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27/06/2022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5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uetifyjs.com/en/getting-started/installation/" TargetMode="External"/><Relationship Id="rId3" Type="http://schemas.openxmlformats.org/officeDocument/2006/relationships/hyperlink" Target="https://www.google.com/chrome/?brand=YTUH&amp;gclid=CjwKCAjwquWVBhBrEiwAt1Kmwp6BKusHuM75EekyZp2l2OvRByTK1ilAO5TPEfxGLcuBSK17eOLKtBoC1DgQAvD_BwE&amp;gclsrc=aw.ds" TargetMode="External"/><Relationship Id="rId7" Type="http://schemas.openxmlformats.org/officeDocument/2006/relationships/hyperlink" Target="https://vuejs.org/guide/quick-start.html#with-build-tool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wnload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chrome.google.com/webstore/detail/vuejs-devtools/nhdogjmejiglipccpnnnanhbledajbpd?hl=en" TargetMode="External"/><Relationship Id="rId9" Type="http://schemas.openxmlformats.org/officeDocument/2006/relationships/hyperlink" Target="https://www.docker.com/products/docker-deskto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ADBB513-2E24-4CA0-B1DE-F65C6DBE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24A26-FB65-402B-B2F2-8F3A22F49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08. </a:t>
            </a:r>
            <a:r>
              <a:rPr lang="en-US">
                <a:solidFill>
                  <a:srgbClr val="FFFFFF"/>
                </a:solidFill>
              </a:rPr>
              <a:t>Database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AC40-119D-4947-8E34-E1228344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Aluculesei Marius-Andrei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158E-4800-4F0F-8689-4BCCAA8A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2BA-3AF1-44C2-9A73-377F6385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to Web Development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Course with slides and hands-on exercises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laboratory exercises after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Break/No break – You choose</a:t>
            </a:r>
          </a:p>
        </p:txBody>
      </p:sp>
    </p:spTree>
    <p:extLst>
      <p:ext uri="{BB962C8B-B14F-4D97-AF65-F5344CB8AC3E}">
        <p14:creationId xmlns:p14="http://schemas.microsoft.com/office/powerpoint/2010/main" val="41249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D277-1E2E-4A35-A473-FEFD789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079" y="1249327"/>
            <a:ext cx="8830341" cy="12971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Curriculum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5924-841D-4316-AB0A-F332FCDB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2003"/>
            <a:ext cx="10412820" cy="3729197"/>
          </a:xfrm>
        </p:spPr>
        <p:txBody>
          <a:bodyPr anchor="b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Setup – VS Code + Utilities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– syntax and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HTML -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Node.JS – Basics, HTTPS, Express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TypeScript – Basics, what it adds over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Vuetify.JS – Framework features, how to use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– Optional, if we have time (Mongo.JS)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Docker – Optional, 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0453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52F-10FD-4994-B238-4869BA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472-BB22-4D6D-8C51-CE7B2DFA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Visual Studio Code -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>
                <a:hlinkClick r:id="rId3"/>
              </a:rPr>
              <a:t>Chrome</a:t>
            </a:r>
            <a:r>
              <a:rPr lang="en-US" dirty="0"/>
              <a:t> &amp; </a:t>
            </a:r>
            <a:r>
              <a:rPr lang="en-US" dirty="0">
                <a:hlinkClick r:id="rId4"/>
              </a:rPr>
              <a:t>Vue.JS </a:t>
            </a:r>
            <a:r>
              <a:rPr lang="en-US" dirty="0" err="1">
                <a:hlinkClick r:id="rId4"/>
              </a:rPr>
              <a:t>DevTools</a:t>
            </a:r>
            <a:endParaRPr lang="en-US" dirty="0"/>
          </a:p>
          <a:p>
            <a:r>
              <a:rPr lang="en-US" dirty="0"/>
              <a:t>Node.JS - </a:t>
            </a:r>
            <a:r>
              <a:rPr lang="en-US" dirty="0">
                <a:hlinkClick r:id="rId5"/>
              </a:rPr>
              <a:t>https://nodejs.org/en/</a:t>
            </a:r>
            <a:endParaRPr lang="en-US" dirty="0"/>
          </a:p>
          <a:p>
            <a:r>
              <a:rPr lang="en-US" dirty="0"/>
              <a:t>TypeScript - </a:t>
            </a:r>
            <a:r>
              <a:rPr lang="en-US" dirty="0">
                <a:hlinkClick r:id="rId6"/>
              </a:rPr>
              <a:t>https://www.typescriptlang.org/download</a:t>
            </a:r>
            <a:endParaRPr lang="en-US" dirty="0"/>
          </a:p>
          <a:p>
            <a:r>
              <a:rPr lang="en-US" dirty="0"/>
              <a:t>Vue.JS - </a:t>
            </a:r>
            <a:r>
              <a:rPr lang="en-US" dirty="0">
                <a:hlinkClick r:id="rId7"/>
              </a:rPr>
              <a:t>https://vuejs.org/guide/quick-start.html#with-build-tools</a:t>
            </a:r>
            <a:endParaRPr lang="en-US" dirty="0"/>
          </a:p>
          <a:p>
            <a:r>
              <a:rPr lang="en-US" dirty="0"/>
              <a:t>Vuetify.JS - </a:t>
            </a:r>
            <a:r>
              <a:rPr lang="en-US" dirty="0">
                <a:hlinkClick r:id="rId8"/>
              </a:rPr>
              <a:t>https://vuetifyjs.com/en/getting-started/installation/</a:t>
            </a:r>
            <a:endParaRPr lang="en-US" dirty="0"/>
          </a:p>
          <a:p>
            <a:r>
              <a:rPr lang="en-US" dirty="0"/>
              <a:t>Docker - </a:t>
            </a:r>
            <a:r>
              <a:rPr lang="en-US" dirty="0">
                <a:hlinkClick r:id="rId9"/>
              </a:rPr>
              <a:t>https://www.docker.com/products/docker-desktop/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E51B5-D961-43B5-B593-7E9038B8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9660"/>
            <a:ext cx="6592186" cy="2884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601E87A-CF99-47A2-BFBF-D61792C88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55" y="340362"/>
            <a:ext cx="5492269" cy="54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77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08. Database</vt:lpstr>
      <vt:lpstr>Introduction</vt:lpstr>
      <vt:lpstr>Curriculum </vt:lpstr>
      <vt:lpstr>1. Setup 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Course</dc:title>
  <dc:creator>Marius-Andrei ALUCULESEI (94553)</dc:creator>
  <cp:lastModifiedBy>Marius-Andrei ALUCULESEI (94553)</cp:lastModifiedBy>
  <cp:revision>17</cp:revision>
  <dcterms:created xsi:type="dcterms:W3CDTF">2022-06-27T09:42:18Z</dcterms:created>
  <dcterms:modified xsi:type="dcterms:W3CDTF">2022-06-27T11:53:40Z</dcterms:modified>
</cp:coreProperties>
</file>