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uetifyjs.com/en/getting-started/installation/" TargetMode="External"/><Relationship Id="rId3" Type="http://schemas.openxmlformats.org/officeDocument/2006/relationships/hyperlink" Target="https://www.google.com/chrome/?brand=YTUH&amp;gclid=CjwKCAjwquWVBhBrEiwAt1Kmwp6BKusHuM75EekyZp2l2OvRByTK1ilAO5TPEfxGLcuBSK17eOLKtBoC1DgQAvD_BwE&amp;gclsrc=aw.ds" TargetMode="External"/><Relationship Id="rId7" Type="http://schemas.openxmlformats.org/officeDocument/2006/relationships/hyperlink" Target="https://vuejs.org/guide/quick-start.html#with-build-tool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wnload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hrome.google.com/webstore/detail/vuejs-devtools/nhdogjmejiglipccpnnnanhbledajbpd?hl=en" TargetMode="External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72258FA-3E2F-4363-B53D-2AF5D84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4A26-FB65-402B-B2F2-8F3A22F4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09.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AC40-119D-4947-8E34-E1228344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Aluculesei Marius-Andrei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58E-4800-4F0F-8689-4BCCAA8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2BA-3AF1-44C2-9A73-377F638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Web Development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Course with slides and hands-on exercises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laboratory exercises after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Break/No break – You choose</a:t>
            </a:r>
          </a:p>
        </p:txBody>
      </p:sp>
    </p:spTree>
    <p:extLst>
      <p:ext uri="{BB962C8B-B14F-4D97-AF65-F5344CB8AC3E}">
        <p14:creationId xmlns:p14="http://schemas.microsoft.com/office/powerpoint/2010/main" val="4124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D277-1E2E-4A35-A473-FEFD789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1249327"/>
            <a:ext cx="8830341" cy="12971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Curriculum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5924-841D-4316-AB0A-F332FCDB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2003"/>
            <a:ext cx="10412820" cy="3729197"/>
          </a:xfrm>
        </p:spPr>
        <p:txBody>
          <a:bodyPr anchor="b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Setup – VS Code + Utilities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– syntax and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-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 – Basics, HTTPS, Express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TypeScript – Basics, what it adds over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Vuetify.JS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– Optional, if we have time (Mongo.JS)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Docker – Optional, 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0453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E52F-10FD-4994-B238-4869BAC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472-BB22-4D6D-8C51-CE7B2DF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Code -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>
                <a:hlinkClick r:id="rId3"/>
              </a:rPr>
              <a:t>Chrome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Vue.JS </a:t>
            </a:r>
            <a:r>
              <a:rPr lang="en-US" dirty="0" err="1">
                <a:hlinkClick r:id="rId4"/>
              </a:rPr>
              <a:t>DevTools</a:t>
            </a:r>
            <a:endParaRPr lang="en-US" dirty="0"/>
          </a:p>
          <a:p>
            <a:r>
              <a:rPr lang="en-US" dirty="0"/>
              <a:t>Node.JS - </a:t>
            </a:r>
            <a:r>
              <a:rPr lang="en-US" dirty="0">
                <a:hlinkClick r:id="rId5"/>
              </a:rPr>
              <a:t>https://nodejs.org/en/</a:t>
            </a:r>
            <a:endParaRPr lang="en-US" dirty="0"/>
          </a:p>
          <a:p>
            <a:r>
              <a:rPr lang="en-US" dirty="0"/>
              <a:t>TypeScript - </a:t>
            </a:r>
            <a:r>
              <a:rPr lang="en-US" dirty="0">
                <a:hlinkClick r:id="rId6"/>
              </a:rPr>
              <a:t>https://www.typescriptlang.org/download</a:t>
            </a:r>
            <a:endParaRPr lang="en-US" dirty="0"/>
          </a:p>
          <a:p>
            <a:r>
              <a:rPr lang="en-US" dirty="0"/>
              <a:t>Vue.JS - </a:t>
            </a:r>
            <a:r>
              <a:rPr lang="en-US" dirty="0">
                <a:hlinkClick r:id="rId7"/>
              </a:rPr>
              <a:t>https://vuejs.org/guide/quick-start.html#with-build-tools</a:t>
            </a:r>
            <a:endParaRPr lang="en-US" dirty="0"/>
          </a:p>
          <a:p>
            <a:r>
              <a:rPr lang="en-US" dirty="0"/>
              <a:t>Vuetify.JS - </a:t>
            </a:r>
            <a:r>
              <a:rPr lang="en-US" dirty="0">
                <a:hlinkClick r:id="rId8"/>
              </a:rPr>
              <a:t>https://vuetifyjs.com/en/getting-started/installation/</a:t>
            </a:r>
            <a:endParaRPr lang="en-US" dirty="0"/>
          </a:p>
          <a:p>
            <a:r>
              <a:rPr lang="en-US" dirty="0"/>
              <a:t>Docker - </a:t>
            </a:r>
            <a:r>
              <a:rPr lang="en-US" dirty="0">
                <a:hlinkClick r:id="rId9"/>
              </a:rPr>
              <a:t>https://www.docker.com/products/docker-desktop/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09. Docker</vt:lpstr>
      <vt:lpstr>Introduction</vt:lpstr>
      <vt:lpstr>Curriculum </vt:lpstr>
      <vt:lpstr>1. Setup 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18</cp:revision>
  <dcterms:created xsi:type="dcterms:W3CDTF">2022-06-27T09:42:18Z</dcterms:created>
  <dcterms:modified xsi:type="dcterms:W3CDTF">2022-06-27T11:53:37Z</dcterms:modified>
</cp:coreProperties>
</file>