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sldIdLst>
    <p:sldId id="258" r:id="rId2"/>
    <p:sldId id="259" r:id="rId3"/>
    <p:sldId id="263" r:id="rId4"/>
    <p:sldId id="264" r:id="rId5"/>
    <p:sldId id="265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A736E-57B7-4B79-9CC5-D31EF97DC326}" type="datetimeFigureOut">
              <a:rPr lang="en-US" smtClean="0"/>
              <a:t>11/05/2022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0F1CA-D9F0-42AA-A795-0D798E2E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2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cb52d9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cb52d9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Descris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un </a:t>
            </a:r>
            <a:r>
              <a:rPr lang="en-GB" dirty="0" err="1"/>
              <a:t>bpmn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ce</a:t>
            </a:r>
            <a:r>
              <a:rPr lang="en-GB" dirty="0"/>
              <a:t> se </a:t>
            </a:r>
            <a:r>
              <a:rPr lang="en-GB" dirty="0" err="1"/>
              <a:t>foloseste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cb52d9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cb52d9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Descris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un </a:t>
            </a:r>
            <a:r>
              <a:rPr lang="en-GB" dirty="0" err="1"/>
              <a:t>bpmn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ce</a:t>
            </a:r>
            <a:r>
              <a:rPr lang="en-GB" dirty="0"/>
              <a:t> se </a:t>
            </a:r>
            <a:r>
              <a:rPr lang="en-GB" dirty="0" err="1"/>
              <a:t>foloseste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511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cb52d9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cb52d9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Descris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un </a:t>
            </a:r>
            <a:r>
              <a:rPr lang="en-GB" dirty="0" err="1"/>
              <a:t>bpmn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ce</a:t>
            </a:r>
            <a:r>
              <a:rPr lang="en-GB" dirty="0"/>
              <a:t> se </a:t>
            </a:r>
            <a:r>
              <a:rPr lang="en-GB" dirty="0" err="1"/>
              <a:t>foloseste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73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cb52d9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cb52d9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Descris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un </a:t>
            </a:r>
            <a:r>
              <a:rPr lang="en-GB" dirty="0" err="1"/>
              <a:t>bpmn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ce</a:t>
            </a:r>
            <a:r>
              <a:rPr lang="en-GB" dirty="0"/>
              <a:t> se </a:t>
            </a:r>
            <a:r>
              <a:rPr lang="en-GB" dirty="0" err="1"/>
              <a:t>foloseste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047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cb52d9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cb52d9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Descris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un </a:t>
            </a:r>
            <a:r>
              <a:rPr lang="en-GB" dirty="0" err="1"/>
              <a:t>bpmn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ce</a:t>
            </a:r>
            <a:r>
              <a:rPr lang="en-GB" dirty="0"/>
              <a:t> se </a:t>
            </a:r>
            <a:r>
              <a:rPr lang="en-GB" dirty="0" err="1"/>
              <a:t>foloseste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05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4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67" dirty="0"/>
              <a:t>LED Band Remote Control</a:t>
            </a:r>
            <a:endParaRPr sz="5867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2833" y="4230533"/>
            <a:ext cx="10250800" cy="138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2747" dirty="0" err="1">
                <a:latin typeface="Calibri"/>
                <a:ea typeface="Calibri"/>
                <a:cs typeface="Calibri"/>
                <a:sym typeface="Calibri"/>
              </a:rPr>
              <a:t>Aluculesei</a:t>
            </a:r>
            <a:r>
              <a:rPr lang="en-GB" sz="2747" dirty="0">
                <a:latin typeface="Calibri"/>
                <a:ea typeface="Calibri"/>
                <a:cs typeface="Calibri"/>
                <a:sym typeface="Calibri"/>
              </a:rPr>
              <a:t> Marius-Andrei</a:t>
            </a:r>
            <a:endParaRPr sz="2747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016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Stadiu</a:t>
            </a:r>
            <a:r>
              <a:rPr lang="en-GB" dirty="0"/>
              <a:t> </a:t>
            </a:r>
            <a:r>
              <a:rPr lang="en-GB" dirty="0" err="1"/>
              <a:t>Curent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15279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047" dirty="0" err="1">
                <a:latin typeface="Calibri"/>
                <a:ea typeface="Calibri"/>
                <a:cs typeface="Calibri"/>
                <a:sym typeface="Calibri"/>
              </a:rPr>
              <a:t>Cumparare</a:t>
            </a:r>
            <a:r>
              <a:rPr lang="en-US" sz="2047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47" dirty="0" err="1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047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47" dirty="0" err="1">
                <a:latin typeface="Calibri"/>
                <a:ea typeface="Calibri"/>
                <a:cs typeface="Calibri"/>
                <a:sym typeface="Calibri"/>
              </a:rPr>
              <a:t>montare</a:t>
            </a:r>
            <a:r>
              <a:rPr lang="en-US" sz="2047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47" dirty="0" err="1">
                <a:latin typeface="Calibri"/>
                <a:ea typeface="Calibri"/>
                <a:cs typeface="Calibri"/>
                <a:sym typeface="Calibri"/>
              </a:rPr>
              <a:t>componente</a:t>
            </a:r>
            <a:r>
              <a:rPr lang="en-US" sz="2047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47" dirty="0" err="1">
                <a:latin typeface="Calibri"/>
                <a:ea typeface="Calibri"/>
                <a:cs typeface="Calibri"/>
                <a:sym typeface="Calibri"/>
              </a:rPr>
              <a:t>necesare</a:t>
            </a:r>
            <a:endParaRPr sz="2047" dirty="0"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-421685" algn="l" rtl="0">
              <a:spcBef>
                <a:spcPts val="16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165" dirty="0" err="1">
                <a:latin typeface="Calibri"/>
                <a:ea typeface="Calibri"/>
                <a:cs typeface="Calibri"/>
                <a:sym typeface="Calibri"/>
              </a:rPr>
              <a:t>Punerea</a:t>
            </a:r>
            <a:r>
              <a:rPr lang="en-US" sz="2165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2165" dirty="0" err="1">
                <a:latin typeface="Calibri"/>
                <a:ea typeface="Calibri"/>
                <a:cs typeface="Calibri"/>
                <a:sym typeface="Calibri"/>
              </a:rPr>
              <a:t>functiune</a:t>
            </a:r>
            <a:r>
              <a:rPr lang="en-US" sz="2165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165" dirty="0" err="1">
                <a:latin typeface="Calibri"/>
                <a:ea typeface="Calibri"/>
                <a:cs typeface="Calibri"/>
                <a:sym typeface="Calibri"/>
              </a:rPr>
              <a:t>emitatorului</a:t>
            </a:r>
            <a:r>
              <a:rPr lang="en-US" sz="216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65" dirty="0" err="1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165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165" dirty="0" err="1">
                <a:latin typeface="Calibri"/>
                <a:ea typeface="Calibri"/>
                <a:cs typeface="Calibri"/>
                <a:sym typeface="Calibri"/>
              </a:rPr>
              <a:t>receptorului</a:t>
            </a:r>
            <a:r>
              <a:rPr lang="en-US" sz="2165" dirty="0">
                <a:latin typeface="Calibri"/>
                <a:ea typeface="Calibri"/>
                <a:cs typeface="Calibri"/>
                <a:sym typeface="Calibri"/>
              </a:rPr>
              <a:t> led</a:t>
            </a:r>
            <a:endParaRPr sz="2165" dirty="0"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-412739" algn="l" rtl="0">
              <a:spcBef>
                <a:spcPts val="16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Decodificarea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codurilor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 pe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telecomanda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existenta</a:t>
            </a:r>
            <a:endParaRPr sz="1733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622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Codurile</a:t>
            </a:r>
            <a:r>
              <a:rPr lang="en-GB" dirty="0"/>
              <a:t> </a:t>
            </a:r>
            <a:r>
              <a:rPr lang="en-GB" dirty="0" err="1"/>
              <a:t>Telecomenzii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= F740BF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lum_up</a:t>
            </a: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F700FF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lum_down</a:t>
            </a: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F7807F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 = F720DF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green = F7A05F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blue = F7609F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white = F7E01F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orange = F710EF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yellow = F7906F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cyan = F750AF</a:t>
            </a:r>
          </a:p>
          <a:p>
            <a:pPr marL="194729" indent="0">
              <a:lnSpc>
                <a:spcPct val="120000"/>
              </a:lnSpc>
              <a:buNone/>
            </a:pPr>
            <a:endParaRPr lang="en-US" sz="1600" b="1" dirty="0"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94729" indent="0">
              <a:lnSpc>
                <a:spcPct val="120000"/>
              </a:lnSpc>
              <a:buNone/>
            </a:pPr>
            <a:endParaRPr lang="en-US" sz="1600" b="1" dirty="0"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off = F7C03F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purple = F7D02F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j3 = F730CF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j7 = F7B04F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f3 = F7708F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f7 = F7F00F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m1 = F708F7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m2 = F78877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m3 = F748B7</a:t>
            </a:r>
          </a:p>
          <a:p>
            <a:pPr marL="194729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m4 = F7C837</a:t>
            </a:r>
          </a:p>
          <a:p>
            <a:pPr marL="194306" indent="0">
              <a:lnSpc>
                <a:spcPct val="120000"/>
              </a:lnSpc>
              <a:buSzPct val="100000"/>
              <a:buNone/>
            </a:pPr>
            <a:endParaRPr lang="it-IT" sz="1733" b="1" dirty="0">
              <a:solidFill>
                <a:schemeClr val="bg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952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D43F63E-6469-4142-9E74-3BFDB8E07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59" y="1818137"/>
            <a:ext cx="8781681" cy="42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0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D0A05F2-D2BF-4D4A-B30B-8F2F8F071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74" y="1868127"/>
            <a:ext cx="5827252" cy="43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Pasii</a:t>
            </a:r>
            <a:r>
              <a:rPr lang="en-GB" dirty="0"/>
              <a:t> </a:t>
            </a:r>
            <a:r>
              <a:rPr lang="en-GB" dirty="0" err="1"/>
              <a:t>urmatori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2600" y="2747119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15279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Utilizarea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PicoWeb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/MQTT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pentru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putea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comunica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cu esp32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-421685" algn="l" rtl="0">
              <a:spcBef>
                <a:spcPts val="16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Crearea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unei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aplicatii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desktop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pentru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interactiona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cu esp32 (Tauri/Electron)</a:t>
            </a:r>
          </a:p>
          <a:p>
            <a:pPr marL="609585" lvl="0" indent="-421685" algn="l" rtl="0">
              <a:spcBef>
                <a:spcPts val="1600"/>
              </a:spcBef>
              <a:spcAft>
                <a:spcPts val="0"/>
              </a:spcAft>
              <a:buSzPct val="1000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-421685" algn="l" rtl="0">
              <a:spcBef>
                <a:spcPts val="16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Montarea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setup-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ului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langa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receptorul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benzii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LED.</a:t>
            </a:r>
          </a:p>
          <a:p>
            <a:pPr marL="609585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-412739" algn="l" rtl="0">
              <a:spcBef>
                <a:spcPts val="16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(Optional):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Incercarea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 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schimba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culorile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default ale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benzii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LED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809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D098-9512-460A-8A3A-AF12716A7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n-US" dirty="0" err="1"/>
              <a:t>Intrebari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907899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191</Words>
  <Application>Microsoft Office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Raleway</vt:lpstr>
      <vt:lpstr>Streamline</vt:lpstr>
      <vt:lpstr>LED Band Remote Control</vt:lpstr>
      <vt:lpstr>Stadiu Curent</vt:lpstr>
      <vt:lpstr>Codurile Telecomenzii</vt:lpstr>
      <vt:lpstr>PowerPoint Presentation</vt:lpstr>
      <vt:lpstr>PowerPoint Presentation</vt:lpstr>
      <vt:lpstr>Pasii urmatori</vt:lpstr>
      <vt:lpstr>Intrebari?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Band Remote Control</dc:title>
  <dc:creator>Marius-Andrei ALUCULESEI (94553)</dc:creator>
  <cp:lastModifiedBy>Marius-Andrei ALUCULESEI (94553)</cp:lastModifiedBy>
  <cp:revision>3</cp:revision>
  <dcterms:created xsi:type="dcterms:W3CDTF">2022-05-11T16:22:47Z</dcterms:created>
  <dcterms:modified xsi:type="dcterms:W3CDTF">2022-05-11T16:41:48Z</dcterms:modified>
</cp:coreProperties>
</file>