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1" r:id="rId5"/>
    <p:sldId id="272" r:id="rId6"/>
    <p:sldId id="258" r:id="rId7"/>
    <p:sldId id="259" r:id="rId8"/>
    <p:sldId id="260" r:id="rId9"/>
    <p:sldId id="269" r:id="rId10"/>
    <p:sldId id="270" r:id="rId11"/>
    <p:sldId id="261" r:id="rId12"/>
    <p:sldId id="262" r:id="rId13"/>
    <p:sldId id="274" r:id="rId14"/>
    <p:sldId id="265" r:id="rId15"/>
    <p:sldId id="273" r:id="rId16"/>
    <p:sldId id="263" r:id="rId17"/>
    <p:sldId id="275" r:id="rId18"/>
    <p:sldId id="268" r:id="rId19"/>
    <p:sldId id="276" r:id="rId20"/>
    <p:sldId id="267" r:id="rId21"/>
    <p:sldId id="277" r:id="rId22"/>
    <p:sldId id="266" r:id="rId23"/>
    <p:sldId id="278" r:id="rId24"/>
    <p:sldId id="279" r:id="rId2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36" autoAdjust="0"/>
    <p:restoredTop sz="94660"/>
  </p:normalViewPr>
  <p:slideViewPr>
    <p:cSldViewPr>
      <p:cViewPr varScale="1">
        <p:scale>
          <a:sx n="53" d="100"/>
          <a:sy n="53" d="100"/>
        </p:scale>
        <p:origin x="-5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519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85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8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64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16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7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9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49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258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4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3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259A-482D-433A-8B62-AC4D1DBD12C3}" type="datetimeFigureOut">
              <a:rPr lang="nb-NO" smtClean="0"/>
              <a:t>26.05.2012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B6E8-8381-49C6-8B1E-5B2F7B2D62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18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 in HTML5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 fontScale="92500" lnSpcReduction="20000"/>
          </a:bodyPr>
          <a:lstStyle/>
          <a:p>
            <a:endParaRPr lang="nb-NO" dirty="0" smtClean="0"/>
          </a:p>
          <a:p>
            <a:r>
              <a:rPr lang="nb-NO" dirty="0" smtClean="0"/>
              <a:t>Marius </a:t>
            </a:r>
            <a:r>
              <a:rPr lang="nb-NO" dirty="0" smtClean="0"/>
              <a:t>Gundersen</a:t>
            </a:r>
          </a:p>
          <a:p>
            <a:r>
              <a:rPr lang="nb-NO" dirty="0" smtClean="0"/>
              <a:t>@</a:t>
            </a:r>
            <a:r>
              <a:rPr lang="nb-NO" dirty="0" err="1" smtClean="0"/>
              <a:t>GundersenMarius</a:t>
            </a:r>
            <a:endParaRPr lang="nb-NO" dirty="0" smtClean="0"/>
          </a:p>
          <a:p>
            <a:r>
              <a:rPr lang="nb-NO" dirty="0" smtClean="0"/>
              <a:t>MariusGundersen.net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4904"/>
            <a:ext cx="4572000" cy="26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Do </a:t>
            </a:r>
            <a:r>
              <a:rPr lang="nb-NO" dirty="0" err="1" smtClean="0"/>
              <a:t>this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b-NO" b="1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touchId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nb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onTouchStart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touchId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nb-NO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onDragStart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pageX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pageY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onTouchMove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var touch = 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findTouch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touchId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nb-NO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onDragMove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touch.pageX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touch.pageY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onTouchEnd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var touch = 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findTouch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touchId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b="1" dirty="0" err="1" smtClean="0">
                <a:latin typeface="Consolas" pitchFamily="49" charset="0"/>
                <a:cs typeface="Consolas" pitchFamily="49" charset="0"/>
              </a:rPr>
              <a:t>e.changedTouches</a:t>
            </a:r>
            <a:r>
              <a:rPr lang="nb-NO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nb-NO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onDragEnd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touch.pageX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b="1" dirty="0" err="1">
                <a:latin typeface="Consolas" pitchFamily="49" charset="0"/>
                <a:cs typeface="Consolas" pitchFamily="49" charset="0"/>
              </a:rPr>
              <a:t>touch.pageY</a:t>
            </a:r>
            <a:r>
              <a:rPr lang="nb-NO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TouchObject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identifier</a:t>
            </a:r>
            <a:endParaRPr lang="nb-NO" dirty="0" smtClean="0"/>
          </a:p>
          <a:p>
            <a:r>
              <a:rPr lang="nb-NO" dirty="0" smtClean="0"/>
              <a:t>target</a:t>
            </a:r>
          </a:p>
          <a:p>
            <a:r>
              <a:rPr lang="nb-NO" dirty="0" err="1"/>
              <a:t>c</a:t>
            </a:r>
            <a:r>
              <a:rPr lang="nb-NO" dirty="0" err="1" smtClean="0"/>
              <a:t>lientX</a:t>
            </a:r>
            <a:r>
              <a:rPr lang="nb-NO" dirty="0" smtClean="0"/>
              <a:t>, </a:t>
            </a:r>
            <a:r>
              <a:rPr lang="nb-NO" dirty="0" err="1" smtClean="0"/>
              <a:t>clientY</a:t>
            </a:r>
            <a:endParaRPr lang="nb-NO" dirty="0" smtClean="0"/>
          </a:p>
          <a:p>
            <a:r>
              <a:rPr lang="nb-NO" dirty="0" err="1" smtClean="0"/>
              <a:t>pageX</a:t>
            </a:r>
            <a:r>
              <a:rPr lang="nb-NO" dirty="0" smtClean="0"/>
              <a:t>, </a:t>
            </a:r>
            <a:r>
              <a:rPr lang="nb-NO" dirty="0" err="1" smtClean="0"/>
              <a:t>pageY</a:t>
            </a:r>
            <a:endParaRPr lang="nb-NO" dirty="0" smtClean="0"/>
          </a:p>
          <a:p>
            <a:r>
              <a:rPr lang="nb-NO" dirty="0" err="1" smtClean="0"/>
              <a:t>screenX</a:t>
            </a:r>
            <a:r>
              <a:rPr lang="nb-NO" dirty="0" smtClean="0"/>
              <a:t>, </a:t>
            </a:r>
            <a:r>
              <a:rPr lang="nb-NO" dirty="0" err="1" smtClean="0"/>
              <a:t>screenY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26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assume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identifier</a:t>
            </a:r>
            <a:endParaRPr lang="nb-NO" dirty="0" smtClean="0"/>
          </a:p>
          <a:p>
            <a:pPr lvl="1"/>
            <a:r>
              <a:rPr lang="nb-NO" dirty="0" smtClean="0"/>
              <a:t>It’s a </a:t>
            </a:r>
            <a:r>
              <a:rPr lang="nb-NO" dirty="0" err="1" smtClean="0"/>
              <a:t>very</a:t>
            </a:r>
            <a:r>
              <a:rPr lang="nb-NO" dirty="0" smtClean="0"/>
              <a:t> </a:t>
            </a:r>
            <a:r>
              <a:rPr lang="nb-NO" dirty="0" err="1" smtClean="0"/>
              <a:t>large</a:t>
            </a:r>
            <a:r>
              <a:rPr lang="nb-NO" dirty="0" smtClean="0"/>
              <a:t>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iOS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Treat</a:t>
            </a:r>
            <a:r>
              <a:rPr lang="nb-NO" dirty="0" smtClean="0"/>
              <a:t> it like a </a:t>
            </a:r>
            <a:r>
              <a:rPr lang="nb-NO" dirty="0" err="1" smtClean="0"/>
              <a:t>string</a:t>
            </a:r>
            <a:endParaRPr lang="nb-NO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21088"/>
            <a:ext cx="8229600" cy="2057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v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ar _touches = {};</a:t>
            </a:r>
          </a:p>
          <a:p>
            <a:pPr marL="0" indent="0">
              <a:buNone/>
            </a:pP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doTouchMove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for(var i=0; i&lt;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e.changedTouches.length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; i++){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var touch =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e.changedTouches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doSomething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(_touches["t"+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touch.identifier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nb-NO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5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Singletouch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Rearrange</a:t>
            </a:r>
            <a:r>
              <a:rPr lang="nb-NO" dirty="0" smtClean="0"/>
              <a:t> a list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multitouch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455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preventDefault</a:t>
            </a:r>
            <a:r>
              <a:rPr lang="nb-NO" dirty="0" smtClean="0"/>
              <a:t> in </a:t>
            </a:r>
            <a:r>
              <a:rPr lang="nb-NO" dirty="0" err="1" smtClean="0"/>
              <a:t>listeners</a:t>
            </a:r>
            <a:endParaRPr lang="nb-NO" dirty="0" smtClean="0"/>
          </a:p>
          <a:p>
            <a:pPr lvl="1"/>
            <a:r>
              <a:rPr lang="nb-NO" dirty="0" err="1" smtClean="0"/>
              <a:t>Android</a:t>
            </a:r>
            <a:r>
              <a:rPr lang="nb-NO" dirty="0" smtClean="0"/>
              <a:t> (</a:t>
            </a:r>
            <a:r>
              <a:rPr lang="nb-NO" dirty="0" err="1" smtClean="0"/>
              <a:t>issue</a:t>
            </a:r>
            <a:r>
              <a:rPr lang="nb-NO" dirty="0" smtClean="0"/>
              <a:t> 19827)</a:t>
            </a:r>
            <a:endParaRPr lang="nb-N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21088"/>
            <a:ext cx="8229600" cy="205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doTouchMove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doSomething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e.targetTouches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9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MultitouchMap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x and y </a:t>
            </a:r>
            <a:r>
              <a:rPr lang="nb-NO" dirty="0" err="1" smtClean="0"/>
              <a:t>of</a:t>
            </a:r>
            <a:r>
              <a:rPr lang="nb-NO" dirty="0" smtClean="0"/>
              <a:t> touches</a:t>
            </a:r>
          </a:p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distance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touches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092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4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Careful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native touch </a:t>
            </a:r>
            <a:r>
              <a:rPr lang="nb-NO" dirty="0" err="1" smtClean="0"/>
              <a:t>gestures</a:t>
            </a:r>
            <a:endParaRPr lang="nb-NO" dirty="0" smtClean="0"/>
          </a:p>
          <a:p>
            <a:pPr lvl="1"/>
            <a:r>
              <a:rPr lang="nb-NO" dirty="0" smtClean="0"/>
              <a:t>Four fingers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iOS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pPr lvl="1"/>
            <a:r>
              <a:rPr lang="nb-NO" dirty="0" smtClean="0"/>
              <a:t>Slide in from </a:t>
            </a:r>
            <a:r>
              <a:rPr lang="nb-NO" dirty="0" err="1" smtClean="0"/>
              <a:t>the</a:t>
            </a:r>
            <a:r>
              <a:rPr lang="nb-NO" dirty="0" smtClean="0"/>
              <a:t> side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PlayBook</a:t>
            </a:r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72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 image </a:t>
            </a:r>
            <a:r>
              <a:rPr lang="nb-NO" dirty="0" err="1" smtClean="0"/>
              <a:t>manipulation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One or </a:t>
            </a:r>
            <a:r>
              <a:rPr lang="nb-NO" dirty="0" err="1" smtClean="0"/>
              <a:t>two</a:t>
            </a:r>
            <a:r>
              <a:rPr lang="nb-NO" dirty="0" smtClean="0"/>
              <a:t> finger </a:t>
            </a:r>
            <a:r>
              <a:rPr lang="nb-NO" dirty="0" err="1" smtClean="0"/>
              <a:t>manipulation</a:t>
            </a:r>
            <a:endParaRPr lang="nb-NO" dirty="0" smtClean="0"/>
          </a:p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rotation</a:t>
            </a:r>
            <a:r>
              <a:rPr lang="nb-NO" dirty="0" smtClean="0"/>
              <a:t>/</a:t>
            </a:r>
            <a:r>
              <a:rPr lang="nb-NO" dirty="0" err="1" smtClean="0"/>
              <a:t>translation</a:t>
            </a:r>
            <a:r>
              <a:rPr lang="nb-NO" dirty="0" smtClean="0"/>
              <a:t>/</a:t>
            </a:r>
            <a:r>
              <a:rPr lang="nb-NO" dirty="0" err="1" smtClean="0"/>
              <a:t>scaling</a:t>
            </a:r>
            <a:endParaRPr lang="nb-NO" dirty="0" smtClean="0"/>
          </a:p>
          <a:p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track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local</a:t>
            </a:r>
            <a:r>
              <a:rPr lang="nb-NO" dirty="0" smtClean="0"/>
              <a:t> touches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42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</a:t>
            </a:r>
            <a:r>
              <a:rPr lang="nb-NO" dirty="0" smtClean="0"/>
              <a:t>5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unOffset</a:t>
            </a:r>
            <a:r>
              <a:rPr lang="nb-NO" dirty="0" smtClean="0"/>
              <a:t> touch </a:t>
            </a:r>
            <a:r>
              <a:rPr lang="nb-NO" dirty="0" err="1" smtClean="0"/>
              <a:t>points</a:t>
            </a:r>
            <a:endParaRPr lang="nb-N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708920"/>
            <a:ext cx="8229600" cy="344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unOffset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(x, y, 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elm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elm.offsetParent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var u =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unOffset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(x, y,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elm.offsetParent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{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x:u.x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elm.offsetLeft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y:u.y 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-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elm.offsetTop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{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x:x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elm.offsetLeft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y:y 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-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elm.offsetTop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Slingshot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3 touches</a:t>
            </a:r>
          </a:p>
          <a:p>
            <a:r>
              <a:rPr lang="nb-NO" dirty="0" smtClean="0"/>
              <a:t>Not all touches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equal</a:t>
            </a:r>
            <a:endParaRPr lang="nb-NO" dirty="0" smtClean="0"/>
          </a:p>
          <a:p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track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touch has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03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Today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Touch API</a:t>
            </a:r>
          </a:p>
          <a:p>
            <a:r>
              <a:rPr lang="nb-NO" dirty="0" smtClean="0"/>
              <a:t>Demos</a:t>
            </a:r>
            <a:endParaRPr lang="nb-NO" dirty="0" smtClean="0"/>
          </a:p>
          <a:p>
            <a:r>
              <a:rPr lang="nb-NO" dirty="0" smtClean="0"/>
              <a:t>7 Secrets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78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6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persist</a:t>
            </a:r>
            <a:r>
              <a:rPr lang="nb-NO" dirty="0" smtClean="0"/>
              <a:t> touch </a:t>
            </a:r>
            <a:r>
              <a:rPr lang="nb-NO" dirty="0" err="1" smtClean="0"/>
              <a:t>objects</a:t>
            </a:r>
            <a:endParaRPr lang="nb-NO" dirty="0" smtClean="0"/>
          </a:p>
          <a:p>
            <a:pPr lvl="1"/>
            <a:r>
              <a:rPr lang="nb-NO" dirty="0" smtClean="0"/>
              <a:t>Works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iOS</a:t>
            </a:r>
            <a:endParaRPr lang="nb-N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140968"/>
            <a:ext cx="8229600" cy="301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don’t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do </a:t>
            </a: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pPr marL="0" indent="0">
              <a:buNone/>
            </a:pP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doTouchStart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for(var i=0; i&lt;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e.changedTouches.length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; i++){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var touch =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e.changedTouches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touch.element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touch.target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nb-NO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Ciber</a:t>
            </a:r>
            <a:r>
              <a:rPr lang="nb-NO" dirty="0" smtClean="0"/>
              <a:t> Game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Multiple </a:t>
            </a:r>
            <a:r>
              <a:rPr lang="nb-NO" dirty="0" err="1" smtClean="0"/>
              <a:t>independent</a:t>
            </a:r>
            <a:r>
              <a:rPr lang="nb-NO" dirty="0" smtClean="0"/>
              <a:t> touches</a:t>
            </a:r>
          </a:p>
          <a:p>
            <a:r>
              <a:rPr lang="nb-NO" dirty="0" err="1" smtClean="0"/>
              <a:t>Multiplayer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08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</a:t>
            </a:r>
            <a:r>
              <a:rPr lang="nb-NO" dirty="0" smtClean="0"/>
              <a:t>7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Don’t</a:t>
            </a:r>
            <a:r>
              <a:rPr lang="nb-NO" dirty="0" smtClean="0"/>
              <a:t> do </a:t>
            </a:r>
            <a:r>
              <a:rPr lang="nb-NO" dirty="0" err="1" smtClean="0"/>
              <a:t>work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listener</a:t>
            </a:r>
            <a:endParaRPr lang="nb-NO" dirty="0" smtClean="0"/>
          </a:p>
          <a:p>
            <a:pPr lvl="1"/>
            <a:r>
              <a:rPr lang="nb-NO" dirty="0" err="1" smtClean="0"/>
              <a:t>Really</a:t>
            </a:r>
            <a:r>
              <a:rPr lang="nb-NO" dirty="0" smtClean="0"/>
              <a:t> </a:t>
            </a:r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Android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36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Touch </a:t>
            </a:r>
            <a:r>
              <a:rPr lang="nb-NO" dirty="0" err="1" smtClean="0"/>
              <a:t>sticks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Multiple </a:t>
            </a:r>
            <a:r>
              <a:rPr lang="nb-NO" dirty="0" err="1" smtClean="0"/>
              <a:t>independent</a:t>
            </a:r>
            <a:r>
              <a:rPr lang="nb-NO" dirty="0" smtClean="0"/>
              <a:t> touches</a:t>
            </a:r>
          </a:p>
        </p:txBody>
      </p:sp>
    </p:spTree>
    <p:extLst>
      <p:ext uri="{BB962C8B-B14F-4D97-AF65-F5344CB8AC3E}">
        <p14:creationId xmlns:p14="http://schemas.microsoft.com/office/powerpoint/2010/main" val="165208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Questions?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@</a:t>
            </a:r>
            <a:r>
              <a:rPr lang="nb-NO" dirty="0" err="1" smtClean="0"/>
              <a:t>GundersenMarius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064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 </a:t>
            </a:r>
            <a:r>
              <a:rPr lang="nb-NO" dirty="0" err="1"/>
              <a:t>gestures</a:t>
            </a:r>
            <a:endParaRPr lang="nb-NO" dirty="0"/>
          </a:p>
          <a:p>
            <a:r>
              <a:rPr lang="nb-NO" dirty="0" smtClean="0"/>
              <a:t>Multiple </a:t>
            </a:r>
            <a:r>
              <a:rPr lang="nb-NO" dirty="0" err="1" smtClean="0"/>
              <a:t>independent</a:t>
            </a:r>
            <a:r>
              <a:rPr lang="nb-NO" dirty="0" smtClean="0"/>
              <a:t> touch </a:t>
            </a:r>
            <a:r>
              <a:rPr lang="nb-NO" dirty="0" err="1" smtClean="0"/>
              <a:t>events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28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Multitouch</a:t>
            </a:r>
            <a:r>
              <a:rPr lang="nb-NO" dirty="0" smtClean="0"/>
              <a:t> </a:t>
            </a:r>
            <a:r>
              <a:rPr lang="nb-NO" dirty="0" err="1" smtClean="0"/>
              <a:t>gestures</a:t>
            </a:r>
            <a:endParaRPr lang="nb-NO" dirty="0" smtClean="0"/>
          </a:p>
          <a:p>
            <a:r>
              <a:rPr lang="nb-NO" dirty="0"/>
              <a:t>Multiple </a:t>
            </a:r>
            <a:r>
              <a:rPr lang="nb-NO" dirty="0" err="1"/>
              <a:t>independent</a:t>
            </a:r>
            <a:r>
              <a:rPr lang="nb-NO" dirty="0"/>
              <a:t> touch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 smtClean="0"/>
              <a:t>Multiple </a:t>
            </a:r>
            <a:r>
              <a:rPr lang="nb-NO" dirty="0" err="1" smtClean="0"/>
              <a:t>independent</a:t>
            </a:r>
            <a:r>
              <a:rPr lang="nb-NO" dirty="0" smtClean="0"/>
              <a:t> touch </a:t>
            </a:r>
            <a:r>
              <a:rPr lang="nb-NO" dirty="0" err="1" smtClean="0"/>
              <a:t>gestures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26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Touch API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6 touch </a:t>
            </a:r>
            <a:r>
              <a:rPr lang="nb-NO" dirty="0" err="1" smtClean="0"/>
              <a:t>events</a:t>
            </a:r>
            <a:endParaRPr lang="nb-NO" dirty="0" smtClean="0"/>
          </a:p>
          <a:p>
            <a:pPr lvl="1"/>
            <a:r>
              <a:rPr lang="nb-NO" dirty="0" smtClean="0"/>
              <a:t>3 touch lists</a:t>
            </a:r>
          </a:p>
          <a:p>
            <a:pPr lvl="2"/>
            <a:r>
              <a:rPr lang="nb-NO" dirty="0" smtClean="0"/>
              <a:t>id</a:t>
            </a:r>
          </a:p>
          <a:p>
            <a:pPr lvl="2"/>
            <a:r>
              <a:rPr lang="nb-NO" dirty="0" smtClean="0"/>
              <a:t>target</a:t>
            </a:r>
          </a:p>
          <a:p>
            <a:pPr lvl="2"/>
            <a:r>
              <a:rPr lang="nb-NO" dirty="0" smtClean="0"/>
              <a:t>3 pairs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coordinates</a:t>
            </a:r>
            <a:endParaRPr lang="nb-NO" dirty="0" smtClean="0"/>
          </a:p>
          <a:p>
            <a:pPr lvl="2"/>
            <a:endParaRPr lang="nb-NO" dirty="0" smtClean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Touch </a:t>
            </a:r>
            <a:r>
              <a:rPr lang="nb-NO" dirty="0" err="1" smtClean="0"/>
              <a:t>Events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touchstart</a:t>
            </a:r>
          </a:p>
          <a:p>
            <a:r>
              <a:rPr lang="nb-NO" dirty="0" err="1" smtClean="0"/>
              <a:t>touchmove</a:t>
            </a:r>
            <a:endParaRPr lang="nb-NO" dirty="0" smtClean="0"/>
          </a:p>
          <a:p>
            <a:r>
              <a:rPr lang="nb-NO" dirty="0" err="1" smtClean="0"/>
              <a:t>touchend</a:t>
            </a:r>
            <a:endParaRPr lang="nb-NO" dirty="0" smtClean="0"/>
          </a:p>
          <a:p>
            <a:r>
              <a:rPr lang="nb-NO" dirty="0" err="1" smtClean="0"/>
              <a:t>touchcancel</a:t>
            </a:r>
            <a:endParaRPr lang="nb-NO" dirty="0" smtClean="0"/>
          </a:p>
          <a:p>
            <a:r>
              <a:rPr lang="nb-NO" dirty="0" err="1" smtClean="0">
                <a:solidFill>
                  <a:srgbClr val="FF0000"/>
                </a:solidFill>
              </a:rPr>
              <a:t>touchenter</a:t>
            </a:r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err="1" smtClean="0">
                <a:solidFill>
                  <a:srgbClr val="FF0000"/>
                </a:solidFill>
              </a:rPr>
              <a:t>touchleave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2588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document.addEventListener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nb-NO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‘</a:t>
            </a:r>
            <a:r>
              <a:rPr lang="nb-NO" sz="2000" b="1" dirty="0" smtClean="0">
                <a:latin typeface="Consolas" pitchFamily="49" charset="0"/>
                <a:cs typeface="Consolas" pitchFamily="49" charset="0"/>
              </a:rPr>
              <a:t>touchstart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’,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onTouchStart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	false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onTouchStart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endParaRPr lang="nb-NO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TouchEvent</a:t>
            </a:r>
            <a:r>
              <a:rPr lang="nb-NO" dirty="0" smtClean="0"/>
              <a:t> Object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3 Lists</a:t>
            </a:r>
          </a:p>
          <a:p>
            <a:pPr lvl="1"/>
            <a:r>
              <a:rPr lang="nb-NO" dirty="0" smtClean="0"/>
              <a:t>touches</a:t>
            </a:r>
          </a:p>
          <a:p>
            <a:pPr lvl="1"/>
            <a:r>
              <a:rPr lang="nb-NO" dirty="0" err="1" smtClean="0"/>
              <a:t>targetTouches</a:t>
            </a:r>
            <a:endParaRPr lang="nb-NO" dirty="0" smtClean="0"/>
          </a:p>
          <a:p>
            <a:pPr lvl="1"/>
            <a:r>
              <a:rPr lang="nb-NO" dirty="0" err="1" smtClean="0"/>
              <a:t>changedTouches</a:t>
            </a:r>
            <a:endParaRPr lang="nb-NO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8219256" cy="197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onTouchStart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  for(var i=0; i&lt;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event.</a:t>
            </a:r>
            <a:r>
              <a:rPr lang="nb-NO" sz="2000" b="1" dirty="0" err="1" smtClean="0">
                <a:latin typeface="Consolas" pitchFamily="49" charset="0"/>
                <a:cs typeface="Consolas" pitchFamily="49" charset="0"/>
              </a:rPr>
              <a:t>touches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.length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; i++){</a:t>
            </a: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nb-NO" sz="2000" dirty="0" err="1" smtClean="0">
                <a:latin typeface="Consolas" pitchFamily="49" charset="0"/>
                <a:cs typeface="Consolas" pitchFamily="49" charset="0"/>
              </a:rPr>
              <a:t>event.</a:t>
            </a:r>
            <a:r>
              <a:rPr lang="nb-NO" sz="2000" b="1" dirty="0" err="1" smtClean="0">
                <a:latin typeface="Consolas" pitchFamily="49" charset="0"/>
                <a:cs typeface="Consolas" pitchFamily="49" charset="0"/>
              </a:rPr>
              <a:t>touches</a:t>
            </a: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[i]);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Secret 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not </a:t>
            </a:r>
            <a:r>
              <a:rPr lang="nb-NO" dirty="0" err="1" smtClean="0"/>
              <a:t>arrays</a:t>
            </a:r>
            <a:r>
              <a:rPr lang="nb-NO" dirty="0" smtClean="0"/>
              <a:t>!</a:t>
            </a:r>
          </a:p>
          <a:p>
            <a:r>
              <a:rPr lang="nb-NO" dirty="0" smtClean="0"/>
              <a:t>Item order </a:t>
            </a:r>
            <a:r>
              <a:rPr lang="nb-NO" dirty="0" err="1" smtClean="0"/>
              <a:t>may</a:t>
            </a:r>
            <a:r>
              <a:rPr lang="nb-NO" dirty="0" smtClean="0"/>
              <a:t> not be </a:t>
            </a:r>
            <a:r>
              <a:rPr lang="nb-NO" dirty="0" err="1" smtClean="0"/>
              <a:t>consistent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events</a:t>
            </a:r>
            <a:endParaRPr lang="nb-NO" dirty="0" smtClean="0"/>
          </a:p>
          <a:p>
            <a:pPr lvl="1"/>
            <a:r>
              <a:rPr lang="nb-NO" dirty="0" smtClean="0"/>
              <a:t>Opera mobile</a:t>
            </a:r>
          </a:p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identifier</a:t>
            </a:r>
            <a:r>
              <a:rPr lang="nb-NO" dirty="0" smtClean="0"/>
              <a:t>, not </a:t>
            </a:r>
            <a:r>
              <a:rPr lang="nb-NO" dirty="0" err="1" smtClean="0"/>
              <a:t>array</a:t>
            </a:r>
            <a:r>
              <a:rPr lang="nb-NO" dirty="0" smtClean="0"/>
              <a:t> </a:t>
            </a:r>
            <a:r>
              <a:rPr lang="nb-NO" dirty="0" err="1" smtClean="0"/>
              <a:t>indexes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57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Don’t</a:t>
            </a:r>
            <a:r>
              <a:rPr lang="nb-NO" dirty="0" smtClean="0"/>
              <a:t> do </a:t>
            </a:r>
            <a:r>
              <a:rPr lang="nb-NO" dirty="0" err="1" smtClean="0"/>
              <a:t>this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b-NO" sz="18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onTouchStart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onDragStart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pageX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pageY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nb-NO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18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onTouchMove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onDragMove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pageX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sz="1800" b="1" dirty="0" err="1" smtClean="0">
                <a:latin typeface="Consolas" pitchFamily="49" charset="0"/>
                <a:cs typeface="Consolas" pitchFamily="49" charset="0"/>
              </a:rPr>
              <a:t>e.touches</a:t>
            </a:r>
            <a:r>
              <a:rPr lang="nb-NO" sz="1800" b="1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pageY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nb-NO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b-NO" sz="18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onTouchEnd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(e){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onDragEnd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e.changedTouches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[0].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pageX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e.changedTouches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[0].</a:t>
            </a:r>
            <a:r>
              <a:rPr lang="nb-NO" sz="1800" b="1" dirty="0" err="1">
                <a:latin typeface="Consolas" pitchFamily="49" charset="0"/>
                <a:cs typeface="Consolas" pitchFamily="49" charset="0"/>
              </a:rPr>
              <a:t>pageY</a:t>
            </a:r>
            <a:r>
              <a:rPr lang="nb-NO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800" dirty="0" err="1">
                <a:latin typeface="Consolas" pitchFamily="49" charset="0"/>
                <a:cs typeface="Consolas" pitchFamily="49" charset="0"/>
              </a:rPr>
              <a:t>e.preventDefault</a:t>
            </a:r>
            <a:r>
              <a:rPr lang="nb-NO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nb-NO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308</Words>
  <Application>Microsoft Office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Multitouch in HTML5</vt:lpstr>
      <vt:lpstr>Today</vt:lpstr>
      <vt:lpstr>Multitouch?</vt:lpstr>
      <vt:lpstr>Multitouch?</vt:lpstr>
      <vt:lpstr>Touch API</vt:lpstr>
      <vt:lpstr>Touch Events</vt:lpstr>
      <vt:lpstr>TouchEvent Object</vt:lpstr>
      <vt:lpstr>Secret 1</vt:lpstr>
      <vt:lpstr>Don’t do this!</vt:lpstr>
      <vt:lpstr>Do this</vt:lpstr>
      <vt:lpstr>TouchObject</vt:lpstr>
      <vt:lpstr>Secret 2</vt:lpstr>
      <vt:lpstr>Singletouch</vt:lpstr>
      <vt:lpstr>Secret 3</vt:lpstr>
      <vt:lpstr>MultitouchMap</vt:lpstr>
      <vt:lpstr>Secret 4</vt:lpstr>
      <vt:lpstr>Multitouch image manipulation</vt:lpstr>
      <vt:lpstr>Secret 5</vt:lpstr>
      <vt:lpstr>Slingshot</vt:lpstr>
      <vt:lpstr>Secret 6</vt:lpstr>
      <vt:lpstr>Ciber Game</vt:lpstr>
      <vt:lpstr>Secret 7</vt:lpstr>
      <vt:lpstr>Touch sticks</vt:lpstr>
      <vt:lpstr>Questions?</vt:lpstr>
    </vt:vector>
  </TitlesOfParts>
  <Company>CIBER Norge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Multitouch in HTML5</dc:title>
  <dc:creator>CIBER Norge</dc:creator>
  <cp:lastModifiedBy>CIBER Norge</cp:lastModifiedBy>
  <cp:revision>29</cp:revision>
  <dcterms:created xsi:type="dcterms:W3CDTF">2012-05-21T17:04:27Z</dcterms:created>
  <dcterms:modified xsi:type="dcterms:W3CDTF">2012-05-28T18:21:38Z</dcterms:modified>
</cp:coreProperties>
</file>