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2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413D7-1E55-42E5-9EFD-4CE6731C366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67BC0-38B6-4F08-BE19-4A925E02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9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SAS is Shared Access Signature</a:t>
            </a:r>
          </a:p>
          <a:p>
            <a:r>
              <a:rPr lang="en-US" dirty="0" err="1"/>
              <a:t>SASKey</a:t>
            </a:r>
            <a:r>
              <a:rPr lang="en-US" dirty="0"/>
              <a:t> is when you use a SAS key and signature to generate new tokens automatically in the background.</a:t>
            </a:r>
          </a:p>
          <a:p>
            <a:r>
              <a:rPr lang="en-US" dirty="0" err="1"/>
              <a:t>SASToken</a:t>
            </a:r>
            <a:r>
              <a:rPr lang="en-US" dirty="0"/>
              <a:t> is when you use a pre-generated token, which is a hash of the URI and an expiration time signed with the key</a:t>
            </a:r>
          </a:p>
          <a:p>
            <a:r>
              <a:rPr lang="en-US" dirty="0"/>
              <a:t>Designation type is: queue, topic, one-way relay, two-way relay, REST Listener (REST based two-way relay), Event Hub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7BC0-38B6-4F08-BE19-4A925E027C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81B5-A394-450C-ABAF-FE605E1C151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829D-4F9D-4F5E-AC39-88DC2AC4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37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81B5-A394-450C-ABAF-FE605E1C151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829D-4F9D-4F5E-AC39-88DC2AC4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6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81B5-A394-450C-ABAF-FE605E1C151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829D-4F9D-4F5E-AC39-88DC2AC4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81B5-A394-450C-ABAF-FE605E1C151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829D-4F9D-4F5E-AC39-88DC2AC4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2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81B5-A394-450C-ABAF-FE605E1C151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829D-4F9D-4F5E-AC39-88DC2AC4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52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81B5-A394-450C-ABAF-FE605E1C151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829D-4F9D-4F5E-AC39-88DC2AC4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53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81B5-A394-450C-ABAF-FE605E1C151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829D-4F9D-4F5E-AC39-88DC2AC4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51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81B5-A394-450C-ABAF-FE605E1C151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829D-4F9D-4F5E-AC39-88DC2AC4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4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81B5-A394-450C-ABAF-FE605E1C151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829D-4F9D-4F5E-AC39-88DC2AC4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62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81B5-A394-450C-ABAF-FE605E1C151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829D-4F9D-4F5E-AC39-88DC2AC4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7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81B5-A394-450C-ABAF-FE605E1C151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829D-4F9D-4F5E-AC39-88DC2AC4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34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81B5-A394-450C-ABAF-FE605E1C151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829D-4F9D-4F5E-AC39-88DC2AC4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81B5-A394-450C-ABAF-FE605E1C151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829D-4F9D-4F5E-AC39-88DC2AC4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2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81B5-A394-450C-ABAF-FE605E1C151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829D-4F9D-4F5E-AC39-88DC2AC4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81B5-A394-450C-ABAF-FE605E1C151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829D-4F9D-4F5E-AC39-88DC2AC4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81B5-A394-450C-ABAF-FE605E1C151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829D-4F9D-4F5E-AC39-88DC2AC4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0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79E81B5-A394-450C-ABAF-FE605E1C151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195829D-4F9D-4F5E-AC39-88DC2AC4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2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79E81B5-A394-450C-ABAF-FE605E1C151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95829D-4F9D-4F5E-AC39-88DC2AC4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17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IntegratingWithAzure.sl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2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endpoint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5839" y="2298290"/>
            <a:ext cx="4147375" cy="3124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015" y="1938843"/>
            <a:ext cx="5310385" cy="26653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913" y="2182696"/>
            <a:ext cx="3167021" cy="33247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9298" y="2182696"/>
            <a:ext cx="3175293" cy="33247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0645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steps and images to an endpoint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945" y="2169699"/>
            <a:ext cx="6289250" cy="39744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164" y="2169699"/>
            <a:ext cx="3351885" cy="39665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5822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/>
              <a:t>endpoints programmatically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 action="ppaction://hlinkfile"/>
              </a:rPr>
              <a:t>VisualStudio</a:t>
            </a:r>
            <a:r>
              <a:rPr lang="en-US" dirty="0">
                <a:hlinkClick r:id="rId2" action="ppaction://hlinkfile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56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110</TotalTime>
  <Words>87</Words>
  <Application>Microsoft Office PowerPoint</Application>
  <PresentationFormat>Widescreen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Mesh</vt:lpstr>
      <vt:lpstr>PowerPoint Presentation</vt:lpstr>
      <vt:lpstr>Register endpoint</vt:lpstr>
      <vt:lpstr>Adding steps and images to an endpoint</vt:lpstr>
      <vt:lpstr>Using endpoints programmatically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Marius Pedersen</dc:creator>
  <cp:lastModifiedBy>Marius Pedersen</cp:lastModifiedBy>
  <cp:revision>10</cp:revision>
  <dcterms:created xsi:type="dcterms:W3CDTF">2017-04-17T10:26:15Z</dcterms:created>
  <dcterms:modified xsi:type="dcterms:W3CDTF">2017-04-17T12:18:05Z</dcterms:modified>
</cp:coreProperties>
</file>