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Friday, January 22,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3343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Friday, January 22,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14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Friday, January 22,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58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Friday, January 22,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878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Friday, January 22,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411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Friday, January 22,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68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Friday, January 22,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13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Friday, January 22,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7895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Friday, January 22,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61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Friday, January 22,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80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Friday, January 22,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71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Friday, January 22,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226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85" r:id="rId5"/>
    <p:sldLayoutId id="2147483690" r:id="rId6"/>
    <p:sldLayoutId id="2147483686" r:id="rId7"/>
    <p:sldLayoutId id="2147483687" r:id="rId8"/>
    <p:sldLayoutId id="2147483688" r:id="rId9"/>
    <p:sldLayoutId id="2147483689" r:id="rId10"/>
    <p:sldLayoutId id="214748369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8FA4AF-C1E1-4A92-A658-4D4B0E39F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4500562" cy="1562959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Training Database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DE950493-A53F-4D4C-9157-A238C4B2A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5000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6F0804-9EAD-4AEC-BDCA-0D25B701CB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67325" y="549275"/>
            <a:ext cx="6373813" cy="2112234"/>
          </a:xfrm>
        </p:spPr>
        <p:txBody>
          <a:bodyPr vert="horz" wrap="square" lIns="0" tIns="0" rIns="0" bIns="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alpha val="60000"/>
                  </a:schemeClr>
                </a:solidFill>
              </a:rPr>
              <a:t>Creators: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alpha val="60000"/>
                  </a:schemeClr>
                </a:solidFill>
              </a:rPr>
              <a:t>Tugui</a:t>
            </a: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alpha val="60000"/>
                  </a:schemeClr>
                </a:solidFill>
              </a:rPr>
              <a:t>Ioan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alpha val="60000"/>
                  </a:schemeClr>
                </a:solidFill>
              </a:rPr>
              <a:t>Nastasa</a:t>
            </a: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 Marius </a:t>
            </a:r>
            <a:r>
              <a:rPr lang="en-US" dirty="0" err="1">
                <a:solidFill>
                  <a:schemeClr val="tx1">
                    <a:alpha val="60000"/>
                  </a:schemeClr>
                </a:solidFill>
              </a:rPr>
              <a:t>Alexandru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Nechita-</a:t>
            </a:r>
            <a:r>
              <a:rPr lang="en-US" dirty="0" err="1">
                <a:solidFill>
                  <a:schemeClr val="tx1">
                    <a:alpha val="60000"/>
                  </a:schemeClr>
                </a:solidFill>
              </a:rPr>
              <a:t>Drob</a:t>
            </a: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 Sebastian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85B7BE-CEE1-42F8-8751-0EEFF7FA8F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333" b="26102"/>
          <a:stretch/>
        </p:blipFill>
        <p:spPr>
          <a:xfrm>
            <a:off x="20" y="2661510"/>
            <a:ext cx="12191980" cy="4196491"/>
          </a:xfrm>
          <a:custGeom>
            <a:avLst/>
            <a:gdLst/>
            <a:ahLst/>
            <a:cxnLst/>
            <a:rect l="l" t="t" r="r" b="b"/>
            <a:pathLst>
              <a:path w="12192000" h="4196491">
                <a:moveTo>
                  <a:pt x="0" y="0"/>
                </a:moveTo>
                <a:lnTo>
                  <a:pt x="12192000" y="0"/>
                </a:lnTo>
                <a:lnTo>
                  <a:pt x="12192000" y="4196491"/>
                </a:lnTo>
                <a:lnTo>
                  <a:pt x="0" y="4196491"/>
                </a:lnTo>
                <a:close/>
              </a:path>
            </a:pathLst>
          </a:cu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FF1EAF9B-8869-450E-98BF-FD6EA6564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96428" y="1748729"/>
            <a:ext cx="1262947" cy="1335600"/>
            <a:chOff x="2678417" y="2427951"/>
            <a:chExt cx="1262947" cy="1335600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8111FAA4-0B90-446B-9555-B7A9CB2C9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88E536E-9DE6-4085-9258-450A10AD09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D20AE261-8977-4583-A036-88CC1CE1A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45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40491-7B53-40B2-BE3C-13C1404AA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357809"/>
            <a:ext cx="11090274" cy="5735015"/>
          </a:xfrm>
        </p:spPr>
        <p:txBody>
          <a:bodyPr/>
          <a:lstStyle/>
          <a:p>
            <a:r>
              <a:rPr lang="en-US" dirty="0"/>
              <a:t>Here the Download function it is not yet fully developed and tested. It is still in work but we want to finish it as soon as possible.</a:t>
            </a:r>
          </a:p>
          <a:p>
            <a:endParaRPr lang="ro-R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E90BE3-0546-4777-8627-6B2FC05DB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63" y="1362000"/>
            <a:ext cx="11090275" cy="529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764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A95C9-B50C-4694-BF4D-A373B87A6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the attention !!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25FE9-0049-4B16-9D64-40E8CEB46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find our work on GitHub on the link to our repository:</a:t>
            </a:r>
          </a:p>
          <a:p>
            <a:pPr marL="0" indent="0" algn="ctr">
              <a:buNone/>
            </a:pPr>
            <a:r>
              <a:rPr lang="en-US" sz="3200" dirty="0"/>
              <a:t> https://github.com/mariusalexandrunastasa/trainingsDB</a:t>
            </a:r>
          </a:p>
          <a:p>
            <a:pPr marL="0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889676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EB531-6A3D-4C78-B742-438B88825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D51A4-DE36-4644-A5D9-CAA3942EF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motivation for creating this trainings database is to help Human Resource employees to</a:t>
            </a:r>
          </a:p>
          <a:p>
            <a:pPr marL="0" indent="0">
              <a:buNone/>
            </a:pPr>
            <a:r>
              <a:rPr lang="en-US" dirty="0"/>
              <a:t>have a easier way to keep track of the available learning resources and</a:t>
            </a:r>
          </a:p>
          <a:p>
            <a:pPr marL="0" indent="0">
              <a:buNone/>
            </a:pPr>
            <a:r>
              <a:rPr lang="en-US" dirty="0"/>
              <a:t>too see the status of all the available trainings in the company.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Instead of having to collect from every individual employee or Team Leader, the status of their learning path through their period of employment , they will simply access our web page and life will be easy.</a:t>
            </a:r>
          </a:p>
          <a:p>
            <a:pPr marL="0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703546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0CE5D-CB98-4A0B-BD63-B10AF6AE7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database in phpMyAdmin:</a:t>
            </a:r>
            <a:endParaRPr lang="ro-RO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550598-93F6-41DD-A334-CF3FF69276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584" y="1495775"/>
            <a:ext cx="11090275" cy="3168990"/>
          </a:xfrm>
        </p:spPr>
      </p:pic>
    </p:spTree>
    <p:extLst>
      <p:ext uri="{BB962C8B-B14F-4D97-AF65-F5344CB8AC3E}">
        <p14:creationId xmlns:p14="http://schemas.microsoft.com/office/powerpoint/2010/main" val="2184311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5080F-D0EF-4E8E-B0B6-56F555B16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609600"/>
            <a:ext cx="11090274" cy="5483224"/>
          </a:xfrm>
        </p:spPr>
        <p:txBody>
          <a:bodyPr/>
          <a:lstStyle/>
          <a:p>
            <a:r>
              <a:rPr lang="en-US" dirty="0"/>
              <a:t>As you saw earlier, the database is named “</a:t>
            </a:r>
            <a:r>
              <a:rPr lang="en-US" dirty="0" err="1"/>
              <a:t>TrainingDB</a:t>
            </a:r>
            <a:r>
              <a:rPr lang="en-US" dirty="0"/>
              <a:t>”. It is composed from the following tables : Departments, Location, Participants, Trainers, </a:t>
            </a:r>
            <a:r>
              <a:rPr lang="en-US" dirty="0" err="1"/>
              <a:t>TrainingParticipants</a:t>
            </a:r>
            <a:r>
              <a:rPr lang="en-US" dirty="0"/>
              <a:t>, Trainings, Users.</a:t>
            </a:r>
          </a:p>
          <a:p>
            <a:r>
              <a:rPr lang="en-US" dirty="0"/>
              <a:t>Departments are formed from : Software, Testing, Research and Development, Human Resources and Hardware. Every department has its own specific trainings.</a:t>
            </a:r>
          </a:p>
          <a:p>
            <a:r>
              <a:rPr lang="en-US" dirty="0"/>
              <a:t>Locations only has an Online option and two Off-site options to participate at trainings.</a:t>
            </a:r>
          </a:p>
          <a:p>
            <a:r>
              <a:rPr lang="en-US" dirty="0"/>
              <a:t>Obviously Participants table contains the employees who are enrolled .</a:t>
            </a:r>
          </a:p>
          <a:p>
            <a:r>
              <a:rPr lang="en-US" dirty="0"/>
              <a:t>Same case with the Trainers table. It contains all the trainers that present a course.</a:t>
            </a:r>
          </a:p>
          <a:p>
            <a:r>
              <a:rPr lang="en-US" dirty="0" err="1"/>
              <a:t>TrainingParticipants</a:t>
            </a:r>
            <a:r>
              <a:rPr lang="en-US" dirty="0"/>
              <a:t> table is a intermediary table to help with the many-to-many relationship.</a:t>
            </a:r>
          </a:p>
          <a:p>
            <a:r>
              <a:rPr lang="en-US" dirty="0"/>
              <a:t>Table Trainings contains all the learning coursers presented by the company.</a:t>
            </a:r>
          </a:p>
          <a:p>
            <a:r>
              <a:rPr lang="en-US" dirty="0"/>
              <a:t>And Users table contains all the username and password(in hash) pair of the “admins”. Meaning the only the HRs can view it’s content and modify the Trainings table.</a:t>
            </a:r>
          </a:p>
          <a:p>
            <a:endParaRPr lang="en-US" dirty="0"/>
          </a:p>
          <a:p>
            <a:pPr marL="0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180073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5F44B-148A-4F6F-ABB6-DC98841AA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802447"/>
          </a:xfrm>
        </p:spPr>
        <p:txBody>
          <a:bodyPr/>
          <a:lstStyle/>
          <a:p>
            <a:r>
              <a:rPr lang="en-US" dirty="0"/>
              <a:t>The Webpage: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081E0-7281-4EEA-80B3-B09382157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351723"/>
            <a:ext cx="11090274" cy="4741102"/>
          </a:xfrm>
        </p:spPr>
        <p:txBody>
          <a:bodyPr/>
          <a:lstStyle/>
          <a:p>
            <a:r>
              <a:rPr lang="en-US" dirty="0"/>
              <a:t>This is the Trainings page</a:t>
            </a:r>
          </a:p>
          <a:p>
            <a:endParaRPr lang="ro-R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90FAE8-C2E5-4C9B-A735-17B622C9D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26" y="1789042"/>
            <a:ext cx="11887200" cy="506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455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870F0-50DA-4043-ACE5-2911704FB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556591"/>
            <a:ext cx="11090274" cy="553623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 you can see, our idea was to create a easy to read Webpage. Not agglomerating the pages with unnecessary buttons and strident colors , it will not stress your eyes even after 1 hour of continuous watching the screen monitor.</a:t>
            </a:r>
          </a:p>
          <a:p>
            <a:r>
              <a:rPr lang="en-US" dirty="0"/>
              <a:t>There are simple buttons. For creating new trainings or  to delete/edit a training which is already created.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923406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8B08B-013E-42C6-8829-38108107F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“Create new Training” button:</a:t>
            </a:r>
            <a:endParaRPr lang="ro-RO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18C854-8E86-48F3-AC34-3FCE7A7D76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620" y="1361552"/>
            <a:ext cx="10933042" cy="5235199"/>
          </a:xfrm>
        </p:spPr>
      </p:pic>
    </p:spTree>
    <p:extLst>
      <p:ext uri="{BB962C8B-B14F-4D97-AF65-F5344CB8AC3E}">
        <p14:creationId xmlns:p14="http://schemas.microsoft.com/office/powerpoint/2010/main" val="370382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1D821-E014-4E40-9A36-E41B4E0DB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Analytics page:</a:t>
            </a:r>
            <a:endParaRPr lang="ro-RO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0B68A2-500D-42ED-A8F5-B2FE864D2E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574" y="1448422"/>
            <a:ext cx="11091600" cy="5215256"/>
          </a:xfrm>
        </p:spPr>
      </p:pic>
    </p:spTree>
    <p:extLst>
      <p:ext uri="{BB962C8B-B14F-4D97-AF65-F5344CB8AC3E}">
        <p14:creationId xmlns:p14="http://schemas.microsoft.com/office/powerpoint/2010/main" val="1895299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D4F6C-1572-4B47-B1D8-FA3767455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2035"/>
            <a:ext cx="11090274" cy="6400800"/>
          </a:xfrm>
        </p:spPr>
        <p:txBody>
          <a:bodyPr/>
          <a:lstStyle/>
          <a:p>
            <a:r>
              <a:rPr lang="en-US" dirty="0"/>
              <a:t>The Analytics page has 2 functions. One for filtering through the trainings and the other one to download the report of the filter search.</a:t>
            </a:r>
          </a:p>
          <a:p>
            <a:endParaRPr lang="ro-R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3A9D89-039D-4F54-AC05-935E3AC2E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13" y="1162977"/>
            <a:ext cx="11090274" cy="535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46651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427</Words>
  <Application>Microsoft Office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Sitka Heading</vt:lpstr>
      <vt:lpstr>Source Sans Pro</vt:lpstr>
      <vt:lpstr>3DFloatVTI</vt:lpstr>
      <vt:lpstr>Training Database</vt:lpstr>
      <vt:lpstr>Motivation:</vt:lpstr>
      <vt:lpstr>Our database in phpMyAdmin:</vt:lpstr>
      <vt:lpstr>PowerPoint Presentation</vt:lpstr>
      <vt:lpstr>The Webpage:</vt:lpstr>
      <vt:lpstr>PowerPoint Presentation</vt:lpstr>
      <vt:lpstr>The “Create new Training” button:</vt:lpstr>
      <vt:lpstr>The Analytics page:</vt:lpstr>
      <vt:lpstr>PowerPoint Presentation</vt:lpstr>
      <vt:lpstr>PowerPoint Presentation</vt:lpstr>
      <vt:lpstr>Thank you for the attention 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Database</dc:title>
  <dc:creator>Sebastian Nechita</dc:creator>
  <cp:lastModifiedBy>Sebastian Nechita</cp:lastModifiedBy>
  <cp:revision>8</cp:revision>
  <dcterms:created xsi:type="dcterms:W3CDTF">2021-01-21T20:41:08Z</dcterms:created>
  <dcterms:modified xsi:type="dcterms:W3CDTF">2021-01-21T22:12:09Z</dcterms:modified>
</cp:coreProperties>
</file>