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43" r:id="rId2"/>
    <p:sldId id="371" r:id="rId3"/>
    <p:sldId id="391" r:id="rId4"/>
    <p:sldId id="392" r:id="rId5"/>
    <p:sldId id="393" r:id="rId6"/>
    <p:sldId id="394" r:id="rId7"/>
    <p:sldId id="364" r:id="rId8"/>
    <p:sldId id="352" r:id="rId9"/>
    <p:sldId id="284" r:id="rId10"/>
    <p:sldId id="358" r:id="rId11"/>
    <p:sldId id="395" r:id="rId12"/>
    <p:sldId id="399" r:id="rId13"/>
    <p:sldId id="400" r:id="rId14"/>
    <p:sldId id="403" r:id="rId15"/>
    <p:sldId id="402" r:id="rId16"/>
    <p:sldId id="404" r:id="rId17"/>
    <p:sldId id="437" r:id="rId18"/>
    <p:sldId id="438" r:id="rId19"/>
    <p:sldId id="408" r:id="rId20"/>
    <p:sldId id="405" r:id="rId21"/>
    <p:sldId id="409" r:id="rId22"/>
    <p:sldId id="406" r:id="rId23"/>
    <p:sldId id="398" r:id="rId24"/>
    <p:sldId id="413" r:id="rId25"/>
    <p:sldId id="414" r:id="rId26"/>
    <p:sldId id="415" r:id="rId27"/>
    <p:sldId id="410" r:id="rId28"/>
    <p:sldId id="439" r:id="rId29"/>
    <p:sldId id="440" r:id="rId30"/>
    <p:sldId id="411" r:id="rId31"/>
    <p:sldId id="416" r:id="rId32"/>
    <p:sldId id="412" r:id="rId33"/>
    <p:sldId id="417" r:id="rId34"/>
    <p:sldId id="407" r:id="rId35"/>
    <p:sldId id="441" r:id="rId36"/>
    <p:sldId id="442" r:id="rId37"/>
    <p:sldId id="418" r:id="rId38"/>
    <p:sldId id="419" r:id="rId39"/>
    <p:sldId id="420" r:id="rId40"/>
  </p:sldIdLst>
  <p:sldSz cx="12192000" cy="6858000"/>
  <p:notesSz cx="6858000" cy="9144000"/>
  <p:defaultTextStyle>
    <a:defPPr>
      <a:defRPr lang="ro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5" autoAdjust="0"/>
  </p:normalViewPr>
  <p:slideViewPr>
    <p:cSldViewPr>
      <p:cViewPr varScale="1">
        <p:scale>
          <a:sx n="99" d="100"/>
          <a:sy n="99" d="100"/>
        </p:scale>
        <p:origin x="126" y="5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91439" cy="91439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07:32.2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14.7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11 271,'-1'0,"1"0,-1 0,1 0,-1-1,1 1,-1 0,1 0,-1 0,1-1,0 1,-1 0,1-1,-1 1,1 0,0-1,-1 1,1-1,0 1,0 0,-1-1,1 1,0-1,0 1,-1-1,1 1,0-1,0 1,0-1,0 1,0-1,0 1,0-1,0 1,0-1,0 1,0-1,0 1,0-1,1 1,-1-1,0 1,0-1,0 1,1 0,-1-1,0 1,0-1,1 1,-1 0,1-1,-1 1,0 0,1-1,-1 1,25-22,26-11,2 2,1 3,1 2,34-10,-61 23,1 1,0 1,1 2,0 1,1 1,-1 2,1 1,0 1,0 2,0 1,3 2,-32-2,1 1,-1 0,0 0,0 0,0 0,0 0,0 0,0 1,0-1,0 1,0-1,0 1,-1 0,1-1,-1 1,1 0,-1 0,0 0,0 1,1-1,-2 0,1 0,0 0,0 1,-1-1,1 0,-1 3,4 68,-4-69,-18 196,9-125,4 0,2 49,2-120,1 1,-1 0,1-1,0 1,0-1,1 1,-1 0,1-1,0 1,0-1,1 1,-1-1,1 0,0 0,0 0,1 0,-1 0,1 0,0 0,0-1,0 1,0-1,0 0,1 0,0 0,0-1,-1 1,4 0,6-2,0-2,1 0,-1-1,0 0,1-1,-1 0,-1-1,1-1,0 0,-1 0,0-1,-1-1,1 0,-1-1,0 0,-1 0,0-2,174-129,-183 138,0 1,0-1,0 1,0-1,0 0,0 1,0-1,0 0,-1 0,1 0,0 0,0 0,0 0,-1 0,1 0,-1 0,1 0,-1 0,1 0,-1 0,0 0,1 0,-1 0,0-1,0 1,0 0,0 0,0 0,0-1,-4-7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0.44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1,'20'0,"12"0,0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0.6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0,'18'0,"15"0,14 0,-2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0.7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14,'15'0,"18"-2,14-4,-2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0.9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24,'21'0,"17"-2,15-3,9-3,-6-1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1.09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24,'16'-2,"14"-4,13-2,0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1.2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13,'16'0,"15"0,15-2,11-3,-3-1</inkml:trace>
  <inkml:trace contextRef="#ctx0" brushRef="#br0" timeOffset="1">749 0,'0'0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2.1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8,'16'0,"17"0,13-2,12-1,-6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2.35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8,'16'2,"14"1,9 0,7 0,7-6,6-5,-7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2.6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0 118,'16'0,"17"-2,14-6,10-3,9-4,-6 0</inkml:trace>
  <inkml:trace contextRef="#ctx0" brushRef="#br0" timeOffset="1">1071 12,'15'0,"18"0,13 0,11-3,7 0,2 0,-10 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2.85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0,'13'0,"12"0,11 0,8 0,5 0,5 0,1 0,-9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0.52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2996 1873,'59'-238,"-42"182,-3-2,-3 0,-2-1,-3 1,-2-2,-3 1,-3 0,-2 0,-2 0,-4 1,-1 0,-4 0,-4-5,-12-7,-3 1,-21-29,-33-64,51 57,32 88,0-1,0 1,-2 0,0 0,-1 1,-1 0,0 1,-1 0,-8-9,4 13,-1 1,-1 0,0 1,0 0,-1 1,0 2,0-1,-1 2,0 0,0 1,0 1,0 1,0 0,-7 1,-10-3,-131-17,-84 3,190 17,0 2,0 3,0 3,1 2,-54 16,-59 34,2 7,-152 84,302-140,-31 15,2 2,0 2,2 3,2 1,1 2,1 3,-13 16,2 4,2 2,3 3,3 1,-7 18,31-45,3 2,0 0,3 0,1 2,2 0,2 0,2 1,-2 29,-35 383,12-232,6-41,-5 173,38 18,46 298,-43-586,31 580,-17-237,-12 137,-9-252,6-178,23 112,-1-21,-3 231,-23 177,-5-343,2-157,0 172,18 57,4-134,37 507,-43-464,16 39,11-10,12-2,91 277,-141-558,31 95,4-2,5-2,23 34,-51-111,1-1,1-1,1-1,2-1,1 0,0-2,2-1,1-1,1-1,1-1,1-1,1-2,16 7,-21-13,-1-2,1-1,1-1,0-1,0-1,0-1,0-2,1-1,0 0,-1-2,1-1,0-2,-1 0,1-2,-1 0,-1-2,1-1,-1-1,0-2,-1 0,0-1,11-9,23-23,-2-3,-3-2,-1-2,-3-3,-3-1,26-41,-20 29,-2-3,-4-1,-3-3,-3-1,-3-2,4-22,7-62,-8-1,-6-2,6-120,84-882,-98 889,84-987,-76 508,10-7,-17 330,-19-101,6-279,-10 738,1-238,-42 106,1 18,33 112,4 0,4 0,3 0,11-45,0-4,-14 53,-2-1,-4 1,-9-60,-1-54,14 87,4-1,4 1,14-46,-20 121,-3 17,0-1,0 1,-1-1,0 0,-1 1,0-1,0 0,-1 0,0 1,-1-3,-7-10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3.0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13,'20'2,"17"1,12 0,10-1,8 0,-7-1</inkml:trace>
  <inkml:trace contextRef="#ctx0" brushRef="#br0" timeOffset="1">1070 0,'16'4,"12"2,13 2,10 0,8-1,6-3,3-1,1-2,2-2,-10-3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3.20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0,'16'0,"14"0,14 0,8 0,7 0,4 0,1 0,-10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3.47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0,'14'0,"13"0,11 0,9 0,-4 0</inkml:trace>
  <inkml:trace contextRef="#ctx0" brushRef="#br0" timeOffset="1">870 93,'2'-20,"1"-8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11.7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2632,'1'-1,"0"-1,0 1,0 0,0 0,0-1,0 1,0 0,0-1,0 1,-1-1,1 0,-1 1,1-1,-1 1,1-1,-1 0,0 1,0-1,0 0,0 1,0-1,0 0,0 1,0-2,1-11,1 1,0-1,1 1,1-1,0 1,1 0,0 1,1-1,1 1,0 0,1 0,88-168,218-365,-188 363,68-68,72-100,-48 32,-175 260,3 2,2 2,3 2,2 3,2 1,46-29,-13 13,92-50,-99 73,-80 42,0-1,0 1,0-1,-1 1,1 0,0-1,-1 1,1 0,0 0,-1-1,1 1,-1 0,1 0,-1 0,1 0,-1-1,0 1,1 0,-1 0,0 0,0 0,0 0,1 0,-1 0,0 0,0 0,-1 0,1 0,0 0,0 0,0 0,-1 0,1 0,0 0,-1-1,1 1,-1 0,0 5,-2 54,2 0,2-1,3 1,3-1,2 0,3 0,2-1,3-1,2 0,24 46,-18-59,2-1,1-1,26 27,39 58,-49-55,-27-41,2-2,1 0,1 0,23 23,13 7,-56-59,-1 1,1-1,-1 0,1 0,0 0,-1 0,1 0,0 0,-1 0,1 0,0 0,-1 0,1 0,0 0,-1 0,1-1,-1 1,1 0,0 0,-1-1,1 1,-1-1,1 1,-1 0,1-1,-1 1,1-1,-1 1,1-1,-1 1,0-1,1 1,-1-1,0 0,1 1,-1-1,0 1,0-1,0 0,0 1,1-1,-1 0,0 1,0-1,0 0,0 1,0-1,-1 0,1 1,0-1,0 1,0-1,-1 0,1 1,0-1,0 1,-1-1,1 0,-1 1,2-10,9-16,1 0,2 0,0 1,1 1,2 0,0 1,2 1,0 1,1 0,2 1,21-16,117-104,81-51,-167 136,49-36,5 5,81-38,-142 87,-17 8,1 2,1 3,1 1,16-2,44 0,50-41,-162 66,0-1,0 1,1 0,-1 0,0 0,0 0,1 0,-1 0,0 0,0 0,0 0,1 0,-1 0,0 0,0 0,1 0,-1 0,0 0,0 0,1 0,-1 0,0 0,0 0,0 0,1 1,-1-1,0 0,0 0,0 0,1 0,-1 0,0 1,0-1,0 0,0 0,0 0,1 1,-1-1,0 0,0 0,0 0,0 1,0-1,0 0,0 0,0 1,0-1,0 0,0 0,0 1,0-1,0 0,0 0,0 0,0 1,0-1,0 0,0 0,0 1,0-1,-1 0,1 0,0 0,0 1,0-1,0 0,0 0,-1 0,1 0,-12 25,5-13,2 4,1 0,1 0,0 1,1-1,0 1,2-1,0 1,1-1,0 1,2-1,2 11,1-2,2 0,0-1,2 0,0 0,2-1,0 0,2-1,1-1,5 7,161 172,-176-195,331 337,-287-297,2-3,1-2,2-3,44 23,-96-59,4 2,0-1,0 2,0-1,-1 1,0 0,1 0,-1 0,-1 1,1 0,-1 0,1 0,-1 0,-1 1,1 0,-1 0,2 5,3 15,-6-47,-2 7,1 1,0-1,1 0,1 0,0 1,0-1,1 1,1 0,5-10,11-11,2 2,1 0,1 2,1 0,2 2,1 1,1 1,22-13,259-211,-275 225,1 2,1 1,0 2,2 1,8 0,263-110,-175 89,-55 19,-57 16,-1-1,1-1,-1 0,-1-2,0-1,0-1,3-3,130-69,-141 74,-10 6,0 0,1-1,-1 2,1-1,0 0,-1 1,1 0,0 0,1 1,-1-1,0 1,0 0,1 1,-1-1,0 1,1 0,-4 2,-1 0,0 0,0 0,1 0,-2 0,1 0,0 1,0-1,-1 0,1 0,-1 1,0-1,1 0,-1 1,0-1,0 0,-1 1,1-1,0 0,-1 1,0-1,1 0,-1 0,0 1,0-1,0 0,-1 0,1 0,-39 92,41-77,0 0,2 0,-1 0,2-1,1 1,0-1,0 0,2 0,0 0,1-1,0-1,2 1,-1-1,6 5,46 64,2-2,35 29,-19-20,-17-21,3-3,3-3,3-2,60 37,-92-66,-38-33,0 1,0 0,0 0,0-1,0 1,0-1,0 1,0-1,0 1,-1-1,1 0,0 1,0-1,-1 0,1 1,0-1,-1 0,1 0,-1 0,1 0,-1 0,1 0,-1 0,0 1,1-1,-1 0,0 0,0-1,0 1,0 0,0 0,0 0,0 0,0 0,4-11,-3 12,-1-1,0 1,1-1,-1 1,1-1,-1 1,0-1,1 1,-1-1,0 0,1 1,-1-1,0 1,0-1,0 0,0 1,0-1,0 0,0 1,0-1,0 0,0 1,0-1,0 0,0 1,0-1,0 0,-1 1,1-1,0 1,-1-1,1 1,0-1,-1 0,1 1,0-1,-1 1,1-1,-1 1,1 0,-1-1,1 1,-1 0,0-1,1 1,-1 0,1-1,-1 1,0 0,-14-5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32.24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18,'18'2,"13"1,10 0,7-1,5 0,4-1,5-3,2-3,2-3,2-1,-12 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32.5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28 201,'12'16,"5"12,2 8,1 3,-1 1,-2-2,-3-2,-5-4,-3-6</inkml:trace>
  <inkml:trace contextRef="#ctx0" brushRef="#br0" timeOffset="510.205">1 0,'15'13,"1"-1,0 0,1-1,0-1,1-1,0 0,0-1,1-1,11 2,71 31,-89-31,1-1,-2 2,1 0,-1 0,-1 1,0 0,0 0,-2 1,1 1,-1 0,-1 0,0 0,-1 1,0 0,-1 0,-1 0,1 5,53 112,-58-130,1 1,-1-1,1 0,-1 1,1-1,0 0,-1 1,1-1,0 0,0 0,0 0,0 0,0 0,0 0,0 0,0 0,0 0,1 0,-1-1,0 1,1 0,-1-1,0 1,1-1,-1 0,0 1,1-1,-1 0,1 0,-1 0,1 0,-1 0,1 0,-1 0,0-1,1 1,-1 0,1-1,-1 1,0-1,1 0,-1 1,0-1,0 0,0 0,1 0,8-12,-1 1,0-1,-1-1,-1 0,0 0,-1 0,-1-1,3-8,-5 14,47-150,-49 159,-1-1,1 1,-1 0,1-1,-1 1,1 0,-1-1,1 1,-1 0,1 0,-1 0,1-1,-1 1,1 0,0 0,-1 0,1 0,-1 0,1 0,0 0,-1 0,1 0,-1 0,1 1,-1-1,1 0,0 0,-1 0,1 1,-1-1,1 0,-1 1,1-1,-1 0,0 1,1-1,-1 1,1-1,-1 0,0 1,1-1,-1 1,0 0,1-1,-1 1,0-1,0 1,0-1,0 1,1-1,-1 1,0 0,0-1,0 1,0-1,0 1,0 0,-1-1,1 1,0-1,0 1,0-1,0 1,-1-1,1 1,0 0,-1-1,2 3,8 32,28 78,-34-108,0 0,0 0,0 0,0 0,1 0,0-1,0 1,0-1,0 0,1-1,-1 1,1-1,0 0,0 0,1 0,-1-1,0 0,5 2,20 1,-2-5</inkml:trace>
  <inkml:trace contextRef="#ctx0" brushRef="#br0" timeOffset="822.918">964 148,'6'27,"1"0,1 0,2 0,0-1,2-1,1 0,1 0,1-1,1-1,18 21,-33-42,0 0,0 0,1 0,-1 0,0-1,0 1,1 0,-1-1,1 1,0-1,-1 0,1 1,0-1,0 0,0 0,0 0,0 0,0 0,0-1,0 1,0-1,0 1,0-1,1 0,-1 0,0 0,0 0,0 0,0 0,1 0,-1-1,0 1,0-1,0 0,0 0,0 0,0 1,0-2,0 1,-1 0,1 0,0-1,-1 1,1-1,1-1,10-21,-2-1,0-1,-2 0,0-1,0-9,4-9,30-66,-31 94</inkml:trace>
  <inkml:trace contextRef="#ctx0" brushRef="#br0" timeOffset="1463.514">1471 468,'18'-13,"0"-1,-1 0,-1-2,0 0,-2 0,1-2,-2 1,-1-2,0 0,-1 0,-1-1,-1 0,5-17,-13 34,0 1,0-1,0 0,-1 0,1 0,-1 1,1-1,-1 0,0 0,0 0,-1 0,1 0,-1 1,1-1,-1 0,0 0,0 0,0 1,0-1,-1 1,1-1,-1 1,1-1,-1 1,0 0,0 0,0 0,0 0,0 0,0 0,-1 1,1-1,-1 1,1-1,-1 1,0 0,1 0,-2 0,2 1,-1 1,1 0,0-1,-1 1,1 0,0 0,0 0,0 1,0-1,0 0,0 1,0 0,0-1,0 1,1 0,-1 0,1 0,-1 0,1 0,0 0,0 0,0 0,0 1,0-1,0 0,0 3,-11 65,10-61,2 1,-1-1,1 0,1 1,0-1,0 0,1 0,0 0,0 0,1 0,0 0,1 0,0-1,0 0,1 0,0 0,0 0,1-1,0 0,0 0,1 0,0-1,0 0,1 0,-1-1,1 0,8 4,-10-6,0 0,1 0,-1 0,1-1,0 0,-1-1,1 1,0-1,0 0,0-1,0 0,0 0,0 0,0-1,0 0,0 0,0-1,0 0,-1 0,1-1,-1 1,1-2,-1 1,0-1,0 1,-1-2,1 1,-1-1,0 1,3-5,0-2,-1 0,0 0,-1 0,-1 0,0-1,0 0,-1 0,-1-1,0 1,0-1,-1 0,-1 1,0-1,-1 0,-1 0,1 0,-2 0,0 1,-3-10,-7-4,27 43,-5-12,1-1,-1 0,1 0,0-1,0-1,0 0,0 0,0-1,0-1,9 0,26 2,-37-2,-1 0,1 0,-1 1,0 0,1 1,-1-1,0 2,0-1,0 1,0 0,0 1,-1-1,0 2,1-1,-1 1,-1 0,1 0,-1 1,0 0,0 0,-1 1,0-1,0 1,3 7,9 77,-18-84,1 1,0-1,0 1,1-1,0 1,0-1,1 1,0-1,0 0,1 0,0 0,0 0,1-1,-1 1,1-1,1 0,-1 0,1 0,0-1,1 1,-1-1,1-1,3 3,7-2,-1 0,1-1,0-1,0 0,1-1,-1-1,0-1,1 0,-1-1,0-1,1 0,-1-1,0-1,-1-1,13-4,40-15,-8-1</inkml:trace>
  <inkml:trace contextRef="#ctx0" brushRef="#br0" timeOffset="2208.223">2982 54,'-18'7,"1"2,0 0,1 2,0-1,1 2,0 0,0 1,2 0,-1 1,-7 12,18-24,1 1,0 0,0 0,0 0,0 0,1 0,-1 0,1 0,-1 0,1 0,0 1,1-1,-1 1,1-1,-1 0,1 1,0-1,0 1,0-1,1 1,-1-1,1 1,0-1,0 0,0 1,0-1,1 0,-1 0,1 0,0 0,0 0,0 0,0-1,1 1,12 9,0-1,1-1,0 0,1-1,0-1,1-1,0 0,0-1,5 0,35 14,-35-12,-13-5,1 0,-1 1,1 0,-1 1,0 0,-1 0,1 1,-1 1,0-1,-1 1,0 1,0-1,0 2,-7-7,1 0,-1-1,0 1,0 0,-1 0,1 0,0 0,-1 0,1 0,-1 0,0 0,1 0,-1 0,0 0,0 0,0 1,-1-1,1 0,0 0,-1 0,0 0,1 0,-1 0,0 0,0-1,0 1,0 0,0 0,0-1,-1 1,1 0,-1-1,1 0,-1 1,0 0,-68 32,58-31,-1 0,0-1,0-1,0 0,0 0,0-2,-12 0,25 0,1 1,-1 0,0 0,1-1,-1 1,0 0,0 0,1-1,-1 1,0 0,0-1,1 1,-1 0,0-1,0 1,0-1,0 1,0 0,0-1,1 1,-1 0,0-1,0 1,0-1,0 1,0 0,-1-1,1 1,0-1,0 1,0 0,0-1,0 1,0 0,-1-1,1 1,0 0,0-1,-1 1,1 0,0-1,0 1,-1 0,1 0,0-1,-1 1,1 0,0 0,-1 0,1-1,0 1,-1 0,1 0,0 0,-1 0,1 0,-1 0,1 0,0 0,-1 0,1 0,-1 0,1 0,0 0,-1 0,1 0,-1 0,1 1,0-1,-1 0,30-18,-27 17,237-100,-234 99,-3 1,0 0,0 0,0 0,0 0,1 0,-1 0,0 1,0-1,0 1,1-1,-1 1,0 0,1 0,-1 0,0 0,1 0,-1 1,0-1,0 1,1 0,-1-1,0 1,0 0,0 0,0 0,0 0,0 1,0-1,1 1,12 46,-15-44,1 0,-1-1,1 1,0 0,0-1,0 1,0-1,1 1,-1-1,1 0,0 1,0-1,0 0,0 0,1 0,-1-1,1 1,0-1,0 1,0-1,0 0,0 0,0 0,3 1,7-1,0 0,0 0,0-1,1-1,-1-1,0 1,0-2,0 0,0-1,0 0,-1-1,1 0,-1-1,0 0,0-1,-1 0,2-2,-6 4,1 0,-1-1,0 0,-1 0,1-1,-1 0,0 0,0 0,3-6,-7 9,-1 1,1 0,-1-1,0 1,0-1,0 1,0-1,0 0,0 1,-1-1,1 0,-1 0,0 0,0 1,0-1,0 0,-1 0,1 1,-1-1,1 0,-1 0,0 1,0-1,0 1,-1-1,1 1,0-1,-1 1,0 0,1 0,-2-1,-3-3,0 0,0 0,-1 0,0 1,0 0,-1 0,0 0,1 1,-1 1,-1-1,1 1,0 1,-1 0,1 0,-1 0,0 1,0 0,1 1,-1 0,0 0,0 1,1 0,-9 3,13-2,0 0,1 1,-1 0,1 0,0 0,0 0,0 0,0 0,0 1,1 0,-1-1,1 1,0 0,0 0,1 0,-1 0,1 1,0-1,0 0,0 1,0-1,1 1,0-1,0 0,0 1,1-1,-1 1,1-1,0 0,0 1,1-1,-1 0,1 0,0 0,0 0,0 0,1 0,-1-1,1 1,0 0,21 19,1-5</inkml:trace>
  <inkml:trace contextRef="#ctx0" brushRef="#br0" timeOffset="2645.948">3812 521,'-20'-55,"14"42,1 0,1 0,0-1,0 1,2-1,-1 0,2 0,0-2,2 13,-1 1,1-1,1 1,-1 0,0 0,1 0,-1-1,1 1,-1 0,1 1,0-1,0 0,0 0,0 1,0-1,0 1,0 0,1 0,-1 0,0 0,1 0,-1 0,1 0,-1 1,1-1,-1 1,1 0,-1 0,1 0,0 0,-1 0,1 1,-1-1,1 1,-1-1,1 1,5-1,29 0,20-1,1 3,-1 2,13 4,-65-8,1 1,-1 0,0-1,0 2,0-1,0 0,0 1,0 0,-1 0,1 1,-1-1,1 1,-1 0,0 0,0 0,0 1,0 0,-1-1,0 1,1 0,-1 1,-1-1,1 0,-1 1,1 0,-1-1,-1 1,1 0,-1 0,0 0,1 2,-3 4,-1 0,0 0,0 0,-1 0,-1 0,0-1,0 1,-1-1,0 1,0-2,0 1,1 0,0 0,0 1,1-1,1 1,0-1,0 1,1 10,1-19,0 1,1 0,0 0,-1 0,1-1,0 1,0-1,1 1,-1-1,0 1,1-1,0 1,-1-1,1 0,0 0,0 0,0 0,0 0,1-1,-1 1,0-1,1 1,-1-1,1 0,0 0,-1 0,1 0,0 0,2 0,85 5,-27-14,0-3,-2-2,1-3,48-21,-22 8,-36 13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49.39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69,'-5'0,"2"0,4 0,11 0,11 0,13-2,14-3,15-3,12-2,7-3,2 2,-4 3,-7 2,-12 3,-13 1,-15 1,-16 1,-12 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51.2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9 260,'-1'-1,"0"0,0 0,0 0,1 0,-1 0,1 0,-1 0,1 0,-1 0,1 0,-1 0,1-1,0 1,0 0,0 0,0 0,-1-1,2 1,-1 0,0 0,0 0,0 0,0-1,1 1,-1 0,1 0,-1 0,1 0,-1 0,1 0,-1 0,1 0,0 0,0 0,-1 0,1 0,1 0,36-29,36 3,-71 27,-1-1,1 1,-1 0,1 0,0 0,-1 0,1 0,-1 1,1-1,-1 1,1 0,-1-1,1 1,-1 0,1 1,-1-1,0 0,0 1,0-1,0 1,0 0,0 0,0-1,0 1,-1 0,1 1,-1-1,2 2,0 7,-1 0,0 0,0 0,-1 0,-1 0,0 1,0-1,-1 0,0 0,-1 0,-1 0,0 0,0 0,-1-1,0 1,-1-1,-1 2,-102 193,107-204,0 0,0-1,1 1,-1 0,0 0,1 0,-1 0,1 0,-1 0,1-1,0 1,-1 0,1 0,0 0,-1 0,1 1,0-1,0 0,0 0,0 0,0 0,0 0,0 0,1 0,-1 0,0 0,0 0,1 0,-1 0,1 0,-1 0,1 0,-1-1,1 1,0 0,-1 0,1 0,0-1,0 1,-1 0,1-1,0 1,0-1,0 1,0-1,0 1,0-1,0 1,0-1,0 0,0 0,0 0,0 1,0-1,0 0,0 0,0 0,0-1,1 1,15-2,0 0,0-1,-1-1,1-1,-1 0,0-1,-1-1,1 0,13-9,-9 6,168-96,-154 85</inkml:trace>
  <inkml:trace contextRef="#ctx0" brushRef="#br0" timeOffset="248.374">557 180,'-7'-16,"-6"-12,-2-6,0-1,2 2,4 10,7 12,9 19,11 18,10 18,8 21,0 21,-6 24,-13 27,-23 29,-31 29,-9-18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50.1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1 629,'73'-328,"-58"247,-9 70,-5 33,0 38,2-1,2-1,11 44,-3-45,1 1,4-2,1 0,5 3,-14-42</inkml:trace>
  <inkml:trace contextRef="#ctx0" brushRef="#br0" timeOffset="263.727">295 0,'16'9,"14"13,9 13,5 14,-1 18,-8 19,-9 21,-21 26,-25 29,-27 28,-28 18,-2-27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2:04.52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640 158,'0'20,"3"21,2 19,3 18,3 11,-1 6,-2 4,-3-2,-4-9,-2-9,-6-14,-1-16,-2-17,-2-15,0-17,1-10</inkml:trace>
  <inkml:trace contextRef="#ctx0" brushRef="#br0" timeOffset="281.251">319 559,'-4'-2,"5"-1,11 0,16-2,18-2,20-4,16-6,14-1,3 0,-6 3,-19 3</inkml:trace>
  <inkml:trace contextRef="#ctx0" brushRef="#br0" timeOffset="847.324">961 1027,'12'-13,"0"0,-1-1,-1 0,0 0,-1-1,0-1,-2 0,0 0,0 0,-1-1,-2 0,1 0,-2 0,0 0,-1-9,-1 21,1-2,-1-1,1 1,-2-1,1 1,-1-1,0 0,0 1,-1-1,0 1,-1-1,0 1,0 0,0-1,-1 1,0 0,3 8,1 0,-1-1,0 1,0 0,1 0,-1 0,0 0,0-1,0 1,0 0,0 0,0 0,0 0,0 0,0-1,-1 1,1 0,0 0,0 0,-1-1,1 1,0 0,-1 0,1-1,-1 1,1 0,-1-1,0 1,1 0,-1-1,0 1,1-1,-1 1,0-1,1 1,-1-1,0 0,0 1,0-1,1 0,-1 0,0 1,0-1,0 0,0 0,1 0,-1 0,0 0,0 0,0 0,0-1,0 1,1 0,-1 0,0-1,0 1,1 0,-1-1,0 1,0-1,1 1,-1-1,0 0,6 5,1-1,0 0,0 0,0-1,0 0,1 0,-1 0,0-1,1 0,-1 0,1-1,-1 1,7-2,5 2,-17-1,10 0,-1-1,0 1,1 1,-1 0,0 0,0 1,0 1,0 0,0 0,-1 0,1 1,-1 1,0 0,0 0,0 1,-1 0,0 0,0 1,0 0,-1 0,4 6,-4 2,0 1,-1 1,-1-1,-1 1,0 0,1 11,20 73,-24-97,0-1,1 0,-1 1,1-1,0 0,0 0,0 0,0 0,0-1,1 1,-1 0,1-1,0 0,0 0,0 0,0 0,0 0,0 0,0-1,1 1,-1-1,0 0,1 0,-1 0,1-1,-1 1,1-1,0 0,-1 0,1 0,-1 0,1-1,-1 0,1 1,-1-1,2-1,7-4,0-2,0 1,0-1,-1-1,0 0,-1-1,0 0,0-1,-1 0,0 0,-1-1,-1 0,0 0,0-1,-1 0,-1 0,2-9,12-35,-11 121,-8-52,1 0,0-1,0 0,1 1,1-1,0 0,0 0,1 0,1 0,0-1,0 0,1 0,0 0,1-1,0 0,4 4,-9-11,0-1,1 1,-1 0,1-1,-1 1,1-1,0 0,0 0,0 0,0 0,-1 0,1-1,0 1,0-1,0 0,2 0,16-3</inkml:trace>
  <inkml:trace contextRef="#ctx0" brushRef="#br0" timeOffset="1096.257">1804 519,'-7'13,"0"12,6 6,7 2,10 3,2-5</inkml:trace>
  <inkml:trace contextRef="#ctx0" brushRef="#br0" timeOffset="1425.992">2298 880,'-13'-11,"0"1,-1 1,0 0,0 1,-1 1,1 0,-2 1,1 1,-1 0,0 1,0 0,-2 2,13 2,-1 0,1 1,0 0,-1 0,1 0,0 0,0 1,0 0,0 0,0 1,0-1,1 1,-1 0,1 0,0 1,0-1,0 1,0 0,1 0,-1 0,1 1,0-1,1 1,-1-1,1 1,0 0,0 0,0 0,1 1,-1-1,1 0,0 4,1-7,0-1,0 1,0 0,0 0,0 0,0 0,1-1,-1 1,1 0,-1 0,1 0,0-1,-1 1,1 0,0-1,0 1,0-1,0 1,1-1,-1 0,0 1,1-1,-1 0,1 0,-1 0,1 0,-1 0,1 0,0 0,-1-1,1 1,0 0,0-1,0 0,-1 1,67-5,-47-4,0-1,0-1,-1 0,0-2,-1 0,15-12,-29 20,-4 2,-1 1,1 0,0 0,0 0,0 0,-1 0,1 0,0 0,0 0,1 1,-1-1,0 0,0 0,0 1,0-1,1 1,-1-1,0 1,0 0,1-1,-1 1,0 0,1 0,-1 0,0 0,1 0,-1 0,0 0,1 0,-1 1,0-1,1 0,-1 1,0-1,0 1,0 0,1-1,-1 1,0 0,0 0,0 0,0-1,1 2,5 79,-26 650,25-648,4-67,1-11</inkml:trace>
  <inkml:trace contextRef="#ctx0" brushRef="#br0" timeOffset="1878.668">2712 907,'-10'-20,"-1"1,-1 1,0 0,-2 1,0 0,-7-6,19 21,1 1,-1 0,1-1,-1 1,1 0,-1 0,0 0,0 0,1 1,-1-1,0 0,0 1,0-1,0 1,0 0,0-1,0 1,0 0,0 0,0 1,1-1,-1 0,0 0,0 1,0-1,0 1,0 0,0 0,1 0,-1-1,0 1,1 1,-1-1,1 0,-1 0,1 1,-1-1,1 1,0-1,0 1,0-1,0 1,0 0,0-1,0 1,0 1,-6 10,1 1,0 0,1 0,1 1,0-1,1 1,1 0,0-1,0 1,2 15,0-28,0 0,0 1,0-1,0 0,0 0,0 1,1-1,-1 0,1 1,0-1,0 0,-1 0,1 0,1 0,-1 0,0 0,0 0,1 0,-1 0,1-1,0 1,-1-1,1 1,0-1,0 1,0-1,0 0,0 0,0 0,0 0,1-1,-1 1,0 0,0-1,1 1,-1-1,0 0,1 0,-1 0,0 0,2-1,13-3,0-1,0-1,0-1,-1 0,0-1,0-1,-1 0,11-10,-17 14,96-63,-103 68,-1 0,1 0,-1 0,0 1,1-1,-1 1,0-1,1 1,-1-1,0 1,1 0,-1 0,0-1,0 1,0 0,0 0,0 0,0 0,0 0,0 1,0-1,-1 0,1 0,0 1,-1-1,1 0,-1 1,0-1,1 0,-1 1,0-1,0 1,1-1,-1 1,-1-1,1 0,0 1,0-1,0 1,-1-1,1 0,-1 1,1-1,-1 0,1 1,-1-1,0 1,0 0,-34 395,34-368,-4 53,5 1,8 76,7-93,-2-56,-9-19</inkml:trace>
  <inkml:trace contextRef="#ctx0" brushRef="#br0" timeOffset="2746.365">3047 1160,'111'-291,"-109"289,-1-1,0 1,0-1,0 1,-1-1,1 0,0 1,-1-1,0 0,0 1,0-1,0 0,0 1,0-1,-1 0,1 1,-1-1,0 1,0-1,0 1,0-1,0 1,0-1,-1 1,1 0,-1 0,0 0,1 0,-1 0,0 0,0 0,0 0,-1 0,0 0,-1 1,1-1,0 1,-1 0,1 0,-1 0,1 0,-1 1,1-1,-1 1,1 0,-1 0,1 0,-1 0,0 1,1 0,-1-1,1 1,0 1,-1-1,1 0,0 1,0-1,-1 1,1 0,1 0,-1 1,0-1,0 0,1 1,0 0,-1-1,1 1,0 0,0 0,1 0,-2 4,2 7,0 0,2 0,0 0,0 0,2 0,-1 0,2 0,0 0,0-1,2 0,-1 0,2 0,0-1,8 12,-7-11,0 0,2-1,-1 0,2 0,-1-1,2 0,-1-1,10 6,-20-15,1 0,0 0,-1 0,1-1,0 1,-1 0,1-1,0 1,-1-1,1 0,0 0,0 1,0-1,-1 0,1-1,0 1,0 0,0 0,-1-1,1 1,0-1,-1 1,1-1,0 0,-1 0,1 0,-1 0,1 0,-1 0,1 0,-1 0,0-1,0 1,1 0,-1-1,0 0,33-61,-32 60,5-19,-1 0,-1 0,-1 0,-1-1,-1 1,0-1,-2 1,-3-22,3 41,0-1,1 1,-1 0,1-1,-1 1,1 0,0-1,0 1,0 0,1 0,-1 0,1 0,0 0,0 0,0 1,0-1,0 0,0 1,1 0,-1-1,1 1,0 0,-1 1,1-1,0 0,0 1,0-1,1 1,-1 0,1 0,43 18,-32-8,29 8,-39-16,0 0,1 0,-1 1,0 0,0 0,0 0,-1 1,1 0,-1-1,1 2,-1-1,0 0,0 1,0 0,-1 0,1 0,-1 0,0 1,0-1,0 1,-1 0,3 12,-1 0,-1 0,-1 0,-1 1,0-1,-1 0,-1 5,1 39,1-51,-2-2,1 0,0 0,1 0,0 0,0 0,1 0,0 0,0 0,0-1,1 1,1-1,-1 1,1-1,0-1,1 1,0 0,0-5,0 0,1 0,0-1,-1 0,1 0,0 0,-1-1,1 1,0-2,-1 1,1 0,0-1,0 0,-1-1,1 1,-1-1,1 0,-1 0,0-1,0 1,0-1,0-1,3-2,-2 3,127-69,-65 34</inkml:trace>
  <inkml:trace contextRef="#ctx0" brushRef="#br0" timeOffset="3199.856">5159 225,'-14'0,"1"0,0 1,0 1,0 0,0 1,0 0,0 1,1 0,-1 1,1 1,0 0,1 0,0 1,0 1,0 0,1 0,0 1,1 0,-1 1,2 0,0 1,0-1,1 2,-6 9,10-15,0 0,0 0,1 0,0 1,0-1,0 0,0 1,1-1,0 1,1 0,0-1,0 1,0-1,1 1,0 0,0-1,0 1,1-1,0 0,0 1,1-1,0 0,0 0,0-1,1 1,0 0,16 17,1-1,1 0,1-2,1-1,0 0,13 5,53 42,-79-58,0 0,0 1,-1 0,0 1,-1 0,0 0,0 1,-1 0,-1 1,0 0,0 0,-1 0,-1 1,3 8,-8-17,0-1,0 1,0 0,0 0,-1 0,1 0,-1 0,0 0,0 0,0 0,-1 0,0-1,1 1,-1-1,0 1,-1-1,1 0,-1 0,1 0,-1 0,0 0,0-1,0 1,0-1,-2 1,-92 39,91-40,0 0,-1-1,1 0,-1 0,0 0,1-1,-1 0,0 0,1 0,-1-1,1 0,-1-1,1 1,-1-1,-3-2,9 3,0 1,0-1,0 1,0-1,0 0,0 0,0 0,0 0,0 0,0 0,0 0,0 0,1 0,-1 0,0 0,1 0,-1 0,1-1,-1 1,1 0,0 0,-1-1,1 1,0 0,0-1,0 1,0 0,0-1,0 1,0 0,6-18</inkml:trace>
  <inkml:trace contextRef="#ctx0" brushRef="#br0" timeOffset="7387.253">5707 693,'-7'0,"0"1,0-1,0 2,0-1,0 1,0 0,1 1,-1-1,1 1,-1 1,1-1,0 1,0 0,1 0,-1 1,1 0,0 0,0 0,0 1,1-1,0 1,0 0,1 0,-1 1,1-1,-1 3,-1 3,1 1,0 0,0-1,1 1,1 1,0-1,1 0,0 0,1 1,1-1,0 0,1 0,2 11,-2-18,-1-1,1 1,0-1,1 0,-1 0,1 0,0 0,0-1,1 1,-1-1,1 0,0 0,0 0,0 0,1-1,-1 0,1 1,0-2,0 1,0 0,0-1,0 0,0-1,1 1,-1-1,1 0,-1 0,1 0,0-1,-1 0,1 0,-1-1,1 1,0-1,-1 0,1-1,-1 1,0-1,2-1,15-9,0-1,-1 0,0-2,-1-1,0 0,-1-2,-2 0,1-1,1-5,12-12,-2-1,-1-2,-2-1,-2-1,-2-1,-2-1,-1-1,-3 0,-1-2,-2 1,-3-2,-1 1,-3-1,-1-1,-2-29,-2 71,-1 0,1 0,-1 0,0 0,0 0,0 0,-1 0,0 0,0 0,-1 1,0-1,0 0,0 1,-1-1,1 1,-1 0,0 0,-1 0,1 0,-1 0,0 1,0 0,-1 0,1 0,-1 0,0 1,0 0,0 0,-1 0,0 0,3 2,-1 0,0 0,0 1,1 0,-1-1,0 1,0 1,1-1,-1 1,0-1,0 1,1 0,-1 0,1 1,-1-1,1 1,0-1,-1 1,1 0,0 0,0 1,0-1,0 1,1-1,-1 1,1 0,0 0,-1 0,1 0,1 1,-1-1,0 0,1 1,0-1,-1 1,2 0,-1-1,0 1,1 0,-1 2,1 8,1 1,0-1,0 0,2 0,0 0,0 0,3 5,1 3,8 34,28 105,13 111,-33-13,-22-246,-2-8,1 0,0 0,0-1,1 1,-1 0,1 0,0-1,0 1,1 0,0-1,-1 1,1-1,3 4,-5-8,1 0,0 0,0 1,-1-1,1 0,0 0,0 0,0 0,-1 0,1 0,0 0,0-1,0 1,-1 0,1 0,0 0,-1-1,1 1,0 0,0-1,-1 1,1-1,-1 1,1-1,0 1,-1-1,1 1,-1-1,1 0,-1 1,0-1,1 0,-1 1,1-1,-1 0,0 0,0 1,15-22,-2-1,-1 0,0-1,-2 0,0-2,12-28,30-47,-52 100,0 1,0-1,0 1,0-1,0 1,0-1,0 1,0-1,0 1,1-1,-1 1,0-1,0 1,1 0,-1-1,0 1,1-1,-1 1,0 0,1-1,-1 1,0 0,1-1,-1 1,1 0,-1-1,1 1,-1 0,1 0,-1 0,1 0,-1-1,1 1,-1 0,1 0,-1 0,1 0,-1 0,1 0,-1 0,1 0,-1 1,1-1,-1 0,1 0,-1 0,1 0,-1 1,1-1,-1 0,1 0,-1 1,0-1,1 0,-1 1,1-1,-1 1,0-1,1 1,3 33,-6 4,6 82,-3-115,0 1,1-1,-1 1,1-1,1 0,-1 1,1-1,0 0,0-1,0 1,1 0,0-1,0 0,0 0,0 0,1-1,-1 1,1-1,3 2,-2-2,-1-1,1 0,0 0,0 0,0 0,0-1,0 0,0 0,0-1,0 0,0 0,0 0,0-1,0 0,0 0,0-1,0 1,0-1,0 0,-1-1,1 0,4-2,18-12</inkml:trace>
  <inkml:trace contextRef="#ctx0" brushRef="#br0" timeOffset="8088.969">6643 813,'-2'-5,"6"11,8 14,67 134,-78-152,1 0,-1 0,0 0,1-1,0 1,-1 0,1-1,0 1,0-1,0 0,0 0,0 1,0-1,0-1,0 1,0 0,0 0,0-1,1 1,-1-1,0 0,1 0,-1 0,0 0,0 0,1 0,-1-1,0 1,0-1,1 1,-1-1,0 0,0 0,0 0,0 0,0 0,0 0,1-2,7-5,0-2,0 1,-1-2,0 1,-1-1,0 0,-1-1,0 0,-1 0,1-2,15-27,-22 41,0 0,0 0,0 1,0-1,0 0,0 0,0 0,0 1,0-1,0 0,0 0,0 0,0 1,0-1,1 0,-1 0,0 0,0 1,0-1,0 0,0 0,0 0,0 0,1 0,-1 1,0-1,0 0,0 0,0 0,0 0,1 0,-1 0,0 0,0 1,0-1,1 0,-1 0,0 0,0 0,0 0,1 0,-1 0,0 0,0 0,0 0,1 0,-1 0,0 0,0 0,-2 27,2-23,-1 2,0-1,1 0,-1 1,1-1,0 1,1-1,-1 1,1-1,0 1,1-1,-1 0,1 1,0-1,1 0,-1 0,1 0,0-1,0 1,0-1,1 0,-1 1,1-2,0 1,0 0,1-1,-1 0,1 0,0 0,-1 0,1-1,0 0,4 1,1 0,1-1,-1-1,1 0,0 0,-1-1,1 0,0-1,-1 0,1-1,-1 0,1-1,-1 0,0 0,0-1,0-1,-1 0,1 0,-1-1,0 0,-1 0,1-1,-2 0,1 0,-1-1,0 0,0-1,-1 1,0-1,0-1,-1 1,-1-1,3-6,24-91,-31 106,0 1,0-1,0 1,0 0,0-1,1 1,-1-1,0 1,0 0,0-1,0 1,1-1,-1 1,0 0,0-1,1 1,-1 0,0-1,1 1,-1 0,0 0,1-1,-1 1,0 0,1 0,-1-1,0 1,1 0,-1 0,1 0,-1 0,1 0,-1 0,0 0,1 0,-1 0,1 0,-1 0,1 0,-1 0,0 0,1 0,-1 0,1 0,-1 0,0 1,1-1,-1 0,1 0,-1 0,0 1,1-1,-1 0,0 1,1-1,-1 0,0 1,0-1,1 0,-1 1,0-1,0 0,0 1,1-1,-1 1,0-1,17 35,-14-29,6 15,73 130,-80-149,0 1,0-1,0 0,1 0,-1 0,1 0,-1 0,1 0,0-1,0 1,0-1,0 0,0 0,0 0,0 0,0-1,0 1,1-1,-1 1,0-1,0 0,0-1,1 1,-1-1,0 1,0-1,1 0,78-36,-64 25</inkml:trace>
  <inkml:trace contextRef="#ctx0" brushRef="#br0" timeOffset="8435.33">7739 719,'0'18,"0"13,3 8,0 4,2 2,0-2,-1-7,2-9,-1-9</inkml:trace>
  <inkml:trace contextRef="#ctx0" brushRef="#br0" timeOffset="8715.202">7819 358,'-13'-11,"-5"-2,0 6,5 9,7 11,10 7,12 1,2-3</inkml:trace>
  <inkml:trace contextRef="#ctx0" brushRef="#br0" timeOffset="8979.251">8234 91,'-21'-90,"16"107,4 424,0-338,0 10,5 0,5 8,-9-117,1 9,0 0,1 0,1 0,-1 0,2 0,0-1,1 0,0 1,0-1,1-1,4 6,10-2,-2-11</inkml:trace>
  <inkml:trace contextRef="#ctx0" brushRef="#br0" timeOffset="9229.108">8501 51,'0'-50,"-6"88,1 22,-19 180,10 1,12 20,3-223,2-1,2 0,1 0,2 0,12 32,-10-47,-3-19,-3-10</inkml:trace>
  <inkml:trace contextRef="#ctx0" brushRef="#br0" timeOffset="9496.054">8434 733,'-135'-282,"116"230,19 51,0 0,0 0,1-1,-1 1,1 0,-1 0,1 0,-1 0,1 0,-1 0,1 0,0 1,0-1,-1 0,1 0,0 0,0 1,0-1,0 0,0 1,0-1,0 1,0-1,0 1,0 0,0-1,0 1,0 0,1 0,-1 0,0 0,0 0,1-1,82-19,2 5,25 0,-97 13,327-28,-245 26</inkml:trace>
  <inkml:trace contextRef="#ctx0" brushRef="#br0" timeOffset="11825.354">8073 371,'9'3,"12"0,14 0,15-1,14-2,15-2,10-3,6 0,-3 0,-11 2,-20 0</inkml:trace>
  <inkml:trace contextRef="#ctx0" brushRef="#br0" timeOffset="12324.484">8635 1000,'2'0,"3"0,3 0,3 0,3 0,5-5,3-3,2-5,2-3,-1-1,-5 1,-6 2</inkml:trace>
  <inkml:trace contextRef="#ctx0" brushRef="#br0" timeOffset="12638.978">8300 1053,'9'0,"10"0,9-2,8-5,5-7,2-5,-5 1</inkml:trace>
  <inkml:trace contextRef="#ctx0" brushRef="#br0" timeOffset="23124.551">226 2283,'-130'-21,"127"21,-1 0,1 0,-1 1,1-1,0 1,-1 0,1 0,0 0,0 1,-1-1,1 1,0-1,0 1,1 0,-1 0,0 1,1-1,-1 0,1 1,0 0,0-1,0 1,0 0,0 0,0 0,1 0,-1 3,-2 3,1 1,0 0,0-1,1 2,0-1,1 0,0 0,1 9,0-16,0-1,-1 1,1 0,0 0,1 0,-1-1,0 1,1 0,0 0,0-1,0 1,0 0,0-1,0 1,0-1,1 0,-1 1,1-1,0 0,0 0,0 0,0 0,0 0,0 0,0-1,1 1,-1-1,1 1,-1-1,1 0,-1 0,1 0,0 0,0-1,-1 1,1-1,0 0,0 1,0-1,-1 0,1-1,0 1,0 0,0-1,14-6,1-2,-1 0,-1 0,0-2,0 0,-1-1,0 0,-1-1,-1-1,0 0,9-14,0 3,-2 0,0-2,-2 0,-1-1,-2-1,4-8,-13 22,0 0,-1 0,-1 0,0 0,-1-1,0 1,-1-1,-1 0,-1 1,0-1,-1 0,-1 0,-3-15,-22-29,26 59,1-1,-1 1,0 0,1 0,-1 0,0 0,0-1,0 1,0 1,0-1,0 0,-1 0,1 0,0 0,0 1,0-1,-1 1,1-1,0 1,-1-1,1 1,-1 0,1 0,0-1,-1 1,1 0,-1 0,1 1,0-1,-1 0,1 0,0 1,-1-1,1 1,0-1,-1 1,1-1,0 1,0 0,-1 0,1-1,0 1,0 0,-5 7,1-1,0 1,0 0,1 0,0 0,0 1,1-1,0 1,1 0,0 0,0 0,1 0,0 0,0 4,0-7,-2 22,0-1,2 1,1 0,1 0,1-1,1 1,2-1,6 22,-8-39,1 1,-1-1,2 0,-1 0,1-1,1 1,0-1,0 0,1-1,0 1,0-1,1-1,0 1,0-1,1-1,0 1,0-2,0 1,1-1,0-1,0 0,0 0,9 2,-5-4,0-1,1 0,-1-1,1 0,-1-2,0 1,0-2,0 1,0-2,0 0,0-1,-1 0,0-1,0-1,-1 0,1 0,-1-1,-1-1,0 0,0-1,-1 0,0 0,-1-1,0 0,0-1,-1 0,-1 0,0-1,-1 0,0 0,-1-1,-1 1,2-7,-10-23,4 43,0-1,-1 0,1 0,0 1,0-1,0 0,-1 1,1-1,0 1,-1-1,1 0,-1 1,1-1,-1 1,1-1,-1 1,1-1,-1 1,1-1,-1 1,1 0,-1-1,0 1,1 0,-1-1,0 1,1 0,-1 0,0 0,1-1,-1 1,0 0,0 0,1 0,-1 0,0 0,1 1,-1-1,0 0,0 0,1 0,-1 1,0-1,1 0,-1 1,1-1,-1 0,0 1,1-1,-1 1,1-1,-1 1,1-1,-1 1,1-1,-5 7,0-1,0 1,0 0,1 0,1 0,-1 0,1 1,0 0,1 0,-1-1,2 1,-2 8,0-6,1-1,0 1,1-1,0 1,0-1,1 1,0 0,1-1,0 1,0 0,1-1,0 1,1-1,0 0,1 0,0 0,0 0,1-1,0 0,0 0,1 0,0 0,0-1,1 0,0 0,0-1,1 0,4 3,2-3,0 0,0 0,0-1,1-1,0 0,0-2,0 1,12-1,49 2</inkml:trace>
  <inkml:trace contextRef="#ctx0" brushRef="#br0" timeOffset="23607.392">2285 2150,'-28'355,"15"50,12-365,19-329,-15 255,1-12,2 0,2 0,1 0,3 1,2 0,9-17,-19 54,0 1,1-1,0 1,0 0,0 0,1 1,0 0,1 0,3-3,-8 7,0 1,0-1,-1 1,1 0,0 0,0 0,0 0,0 0,0 0,1 1,-1-1,0 1,0-1,0 1,0 0,1 0,-1 0,0 0,0 0,1 1,-1-1,0 1,0-1,0 1,0 0,0 0,0-1,0 2,0-1,0 0,0 0,0 1,-1-1,1 1,-1-1,1 1,-1 0,2 1,0 1,-1 0,1 0,-1 0,0 0,0 1,0-1,0 1,-1-1,0 1,0-1,0 1,0 0,-1 0,0-1,0 1,0 0,0 0,-1-1,0 1,0 0,0-1,-1 1,1-1,-1 1,0-1,0 0,-3 4,-3 4,-1 0,0 0,0-1,-1 0,-1 0,0-1,0-1,-5 3,-11 7,7-5</inkml:trace>
  <inkml:trace contextRef="#ctx0" brushRef="#br0" timeOffset="24916.29">2686 2377,'0'-320,"0"320,0-1,0 0,0 1,0-1,0 0,0 0,1 1,-1-1,0 0,0 0,0 1,1-1,-1 0,0 1,1-1,-1 1,1-1,-1 0,1 1,-1-1,1 1,-1-1,1 1,-1-1,1 1,0 0,-1-1,1 1,0 0,-1 0,1-1,0 1,0 0,-1 0,1 0,0 0,-1 0,1 0,0 0,0 0,-1 0,1 0,0 0,0 0,-1 0,1 1,0-1,-1 0,1 1,0-1,-1 0,1 1,-1-1,1 1,0-1,-1 1,1-1,-1 1,1-1,-1 1,1 0,4 2,30 10,-1-1,2-1,-1-2,7-1,95 28,-131-34,0 0,0 1,0-1,-1 1,1 1,-1-1,0 1,0 0,0 0,-1 0,1 1,-1 0,0 0,0 0,-1 0,1 0,-1 1,-1 0,1 0,-1-1,0 1,0 0,0 1,-1-1,0 0,0 0,-1 1,0-1,0 0,-17 159,17-162,0 0,0 0,0 0,0 0,0 0,1 0,-1 0,1-1,0 1,0 0,0 0,0 0,0 0,1-1,-1 1,1-1,0 1,0-1,0 0,0 1,0-1,0 0,0 0,1-1,-1 1,1 0,-1-1,1 0,0 1,0-1,0 0,-1 0,1-1,0 1,0-1,0 1,2-1,21 2,0-2,1-1,-1-1,0-1,0-1,0-1,15-6,-28 8,60-14,-1-4,0-2,-2-4,-1-3,14-10,-73 35,-1 1,1-2,-1 1,0-1,-1-1,0 0,0 0,0 0,-1-1,0 0,0-1,-1 1,5-10,-11 17,0-1,0 0,0 1,0-1,-1 1,1-1,-1 1,1-1,-1 0,0 1,1-1,-1 1,0 0,0-1,0 1,0 0,0 0,0-1,0 1,0 0,-1 0,1 0,0 0,-1 0,1 1,-1-1,1 0,-1 1,1-1,-1 1,0-1,1 1,-1 0,1 0,-1 0,0 0,1 0,-1 0,0 0,1 0,-1 1,1-1,-1 0,1 1,-1 0,1-1,-2 1,-10 2,-1 0,1 0,0 1,0 1,1 0,-1 1,1 0,0 1,1 0,-1 1,1 1,1-1,0 2,0-1,1 1,0 1,1 0,0 0,0 0,2 1,-1 0,1 1,1-1,-1 6,5-16,0 0,0 1,0-1,0 0,1 0,-1 0,1 0,0 0,0 1,-1-1,1 0,1 0,-1 1,0-1,1 0,-1 0,1 0,-1 0,1 1,0-1,0 0,0 0,0-1,0 1,1 0,-1 0,0 0,1-1,-1 1,1-1,0 1,0-1,-1 0,1 1,0-1,0 0,0 0,0-1,0 1,0 0,1-1,-1 1,0-1,14-1,0-1,-1-1,1 0,-1-2,0 1,0-2,-1 0,0 0,0-2,0 0,-1 0,0-1,0-1,1-2,80-72,-94 84,0 0,0 1,0-1,0 0,0 1,0-1,1 0,-1 0,0 1,0-1,0 0,1 0,-1 1,0-1,0 0,1 0,-1 0,0 1,0-1,1 0,-1 0,0 0,1 0,-1 0,0 0,1 1,-1-1,0 0,1 0,-1 0,0 0,1 0,-1 0,0 0,1-1,-1 1,0 0,1 0,-1 0,0 0,0 0,1 0,-1-1,0 1,0 0,1 0,-1 0,0-1,0 1,1 0,-1 0,0-1,0 1,0 0,1 0,-1-1,0 1,0 0,0-1,0 1,0 0,0-1,-7 33,4-23,1-3,0 0,0 1,0-1,1 0,0 1,0-1,1 1,0-1,0 0,0 1,1-1,0 1,0-1,1 0,-1 1,2-1,-1 0,0 0,1 0,0-1,1 1,-1-1,1 1,0-1,1 0,9 3,0 0,0-1,1-1,0 0,0-1,0-1,1-1,0 0,0 0,-1-2,1 0,0-1,0 0,14-3,0 1,-1-1,1-1,-1-1,0-2,-1-1,0-1,0-2,-1-1,0 0,-1-2,-1-2,0 0,-1-1,-1-1,0-2,-2 0,0-1,5-9,-20 23,0-1,-1 1,0-1,0-1,-1 1,0-1,0 1,-1-1,0 0,-1 0,0 0,0-3,-2 11,0-1,1 0,-1 1,0-1,0 1,-1-1,1 0,0 1,-1-1,1 1,0-1,-1 1,0-1,1 1,-1-1,0 1,0 0,0-1,0 1,0 0,0 0,0 0,0-1,0 1,-1 0,1 1,0-1,-1 0,1 0,-1 1,1-1,-1 0,1 1,-1 0,1-1,-1 1,0 0,1 0,-1 0,1 0,-1 0,0 0,1 0,-1 0,0 1,-71 23,61-18,1 1,1 0,0 1,0 0,0 1,1 0,0 0,1 1,0 0,1 1,0-1,0 2,1-1,1 1,0-1,0 1,0 4,4-13,0 0,1 1,-1-1,1 0,0 0,-1 1,2-1,-1 0,0 0,1 0,-1 1,1-1,0 0,0 0,0 0,0 0,1 0,-1 0,1 0,0-1,0 1,0-1,0 1,0-1,0 0,1 1,-1-1,1 0,-1-1,1 1,0 0,0-1,0 0,0 1,0-1,0 0,0-1,3 1,14 2,0-2,0-1,0 0,1-2,-1 0,0-1,0-1,-1-1,1-1,16-7,32-7,-63 18,1-1,0 1,0 1,0-1,0 1,0 0,1 0,-1 1,0 0,0 0,1 0,-1 1,0 0,0 0,0 0,0 1,0 0,0 0,0 1,-1 0,1 0,-1 0,0 0,1 1,2 3,5 12,-1 1,0 0,-2 0,-1 1,0 0,-1 1,-2 0,0 0,2 22,-5-31,12 48,-4 0,-1 1,-4 0,-2 0,-4 19,1-76,-1 0,1 1,-1-1,-1 0,1 0,-1 0,0 0,0 0,0 0,-1 0,0 0,0 0,0 0,0-1,-1 1,0-1,0 0,0 1,0-1,-1-1,1 1,-1-1,0 1,0-1,-1 0,1 0,-1-1,1 1,-2-1,-3-2,-1 0,1-1,-1-1,1 0,0 0,0-1,0 0,0 0,0-1,1 0,-1 0,1-1,0-1,1 1,-1-1,1 0,0-1,1 0,0 0,0 0,0-1,1 0,0 0,-3-5,1 1,-1 0,2 0,-1 0,2-1,-1 0,2 0,0-1,0 1,2-1,-1 1,2-1,0 0,0 0,1 0,1 0,1 0,0 0,0 1,1-1,1 1,1 0,0 0,0 0,1 0,1 1,0 0,4-5,12-4,1 1,1 2,0 0,1 2,1 0,1 2,0 1,1 2,0 0,0 2,1 2,16-3,-28 5,170-48,-109 29</inkml:trace>
  <inkml:trace contextRef="#ctx0" brushRef="#br0" timeOffset="25180.582">6001 1815,'-9'-208,"21"166,0 52,21 87,-13 0,-4 0,-5 2,-4-1,-4 1,-6 23,2-73,-2-1,-3 0,-1 0,-3 0,-1-1,-3-1,-2 0,-1-1,-4 2,-76 109,-10-17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2.2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328 583,'-1'1,"1"0,-1 0,0 0,1 0,-1 0,0 0,0 0,1 0,-1-1,0 1,0 0,0 0,0-1,0 1,0-1,0 1,0-1,0 1,0-1,-1 1,1-1,0 0,0 0,0 0,0 0,-1 0,1 0,0 0,0 0,0 0,0 0,0-1,-1 1,1 0,0-1,0 1,0-1,0 1,-1-1,-3 0,-4-2,0 0,0 1,0 1,-1-1,1 2,0-1,-1 1,1 1,0-1,-1 2,1-1,0 1,0 1,0-1,0 1,1 1,-1 0,1 0,0 1,0 0,0 0,-6 6,5 4,0 0,0 0,2 0,0 1,1 0,0 1,1-1,1 1,1 0,0 1,1-1,1 0,1 0,0 1,1-1,3 12,-3-16,0 0,0-1,2 1,-1-1,1 0,1 0,0 0,1 0,1-1,-1 0,2 0,-1 0,2-1,-1 0,1 0,1-1,0 0,0 0,1-1,0 0,0-1,1 0,-1-1,2 0,-1 0,1-2,0 1,9 1,-9-4,0-1,1-1,-1 0,1 0,-1-2,1 1,-1-1,0-1,0-1,0 1,0-2,0 0,-1 0,0-1,0 0,-1-1,1 0,-1-1,-1 0,4-4,9-9,-1-2,-1-1,-1 0,-1-1,-1-1,-2-1,10-22,-9 16,-3-1,0 0,-3-1,0 0,-3-1,-1 0,-1 0,-2 0,-2-1,-1 1,-2-1,-2-3,0 17,-1 20,3 17,2 26,3-1,1 0,2 0,2 7,-2-15,2 12,0 15,3-1,3-1,2 0,10 20,-25-77,-1 0,0 0,0 0,1 1,-1-1,0 0,1 0,-1 1,1-1,-1 0,1 1,0-1,-1 0,1 1,-1-1,1 1,0-1,0 1,-1-1,1 1,0 0,0-1,-1 1,1 0,0 0,0 0,0-1,0 1,-1 0,1 0,0 0,0 0,0 0,0 0,-1 1,1-1,0 0,0 0,0 1,0-1,-1 0,1 1,0-1,-1 1,1-1,0 1,-1-1,1 1,0-1,-1 1,1 0,-1-1,1 1,-1 0,1 0,3-44,-1 1,-2-1,-2 1,-2-1,-2 1,-2 0,-7-25,-74-294,79 331,5 21,3 16,6 19,1 2,1 0,1-1,2 0,1-1,1 0,1-1,1 0,4 3,-16-23,1-1,0 0,0 0,0 0,1 0,-1 0,1-1,0 1,0-1,0 0,0-1,1 1,-1-1,1 1,0-1,-1 0,1-1,0 0,0 1,0-1,0-1,0 1,1-1,-1 0,0 0,0 0,0-1,0 0,0 0,0 0,0-1,5-1,2-9,0-1,-1 0,0 0,-1-1,0-1,-1 1,-1-1,0-1,-1 0,-1 0,0 0,-1-1,-1 0,0-3,8-32,-2 0,-2-1,-2 0,-2 0,-3-7,-2 50,1 20,4 59,3 0,4 0,6 14,-8-39,1 0,3-1,2-1,1 0,3-2,14 24,-30-58,0 0,1 0,-1-1,1 1,1-1,-1 0,1 0,0-1,0 1,0-1,1 0,0 0,2 0,8 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52.9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246 489,'13'32,"-13"-32,1 0,-1-1,1 1,-1 0,1 0,-1-1,1 1,-1 0,1-1,-1 1,1-1,-1 1,0-1,1 1,-1-1,0 1,1-1,-1 1,0-1,0 1,0-1,1 1,-1-1,0 1,0-1,0 0,0 1,0-1,0 1,0-1,0 0,0 1,0-1,0 1,-1-1,1 1,0-1,0 1,0-1,-1 0,1 1,0 0,-1-1,-1-5,0 1,0 0,-1 0,1-1,-1 1,-1 1,1-1,-1 0,0 1,0 0,0 0,0 0,-1 0,1 1,-1 0,0 0,0 0,-1 0,1 1,0 0,-1 0,1 0,-1 1,0 0,1 0,-1 0,0 1,0 0,0 0,0 0,1 1,-1 0,0 0,1 0,-1 1,0 0,1 0,0 0,0 1,-1 0,1 0,1 0,-1 0,-2 7,0 0,1 0,0 0,1 1,0-1,1 1,0 1,1-1,0 0,1 1,0 0,1-1,0 1,1 0,0 0,1-1,0 1,1 0,2 7,-2-11,1 0,1 0,-1 0,1-1,0 1,1-1,0 0,0-1,1 1,-1-1,1 0,1 0,-1-1,1 0,0 0,0 0,0-1,1 0,0-1,0 0,-1 0,2 0,-1-1,0 0,0-1,1 0,-1 0,1-1,-1 0,1 0,-1-1,1 0,-1 0,5-2,144-53,-125 44</inkml:trace>
  <inkml:trace contextRef="#ctx0" brushRef="#br0" timeOffset="603.935">793 556,'-5'-4,"0"0,0 1,-1 0,0 0,0 0,0 1,0 0,0 0,0 0,0 1,0 0,-1 0,1 0,-1 1,1 0,0 0,-1 1,1 0,0 0,-1 1,1-1,0 1,0 0,0 1,0 0,1 0,-1 0,1 0,0 1,-1 0,2 0,-1 1,0-1,-2 5,2-3,1 1,-1 0,2 1,-1-1,1 1,0-1,0 1,1 0,0 0,1 0,0 1,0-1,1 1,-1-6,1 1,0 0,0 0,0-1,1 1,-1 0,1-1,0 1,0 0,0-1,1 1,-1-1,1 0,0 1,0-1,0 0,0 0,1 0,-1-1,1 1,-1 0,1-1,0 0,0 1,0-1,0 0,1-1,-1 1,2 0,-1-1,0 0,0 0,1 0,-1-1,0 0,0 0,1 0,-1 0,0 0,0-1,0 0,0 0,0 0,0 0,0-1,0 0,0 0,0 0,-1 0,1 0,-1-1,0 1,1-1,-1 0,0 0,-1 0,1-1,2-2,2-4,-1 0,0 0,0 0,-1-1,0 0,-1 0,0 0,0-1,0-8,-2-8,-1 30,1 11,0 0,1 1,1-1,0 0,0-1,1 1,1-1,0 0,1 0,0-1,1 0,6 7,-10-12,1-1,-1 0,1-1,0 1,1-1,-1 0,1-1,-1 1,1-1,0 0,1 0,-1-1,0 0,1 0,-1 0,1-1,0 0,-1 0,1-1,0 0,-1 0,1 0,0-1,2-1,-3 1,0-1,-1 0,1 0,-1-1,1 0,-1 0,0 0,0 0,0-1,-1 0,3-2,8-10</inkml:trace>
  <inkml:trace contextRef="#ctx0" brushRef="#br0" timeOffset="1070.053">1115 689,'-4'-6,"0"-1,0 0,1 0,0-1,0 1,1-1,0 1,0-1,1 0,0 1,1-1,-1 0,1 0,1 0,0 1,0-1,0 0,1 0,1-3,1-15,-3 14,11-50,-12 60,1 1,-1-1,1 1,-1-1,1 1,0-1,0 1,0-1,0 1,0 0,0-1,0 1,0 0,1 0,-1 0,0 0,1 0,-1 0,1 0,-1 1,1-1,-1 0,1 1,0-1,-1 1,1 0,0-1,-1 1,1 0,0 0,-1 0,1 0,0 0,108 45,-106-44,-1 0,1 1,-1-1,1 1,-1 0,1 0,-1 0,0 0,0 1,0-1,-1 1,1 0,-1 0,1 0,-1 0,0 0,0 1,0-1,0 0,-1 1,1 0,-1-1,0 1,0 0,-1-1,1 1,-1 0,0 0,1 0,-2 0,1 1,-12 68,0 42,13-111,0 1,0-1,0 0,1 0,0 0,0 0,0 0,0 0,0 0,1-1,-1 1,1-1,0 1,0-1,1 0,-1 0,1-1,-1 1,1-1,0 0,0 0,0 0,0 0,0-1,0 1,1-1,-1 0,0 0,3-1,8 3,0-2,0 0,1 0,-1-2,0 0,0 0,0-2,2 0,11-5,-5 0</inkml:trace>
  <inkml:trace contextRef="#ctx0" brushRef="#br0" timeOffset="1617.205">1970 623,'-11'-8,"-1"1,0 1,0 0,0 0,0 1,-1 1,0 0,0 1,0 0,0 1,0 0,-6 1,12 1,0 0,0 0,0 1,0 0,0 0,0 0,0 1,1 0,-1 1,1-1,-1 1,1 0,0 1,0 0,0 0,1 0,-1 0,1 1,0 0,0 0,1 1,-1-1,1 1,0 1,1-2,1-1,-1 2,1-1,0 0,0 0,1 1,0-1,0 0,0 1,1-1,-1 1,1 0,1-1,-1 1,1-1,0 1,0-1,0 0,1 1,0-1,0 0,0 0,1 0,0 0,-1 0,2-1,-1 1,1-1,-1 0,1 0,0 0,1-1,-1 1,1-1,-1 0,1 0,0-1,0 1,3 0,0 1,-1-1,1 0,0 0,0-1,0 0,0 0,1 0,-1-2,0 1,1-1,-1 0,1 0,-1-1,0 0,0-1,1 0,-1 0,0-1,0 0,-1 0,1-1,-1 0,0 0,0-1,6-5,-10 5,0 0,0 0,-1-1,0 1,0-1,0 0,-1 0,0 0,0 0,-1 0,1 1,-1-1,0 0,-1 0,0 0,0 0,0 0,0 0,-2-2,-3 5,6 20,1-10,1-1,0 1,0 0,0-1,1 0,0 0,0 0,1 0,0 0,0-1,0 1,1-1,-1 0,1 0,0-1,1 1,-1-1,1-1,0 1,0-1,0 0,0 0,1 0,-1-1,1 0,-1-1,1 1,0-1,0 0,-1-1,1 0,0 0,0 0,0-1,0 0,1-1,1 0,1 0,-1-1,0 0,1-1,-1 0,-1 0,1-1,-1 0,0 0,0-1,0 0,5-6,-1-3</inkml:trace>
  <inkml:trace contextRef="#ctx0" brushRef="#br0" timeOffset="3266.481">2679 449,'-21'9,"1"0,0 2,1 0,0 1,1 1,-17 15,29-22,1-1,-1 1,1 0,1 0,-1 0,1 1,0-1,0 1,1 0,0 0,0 1,0-1,1 1,1-1,-1 1,1 0,0-1,1 1,0 0,0 0,1 5,1-6,-1 0,1 0,1 0,-1 0,1-1,0 1,1-1,-1 0,1 0,1 0,-1 0,1-1,0 1,0-1,1-1,-1 1,1-1,0 0,0 0,1 0,-1-1,1 0,-1-1,1 1,1-1,3 2,1-1,0-1,0 0,0 0,0-1,1-1,-1 0,0 0,0-1,0-1,0 0,0-1,0 0,7-3,-7 0,0 0,0-1,-1 0,1-1,-2 0,1-1,-1 0,-1 0,0-1,0-1,-1 1,0-1,-1-1,0 1,0-1,-2-1,0 1,0-1,-1 0,0-1,4-19,-1 0,-2 0,-2 0,-1 0,-1 0,-2-1,-3-20,2 25,-1 0,-1 0,-1 1,-2 0,-1 0,-9-21,16 49,1 0,0 1,0-1,0 0,0 1,0-1,0 1,0-1,0 0,0 1,-1-1,1 0,0 1,0-1,0 0,-1 0,1 1,0-1,-1 0,1 0,0 1,0-1,-1 0,1 0,0 0,-1 0,1 1,0-1,-1 0,1 0,-1 0,1 0,0 0,-1 0,1 0,0 0,-1 0,1 0,0 0,-1 0,1 0,-1 0,1 0,0-1,-1 1,1 0,0 0,-1 0,1-1,11 181,-5-124,-3-30,1 24,1 0,3 0,3 0,1-1,18 44,-28-86,1-1,-1 1,1-1,1 0,-1 0,1 0,0 0,0-1,1 1,-1-1,1 0,0-1,1 1,-1-1,1 0,0 0,0-1,0 1,0-1,1-1,-1 1,1-1,0-1,0 1,-1-1,1 0,0 0,0-1,0 0,0 0,4-1,0-2,0-1,0 1,-1-2,1 1,-1-2,0 1,0-1,0-1,-1 0,0 0,-1-1,1 0,-1 0,-1-1,0 0,0 0,-1-1,0 0,0 0,-1 0,-1-1,0 0,0 0,-1 0,0 0,-1 0,0-1,-1-9,-4 119,4-89,-1 0,1-1,0 1,1 0,0-1,0 0,1 1,0-1,1 0,-1 0,2-1,-1 1,1-1,0 0,0 0,1 0,0-1,0 0,1 0,0-1,0 0,0 0,0 0,1-1,3 1,41-8,-32-8</inkml:trace>
  <inkml:trace contextRef="#ctx0" brushRef="#br0" timeOffset="3515.848">2812 329,'25'-5,"24"-4,22 1,18-2,8 1,3 5,-17 2</inkml:trace>
  <inkml:trace contextRef="#ctx0" brushRef="#br0" timeOffset="4081.366">3668 917,'9'-34,"-3"0,0 0,-3 0,0-1,-3-33,0 36,3-75,-3 107,0 0,1 0,-1 1,0-1,1 0,-1 0,0 0,1 0,-1 0,0 0,1 0,-1 0,0 0,1 0,-1 0,1 0,-1 0,0 0,1 0,-1 0,0 0,1 0,-1 0,0 0,1 0,-1-1,0 1,1 0,-1 0,0 0,0-1,1 1,-1 0,0 0,0-1,1 1,-1 0,0-1,0 1,0 0,0-1,1 1,-1 0,0-1,0 1,0 0,0-1,0 1,0 0,0-1,0 1,0 0,0-1,0 1,0 0,0-1,0 1,0 0,-1-1,1 1,0 0,0-1,0 1,0 0,-1-1,1 1,0 0,13 27,-9-19,1 2,1-1,1 0,-1 0,1 0,1-1,-1 0,1-1,1 1,0-2,0 1,0-1,0 0,1-1,0 0,0-1,1 0,-3 0,-2 0,1 0,0 1,-1 0,0 0,0 1,-1-1,1 1,-1 1,0-1,-1 1,0-1,0 1,0 1,-1-1,0 0,0 1,-1 0,1 4,5 10,51 108,-56-126,0 1,0 0,1-1,-1 0,1 0,0 0,0 0,1-1,-1 1,1-1,0 0,0-1,0 1,0-1,0 0,0 0,1-1,-1 1,1-1,-1 0,1-1,-1 1,4-1,1-3,-1 0,1 0,-1-1,-1 0,1-1,0 0,-1 0,0-1,0 0,-1 0,0-1,0 0,0 0,-1-1,0 1,0-1,-1-1,0 1,0-1,-1 0,-1 0,1 0,0-7,11-72,-20 110,5-12,1 0,1 0,0 0,0 0,1 0,1 0,-1-1,1 0,1 1,0-2,0 1,1 0,0-1,0 0,1-1,6 6,21 2,-20-15</inkml:trace>
  <inkml:trace contextRef="#ctx0" brushRef="#br0" timeOffset="4341.671">4310 369,'-16'7,"-7"6,-1 6,5 5,10-1,6-3</inkml:trace>
  <inkml:trace contextRef="#ctx0" brushRef="#br0" timeOffset="5002.211">4724 556,'-60'23,"33"-13,0 1,1 1,0 1,1 1,-12 9,36-22,-1 0,0 0,0 1,1-1,-1 0,1 1,-1-1,1 1,0 0,-1-1,1 1,0 0,0 0,0-1,0 1,1 0,-1 0,0 0,1 0,0 0,-1 0,1 0,0 1,0-1,0 0,0 0,0 0,1 0,-1 0,1 0,-1 0,1 0,0 0,0 0,-1 0,2-1,-1 1,0 0,0 0,0-1,1 1,-1-1,1 1,-1-1,1 0,0 1,-1-1,3 1,100 59,-93-58,0 2,0-1,0 2,-1-1,1 1,-1 1,-1 0,1 0,-2 1,1 0,-1 1,0 0,0 0,-1 0,-1 1,1 0,-2 1,1-1,-1 1,2 9,-5-14,-1 0,0 1,0-1,-1 0,0 0,0 0,0 1,-1-1,1 0,-2 0,1 0,-2 4,-9-3,5-28,6 0,2 0,1 0,0 0,1 0,2 0,0 1,1-1,5-10,48-130,-31 88,-3-1,-3-1,-3-2,-11 36,-2 0,-2 0,-1-1,-3 1,-1-1,-2 1,-3-10,-10-2,9 53,-6 59,10 16,4 0,2 0,4-1,4 1,11 40,-4-22,5-1,3-2,4 0,-26-81,-2 0,1-1,0 0,1 1,0-1,1-1,-1 1,1-1,1 1,-1-2,5 5,-8-10,1-1,-1 1,1 0,-1-1,1 0,-1 0,1 0,-1 0,1 0,-1 0,1 0,-1-1,1 1,-1-1,1 0,-1 0,0 0,0 0,1 0,-1 0,0-1,0 1,0-1,0 1,0-1,-1 0,1 0,0 0,-1 0,1 0,-1 0,0 0,0-1,0 1,0 0,0-1,0 1,0-2,74-166,-75 169,0 1,0-1,0 1,0-1,0 1,0-1,0 1,0-1,1 1,-1 0,0-1,0 1,0-1,0 1,1-1,-1 1,0-1,1 1,-1 0,0-1,0 1,1 0,-1-1,1 1,-1 0,0-1,1 1,-1 0,1 0,-1 0,1-1,-1 1,1 0,-1 0,1 0,-1 0,1 0,-1 0,1 0,-1 0,1 0,-1 0,0 0,1 0,-1 0,1 0,-1 0,1 1,-1-1,1 0,-1 0,1 0,-1 1,0-1,1 0,-1 1,1-1,-1 0,0 1,0-1,1 1,-1-1,0 0,1 1,10 33,-3 8,-6-24,1 0,1-1,0 1,2-1,0-1,1 1,0-1,1 0,4 4,-10-17,-1-1,1 1,0-1,0 0,0 1,0-1,0 0,1-1,-1 1,1 0,-1-1,1 1,0-1,-1 0,1 1,0-1,0-1,0 1,0 0,0-1,2 1,12-4</inkml:trace>
  <inkml:trace contextRef="#ctx0" brushRef="#br0" timeOffset="5248.66">5486 515,'-13'-6,"-6"-4</inkml:trace>
  <inkml:trace contextRef="#ctx0" brushRef="#br0" timeOffset="5419.202">4898 369,'23'4,"18"2,19 0,15-4,8-4,6-1,-12-1</inkml:trace>
  <inkml:trace contextRef="#ctx0" brushRef="#br0" timeOffset="5942.347">5927 783,'-37'-11,"27"6,1 0,-1 1,0 1,0 0,0 0,0 1,0 0,-1 1,1 0,0 0,-1 1,1 1,-1 0,1 0,0 1,-1 0,1 1,0 0,0 1,1 0,-4 2,10-3,-1 1,1-1,0 1,0 0,0 0,1 0,0 0,-1 1,2-1,-1 1,0-1,1 1,0 0,0-1,0 1,0 0,1 0,0 0,0 0,0-1,1 1,0 0,0 0,0-1,0 1,1 0,0-1,-1 1,2-1,-1 0,0 0,1 0,0 0,0 0,0 0,1-1,-1 1,1-1,2 2,5 2,0 1,0-2,1 1,0-2,0 1,1-2,0 1,-1-2,1 0,0 0,1-2,-1 1,0-1,0-1,3-1,13 0,-1-2,0-1,1-2,-1 0,-1-2,15-6,-22 6,0 0,-1-1,0-1,0-1,-1 0,11-11,-10 7,-18 15,-1 0,1 0,-1 0,1 0,-1 0,1 0,-1 0,1 0,-1 0,1 0,0 0,-1 0,1 0,-1 1,1-1,-1 0,1 0,-1 1,1-1,-1 0,0 0,1 1,-1-1,1 1,-1-1,0 0,1 1,-1-1,0 1,1-1,-1 1,0-1,0 1,0-1,1 1,-1-1,0 1,0-1,0 1,0 0,0-1,0 1,0-1,0 1,0-1,0 1,0-1,-1 1,1-1,0 1,0-1,0 1,-1-1,1 1,0-1,-1 1,1 0,0 5,-1 0,1 1,0-1,0 1,1-1,0 0,0 1,0-1,1 0,0 0,0 0,1 0,-1 0,1 0,1 0,-1-1,1 0,0 0,0 0,0 0,1 0,0-1,0 0,0 0,0 0,1-1,-1 1,3-1,1-2,0 0,0-1,0 0,0 0,-1-1,1 0,0-1,0 0,0 0,-1-1,1 0,-1-1,0 0,0 0,0-1,-1 0,0 0,1 0,-2-1,1 0,-1-1,0 0,0 0,-1 0,0 0,0-1,0 0,-1 0,-1 0,1 0,-1-1,-1 1,0-1,1-2,-3 6,0-1,0 1,0 0,0 0,-1 0,0-1,0 1,-1 0,1 0,-1 0,0 1,0-1,-1 0,0 1,1-1,-1 1,-1 0,1 0,-1 0,1 0,-1 1,0 0,0-1,-1 1,1 1,-1-1,1 1,-1 0,0 0,0 0,0 0,0 1,0 0,0 0,0 0,-1 1,1 0,0 0,0 0,-1 1,1-1,0 1,0 0,0 1,0-1,0 1,0 0,1 0,-1 1,0 0,-1 1,-1 1,1 0,0 0,1 1,0 0,-1 0,2 0,-1 0,1 1,0 0,0 0,1 0,0 0,0 0,1 1,0-1,0 1,0 0,1 0,1 0,-1-1,1 1,1 0,-1 0,1 0,1 0,1 7,34 27,-16-31</inkml:trace>
  <inkml:trace contextRef="#ctx0" brushRef="#br0" timeOffset="6202.651">6555 395,'-16'5,"-12"8,-10 11,-3 8,0 5,5 4,10-1,12-2,16-6,17-6,14-5,2-6</inkml:trace>
  <inkml:trace contextRef="#ctx0" brushRef="#br0" timeOffset="6449.035">6676 863,'11'14,"11"11,13 8,12 3,13 0,13-6,13-8,11-13,10-11,-13-7</inkml:trace>
  <inkml:trace contextRef="#ctx0" brushRef="#br0" timeOffset="9952.521">8667 810,'-9'-3,"0"1,-1 0,1 1,-1 0,1 1,-1 0,1 0,-1 1,1 0,-1 0,1 2,0-1,0 1,-6 2,6-2,-1 0,1 1,0 0,0 0,0 1,0 1,1-1,0 1,0 0,1 1,-1 0,1 0,1 1,0 0,0 0,0 0,1 1,0-1,1 1,0 1,0-1,1 1,0-1,1 1,0 0,1 0,-1 5,3-10,-1-1,1 1,0-1,1 0,-1 1,1-1,0 0,0 0,0 0,0 0,1 0,-1-1,1 1,0-1,0 1,1-1,-1 0,1-1,-1 1,1 0,0-1,0 0,0 0,0 0,1-1,-1 1,0-1,1 0,-1 0,1 0,-1-1,1 0,-1 0,1 0,-1 0,1-1,-1 1,1-1,-1 0,1-1,6-2,0 0,0-1,-1 0,0-1,0 0,0 0,0-1,-1 0,-1-1,1 0,-1-1,0 0,-1 0,0 0,1-3,7-12,-2 0,0-1,-1 0,-2-1,7-24,-5 2,-2-1,-3 0,-1 0,-3-1,-2 1,-2-1,-3 1,-1 0,-3 0,-2-4,-1 11,11 42,-1 0,1 1,0-1,0 1,-1-1,1 0,0 0,0 1,-1-1,1 0,0 1,-1-1,1 0,-1 0,1 0,0 1,-1-1,1 0,-1 0,1 0,0 0,-1 0,1 0,-1 0,1 0,-1 0,1 0,0 0,-1 0,1 0,-1 0,1 0,0 0,-1 0,1-1,-1 1,1 0,0 0,-1 0,1-1,0 1,-7 206,8-121,5-1,3 1,3-1,12 34,-21-103,1 0,0 0,1-1,1 0,0 0,1 0,0 0,1-1,3 3,-10-14,1-1,-1 1,1 0,-1 0,1-1,0 1,-1-1,1 1,0-1,0 0,0 1,0-1,1 0,-1-1,0 1,0 0,1-1,-1 1,0-1,0 1,1-1,-1 0,1 0,-1 0,0-1,1 1,-1 0,0-1,0 0,1 1,-1-1,0 0,0 0,0 0,0-1,2 0,9-10,0 0,-1-1,0 0,-1-1,-1 0,0-1,-1-1,0 1,-1-1,4-15,-2 13,-2 0,0-1,-2 0,0 0,-1-1,-1 1,0-1,-2 0,1-19,-11 29,-2 28,6-10,0 1,1-1,0 1,1 0,0 0,0-1,1 2,0-1,0 0,1 0,0 0,1 0,0 0,1 0,-1 0,2 0,-1 0,1-1,1 1,-1-1,2 0,-1 0,1 0,0 0,0-1,1 0,0 0,1-1,-1 1,1-2,0 1,1-1,-1 0,1 0,1 0,5-1,0 0,1-1,-1-1,1 0,0-1,0-1,-1 0,14-2,49-7</inkml:trace>
  <inkml:trace contextRef="#ctx0" brushRef="#br0" timeOffset="10431.787">10017 114,'14'44,"-2"1,-2 0,-2 0,-2 1,-3 0,0 24,6 63,-3-74,2 0,3-1,3-1,16 43,9-30,-37-69,0 1,-1 0,1-1,0 1,0-1,0 0,0 1,0-1,0 0,0 0,1-1,-1 1,0 0,0-1,1 1,-1-1,0 0,1 0,-1 0,1 0,-1 0,0 0,1-1,-1 1,0-1,1 1,-1-1,0 0,0 0,0 0,2-1,15-12,0 0,-1-1,0-1,-2-1,0-1,12-17,-16 22,43-50,-54 63,-1 0,1 0,0 1,0-1,0 0,0 1,-1-1,1 0,0 1,0-1,-1 1,1-1,0 1,-1 0,1-1,-1 1,1 0,-1-1,1 1,-1 0,1 0,-1-1,1 1,-1 0,0 0,0 0,1 0,-1-1,0 1,0 0,0 0,0 0,0 0,0 0,0 0,0-1,-1 1,1 0,0 0,0 0,-1 0,1-1,0 1,0 2,0 20,-1-14,0 0,1 1,0-1,0 1,1-1,1 0,-1 1,1-1,1 0,0 0,0 0,1-1,0 1,0-1,1 0,0 0,1 0,-1-1,2 1,-4-6,0 0,0 0,1-1,-1 1,0-1,1 0,-1 0,0 0,1 0,-1-1,1 1,-1-1,1 0,-1 0,1-1,-1 1,1-1,28-5</inkml:trace>
  <inkml:trace contextRef="#ctx0" brushRef="#br0" timeOffset="10619.569">10633 529,'-16'4,"-8"2,-1 0,-2-3,4-3</inkml:trace>
  <inkml:trace contextRef="#ctx0" brushRef="#br0" timeOffset="10776.157">9897 462,'18'5,"18"1,20 0,20-6,19-8,13-4,8-2,-3 0,-20 4</inkml:trace>
  <inkml:trace contextRef="#ctx0" brushRef="#br0" timeOffset="11199.182">10953 957,'11'666,"-6"-622,-1-50,12-168,-10-89,-15-87,9 344,3-68,-2 72,0 0,-1 0,1-1,0 1,1 0,-1 0,0 0,0 0,1 0,-1 0,1 1,0-1,-1 0,1 1,0-1,0 1,0 0,0 0,0-1,0 1,1 0,-1 1,0-1,0 0,1 1,-1-1,1 1,1 0,9 0,-1 2,1-1,-1 2,1-1,-1 2,0-1,0 2,-1 0,1 0,-1 1,10 7,-11-8,-1 1,0-1,0 2,-1-1,0 1,0 1,0 0,3 4,-10-9,1-1,0 0,-1 1,1 0,-1-1,0 1,0 0,0-1,0 1,0 0,-1 0,1 0,-1 0,0 0,0 0,0 0,0 0,-1 0,1-1,-1 1,1 0,-1 0,0 0,0 0,0-1,-1 1,1-1,-1 1,1-1,-1 1,0-1,-2 2,-10 9,-1-1,0 0,-1-1,0-1,-1 0,0-1,0-1,-1-1,0 0,-3 0,-20 0,33-10</inkml:trace>
  <inkml:trace contextRef="#ctx0" brushRef="#br0" timeOffset="28348.163">406 1344,'-13'11,"-12"16,-6 16,-5 18,0 15,1 14,4 9,5 7,8 1,10-5,14-7,17-14,19-16,20-19,0-17</inkml:trace>
  <inkml:trace contextRef="#ctx0" brushRef="#br0" timeOffset="30517.284">4617 1906,'30'-9,"25"-9,1 3,0 2,54-5,-105 17,0 0,0 0,0 0,0 0,0 1,0 0,0 0,0 0,0 1,0 0,0 0,0 0,-1 0,1 1,0 0,-1 0,1 0,-1 0,0 1,1 0,-1 0,0 0,-1 0,1 1,-1-1,1 1,-1 0,0 0,0 0,-1 1,1-1,0 3,-4 6,0 0,0 1,-1-1,-1 0,0-1,-1 1,-1-1,0 1,0-1,-1 0,-1-1,0 0,0 0,-1 0,-1-1,-6 6,-157 171,130-141,42-45,0 0,1 0,-1 1,0-1,0 0,1 0,-1 0,1 1,-1-1,1 0,-1 0,1 0,0 0,-1 0,1 0,0 0,0 0,0 0,0-1,0 1,0 0,0 0,0-1,0 1,0-1,0 1,0-1,1 1,-1-1,0 0,0 1,0-1,1 0,-1 0,0 0,0 0,1 0,-1 0,0-1,0 1,1 0,-1 0,0-1,0 1,1-1,2 1,75 0,0-4,0-3,12-5,-45 6,50-7,-9 2</inkml:trace>
  <inkml:trace contextRef="#ctx0" brushRef="#br0" timeOffset="28811.258">1409 1919,'-10'-5,"0"0,0 0,-1 1,0 0,1 1,-1 0,0 1,0 0,-1 1,1 0,0 1,0 0,-1 1,1 0,0 0,0 2,0-1,0 1,1 1,-1 0,1 0,0 1,0 1,0-1,1 2,-1-1,2 1,-1 1,1-1,0 1,1 1,0 0,-1 1,3-1,1 0,0 0,0 0,1 0,0 0,1 1,0-1,0 1,1 0,1-1,-1 1,2 1,-1-7,0 0,0-1,1 1,0 0,0-1,0 1,0-1,1 1,-1-1,1 0,0 1,0-1,0 0,0 0,0 0,1-1,-1 1,1 0,0-1,0 0,0 0,0 0,0 0,0 0,1 0,-1-1,1 0,-1 1,1-1,-1-1,1 1,3 0,5-2,0 0,0-1,0-1,0 0,-1-1,1 0,-1 0,0-1,0-1,-1 0,1 0,-1-1,-1 0,1-1,-1 0,-1 0,1-1,-2 0,1-1,-1 0,0-1,2-1,-2 1,0-1,0 0,-1-1,0 1,-1-1,-1 0,0-1,-1 1,0-1,-1 1,-1-1,1-10,17 160,-18-131,1 1,0 0,1-1,-1 1,1-1,0 0,0 0,0 0,1 0,0 0,0-1,0 0,1 0,-1 0,1 0,0-1,0 1,0-1,0-1,1 1,-1-1,3 1,15 2</inkml:trace>
  <inkml:trace contextRef="#ctx0" brushRef="#br0" timeOffset="29104.475">1649 1852,'81'90,"49"43,-129-132,0 0,0 1,0-1,0 0,0 0,0 0,0 0,0 0,0 0,1 0,-1 0,0 0,0 0,1-1,-1 1,1-1,-1 1,1-1,-1 1,1-1,-1 0,1 0,-1 0,1 0,-1 0,1 0,-1 0,1 0,-1-1,1 1,-1 0,1-1,-1 0,0 1,1-1,-1 0,0 1,1-1,-1 0,0 0,0 0,0 0,0 0,0-1,0 1,0 0,0 0,0-1,0 1,-1 0,1-1,-1 1,1-1,48-200,-45 192,0-1,0 0,1 1,0 0,1 0,0 1,1 0,0 0,4-5,8-2</inkml:trace>
  <inkml:trace contextRef="#ctx0" brushRef="#br0" timeOffset="29435.594">2317 2133,'17'-16,"0"-1,-2 0,0-2,-1 0,-1 0,0-1,-2-1,0 0,-2 0,0-1,-1-3,-7 21,0 1,-1 0,1-1,-1 1,0 0,0-1,0 1,-1-1,1 1,-1 0,0-1,0 1,0 0,0 0,0-1,-1 1,0 0,1 0,-1 1,0-1,0 0,-1 1,1-1,0 1,-1-1,0 1,1 0,-1 0,0 1,0-1,0 0,0 1,-1 0,1 0,0 0,0 0,-1 0,1 1,0-1,-1 1,1 0,-1 0,1 0,-4 1,5 0,-1-1,0 0,0 1,0 0,1 0,-1 0,1 0,-1 0,0 0,1 1,0-1,-1 1,1 0,0-1,0 1,0 0,0 0,0 1,1-1,-1 0,0 1,1-1,0 1,0-1,0 1,0-1,0 1,0 0,0 0,1-1,0 1,-1 0,1 0,0 0,0-1,1 1,-1 0,1 8,0 0,1 0,0 0,1-1,0 1,0-1,1 1,1-1,0 0,0 0,0-2,1 1,0-1,0 0,1 0,0 0,0-1,1 0,0-1,0 1,0-2,1 1,0-1,0 0,1-1,-1 0,1-1,0 0,0 0,0-1,0-1,0 1,6-1,16-2</inkml:trace>
  <inkml:trace contextRef="#ctx0" brushRef="#br0" timeOffset="30016.717">2733 1839,'0'9,"-2"6,1-1,1 1,0-1,1 1,1-1,0 1,1-1,1 0,0 0,0 0,2-1,0 1,0-1,1-1,5 7,-10-17,0 1,1 0,0-1,-1 0,1 0,0 1,0-2,0 1,1 0,-1-1,0 1,1-1,-1 0,0 0,1 0,0-1,-1 1,1-1,-1 0,1 0,-1 0,1 0,0-1,-1 0,1 1,-1-1,0 0,1-1,-1 1,0-1,1 1,0-2,6-3,-1 0,1-1,-1 0,-1-1,0 0,0 0,0 0,-1-1,4-7,-1-1,0 0,-2 0,0-1,-1 0,-1 0,-1-1,0 0,2 111,-6-85,-1 0,1 0,1 0,-1 0,1-1,0 1,1 0,-1-1,1 0,1 0,-1 0,1 0,0 0,0-1,1 0,0 1,0-2,0 1,0-1,1 1,0-1,-1-1,2 1,-1-1,0 0,1-1,-1 1,0-1,0-1,0 1,0-1,0 0,0 0,0-1,0 0,0 0,1 0,-1-1,0 0,0 0,0 0,0-1,-1 0,1 0,0 0,-1-1,1 0,-1 0,0 0,0-1,0 0,0 0,-1 0,0 0,0-1,0 0,0 1,-1-2,1 1,-2 0,1-1,2-4,10-67,-15 80,-3 101,3-100,1 1,-1-1,1 0,0 0,1 0,-1 0,1 0,0-1,0 1,0 0,0-1,1 1,-1-1,1 0,0 0,0 0,0 0,0-1,0 1,1-1,-1 1,1-1,2 1,5 0,1 0,-1-1,1 0,-1 0,1-1,-1-1,1 0,0-1,-1 0,4-1,35-3</inkml:trace>
  <inkml:trace contextRef="#ctx0" brushRef="#br0" timeOffset="31809.583">6489 1464,'-16'570,"14"-535,-1-3,2 1,1-1,1 0,5 24,-6-52,0-1,0 0,1 1,-1-1,1 1,0-1,0 0,0 0,0 1,1-1,-1 0,1 0,0 0,-1 0,1-1,1 1,-1 0,0-1,1 0,-1 1,1-1,0 0,0 0,0-1,0 1,0 0,0-1,0 0,0 0,1 0,-1 0,0 0,1-1,-1 0,1 1,-1-1,1 0,-1-1,0 1,1-1,1 0,11-6,-1-2,-1 0,1-1,-1 0,-1-1,0 0,0-1,-2-1,1 0,-1-1,-1 0,-1 0,0-1,2-5,-1 3,-1-1,0 0,-2 0,0-1,-1 1,0-4,-9 41,0-1,1 0,1 0,1 1,0-1,2 1,2 14,-3-26,1 0,-1 0,1-1,1 1,-1-1,1 0,0 0,0 0,1 0,0 0,0 0,0-1,0 0,1 0,0 0,0-1,1 0,-1 1,1-2,0 1,0-1,0 0,0 0,1 0,29 3,-4-6</inkml:trace>
  <inkml:trace contextRef="#ctx0" brushRef="#br0" timeOffset="32315.758">6328 1799,'338'-18,"-311"17,22-3,1 2,0 3,0 1,0 3,-1 2,25 8,-64-12,1 0,-1 1,0 0,0 1,0 0,0 1,-1-1,0 2,0 0,-1 0,0 0,0 1,0 0,-1 1,-1-1,1 1,-1 1,-1-1,0 1,1 3,35 143,-36-126,1-1,1 0,2 0,1-1,7 12,-17-38,1 1,-1-1,1 0,-1 0,1 0,0 0,0 0,0 0,0 0,0 0,0-1,1 1,-1 0,1-1,-1 1,1-1,0 1,-1-1,1 0,0 1,0-1,0 0,0 0,0-1,0 1,0 0,0-1,0 1,0-1,0 1,1-1,-1 0,0 0,0 0,0-1,1 1,-1 0,0-1,0 1,0-1,0 0,0 0,0 1,0-1,0-1,1 1,7-14,-1 0,0 0,-1-1,0 0,-1 0,-1-1,-1 0,0 0,0-10,-2 18,15-75,-12 130,-4-21,1 0,1-1,1 1,1-1,9 20,-12-36,1 0,-1-1,1 0,1 0,0 0,-1 0,2-1,-1 0,1 0,0 0,1-1,-1 1,1-2,0 1,0-1,0 0,1 0,-1-1,6 2,37 6,-2-5</inkml:trace>
  <inkml:trace contextRef="#ctx0" brushRef="#br0" timeOffset="32805.71">8146 2053,'-13'1,"0"1,1 1,-1 0,0 0,1 2,0 0,0 0,1 1,-1 0,1 1,0 0,1 1,0 0,0 1,-8 9,17-17,-1 1,0 0,1 1,0-1,-1 0,1 0,0 1,0-1,0 0,1 1,-1-1,1 1,-1-1,1 1,0-1,0 1,0 0,0-1,0 1,1-1,-1 1,1-1,-1 1,1-1,0 0,0 1,0-1,0 0,1 0,-1 1,1-1,-1 0,1 0,0-1,-1 1,1 0,1 0,96 55,-87-52,0 1,0-1,-1 2,0-1,0 2,0-1,-1 2,0-1,-1 1,5 6,-12-12,-1-1,1 1,-1 0,0 0,0 0,0-1,0 1,0 1,-1-1,1 0,-1 0,0 0,0 0,0 0,0 0,0 0,-1 0,0 0,1 0,-1 0,0 0,-1 0,1 0,0 0,-1-1,1 1,-1 0,0-1,0 1,0-1,0 0,-1 0,1 0,0 0,-1 0,0 0,1-1,-1 1,0-1,0 0,0 0,0 0,0 0,0 0,2-1,-1 0,0 0,1 0,-1-1,0 1,1 0,-1-1,0 1,1-1,-1 1,1-1,-1 0,1 0,-1 1,1-1,0 0,-1 0,1-1,0 1,0 0,0 0,-1-1,1 1,1 0,-1-1,0 1,0-1,1 1,-1-1,0 0,1 1,0-1,-1 0,1 1,0-1,0 0,0 1,0-1,0 0,0 1,0-1,1 0,-1 1,1-1,-1 1,1-1,0 0,-1 1,1 0,0-2,5-12,1-1,1 1,0 0,0 1,2-1,0 2,0 0,1 0,1 1,0 0,1 1,0 0,0 1,1 0,1 2,12-7,47-16,-72 30,1 0,-1 1,0-1,1 1,-1-1,1 1,-1 0,1 0,0 0,-1 0,1 1,-1-1,1 1,-1 0,0-1,1 1,-1 0,0 0,1 1,-1-1,0 0,0 1,0-1,0 1,0 0,-1 0,1-1,0 1,0 2,4 9,-1 0,0 0,-1 0,0 0,-1 1,-1-1,0 1,-1 11,7 33,-6-47,0-1,1 1,1-1,-1 0,2 0,-1 0,1-1,6 9,-9-16,-1 1,1-1,0 0,0 0,0 0,0 0,0 0,1 0,-1 0,0-1,1 1,-1-1,1 0,0 0,-1 0,1 0,0 0,0-1,0 1,-1-1,1 0,0 1,0-1,0-1,0 1,0 0,-1-1,1 1,0-1,0 0,-1 0,1 0,0 0,2-2,18-11</inkml:trace>
  <inkml:trace contextRef="#ctx0" brushRef="#br0" timeOffset="33075.014">8521 1839,'7'9,"11"6,2-1</inkml:trace>
  <inkml:trace contextRef="#ctx0" brushRef="#br0" timeOffset="33925.132">8948 2133,'-6'26,"0"0,2 0,1 0,1 0,1 1,2-1,0 1,2-1,4 17,-7-39,1 0,-1-1,1 1,0 0,0 0,1 0,-1 0,1-1,0 1,0-1,0 1,0-1,1 0,-1 0,1 0,0 0,0 0,0 0,0-1,0 0,1 1,-1-1,1-1,-1 1,1 0,0-1,0 0,-1 0,1 0,0 0,0 0,0-1,2 0,4-3,0-2,0 1,0-1,0 0,-1-1,0 0,0-1,-1 0,0 0,0-1,-1 0,1 0,3-7,108-152,-118 166,17-22,-18 23,0-1,1 1,-1 0,0-1,0 1,1 0,-1-1,0 1,0 0,1 0,-1-1,0 1,1 0,-1 0,0 0,1-1,-1 1,0 0,1 0,-1 0,1 0,-1 0,0 0,1 0,-1 0,0 0,1 0,-1 0,1 0,-1 0,0 0,1 0,-1 0,0 0,1 1,-1-1,1 0,-1 0,0 0,1 1,-1-1,0 0,0 0,1 1,-1-1,0 0,0 1,1-1,-1 0,0 0,0 1,0-1,0 1,1-1,-1 0,0 1,0-1,0 0,0 1,0-1,12 123,-11-119,0 0,0 0,0-1,0 1,1 0,-1-1,1 1,0-1,0 0,0 1,1-1,-1 0,1 0,-1 0,1-1,0 1,0-1,1 1,-1-1,0 0,1 0,-1-1,1 1,-1-1,1 0,0 0,0 0,0 0,-1 0,1-1,0 0,0 0,0 0,0 0,0-1,0 1,0-1,-1 0,1 0,2-1,9-6,-1-1,0 0,0-1,-1 0,0-1,-1-1,0 0,-1 0,0-1,-1 0,0-1,-1-1,-1 1,-1-1,0-1,0 1,-2-1,2-8,-1 57,-5-14,1 0,1-1,1 1,1-1,1 0,0 0,1 0,-4-12,-1-1,2 1,-1-1,0 0,1 0,0 0,0 0,0-1,1 0,0 0,0 0,0 0,0-1,0 0,1 0,-1 0,1 0,0-1,0 0,0-1,0 1,0-1,3 0,5-1,0-1,0 0,0-1,-1-1,1 0,-1 0,1-2,-1 0,0 0,-1-1,1-1,-1 0,-1 0,1-1,-1-1,-1 0,0-1,0 0,0 0,5-9,20-44,-24 79,-10-13,0 7,1-1,0 1,1-1,-1 0,2 0,-1 0,1-1,1 1,0-1,0 0,0 0,1 0,0-1,1 0,0 0,0-1,0 0,1 0,-1 0,2-1,-1-1,0 1,1-1,0-1,0 1,2-1,-2-2,0-1,0 0,0 0,0-1,0-1,0 1,-1-1,1-1,0 0,-1 0,0 0,0-1,0-1,0 1,-1-1,1 0,-1-1,-1 0,1 0,-1 0,0-1,0 0,-1 0,0-1,0 1,-1-1,0 0,0 0,-1-1,0 1,1-7,14-35,-18 50,0 0,0 0,0 0,0 1,1-1,-1 0,0 0,0 1,0-1,0 0,1 0,-1 0,0 1,0-1,0 0,1 0,-1 0,0 0,0 0,1 0,-1 0,0 1,0-1,1 0,-1 0,0 0,0 0,1 0,-1 0,0 0,0 0,1 0,-1 0,0 0,0 0,1-1,-1 1,0 0,0 0,1 0,-1 0,0 0,0 0,1-1,-1 1,0 0,0 0,0 0,1-1,-1 1,0 0,0 0,0-1,0 1,0 0,0 0,0 0,1-1,-1 1,0 0,0-1,0 1,0 0,0 0,0-1,0 1,0 0,0 0,0-1,6 23,-6-22,5 23,0 0,2-1,0 1,2-2,6 14,-12-30,0 1,0-1,0 0,1 0,0 0,0-1,0 0,1 1,-1-1,1-1,0 1,0-1,0 0,0 0,1 0,0-1,-1 0,1 0,0 0,0-1,0 0,0 0,0 0,3-1,27-4,-4-6</inkml:trace>
  <inkml:trace contextRef="#ctx0" brushRef="#br0" timeOffset="34192.404">10553 1706,'-7'16,"5"9,14 6,4-3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2:45.8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150 336,'-1'-1,"0"0,-1 0,1 0,0 0,0 1,-1-1,1 0,0 1,-1-1,1 1,-1-1,1 1,-1 0,1 0,0 0,-1 0,1 0,-1 0,1 0,-1 0,1 0,-1 1,1-1,-1 0,1 1,0-1,-1 1,1 0,0 0,0-1,-1 1,1 0,0 0,0 0,0 0,0 0,0 0,0 1,0-1,0 0,1 0,-1 1,0-1,1 0,-1 1,1-1,-1 1,1-1,0 0,0 2,-13 36,3 1,1 0,3 1,-1 14,1-12,-15 132,3 154,16-311,1 0,1 1,1-1,1 0,0 0,1 1,1-2,1 1,0 0,2-1,0 0,0-1,2 1,0-1,1-1,2 3,-5-10,-5-5,0 0,0-1,1 1,-1-1,0 1,1-1,-1 0,1 0,0 0,0 0,0-1,0 1,0-1,0 1,0-1,0 0,0 0,1-1,-1 1,3-1,12 1,55 12,-52-3,0-2,1-1,0 0,0-2,1 0,0-1,0-2,5 0,92-2,0-5,91-16,3 0,369-5,122-10,-505 20,1 9,53 10,34 6,169-21,410-55,-452 51,32 18,-295 8,0 7,73 20,-136-22,64 4,77-2,76 7,28 5,108-13,-412-15,475 9,311-4,-339 19,271-5,-118 5,-35-1,205 3,-173-49,64 4,-403 17,462-27,-637 28,406-12,91 0,-298 10,191-11,-140 14,-212 24,-143-25,-1 0,1 0,-1 0,0-1,1 0,-1-1,0 0,0 0,0 0,0-1,0 0,-1 0,1-1,-1 0,0 0,0 0,0-1,0 0,-1 0,0 0,0-1,0 0,-1 0,0 0,0 0,1-4,2-16,-1 0,-1 0,-1 0,-2 0,0-22,0 11,6-119,-7 0,-10-50,7 173,0 1,-3-1,0 1,-2 0,-2 0,-1 1,-1 0,-1 1,-2 1,-1-1,-2 2,0 0,-2 2,-5-6,17 23,-1 0,0 1,-1 0,1 0,-1 1,-1 0,0 0,0 1,0 1,0 0,-1 0,0 1,0 0,0 0,-1 2,1-1,-11 0,-56 4,0 2,-47 10,12-2,-601 30,-53-28,-444 67,1206-80,-1070 66,388-17,-81-29,-353-51,202-46,249-20,26 12,-6 29,549 48,-798-47,867 54,-1682-44,1200 59,-54 28,21-1,345-32,1-10,-71-14,-116 5,169 9,-180-38,-259 3,645 35,-54-3,0 2,-45 6,97-1,-1 0,1 1,0 0,0 2,0-1,1 2,0 0,0 1,-9 7,-20 13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49.5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54,'35'166,"-8"-46,-5 1,4 103,-15-313,-9 85,-1 0,0 1,1-1,0 0,-1 1,1-1,1 1,-1 0,0 0,1 0,0 0,0 0,0 0,0 1,0-1,0 1,1 0,-1 0,1 0,-1 1,1-1,0 1,0 0,-1 0,1 0,2 0,1 1,0 1,-1 0,1 0,0 0,0 1,-1-1,1 2,-1-1,1 1,-1 0,0 0,0 1,-1 0,1 0,-1 0,1 0,-1 1,-1 0,1 0,-1 1,0-1,0 1,0 0,-1 0,0 0,0 0,0 1,-1-1,0 1,-1 0,1-1,-1 1,0 0,-1 4,0-7,0 0,-1-1,0 1,1-1,-1 1,-1-1,1 1,0-1,-1 0,0 1,0-1,0 0,0 0,0 0,0-1,-1 1,0-1,1 1,-1-1,0 0,0 0,0 0,0 0,-1 0,1-1,0 1,-1-1,1 0,-1 0,1-1,-1 1,-1-1,-4 2,0-1,1-1,-1 0,0 0,1-1,-1 0,1 0,-1-1,1 0,-1 0,1-1,0 0,-3-3,10 6,0 0,0 0,1 0,-1 0,0-1,1 1,-1 0,0-1,1 1,-1 0,0-1,1 1,-1-1,1 1,-1-1,1 1,-1-1,1 1,-1-1,1 1,-1-1,1 0,0 1,-1-1,1 0,0 1,0-1,0 0,-1 0,1 1,0-1,0 0,0 0,0 1,0-1,0 0,0 0,1 1,-1-1,0 0,0 1,1-1,-1 0,0 1,1-1,-1 0,0 1,1-1,-1 1,1-1,-1 1,1-1,39-22,-30 18,33-16,-1-2,-2-2,0-1,-1-2,-2-2,2-5,-26 23,0 0,-2-2,1 1,-2-1,0-1,0 0,-2 0,0-1,-1 0,0-1,-1 1,-1-1,-1 0,0 0,-1-1,-1 1,-1-1,0-1,-1 9,0-1,0 0,-1 0,-1 1,0-1,0 0,-1 1,0 0,-1 0,0 0,-1 0,0 1,0-1,-1 1,0 0,-1 1,0 0,-3-3,8 10,1-1,-1 1,0 0,-1 0,1 0,0 0,0 0,0 0,-1 1,1-1,0 1,-1-1,1 1,0 0,-1 0,1 0,0 0,-1 0,1 1,0-1,-1 1,1 0,0-1,0 1,0 0,0 0,0 0,0 1,0-1,0 0,0 1,0 0,0-1,1 1,-1 0,-46 74,33-33,2 0,1 1,2 0,3 1,1 0,0 45,4-62,2 0,0 1,2-1,1 0,2 1,3 11,-6-32,0 0,1 0,0-1,0 1,1-1,0 0,0 0,0 0,1 0,0-1,0 0,1 0,0 0,0-1,0 1,1-2,0 1,0-1,0 0,0 0,0-1,1 0,0 0,3 0,1-1,-1-1,1 0,0-1,-1-1,1 0,0 0,-1-1,0 0,1-1,-1-1,0 0,0 0,-1-1,1 0,-1-1,0 0,-1 0,0-1,0-1,0 0,-1 0,0 0,0-1,-1 0,0-1,-1 0,0 0,0 0,-1 0,-1-1,0 0,0 0,-1 0,0-1,-1 1,-1-1,1-6,-4-2,1 20,0 1,0-1,1 1,-1-1,0 1,0 0,0-1,1 1,-1 0,0 0,0-1,1 1,-1 0,1 0,-1 0,1 0,-1 0,1 0,0 0,-1 0,1 0,0 0,0 0,0 0,0 0,0 0,0 0,0 0,0 0,0 0,0 1,-2 6,0-1,1 1,0-1,0 1,0 0,1-1,0 1,1 0,0-1,0 1,0 0,1-1,0 1,1-1,0 0,0 0,0 0,1 0,0-1,0 1,1-1,-1 0,1 0,1-1,4 5,-3-6,0-1,0 0,0 0,0 0,0-1,1-1,-1 1,1-1,-1 0,1-1,0 1,-1-2,1 1,-1-1,1 0,-1 0,1-1,-1 0,0-1,1 0,-2 0,1 0,0-1,0 0,4-4,-3 3,-1 0,0-1,0 0,0-1,-1 1,0-1,-1 0,1-1,-1 1,0-1,-1 0,0-1,-1 1,1-1,-1 1,-1-1,0 0,0 0,-1 0,0 0,0-5,-1 9,-1 0,1 1,-1-1,0 0,0 1,0-1,-1 1,0 0,0-1,0 1,0 0,0 0,-1 0,0 0,0 1,0-1,0 1,-1 0,1 0,-1 0,0 0,0 0,0 1,0 0,0 0,0 0,-1 0,1 1,-1-1,1 1,-1 0,1 1,-1-1,0 1,1 0,-1 0,0 0,1 1,-1 0,0 0,-1 0,-2 2,0 1,0-1,0 1,1 0,-1 1,1 0,0 0,1 0,-1 1,1 0,0 0,1 1,-1 0,1 0,1 0,-1 0,1 1,0 0,1 0,0 0,0 0,1 0,0 1,0-1,1 1,0-1,1 1,0 6,1-12,0 1,0-1,0 1,0-1,1 1,-1-1,1 1,0-1,0 0,0 0,1 0,-1-1,1 1,-1 0,1-1,0 1,0-1,2 1,26 14</inkml:trace>
  <inkml:trace contextRef="#ctx0" brushRef="#br0" timeOffset="263.294">1578 469,'-16'-5,"-12"-1,-8 3,-5 6,-2 9,1 8,9 7,9 5,11 5,15 0,16 1,18-4,15-6,15-7,9-7,6-9,2-7,-12-3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46.0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1094,'22'-105,"-14"62,1 0,3 1,1 0,5-7,-17 45,1-1,-1 1,1-1,0 1,0 0,0 0,1 0,0 0,-1 1,1-1,1 1,-1-1,0 1,1 0,0 0,-1 1,1-1,0 1,1 0,-1 0,0 0,1 0,-1 1,0 0,1 0,0 0,-1 0,1 1,0 0,-1 0,1 0,-1 1,1-1,0 1,-1 0,1 0,-1 1,1-1,-1 1,0 0,1 1,4 5,-1 0,0 0,0 1,-1 1,0-1,0 1,-1 0,-1 1,0-1,0 1,-1 0,0 1,-1-1,0 1,-1-1,-1 1,1 2,-1-11,0 0,0 1,-1-1,1 0,-1 1,0-1,1 1,-2-1,1 0,0 1,-1-1,1 0,-1 1,0-1,0 0,0 0,-1 0,1 0,-1 0,0 0,0 0,0 0,0 0,0-1,0 1,-1-1,1 0,-1 0,0 0,1 0,-1 0,0 0,0-1,-1 0,1 1,-3 0,-35-4,40 2,1 0,-1-1,0 1,1 0,-1 0,1 0,-1-1,0 1,1 0,-1-1,1 1,-1 0,1-1,-1 1,1-1,-1 1,1-1,-1 1,1-1,-1 1,1-1,0 1,-1-1,1 0,0 1,0-1,-1 1,1-1,0 0,0 1,0-1,0 0,0 1,0-1,0 0,0 1,0-1,0 0,0 1,1-1,-1 0,0 1,0-1,1 1,-1-1,0 0,1 1,-1-1,0 1,1-1,-1 1,1-1,-1 1,1-1,0 1,8-11</inkml:trace>
  <inkml:trace contextRef="#ctx0" brushRef="#br0" timeOffset="878.628">709 693,'-8'0,"0"0,1 0,-1 1,0 0,1 0,-1 1,1 0,0 0,-1 1,1 0,0 0,1 1,-1 0,1 0,-1 1,1-1,0 1,1 1,-1-1,1 1,0 0,1 0,-1 0,1 1,1-1,-1 1,1 0,0 0,1 1,-2 4,4-9,0 1,0-1,0 0,0 1,0-1,1 0,0 0,0 1,0-1,0 0,0 0,1 0,-1 0,1 0,0-1,-1 1,1 0,1-1,-1 1,0-1,1 0,-1 1,1-1,0-1,-1 1,1 0,0-1,0 1,0-1,0 0,2 1,4 0,1 1,-1-1,1 0,0-1,-1 0,1-1,0 0,0 0,-1-1,5-1,8-4,1-2,-1-1,0 0,0-2,-1 0,-1-2,0 0,-1-1,0-1,-1 0,-1-2,0 0,-1-1,-1-1,-1 0,3-7,4-8,-1-1,-2-1,-2-1,-1 0,-2-1,-1-1,-2 0,-2 0,-2 0,-1-1,-2 0,-2-38,-1 67,0-1,0 1,-1 0,-1-1,0 1,0 0,-1 0,-1 0,0 1,-3-8,6 17,1 0,-1 0,1 0,-1 0,1 1,-1-1,0 0,1 0,-1 0,0 1,0-1,0 0,1 1,-1-1,0 0,0 1,0-1,0 1,0 0,0-1,0 1,0 0,0 0,0-1,0 1,0 0,0 0,-1 0,1 0,0 0,0 1,0-1,0 0,0 0,0 1,0-1,0 1,0-1,0 1,0-1,0 1,1-1,-1 1,0 0,0 0,-30 41,22-17,1 1,1-1,2 1,0 1,2-1,1 0,0 1,3 0,0-1,3 13,8 51,4 0,4-2,4 0,26 60,-19-75,-30-73,-1 1,1-1,0 0,-1 0,1 1,0-1,-1 0,1 0,0 0,0 0,-1 0,1 0,0 0,-1 0,1 0,0 0,-1 0,1 0,0 0,0-1,-1 1,1 0,-1-1,1 1,0 0,-1-1,1 1,-1-1,1 1,-1 0,1-1,-1 0,1 1,-1-1,1 1,-1-1,0 1,1-1,-1 0,0 1,0-1,1 0,-1 1,0-1,0 0,0 0,0 1,0-1,0 0,0 0,1-2,38-93,-32 74,1 0,2 0,0 1,1 0,1 1,0 0,8-8,-19 27,-1 0,1 0,-1 0,1 0,0 0,-1 0,1 0,0 0,0 0,-1 0,1 1,0-1,0 0,0 1,0-1,0 0,0 1,0-1,0 1,0-1,1 1,-1 0,0 0,0-1,0 1,0 0,1 0,-1 0,0 0,0 0,0 0,0 1,1-1,-1 0,0 1,0-1,0 0,0 1,0 0,0-1,0 1,0-1,0 1,0 0,0 0,0 0,0-1,0 2,4 9,0 0,0 0,-1 1,-1-1,0 1,0 0,-1 0,-1 0,7 27,-5-22,2 0,0 0,1 0,1-1,0 0,5 7,-10-19,1 1,0-1,1 1,-1-1,1 0,-1 0,1-1,1 1,-1-1,0 0,1 0,-1 0,1-1,0 1,0-1,0 0,0-1,0 1,0-1,1 0,-1 0,6-1,1-1,0-2,0 1,0-2,-1 0,1 0,-1-1,0 0,0-1,-1 0,0-1,0 0,0 0,-1-1,0-1,0 0,-1 0,0 0,-1-1,0 0,0-2,-1 4,0 1,0-1,-1-1,0 1,-1-1,0 0,0 0,-1 0,0 0,-1-1,0 1,0-1,-1 0,0 1,-1-1,0 0,0 0,-2 0,2 8,-1 0,1 0,-1 1,0-1,0 0,0 1,0-1,0 1,0-1,0 1,-1-1,1 1,0 0,-1 0,1 0,-1 0,0 0,1 0,-1 0,0 0,1 0,-1 1,0-1,0 1,0 0,1-1,-1 1,0 0,0 0,0 0,0 0,0 0,1 1,-1-1,0 0,0 1,0 0,1-1,-1 1,0 0,1 0,-1 0,0 0,1 0,0 0,-1 0,1 1,-1-1,1 0,0 1,0-1,0 1,0 0,0-1,0 1,0 1,-3 3,-1 1,1 0,1 0,0 1,0-1,0 1,1-1,0 1,0 0,1 0,0 0,0 0,1 0,0 0,1 0,-1 0,2 0,-1 0,1 0,0-1,1 1,0 0,0-1,0 0,1 0,0 0,1 0,-1-1,1 1,1-1,-1 0,1-1,2 2,3-2,0 0,1 0,0-1,0-1,0 0,1-1,-1 0,1-1,-1 0,12-1,26-1</inkml:trace>
  <inkml:trace contextRef="#ctx0" brushRef="#br0" timeOffset="1946.201">2246 613,'-6'14,"0"0,2 0,-1 1,2 0,0 0,1 0,0 0,1 10,1-21,0 0,1 0,-1 0,1 1,0-1,0 0,0 0,0 0,1 0,-1 0,1-1,0 1,1 0,-1-1,0 0,1 1,0-1,0 0,0 0,0 0,0-1,1 1,-1-1,1 0,-1 0,1 0,0 0,0-1,0 1,0-1,0 0,3 0,3 0,-1-1,0 0,1-1,-1 0,0 0,0-1,1 0,-2-1,1 1,0-2,0 0,-1 0,0 0,0-1,0 0,0 0,-1-1,0 0,0-1,-1 1,0-1,0-1,0 1,-1-1,0 0,-1 0,1 0,-2-1,1 1,-1-1,0 0,-1 0,0-4,-1 1,-5 25,1 0,0 1,1 0,0 1,1-1,1 0,0 0,1 1,1-1,0 0,1 0,0 0,4 8,-6-19,1 0,0-1,-1 1,1-1,0 1,1-1,-1 0,0 0,1 0,-1 0,1 0,-1-1,1 1,0-1,0 0,0 0,0 0,0 0,0 0,0 0,0-1,0 0,0 0,0 1,0-2,0 1,1 0,-1-1,1 1,5-2,1-1,-1 0,0 0,0-1,0 0,0 0,0-1,6-5,4-6,0 0,0-2,-2 0,0-1,-1 0,-1-2,1-3,3-2,-19 26,0 0,0 0,0 0,0 0,0 1,1-1,-1 0,0 0,0 0,0 0,0 0,0 0,1 0,-1 0,0 1,0-1,0 0,0 0,1 0,-1 0,0 0,0 0,0 0,0 0,1 0,-1 0,0 0,0 0,0 0,0 0,1-1,-1 1,0 0,0 0,0 0,0 0,0 0,1 0,-1 0,0 0,0 0,0-1,0 1,0 0,0 0,1 0,-1 0,-4 19,3-16,-2 11,-1-1,0 1,2-1,-1 0,2 1,0 0,0-1,1 1,1 0,1 5,-1-17,0 1,-1-1,1 0,0 0,0 0,0 0,1 0,-1 0,0 0,1 0,-1-1,1 1,0-1,-1 1,1-1,0 1,0-1,0 0,0 0,0 0,0 0,0 0,1-1,-1 1,0 0,0-1,1 0,-1 1,0-1,1 0,-1 0,0-1,0 1,1 0,1-1,78-28,52-66,-95 62,-39 33,1 0,0 0,-1 0,1 0,-1 0,1 0,-1 0,1 0,0 0,-1 0,1 1,-1-1,1 0,-1 0,1 1,-1-1,1 0,-1 0,1 1,-1-1,1 1,-1-1,1 0,-1 1,0-1,1 1,-1-1,0 1,0-1,1 1,-1-1,0 1,0-1,1 1,-1 0,0-1,0 1,0-1,0 1,0 0,0-1,0 1,0-1,0 1,0-1,-1 1,1 0,0-1,0 1,0-1,-1 1,1-1,0 1,-1-1,1 1,0-1,-1 0,1 1,-1-1,1 1,-1 4,0 1,-1 0,2-1,-1 1,0 0,1 0,0 0,1 0,-1 0,1 0,0 0,1-1,-1 1,1 0,0-1,1 1,-1-1,1 0,0 0,1 0,-1 0,1 0,0-1,0 0,0 0,0 0,1 0,2 1,3-2,0-1,0 0,0-1,0 0,1-1,-1 0,0 0,0-1,1-1,-1 1,0-2,0 1,0-1,-1-1,1 0,-1 0,0-1,0 0,0-1,-1 0,4-3,-11 9,-1 0,1-1,0 1,0 0,0 0,0 0,0 0,0 0,-1 0,1 0,0 0,0 0,0 0,0 0,0 0,0 1,-1-1,1 0,0 1,0-1,0 0,-1 1,1-1,0 1,-1 0,1-1,0 1,-1 0,1-1,-1 1,1 0,-1-1,1 1,-1 0,1 0,-1 0,0-1,1 1,-1 0,0 0,0 0,0 0,0 0,0 0,0-1,0 2,7 13,-5-13,0 1,-1-1,1 0,0 0,0 0,0 0,1 0,-1-1,0 1,1-1,-1 1,1-1,-1 0,1 0,0 0,-1 0,1 0,0-1,0 1,-1-1,1 0,0 0,0 0,0 0,0 0,-1-1,1 1,0-1,0 0,-1 0,1 0,-1 0,1 0,-1-1,1 1,0-1,3-2,0 1,-1-1,0-1,0 1,0-1,0 0,-1 0,0 0,0 0,0-1,0 0,-1 1,0-1,0-1,0 0,-1 0,-1 0,0 0,0 0,0 0,-1 0,1 0,-2-1,1 1,-1 0,0 0,-1 0,1 0,-2 1,1-1,-1 0,0 1,0-1,0 1,-1 0,0 0,0 1,-1-1,0 1,0 0,0 0,0 0,-1 1,0 0,0 0,0 0,0 1,0 0,-1 0,0 0,1 1,-1 0,-1 1,3 0,-1 1,1 0,-1 0,1 0,-1 1,1 0,0 0,-1 0,1 1,0 0,0 0,0 0,0 1,0-1,1 1,-1 0,1 1,-1-1,1 1,0 0,1 0,-1 0,1 0,-1 0,2 1,-2 2,-3 4,0 0,2 1,-1 0,2 0,-1 0,2 1,-1-1,2 1,0 0,0 10,1-18,1 0,0 0,1 1,-1-1,1 0,0 0,1 0,-1 0,1 0,0 0,0 0,0 0,1-1,0 1,0-1,0 1,0-1,1 0,1 1,17 12</inkml:trace>
  <inkml:trace contextRef="#ctx0" brushRef="#br0" timeOffset="2200.552">3610 345,'-16'2,"-10"6,-2 5,0 6,6 4,6 2,6 2,10-1,4-6</inkml:trace>
  <inkml:trace contextRef="#ctx0" brushRef="#br0" timeOffset="2362.12">3663 907,'0'20,"3"12,4 5,9-2,10-5,15-7,15-12,16-15,12-15,-7-6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45.1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232 334,'-10'-3,"3"0,1 0,-1 0,1 1,-1-1,0 2,0-1,0 1,0 0,0 1,0-1,0 1,-1 1,1-1,0 1,0 1,0-1,0 1,1 0,-1 1,0 0,1 0,0 0,0 0,0 1,-1 1,1 6,-1 1,2 0,-1 0,2 1,0 0,0-1,1 1,1 1,0-1,1 0,0 0,1 1,0-1,1 0,1 2,19 38,-20-52,-1 0,1 0,0 0,0-1,0 1,0 0,0-1,0 1,0 0,0-1,0 1,0-1,0 0,0 1,0-1,0 0,0 0,0 1,1-1,-1 0,0 0,0 0,0-1,0 1,0 0,1 0,-1-1,0 1,0 0,0-1,0 1,0-1,0 0,0 1,0-1,0 0,0 1,-1-1,1 0,0 0,0 0,-1 0,1 0,0 0,-1 0,1 0,-1 0,10-14,-1-1,-1 0,0 0,-1-1,-1 1,0-1,2-13,3-8,-12 38,1 0,0-1,0 1,0 0,0-1,0 1,0-1,-1 1,1-1,0 1,0 0,0-1,0 1,1-1,-1 1,0 0,0-1,0 1,0-1,0 1,0 0,1-1,-1 1,0 0,0-1,1 1,-1 0,0-1,0 1,1 0,-1-1,0 1,1 0,-1 0,1 0,-1-1,0 1,1 0,-1 0,0 0,1 0,-1 0,1 0,-1-1,1 1,-1 0,0 0,1 0,-1 1,1-1,-1 0,0 0,1 0,-1 0,1 0,-1 0,0 0,1 1,-1-1,1 0,10 27,-8-20,2 9,0-1,1 1,1-1,0-1,1 0,1 0,0 0,1-1,0 0,1-1,1-1,7 7,-16-17,0 0,0 0,0 0,0 0,0-1,0 1,0-1,1 0,-1 0,0 0,0 0,0 0,1-1,-1 0,0 1,0-1,0 0,0-1,0 1,-1 0,1-1,0 0,0 1,-1-1,1 0,-1 0,0-1,0 1,0 0,0-1,0 0,0 1,0-1,-1 0,1 0,-1 0,0 0,0 0,0 0,-1 0,1 0,0-3,12-30</inkml:trace>
  <inkml:trace contextRef="#ctx0" brushRef="#br0" timeOffset="251.198">473 0,'9'3,"5"9,5 16,0 22,-4 25,-5 25,-8 18,-11 12,-10-1,-2-10,1-19,5-27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55.83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0 895,'40'-39,"4"-3,-2-1,31-45,-71 85,1 1,0-1,-1 0,1 0,-1 0,0 0,0 0,0-1,-1 1,1 0,-1-1,1 1,-1-1,0 0,-1 1,1-1,-1 0,1 0,-1 1,0-1,-1 0,0-3,-1 5,-1 1,0 0,0 0,0 0,0 0,0 0,0 0,0 1,0 0,0-1,0 1,0 0,0 1,0-1,0 1,0-1,0 1,0 0,0 0,0 0,0 0,0 1,0-1,1 1,-1 0,1 0,-10 4,0 0,1 1,0 1,0 0,0 1,2 0,-1 0,-4 6,11-11,-1 0,0 1,1-1,0 1,0 0,1 0,-1 0,1 0,0 0,0 0,1 1,-1-1,1 1,1-1,-1 1,1 0,0-1,0 1,0-1,1 1,0 2,1-3,1 0,-1 0,0-1,1 1,0-1,0 0,0 1,1-1,0-1,-1 1,1-1,0 1,1-1,-1 0,1 0,-1-1,1 0,0 1,0-1,0-1,0 1,10 2,-1 0,1-1,0 0,0-1,0-1,13-1,-10-1,-1-1,0-1,0 0,0-1,0-1,0-1,-1 0,0-1,-1-1,1-1,-2 0,1 0,-1-2,-1 0,1 0,-2-2,7-7,0-2,-1 0,-1-2,-2 1,0-2,-1 0,-2-1,0 0,-2-1,-1 0,2-13,-4 10,-1 0,-1-1,-1 1,-2-1,-1 0,-2 0,-1 0,-1 1,-7-30,-7 25,16 34,1 1,-1-1,0 1,0-1,1 1,-1-1,0 1,0 0,1-1,-1 1,0 0,0 0,0-1,0 1,1 0,-1 0,0 0,0 0,0 0,0 0,1 0,-1 1,0-1,0 0,0 0,0 1,1-1,-1 0,0 1,0-1,1 1,-1-1,0 1,1-1,-1 1,0-1,1 1,-1 0,1-1,-1 1,1 0,-1 0,1 0,-10 13,1 1,0 0,1 0,1 1,1 0,0 0,1 1,0 0,1 3,2-13,-11 44,2 0,3 0,1 1,3 0,3 0,1 0,6 35,-5-75,0-1,0 0,1 0,1 0,0 0,0-1,1 1,0-1,1 0,0 0,1 0,0-1,1 0,0 0,0 0,0-1,1 0,1-1,-1 0,1 0,6 3,-4-6,1 0,-1-1,1 0,0 0,-1-2,1 1,0-2,0 1,0-2,0 0,0 0,0-1,-1 0,1-1,-1 0,1-1,-1-1,0 0,-1 0,1-1,-1 0,0-1,0 0,-1 0,0-1,-1 0,1-1,-2 0,1 0,-1-1,-1 0,1 0,-2-1,1 0,-2 1,1-2,1-8,-3 12,0 0,0-1,-1 1,0-1,0 0,-1 1,0-1,-1 0,0 0,0 0,-1 0,0 1,0-1,-1 0,0 1,-1-1,-2-3,4 11,0-1,-1 1,1 0,-1 0,0 0,1 0,-1 0,0 0,1 1,-1-1,0 1,0-1,0 1,0-1,1 1,-1 0,0 0,0 0,0 0,0 0,0 1,0-1,1 0,-1 1,0 0,0-1,0 1,1 0,-1 0,0 0,1 0,-1 0,1 0,-1 0,1 1,0-1,0 0,-1 1,1-1,0 1,0 0,0-1,0 1,1 0,-1-1,0 1,1 0,-1 0,1 0,0 0,-6 7,1 1,1-1,0 1,0 1,1-1,1 0,-1 1,2-1,-1 1,1-1,1 1,0 0,1 0,0-1,0 1,1-1,1 1,-1-1,2 0,-1 0,2 0,-1 0,1-1,1 1,0-1,0-1,0 1,1-1,1 0,6 6,-3-8,0-1,-1 0,2 0,-1-1,0-1,1 0,11 1,28 4</inkml:trace>
  <inkml:trace contextRef="#ctx0" brushRef="#br0" timeOffset="445.83">1578 616,'-10'4,"0"0,0 1,0 0,1 1,0 0,0 1,0 0,1 0,0 1,1 0,0 0,0 0,1 1,-1 0,2 1,0-1,0 1,1 0,0 1,0-1,1 1,1-1,-2 11,4-17,1 0,0 0,0 0,0 0,0 0,1 0,-1 0,1 0,0 0,0-1,1 1,-1-1,1 0,-1 1,1-1,0 0,0-1,0 1,1-1,-1 1,1-1,-1 0,1 0,0 0,2 0,4 2,0-1,1 0,-1 0,1-1,0-1,-1 1,1-2,0 0,4 0,6-4,-1 0,0-1,0-1,0-1,-1-1,0 0,0-2,-1 0,-1-1,1-1,-2 0,0-1,0-1,-1-1,-1 0,-1-1,0 0,-1-1,0-1,-2 0,0 0,-1-1,-1 0,0-1,12-43,-3-1,-3-1,-2 0,-4-1,-2 0,-4 0,-2-22,-1 40,-6 34,-2 34,-15 62,4 1,3 1,-5 74,18-117,2 0,1 1,2-1,3 14,-2-42,0 0,0 1,1-1,1-1,0 1,1 0,1-1,0 0,0 0,1-1,0 0,1 0,1 0,-1-1,4 2,-7-7,1-1,-1 1,1-1,0 0,0-1,1 1,-1-1,1 0,-1-1,1 0,0 0,0 0,0-1,0 0,0 0,1-1,20-2</inkml:trace>
  <inkml:trace contextRef="#ctx0" brushRef="#br0" timeOffset="708.109">1766 200,'20'5,"23"1,20 0,17-1,14 0,-10 0</inkml:trace>
  <inkml:trace contextRef="#ctx0" brushRef="#br0" timeOffset="1848.249">2326 816,'51'-217,"-28"98,-23 116,0 2,0 0,0 0,0 0,-1 0,1 0,0 0,0 0,0 0,1 0,-1 0,0 0,0 0,0 0,1 0,-1 0,0 0,1 0,-1 1,1-1,-1 0,1 0,0 0,-1 0,1 1,0-1,0 0,-1 1,1-1,0 0,0 1,0-1,0 1,0 0,0-1,0 1,0 0,0-1,0 1,0 0,0 0,0 0,0 0,0 0,0 0,0 0,0 0,0 0,0 1,0-1,0 0,0 1,150 73,-145-68,1 0,-1 0,0 1,-1-1,0 1,0 0,0 1,-1 0,0-1,0 1,-1 0,0 1,0-1,-1 0,0 1,-1 0,0-1,0 1,-1 0,0-1,0 1,-1 0,-1 0,0 1,2 23,0-30,-1 0,1 0,0-1,0 1,0 0,0 0,1 0,-1-1,1 1,-1 0,1-1,0 1,0-1,0 1,1-1,-1 1,1-1,-1 0,1 1,0-1,0 0,0 0,0 0,0-1,0 1,0 0,1-1,1 2,7-1,0 0,1-1,-1 0,0-1,1 0,-1-1,0 0,1-1,-1 0,0-1,0 0,0-1,-1 0,1 0,-1-1,0-1,0 0,1-1,2 0,-12 7,0-1,0 0,0 1,0-1,0 1,0 0,0-1,1 1,-1 0,0 0,0 0,0-1,1 1,-1 0,0 1,0-1,0 0,0 0,1 0,-1 1,0-1,0 1,0-1,0 1,0-1,0 1,0-1,0 1,0 0,0 0,0 0,0-1,0 1,-1 0,1 0,0 0,-1 0,1 0,-1 0,1 1,-1-1,1 0,-1 0,0 0,1 0,-1 1,0-1,0 0,0 0,0 0,0 1,0-1,0 0,-1 0,1 0,0 0,-1 1,1 3,-1 1,1-1,1 1,-1 0,1-1,0 1,0-1,0 1,1-1,0 0,0 1,0-1,1 0,0 0,0-1,0 1,0 0,1-1,-1 0,1 0,1 0,-1 0,0-1,1 0,0 0,-1 0,1 0,3 0,-2-1,0 0,0 0,0-1,1 0,-1 0,0-1,0 0,1 0,-1 0,0-1,0 0,1 0,-1 0,0-1,0 0,0 0,-1-1,1 1,-1-1,1-1,-1 1,0-1,0 0,0 0,-1 0,1-1,-1 1,0-1,0 0,-1 0,0-1,1 1,-2-1,1 0,-1 1,0-1,0 0,0 0,-1-1,0 1,0-3,-1 0,-1 0,0 0,-1 0,1 0,-2 1,1-1,-1 1,-1-1,1 1,-1 0,-1 0,0 0,0 1,0 0,-1 0,0 0,0 1,-1-1,0 1,0 1,0 0,0 0,-1 0,0 1,0 0,-1 0,1 1,-1 0,1 1,-1 0,0 0,0 1,0 0,0 1,0-1,-31 13,40-12,-1 1,0-1,0 0,1 1,-1-1,0 1,1-1,-1 0,0 1,1 0,-1-1,1 1,-1-1,1 1,-1 0,1-1,0 1,-1 0,1-1,0 1,-1 0,1 0,0-1,0 1,0 0,-1 0,1 0,0-1,0 1,0 0,0 0,1-1,-1 1,0 0,0 0,0 0,1-1,-1 1,0 0,1-1,-1 1,0 0,1-1,-1 1,1 0,-1-1,2 1,2 3,1-1,1 0,-1-1,0 1,1-1,-1 0,1-1,-1 1,1-1,0 0,0 0,0-1,-1 0,4 0,2 1,317-11,-324 10,-1 0,1 0,-1 0,1 0,-1 1,1-1,-1 1,1 0,-1 0,1 0,-1 0,0 1,0-1,1 1,-1 0,0 0,-1 0,1 0,0 0,-1 1,1-1,-1 1,0 0,0 0,0 0,0 0,0 0,-1 0,1 0,-1 1,0-1,0 1,7 155,-7-157,-1 0,1 0,-1 0,1 1,0-1,-1 0,1 0,0 0,0 0,1 0,-1-1,0 1,1 0,-1 0,1-1,-1 1,1-1,0 0,0 1,-1-1,1 0,0 0,0 0,0 0,0 0,1-1,-1 1,0-1,0 1,0-1,1 0,-1 0,0 0,0 0,0 0,1 0,-1 0,0-1,0 1,0-1,0 0,0 0,0 0,0 0,0 0,0 0,2-1,11-10,0-1,0 0,-1 0,-1-2,0 0,-1 0,-1-1,0 0,-1-1,-1 0,0-1,0-5,5-4,-13 24,-1 3,0-1,0 1,0-1,0 1,-1-1,1 1,0-1,0 1,0-1,0 1,0-1,0 1,0-1,0 1,0-1,1 1,-1-1,0 1,0-1,0 1,1-1,-1 1,0-1,0 1,1-1,-1 1,0-1,1 1,-1 0,1-1,-1 1,0 0,1-1,-1 1,1 0,-1 0,1-1,-1 1,1 0,-1 0,1 0,-1 0,1 0,-1-1,1 1,-1 0,1 0,0 1,-1-1,1 0,-1 0,1 0,-1 0,1 0,-1 0,1 1,-1-1,1 0,-1 0,1 1,-1-1,0 0,1 1,-1-1,1 84,-3-73,1-1,1 1,0 0,0 0,1 0,0-1,1 1,0 0,1-1,2 7,-3-14,-1-1,1 1,0 0,0-1,0 1,0-1,0 0,0 0,1 0,-1 0,1 0,0 0,-1-1,1 1,0-1,0 0,0 0,0 0,0 0,0 0,0-1,0 1,0-1,1 0,-1 0,0 0,0 0,0-1,0 1,2-1,4-1,0 0,0-1,0 0,-1 0,1-1,-1 0,0-1,0 1,0-2,-1 1,4-6,0 0,0-1,-2 0,1-1,-2 1,0-2,0 1,-1-1,-1-1,0 0,12-24,-12 37,-8 22,1-16,-1 15,-1-4,1 0,1 0,0 0,0 0,2 0,0 0,1 0,0 0,1 0,1-1,3 9,-6-20,1 0,-1 0,1-1,0 1,0-1,0 1,1-1,-1 0,0 1,1-1,0 0,-1-1,1 1,0 0,0-1,0 0,0 0,0 0,0 0,0 0,1 0,-1-1,0 1,0-1,0 0,1 0,-1 0,0-1,0 1,1-1,-1 0,3-1,22-8</inkml:trace>
  <inkml:trace contextRef="#ctx0" brushRef="#br0" timeOffset="2100.893">4172 401,'-14'9,"-4"8,0 5,9 4,12 1,6-3</inkml:trace>
  <inkml:trace contextRef="#ctx0" brushRef="#br0" timeOffset="2556.535">4679 775,'-14'-4,"0"0,-1 0,1 1,-1 1,1 1,-1 0,0 1,0 0,1 1,-1 1,1 0,-1 1,1 1,0 0,0 1,-2 1,13-4,0 0,0 0,0 0,0 0,0 1,1-1,0 1,-1 0,1-1,0 1,0 0,0 0,1 1,-1-1,1 0,0 0,0 1,0-1,0 1,0-1,1 1,-1-1,1 1,0-1,0 1,1-1,-1 1,1 0,0-1,0 0,0 1,0-1,0 0,1 1,-1-1,1 0,0 0,0 0,0 0,0-1,1 1,-1 0,1-1,1 1,10 6,0 0,1-1,0 0,1-1,0-1,0-1,0 0,1-1,-1-1,1 0,0-1,0-1,0-1,0 0,0-1,-1-1,3-1,-2 0,0-1,0-1,-1 0,1-1,-1 0,0-2,-1 0,9-6,-23 14,0 0,0 0,0 0,0 0,0 0,0 0,0 0,-1 0,1 1,0-1,0 0,0 1,0-1,0 1,-1-1,1 1,0-1,0 1,-1-1,1 1,0 0,-1-1,1 1,-1 0,1 0,-1 0,1-1,-1 1,0 0,1 0,-1 0,0 0,1 0,-1 0,0 0,0-1,0 1,0 0,0 0,0 0,0 0,0 0,-1 0,1 0,0 0,0 0,-1 0,1-1,-1 1,1 0,-1 0,1 0,-1 0,1 12,1-9,0 0,0 1,0-1,0 1,1-1,0 0,0 0,0 0,0 0,0 0,1 0,0-1,0 1,0-1,0 0,0 0,1 0,-1 0,1-1,0 1,0-1,0 0,0 0,0 0,1-1,-1 1,0-1,3 0,1 1,-1-1,1 0,-1-1,1 0,0 0,-1 0,1-1,0 0,-1 0,1-1,-1 0,0-1,0 1,1-1,-2-1,5-2,-6 3,0 0,0-1,0 1,-1-1,1 0,-1-1,0 1,0-1,-1 0,1 1,-1-2,0 1,-1 0,1-1,-1 1,0-1,0 1,-1-1,0 0,0 0,0 0,-1 0,0 0,0 0,0 0,-1 0,1 0,-2 0,1 1,-1-1,1 0,-2 1,1-1,-1 1,1 0,-1-1,-1 1,1 1,-1-1,0 0,0 1,-1-1,2 2,-1 1,1-1,0 1,-1 0,0 0,1 0,-1 1,0-1,0 1,0 0,0 0,0 0,0 1,0-1,-1 1,1 0,0 0,0 1,0-1,0 1,0 0,0 0,0 0,0 0,0 1,0 0,1 0,-1 0,1 0,-1 0,1 1,0-1,0 1,-1 0,-2 3,-1 0,1 0,1 0,-1 0,1 1,0 0,0 0,1 0,0 1,0 0,1-1,0 1,0 1,1-1,0 0,0 4,2-10,0 1,0-1,0 0,1 0,-1 0,1 0,-1 0,1 0,-1-1,1 1,0 0,0 0,0 0,0-1,0 1,1 0,-1-1,0 1,1-1,-1 1,1-1,-1 0,1 0,0 0,0 0,-1 0,1 0,0 0,0 0,0-1,0 1,0-1,1 1,21 4</inkml:trace>
  <inkml:trace contextRef="#ctx0" brushRef="#br0" timeOffset="2807.116">5268 616,'-18'4,"-9"4,-1 8,1 5,5 1,10 2,5-3</inkml:trace>
  <inkml:trace contextRef="#ctx0" brushRef="#br0" timeOffset="2967.683">5402 1110,'9'16,"7"9,6 4,6-4,5-6,6-9,3-10,4-12,-7-4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52.54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1 950,'2'-19,"0"1,2-1,0 1,2-1,-1 2,2-1,1 1,5-10,-2 3,-2 3,-4 8,0-1,2 1,-1 1,2-1,0 1,0 1,7-8,-13 18,0 0,0 0,0 0,0 0,0 1,0-1,1 1,-1 0,0 0,0-1,0 1,0 1,0-1,1 0,-1 0,0 1,0-1,0 1,0 0,0 0,0 0,0 0,0 0,-1 0,1 0,0 0,0 1,-1-1,1 1,-1-1,0 1,1 0,-1-1,0 1,0 0,0 0,0 0,0 0,0 0,-1 0,1 0,-1 1,4 3,13 18,-4-8,-1 1,-1 1,-1-1,-1 2,0-1,3 13,-12-29,0 1,0-1,0 0,0 1,0-1,-1 1,1-1,-1 0,0 1,1-1,-1 0,0 0,-1 0,1 1,0-1,0 0,-1 0,1-1,-1 1,0 0,0 0,1-1,-1 1,0-1,0 0,0 0,-1 1,1-1,0 0,0-1,-1 1,1 0,0-1,-1 1,1-1,0 0,-1 0,1 0,-1 0,1 0,-1 0,1-1,-1 1,-12-7,20 1</inkml:trace>
  <inkml:trace contextRef="#ctx0" brushRef="#br0" timeOffset="1784.595">735 576,'-9'3,"0"0,0 1,1 0,-1 0,1 1,-1 0,1 1,1-1,-1 2,1-1,0 1,1 0,0 0,0 1,0 0,1 0,0 0,0 1,1-1,1 1,-1 0,1 0,1 1,-1-1,2 0,-1 1,2 0,-1 0,1-7,0 0,1 0,-1 0,1 0,0 0,-1 0,1 0,1 0,-1-1,0 1,1 0,-1-1,1 1,0-1,0 0,0 1,0-1,0 0,0 0,1 0,-1-1,1 1,-1 0,1-1,0 0,0 1,-1-1,1 0,0-1,0 1,0 0,0-1,0 0,0 0,0 0,0 0,0 0,0 0,0-1,0 1,0-1,2-1,13-4,0-1,0-1,-1 0,-1-2,1 0,-2-1,1 0,-1-1,-1-1,0 0,-1-1,-1 0,8-12,1-6,0-1,-3-1,0-1,-3 0,-1-1,-1-1,-2 0,-2-1,-1 0,-2 0,-2 0,-1-1,-2 0,-4-30,3 62,1 2,-1-1,0 1,0 0,0 0,0-1,-1 1,0 0,0 0,-1 0,1 0,-1 0,0 0,-1 0,1 1,-1-1,0 1,0-1,-2 0,3 4,-1 0,0 0,1 1,-1 0,0-1,0 1,0 0,0 0,1 1,-1-1,0 0,0 1,1 0,-1 0,0 0,1 0,-1 0,1 0,-1 1,1-1,0 1,-1-1,1 1,0 0,0 0,0 0,0 0,1 1,-1-1,-10 11,1 0,0 1,1 0,1 1,0 0,1 0,1 1,0 0,1 0,1 1,0-1,1 1,1 0,1 1,0-1,1 0,1 1,1-1,0 0,1 1,1-1,1 0,0-1,7 16,68 128,-60-128,-1 2,-2 0,-1 1,-2 0,6 26,-9-29,-7-45,0 1,1-1,0 1,1 0,0 0,1 1,0 0,1 0,1 0,-1 1,2 0,-1 1,1-1,1 2,0-1,0 1,0 1,11-6,-19 12,0 0,1-1,-1 2,0-1,1 0,-1 0,0 1,1-1,-1 1,1 0,-1 0,1 0,-1 0,1 0,-1 0,1 1,-1-1,1 1,-1 0,0-1,1 1,-1 0,0 1,0-1,0 0,0 1,0-1,0 1,0-1,0 1,-1 0,1 0,0 0,-1 0,0 0,1 0,-1 0,0 1,0-1,0 2,21 78,-22-74,1 0,0 0,0 0,0-1,1 1,0-1,1 1,0-1,0 0,1 0,-1 0,1 0,1-1,-1 1,1-1,1 0,-1-1,1 1,0-1,0 0,0-1,1 1,-1-1,6-1,0 0,0 0,0-1,0-1,0 0,1 0,-1-1,0-1,0 0,0-1,0 0,0-1,0 0,0-1,-1 0,1-1,-1 0,-1-1,1 0,-1-1,0 0,0 0,-1-1,0 0,0-1,-1 0,0-1,-1 1,1-3,-5 9,-1-1,0 1,1 0,-1-1,-1 1,1-1,-1 1,1-1,-1 0,0 0,0 1,0-1,-1 0,0 0,1 0,-1 0,-1 0,1 0,-1 0,1 0,-1 1,0-1,0 0,-1 0,1 1,-1-1,0 1,0-1,0 1,0 0,0 0,-1 0,0 0,1 0,-1 0,0 1,-1-1,1 1,0 0,-3-1,3 2,1 1,0-1,-1 1,1 0,-1 0,1 0,-1 0,1 0,0 1,-1-1,1 1,0 0,-1 0,1-1,0 1,0 1,0-1,0 0,0 0,0 1,0-1,0 1,0 0,1 0,-1-1,0 1,1 0,0 0,0 0,-1 1,1-1,0 0,1 0,-1 1,-3 5,2 0,-1 1,1-1,0 0,1 1,0-1,0 1,1-1,0 5,1-5,1 0,-1 0,2 0,-1 0,1 0,0-1,0 1,1-1,0 0,0 0,1 0,0 0,0-1,1 0,0 0,0 0,0-1,0 0,1 0,0 0,0-1,1 0,-1-1,1 0,-1 0,4 1,3 0,0 0,0 0,0-1,0-1,1-1,-1 0,1 0,-1-2,1 0,-1 0,1-1,-1-1,0-1,11-4,-15 4,0-2,0 1,-1-1,0 0,0-1,-1 0,0-1,0 1,0-1,-1-1,-1 0,1 0,-1 0,-1-1,0 1,0-1,-1-1,0 1,-1 0,0-1,-1 0,0 0,0 0,-1 0,-1 0,0 0,1 10,-1 1,0-1,1 0,-1 0,0 0,0 0,0 0,1 1,-1-1,0 0,0 0,0 0,0 0,-1 0,1 0,0 1,0-1,0 0,-1 0,1 0,0 0,-1 1,1-1,-1 0,1 0,-1 1,1-1,-1 0,0 1,1-1,-1 0,0 1,1-1,-1 1,0-1,0 1,1 0,-1-1,0 1,0 0,-3 8,1 1,0 0,0 1,1-1,0 0,1 1,0-1,0 1,1-1,1 5,-2-9,2 0,-1 0,0 0,1 0,0 0,0-1,1 1,-1 0,1 0,0-1,0 1,0-1,1 0,0 0,0 0,0 0,0 0,0 0,1-1,0 0,-1 0,1 0,0 0,1 0,-1-1,0 0,1 0,0 0,-1 0,1-1,0 1,3-1,1 1,0-1,0 0,1-1,-1 0,0 0,1-1,-1 0,0-1,0 0,0 0,0-1,0 0,0-1,-1 0,0 0,1-1,-2 0,1 0,-1-1,1 0,-1 0,-1-1,0 0,0 0,0 0,0-1,-1 0,-1 0,1 0,-1-1,-1 1,0-1,0 0,0 0,-1 0,-1 0,1-7,-3 25,-1-3,1 1,-1-1,1 1,1-1,-1 1,1-1,0 1,1-1,0 1,0-1,0 0,0 1,1-1,0 0,1 0,-1 0,1 0,1 0,-1-1,1 1,0-1,4 5,3-6,1 0,0-1,0-1,0 1,1-2,-1 0,0 0,1-1,-1-1,0 0,1 0,-1-2,0 1,0-1,0-1,-1 0,1-1,-1 0,0-1,1 0,-1-1,1 0,-2 0,1-1,-1-1,0 0,-1 0,0 0,-1-1,0-1,0 0,-1 0,7 1,-10 32,-4-14,1-1,0 1,0 0,1-1,0 1,0-1,1 0,0 0,0 0,1 0,0 0,0-1,1 0,-1 1,1-2,1 1,-1-1,1 1,0-1,0-1,0 1,1-1,0 0,-1-1,2 0,-1 0,0 0,5 0,1 1,0-2,0 1,0-2,0 0,0 0,0-1,0-1,0 0,0-1,-1 0,1-1,0-1,-1 0,0 0,0-1,0-1,0 0,9-7,-19 11,-1 1,1-1,0 1,0-1,-1 1,1 0,0-1,0 1,0 0,0 0,0 1,0-1,1 0,-1 1,0-1,0 1,0 0,1-1,-1 1,0 0,1 1,-1-1,0 0,0 1,0-1,1 1,-1-1,0 1,0 0,0 0,0 0,0 0,0 1,0-1,7 6,0-1,1 0,0-1,0 0,0 0,1-1,-1-1,1 1,0-2,0 0,0 0,1-1,-8 0,1-1,-1 0,0 0,1 0,-1 0,0-1,1 0,-1 0,0 0,0-1,0 1,0-1,0 0,0 0,0 0,-1 0,1-1,-1 0,0 1,1-1,-1-1,-1 1,1 0,0-1,-1 1,0-1,0 0,0 0,0 0,0 0,-1 0,1-1,0-1,-1 0,0 1,0-1,0 0,0 0,-1 0,0 0,-1 0,1 1,-1-1,0 0,0 0,-1 1,0-1,0 0,0 1,0 0,-1-1,0 1,0 0,-1 1,1-1,-1 0,0 1,0 0,-1 0,1 0,-1 1,0-1,0 1,0 0,0 1,-2-2,3 4,1-1,-1 1,0 0,1 0,-1 0,1 0,-1 1,0 0,1 0,-1 0,1 0,0 0,-1 0,1 1,0 0,0 0,0 0,0 0,0 0,0 0,1 1,-1-1,1 1,0 0,-1 0,-3 5,0 1,1-1,0 1,0 0,1 0,0 0,0 1,0 6,2-13,0 1,1 1,0-1,0 0,0 0,0 0,1 0,0 1,0-1,0 0,0 0,1 1,-1-1,1 0,0 0,0 0,1 0,-1 0,1 0,0 0,0 0,0-1,0 1,1-1,0 0,0 1,-1-1,2 0,-1-1,0 1,1 0,-1-1,1 0,-1 0,4 1,63-5,-36-8</inkml:trace>
  <inkml:trace contextRef="#ctx0" brushRef="#br0" timeOffset="2078.235">3650 269,'-13'6,"1"1,1 0,-1 0,1 1,0 1,1 0,0 0,0 1,1 0,0 1,1 0,0 1,1-1,1 1,-1 1,2-1,0 1,0 0,1 0,1 1,0-1,1 1,0 11,2-17,1 0,0 1,0-1,1 0,1 0,-1 0,1 0,0 0,1 0,0-1,0 0,1 1,0-2,0 1,0 0,1-1,0 0,0-1,1 1,4 2,17 12,1-2,0-1,1-2,17 6,-42-18,22 10,0-1,1-1,0-1,0-2,1-1,19 2,-36-9,0-1,0-1,0 1,0-2,-1 0,1 0,-1-1,0-1,0 0,0 0,5-4,24-13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51.60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 1,'-16'151,"2"-11,3 86,16-175,-5-51,0 0,1 1,-1-1,0 0,1 0,-1 0,0 1,1-1,-1 0,1 0,-1 0,0 0,1 0,-1 0,1 0,-1 0,0 0,1 0,-1 0,1 0,-1 0,0 0,1 0,-1 0,1-1,-1 1,0 0,1 0,-1 0,0-1,1 1,-1 0,0 0,1-1,-1 1,0 0,0-1,1 1,-1 0,0-1,0 1,1 0,-1-1,0 1,0-1,0 1,0 0,0-1,0 1,0-1,99-164,-43 117,-54 47,-1 0,1 1,0-1,0 0,0 1,0 0,0-1,0 1,0 0,0 0,0 0,0 0,0 0,0 0,0 1,0-1,-1 1,1-1,0 1,0 0,0 0,0 0,-1 0,1 0,0 0,-1 0,1 0,-1 1,0-1,1 1,-1-1,0 1,0 0,0-1,1 2,4 9,-1 1,0 0,-1 0,0 0,-1 1,0-1,-1 1,0 0,-2 0,1-1,-2 5,-11 79,11-93,0 0,0 0,-1 0,1-1,-1 1,0-1,0 1,0-1,0 0,-1 0,1 0,-1 0,0 0,0 0,0-1,0 1,0-1,-1 0,1 0,-1 0,1-1,-1 1,-1-1,1 0,0-1,0-1,-1 1,1-1,0 1,0-1,0-1,0 1,0 0,0-1,0 0,0 0,1 0,-1 0,1-1,-1 0,1 1,0-1,0 0,0-1,0 1,1 0,-1-1,1 1,0-1,0 0,0 0,1 0,0 2,1 1,-1 0,1 0,0-1,0 1,0 0,0-1,0 1,0 0,0-1,0 1,0 0,0 0,1-1,-1 1,1 0,-1 0,1-1,-1 1,1 0,0 0,-1 0,1 0,0 0,0 0,0 0,0 0,0 0,0 0,0 1,0-1,0 0,13-9</inkml:trace>
  <inkml:trace contextRef="#ctx0" brushRef="#br0" timeOffset="270.394">550 108,'0'-14,"0"-8,0-4,0 10,2 17,4 19,4 20,6 20,2 14,0 14,-3 7,-6 4,-11 3,-13-2,-10-7,-5-12,2-20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59.8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0 322,'9'0,"15"0,14 2,14 1,15 0,9-1,7 0,2-1,-3-1,-6 1,-9-1,-11 0,-16 2,-14 1</inkml:trace>
  <inkml:trace contextRef="#ctx0" brushRef="#br0" timeOffset="216.462">228 749,'18'10,"15"2,13-1,11-1,4-4,3-2,-2-4,-5-4,-5-2,-12 1</inkml:trace>
  <inkml:trace contextRef="#ctx0" brushRef="#br0" timeOffset="570.603">829 1,'-2'11,"-1"16,2 18,2 21,0 18,0 19,0 12,-2 4,-2 1,1-7,0-11,0-14,3-15,4-16,3-16,0-17</inkml:trace>
  <inkml:trace contextRef="#ctx0" brushRef="#br0" timeOffset="960.839">749 28,'24'-7,"0"2,0 0,1 2,-1 0,1 2,0 1,0 1,-1 1,1 1,12 3,3 0,0 1,0 2,0 1,-1 2,-1 2,0 2,-1 1,-1 2,0 2,-2 0,-1 3,9 8,-30-20,0-1,-1 2,0-1,-1 2,0-1,-2 1,1 1,-2 0,0 0,0 0,-2 1,0 0,-1 0,0 0,-1 0,-1 1,-1 0,0-1,-1 1,-2 11,-2-4,-1 1,-1-2,-1 1,-2-1,0 0,-1 0,-1-1,-2-1,0 0,-1 0,-1-1,0-1,-15 13,3-5,-2-1,0-2,-2-1,-1-1,0-1,-2-2,0-2,-19 7,36-16,-1-1,0-1,0-1,0 0,-1-1,1-1,-1-1,0-1,0 0,0-2,-4 0,21 1,1 0,-1 0,1 0,-1 0,0-1,1 1,-1 0,1-1,-1 1,0-1,1 1,0-1,-1 0,1 0,-1 0,1 1,0-1,-1-1,1 1,0 0,0 0,0 0,0-1,0 1,0 0,0-1,1 1,-1-1,0 1,1-1,-1 1,1-1,-1 1,1-1,0 0,0 1,0-1,0-1,6-13</inkml:trace>
  <inkml:trace contextRef="#ctx0" brushRef="#br0" timeOffset="1414.409">1872 429,'-10'0,"0"0,0 0,0 1,0 0,0 1,0 0,1 0,-1 1,1 1,0-1,0 2,0-1,0 1,1 0,-1 1,1 0,1 1,-1-1,1 1,1 1,-1-1,1 1,0 0,-1 4,2-3,0 0,1 1,0 0,0 0,1 0,0 0,1 0,0 1,1-1,0 1,1-1,0 1,1-1,0 1,0-1,1 0,0 1,1-1,0 0,1 0,0-1,1 1,0-1,0 0,1 0,0 0,0-1,1 0,0 0,3 1,2 1,1-1,0-1,0 0,0-1,1 0,0-1,1-1,-1 0,1-1,0 0,0-2,0 1,0-2,1 0,-1-1,0 0,1-2,0 0,-8 1,-1-1,0 0,0 0,0-1,-1 0,1 0,-1-1,1 0,-1 0,0 0,-1-1,1 0,-1 0,0 0,0-1,0 1,-1-1,0-1,0 1,0 0,-1-1,0 0,-1 0,1 0,-1 0,-1 0,1 0,-1 0,0-1,-1 1,0-1,1-9,-1 0,-1 0,0 1,-2-1,0 0,0 1,-2 0,0 0,-1 0,0 0,-5-6,7 15,0-1,0 1,0 0,-1 1,0-1,0 1,-1 0,0 1,0-1,0 1,-1 0,0 0,0 1,0 0,0 0,-1 1,1 0,-1 0,0 1,0 0,0 0,0 1,0 0,-3 0,3 2,0-1,0 2,0-1,0 1,0 0,0 1,0 0,1 0,0 1,-1 0,1 0,0 1,1-1,-1 1,1 1,0 0,0-1,1 2,0-1,0 1,-3 6,4-8,1 0,0 1,0-1,0 1,1 0,0 0,0 0,1 0,0 0,0 0,0 0,1 0,-1 0,2 1,-1-1,1 0,0 0,0 0,0 0,1 0,0 0,0 0,1 0,-1-1,1 1,1-1,-1 0,3 3,26 25</inkml:trace>
  <inkml:trace contextRef="#ctx0" brushRef="#br0" timeOffset="1668.012">2312 562,'25'0,"29"0,28 0,25-2,17-1,7 0,1 1,-12 1,-21 0,-27 0</inkml:trace>
  <inkml:trace contextRef="#ctx0" brushRef="#br0" timeOffset="2790.119">80 749,'-27'-4,"27"4,0 0,0-1,0 1,0 0,0 0,0 0,0-1,0 1,0 0,0 0,105 9,-1-4,25-5,82-5,-161 3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3:13.32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4112 541,'-5'9,"-1"10,1 8,0 7,2 4,1 5,1 2,0-2,1-5,3-5,0-14,0-13,-1-9</inkml:trace>
  <inkml:trace contextRef="#ctx0" brushRef="#br0" timeOffset="248.707">3818 300,'-12'5,"2"5,11 4,14 2,16-2,17-4,13-5,11-6,6-7,1-5,-1-2,-5-1,-8 0,-8 2,-14 4</inkml:trace>
  <inkml:trace contextRef="#ctx0" brushRef="#br0" timeOffset="501.719">4847 273,'-2'18,"-1"13,2 13,4 7,2 8,1 3,0 2,2-2,-1-4,-2-7,-1-9,-4-15,-2-12</inkml:trace>
  <inkml:trace contextRef="#ctx0" brushRef="#br0" timeOffset="774.983">4594 260,'-5'0,"3"2,12 1,12 0,14-1,15 0,14-6,11-5,7-5,3-2,-1-2,-6 1,-10 2,-16 3</inkml:trace>
  <inkml:trace contextRef="#ctx0" brushRef="#br0" timeOffset="1064.208">5409 153,'-11'129,"6"1,6 29,-1-61,4 53,-3-149,1 0,-1 0,0 0,1 0,0 0,-1-1,1 1,0-1,0 1,0-1,0 1,0-1,0 0,0 0,0 0,0-1,1 1,-1 0,0-1,0 1,1-1,-1 0,1 0,-1 0,0 0,1 0,-1 0,0-1,1 1,-1-1,0 0,0 1,1-1,-1 0,0 0,0-1,0 1,1-1,-2 2,65-21,134-32,-103 46,-63 8</inkml:trace>
  <inkml:trace contextRef="#ctx0" brushRef="#br0" timeOffset="-2798.958">222 474,'-5'23,"-1"21,0 19,4 14,4 13,2 7,2 3,1-1,-2-2,0-9,-3-19</inkml:trace>
  <inkml:trace contextRef="#ctx0" brushRef="#br0" timeOffset="-2466.663">34 996,'-6'-27,"-2"-1,2-1,1 0,1 0,1 0,1 0,2 0,1 0,3-14,-2 36,0 0,1 0,-1 0,2 0,-1 0,1 1,0-1,0 1,0 0,1 1,0-1,0 1,1 0,0 0,-1 0,2 1,-1 0,0 0,1 1,0 0,0 0,0 0,0 1,0 0,0 0,0 1,1 0,-1 0,1 1,-1 0,1 0,5 1,-3-1,1 1,-1 0,0 1,0-1,0 2,0-1,-1 2,1-1,-1 1,0 1,0 0,0 0,0 0,-1 1,0 1,0-1,-1 1,0 0,0 1,0 0,-6-5,1-1,-1 0,0 1,0-1,0 1,0 0,0-1,-1 1,1 0,-1-1,0 1,1 0,-1 0,0 0,-1-1,1 1,0 0,-1-1,0 1,0 0,1-1,-2 1,1 0,0-1,0 0,-1 1,1-1,-1 0,0 0,0 0,0 0,0 0,0 0,-81 46,74-44,1-1,-1 0,0-1,0 0,0 0,0-1,0 0,0 0,-1-1,1-1,0 1,-6-2,14 1,0 1,0 0,0 0,1-1,-1 1,0-1,0 1,0-1,0 1,1-1,-1 1,0-1,1 0,-1 1,0-1,1 0,-1 0,1 1,-1-1,1 0,-1 0,1 0,0 0,-1 0,1 0,0 0,0 1,-1-1,1 0,0 0,0 0,0 0,0 0,1 0,-1 0,0 0,0 0,0 0,1 0,-1 0,1 0,-1 1,0-1,1 0,-1 0,1 0,0 0,9-14</inkml:trace>
  <inkml:trace contextRef="#ctx0" brushRef="#br0" timeOffset="-2145.492">463 755,'10'6,"1"0,0-1,0 0,0-1,1-1,0 1,0-2,-1 0,10 1,-16-3,0 0,0 0,-1 0,1-1,0 1,0-1,-1-1,1 1,-1 0,1-1,-1 0,0 0,1 0,-1-1,0 0,-1 1,1-1,0-1,-1 1,1 0,-1-1,0 0,-1 1,1-1,1-4,0 2,-1-1,0 0,0 1,0-1,-1-1,0 1,-1 0,0 0,0-1,0 1,-1 0,0-1,-1 1,1 0,-1-1,-1 1,0 0,0 0,0 0,0 0,-1 0,-1 0,1 1,-1-1,0 1,0 0,-1 1,0-1,0 1,0-1,0 1,-1 1,0-1,0 1,-1 0,-1-1,5 4,-1 0,1 0,0 0,-1 1,1-1,0 1,-1-1,1 1,0 0,-1 0,1 1,-1-1,1 1,0 0,-1 0,1 0,0 0,0 0,0 1,0-1,0 1,0 0,0 0,1 0,-1 0,1 0,-1 1,1-1,0 1,-1 1,-2 3,0 0,1 0,0 1,1 0,-1-1,2 1,-1 0,1 0,0 1,0-1,1 8,0-7,1-1,1 0,0 1,0-1,0 0,1 0,1 0,-1 0,3 5,13 23</inkml:trace>
  <inkml:trace contextRef="#ctx0" brushRef="#br0" timeOffset="-1148.892">1130 648,'-18'-6,"-9"-5,-1 2,0 2,-1 0,1 2,-9 0,34 5,0 0,0 0,0 0,1 0,-1 1,0-1,0 1,0 0,1 0,-1 0,0 0,1 0,-1 1,1-1,0 1,-1 0,1-1,0 1,0 0,0 0,0 1,0-1,1 0,-1 1,1-1,-1 1,1-1,0 1,0-1,0 1,0 0,1 0,-1 0,0 2,0 1,1 1,-1-1,1 1,0 0,0-1,1 1,0 0,0-1,1 1,0-1,0 0,0 1,1-1,2 4,-3-6,1-1,-1 0,0 0,1 0,0 0,0 0,0 0,0-1,0 0,1 1,-1-1,1 0,-1-1,1 1,0-1,-1 0,1 1,0-2,0 1,0 0,0-1,0 0,0 0,0 0,0 0,0 0,0-1,0 0,0 0,-1 0,1 0,0-1,0 1,-1-1,1 0,-1 0,0-1,1 1,1-2,3-3,-1 0,1-1,-2 1,1-1,-1-1,0 1,0-1,-1 0,0 0,-1-1,0 1,-1-1,0 0,0 0,-1 0,0 0,-1-1,0-4,-1 31,1-1,0 1,1-1,1 1,1-1,0 0,1 0,0 0,1-1,1 0,5 10,-8-18,-1 0,1-1,0 1,1-1,-1 1,1-1,0 0,0-1,1 1,-1-1,1 0,0-1,0 0,0 1,0-2,1 1,-1-1,1 0,0 0,0-1,-1 0,1 0,0 0,0-1,0 0,0-1,0 0,0 0,-2 0,-1 0,0 0,0 0,0-1,0 0,0 0,0 0,0 0,-1-1,1 1,-1-1,0 0,0 0,0 0,0-1,0 1,0-1,-1 1,0-1,0 0,0 0,0 0,-1 0,1 0,-1-1,0 1,0-2,6-123,-8 111,0 6,1 10,-1 0,0-1,1 1,-1 0,1-1,0 1,0 0,0-1,0 1,0-1,0 1,1 0,-1-1,1 1,-1 0,1-1,0 1,0 0,0 0,0 0,1-1,-1 2,1-1,-1 0,1 0,-1 0,1 1,0-1,0 1,0-1,0 1,0 0,0-1,0 1,1 0,14 0,-1 1,0 1,1 0,-1 1,0 1,0 1,0 0,6 1,-20-5,80 26,-80-25,1 0,-1 0,0 0,0 1,0-1,0 1,0-1,0 1,0 0,0 0,-1 0,1 0,0 0,-1 0,0 0,0 0,1 1,-1-1,-1 0,1 1,0-1,-1 1,1-1,-1 1,0 0,1-1,-1 1,0-1,-1 1,1-1,0 1,-57 156,56-157,1 0,0 0,0 0,0 0,0 0,0 0,1 0,-1 0,0 0,1 0,0-1,-1 1,1 0,0 0,0 0,0 0,0-1,0 1,1-1,-1 1,0-1,1 1,-1-1,1 1,-1-1,1 0,0 0,0 0,-1 0,1 0,0-1,0 1,0 0,0-1,0 1,0-1,76-5,-66 1,1-1,-1-1,1 0,-1 0,-1-1,0-1,0 0,0-1,-1 0,0 0,-1-1,0-1,0 1,-2-1,6-10,1-2,-1-2,-1 0,-2 0,-1-1,0 0,-2-1,1-10,1-27,-2-1,-4 1,-2-1,-3 0,-3 0,-4-9,-7 8,5 70,-13 80,-1 49,6 2,6 0,6 3,6-116,1 0,1 0,2-1,0 1,6 20,-8-35,2 0,-1 0,1 0,0-1,0 1,1-1,0 0,0 0,0 0,1 0,0-1,0 0,1 0,-1 0,1-1,0 1,0-1,0-1,4 2,-1-2,0 0,0 0,0-1,0 0,0-1,0 0,0-1,0 0,1 0,-1-1,0 0,0-1,0 1,0-2,0 1,0-2,-1 1,1-1,1-1,24-14</inkml:trace>
  <inkml:trace contextRef="#ctx0" brushRef="#br0" timeOffset="-634.339">1785 367,'12'8,"12"-3,0 0,0-2,0-1,0 0,8-2,12 1,-21 0,10-1,0 2,0 1,-1 2,1 1,-1 1,11 6,-36-10,0 0,0 1,0-1,-1 1,1 1,-1-1,0 1,0 1,-1-1,0 1,0-1,0 2,-1-1,1 0,-2 1,1 0,-1 0,0 0,0 0,-1 0,4 16,-1 0,-1 1,-1-1,-1 1,-1 20,-1-35,11 94,-9-99,-1 0,0 0,1 0,0-1,0 1,0 0,0-1,1 1,-1-1,1 0,0 0,0 0,0 0,0 0,0-1,1 1,0-1,-1 0,1 0,0 0,0-1,4 2,-1-1,1 0,0-1,-1 0,1 0,0-1,0 0,0 0,0-1,-1 0,1 0,0-1,0 0,-1 0,0-1,1 0,-1 0,0-1,0 0,-1 0,1-1,-1 1,0-1,0-1,-1 1,1-1,-1 0,0 0,-1-1,0 1,0-1,0 0,-1 0,0-1,0 1,-1-1,0 1,0-1,-1 0,0 1,0-1,0 0,-1 0,-1 0,0 0,0 1,0-1,-2-6,0 7,0 0,0 1,-1-1,0 0,0 1,0 0,-1 0,0 0,0 1,0 0,-1 0,0 0,-3-2,6 5,0 0,-1 0,1 1,0-1,0 1,-1 0,1-1,-1 2,0-1,1 0,-1 1,1-1,-1 1,0 0,1 0,-1 1,0-1,1 1,-1 0,1 0,-1 0,1 0,-1 0,1 1,0 0,0-1,0 1,-1 1,-4 5,1-1,0 2,0-1,1 1,0-1,1 2,0-1,0 0,1 1,1 0,-1 0,2 0,-1 1,1-1,1 1,0-1,0 1,1 9,0-17,0 1,0 0,1-1,-1 1,1 0,-1-1,1 1,1-1,-1 1,0-1,1 1,-1-1,1 0,0 0,0 0,1 0,-1 0,0 0,1-1,0 1,0-1,-1 1,1-1,1 0,-1 0,0-1,0 1,1-1,-1 1,1-1,-1 0,1 0,0-1,-1 1,4-1,31-2,-2-4</inkml:trace>
  <inkml:trace contextRef="#ctx0" brushRef="#br0" timeOffset="-386.973">2722 167,'-18'7,"-9"8,-1 10,1 6,5 6,7 2,8 2,10-1,8-1,8 0,0-7</inkml:trace>
  <inkml:trace contextRef="#ctx0" brushRef="#br0" timeOffset="-230.393">2842 742,'16'9,"12"3,13-1,10-2,8-2,8-3,-7-2</inkml:trace>
  <inkml:trace contextRef="#ctx0" brushRef="#br0" timeOffset="64973.831">3283 1931,'0'0</inkml:trace>
  <inkml:trace contextRef="#ctx0" brushRef="#br0" timeOffset="66316.481">3296 2065,'42'-68,"73"-134,-115 203,0-1,0 1,0-1,0 0,0 1,1-1,-1 1,0-1,0 1,1-1,-1 0,0 1,0-1,1 0,-1 1,1-1,-1 0,0 1,1-1,-1 0,1 0,-1 0,0 1,1-1,-1 0,1 0,-1 0,1 0,-1 0,1 0,-1 0,1 0,-1 0,1 0,-1 0,1 0,-1 0,1 0,-1 0,0 0,1-1,-1 1,1 0,-1 0,1 0,-1-1,0 1,1 0,-1-1,0 1,1 0,-1-1,0 1,1-1,-1 1,0 0,0-1,1 1,26 217,8 37,-35-251,0 0,0 0,0 0,0 0,0 1,-1-1,0 0,1 0,-1 0,0 0,-1 0,1-1,0 1,-1 0,1 0,-1-1,0 1,0-1,0 1,0-1,-1 0,1 0,0 0,-1 0,0 0,1-1,-1 1,0-1,0 0,0 0,0 0,0 0,0 0,0-1,-3 1,-44 19,50-19,0-1,0 1,0 0,0 0,1-1,-1 1,0 0,0-1,1 1,-1-1,0 1,1 0,-1-1,0 1,1-1,-1 1,1-1,-1 1,1-1,-1 1,1-1,-1 1,1-1,0 0,-1 1,1-1,0 0,-1 0,1 1,0-1,-1 0,1 0,0 0,-1 0,1 0,0 0,-1 0,1 0,0 0,-1 0,1 0,0-1,-1 1,1 0,0-1,23 2,0-2,0-1,0-1,-1-1,1-1,-1-1,0-1,1-2,-8 4,157-46,-164 49</inkml:trace>
  <inkml:trace contextRef="#ctx0" brushRef="#br0" timeOffset="67016.069">3684 1490,'-27'-5,"-1"1,0 2,0 1,0 1,0 1,1 1,-1 2,0 1,1 1,0 1,0 1,1 2,0 1,1 1,0 0,1 2,1 1,0 1,-5 6,7-6,1 0,1 2,0 0,2 1,0 1,1 1,1 0,0 1,2 1,1 0,1 0,1 2,1-1,1 1,1 0,1 1,1-1,2 1,0 0,2 0,1 0,1 1,3 18,-1-28,1 0,0 0,1-1,1 0,0 0,2 0,-1-1,2 0,0 0,1-1,0 0,1-1,1 0,0-1,1 0,0-1,1 0,0-1,0-1,15 8,10 0,0-2,1-1,1-1,0-3,1-2,0-1,0-2,1-2,-1-2,1-2,-1-1,0-2,0-3,0-1,35-12,-55 15,0-1,0-1,0-1,-1-1,0-1,-1-1,0-1,-1 0,0-2,-1 0,-1-1,0-1,-1 0,-1-1,0-1,-1 0,-1-1,-1-1,-1 0,0-2,0-6,-1-1,-2 0,0-1,-2 0,-2 0,-1 0,-1-1,-1 1,-2-1,-1 1,-1-1,-2 1,-1 0,-1 1,-1-1,-2 2,-1-1,-1 1,-2 1,-1 0,0 1,-2 1,-1 0,-2 1,-19-19,24 31,-1 0,-1 0,1 2,-2 0,1 1,-2 0,1 2,-1 0,0 1,0 1,0 1,-1 1,0 0,0 2,0 0,0 1,1 1,-1 1,0 1,0 0,1 2,0 0,0 1,-4 3,-28 13,2 3,1 2,1 2,1 2,1 2,2 2,2 1,1 3,2 1,2 2,-19 29,-40 56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2.6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23 181,'-5'13,"1"-1,0 1,1 0,1 0,0 0,0 0,2 1,0 2,0-11,0 0,1 0,0 0,0-1,0 1,0 0,1-1,0 1,0-1,0 1,0-1,1 0,0 0,0 0,0 0,0-1,0 1,1-1,0 0,-1 0,1 0,0 0,4 1,3 1,-1-1,1 0,1 0,-1-1,0-1,1 0,0 0,-1-1,1-1,0 0,-1 0,1-1,0-1,-1 0,1 0,-1-1,0-1,5-2,-8 3,0 0,-1-1,1 0,-1 0,0-1,0 0,0 0,-1-1,1 0,-2 0,1 0,0-1,-1 0,-1 0,1 0,-1 0,0-1,-1 0,0 0,0 0,0 0,-1 0,0 0,-1-1,0-4,-2 2,-1 0,0 0,0 1,-1-1,-1 1,0 0,0 0,-1 0,0 0,-1 1,0 0,-1 0,1 1,-2-1,1 1,-1 1,0 0,-1 0,0 0,0 1,0 1,-1-1,1 2,-1-1,-1 1,-9-2,15 3,1 1,-1 0,1 0,-1 1,0-1,0 1,0 0,1 1,-1-1,0 1,0 0,0 0,0 0,0 1,0 0,0 0,0 0,0 0,1 1,-1 0,0 0,1 0,0 1,-1-1,1 1,0 0,0 0,1 0,-1 1,1 0,-1-1,0 3,-3 6,0 0,1 0,1 0,0 1,1 0,0 0,0 0,2 1,0-1,0 1,1-1,1 1,0-1,1 1,1 0,0-1,0 0,2 1,0-1,3 7,15 22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4:30.75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287 416,'14'-8,"1"1,-1 0,1 1,0 1,1 0,-1 1,1 1,0 0,0 1,0 1,0 0,2 2,-16-1,0-1,0 1,0 0,0 1,-1-1,1 0,0 0,0 1,0-1,-1 1,1 0,0 0,0-1,-1 1,1 0,-1 0,1 0,-1 1,1-1,-1 0,0 1,1-1,-1 0,0 1,0 0,0-1,0 1,0-1,-1 1,1 0,0 0,-1 0,1-1,-1 1,0 0,0 0,0 0,0 0,0 0,0-1,0 1,0 1,-2 4,0 1,-1 0,0-1,0 0,-1 0,1 0,-2 0,1 0,-1-1,-1 2,-17 27,22-35,1 1,0-1,-1 1,1 0,0-1,0 1,-1-1,1 1,0-1,0 1,0-1,0 1,0 0,0-1,0 1,0-1,0 1,0 0,0-1,0 1,1-1,-1 1,0-1,0 1,0-1,1 1,-1-1,0 1,1-1,-1 1,1-1,-1 1,0-1,1 1,-1-1,1 0,-1 1,1-1,-1 0,1 0,-1 1,1-1,-1 0,1 0,0 0,-1 0,1 0,-1 1,1-1,0 0,36 2,-31-2,48-2,-37 1,-1 0,1 1,0 1,-1 0,1 1,8 3,-23-5,-1 1,1-1,0 1,0-1,0 1,-1 0,1 0,0 0,-1 0,1 0,-1 0,1 0,-1 1,0-1,1 1,-1-1,0 1,0-1,0 1,0-1,0 1,0 0,-1 0,1-1,0 1,-1 0,0 0,1 0,-1 0,0 0,0 0,0 0,0-1,0 1,0 0,-1 0,1 0,-1 0,1 0,-2 1,-40 65,-91 35,114-91</inkml:trace>
  <inkml:trace contextRef="#ctx0" brushRef="#br0" timeOffset="481.224">795 28,'-42'-7,"0"2,0 1,0 3,0 1,-1 2,1 2,0 1,-20 7,40-6,1 0,-1 1,1 1,1 1,0 1,0 0,1 2,0 0,1 2,0 0,1 0,1 2,0 0,1 1,1 0,-8 14,11-12,0 1,2 0,0 0,1 1,2 0,0 1,1-1,1 1,1 0,1 0,1 1,1-1,0 0,2 0,4 20,-2-24,0 1,0-2,2 1,0-1,1 0,1 0,1 0,0-1,1-1,0 0,2 0,0-1,0 0,1-1,1-1,0 0,1 0,0-2,4 2,15 3,0-1,1-2,1-1,0-2,0-1,1-2,0-2,0-1,0-2,0-2,31-4,-34 3,0-2,-1-1,1-2,-2-1,1-1,-1-2,12-7,-30 12,-1-1,1-1,-1 0,-1 0,1-2,-1 1,-1-2,0 1,-1-2,0 1,0-2,-1 1,-1-1,0 0,-1-1,0 0,1-5,-3 1,1-1,-2-1,-1 1,0-1,-1 1,-2-1,0 0,-1 0,0 1,-2-1,0 1,-2 0,0 0,-1 0,0 0,-5-5,-2-4,-1 0,-1 1,-1 1,-2 1,0 0,-2 1,-1 1,0 1,-2 1,-3-1,6 7,0 0,-1 1,-1 1,0 1,-1 1,0 1,-1 2,0 0,-4 0,14 4,0 2,0 0,0 0,0 1,0 1,0 1,1 0,-1 0,0 1,0 1,0 1,1 0,0 0,0 1,0 1,0 0,-1 3,-5 4,0 2,1 0,1 1,1 0,0 2,1 0,-12 19,-28 48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4:29.2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304 502,'3'-7,"0"0,1 0,0 0,0 0,1 1,0 0,0 0,0 0,1 1,-1-1,2 1,-1 1,0-1,1 1,0 0,0 0,0 1,0 0,1 1,3-2,-7 2,0 0,0 0,-1 1,1-1,1 1,-1 0,0 0,0 0,0 0,1 1,-1 0,0 0,0 0,1 0,-1 1,0 0,0-1,0 2,0-1,1 0,-2 1,1 0,0 0,0 0,-1 0,1 0,-1 1,1 0,-1 0,0 0,0 0,0 0,-1 0,1 1,-1-1,0 1,1 1,-2 8,0 1,-1-1,0 1,-1-1,-1 1,0-1,-1 1,0-1,-1 0,0 0,-1-1,-1 1,0-1,0 0,-2-1,1 0,-5 5,-47 79,58-94,0 0,1 0,-1 0,0 0,1 0,-1 0,1 0,-1 0,1 1,-1-1,1 0,0 0,0 0,0 1,0-1,0 0,0 0,0 1,0-1,0 0,0 0,1 1,-1-1,0 0,1 0,-1 0,1 0,0 1,-1-1,1 0,0 0,-1 0,1 0,0-1,0 1,0 0,0 0,0 0,0-1,0 1,0-1,0 1,1 0,-1-1,0 0,0 1,0-1,1 0,-1 0,0 1,0-1,1 0,-1 0,0-1,0 1,1 0,-1 0,0 0,0-1,0 1,1-1,23-3,-1 0,0-2,0-1,0-1,-1-1,9-5,-9 4,221-99,-198 84</inkml:trace>
  <inkml:trace contextRef="#ctx0" brushRef="#br0" timeOffset="548.858">692 114,'-48'-11,"-1"3,1 2,-50 0,65 3,-1 3,1 0,0 2,-1 2,-26 6,50-7,-1 0,0 0,1 1,0 0,0 1,0 0,0 1,1 0,0 0,0 1,1 0,0 1,0 0,1 0,-1 1,2-1,-1 1,2 1,-3 3,-2 12,2 0,0 1,2 0,0 1,2-1,1 1,1 0,2 0,0-1,2 1,1 0,3 15,-2-19,0-1,1 0,1 0,1 0,0-1,2 0,1 0,1-1,0 0,1-1,2 0,-1-1,2-1,1 0,0-1,1-1,0 0,1-2,9 6,8-4,1-1,0-2,1-2,0-1,1-2,0-1,0-2,0-2,0-1,26-4,-28 3,1-3,-1 0,0-3,0-1,-1-1,10-5,-30 8,0-1,0-1,0 0,-1-1,0-1,-1 0,0 0,0-2,-1 1,-1-2,0 1,0-2,-1 1,0-2,1-3,0-6,0 0,-2 0,-1-1,0 0,-2-1,-1 0,-1 0,-1 0,-1 0,-2 0,0 0,-1-1,-2 1,-1 0,0 0,-6-12,3 13,-2 0,-1 0,-1 1,-1 0,0 1,-2 1,-1 0,0 1,-2 0,0 2,-1 0,-1 0,-1 2,0 1,-1 0,-18-9,21 14,-1 0,1 1,-2 2,1 0,-1 0,0 2,0 1,0 0,-1 1,0 2,1 0,-1 1,0 1,1 1,-1 0,1 2,-1 0,1 2,1 0,-17 8,19-6,1 2,0-1,0 2,1 0,1 1,0 0,0 2,2-1,-1 1,2 1,0 0,1 1,0 0,1 1,1-1,1 2,0-1,1 1,-1 6,-10 57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6:30.9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350 47,'-19'-10,"14"5,-1 1,1 1,-1-1,0 1,-1 0,1 0,0 1,-1 0,1 0,-1 0,0 1,0 0,1 0,-1 1,0 0,0 0,0 0,0 1,1 0,-1 1,0-1,1 1,-1 1,1-1,0 1,-8 9,2 0,0 1,0 0,1 1,1 0,0 1,1 0,1 1,0 0,1 0,1 0,1 1,0 0,-1 11,-2-3,2 0,1 1,1 0,1 0,1 0,1 0,3 23,2-35,0 0,0 0,2-1,-1 0,2 0,0 0,0-1,1 1,1-2,9 11,47 82,-58-79,-1 0,-1 1,-1 0,-1 0,-1 0,-2 0,0 0,-2 0,-1 0,-1 0,-2 0,0-1,-1 0,-2 0,-8 16,15-35,-41 74,42-79,1-1,0 0,0 1,-1-1,1 0,0 0,0 1,-1-1,1 0,0 0,-1 1,1-1,0 0,-1 0,1 0,-1 0,1 1,0-1,-1 0,1 0,0 0,-1 0,1 0,-1 0,1 0,0 0,-1 0,1 0,-1 0,1-1,0 1,-1 0,1 0,-1 0,1 0,0-1,-1 1,1 0,0 0,0 0,-1-1,1 1,0 0,-1-1,1 1,0 0,0-1,0 1,-1 0,1-1,0 1,0 0,0-1,0 1,0-1,0 1,0 0,0-1,0 1,0-1,0 1,0 0,0-1,0 1,0-1,-1-28,2 24,0-1,1 1,-1 0,1 0,0 0,1 1,-1-1,1 1,0-1,0 1,0 0,0 0,1 0,0 0,0 0,-2 3,0-1,0 1,-1 0,1-1,0 1,0 0,1 0,-1 1,0-1,0 0,0 1,1-1,-1 1,0 0,0-1,1 1,-1 0,0 0,1 1,-1-1,0 1,0-1,1 1,-1-1,0 1,0 0,0 0,0 0,0 0,0 1,0-1,0 1,-1-1,1 1,1 1,6 9,0 1,-1 1,0-1,-1 1,-1 0,0 1,-1 0,0 0,-2 0,0 0,0 0,-1 1,-1 6,9 99,-6 0,-5 15,1-23,-2-104,1 1,0-1,1 1,0 0,1-1,0 1,0-1,1 1,0-1,1 0,0 0,1 0,-1 0,2 0,-1-1,1 0,0 0,1 0,0-1,0 1,1-1,0-1,0 1,1-1,2 1,9 1,0 0,1-2,0 0,1-1,-1-1,1-1,-1-1,1-1,21-1,-34 1,-4 2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7:01.0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14432 2414,'38'-9,"0"-2,0-1,-1-2,34-18,-5 3,73-27,2 6,72-13,391-83,-525 125,325-83,397-48,202 53,-257 69,-591 33,0 6,-1 7,0 6,-2 8,11 8,-40-4,0 5,-3 5,-2 6,-2 4,-2 6,-8 2,-4 5,-2 4,80 74,-132-97,-2 2,-3 2,16 25,-18-22,-36-48,1 0,0 0,1 0,-1-1,1 0,0 0,0-1,1 0,0 0,0-1,0 0,0-1,1 1,-1-1,3 0,21 15,-58-36,21 15,0 0,0 0,0 0,1-1,-1 1,1-1,0 0,0 0,0-1,1 1,-1-1,1 0,0 0,1 0,-1 0,1-1,0 1,-1-5,-26-155,20 143,0-1,-2 2,0-1,-1 1,-4-2,16 23,0 0,0 0,0 0,0 1,-1-1,1 0,0 0,0 0,0 0,0 0,-1 1,1-1,0 0,0 0,0 0,-1 0,1 0,0 0,0 0,-1 0,1 0,0 0,0 0,0 0,-1 0,1 0,0 0,0 0,-1 0,1 0,0 0,0 0,0 0,-1 0,1 0,0 0,0 0,0-1,-1 1,1 0,0 0,0 0,0 0,0 0,0-1,-1 1,1 0,0 0,0 0,5 22,79 140,-10-28,-72-129,0 1,0-1,0 1,-1-1,0 1,0-1,0 1,-1 0,0 0,0-1,-1 1,0 4,0-7,1-1,-1 0,1 0,-1 0,0 0,0 0,0 0,-1 0,1 0,0 0,-1 0,1-1,-1 1,1-1,-1 1,0-1,0 1,1-1,-1 0,0 0,0 0,0 0,-1 0,1 0,0-1,0 1,0-1,-1 1,1-1,0 0,0 0,-2 0,-11-1,1-1,-1-1,1 0,0-1,0 0,0-1,-5-3,-29-9,-161-32,208 49,1 0,-1 0,1 0,-1 0,1 0,-1 0,1 0,-1 0,1 0,-1 0,1 0,-1-1,1 1,-1 0,1 0,-1 0,1-1,-1 1,1 0,-1-1,1 1,0 0,-1-1,1 1,0 0,-1-1,1 1,0-1,-1 1,1-1,0 1,0-1,-1 1,1-1,0 1,0-1,0 1,0-1,0 1,0-1,0 1,0-1,0 1,0-1,0 1,0-1,0 1,0-1,1 1,-1-1,0 1,0-1,20-24,-18 22,41-39,3 1,50-34,-36 28,57-38,-152 124,-25 26,-3-3,-31 22,109-112,112-142,-214 296,38-54,50-71,0-1,0 1,0-1,0 1,0-1,0 0,0 0,0 0,0 1,0-1,0 0,0 0,1-1,-1 1,0 0,0 0,0 0,0-1,0 1,0 0,0-1,0 1,0-1,0 1,0-1,-1 0,1 1,0-1,0 0,0 0,-1 1,1-1,0 0,0-1,84-85,-83 79,-14 14,-13 14,1 0,1 2,0 1,2 0,-3 6,-6 9</inkml:trace>
  <inkml:trace contextRef="#ctx0" brushRef="#br0" timeOffset="1084.778">13188 1050,'-2'16,"-1"12,2 13,7 8,3 5,6 2,2 1,0-2,0-4,-3-8,-4-12</inkml:trace>
  <inkml:trace contextRef="#ctx0" brushRef="#br0" timeOffset="1760.748">13389 1291,'7'-1,"0"1,-1 0,1 0,0 1,-1 0,1 0,0 1,-1 0,0 0,1 0,-1 1,0 0,0 0,0 0,-1 1,1 0,-1 0,0 0,0 1,0 0,0 0,-1 0,0 0,0 1,-1-1,1 1,-1 0,-1 0,1 1,0 3,28 61,-30-70,-1-1,1 1,-1 0,1 0,0-1,0 1,-1 0,1-1,0 1,0-1,-1 1,1-1,0 1,0-1,0 0,0 1,0-1,0 0,0 0,0 0,0 0,0 0,0 0,-1 0,1 0,0 0,0 0,0 0,0 0,0-1,0 1,0 0,0-1,0 1,-1-1,1 1,0-1,0 1,0-1,-1 0,1 1,0-1,-1 0,1 1,-1-1,1 0,-1 0,1 0,27-43,-27 42,58-155,-49 148,-4 31,-5-15,-1-1,1 1,0-1,1 1,-1-1,1 0,0 1,1-1,0 0,0 0,0-1,1 1,-1-1,1 0,0 0,1 0,0 0,-1-1,1 1,1-1,-1-1,0 1,1-1,0 0,0 0,0 0,0-1,1 0,3-1,1-1,-1 0,0-1,0 0,0 0,0-1,0-1,0 1,-1-2,1 1,-1-1,0-1,0 0,0 0,-1-1,0 0,0 0,0-1,-1 0,0 0,0-1,0 0,-1 0,-1 0,1-1,-2 0,1 0,-1 0,0-1,-1 1,0-1,-1 0,1-7,4-26,-3 0,-2-1,-1 0,-3 1,-1-1,-2 1,-3 0,-1 0,-1 1,-4-1,-20-56,34 99,-1 0,1 0,0 0,0-1,-1 1,1 0,0 0,-1 0,1 0,0 0,-1 0,1 0,0-1,-1 1,1 0,0 0,-1 0,1 0,0 0,-1 0,1 1,0-1,0 0,-1 0,1 0,0 0,-1 0,1 0,0 0,-1 1,1-1,0 0,0 0,-1 1,1-1,0 0,0 0,0 0,-1 1,1-1,0 0,0 1,0-1,0 0,0 1,-1-1,1 0,0 0,0 1,0-1,0 0,0 1,0-1,0 0,0 1,0-1,0 0,0 1,0-1,1 0,-1 1,0-1,0 0,0 1,0-1,0 0,1 0,-1 1,0-1,-1 24,2-1,0 1,2 0,0-1,2 0,0 0,5 9,-7-19,8 36,3 0,1-1,3-1,1 0,3-1,15 23,-32-61,0 0,0-1,0 1,1-1,0 0,0-1,1 1,0-1,0-1,0 1,1-1,0-1,0 1,0-1,0-1,1 0,0 0,-1 0,1-1,0 0,0-1,0 0,0 0,1-1,-1-1,0 1,0-1,2-1,15-8</inkml:trace>
  <inkml:trace contextRef="#ctx0" brushRef="#br0" timeOffset="2005.262">13950 984,'20'-5,"24"-10,21-10,16-7,-6 2</inkml:trace>
  <inkml:trace contextRef="#ctx0" brushRef="#br0" timeOffset="2780.736">14458 1357,'50'-236,"-49"221,1 9,-1 0,0 0,0 0,-1 0,0 0,0 0,0 0,-1 0,1 0,-2 0,1 0,-1 0,0 0,0 0,-2-3,3 8,-1-1,1 1,-1 0,0 0,0 0,1 0,-1 0,0 0,0 0,0 1,0-1,0 0,0 1,0 0,0 0,0-1,0 1,0 0,0 0,0 1,0-1,0 0,0 1,0-1,0 1,0 0,0 0,0 0,0 0,1 0,-1 0,-52 38,55-39,-1 0,1 0,-1 0,1 0,-1 1,0-1,1 0,-1 0,1 0,-1 0,1 0,-1 1,1-1,-1 0,0 0,1 1,-1-1,1 0,-1 1,0-1,1 0,-1 1,0-1,0 1,1-1,-1 0,0 1,0-1,0 1,1-1,-1 1,0-1,0 1,0-1,0 0,0 1,0-1,0 1,0-1,0 1,0-1,0 1,0-1,0 1,-1-1,1 1,0-1,0 0,0 1,-1-1,1 1,0-1,-1 0,1 1,0-1,-1 0,1 1,0-1,-1 0,1 1,0-1,-1 0,1 0,-1 1,1-1,-1 0,1 0,-1 0,1 0,38-7,262-119,-297 125,-1-1,1 1,-1 0,1 0,0 1,-1-1,1 0,0 1,0 0,-1-1,1 1,0 0,0 1,0-1,-1 0,1 1,0-1,-1 1,1 0,0 0,-1 0,1 0,-1 1,0-1,1 1,-1-1,0 1,0 0,0 0,0 0,0 0,0 0,-1 0,1 1,-1-1,1 0,-1 1,0-1,1 3,3 96,-7-89,2 0,-1 0,2 0,0 0,0 0,1 0,0 0,2 3,-3-12,0 0,0 1,1-1,0 0,-1 0,1 0,0 0,1 0,-1-1,0 1,1-1,-1 1,1-1,0 0,0 0,0 0,0 0,0-1,0 1,1-1,-1 0,0 0,1 0,-1 0,1-1,-1 1,1-1,-1 0,1 0,-1 0,1 0,0-1,6 0,0-1,0-1,0 0,0 0,0-1,-1 0,1-1,-1 0,0 0,3-4,87-84,-99 92,0 1,1-1,-1 0,0 0,0 1,1-1,-1 0,0 0,1 1,-1-1,1 0,-1 1,1-1,-1 0,1 1,0-1,-1 1,1-1,0 1,-1 0,1-1,0 1,-1-1,1 1,0 0,0 0,0-1,-1 1,1 0,0 0,0 0,0 0,-1 0,1 0,0 0,0 0,0 0,-1 1,1-1,0 0,0 0,-1 1,1-1,0 0,0 1,-1-1,1 1,-1-1,1 1,0-1,-1 1,1 0,-1-1,1 1,-1 0,1-1,-1 1,0 0,1-1,-1 1,0 0,1 0,0 4,1 1,0-1,1 0,0 0,-1-1,1 1,1 0,-1-1,1 0,0 0,-1 0,2 0,-1 0,0-1,1 0,0 0,0 0,0-1,0 1,0-1,0 0,4 0,-2 0,0-1,0-1,1 1,-1-1,0 0,0-1,0 0,0 0,0 0,0-1,0 0,0 0,0-1,-1 0,1 0,-1-1,0 0,0 0,0 0,0 0,-1-1,0 0,0 0,0-1,-1 0,1 1,-1-1,-1-1,1 1,-1 0,0-1,-1 0,0 0,0 1,0-1,-1-1,1 1,-2 0,1 0,-1 0,0-2,-1 5,0-1,0 0,-1 1,1-1,-1 1,0-1,0 1,0 0,-1 0,1 0,-1 0,0 0,0 0,0 1,-1 0,1-1,-1 1,0 1,0-1,0 0,0 1,-1 0,1 0,0 0,-1 1,0-1,1 1,-1 0,0 0,1 1,-1 0,0-1,0 1,0 1,1-1,-1 1,0 0,1 0,-1 0,0 1,1 0,0-1,-1 2,-1 0,-2 2,0-1,1 1,0 1,0 0,0 0,1 0,0 0,0 1,0 0,1 0,0 1,1 0,-1 0,4-5,-1 0,1 1,-1-1,1 0,0 1,0-1,1 1,-1-1,1 1,-1-1,1 1,0-1,1 1,-1-1,0 1,1-1,0 1,0-1,0 1,0-1,1 0,-1 0,1 0,0 0,0 0,0 0,0 0,0 0,1-1,-1 1,1-1,0 0,0 1,29 17</inkml:trace>
  <inkml:trace contextRef="#ctx0" brushRef="#br0" timeOffset="3559.165">15862 823,'-8'-2,"-1"0,1 1,-1 0,1 0,-1 1,0 0,1 1,-1 0,1 0,-1 1,1 0,0 0,0 1,0 0,0 0,0 1,0 0,1 0,0 1,0 0,0 1,1-1,-1 1,-3 6,5-5,0 1,0 0,1 0,1 0,-1 1,1-1,1 1,-1 0,1 0,0 6,2-12,-1 1,1 0,0 0,0 0,0-1,1 1,-1 0,1 0,0-1,0 1,0 0,1-1,-1 1,1-1,0 0,0 0,0 1,0-1,1 0,-1-1,1 1,0 0,-1-1,1 1,0-1,2 1,-1-1,1 0,-1 0,1-1,-1 0,1 0,0 0,0 0,-1-1,1 1,0-1,0 0,-1-1,1 1,0-1,0 0,-1 0,1-1,-1 1,1-1,-1 0,0 0,0-1,0 1,4-3,2-3,1 0,-1 0,0-1,-1 0,0-1,-1 0,0 0,4-7,-4 2,-1 1,0-1,-1-1,0 1,-2-1,0 0,0 0,-2 0,0 0,-1-1,0 1,-2-1,-1-15,-3-5,-1 1,-2 0,-1 0,-2 1,-11-23,-24-22,45 79,0 0,-1 0,1 1,-1-1,1 1,-1 0,1-1,-1 1,1 0,-1 0,0 0,1 0,-1 0,1 0,-1 0,1 1,-1-1,1 0,-1 1,1 0,-1-1,1 1,-1 0,1-1,0 1,0 0,-1 0,1 0,0 0,0 0,0 1,0-1,0 0,0 0,0 1,1-1,-1 1,0-1,1 0,-1 1,1-1,-1 1,1 0,0-1,0 1,0-1,0 1,0-1,0 1,0-1,0 1,0 0,-4 23,0 0,2 0,0 1,2-1,1 1,1-1,1 0,1 1,1-2,2 1,0 0,2-1,0-1,2 0,0 0,15 21,-18-31,1-1,0 0,1-1,0 1,1-2,0 0,0 0,1-1,3 1,-10-6,1-1,-1 0,0 0,1-1,0 0,0 0,0 0,0-1,0 0,0 0,0 0,0-1,0 0,0 0,0 0,0-1,0 0,0 0,0-1,0 0,0 0,0 0,3-2,3-5,-1 0,0 0,-1-1,0 0,-1-1,0 0,0 0,-1-1,-1 0,0 0,-1-1,0 0,-1 0,0-1,-1 1,2-13,-6 106,-1-76,1 1,0-1,0 1,0-1,0 0,1 1,0-1,-1 1,2-1,-1 0,0 1,1-1,0 0,0 0,0 0,1 0,-1 0,1-1,0 1,0-1,0 0,0 0,1 0,-1 0,1 0,-1-1,1 0,0 0,0 0,1 0,2 1,0-2,1-1,-1 1,1-1,-1-1,1 0,-1 0,0 0,1-1,-1 0,0 0,0 0,0-1,0-1,-1 1,1-1,-1 0,0 0,0-1,0 0,-1 0,1-1,4-4,0 0,-1-1,0-1,0 0,-1 0,-1-1,0 1,-1-1,-1-1,3-7,5-71,-20 83,-2 26,6-4,0 0,1 1,1-1,0 1,1-1,0 1,1 0,0-1,1 0,2 4,-3-10,1 0,0 0,0-1,1 1,0-1,0 1,0-1,1 0,0 0,0 0,1-1,-1 0,1 1,1-2,-1 1,1 0,-1-1,1 0,0-1,3 2,28 6,-2-5</inkml:trace>
  <inkml:trace contextRef="#ctx0" brushRef="#br0" timeOffset="3935.347">17105 488,'-22'4,"0"1,0 1,1 1,0 0,0 2,1 1,0 0,1 1,0 1,-17 14,34-25,0 0,0 1,0-1,1 0,-1 1,0-1,1 1,-1 0,1-1,-1 1,1 0,0 0,0 0,0 0,0 0,0 0,0 0,0 0,1 0,-1 1,1-1,-1 0,1 0,0 1,0-1,0 0,0 0,1 1,-1-1,0 0,1 0,0 0,-1 0,1 1,0-1,0 0,0 0,1-1,-1 1,0 0,1 0,-1 0,1-1,0 1,-1-1,1 1,0-1,0 0,0 0,1 1,111 16,-105-19,0 0,1 1,-1 1,0 0,1 0,-1 1,0 0,0 0,0 1,0 0,-1 1,1 0,-1 0,0 1,0 0,0 0,-1 1,0 0,1 1,-5-4,0 2,0-1,-1 0,1 0,-1 1,0 0,0-1,-1 1,1 0,-1 0,0 0,0 0,-1 0,1 0,-1 0,0 0,-1 0,1 0,-1 0,0 0,0 0,-1-1,1 1,-1 0,0 0,0-1,-1 0,1 1,-1-1,-4 7,-1-1,0 0,-1 0,0 0,0-1,-1-1,0 0,-1 0,0-1,-9 4,-22 9,3-5</inkml:trace>
  <inkml:trace contextRef="#ctx0" brushRef="#br0" timeOffset="4759.393">18776 342,'-5'0,"0"-1,0 1,0 1,0-1,-1 1,1 0,0 0,0 1,1-1,-1 1,0 0,0 0,1 1,-1-1,1 1,0 0,0 0,0 1,-2 2,-61 76,61-73,1 0,0 0,0 0,0 1,2-1,-1 1,1 0,0 0,1 1,0-1,1 0,0 1,1-1,0 1,1 5,-1-14,1 0,-1 0,1 0,-1 0,1 0,0-1,0 1,0 0,0-1,0 1,0 0,0-1,1 0,-1 1,1-1,-1 0,1 1,-1-1,1 0,0 0,-1 0,1 0,0-1,0 1,0-1,-1 1,1-1,0 1,0-1,0 0,0 0,0 0,0 0,0 0,0 0,0-1,0 1,0-1,0 1,0-1,69-41,-53 24,-1-2,-2 1,0-2,-1 0,-1-1,-1 0,-1-1,-1 0,-1-1,0 0,-3 0,0-1,-1 0,-1 0,-1 0,-2-1,-1 1,0 0,-2-1,-1 1,-1 0,-7-24,-16-2,26 51,1 0,-1-1,1 1,-1-1,0 1,1 0,-1 0,1-1,-1 1,1 0,-1 0,0 0,1 0,-1 0,0 0,1 0,-1 0,1 0,-1 0,0 0,1 0,-1 0,0 0,1 1,-1-1,1 0,-1 0,1 1,-1-1,1 0,-1 1,1-1,-1 0,1 1,-1-1,1 1,-1-1,1 1,0-1,-1 1,1-1,0 1,0 0,-1-1,1 1,0-1,0 2,-10 30,3 9,3 1,1 0,2 1,2-1,2 0,2 5,-2-27,0-1,1 0,1 0,1 0,0-1,5 9,-8-22,-1 1,1-1,0 0,0 0,1 0,-1-1,1 1,0-1,1 0,-1 0,1 0,-1 0,1-1,0 0,1 0,-1 0,0-1,1 1,-1-1,1-1,0 1,0-1,0 0,5-2,0-1,-1 0,0 0,1-1,-1 0,0-1,-1 0,1-1,-1 0,1-1,-2 0,1 0,-1 0,0-1,0-1,0 1,-1-1,-1-1,1 1,1-5,79-141,-78 139,0 29,-8 23,11 55,-11-89,0 0,0-1,0 1,0-1,1 1,-1-1,1 0,0 1,0-1,0 0,0 0,0 0,0-1,0 1,1 0,-1-1,1 0,-1 1,1-1,-1 0,1 0,0-1,0 1,-1 0,1-1,0 0,0 0,0 1,-1-2,3 1,19-3</inkml:trace>
  <inkml:trace contextRef="#ctx0" brushRef="#br0" timeOffset="5243.279">19218 61,'0'3,"1"-1,-1 1,1-1,-1 1,1-1,0 0,0 1,0-1,1 0,-1 1,0-1,1 0,-1 0,1 0,0 0,0-1,0 1,0 0,0-1,0 1,0-1,0 0,1 0,-1 1,1-2,1 2,72 17,-68-18,13 3,6 0,-1 1,1 1,-1 1,20 9,-39-12,1-1,-1 1,0 0,-1 0,1 1,-1 0,0 0,0 1,0 0,-1 0,0 0,0 0,-1 1,1 0,-1 0,-1 0,0 1,2 3,26 160,-30-168,0-1,0 0,0 0,0 0,0 0,1 0,-1 0,1 0,-1 0,1-1,0 1,0-1,-1 1,1-1,0 1,1-1,-1 0,0 0,0 0,0-1,1 1,-1 0,0-1,1 1,-1-1,0 0,1 0,-1 0,1 0,-1 0,0 0,1-1,-1 1,0-1,1 0,-1 0,0 0,0 0,0 0,0 0,0 0,0-1,0 1,0-1,0 1,0-1,-1 0,2-1,10-11,-1 0,0-1,-1 0,-1 0,0-1,-1-1,-1 0,-1 0,0-1,-1 1,-1-1,-1-1,0 1,-1-1,-1-1,-3 20,1 0,0 0,-1 0,1 0,-1 1,1-1,0 0,-1 0,1 0,-1 0,1 0,-1 0,1 0,0-1,-1 1,1 0,-1 0,1 0,0 0,-1 0,1-1,-1 1,1 0,0 0,-1-1,1 1,0 0,-1-1,1 1,0 0,-5 12,1 0,1 0,0 1,0 0,2-1,-1 1,2 0,0 0,1 13,-1-21,1 0,0 0,0 1,0-1,1 0,0 0,0-1,0 1,0 0,1-1,0 1,0-1,0 0,1 1,-1-2,1 1,0 0,0-1,0 0,0 0,1 0,-1 0,1-1,0 1,3 0,4-1,-1 0,1 0,0-1,0-1,0 0,0-1,-1 0,1-1,0 0,-1 0,1-2,-1 1,0-1,0-1,0 0,-1-1,1 0,3-3,30-21</inkml:trace>
  <inkml:trace contextRef="#ctx0" brushRef="#br0" timeOffset="6601.692">10688 4646,'4'-9,"0"0,1 0,0 0,1 1,-1 0,2 0,-1 0,1 1,0 0,1 0,-1 1,1 0,1 0,-1 1,1 0,0 1,0-1,5 0,-11 4,1 1,-1-1,1 1,-1 0,1 0,-1 0,0 1,1-1,-1 1,1 0,-1 0,0 0,1 0,-1 0,0 1,0-1,0 1,0 0,0 0,-1 0,1 1,0-1,-1 0,0 1,0 0,1-1,-2 1,1 0,0 0,0 0,0 2,33 106,-11-11,-23-99,-1-1,0 1,0 0,0-1,1 1,-1-1,0 1,0 0,1-1,-1 1,1-1,-1 1,0-1,1 1,-1-1,1 0,-1 1,1-1,0 1,-1-1,1 0,-1 0,1 1,-1-1,1 0,0 0,-1 0,1 0,0 1,-1-1,1 0,0 0,-1 0,1 0,0-1,-1 1,1 0,-1 0,1 0,0 0,-1-1,1 1,-1 0,1-1,0 1,-1 0,1-1,-1 1,1-1,-1 1,0-1,1 1,-1-1,1 1,-1-1,0 1,1-1,-1 0,22-39,-21 38,20-53,-2 0,-3 0,-2-2,5-48,10 202,-26-92,0 0,0 0,1 0,0 0,-1 0,1-1,1 0,-1 0,1 0,-1 0,1-1,0 0,1 0,-1 0,0-1,1 0,-1 0,1 0,0 0,0-1,0 0,-1 0,1-1,0 0,0 0,0 0,0 0,0-1,0 0,0-1,0 1,-1-1,5-2,5-2,0-1,-1-1,0 0,0-1,-1 0,0-1,0-1,-1 0,-1-1,0 0,0 0,-1-1,-1-1,0 1,-1-2,-1 1,0-1,-1 0,0 0,-2-1,1 0,-2 0,0 0,-1 0,-1-1,0 13,0 0,-1 0,0-1,0 1,0 0,0 0,-1-1,0 1,1 0,-1 0,-1 0,1 0,-1 0,0 0,1 0,-3-1,3 4,1 1,-1 0,0 0,0-1,0 1,0 0,0 0,0 0,1 0,-1 0,0 0,0 0,0 1,0-1,0 0,0 0,1 1,-1-1,0 0,0 1,0-1,1 1,-1-1,0 1,0 0,1-1,-1 1,1 0,-1-1,1 1,-1 0,1-1,-1 1,1 0,-1 0,1 0,0 0,0-1,-1 1,1 0,0 0,0 0,0 0,0 0,0 0,-2 5,0-1,0 1,0-1,1 1,0 0,0 0,0 0,1-1,0 1,0 0,0 0,1 0,0 0,0-1,1 1,-1 0,1-1,1 1,-1-1,1 0,-1 0,2 0,-1 0,0 0,1-1,0 1,0-1,0 0,1 0,-1-1,1 1,0-1,0 0,0 0,0-1,5 2,4-3,-1 0,1-1,0-1,-1 0,1-1,-1 0,1-1,-1-1,0 0,0 0,-1-2,1 0,-1 0,0-1,-1 0,0-1,5-4,25-19</inkml:trace>
  <inkml:trace contextRef="#ctx0" brushRef="#br0" timeOffset="7160.791">12106 3937,'-7'4,"0"-1,0 1,0 0,1 0,-1 1,1-1,0 1,1 1,-1-1,1 1,0 0,1 1,-1-1,1 1,0-1,1 1,0 0,0 1,0-1,1 1,0-1,1 1,0-1,0 1,0 0,1 0,0-1,1 1,0 3,0-8,0 0,1 0,-1-1,1 1,0 0,0 0,0-1,0 1,0-1,1 0,-1 0,1 0,-1 0,1 0,0 0,0-1,0 1,0-1,0 0,0 0,0 0,0 0,0 0,0-1,1 1,-1-1,0 0,1 0,1-1,5 1,-1-1,1-1,0 0,-1 0,0-1,0 0,1-1,-2 0,6-3,9-7,-1-2,-1 0,0-2,-1 0,-1-1,-1-1,0-1,-2-1,0 0,-2-1,0 0,-2-1,4-11,-14 30,0 2,0 0,-1 0,1 0,-1 0,0-1,0 1,0 0,0-1,-1 1,1-1,-1 1,0-1,0 1,0-1,0 1,-1-1,1 1,-1-1,-1-1,1 5,-1 0,0 0,0 0,1 0,-1 0,0 0,1 0,-1 0,0 1,1-1,-1 1,0-1,1 1,-1 0,1 0,-1-1,1 1,-1 0,1 0,-1 0,1 1,0-1,0 0,0 0,0 1,0-1,0 1,0-1,0 1,0-1,0 2,-4 5,0-1,1 1,0 0,0 0,1 1,0-1,0 1,1-1,0 1,1 0,0 0,0 0,1 0,0 0,1 1,0-6,1 0,0-1,0 1,1-1,-1 0,1 1,0-1,0 0,0-1,0 1,0 0,0-1,1 0,0 0,-1 0,1 0,0-1,0 1,0-1,0 0,0 0,0 0,0-1,0 1,0-1,0 0,0 0,0-1,0 1,0-1,0 0,0 0,0 0,3-2,110-38,-61 13</inkml:trace>
  <inkml:trace contextRef="#ctx0" brushRef="#br0" timeOffset="7620.712">13001 3536,'-20'6,"1"1,0 0,0 1,0 2,1-1,1 2,-1 1,-3 3,20-14,0-1,-1 1,1 0,0-1,0 1,0 0,0 0,0 0,0 0,0 0,0 0,0 0,0 0,0 0,1 0,-1 0,0 0,1 1,-1-1,1 0,0 1,-1-1,1 0,0 0,0 1,-1-1,1 1,0-1,0 0,1 1,-1-1,0 0,0 1,1-1,-1 0,1 1,-1-1,1 0,-1 0,2 1,72 27,-55-24,9 2,-13-5,0 2,-1 0,1 0,-1 2,1 0,-2 0,1 1,-1 1,0 0,6 6,-17-12,0 1,0-1,0 1,-1-1,1 1,-1 0,0-1,0 1,0 0,0 0,0 0,-1 0,0 0,1 0,-1 0,0 0,0 0,0 0,-1 0,1 0,-1 0,0 0,0 0,0 0,0-1,0 1,0 0,-1-1,1 1,-1 0,0-1,0 0,0 1,0-1,0 0,0 0,-1 0,1-1,-1 1,1 0,-1-1,0 0,0 0,1 1,-1-2,0 1,0 0,0-1,0 1,0-1,0 0,-3 0,5 0,-1 0,1 0,-1-1,1 1,-1 0,1-1,0 0,-1 1,1-1,0 0,-1 1,1-1,0 0,0 0,0 0,0 0,0 0,0 0,0-1,0 1,0 0,0 0,1-1,-1 1,1-1,-1 1,1 0,-1-1,1 1,0-1,-1 1,1-1,0 1,0-2,6-53,2 32,1 1,1-1,2 2,0-1,1 2,1 0,1 0,1 1,7-5,29-20,-51 44,0 0,1 0,-1 0,0 0,1 0,-1 1,1-1,-1 1,1-1,-1 1,1-1,0 1,-1 0,1 0,-1 0,1 0,0 0,-1 0,1 0,0 1,-1-1,1 1,-1-1,1 1,-1-1,1 1,-1 0,0 0,1 0,-1-1,0 1,1 1,-1-1,0 0,0 0,0 0,0 1,0-1,0 0,30 80,-30-72,1-1,1 1,-1-1,1 0,1 0,0 0,0 0,0 0,1-1,0 0,1 0,-1 0,1-1,4 4,-8-9,0 1,-1-1,1 0,0 0,0 0,0 0,0 0,-1 0,1-1,0 1,0-1,1 1,-1-1,0 0,0 0,0 0,0 0,0 0,0 0,0-1,0 1,0-1,0 1,0-1,0 0,0 0,0 1,0-2,-1 1,1 0,0 0,-1 0,1-1,1-1,8-12</inkml:trace>
  <inkml:trace contextRef="#ctx0" brushRef="#br0" timeOffset="7775.301">13255 3269,'-7'7,"0"2,6 0,3-3</inkml:trace>
  <inkml:trace contextRef="#ctx0" brushRef="#br0" timeOffset="8060.909">13402 2881,'-49'-82,"49"82,0 0,0 0,-1 0,1 0,0 0,0 1,0-1,0 0,-1 0,1 0,0 0,0 0,-1 0,1 0,0 0,0 0,0 0,-1 0,1 0,0 0,0 0,0 0,-1 0,37 140,5-2,6-2,24 37,-60-146,1-1,2 0,1-1,1-1,1 0,1-1,17 17,-33-38,1 1,-1 0,1-1,0 1,0-1,0 0,0 0,0 0,0-1,0 1,1-1,-1 0,1 1,-1-2,1 1,-1 0,1-1,0 1,3-1,5-5</inkml:trace>
  <inkml:trace contextRef="#ctx0" brushRef="#br0" timeOffset="8306.054">13429 3323,'18'-11,"17"-11,17-11,13-6,7-2,-9 7</inkml:trace>
  <inkml:trace contextRef="#ctx0" brushRef="#br0" timeOffset="8539.505">14031 3403,'0'4,"1"-1,0 1,0 0,1-1,-1 1,1-1,-1 0,1 1,0-1,0 0,1 0,-1 0,1 0,-1-1,1 1,0-1,0 1,0-1,0 0,0 0,1 0,-1-1,1 1,-1-1,1 0,-1 0,1 0,0 0,-1-1,1 0,0 1,0-1,0 0,-1-1,1 1,1-1,3-4,0 0,-1-1,1 0,-1 0,-1-1,1 1,-1-2,0 1,-1 0,1-1,-2 0,1-1,-1 1,0-1,-1 0,0 1,0-1,-1-1,0 1,-1 0,0-1,0 1,-1 0,-1-10,1 15,0-1,-1 1,0 0,1-1,-1 1,-1 0,1 0,-1 0,1 0,-1 0,0 0,-1 0,1 1,-1-1,1 1,-1-1,0 1,-1 0,1 0,0 1,-1-1,1 1,-1-1,0 1,0 0,0 1,0-1,0 1,0-1,-1 1,1 0,0 1,-1-1,1 1,0 0,-1 0,1 0,0 1,-2 0,-1 2,0 1,-1 0,1 1,1 0,-1 0,1 1,-1-1,2 1,-1 1,1-1,0 1,0 0,1 0,-1 0,2 1,-1-1,1 1,0 0,1 0,0 0,0 0,1 1,-1 7,2-12,-1-1,1 1,0 0,0-1,1 1,-1 0,1-1,-1 1,1-1,0 1,1-1,-1 0,1 1,-1-1,1 0,0 0,0 0,0 0,1 0,-1 0,1-1,-1 1,1-1,0 0,2 2,20 8</inkml:trace>
  <inkml:trace contextRef="#ctx0" brushRef="#br0" timeOffset="8692.091">14138 2935,'-14'2,"-9"6,-2 8,2 7,5 8,11 5,13 1,14-2,14-1,0-7</inkml:trace>
  <inkml:trace contextRef="#ctx0" brushRef="#br0" timeOffset="9210.286">14445 3362,'5'2,"-1"0,1 0,-1-1,1 0,0 0,0 0,-1 0,1-1,0 0,0 0,0 0,0 0,0-1,-1 0,1 0,0 0,-1-1,1 0,-1 0,1 0,-1 0,0-1,0 1,0-1,0 0,0 0,-1-1,1 1,-1-1,0 1,0-1,0 0,-1 0,1-1,0-2,6-16,-1-1,-2 0,0 0,-2-1,0 1,-2-1,-1 0,0 0,-2 0,-1 0,-1 1,-3-12,-1-11,-1 0,-2 1,-2 0,-3 0,-7-13,-14 0,35 58,0 1,0-1,-1 1,1-1,0 1,0 0,-1 0,1 0,0 0,0 0,-1 0,1 0,0 0,0 0,-1 0,1 1,0-1,0 0,0 1,-1-1,1 1,0 0,0-1,0 1,0 0,0-1,0 1,0 0,0 0,0 0,1 0,-1 0,0 0,1 0,-1 0,0 0,1 1,0-1,-1 0,1 0,-1 0,1 1,0-1,0 0,0 1,0-1,0 0,0 1,-6 22,0 0,2 1,1 0,1 0,1 0,1 0,1 0,2 0,0 0,2 0,0-1,2 0,1 0,0 0,5 6,-5-14,0 0,1 0,1-1,0 0,1-1,1 0,0-1,1 0,4 2,-11-10,0 0,0 0,0-1,1 0,-1 0,1-1,0 0,0 0,0-1,1 0,-1 0,1 0,-1-1,1 0,-1-1,1 0,0 0,-1-1,1 1,-1-2,1 1,-1-1,1 0,2-3,-1 0,1-1,-1 0,0-1,0 1,-1-2,0 1,0-1,-1 0,0-1,-1 0,0 0,0 0,-1-1,0 0,0 0,-1 0,-1-1,1 1,-2-1,0 0,1-7,11 54,-13-30,0-1,0 1,1-1,-1 1,1-1,1 0,-1 1,1-1,0-1,0 1,0 0,1-1,0 1,0-1,0 0,0-1,0 1,1-1,0 1,0-1,0-1,0 1,0-1,0 0,1 0,-1 0,1-1,-1 0,1 0,4 0,55-21,-34 2</inkml:trace>
  <inkml:trace contextRef="#ctx0" brushRef="#br0" timeOffset="9460.203">15300 2774,'-18'0,"-6"0</inkml:trace>
  <inkml:trace contextRef="#ctx0" brushRef="#br0" timeOffset="9631.745">14712 2774,'5'-2,"10"-8,14-8,16-11,16-8,14-5,7-4,4 3,-13 7</inkml:trace>
  <inkml:trace contextRef="#ctx0" brushRef="#br0" timeOffset="10319.349">16463 2534,'-9'0,"0"1,0 1,0-1,0 2,0-1,0 1,0 0,1 1,0 0,0 1,0-1,0 2,1-1,-1 1,1 0,1 0,-1 1,1 0,0 0,1 0,0 1,0 0,0 0,1 0,1 1,-1-1,-1 8,3-10,0 0,1 1,-1-1,1 0,1 0,-1 1,1-1,0 0,1 1,-1-1,1 0,0 0,1 2,-1-5,0-1,0 1,0-1,0 1,1-1,-1 1,1-1,0 0,-1 0,1 0,0 0,0 0,0 0,0 0,1-1,-1 1,0-1,1 0,-1 1,1-1,0 0,-1 0,1-1,0 1,-1-1,1 1,0-1,0 0,-1 0,1 0,1 0,8-3,1 0,-1-1,0-1,-1 1,1-2,-1 0,0 0,-1-1,1 0,-1-1,-1 0,1-1,-1 0,-1 0,0-1,6-8,0-4,-1 0,-1-1,-1 0,-1-1,-2-1,0 1,-1-1,-1-1,-2 1,0-1,-2 0,-1 1,-1-1,-1 0,-1 0,-1 0,-2 1,0-1,-2 1,0 1,-2-1,-34-74,43 98,-1 0,1 0,-1 0,1 0,0 1,-1-1,0 0,1 0,-1 1,1-1,-1 0,0 1,0-1,1 1,-1-1,0 1,0-1,0 1,1-1,-1 1,0 0,0-1,0 1,0 0,0 0,0 0,0 0,0 0,0 0,0 0,0 0,1 0,-1 0,0 0,0 1,0-1,0 0,0 1,0-1,1 1,-1-1,0 1,-20 37,16-14,1 0,1 1,1 0,1-1,1 1,1 0,1 0,2-1,0 1,1-1,2 0,2 4,-6-19,0 1,1-1,0 0,0 0,1 0,0 0,1-1,0 0,0 0,0-1,1 1,0-1,1-1,0 1,0-2,0 1,1-1,-1 0,1 0,1-1,-1-1,0 0,1 0,0 0,-1-1,1-1,0 0,0 0,0-1,0 0,0-1,0 0,0 0,0-1,8-3,-4-1,0-2,-1 0,1 0,-2-1,1-1,-1 0,-1-1,0 0,0 0,-1-1,0-1,-1 0,-1 0,0-1,-1 1,0-2,-2 1,1-1,-2 0,0 0,2-15,-7-22,1 51,0 0,-1 0,1 0,0 0,0 0,-1 0,1 0,0 0,-1 1,1-1,-1 0,1 0,-1 0,0 0,1 1,-1-1,0 0,0 1,1-1,-1 0,0 1,0-1,0 1,0-1,0 1,0 0,1-1,-1 1,0 0,0 0,0-1,0 1,0 0,0 0,0 0,0 0,0 0,0 1,0-1,0 0,0 0,0 1,0-1,0 0,0 1,0-1,-5 5,1-1,-1 1,1 0,0 0,0 0,1 1,-1 0,1 0,1 0,-1 0,1 1,0-1,1 1,-1 0,1-1,0 1,1 0,0 2,0-4,0-1,0 0,0 1,1-1,0 1,0-1,0 1,1-1,-1 1,1-1,0 1,1-1,-1 0,1 1,-1-1,1 0,1 0,-1 0,0-1,1 1,0 0,0-1,0 0,0 1,0-1,1-1,0 1,-1 0,1-1,0 0,0 0,3 1,3 0,0-1,1 0,-1-1,0 0,1-1,-1 0,1 0,-1-1,1 0,-1-1,0-1,0 1,0-1,1-1,39-15</inkml:trace>
  <inkml:trace contextRef="#ctx0" brushRef="#br0" timeOffset="11842.882">11156 5956,'-14'9,"1"-1,0 2,0 0,1 0,1 1,0 1,0 0,1 0,0 1,2 0,-1 1,1-1,1 2,1-1,0 1,1 0,0 1,1-1,1 1,0-1,2 1,-1 7,2-20,-1-1,1 1,0 0,0 0,0 0,0 0,0 0,0 0,1-1,0 1,-1 0,1 0,0-1,0 1,1 0,-1-1,1 1,-1-1,1 0,0 1,-1-1,1 0,1 0,-1 0,0 0,0-1,1 1,-1 0,1-1,-1 0,1 0,-1 1,1-1,0-1,0 1,0 0,-1-1,2 1,3-4,0 0,-1 0,1-1,-1 1,0-2,0 1,0 0,-1-1,1 0,-1 0,0-1,-1 0,1 0,-1 0,0 0,-1 0,1-1,-1 0,1-5,6-8,-2-1,0 0,-1-1,-1 0,-1 0,-1 0,-1-1,-1-13,-9 2,-5 56,9-11,1 1,0 0,1 0,1 0,0 0,0 0,1-1,1 1,0 0,1 0,0-1,0 1,1-1,1 0,0 0,0-1,1 0,1 1,0-2,6 9,-10-16,-1 0,0 0,1 0,-1 0,1 0,-1 0,1-1,0 1,0-1,-1 0,1 0,0 0,0 0,0-1,0 1,1-1,-1 1,0-1,0 0,0 0,0-1,0 1,0-1,0 1,0-1,0 0,0 0,0 0,0-1,0 1,-1-1,1 1,2-3,7-9,-1-1,0-1,-1 0,-1 0,0-1,-1-1,0 1,-2-1,0 0,-1 0,0-1,-2 0,0 0,0-10,13-75,-14 100,1 0,-1 1,1-1,0 1,-1 0,1-1,0 1,0 0,0 1,0-1,1 1,-1-1,0 1,1 0,-1 0,1 0,-1 1,1-1,0 1,-1 0,1 0,-1 0,1 0,-1 1,1 0,-1-1,1 1,-1 1,1-1,-1 0,8 1,0-2,1 1,-1 0,0 1,1 0,-1 1,0 0,-1 0,1 1,-1 1,1 0,-1 0,-1 1,1 1,-1-1,0 1,0 1,-1 0,0 0,0 2,-6-8,-1 1,0 0,0 0,0 0,0 0,-1 0,1 0,-1 0,0 0,0 0,0 0,0 0,0 0,-1 1,1-1,-1 0,0-1,0 1,0 0,0 0,-1 0,1 0,-1-1,0 1,1-1,-1 1,0-1,-1 0,1 0,0 0,-1 0,1 0,-1 0,1-1,-1 1,0-1,0 0,1 0,-1 0,0 0,0 0,0 0,0-1,0 0,0 0,-1 1,1-2,0 1,0 0,0-1,0 1,0-1,0 0,0 0,0 0,1 0,-1-1,0 1,1-1,-3-1,2 0,0-1,0 0,1 0,-1 0,1-1,0 1,0-1,0 1,0-1,1 1,0-1,0 0,0 0,1 0,0 0,0 1,0-1,0 0,1 0,-1 0,1 0,1-3,2-5,1-1,-1 1,2 0,0 1,0-1,2 1,2-4,0 2,-1 1,2 0,0 0,0 2,1-1,0 1,1 1,1 0,-1 1,2 0,-1 2,1-1,6-1,-19 8,1 0,-1 0,0 1,1-1,-1 0,1 1,-1 0,1-1,-1 1,1 0,-1 0,1 1,-1-1,1 0,-1 1,1-1,-1 1,1 0,-1 0,0 0,0 0,1 1,-1-1,0 0,0 1,0-1,0 1,0 0,-1 0,1 0,-1 0,1 0,-1 0,0 0,1 0,-1 1,0 0,13 48,-14-44,1-1,0 1,0-1,1 0,0 1,0-1,0 0,1 0,0 0,0 0,1-1,-1 1,1-1,0 0,1 0,-1-1,4 3,-6-5,0-1,0 0,1 0,-1-1,0 1,0 0,1-1,-1 1,0-1,1 0,-1 0,0 0,1 0,-1 0,0-1,1 1,-1 0,0-1,0 0,1 0,9-5</inkml:trace>
  <inkml:trace contextRef="#ctx0" brushRef="#br0" timeOffset="12091.527">11865 5448,'-14'0,"-6"2,-3 1,3 3,8 1,11 1,14-2,16-1,2-2</inkml:trace>
  <inkml:trace contextRef="#ctx0" brushRef="#br0" timeOffset="14049.13">12467 5461,'-17'-6,"0"0,-1 0,1 2,-1 0,0 1,0 1,0 0,0 2,0 0,0 1,-11 2,24-1,0 0,0 1,0-1,0 1,1 0,-1 0,1 1,0-1,0 1,0 0,0 0,1 0,-1 0,1 1,0 0,1-1,-1 1,1 0,0 0,0 0,0 1,1-2,0-1,0 1,0-1,0 1,1 0,-1-1,1 1,0 0,0 0,1-1,-1 1,1 0,-1 0,1-1,0 1,1-1,-1 1,1-1,-1 1,1-1,0 0,0 0,0 0,1 0,-1 0,1-1,0 1,0-1,0 1,2 0,-2-1,0 0,1-1,-1 1,1-1,-1 0,1 0,0 0,-1-1,1 1,0-1,0 0,-1 0,1 0,0 0,-1-1,1 0,0 1,-1-1,1-1,-1 1,1 0,-1-1,1 0,-1 0,0 0,0 0,0 0,0-1,-1 1,1-1,1-2,5-4,-1-1,0-1,0 1,-1-1,0-1,-1 1,-1-1,3-7,17-50,-24 68,0 0,0 1,0-1,1 1,-1-1,0 1,0-1,1 1,-1 0,0 0,1 0,-1-1,1 1,-1 1,0-1,1 0,-1 0,0 0,1 1,-1-1,0 1,0-1,1 1,-1-1,0 1,0 0,0-1,0 1,0 0,0 0,0 0,0 0,0 0,0 0,0 0,0 0,-1 1,1-1,0 0,-1 0,1 0,-1 1,0-1,1 0,-1 1,0 0,5 4,44 60,23 30,-4 2,3 16,-21-5,-48-104,-1 1,1-1,-1 1,0 0,0 0,0 0,-1-1,0 1,0 0,-1 0,0 0,0 0,0-1,0 1,-1 0,0-1,0 0,-3 6,3-9,0 1,1-1,-1 1,0-1,0 0,0 0,0 0,-1 0,1 0,0-1,-1 1,0-1,1 0,-1 1,0-1,1 0,-1 0,0-1,0 1,0-1,0 1,0-1,0 0,0 0,0 0,0-1,1 1,-1-1,0 1,0-1,0 0,0 0,1 0,-1 0,0-1,1 1,-1-1,1 0,0 0,-1 1,1-2,0 1,0 0,0 0,1-1,-1 1,0 0,1-1,0 0,0 1,-1-2,-7-20,1 1,0-2,2 1,1-1,1 1,2-1,0 0,1-1,3-19,-3-4,3 0,2 0,2 0,2 0,3 1,1 0,2 1,9-14,11 7,-33 54,0 0,1 0,-1 0,0 1,0-1,1 0,-1 0,0 1,0-1,1 1,-1-1,0 1,0-1,0 1,0 0,0 0,0-1,0 1,0 0,0 0,0 0,0 0,-1 0,1 0,0 1,-1-1,1 0,-1 0,1 0,-1 0,0 1,1-1,-1 0,0 1,0-1,0 0,0 0,0 1,0-1,0 0,1 3,11 41,-8-28,0 0,0-1,2 0,0 0,1 0,1 0,0-1,1-1,4 5,-13-17,1-1,0 1,0-1,0 1,1-1,-1 0,0 0,1 1,-1-1,0 0,1 0,-1 0,1-1,0 1,-1 0,1 0,0-1,-1 1,1-1,0 0,0 1,-1-1,1 0,0 0,0 0,-1 0,1 0,0-1,0 1,-1-1,1 1,0-1,-1 1,1-1,0 0,-1 0,1 0,-1 0,1 0,-1 0,0 0,1 0,-1-1,7-11,0 0,-1 0,-1-1,-1 0,0 0,0-1,-2 1,0-1,0 0,-1 0,-1 0,-1 0,0-4,1-40,30 114,-27-48,0 0,0 0,1-1,0 1,0-1,1-1,-1 1,1-1,1 1,3 1,-8-6,0 1,-1-1,1 0,0 0,0 0,0 0,0-1,0 1,1-1,-1 1,0-1,0 1,0-1,0 0,1 0,-1 0,0-1,0 1,0 0,0-1,0 1,1-1,-1 0,0 0,0 0,-1 0,1 0,0 0,0 0,0-1,-1 1,1-1,-1 1,1-1,-1 1,1-1,-1 0,0 0,0 0,1-1,3-10,0 0,0 0,-2 0,1-1,-2 1,0-1,0 1,-1-1,-1 0,0 0,-1 1,-1-1,0 0,-1 1,0-1,-1 1,-3-7,5 13,0-1,0 1,-1 0,0 0,0 0,-1 1,0-1,0 1,0 0,-1 0,0 0,0 0,-5-3,10 9,0 1,0-1,0 0,0 1,0-1,0 1,0-1,0 0,0 1,-1-1,1 1,0-1,0 0,0 1,0-1,-1 0,1 1,0-1,0 0,-1 1,1-1,0 0,-1 1,1-1,0 0,-1 0,1 1,0-1,-1 0,1 0,0 0,-1 0,1 0,-1 1,1-1,0 0,-1 0,1 0,-1 0,1 0,0 0,-1 0,1 0,-1 0,1-1,0 1,-1 0,0 0,11 3,0-1,0-1,1 1,-1-2,0 1,0-1,1-1,-1 0,0 0,0-1,0-1,0 1,-1-1,1-1,-1 0,1-1,12-2,-3 0,-13 4,1 0,0 1,0 0,0 0,0 0,0 1,0 0,1 0,-1 1,0 0,1 0,2 1,-6 2,0 0,0 0,-1 1,1-1,-1 1,0 0,0 0,0 0,0 1,-1-1,0 1,0-1,0 1,0 0,-1 0,0 0,0 0,0-1,-1 1,1 4,5 16,-6-21,1 0,0 0,0 0,0-1,1 1,-1-1,1 1,0-1,0 1,0-1,0 0,1 0,-1 0,1 0,0-1,0 1,0-1,0 1,0-1,0 0,1 0,-1-1,1 1,-1-1,1 1,0-1,-1 0,1 0,0-1,0 1,0-1,3 0,10-4,1-1,-1-1,-1 0,1-1,-1 0,0-2,-1 0,0-1,0 0,-1-1,-1-1,1-1,-2 4,219-198,-190 159,-41 48,1 0,-1-1,0 1,1-1,-1 1,0-1,0 1,1 0,-1-1,0 1,0-1,0 1,0-1,1 1,-1-1,0 1,0-1,0 1,0-1,0 1,0-1,0 1,0-1,0 1,-1-1,1 1,0-1,0 1,0-1,-1 1,1-1,0 1,0-1,-1 1,1-1,0 1,-1 0,1-1,-1 1,1 0,0-1,-1 1,1 0,-1 0,1-1,-1 1,1 0,-1 0,1 0,-1 0,1 0,-1-1,1 1,-1 0,1 0,-1 0,1 0,-1 1,1-1,-1 0,1 0,-1 0,1 0,-1 0,-35 8,22-3,0 0,1 1,0 0,0 1,0 1,1 0,0 1,1 0,0 0,0 2,1-1,-8 12,16-20,0 1,0 0,1 0,0-1,-1 1,1 0,0 0,0 0,1 0,-1 1,1-1,-1 0,1 0,0 0,0 0,0 1,1-1,-1 0,1 0,0 0,0 0,0 0,0 0,0 0,1 0,-1-1,1 1,0 0,0-1,0 1,0-1,0 0,0 0,1 0,-1 0,1 0,-1 0,1 0,0-1,0 0,0 1,0-1,0 0,0 0,0-1,0 1,6 0,0 0,1 0,-1-1,0-1,0 1,1-1,-1-1,0 0,0 0,0-1,0 0,-1 0,1-1,-1 0,0-1,0 0,0 0,-1-1,0 0,0 0,0 0,-1-1,0 0,0 0,-1-1,0 0,0 0,0 0,-1 0,-1-1,0 1,0-1,0 0,0-7,-4-21,1 37,1 0,-1 0,0 0,0 1,0-1,0 0,1 0,-1 1,0-1,0 0,0 1,0-1,0 0,0 0,0 1,0-1,0 0,0 1,0-1,0 0,0 1,0-1,0 0,0 0,0 1,0-1,0 0,0 1,0-1,0 0,-1 0,1 1,0-1,0 0,0 0,0 1,-1-1,1 0,0 0,0 0,-1 0,1 1,0-1,0 0,-1 0,1 0,0 0,-1 0,1 0,0 0,0 1,-1-1,1 0,0 0,-1 0,1 0,0 0,0 0,-1-1,1 1,0 0,-1 0,1 0,0 0,0 0,-1 0,1 0,0-1,0 1,-1 0,1 3,0 0,0 0,0 1,0-1,1 0,0 0,-1 0,1 0,0 0,0 0,1 0,-1 0,1 0,-1-1,1 1,0-1,0 1,0-1,0 1,1-1,-1 0,0 0,1 0,0-1,-1 1,1 0,0-1,0 0,0 0,0 0,0 0,3 0,1 1,-1 0,1-1,0 0,0 0,0-1,0 0,0 0,0-1,0 0,0 0,0-1,0 1,-1-2,5-1,-2-2,0-1,0 0,-1-1,0 0,0-1,-1 1,0-1,0-1,-1 1,-1-1,1 0,-2 0,1-1,-1 0,-1 1,0-1,-1 0,0-1,0 1,-1 0,-1 0,0-1,0 1,-1 0,-1-1,0 1,0 0,-3-6,2 6,2 9,0 0,0 0,0-1,1 1,-1-1,1 1,-1 0,1-1,0 1,0-1,0 1,0-1,0 1,0-1,1 1,0-1,-1 1,1 0,0-1,0 1,0 0,0 0,0-1,1 1,-1 0,1 0,-1 0,2-1,9-2,0 1,-1-1,1 2,1 0,-1 0,0 1,1 0,-1 1,1 1,-1 0,5 1,-1-1,-13 0,2-1,0-1,0 2,0-1,0 0,1 1,-1 0,0 0,0 1,0 0,0-1,0 2,0-1,0 0,0 1,0 0,-1 0,1 1,-1-1,1 1,-1 0,0 0,0 0,0 1,-1 0,1-1,-1 1,0 0,0 1,0-1,-1 0,1 2,5 92,-8-97,1-1,-1 1,1 0,0 0,-1 0,1 0,0 0,-1-1,1 1,0 0,0-1,0 1,-1 0,1-1,0 1,0-1,0 0,0 1,0-1,0 0,0 1,0-1,0 0,0 0,0 0,1 0,-1 0,0 0,0 0,0 0,0-1,0 1,0 0,0-1,0 1,0 0,0-1,0 1,-1-1,2 0,36-25,-21 12,0 0,-2-1,1-1,-2-1,0 0,-1 0,-1-1,-1-1,0 0,-1-1,-1 0,-1 0,-1-1,-1 0,-1 0,-1 0,0-1,0-18,-17-6,13 45,-1 0,0 0,1 0,-1 1,0-1,1 0,-1 1,0-1,0 1,0-1,0 1,0-1,1 1,-1 0,0-1,0 1,0 0,0 0,0-1,0 1,0 0,0 0,0 0,0 0,0 1,0-1,0 0,0 0,0 1,0-1,0 0,0 1,0-1,0 1,1-1,-1 1,0-1,0 1,0 0,1-1,-1 1,0 0,1 0,-1 0,-4 4,0 1,0 0,0 0,1 1,0-1,1 1,-1 0,1 0,0 0,1 1,0-1,0 0,1 1,-1 0,2-1,-1 1,1 0,0-1,1 1,0 0,0-1,1 4,0-7,0 0,0-1,0 1,0 0,1-1,0 1,-1-1,1 0,0 0,1 0,-1 0,1 0,-1-1,1 1,0-1,0 0,-1 0,2-1,-1 1,0-1,0 0,0 0,1 0,-1-1,0 1,1-1,2 0,11-1,0 1,0-2,0-1,0 0,-1-1,4-2,58-20,-4-4</inkml:trace>
  <inkml:trace contextRef="#ctx0" brushRef="#br0" timeOffset="14497.593">16130 3724,'-8'-2,"0"0,0 1,1 0,-1 0,0 1,0 0,0 1,0-1,0 1,0 1,0 0,1 0,-1 0,1 1,-1 0,1 0,0 1,0 0,1 0,-1 1,1 0,0 0,0 0,0 1,1 0,0 0,0 0,1 1,-3 4,4-7,1-1,1 0,-1 0,0 1,1-1,0 1,0-1,0 1,0-1,0 1,1 0,-1-1,1 1,0 0,0-1,1 1,-1 0,1 0,0-1,0 1,0-1,0 1,1-1,-1 1,1-1,0 0,0 0,0 0,0 0,1 0,-1 0,1-1,0 1,-1-1,1 0,0 1,1-1,-1-1,0 1,1 0,-1-1,0 0,1 0,0 0,6-1,-1-1,1 0,-1 0,1-1,-1 0,0-1,0 0,0-1,0 0,-1 0,1-1,-1 0,0 0,0-1,-1 0,0 0,0-1,0 0,-1 0,0-1,0 1,-1-1,0-1,1-1,-3 3,0 0,0 1,0-1,-1 0,0-1,0 1,-1 0,0 0,0-1,-1 1,0-1,0 1,-1-1,-6-1,6 29,3-16,-1 1,2-1,-1 0,0 0,1 0,0 0,0-1,0 1,0-1,1 1,-1-1,1 0,0-1,0 1,0-1,0 1,1-1,-1 0,0-1,1 1,-1-1,1 0,0 0,9 2,0-1,1 0,-1-1,0 0,1-2,-1 1,2-2,95-26,-67 10</inkml:trace>
  <inkml:trace contextRef="#ctx0" brushRef="#br0" timeOffset="15418.042">11518 6812,'142'494,"-137"-474,63 185,-67-201,0 0,0 0,0 0,0 0,1 0,0-1,0 1,0-1,0 1,0-1,1 0,-1 0,1 0,0 0,0 0,0 0,0-1,1 0,-1 0,1 0,-1 0,1 0,0-1,0 1,0-1,0 0,0 0,0 0,0-1,0 0,0 1,0-2,0 1,0 0,3-1,8-8,-1-1,-1 0,0-1,0-1,-1 0,0 0,-1-1,-1-1,0 1,3-8,-9 15,27-41,-5 5</inkml:trace>
  <inkml:trace contextRef="#ctx0" brushRef="#br0" timeOffset="15701.554">11477 7333,'-2'4,"8"-4,15-13,19-16,19-16,15-11,12-5,-10 8</inkml:trace>
  <inkml:trace contextRef="#ctx0" brushRef="#br0" timeOffset="17998.477">12239 7092,'-2'3,"-25"26,2 1,1 0,1 2,2 1,2 1,0 1,-6 20,24-53,-1 1,1-1,0 0,0 0,1 0,-1 1,0-1,1 0,0 1,-1-1,1 0,0 1,0-1,0 1,0-1,1 0,-1 1,1-1,-1 0,1 1,0-1,0 0,0 0,0 0,0 0,1 0,-1 0,1 0,-1 0,1 0,0-1,-1 1,1-1,1 2,2-2,-1-1,1 1,-1-1,1 0,-1 0,1-1,-1 1,0-1,1 0,-1 0,0-1,1 1,-1-1,0 0,0 0,18-9,0-1,-2 0,1-2,-2 0,0-2,0 0,-2-1,0 0,-1-2,0 0,-2 0,-1-2,0 0,1-4,-9 15,0 0,-1 0,0 0,-1 0,0-1,0 0,-1 0,-1 1,0-1,0 0,-1 0,-1-7,2 17,-1 0,0 0,0 0,0 0,0 0,0 0,0 0,0 0,0 1,0-1,0 0,-1 0,1 0,0 0,-1 0,1 0,0 1,-1-1,1 0,-1 0,1 1,-1-1,0 0,1 1,-1-1,0 0,1 1,-1-1,0 1,0-1,1 1,-1-1,0 1,0 0,0-1,0 1,0 0,0 0,1 0,-1 0,0 0,0 0,0 0,0 0,0 0,0 0,0 0,0 0,0 1,1-1,-1 0,0 1,0-1,0 1,1-1,-1 1,-1 0,0 7,0 0,0 1,0-1,1 0,0 1,1 0,0-1,0 1,1-1,0 1,0-1,1 1,0-1,0 0,1 0,1 0,0 2,-3-6,0 0,0-1,0 1,0-1,1 1,0-1,-1 1,1-1,0 0,1 0,-1 0,0 0,1-1,0 1,0-1,-1 1,1-1,1 0,-1 0,0 0,0 0,1-1,-1 0,1 1,-1-1,1 0,0-1,-1 1,1-1,0 1,0-1,-1 0,1-1,0 1,0 0,-1-1,4-1,1-5,-1 0,0-1,0 0,-1 0,0-1,0 0,-1 0,0 0,-1 0,0-1,0 0,-1 0,0 0,-1 0,0 0,-1-1,4-19,0 0,-3-1,0 0,-2 1,-1-1,-2 1,0-1,-3 1,0 0,-2 0,-1 1,-1 0,-2 1,-1 0,-1 1,-1 0,-13-17,-12 2,39 43,-1 0,1-1,0 1,-1 0,1 0,0-1,0 1,-1 0,1 0,0 0,0 0,0 1,0-1,1 0,-1 0,0 1,0-1,1 0,-1 1,0-1,1 1,0-1,-1 1,1-1,0 1,0-1,0 1,0-1,0 1,0-1,0 1,0-1,1 1,-1-1,0 1,1-1,2 28,2-1,0 0,2 0,2-1,0 0,1 0,2-1,1-1,4 6,-2-2,1-1,2 0,0-1,2-1,1-1,1-1,6 4,-27-27,0 0,-1 0,1 0,0 0,-1 0,1-1,0 1,0 0,0-1,0 1,0 0,0-1,0 1,0-1,0 0,0 1,0-1,0 0,0 0,0 1,0-1,0 0,0 0,1 0,-1 0,0-1,0 1,0 0,0 0,0-1,0 1,0 0,0-1,0 1,0-1,0 1,0-1,0 0,0 1,-1-1,1 0,0 0,0 0,-1 0,1 1,0-1,-1 0,1 0,-1 0,1 0,-1 0,0 0,1 0,-1-1,0 1,0 0,0 0,0 0,0 0,0 0,0 0,0 0,0-1,2-6,29-96,-29 99,0 0,1 0,-1 0,1 0,0 1,1-1,-1 1,1 0,0 0,0 0,0 1,0-1,1 1,-1 0,1 0,0 1,0-1,2 0,-5 2,1 1,-1-1,1 1,-1 0,1 0,0 0,-1 0,1 0,-1 0,1 1,-1-1,1 1,-1 0,1 0,-1 0,0 0,1 0,-1 0,0 1,0-1,0 1,0-1,0 1,0 0,-1 0,1 0,0 0,-1 0,0 0,1 0,-1 0,0 1,0-1,0 0,0 1,23 90,-22-12,-2-78,-1 0,1 0,0 1,-1-1,0 0,0 0,0 0,0 0,0 0,0 0,-1 0,0 0,1-1,-1 1,0-1,0 1,-1-1,1 0,0 0,-1 1,1-2,-1 1,-2 1,3-2,-1-1,1 1,0-1,0 0,-1 0,1 0,0 0,-1 0,1 0,0-1,0 1,-1-1,1 0,0 0,0 1,0-1,0-1,0 1,0 0,0 0,0-1,0 1,1-1,-1 1,1-1,-1 0,1 0,-1 0,1 0,0 0,0 0,0 0,0 0,0 0,1 0,-1 0,1-1,-1 1,1 0,0-1,0 1,0 0,0 0,0-1,0 1,1 0,0-2,3-6,0 1,1-1,0 1,1 0,0 0,0 1,1-1,0 1,3-1,8-12,5-5,-2-1,0 0,-2-2,-1 0,-2-1,0-1,-2 0,2-11,-14 14,-2 27,-1 1,1 0,0-1,0 1,0 0,0-1,-1 1,1 0,0-1,0 1,-1 0,1 0,0-1,0 1,-1 0,1 0,0-1,-1 1,1 0,0 0,-1 0,1 0,0-1,-1 1,1 0,-1 0,1 0,0 0,-1 0,1 0,0 0,-1 0,1 0,-1 0,1 0,0 0,-1 1,1-1,0 0,-1 0,1 0,0 0,-1 1,1-1,0 0,-1 0,1 1,0-1,0 0,-1 0,1 1,0-1,0 0,-1 1,1-1,0 0,0 1,0-1,0 0,0 1,-1-1,1 1,0-1,0 0,0 1,-5 7,0 0,1 0,0 1,0 0,0 0,1 0,1 0,0 0,0 1,1-1,0 1,0-1,1 1,0-1,1 1,1 8,-1-14,-1 0,1 0,0 0,0 0,0 0,0-1,1 1,0 0,0 0,0-1,0 1,0-1,1 0,-1 0,1 1,0-2,0 1,0 0,0-1,0 1,1-1,-1 0,1 0,0 0,-1-1,1 1,0-1,0 0,0 0,0 0,0-1,0 1,0-1,1 0,-1 0,0-1,0 1,0-1,0 0,0 0,0 0,2-1,9-6,-1-1,1 0,-2-1,1 0,-2-1,1-1,-1 0,-1-1,0 0,-1 0,-1-1,0-1,-1 1,0-1,-1-1,3-9,1-4,0 0,-2 0,-1-1,-2-1,0 1,-2-1,-2 0,-1 1,-1-1,-1 0,-2 0,-1 0,-2 1,0 0,-3 0,0 0,-2 1,-1 1,-15-27,20 43,0 1,-1 0,-1 0,0 1,0 0,-1 1,-7-6,15 13,0 1,1-1,-1 1,0 0,0 0,0 0,0 0,0 0,0 0,-1 0,1 1,0-1,0 1,0-1,-1 1,1 0,0 0,0 0,-1 0,1 1,0-1,0 1,-1-1,1 1,0 0,0-1,0 1,0 0,0 0,0 1,0-1,0 0,1 1,-1-1,0 1,1 0,-1-1,1 1,-1 0,1 0,0 0,0 0,0 0,0 0,0 0,0 1,-4 15,0 0,1 1,0-1,2 1,0 0,1-1,1 1,1 0,1 0,0-1,1 1,1-1,1 0,1 1,2 8,1 0,1-1,1 0,2-1,0-1,1 0,2-1,17 20,-24-31,1-1,1 0,0-1,0-1,1 0,0 0,1-1,0 0,0-1,0-1,1 0,0-1,0 0,1-2,-1 1,1-2,6 1,-14-2,0-1,-1 0,1-1,0 1,0-1,-1-1,1 1,-1-1,1 0,-1-1,0 1,1-1,-1-1,-1 1,1-1,0 0,-1 0,0-1,0 1,0-1,-1 0,0 0,1-1,-2 1,1-1,-1 0,0 0,0 0,-1-1,1 1,-1-1,-1 1,1-4,0 4,0 0,-1-1,0 1,0-1,-1 0,1 1,-2-1,1 1,-1-1,0 0,0 1,0 0,-1-1,0 1,-1 0,1-1,1 7,0 0,0 1,0-1,0 0,1 0,-1 1,0-1,0 1,1-1,-1 1,0-1,1 1,-1-1,0 1,1-1,-1 1,1 0,-1-1,1 1,0 0,-1 0,1-1,-1 1,1 0,0 0,0 0,0 0,-1-1,1 1,0 0,0 0,0 0,0 0,0-1,0 1,1 0,-1 0,0 0,0 2,0 0,0 0,0-1,0 1,0 0,1 0,0 0,-1 0,1-1,0 1,0 0,1 0,-1-1,0 1,1-1,0 0,-1 1,1-1,0 0,0 0,0 0,1 0,-1 0,0-1,1 1,-1-1,1 1,-1-1,1 0,0 0,0 0,-1 0,1-1,0 1,0-1,0 1,0-1,0 0,0 0,-1-1,1 1,0-1,1 0,7-1,-1 0,0-1,0-1,0 0,-1 0,1-1,-1 0,0-1,0 0,-1 0,0-1,0 0,-1-1,1 1,-2-1,1-1,-1 1,5-9,-11 16,0 0,0 1,0-1,1 0,-1 0,0 1,1-1,-1 0,0 1,1-1,-1 0,1 1,-1-1,1 1,0-1,-1 1,1-1,0 1,-1-1,1 1,0 0,-1-1,1 1,0 0,0-1,-1 1,1 0,0 0,0 0,0 0,-1 0,1 0,0 0,0 0,0 0,-1 0,1 0,0 1,0-1,-1 0,1 0,0 1,-1-1,1 1,0-1,-1 0,1 1,0-1,-1 1,1 0,-1-1,1 1,-1-1,1 1,-1 0,1-1,-1 1,0 0,6 4,0 0,1 0,-1 0,1-1,0 0,0 0,1-1,-1 0,1 0,-1-1,1 0,0 0,0-1,0 0,0-1,0 1,0-1,0-1,0 0,0 0,0 0,-1-1,1 0,0-1,-1 1,1-2,-1 1,2-2,3-3,1-2,-1 0,0 0,-1-1,-1 0,1-1,-2 0,0-1,0 0,-1 0,-1-1,5-11,1-7,-2 1,-1-2,-2 1,-1-1,1-16,-3-11,-2 0,-4-1,-1 0,-4 1,-2 0,-3 1,-2-1,-21-54,-27-38,25 103,35 48,0 0,0 0,-1 0,1 0,0 1,-1-1,1 0,0 1,-1-1,1 1,-1-1,1 1,-1-1,1 1,-1 0,1 0,-1 0,1 0,-1 0,1 0,-1 1,1-1,-1 0,1 1,-1-1,1 1,0-1,-1 1,1 0,0 0,-1-1,1 1,0 0,0 0,0 0,0 0,0 1,-5 5,0 1,1 1,0-1,0 1,1 0,0 0,1 1,0-1,1 1,-2 8,-4 17,1 0,2 0,2 0,1 0,1 1,2-1,2 0,1 0,2 0,1 0,2-1,1 0,2 0,1-2,3 3,-10-23,1 1,0-2,1 1,0-1,1 0,0-1,1 0,0-1,0 0,1 0,1-1,-1 0,1-1,0-1,1 0,-1 0,1-1,1-1,-1 0,0-1,1 0,0-1,0-1,-1 0,11-1,-16-2,-1 1,1-2,0 1,0-1,-1 0,1 0,-1-1,0 0,0-1,-1 1,1-1,-1-1,0 1,0-1,-1 0,1 0,-2-1,1 1,-1-1,1 0,-2-1,2-3,3-7,-2 1,0-1,-1 0,-1-1,0 1,-2-1,0 1,-1-1,-1-4,0 16,3 33,-2-22,-1 0,1 0,0 0,0 0,0-1,1 1,0 0,-1 0,1-1,0 1,1-1,-1 0,1 1,-1-1,1 0,0-1,0 1,0 0,1-1,-1 0,0 1,1-1,0-1,-1 1,1 0,0-1,0 0,2 0,7-2,1-2,0 0,-1 0,0-1,0-1,0 0,0-1,-1 0,0-1,0-1,-1 0,0 0,0-1,6-6,-8 8,0 0,0 0,-1 0,0-1,0-1,-1 1,0-1,-1 0,0-1,0 0,-1 0,0 0,0 0,-2-1,1 1,-1-1,-1 0,0 0,0-1,-1 1,-1-9,-12 1,3 34,9-9,1 0,0-1,1 1,-1-1,1 1,0-1,0 1,1-1,0 0,0 0,0 0,0 0,1-1,-1 1,1-1,1 0,-1 0,0 0,1-1,0 0,0 0,0 0,0 0,0-1,1 0,-1 0,1 0,-1-1,1 1,0-1,0-1,-1 1,1-1,0 0,0-1,0 1,-1-1,1 0,5-2,4-5,-1-2,0 0,-1 0,0-1,-1-1,0 0,-1-1,0 0,-1 0,0-1,-1-1,-1 0,0 0,-1 0,1-5,42-161,-43 169,-3 30,-3-9,0-2,0 0,0 0,1 0,0-1,0 1,1-1,0 1,0-1,0 0,1 0,-1 0,2-1,-1 1,0-1,1 0,0 0,0-1,1 1,-1-1,1 0,0-1,0 0,0 1,1-2,-1 1,1-1,-1 0,1 0,0-1,0 0,0 0,4-1,-2 0,0-1,-1 0,1 0,0-1,-1 0,1-1,-1 0,0 0,0-1,0 0,-1 0,4-3,15-12</inkml:trace>
  <inkml:trace contextRef="#ctx0" brushRef="#br0" timeOffset="18263.775">15608 4940,'-13'2,"-6"4,4 2,9 2,14 0,6-2</inkml:trace>
  <inkml:trace contextRef="#ctx0" brushRef="#br0" timeOffset="18826.913">16544 4834,'-9'-1,"0"1,1 0,-1 1,0 0,0 0,1 0,-1 2,1-1,-1 1,1 0,0 0,0 1,0 0,1 1,0 0,-1 0,2 0,-1 1,1 0,-1 1,2-1,-1 1,1 0,0 0,0 2,4-8,0 0,1 0,-1 0,1 0,-1 1,1-1,-1 0,1 0,0 0,0 0,-1 1,1-1,0 0,0 0,0 1,0-1,1 0,-1 0,0 0,0 1,1-1,-1 0,1 0,-1 0,1 0,-1 0,1 0,0 0,0 0,-1 0,1 0,0 0,0 0,0 0,0-1,0 1,0 0,0-1,0 1,0-1,0 1,0-1,1 0,-1 1,0-1,0 0,0 0,1 0,-1 1,0-1,0-1,1 1,-1 0,0 0,0 0,0-1,1 1,13-5,0-1,-1 0,0-1,-1 0,0-1,0-1,0 0,-1-1,-1 0,1 0,-2-2,0 1,6-9,-6 9,-1 0,0-1,0 0,-1-1,-1 1,0-2,-1 1,0-1,-1 0,-1 0,0 0,-1 0,-1-1,0 0,0 1,-2-1,0 0,-1 0,0 0,-1 1,-1-1,-1-3,-6-11,-2 0,0 1,-2 1,-1 0,-2 1,0 1,-12-12,-22-11,50 48,-1-1,1 0,-1 1,1-1,-1 1,1-1,-1 1,1 0,-1-1,1 1,-1 0,0 0,1 0,-1 0,1 0,-1 1,1-1,-1 0,1 1,-1-1,1 1,-1 0,1-1,0 1,-1 0,1 0,0 0,-1 0,1 0,0 0,0 0,0 0,0 1,0-1,0 0,1 1,-1-1,0 0,1 1,-1-1,0 1,-5 15,1-1,0 1,1 0,0 0,2 1,0-1,1 1,1-1,0 1,2-1,0 1,2 9,-1-10,0 0,1 0,1 0,0 0,1-1,1 0,1 0,0-1,1 0,0-1,1 1,1-2,1 0,-1 0,2-1,0 0,0-1,1-1,1 0,-1-1,2 0,-1-1,1-1,0-1,1 0,-1-1,13 2,-23-6,1-1,0 0,0 0,-1-1,1 0,-1 0,1 0,-1-1,1 0,-1 0,0-1,0 0,0 0,0 0,0-1,-1 0,0 0,1 0,-2-1,1 1,0-1,-1 0,0-1,0 1,-1-1,3-4,3-8,0 1,-2-1,0-1,-1 1,-1-1,-1 0,0 0,-1-14,-2 31,1-8,-1-1,0 1,0-1,-1 1,-1-1,0 1,0-1,-1 1,0-1,0 1,-2 0,-2-7,5 16,1 0,-1 0,0 1,0-1,1 0,-1 1,0-1,0 1,0-1,0 1,0-1,0 1,0-1,0 1,0 0,0 0,0-1,0 1,0 0,0 0,0 0,0 0,0 0,0 1,0-1,0 0,0 0,0 1,0-1,0 0,0 1,0-1,0 1,0-1,1 1,-1 0,0-1,0 1,1 0,-1 0,0-1,1 1,-1 0,0 0,1 0,-1 0,1 0,0 0,-1 0,1 0,0 0,0 0,-1 0,1 0,0 0,0 0,0 0,0 0,0 0,1 0,-1 0,0 1,-1 7,1-1,-1 1,1 0,1 0,0-1,0 1,1 0,0-1,0 1,1-1,0 0,0 0,1 0,0 0,0-1,1 1,0-1,1 0,-1-1,1 1,1-1,-1 0,1-1,0 0,0 0,1 0,-1-1,1 0,0 0,0-1,0 0,1-1,4 2,0-1,0-1,0 0,0-1,1 0,-1-1,0-1,1 0,-1 0,0-2,12-3,16-8</inkml:trace>
  <inkml:trace contextRef="#ctx0" brushRef="#br0" timeOffset="19739.223">14070 7467,'-8'-2,"0"1,1 0,-2 0,1 1,0-1,0 2,0-1,0 1,0 1,1-1,-1 1,0 1,0-1,1 1,0 1,-1-1,1 1,1 0,-1 1,0 0,1 0,0 0,1 1,-1 0,1 0,0 0,-3 6,4-6,0 0,1 1,0 0,0 0,0 0,1 0,0 1,0-1,1 1,0-1,0 1,1-1,0 1,1-1,-1 1,1-1,1 1,-1-1,1 0,1 1,1 2,-3-8,1 0,-1 0,1 0,-1-1,1 1,0-1,0 1,0-1,0 1,0-1,0 0,0 0,1 0,-1 0,0-1,0 1,1-1,-1 1,0-1,1 0,-1 0,1 0,-1 0,0 0,1 0,-1-1,0 1,1-1,-1 0,0 0,0 1,1-2,-1 1,0 0,0 0,1-2,65-60,-57 48,0-1,-2 0,0-1,0 0,-2 0,0 0,-1-1,-1 0,-1-1,1-9,-4 25,0 1,-1-1,1 0,-1 0,0 1,0-1,0 0,0 0,-1 1,1-1,-1 0,1 0,-1 1,0-1,0 1,0-1,-1 1,1-1,-1 1,1 0,-1 2,1 1,-1 0,1 0,-1 1,1-1,0 0,-1 0,1 1,0-1,0 0,0 1,0-1,0 1,0 0,0-1,1 1,-1 0,1-1,-1 1,1 0,0 0,-1 0,1-1,0 1,0 1,-2 3,1-1,-1 1,1 0,0 0,1 0,0 0,-1 0,2-1,-1 1,1 0,0 0,0 0,0 0,1-1,0 1,0 0,1-1,-1 0,1 0,0 1,1-2,-1 1,1 0,0-1,0 1,0-1,1-1,0 1,-1 0,1-1,1 0,-1 0,0-1,1 1,-1-1,1 0,-1-1,4 1,1-3,0 0,0-1,0 0,0 0,0-1,-1-1,1 1,-1-2,0 1,0-1,0-1,4-3,27-19</inkml:trace>
  <inkml:trace contextRef="#ctx0" brushRef="#br0" timeOffset="20331.4">14486 7293,'-10'0,"1"0,-1 1,1 0,-1 0,1 1,0 0,0 1,0 0,0 0,0 1,1 0,0 1,0 0,0 0,0 1,1-1,-1 2,2-1,-1 1,1 0,0 0,0 1,1 0,0 0,0 0,1 1,0-1,1 1,0 0,0 0,0 5,3-12,-1 0,1 0,0 1,0-1,0 0,0 1,0-1,1 0,-1 1,1-1,-1 0,1 0,0 1,0-1,0 0,0 0,0 0,0 0,1 0,-1 0,1-1,-1 1,1 0,0-1,0 1,-1-1,1 0,0 1,0-1,0 0,1 0,-1 0,0-1,0 1,1-1,-1 1,0-1,0 1,1-1,-1 0,2 0,5-2,0-1,0 1,-1-2,1 1,-1-1,1 0,-1-1,-1 0,1 0,-1-1,1 0,-2 0,1-1,-1 0,0 0,0 0,-1-1,0 1,0-1,-1-1,3-6,0-2,0 0,-1-1,0 0,-2 0,0 0,-1-1,-1 0,-1 1,0-1,-2 0,0 0,-1 1,-4-18,-4-11,-3 1,-2 0,-1 1,-19-35,0 22,35 58,-1-1,0 1,1 0,-1 0,0 0,1 0,-1 0,1 0,-1 1,0-1,1 0,-1 0,0 0,1 1,-1-1,1 0,-1 1,0-1,1 0,-1 1,1-1,-1 1,1-1,0 1,-1-1,1 1,-1-1,1 1,0-1,-1 1,1-1,0 1,0 0,-1-1,1 1,0 0,0-1,0 1,0 0,0-1,0 1,0 0,0-1,0 1,0 0,0-1,1 1,-1-1,0 1,0 0,1 25,0 0,1 0,1 0,2 0,1-1,1 0,0 0,5 7,-6-10,1 0,0 0,2-1,1 0,0 0,1-1,2-1,0 0,0 0,2-1,0-1,1-1,2 1,-13-14,-1 0,1-1,0 1,0-1,0 0,0 0,0 0,1-1,-1 0,0 0,1 0,-1 0,1-1,-1 0,1 0,-1-1,1 0,-1 0,0 0,1 0,-1-1,0 0,0 0,0 0,0-1,0 1,-1-1,1 0,-1-1,0 1,0-1,0 0,0 0,0 0,-1-1,4-3,0-1,-1 1,-1-1,0 0,0 0,0-1,-1 0,-1 1,0-1,0-1,-1 1,0 0,0 0,-2-1,1 1,-1-1,-1 1,1-1,-2 1,0 0,0-1,-1 1,0 0,0 0,-1 1,-1-1,0 1,0 0,-1 0,-1-2,6 9,0 1,0 0,0-1,0 1,0 0,0 0,0 0,0 0,0 0,0 0,0 0,-1 0,1 0,0 0,-1 1,1-1,-1 1,1-1,-1 1,1-1,-1 1,1 0,-1 0,1 0,-1 0,1 0,-1 0,1 0,-1 0,1 1,-1-1,1 0,-1 1,1-1,-1 1,1 0,-1 0,1-1,0 1,0 0,-1 0,1 0,0 0,0 0,0 1,0-1,0 0,0 0,1 1,-1-1,0 0,1 1,-1 6,0 0,1 0,0-1,0 1,1 0,0 0,1-1,-1 1,1 0,1-1,0 0,0 1,0-1,1 0,0-1,0 1,1-1,-1 0,2 0,-1 0,0 0,1-1,0 0,1-1,-1 1,1-1,0 0,-1-1,5 2,-2-1,0 0,-1-1,1 0,1-1,-1 0,0 0,0-1,1 0,-1-1,1 0,-1 0,7-2,19-5</inkml:trace>
  <inkml:trace contextRef="#ctx0" brushRef="#br0" timeOffset="20617.167">15033 6852,'0'6,"0"1,0 0,0-1,1 1,0 0,0-1,1 1,-1-1,2 0,-1 1,1-1,-1 0,2-1,-1 1,1 0,0-1,0 0,0 0,1 0,-1 0,1-1,1 0,-1 0,0 0,1 0,0-1,0 0,0 0,0-1,0 0,1 0,-1 0,1-1,-1 0,1 0,0-1,-1 0,1 0,0 0,-1-1,1 0,-1 0,1-1,-1 1,3-3,1 0,-1 0,0-1,-1-1,1 0,-1 0,0 0,-1-1,1 0,-1-1,-1 0,1 0,-1 0,-1 0,0-1,0 0,0-1,-1 1,2-10,4-12,-1-1,-2 0,-1 0,-2 0,-1-11,13-37,-9 66</inkml:trace>
  <inkml:trace contextRef="#ctx0" brushRef="#br0" timeOffset="20952.264">15608 6639,'56'83,"-54"-82,0 1,-1 0,1 0,0-1,1 1,-1-1,0 0,0 0,0 0,1 0,-1 0,1 0,-1 0,1-1,-1 0,1 1,-1-1,1 0,-1 0,1 0,-1 0,1-1,-1 1,1-1,-1 1,0-1,1 0,-1 0,0 0,1 0,-1 0,0-1,0 1,0-1,0 0,0 1,0-1,5-5,0-1,-1 1,0-1,0 0,-1-1,0 1,0-1,-1 0,0 0,-1-1,0 1,-1-1,1 0,-2 1,1-1,-2 0,1 0,-1 0,-1-5,1 12,-1 0,1 0,-1 1,1-1,-1 0,0 1,0-1,0 0,-1 1,1 0,-1-1,1 1,-1 0,0-1,1 1,-1 0,0 1,-1-1,1 0,0 0,0 1,-1-1,1 1,-1 0,1 0,-1 0,0 0,1 0,-1 1,0-1,0 1,1 0,-1-1,0 1,0 0,0 1,1-1,-1 1,0-1,0 1,1 0,-1 0,0 0,-4 3,0 1,0 0,1 0,0 1,0 0,0 0,0 0,1 1,0-1,1 1,-1 1,1-1,1 0,-1 1,1 0,1 0,-1 0,1 0,1 0,0 1,0-1,0 0,1 1,1 6,-1-12,0-1,0 1,1 0,-1 0,1 0,0 0,0 0,0-1,0 1,0 0,1-1,-1 1,1-1,0 1,-1-1,1 0,0 0,0 1,1-2,-1 1,0 0,1 0,-1-1,1 1,0-1,-1 0,1 0,0 0,0 0,-1 0,1-1,0 1,0-1,0 0,0 0,0 0,0 0,0 0,0-1,0 1,0-1,-1 0,1 0,0 0,0 0,-1 0,31-16,-4-4</inkml:trace>
  <inkml:trace contextRef="#ctx0" brushRef="#br0" timeOffset="21570.695">15795 6077,'-9'4,"0"0,1 1,-1 0,1 0,0 1,0 0,1 0,-1 1,1 0,1 0,0 1,0 0,0 0,1 0,0 1,1 0,-1 0,2 0,0 0,0 1,0-1,1 1,-1 9,4-14,-1 0,1-1,0 1,0 0,1-1,-1 1,1-1,0 0,0 1,1-1,-1 0,1 0,0-1,0 1,0-1,0 1,1-1,-1 0,1 0,2 1,88 47,-66-39,203 115,-223-122,0 0,1-1,-1 0,1-1,0 0,0 0,0-1,0 0,1 0,-1-1,-6-1,-1-1,0 1,0-1,0 1,0-1,0 0,0 1,0-1,0 0,-1-1,1 1,0 0,0 0,-1-1,1 1,-1-1,1 1,-1-1,0 0,0 1,0-1,0 0,0 0,0 0,0 0,0 0,-1 0,1-1,11-61,-12 63,0-14,0 0,-1 0,0 0,-1 0,-1 0,0 0,-1 0,-1 1,0 0,-1 0,-1 0,0 1,0 0,-1 0,-1 1,-1 0,1 0,-2 1,1 0,-2 1,-4-3,-6 3,29 13,17 2,0-1,1-1,-1-1,0-1,1-1,-1-1,1-1,11-4,37-1,-71 7,0 0,0 0,0 0,0 0,0 0,0 0,0 0,0 1,0-1,-1 1,1-1,0 1,0 0,0-1,-1 1,1 0,0 0,-1 1,1-1,-1 0,1 0,-1 1,0-1,1 1,-1-1,0 1,0 0,0-1,0 1,-1 0,1 0,0-1,-1 1,1 0,-1 0,1 0,-1 0,0 0,0 0,0 0,0 0,0 0,-1 0,1 1,-23 128,23-129,-1 1,1 0,0-1,1 1,-1 0,0-1,1 1,-1-1,1 1,0-1,0 1,0-1,0 1,0-1,0 0,1 1,-1-1,1 0,0 0,0 0,-1 0,1-1,1 1,-1 0,0-1,0 1,0-1,1 0,-1 0,1 0,-1 0,1 0,-1-1,1 1,-1-1,1 1,0-1,-1 0,1 0,0 0,-1 0,1-1,0 1,19-5,0 0,0-1,0-2,-1 0,0-1,0-1,-1-1,-1-1,0 0,0-2,-1 0,9-11,14-13,-11 6</inkml:trace>
  <inkml:trace contextRef="#ctx0" brushRef="#br0" timeOffset="30280.278">24565 4834,'-95'488,"-101"955,86-546,39-398,-147 1353,191-888,19-464,7-456,1 8,-2 0,-3 0,-1-1,-9 29,14-79,1 1,-1 0,1 0,-1-1,0 1,0 0,0-1,0 1,0-1,0 1,0-1,-1 0,1 1,0-1,-1 0,1 0,-1 0,1 0,-1 0,1 0,-1 0,0-1,0 1,1-1,-1 1,0-1,0 0,1 1,-1-1,0 0,0 0,0 0,-8 1,-7 2</inkml:trace>
  <inkml:trace contextRef="#ctx0" brushRef="#br0" timeOffset="31929.653">28148 5890,'-90'111,"5"5,5 3,-12 31,-548 908,541-902,-222 348,-66 45,-361 360,688-839,-232 267,-75 87,-178 282,262-287,272-400,0 1,2 1,0 0,1 1,1-1,-4 23,-28 48,-8 45,43-120,-24 45,26-61,1-1,-1 1,0 0,0-1,1 1,-1-1,0 0,0 1,0-1,0 0,0 0,1 0,-1 0,0-1,0 1,0 0,0-1,1 1,-1-1,0 0,0 0,1 1,-2-2,-9-4</inkml:trace>
  <inkml:trace contextRef="#ctx0" brushRef="#br0" timeOffset="32745.595">23736 11704,'-14'-55,"52"174,-4-14,19 103,-45-170,-1 0,-3 0,-1 0,-1 1,-2-1,-4 17,-6-38,-1-45,-63-230,-55-54,127 307,-7-27,9 32,0-1,0 1,0-1,0 0,0 1,0-1,0 1,0-1,0 1,1-1,-1 0,0 1,0-1,1 1,-1-1,0 1,1-1,-1 1,1 0,-1-1,0 1,1-1,-1 1,1 0,-1-1,1 1,-1 0,1 0,-1-1,1 1,0 0,-1 0,1 0,-1 0,1 0,-1 0,1 0,0 0,-1 0,1 0,-1 0,1 0,0 0,-1 0,1 0,-1 1,1-1,-1 0,1 0,144 50,-97-35,1-2,0-3,1-2,0-2,0-2,34-2,-76-3,-6 1,-1-1,1 1,0-1,-1 1,1 0,-1 0,1-1,0 1,-1 0,1 0,-1 0,1 1,0-1,-1 0,1 1,-1-1,1 1,-1-1,1 1,-1 0,1 0,-1-1,0 1,1 0,-1 0,0 0,0 1,0-1,0 0,0 0,0 1,0-1,0 0,0 1,-1-1,1 1,0-1,-1 1,1-1,-1 1,-2 7,-1 0,1 0,-2 0,1-1,-1 1,-1-1,1 0,-1 0,-1-1,1 0,-1 1,-3 1,2-1,-259 305,263-309,0 1,0-1,0 0,0 1,1-1,0 1,0 0,0 0,0 0,1 0,0 0,0 0,0 5,1 4</inkml:trace>
  <inkml:trace contextRef="#ctx0" brushRef="#br0" timeOffset="34671.902">19792 13162,'5'13,"3"15,3 10,0 7,-3 4,-2-2,-2-6,-2-10</inkml:trace>
  <inkml:trace contextRef="#ctx0" brushRef="#br0" timeOffset="35371.772">19699 12882,'106'33,"-67"-22,0 1,-1 2,31 16,-59-24,1 0,-1 1,0 0,0 1,-1 0,0 0,0 1,-1 0,0 0,-1 1,0 0,0 0,-1 1,4 9,-1 7,-1 2,0-1,-3 1,0 0,-2 0,0 10,0-4,13 28,-16-62,1 1,0-1,0 1,0-1,0 1,0-1,0 0,0 1,1-1,-1 0,0 0,1 0,-1 0,1 0,-1 0,1 0,0-1,-1 1,1 0,0-1,-1 1,1-1,0 0,-1 0,1 0,0 1,0-2,0 1,-1 0,1 0,0 0,-1-1,1 1,1-2,7-3,0-1,-1 0,0 0,0-1,0 0,-1-1,0 0,-1 0,0-1,0 0,-1 0,0-1,3-6,52-99,-61 115,0-1,0 0,0 0,0 0,0 1,1-1,-1 0,0 0,0 1,0-1,1 0,-1 0,0 1,1-1,-1 0,0 1,1-1,-1 1,1-1,-1 0,1 1,0-1,-1 1,1-1,-1 1,1 0,0-1,-1 1,1 0,0-1,0 1,-1 0,1 0,0-1,0 1,-1 0,1 0,0 0,0 0,-1 0,1 0,0 0,0 0,0 1,-1-1,1 0,0 0,-1 1,1-1,0 0,0 1,-1-1,1 1,-1-1,1 1,0-1,-1 1,1-1,-1 1,1 0,-1-1,0 1,1 0,-1-1,0 1,1 0,84 192,-79-185,0 1,0-1,1 0,0-1,0 0,1 0,-1 0,2-1,3 2,-9-6,0 0,1 0,-1-1,1 1,-1-1,1 0,-1 0,1 0,-1 0,1-1,0 0,-1 1,1-1,0-1,0 1,-1 0,1-1,-1 0,1 0,0 0,-1 0,0-1,1 1,-1-1,0 0,0 0,2-1,5-7,-1 0,0-1,-1 0,0 0,-1-1,0 0,-1 0,-1-1,1 1,-2-1,0-1,-1 1,0 0,0-5,11-69,-4 1,-3-2,-5-83,-1 49,4-71,-6 183,-1 28,-5 90,5-1,5 1,4 0,13 47,19-15,-37-133,1 0,1 0,-1-1,1 0,0 0,0 0,1 0,0 0,0-1,0 0,1 0,0-1,0 1,0-1,0 0,0-1,1 0,3 2,-7-4,0-1,0 1,0 0,0-1,0 0,1 0,-1 0,0 0,0 0,0 0,0-1,0 0,0 1,0-1,0 0,0-1,0 1,2-1,17-14</inkml:trace>
  <inkml:trace contextRef="#ctx0" brushRef="#br0" timeOffset="35622.104">20581 12801,'11'5,"18"1,22 0,20-2,15 0,-9-2</inkml:trace>
  <inkml:trace contextRef="#ctx0" brushRef="#br0" timeOffset="36261.52">21236 13483,'0'-40,"2"2,-3 1,-1-1,-1 0,-2 1,-2 0,-3-5,8 36,2 6,-1 0,1-1,-1 1,1-1,-1 1,1 0,0-1,-1 1,1-1,-1 1,1-1,0 1,0-1,-1 0,1 1,0-1,0 1,0-1,-1 1,1-1,0 0,0 1,0-1,0 0,0 1,0-1,0 1,1-1,-1 0,0 1,0-1,0 1,1-1,-1 1,0-1,0 1,1-1,-1 1,0-1,1 1,-1-1,1 1,-1-1,1 1,-1 0,1-1,-1 1,1 0,-1-1,1 1,-1 0,2 0,17 4,1 0,1 0,-1-2,0-1,1 0,-1-2,1 0,1-1,124-18,-142 20,-1 0,1 0,-1 0,1 1,-1-1,1 1,-1 0,0 0,1 0,-1 0,0 1,0 0,0-1,0 1,0 0,0 0,0 1,-1-1,1 1,-1-1,1 1,-1 0,0 0,0-1,-1 2,1-1,-1 0,1 0,-1 0,0 1,0-1,0 1,-1-1,1 1,-1 2,5 196,-5-199,1 0,-1 0,1 0,0 0,0-1,0 1,0 0,0-1,1 1,-1-1,1 1,-1-1,1 1,0-1,0 0,0 0,0 0,1 0,-1 0,0-1,1 1,-1-1,1 1,0-1,-1 0,1 0,0 0,0-1,0 1,0-1,-1 1,1-1,0 0,0 0,0 0,0 0,0-1,14-2,0-2,0 0,0-1,-1 0,0-2,-1 0,1 0,-1-1,-1-1,4-4,17-9,-35 22,1-1,0 1,0 0,0 0,0 0,0 0,0 1,0-1,0 0,1 0,-1 1,0-1,0 0,1 1,-1 0,0-1,0 1,1 0,-1-1,1 1,-1 0,0 0,1 0,-1 0,0 0,1 1,-1-1,0 0,1 0,-1 1,0-1,1 1,-1 0,0-1,0 1,0 0,1 0,-1-1,0 1,0 0,0 0,0 0,-1 0,2 1,7 26,-7-23,-1 1,1-1,0 1,1-1,-1 0,1 1,0-1,0-1,1 1,0 0,-1-1,1 0,4 3,-1-2,0-1,1 0,0 0,-1-1,1 1,1-2,-1 1,0-1,1-1,-1 0,1 0,-1 0,1-1,-1 0,1-1,-1 0,1 0,-1-1,1 0,0-1,-3 2,1-1,-1-1,0 1,0-1,0 0,0 0,0-1,-1 1,1-1,-1-1,0 1,-1-1,1 0,-1 0,0 0,0 0,0-1,-1 0,1 0,-2 0,1 0,-1 0,1 0,-2-1,1 1,-1-1,-1 2,0 0,-1 0,0 0,0 0,0 0,-1 0,1 0,-1 0,0 1,-1-1,1 1,-1-1,0 1,0 0,0 0,-1 0,1 1,-1-1,0 1,0 0,0 0,0 0,-1 0,1 1,-1 0,1 0,-1 0,0 0,0 1,0 0,0 0,0 0,0 0,0 1,0 0,-1 0,1 1,0-1,0 1,0 0,0 0,0 1,0 0,-1 0,-2 1,0 0,0 1,1 0,-1 0,1 1,0-1,1 1,-1 1,1-1,0 1,-1 3,4-7,1 0,0 1,0-1,0 1,0 0,1 0,-1 0,1 0,0 0,-1 0,1 0,1 0,-1 0,0 0,1 1,0-1,-1 0,1 0,1 1,-1-1,0 0,1 0,0 1,-1-1,1 0,1 0,-1 0,0 0,2 2,12 15</inkml:trace>
  <inkml:trace contextRef="#ctx0" brushRef="#br0" timeOffset="37077.776">22760 13243,'-7'-3,"1"0,-1 1,0 1,0-1,0 1,0 0,0 0,0 1,0 0,0 0,0 1,0 0,1 0,-1 1,0-1,0 1,1 1,-1 0,1 0,0 0,-1 0,-2 4,2-3,1 2,1-1,-1 0,1 1,-1 0,2 0,-1 1,1 0,0-1,0 1,1 1,0-1,0 0,1 1,0-1,0 1,0 0,1 0,1 0,-1-1,1 1,1 6,0-11,0 0,0-1,0 1,0 0,1 0,-1 0,1-1,0 1,0-1,-1 0,2 1,-1-1,0 0,0 0,1 0,-1 0,1-1,0 1,-1-1,1 0,0 1,0-1,0 0,0-1,0 1,0 0,0-1,0 0,2 0,4 1,0-2,-1 1,1-1,-1 0,1-1,-1 0,1-1,-1 1,0-1,1-1,7-6,-1 0,0-1,0 0,-1-1,-1-1,0 0,-1-1,0 0,-1-1,0 0,-2-1,0 0,0-1,-2 1,0-2,-1 1,-1-1,0 0,-1 0,-1 0,-1 0,-1-1,0 1,-1-1,-1 1,-1-1,-3-8,2 6,-1 1,0 0,-2 0,-1 0,0 1,-1 0,-1 0,-1 1,-1 0,-5-5,16 21,-1 1,0-1,1 1,-1-1,0 1,0 0,0-1,0 1,0 0,0 0,0 0,0 0,0 0,0 0,-1 0,1 0,-1 0,1 0,0 1,-1-1,1 1,-1-1,1 1,-1-1,0 1,1 0,-1 0,1 0,-1 0,0 0,1 0,-1 0,1 0,-1 1,1-1,-1 1,1-1,-1 1,1 0,-1-1,1 1,0 0,-1 0,1 0,0 0,-1 1,-2 7,0 1,1 0,0 0,0 0,1 1,1-1,0 0,0 1,1-1,1 9,-2 4,5 303,-3-305,1-1,1 1,1-1,1 0,1 0,6 15,-11-31,1 1,0-1,1 0,-1 0,1 0,0 0,0 0,0 0,0-1,1 1,-1-1,1 0,0 0,0 0,0-1,0 0,0 1,1-1,-1-1,1 1,-1-1,1 1,0-1,0-1,-1 1,1-1,0 0,0 0,0 0,-1 0,3-1,4-2,1-1,-1 1,0-2,0 0,-1 0,1-1,-1 0,0-1,-1 0,0 0,0-1,0 0,-1-1,0 0,-1 0,0-1,0 0,-1 0,-1 0,1-1,-2 0,1 0,-2 0,1-1,-2 1,1-1,-2-1,-1 13,0 0,0 0,0 0,0 1,-1-1,1 0,0 0,0 0,0 0,0 0,-1 0,1 0,0 0,0 0,0 0,-1 0,1 0,0 0,0 0,0 0,-1 0,1 0,0 0,0 0,0 0,-1 0,1 0,0 0,0 0,0-1,-1 1,1 0,0 0,0 0,0 0,0 0,0 0,-1-1,-6 20,1 1,0 0,2 0,0 0,1 0,1 0,1 1,1 0,0-16,-1-1,1 0,0 1,0-1,0 0,1 0,0 0,-1 1,2-1,-1 0,0 0,1 0,0 0,-1 0,2-1,-1 1,0-1,1 1,-1-1,1 0,0 0,0 0,1 0,-1 0,0-1,1 1,0-1,0 0,-1 0,1-1,0 1,0-1,0 0,1 0,-1 0,0 0,0-1,2 0,5-1,-1-2,1 1,-1-1,0-1,0 0,0 0,-1-1,1-1,-1 1,0-1,0-1,-1 0,0 0,0 0,-1-1,0 0,0-1,-1 0,0 0,-1 0,0-1,0 1,-1-1,0 0,-1 0,0-1,0 1,-1-5,-3-13,1 28,0 0,0 1,0-1,-1 0,1 1,0-1,0 0,0 0,0 1,0-1,-1 0,1 0,0 1,0-1,0 0,-1 0,1 0,0 0,0 1,-1-1,1 0,0 0,-1 0,1 0,0 0,0 0,-1 0,1 0,0 0,-1 0,1 0,0 0,-1 0,1 0,0 0,0 0,-1 0,1 0,0 0,-1 0,1 0,0 0,0 0,-1-1,1 1,0 0,0 0,-1 0,1-1,0 1,0 0,0 0,-1 0,1-1,0 1,0 0,-4 10,1 0,1 0,-1 0,2 1,-1-1,1 1,1-1,0 1,1 0,0-1,0 1,2 3,-1-7,1 0,1 0,-1 0,1-1,0 1,0-1,1 0,0 0,0 0,0-1,1 0,0 0,0 0,0-1,1 1,-1-2,1 1,0-1,0 0,0 0,0-1,1 0,-1 0,1-1,-1 0,3 0,36 6</inkml:trace>
  <inkml:trace contextRef="#ctx0" brushRef="#br0" timeOffset="37699.202">24084 13149,'-15'5,"2"1,-1 1,1 1,0 0,0 0,1 2,0-1,1 1,0 1,1 0,0 1,0 0,2 0,-2 3,8-13,1 1,0 0,0-1,0 1,0 0,1 0,-1-1,0 1,1 0,0 0,0 0,0 0,0 0,0 0,1 0,-1-1,1 1,0 0,0 0,0 0,0-1,0 1,1-1,-1 1,1-1,0 1,-1-1,1 0,0 0,0 0,1 0,-1 0,0 0,1-1,-1 1,1 0,90 38,-79-36,1 1,-1 1,0 0,-1 1,1 1,10 7,-23-14,1 0,0 1,0-1,-1 0,1 0,-1 1,1-1,-1 1,1 0,-1-1,0 1,0 0,0 0,0-1,0 1,0 0,-1 0,1 0,0 0,-1 0,0 0,1 1,-1-1,0 0,0 0,0 0,-1 0,1 0,0 0,-1 0,1 0,-1 0,0 0,0 0,0 0,0 0,-1 1,-5 3,-1 0,1 0,-1-1,-1 0,1-1,-1 1,0-2,0 1,0-1,0-1,0 0,-1 0,1-1,-1 0,1 0,-7-1,15 0,1 0,0 0,-1 1,1-1,-1 0,1 0,0 0,-1 1,1-1,-1 0,1 0,-1 0,1 0,0 0,-1 0,1 0,-1 0,1 0,-1 0,1 0,0 0,-1 0,1-1,-1 1,1 0,0 0,-1 0,1 0,-1-1,1 1,0 0,-1-1,1 1,0 0,0 0,-1-1,1 1,0 0,0-1,-1 1,1-1,0 1,0 0,0-1,0 1,-1-1,1 1,0 0,0-1,0 1,0-1,0 1,0-1,0 1,0-1,0 1,0 0,24-16,194-59,-209 72,15-6,0-1,-1-1,0-1,0-1,0-2,-18 12,0 0,-1-1,0 0,1 0,-1 0,-1 0,1-1,-1 1,1-1,-1 0,0 0,-1 0,1 0,-1 0,0-1,-1 1,1-1,-1 0,0 1,-1-1,1 0,-1 1,0-1,0 0,-1-2,-1 0,0 1,0 0,0 1,-1-1,0 0,-1 1,1-1,-1 1,0 0,-3-3,5 7,0 0,1-1,-1 1,0 0,0 0,0 1,-1-1,1 0,0 1,-1-1,1 1,-1 0,0 0,1 0,-1 0,0 0,1 1,-1-1,0 1,0-1,0 1,1 0,-1 0,0 1,0-1,0 0,1 1,-2 0,0 2,0 0,0 1,0-1,0 1,1 0,0 0,-1 1,1-1,1 0,-1 1,1 0,0 0,0-1,0 1,1 1,-1-1,1 0,0 0,1 0,-1 1,1-1,0 0,1 0,-1 1,1-1,0 0,0 0,1 0,0 2,1 0,0 0,1-1,-1 1,1-1,0 0,1 0,0-1,-1 1,2-1,-1 0,1-1,-1 1,1-1,1 0,-1 0,0-1,1 0,0 0,0-1,0 0,0 0,0 0,3 0,20 3,1-1,-1-2,1 0,25-3,25-3</inkml:trace>
  <inkml:trace contextRef="#ctx0" brushRef="#br0" timeOffset="38412.672">26356 12988,'-13'3,"-1"2,1-1,0 1,1 1,-1 1,1 0,0 0,1 1,-1 0,2 1,-1 1,1-1,1 2,0-1,0 1,1 1,0 0,1 0,1 0,0 1,0-1,2 2,-3 6,6-17,-1 0,1 0,-1 0,1 0,0 1,0-1,1 0,-1 1,1-1,-1 1,1-1,0 0,0 1,1-1,-1 1,1-1,0 1,-1-1,2 0,-1 0,0 1,1-1,-1 0,1 0,0 0,0-1,0 1,0 0,1-1,-1 1,1-1,-1 0,1 0,0 0,0 0,0 0,2 1,5-4,-1 1,1-1,-1 0,0-1,1 0,-1-1,0 0,-1 0,1-1,0 0,-1-1,0 1,0-2,0 1,-1-1,0 0,0-1,0 0,4-6,3-1,0-2,-1 0,0 0,-1-1,-1-1,-1 0,-1 0,0-1,-1 0,-2-1,1 0,-2 0,-1 0,-1 0,0-1,-1 1,-2-1,0 0,-1 1,-1-1,-1 1,-2-10,1 11,-1-1,0 1,-1 0,-1 1,-1 0,-1 0,0 0,-1 1,-1 1,-3-3,14 18,-1 0,0 0,0-1,0 1,0 0,0 1,0-1,0 0,0 0,0 0,-1 1,1-1,0 0,0 1,-1-1,1 1,0 0,-1-1,1 1,0 0,-1 0,1 0,-1 0,1 0,0 0,-1 0,1 0,-1 1,1-1,0 0,-1 1,1-1,0 1,0 0,0-1,-1 1,1 0,0 0,0 0,0-1,0 2,-31 52,19-16,2 0,2 1,2 0,1 0,2 1,2 0,2 26,0-48,1 1,1 0,1-1,1 1,0-1,2 0,0-1,3 6,-6-15,1-1,0 0,0 0,1 0,0 0,0-1,0 0,1 0,0 0,0-1,1 0,0 0,-1-1,1 1,1-1,-1-1,1 0,-1 0,9 2,-9-3,1-1,0 0,0 0,0 0,0-1,-1-1,1 1,0-1,0 0,0-1,-1 0,1 0,-1-1,1 0,-1 0,0-1,0 1,0-2,-1 1,1-1,-1 0,0 0,5-6,-1 0,-1-1,0 0,0 0,-1-1,-1 0,0-1,-1 1,0-1,-1 0,-1-1,0 1,0-2,0 91,-4-74,0 14,0 0,1 0,1-1,0 1,1-1,1 1,0-1,1 0,0 0,1-1,1 0,0 0,7 10,9-6,-1-8</inkml:trace>
  <inkml:trace contextRef="#ctx0" brushRef="#br0" timeOffset="38885.52">26744 12734,'-2'3,"-1"-1,1 1,0 0,0 0,0 0,0 0,0 0,1 0,-1 1,1-1,0 1,0-1,0 1,1-1,-1 1,1-1,0 1,0-1,0 1,0 0,0-1,1 1,0-1,0 1,0-1,0 1,0-1,1 0,-1 0,1 0,0 0,0 0,0 0,1 0,-1 0,2 1,160 65,-152-62,-1 0,-1 1,1 0,-1 1,-1 0,1 1,-2 0,1 0,-2 1,1 0,-1 0,-1 1,0 0,-1 0,0 0,-1 1,0-1,-1 1,0 0,-1 0,0 6,3 31,-5-37,1-1,0 0,1 1,0-1,1 0,1 0,-1 0,2 0,3 6,-7-17,0 0,-1 0,1 1,0-1,0 0,0 0,1 0,-1 0,0 0,0 0,0-1,1 1,-1 0,1-1,-1 1,0-1,1 1,-1-1,1 0,-1 1,1-1,-1 0,1 0,-1 0,1 0,-1 0,1 0,-1-1,1 1,-1 0,0-1,1 1,-1-1,1 0,-1 1,0-1,1 0,-1 0,1-1,44-42,-29 19,-1-1,-1 0,-2-1,7-20,-10 23,-1 18,-7 26,-1-16,-1-3,18 128,-17-123,1-1,0 0,0 0,0 0,1 0,-1 0,1-1,0 1,1-1,-1 1,1-1,0-1,0 1,0 0,1-1,-1 0,1 0,-1 0,1 0,0-1,0 0,4 1,60-2,-40-9</inkml:trace>
  <inkml:trace contextRef="#ctx0" brushRef="#br0" timeOffset="40103.307">28361 13028,'15'12,"0"0,-1 1,0 0,-1 1,0 1,-2 0,0 1,0 0,-1 0,-2 1,1 1,-2-1,0 1,-1 0,-1 1,-1-1,0 3,0-5,11-38,56-187,-70 208,0-2,0 1,0-1,0 0,1 0,-1 1,1-1,0 0,0 1,0 0,0-1,0 1,0 0,1 0,-1 0,1 1,0-1,-1 1,2-1,10 25,-3 185,-10-205,0 1,1-1,-1 1,1-1,0 0,0 0,0 1,0-1,0-1,1 1,-1 0,1 0,0-1,0 0,0 1,0-1,0 0,0-1,1 1,-1 0,1-1,-1 0,1 0,-1 0,1 0,0-1,-1 1,1-1,0 0,0 0,-1 0,1-1,0 1,-1-1,1 0,0 0,-1 0,1-1,11-1,-1-2,0 1,0-2,-1 0,1 0,-1-2,-1 1,1-2,-1 1,-1-2,1 0,-2 0,1-1,-2 0,1-1,6-10,-15 19,1 0,-1 0,0 0,0 0,0 0,0 0,0 0,-1 0,1-1,-1 1,0 0,0 0,0 0,-1-1,1 1,-1 0,1 0,-1 0,0 0,0 0,-1 0,1 0,-1 0,1 0,-1 1,0-1,0 1,0-1,0 1,0 0,-1-1,1 1,-1 0,1 1,-1-1,0 0,0 1,0 0,0-1,0 1,0 0,-1 0,1 0,0-1,1 1,-1 0,0 0,0 0,0 0,0 1,0-1,-1 1,1-1,0 1,0 0,0 1,0-1,0 0,0 1,0 0,0-1,0 1,0 1,0-1,0 0,0 1,1-1,-1 1,0 0,1 0,0 0,-1 0,1 0,0 0,0 1,0-1,0 1,1 0,-1-1,1 1,-1 0,-1 4,1-1,-1 1,1 0,0 0,0 0,1 1,0-1,1 0,-1 0,1 1,1-1,-1 0,1 0,1 0,-1 1,1-1,0 0,1-1,0 1,0 0,0-1,1 0,0 1,0-2,0 1,1 0,0-1,0 0,0 0,1 0,0-1,0 0,0 0,0 0,1-1,3 2,11 0,0-1,1 0,-1-2,1 0,0-2,0 0,-1-2,1 0,19-5,12-2</inkml:trace>
  <inkml:trace contextRef="#ctx0" brushRef="#br0" timeOffset="40568.482">29618 13056,'-7'-2,"-1"0,1 1,-1 1,0-1,1 1,-1 1,0-1,1 1,-1 0,1 1,-1 0,1 0,0 1,0 0,0 0,0 0,0 1,1 0,-1 0,1 1,0 0,1 0,-1 0,1 1,0 0,0 0,1 0,-2 3,3-4,1 0,-1 0,1 1,0-1,1 1,-1 0,1-1,0 1,1 0,-1 0,1-1,0 1,1 0,-1 0,1 0,0-1,1 1,-1 0,1-1,0 1,0-1,1 0,0 0,0 0,0 0,0 0,1-1,0 1,0-1,0 0,0 0,3 1,2 1,0-1,0-1,0 0,1 0,-1-1,1 0,0 0,0-1,0 0,0-1,0 0,0-1,0 0,0-1,1 0,-1 0,0-1,9-3,4-2,0-1,-1 0,1-2,-2-1,1-1,-2 0,9-8,-16 11,0 0,0 0,-1-2,0 1,-1-2,0 1,-1-2,-1 1,0-1,0-1,-1 1,-1-2,0 1,-1-1,0-2,-6 15,1 0,-1 1,1-1,-1 0,0 0,0 0,0 0,0 0,-1 1,1-1,0 0,-1 0,1 0,-1 1,1-1,-1 0,0 0,0 1,0-1,0 1,0-1,0 1,-1-1,1 1,0 0,-1-1,1 1,-1 0,1 0,-1 0,1 0,-1 0,0 1,0-1,1 0,-1 1,0-1,0 1,0 0,1 0,-1-1,0 1,0 0,0 1,0-1,0 0,1 0,-1 1,0-1,0 1,0 0,1 0,-1-1,0 1,1 0,-1 0,-4 3,1-1,-1 1,1 0,0 1,0-1,1 1,-1 0,1 0,0 0,1 1,-1 0,1-1,0 1,0 0,1 0,0 1,0-1,0 0,1 1,0-1,0 1,0 0,1-1,0 1,1-1,-1 1,1 0,1-1,-1 0,1 1,0-1,0 0,1 0,0 0,0 0,0 0,5 5,0-4,1 0,0 0,1-1,0 0,0-1,0 0,0 0,1-1,0 0,0-1,0-1,0 1,0-2,1 0,-1 0,9-1,31 1</inkml:trace>
  <inkml:trace contextRef="#ctx0" brushRef="#br0" timeOffset="41046.643">30434 12962,'-12'0,"1"0,0 1,0 1,0 0,-1 1,2 0,-1 0,0 1,1 1,0 0,0 0,0 1,-7 5,16-10,0 0,0 0,0 0,0-1,0 1,0 0,0 1,0-1,1 0,-1 0,0 0,1 0,-1 1,1-1,-1 0,1 0,0 1,0-1,-1 0,1 1,0-1,0 0,0 1,0-1,1 0,-1 1,0-1,0 0,1 1,-1-1,1 0,-1 0,1 1,0-1,-1 0,1 0,0 0,0 0,0 0,0 0,45 36,-39-33,0 1,8 3,1 1,-1 1,-1 0,0 1,0 1,-1 0,-1 1,0 0,-1 1,0 0,-1 0,5 11,-14-23,0 1,0-1,0 0,0 1,0-1,0 1,0 0,-1-1,0 1,1-1,-1 1,0 0,0-1,0 1,-1 0,1-1,-1 1,1-1,-1 1,0 0,0-1,0 0,0 1,-1-1,1 0,0 1,-1-1,0 0,1 0,-1 0,0-1,0 1,0 0,0-1,-1 1,1-1,0 0,-1 1,1-1,-1 0,1-1,-1 1,1 0,-1-1,0 1,-1-1,2-1,0 0,0 0,0-1,0 1,0 0,0-1,0 1,1-1,-1 0,1 0,-1 0,1 0,0 0,-1 0,1 0,0 0,1 0,-1 0,0 0,1-1,-1 1,1 0,-1-1,1 1,0 0,0-1,0 1,1 0,-1-1,0 1,1 0,-1-1,1 1,0 0,0 0,1-2,5-16,0 1,2 0,0 0,1 1,1 0,0 0,2 2,0-1,1 2,0 0,1 0,1 1,1 1,-12 8,-1 1,1 0,1 1,-1-1,0 1,1 0,0 0,0 1,0 0,0 0,0 0,3 0,-6 3,-1-1,0 1,0 0,-1 0,1 0,0 0,0 1,0-1,-1 0,1 1,-1-1,1 1,-1 0,0-1,1 1,-1 0,0 0,0 0,0 0,0 0,-1 0,1 0,0 0,-1 0,0 0,1 1,-1-1,0 0,0 0,0 0,0 0,-1 1,1 0,1 5,2 22,-4-20,1 0,1 0,0-1,0 1,1 0,0-1,0 0,1 1,1-1,-1 0,1 0,1-1,0 1,0-1,1 0,0 0,0-1,5 5,26-2,-22-14</inkml:trace>
  <inkml:trace contextRef="#ctx0" brushRef="#br0" timeOffset="41307.941">30754 12694,'-2'0,"-1"0</inkml:trace>
  <inkml:trace contextRef="#ctx0" brushRef="#br0" timeOffset="41558.782">31048 12373,'-2'0,"-1"10,0 13,1 20,0 17,1 18,1 13,0 7,2 4,3-4,6-5,2-11,5-11,3-15,-2-13,-2-14,-3-13</inkml:trace>
  <inkml:trace contextRef="#ctx0" brushRef="#br0" timeOffset="41727.331">30822 12747,'25'9,"19"6,19 2,12-2,6-3,4-4,-4-1,-15-1</inkml:trace>
  <inkml:trace contextRef="#ctx0" brushRef="#br0" timeOffset="41945.371">31410 13176,'0'6,"-1"-3,0 0,1 0,-1 0,1 0,-1 0,1 0,0 0,0 0,1 0,-1 0,0 0,1 0,0 0,0 0,0-1,0 1,0 0,1 0,-1-1,1 1,-1-1,1 1,0-1,0 0,0 0,0 0,1 0,-1 0,1 0,-1 0,1-1,-1 1,1-1,0 0,2 1,1-3,1-1,0 0,-1 0,0 0,1-1,-1 0,0 0,0 0,0-1,-1 0,1 0,-1 0,0-1,0 1,-1-1,1-1,-1 1,0-1,-1 1,1-1,-1 0,0 0,-1-1,1 0,0-1,0 0,-1 0,0-1,0 1,-1-1,0 1,0-1,-1 1,0-1,-1-6,0 11,1 1,-1-1,0 1,0-1,0 1,0-1,0 1,-1 0,0 0,0-1,0 1,0 1,0-1,0 0,-1 0,1 1,-1-1,0 1,0 0,0 0,0 0,0 0,0 1,-1-1,1 1,-3-1,2 1,0 1,0-1,-1 1,1 0,0 0,0 0,-1 0,1 1,0 0,0 0,0 0,0 0,0 1,0-1,0 1,0 0,0 0,1 1,-1-1,1 1,0 0,0 0,0 0,0 0,0 0,-4 5,1 0,-1 1,1 0,1 0,0 0,0 1,1 0,0-1,-1 8,3-13,1 0,0 0,0 1,0-1,0 0,1 0,0 1,0-1,0 1,0-1,1 0,0 0,0 1,0-1,0 0,1 0,-1 0,1 0,0 0,0 0,1-1,-1 1,1-1,0 1,-1-1,2 0,-1 0,0 0,1-1,-1 1,3 0,27 7,-1-7</inkml:trace>
  <inkml:trace contextRef="#ctx0" brushRef="#br0" timeOffset="42662.059">31677 12588,'-11'1,"1"1,0 1,-1 0,1 0,0 1,1 0,-1 1,1 0,0 0,0 1,0 0,1 1,0 0,0 0,1 1,0-1,0 2,1-1,0 1,0 0,1 0,0 1,1-1,0 1,0 2,1 0,0 1,1-1,1 1,0 0,0-1,1 1,1 0,0 0,1 0,0-1,1 1,1-1,0 0,0 0,1 0,1 0,0-1,0 0,1 0,0-1,1 0,1 0,-1-1,2 0,-1 0,2 0,24 25,1-2,1-2,2-1,17 8,-54-35,1 0,-1 0,1 0,0 0,-1-1,1 1,0-1,0 0,0 0,0 0,0 0,0 0,0-1,0 1,0-1,1 0,-1 0,0 0,0 0,0-1,0 1,0-1,0 0,0 0,0 0,0 0,0 0,0-1,0 1,-1-1,3-1,5-10,0 0,-1-1,-1 0,0 0,-1-1,0 1,-2-2,1 1,-2-1,1-4,11-57,-3-1,-3 0,-3-1,-5 1,-5-66,2 105,2-1,-3 0,-1 0,-2 0,-1 1,-6-16,12 56,-1-1,1 1,0 0,-1 0,1 0,0 0,-1 0,1 0,-1-1,0 1,1 0,-1 0,0-1,1 1,-1 0,0-1,1 1,-1-1,0 1,0-1,0 1,0-1,0 0,0 1,0-1,1 0,-1 0,0 1,0-1,0 0,0 0,0 0,0 0,0 0,0-1,0 1,0 0,0 0,0-1,0 1,0 0,0-1,1 1,-1-1,0 1,0-1,0 0,1 1,-1-1,0 0,1 1,-1-1,1 0,-1 0,1 1,-1-1,1 0,-1 0,1 0,0 0,-1 0,1 0,0 0,0 0,0 0,0 0,-13 31,1 1,2 0,1 1,2 0,1 0,2 1,-1 15,-2 13,1-1,4 1,2 0,3 0,2-1,3 1,3-1,9 25,-15-69,1-1,0 0,1 0,1-1,0 0,1 0,1-1,-8-9,1-1,-1 0,1 0,0 0,0 0,0 0,0-1,1 1,-1-1,1 0,-1 0,1 0,0-1,-1 1,1-1,0 0,0 0,0 0,0 0,0-1,1 0,-1 0,0 0,0 0,0-1,0 1,0-1,0 0,3-2,9-5,0-1,-1-1,0-1,0 0,-2-1,1-1,-1 0,-1 0,-1-1,0-1,0 0,-1-1,-9 14,-1 1,0 1,0-1,0 1,0-1,0 1,0-1,0 1,0-1,0 1,0-1,0 1,0-1,0 1,0 0,1-1,-1 1,0-1,0 1,0-1,1 1,-1 0,0-1,1 1,-1-1,0 1,1 0,-1 0,1-1,-1 1,0 0,1-1,-1 1,1 0,-1 0,1 0,-1 0,1 0,-1-1,1 1,-1 0,1 0,-1 0,1 0,-1 0,1 0,-1 0,1 1,-1-1,0 0,1 0,-1 0,1 0,-1 1,1-1,-1 0,1 0,-1 1,0-1,1 0,-1 1,0-1,1 0,-1 1,0-1,1 1,1 62,8 35,-8-93,0 0,0 0,0 0,0-1,1 1,0 0,0-1,0 0,0 0,1 0,0 0,0-1,0 1,0-1,0 0,1 0,-1 0,1-1,0 0,0 0,0 0,0 0,0-1,0 0,1 0,-1 0,0-1,0 1,1-1,1-1,17-3</inkml:trace>
  <inkml:trace contextRef="#ctx0" brushRef="#br0" timeOffset="42928.67">32439 12895,'-14'-5,"-9"-1,-2 0,-2 1,-4 0,5 0</inkml:trace>
  <inkml:trace contextRef="#ctx0" brushRef="#br0" timeOffset="43175.964">31958 12775,'16'-5,"12"-1,8 0,2 1,0 2,-7 1</inkml:trace>
  <inkml:trace contextRef="#ctx0" brushRef="#br0" timeOffset="43176.964">31931 13657,'-2'23,"-1"18,0 14,0 7,2 2,-1-4,2-6,-5-9,-1-12</inkml:trace>
  <inkml:trace contextRef="#ctx0" brushRef="#br0" timeOffset="44451.841">20100 14579,'-7'-2,"-1"-1,1 1,-1 0,1 1,-1 0,0 0,0 1,0 0,1 0,-1 1,0 0,0 0,1 0,-1 1,1 1,-1-1,1 1,0 0,0 1,0 0,0 0,1 0,0 1,0 0,0 0,0 1,1-1,-1 2,0 1,0 1,1-1,0 1,0 0,1 0,0 0,1 0,0 1,0-1,1 1,0 0,1 0,0 0,1 9,0-17,0-1,0 1,1 0,-1 0,1 0,-1 0,1 0,0-1,0 1,0 0,0 0,0-1,0 1,0-1,1 1,-1-1,0 0,1 1,-1-1,1 0,0 0,-1 0,1 0,0 0,-1 0,1-1,0 1,0-1,0 1,0-1,0 0,0 1,0-1,0 0,-1 0,1 0,0-1,0 1,0 0,0-1,0 1,0-1,0 0,-1 0,1 1,0-1,-1 0,1 0,0-1,-1 1,1 0,-1-1,0 1,1-1,15-12,-2-1,0-1,0 0,-2 0,0-2,0 0,-2 0,0-1,-2 0,1-3,8-11,-2-1,-2-1,-1 0,-2-1,-1 0,-2-1,4-36,-15 8,3 63,-1 0,1 0,0 0,-1 1,0-1,1 0,-1 0,0 0,0 0,0 1,0-1,0 0,0 1,0-1,-1 1,1-1,-1 1,1 0,-1 0,1 0,-1-1,0 1,1 1,-1-1,0 0,0 0,0 1,0-1,-1 1,0 0,-1 2,0-1,1 0,-1 1,1-1,0 1,-1 0,1 0,0 1,0-1,0 1,1-1,-1 1,1 0,-1 0,1 0,0 0,0 0,0 1,0-1,1 1,0-1,-1 1,1 1,-9 21,0 0,2 1,1 0,2 0,0 0,2 1,1-1,1 1,1 0,1-1,5 21,-5-38,0-1,0 0,1 1,0-1,1 0,0 0,0 0,1-1,0 1,1-1,0 0,0 0,1-1,-1 1,2-1,-1 0,1-1,0 0,0 0,1 0,0-1,0 0,0 0,1-1,-1 0,1-1,0 0,0 0,3 0,2-5,0 1,-1-2,1 1,-1-2,0 0,0-1,-1 0,1 0,-1-2,0 1,0-2,-1 0,0 0,-1-1,1 0,-2 0,1-2,-1 1,-1-1,0 0,-1 0,0-1,4-9,-7 16,-1-1,0 0,1 0,-2 0,1 0,-1 0,0 0,0-1,-1 1,0-1,0 0,0 1,-1-1,0 0,0 1,-1-1,0 1,0-1,0 1,-1-1,0 0,1 6,0-1,1 1,-1 0,0 0,0-1,0 1,0 0,0 0,0 0,0 0,-1 0,1 0,0 1,-1-1,1 0,0 1,-1-1,1 1,-1-1,1 1,0-1,-1 1,1 0,-1 0,1 0,-1 0,0 0,1 0,-1 0,1 1,0-1,-1 0,1 1,-1-1,1 1,-1 0,1-1,0 1,0 0,-1 0,-38 50,38-44,0 0,0 0,0 0,1 0,0 1,1-1,-1 0,2 0,-1 1,1-1,0 0,0 0,1 1,0-1,0 0,0-1,1 1,0 0,1-1,0 1,0-1,0 0,0-1,1 1,0-1,0 1,1-2,-1 1,1-1,0 1,4 1,47 21,0-7</inkml:trace>
  <inkml:trace contextRef="#ctx0" brushRef="#br0" timeOffset="47089.626">25380 14633,'6'-9,"18"-25,-2 0,-1-2,-2-1,10-28,-24 26,-5 38,-1 1,1-1,0 0,0 0,-1 1,1-1,-1 0,1 1,0-1,-1 1,1-1,-1 0,1 1,-1-1,0 1,1-1,-1 1,0 0,1-1,-1 1,0 0,1-1,-1 1,0 0,0 0,1 0,-1-1,0 1,0 0,1 0,-1 0,0 0,0 0,1 1,-1-1,0 0,0 0,1 0,-1 1,0-1,1 0,-1 1,0-1,1 0,-1 1,0-1,1 1,-7 3,1 1,1 0,-1 0,1 1,0-1,0 1,0 1,1-1,0 0,0 1,1 0,-1 0,2 0,-1 0,1 0,0 1,0-1,1 1,0-1,1 1,-1 3,2-5,-1 1,1-1,-1 0,2 0,-1 1,1-1,0 0,0 0,1-1,-1 1,1 0,1-1,-1 0,1 0,0 0,0 0,0 0,1-1,-1 0,1 0,0 0,0 0,1-1,-1 0,1 0,0-1,0 1,0-1,0 0,0-1,0 1,2-1,9 1,0 0,1-1,-1-1,1-1,-1 0,0-2,1 1,-1-2,0-1,-1 0,1-1,-1 0,0-1,-1-1,0-1,0 0,0-1,-1-1,-1 0,0-1,-1 0,0-1,0 0,-2-1,0 0,0-1,-1 0,-1 0,-1-1,0 0,0-3,3-10,-1 0,-1-1,-2-1,-1 1,-1-1,-1 1,-2-1,-2 0,0 0,-2 0,-2 1,-1-5,-22-40,27 74,1 0,-1 0,1 0,-1 0,1 0,-1 0,0 0,0 0,1 0,-1 1,0-1,0 0,0 1,0-1,0 0,0 1,0-1,0 1,0 0,0-1,0 1,0 0,0-1,-1 1,1 0,0 0,0 0,0 0,0 0,0 0,0 1,-1-1,1 0,0 0,0 1,0-1,0 1,0-1,0 1,0-1,0 1,0 0,0-1,0 1,1 0,-1 0,0 0,0 0,-29 51,20-21,1 0,1 0,2 1,1-1,2 1,1 1,1-1,2 0,1 0,1 0,2 0,2 3,-4-23,0 0,0 0,1-1,0 1,1-1,0 0,1 0,0-1,1 1,0-1,1-1,0 0,0 0,1 0,0-1,1 0,-1-1,2 0,-1-1,1 0,0 0,0-1,10 2,-10-3,1-1,-1-1,1 0,0-1,0 0,0 0,0-2,0 1,-1-2,1 1,0-2,0 1,-1-2,0 1,0-2,0 1,0-2,0 1,-1-2,0 1,-1-1,1 0,-1-1,-1-1,1 1,-1-1,-1 0,0-1,0 0,4-8,-7 9,-1-1,1 1,-1-1,-1 0,0 0,0 0,-1 0,-1 0,1 0,-2 0,1 0,-1 0,-1 0,0 0,0 0,-2-2,4 10,-1 0,1 0,-1 0,0 0,1 1,-1-1,0 0,0 1,0-1,-1 1,1-1,0 1,0-1,-1 1,1 0,-1 0,1 0,-1 0,0 0,1 0,-1 0,0 0,0 1,1-1,-1 1,0-1,0 1,0 0,0-1,0 1,0 0,0 0,0 1,1-1,-1 0,0 1,0-1,0 1,0-1,1 1,-1 0,0 0,1 0,-1 0,0 0,1 0,-1 0,1 0,0 1,-1-1,1 1,-1 1,-4 5,1 0,0 0,1 1,0 0,0 0,1 0,0 1,0-1,1 1,0-1,1 1,0 0,1 0,0 0,0-1,1 1,1 0,-1-1,1 1,1-1,0 1,0-1,1 0,0 0,1 0,0-1,0 0,4 5,1-3,0-1,1 0,-1-1,2 0,-1-1,1 0,0-1,0 0,1-1,0-1,0 0,0 0,0-1,1-1,-1 0,1-1,39 4</inkml:trace>
  <inkml:trace contextRef="#ctx0" brushRef="#br0" timeOffset="47540.621">26904 14406,'-100'-22,"96"22,1 1,-1-1,1 0,-1 1,1 0,-1 0,1 0,0 0,0 0,-1 1,1-1,0 1,0 0,0 0,1 0,-1 0,0 1,1-1,-1 1,1-1,0 1,0 0,0 0,0 0,1 0,-1 0,0 3,0-2,1 1,-1 1,1-1,0 0,0 0,1 0,0 0,-1 1,2-1,-1 0,1 0,0 1,0-1,0 0,0 0,1 0,0 0,0-1,1 1,-1 0,1-1,0 1,0-1,1 0,-1 0,1-1,0 1,0-1,0 1,0-1,0 0,1-1,-1 1,3 0,3 1,0 1,1-2,-1 1,1-1,0-1,0 0,0-1,0 0,1 0,-1-1,0-1,0 0,0 0,0-1,0-1,0 0,0 0,-1-1,0 0,0-1,0 0,0-1,-1 0,1-1,-2 1,1-2,-1 1,0-1,0 0,-1-1,-1 0,1 0,-1-1,3-6,6-23,-1 0,-2-1,-2 0,-1-1,-2 0,-2-1,-2 1,-2-1,-1 0,-4-13,4 21,-6-137,6 171,0 0,-1 0,1 1,0-1,-1 0,1 0,0 0,-1 0,1 1,0-1,-1 0,1 0,-1 0,1 0,0 0,-1 0,1 0,0 0,-1 0,1 0,-1 0,1 0,0 0,-1 0,1-1,0 1,-1 0,1 0,0 0,-1 0,1-1,0 1,-1 0,1 0,0-1,-1 1,1 0,0-1,0 1,0 0,-1-1,1 1,0 0,0-1,0 1,0 0,0-1,-1 1,1-1,0 1,-13 36,1 0,2 1,2 1,1-1,0 17,0-20,2 1,1 0,1 0,2 0,2 0,1 0,2 0,1 0,2-1,4 11,-7-35,0 0,2-1,-1 1,1-1,0 0,1-1,0 1,0-2,1 1,0-1,1 0,-1 0,1-1,1 0,-1-1,1 0,0 0,0-1,0-1,0 1,1-2,0 1,-1-2,1 1,0-1,0-1,0 0,0-1,0 0,29-6</inkml:trace>
  <inkml:trace contextRef="#ctx0" brushRef="#br0" timeOffset="47795.2">26944 14112,'16'-3,"21"-2,23-3,19-1,16 2,-7 2</inkml:trace>
  <inkml:trace contextRef="#ctx0" brushRef="#br0" timeOffset="48326.853">27560 14619,'8'-25,"-1"0,-1 0,-1-1,-1 0,-2 1,0-1,-2 0,-1 0,-1 0,-5-24,7 47,-1-1,1-1,-1 0,0 1,0-1,0 1,-1-1,0 1,0 0,0 0,0-1,-1 2,1-1,-1 0,0 0,-3-2,5 6,0 0,1 0,-1 0,0 0,0 1,0-1,1 0,-1 1,0-1,0 0,1 1,-1-1,0 1,1-1,-1 1,1-1,-1 1,1 0,-1-1,1 1,-1 0,1-1,-1 1,1 0,0 0,-1-1,1 1,0 0,0 0,0-1,-1 1,1 0,0 0,0 0,0 0,0-1,0 1,1 0,-1 0,0 0,0-1,0 1,1 0,-1 0,3 5,-1 0,1 0,0 0,0-1,1 1,-1-1,1 0,1 0,-1 0,1 0,-1-1,1 0,1 0,-1 0,0-1,1 0,0 0,0 0,0 0,0-1,0 0,0-1,1 1,-1-1,3 0,168 21,-173-22,0 1,1-1,-1 1,0 0,0 0,0 1,0-1,0 1,0 0,0 0,0 0,0 1,-1 0,0-1,1 1,-1 0,0 0,0 1,0-1,-1 1,1-1,-1 1,0 0,1 1,14 45,-16-43,0 0,1 0,0 0,1 0,-1 0,1 0,1-1,-1 1,1-1,0 0,1 0,-1 0,1-1,1 1,-1-1,0-1,1 1,0-1,0 0,5 2,-4-3,-1-1,1 0,0-1,-1 1,1-2,0 1,0-1,0 0,0 0,0 0,0-1,-1 0,1-1,0 0,0 0,-1 0,0-1,1 0,-1 0,0 0,0-1,-1 0,5-3,-1-1,1-1,-1 0,0 0,-1-1,0 0,-1 0,0-1,-1 0,0 0,0-1,-1 1,1-7,12-52,-16 106,-2-13,0 0,2 1,1-1,1 0,2 7,-5-24,1 1,0-1,0 1,1-1,0 0,0 0,0 0,1 0,0 0,0-1,0 1,1-1,-1 0,1-1,1 1,-1-1,1 0,-1 0,1-1,2 1,13 2,-3-6</inkml:trace>
  <inkml:trace contextRef="#ctx0" brushRef="#br0" timeOffset="48574.259">28375 14112,'-9'13,"2"10,1 0</inkml:trace>
  <inkml:trace contextRef="#ctx0" brushRef="#br0" timeOffset="48765.748">28910 14339,'-18'-9,"-11"-3,-7 0,-4 5,0 8,4 10,7 11,7 8,11 8,13 5,16 1,18-4,19-7,19-9,14-8,11-10,7-10,-16-4</inkml:trace>
  <inkml:trace contextRef="#ctx0" brushRef="#br0" timeOffset="44861.315">21557 14633,'-1'5,"-1"-1,1 1,0 0,0-1,1 1,0 0,0 0,0-1,0 1,0 0,1 0,0-1,0 1,0 0,1-1,0 1,0-1,0 0,0 1,1-1,-1 0,1 0,0-1,0 1,0 0,1-1,-1 0,1 0,0 0,0 0,0-1,0 0,1 1,-1-1,1 0,3-2,1-1,-1 1,0-1,0 0,0-1,0 0,0 0,0-1,0 0,-1 0,1-1,-1 0,0 0,0-1,-1 0,1 0,-1-1,0 1,0-1,-1-1,0 1,0-1,0 0,-1 0,0 0,0-2,-2 6,1 0,-1 0,-1 0,1 0,0-1,-1 1,1 0,-1-1,0 1,-1-1,1 0,0 1,-1-1,0 0,0 1,0-1,0 0,-1 1,1-1,-1 1,0-1,0 0,0 1,0 0,-1-1,0 1,1 0,-1 0,0 0,-1 0,1 0,0 0,-1 0,0 1,1 0,-1-1,0 1,0 0,-4-1,2 1,-1 0,0 1,0 0,0 0,0 0,1 1,-1 0,0 0,0 0,0 1,0 0,0 0,0 1,1-1,-1 1,0 1,1-1,0 1,-1 0,1 0,0 0,1 1,-1-1,1 1,-1 1,1-1,0 0,1 1,-1 0,1 0,0 0,-2 4,-6 14</inkml:trace>
  <inkml:trace contextRef="#ctx0" brushRef="#br0" timeOffset="45268.893">21998 14726,'4'-22,"0"-1,-2 1,0-1,-2 1,0-1,-2 0,0 1,-1-1,-2 1,0 0,-2 0,-2-5,-10-19,29 52,0 0,0-1,1 0,0 0,0-1,0-1,1 0,-1 0,1-1,-1-1,1 0,8 0,138 10,-156-11,0 1,0-1,0 1,0-1,0 1,0 0,0 0,0 0,0 0,-1 0,1 0,0 0,-1 0,1 1,-1-1,1 1,-1 0,1-1,-1 1,0 0,0-1,0 1,0 0,0 0,-1 0,1 0,0 0,-1 0,0 0,1 0,-1 0,0 1,0-1,0 0,0 0,-18 77,12-61,4-15,0 0,0 0,1 1,0-1,-1 0,1 1,1-1,-1 0,0 1,1-1,0 1,-1 0,1-1,1 1,-1-1,1 1,-1-1,1 1,0-1,0 0,0 1,1-1,-1 0,1 0,0 0,0 0,0 0,0 0,0 0,1-1,-1 1,1-1,0 0,-1 1,1-1,0-1,2 2,15 2,1-1,-1-1,1 0,0-2,0 0,-1-2,1 0,0-1,10-3,-24 4,58-7</inkml:trace>
  <inkml:trace contextRef="#ctx0" brushRef="#br0" timeOffset="45858.304">23094 14513,'-15'-6,"-1"2,0 0,0 1,-1 0,1 1,-1 1,1 1,-1 0,1 1,-1 1,1 0,0 1,0 1,-14 5,24-6,0 0,0-1,0 2,0-1,1 1,-1 0,1 0,0 0,0 1,0 0,1 0,0 0,0 0,0 1,1 0,-1-1,1 1,1 0,-1 1,1-1,0 0,1 1,-1-1,1 1,0 0,1-1,0 1,0 0,0-1,1 1,0 0,1 2,2-5,-1 0,1 0,0-1,1 1,-1-1,0 0,1 0,0 0,0-1,0 1,0-1,0-1,0 1,1-1,-1 1,0-2,1 1,-1 0,1-1,-1 0,1-1,-1 1,1-1,-1 0,0 0,1-1,-1 1,0-1,0 0,0-1,0 1,0-1,2-2,6-2,0-2,-1 1,0-2,0 1,-1-2,0 1,0-1,-2-1,1 0,-1-1,-1 1,0-2,-1 1,-1-1,0 0,-1 0,0-1,-1 1,-1-1,0 0,0-8,0-10,-1 0,-1 0,-2 0,-1 0,-2 0,-1 1,-2 0,-1 0,-6-15,-22-32,36 78,0 0,0 0,0 1,0-1,-1 0,1 1,0-1,0 0,-1 1,1-1,0 0,-1 1,1-1,0 1,-1-1,1 0,-1 1,1-1,-1 1,1 0,-1-1,0 1,1-1,-1 1,1 0,-1-1,0 1,1 0,-1 0,0 0,0-1,1 1,-1 0,0 0,1 0,-1 0,0 0,0 0,1 0,-1 0,0 1,1-1,-1 0,0 0,1 1,-1-1,0 0,1 1,-1-1,1 0,-1 1,1-1,-1 1,0-1,1 1,0-1,-1 1,1 0,-1-1,1 1,0 0,-1-1,1 1,0 0,0-1,0 1,-1 0,-9 52,5 15,3 1,3 0,3 0,3-1,12 49,-14-89,2-1,1 0,1 0,9 17,-15-37,0 0,0-1,1 1,0-1,0 0,1 0,0-1,0 0,0 1,0-1,1-1,0 1,0-1,0 0,1-1,-1 1,1-1,0 0,0-1,2 1,-2-2,-1-1,0 1,0-1,1-1,-1 1,0-1,0 0,0-1,0 1,0-1,0 0,0-1,0 1,-1-1,1 0,-1-1,0 1,0-1,0 0,-1 0,1-1,-1 1,3-5,3-3,-1 0,0-1,-1-1,0 1,-1-1,-1 0,0-1,-1 1,0-2,-1-6,-1 5,-2 23,-2 15,0 0,2 1,1-1,0 0,2-1,3 11,-5-23,0 0,1 0,0-1,1 1,0-1,0 0,0 0,1 0,0 0,0-1,1 0,0 0,0-1,0 1,1-1,-1 0,1-1,2 1,20 7</inkml:trace>
  <inkml:trace contextRef="#ctx0" brushRef="#br0" timeOffset="46293.792">23455 14285,'14'5,"1"-1,-2 2,1 0,0 0,-1 1,-1 1,1 0,-1 1,0 0,-1 1,0 0,-1 1,0 0,-1 1,1 1,17 28,-1 1,-2 2,15 38,-28-59,-6-12,-2-2,1 0,0-1,0 0,1 0,0 0,0 0,1-1,0 0,0 0,1-1,4 4,-9-8,1-1,-1-1,0 1,0 0,1-1,-1 1,1-1,-1 0,1 1,-1-1,0 0,1-1,-1 1,1 0,-1-1,0 1,1-1,-1 0,0 0,1 0,-1 0,0 0,0 0,0-1,0 1,0-1,0 1,-1-1,1 0,45-56,-35 36,-2-1,0 1,-2-2,-1 1,1-6,-4 15,2-5,0 29,-4 15,-3-18,1 1,0-1,0 0,1 1,0-1,0 0,1 0,0 1,0-1,1 0,0-1,0 1,1 0,-1-1,1 0,1 0,-1 0,1 0,3 2,5 0,0 0,0 0,1-2,0 0,0 0,1-1,-1-1,1 0,0-1,0-1,6 0,49 7</inkml:trace>
  <inkml:trace contextRef="#ctx0" brushRef="#br0" timeOffset="60178.166">3750 13523,'431'-14,"130"-13,-557 27,43-5,-47 5,1 0,0-1,0 1,0 0,0-1,0 1,0-1,-1 1,1-1,0 1,0-1,-1 0,1 1,0-1,-1 0,1 1,0-1,-1 0,1 0,-1 0,0 0,1 1,-1-1,0 0,1 0,-1 0,0 0,0 0,0 0,0 0,0 0,0 0,0 0,0 0,0 0,0 0,-1 0,1 0,0 1,-1-1,1 0,0 0,-1 0,0 0,-58-112,40 50,3 0,2-1,4-1,2 0,1-65,4 86,-11-336,14 378,0 1,0 0,0-1,0 1,0-1,0 1,1 0,-1-1,0 1,1 0,-1-1,1 1,-1 0,1 0,0-1,-1 1,1 0,0 0,0 0,0 0,0 0,0 0,0 0,0 0,0 1,1-1,-1 0,0 1,0-1,1 0,-1 1,0 0,1-1,-1 1,0 0,1 0,-1-1,0 1,1 0,-1 1,1-1,-1 0,0 0,1 0,-1 1,0-1,1 1,-1-1,54-1,0 3,1 1,-2 3,1 3,-1 2,0 2,39 16,-64-17,0 0,-1 2,-1 1,0 1,6 7,-30-20,-1 0,1 1,-1-1,0 1,1-1,-2 1,1 0,0 0,-1 0,0 0,0 0,0 0,0 0,-1 0,1 0,-1 0,0 1,0-1,-1 0,1 0,-1 0,-1 4,0 15,13 393,-11-103,0-307,0-2,0 1,0-1,0 1,0-1,1 1,0-1,0 0,0 1,0-1,1 0,0 0,0 0,0 0,0 0,1 1,-1-5,-1 1,1-1,0 0,-1 0,1 0,-1 0,1 0,0 0,-1-1,1 1,-1 0,1-1,-1 1,1-1,-1 0,1 1,-1-1,1 0,-1 0,0 0,1 0,-1 0,0 0,0 0,0-1,0 1,0 0,0-1,12-8,-6 7,1 1,-1 0,1 1,-1-1,1 1,-1 1,1-1,0 2,-1-1,1 1,0 0,-1 0,1 1,24 2,379 4,-277-10,158 4,49 17,255 15,-297-35,226 6,-381 10,-143-16,0 1,0-1,1 1,-1-1,0 0,0 0,0 0,-1 1,1-1,0 0,0 0,0 0,-1 0,1 0,0-1,-1 1,1 0,-1 0,1 0,-1-1,0 1,0 0,1 0,-1-1,0 1,0 0,0 0,0-1,-1 1,1 0,0 0,0-1,-1 1,1 0,-1 0,1 0,-1 0,1-1,-1 1,0 0,1 0,-3-13,-13-220,-5-57,-14-5,9 147,25 149,1 0,0-1,0 1,-1 0,1-1,0 1,0 0,0 0,0-1,-1 1,1 0,0-1,0 1,0 0,0-1,0 1,0-1,0 1,0 0,0-1,0 1,0 0,0-1,0 1,0 0,0-1,0 1,1 0,-1-1,0 1,0 0,0-1,0 1,1 0,-1 0,0-1,0 1,1 0,-1 0,0-1,0 1,1 0,-1 0,0 0,1-1,-1 1,0 0,1 0,-1 0,0 0,1 0,-1 0,0 0,1 0,-1 0,0 0,1 0,-1 0,1 0,-1 0,0 0,1 0,-1 0,0 0,1 1,-1-1,0 0,1 0,20 19,-16-14,4 3,1 0,0-1,0 0,1 0,0-2,0 1,0-1,1-1,-1 0,1 0,0-2,0 1,8 0,163-1,259-42,-371 50,-70-9,1-1,0 1,0 0,-1 0,1 0,-1 0,1 0,-1 0,1 0,-1 0,0 1,1-1,-1 0,0 1,0-1,0 1,0 0,0-1,-1 1,1 0,0 0,-1-1,1 1,-1 0,0 0,1 0,-1-1,0 1,0 0,0 0,0 0,-1 0,1 0,0-1,-1 1,0 1,-48 115,32-42,3 1,4 1,3 0,3 1,4-1,4 1,4 8,14 175,-22-262,0-1,1 0,-1 1,0-1,0 1,0-1,1 0,-1 1,0-1,1 1,-1-1,1 1,-1-1,0 1,1-1,-1 1,1 0,-1-1,1 1,0 0,-1-1,1 1,-1 0,1 0,-1-1,1 1,0 0,-1 0,1 0,0 0,-1 0,1 0,0 0,-1 0,1 0,-1 0,1 0,0 0,-1 1,1-1,-1 0,1 0,0 1,-1-1,1 0,-1 1,1-1,-1 0,1 1,-1-1,1 1,-1-1,0 1,1-1,-1 1,0-1,1 1,-1-1,0 1,0 0,1-1,-1 1,0 0,0-1,0 1,0-1,0 1,7-7,2 0,0 0,0 1,0 0,1 1,0 0,0 0,0 1,0 0,1 1,-1 1,1-1,-1 2,10-1,-5 0,601-30,644-65,-1232 95,14-2,0 2,1 2,35 5,-76-3,-13-2,-12 1</inkml:trace>
  <inkml:trace contextRef="#ctx0" brushRef="#br0" timeOffset="66612.465">3857 14672,'54'11,"368"-20,211-6,-664 45,26-19,0 1,1 0,1 0,-1 0,2 1,0-1,1 1,0 0,1 9,-2 2,-10 413,4-67,9-363,-2-4,0-1,1 0,0 1,-1-1,1 1,0-1,0 0,0 1,1-1,-1 1,1-1,-1 0,1 1,0-1,0 0,0 0,0 0,0 1,0-1,0 0,1-1,-1 1,1 0,0 0,-1-1,1 1,0 0,0-1,0 0,0 0,0 1,1-1,69-24,-24 12,1 2,0 3,0 1,1 3,-1 2,18 3,8-2,-20 1,100-9,-151 6,-1-2,0 1,1 0,-1-1,0 1,0-1,0 0,0 0,-1 0,1 0,-1-1,0 1,0-1,0 1,0-1,-1 0,0 0,1 1,-1-1,0 0,-1 0,1 0,-1 0,0-1,0 1,0 0,0 0,-1 0,0 0,0 0,0 0,0 1,-1-2,0-22,7-167,-1 110,-4 0,-5-25,-32-183,37 290,-1 1,1 0,-1 0,1-1,0 1,-1 0,1-1,0 1,0 0,0-1,0 1,0 0,1-1,-1 1,0 0,1 0,-1-1,1 1,-1 0,1 0,-1-1,1 1,0 0,0 0,-1 0,1 0,0 0,0 0,0 0,0 0,0 1,0-1,0 0,1 1,-1-1,0 0,0 1,1 0,-1-1,0 1,0 0,1-1,-1 1,0 0,1 0,-1 0,0 0,1 0,-1 1,611-20,-576 19,36 1,0-3,0-4,2-3,40-12,-27 4,0 4,57-1,-23 13,-56 1,0-2,0-3,37-8,-64 5,-2 0,-1 1,1 3,1 0,8 2,381 3,-287 14,-38-15,-100 1,-1-1,1 1,0 0,-1 0,1-1,-1 1,1 0,-1 0,1 0,-1 0,0 0,0 0,1 0,-1 0,0 0,0 0,0 0,0 0,0 0,0 0,0 0,0 0,-1 0,1 0,0 0,0-1,-1 1,1 0,-1 0,1 0,-1 0,1 0,-1-1,1 1,-1 0,0 0,0 0,-1 3,-4 13,1 1,1-1,1 1,0-1,2 1,0 0,0 0,2 0,1 3,-1 20,-1 42,-2 0,5 0,2 0,16 68,18 73,-39-223,0 0,0 1,0-1,0 0,1 1,-1-1,0 0,0 1,1-1,-1 0,1 0,-1 0,1 1,0-1,-1 0,1 0,0 0,0 0,0 0,-1 0,1 0,0 0,0 0,1-1,-1 1,0 0,0-1,0 1,0 0,1-1,-1 0,0 1,0-1,1 0,-1 0,0 1,1-1,-1 0,0 0,1 0,-1-1,0 1,1 0,-1 0,0-1,0 1,1-1,-1 1,0-1,1 0,31-5,0 1,1 1,-1 2,1 1,0 2,-1 1,1 2,11 3,34 2,342 29,-417-38,-2 1,-1-1,1 1,-1-1,1 1,-1-1,1 0,-1 1,1-1,-1 0,1 0,-1 0,1 0,0-1,-1 1,1 0,-1-1,1 1,-1-1,0 1,1-1,-1 0,1 1,-1-1,0 0,0 0,1 0,-1 0,0 0,0 0,0-1,0 1,0 0,0 0,-1-1,1 1,0-1,-1 1,0-126,-5-419,5 529,-1-1,0 1,-1 0,-1 1,0-1,-1 0,-1 1,-1 0,0 0,-2 0,1 1,-2 0,0 1,0 0,-2 0,-4-4,12 14,-1 1,1-1,0 1,0-1,0 0,1 0,0-1,-1 1,1 0,1-1,-1 1,1-1,0 0,-1-3,24-1,208 27,494-7,-549-12,109-3,185-31,-29-8,-405 38,-53-3,-40-1,21 3</inkml:trace>
  <inkml:trace contextRef="#ctx0" brushRef="#br0" timeOffset="68448.471">3202 12119,'-16'9,"1"0,0 2,0 0,1 0,0 1,1 1,1 0,0 1,1 0,0 1,1 0,1 1,1 0,0 1,1-1,-1 5,-6 21,3 0,1 1,2 0,1 0,3 0,1 10,1 10,3 1,2-1,3 0,3-1,2 1,4-2,2 0,2 0,3-2,14 23,-7-25,-18-41,-1 1,-1 1,0 0,-1 0,-1 1,-1-1,0 2,-2-1,0 0,-1 1,-1 0,-1 0,-1 0,0-1,-3 11,-7 3,-2-2,-1 0,-1 0,-2-1,-1-1,-1-1,-2 0,-1-1,-17 28,-10 15,50-63,13-18,-13 10,13-11,1-1,0 1,1 0,0 2,0 0,14-6,-26 14,0 0,0 1,0-1,0 1,0 0,0 1,1-1,-1 1,0 0,0 0,0 1,1-1,-1 1,0 0,0 1,0-1,0 1,0 0,0 0,-1 0,1 1,-1 0,1 0,1 2,3 3,-1 0,0 0,-1 1,0 0,0 1,-1 0,-1 0,1 0,-1 0,-1 1,0 0,2 10,22 142,-22-14,-6 0,-6 0,-14 55,4-41,7 1,10 105,1-227,2 1,2 0,2-1,2 0,2-1,15 38,9-28,-35-50,-1-1,1 1,0 0,0 0,0-1,0 1,1-1,-1 1,0-1,0 1,0-1,0 0,1 1,-1-1,0 0,0 0,0 0,1 0,-1 0,0 0,0 0,0-1,1 1,-1 0,0-1,0 1,0 0,0-1,0 0,0 1,0-1,0 0,0 1,0-1,0 0,0 0,0 0,0 0,-1 0,1 0,0 0,-1 0,1 0,-1 0,1 0,-1 0,1-1,7-15,-3-1</inkml:trace>
  <inkml:trace contextRef="#ctx0" brushRef="#br0" timeOffset="72579.755">221 12588,'-10'-1,"1"0,-1 1,1 0,-1 1,0 0,1 0,0 1,-1 1,1-1,0 1,0 1,0 0,1 0,-1 1,1 0,0 0,-4 4,7-6,1 1,0-1,0 1,1 0,-1 0,1 0,0 0,0 0,0 1,0 0,1-1,0 1,0 0,0 0,0 0,1 0,0 1,0-1,0 0,1 0,0 1,0-1,0 0,1 1,0-1,0 0,0 0,0 1,1-1,0 0,2 4,3 2,0-1,1 0,0 0,1 0,0-1,0-1,1 1,0-2,0 1,1-1,7 3,72 60,-87-68,-1 1,1 0,-1 0,0 0,1 0,-2 0,1 1,0-1,0 1,-1-1,0 1,0 0,0-1,0 1,-1 0,1 0,-1 0,0-1,0 1,0 0,-1 0,1 0,-1-1,0 1,0 0,0-1,-1 1,1 0,-1-1,0 0,0 1,0-1,0 0,0 0,-1 0,0-1,1 1,-1 0,0-1,0 0,0 0,-1 0,1 0,-3 1,4-1,0-1,0 0,0 0,0 0,0 0,0 0,0 0,0 0,0-1,0 1,0-1,-1 1,1-1,0 0,0 0,-1 0,1 0,0 0,0-1,-1 1,1 0,0-1,0 0,0 0,0 0,0 0,0 0,0 0,0 0,0 0,0-1,1 1,-1-1,0 1,1-1,0 0,-1 0,1 0,0 0,0 1,0-1,0-1,0 1,0-1,2-2,0 0,1 0,0 1,0-1,0 1,1-1,-1 1,1 0,0 0,0 0,0 0,1 0,0 1,-1 0,1-1,0 1,1 1,-1-1,0 1,1-1,-1 1,1 1,0-1,16-11,-11 7,26-16,0-2,-2-1,-1-2,-1-2,0-1,5-30,-36 58,0 1,-1 0,1 0,-1-1,1 1,-1 0,0-1,1 1,-1 0,0-1,0 1,0 0,0-1,0 1,0-1,-1 1,1 0,0-1,-1 1,1 0,-1 0,1-1,-1 1,0 0,1 0,-1 0,0 0,0-1,0 1,0 0,0 1,0-1,0 0,0 0,0 0,0 1,-1-1,1 0,0 1,0-1,-1 1,1 0,0-1,-1 1,1 0,-1 0,0 0,0 0,-1 0,1 0,-1 0,1 0,0 0,-1 1,1-1,-1 1,1 0,0 0,0 0,-1 0,1 0,0 0,0 0,0 1,0-1,0 1,1-1,-1 1,0 0,1 0,-1 0,1 0,0 0,0 0,-1 0,1 2,-16 68,16-65,1 0,1 0,-1 0,1 0,0 0,1-1,0 1,0 0,0-1,1 1,0-1,0 0,1 0,-1 0,1-1,1 1,-1-1,1 0,0 0,0 0,0-1,1 0,-1 0,1 0,0-1,0 1,1-1,-1-1,1 1,-1-1,1-1,0 1,0-1,-1 0,1-1,0 1,0-1,0-1,5 0,18-10</inkml:trace>
  <inkml:trace contextRef="#ctx0" brushRef="#br0" timeOffset="73162.871">648 12668,'3'16,"1"0,1 0,0 0,1 0,0 0,2-1,0-1,0 1,1-1,1 0,1-1,-1-1,12 11,33 13,-53-35,-1 0,1-1,0 1,-1-1,1 1,0-1,-1 0,1 1,0-1,0 0,-1 0,1 0,0 0,0-1,-1 1,1 0,0-1,-1 1,1-1,0 0,-1 0,1 1,-1-1,1 0,-1 0,0 0,1 0,-1-1,0 1,0 0,0-1,1 1,-1 0,-1-1,2-1,4-13,0 0,-1-1,-1 1,0-1,-2 0,0 0,-1-1,0 1,-2-6,-3-9,-2 45,5-4,0 0,0 0,1 0,0 1,1-1,0 0,0 0,1 0,0 0,0 0,1 0,1-1,-1 0,2 1,-1-1,1 0,0-1,0 1,1-1,3 3,-6-8,0 0,-1 0,1-1,0 1,0-1,0 0,0 1,1-1,-1-1,0 1,0 0,1-1,-1 0,0 1,1-1,-1-1,0 1,1 0,-1-1,0 0,1 0,-1 0,0 0,0 0,0-1,0 1,0-1,0 0,-1 0,1 0,0 0,-1 0,1-1,4-4,-1 1,0-1,0 0,-1-1,0 1,0-1,-1 0,0 0,0 0,-1-1,3-8,-5 11,0 0,0 0,0 0,0 0,-1 0,0 0,0 0,-1 0,0 0,0 0,0 1,-1-1,0 0,0 0,0 1,-1-1,1 1,-4-4,7 9,-1 1,0-1,0 0,0 0,0 1,0-1,0 0,0 0,0 1,0-1,0 0,0 0,0 1,0-1,0 0,0 0,0 1,0-1,0 0,0 0,0 0,0 1,0-1,-1 0,1 0,0 0,0 1,0-1,0 0,-1 0,1 0,0 1,0-1,0 0,-1 0,1 0,0 0,0 0,0 0,-1 0,1 1,0-1,0 0,-1 0,1 0,0 0,0 0,-1 0,1 0,0 0,0 0,-1 0,1 0,0 0,0-1,0 1,-1 0,1 0,0 0,0 0,-1 0,1 0,0 0,0-1,0 1,-1 0,4 23,1-7,0 0,1 0,1 0,1-1,0 0,1 0,0-1,1 1,1-2,0 0,1 0,8 7,-16-18,0 1,0-1,0 0,0 0,1 0,-1-1,1 1,0-1,-1 1,1-1,0 0,0-1,-1 1,1-1,0 0,0 0,0 0,0 0,0 0,1-1,15-6</inkml:trace>
  <inkml:trace contextRef="#ctx0" brushRef="#br0" timeOffset="73536.635">1304 12560,'102'156,"-60"-100,3-8,-43-49,1 0,-1 0,0 0,0 0,0 0,0 0,0-1,0 1,0-1,0 1,-1-1,1 0,-1 0,1 0,-1 0,1 0,-1 0,0 0,0 0,0 0,0 0,-1-1,1 1,-1 0,1-1,-1 1,0 0,0-1,0 1,0-1,1 1,13-161,-14 178,1-1,1 1,1 0,0-1,0 1,2-1,0 0,1 2,-4-12,0 1,0-1,0 1,0-1,1 0,0 0,0 0,0-1,0 1,1-1,-1 1,1-1,0 0,0 0,0-1,0 1,0-1,1 0,-1 0,1-1,-1 1,1-1,0 0,-1 0,1 0,0-1,0 0,0 0,2 0,73-28,-42 7</inkml:trace>
  <inkml:trace contextRef="#ctx0" brushRef="#br0" timeOffset="74325.806">1998 12560,'-5'-2,"-1"-1,0 1,0 0,0 0,0 1,-1 0,1 0,0 0,0 1,-1 0,1 0,0 0,-1 1,1 0,0 0,0 1,0 0,0 0,0 0,0 1,0 0,1 0,-1 0,1 1,0-1,0 1,0 1,1-1,-1 1,1-1,0 1,1 1,-1-1,0 3,2-6,1 1,-1-1,1 1,0-1,0 1,0 0,0-1,1 1,-1 0,1 0,-1 0,1 0,0-1,0 1,0 0,1 0,-1 0,1 0,-1-1,1 1,0 0,0-1,0 1,1 0,-1-1,1 1,-1-1,1 0,0 0,0 1,0-1,0 0,0-1,0 1,0 0,1-1,-1 1,1-1,-1 1,1-1,0 0,-1 0,1-1,0 1,0 0,1-1,6-1,-1-1,0 0,1-1,-1 0,-1 0,1-1,0 0,-1 0,0-1,0 0,0-1,-1 0,1 0,-1-1,-1 1,0-1,0-1,0 1,0-1,-1 0,-1-1,3-4,8-45,-15 58,0 0,0 1,-1-1,1 0,0 0,0 0,0 1,-1-1,1 0,0 0,0 0,0 0,-1 1,1-1,0 0,0 0,-1 0,1 0,0 0,0 0,-1 0,1 0,0 0,0 0,-1 0,1 0,0 0,-1 0,1 0,0 0,0 0,-1 0,1 0,0 0,0 0,-1 0,1-1,0 1,0 0,0 0,-1 0,1 0,0-1,0 1,0 0,-1 0,1 0,0-1,0 1,0 0,0 0,0-1,0 1,-1 0,1 0,0-1,0 1,0 0,0 0,-9 23,8-19,0 1,0-1,0 0,0 1,1-1,0 1,0-1,0 1,1-1,-1 1,1-1,0 1,1-1,-1 0,1 1,-1-1,1 0,1 0,-1 0,0-1,1 1,0 0,0-1,0 0,0 1,0-1,1-1,0 1,-1 0,1-1,0 0,0 0,0 0,1 0,-1-1,0 0,1 1,-1-2,0 1,1 0,0-1,7-1,-1-1,1 0,0 0,-1-1,1-1,-1 0,0-1,0 0,0 0,-1-1,0-1,0 1,-1-2,0 1,0-1,0-1,-1 0,7-9,4-6,-1 0,-1-1,-2-1,0-1,-2 0,0 0,-2-1,-1-1,-2 0,-1 0,-1-1,-1 0,-1 0,-2 0,-2 0,0-1,-2 1,-1 0,-2 0,-1 0,-1 1,-1 0,-2 0,-1 0,7 20,0 1,0-1,-1 1,0 0,-1 0,0 1,0 0,0 0,-6-4,11 10,0-1,-1 1,1 0,-1 0,1 1,-1-1,1 0,-1 0,0 1,1-1,-1 1,0-1,0 1,1 0,-1 0,0 0,0 0,0 0,1 0,-1 0,0 0,0 1,1-1,-1 1,0-1,1 1,-1 0,1 0,-1-1,1 1,-1 0,1 1,-1-1,1 0,0 0,0 0,-1 1,1-1,0 1,0-1,0 2,-31 72,25-42,1-1,2 0,0 1,3 0,0 0,3 0,0 0,2-1,2 1,1-1,1 0,2-1,4 8,-10-27,2 1,-1-2,2 1,0-1,0 1,1-2,0 1,1-1,0-1,0 0,1 0,0 0,1-1,0-1,0 0,1-1,0 0,0 0,0-1,1-1,-1 0,1-1,0 0,0-1,0-1,1 0,-1-1,0 0,0-1,1 0,2-1,-6-2,-1 0,1-1,-1 1,0-2,-1 1,1-1,-1 0,-1-1,1 0,-1 0,0-1,-1 0,1 0,-2-1,1 1,-1-1,0 0,-1-1,0 1,-1-1,0 0,0 0,-1 0,-1 0,1 0,-1 0,-1-1,0-2,0 11,0-1,1 0,-1 0,0 0,0 0,-1 0,1 0,-1 1,1-1,-1 0,0 0,0 0,0 1,-1-1,1 1,0-1,-1 1,0-1,1 1,-1 0,0 0,0 0,-1 0,1 0,0 0,-1 1,1-1,-1 1,1 0,-1-1,1 1,-1 0,0 0,0 1,0-1,1 1,-1-1,0 1,0 0,0 0,0 0,0 1,0-1,0 1,1-1,-1 1,0 0,0 0,1 0,-3 2,-1 1,1 1,-1 0,1 0,0 1,0-1,1 1,0 0,0 1,0-1,1 1,0-1,0 1,1 0,0 0,0 1,0-1,1 0,0 0,1 1,-1-1,1 1,1-1,0 0,0 1,0-1,1 0,0 0,0 0,0 0,1 0,1 0,-1-1,3 4,0-2,1 0,0 0,0-1,1 0,-1 0,2-1,-1 0,1 0,0-1,0 0,0-1,1 0,-1 0,6 0,142 24,-91-23</inkml:trace>
  <inkml:trace contextRef="#ctx0" brushRef="#br0" timeOffset="75074.304">395 13697,'11'14,"4"11,2 10,0 7,-3 2,-1-2,-4-2,-2-7,-1-9,-1-10,-1-9</inkml:trace>
  <inkml:trace contextRef="#ctx0" brushRef="#br0" timeOffset="75566.377">208 13670,'2'-5,"1"0,-1 0,1 0,0 1,1-1,-1 1,1 0,0 0,0 0,0 0,1 1,-1 0,1-1,0 2,0-1,0 1,0-1,0 1,5-1,1-2,1 1,0 0,-1 0,2 1,-1 1,0 0,0 0,1 1,-1 1,1 0,-1 1,0 0,1 1,-1 0,0 1,0 1,0-1,-1 2,1 0,-1 0,0 1,0 1,-1-1,2 3,10 13,-1 1,-1 0,-1 2,-1 0,-1 1,-1 1,2 8,23 37,-40-71,-1 0,0 0,1 1,-1-1,1 0,-1 1,1-1,-1 0,1 0,0 0,-1 0,1 1,0-1,0 0,0 0,0 0,0-1,0 1,0 0,0 0,0-1,0 1,1 0,-1-1,0 1,0-1,1 1,-1-1,0 0,1 0,-1 0,0 0,1 0,-1 0,0 0,1 0,-1 0,0 0,1-1,-1 1,1-1,27-75,-18 34,41-105,-53 147,1-1,0 1,0-1,0 1,1-1,-1 0,0 1,0-1,0 1,0-1,0 0,1 1,-1-1,0 1,1-1,-1 1,0-1,1 1,-1-1,0 1,1 0,-1-1,1 1,-1 0,1-1,-1 1,1 0,-1-1,1 1,-1 0,1 0,-1 0,1-1,0 1,-1 0,1 0,-1 0,1 0,0 0,-1 0,1 0,-1 0,1 0,-1 1,1-1,0 0,-1 0,1 0,-1 1,1-1,-1 0,1 0,-1 1,1-1,-1 1,1-1,-1 0,0 1,1-1,-1 1,1 0,12 38,-12-39,1 10,38 105,-38-109,1-1,0 0,1 0,-1 0,1-1,0 1,0-1,0 0,1 0,0 0,0-1,0 1,0-1,0-1,0 1,1-1,-1 1,1-2,2 2,4-2,0 0,-1-1,1 0,0-1,0 0,-1-1,1 0,-1 0,1-2,-1 1,0-2,7-3,30-13</inkml:trace>
  <inkml:trace contextRef="#ctx0" brushRef="#br0" timeOffset="76385.552">195 15194,'-2'0,"-83"-15,82 14,0 2,0-1,0 0,0 1,0-1,0 1,0 0,1 0,-1 0,0 0,1 0,-1 1,1-1,-1 1,1-1,0 1,-1 0,1 0,0 0,0 1,0-1,1 0,-1 1,1-1,-1 1,1-1,-1 4,-1-1,1 0,0 1,1-1,-1 1,1-1,0 1,0 0,1-1,0 1,0 0,0-1,1 1,0 0,0-1,0 1,0-1,1 1,0-1,0 1,1-1,0 0,0 0,0-1,0 1,1 0,-1-1,1 0,0 0,1 0,-1 0,5 2,-7-5,1-1,-1 0,0 1,1-1,-1 0,0 0,0 0,1-1,-1 1,0 0,1-1,-1 0,0 1,0-1,0 0,0 0,0 0,0-1,0 1,0 0,0-1,0 1,-1-1,1 1,-1-1,1 0,-1 0,1 0,31-59,-26 41,-1 0,-1 0,0-1,-2 0,0 1,-2-1,0-21,-6 15,6 42,1 0,1-1,1 0,0 0,1 0,0 0,1-1,1 0,0 0,1 0,0-1,1 0,0-1,1 0,0 0,1-1,2 1,31 2,-26-15</inkml:trace>
  <inkml:trace contextRef="#ctx0" brushRef="#br0" timeOffset="76755.585">435 15020,'9'23,"2"0,0 0,1-2,1 1,2-2,0 0,3 3,-17-21,0-1,0 0,0 0,-1 0,1 1,0-1,1 0,-1 0,0 0,0-1,0 1,0 0,1 0,-1-1,0 1,1 0,-1-1,1 1,-1-1,1 0,-1 0,1 1,-1-1,0 0,1 0,-1 0,1 0,-1-1,1 1,-1 0,1-1,-1 1,1-1,-1 1,0-1,1 0,-1 1,0-1,0 0,0 0,1 0,-1 0,0 0,0-1,4-7,0-1,-1 1,0-1,-1 0,0 0,-1 0,0 0,-1-1,0 1,0-1,0 0,8-136,24 231,-29-75,0 0,0 0,1 0,0-1,1 0,0 0,0 0,1-1,0 0,0 0,0-1,1 0,0 0,0-1,1 0,-1 0,1-1,0 0,0 0,1-1,-1-1,1 1,-1-2,1 1,0-1,0-1,9 0,10-7</inkml:trace>
  <inkml:trace contextRef="#ctx0" brushRef="#br0" timeOffset="77226.691">676 14285,'21'17,"0"1,-1 0,0 1,-2 2,0-1,-2 2,0 1,-1 0,-2 0,0 2,8 22,77 225,-32-76,-64-191,1 6,1-1,0 0,1 1,0-1,1-1,0 1,0-1,1 0,8 8,-14-16,1 0,-1 0,1 1,0-1,0 0,0-1,0 1,-1 0,1 0,0-1,0 1,0-1,1 0,-1 1,0-1,0 0,0 0,0 0,0-1,0 1,0 0,0-1,0 1,0-1,0 0,0 0,0 0,-1 0,1 0,0 0,0 0,-1 0,1-1,-1 1,1-1,-1 1,1-2,44-66,-34 43,-2-1,0 0,-2 0,-1 0,-1-1,-1 0,-1-15,-3 52,0 0,0 0,1 0,0 0,1 0,0 0,0-1,1 1,0-1,0 0,1 0,0-1,0 1,1-1,0 0,1 0,-1-1,1 0,0 0,1-1,-1 1,1-2,0 1,3 0,53-3,-37-10</inkml:trace>
  <inkml:trace contextRef="#ctx0" brushRef="#br0" timeOffset="77474.388">1371 14579,'-14'12,"-6"3,-3-1,-2-2,4-4</inkml:trace>
  <inkml:trace contextRef="#ctx0" brushRef="#br0" timeOffset="77727.709">648 14619,'16'-11,"19"-11,19-13,19-12,13-4,-8 6</inkml:trace>
  <inkml:trace contextRef="#ctx0" brushRef="#br0" timeOffset="77977.088">1558 14499,'12'-4,"0"0,0 0,-1-1,1-1,-1 0,0 0,-1-1,0-1,0 0,0 0,-1-1,0 0,-1 0,0-1,0 0,-1-1,-1 1,0-1,0-1,-1 1,0-1,0-5,1 3,-1-1,-1 1,0-1,-1 0,0 0,-2 0,1-1,-2 1,0 0,-1-1,-1 1,0 0,-1 0,0 0,-2 0,0 1,-5-13,-32-13,41 39,0 1,0-1,-1 1,1-1,0 1,-1-1,1 1,0 0,-1-1,1 1,-1 0,1 0,0 0,-1 0,1 1,-1-1,1 0,0 0,-1 1,1-1,0 1,-1-1,1 1,0 0,0-1,-1 1,1 0,0 0,0 0,0 0,0 0,0 0,0 0,1 0,-1 0,0 1,0-1,1 0,-1 1,-3 9,0 0,1 1,0-1,1 1,0-1,1 1,0 0,1 0,1 9,-1-16,5 67,4 1,2-1,3-1,4 0,13 29,28 89,53 195,-88-269,-5 1,0 64,-22-84,3-95,-1-1,0 1,1-1,-1 1,0-1,1 1,-1-1,0 1,0-1,1 0,-1 0,0 1,0-1,0 0,1 0,-1 0,0 0,0 0,0 0,1 0,-1 0,0 0,0 0,0-1,1 1,-1 0,0 0,0-1,1 1,-1-1,0 1,1 0,-1-1,0 1,1-1,-1 0,0 1,1-1,-1 1,1-1,0 0,-1 1,1-1,-1 0,1 0,0 1,0-1,-1 0,1 0,0 0,0 1,0-1,-25-37,-1-7</inkml:trace>
  <inkml:trace contextRef="#ctx0" brushRef="#br0" timeOffset="79161.114">1584 15087,'-1'-8,"0"1,0-1,1 1,0-1,0 0,0 1,1-1,1 1,-1-1,1 1,1 0,-1-1,1 1,0 0,1 1,1-4,23-30,1 1,2 1,2 2,7-4,-1-1,137-142,-158 166,-39 52,12-25,1 1,-1 1,2 0,0 0,0 0,1 1,0 0,2 0,-1 0,0 6,5-17,0 1,-1-1,1 1,1-1,-1 0,0 1,1-1,-1 0,1 0,-1 1,1-1,0 0,0 0,0 0,0 0,1 0,-1 0,1 0,-1 0,1 0,-1-1,1 1,0-1,0 1,0-1,0 0,0 1,0-1,0 0,0 0,0-1,1 1,-1 0,0-1,2 1,2 0,0 0,0 0,1-1,-1 0,0 0,0 0,0-1,0 0,0 0,0 0,0-1,0 0,2-1,2-4,1 0,-1-1,-1-1,0 1,0-1,-1-1,0 0,0 0,-1-1,0 1,-1-2,-1 1,1-1,-2 1,0-1,0-1,-1 1,-1 0,0-1,0 0,-1 1,-1-10,-2 35,2 0,-1 0,2 0,0 0,0 0,1 0,1-1,0 1,1 0,0-1,1 0,0 0,1 0,0-1,1 0,0 0,3 2,-8-12,0 1,1 0,-1-1,1 0,-1 1,1-1,-1 0,1 0,0 0,-1-1,1 1,0-1,0 0,0 1,-1-1,1 0,0-1,0 1,0 0,-1-1,1 1,0-1,0 0,-1 0,1 0,-1-1,1 1,-1 0,0-1,1 0,-1 1,0-1,0 0,0 0,0 0,0-1,-1 1,1 0,-1-1,1 1,-1-1,0 1,0-1,0 0,10-21,-1-1,-1-1,-2 1,0-1,-2-1,-1 1,1-17,1-2,-5 38,-1 2,0 1,1 0,-1-1,1 1,0 0,0 0,1 0,-1 0,1 0,0 0,0 0,1 0,-1 1,3-4,-3 7,0 0,0 0,-1 1,1-1,0 0,0 1,0-1,0 1,-1-1,1 1,0 0,-1 0,1 0,0 0,-1 0,1 0,-1 0,0 0,1 1,-1-1,0 1,0-1,0 1,0-1,0 1,0-1,0 1,0 0,-1 0,1 1,-1-3,20 39,-2 1,-2 1,-2 1,-1 0,2 24,-7-37,5 25,61 194,-65-225,1-1,1 0,1 0,0-1,2-1,0 0,2-1,0-1,8 7,-19-20,-1-1,1 1,0-1,0 0,1 0,-1-1,1 1,0-1,0-1,0 1,0-1,0 0,3 0,-8-2,0 0,1 0,-1-1,0 1,0 0,0 0,1-1,-1 1,0-1,0 0,0 1,0-1,0 0,0 1,0-1,0 0,0 0,0 0,0 0,0 0,-1 0,1 0,0 0,-1 0,1 0,-1 0,1-1,-1 1,0 0,1 0,-1 0,0-1,0 1,0-1,3-48,-8 24,0 0,-2 0,-1 0,0 1,-2 0,-1 0,-2 1,0 1,-1 0,-1 1,-1 1,-1 0,-1 1,-1 1,0 0,-6-2,13 10,0 0,-1 1,0 0,-1 1,0 1,0 0,0 1,-1 0,0 2,-1-1,0 2,-2-1,57-12,132-88,-169 103,1 0,-1 0,0 1,1-1,-1 1,1 0,0 0,-1-1,1 2,0-1,0 0,0 1,-1-1,1 1,0 0,0 0,0 0,0 0,0 0,0 1,-1-1,1 1,0 0,0 0,-1 0,1 0,0 0,-1 1,1-1,-1 1,0 0,1-1,-1 2,56 120,-58-123,1 1,0 0,0 0,0-1,0 1,0 0,0-1,0 1,0-1,0 1,0-1,0 0,0 1,1-1,-1 0,0 0,0 0,0 0,0 0,0 0,1 0,-1 0,0 0,0-1,0 1,0 0,0-1,0 1,0-1,0 1,0-1,0 0,0 1,0-1,0 0,0 0,0 1,-1-1,1 0,0 0,0 0,-1 0,1 0,-1 0,1 0,-1 0,1 0,24-53,-22 49,-1 0,0-1,0 1,0-1,0 1,-1-1,0 0,0 0,-1 0,0 1,0-1,0 0,0 0,-1 0,0 1,0-1,-1 0,0 1,0-1,0 1,0-1,-1 1,0 0,0 0,-1 0,1 1,-1-1,-1 0,4 4,-1 0,0 0,0 1,0-1,0 1,1-1,-1 1,0 0,0 0,0-1,0 1,0 0,0 1,0-1,0 0,0 1,0-1,1 1,-1-1,0 1,0 0,0 0,1 0,-1 0,1 0,-1 0,1 0,-1 1,1-1,-1 0,1 1,0-1,0 1,0 0,-32 59,30-54,0-1,1 1,-1-1,1 1,1 0,0 0,0 0,0 0,1 0,-1 0,2 1,-1-1,1 0,0 0,1 0,-1 0,2-1,-1 1,1 0,2 4,-4-10,0 0,0 0,0 0,0-1,0 1,0 0,0-1,0 1,0 0,1-1,-1 1,0-1,0 0,1 1,-1-1,0 0,0 0,1 0,-1 0,0 0,1 0,-1 0,0 0,1-1,-1 1,0 0,1-1,14-7</inkml:trace>
  <inkml:trace contextRef="#ctx0" brushRef="#br0" timeOffset="79408.978">2747 14018,'-13'9,"-8"10,1 8,3 7,8 4,8 3,10 0,13-1,2-8</inkml:trace>
  <inkml:trace contextRef="#ctx0" brushRef="#br0" timeOffset="79660.306">2921 14459,'16'12,"10"9,7 7,5 1,0-1,-1-2,0-3,-3-6,3-6,2-7,3-10,-1-12,-8-3</inkml:trace>
  <inkml:trace contextRef="#ctx0" brushRef="#br0" timeOffset="81883.804">26169 1344,'-4'-3,"-1"1,1-1,-1 1,0-1,0 1,0 1,0-1,0 1,0 0,-1 0,1 0,0 1,-1 0,1 0,0 0,-1 0,1 1,0 0,0 0,0 1,0 0,0-1,0 1,0 1,0-1,1 1,-3 1,-1 2,0 0,0 0,1 1,0 0,0 0,1 0,-1 1,2 0,-1 0,1 1,0 0,1 0,0 0,-1 5,4-13,0 1,0 0,0 0,1-1,-1 1,0 0,1 0,0 0,-1 0,1 0,0 0,0 0,0 0,0 0,0 0,0 0,1 0,-1 0,1 0,0 0,-1 0,1-1,0 1,0 0,0 0,0-1,0 1,0 0,1-1,-1 1,1-1,-1 0,1 1,-1-1,1 0,0 0,-1 0,1 0,0 0,0-1,5-1,0 0,0-1,0 0,0 0,0 0,-1-1,1 0,-1-1,1 1,-1-1,-1 0,1-1,0 0,-1 0,0 0,0 0,-1-1,1 1,2-7,-2 5,0-1,0 1,-1-1,0 0,0-1,-1 1,0-1,-1 1,1-1,-2 0,-3 6,-3 20,0-5,2 1,-1-1,2 0,-1 1,2 0,0-1,0 1,1 0,1 0,0-1,1 1,0-1,1 1,0-1,1 0,0 0,1 0,6 11,-8-20,0-1,-1 1,1 0,0-1,1 1,-1-1,0 0,1 0,0 0,-1-1,1 1,0-1,-1 0,1 0,0 0,0 0,3-1,28 1</inkml:trace>
  <inkml:trace contextRef="#ctx0" brushRef="#br0" timeOffset="82144.419">26397 1157,'-5'16,"-3"17,-6 18,-2 19,-3 18,-5 14,-5 9,-5 3,4-18</inkml:trace>
  <inkml:trace contextRef="#ctx0" brushRef="#br0" timeOffset="83257.565">26156 6090,'-14'395,"19"-355,9-54,39-67,-51 78,1 0,-1 1,1-1,0 1,-1-1,1 1,1 0,-1 0,0 0,0 1,1-1,-1 1,1 0,-1-1,1 2,-1-1,1 0,0 1,0 0,-1 0,1 0,0 0,-1 0,4 1,-4 0,-1 1,1-1,0 1,-1-1,1 1,-1 0,1 0,-1 0,0 0,0 0,0 0,0 1,0-1,-1 1,1-1,-1 1,1 0,-1-1,0 1,0 0,0 0,0 0,-1 0,1 0,-1 0,0 0,0 0,0 0,0 0,-1 0,1 0,-1 0,0 0,1 0,-1 0,-1 0,1-1,0 1,-1 0,1-1,-1 1,0-1,0 1,0-1,0 1,-48 25,49-28,0 1,-1 0,1-1,0 1,0-1,-1 0,1 1,0-1,-1 0,1 0,0 0,-1 0,1 0,0 0,-1 0,1 0,0 0,-1-1,1 1,0-1,-1 1,1-1,0 1,0-1,0 0,-1 1,1-1,0 0,0 0,0 0,0 0,1 0,-1 0,0 0,0 0,0 0,1 0,-1-2,-1-9</inkml:trace>
  <inkml:trace contextRef="#ctx0" brushRef="#br0" timeOffset="83511.201">26571 6210,'13'-11,"10"-4,5 7,0 12,-5 17,-6 19,-11 17,-15 16,-20 16,-18 11,-20 4,1-16</inkml:trace>
  <inkml:trace contextRef="#ctx0" brushRef="#br0" timeOffset="84655.53">10541 12895,'-6'-1,"-1"0,0 0,0 1,0-1,0 2,1-1,-1 1,0 0,0 0,1 1,-1 0,0 0,1 1,0 0,0 0,0 0,0 1,0 0,1 0,-1 0,1 1,0 0,0 0,1 0,0 0,0 1,0-1,0 1,1 0,0 1,0-1,1 0,0 1,0 0,0-1,1 1,0 0,0 0,1 0,0-5,-1 0,1 0,0 0,-1 1,1-1,1 0,-1 0,0 0,0 1,1-1,-1 0,1 0,0 0,0 0,0 0,0 0,0 0,0 0,0 0,0 0,1-1,-1 1,1-1,-1 1,1-1,0 1,0-1,0 0,-1 0,1 0,0 0,0 0,0 0,1 0,-1-1,0 1,0-1,0 0,0 1,1-1,-1 0,0 0,0-1,0 1,1 0,-1-1,0 1,1-1,5-3,-1 0,1 0,-1-1,0 0,0-1,0 1,-1-1,1 0,-1-1,-1 0,0 0,0 0,0 0,0-1,-1 0,-1 0,1 0,-2 0,1 0,-1-1,1-2,1 50,-4-32,1-1,0 0,0 0,1 0,-1 0,1 0,1 0,-1 0,1-1,0 1,0-1,1 0,-1 0,1 0,0 0,0-1,1 1,0-1,0 0,0-1,0 1,0-1,1 0,3 2,-7-5,1 0,0 0,-1-1,1 1,0 0,-1-1,1 0,0 1,-1-1,1 0,-1 0,1 0,-1-1,0 1,1-1,-1 1,0-1,0 0,0 0,0 0,-1 0,1 0,0 0,-1 0,1-2,14-19</inkml:trace>
  <inkml:trace contextRef="#ctx0" brushRef="#br0" timeOffset="84822.665">10742 12788,'-5'-16,"-1"-8,0-1,2 0,1 13,3 16,6 19,5 17,0 18,-1 19,-15 22,-19 19,-6-11</inkml:trace>
  <inkml:trace contextRef="#ctx0" brushRef="#br0" timeOffset="85864.341">10381 14859,'61'449,"-49"-408,-8-43,19-110,-21 103,-1 1,2 0,-1 0,1 0,0 0,1 0,-1 1,1 0,1-1,0 1,0 1,0-1,1 1,0 0,0 0,0 1,2-1,-6 5,-1 1,1-1,-1 1,1-1,-1 1,1 0,-1 0,1 0,0 0,-1 0,1 0,-1 0,1 1,0-1,-1 1,1-1,-1 1,1-1,-1 1,0 0,1 0,-1-1,0 1,1 0,-1 0,0 1,0-1,0 0,0 0,0 0,0 1,0-1,0 1,-1-1,1 0,0 1,0 1,14 59,-15-57,0-1,0 1,0-1,-1 1,0-1,0 1,0-1,0 0,-1 1,1-1,-1 0,0 0,-1 0,1 0,-1-1,1 1,-1 0,0-1,-1 0,1 0,0 0,-1 0,0 0,0-1,1 0,-1 0,-1 0,1 0,0 0,0-1,3-1,0 1,0-1,0 0,0 0,0 0,0 0,0 0,1 0,-1 0,0 0,0 0,0 0,0-1,0 1,0 0,1-1,-1 1,0 0,0-1,0 1,1-1,-1 1,0-1,1 0,-1 1,0-1,1 0,-1 1,1-1,-1 0,1 0,-1 1,1-1,0 0,-1 0,1 0,0 0,0 0,0 1,-1-1,1 0,0 0,0-1,2-12</inkml:trace>
  <inkml:trace contextRef="#ctx0" brushRef="#br0" timeOffset="86127.892">10715 14887,'2'-14,"1"-6,0 2,0 13,3 21,5 24,6 23,5 24,-3 24,-8 30,-24 34,-37 39,-11-16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9:48.333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0:14.96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17365 13428,'-1'-3,"-1"-1,1 1,-1 0,0 0,0 0,0 0,-1 0,1 0,-1 1,1-1,-1 1,0-1,0 1,0 0,0 0,-1 1,1-1,0 0,-1 1,1 0,-1 0,1 0,-1 0,0 1,1 0,-1-1,0 1,1 0,-1 1,-3 0,-14-4,13 0,-1 1,0 0,0 1,-1 0,1 1,0 0,0 0,0 1,0 0,0 0,0 1,0 0,0 1,0 0,1 0,-2 2,-15 9,2 0,0 2,1 1,0 0,2 2,0 0,-4 7,10-6,1 1,1 1,1-1,0 2,2 0,1 0,-5 21,6-14,2 0,0 0,2 0,1 25,0-13,-11 98,41 243,-22-291,4 0,4 0,4-2,9 16,-20-80,1-2,1 1,1-1,2-1,0 0,3 2,-9-16,0 0,1-1,0 1,1-1,0-1,0 0,1 0,-1 0,2-1,-1-1,0 1,1-1,0-1,0 0,10 2,-9-3,1-1,0 0,0 0,0-1,0-1,0 0,0-1,0 0,0-1,0 0,-1-1,1 0,-1-1,0-1,0 1,0-2,0 1,5-5,3-2,-1-1,0-1,-1-1,0 0,-1-1,-1-1,-1-1,0 0,-2 0,0-1,0-1,-2 0,3-10,13-39,-3-1,-4 0,-2-2,-4 0,-2 0,-4-1,-4-1,-4-57,-6 34,-4 0,-5 0,-5-4,-6-39,22 110,-1 0,-1 1,-2-1,-1 2,-1-1,-2 2,-7-12,17 34,0 0,0 0,-1 1,0-1,0 1,0 0,0 0,0 1,-1-1,0 1,0 0,0 0,0 1,0-1,0 1,-1 0,1 1,-1-1,1 1,-1 0,0 0,1 1,-1 0,0 0,1 0,-1 1,0 0,1 0,-3 0,-6 2,-1 0,1 0,0 2,0 0,0 0,0 1,-8 6,9-1,6-1</inkml:trace>
  <inkml:trace contextRef="#ctx0" brushRef="#br0" timeOffset="877.573">17820 14151,'258'4,"175"-3,326-46,-726 44,-1 1,1 2,-1 1,0 2,4 1,-23-1,-6-2</inkml:trace>
  <inkml:trace contextRef="#ctx0" brushRef="#br0" timeOffset="2572.283">18461 14003,'-384'84,"272"-35,112-49,1 0,-1 0,0 0,1 0,-1 1,0-1,0 0,1 0,-1 0,0 0,0 0,1 0,-1 1,0-1,0 0,1 0,-1 0,0 1,0-1,0 0,1 0,-1 0,0 1,0-1,0 0,0 1,0-1,0 0,1 0,-1 1,0-1,0 0,0 1,0-1,0 0,0 0,0 1,0-1,0 0,0 1,-1-1,1 0,0 0,0 1,0-1,0 0,0 0,0 1,-1-1,1 0,0 0,0 1,0-1,-1 0,1 0,0 0,28-2,28-9,-42 6,1 1,0 0,-1 1,1 1,0 0,1 1,-1 1,0 0,0 1,0 1,0 0,0 1,0 1,-1 0,1 1,-1 0,4 3,22 22,-35-25,0 0,1 0,-1-1,1 0,0 0,1 0,-1 0,1-1,-1 0,1-1,0 1,0-1,0-1,0 1,1-1,-1-1,7 1,-11-2,0 0,-1 0,1 0,0 0,0-1,-1 1,1-1,-1 0,0 1,1-1,-1 0,0-1,0 1,0 0,0-1,0 1,-1-1,1 1,-1-1,0 0,0 1,0-1,0 0,0 0,0 0,-1-2,-2-79,-49-4,50 87,1 0,-1 0,1 0,-1 1,1-1,0 0,-1 0,1 0,0 0,0 0,-1 0,1 0,0 0,0 0,0 0,0 1,0-1,0 0,1 0,-1 0,0 0,0 0,1 0,-1 0,0 0,1 1,-1-1,1 0,-1 0,1 0,-1 1,1-1,0 0,-1 1,1-1,0 0,0 1,-1-1,1 1,0-1,0 1,0 0,0-1,0 1,0 0,-1 0,2-1,18-6</inkml:trace>
  <inkml:trace contextRef="#ctx0" brushRef="#br0" timeOffset="3479.211">20039 13709,'-4'16,"2"0,0 1,0-1,2 0,0 1,0-1,4 13,-1 19,-13 208,-1-110,12-144,-1 0,0 0,1 0,-1-1,1 1,-1 0,1 0,0 0,0 0,0 0,0-1,0 1,0 0,0-1,1 1,-1-1,1 0,-1 1,1-1,-1 0,1 0,0 0,0 0,-1 0,1 0,0 0,0-1,0 1,0-1,0 1,0-1,0 0,0 0,0 0,74-8,-67 6,121-24,2 6,35 3,-120 12,-47 5,0-1,0 1,0 0,1-1,-1 1,0-1,0 1,0 0,0-1,0 1,0 0,0-1,0 1,0-1,0 1,0 0,0-1,-1 1,1-1,0 1,0 0,0-1,0 1,-1 0,1-1,0 1,0 0,-1 0,1-1,0 1,-1 0,1-1,0 1,-1 0,1 0,0 0,-1 0,1-1,0 1,-1 0,1 0,0 0,-1 0,1 0,-1 0,1 0,0 0,-1 0,1 0,-1 0,1 0,-1 0,-18-8</inkml:trace>
  <inkml:trace contextRef="#ctx0" brushRef="#br0" timeOffset="3993.91">19745 13456,'-2'0,"-1"2,2 5,2 7,2 4,4 7,2 6,3 4,0 3,2 0,-1 0,-1-7</inkml:trace>
  <inkml:trace contextRef="#ctx0" brushRef="#br0" timeOffset="4403.367">20279 13348,'0'-2,"0"4,3 5,2 9,3 11,3 10,3 5,3 5,-1-1,-2-8</inkml:trace>
  <inkml:trace contextRef="#ctx0" brushRef="#br0" timeOffset="-3590.86">17272 3375,'-3'-4,"0"0,0 0,-1 0,1 0,-1 0,0 1,0-1,0 1,-1 0,1 0,-1 1,1-1,-1 1,0 0,0 1,0-1,0 1,0 0,-1 0,1 0,0 1,0 0,-1 0,1 0,0 1,-4 0,-13-2,-19-4,35 3,-1 1,1 0,-1 0,0 1,1 0,-1 0,0 0,1 1,-1 0,1 0,-1 0,1 1,-2 1,-6 2,0 1,1 0,0 1,0 1,0 0,1 0,1 2,-1-1,1 1,1 1,0 0,0 1,1-1,1 2,0-1,1 1,0 0,1 1,0 0,0 2,-21 119,-11 76,23-62,15 800,14-828,-1-1,-14 54,-12-68,5-20,-5 2,2 91,2 44,-17-50,27 883,26-896,-20-52,7-15,-1 28,-6 52,-9-106,2 271,14-184,-15 96,-26-41,15 56,12 172,1-419,1 1,1-1,1-1,0 1,1 0,1-1,1 0,0 0,2-1,-1 0,2 0,0-1,1-1,1 1,0-2,0 0,2 0,-1-1,15 9,-10-11,-1 0,2-2,-1 0,1-1,0-1,1-1,-1-1,1 0,0-1,0-2,0 0,5-1,8-2,-1-1,0-1,-1-2,1-2,-1-1,4-2,52-14,-61 19,0 0,-1-2,0-1,-1-1,0-1,-1-1,0-1,0-1,-2-2,0 0,4-4,6-14,-1-1,-1-2,-3 0,0-2,-3 0,-1-2,-3-1,10-29,137-376,104-461,-19-87,-187 713,7-131,-23 39,-7-187,-42 449,-4-1,-6 0,-7-14,-37-288,44 363,-1 0,-3 1,-3 1,-1 1,-3 0,-1 1,-3 2,-31-44,35 61,-2 0,0 2,-2 0,0 2,-2 1,-1 1,-23-13,-98-67,80 51,-3 4,-1 3,-2 3,-72-28,83 49,0 2,-1 4,-1 2,0 3,0 3,-47 2,93 4,0 2,0 0,-1 0,1 2,0 1,1 1,-1 0,1 2,0 0,-17 9,3 16,29-22</inkml:trace>
  <inkml:trace contextRef="#ctx0" brushRef="#br0" timeOffset="-2716.498">19397 5487,'-2'16,"-1"12,-2 11,-3 9,-2 6,-1 5,-2 2,0 0,2-5,0-4,2-8,3-11,2-9</inkml:trace>
  <inkml:trace contextRef="#ctx0" brushRef="#br0" timeOffset="-2455.164">19558 5474,'-5'14,"-3"13,-1 14,1 8,3 8,1 3,4 1,2-2,1-3,-1-7,0-7,0-9,-4-9,0-10</inkml:trace>
  <inkml:trace contextRef="#ctx0" brushRef="#br0" timeOffset="-2160.434">19290 5835,'16'-2,"17"-1,16-5,15-5,12-5,3-2,-3 1,-11 1,-17 3</inkml:trace>
  <inkml:trace contextRef="#ctx0" brushRef="#br0" timeOffset="5722.142">19210 5019,'0'7,"0"7,3 8,4 4,4 3,5 0,-1-4</inkml:trace>
  <inkml:trace contextRef="#ctx0" brushRef="#br0" timeOffset="6145.057">19745 5019,'2'12,"3"12,6 14,5 11,-1 10,-2-6</inkml:trace>
  <inkml:trace contextRef="#ctx0" brushRef="#br0" timeOffset="9946.99">8930 2212,'-93'49,"93"-49,1 0,-1 0,0 0,1 0,-1 0,0 0,1 0,-1 0,0 0,1 0,-1 0,0 0,1 0,-1 1,0-1,1 0,-1 0,0 0,0 0,1 1,-1-1,0 0,0 0,1 1,-1-1,0 0,0 0,0 1,1-1,-1 0,0 1,0-1,0 0,0 0,0 1,0-1,0 0,0 1,0-1,0 0,0 1,0-1,0 0,0 1,0-1,0 0,0 1,0-1,0 0,31-34,-30 33,-1 0,0 0,1 0,-1 0,0 0,1 0,-1 0,0 0,0 0,0 0,0 1,0-1,0 0,0 0,0 0,0 0,0 0,-1 0,1 0,0 0,-1 0,1 0,-1 0,1 0,-1 0,1 1,-1-1,0 0,1 0,-1 1,0-1,1 0,-1 1,0-1,0 1,0-1,0 1,1-1,-1 1,0 0,0-1,0 1,0 0,0 0,0 0,-3-1,1 1,0 0,-1 0,1 0,-1 0,1 0,0 1,-1 0,1-1,0 1,0 1,-1-1,1 0,0 1,0-1,0 1,1 0,-1 0,0 0,1 1,-1-1,1 0,0 1,0 0,0-1,0 1,0 0,-1 2,5-3,-1 0,1 0,-1-1,1 1,-1-1,1 1,0-1,0 0,0 1,0-1,0 0,0 0,0-1,0 1,0 0,1-1,-1 1,0-1,0 0,0 0,1 1,-1-1,0-1,0 1,1 0,0-1,4 2,-1-1,0 0,1 0,-1-1,0 0,1 0,-1 0,0-1,0 0,0 0,0 0,0-1,-1 0,1 0,-1-1,2 0,-7 3,1 1,-1 0,0-1,1 1,-1-1,1 1,-1-1,0 1,0-1,1 1,-1-1,0 1,0-1,1 1,-1-1,0 0,0 1,0-1,0 1,0-1,0 0,0 1,0-1,0 1,0-1,0 1,0-1,-1 0,1 1,0-1,0 1,0-1,-1 1,1-1,0 1,-1-1,1 1,-1-1,1 1,0 0,-1-1,1 1,-1-1,1 1,-1 0,1 0,-1-1,1 1,-1 0,0 0,1 0,-1-1,1 1,-1 0,1 0,-1 0,0 0,1 0,-1 0,-37-1,39 1,0 0,1 0,-1 0,1 0,-1 1,0-1,1 0,-1 0,1 1,-1-1,0 1,0 0,1-1,-1 1,0 0,0-1,0 1,1 0,-1 0,0 0,0 0,-1 0,1 0,0 1,0-1,0 0,-1 0,1 0,-1 1,1-1,-1 0,1 1,-1-1,0 1,0-1,1 0,-1 1,0-1,0 1,0-1,-1 0,1 1,0-1,-1 1,1-1,0 0,-1 1,0-1,1 0,-1 0,0 1,0-1,1 0,-1 0,0 0,0 0,0 0,0 0,0 0,-1 0,1-1,0 1,0 0,-1-1,1 1,0-1,-1 1,1-1,-1 1,7-2,0 0,0 1,0-2,-1 1,1-1,0 1,0-1,-1 0,1-1,-1 1,0-1,0 0,0 0,0-1,0 1,-1-1,1 1,-1-1,0 0,0-1,0 1,0-2,-3 6,1-1,-1 0,0 0,1 0,-1 0,0 0,1-1,-1 1,0 0,0 0,0 0,0 0,0 0,0 0,0 0,-1 0,1 0,0 0,-1 0,1 0,0 0,-1 0,1 0,-1 0,0 0,1 0,-1 0,0 1,1-1,-1 0,0 0,0 1,0-1,0 1,1-1,-1 1,0-1,0 1,0-1,0 1,0 0,0-1,0 1,-1 0,1 0,0 0,-52-3,48 3,0 0,-1 1,1-1,0 1,0 1,0-1,0 1,0 0,0 0,1 0,-1 0,0 1,1 0,0 0,0 0,0 1,0-1,0 1,1 0,-1 0,1 0,0 0,-1 3,4-6,0 1,0-1,-1 0,1 0,0 1,0-1,0 0,0 0,1 1,-1-1,0 0,0 0,1 1,-1-1,1 0,-1 0,1 0,-1 0,1 0,0 0,0 0,-1 0,1 0,0 0,0 0,0 0,0 0,0-1,0 1,0 0,0-1,0 1,1-1,-1 1,0-1,0 1,0-1,1 0,-1 0,51 5,-47-5,0 0,0 0,0-1,-1 0,1 1,0-2,-1 1,1 0,-1-1,1 0,-1 0,0 0,0-1,0 0,0 1,0-1,0-1,-1 1,1-1,-4 3,0 0,-1 0,1 0,-1 0,1 0,-1 0,1 0,-1 0,0 0,1 0,-1 0,0 0,0 1,1-1,-1 0,0 0,0 1,0-1,0 1,0-1,0 1,0-1,0 1,0 0,0 0,-1-1,1 1,0 0,0 0,0 0,0 0,0 0,0 0,0 0,-1 1,1-1,0 0,0 0,-13-1,-41-13,45 6</inkml:trace>
  <inkml:trace contextRef="#ctx0" brushRef="#br0" timeOffset="12069.767">8890 2225,'2'-2,"3"-3,3-3,1-3,-2 1</inkml:trace>
  <inkml:trace contextRef="#ctx0" brushRef="#br0" timeOffset="12824.449">8984 2199,'0'2,"-3"1,0 0</inkml:trace>
  <inkml:trace contextRef="#ctx0" brushRef="#br0" timeOffset="27404.25">8956 2212,'10'1,"-1"1,0 0,0 0,0 1,0 0,0 0,-1 1,1 0,1 2,35 14,45 5,0-5,1-3,1-4,0-5,12-3,-10 2,-40-3,310 26,56 24,327 101,88 59,473 199,-706-182,305 175,-610-271,-96-47,-4 9,-4 8,40 38,387 288,-542-369,-3 4,-4 3,-2 3,-3 3,-2 5,9 13,4-3,71 63,-26 3,-113-146,1-1,0 1,0-2,1 0,0 0,0-1,1 0,12 5,24 23,-45-44,-5-5</inkml:trace>
  <inkml:trace contextRef="#ctx0" brushRef="#br0" timeOffset="27985.238">17539 5273,'3'26,"2"-1,1 1,1-1,1 0,1-1,1 0,1-1,1 0,2 0,0-1,1-1,1-1,6 6,26 41,-32-46,0 1,-2 0,-1 1,-1 1,-1 0,0 0,-2 1,-1 0,-2 1,1 3,-7-25,0 1,0 0,0-1,0 1,-1-1,1 1,-1 0,-1-1,1 0,0 1,-1-1,0 0,0 0,0 0,-1 0,1 0,-1 0,0-1,0 1,-1-1,1 0,0 0,-1 0,0 0,0-1,0 1,0-1,0 0,0 0,-1-1,1 1,-2-1,-14 6,-1-2,0 0,0-1,-1-1,1-1,-1-1,1-1,-18-2,38 3,0-1,-1 0,1 1,-1-1,1 0,0 0,-1 0,1 0,-1 0,1 0,0 0,-1-1,1 1,-1 0,1-1,0 1,-1-1,1 0,0 1,0-1,-1 0,1 0,0 0,0 0,0 0,0 0,0 0,0 0,1 0,-1 0,0 0,0-1,1 1,-1 0,1-1,-1 1,1 0,-1-1,1 1,0-1,0 1,0 0,0-1,0 1,0-1,0 1,0 0,1-1,-1 1,0-1,64-51,-13 15,-44 29,0 0,-1-1,0 0,-1 0,0-1,-1 0,0 1,0-2,-1 1,-1 0,0 0,0-1,-1 1,-1-1,0 0,-1-8,1 18,1 1,-1 0,0 0,1 0,-1 0,0 0,0 0,0 0,0 0,0 0,0 0,0-1,0 1,0 0,0 0,-1 0,1 0,0 0,-1 0,1 0,-1 0,1 0,-1 0,1 0,-1 1,0-1,1 0,-1 0,0 0,0 1,0-1,0 0,0 1,1-1,-1 1,0-1,0 1,0 0,0-1,0 1,-1 0,1-1,0 1,-15 8,0 4</inkml:trace>
  <inkml:trace contextRef="#ctx0" brushRef="#br0" timeOffset="31772.994">8984 2640,'-50'-18,"63"-11,6-50,-18 76,-1 1,0-1,0 1,-1 0,1-1,0 1,-1 0,1-1,-1 1,0 0,0 0,0-1,0 1,0 0,0 0,0 0,-1 0,1 0,-1 0,1 1,-1-1,0 1,0-1,0 1,0-1,0 1,0 0,0 0,0 0,-1 0,1 0,-1 0,-1 0,0 0,1 0,-1 1,0-1,0 1,1 0,-1 0,0 0,0 0,1 1,-1-1,0 1,0 0,1 0,-1 1,1-1,-1 1,1-1,0 1,-1 0,1 0,0 1,0-1,1 1,-1-1,0 1,1 0,0 0,-1 0,1 0,0 1,1-1,-1 0,1 1,-1-1,1 1,0 0,0-1,1 1,-1 0,1 0,0-1,0 1,0 1,0-2,0 1,0 0,1-1,0 1,-1 0,1-1,0 1,1-1,-1 0,1 1,-1-1,1 0,0 0,0 0,0 0,1 0,-1 0,1-1,0 1,-1-1,1 0,0 0,0 0,1 0,-1 0,0-1,1 1,-1-1,0 0,1 0,0 0,-1-1,1 1,-1-1,1 0,0 0,-1 0,1 0,0-1,-1 1,1-1,-1 0,1 0,0-3,0 1,-1-1,0 1,0-1,0 0,-1 0,1 0,-1-1,0 1,0 0,0-1,-1 0,0 1,0-1,0 0,0 0,-1 1,0-1,1 0,-2 0,1 0,-1 1,0-1,0 0,0 0,0 1,-2-3,3 6,0 0,-1 0,1 0,-1 0,1 0,-1 0,0 1,1-1,-1 0,0 0,1 0,-1 1,0-1,0 0,0 1,0-1,0 1,0-1,0 1,0-1,0 1,0 0,0-1,0 1,0 0,0 0,0 0,0 0,0 0,0 0,0 0,0 0,0 0,0 1,0-1,0 0,0 1,0-1,0 1,0-1,0 1,0-1,0 1,0 0,1-1,-1 1,0 0,0 0,1-1,-1 1,0 0,1 0,-1 0,1 0,-1 0,1 0,0 0,-1 0,1 0,0 0,0 0,0 1,-1 2,0 1,1 0,0 0,0-1,0 1,1 0,0-1,0 1,0 0,0-1,1 1,-1-1,1 0,0 1,1-1,-1 0,1 0,-1 0,1-1,1 1,-1-1,0 0,1 1,0-1,-1-1,4 2,141 159,-103-118,1-3,3-1,1-3,2-2,26 12,109 54,-43-24,122 86,-81-21,101 106,-44-36,-186-166,385 328,90 125,337 397,6 9,-581-587,180 264,-332-400,8-7,105 93,-136-155,22 18,-6 7,112 150,82 175,-256-370,27 34,67 118,136 311,-75-202,-61-37,39 50,-101-189,-74-119,-3 0,-3 2,-2 1,-3 0,-3 2,-3 0,-1 8,53 326,-34-195,-14-108,-4 1,-3 19,-9-81,1 1,2-1,1 0,6 15,21 96,-24-139,-5-26,-2 2</inkml:trace>
  <inkml:trace contextRef="#ctx0" brushRef="#br0" timeOffset="33635.845">17258 12626,'36'57,"-2"1,-2 2,-3 1,-3 2,-3 0,-2 1,-4 2,4 31,-17-85,-4-17,-2-24,-5-17,-1 0,-2 1,-3 0,-1 1,-2 1,-2 0,-2 1,-2 1,-19-26,38 62,0-1,-1 1,0 0,0 0,0 0,-1 0,1 1,-1 0,0 0,0 0,-1 0,1 1,-1 0,0 0,0 1,0 0,-2-1,12 8,10-3,0-1,-1-1,1 0,0-1,-1-1,1 0,10-3,20-2,-28 4,-13 2,0-1,0 1,0 0,0 0,1 0,-1 1,0-1,0 1,0-1,1 1,-1 0,0 1,0-1,1 0,-1 1,0 0,0 0,0 0,0 0,0 0,0 0,0 1,0 0,-1-1,1 1,0 0,-1 0,0 1,1-1,-1 0,0 1,0-1,0 1,-1 0,2 1,-2 12,-1-1,0 0,-2 1,1-1,-2 0,0 0,0 0,-2 0,0-1,-2 4,4-10,-24 69,14-44,1 0,1 0,2 1,2 1,1 0,1-1,2 2,2 5,-7-173,6-207,0 330,-1 31,-2 34,2 0,2 0,3-1,5 20,17 13,-24-88,0 1,0-1,1 1,-1-1,0 1,0-1,0 0,0 1,1-1,-1 1,0-1,0 0,1 1,-1-1,0 0,1 1,-1-1,0 0,1 1,-1-1,1 0,-1 0,0 0,1 1,-1-1,1 0,-1 0,1 0,-1 0,1 0,-1 0,1 0,-1 0,0 0,1 0,-1 0,1 0,-1 0,1 0,-1 0,1 0,-1-1,0 1,1 0,-1 0,1 0,-1-1,0 1,1 0,-1-1,0 1,1 0,-1-1,0 1,1 0,-1-1,0 1,0-1,1 1,-1 0,0-1,0 1,0-1,0 1,0-1,0 1,0-1,0 1,0-1,11-35,-11 35,6-44,-3 0,-1 0,-2 0,-2 0,-2 0,-2 1,-7-24,-1 17,4 63,3 29,3 0,1 0,2 0,3 28,-2-62,-1-3,1-1,0 1,0 0,1 0,-1-1,1 1,-1 0,1-1,0 1,1-1,-1 1,0-1,1 1,2 2,5-19,-6-3,-1 0,-1 0,-1 0,0 0,-1-1,0 1,-2 0,1 0,-2 1,-1-1,0 1,0 0,-2 0,0 0,-3-3,-11-8,21 25,-1 1,1-1,0 1,-1 0,1-1,-1 1,1 0,0 0,-1-1,1 1,-1 0,1 0,-1 0,1-1,-1 1,1 0,-1 0,1 0,-1 0,1 0,-1 0,1 0,-1 0,1 0,-1 0,1 1,-1-1,1 0,-1 0,1 0,-1 0,1 1,-1-1,1 0,-1 1,1-1,0 0,-1 1,1-1,0 0,-1 1,1-1,0 1,-1-1,1 1,0-1,0 1,0-1,-1 1,1-1,0 1,0-1,0 1,0-1,0 1,0-1,0 1,0-1,0 1,-3 23,1 0,2 0,0 0,1-1,1 1,2 0,4 15,-6-28,52 223,-49-219,-6-21,-8-28,-40-88,-56-101,60 132,23 54,20 41,40 78,128 210,-158-275,-35-37,-2-18,2 0,2-1,2-2,1-1,2 0,1-3,15 35,2 8,1-1,-1 1,0 0,1-1,0 1,-1-1,1 1,0-1,0 0,1 0,-1 1,0-1,1 0,0 0,0 0,0 1,0-1,0 0,0 0,1 0,-1 1,1-1,0 0,0 0,0 1,0-1,0 1,1-1,-1 1,1 0,-1-1,1 1,0 0,0 0,9-1,0 0,1 1,-1 1,0 0,0 0,1 1,9 2,1-1,-21-1,14-1,-1 1,1 1,0 0,-1 1,1 1,-1 0,0 1,0 1,4 2,-15-6,-1 0,0 1,0 0,0-1,0 1,0 0,0 0,-1 0,1 0,-1 1,1-1,-1 0,0 1,0-1,0 0,0 1,0-1,-1 1,1 0,-1-1,1 1,-1 0,0-1,0 1,0 2,-15 72,8-50,1-3,2-13,1 0,0 1,1-1,0 1,1 0,0 0,0 0,2 0,-1-1,2 1,-1 0,2 0,0-1,1 3,8 6</inkml:trace>
  <inkml:trace contextRef="#ctx0" brushRef="#br0" timeOffset="59857.746">0 287,'48'10,"14"-8,0-2,1-4,-1-2,-1-2,5-5,-21 6,-28 4,646-86,233 38,-562 36,1083-45,-201 49,-810 12,-60-1,731 11,511-1,-492-46,-761 27,-306 7,-19-1,-12 0</inkml:trace>
  <inkml:trace contextRef="#ctx0" brushRef="#br0" timeOffset="60372.422">8261 6,'0'2,"0"8,-2 14,-3 18,-3 22,0 22,1 18,2 12,4 7,4-2,3-21</inkml:trace>
  <inkml:trace contextRef="#ctx0" brushRef="#br0" timeOffset="61146.793">4545 113,'0'23,"0"21,3 21,0 20,-1 23,1 22,-2 22,0 16,2 14,0 7,0 4,2-3,-1-10,2-10,2-14,0-16,-2-18,-1-28</inkml:trace>
  <inkml:trace contextRef="#ctx0" brushRef="#br0" timeOffset="61745.732">1657 514,'-4'-18,"-4"-8,-4 2,2 15,1 24,3 33,2 37,5 41,5 42,6 39,-1 30,-1-24</inkml:trace>
  <inkml:trace contextRef="#ctx0" brushRef="#br0" timeOffset="63545.318">280 7011,'19'9,"0"0,0-2,1 0,0-2,1 0,-1-1,1-1,0-1,0-1,16-1,-25 1,656-3,-468-3,1277 8,-157-25,-104-19,-208 0,-172 27,-192 10,-636 5,195 4,193-20,-276 2,-45 2,1 4,0 3,0 3,25 5,-53 5,-47-13,-5-1</inkml:trace>
  <inkml:trace contextRef="#ctx0" brushRef="#br0" timeOffset="63864.431">8529 6356,'0'21,"-2"22,-4 20,0 17,-1 12,0 3,1-1,4-5,3-10,1-20</inkml:trace>
  <inkml:trace contextRef="#ctx0" brushRef="#br0" timeOffset="64693.992">4478 5193,'-3'14,"-2"15,-3 17,-2 19,0 21,2 21,2 21,3 22,1 14,-1 9,-2 2,-3-5,-2-12,1-33</inkml:trace>
  <inkml:trace contextRef="#ctx0" brushRef="#br0" timeOffset="65359.924">1778 5474,'6'12,"6"14,2 22,1 29,-2 34,-3 39,-8 42,-13 37,-17 33,-14 24,-11 11,2-45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1:23.3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25 226,'-3'6,"-1"-1,1 2,1-1,-1 0,1 0,0 1,0-1,1 1,0-1,0 1,0 0,1 0,0-1,1 1,-1 0,1-1,1 1,-1 0,1-1,2 5,3 8,0-2,1 1,1-1,1 0,1-1,8 10,-13-16,2 0,0 0,0-1,0 0,1 0,1-1,-1-1,1 1,1-2,-1 1,11 3,-20-9,0 0,1-1,-1 1,1-1,-1 0,0 1,1-1,-1 0,1 0,-1 0,1 0,-1 0,1 0,-1 0,1 0,-1-1,0 1,1-1,-1 1,0-1,1 1,-1-1,0 0,1 0,-1 1,0-1,0 0,0 0,0 0,0 0,0-1,0 1,0 0,-1 0,1-1,0 1,-1 0,1-1,0 1,8-60,-9 60,1-21,-1-1,0 1,-2 0,-1 0,0-1,-2 2,0-1,-2 1,0 0,-1 0,-4-4,12 23,-1 0,0 0,0 1,0-1,0 0,0 0,0 0,0 1,-1-1,1 1,-1-1,1 1,-1-1,0 1,1 0,-1 0,0 0,0 0,0 0,0 0,0 0,0 1,0-1,0 1,0 0,0-1,0 1,0 0,0 0,0 0,0 0,0 1,0-1,-2 1,-2 4,0 0,1 1,-1 0,2 0,-1 0,0 1,1-1,1 1,-1 0,1 0,0 0,0 1,1-1,-1 6,-2 3,0 0,1 1,1 0,1 0,0 0,1 0,1 0,0 2,5 17</inkml:trace>
  <inkml:trace contextRef="#ctx0" brushRef="#br0" timeOffset="285.351">440 172,'8'35,"0"0,2 0,2-2,1 1,2-1,1-1,1-1,2 0,4 2,-18-23,2 0,-1-1,1 0,0 0,1-1,0 0,0 0,1-1,0 0,0 0,1-1,0 0,-7-5,-1 0,0-1,1 1,-1-1,1 1,-1-1,1 0,-1 0,1 0,-1 0,1 0,-1-1,1 1,-1-1,1 1,-1-1,0 0,1 0,-1 0,0 0,0-1,0 1,0-1,0 1,0-1,0 0,0 1,-1-1,1 0,-1 0,1 0,0-2,34-79,-23 20,-3 0,-2 0,-4-1,-2 0,-3-13,-1-27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1:24.57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264 351,'-3'18,"0"15,3 11,3 10,3 2,4 0,-1-4,1-6,-2-7,-1-8,-3-9</inkml:trace>
  <inkml:trace contextRef="#ctx0" brushRef="#br0" timeOffset="276.26">23 605,'-9'13,"-1"8,6-1,13-3,15-5,19-11,17-12,12-12,7-11,3-3,-5-1,-8 4,-16 7</inkml:trace>
  <inkml:trace contextRef="#ctx0" brushRef="#br0" timeOffset="541.078">691 311,'-7'0,"1"0,7 0,11-3,14-4,12-5,9-3,3-5,0-1,-6 1,-9 2,-9 3</inkml:trace>
  <inkml:trace contextRef="#ctx0" brushRef="#br0" timeOffset="851.515">691 283,'-1'8,"-2"11,0 0,1 1,1-1,1 1,1-1,3 17,-4-35,0 1,1-1,-1 0,0 1,1-1,-1 0,1 1,0-1,-1 0,1 0,0 1,0-1,0 0,0 0,0 0,0 0,0 0,0 0,0 0,0-1,0 1,1 0,-1-1,0 1,1 0,-1-1,0 0,1 1,-1-1,0 0,1 0,-1 0,1 0,-1 0,1 0,-1 0,0 0,57-18,-42 12,-8 2,-1 0,1 1,0 0,0 0,0 1,0 0,0 0,0 1,1 0,-1 1,1 0,-1 0,0 0,1 1,-1 1,0-1,0 1,0 1,0 0,0 0,0 0,-1 1,1 0,-1 0,0 1,-1 0,4 3,-4 0,-1 0,0 0,0 0,-1 1,0 0,-1 0,0 0,0 0,-1 0,0 1,0-1,-1 1,-1-1,1 1,-2-1,1 1,-1-1,-1 1,0-1,0 1,-3 6,3-12,-1 1,1-1,-1 1,0-1,0 0,0-1,-1 1,1 0,-1-1,0 0,0 0,0 0,-1 0,1-1,-1 1,1-1,-1 0,0-1,0 1,1-1,-1 0,0 0,0-1,0 1,-1-1,1 0,0 0,0-1,0 0,-2 0,7 1,1 0,-1 0,1-1,0 1,-1 0,1 0,-1 0,1-1,-1 1,1 0,-1-1,1 1,-1-1,1 1,-1 0,1-1,-1 1,0-1,1 1,-1-1,0 1,1-1,-1 1,0-1,0 0,0 1,1-1,-1 1,0-1,0 1,0-1,0 0,0 1,0-1,0 1,0-1,0 0,0 1,-1-1,1 1,0-1,0 0,-1 1,1-1,0 1,0-1,-1 1,1-1,-1 1,1-1,0 1,-1 0,1-1,-1 1,1 0,-1-1,1 1,-1 0,1-1,-1 1,0 0,1 0,-1 0,19-11</inkml:trace>
  <inkml:trace contextRef="#ctx0" brushRef="#br0" timeOffset="1149.04">1186 297,'0'1,"-1"0,0 0,1 1,-1-1,1 0,-1 0,1 0,0 0,-1 1,1-1,0 0,0 0,0 0,0 1,0-1,0 0,0 0,0 1,0-1,1 0,-1 0,0 0,1 0,-1 1,1-1,0 0,-1 0,1 1,9 22,0 0,2-1,0 0,2-1,0-1,2 0,0-1,2 0,16 14,-28-28,0 1,1-1,0 0,0-1,0 1,1-1,-1-1,1 0,0 0,1 0,-1-1,1 0,0-1,1 1,-8-4,0 0,0 0,0 0,0 0,0 0,0 0,0 0,0-1,0 1,-1-1,1 1,-1-1,1 0,-1 1,1-1,-1 0,0 0,0 0,0 0,0 0,0 0,-1-1,1 1,0 0,-1 0,0 0,0-1,1 1,-1 0,-1-1,8-45,-2 0,-3-1,-2-29,0 30,0-160,-1 110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2.5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737 89,'-49'-22,"34"15,-1-1,0 2,0 0,0 1,-1 1,1 0,-1 1,-9 0,2 6,1 0,0 1,0 1,0 1,1 1,0 1,0 1,1 1,0 1,-3 3,-6 1,12-8,1 2,0 0,0 1,1 1,1 0,0 1,0 1,1 0,1 1,0 1,1 0,0 0,1 1,1 1,1 0,0 0,1 1,-2 9,7 110,4-125,-1 4,1 0,1 0,0-1,1 1,1 0,0-1,1 0,1 0,0 0,1-1,1 0,0 0,1-1,0 0,1 0,1-1,0 0,0-1,1-1,1 0,-1 0,2-1,2 1,15 4,0-1,2-1,-1-2,2-1,-1-1,1-2,0-2,0-1,14-1,-14-1,-16 1,1-1,0 0,-1-2,1 0,0-1,-1 0,1-2,-1 0,0-1,-1-1,1-1,-1 0,0-2,12-7,-15 6,-1-1,0 0,-1-1,0 0,0-1,-2-1,1 1,-2-2,0 1,-1-1,0-1,-1 0,-1 0,3-11,-1-21,-2 1,-2-1,-2 0,-4-37,1 65,-2 0,0 0,-1 1,-1-1,-1 1,0 0,-2 0,0 1,-1 0,-1 0,-8-10,11 17,-2-1,1 1,-1 1,-1 0,0 0,0 1,-1 0,-1 1,1 0,-1 1,0 0,-1 1,1 0,-1 1,-1 1,1 0,-3 0,4 2,-1 1,1 1,-1 0,0 1,1 0,0 1,-1 1,1-1,0 2,0 0,0 0,1 1,-2 1,-42 23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5.0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18,'553'1,"-470"8,-82-9,0 0,0 0,1 0,-1 0,0 0,0 0,0 0,0-1,0 1,1 0,-1-1,0 1,0-1,0 1,0-1,0 0,0 1,-1-1,1 0,0 0,0 0,0 0,-1 1,1-1,0 0,-1 0,1 0,-1-1,1 1,3-9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3.0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197 0,'-11'4,"-1"0,1 0,0 1,0 1,1 0,-1 1,1-1,1 2,-1 0,1 0,0 0,1 1,0 0,1 1,0 0,0 0,1 1,0 0,1 0,0 0,3-8,0 1,1-1,-1 0,1 1,0-1,0 1,0 0,0-1,1 1,-1 0,1-1,0 1,0 0,0 0,1-1,-1 1,1 0,0-1,0 1,0-1,1 1,-1-1,1 1,0-1,0 0,0 0,0 0,0 0,1 0,-1-1,1 1,0 0,0-1,1 1,11 4,0-1,0-1,1 0,0-1,-1 0,1-1,1-1,-1-1,11 0,-8 0,0 1,6-1,1 1,-1 1,0 2,0 0,20 8,-40-11,1 0,-1 1,0-1,1 1,-1 0,-1 1,1-1,0 1,-1 0,0 0,0 0,0 1,0-1,-1 1,1 0,-1 0,-1 0,1 0,-1 1,0-1,0 1,0 0,-1-1,0 1,0 0,0 0,-1 4,-1 5,-2 0,0-1,0 1,-2-1,0 0,0 0,-1 0,-1-1,0 0,-1 0,0-1,-1 0,-1 0,0-1,0-1,-1 1,-7 4,-27 10,32-27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5.4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0,'0'5,"1"0,0-1,0 0,0 1,0-1,1 0,0 1,0-1,0 0,0 0,1-1,0 1,0 0,0-1,0 0,0 1,0-1,1 0,0-1,-1 1,1-1,0 0,0 0,1 0,-1 0,0-1,2 1,-3-1,55 29,-32-19,-1 2,0 0,-1 2,-1 0,0 2,-1 0,-1 2,3 4,-21-20,0 0,0 1,0-1,0 1,0-1,0 1,-1 0,0 0,0 0,0 1,0-1,-1 0,0 1,0-1,0 1,0-1,0 1,-1 0,0-1,0 1,-1 0,1-1,-1 1,0-1,0 1,0-1,-1 1,1-1,-1 0,0 0,-1 0,1 0,-1 0,1 0,-1-1,-3 3,-15 12,-1-2,0 0,-1-2,-1 0,-6 1,-42 25,52-27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8.1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1011,'-2'6,"-1"7,6-17,15-36,0-4,3 1,1 0,2 2,20-25,-43 63,1 0,-1 0,1 0,0 1,0-1,0 0,0 1,0 0,1-1,-1 1,1 0,-1 0,1 1,0-1,0 0,0 1,0 0,0-1,0 1,0 0,0 1,0-1,1 1,-1-1,0 1,0 0,1 0,-1 0,0 1,0-1,0 1,1 0,-1 0,0 0,2 1,5 8,0 1,0 0,-1 1,-1 0,0 0,0 1,-2 0,3 6,5 8,10 16,-10-19,-1 0,0 1,-2 0,-1 1,6 24,-16-48,1 0,-1 0,0 0,1-1,-1 1,0 0,0 0,0 0,0 0,-1 0,1 0,0 0,-1 0,0 0,1 0,-1 0,0 0,0 0,0-1,0 1,0 0,0-1,-1 1,1-1,0 1,-1-1,1 0,-1 0,0 1,1-1,-1 0,0 0,0-1,1 1,-1 0,0-1,0 1,0-1,-1 1,-3 0,0 0,-1-1,1 1,0-1,-1-1,1 1,-1-1,1 0,0-1,0 1,-6-3,9 3,1 1,-1-1,0 0,0 0,1 0,-1 0,1 0,-1-1,1 1,-1-1,1 0,0 0,0 0,0 0,0 0,0 0,0 0,0-1,1 1,-1 0,1-1,0 0,0 1,0-1,0 0,0 0,1 1,-1-1,1 0,-1 0,1 0,0 0,0 1,1-2,5-6,1 0,0 0,0 1,1 0,0 0,1 1,0 0,0 0,5-2,14-13,0-1,0-1,-2-1,-1-1,-1-1,-2-1,-1-1,-1-1,-1-1,-2-1,-2 0,0-1,-3-1,5-20,-5-20,-4-1,-2 0,-4 0,-4 0,-4-14,4 69,1 60,15 511,-12-489,-2 0,3-1,3 0,2 0,2-1,6 11,-15-66,-1 1,1-1,1 0,-1 1,1-1,-1 0,1 0,0 0,0 0,1 0,0 0,-1-1,1 1,0-1,0 0,1 0,-1 0,1 0,-1 0,1-1,0 0,0 0,0 0,0 0,1 0,-1-1,0 0,4 1,15-6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8.4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56,'7'0,"18"0,25-3,30-2,28-6,20-2,10 0,-20 2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9.3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358 160,'-12'-9,"-1"-1,0 1,-1 1,0 1,-1 0,1 1,-1 0,0 1,-8-1,17 4,-1 1,1 0,-1 1,1 0,-1 0,1 0,-1 1,1-1,-1 2,1-1,-1 1,1 0,0 0,0 1,0-1,0 1,1 1,-1-1,1 1,0 0,0 0,0 1,0-1,0 2,-1 1,0 1,0 0,0 0,1 0,0 1,1 0,0 0,0 0,1 0,0 0,1 1,0 0,0-1,1 1,0 0,1 0,0 0,0 0,1 0,1-1,2 10,-2-15,-1 0,1-1,0 1,1-1,-1 0,1 1,-1-1,1 0,0 0,0-1,1 1,-1-1,0 1,1-1,-1 0,1 0,0-1,0 1,0-1,0 0,0 0,0 0,0 0,0-1,0 1,0-1,0 0,1-1,6 1,-1-1,0-1,1 0,-1 0,0-1,-1 0,1-1,0 0,-1-1,7-4,-4 0,0-1,0 0,-1-1,-1 0,0-1,0 0,-1 0,-1-1,0 0,-1-1,0 0,-1 0,-1 0,0-1,-1 0,0 0,-1 0,-1 0,0 0,-2-1,1 1,-2 0,-2-15,-1 65,5-11,0 1,1 0,1-1,2 0,0 0,2 0,0 0,10 19,-14-37,0-1,0 1,1-1,-1 0,1 0,0-1,1 1,-1-1,1 0,0 0,0 0,0 0,0-1,1 0,-1 0,1-1,0 0,0 0,0 0,0 0,0-1,0 0,0 0,0-1,1 0,-1 0,0 0,0-1,1 0,-1 0,0 0,0-1,0 0,0 0,-1-1,1 0,0 0,8-6,0-2,0 1,-1-1,-1-1,0 0,-1-1,0-1,-1 1,0-1,-1-1,-1 0,0 0,-1-1,-1 0,0 0,-1-1,-1 1,-1-1,0 0,-1 0,-1 0,-1-14,-5 154,6-109,0 0,1 0,0 0,1 0,0 0,1 0,1-1,1 1,-5-10,1 0,0 0,0-1,0 1,1 0,-1-1,1 0,0 0,0 1,0-1,1-1,-1 1,0-1,1 1,0-1,0 0,0 0,0 0,0-1,0 0,0 1,0-2,0 1,1 0,-1-1,0 0,0 1,3-2,4-2,0 0,0-1,0 0,0-1,-1 0,0-1,0 0,0-1,-1 0,0 0,0-1,-1 0,0-1,0 0,-1 0,0 0,0-1,1-5,3-2,-1-1,-1 0,0-1,-2 0,0 0,-1-1,-1 0,0-6,-3 1,-2 25,0 0,0 0,0 1,0-1,0 0,0 0,0 1,-1-1,1 0,0 0,0 1,0-1,-1 0,1 0,0 0,0 1,-1-1,1 0,0 0,0 0,-1 0,1 0,0 0,0 1,-1-1,1 0,0 0,-1 0,1 0,0 0,0 0,-1 0,1 0,0 0,-1 0,1-1,0 1,0 0,-1 0,1 0,0 0,0 0,-1 0,1-1,0 1,0 0,-1 0,1 0,0-1,0 1,-6 13,1 0,0 0,1 1,0-1,1 1,1 0,0 0,1 0,1 0,0 0,0 0,2 0,0 0,2 7,-2-15,1 1,-1-1,2-1,-1 1,0 0,1-1,0 0,1 1,-1-2,1 1,0 0,0-1,0 0,1 0,-1-1,1 1,0-1,0-1,0 1,0-1,2 1,12 3,1-2,-1 1,1-2,0-1,0-1,3 0,59-3,-5-3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19.7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292 478,'-22'-5,"1"0,-1 2,0 0,-1 1,-11 2,28 0,0 0,0 0,0 1,0 0,0 0,0 1,1 0,-1 0,0 0,1 0,0 1,-1 0,1 0,0 1,1-1,-1 1,1 0,-1 0,1 1,1-1,-1 1,-3 5,3-1,0 1,0 0,1 0,0 0,0 0,1 1,1-1,0 1,0-1,1 1,0 0,1-1,0 1,1-1,0 0,2 7,-2-11,0 1,0-1,0 0,1 0,0 0,0 0,0-1,1 1,0-1,0 0,0 0,1 0,0-1,-1 0,2 0,-1 0,0 0,1-1,0 0,-1 0,1 0,1-1,-1 0,0 0,0 0,1-1,1 0,-1-1,0 0,-1 0,1-1,0 0,0 0,0-1,0 1,-1-2,1 1,-1-1,0 0,0 0,0-1,0 1,0-1,-1-1,1 1,-1-1,-1 0,1 0,-1-1,1 0,7-10,-1 0,-1 0,-1-1,0-1,-1 1,-1-1,2-10,3-21,-3-2,-1 1,-3-1,-2 0,-3 0,-1 0,-3 0,-6-31,-10-21,20 102,0 1,0-1,0 0,0 1,0-1,0 0,0 1,0-1,0 0,0 1,-1-1,1 1,0-1,0 0,0 1,-1-1,1 1,0-1,-1 1,1-1,-1 1,1-1,-1 1,1-1,0 1,-1-1,1 1,-1 0,0-1,1 1,-1 0,1 0,-1-1,0 1,1 0,-1 0,1 0,-1 0,0 0,1 0,-1 0,0 0,1 0,-1 0,1 0,-1 0,0 0,1 0,-1 1,0-1,0 0,-16 32,-1 29,3 0,3 1,3 1,0 31,6-59,1 1,2-1,1 0,2 0,1 0,7 23,-8-46,0 0,1 0,0-1,1 1,0-1,1 0,0 0,1-1,0 0,1 0,0 0,0-1,1-1,0 1,1-1,0-1,0 0,1 0,0-1,5 2,54 15,-4-11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20.45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264 230,'5'-9,"-1"-1,-1 0,1 0,-2 0,1-1,-1 1,-1-1,0 1,-1-1,0-3,0 10,0 0,0 0,-1 0,1 0,-1 0,0 0,-1 0,1 0,-1 1,1-1,-1 1,0-1,0 1,-1-1,1 1,-1 0,1 0,-1 1,0-1,0 0,0 1,-1 0,1-1,-1 2,1-1,-1 0,1 1,-3-1,0 0,1 1,-1 1,0-1,1 1,-1 0,0 0,1 1,-1-1,0 1,1 1,-1-1,1 1,-1 0,1 0,0 0,0 1,0 0,0 0,0 0,-1 3,-4 1,1 1,0 0,0 1,1 0,0 0,1 1,0 0,0 0,0 4,3-9,1 1,0-1,0 1,0 0,1 0,-1 0,1 0,1 0,-1 1,1-1,1 1,-1-1,1 1,0-1,0 1,1-1,0 0,0 1,0-1,1 0,0 1,0-1,1 0,0-1,0 1,0 0,0-1,1 1,0-1,0 0,1-1,-1 1,1-1,0 0,0 0,1 0,-1-1,2 1,1-1,1 0,0-1,-1 0,1-1,0 0,0 0,0-1,0 0,0 0,0-1,0 0,0-1,-1 0,1 0,0-1,-1 0,0-1,0 0,0 0,0-1,-1 0,1 0,-1 0,0-1,5-6,2-2,-1 0,0 0,-1-2,-1 1,0-1,-1-1,-1 0,0 0,-2-1,0 0,3-11,-17 51,1 0,2 0,0 1,1 0,2-1,0 1,3 22,-1-39,1-1,-1 0,1 0,1 0,-1 0,1 0,0 0,0-1,0 0,1 1,-1-1,1 0,0 0,0-1,1 0,-1 1,1-1,0-1,-1 1,1-1,0 1,1-2,-1 1,0 0,0-1,1 0,-1 0,1-1,-1 0,1 1,-1-2,1 1,-1-1,1 0,-1 0,0 0,1-1,-1 0,0 0,0 0,0 0,0-1,-1 0,1 0,-1 0,0-1,0 0,0 1,0-1,0-1,-1 1,0 0,1-2,4-13,-2 1,0-1,-1 0,-1-1,-1 1,0-1,-1 1,-2-1,0 0,-1 1,-1-1,0 0,-5-13,-5-28,60 95,-28-26,1-1,1-1,-1 0,1-2,0 0,0-1,0-2,0 0,1-1,5-2,1 2,94 7,-121-7,1 1,-1 0,0 0,1 0,-1 0,0 0,0 0,0 0,0 1,0-1,0 1,0 0,0 0,-1-1,1 1,-1 0,0 0,1 0,-1 1,0-1,0 0,0 0,0 1,-1-1,1 1,-1-1,1 0,-1 1,0-1,0 1,0-1,0 2,-18 83,14-73,-4 9,4-11,0-1,1 0,0 1,1-1,0 1,1-1,1 1,-1 0,2 6,0-15,0 0,0 0,0 0,0 0,1 0,-1 0,1 0,0-1,0 1,0-1,0 1,0-1,0 0,1 0,-1 0,1 0,-1 0,1 0,0-1,0 1,0-1,0 0,0 0,0 0,81 14,-28-12,-1-3,0-3,0-2,0-2,34-10,4-4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20.87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386 743,'-11'-6,"-1"2,-1 0,1 0,0 1,-1 1,0 0,1 0,-1 1,0 1,0 0,1 1,-1 1,0 0,1 0,-1 1,1 1,0 0,0 0,0 2,1-1,-1 1,1 1,1 0,-2 2,4-2,0 1,1 1,-1 0,2 0,-1 0,1 1,1-1,0 1,0 1,1-1,0 1,1 1,1-8,1 0,0 0,1 0,-1 0,1 0,0 0,0 0,0 0,0 0,1 0,-1 1,1-1,0 0,0-1,1 1,-1 0,1 0,0 0,0-1,0 1,1-1,-1 0,1 1,0-1,0-1,0 1,0 0,0-1,0 1,1-1,-1 0,1 0,4 1,1 1,1 0,0-2,-1 1,1-1,1 0,-1-1,0 0,0-1,0 0,1-1,-1 0,0 0,0-1,0-1,0 1,0-2,-1 1,1-1,-1-1,6-3,-1 0,-2-1,1 0,-1 0,-1-1,1-1,-2 0,0 0,0-1,-1 0,0-1,-1 0,-1 0,5-11,1-16,-2-1,-2 0,-2 0,-1-1,-3 0,-1 0,-3-28,1 70,1-139,-19-134,9 220,-6 39,0 36,-1 22,3 0,0 0,3 1,-1 26,8-57,-11 59,4 0,2 1,4 0,3 1,8 69,-5-128,0 0,0 0,2 0,0-1,1 1,1-1,0 0,1 0,0-1,1 0,1 0,0-1,1 0,0-1,1 0,1-1,11 10,61 24,0-16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24.28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553 148,'-23'-5,"0"1,0 2,0 0,-1 1,1 2,0 0,0 1,-1 2,1 0,1 2,-1 0,1 2,0 0,-2 3,9-3,1 1,-1 1,2 0,-1 1,2 1,-1 0,2 1,0 0,0 0,1 1,1 1,0 0,1 0,1 0,0 1,1 0,1 1,0-1,2 1,0 0,-1 15,2-17,1 0,1 0,1 0,0 1,0-1,2 0,0 0,1-1,0 1,1-1,1 1,0-1,1-1,0 0,1 0,1 0,0-1,0 0,1-1,1 0,0 0,1-1,0-1,3 2,18 7,1-2,1-1,1-2,0-1,0-2,1-2,0-1,1-2,-1-1,1-2,0-2,30-4,-53 5,0-1,0-1,-1 0,1-1,-1 0,1-2,-1 1,0-2,0 0,0 0,-1-2,0 1,0-2,0 0,-1 0,0-1,-1 0,0-1,3-5,-1-5,-2-2,0 1,-2-2,0 1,-1-1,-1-1,-2 1,0-1,-2 0,0 0,-2-1,0 1,-2 0,-1-4,1-4,-2 0,-1 0,-1 0,-2 0,-1 1,-1 0,-2 1,-5-9,10 27,0-1,0 1,-1 1,-1 0,0 0,0 0,-1 1,0 0,-1 1,0 0,-1 0,0 1,0 0,-1 1,1 1,-2 0,1 0,-1 1,1 1,-14-3,13 5,1 1,-1 0,1 1,-1 0,0 1,1 1,-1 0,1 0,-1 1,1 1,0 0,0 1,1 0,0 1,-3 1,-12 10,0 0,1 1,1 2,1 0,-17 20,-55 69,9 2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1.6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1,'121'-1,"-1"5,1 6,48 12,-58-5,-99-19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1.9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0,'22'6,"150"48,-136-46,-1 1,0 2,-1 2,-1 1,0 1,27 18,-55-30,0 0,-1 1,0 0,1-1,-1 1,-1 1,1-1,0 0,-1 1,0 0,0 0,-1 0,1 0,-1 0,0 1,0-1,-1 0,0 1,0 0,0-1,0 1,-1 0,0-1,0 1,-1 0,1-1,-1 1,-1-1,1 1,-1-1,-1 3,-9 15,-1-1,0-1,-2 0,-1-1,0 0,-1-2,-1 0,-1-1,-1 0,-21 12,-59 45,88-65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3.30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3.38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0,'4'23,"7"21,5 19,5 13,1 8,0 7,-3 1,-4-3,-4-6,-5-17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4.17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0 131,'2'-7,"1"-1,-1 1,2 0,-1 0,1 0,0 1,0-1,1 1,-1 0,1 0,1 1,-1 0,1-1,0 2,0-1,1 1,-1 0,1 0,0 1,0 0,0 0,1 0,-1 1,0 0,1 1,0 0,-1 0,1 0,0 1,-1 0,1 1,0 0,-1 0,1 0,-1 1,1 0,-1 1,0 0,0 0,0 0,0 1,0 0,-1 0,0 1,4 3,-4-3,0 1,0-1,-1 1,0 0,0 0,-1 1,0-1,0 1,0 0,-1 0,0 1,0-1,-1 1,0-1,0 1,-1 0,0 0,-1-1,1 1,-1 0,-1 0,1 0,-2 0,1-1,-1 1,0 0,0-1,-1 0,0 1,0-1,-1 0,0-1,0 1,-1 0,0-1,0 0,0-1,-1 1,0-1,0 0,-3 2,6-5,1 1,-1-1,1 0,-1 0,0 0,0-1,0 1,0-1,-1 1,1-1,0 0,-1 0,1-1,0 1,-1-1,1 1,-1-1,1 0,0 0,-1-1,1 1,-1-1,1 0,0 0,-1 0,1 0,0 0,0-1,0 1,0-1,0 0,0 0,0 0,1 0,-1-1,1 1,0-1,-1 1,1-1,0 0,1 0,-1 0,0 0,1-1,-1 0,2 0,-1 0,0 0,1 0,-1 0,1 0,1 0,-1 0,0 0,1 0,0 0,0 0,0 0,0 1,1-1,-1 0,1 1,0-1,0 1,0-1,1 1,-1 0,1 0,0 0,0 0,0 1,1-2,7-3,0-1,0 2,0-1,1 2,0-1,0 2,0 0,2 0,41-10,1 2,1 2,-1 3,13 2,38 11,-102-5,0 0,0 0,0 0,-1 1,1 0,-1 0,1 0,-1 1,0 0,0-1,0 2,0-1,0 0,-1 1,0-1,1 1,-1 0,-1 0,1 0,1 3,34 118,-37-124,1 1,-1-1,0 1,0-1,1 0,-1 1,1-1,-1 0,1 0,0 0,-1 0,1 0,0-1,0 1,-1 0,1-1,0 1,0-1,0 0,0 0,0 0,0 0,-1 0,1 0,0 0,0 0,0-1,0 1,0-1,0 1,-1-1,1 0,0 0,0 0,55-38,-43 27,0-1,-1 0,-1-1,0 0,-1-1,0-1,-1 0,-1 0,0-1,-2 0,0 0,0-1,-2 0,1-7,-8 44,0 1,1-1,1 0,0 1,2-1,0 1,1-1,2 0,-1 0,2 0,2 4,-1-17,-1 1,1 0,-1-1,2-1,-1 1,1-1,0 0,0-1,0 0,0 0,1-1,0 0,0 0,-1-1,2 0,-1-1,0 0,0 0,0-1,0 0,1-1,-1 0,0 0,0-1,0 0,0-1,4-2,7-1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4.7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 1,'-6'100,"5"1,4-1,4 0,9 27,-11-85,-1-8,-2-4,1 0,1-1,2 0,1 0,1 0,1-1,9 17,-17-43,1 1,-1 0,1 0,0-1,0 1,0-1,0 1,0-1,0 0,1 0,-1 0,1 0,-1-1,1 1,0-1,0 1,0-1,0 0,0 0,0 0,0 0,0-1,0 1,0-1,0 0,0 0,1 0,-1 0,0-1,0 1,0-1,0 0,0 0,0 0,0 0,1 0,11-9,1 0,-1 0,-1-2,0 1,-1-2,0 0,0-1,-2 0,0 0,0-1,-2-1,8-16,13-13,-17 39,-9 29,-4-19,-1 9,1 0,1 0,0 0,1-1,0 1,1 0,0-1,1 1,0-1,1 0,0 0,1-1,1 1,0-1,0-1,1 1,0-1,1-1,4 4,36 1,-26-17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5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152 0,'-16'0,"-9"0,-2 2,3 1,3 0,0-3,3-1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5.2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64,'25'-2,"24"-3,22-4,20-1,11-2,8 1,-1 2,-20 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5.58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 0,'-4'20,"1"1,1-1,1 0,1 1,0-1,2 1,1-1,0 0,1 0,1 0,1-1,1 0,1 0,0 0,6 7,-13-24,2 5,1-1,0 0,0 0,0 0,0 0,1-1,0 1,0-1,1-1,0 1,-1-1,1 0,2 1,-6-5,1-1,-1 1,0 0,1-1,-1 1,0-1,1 0,-1 0,0 0,0 0,0 0,0 0,0-1,0 1,0-1,0 1,-1-1,1 0,-1 1,1-1,-1 0,1 0,-1 0,0 0,0 0,0-1,0 1,-1 0,1 0,0-1,-1 1,0-2,3-1,97-287,-92 275,-7 17,-1 1,1-1,0 0,-1 0,1 0,0 0,-1 1,1-1,-1 0,1 1,-1-1,1 0,-1 1,1-1,-1 1,1-1,-1 1,1-1,-1 1,0-1,1 1,-1-1,0 1,0 0,1-1,-1 1,0 0,0-1,0 1,0-1,0 1,1 0,-1-1,-1 1,1 0,0-1,0 1,0 0,0-1,0 1,0-1,-1 1,1 0,0-1,-1 1,3 37,12 106,-13-136,1 0,1-1,-1 1,1 0,1-1,-1 0,1 0,0 0,1 0,0-1,0 0,0 0,1 0,-1 0,1-1,4 2,-1-3,0 0,1 0,0-1,0 0,0-1,0 0,0 0,1-1,-1-1,0 0,1 0,-1-1,0 0,1-1,-1 0,0 0,5-3,36-9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6.3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1 320,'26'4,"0"-1,0-1,0-1,0-1,1-2,-1 0,0-2,0-1,-1-1,0-1,0-2,0 0,-1-1,0-2,-1 0,14-11,-28 18,0 0,0-1,-1 0,0-1,0 1,-1-2,1 1,-2-1,1 0,-1 0,0-1,-1 0,0 0,0 0,-1 0,0-1,-1 0,1-4,-4 11,0 0,0 0,0 0,0-1,-1 1,1 1,-1-1,0 0,0 0,0 0,0 0,-1 0,1 1,-1-1,1 1,-1-1,0 1,0 0,0-1,-1 1,1 0,0 0,-1 1,1-1,-1 0,1 1,-1 0,0-1,0 1,0 0,0 1,0-1,0 0,0 1,0 0,0-1,0 1,0 0,0 1,0-1,0 0,0 1,0 0,0 0,1 0,-1 0,0 0,-2 1,-4 6,0 0,1 0,0 1,0 0,1 1,0-1,1 1,0 1,0-1,1 1,1 0,0 0,0 0,1 1,0-1,1 1,1 0,-1-1,2 8,-11 109,7 0,5 0,5 0,13 52,2 75,-15-163,-4-1,-3 1,-12 71,-23-35,17-92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7.34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0 866,'50'-23,"0"1,1 3,0 2,2 3,0 2,0 2,20 0,-50 7,-7 0,1 1,-1 1,0 0,1 1,-1 1,7 1,-19 0,0 0,-1 0,1 1,-1-1,0 1,0 0,0 0,0 0,0 0,-1 1,1-1,-1 1,0 0,0-1,0 1,-1 0,1 0,-1 0,0 0,0 0,-1 0,1 1,-1-1,0 0,0 0,0 0,0 1,-1-1,0 0,-1 4,3 17,-2-18,1 0,0 1,0-1,1 1,0-1,0 0,0 0,1 0,1 1,-1-2,1 1,0 0,1 0,-1-1,1 0,0 0,1 0,0 0,0-1,0 0,0 0,1 0,0 0,0-1,5 3,-4-5,1 0,0 0,0-1,0 0,1 0,-1 0,0-1,0-1,0 1,0-2,0 1,0-1,0 0,0 0,0-1,-1 0,0-1,1 1,-1-1,0-1,-1 1,1-1,-1-1,0 1,0-1,-1 0,1 0,-1-1,-1 1,1-1,-1 0,0 0,-1-1,0 1,0-1,1-7,-1 6,-1 0,-1 0,0 0,0-1,-1 1,0 0,-1 0,0 0,0 0,-1-1,0 2,0-1,-1 0,-1 0,1 1,-1 0,-1 0,1 0,-1 0,-1 1,0-1,0 1,0 1,0-1,-1 1,0 0,-1 1,1 0,-1 0,0 0,-1 1,1 1,-1-1,1 1,-6-1,0 1,-1 0,1 0,-1 2,1 0,-1 0,1 2,-1 0,1 0,0 1,-1 1,1 0,0 1,0 1,-6 3,21-8,0 0,-1 0,1 0,0 0,0 0,0 0,-1 0,1 0,0 0,0 0,-1 1,1-1,0 0,0 1,-1-1,1 0,0 1,-1-1,1 1,0-1,-1 1,1-1,-1 1,1 0,-1-1,1 1,-1-1,1 1,-1 0,0 0,1-1,-1 1,0 0,0 0,1-1,-1 1,0 0,0 0,0 0,0-1,0 1,0 0,0 0,0 0,-1-1,1 1,0 0,0 0,-1-1,1 1,0 0,-1 0,1-1,-1 1,1-1,-1 1,1 0,-1-1,1 1,-1-1,1 1,-1-1,0 1,1-1,-2 1,27 1,0-2,0 0,-1-1,1-2,0 0,-1-2,0-1,0 0,14-7,-11 6,1-2,-2 0,1-2,-2 0,1-2,-2-1,1-1,-2-1,0-1,-1-1,-1-1,-1-1,-1 0,0-2,-2 0,0-1,-2-1,0 0,7-20,-13 18,-1 1,-1-1,-1 0,-2 0,-1 0,0-1,-2 0,-2-6,2 31,-1 0,1 0,-1 0,0 0,0 0,0 0,0-1,0 1,-1 0,1 0,-1 0,1 0,-1 0,0 0,0 0,0 0,0 0,0 0,0 1,0-1,0 0,-1 1,1-1,-1 1,0-1,1 1,-1 0,0 0,0-1,1 1,-1 0,0 1,0-1,0 0,-2 0,-1 3,0 0,0 1,1-1,-1 1,1 0,0 0,0 1,0-1,0 1,1 0,-1 0,1 0,-1 3,-21 27,3 1,1 1,1 1,2 1,2 0,2 2,1-1,2 2,2 0,4-19,1 1,1-1,1 1,1-1,1 1,2 19,-1-32,1-1,0 1,0 0,1-1,0 0,1 0,0 0,1 0,-1 0,2-1,-1 0,1 0,0 0,1-1,0 0,7 6,4-2,0-1,1-1,0 0,1-1,0-2,0 0,1-1,-1-1,1 0,0-2,0-1,0 0,0-2,0 0,0-1,0-1,0-1,-1-1,6-3,-15 5,0 0,1-1,-1 0,0-1,-1 0,1 0,-1-1,0-1,-1 0,0 0,0-1,3-4,-24 39,11-25,0 1,1 0,-1 0,1-1,-1 1,1 0,0 0,0 0,0 0,1-1,-1 1,1 0,-1 0,1-1,0 1,0 0,0-1,1 1,-1-1,0 1,1-1,0 1,-1-1,1 0,0 0,0 0,1 0,-1 0,0-1,0 1,1-1,-1 1,1-1,-1 0,1 0,0 0,0 0,-1-1,1 1,0-1,0 1,0-1,-1 0,3 0,5-2,0-1,-1 0,0-1,1 0,-1 0,-1-1,1 0,-1 0,0-1,0 0,0-1,-1 0,0 0,-1 0,1-1,-1 0,-1 0,0-1,0 0,0 1,-1-2,2-7,-2 6,0-1,-1 0,0 0,-1-1,-1 1,0 0,0 0,-2-1,0-9,0 17,1 0,-1 1,0-1,0 0,-1 0,0 1,0-1,0 1,0-1,0 1,-1 0,0 0,0 0,0 0,0 1,-1-1,0 1,1 0,-1 0,0 0,0 1,-1-1,1 1,0 0,-5-1,2 1,0 1,0 0,0 0,0 0,0 1,0 0,0 1,0 0,0 0,0 0,1 1,-1 0,0 0,1 1,-1 0,1 0,-6 4,-2 1,0 1,1 1,0 0,1 1,0 0,1 1,-3 3,7-6,0 0,1 0,0 1,0 0,1 0,0 0,1 1,-3 10,6-19,0 1,1 0,-1 0,1 0,0 0,0 0,0 0,0 0,0 0,0 0,1 0,0-1,-1 1,1 0,0 0,0 0,1-1,-1 1,0-1,1 1,0-1,0 1,-1-1,1 0,1 0,-1 0,0 0,0 0,1 0,-1-1,1 1,-1-1,1 0,0 0,0 0,0 0,42 9,3-8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7.9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6,'-19'-3,"-1"2,1 0,-1 1,1 1,-1 0,1 2,-1 0,1 2,0 0,0 1,1 0,0 2,-9 5,23-12,0 1,1 0,-1 0,0 0,1 0,0 0,-1 1,1 0,0 0,0 0,0 0,1 0,-1 0,1 1,0-1,0 1,0-1,0 1,1 0,-1 0,1 0,0 0,0 0,1 0,-1 0,1 0,0 0,0 1,0-1,1 4,6 4,0-1,1 1,0-1,1 0,0-1,0 0,1-1,1 0,0 0,0-1,0-1,9 5,-10-5,66 40,-49-32,-1 1,0 2,-1 0,-1 2,12 14,-33-32,0 0,-1 0,1 1,-1 0,1-1,-1 1,0 0,0 0,0 0,-1 1,1-1,-1 0,0 1,1-1,-2 0,1 1,0-1,-1 1,1 0,-1-1,0 1,0-1,-1 1,1 0,-1-1,1 1,-1-1,0 1,-1-1,1 0,0 1,-1-1,0 0,0 0,0 0,0 0,0 0,-1-1,1 1,-3 1,1-1,-1 0,1-1,-1 1,0-1,1 0,-1-1,0 1,0-1,0 0,0 0,0 0,0-1,0 0,-4 0,7 0,0 0,0-1,0 1,0-1,-1 1,1-1,0 0,0 0,1 0,-1 0,0 0,0 0,0-1,1 1,-1 0,1-1,-1 0,1 1,-1-1,1 0,0 0,0 1,0-1,0 0,0 0,1 0,-1 0,0 0,1-1,-1 1,1 0,0 0,0 0,0 0,0-2,2-9,1 1,0-1,0 1,1 0,1 0,0 1,1-1,0 1,1 0,0 0,0 1,1 0,1 1,4-5,12-15,1 1,1 1,1 1,2 2,0 1,2 1,31-16,-61 36,-1 1,1-1,0 1,1-1,-1 1,0-1,0 1,0 0,1 0,-1 0,1 1,-1-1,1 0,-1 1,1 0,-1-1,1 1,-1 0,1 1,-1-1,1 0,-1 1,1-1,-1 1,1 0,-1-1,0 1,1 0,-1 1,0-1,0 0,0 1,0-1,0 1,0 0,1 0,0 8,-1 0,0 0,0 0,-1 1,-1-1,0 0,0 0,-2 11,1 1,0 10,-1-22,1 1,0 0,1 0,0 0,0 0,2 0,-1 0,1 0,1 0,0 0,0-1,1 0,1 1,4 7,-8-16,0 0,0-1,0 1,1-1,-1 0,0 1,1-1,-1 0,1 1,-1-1,1 0,0 0,-1-1,1 1,0 0,0 0,0-1,-1 1,1-1,0 0,0 1,0-1,0 0,0 0,0 0,0 0,0-1,0 1,-1-1,1 1,0-1,0 1,0-1,-1 0,1 0,0 0,-1 0,1 0,-1 0,1 0,0-2,13-13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8.1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0,'-14'0,"-7"0,1 2,8 1,12 0,7-1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5.3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143 302,'-7'1,"0"0,0 1,0 0,1 0,-1 0,1 1,-1 0,1 0,0 1,0 0,0 0,1 0,-1 1,1 0,0 0,0 0,1 0,0 1,0 0,0 0,0 0,1 0,0 1,1-1,-1 1,1 0,0-1,1 1,0 0,0 0,0 3,2-3,1-1,0 1,0 0,0-1,1 1,0-1,0 0,1 1,-1-2,1 1,1 0,-1-1,1 0,0 0,0 0,1-1,-1 1,1-1,0-1,4 3,133 54,-130-56,12 4,-10-4,0 1,0 0,0 1,-1 1,0 0,0 1,-1 0,6 6,-17-12,0 0,0 0,0 0,0 0,-1 1,1-1,-1 1,0-1,0 1,0-1,0 1,0 0,0-1,-1 1,1 0,-1 0,0 0,0 0,0-1,0 1,0 0,-1 0,1 0,-1-1,0 1,0 0,0-1,0 1,0 0,0-1,-1 1,1-1,-3 2,-1 3,0 0,-1 0,1-1,-2 1,1-2,-1 1,1-1,-2 0,1 0,-6 2,13-6,-1 0,0-1,1 1,-1-1,0 1,0-1,0 0,1 1,-1-1,0 0,0 1,0-1,0 0,0 0,0 0,0 0,1 0,-1 0,0 0,0 0,0 0,0 0,0-1,0 1,0 0,0 0,1-1,-1 1,0-1,0 1,0-1,1 1,-1-1,0 1,1-1,-1 0,0 1,1-1,-1 0,1 0,-1 1,1-1,0 0,-1 0,1 0,0 0,-1 0,1 0,2-50,11 2,3 0,1 1,22-41,-11 26,-15 32,17-34,-4-2,-2-1,-3-1,-3-1,-3-3,-13 15,-2 57,0 1,-1-1,1 1,-1 0,1-1,-1 1,1 0,-1 0,1-1,-1 1,1 0,-1 0,0 0,1 0,-1-1,1 1,-1 0,1 0,-1 0,0 0,1 1,-1-1,1 0,-1 0,1 0,-1 0,0 0,1 1,-1-1,1 0,-1 1,1-1,-1 0,1 1,0-1,-1 0,1 1,-1-1,1 1,0-1,-1 1,1-1,0 1,0-1,-1 1,1-1,0 1,0-1,0 1,0 0,-1-1,1 1,0-1,0 1,0-1,0 1,1 0,-1-1,0 1,0-1,0 1,0-1,1 1,-7 25,2-1,1 1,1 0,1 0,1 0,1 0,2 0,0 0,2-1,1 1,1-1,9 22,3 13,4-1,1-1,24 38,-42-86,-4-4,1 0,0 0,1 0,0 0,0-1,0 1,0-1,1 0,0-1,0 1,5 2,-10-7,1 1,0-1,-1 0,1 0,0 0,-1 0,1 0,-1 0,1 0,0-1,-1 1,1 0,0 0,-1 0,1-1,-1 1,1 0,0-1,-1 1,1 0,-1-1,1 1,-1-1,0 1,1-1,-1 1,1-1,-1 1,0-1,1 1,-1-1,0 1,1-1,-1 0,0 1,0-1,0 0,0 1,0-1,0 1,0-1,0 0,5-19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8.40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95 1,'-13'22,"-5"22,0 19,5 15,3 12,4 9,2 6,3 3,-1-1,-1-4,1-10,0-10,1-11,0-13,1-14,0-19,0-15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8.81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3,'58'0,"-18"-2,0 2,-1 2,1 1,-1 2,0 2,6 3,-35-6,1 0,-1 0,-1 1,1 0,-1 1,0 0,0 0,0 1,-1 0,0 0,-1 1,1 0,-1 1,-1-1,0 2,0-1,-1 0,0 1,-1 0,0 0,0 0,-1 1,0-1,-1 4,10 82,-12-82,0 0,1 1,1-1,1 0,-1 0,2-1,0 1,1-1,0 0,1 0,6 10,-8-19,-1 0,1 0,-1 0,1 0,0-1,1 0,-1 0,1 0,-1 0,1-1,0 0,0 0,0 0,0 0,0-1,0 0,0 0,1 0,-1-1,0 0,1 0,-1 0,0-1,1 1,-1-1,0 0,0-1,3-1,3 0,0-2,0 1,0-1,-1-1,0 0,0 0,-1-1,0 0,0-1,-1 0,1 0,3-7,-4 4,-1 0,0-1,-1 1,-1-1,0 0,0-1,-1 1,-1-1,0 1,0-3,-2 8,0 0,0 0,-1 0,0 0,0 0,0 0,-1 0,0 0,-1 0,0 0,0 0,0 1,0-1,-1 1,-1-1,1 1,-1 0,0 0,-1-1,2 4,0 0,0 0,0 1,0 0,0-1,-1 1,1 0,-1 0,1 1,-1-1,0 1,0 0,0 0,0 0,1 0,-1 1,0-1,0 1,0 0,0 1,0-1,0 0,0 1,0 0,0 0,0 0,1 1,-1-1,0 1,1 0,-1 0,-2 2,-6 4,1 0,0 1,0 0,1 0,0 1,1 1,0 0,-6 10,5-6,2-1,0 1,0 1,1-1,1 1,1 1,0 3,3-16,1 1,0 0,0 1,1-1,-1 0,1 0,0 0,0 0,1 0,0 0,0 0,0 0,0 0,1 0,0 0,0 0,0-1,1 1,-1-1,1 0,0 1,0-1,1-1,-1 1,3 2,-1-3,-1 0,0-1,1 1,-1-1,1 0,-1-1,1 1,0-1,0 0,0 0,0 0,0-1,2 1,27-2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9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139 0,'-13'5,"-10"6,-5 7,0 9,5 5,6 3,10 2,7-6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39.2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1,'2'16,"6"10,3 4,4 3,5-5,3-7,5-9,6-12,4-12,1-13,-7-3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40.81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564 18,'-11'-2,"-9"-3,1 1,-1 1,0 1,0 1,-1 0,1 2,0 0,0 1,0 1,1 1,-1 1,-9 4,13-1,-1 1,1 1,1 0,-1 1,2 1,0 0,0 1,1 1,1 0,0 1,1 0,1 0,0 1,1 1,1-1,0 2,0 4,-6 17,2 0,2 1,1 0,3 1,1 0,1 0,3 15,1-30,1 0,1 0,1-1,1 1,2-1,6 19,-8-33,0 0,1 0,0 0,1-1,0 0,1 0,-1 0,2-1,0 0,0 0,0-1,1 0,0-1,1 0,9 5,-5-5,1-1,-1 0,1-1,0 0,1-2,-1 0,1 0,0-2,-1 0,1-1,0 0,0-1,-1-1,5-1,10-3,-1-1,1-1,-2-2,1 0,-1-2,25-15,-35 18,-1-1,1-1,-2 0,1-1,-2 0,0-2,0 0,-1 0,-1-2,0 1,-1-2,-1 1,-1-2,0 1,-1-2,-1 1,-1-1,0 0,-2 0,0-1,1-15,-5 11,-2 1,0-1,-2 0,-1 1,0 0,-2 0,-1 0,-1 1,0 0,-2 0,0 1,-2 0,0 1,-1 0,-1 1,-1 1,-1 0,0 1,-1 1,-1 0,-1 2,0 0,-1 1,-5-2,16 9,0 1,0 0,0 1,-1 0,1 1,-1 0,0 0,0 1,-1 1,1-1,0 2,-1-1,1 1,0 1,0 0,-1 1,1-1,0 2,0 0,0 0,-8 4,2 3,2 1,-1 0,1 0,1 2,0 0,1 0,0 1,1 0,1 1,-6 11,-56 99,8 3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47.8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1,'2'2,"3"1,3 2,5 0,5 0,8-2,6-1,10-1,6 0,7-1,3 0,1 0,-4-1,-5 1,-8 0,-10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48.2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 0,'-1'2,"0"1,0-1,0 0,1 1,-1-1,1 1,0-1,-1 1,1-1,0 1,1-1,-1 1,0-1,1 1,-1-1,1 0,0 1,0-1,0 0,0 1,0-1,0 0,1 0,-1 0,1 0,-1 0,1 0,1 1,58 40,231 74,-286-114,-1 0,0 0,0 0,0 0,0 1,0 0,-1 0,0 0,0 1,0-1,0 1,-1 0,1 0,-1 0,-1 1,1-1,-1 1,0-1,0 1,0 0,-1 0,0 0,0 0,-1 0,1 0,-1 5,-6 7,0 0,0-1,-2 0,0 0,-1-1,-1 0,0 0,-1-1,-1 0,0-1,-1-1,-1 0,-11 9,-38 34,5-9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2.34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1 473,'4'3,"1"0,0-1,-1 0,1 0,0 0,0 0,1-1,-1 0,0 0,0-1,1 1,-1-1,0 0,0 0,1-1,-1 0,0 0,0 0,0 0,1-1,-2 0,3-1,103-60,-87 48,-1-2,0 0,-1-1,-1-2,-1 0,-1-1,-1 0,0-2,-2 0,-1 0,0-2,1-7,-5-50,-10 79,0 0,-1 1,1-1,-1 0,1 0,-1 1,0-1,0 0,0 1,-1-1,1 1,0-1,-1 1,0 0,0 0,1-1,-1 1,-1 0,1 1,0-1,0 0,-1 1,1-1,-1 1,1 0,-1 0,-1-1,-1 3,0-1,0 1,0 0,0 1,0-1,1 1,-1 0,0 0,1 1,0-1,-1 1,1 0,0 0,0 0,1 1,-1-1,1 1,-1 0,1 0,1 0,-1 0,0 1,1-1,0 1,0 0,0-1,0 5,-10 29,1 0,3 1,1 0,1 0,3 0,1 1,1-1,3 1,3 18,25 267,4 95,-34-416,1 15,0 0,0 0,-2 0,-1-1,0 1,-1 0,-1-1,-1 0,-1 0,0 0,-3 3,-7 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3.4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0 871,'23'-2,"0"-1,-1-1,1-1,-1-1,0-1,-1-1,5-3,12-4,19-6,16-7,1 3,0 4,32-3,-102 22,1 0,-1 1,1 0,0 0,-1 0,1 1,0 0,0 0,0 0,-1 0,1 1,0-1,0 1,-1 1,1-1,-1 0,1 1,-1 0,1 0,-1 1,0-1,0 1,0 0,-1 0,1 0,0 0,1 3,42 136,-42-136,1-1,-1 1,2-1,-1 0,0-1,1 1,0-1,0 0,0-1,0 0,1 0,-1-1,1 1,0-2,-1 1,1-1,0 0,0-1,0 0,0 0,0 0,0-1,0-1,0 1,-1-1,1-1,-1 1,1-1,-1 0,0-1,0 0,0 0,-1-1,1 1,-1-1,0-1,3-3,-6 6,-1-1,0 1,-1-1,1 1,0-1,-1 0,0 0,0 0,0 0,-1 0,1 1,-1-1,0 0,0 0,0 0,0 0,-1 0,0 0,0 0,0 0,0 0,0 0,-1 1,0-1,1 1,-2-1,0-2,-4-3,0-1,-1 1,0 1,0-1,-1 1,0 1,0 0,-1 0,0 0,-6-3,-1 0,-1 1,0 1,0 1,0 0,-1 1,0 1,0 1,-1 1,1 0,-11 1,27 2,0-1,-1 1,1 0,0 1,-1-1,1 0,0 1,0 0,-1 0,1 0,0 0,0 0,0 1,0-1,0 1,0 0,1 0,-1 0,1 0,-1 0,1 1,0-1,-1 1,1 0,1-1,-1 1,0 0,1 0,-1 0,1 0,2 0,1-1,-1 1,1-1,-1 0,1 1,0-1,0 0,0 0,0 0,0-1,0 1,1 0,-1-1,1 0,-1 1,1-1,-1 0,1 0,0 0,-1-1,1 1,0-1,0 1,0-1,-1 0,1 0,2-1,24 2,-1-1,0-1,1-2,-1-1,0-1,-1-2,1 0,-1-2,-1-1,0-1,0-1,-1-2,0 0,6-7,-5 4,-1-1,-1-1,0-2,-2 0,0-1,-2-2,0 0,-2-1,0 0,-2-2,-1 0,-1-1,-2 0,0-1,-2 0,-1-3,-4 14,13-95,-18 112,0 0,0 0,0 0,0 0,0 0,0 0,0 1,0-1,0 0,0 0,-1 0,1 0,0 0,-1 0,1 0,-1 0,1 1,-1-1,1 0,-1 0,0 1,1-1,-1 0,0 1,0-1,1 0,-1 1,0-1,0 1,0-1,0 1,0 0,1-1,-1 1,0 0,0 0,0 0,0 0,0 0,0 0,0 0,0 0,0 0,0 0,0 0,-42 23,26-6,0 1,1 1,1 0,1 1,1 1,0 0,2 1,0 0,2 0,0 1,1 1,2-1,0 1,2 0,0 3,2-12,0 0,1-1,1 1,0 0,1 0,0 0,1 0,1-1,1 1,0-1,0 0,2 0,0 0,0-1,1 0,1 0,0-1,1 0,0 0,1-1,0 0,2 1,6 1,0 0,1-1,0 0,1-2,1 0,-1-2,1 0,1-1,-1-1,1-1,11 0,-30-4,-1 0,0 0,1 0,-1 0,0-1,1 1,-1-1,1 0,-1 0,1 0,-1 0,1 0,-1 0,1 0,-1-1,1 0,-1 1,0-1,1 0,-1 0,0 0,0 0,1-1,-1 1,0-1,0 1,-1-1,1 0,0 1,0-1,-1 0,1 0,-1 0,0-1,0 1,1 0,-1 0,-1-1,1 0,0-2,-1 5,0-1,-1 1,1 0,0-1,0 1,0 0,0-1,0 1,0 0,-1-1,1 1,0-1,0 1,0 0,0-1,0 1,0 0,1-1,-1 1,0 0,0-1,0 1,0-1,0 1,0 0,1-1,-1 1,0 0,0 0,1-1,-1 1,0 0,0 0,1-1,-1 1,0 0,1 0,-1-1,0 1,1 0,-1 0,0 0,1 0,-1 0,0 0,1 0,-1-1,0 1,1 0,-1 0,1 0,-1 0,0 1,1-1,-1 0,0 0,1 0,-1 0,0 0,1 0,-1 1,0-1,1 0,-1 0,2 2,9 8,1 0,-1 0,1-2,1 1,0-2,0 1,0-2,1 0,0-1,0 0,0-1,1 0,0-1,-1-1,5 0,-15-3,-1 1,1-1,0 0,0 0,0 0,0-1,-1 1,1-1,-1 0,1 0,-1 0,0-1,0 1,0-1,0 0,0 0,0 0,-1 0,0 0,1 0,-1-1,0 1,-1-1,1 1,-1-1,1 0,0-3,-1 0,1 1,-1-1,0 1,-1-1,1 0,-1 1,-1-1,1 1,-1-1,0 0,0 1,-1 0,0-1,0 1,-1 0,-1-3,1 3,0 1,0 0,0 0,-1 0,1 0,-1 0,0 1,-1 0,1 0,-1 0,0 0,0 1,0-1,0 1,-1 1,1-1,-1 1,1 0,-1 0,0 0,0 1,0 0,0 0,0 1,0 0,0 0,0 0,0 1,0 0,0 0,0 0,0 1,0-1,1 2,-1-1,0 1,1-1,0 1,0 1,-2 0,3 0,0 0,0-1,0 1,1 1,-1-1,1 1,0-1,0 1,0 0,1 0,0 0,0 0,0 0,0 1,1-1,0 1,0-1,1 1,-1-1,1 1,0-1,1 1,0-1,-1 1,2-1,-1 1,0-1,1 0,0 0,1 1,0 0,16 17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3.99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282 5,'-16'-2,"-1"0,1 1,0 1,0 1,0 0,0 2,0-1,0 2,1 0,-1 1,1 0,0 1,0 1,-7 5,19-10,1-1,-1 0,1 1,-1 0,1-1,0 1,0 0,0 0,0 0,0 1,1-1,-1 0,1 1,-1-1,1 1,0-1,0 1,0 0,0 0,1-1,-1 1,1 0,-1 0,1 0,0-1,0 1,0 0,1 0,-1 0,1 0,-1-1,1 1,0 0,0-1,0 1,0 0,1-1,-1 0,1 1,0-1,-1 0,1 0,0 0,0 0,0 0,2 1,16 12,0-1,2 0,-1-2,2-1,8 3,-10-4,1 0,-2 1,1 1,-2 1,1 1,1 4,-17-16,-1 0,0 0,0 1,-1-1,1 1,0 0,-1 0,0 0,0 0,0 0,0 1,0-1,0 0,-1 1,0-1,0 1,0 0,0-1,0 1,-1 0,0 0,1 0,-1-1,-1 1,1 0,-1 0,1-1,-1 1,0 0,0-1,-1 1,1-1,-1 1,0-1,1 0,-2 1,-1 2,3-5,0 1,-1 0,1-1,0 1,-1-1,1 0,-1 1,1-1,-1 0,0 0,0 0,1 0,-1 0,0-1,0 1,0 0,0-1,0 1,0-1,0 0,0 0,0 0,0 0,0 0,0 0,0 0,0-1,0 1,0-1,0 1,0-1,0 0,1 0,-1 0,0 0,0 0,1 0,-1 0,1-1,-1 1,1-1,0 1,-1-1,1 1,0-1,0 0,-1 0,1-8,-1 1,1-1,1 1,0 0,0-1,1 1,0-1,1 1,0 0,0 0,1 0,0 0,0 0,1 0,1 1,-1 0,1 0,1 0,1-2,2-2,0 0,0 1,2 0,-1 1,1 0,1 0,-1 1,2 1,-1 0,1 1,0 0,1 1,0 0,-1 1,2 1,-1 0,1 1,-1 1,1 0,0 1,0 0,-10 1,0 1,0-1,0 1,0 0,0 1,0-1,-1 1,1 0,0 0,-1 1,0-1,1 1,-1 0,0 0,0 0,-1 0,1 1,-1 0,0 0,0 0,0 0,0 0,-1 0,1 1,-1-1,0 1,-1 0,2 2,2 15,0-1,0 1,-2 1,-1-1,-1 17,-1-29,0-5,0 0,-1 0,2 0,-1 0,1 0,-1 0,1 0,1 0,-1 0,1 0,0 0,0-1,0 1,0-1,1 1,2 2,-3-6,0-1,-1 1,1-1,0 1,-1-1,1 0,0 0,0 0,-1 0,1 0,0 0,0 0,-1-1,1 1,0-1,-1 1,1-1,0 1,-1-1,1 0,-1 0,1 0,-1 0,0 0,1 0,-1 0,0-1,1 0,16-13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5.5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0 155,'23'-3,"19"-4,15-6,13-8,7-5,2-2,0 3,-8 6,-15 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4.29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0,'-9'14,"4"6,9 0,5-3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4.4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0,'0'2,"0"10,0 15,-2 18,-1 17,-2 17,0 12,1 8,0 2,2-4,3-11,6-9,6-14,6-14,4-14,0-13,-3-16,-6-8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4.7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11,'20'0,"19"0,15 0,16 0,8-2,4-1,-7 0,-15 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5.0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0 152,'0'14,"10"88,-9-98,0-1,1 1,0 0,0-1,-1 1,2-1,-1 0,0 0,1 0,0 0,-1 0,1 0,0-1,0 1,1-1,-1 0,0 0,1 0,0 0,-1-1,1 1,0-1,0 0,2 0,2 0,0 0,0-1,0 1,0-2,0 1,0-1,0-1,0 1,0-1,0-1,-1 1,1-1,-1-1,0 1,0-1,0-1,0 1,-1-1,0 0,0 0,0-1,0 0,-1 0,0 0,0-1,-1 0,1-2,-1 3,0 0,0 0,-1 0,0-1,-1 1,1-1,-1 0,-1 0,1 0,-1 0,0 0,-1 0,1 0,-1 0,-1-1,0 1,0 0,0 0,-1 0,0 0,0 1,0-1,-1 0,0 1,-1 0,1 0,-1 0,0 0,-1 0,-3-3,3 5,0 1,0 0,0 0,0 0,0 1,0 0,-1 0,1 0,-1 0,1 1,-1 0,0 0,0 1,1 0,-1 0,0 0,0 1,1-1,-1 1,0 1,1-1,-1 1,1 0,-1 0,1 1,0-1,0 1,0 0,0 1,1-1,-1 1,1 0,0 0,0 0,1 0,-1 1,1 0,0 0,0 0,-2 4,-2 2,0 1,1 0,0 0,1 1,1 0,0 0,0 0,2 0,-2 12,3-20,0 0,1 0,0 0,0-1,0 1,1 0,0 0,0 0,0 0,0-1,1 1,0-1,0 1,0-1,0 1,1-1,-1 0,1 0,0 0,0-1,1 1,-1-1,1 0,0 0,0 0,0 0,0 0,2 0,67 7,-37-15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5.27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286 0,'-21'0,"-15"5,-11 8,-3 6,4 7,7 3,10 2,12 0,16-1,15-3,12-2,8 0,-1-5</inkml:trace>
  <inkml:trace contextRef="#ctx0" brushRef="#br0" timeOffset="1">245 428,'9'18,"6"11,1 4,2 2,1-3,3-5,6-6,10-8,12-5,16-7,15-6,11-6,-9-1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5.61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 0,'-3'12,"0"12,1 12,-1 8,2 4,2 0,4-5,2-8,4-10,-1-9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6.1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0,'47'16,"2"-1,-1-3,15 0,-16-3,-1 1,0 3,26 12,-62-21,0 0,0 1,-1 1,0 0,0 0,0 0,-1 1,0 1,0-1,0 1,-1 1,-1-1,1 1,-2 0,1 1,-1-1,0 1,-1 0,1 6,16 77,-19-75,1-1,1 0,0 0,2 0,-1-1,2 0,0 0,7 10,-11-21,1-1,0 1,0-1,1 0,-1 0,1 0,0 0,0-1,0 0,0 0,1 0,-1 0,1-1,0 0,-1 0,1-1,0 0,0 0,0 0,0-1,0 0,0 0,0 0,0-1,0 0,0 0,0 0,3-1,0 0,-1-1,0 0,1-1,-1 0,-1 0,1 0,0-1,-1 0,0-1,0 1,-1-1,0-1,0 1,0-1,-1 0,0-1,1 0,-2-1,1 1,-1-1,-1-1,0 1,0 0,-1-1,0 1,0-1,-1 0,-1 0,1 1,-2-1,1 0,-1 0,-1 0,0 1,0-1,-3-5,5 15,0-1,0 0,0 1,0-1,0 0,-1 1,1-1,0 0,0 1,-1-1,1 0,0 1,-1-1,1 1,-1-1,1 1,0-1,-1 1,1-1,-1 1,0-1,1 1,-1 0,1-1,-1 1,0 0,1 0,-1-1,1 1,-1 0,0 0,1 0,-1 0,0 0,0 0,1 0,-1 0,0 0,1 0,-1 0,0 0,1 0,-1 1,0-1,1 0,-15 30,14-18,1 0,0 0,0 0,2 0,-1 0,1-1,1 1,0 0,1-1,0 0,0 0,2 0,-1 0,1-1,1 0,-1 0,2-1,-1 0,2 0,-1-1,1 0,0 0,1-1,-1 0,2 0,-1-2,1 1,-1-1,2 0,119 25,-72-26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7.6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1,'-15'4,"1"0,-1 1,1 1,1 1,-1-1,1 2,0 0,1 1,0 0,0 1,1 0,0 1,1 0,0 0,1 1,0 2,4-9,0 1,1-1,0 1,0 0,1 1,0-1,0 0,0 1,1 0,0 0,0-1,1 1,0 0,0 1,0-1,1 0,0 0,1 0,-1 0,1 0,1 0,-1 0,1 0,1 0,-1-1,1 1,0-1,1 0,-1 1,1-2,0 1,1 0,4 4,7 0,0 0,1-1,0-1,0-1,1 0,0-1,0-1,13 1,89 34,-117-40,-1 1,1 0,-1 0,0 0,1 0,-1 0,0 0,0 1,0-1,0 1,0-1,0 1,0 0,0 0,-1 0,1 0,-1 0,1 0,-1 0,0 1,0-1,0 0,0 1,0-1,-1 1,1-1,-1 1,1-1,-1 1,0-1,0 1,0 0,0-1,-1 1,1-1,-1 1,0-1,1 0,-1 1,-1 1,-2 1,1-1,-1 0,0 0,0 0,-1 0,1-1,-1 0,0 0,1 0,-1 0,-1-1,1 0,-5 2,8-3,-1 0,0-1,1 1,-1 0,0-1,0 1,0-1,1 0,-1 0,0 0,0 0,0 0,0-1,1 0,-1 1,0-1,0 0,1 0,-1 0,1-1,-1 1,1-1,-1 1,1-1,0 0,0 0,-2-2,2-1,1 0,0 0,0 0,0-1,0 1,1 0,0-1,0 1,0 0,1-1,0 1,0 0,0-1,1 1,0 0,0 0,0 0,0 1,1-1,0 0,0 1,0-1,0 1,1 0,0 0,-1 1,2-1,-1 0,15-16,1 1,0 0,2 2,0 0,1 2,0 0,1 1,1 2,0 0,0 2,1 1,21-5,-44 13,0 0,0 0,0 1,1-1,-1 1,0-1,0 1,1 0,-1 1,0-1,0 0,0 1,1 0,-1-1,0 1,0 1,0-1,0 0,0 1,-1-1,1 1,0 0,-1 0,1 0,-1 0,0 0,1 1,-1-1,0 1,-1 0,1-1,0 1,-1 0,1 0,-1 0,0 0,0 0,0 0,0 3,7 84,-8-79,0 1,0 0,1-1,0 1,1 0,0-1,1 0,0 1,1-1,1 0,-1-1,2 1,-1-1,7 7,-11-14,1-1,0 0,0 0,0 0,1 0,-1 0,0-1,1 1,-1-1,1 1,-1-1,1 0,0 0,-1 0,1-1,0 1,0 0,0-1,0 0,0 0,-1 0,1 0,0 0,0-1,0 1,0-1,0 1,-1-1,1 0,0 0,-1-1,1 1,-1-1,1 1,-1-1,1 0,18-18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7.8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0,'0'16,"11"5,16-1,2-4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8.34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269 298,'-16'4,"0"0,0 2,0 0,0 1,1 0,0 1,1 1,-1 0,2 1,-1 0,2 2,-1-1,2 1,-1 1,2 0,0 1,0 0,-6 14,14-24,1 1,-1-1,1 1,0 0,1-1,-1 1,1 0,0 0,0 0,0-1,1 1,0 0,0-1,0 1,1 0,-1-1,1 1,0-1,0 0,0 0,1 1,0-2,0 1,0 0,0 0,0-1,1 0,2 2,12 10,0-1,1-1,1-1,0-1,7 3,-26-14,41 21,77 47,-118-67,1 0,-1-1,0 1,0 0,0 0,0 0,0-1,0 1,0 0,0 0,0 0,0 1,-1-1,1 0,0 0,-1 0,1 1,-1-1,1 0,-1 0,0 1,1-1,-1 0,0 1,0-1,0 1,0-1,0 0,0 1,-1-1,1 0,0 1,-1-1,1 0,-1 0,1 1,-1-1,1 0,-1 0,0 0,0 0,0 0,0 0,0 0,0 0,0 0,0 0,0 0,0 0,0-1,0 1,0-1,-2 1,0 2,-1-1,1 0,-1 0,0 0,0 0,0-1,0 0,0 1,0-1,0-1,0 1,0-1,-1 1,1-1,0-1,0 1,-1 0,1-1,0 0,-4-1,7-1,0 1,0-1,0 0,0 0,0 1,1-1,-1 0,1 0,0 0,0 1,0-1,0 0,0 0,1 0,-1 0,1 1,0-1,0 0,0 1,0-1,0 0,0 1,1 0,-1-1,1 1,0 0,0-1,0-1,148-253,-116 185,-4-1,-3-2,-3-1,-3-1,7-65,-23 130,-4 36,0-10,17 185,22 75,-37-248,1 0,1-1,1 0,1 0,1-1,2 0,0 0,1-1,2 0,0-1,12 15,-21-33,0 1,1-1,-1 0,1-1,0 1,0-1,0 0,0 0,0-1,1 1,-1-1,1-1,0 1,0-1,-1 0,1 0,5 0,16-3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6.3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251 79,'-17'8,"0"0,1 1,0 1,1 1,0 0,0 1,1 1,1 0,0 0,1 2,1-1,0 2,1-1,-5 10,9-13,0 0,1 0,0 0,0 0,2 1,-1 0,2 0,-1 6,2-15,1 0,0 0,0 0,0 1,0-1,0 0,1 0,0 0,0 0,0 0,0 0,1-1,0 1,-1 0,1-1,1 1,-1-1,0 0,1 1,0-1,-1 0,1 0,0-1,1 1,-1-1,0 0,1 0,2 2,-1-2,0-1,-1 1,1-1,0 0,-1 0,1-1,0 1,0-1,0 0,0 0,0-1,-1 1,1-1,0 0,0-1,-1 1,1-1,-1 0,1 0,-1 0,0-1,0 1,0-1,0 0,2-2,4-3,-1-1,1-1,-2 0,1 0,-1-1,-1 0,0 0,5-11,-5 8,-1-2,0 1,-1-1,-1 0,0 0,-1 0,-1 0,0 0,-2-1,0 1,0-1,-2 1,0 0,0-1,1 17,1 1,0-1,0 0,0 0,0 0,0 1,0-1,0 0,0 0,0 0,-1 1,1-1,0 0,0 0,0 0,0 0,-1 0,1 1,0-1,0 0,0 0,-1 0,1 0,0 0,0 0,0 0,-1 0,1 0,0 0,0 0,-1 0,1 0,0 0,0 0,0 0,-1 0,1 16,1 0,0-1,1 1,1-1,0 1,1-1,0 0,2-1,-1 1,2-1,0 0,1 0,7 9,-13-20,1 1,0-1,0 1,0-1,0 0,1 0,-1-1,1 1,0-1,-1 0,1 0,0 0,1 0,-1-1,0 1,0-1,1 0,-1 0,0-1,1 0,-1 1,1-1,-1-1,1 1,-1-1,0 1,1-1,-1-1,0 1,0 0,1-1,-1 0,-1 0,1 0,0-1,0 1,2-3,6-5,-1-1,0 1,-1-2,0 1,0-1,-1-1,-1 0,0 0,-1 0,-1-1,0 0,0-1,-2 1,0-1,0 0,-2 0,0 0,0 0,-1-1,-2-6,0 16,-3 17,-3 21,6-27,0 1,0-1,1 1,0 0,0 0,0-1,1 1,-1 0,1-1,1 1,-1 0,1-1,0 0,0 1,1-1,-1 0,1 0,0 0,1 0,-1-1,1 0,0 1,0-1,0 0,0-1,1 1,0-1,0 0,0 0,1 0,2-1,0 0,0 0,0-1,0 0,0-1,0 0,0 0,1-1,-1 0,0 0,0-1,-1 0,1 0,0-1,-1 0,1 0,-1-1,0 0,0 0,0-1,-1 0,0 0,0 0,0-1,0 0,-1 0,0 0,0-1,-1 0,0 0,0 0,-1 0,1-1,-2 1,1-1,-1 0,0 0,0 0,6-108,-10 113,2 21,1-8,0 0,1-1,0 1,1-1,0 1,0-1,1 0,0 0,1-1,0 1,0-1,1 0,0 0,0-1,1 0,0 0,0 0,0-1,1 0,0-1,1 0,-1 0,1 0,0-1,0-1,0 1,1-1,31 6,-4-5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8.5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61,'12'-2,"19"-4,25-4,28-4,25-1,-7 2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2:59.15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10,'-9'-3,"-1"1,1 0,-1 1,0 0,1 1,-1-1,0 2,1 0,-1 0,0 0,1 2,-1-1,1 1,0 0,0 1,0 0,0 0,1 1,0 0,0 1,0 0,1 0,-5 4,9-6,-1 1,0-1,1 0,0 1,0 0,1 0,-1 0,1 0,0 0,1 0,-1 0,1 1,0-1,0 1,0-1,1 1,0-1,0 1,1-1,-1 1,1-1,0 1,1-1,-1 0,1 1,0-1,0 0,1 0,0 0,0-1,0 1,0-1,0 1,1-1,0 0,3 2,7 2,0 0,1-1,0-1,0 0,0-1,1 0,0-2,0 0,0 0,0-2,0 0,0-1,1 0,12-3,4 1,0-1,0-2,0-2,0-1,-1-1,0-2,-1-1,-1-1,0-2,0-1,-1-1,3-4,-28 18,1-1,0 1,-1-1,0 0,0 0,0 0,0 0,0-1,-1 1,0-1,0 0,0 0,-1 0,2-6,-4 11,0-1,0 1,0-1,0 1,0 0,0-1,0 1,0-1,0 1,0-1,-1 1,1 0,0-1,0 1,0-1,-1 1,1 0,0-1,0 1,-1 0,1-1,0 1,-1 0,1-1,-1 1,1 0,0 0,-1-1,1 1,-1 0,1 0,0 0,-1 0,1 0,-1 0,1-1,-1 1,1 0,-1 0,1 0,-1 1,1-1,0 0,-1 0,1 0,-1 0,1 0,-1 0,1 1,0-1,-1 0,1 0,-1 1,1-1,0 0,-1 0,1 1,0-1,-1 0,1 1,0-1,0 1,0-1,-1 0,1 1,0-1,0 1,0-1,-3 3,1 0,0 0,1 0,-1 0,0 0,1 0,0 0,0 1,0-1,0 0,0 1,0-1,1 1,0-1,0 1,0-1,0 0,0 1,1-1,0 1,-1-1,1 1,0-1,1 0,-1 0,1 0,-1 0,1 0,0 0,0 0,0 0,1 0,-1-1,0 0,1 1,0-1,0 0,-1 0,4 1,7 2,0 0,0-2,1 1,-1-2,1 1,0-2,-1 0,1-1,0 0,0-1,0 0,-1-2,1 1,-1-2,0 1,1-2,-2 0,1 0,0-2,-5 4,0-1,0 1,-1-1,1-1,-1 0,0 0,-1 0,1-1,-1 0,0 0,0-1,-1 1,0-1,0 0,-1-1,0 1,0-1,0 0,-1 0,-1 0,1 0,-1-1,0 1,-1-1,0-2,-1 12,0 0,-1 0,1 0,0 0,0-1,-1 1,1 0,-1 0,1-1,-1 1,1 0,-1 0,1-1,-1 1,0-1,1 1,-1-1,0 1,1-1,-1 1,0-1,0 1,0-1,1 0,-1 0,0 1,0-1,0 0,0 0,0 0,1 0,-1 0,0 0,0 0,0 0,0 0,0 0,1-1,-1 1,0 0,0-1,0 1,1 0,-1-1,0 1,0-1,1 1,-1-1,0 0,1 1,-1-1,1 1,-1-1,1 0,-1 0,1 1,-1-1,1 0,0 0,-1 0,1 1,0-1,0 0,0 0,0 0,-1 0,1 0,0 1,0-1,-3 5,0 0,0 1,1-1,-1 1,1 0,0 0,1 0,-1 0,1 0,0 0,0 1,0-1,1 0,-1 1,2-1,-1 0,0 0,1 1,0-1,0 0,1 0,-1 0,1 0,0 0,1 0,-1 0,1-1,0 1,0-1,0 0,1 0,-1 0,1 0,0-1,4 4,9 0,0-1,0 0,1-1,0 0,0-2,0 0,0-1,0-1,1-1,-1-1,0 0,17-3,45-6,-7-2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3: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306 33,'0'103,"3"92,-9 0,-8-1,-28 129,20-221,-4-2,-4-1,-36 76,61-160,-2-1,0 0,0 0,-1-1,-1 0,-9 10,18-22,-1 0,1 0,-1-1,1 1,0-1,-1 1,1 0,-1-1,1 1,-1-1,0 1,1-1,-1 1,1-1,-1 1,0-1,1 0,-1 1,0-1,0 0,1 0,-1 1,0-1,0 0,1 0,-1 0,0 0,0 0,1 0,-1 0,0 0,0-1,1 1,-1 0,0 0,0-1,1 1,-1 0,0-1,1 1,-1 0,0-1,1 1,-1-1,1 1,-1-1,1 0,-1 1,1-1,-1 1,1-1,0 0,-1 1,1-1,-1 0,-7-46,11-13,2 0,2 0,10-31,-1 6,106-647,-115 690,2-1,1 1,3 1,1 0,3 1,1 1,1 0,6-5,24-9,-49 53,1-1,0 1,-1-1,1 1,0-1,-1 1,1 0,0-1,0 1,0 0,-1 0,1-1,0 1,0 0,0 0,-1 0,1 0,0 0,0 0,0 0,-1 0,1 0,0 1,0-1,0 0,-1 1,1-1,0 0,0 1,-1-1,1 1,0-1,-1 1,1-1,-1 1,1-1,0 1,-1 0,0-1,1 1,-1 0,1-1,-1 1,0 0,1 0,-1-1,0 1,0 0,1 0,-1 0,0 0,6 47,-6-44,1 58,-3-49,1 0,0 0,1 1,1-1,0 0,1 0,0 0,1 0,0 0,1 0,0-1,1 1,1-1,0-1,1 1,0-1,7 9,-10-16,0-1,-1 0,1 0,0 0,1-1,-1 1,0-1,1 0,-1 0,1-1,0 1,-1-1,1 0,0-1,0 1,0-1,0 0,0 0,0 0,-1-1,1 1,0-1,0 0,0-1,-1 1,1-1,-1 0,1 0,-1-1,0 1,3-3,3-2,-1 0,-1 0,1-1,-1 0,-1 0,1-1,-1 0,-1-1,0 1,0-1,-1 0,0-1,1-4,2-14,-1 0,-2 0,-1-1,-1 0,-1 0,-2 0,-1 0,-2-5,-1 5,0 22,1 20,2 4,1 0,0 0,1 0,1-1,1 1,0 0,0-1,2 0,0 0,1 0,0-1,1 1,1-2,0 1,1-1,0 0,1-1,1 0,0-1,0 0,1 0,1-1,-1-1,2 0,-1-1,1-1,0 0,1 0,0-2,0 0,0 0,2-1,45-1,-7-6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3:00.26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134 1,'-13'13,"-10"17,-2 13,0 16,4 12,7 5,4 1,7-4,7-5,1-9,3-13,0-16,-1-14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3:00.53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12,'15'-4,"0"1,1 1,-1 1,1 0,0 1,-1 0,1 2,7 1,-5-1,40 3,0 3,0 3,-1 2,-1 2,31 14,-20 11,-65-38,-1 0,1-1,-1 1,1 0,-1 0,0-1,1 1,-1 0,0 0,-1 0,1 1,0-1,0 0,-1 0,1 0,-1 1,0-1,0 0,0 0,0 1,0-1,0 0,-1 0,1 0,-1 1,1-1,-1 0,0 0,0 0,0 0,0 0,0 0,-7 8,0 0,0-1,-1 0,0 0,-1-1,0 0,0-1,-1 0,0-1,-4 2,-2 2,-234 137,201-115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3:00.7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1,'16'4,"16"2,17 0,14-4,6-1,2-5,-11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39.0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55,'2'0,"4"0,4 0,8 0,12-3,10-2,10-3,8-1,2 0,1 1,-3 2,-8 2,-6 2,-10 3,-8 2,-8-3,-7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0.12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0 315,'44'102,"-6"2,-3 2,-6 1,-4 1,5 66,1-33,-31-141,1-1,-1 1,0-1,0 1,1-1,-1 1,1-1,-1 1,0-1,1 1,-1-1,1 1,-1 0,1-1,0 1,-1 0,1 0,-1-1,1 1,-1 0,1 0,0 0,-1 0,1 0,-1-1,1 1,0 0,-1 0,1 1,0-1,-1 0,1 0,-1 0,1 0,0 0,-1 1,1-1,-1 0,1 1,-1-1,1 0,-1 1,1-1,-1 0,1 1,-1-1,1 1,-1-1,0 1,1-1,-1 1,0 0,0-1,1 1,-1-1,0 1,0-1,0 1,27-160,0-89,-11-1,-12-105,-12 204,11 209,3-9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1.1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340 170,'-3'-9,"0"1,-1-1,0 1,0 0,-1 0,-1 0,1 1,-1 0,0 0,0 0,-1 1,0 0,0 0,-1 1,0 0,0 0,-3-1,6 4,0-1,0 1,0 0,0 1,0-1,0 1,-1 0,1 0,0 1,-1 0,1 0,0 0,-1 0,1 1,0 0,-1 0,1 0,0 1,0 0,0 0,0 0,0 0,1 1,-1 0,1 0,-1 0,1 1,0-1,0 1,1 0,-7 8,2 1,-1 0,2 0,0 1,0 0,1 0,1 1,1-1,0 1,0 0,2 0,0 1,1-1,0 9,0-20,1 1,-1-1,1 0,0 1,0-1,0 1,1-1,-1 0,1 1,0-1,1 0,-1 0,1 0,0 0,0 0,0 0,0 0,0-1,1 1,0-1,0 1,0-1,0 0,0 0,1-1,-1 1,1-1,0 0,0 1,0-2,0 1,0 0,0-1,0 0,0 0,1 0,-1 0,0-1,1 0,5-3,0-1,-1-1,0 1,1-2,-1 1,-1-1,1-1,-1 0,-1 0,1 0,-1-1,0 0,-1-1,0 1,0-1,-1 0,0-1,0 1,-1-1,-1 0,1 0,3-8,0-1,-1 0,-1 0,0 0,-2 0,1-12,-6 25,-2 16,0 3,0 0,1 1,1-1,0 1,1 0,0-1,1 1,1 0,0 0,1-1,1 1,0-1,0 1,6 11,-6-17,1 0,-1-1,2 1,-1-1,1 0,0 0,0-1,1 1,-1-1,2 0,-1-1,1 1,-1-1,2-1,-1 1,0-1,1 0,0-1,0 0,0 0,0-1,0 0,0 0,8 0,-10-2,0 0,-1 0,1 0,-1-1,1 0,0 0,-1 0,1-1,-1 0,0 0,0 0,0-1,0 1,0-1,0 0,0-1,-1 1,0-1,0 0,0 0,0 0,-1-1,1 1,-1-1,0 0,0 0,1-4,4-10,0 0,-1 0,-1-1,-1 0,0 0,-2 0,0-2,0 6,-1 0,0 0,-1 0,-1 0,0 0,-1 0,-1 0,-1 1,0-1,-1 0,-1 1,-4-11,9 27,0 0,0-1,-1 1,1-1,0 1,0-1,-1 1,1-1,0 1,0-1,-1 1,1-1,-1 0,1 1,-1-1,1 1,0-1,-1 0,1 0,-1 1,1-1,-1 0,0 0,1 1,-1-1,1 0,-1 0,1 0,-1 0,1 0,-1 0,0 0,1 0,-1 0,1 0,-1 0,1 0,-1 0,0-1,1 1,-1 0,1 0,-1-1,1 1,-1 0,1-1,0 1,-1 0,1-1,-1 1,1-1,0 1,-1-1,1 1,0-1,-1 1,1-1,0 1,0-1,-1 1,1-1,0 1,0-1,0 0,1 3,1 0,-1 0,1 0,-1 0,1 0,0 0,0-1,0 1,0-1,0 1,0-1,0 0,0 0,0 0,1 0,-1 0,1 0,-1-1,0 1,1-1,-1 0,1 1,2-1,-4 0,30 3,1-1,-1-2,1-1,-1-1,16-4,54-3,-99 8,0 1,1-1,-1 1,0 0,1-1,-1 1,1 0,-1 1,0-1,1 0,-1 1,0-1,1 1,-1 0,0-1,0 1,1 0,-1 0,0 1,0-1,0 0,0 1,-1-1,1 1,0 0,-1 0,1-1,-1 1,1 0,-1 0,0 0,0 1,0-1,0 0,0 0,0 1,-1-1,1 0,-1 1,0-1,1 0,-1 3,-32 160,31-158,-8 102,9-104,1-1,-1 0,1 1,0-1,0 0,1 0,-1 0,1 0,0 0,0 0,0 0,0-1,1 1,-1-1,1 0,0 1,0-1,0 0,1-1,-1 1,1-1,-1 1,4 0,0 1,1-1,0-1,0 1,0-1,0-1,1 0,-1 0,0 0,1-1,-1 0,0-1,0 1,1-2,-1 1,0-1,0-1,0 1,0-1,-1-1,1 1,-1-1,0-1,0 1,0-1,1-2,3-2,0-1,0 0,-1 0,-1-1,1-1,-2 1,0-2,0 1,-1-1,-1 0,0 0,-1-1,0 0,-1-1,6-74,-10 90,0-1,0 0,0 0,0 0,0 1,0-1,0 0,0 0,-1 0,1 1,0-1,0 0,0 0,0 0,0 0,-1 1,1-1,0 0,0 0,0 0,0 0,-1 0,1 0,0 0,0 0,-1 0,1 1,0-1,0 0,0 0,-1 0,1 0,0 0,0 0,0 0,-1 0,1-1,0 1,0 0,-1 0,1 0,0 0,0 0,0 0,-1 0,1 0,0 0,0-1,0 1,0 0,-1 0,1 0,0 0,0-1,0 1,0 0,-10 21,5-9,1 0,0 0,1 1,0-1,1 1,0 0,1-1,0 1,2 0,-1 0,1-1,1 1,0 0,1-1,0 1,1-1,0 0,1 0,1-1,0 1,0-1,3 3,-3-9,-1-1,0 0,1 0,0 0,0-1,0 0,1 0,-1-1,1 1,-1-1,1-1,0 1,0-1,0 0,0-1,0 0,0 0,32-2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1.4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9,'-13'-4,"-3"0,6 3,14 5,18 3,4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6.7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198 506,'-12'3,"0"1,1 0,0 0,0 2,0-1,1 1,-1 1,1 0,1 0,0 1,0 0,0 1,1 0,0 0,1 0,0 1,0 1,1-1,-4 11,8-18,1-1,0 0,0 1,0-1,0 1,0-1,1 1,-1 0,1-1,0 1,0 0,0-1,0 1,0-1,0 1,1 0,-1-1,1 1,-1-1,1 1,0-1,0 1,1-1,-1 0,0 1,1-1,-1 0,1 0,0 0,0 0,0 0,0-1,0 1,0 0,0-1,0 0,1 1,-1-1,0 0,2 0,2 1,0-1,0 0,0-1,0 1,1-1,-1 0,0-1,0 1,0-1,0 0,0-1,0 0,0 0,0 0,0 0,-1-1,1 0,-1 0,4-4,3-1,-1-1,0 0,-1-1,0 0,0-1,-1 0,-1 0,2-5,1-2,-2 0,0-1,-1 0,-1-1,-1 0,-1 0,-1 0,0-1,-2 0,0 1,-2-20,-1-2,-2 1,-2-1,-2 1,-1 0,-8-16,-20-40,36 96,0 0,0 1,0-1,0 1,0-1,0 0,0 1,-1-1,1 1,0-1,0 0,0 1,-1-1,1 1,0-1,-1 1,1-1,-1 1,1-1,0 1,-1-1,1 1,-1 0,1-1,-1 1,0 0,1-1,-1 1,1 0,-1 0,1-1,-1 1,0 0,1 0,-1 0,1 0,-1 0,0 0,1 0,-1 0,0 0,1 0,-1 0,1 1,-1-1,0 0,1 0,-1 0,1 1,-1-1,1 0,-1 1,1-1,-1 1,1-1,-1 0,1 1,-1 0,-11 38,4 30,3 0,4 0,5 58,-2-94,2 0,1-1,1 0,10 28,-12-48,0 0,1-1,0 1,1-1,0 0,1 0,0-1,0 0,2-1,-1 1,1-1,0-1,1 0,1 1,32 16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2.5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375 939,'-6'-6,"0"0,-1 0,0 1,0 0,0 0,0 1,-1-1,0 2,0-1,0 1,0 0,0 1,-1 0,1 1,-1-1,1 1,-1 1,0 0,1 0,-1 1,0 0,1 0,-1 1,1 0,0 0,-1 1,1 0,1 1,-1 0,0 0,1 1,0 0,0 0,0 0,-5 6,3-1,0-1,1 1,0 1,1-1,0 1,1 1,0-1,1 1,0 0,1 0,0 1,1-1,-1 7,3-13,0 0,0 0,1 0,0 0,0 0,0 0,1 0,0 0,0 0,0-1,1 1,0 0,0-1,0 1,1-1,0 1,0-1,0 0,1-1,0 1,0 0,0-1,0 0,1 0,-1 0,1-1,0 1,0-1,5 2,0-1,-1-1,1 0,-1 0,1-1,0-1,0 1,0-2,0 1,0-1,0-1,1 0,-2 0,1-1,0-1,0 1,-1-1,1-1,-1 0,0 0,0-1,0 0,-1-1,0 1,0-2,0 1,-1-1,0 0,0-1,0 0,-1 0,-1 0,4-7,3-8,-2-1,0 0,-2 0,-1-1,-1 0,0-1,-2 1,-2-1,0 0,-1-7,-2 22,-1 17,-2 19,2-15,-2 6,1 0,0 1,1-1,1 1,0-1,1 1,1-1,1 1,0-1,1 1,1-1,0 0,1-1,7 14,-9-24,1 0,0 0,0-1,0 0,1 1,0-2,0 1,0 0,0-1,0 0,1 0,-1-1,1 1,0-1,-1 0,1-1,0 0,0 0,0 0,1 0,-1-1,0 0,0 0,4-2,2 1,0-1,-1-1,1 0,-1-1,1 0,-1-1,0 0,-1-1,0 0,1 0,-2-1,2-2,1-1,0-1,-1-1,-1 1,1-2,-2 1,0-2,-1 1,0-1,-1 0,0-1,-1 1,3-16,-9 30,0 0,0 0,-1 0,1 0,0 0,0 0,-1-1,1 1,0 0,0 0,0 0,-1 0,1 0,0 0,0-1,0 1,0 0,-1 0,1 0,0-1,0 1,0 0,0 0,0 0,0-1,0 1,-1 0,1 0,0-1,0 1,0 0,0 0,0-1,0 1,0 0,0 0,0 0,0-1,-13 22,6-8,1 0,0 0,1 0,1 1,0-1,0 1,2 0,-1 0,2 0,0 0,1 3,0-15,0 0,1 1,-1-1,1 0,0 1,-1-1,1 0,0 0,1 0,-1 0,0 0,0 0,1 0,-1 0,1 0,0 0,0-1,-1 1,1-1,0 0,0 1,0-1,0 0,1 0,-1 0,0 0,0-1,1 1,-1 0,0-1,1 0,-1 0,1 1,-1-2,0 1,2 0,85-24,-72 16,-1 0,0-1,-1-1,0 0,-1-1,0 0,0-2,-1 1,-1-2,0 0,-1 0,0-1,-2 0,1-1,-2 0,0 0,-1-1,1-5,-34 169,25-140,1 2,0-1,0 0,1 0,0 0,0-1,1 1,0 0,0 0,1-1,0 1,0-1,1 0,-1 0,2 0,-1 0,1-1,0 0,1 0,0 1,2-2,-1 0,1 0,0 0,0-1,0-1,1 1,-1-1,1-1,0 0,-1 0,1-1,0 1,0-2,0 0,0 0,1 0,-1-1,-1-1,1 1,3-2,3-1,0-1,-1 0,1-1,-1-1,-1 0,1-1,-1 0,0-1,-1 0,0-1,5-6,-3 0,-1 0,0-1,-2 0,0-1,0 0,-2-1,0 0,-1 0,-2-1,1 0,0-12,5-30,-2-1,-4-1,-2-9,11-589,-15 662,-1-15,-1 27,-31 213,11 1,8 25,14-211,1 1,1-1,3 0,1 0,2 0,4 7,-9-35,1-1,0 1,1-1,0 0,1 0,0 0,1-1,0 0,1 0,0-1,0 0,1 0,0-1,1 0,0-1,0 0,0 0,1-1,0-1,0 0,1 0,1 0,-2-2,-1-1,1 1,0-2,0 1,0-1,1-1,-1 0,0-1,0 0,0-1,0 0,0-1,4-1,24-12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2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14,'25'-2,"33"-1,34 0,32 0,21 2,-14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3.1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49,'-24'-1,"0"-2,0 0,1-2,0-1,-6-2,-38-9,63 15,0 1,0 1,0-1,1 0,-1 1,0 0,0 0,0 0,0 0,0 1,0 0,1-1,-1 1,0 1,0-1,1 1,-1-1,1 1,-1 0,1 0,0 0,0 1,0-1,0 1,0 0,1-1,-1 1,1 1,0-1,-1 1,-2 5,1 0,0 0,1 0,0 1,0 0,1-1,1 1,-1 0,2 0,-1 0,1 0,1 0,-1 0,2 0,0 0,0-1,0 1,1 0,1-1,0 0,0 0,1 0,0 0,0-1,1 0,0 0,0 0,1-1,0 0,0 0,1-1,0 0,0 0,1-1,-1 0,1 0,6 2,-7-5,0 1,0-1,1 0,-1-1,0 0,1 0,-1-1,1 0,-1-1,0 0,1 0,-1 0,0-1,0-1,0 1,0-1,0-1,-1 1,1-1,-1-1,0 1,0-1,0 0,-1-1,0 0,0 0,0 0,-1 0,0-1,0 0,-1 0,2-4,1-3,-1 0,-1-1,0 1,-1-1,-1 0,0-1,-1 1,0 0,-2-1,1 0,-11-22,10 38,0-1,-1 1,1-1,-1 1,1 0,-1-1,1 1,-1-1,1 1,-1 0,1 0,-1-1,1 1,-1 0,0 0,1-1,-1 1,0 0,1 0,-1 0,1 0,-1 0,0 0,1 0,-1 0,0 0,1 0,-1 1,1-1,-1 0,0 0,1 1,-1-1,1 0,-1 1,1-1,-1 0,1 1,-1-1,1 1,-1-1,1 0,0 1,-1 0,1-1,0 1,-1-1,1 1,0-1,0 1,-1 0,1-1,0 1,0-1,0 1,0 0,0-1,-4 6,1-1,0 0,1 1,-1 0,1 0,0 0,0 0,1 0,0 0,0 0,0 0,1 1,0-1,0 0,0 0,1 1,0-1,0 0,1 0,0 0,0 0,0 0,1-1,-1 1,2-1,-1 1,0-1,1 0,0 0,0 0,1-1,-1 0,1 0,0 0,4 3,14 2,0-1,0 0,0-2,1-1,0-1,0-1,0-1,0-1,1-1,-1-1,24-4,45-4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3.9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1285,'12'-34,"2"1,1 1,1 0,2 1,1 1,8-9,-15 21,1 0,0 1,1 0,0 1,2 1,0 0,1 1,8-5,-22 17,-1 1,1-1,-1 1,1-1,0 1,-1 0,1 0,0 0,0 0,0 1,0-1,0 1,0 0,0 0,0 0,0 0,0 0,-1 1,1-1,0 1,0 0,0 0,0 0,-1 0,1 0,0 1,-1-1,1 1,-1 0,1 0,-1 0,0 0,0 0,0 0,0 0,0 1,-1-1,1 1,0 1,12 23,-2 1,0 0,-2 1,-1 1,-1 0,-2 0,0 8,-2-19,-1-9,-1-1,0 1,-1 0,1 0,-2 0,0 0,0 0,-1 0,0-1,0 1,-2 4,2-13,1 0,-1 0,0 0,1 0,-1 0,0 0,0 0,0 0,0-1,0 1,0 0,0 0,0-1,0 1,0-1,0 1,0-1,0 0,-1 1,1-1,0 0,0 0,0 0,-1 0,1 0,0 0,0 0,-1 0,1 0,0 0,0-1,0 1,0-1,-1 1,1-1,0 1,0-1,0 1,0-1,0 0,0 0,0 1,1-1,-1 0,0 0,0 0,1 0,-1 0,0 0,1 0,-1 0,1-1,-1 1,1 0,0 0,-1 0,-2-8,-1 1,1-1,1 0,-1 0,2 0,-1 0,1 0,1 0,-1 0,1 0,1-1,0 1,0 0,1 0,0 0,2-2,55-139,116-200,-155 303,-2 0,-3-1,-1 0,-3-1,-2-1,-2 1,-2-1,-2-1,-2 1,-3-2,2 52,0-6,0 0,0-1,-1 1,0 0,0 0,0 0,-1 0,0 0,0 0,-1 1,1-1,-1 1,0-1,-1 1,1 0,-1 0,-4-3,6 8,0 0,-1 0,1 0,0 0,-1 0,1 1,0-1,0 1,-1-1,1 1,0 0,0 0,0 0,0 0,0 1,0-1,0 0,0 1,1-1,-1 1,1 0,-1 0,1-1,-1 1,1 0,0 0,0 0,0 0,0 1,0-1,1 0,-1 0,0 0,1 1,0-1,0 0,-1 1,-8 33,2 1,1-1,2 2,1-1,2 0,1 0,3 1,3 18,7 47,4-1,5-1,4-1,4-1,23 46,-51-141,5 18,2 0,0 0,2-1,0 0,1-1,1 0,1-1,1-1,9 9,-23-25,1 0,0 0,0 0,0 0,0 0,0-1,0 1,0-1,1 1,-1-1,1 0,-1 0,1 0,-1 0,1 0,0-1,-1 1,1-1,0 0,-1 1,1-1,0 0,0-1,-1 1,1-1,0 1,-1-1,1 0,-1 0,1 0,-1 0,1 0,-1 0,1-1,-1 1,0-1,0 0,0 0,0 1,0-1,0-1,-1 1,1 0,0-1,12-34,-6-2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4.2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257 226,'-16'-7,"-19"-9,-12-6,-6-4,5 2,10 3,18 6,24 2,32 2,35-1,37 1,32-1,26 0,20-1,-23 2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5.0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398 162,'-7'-15,"-2"-1,0 1,-1 0,0 1,-1 1,0-1,-11-8,18 19,1-1,-1 1,0 0,-1 1,1-1,0 1,-1-1,1 1,-1 1,0-1,1 1,-1-1,0 1,0 1,0-1,0 1,0 0,0 0,0 0,0 1,0-1,0 1,0 1,0-1,1 1,-1-1,0 1,1 1,-1-1,-9 8,1 1,0 0,1 0,0 2,1-1,0 1,1 1,0 0,1 1,1-1,0 2,2-1,-1 1,2 0,0 0,1 1,-2 9,4-15,0 0,1 0,0-1,1 1,0 0,1 0,0 0,0 0,3 8,-3-15,1 0,-1-1,0 1,1-1,-1 1,1-1,0 0,1 0,-1 0,0 0,1 0,-1 0,1 0,0-1,0 0,0 1,0-1,1 0,-1-1,1 1,-1 0,1-1,-1 0,1 0,0 0,-1 0,1-1,0 1,2-1,9-2,-1 0,1-1,0-1,-1 0,0-1,0 0,0-1,-1-1,1 0,-2-1,1-1,-1 0,0 0,-1-1,0 0,0-2,5-4,0 0,-1-1,0 0,-2-1,0-1,-1 0,-1-1,-1 0,0-1,-2 0,0 0,-2-1,0 0,-2 0,1-10,-5 7,0 25,0-1,0 1,-1 0,1-1,0 1,-1 0,1-1,0 1,-1 0,1 0,-1 0,1-1,0 1,-1 0,1 0,-1 0,1 0,0 0,-1 0,1 0,-1 0,1 0,-1 0,1 0,0 0,-1 0,1 0,-1 0,1 0,0 0,-1 1,1-1,-1 0,1 0,0 0,-1 1,1-1,0 0,-1 0,1 1,0-1,-1 0,1 1,0-1,0 1,-1-1,1 0,0 1,0-1,0 0,0 1,0-1,0 1,-1-1,1 1,0-1,0 0,0 1,0-1,0 1,0-1,1 1,-1-1,-10 22,1 0,1 1,1 0,1 0,1 1,2-1,0 1,1 0,1 10,0-28,1 0,-1 0,1 0,0 0,0 0,1 0,-1 0,1 0,1 0,-1 0,1-1,0 1,0 0,1-1,0 0,0 1,0-1,1 0,-1-1,1 1,0-1,0 1,1-1,-1-1,1 1,0 0,0-1,0 0,1 0,-1-1,1 0,-1 0,1 0,3 0,4-2,0-1,0 0,0-1,0 0,0-1,-1-1,1 0,-1-1,0 0,0-1,-1 0,0-1,0 0,0-1,-1 0,0 0,-1-1,1-1,-2 1,0-2,0 1,-1-1,2-2,0-3,0 0,0 0,-1 0,-2-1,1 0,-2-1,0 1,0-8,-3 6,-3 19,1 0,0-1,0 1,-1 0,1 0,0 0,-1 0,1-1,0 1,-1 0,1 0,-1 0,1 0,0 0,-1 0,1 0,0 0,-1 0,1 0,-1 0,1 0,0 0,-1 0,1 0,0 1,-1-1,1 0,0 0,-1 0,1 0,0 1,-1-1,1 0,0 0,0 1,-1-1,1 0,0 0,0 1,0-1,-1 0,1 1,0-1,0 0,0 1,0-1,0 0,0 1,-1-1,1 1,0-1,0 0,0 1,0-1,0 0,1 1,-11 15,1 1,1-1,1 2,0-1,1 1,1 0,1 0,0 1,2-1,0 5,1-19,1-1,-1 1,1 0,1 0,-1 0,0 0,1 0,0-1,0 1,0 0,0-1,1 1,-1-1,1 1,0-1,0 1,0-1,0 0,1 0,-1 0,1-1,0 1,0 0,0-1,0 0,0 0,1 0,-1 0,1 0,-1-1,1 1,-1-1,1 0,3 0,8-1,0-1,-1-1,1 0,-1-1,0 0,0-2,0 1,-1-2,1 0,-1 0,0-1,-1-1,0 0,0-1,-1 0,0 0,0-2,-1 1,-1-1,0-1,6-8,-6 7,1-1,-2 0,0-1,-1 0,0 0,-1-1,-1 0,-1 0,0 0,0-5,-4 22,-1-1,1 1,-1-1,0 0,1 1,-1-1,1 0,-1 0,0 0,1 1,-1-1,0 0,1 0,-1 0,0 0,1 0,-1 0,0 0,1 0,-1 0,0 0,1-1,-1 1,0 0,1 0,-1-1,1 1,-1 0,1-1,-1 1,0 0,1-1,-1 1,1-1,0 1,-1-1,1 1,-1-1,1 0,0 1,-1-1,1 1,0-1,0 0,-1 1,1-1,0 0,0 1,0-1,0 1,0-1,0 0,0 1,0-1,0 0,0 1,0-1,1 0,-1 1,0-1,0 0,1 1,-1-1,-12 15,1 0,0 0,1 1,1 0,0 1,1 0,1 1,1-1,0 1,1 1,1-1,-1 7,4-18,0 0,1 0,0 0,0 0,0 0,0 0,1 0,0-1,1 1,-1 0,1 0,0-1,0 1,1-1,0 1,0-1,0 0,0 0,1 0,0-1,0 1,0-1,1 0,-1 0,1-1,0 1,0-1,0 0,0 0,1-1,3 2,10 3,0-1,0-1,0-1,0-1,0 0,1-2,49 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5.5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379 855,'-12'-4,"-1"0,1 1,-1 0,0 1,0 1,0 0,1 0,-1 2,0-1,0 2,0-1,0 2,0 0,1 0,-1 1,1 1,0 0,1 1,-1 0,1 0,0 2,1-1,-1 1,2 1,-1-1,1 2,0-1,1 1,0 1,1 0,0 0,0 2,5-9,0 1,0 0,1 0,0 0,0-1,0 1,1 0,-1 0,1 0,1 0,-1 0,0 0,1 0,0 0,1 0,-1 0,1 0,-1-1,2 1,-1-1,0 1,1-1,0 0,0 0,0 0,0 0,1-1,-1 1,1-1,0 0,0 0,0 0,1-1,-1 1,3 0,4 2,0-1,1 0,-1-1,1 0,0-1,-1-1,1 1,0-2,0 0,0 0,0-1,0 0,0-1,-1-1,1 0,-1 0,1-1,10-6,-3 1,-1 0,0-2,0 0,-1-1,0-1,-1 0,-1-1,0-1,-1 0,7-11,-2-3,0 0,-3-1,0-1,-2 0,-1-1,-2 0,-1-1,-2-1,5-32,0-37,-5 0,-3-66,-10-19,5 182,0 1,0 1,0-1,0 0,-1 0,0 0,0 1,0-1,0 0,-1 1,0-1,0 1,0-1,-1 1,1 0,-1 0,0 0,0 0,1 4,0 0,-1 0,1 0,0 0,-1 0,1 0,0 1,0-1,-1 1,1-1,0 1,0 0,0 0,0 0,0 0,0 0,0 1,0-1,1 0,-1 1,0 0,1-1,-1 1,1 0,0 0,-1-1,1 1,0 0,-1 2,-18 30,0 0,3 1,1 1,1 1,2 0,2 0,1 1,-1 18,1-9,1 0,3 1,2-1,1 1,3 0,2 0,0-29,0-1,1 1,0-1,2 0,0 0,1-1,1 1,1-1,0-1,1 0,1 0,0 0,1-1,1-1,0 0,14 11,-11-12,1-2,0 0,1-1,0-1,1 0,17 5,32 9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6.29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329 401,'4'-5,"0"0,1 0,-1-1,-1 1,1-1,-1 1,0-1,0 0,-1 0,0-1,0 1,0 0,-1-1,0 1,0-1,-1 1,1-1,-2 0,1 1,-1-1,0 1,0-1,0 1,-1 0,0-1,-1 1,1 0,-1 0,0 0,-1 1,1-1,-1 1,0 0,-2-2,2 2,-1-1,0 1,-1 0,1 0,-1 1,0 0,0 0,-1 0,1 0,-1 1,1 0,-1 1,0 0,0 0,0 0,-1 1,1 0,0 0,0 1,-1-1,1 2,0-1,-1 1,1 0,0 1,0 0,0 0,0 0,0 1,0 0,1 1,0-1,-1 1,1 0,-2 2,-2 6,0 0,1 0,0 1,1 0,1 0,0 1,1 0,0 0,1 1,0-1,2 1,0 0,0 0,1 0,1 1,1-1,0 0,1 7,0-16,0 0,0 0,0-1,1 1,-1 0,1-1,1 1,-1-1,1 0,0 0,0 0,1 0,-1 0,1-1,0 0,0 1,1-1,-1-1,1 1,0-1,0 0,0 0,0 0,1-1,-1 1,1-1,-1-1,1 1,0-1,-1 0,1 0,0-1,0 1,0-2,0 1,0 0,2-2,5 0,-1-2,1 0,-1 0,1-1,-1 0,-1-1,1-1,-1 0,0 0,-1-1,0-1,0 0,0 0,1-3,9-11,-2 0,0-2,-1 0,-2 0,9-20,-20 36,-7 14,-7 17,3-6,1 0,1 1,1 0,0 0,1 0,1 0,1 0,0 1,1-1,1 0,2 12,-1-23,-1-1,1 0,0 0,0 0,0 0,1-1,0 1,0 0,0-1,0 0,1 0,0 0,-1 0,1-1,1 1,-1-1,0 0,1 0,0-1,0 1,0-1,0 0,0 0,0-1,0 0,2 1,3-1,-1 1,1-2,-1 1,0-1,1-1,-1 0,1 0,-1-1,0 0,0 0,0-1,0-1,0 1,6-5,-2 0,-2 0,1-1,-2 0,1-1,-1 0,0-1,-1 0,-1 0,1-1,-2 0,0-1,0 1,-1-1,-1-1,0 1,1-8,6-23,-3 0,-1-1,-2 0,-2-26,-1-86,2 165,1-1,0 1,1-2,0 1,0-1,0 0,1 0,0-1,0 0,1 0,227 76,-232-80,0 0,0 0,0 1,0 0,0 0,0 0,0 0,-1 1,1-1,-1 1,1 0,-1 0,0 0,0 1,-1-1,1 1,-1-1,1 1,-1 0,0 0,-1 0,1 0,-1 0,0 0,0 1,0-1,0 0,-1 1,1-1,-1 0,-1 5,-3 10,-2 0,0-1,-1 0,-1 0,0 0,-1-1,-11 14,-37 80,56-108,0-1,-1 1,1 0,0 0,0 0,0 0,1 0,-1 1,1-1,0 0,0 0,0 0,0 0,0 0,1 1,-1-1,1 0,0 0,0 0,0 0,0 0,1-1,-1 1,1 0,0 0,-1-1,1 1,0-1,1 0,-1 0,0 1,1-1,-1-1,1 1,0 0,-1-1,2 1,8 2,1-1,-1 0,1 0,0-2,0 1,0-2,0 0,0 0,9-2,30-4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46.76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398 1181,'-8'-8,"1"0,-2 1,1 0,-1 0,0 1,0 0,0 0,-1 1,0 0,0 1,-1 0,1 1,-1 0,0 0,1 1,-1 1,0 0,0 0,0 1,0 1,0 0,0 0,0 1,0 0,0 1,0 1,1 1,1 1,0 1,1-1,0 2,0-1,0 1,1 0,0 1,1-1,0 1,0 1,1-1,0 1,0 0,1 0,1 0,0 1,0-1,1 1,0 0,1-1,0 1,1 0,0 0,1 0,0 0,1 0,0 1,0-5,1-1,0 0,0 0,0 0,1-1,0 1,0-1,0 0,0 0,1 0,0-1,0 1,0-1,1-1,-1 1,1-1,0 0,0 0,0 0,1-1,-1 0,0 0,7 1,0 0,0 0,0-2,0 1,0-2,1 0,-1 0,0-1,0-1,9-2,-9 0,0 0,-1-1,0 0,0-1,0 0,-1-1,0 0,0-1,-1 0,0 0,0-1,-1-1,0 0,-1 0,0-1,0 0,-1 0,-1 0,2-5,11-26,-2-1,-2-1,-1 0,6-43,23-134,-10-1,4-211,-37 262,-1 172,1-1,-1 1,1 0,-1-1,1 1,-1-1,0 1,1-1,-1 1,1-1,-1 1,0-1,1 0,-1 1,0-1,0 0,1 0,-1 0,0 1,0-1,1 0,-1 0,0 0,0 0,0 0,1 0,-1 0,0-1,0 1,1 0,-1 0,0-1,0 1,1 0,-1-1,0 1,1 0,-1-1,1 1,-1-1,0 1,1-1,-1 0,1 1,-1-1,1 0,0 1,-1-1,1 0,0 1,-1-1,1 0,0 1,0-1,-1 0,1 0,0 0,0 1,0-2,-15 28,1 1,0 1,2 0,-4 17,14-38,-50 138,8 3,5 1,-6 78,36-171,1 1,4 0,1 0,4 1,1-1,4 0,1-1,5 8,35 76,6-25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4:50.3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0,'26'17,"355"185,-136-47,-205-114,-64-13,14-21,-125 133,18-30,-89 63,61-61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08:06.85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1 910,'148'0,"-36"14,388-15,-307-12,169 13,-144 27,52-1,26 14,-94-32,101 12,-266-20,41 0,0 3,39 8,132 20,-124 3,171-34,307 0,-288-13,50 13,-98 40,-262-40,9-1,0 1,0 1,0 0,0 1,0 0,-1 1,5 2,44 11,-72-7,-1-8</inkml:trace>
  <inkml:trace contextRef="#ctx0" brushRef="#br0" timeOffset="2215.487">134 2982,'74'-1,"44"1,112 13,-92-3,0-5,102-13,-46 2,180 19,151-21,53 3,-262 18,-275-12,33-1,0 3,44 9,209 35,-100-32,-154-5,1-3,0-4,62-5,-25 0,127 10,113-3,-289 8,-58-8,-5-1</inkml:trace>
  <inkml:trace contextRef="#ctx0" brushRef="#br0" timeOffset="3524.695">763 1,'20'536,"32"80,-3-50,30 379,-64-795,-7 0,-7 0,-6 0,-9 24,1-67,-4 29,6 0,6 5,6-63,-9 210,2-185,6-103,0 0,0 0,0 0,-1 0,1-1,0 1,0 0,0 0,0 0,-1 0,1 0,0 0,0 0,0 0,-1-1,1 1,0 0,0 0,-1 0,1 0,0 0,0 0,0 0,-1 0,1 0,0 1,0-1,-1 0,1 0,0 0,0 0,0 0,-1 0,1 0,0 0,0 1,0-1,0 0,-1 0,1 0,0 0,0 0,0 1,0-1,0 0,0 0,-1 0,1 1,0-1,-8-21,8 20,-8-22</inkml:trace>
  <inkml:trace contextRef="#ctx0" brushRef="#br0" timeOffset="4165.085">977 3102,'-14'30,"-146"232,132-230,37-66,155-258,-131 237,-32 55,1 0,-1 1,1-1,0 0,-1 0,1 1,-1-1,1 1,-1-1,1 1,-1 0,1 0,-1-1,1 1,-1 0,0 0,0 0,1 1,-1-1,0 0,0 0,0 1,0-1,6 6,43 32,-38-33,-2 1,1 0,-1 1,0 0,0 0,-1 1,0 0,-1 1,0 0,0 1,-1-1,-1 1,0 0,0 1,-1 0,0 0,2 12,-14-12,-3-17</inkml:trace>
  <inkml:trace contextRef="#ctx0" brushRef="#br0" timeOffset="5300.832">670 535,'-1'1,"0"0,0 0,0 0,0 0,0 0,1 0,-1 0,0 0,1 0,-1 0,1 0,-1 1,1-1,-1 0,1 0,0 1,0-1,0 0,0 1,-1-1,2 0,-1 0,0 1,0-1,0 0,1 0,-1 1,0-1,1 0,-1 0,1 1,5 18,1-1,1 1,1-1,0 0,1-1,1 0,1-1,1-1,0 1,1-2,1 0,0-1,1 0,3 1,47 19,-64-33,0-1,1 1,-1-1,0 0,1 0,-1 0,0 0,1 0,-1 0,0-1,0 1,1-1,-1 1,0-1,0 0,0 0,0 0,0 0,0 0,0-1,0 1,0-1,0 1,-1-1,1 0,-1 1,1-1,-1 0,1 0,-1-1,10-18,-1 0,-1 0,-1-1,-1 0,2-14,-6 21,0 0,1 0,1 0,0 1,1-1,1 1,0 0,1 1,0 0,1 0,1 1,0 0,5-4,4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7.87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216 969,'0'-3,"0"-1,0 1,0 0,0 0,-1 0,1-1,-1 1,0 0,0 0,0 0,0 0,-1 0,1 0,-1 1,0-1,0 0,0 1,0-1,0 1,0 0,-1 0,1-1,-1 2,1-1,-1 0,0 0,0 1,0 0,0-1,0 1,0 0,0 1,0-1,0 0,0 1,-1 0,1 0,0 0,-3 0,-2 2,0 0,0 0,1 0,-1 1,1 0,0 1,0 0,0 0,0 0,1 1,0 0,0 0,-3 4,6-7,0 1,0 0,1 0,-1 0,1 0,0 0,0 1,0-1,0 1,0-1,1 1,0 0,0 0,0 0,0-1,0 1,1 0,0 0,0 0,0 0,0 0,0 0,1 0,0 0,0 0,0-1,0 1,1 0,2 1,0 0,1 0,0-1,0 1,0-1,1 0,-1-1,1 1,0-1,0 0,0 0,0-1,1 0,-1 0,1-1,-1 1,1-2,0 1,-1 0,1-1,0-1,-1 1,1-1,0 0,-1 0,1-1,2-1,-2 0,0-1,0 1,0-1,-1-1,1 1,-1-1,0 0,-1-1,1 1,-1-1,0 0,-1 0,1-1,-1 1,0-1,-1 0,0 0,0-1,0 1,0-3,2 38,-4-22,0 1,0-1,1 0,0 1,0-1,1 0,-1 0,1 0,1 0,-1-1,1 1,0-1,0 0,0 0,1 0,0-1,0 0,0 0,0 0,1 0,0-1,0 0,-1 0,2-1,-1 1,0-1,0-1,1 1,-1-1,1 0,-1 0,1-1,-1 0,1 0,0-1,-1 0,2 0,-1-1,0-1,-1 0,0 0,1-1,-1 0,-1 0,1 0,0-1,-1 0,0 0,0 0,-1-1,1 1,-1-1,0 0,-1 0,0-1,0 1,0-1,0 1,-1-1,0-2,2-7,0-1,-1 0,-1 0,0 0,-2 0,0 0,0 0,-4-14,-16-53,20 83,0 0,0 0,0 0,0 0,0 0,0 0,0 0,0 1,1-1,-1 0,0 0,1 0,-1 0,0 1,1-1,-1 0,1 0,0 1,-1-1,1 0,-1 1,1-1,0 0,0 1,-1-1,1 1,0 0,0-1,-1 1,1-1,0 1,0 0,0 0,0-1,0 1,0 0,-1 0,1 0,0 0,0 0,0 0,0 0,0 1,0-1,0 0,-1 0,1 1,0-1,9-1,189-44,-36 5,-159 38,-1 1,0 0,1 0,0 0,-1 0,1 0,-1 1,1 0,0-1,-1 1,1 1,0-1,-1 0,1 1,-1 0,1 0,0 0,-1 0,0 1,1-1,-1 1,0 0,0 0,0 0,0 0,0 1,-1-1,1 1,-1 0,1-1,-1 1,0 0,0 0,0 1,0-1,-1 0,1 1,-1 10,-1 0,0 0,-1 0,-1 0,0 0,0-1,-2 1,0 1,-5 25,8-35,-1-1,0 1,0-1,1 1,-1-1,1 1,0-1,1 1,-1 0,1 0,0-1,0 1,0 0,1-1,0 1,0 0,0-1,0 1,1-1,0 1,0-1,0 0,0 0,1 1,-1-2,1 1,0 0,0-1,1 1,-1-1,1 0,2 2,9-2,1-1,0 0,0 0,0-2,0 0,0-1,0-1,0 0,0-1,-1-1,1 0,-1-1,0-1,-1 0,3-2,7-1,-1-1,0-1,0-1,-2-1,1-1,-2-1,0 0,-1-2,0 0,-1-1,-2-1,1-1,-2 0,-1-1,2-4,-15 23,1 0,0 0,0-1,-1 1,1 0,-1-1,0 0,0 1,0-1,0 1,0-1,-1 0,1 0,-1 0,0 1,1-1,-1 0,-1 0,1 0,0 0,-1 1,1-1,-1 0,0 0,0 1,0-1,0 1,0-1,-1 1,1-1,-1 1,0 0,0-1,-6 1,1 0,-1 1,1 0,-1 1,0-1,1 2,-1-1,1 1,-1 0,1 0,-1 1,1 0,0 1,0-1,0 1,0 1,0-1,1 1,-1 1,1-1,0 1,1 0,-4 3,3-2,-1 0,2 1,-1 0,1 0,0 0,0 1,1 0,0 0,0 0,1 0,0 0,0 1,1 0,0-1,1 1,-1 7,2-10,0 0,0 0,0 0,0 0,1 0,0 0,1-1,-1 1,1 0,0-1,0 1,1-1,0 1,-1-1,2 0,-1 0,1-1,0 1,0-1,0 1,0-1,1-1,0 1,-1-1,2 1,-1-1,0 1,1-1,-1-1,1 1,-1-1,1 0,0 0,0-1,0 0,0 0,0 0,0-1,0 0,0 0,0 0,0-1,0 0,0 0,0 0,-1-1,1 0,0 0,-1 0,1-1,-1 0,0 0,0 0,0-1,2-2,3-7,-1-1,-1 1,-1-2,0 1,0-1,-2 0,0 0,0-1,-2 0,0 1,-1-1,0 0,-1 0,-1 0,-1-3,-1-94,-4 0,-6 0,-6-6,-2-28,8 60,4 77,3 35,-2 63,3-1,7 50,-1-101,1 0,2 0,2-1,1 0,2 0,2-1,8 18,-13-36,1 1,1-1,0-1,2 0,-1 0,2-1,0 0,1-1,0 0,0-1,2-1,-1 0,2-1,-1 0,14 5,29 6,-6-10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5:18.28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60,'165'1,"105"-1,6-12,-63 0,180 13,-159 2,49-13,495-2,-587 13,-188-1,-3-1,0 1,0 0,0-1,0 1,0 0,-1-1,1 1,0 0,0-1,0 1,0 0,0-1,0 1,0 0,1-1,-1 1,0 0,0-1,0 1,0 0,0-1,0 1,1 0,-1-1,0 1,0 0,0 0,1-1,-1 1,0 0,1 0,-1-1,0 1,0 0,1 0,-1 0,0 0,1-1,-1 1,0 0,1 0,-1 0,0 0,1 0,-1 0,0 0,1 0,-1 0,0 0,1 0,-1 0,0 0,1 0,-1 0,0 1,1-1,-1 0,0 0,1 0,-1 0,-11-8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5:20.2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1,'28'20,"3"-12,0-1,1-2,0-1,-1-2,13-1,-13 1,383 19,-195 4,270 20,477-36,-612-12,208 3,-561 0,0-1,1 1,-1 0,0-1,1 1,-1 0,1 0,-1 0,0 0,1 0,-1 0,0 1,1-1,-1 0,0 1,1-1,-1 1,0-1,0 1,1 0,-1-1,0 1,0 0,0 0,0 0,0 0,0 0,0 0,0 0,-1 0,1 0,0 0,-1 1,1-1,0 0,-1 0,0 1,1-1,-1 0,0 1,1 0,-19 111,8-70,-12 72,6 1,4 1,4 98,9-160,1-28,-1 0,-2 0,-1 0,-1 0,-4 18,6-44,1 0,-1 1,1-1,-1 0,1 0,-1 1,0-1,0 0,1 0,-1 0,0 0,0 0,0 0,0 0,0 0,0 0,-1-1,1 1,0 0,0-1,0 1,-1-1,1 1,0-1,-1 0,1 1,0-1,-1 0,1 0,-1 0,1 0,0 0,-1 0,1-1,0 1,-1 0,1-1,-1 1,-56-24,49 19,-181-72,146 64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5:21.46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603 146,'-2'-8,"0"1,-1 0,0 0,0 0,0 0,-1 0,0 1,0-1,-1 1,0 0,0 1,0-1,-1 1,0 0,0 0,0 1,0 0,-1 0,1 0,-8-2,-10-1,0 2,0 1,-1 1,1 1,-1 1,0 1,1 1,-1 1,1 1,-1 2,1 0,0 1,1 2,0 0,0 2,1 0,-4 4,22-12,0 0,0 1,0-1,0 1,0 0,0 0,1 1,0-1,-1 1,1-1,1 1,-1 0,0 0,1 1,0-1,0 0,0 1,1-1,-1 1,1 0,0-1,0 1,1 0,0 0,-1-1,2 1,-1 1,1 332,24 41,-10-260,-13-115,0 0,1 0,-1 0,1-1,0 1,0-1,0 0,0 1,0-1,1-1,-1 1,1 0,0-1,0 0,0 0,0 0,0 0,0-1,1 0,-1 1,0-2,1 1,-1 0,1-1,-1 0,1 0,-1 0,1-1,3 0,1 2,83 3,-1-4,1-5,37-7,-46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4.3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3491 10834,'-2'-1,"0"0,0 0,0 0,0 0,0-1,1 1,-1-1,0 1,1-1,-1 0,1 1,-1-1,1 0,0 0,0 0,0 0,0 0,0 0,0 0,1 0,-1-1,1 1,-1 0,1 0,0 0,0-1,0 1,0 0,0-1,0 1,1 0,-1 0,1 0,0-3,0 4,33-304,0-70,38-295,131-408,-156 503,-25 422,-7 64,-4-1,-3 0,-5-1,-3 1,-6-22,-2 51,-25-284,33-504,-6 734,-4 1,-17-68,-9-94,7-90,5 52,8 198,-6-1,-4 2,-34-86,24 79,6-2,5-1,6-1,-3-117,19 61,1 59,-4 1,-10-32,-150-678,142 678,6 23,-6 1,-5 1,-6 2,-8-5,-56-100,-39-51,116 239,-2 1,-2 1,-2 2,-9-10,24 34,-1 1,-1 0,-1 1,0 1,0 0,-2 1,1 1,-1 0,-1 2,0 0,-6-1,-5 0,1 3,-2 0,1 2,-1 1,1 1,-1 2,0 1,0 1,0 2,1 1,-14 4,-53 16,1 4,-80 35,73-25,29-12,1 2,1 3,1 4,3 2,0 4,3 2,2 4,2 2,-12 14,-14 39,4 3,5 3,4 4,6 3,-29 70,29-52,7 3,5 2,7 2,3 13,-12 59,9 2,10 3,-7 168,13 1342,35-1280,-2-395,0 289,14-1,18 20,87 463,-107-706,15 141,10-1,13 4,127 404,26 116,-85-420,65 116,-162-425,-1 4,2-1,3-1,2 0,3-3,2 0,1-2,3-1,4 0,-6-19,0-2,2-1,1-1,1-3,35 16,1 2,-6 0,2-3,1-3,2-3,1-4,1-3,1-3,1-3,33 1,-58-13,1-2,0-2,0-2,0-3,0-2,41-9,-69 6,0-1,0-1,-1-1,0-1,-1-1,0-1,-1-1,-1-1,0 0,-2-2,0-1,0 0,-2-1,-1-1,0-1,20-31,-3-1,-3-1,-1-2,-4-1,14-46,22-103,-57 157,-8 37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5.21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1,'39'508,"-37"-481,1 0,1 0,2-1,1 1,5 13,-9-33,0 0,0 0,0 0,1 0,0 0,0-1,1 0,0 0,0 0,0 0,1-1,0 0,0 0,0-1,1 0,-1 0,1 0,0-1,0 0,0 0,5 1,3-2,1-1,-1-1,1 0,-1-1,0 0,1-1,-1-1,0-1,0 0,-1-1,1 0,-1-1,0-1,-1 0,1-1,-2-1,10-7,54-59,-52 39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5.50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0 311,'16'-7,"19"-8,20-14,15-13,13-11,6-6,-4 1,-16 11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5.81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0 487,'76'-32,"-1"-3,-2-3,11-12,-57 34,439-259,-376 235,-88 40,0 0,-1 0,1 0,0 1,0-1,-1 1,1 0,0-1,-1 1,1 0,0 0,-1 0,1 0,-1 0,0 0,1 1,-1-1,0 0,0 1,0-1,0 1,0-1,0 1,0 0,0-1,-1 1,1 0,-1-1,1 1,-1 0,1 0,-1 0,0-1,0 1,0 0,0 0,0 0,-1-1,1 1,-1 0,1 0,-1-1,1 1,-1 0,0-1,0 2,0 4,-2 42,2 0,2 0,4 17,21 88,7-2,41 113,-49-182,4-2,38 74,-44-110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6.6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1 529,'73'-38,"2"3,38-10,-72 29,138-52,175-42,-234 85,-89 24,-31 1,1 0,-1 0,1 0,-1 0,1 0,-1 0,1 0,-1 0,1 1,-1-1,1 0,-1 0,0 0,1 1,-1-1,1 0,-1 0,0 1,1-1,-1 0,0 1,1-1,-1 0,0 1,1-1,-1 1,0-1,0 0,0 1,1-1,-1 1,0-1,0 1,0-1,0 1,0-1,0 1,0-1,0 1,0-1,0 1,0-1,0 0,0 1,0-1,-1 1,1-1,0 1,0-1,0 1,-1-1,1 0,0 1,-1-1,1 0,0 1,-1-1,1 0,0 1,-1-1,1 0,-1 0,1 1,-96 77,76-64,0 1,1 0,1 1,0 1,2 1,-1 0,2 1,1 1,0 0,2 1,0 0,1 1,-2 9,12-29,-1 1,1 0,0 0,0 0,0 0,1 0,-1 0,1 0,0 0,-1 0,1 0,1 0,-1 0,0 0,1 0,-1 0,1 0,0 0,0-1,0 1,1 0,-1 0,0-1,1 1,0-1,0 1,0-1,0 0,0 1,0-1,0 0,1-1,-1 1,1 0,-1-1,1 1,0-1,0 0,0 0,-1 0,2 0,5-2,-1 0,1-1,-1 0,0-1,1 0,-1 0,0 0,-1-1,1-1,-1 1,0-1,0 0,0-1,0 0,3-4,20-17,0-2,-2-1,-1-1,-1-1,-2-2,-1 0,8-20,-19 33,-11 21,0 1,0 0,-1-1,1 1,-1 0,1-1,0 1,-1 0,1 0,-1 0,0 0,1-1,-1 1,0 0,1 0,-1 0,0 0,0 0,0 0,0 0,0 0,0 0,0 0,0 0,0 0,-1 0,1 0,0-1,0 1,-1 0,1 0,-1 0,1 0,-1 0,1-1,-1 1,1 1,-2 15,-1-6,1 0,0 0,0 1,1-1,1 0,0 1,1-1,0 0,0 1,1-1,1 0,0 0,0 0,1-1,0 1,1-1,1 0,3 6,-6-13,1-1,-1 1,1-1,-1 0,1 0,0 0,0 0,0-1,0 1,0-1,0 0,0 0,0-1,1 1,-1-1,0 0,0 0,1 0,-1-1,0 0,0 1,0-1,0-1,1 1,1-2,93-55,-68 32,-1-1,-1-2,-2-1,-1-2,-2 0,-1-1,-1-2,-2 0,-1-1,-2-1,-2 0,0-5,2-35,-25 60,-7 35,7 8,1 0,2 0,0 0,2 1,1-1,1 1,1 0,2 2,5 56,4 0,4-1,4 0,3-1,6 6,12 52,-18-67,-3 1,-3 2,-4-1,-3 2,-3-1,-4 63,-3-127,1-1,-2 1,0 0,0-1,-1 1,0-1,-1 0,-1 0,0 0,-1 0,0-1,0 0,-1 0,-1-1,-8 10,14-18,0-1,-1 1,1 0,0 0,-1-1,0 0,1 1,-1-1,0 0,1 0,-1 0,0-1,0 1,0-1,0 0,0 1,0-1,0-1,0 1,1 0,-1-1,0 1,0-1,0 0,0 0,1 0,-3-1,-29-19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6.9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74 96,'-13'-12,"-8"-5,1-3,5 0,10 4,11 6,11 10,7 12,1 10,-2 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7.27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232 1,'-8'0,"0"1,0 0,0 0,0 1,1 0,-1 0,1 1,-1 0,1 0,0 1,0 0,0 0,1 0,-1 1,1 0,0 0,1 1,-1 0,1 0,0 0,1 1,-4 4,-2 7,1 0,0 1,1-1,1 2,1-1,1 1,0 0,0 7,-1 28,2 0,3 0,1 0,4 0,8 43,64 273,-40-229,11 41,20 180,-60-305,-2 0,-3 0,-2 0,-4 0,-1 0,-3 0,-3-1,-9 25,-11 11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9.40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1433,'-11'-136,"8"-131,3 175,0 67,9-78,-9 101,1 1,-1-1,1 0,0 1,0-1,-1 1,1 0,0-1,0 1,0 0,0 0,0-1,1 1,-1 0,0 0,0 0,1 0,-1 0,1 1,-1-1,1 0,-1 1,1-1,-1 1,1-1,0 1,-1 0,1 0,-1 0,1 0,0 0,-1 0,1 0,0 0,-1 1,1-1,-1 1,1-1,-1 1,2 0,63 34,-58-30,27 17,0 2,-2 2,0 0,-2 3,2 4,-30-31,-1 1,1-1,0 1,-1 0,1 0,-1 0,0 0,0 1,0-1,0 0,-1 1,1-1,-1 1,0 0,0-1,0 1,-1 0,1 0,-1 0,0 0,0-1,0 1,0 0,-1 0,0 0,0-1,0 1,0 0,0-1,-1 1,0-1,1 1,-1-1,-1 0,1 0,-1 1,1-1,1-1,-1 1,0-1,0 1,-1-1,1 0,0 0,-1 0,1 0,-1-1,0 1,0 0,1-1,-1 0,0 0,0 0,0 0,0 0,0-1,-1 1,1-1,0 0,0 0,0 0,0 0,0-1,-1 1,1-1,0 0,0 1,0-2,0 1,1 0,-1 0,0-1,0 0,1 0,-1 1,1-1,-1-1,1 1,0 0,0 0,0-1,0 0,1 1,-2-3,1-8,1 0,1-1,0 1,0 0,2-1,-1 1,2 0,0 0,0 0,1 0,1 1,5-12,-9 23,56-140,-31 81,-2 0,-3-1,4-26,-18 56,0-1,-2 0,-2 0,0-1,-3 1,0-1,-2 1,-2-1,-1 1,-1 0,-2 1,-1 0,-8-20,-18 2,34 49,0 0,1 0,-1 0,0 0,0 0,0 0,1 0,-1 0,0 1,0-1,1 0,-1 0,0 1,1-1,-1 1,0-1,1 1,-1-1,1 1,-1-1,1 1,-1-1,1 1,-1-1,1 1,-1 0,1-1,0 1,-1 0,1 0,0-1,0 1,-1 0,1 0,0-1,0 1,0 0,0 0,0-1,0 1,0 0,0 0,1 0,-1 0,1 20,1 0,0 0,2 0,1 0,0-1,1 0,2 0,0 0,1-1,3 5,23 50,3-1,4-2,2-1,4-3,33 35,-74-93,61 51,-56-58,-6-5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7.61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0 444,'5'-7,"1"1,-1-1,1 1,0 0,0 1,1-1,0 1,0 1,0-1,0 1,1 0,126-74,3 7,72-25,-139 65,2 2,0 4,75-16,-143 40,0-1,0 1,0 0,-1 0,1 1,0-1,0 1,0 0,0 0,0 0,0 0,0 1,0 0,0 0,0 0,0 0,-1 0,1 1,0 0,-1 0,1 0,-1 0,0 0,0 1,0-1,2 2,-2 4,0-1,-1 0,0 1,0 0,0-1,-1 1,0 0,-1 0,1-1,-2 1,0 5,10 69,-9-80,1-1,-1 1,1-1,0 1,-1 0,1-1,0 1,0-1,0 0,0 1,0-1,0 0,1 1,-1-1,0 0,1 0,-1 0,1 0,-1 0,1-1,-1 1,1 0,0-1,-1 1,1-1,0 1,0-1,-1 0,1 0,0 0,0 0,-1 0,1 0,0 0,-1-1,1 1,0-1,-1 1,1-1,0 0,-1 1,1-1,-1 0,2-1,15-11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8.12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13,'189'-10,"-172"8,0 1,1 1,-1 1,0 0,0 1,0 1,0 1,-1 0,1 1,-1 1,0 1,-1 0,1 1,-2 0,1 1,-1 1,3 3,4 12,-2 0,0 2,-2 0,-1 1,-1 0,-1 1,-2 1,0 3,27 58,-32-73,0-1,1 0,0-1,2 0,-1 0,2-1,0 0,1-1,1 0,0-1,1 0,0-1,1-1,16 10,-29-20,1 0,-1-1,1 1,-1 0,1-1,0 1,-1-1,1 0,0 0,0 0,-1 0,1 0,0-1,-1 1,1-1,0 0,-1 1,1-1,-1 0,1-1,-1 1,0 0,1-1,-1 1,0-1,0 0,0 0,0 0,0 0,-1 0,1 0,-1 0,1-1,-1 1,0-1,1-1,33-99,-34 98,45-269,-39 247,-7 27,0 0,0 1,0-1,0 0,0 0,1 1,-1-1,0 0,0 0,0 0,0 0,1 1,-1-1,0 0,0 0,1 0,-1 0,0 0,0 0,0 0,1 1,-1-1,0 0,0 0,1 0,-1 0,0 0,0 0,1 0,-1 0,0 0,0 0,1 0,-1-1,0 1,0 0,1 0,-1 0,0 0,0 0,1 0,-1-1,0 1,0 0,0 0,1 0,-1 0,0-1,0 1,0 0,0 0,0-1,0 1,1 0,-1 0,0 0,0-1,0 1,7 27,-6-25,0 10,0-1,1 0,0 0,1 0,0 0,1 0,0-1,1 1,0-1,1 0,0 0,0-1,1 0,0 0,1-1,-1 0,2 0,-1 0,1-1,1-1,-1 1,1-2,8 5,-3-7,1 0,0 0,0-2,0 0,0-1,0 0,1-1,-1-1,-1-1,10-2,36-9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8.72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345 1207,'-3'-7,"0"0,0 1,-1-1,0 1,0 0,-1 0,0 0,0 0,0 1,-1 0,0 0,0 0,0 1,0 0,-1 0,1 1,-1 0,0 0,0 0,-1 1,1 0,0 0,-1 1,1 0,-1 0,1 1,-1 0,1 0,-1 1,1 0,-1 0,1 1,0 0,0 0,0 1,0 0,0 0,0 0,1 1,-1 0,-5 5,5-2,0 1,0 0,0 0,1 1,1-1,-1 1,2 1,-1-1,1 1,0-1,1 1,0 0,1 0,0 1,0 9,1-14,1-1,-1 0,2 1,-1-1,0 0,1 1,0-1,0 0,1 1,-1-1,1 0,0 0,0 0,1-1,0 1,0 0,0-1,0 0,1 0,-1 0,1 0,0 0,0-1,0 0,1 1,-1-2,1 1,0 0,0-1,0 0,1 0,1 0,1 0,-1-1,0 0,1 0,-1-1,1 0,-1 0,1-1,-1 0,0 0,1-1,-1 1,0-2,0 1,0-1,0 0,-1 0,1-1,-1 0,0 0,0-1,0 0,0 0,15-14,-1-2,0 0,-2-1,0-1,2-7,-17 26,-3 3,0 0,0 0,1 0,-1-1,0 1,1 0,-1 0,1 0,-1 0,1 0,-1 0,1 1,0-1,0 0,-1 0,1 0,0 0,0 1,0-1,0 0,0 1,0-1,0 1,0-1,0 1,0 0,0-1,0 1,0 0,0 0,0 0,0-1,0 1,1 0,-1 1,0-1,0 0,0 0,0 0,0 1,0-1,0 0,0 1,1-1,22 57,-20-47,-1 0,1 0,1-1,0 0,0 0,1 0,0 0,6 6,-8-11,1 0,-1 0,1-1,0 1,0-1,1 0,-1 0,1-1,-1 0,1 0,0 0,0-1,0 1,0-1,0-1,0 1,0-1,0 0,0-1,0 1,0-1,0 0,0-1,0 0,0 0,0 0,-1 0,1-1,-1 0,0 0,3-2,17-14,0-1,-2 0,-1-2,-1-1,0 0,-2-2,-1 0,-1-1,-1-1,-1 0,-1-3,19-39,-4-2,-3-2,-3 0,-3-1,-4-2,-3 1,-3-2,-1-48,-6 90,-1 1,-2 0,-2-1,0 1,-3 0,-1 0,-9-31,-22 1,36 62,-1 0,1 1,-1-1,0 1,1 0,-1 0,0 0,0 0,0 0,0 0,0 0,0 0,0 1,0-1,0 1,0-1,0 1,-1 0,1 0,0 0,0 0,0 1,0-1,0 0,-1 1,1-1,0 1,0 0,0 0,0 0,1 0,-2 0,-4 5,0 0,0 0,0 1,1 0,0 0,0 1,1-1,0 1,0 0,1 1,0-1,0 1,0 4,-8 21,1 0,1 1,2 0,2 1,1 0,2 0,1 0,2 0,1 1,2-1,2 0,1-1,2 1,1-1,2-1,1 0,7 12,1-13,2-1,0 0,3-2,0-1,1-2,2 0,1-2,1 0,1-3,1 0,1-2,1-2,0-1,2-1,0-2,0-2,1-1,20 2,-5-1,-8-5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48.98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27 262,'0'-21,"0"-29,-12-42,-3-6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58.32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36,'12'0,"5"0,5 3,3 0,2-1,1 1,0-2,2 0,5-2,8-4,6-6,6-5,-7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58.5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29,'9'0,"10"-2,6-1,3-2,2-1,0 2,-2 0,-3 2,1 1,-1 0,-4 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58.8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42,'18'5,"13"1,8-3,4-4,4-4,1-3,-4-3,-2 0,-3 1,-9 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59.1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54,'13'-2,"10"-3,5-3,2 0,1-2,-3 2,-1 2,-4 2,-5 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05.9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 0,'-3'14,"0"11,0 6,1 0,0-1,3-3,2-4,2-1,0-3,0-4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06.1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1,'0'15,"0"13,0 8,0 5,0 0,2-3,4-1,0-1,1-4,0-6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39.6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1 256,'20'-9,"21"-9,20-14,14-13,11-7,5-2,-14 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03.0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28 1291</inkml:trace>
  <inkml:trace contextRef="#ctx0" brushRef="#br0" timeOffset="61301.219">228 463,'-63'220,"-85"334,143-532,2-13,1 0,0 0,0 0,1 1,0-1,0 0,1 1,1-1,0 1,0 2,1-11,0 1,-1 0,1-1,0 1,0-1,0 0,0 0,0 1,0-1,1-1,-1 1,0 0,1 0,-1-1,0 1,1-1,-1 0,0 0,1 0,-1 0,1 0,-1 0,0-1,1 1,-1-1,0 0,1 0,0 0,7-1,260-35,224 30,-462 2,-31 4,-1 1,1-1,-1 1,1-1,-1 1,1-1,-1 1,0-1,1 1,-1-1,0 1,1-1,-1 0,0 1,0-1,1 0,-1 1,0-1,0 1,0-1,0 0,0 1,0-1,0 0,0 1,0-1,0 0,-1 1,1-1,0 0,0 1,-1-1,1 1,0-1,-1 0,1 1,0-1,-1 1,1-1,-1 1,1-1,-1 1,0-1,-103-132,18 6,-53-108,56 90,-36-40,111 173,5 7,0 0,0 0,-1 0,1 1,-1-1,0 1,-1 0,1 0,-1 0,1 1,-1 0,-3-2,7 5,0 0,0 0,1 1,-1-1,0 0,1 1,-1-1,0 1,1-1,-1 1,1-1,-1 1,1-1,-1 1,1-1,-1 1,1 0,0-1,-1 1,1 0,0-1,-1 1,1 0,0 0,0-1,0 1,0 0,0 0,-1-1,2 1,-1 0,0 0,0 0,0-1,0 1,0 0,1-1,-1 1,0 0,0 0,1-1,-1 1,1 0,-1-1,1 1,-1-1,1 1,23 39,-10-23</inkml:trace>
  <inkml:trace contextRef="#ctx0" brushRef="#br0" timeOffset="61987.71">242 316,'-2'11,"1"0,0 1,1-1,0 0,1 0,0 1,0-1,3 5,-3-11,0-1,0 0,0 0,1 0,0 0,0 0,0 0,0 0,1-1,-1 1,1-1,0 0,0 0,0 0,1 0,-1 0,1-1,-1 1,1-1,0 0,0 0,0 0,0-1,2 1,0-1,0 0,1 0,-1 0,0-1,0 0,1 0,-1-1,0 1,0-1,0-1,0 1,0-1,0 0,0-1,0 1,-1-1,1 0,-1-1,0 1,0-1,0 0,0 0,-1-1,0 1,0-1,2-3,5-6,-1-1,0-1,-1 0,0 0,-2-1,0 0,-1 0,4-18,-7 26,0 0,-1 0,0-1,0 1,-1-1,0 1,-1-1,0 0,-1 1,0-1,0 0,-1 1,0 0,-1-1,0 1,0 0,-1 0,-1 1,1-1,-1 1,0 0,-1 0,0 0,0 1,-1 0,0 0,0 1,-1 0,-7-5,8 8,1 0,-1 0,0 1,0 0,0 1,0-1,0 1,0 1,-1-1,1 1,0 0,0 1,0 0,-1 0,1 1,0-1,0 2,1-1,-1 1,0 0,1 0,0 0,-1 1,2 0,-1 1,0-1,1 1,0 0,0 1,0-1,1 1,-1 0,-1 5,-3 4,2 0,0 1,1 0,1 1,0-1,1 1,1 0,1 0,0 0,1 0,1 4,0 50</inkml:trace>
  <inkml:trace contextRef="#ctx0" brushRef="#br0" timeOffset="62635.628">442 1372,'-2'16,"-3"12,-1 3,1 2,1-1,4-1,1-2,1-5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07.4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23,'13'0,"12"0,8-3,8 0,3 0,4-2,0 1,-7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07.70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3,'18'3,"11"0,7-3,4 0,3-4,-7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06.89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68 428,'-7'-14,"-2"-8,-2-8,1-6,0-3,2-2,2 2,2 2,2 8</inkml:trace>
  <inkml:trace contextRef="#ctx0" brushRef="#br0" timeOffset="352.106">81 1,'7'9,"5"5,2 1,1-1,0-2,3-4,0-2,3-3,6-2,5-1,6-2,3-4,2-1,-7 2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38.1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2637 9350,'34'-125,"-5"-2,-6-2,0-43,-5-46,-9-197,-3 23,54-221,-56 581,14-109,-7 0,-6 0,-7-1,-5 1,-19-92,-21-9,17 97,6 0,2-51,15-204,6 170,-12-29,-9 40,-16-254,35 305,4 60,-4 0,-6 1,-4 0,-17-61,-153-417,14-12,116 459,-5 3,-66-109,47 95,37 70,-4 2,-2 2,-56-68,-32-23,-30-61,133 176,-1 1,-3 2,-2 1,-2 2,-2 2,-1 1,-3 3,-1 1,-4 2,36 27,-1 1,0 1,-1 0,0 1,1 1,-2 1,1 0,-1 1,1 1,-1 0,0 1,0 1,1 1,-1 0,0 1,1 1,-1 0,1 1,0 1,0 1,0 0,1 1,-14 9,-2 8,0 1,1 2,2 1,1 1,1 1,2 2,0 0,-16 34,8-10,3 1,2 1,3 1,3 2,-12 55,-10 77,2 47,32-185,-25 196,12 2,8 167,31 811,-17-1047,17 626,3-504,37 406,34-126,-44-321,93 564,-108-539,-12 1,-15 135,10 6,33 120,-37-436,52 429,-29-344,8-2,48 131,-28-150,7-2,31 45,-81-181,2-1,1 0,2-2,2-1,1-1,2-1,1-1,2-2,2-2,1 0,1-3,1 0,1-3,2-1,0-2,1-2,19 6,1-6,2-2,-1-3,2-2,0-3,0-3,57-2,-97-7,-1 0,1-2,-1 0,0-2,0 0,-1-2,0 0,0-2,-1 0,0-1,-1-1,-1-2,0 1,0-2,-1-1,-1 0,12-16,9-6,-2-1,-1-3,-3 0,-1-2,-2-2,-3 0,-1-2,-3-1,-1 0,-3-2,4-21,-3-45,-4 0,-6-1,-5-1,-8-68,-3 16,-8 1,-15-50,-9 87,15 89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40.63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55,'-5'-16,"-3"-6,-1 7,4 14,6 18,9 21,7 22,7 16,2 14,-1 7,-5 3,-6-4,-6-11,-3-21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41.28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78 147,'-75'-131,"75"131,-1 0,1-1,0 1,0 0,-1 0,1-1,0 1,0-1,0 1,0 0,-1-1,1 1,0 0,0-1,0 1,0-1,0 1,0 0,0-1,0 1,0-1,0 1,0 0,0-1,1 1,-1 0,0-1,0 1,0 0,0-1,1 1,-1 0,0-1,0 1,1 0,-1-1,0 1,0 0,1 0,-1-1,0 1,1 0,-1 0,0 0,1-1,-1 1,1 0,-1 0,0 0,1 0,-1 0,0 0,1 0,-1 0,1 0,-1 0,0 0,1 0,-1 0,1 0,-1 0,0 0,1 1,-1-1,29 12,-28-11,101 56,-3 5,43 37,-113-80,-1 2,-1 1,0 1,-2 1,0 1,-2 1,-1 1,-1 1,-2 1,0 1,-2 1,-2 0,-1 1,-1 0,0 6,-10-26,-1 1,0 0,-1 1,-1-1,0 0,0 0,-2 0,1 0,-2 0,0 0,0 0,-1-1,-1 0,0 1,0-1,-1-1,-1 1,0-1,-1-1,0 1,0-1,-1-1,-1 1,1-1,-1-1,-1 0,-10 6,1-4,0-1,0 0,-1-2,0 0,-1-2,0 0,1-1,-1-2,0 0,-1-1,1-1,0-1,0-1,0-1,-14-5,34 8,-3-1,1 1,-1-1,0 0,1 0,-1-1,0 0,1 1,0-2,0 1,-1 0,1-1,0 0,1 0,-1 0,1 0,-1 0,-1-3,5 5,0 0,0-1,0 1,0 0,1-1,-1 1,0 0,1-1,-1 1,0 0,1 0,0-1,-1 1,1 0,0 0,-1 0,1 0,0 0,0 0,0 0,0 0,0 0,0 0,0 1,0-1,0 0,1 1,-1-1,0 1,0-1,26-13,-1 1,2 1,0 2,0 1,20-4,-4 0,32-9,-5 5,-2-4,0-3,-1-2,-2-4,-1-2,-2-3,12-11,8-36,-80 79,0-1,-1 1,1-1,-1 0,0 0,0 0,-1 0,1 0,-1 0,0 0,0-1,0 1,-1-1,1 1,-1 0,0-1,0 1,-1-1,1 1,-1 0,0-1,0 1,-1 0,-1-4,2 5,-1 1,0-1,0 1,0-1,0 1,-1-1,1 1,-1 0,1 0,-1 0,0 1,1-1,-1 0,0 1,0 0,0 0,-1 0,1 0,0 0,0 1,0-1,-1 1,1 0,0 0,0 0,-1 0,1 1,0-1,0 1,0 0,-1 0,1 0,0 0,0 1,1-1,-1 1,0 0,0 0,1 0,-1 0,1 0,0 0,-1 1,1-1,0 1,1 0,-1 0,-8 11,2 2,0-1,1 1,0 0,1 0,1 1,1 0,0 0,1 0,1 1,1-1,0 0,1 1,1-1,1 1,0-1,3 10,-3-17,-1 0,2 1,-1-1,2 0,-1-1,1 1,1-1,-1 1,2-1,-1 0,1-1,0 0,1 0,0 0,1-1,-1 0,1 0,1-1,-1 0,1 0,0-1,0 0,1-1,-1 0,1 0,0-1,0 0,0-1,0 0,1-1,-1 0,1-1,8 0,38-16,-7-6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41.65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1 663,'26'-15,"0"-3,-1 0,0-1,-2-1,0-1,-1-2,-2 0,0-1,-2-1,2-4,-3 5,-1 0,-2-1,0-1,-2 0,-1-1,-1 0,-1-1,-2 0,0 0,-2-1,0-16,-4 41,0 0,-1 0,0 0,0 0,0 0,-1 0,1 0,-1 0,0 0,0 0,0 1,0-1,-1 0,0 0,0 1,0-1,0 1,0 0,-1 0,1 0,-1 0,0 0,0 0,0 0,0 3,0 1,0-1,0 1,0 0,0 0,1 0,-1 0,0 1,1-1,-1 1,1-1,-1 1,1 0,0 0,0 0,0 0,0 1,0-1,0 0,1 1,-1-1,1 1,0 0,-1-1,1 1,1 0,-1 0,0 0,1 0,-1 0,1 0,0 1,-10 48,3 0,2 1,2 0,3 0,2-1,2 1,3 0,5 14,-11-59,35 246,38 365,-66-505,-5 0,-5 0,-9 48,-2-87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42.9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1 529,'68'-34,"213"-118,-208 105,-2-4,43-41,-63 34,-51 57,0 1,0-1,0 1,1-1,-1 1,0-1,0 1,0-1,0 1,0-1,0 1,0-1,0 1,0-1,0 1,0-1,-1 1,1 0,0-1,0 1,0-1,-1 1,1-1,0 1,0-1,-1 1,1 0,0-1,-1 1,1 0,0-1,-1 1,1 0,-1-1,1 1,-1 0,1 0,-1 0,1-1,0 1,-1 0,1 0,-1 0,1 0,-1 0,1 0,-1 0,1 0,-1 0,1 0,-1 0,1 0,-1 0,1 0,-1 1,1-1,-1 0,1 0,-1 1,1-1,-1 0,1 1,-12 3,-1 2,2-1,-1 1,1 1,0 0,0 1,1 0,0 1,1-1,-1 2,2 0,-1 0,2 0,-1 1,-3 8,3-6,1 0,1 0,0 1,1-1,0 1,1 1,1-1,0 0,0 8,2-17,1 0,0 0,0 0,0 1,0-1,1 0,0 0,0 0,0 0,1 0,-1 0,1-1,0 1,1 0,-1-1,1 1,0-1,0 0,0 0,1 0,-1-1,1 1,0-1,0 0,0 0,1 0,-1 0,2 0,0 0,0-1,0 0,1 0,-1 0,1-1,-1 0,1 0,-1 0,1-1,0 0,-1-1,1 1,0-1,-1 0,1-1,-1 0,0 0,1 0,-1-1,0 0,0 0,-1 0,1-1,-1 0,1 0,-1 0,0-1,0-1,7-5,-2-1,0-1,0 0,-1 0,0-1,-2 0,1-1,-2 1,0-1,-1-1,1-4,7-71,1 147,-9-32,0 9,2 0,1-1,2 0,1-1,1 0,3 2,-15-32,0 0,1 1,-1-1,1 0,-1 0,1 1,-1-1,1 0,-1 0,1 0,0 0,0 0,0 0,-1 0,1 0,0 0,0 0,0-1,1 1,-1 0,0-1,0 1,0-1,0 1,1-1,-1 1,0-1,0 0,1 1,-1-1,0 0,1 0,-1 0,0 0,0 0,1-1,-1 1,0 0,1-1,-1 1,0 0,0-1,0 0,0 1,1-1,-1 0,0 1,0-1,0 0,0 0,0 0,-1 0,1 0,0 0,0 0,-1 0,1 0,0 0,-1-1,1 1,9-23,-1 0,-1-1,-2 0,0-1,-1 0,-2 1,0-11,1 6,-1 7,-3 6,1 1,1 0,0 0,2 0,0 0,0 0,2 0,0 1,0 0,1 0,1 1,1 0,5-6,-12 18,0 0,0 1,0-1,0 1,0-1,0 1,0 0,0 0,1 0,-1 0,1 0,-1 1,0-1,1 1,-1 0,1-1,-1 1,1 0,-1 0,1 1,-1-1,1 0,-1 1,1 0,-1-1,0 1,1 0,-1 0,0 1,0-1,0 0,0 1,0-1,2 2,57 66,-41-29,-1 1,-1 0,-3 1,-1 1,-3 0,-1 1,-2 0,-1 10,30 311,-26-211,7-2,8 9,-23-150,-1 5,1 0,1 0,0 0,2-1,-1 1,2-1,0-1,1 1,3 2,-11-16,0 0,0 0,1 0,-1 0,0-1,1 1,-1 0,1-1,-1 1,1 0,-1 0,1-1,-1 1,1-1,0 1,-1-1,1 1,0-1,-1 1,1-1,0 0,0 1,0-1,-1 0,1 1,0-1,0 0,0 0,0 0,-1 0,1 0,0 0,0 0,0 0,0 0,0 0,-1-1,1 1,0 0,0-1,0 1,-1 0,1-1,0 1,-1-1,1 1,0-1,-1 1,1-1,0 0,-1 1,1-1,-1 0,1 1,-1-1,0 0,1 0,-1 0,14-52,-13 21,0 0,-3 0,0 0,-2 0,-1 0,-2 1,-1 0,-6-14,-103-238,80 201,-3 1,-4 2,-36-46,-21 22,103 93,22 8,-13 1,39-8,-1-3,0-1,0-3,17-9,66-22,-128 46,-1-1,0 0,-1 1,1-1,0 1,0 0,0 0,0 0,0 0,1 0,-1 1,0-1,0 1,0 0,1 0,-1 0,0 0,0 1,0 0,0-1,1 1,-1 0,0 0,0 0,-1 1,1-1,0 1,0 0,-1 0,1 0,-1 0,1 0,-1 0,0 1,0-1,1 2,12 81,-15-77,0 0,0 0,1 0,0 0,1 0,0 0,0 0,0 0,1-1,1 1,-1-1,1 0,0 0,0 0,1 0,0-1,0 0,2 2,-3-6,-1 0,0 0,1 0,0 0,-1 0,1-1,0 0,0 1,0-1,-1-1,1 1,0 0,0-1,0 0,1 0,-1 0,0-1,0 1,-1-1,1 0,0 0,0 0,0-1,0 1,-1-1,1 0,-1 0,1 0,-1-1,1 0,8-6,-1 0,-1-1,0 0,0-1,-1 0,0 0,-1-1,0-1,0 1,-1 0,-1-1,0-1,-1 1,-1-1,0 1,0-1,-2 0,0-1,0 1,-1-3,-1 10,0 0,0 0,-1 0,0 0,0 0,-1 0,0 0,0 0,-1 1,0-1,0 1,0-1,-1 1,0 0,0 1,0-1,-1 1,0-1,0 1,0 1,-1-1,1 1,-3-1,5 3,-1 0,1 0,-1 0,0 0,0 1,0 0,0 0,1 0,-2 0,1 0,0 1,0 0,0 0,0 0,0 0,0 1,0 0,0-1,0 1,0 1,0-1,1 1,-1-1,0 1,1 0,-1 0,1 1,0-1,0 1,0-1,0 1,0 0,0 0,1 1,-1-1,0 1,-1 3,0 0,0 0,1 0,-1 0,1 0,1 1,0-1,0 1,0 0,1 0,0 0,0-1,1 1,0 0,1 0,0 0,0 0,0 0,1-1,0 1,1 0,0-1,0 0,0 0,1 0,0 0,0 0,1-1,0 0,0 0,1 0,2 2,21 14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43.2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55 393,'-3'-56,"-2"-1,-3 1,-8-26,2 10,13 66,0 4,0 1,0-1,1 1,-1-1,0 1,0-1,1 1,-1-1,1 0,0 1,-1-1,1 0,0 0,0 1,0-1,0 0,0 0,1 1,-1-1,0 0,1 1,0-1,-1 1,1-1,0 0,-1 1,1-1,0 1,0 0,0-1,1 1,-1 0,0-1,0 1,1 0,-1 0,0 0,1 0,-1 1,1-1,0 0,-1 0,1 1,0-1,-1 1,1 0,0-1,122 23,-57-17,-48-5,1 2,-1 0,0 1,0 0,0 2,0 0,10 5,-25-8,0 0,1 1,-1 0,0-1,0 1,0 1,-1-1,1 0,-1 1,0 0,0 0,0 0,0 0,-1 0,0 1,0-1,0 1,0-1,-1 1,1 0,-1-1,0 1,-1 0,1 0,-1 0,0 2,-1 14,-1 0,-1 0,-1 0,-1-1,-5 13,2-4,3-7,-16 100,21-119,0-1,1 1,-1 0,0 0,1-1,0 1,-1-1,1 1,0-1,0 1,0-1,1 1,-1-1,1 0,-1 0,1 1,0-1,0-1,0 1,0 0,0 0,0-1,0 1,0-1,1 1,-1-1,1 0,1 1,3-1,0 0,-1 0,1 0,0 0,-1-1,1-1,0 1,-1-1,1 0,0 0,4-2,31-11,-1-3,-1 0,0-3,-2-1,0-2,10-10,-33 23,103-68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40.3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118 449,'-9'5,"1"0,0 0,0 1,1 0,0 0,0 1,0 0,1 0,0 1,0-1,1 1,0 1,1-1,-1 1,2-1,-1 1,1 1,0-1,1 0,0 0,1 1,0 0,0-1,1 1,1-1,0 6,-1-13,1 1,-1-1,1 1,0-1,-1 1,1-1,0 1,1-1,-1 0,0 0,1 1,-1-1,1 0,0 0,0-1,0 1,0 0,0-1,0 1,0-1,0 1,1-1,-1 0,0 0,1 0,-1 0,1-1,-1 1,1-1,-1 1,1-1,0 0,-1 0,1 0,-1 0,1 0,0-1,-1 1,1-1,-1 0,1 0,-1 0,0 0,1 0,-1 0,0-1,0 1,2-2,8-8,0-1,-1-1,0 0,-1-1,-1 1,0-2,0 0,-2 0,0 0,0-1,-2 0,0 0,1-8,-2 10,0 0,-1-1,-1 1,0-1,-1 1,-1-1,0 0,-1 1,0-1,-2 1,1-1,-2 1,0 0,-1-1,-8-5,13 20,0 0,0 0,0 0,-1-1,1 1,0 0,0 0,-1 0,1 0,0-1,0 1,-1 0,1 0,0 0,0 0,-1 0,1 0,0 0,-1 0,1 0,0 0,-1 0,1 0,0 0,0 0,-1 0,1 0,0 0,-1 0,1 1,0-1,0 0,-1 0,1 0,0 0,0 1,0-1,-1 0,1 0,0 0,0 1,0-1,-1 0,1 0,0 1,0-1,0 0,0 0,0 1,0-1,0 0,-1 1,1-1,0 0,0 0,0 1,0-1,0 0,0 1,1-1,-1 0,0 0,0 1,0-1,0 0,0 1,0-1,0 0,1 0,-1 1,0 13,2 0,-1-1,2 1,0-1,0 1,1-1,1 0,0 0,1 0,1-1,0 0,2 3,-8-11,1-1,0 1,0 0,0 0,0-1,0 1,1-1,0 0,-1 0,1 0,0 0,1 0,-1 0,0-1,1 0,-1 0,1 0,0 0,0 0,0-1,0 1,0-1,0 0,0-1,0 1,0-1,1 1,-1-1,0 0,0-1,0 1,1-1,-1 0,0 0,0 0,0-1,0 1,-1-1,1 0,1-1,4-8,0-1,-1 0,0 0,-1-1,-1 0,0 0,-1 0,0-1,-1 0,0 0,-1 0,-1-1,0 1,-1 0,-1-1,0 1,-1-1,2 4,-1 1,0-1,0 0,-1 1,-1-1,0 1,0-1,-1 1,0 0,-1 0,0 0,-3-3,7 12,0 1,0-1,0 1,0-1,0 1,-1-1,1 1,0-1,0 1,0 0,-1-1,1 1,0-1,-1 1,1 0,0-1,-1 1,1 0,-1-1,1 1,-1 0,1 0,0-1,-1 1,1 0,-1 0,1 0,-1 0,1 0,-1 0,1 0,-1 0,1 0,-1 0,1 0,-1 0,1 0,-1 0,1 0,-1 0,1 0,-1 1,1-1,0 0,-1 0,1 1,-1-1,1 0,0 0,-1 1,1-1,-1 1,1-1,0 1,-9 27,8-22,0 0,1 0,-1 0,1 0,1 0,-1 0,1 0,0 0,0 0,0 0,1-1,0 1,0 0,1-1,0 0,0 1,0-1,0 0,1 0,0-1,0 1,0-1,0 0,1 0,-1 0,1-1,0 1,1-1,-1 0,2 0,0 0,0 0,0 0,0 0,1-1,-1-1,0 1,1-1,0 0,-1-1,1 0,-1 0,1 0,0-1,-1 0,0-1,1 0,-1 0,0 0,0-1,0 0,0-1,0 1,-1-1,1-1,-1 1,0-1,-1 0,1 0,-1-1,0 0,0 0,3-5,-4 4,-1 1,0-1,0 0,-1 0,1 0,-2 0,1 0,-1-1,0 1,0 0,-1-1,0 1,0 0,-1-1,0 1,0 0,-1-1,0 1,0 0,-1 0,0 1,0-1,0 0,-1 1,0 0,0 0,-1 0,1 0,-1 1,-1 0,1 0,-1 0,0 0,6 5,-1-1,1 1,-1-1,1 0,-1 1,1-1,-1 1,0 0,1-1,-1 1,1-1,-1 1,0 0,0 0,1-1,-1 1,0 0,1 0,-1 0,0 0,0 0,1 0,-1 0,0 0,0 0,1 0,-1 0,0 0,1 1,-1-1,0 0,0 0,1 1,-1-1,1 1,-1-1,0 0,1 1,-1-1,1 1,-1-1,1 1,-1 0,1-1,-1 1,1-1,0 1,-1 0,1-1,0 1,0 0,-1 0,1-1,0 1,0 0,0 0,0-1,0 1,0 0,5 46,-3-39,0-1,1 0,0 0,1 0,-1-1,1 1,0-1,1 0,0 0,0 0,0-1,1 0,-1 0,1 0,0 0,1-1,-1 0,1-1,0 1,0-1,0-1,0 1,0-1,1 0,-1-1,1 0,-1 0,1-1,-1 1,1-2,0 1,-1-1,1 0,-1-1,0 0,1 0,-1 0,7-4,23-18,-4-2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4.2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1889 536,'-19'-19,"12"9,0 1,-1 0,0 1,-1 0,0 0,0 0,-1 1,1 1,-2 0,1 0,-1 1,0 0,0 1,0 0,0 1,-1 0,1 1,-1 0,-8 0,-16 8,0 1,0 2,1 2,1 1,-9 5,-9 2,-5 1,2 3,0 1,2 4,1 1,1 3,2 2,1 2,2 2,1 2,-16 22,-24 35,4 5,5 3,4 3,3 6,6 16,6 3,6 3,-20 87,22-62,6 3,8 1,8 1,-1 76,17 66,16 93,18-81,20 43,8 74,63 650,3-154,-30-432,95 280,-112-499,326 1132,-325-1224,9-3,8-4,47 65,-75-142,3-2,67 80,-94-140,1-2,1-2,3-1,1-3,2-1,1-2,19 9,-30-19,1-2,1-2,1-1,1-1,0-3,1-1,0-2,1-1,0-2,0-2,1-2,0-1,23-3,-45-3,-1-1,1-1,0-1,-1 0,0-2,-1 0,0 0,0-2,-1 0,0-1,0-1,2-3,23-22,-1-2,-2-1,20-31,2-11,-4-3,-3-2,-5-3,19-49,-15 22,-5-2,-5-1,19-98,117-827,-176 1037,89-822,-28-238,-23 215,-32 733,15-237,-15 0,-22-127,-79-268,21 221,2-427,60 774,-2-15,-8 1,-10 1,-23-68,-9 34,-9 4,-28-43,57 178,-4 3,-11-12,-12-22,-71-159,133 267,-2 1,1 0,-2 1,0 0,0 1,-2 0,1 0,-1 2,-1-1,0 1,0 1,-1 0,0 1,-1 1,0 0,-12-3,-13-2,0 2,-1 2,0 2,0 1,0 3,-1 1,-22 3,14 7,1 2,0 2,0 2,2 2,0 2,1 2,1 3,-32 21,65-38,-107 61,2 5,3 5,5 5,-69 69,68-47,11-6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5.54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0,'28'292,"-20"-209,-5-32,2-1,3 0,12 42,-19-87,1 0,-1 0,1 0,0-1,1 1,-1 0,1-1,-1 1,2-1,-1 0,0 0,1 0,-1-1,1 1,0-1,0 0,1 0,-1 0,1 0,-1-1,1 0,0 0,0 0,0 0,0-1,0 0,0 0,0 0,1-1,2 0,12-3,0 0,0-1,0-2,-1 0,0-1,0 0,-1-2,0 0,0-1,-1-1,-1-1,1-1,96-81,-70 50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5.76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1 225,'20'0,"17"-6,12-10,12-11,10-10,3-8,-3-5,-15 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6.1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1 486,'149'-94,"307"-207,-430 286,0 0,1 2,0 1,1 1,0 1,9 0,-33 8,1 1,-1 1,1-1,-1 1,1-1,-1 1,1 0,0 1,-1-1,1 1,-1 0,0 0,1 1,-1-1,0 1,0 0,0 0,0 0,0 1,0-1,0 1,-1 0,0 0,1 0,-1 0,0 1,-1-1,1 1,0 0,1 3,11 24,-1 1,-2 0,-1 1,1 9,-4-17,22 101,-4 2,-7 1,-5 1,-5 0,-7 13,4-37,-8-115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6.9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1 540,'36'-25,"538"-194,-237 97,-302 115,-36 7,1 0,0 0,-1 0,1 1,0-1,0 0,-1 0,1 1,0-1,0 0,-1 1,1-1,0 0,0 1,0-1,0 0,-1 1,1-1,0 0,0 1,0-1,0 0,0 1,0-1,0 0,0 1,0-1,0 1,0-1,0 0,0 1,0-1,1 0,-1 1,0-1,0 0,0 1,0-1,1 0,-1 1,0-1,0 0,1 0,-1 1,0-1,1 0,-1 0,0 0,0 1,1-1,-1 0,-175 143,153-121,1 1,1 0,1 2,1 0,1 1,2 0,0 2,2-1,1 2,-1 7,8 23,5-57,0-1,0 0,1 1,-1-1,1 0,-1 1,1-1,-1 0,1 0,0 0,0 1,0-1,-1 0,1 0,0 0,0 0,1 0,-1-1,0 1,0 0,0 0,1-1,-1 1,0-1,0 1,1-1,-1 1,0-1,1 0,-1 0,1 0,-1 0,0 0,1 0,-1 0,1 0,-1 0,0-1,1 1,11-5,-1 0,1-1,-1-1,0 0,-1-1,0 0,0 0,-1-1,0-1,-1 0,1 0,-2-1,0 0,4-7,14-17,-2-2,-1-1,-2 0,-1-2,-3 0,4-15,-9 22,-12 33,0 0,0 0,1 1,-1-1,0 0,0 0,1 0,-1 0,0 0,0 0,1 0,-1 0,0 0,0 0,1 0,-1 0,0 0,1 0,-1 0,0 0,0 0,1 0,-1 0,0-1,0 1,1 0,-1 0,0 0,0 0,0-1,1 1,-1 0,0 0,0 0,0-1,0 1,1 0,-1 0,0-1,0 1,0 0,0 0,0-1,0 1,0 0,0 0,0-1,1 30,-1-25,-1 56,-1-38,1-1,1 1,1-1,1 1,0-1,2 0,3 10,-6-28,0 0,0 0,0 0,1 0,-1 0,1 0,0 0,0-1,0 1,0-1,0 1,0-1,1 0,-1 0,1 0,-1 0,1 0,0-1,0 1,0-1,0 0,0 0,0 0,0 0,0 0,0-1,1 1,-1-1,0 0,0 0,1 0,-1 0,0-1,0 1,0-1,1 0,-1 0,0 0,2-1,16-9,-1-1,-1-1,0-1,-1 0,0-1,-1-1,-1-1,0 0,-1-2,-1 1,-1-2,3-6,33-54,-4-2,22-59,-35 86,-21 59,10 72,68 419,-70-408,44 207,-12 13,-45-217,-10-80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7.20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146 33,'-18'-7,"-8"-2,-3 0,3 2,4 6,7 11,8 10,5 11,3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7.72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0,'7'16,"6"17,7 11,3 8,3 4,-3 2,-4-1,-4-2,-5-9,-5-12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8.43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0 534,'43'-3,"-1"-1,1-2,-1-2,18-7,-6 3,-27 5,196-30,-214 35,-1 2,0-1,1 1,-1 1,1 0,-1 0,0 0,1 1,-1 0,0 1,0 0,-1 0,1 1,0-1,-1 2,0-1,0 1,0 0,-1 1,5 5,-2 4,-1 0,0 0,-1 1,-1 0,-1 1,0 0,-1-1,-1 1,0 1,-2-1,0 0,-1 0,-1 13,1-19,0 45,11 87,-11-142,0 0,0 0,0 0,0 0,0 0,0-1,0 1,1 0,-1 0,0 0,0 0,1 0,-1-1,1 1,-1 0,1 0,-1 0,1-1,0 1,-1 0,1-1,0 1,-1-1,1 1,0-1,0 1,-1-1,1 1,0-1,0 0,0 1,0-1,0 0,0 0,-1 0,1 0,0 0,0 0,0 0,0 0,0 0,0 0,0 0,0 0,0-1,-1 1,1 0,0-1,0 1,0-1,-1 1,1-1,0 1,0-1,-1 1,1-1,0 0,0 0,11-11,-1-1,0 0,-1 0,0-1,-1-1,0 0,-1 0,9-16,52-69,-68 99,1-1,-1 1,0 0,0 0,1 0,-1 0,1 0,-1 0,1 0,-1 0,1 0,0 1,-1-1,1 1,0-1,0 1,-1 0,1-1,0 1,0 0,-1 0,1 0,0 1,0-1,-1 0,1 1,0-1,0 1,-1-1,1 1,-1 0,1 0,0 0,-1 0,0 0,1 0,-1 0,1 1,105 136,-97-126,1 0,1-1,-1-1,1 0,1 0,0-1,1-1,11 7,-20-13,1 1,-1-1,0 0,1-1,-1 1,1-1,-1 0,1-1,0 1,-1-1,1 0,0 0,-1-1,1 0,-1 0,1 0,-1 0,1-1,-1 0,0 0,0-1,0 1,0-1,0 0,0-1,0 1,2-5,1 0,-1 0,-1 0,1-1,-1 0,-1 0,0 0,0-1,-1 0,0 0,-1 0,0 0,0 0,-1-2,3-15,-2 0,-1 0,0-1,-2 1,-2-1,-6-34,-2 2,-4-1,-2 1,-2 1,-3 1,-3 1,-3 0,-37-75,44 98,20 35,0-1,0 1,0-1,0 1,0-1,0 1,0-1,1 1,-2-1,1 1,0-1,0 1,0-1,0 1,0-1,0 1,0-1,-1 0,1 1,0-1,0 1,-1-1,1 0,0 1,0-1,-1 1,1-1,-1 0,1 0,0 1,-1-1,1 0,-1 1,1-1,0 0,-1 0,1 0,-1 0,1 0,-1 1,1-1,-1 0,1 0,-1 0,1 0,-1 0,1 0,-1 0,1-1,-1 1,1 0,0 0,-1 0,1 0,-1-1,1 1,-1 0,1 0,3 28,2 1,0 0,2-1,2 0,4 11,-5-17,28 85,5-2,4-1,42 67,-79-155,0 0,2-1,-1 0,2 0,0-1,0-1,2 0,-1 0,2-1,-1-1,2-1,-1 1,8 2,-20-12,1 0,-1 0,1 0,-1 0,0 0,1-1,-1 1,1-1,0 0,-1 0,1 0,-1 0,1 0,-1 0,1-1,-1 1,1-1,-1 0,1 1,-1-1,1 0,-1-1,0 1,0 0,0-1,1 1,-1-1,-1 0,1 1,0-1,0 0,-1 0,1 0,-1 0,1-2,10-23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8.7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0 191,'12'5,"19"-6,23-11,22-14,19-10,14-4,7 2,-1 8,-7 18,-20 11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9.04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153 475,'-135'-339,"132"330,2 7,-1 0,1 0,-1 0,1 0,0 0,0 0,0 0,0 0,0 0,1-1,-1 1,1 0,-1 0,1-1,0 1,0 0,0-1,0 1,0 0,0-1,1 1,-1 0,1-1,0 1,-1 0,1 0,0 0,0 0,1 0,-1 0,0 0,1 0,-1 0,1 0,0 1,-1-1,1 1,0-1,0 1,0 0,0 0,1-1,178-24,-24 11,-153 15,-1 0,1 1,0-1,0 1,-1 0,1 0,0 0,-1 0,1 0,-1 1,0 0,1 0,-1 0,0 0,0 0,0 0,0 1,-1 0,1-1,0 1,-1 0,0 0,0 1,0-1,0 0,-1 1,1-1,0 1,3 18,-1-1,-1 1,0 0,-2-1,0 1,-2 0,-1 9,1-1,-2 23,1-32,1-1,0 1,2 0,0 0,2 0,3 15,-5-33,0 0,0 0,0 0,0 0,0 0,1 0,0-1,-1 1,1-1,0 1,0-1,0 0,1 1,-1-1,0 0,1 0,0-1,-1 1,1 0,0-1,0 0,0 0,-1 0,2 0,-1 0,0 0,0-1,0 1,0-1,0 0,0 0,0 0,1-1,-1 1,0-1,0 0,0 1,1-2,11-2,0-2,0 0,0 0,-1-1,0-1,-1 0,1-1,38-29,-5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41.4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153 630,'-6'1,"0"1,0 0,0 0,0 0,0 1,0 0,1 0,-1 0,1 1,0 0,0 0,0 0,1 1,-1-1,1 1,0 0,0 0,1 1,0-1,0 1,0 0,0 0,1 0,0 0,1 0,-1 0,1 0,0 1,0-1,1 1,0-1,0 0,1 1,0-1,0 0,0 1,1-1,0 0,0 0,0 1,0-5,-1 1,0-1,1 0,-1 0,1 0,0 0,0 0,0 0,0 0,0 0,0-1,0 1,0-1,1 0,-1 1,0-1,1 0,-1 0,1-1,0 1,-1-1,1 1,0-1,-1 0,1 0,0 0,-1 0,1 0,-1 0,1-1,0 0,-1 1,1-1,-1 0,1 0,-1 0,0-1,1 1,-1-1,0 1,0-1,0 0,0 1,0-1,1-2,7-9,0 0,-1 0,-1-1,0 0,-1-1,0 0,-2 0,1 0,-2-1,0 1,-1-1,-1 0,0 0,-1 0,-1 0,0-1,-3-14,0-10,-3 1,-1-1,-2 1,-2 1,-2 0,-1 0,-2 1,-1 1,-2 1,-7-9,-31-28,56 73,0 0,0-1,1 1,-1 0,0 0,0 0,0 0,0 0,0-1,0 2,0-1,1 0,-1 0,0 0,0 0,0 0,0 1,0-1,1 0,-1 1,0-1,0 1,0-1,1 1,-1-1,0 1,1 0,-1-1,1 1,-1 0,0-1,1 1,-1 0,1 0,0 0,-1-1,1 1,0 0,-1 0,1 0,0 0,0 0,0-1,0 1,0 0,0 0,0 0,0 0,0 0,0 0,1 0,-5 30,2-1,2 1,0-1,2 1,1-1,2 0,1 0,2 4,-1-7,1 1,1-1,1 0,10 18,-15-36,0 0,0 0,0-1,1 1,1-1,-1-1,1 1,1-1,-1-1,1 1,0-1,1 0,-1-1,1 0,1 0,-4-3,0-1,0 1,1-1,-1 0,0 0,1-1,-1 0,1 0,-1 0,1-1,-1 0,0-1,1 1,-1-1,0 0,0 0,0-1,0 0,-1 0,1-1,0 0,7-5,0 0,-1-1,0-1,-1 0,-1-1,1 0,-2 0,2-4,-4 8,-1-1,0 0,-1 0,0-1,-1 1,0-1,0 0,-1 0,0 0,-1-1,0 1,-1-1,0 1,-1-1,0 1,0-3,-1 11,0 0,0 0,0 0,0 0,0 0,0 0,0 0,-1 0,1 0,-1 0,0 1,1-1,-1 0,0 1,0 0,0-1,0 1,0 0,0 0,0 0,0 0,-1 1,1-1,0 1,-1-1,1 1,0 0,-1 0,1 0,0 0,-1 0,1 0,-2 1,-1 0,-1 0,1 0,0 0,0 1,0-1,0 1,0 1,0-1,0 1,1 0,-1 0,1 0,0 0,-1 2,2-2,0 0,0-1,0 1,1 0,-1 1,1-1,0 0,0 1,0-1,1 1,-1-1,1 1,0 0,0 0,0 0,0 0,1-1,0 1,-1 0,2 0,-1 0,0 0,1 0,-1 0,1 0,0 0,1-1,-1 1,1 0,-1-1,1 1,0-1,0 0,1 1,-1-1,1 0,-1 0,1-1,0 1,0 0,0-1,1 0,1 1,2-2,0 0,0 0,1-1,-1 0,1 0,-1-1,0 0,1 0,-1-1,0 1,0-2,0 1,0-1,-1 0,1-1,-1 1,0-1,1 0,-2-1,1 0,-1 0,1 0,-1 0,-1-1,1 0,-1 0,0 0,0 0,-1-1,0 0,0 0,0 1,-1-2,0 1,-1 0,1 0,-1-7,0 18,-1-1,1 1,0-1,0 1,0-1,0 1,1-1,-1 0,1 1,0-1,0 0,0 0,0 0,1-1,-1 1,1 0,0-1,-1 0,1 0,0 1,0-2,1 1,-1 0,0-1,1 1,-1-1,1 0,-1 0,1 0,-1-1,1 1,0-1,-1 0,1 0,0 0,-1-1,1 1,-1-1,1 0,-1 0,1 0,-1 0,1-1,-1 1,0-1,0 0,0 0,0 0,0 0,0-1,0 1,-1-1,3-7,-1-1,0 1,-1-1,0 1,0-1,-1 0,-1 0,0 0,-1-1,0 1,0 0,-1 0,-1 0,0 0,0 0,-1 0,0 1,-1-1,-2-3,-47-83,52 96,1 1,-1 0,1-1,-1 1,1-1,-1 1,0-1,1 1,0-1,-1 1,1-1,-1 0,1 1,0-1,-1 0,1 1,0-1,0 0,-1 1,1-1,0 0,0 0,0 1,0-1,0 0,0 1,0-1,0 0,0 0,1 1,-1-1,0 0,0 1,1-1,-1 0,0 1,1-1,-1 0,0 1,1-1,-1 1,1-1,-1 1,1-1,0 1,-1-1,1 1,-1-1,1 1,0 0,-1-1,1 1,0 0,-1 0,1 0,0-1,0 1,-1 0,148-12,-131 10,-15 1,1 0,-1 0,1 0,0 0,-1 0,1 1,0-1,0 1,-1-1,1 1,0 0,0 1,0-1,0 0,-1 1,1-1,0 1,-1 0,1 0,0 0,-1 0,1 0,-1 1,0-1,1 1,-1 0,0 0,0 0,0 0,0 0,0 0,0 0,-1 0,1 1,-1-1,0 1,1-1,-1 3,2 38,-4-38,1 1,0-1,0 1,1 0,-1-1,1 1,0-1,0 0,1 1,0-1,0 0,0 0,1 0,-1 0,1 0,1 1,-2-5,0 1,0-1,0 1,0-1,0 0,0 0,0 0,0 0,0 0,1-1,-1 1,0-1,1 1,-1-1,0 0,1 0,-1 0,0 0,1 0,-1-1,0 1,1-1,-1 1,0-1,0 0,0 0,0 0,1 0,-1 0,0 0,1-2,57-49,-34 20,-2 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7:59.90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204 208,'1'-4,"-1"0,1 0,-1 1,0-1,1 0,-2 0,1 0,0 1,-1-1,0 0,0 1,0-1,0 0,0 1,-1-1,0 1,0 0,0-1,0 1,0 0,0 0,-1 0,0 1,1-1,-1 1,0-1,0 1,0 0,-1 0,1 0,0 1,-1-1,1 1,-1 0,0-1,1 2,-1-1,0 0,0 1,0 0,1 0,-1 0,0 0,0 1,1-1,-1 1,0 0,1 0,-1 0,0 1,-1 0,-3 5,1 0,0 0,1 1,0 0,0 0,0 0,1 1,1 0,-1 0,2 0,-1 0,1 1,0 0,1-1,0 1,1 0,0 0,1 0,-1 0,2 0,1 8,-3-15,1 1,0 0,-1-1,2 1,-1-1,0 1,1-1,-1 0,1 1,0-1,1 1,-1-1,0 0,1 0,0 0,-1 0,1 0,0 0,1 0,-1-1,0 1,1-1,0 1,-1-1,1 0,0 0,0 0,0-1,1 1,-1-1,0 1,0-1,1 0,-1-1,1 1,-1 0,1-1,-1 0,1 0,-1 0,1 0,-1-1,1 1,-1-1,1 0,6-5,-1-1,-1 0,1 0,-1-1,-1 0,1-1,-1 0,-1 0,0 0,0-1,-1 0,0 0,0 0,-1-1,-1 1,0-1,0 0,-1 0,-1 0,1-2,12 112,-12-89,1 1,-1-1,2 0,-1 0,1 0,1 0,0-1,0 1,1-1,0 0,1-1,0 0,0 0,1 0,0-1,0 0,0 0,1-1,9 4,-14-9,0 0,0-1,0 0,0 0,0 0,0-1,0 1,0-1,0 0,0 0,0 0,0-1,-1 1,1-1,0 0,-1 0,1 0,-1 0,0-1,0 1,0-1,0 0,0 0,-1 0,1-1,-1 1,0 0,0-1,0 1,0-1,0 0,-1 0,0 0,0 0,0 0,0 0,-1 0,1 0,-1 0,0 0,-1-2,3-17,-2 0,0 1,-2-1,-1 1,0 0,-2-1,0 1,-1 1,-2-1,0 1,-1 1,-2-3,3-3,27 20,6 12,-1-1,1-1,0-2,0 0,21-3,-41 1,-1-1,0 0,0 1,1-1,-1 1,1 0,-1 0,0 0,1 1,-1 0,0 0,0 0,1 0,-1 0,0 1,0 0,0 0,-1 0,1 0,0 1,-1-1,1 1,-1 0,1 2,1 5,-1 0,-1 1,1 0,-2 0,0 0,0 0,-1 0,0 0,-1 1,0-1,-1 6,1 2,-1 4,1 1,0 1,1-1,2 0,0 1,2 2,-3-21,0 0,0 0,0 0,0 0,1 0,0-1,0 1,1-1,0 0,0 0,0 0,0 0,1-1,-1 1,1-1,0-1,1 1,-1-1,1 0,-1 0,1 0,0-1,1 0,-1 0,0 0,0-1,0 0,1-1,-1 1,0-1,1-1,-1 1,0-1,0 0,1 0,-1-1,0 0,0 0,0 0,0-1,-1 0,1 0,-1 0,0-1,0 1,0-1,0-1,3-2,2-4,0-1,0 1,-1-1,-1-1,0 0,0 0,-2-1,1 1,-2-2,2-5,-1 3,-2 1,0-1,0 0,-2 0,0-1,-1 1,0 0,-2-1,0 1,-1-1,-1 1,0 0,-1 0,-1 1,-1-1,0 1,-1 0,-6-9,12 24,0-1,1 0,-1 1,0-1,0 0,0 1,0-1,0 1,0 0,-1-1,1 1,0 0,-1 0,1 0,-1 0,0 0,1 0,-1 0,0 0,1 0,-1 1,0-1,0 1,1 0,-1-1,0 1,0 0,0 0,0 0,1 0,-1 0,0 1,0-1,0 0,1 1,-1 0,0-1,0 1,1 0,-1 0,1 0,-1 0,-1 1,-1 6,0 0,0 0,0 0,1 0,1 1,-1 0,1-1,1 1,0 0,0 0,0 0,1 0,1 0,0 3,-1 0,0-1,1 1,0 0,1-1,1 0,0 0,0 1,1-2,0 1,1 0,0-1,1 0,0 0,1-1,0 1,0-1,1-1,0 0,0 0,1 0,0-1,1 0,-1-1,1 0,1-1,2 2,2-3,0-1,1 0,-1-1,0-1,1 0,-1-1,1 0,-1-2,0 0,1 0,-1-2,0 0,0 0,-1-1,0-1,1-1,-2 0,1 0,1-3,49-31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2.05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278 7,'-9'-2,"-1"0,0 1,1 0,-1 0,0 1,1 0,-1 1,0 0,1 1,-1 0,1 0,-1 1,1 0,0 1,0 0,0 0,1 1,0 0,0 0,0 1,0 0,1 1,0 0,0 0,1 0,-4 6,4-3,0 1,1 0,1 0,0 1,0-1,1 1,0 0,1 0,0 7,2-14,-1 0,1 0,0 0,0 0,1 0,0 1,0-1,0 0,0-1,1 1,0 0,0 0,0-1,0 1,1-1,0 1,0-1,0 0,0 0,1-1,0 1,-1-1,4 3,-4-4,1 0,-1-1,0 1,1-1,-1 0,1 1,0-2,-1 1,1 0,0-1,-1 1,1-1,0 0,0 0,-1-1,1 1,0-1,-1 0,1 0,-1 0,1 0,-1-1,1 1,-1-1,0 0,0 0,0 0,0-1,0 1,2-3,4-3,0-1,-1 0,0-1,-1 0,0 0,0-1,-1 1,4-11,-6 14,0 0,-1-1,0 0,-1 0,1 0,-1 0,-1 0,0 0,0 0,0-1,-1 1,0 0,-1 0,-1-6,-4 22,8 2,-1 0,1-1,1 1,0-1,0 1,1-1,0 0,1-1,0 1,0-1,5 6,-3-4,0 0,0-1,1 0,0 0,1 0,0-1,0-1,1 0,0 0,0-1,1 0,-1 0,1-1,1-1,-1 0,6 1,15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2.53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1,'5'9,"1"1,-1-1,-1 1,0 1,0-1,-1 1,0-1,-1 1,0 1,2 7,13 81,-5 0,-4 1,-4 26,3-82,13-61,14-36,-25 35,1 0,1 1,1 0,0 1,1 0,0 1,2 1,6-6,-19 17,0 0,0 0,1 1,-1-1,0 1,1-1,-1 1,1 0,0 0,-1 0,1 0,0 1,-1-1,1 0,0 1,0 0,-1 0,1 0,0 0,0 0,0 1,-1-1,1 1,0 0,0 0,-1 0,1 0,-1 0,1 0,-1 1,0-1,1 1,-1 0,0-1,0 1,0 0,0 0,0 1,-1-1,1 1,6 11,-2 1,0 0,0 1,-1-1,-1 1,-1 0,0 0,-2 0,1 0,-2 1,0-1,-2 14,2-23,0 0,0 1,-1-1,0 0,0 0,-1 0,0 0,0 0,0-1,-1 1,0 0,-1-1,1 0,-1 0,0 0,-1 0,1-1,-1 1,0-1,-1 0,1-1,-1 0,0 1,0-2,0 1,-1-1,1 0,-1 0,-2 0,-15 2,0-1,0-2,0 0,-1-2,-21-2,29 2,-16-2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2.94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92,'224'16,"4"-9,-225-7,160 2,0-7,0-8,-1-6,117-32,-153 24,-125 27,-1 0,1 0,0-1,-1 1,1 0,0 0,0 0,-1 0,1 0,0 0,-1 0,1 0,0 0,0 0,-1 0,1 1,0-1,-1 0,1 0,0 1,-1-1,1 1,-1-1,1 0,0 1,-1-1,1 1,-1-1,1 1,-1-1,0 1,1 0,-1-1,1 1,-1-1,0 1,0 0,1-1,-1 1,0 0,0 0,0-1,0 1,0 0,0-1,0 1,0 0,0 0,0 0,-4 9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3.37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0,'85'525,"-48"-147,-17 0,-28 352,-39 360,45-1013,-14 155,10-213,0-20,-5-61,7 17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4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0 123,'70'-15,"1"2,0 4,1 3,0 3,20 4,183-13,-204 3,0-4,64-19,-119 26,-14 3,-7 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4.54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14 243,'-14'-154,"22"172,2 16,2 0,2-1,1-1,8 12,-18-34,2 1,-1-2,2 1,-1-1,1 0,0-1,1 1,0-2,0 1,1-1,0-1,0 0,1 0,-1-1,3 1,-6-5,-1 1,0-1,0 0,1 0,-1-1,0 0,1 0,-1 0,0-1,1 0,-1 0,0 0,0-1,0 0,0 0,0-1,0 0,-1 0,1 0,-1-1,0 1,0-1,0-1,0 1,-1-1,0 1,2-4,6-6,-2-1,0 0,0 0,-2-1,0 0,0-1,-2 0,0 0,0-5,0-6,-1-1,-1 1,-2-1,-1 0,-2-10,0 28,-2 25,2-4,-132 592,123-532,4 0,2 1,3 10,4-10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5.3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 66,'-6'11,"1"1,1 1,0-1,1 1,0-1,1 1,1 0,0 0,0 0,1 0,1 4,0-12,-1 1,1 0,0 0,0-1,1 1,0-1,0 1,0-1,0 0,1 0,0 0,0 0,0 0,1 0,0-1,0 0,0 0,0 0,0 0,1-1,0 1,0-1,0 0,0-1,0 1,1-1,-3-1,0 0,1 0,-1-1,1 1,-1-1,1 0,-1 0,1 0,-1 0,1-1,-1 1,1-1,-1 0,1 0,-1 0,0-1,0 1,0-1,0 0,0 1,0-1,0-1,0 1,-1 0,1-1,-1 1,2-3,3-3,0-1,-1-1,0 1,-1-1,0 0,0 0,-1-1,0-1,-1 2,0 0,-1 0,-1-1,0 1,0-1,-1 1,0-1,-1 1,0-1,0 1,-3-8,3 13,-1 0,1 0,-1 1,0-1,0 0,0 1,-1-1,0 1,1 0,-2 0,1 0,0 0,-1 1,1-1,-1 1,0 0,0 0,-1 0,1 0,-1 1,1 0,-1 0,0 0,0 1,0-1,3 2,-1-1,1 1,-1 0,0 0,1 0,-1 0,0 1,1-1,-1 1,1 0,-1-1,1 1,-1 0,1 0,-1 1,1-1,0 0,0 1,0 0,0-1,0 1,0 0,0 0,0 0,1 0,-1 0,1 0,0 1,-1-1,1 1,0-1,0 0,1 1,-1 0,-2 4,1 1,0-1,0 1,1 0,0 0,0 0,1 0,0 0,1 0,0 6,7 14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5.71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28 115,'-5'14,"1"0,1 0,0 0,1 0,0 0,1 0,1 1,1 12,-1-25,0-1,1 1,-1 0,0 0,1 0,-1-1,1 1,0 0,0 0,-1-1,1 1,0-1,0 1,0-1,1 1,-1-1,0 1,1-1,-1 0,0 0,1 0,0 0,-1 0,1 0,0 0,-1 0,1-1,0 1,0-1,-1 1,1-1,0 0,0 0,0 0,0 0,-1 0,1 0,0 0,0 0,0-1,0 1,0-1,71-40,-63 32,0 0,-1-1,-1 0,0 0,0-1,0 0,-2 0,1-1,-2 0,1 0,-2 0,0-1,0 1,0-5,-3 14,-1 0,0 0,0 0,1 0,-2 0,1 0,0 0,-1 0,1 1,-1-1,0 0,0 0,0 1,0-1,0 0,-1 1,1-1,-1 1,0 0,0-1,1 1,-2 0,1 0,0 0,0 0,0 1,-1-1,1 1,-1-1,0 1,1 0,-1 0,0 0,0 0,1 0,-1 1,0-1,0 1,0 0,0 0,0 0,0 0,0 1,0-1,1 1,-4 0,-3 2,1 1,-1-1,1 1,0 1,0 0,0 0,0 0,1 1,0 0,0 1,1 0,0 0,0 0,0 0,1 1,0 0,1 0,0 1,0-1,0 1,-1 8,-6 22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6.37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89 101,'-1'5,"1"-1,-1 1,1 0,0 0,1-1,-1 1,1 0,0 0,0-1,1 1,0-1,-1 1,1-1,1 0,-1 1,0-1,1 0,0-1,0 1,0 0,1-1,-1 0,1 1,0-2,0 1,0 0,0-1,3 2,1 0,1 0,0 0,0-1,0 0,0-1,0 0,0 0,1-1,-1 0,0-1,1 0,-1-1,1 0,2 0,-5 0,0-1,0 1,0-1,-1 0,1-1,0 0,-1 0,0 0,1-1,-1 0,-1 0,1 0,-1-1,1 0,-1 0,-1 0,1-1,-1 1,0-1,0 0,0 0,-1-1,0 1,-1-1,1 0,-1 1,0-1,0-4,-5 4,1 1,-1 0,0 0,-1 1,1-1,-1 0,-1 1,1 0,-1 0,1 0,-1 1,-1 0,1 0,-1 0,1 0,-1 1,0 0,0 0,-1 1,1 0,0 0,-1 0,1 1,-1-1,0 2,-3-1,-2 0,-1 0,1 1,0 1,0 0,-1 0,1 1,0 1,1 0,-1 1,0 0,1 1,0 0,0 0,0 1,1 1,0 0,0 0,0 1,1 1,1-1,-6 7,-30 32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41.8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116 422,'-8'3,"0"2,0-1,1 1,-1 0,1 0,0 1,1 0,-1 0,1 1,1 0,-1 0,1 0,0 1,1-1,-1 1,2 0,-1 1,0 3,3-10,1 0,-1 1,1-1,0 0,-1 0,1 0,0 0,1 0,-1 0,0 0,1 0,-1 0,1 0,-1 0,1 0,0 0,0 0,0 0,0 0,0 0,0-1,1 1,-1-1,0 1,1-1,0 1,-1-1,1 0,0 1,-1-1,1 0,0 0,0-1,0 1,0 0,0-1,0 1,0-1,0 1,0-1,0 0,1 0,-1 0,0 0,0 0,0-1,0 1,0-1,0 1,2-1,5-4,0 1,0-1,-1-1,0 0,0 0,0 0,-1-1,1 0,-2 0,1-1,-1 0,0 0,-1-1,0 0,0 0,-1 0,0 0,-1 0,0-1,0 0,-1 0,0-3,0-8,-1 0,-1 0,-1-1,-1 1,-1 0,-1 1,-1-1,0 1,-2 0,0 0,-2 0,0 1,-1 0,0 1,-2 0,0 1,-10-11,-30-32,51 60,0 0,0 0,0 1,0-1,0 0,1 0,-1 1,0-1,0 0,0 1,0-1,1 1,-1-1,0 1,0-1,1 1,-1 0,0-1,1 1,-1 0,1-1,-1 1,1 0,-1 0,1 0,0-1,-1 1,1 0,0 0,-1 0,1 0,0 0,0 0,0 0,0-1,0 1,0 0,0 0,0 0,1 0,-1 0,0 0,0 0,1 0,-1-1,1 1,-1 1,3 32,2 0,1 0,1 0,12 30,-11-35,22 73,-2-8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7.0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93,'13'31,"-9"-15,1-1,0 0,1 0,1-1,1 0,0 0,0-1,2 0,-1 0,2-1,0 0,0-1,1-1,0 1,7 3,-15-13,0 1,0-1,0 0,0 0,0-1,0 1,1-1,-1 0,0 0,0 0,0 0,1-1,-1 0,0 0,0 0,0 0,0-1,0 1,0-1,-1 0,1 0,-1-1,1 1,-1-1,0 1,0-1,0 0,3-4,2-2,0 0,0-1,-1 0,-1-1,1 0,-2 0,1 0,-2-1,2-5,-3 11,-1 0,0 1,0-1,-1 0,1-1,-2 1,1 0,0 0,-1 0,0-1,-1 1,0 0,0 0,0 0,0 0,-1 0,0 0,0 0,-1 0,1 1,-1-1,-1 1,1 0,-1 0,0 0,0 0,0 1,-1 0,1-1,-1 2,0-1,0 0,-1 1,-1-1,3 3,1 0,0 0,-1 0,1 0,0 1,-1-1,1 1,-1 0,1 0,-1 0,1 0,-1 1,1 0,0-1,-1 1,1 0,0 1,-1-1,1 1,0-1,0 1,0 0,1 0,-1 0,0 0,1 1,-1-1,1 1,0 0,0-1,0 1,0 0,0 0,1 0,-1 0,1 1,0-1,0 0,0 1,0 0,-2 6,1 0,0 1,0-1,1 0,1 1,-1-1,2 1,-1-1,2 0,-1 1,3 4,6 23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7.28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68 334,'-12'-25,"1"0,2-1,0-1,2 1,1-1,1-1,1 1,1-1,2 1,1-18,3 25,0 17,0 16,10 280,8-89,-13-156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8.12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0,'0'7,"0"11,0 15,2 14,1 16,2 17,3 18,-1 18,0 13,-3 10,-3 5,-5-5,-1-14,0-22,0-26,2-26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9.06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64 155,'-2'16,"0"0,1 0,1 0,1 0,0 0,1 0,1 0,3 8,-5-17,2-1,-1 1,1-1,0 1,1-1,-1 0,1 0,0-1,1 1,-1-1,1 0,0 0,0 0,1-1,0 0,-1 0,1 0,1-1,-1 1,4 0,-4-2,0 0,0-1,0 1,0-1,0-1,1 1,-1-1,0 0,1 0,-1-1,0 0,0 0,0 0,1-1,-1 0,-1 0,1-1,0 1,-1-1,1-1,-1 1,0-1,0 0,0 0,0 0,0-2,6-5,-1-1,0 0,0 0,-2-1,1-1,-2 1,0-1,0-1,-2 1,1-3,-3 7,0-1,-1 1,0-1,-1 0,0 0,0 0,-1 1,-1-1,0 0,0 0,-4-9,4 15,0 0,-1 0,0 0,0 0,-1 0,0 0,1 1,-1-1,-1 1,1 0,-1 0,1 0,-1 1,0-1,0 1,-1 0,1 0,-1 0,0 1,1-1,-1 1,0 0,0 1,-5-2,-1 3,-1 0,1 1,0 0,0 0,0 2,0-1,0 1,1 1,-1 0,1 0,0 1,0 0,0 1,1 0,0 1,0 0,1 0,-1 1,2 0,-7 7,-46 48,7-2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09.7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4 322,'-3'-16,"3"-12,2-11,4-4,3-3,2 0,-1 5,-1 8,-4 11,-1 15,-2 17,-4 18,-1 18,-2 15,-1 9,1 0,1-1,2-13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0.0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18 144,'-3'12,"-1"-2,1 1,1-1,0 1,0-1,1 1,0 0,1 0,1-1,-1 1,2 0,0 1,-2-10,1-1,-1 1,1-1,0 1,-1-1,1 1,0-1,0 0,0 1,0-1,0 0,1 0,-1 0,0 0,0 0,1 0,-1 0,1 0,-1 0,1-1,-1 1,1 0,-1-1,1 0,0 1,-1-1,1 0,0 0,-1 0,1 0,-1 0,1 0,0 0,-1 0,1-1,0 1,-1-1,2 0,55-33,-50 27,0 0,-1-1,0 0,0 0,-1-1,0 0,0 0,-1 0,0-1,-1 0,0 0,0 0,-1 0,0-1,-1 1,-1-1,1 0,-2 1,1-1,-2-3,0 10,0 0,0 0,0 0,-1 1,1-1,-1 1,0-1,0 1,-1 0,1-1,-1 1,1 0,-1 1,0-1,0 0,0 1,-1 0,1 0,0 0,-1 0,0 0,1 1,-1-1,0 1,0 0,1 0,-1 1,0-1,0 1,0 0,0 0,0 0,0 0,0 1,0 0,0-1,0 1,1 1,-1-1,0 1,1-1,-1 1,1 0,-1 0,1 1,0-1,0 1,0-1,0 1,0 1,-2 3,0 1,1-1,0 1,0 0,1 0,0 0,0 1,1-1,0 1,1 0,0-1,0 8,-1 25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0.50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164 155,'3'9,"1"0,0 0,0 0,0-1,1 1,0-1,1 0,0-1,0 1,1-1,0-1,0 1,0-1,1 0,0-1,0 1,1-2,-1 1,1-1,0-1,0 1,0-1,1-1,-1 0,1 0,-1-1,1 0,0-1,-1 0,1-1,0 1,-1-2,1 0,-1 0,0 0,1-1,-1-1,0 1,-1-2,1 1,-1-1,0 0,5-5,-8 6,0 0,0 0,-1-1,0 0,0 0,0 0,0 0,-1-1,0 1,0-1,0 0,-1 0,0 0,0 0,-1 0,1 0,-1-1,-1 1,1-1,-1 1,0 0,-1-1,1 1,-1-1,0 1,-1 0,0 0,0 0,0 0,-1 0,0 0,0 0,0 1,0 0,-1-1,0 1,0 1,-1-1,-1 0,0 0,0 1,0 0,-1 0,0 0,0 1,0 0,0 0,0 1,-1 0,1 0,-1 1,1 0,-1 0,0 1,1 0,-1 0,0 0,1 1,-1 1,1-1,-1 1,-2 1,-7 4,0 0,0 1,1 0,0 1,1 1,0 1,0 0,1 1,-4 5,-117 135,77-74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1.06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25 406,'-6'-21,"0"-1,2 0,0 0,2 0,0-1,2 1,0-1,2-3,-2 12,7-164,-7 167,1 21,-1 14,1 81,3-1,6-1,17 74,-18-139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2.93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1,'-1'1,"0"0,-1 0,1 0,-1 0,1 1,0-1,-1 0,1 1,0-1,0 1,0 0,0-1,0 1,1 0,-1 0,0-1,1 1,0 0,-1 0,1 0,0 0,0-1,0 1,0 0,0 1,3 22,1-1,1 0,1 1,1-2,1 1,7 15,0 0,18 50,303 795,-316-834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3.40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122 382,'-32'-130,"-24"-70,33 148,23 52,0 1,0-1,1 0,-1 0,0 1,0-1,1 0,-1 1,0-1,0 0,0 1,0-1,0 0,0 1,0-1,1 0,-1 1,0-1,0 0,0 1,0-1,0 0,0 1,-1-1,1 1,0-1,0 0,0 1,0-1,0 0,0 1,-1-1,1 0,0 0,0 1,0-1,-1 0,1 0,0 1,-1-1,1 0,0 0,0 1,-1-1,1 0,0 0,-1 0,1 0,0 0,-1 0,1 1,0-1,-1 0,1 0,0 0,-1 0,1 0,-1 0,1 0,0-1,-1 1,1 0,0 0,-1 0,1 0,0 0,-1 0,1-1,1 38,2 0,2 0,1 0,2-1,3 7,-10-38,40 142,-22-85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1:43.1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952 2123,'-13'136,"-2"320,17-292,8 1,28 147,-13-147,37 176,19 42,-57-105,-24-272,13 247,-22-36,3 218,-15-258,21-177,-1 1,1 0,0 0,-1 0,1-1,-1 1,1 0,-1-1,1 1,-1 0,1-1,-1 1,0-1,1 1,-1-1,0 1,1-1,-1 1,0-1,0 0,1 1,-1-1,0 0,0 0,0 1,0-1,1 0,-1 0,0 0,0 0,0 0,0 0,1 0,-1-1,0 1,0 0,0 0,0-1,1 1,-1 0,0-1,0 1,1-1,-1 1,0-1,1 1,-3-1,-14-5</inkml:trace>
  <inkml:trace contextRef="#ctx0" brushRef="#br0" timeOffset="778.373">938 5358,'11'9,"99"193,-80-161,-20-29,0 1,0 0,-2 1,1 0,-2 1,0 0,-1 0,2 7,-6-1,-2-21,0 0,0 0,0-1,0 1,-1 0,1 0,0 0,0 0,0 0,-1-1,1 1,0 0,0 0,0 0,-1 0,1 0,0 0,0 0,0 0,-1 0,1 0,0 0,0 0,-1 0,1 0,0 0,0 0,0 0,-1 0,1 0,0 0,0 1,0-1,-1 0,1 0,0 0,0 0,0 0,-1 0,1 1,0-1,0 0,0 0,0 0,0 1,0-1,-1 0,1 0,0 0,0 1,0-1,0 0,0 0,0 0,0 1,0-1,0 0,-46-98,41 85,-5-12,-2 0,0 0,-1 1,-2 0,0 1,-17-18,28 37,3 3,0 1,0 0,0-1,0 1,1-1,-1 1,0-1,0 0,0 1,1-1,-1 0,0 1,1-1,-1 0,1 0,-1 0,1 1,-1-1,1 0,-1 0,1 0,0 0,-1 0,1 0,0 0,0 0,0 0,0 0,0 0,0 0,0 0,0 0,0 0,1 0,-1 0,0 1,0-1,1 0,-1 0,1 0,-1 0,1 0,-1 0,1 1,0-1,-1 0,1 0,0 1,-1-1,2 0,13-4,0 0,0 0,0 2,0 0,1 1,0 0,-1 1,14 1,-18 0,214 0,-225 0,1 0,0-1,0 1,-1 0,1 0,0 0,0 0,0 0,0 0,-1 0,1 0,0 0,0 0,0 0,-1 0,1 0,0 1,0-1,0 0,-1 1,1-1,0 1,-1-1,1 1,0-1,-1 1,1-1,-1 1,1-1,0 1,-1 0,0-1,1 1,-1 0,1 0,-1-1,0 1,1 0,-1 0,0 0,0-1,0 1,0 0,0 0,0 0,0-1,0 1,0 0,0 0,0 0,0 0,-1-1,1 1,0 0,0 0,-1-1,1 1,-1 0,1-1,-1 1,1 0,-68 141,51-101,7-19,2 0,0 1,1 0,1 0,1 1,-2 23,8-44,1-9</inkml:trace>
  <inkml:trace contextRef="#ctx0" brushRef="#br0" timeOffset="1968.649">952 2203,'1'-7,"0"1,-8 17,6-10,-188 264,181-251,21-29,34-54,-3-1,18-45,-38 71,-24 42,1 0,0-1,-1 1,1 0,0 0,1 0,-1 0,0-1,1 1,-1 1,1-1,-1 0,1 0,0 1,0-1,0 1,0-1,0 1,0 0,0 0,0 0,0 0,1 0,-1 0,0 1,1-1,-1 1,0-1,1 1,-1 0,1 0,-1 0,0 0,1 1,-1-1,1 1,-1-1,0 1,1 0,-1 0,0 0,7 8,-1 0,-1 0,0 1,0 0,-1 0,0 1,-1-1,0 1,0 1,-1-1,0 5,5 8,9 22,-3 0,-1 1,1 22,-14-67,0-1,-1 0,0 1,1-1,-1 1,0-1,0 1,0-1,0 1,0-1,0 1,0-1,0 1,-1-1,1 1,0-1,-1 1,1-1,-1 1,0-1,0 0,1 1,-1-1,0 0,0 0,0 0,0 0,0 0,-1 0,1 0,0 0,0 0,-1 0,1-1,0 1,-1 0,1-1,-1 1,1-1,0 0,-1 1,0-1,0 0,-188 9,165-7,1 2,0 1,0 1,0 2,-7 2,32-9,-1-1,0 0,1 0,-1 1,0-1,1 0,-1 1,0-1,0 0,1 1,-1-1,0 1,0-1,0 0,1 1,-1-1,0 1,0-1,0 1,0-1,0 1,0-1,0 0,0 1,0-1,0 1,0-1,0 1,0-1,-1 0,1 1,0-1,0 1,0-1,0 0,-1 1,1-1,0 1,-1-1,1 0,0 1,0-1,-1 0,1 0,-1 1,1-1,0 0,-1 0,1 1,-1-1,1 0,0 0,-1 0,1 0,-1 0,1 0,-1 0,1 0,0 0,-1 0,1 0,-1 0,16 3</inkml:trace>
  <inkml:trace contextRef="#ctx0" brushRef="#br0" timeOffset="4520.476">911 3687,'-27'12,"0"-2,-1-1,0-1,-1-1,-20 1,38-6,-1-2,1 1,0-2,-1 1,1-1,0-1,0 0,0-1,0 0,0-1,0 0,1 0,-1-1,1-1,1 1,-2-3,-15-14,2-1,0-2,2 0,1-1,1-1,1-1,2-1,0-1,2 0,-7-22,-27-82,6-1,6-2,6-2,7-1,0-50,-29-248,20-2,18-38,14 403,3 0,3 0,3 1,4 0,3 1,3 0,3 1,30-67,-6 51,4 1,3 3,45-53,-96 135,0 1,-1 0,0 0,1 0,-1 0,1 0,-1 0,1 0,-1 0,1 0,0 0,0 0,-1 0,1 1,0-1,0 0,0 1,0-1,0 0,0 1,-1-1,1 1,1 0,-1-1,0 1,0 0,0-1,0 1,0 0,0 0,0 0,0 0,0 0,0 0,1 0,-1 1,0-1,0 0,0 1,0-1,0 0,0 1,0-1,0 1,0 0,0-1,14 11,2 1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3.6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39 294,'-28'-252,"17"211,13 66,0 1,2-1,1 0,0 0,2-1,5 10,10 32,3-1,3-1,3-2,26 40,-33-65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4.4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1 424,'3'-65,"2"0,3 0,4 1,2 1,6-12,-11 48,-9 27,0 1,0-1,0 1,0-1,0 0,0 1,0-1,0 0,0 1,0-1,0 0,0 1,0-1,1 0,-1 1,0-1,0 0,0 1,1-1,-1 0,0 0,0 1,1-1,-1 0,0 0,0 0,1 1,-1-1,0 0,1 0,-1 0,0 0,1 1,-1-1,0 0,1 0,-1 0,0 0,1 0,-1 0,0 0,1 0,-1 0,0 0,1 0,-1 0,0 0,1-1,-1 1,0 0,1 0,-1 0,0 0,1-1,-1 1,0 0,0 0,1 0,-1-1,0 1,1 0,32 195,54 114,-61-218,-19-55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14.70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1 283,'20'-9,"19"-7,13-9,14-8,12-10,6-8,3-5,-14 6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24.46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324 0,'-14'3,"0"-1,1 2,-1 0,1 1,0 0,0 1,0 0,1 1,0 0,0 1,1 1,0 0,0 0,1 1,0 0,1 1,-4 6,1-3,0 0,1 0,1 1,0 1,1 0,1 0,0 1,1 0,1 0,-2 11,7-25,0-1,0 0,1 0,-1 0,1 1,0-1,0 0,0 1,0-1,0 0,0 1,0-1,1 0,-1 0,1 1,0-1,-1 0,1 0,0 0,0 0,1 0,-1 0,0 0,1 0,-1 0,1-1,-1 1,1-1,0 1,0-1,0 0,0 1,0-1,0 0,0 0,0 0,0-1,0 1,0 0,1-1,-1 1,0-1,2 0,7-2,0-1,-1 0,0-1,1 0,-1 0,-1-1,1-1,-1 1,0-2,0 1,-1-1,1 0,-2-1,1 0,-1 0,0-1,-1 0,1-1,4-5,-1 0,0-1,-1 0,-1-1,-1 0,0 0,-1-1,-1 0,1-6,-4 9,-13 43,8-19,1-1,0 0,0 1,1-1,0 1,0 0,1-1,0 1,1-1,0 1,0 0,1-1,0 0,1 1,0-1,0 0,0 0,1-1,0 1,1-1,0 0,0 0,0 0,1 0,0-1,0 0,1-1,0 1,0-1,7 4,6-4,-1 0,1-1,0-1,0-1,0-1,0 0,1-2,-1 0,0-2,0 0,0-1,-1-1,1 0,16-9,45-12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25.43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0,'19'86,"-5"0,-3 1,-4 0,-3 37,-3-106,7 43,-1-65,36-100,-37 91,1 0,0 1,0 0,1 1,1-1,0 1,10-9,-16 18,-1-1,1 1,0 0,0-1,0 1,0 1,1-1,-1 0,1 1,-1 0,1-1,-1 2,1-1,-1 0,1 1,0-1,-1 1,1 0,0 0,-1 1,1-1,0 1,-1-1,1 1,-1 1,1-1,-1 0,1 1,-1-1,0 1,0 0,2 2,6 5,-1 1,0 1,-1 0,0 0,-1 1,0 0,-1 1,0-1,-1 1,-1 1,0-1,0 1,-2 0,1 0,0 12,-4-16,1 1,-2-1,1 0,-1 1,-1-1,0 1,-1-1,0 0,0 0,-1-1,0 1,-1-1,0 1,0-1,-1-1,0 1,-1-1,0 0,0-1,0 1,-1-2,0 1,-1-1,0 0,0-1,0 1,0-2,-1 0,1 0,-1 0,-8 0,6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22.13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1 456,'16'0,"19"0,19 0,21-3,21 0,16-2,12-1,8 2,2 0,-4 2,-6 3,-8 2,-9-1,-13-1,-13-5,-19 0</inkml:trace>
  <inkml:trace contextRef="#ctx0" brushRef="#br0" timeOffset="1687.226">255 1,'-2'5,"1"0,-1 0,1 0,0 0,0 1,0-1,1 0,-1 1,1-1,1 0,-1 0,1 1,0-1,0 0,1 0,-1 0,1 0,0 0,0 0,1 0,0-1,-1 1,2-1,-1 0,0 1,3 1,20 14,0-2,0-1,2-1,23 10,-6-2,-27-14,18 7,0 3,0 1,-2 1,-1 2,-1 2,-1 0,20 24,-47-46,0 1,0 0,-1 0,1 1,-1-1,0 1,0 0,-1 0,0 0,0 0,0 0,-1 0,0 1,0-1,0 0,-1 1,0-1,-1 0,1 1,-1-1,0 0,-1 1,1-1,-1 0,-1 0,-9 17,-1 0,-1-1,-1-1,0-1,-2 0,-1-1,0-1,-1 0,-17 10,-55 47,3-8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22.9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1 364,'22'3,"25"0,23-5,23-6,21-7,16-5,11-1,4 2,0 5,-4 7,-8 7,-8 8,-12 4,-16 2,-25-3</inkml:trace>
  <inkml:trace contextRef="#ctx0" brushRef="#br0" timeOffset="3198.781">495 17,'-29'-17,"37"26,146 65,-112-58,2 2,-23-12,-2 1,1 1,-1 1,0 1,-1 0,0 2,-1 0,0 0,10 12,-24-20,1 0,-1 1,0-1,0 1,-1 0,1 0,-1 0,0 0,-1 0,1 1,-1-1,0 0,0 1,-1-1,1 1,-1-1,0 1,-1-1,1 0,-1 1,-1-1,1 1,0-1,-1 0,-1 2,-5 10,-1 1,0-1,-2 0,0-1,0 0,-9 7,-64 71,-91 76,84-86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27.26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60,'14'0,"11"0,10 0,9-5,8-6,4-3,0-1,-10 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58.05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320 80,'0'2,"3"2,4 1,7 0,4 0,7-2,4 0,3-2,1-1,-1 0,2 0,-1 0,-2 0,-1 0,1-1,2 1,0 0,-6 0</inkml:trace>
  <inkml:trace contextRef="#ctx0" brushRef="#br0" timeOffset="89429.485">0 0,'14'5,"8"3,8 1,6-1,3-5,4-5,0-4,-4-1,-8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58.13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12,'1'-1,"-1"1,0-1,0 1,0 0,0-1,0 1,0-1,0 1,-1 0,1-1,0 1,0-1,0 1,0 0,0-1,-1 1,1 0,0-1,0 1,-1 0,1-1,0 1,0 0,-1-1,1 1,0 0,-1 0,1-1,0 1,-1 0,1 0,-1 0,1 0,0-1,-1 1,1 0,-1 0,1 0,0 0,-1 0,1 0,-1 0,1 0,0 0,-1 0,1 1,-1-1,1 0,0 0,-1 0,1 0,-1 0,1 1,0-1,-1 0,1 0,0 1,-1-1,1 0,0 1,0-1,-1 0,1 1,0-1,-4 32,12 542,3-205,-10-341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1:49.5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42 1247,'2'3,"5"7,7 11,2 13,1 11,0 8,-2 4,-5 0,-3-5,-4-8,-1-8,-2-11</inkml:trace>
  <inkml:trace contextRef="#ctx0" brushRef="#br0" timeOffset="1273.953">1 1155,'0'-2,"-1"0,1 0,0 0,0 0,0 0,0 0,1 0,-1 0,0 0,1 0,-1 0,1 0,0 1,0-1,-1 0,1 0,0 1,1-1,-1 1,0-1,0 1,1-1,-1 1,1 0,-1-1,1 1,-1 0,1 0,0 0,0 0,-1 1,1-1,0 0,1 0,70-10,-60 11,0 0,1 1,-1 0,0 1,0 1,0 0,0 0,0 2,3 1,-12-5,0 1,0 0,0 0,-1 0,1 1,0 0,-1-1,0 1,1 0,-1 0,0 1,-1-1,1 1,0-1,-1 1,0 0,0 0,0 0,-1 0,1 0,-1 0,0 1,0-1,0 0,-1 1,1-1,-1 0,0 1,-1 3,-2 4,-1 0,-1 0,1 0,-2-1,0 1,0-1,-1-1,0 1,-1-1,0 0,-1-1,0 0,0-1,-1 1,-7 3,-2 0,28-21,9-2,-1 1,2 0,-1 1,1 1,1 1,-1 1,1 0,0 2,0 0,1 1,-1 2,13-1,-28 2,0 1,0-1,0 1,-1 0,1 0,0 0,0 1,-1-1,1 1,-1 0,0 1,0-1,1 1,-1 0,-1 0,1 0,0 0,-1 0,0 1,0 0,0 0,0 0,0 0,-1 0,0 0,0 1,0-1,0 1,-1 0,0-1,0 1,0 0,0 0,-1 0,0 0,0-1,0 1,-1 3,-2 5,-1-1,-1 0,0 0,0 0,-1 0,-1-1,0 0,0-1,-1 1,0-1,-1-1,0 0,-1 0,0-1,0 0,-1 0,0-1,0-1,-7 3,17-8,-1 1,1-1,-1 0,1 0,-1 0,0 0,0 0,0 0,1-1,-1 1,0 0,0-1,0 0,0 1,0-1,0 0,0 0,0 0,0 0,0-1,0 1,0 0,0-1,0 1,1-1,-1 0,0 0,0 0,0 0,1 0,-1 0,0 0,1 0,-1-1,1 1,0 0,-1-1,1 0,-1-1,3-4,-1-1,1 1,1 0,0-1,0 1,0 0,1 0,0 0,0 1,1-1,-1 1,2 0,-1 0,1 0,0 0,0 1,4-4,25-24,1 1,2 3,1 0,19-9,46-35,-96 67,-3 4,0-1,0 0,0 0,0 0,-1 0,0-1,1 1,-1-1,-1 0,1 0,0 0,1-4,-5 6,1 1,-1 0,0 0,1 0,-1 0,0 0,0 0,0 0,0 1,0-1,0 0,0 0,0 1,0-1,0 0,0 1,0-1,0 1,-1 0,1-1,0 1,0 0,0 0,-1-1,1 1,0 0,0 0,-1 1,1-1,0 0,0 0,-1 1,1-1,0 0,0 1,0-1,0 1,-1 0,1-1,0 1,-5 3,-1 0,1 0,0 1,0-1,1 2,-1-1,1 0,0 1,1 0,-1 0,1 0,0 1,1-1,0 1,0 0,0 0,1 0,0 0,0 1,1-1,0 1,0-1,1 1,0-1,0 4,0-8,0 0,1 0,-1 0,1 0,0 0,0 0,0 0,0 0,0 0,1 0,-1-1,1 1,0-1,0 1,0-1,0 1,0-1,0 0,0 0,1 0,-1-1,1 1,0 0,-1-1,1 0,0 1,0-1,0 0,0-1,0 1,0 0,0-1,0 0,0 0,0 0,0 0,0 0,1 0,-1-1,0 1,0-1,0 0,-1 0,1 0,0-1,0 1,0-1,6-3,-1 0,0 0,1-1,-2 0,1-1,-1 1,0-1,0-1,-1 0,0 0,0 0,-1 0,0-1,0 0,2-7,1-5,-1 1,0-2,-2 1,0-1,-1 1,-1-13,-3 36,4 105,-4-103,0-1,1 1,-1-1,1 1,0-1,0 1,0-1,1 0,-1 0,1 1,-1-1,1 0,0 0,0-1,0 1,1 0,-1-1,1 1,0-1,-1 0,1 0,0 0,0 0,0 0,0-1,1 0,-1 1,0-1,1 0,-1-1,1 1,-1 0,1-1,-1 0,3 0,3-2,-1-1,0-1,0 1,-1-2,1 1,-1-1,0 0,0 0,0 0,-1-1,0 0,0-1,0 0,-1 1,0-2,0 1,-1 0,0-1,1-4,3-2,-1 0,-1 0,0-1,-1 0,0-1,-2 1,1-1,-2 1,0-1,-1-13,-1 29,0 0,-1 0,1 0,0 0,0 0,0 0,-1 0,1 0,0 0,0 0,-1 0,1 0,0 0,0 0,0 0,-1 0,1 0,0 0,0 0,-1 0,1 0,0 0,0 0,0 0,-1 0,1-1,0 1,0 0,0 0,0 0,-1 0,1 0,0-1,0 1,0 0,0 0,0 0,0-1,-1 1,1 0,0 0,0 0,0-1,0 1,0 0,0 0,0-1,0 1,0 0,0 0,0 0,0-1,0 1,0 0,0 0,0-1,0 1,1 0,-1 0,-9 17,5-7,1 1,0-1,0 1,1 0,1 0,0 0,0 0,1 0,1 8,-1-16,0 0,1 1,-1-1,1 0,0 0,0 0,0 0,0 0,1 0,-1 0,1 0,0 0,0-1,0 1,0-1,0 1,0-1,1 0,-1 0,1 0,-1 0,1 0,0 0,0-1,0 0,0 1,0-1,0 0,0-1,0 1,1 0,-1-1,0 0,3 0,5-1,1-1,-1-1,0 0,0-1,0 0,0-1,0 0,-1 0,0-1,0 0,-1-1,1-1,-2 1,1-1,-1-1,0 1,-1-1,0-1,0 1,-1-1,0-1,2-3,0-1,-2 1,0-1,0-1,-2 1,0-1,0 1,-2-1,0-1,0 1,-2 0,0 0,-11-21,10 37,1-1,-1 1,1 0,-1-1,1 1,-1 0,0-1,1 1,-1 0,1 0,-1-1,0 1,1 0,-1 0,0 0,1 0,-1 0,0 0,1 0,-1 0,0 0,1 0,-1 0,0 0,1 1,-1-1,0 0,1 0,-1 1,1-1,-1 0,1 1,-1-1,0 1,1-1,0 1,-1-1,1 1,-1-1,1 1,0-1,-1 1,1 0,0-1,-1 1,1-1,0 1,0 0,0-1,0 1,-1 0,1 0,-2 4,0 1,0-1,1 1,0-1,0 1,0 0,0-1,1 1,0 0,0 0,1-1,0 1,0 0,0-1,0 1,1-1,0 1,0-1,1 0,-1 1,1-1,0-1,0 1,1 0,0-1,0 0,0 0,0 0,0 0,1 0,0-1,-1 0,1 0,0 0,1-1,3 2,1-1,1 1,0-1,1-1,-1 0,0-1,0 0,1-1,-1 0,1 0,8-3,23-4</inkml:trace>
  <inkml:trace contextRef="#ctx0" brushRef="#br0" timeOffset="2009.666">1952 740,'-8'0,"0"-1,0 1,0 1,0 0,0 0,0 0,0 1,0 0,1 1,-1-1,1 2,-1-1,1 1,0 0,0 0,1 1,-1 0,1 0,0 1,1 0,-1 0,1 0,0 0,1 1,-1 0,1 1,3-6,0 0,0 0,1-1,-1 1,1 0,0 0,-1 0,1 0,0 0,0 0,0 0,0 0,1-1,-1 1,0 0,1 0,-1 0,1 0,0-1,0 1,0 0,-1 0,2-1,-1 1,0-1,0 1,0-1,1 0,-1 1,1-1,-1 0,1 0,-1 0,1 0,0 0,-1 0,1 0,0-1,0 1,0 0,4 0,0 1,0-1,0-1,1 1,-1-1,0 0,0 0,0-1,0 1,0-1,0-1,2 0,3-2,1-1,-2 0,1-1,0 0,-1-1,0 0,-1-1,0 0,0 0,0-1,-1 0,-1 0,1-1,-2 0,1 0,-1-1,6-12,-1-1,-1 1,-1-2,-1 1,-2-1,0 0,-1-4,1-11,-2-1,-2 0,-2 1,-1-1,-2 0,-2 1,-2-1,-1 1,-12-31,16 58,-1-1,-1 0,0 1,-1 0,0 1,-1-1,-3-3,10 14,0 0,-1 1,1-1,0 0,-1 1,1-1,-1 1,0-1,0 1,1 0,-1-1,0 1,0 0,0 0,0 1,0-1,0 0,0 1,-1-1,1 1,0 0,0-1,0 1,0 0,-1 1,1-1,0 0,0 0,0 1,0 0,0-1,-1 1,1 0,0 0,1 0,-1 0,0 0,0 0,0 1,1-1,-1 1,0-1,1 1,0 0,-1-1,0 2,-9 16,1 1,0 0,1 0,1 1,1 0,1 0,1 1,1-1,1 1,1 0,0 21,0-14,1 0,1 0,2 0,1 0,1-1,1 1,1-1,4 5,-7-21,2-1,-1 0,2 1,-1-2,1 1,1-1,0 1,1-2,-1 1,2-1,-1-1,2 1,-1-1,1-1,0 0,0 0,1-1,0 0,0-1,5 1,-2-1,0-2,0 0,0 0,0-1,0-1,1 0,-1-2,0 1,0-1,1-1,-1-1,4-1,-11 2,0 0,1 0,-1-1,0 0,0 0,-1-1,1 0,-1 0,1 0,-1-1,-1 0,1 0,-1-1,1 1,-2-1,1 0,-1-1,0 1,0-1,0 0,-1 0,0 0,0-3,-2 9,0 0,-1 0,1-1,0 1,-1 0,1 0,-1 0,1 0,-1-1,0 1,0 0,1 0,-1-1,0 1,0 0,0 0,0-1,-1 1,1 0,0-1,0 1,-1 0,1 0,-1 0,1-1,-1 1,1 0,-1 0,0 0,0 0,1 0,-1 0,0 0,0 0,0 0,0 1,0-1,0 0,0 1,0-1,0 0,-1 1,1 0,0-1,0 1,-1 0,1-1,0 1,0 0,-1 0,1 0,0 0,0 0,-1 0,1 0,0 1,0-1,-1 0,1 1,0-1,0 1,0-1,-1 2,0-1,0 0,0 0,1 0,-1 0,0 1,1-1,-1 1,1-1,0 1,0 0,-1 0,1-1,0 1,0 0,1 0,-1 0,0 0,1 0,-1 0,1 0,-1 0,1 0,0 0,0 1,0-1,0 0,1 0,-1 0,0 0,1 0,-1 0,1 0,0 0,0 0,0 0,0 0,0-1,0 1,0 0,1-1,5 2,1-1,0-1,0 1,0-1,0-1,0 1,0-1,0-1,0 0,0 0,0 0,0-1,0 0,-1-1,1 0,-1 0,1 0,-1-1,2-2,0 1,0 0,0-1,-1-1,0 0,0 0,0 0,-1-1,0 0,-1 0,0-1,0 0,3-8,-7 14,0-1,0 0,0 0,-1 0,0 0,0 0,0-1,-1 1,1 0,-1 0,0-1,0 1,0 0,-1 0,1-1,-1 1,0 0,-1 0,1 0,-1 0,1 0,-1 0,0 1,-1-1,1 0,-1 1,1 0,-1-1,0 1,0 1,0-1,-2-1,1 1,0 0,-1 1,1-1,-1 1,0 0,0 0,1 0,-1 1,-1 0,1 0,0 0,0 0,0 1,0 0,0 0,-1 1,1-1,0 1,0 0,0 0,0 1,0-1,0 1,1 0,-1 1,1-1,-1 1,1 0,0 0,0 0,0 1,0-1,0 1,1 0,0 0,0 0,0 0,0 1,1-1,0 1,-1 0,2 0,-1 0,1 0,-1 0,1 0,0-1,0 0,0 0,0 0,1 0,-1 0,1 0,0 0,0 1,0-1,1 0,0 0,-1 0,1 0,1-1,-1 1,1 0,-1 0,1-1,0 1,0-1,1 1,-1-1,1 0,-1 0,1 0,0 0,0 0,0-1,1 0,-1 1,2-1,31 10,0-7</inkml:trace>
  <inkml:trace contextRef="#ctx0" brushRef="#br0" timeOffset="2261.324">2608 98,'-13'-4,"-12"-2,-6 2,-3 7,6 7,6 9,8 6,6 5,4-3</inkml:trace>
  <inkml:trace contextRef="#ctx0" brushRef="#br0" timeOffset="2420.929">2648 513,'16'7,"9"2,8 0,5-2,6-5,1-9,2-10,3-9,-8-1</inkml:trace>
  <inkml:trace contextRef="#ctx0" brushRef="#br0" timeOffset="6152.514">1057 1930,'-2'2,"3"10,5 17,3 16,2 18,2 13,-2 7,-2 4,-3-4,-3-10,1-12,0-17</inkml:trace>
  <inkml:trace contextRef="#ctx0" brushRef="#br0" timeOffset="6712.539">1084 2277,'-17'-48,"-22"-91,38 136,1 0,-1 0,1 0,0 0,0 0,0 0,1 0,-1 0,1 0,-1 0,1 0,0 1,0-1,0 0,1 0,-1 1,1-1,-1 1,1-1,0 1,0 0,0 0,0-1,0 2,0-1,1 0,-1 0,1 1,-1-1,1 1,0 0,0 0,-1 0,1 0,0 0,0 0,0 1,0 0,0-1,0 1,164-3,-126 4,-20 0,100 13,-120-14,1 0,-1 0,0 0,0 0,1 0,-1 1,0-1,0 0,0 0,0 1,0-1,1 1,-1-1,0 1,0 0,0-1,0 1,0 0,-1 0,1 0,0 0,0-1,0 1,-1 0,1 0,-1 1,1-1,0 0,-1 0,0 0,1 0,-1 0,0 0,1 1,-1-1,0 0,0 0,0 0,0 1,0-1,-1 0,1 0,0 0,0 1,-1-1,1 0,-1 0,1 0,-1 0,1 0,-1 0,0 0,1 0,-1 0,0 0,0 0,-15 12,0-1,-1-1,0 0,0-2,-1 0,-1 0,1-2,-12 3,20-6,5-2,0 1,-1-1,1 0,-1-1,1 1,-1-1,0 0,1 0,-1-1,0 1,0-1,1-1,-1 1,0-1,0 0,4-1,1 0,-1 0,1 0,0 0,0 0,0 0,0 0,0 0,1 0,-1 0,0 0,1-1,0 1,0 0,-1 0,1-1,0 1,1 0,-1-1,0 1,1 0,-1 0,1 0,0-1,0 1,0 0,0 0,0 0,0 0,0 1,1-1,-1 0,2-1,179-297,-165 271,-2-1,0 0,-2-1,-2-1,0 0,-2 0,-2-1,-1 0,-1-1,-2 1,-2-1,0 1,-3-1,-1 1,-1-1,-2-3,-14-3,19 40,1 1,-1-1,0 0,1 1,-1-1,0 0,1 1,-1-1,0 1,1-1,-1 1,1-1,-1 1,1 0,-1-1,1 1,-1-1,1 1,0 0,-1 0,1-1,0 1,0 0,-1-1,1 1,0 0,0 0,0 0,0-1,0 1,0 0,0 0,0-1,1 2,-1-2,-2 27,2-1,2 1,0-1,1 0,2 0,1 0,4 13,5 19,2 0,2-1,4-1,1-1,9 10,-26-52,1 0,1-1,0 0,0-1,1 0,1 0,0 0,-8-9,0 1,1-1,-1 1,0-1,1 0,-1 0,1-1,0 1,-1-1,1 1,0-1,0 0,0-1,0 1,0-1,0 0,0 0,0 0,0 0,0-1,0 1,-1-1,1 0,0 0,0-1,0 1,-1-1,2 0,2-4,-1 1,0-1,0 0,0-1,-1 1,0-1,0 0,-1 0,0-1,0 1,-1-1,0 0,0 0,-1 0,0 0,0-1,-1 1,0-1,0 0,3-36</inkml:trace>
  <inkml:trace contextRef="#ctx0" brushRef="#br0" timeOffset="6967.804">1619 1489,'-18'-2,"-13"-2,-4 1,3 1,6-2,12-2,17-3,20-4,20-4,16-7,14-3,10-2,3 4,-14 7</inkml:trace>
  <inkml:trace contextRef="#ctx0" brushRef="#br0" timeOffset="7326.873">2100 1769,'5'-13,"-1"-1,-1 1,0-1,-1 0,0 0,-1 0,0 0,-1 0,-1 0,-1 0,0 0,0 0,-1 0,-1 1,0-1,-1 1,-1 0,0 0,-1 1,0 0,-1 0,0 0,0 1,-10-8,-18-6,73 20,244-23,-279 27,0 1,0-1,-1 1,1-1,0 1,0 0,0 0,0 0,0 0,0 0,0 0,-1 1,1-1,0 0,0 1,0 0,-1-1,1 1,0 0,0 0,-1 0,1 0,-1 0,1 0,-1 1,0-1,1 0,-1 1,0-1,0 1,0-1,0 1,0 0,0 1,-1 5,0 0,-1 0,0 0,-1 1,0-2,0 1,-1 0,0 0,0-1,-1 1,0-1,-1 1,-6 14,-23 70,34-91,-1 0,1 0,0 0,0 0,-1 0,1 0,0 0,0 0,0 0,1 0,-1 1,0-1,0 0,0 0,1 0,-1 0,1 0,-1 0,1 0,-1 0,1 0,-1 0,1-1,0 1,0 0,-1 0,1-1,0 1,0 0,0-1,0 1,0 0,0-1,0 0,0 1,0-1,0 1,0-1,0 0,0 0,48-3,-8-9,0-2,0-2,-2-2,32-19,-11 5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58.5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12,'7'-11,"-3"32,5 561,24-258,-32-316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58.9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 9,'-2'-2,"1"-1,6 0,8 3,12 4,10 1,8 2,9 2,4-1,-1 1,-2-1,-6 0,-7-1,-7-2,-7-2,-7-1,-5-1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59.5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 0,'-7'21,"-2"13,0 8,2 1,4 0,3-3,4-5,1-7,2-6,-1-6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8:59.7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 17,'-9'-7,"1"1,9 2,12 5,12 7,2 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1.17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174 969,'26'-24,"-38"25,-6 14,2 1,-1 0,2 1,0 1,2 1,0 0,0 0,2 1,1 1,0 0,-5 19,13-34,-1 0,0 1,0 0,1-1,0 1,0 0,1 0,-1 0,2 0,-1 0,1 1,0-1,1 0,-1 0,1 0,1 0,0 2,0-7,1 0,0 0,-1 0,1 0,0-1,0 1,0-1,1 0,-1 0,0 0,0 0,1 0,-1-1,0 1,1-1,-1 0,0 0,1 0,-1-1,0 1,1-1,-1 0,0 0,0 0,1 0,-1 0,0-1,0 1,0-1,2-2,15-7,-1 0,0-2,0-1,-1 0,-1-1,-1-1,0 0,-1-1,0-1,-2-1,0 0,-1 0,-1-1,-1-1,0 1,-1-6,-3 4,-7 28,1-4,-4 23,2 0,0 0,2 0,0 1,2-1,1 0,1-1,1 1,2-1,0 0,1 0,2 0,37 81,-31-77,-2 0,-1 0,-1 1,-1 1,-2 0,-1 0,-1 1,-2 0,-1 0,-1 1,-2-1,-3 31,-1-45,0 0,-2 0,0 0,-1-1,0 1,-2-2,0 1,0-1,-1 0,-1-1,-1 0,0 0,-1-2,0 1,-1-1,0-1,-1 0,0-1,-1-1,0 0,0-1,-14 5,23-11,0 0,0-1,0 0,-1 0,1 0,-1-1,1 0,0 0,-1-1,1 0,0 0,0 0,-1-1,1 0,0 0,0 0,1-1,-1 0,0 0,1 0,0-1,0 0,0 0,0 0,1-1,-1 0,1 1,0-1,1-1,-1 1,1-1,-5-7,2-1,0 0,0 0,2 0,-1 0,2-1,0 0,1 0,0 0,1 0,1 0,1 0,0 0,2-14,4-7,2 0,1 0,1 0,3 1,8-16,40-69,4 3,19-17,20-36,-37 54,-6-2,-5-3,-5-3,-5-2,-7-2,10-59,-46 167,-1 9,0 1,-1 0,0-1,-1 0,0 1,0-1,-2 0,1 1,-1-1,-1 0,-1-6,3 15,-1 1,0-1,1 1,-1-1,0 1,0 0,1-1,-1 1,0 0,0 0,-1-1,1 1,0 0,0 0,-1 0,1 0,0 1,-1-1,1 0,-1 0,1 1,-1-1,1 1,-1 0,1-1,-1 1,1 0,-1 0,0 0,1 0,-1 0,1 0,-1 0,0 1,1-1,-1 0,1 1,-1 0,0-1,-55 37,43-23,2 1,-1-1,2 2,0 0,1 0,1 1,1 0,0 0,1 1,0 0,2 1,0-1,2 1,0 0,0 0,2 11,0 16,2 0,2 0,2-1,2 0,2 0,7 19,144 443,-142-454,-17-52,-1-1,1 0,-1 0,1 0,-1 0,1 0,-1 0,1 0,-1 0,1 0,0 0,-1 0,1 0,-1 0,1 0,-1 0,1 0,-1-1,1 1,-1 0,1 0,-1-1,1 1,-1 0,1-1,-1 1,0 0,1-1,-1 1,0-1,1 1,-1-1,0 1,1 0,-1-1,0 1,0-1,0 0,1 1,-1-1,0 1,0-1,0 1,0-1,0 1,0-1,0 1,0-1,0-1,33-82,-25 58,2 1,0 0,1 1,2 0,0 1,2 0,0 1,2 0,-17 21,1 0,-1 1,0-1,1 0,-1 0,1 0,-1 0,1 0,0 1,-1-1,1 0,0 1,0-1,-1 0,1 1,0-1,0 1,0-1,0 1,0-1,0 1,-1 0,1-1,0 1,0 0,0 0,0 0,0 0,0 0,0 0,0 0,0 0,0 0,0 0,0 1,0-1,0 0,0 1,0-1,0 1,0-1,0 1,-1-1,1 1,0-1,0 1,-1 0,1-1,0 1,-1 0,1 0,0 0,-1 0,0-1,1 1,-1 1,12 112,-11-62,0-29,1 0,1 0,1 0,1-1,6 15,-9-31,1 1,0 0,0-1,1 1,-1-1,2 0,-1 0,0 0,1-1,0 0,1 0,-1 0,1 0,0-1,0 0,0 0,0-1,1 0,5 2,-5-2,1 0,-1-1,1 0,-1 0,1-1,-1 0,1 0,0-1,0 0,-1 0,1-1,0 0,-1 0,1-1,-1 0,1 0,-1-1,0 0,0 0,0-1,0 0,-1 0,0-1,0 1,2-3,1-8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2.0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1,'0'20,"2"17,3 10,1 7,-1 0,-1-1,-2-6,0-9,-1-10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2.3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53 58,'-9'-15,"-6"-6,1 5,2 10,10 11,12 11,11 8,2-1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2.5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0 360,'24'0,"0"-2,0 0,-1-1,1-1,-1-1,0-1,0-2,-1 0,0-1,0-1,-1-1,0-1,10-9,-18 14,0-1,0 0,-1-1,0-1,-1 0,0 0,0-1,-1 0,0-1,-1-1,-1 1,0-1,-1 0,0-1,1-4,-7 16,-1-1,1 0,-1 1,0-1,1 0,-1 1,0-1,-1 0,1 1,0-1,-1 0,1 1,-1-1,0 1,0-1,0 1,0-1,-1 1,1 0,-1 0,1 0,-1-1,0 1,1 1,-1-1,0 0,0 0,-1 1,1-1,0 1,-1 0,1-1,0 1,-1 0,1 1,-1-1,0 0,1 1,-1-1,1 1,-1 0,0 0,1 0,-1 0,0 0,1 1,-1-1,-1 2,-9 1,1 2,0 0,0 0,0 1,0 0,1 1,1 1,-1 0,1 0,0 1,1 0,0 0,0 1,1 1,1-1,-1 1,2 0,0 1,0 0,1 0,0 0,1 1,0-1,1 1,1 1,0-6,0 0,1 0,0 0,0 0,1 0,0 0,1 0,-1 0,2 0,-1 0,1 0,0-1,1 1,0 0,0-1,0 0,1 0,0 0,1 0,-1 0,1-1,1 0,-1 0,1-1,0 1,4 2,42 20,1-9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3.0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261 4,'-15'-2,"0"1,0 0,0 1,0 1,0 0,1 1,-1 1,0 1,1-1,0 2,0 0,0 1,-3 2,14-6,-1 0,1 0,-1 0,1 0,0 1,0-1,0 1,0 0,0 0,1 0,0 0,-1 0,1 1,0-1,0 1,1-1,-1 1,1 0,0 0,0 0,0-1,0 1,1 0,0 0,-1 0,1 0,1 0,-1 0,1 0,-1 0,1 0,0 0,1 2,7 8,0 0,1-1,0 0,1-1,0 0,1 0,0-1,1-1,0 0,1-1,10 5,-13-6,36 22,-30-21,-1 0,0 2,-1 0,0 1,-1 0,0 1,-1 1,0 0,10 15,-22-26,1 0,-1 0,0 0,0 0,0 0,0 0,-1 1,1-1,-1 0,0 0,0 1,0-1,0 0,0 0,-1 0,1 1,-1-1,0 0,0 0,0 0,-1 0,1 0,-1 0,1-1,-1 1,0 0,0-1,0 1,-1-1,1 0,0 0,-1 0,0 1,-5 3,0-1,0 1,0-1,-1-1,0 0,0 0,0 0,0-1,0-1,-8 2,15-4,0 1,1-1,-1 0,0 0,0 1,0-1,0-1,1 1,-1 0,0 0,0-1,0 1,1-1,-1 1,0-1,0 0,1 0,-1 1,1-1,-1 0,1-1,-1 1,1 0,0 0,-1-1,1 1,0 0,0-1,0 1,0-1,0 0,0 1,1-1,-1 0,0 0,1 1,0-1,-1 0,1 0,0 0,0 1,0-1,0 0,0 0,0 0,0 1,1-1,-1 0,1 0,0-1,6-13,0 1,1 0,0 1,1 0,1 0,0 1,1 0,1 0,-1 2,2-1,0 2,1-1,-5 2,28-24,0 1,2 2,2 2,0 1,28-11,-68 37,0-1,0 1,0 1,0-1,1 0,-1 0,0 0,1 1,-1-1,1 0,-1 1,1-1,-1 1,1 0,-1 0,1-1,-1 1,1 0,-1 0,1 0,-1 1,1-1,-1 0,1 1,-1-1,1 0,-1 1,0 0,1-1,-1 1,1 0,-1 0,0 0,0 0,0 0,0 0,1 0,-1 0,-1 0,1 0,0 1,0-1,0 1,4 102,-6-51,0-40,1-1,0 1,1-1,0 1,1-1,1 0,0 0,0 0,1 0,1 0,0-1,1 0,0 0,0 0,3 1,-7-10,-1 0,1-1,0 1,0-1,0 1,1-1,-1 0,0 0,1 0,-1 0,0 0,1-1,-1 1,1 0,-1-1,1 0,-1 0,1 0,-1 0,1 0,-1 0,1-1,-1 1,1-1,-1 0,1 0,-1 0,0 0,1 0,-1 0,0 0,0-1,0 1,0-1,0 0,0 1,-1-1,2-2,15-17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3.2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1,'-7'14,"3"13,8 12,10 7,4-3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2:00.5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165 54,'-11'26,"1"1,2 1,0-1,2 1,1 1,1-1,2 1,0-1,2 1,4 24,-4-43,12 622,56 602,-69-570,-7-625,-3-46,7-2</inkml:trace>
  <inkml:trace contextRef="#ctx0" brushRef="#br0" timeOffset="279.45">58 2794,'9'16,"5"12,6 8,0 5,3 2,-2-1,-1-4,-2-6,-2-6,-1-7,-3-10,-2-10,-2-10,-3-3</inkml:trace>
  <inkml:trace contextRef="#ctx0" brushRef="#br0" timeOffset="543.743">85 2794,'-20'10,"20"-10,0 0,0 0,0 1,1-1,-1 0,0 0,0 0,0 0,0 0,1 1,-1-1,0 0,0 0,0 0,0 1,0-1,0 0,0 0,0 0,0 1,0-1,1 0,-1 0,0 1,0-1,0 0,0 0,0 0,-1 1,1-1,0 0,0 0,0 1,0-1,0 0,0 0,0 0,0 1,0-1,-1 0,1 0,0 0,0 0,0 1,0-1,-1 0,1 0,0 0,0 0,0 0,-1 0,1 1,0-1,0 0,0 0,-1 0,1 0,0 0,97-17,81-21,-176 38,1 0,-1-1,1 1,0 0,-1 0,1 1,-1-1,1 0,-1 1,1 0,-1-1,1 1,-1 0,0 0,1 1,-1-1,0 0,0 1,0-1,0 1,0 0,0 0,-1-1,1 1,0 0,-1 1,0-1,1 0,-1 0,0 0,0 1,0-1,0 1,-1-1,1 1,-1-1,1 1,-1-1,0 1,0-1,0 1,0 0,-1-1,-1 23,-1-1,-1 0,-2 0,0 0,-9 19,-8 36,-2 93,25-145</inkml:trace>
  <inkml:trace contextRef="#ctx0" brushRef="#br0" timeOffset="1490.091">232 0,'-112'238,"24"-83,158-262,-55 80,-2 0,0-1,-2-1,-1 1,-2-2,1-4,-8 34,0 1,0-1,0 0,1 1,-1-1,0 1,0-1,0 1,0-1,0 1,0 0,0 0,0 0,0-1,0 1,0 0,-1 0,1 0,0 0,-1 0,1 0,0 1,-1-1,1 0,-1 0,0 0,1 0,-1 1,0-1,0 0,0 0,0 1,0-1,0 0,0 0,10 21,24 32,-19-34,-2 2,0 0,-1 0,-1 1,-1 0,-2 1,0 0,-1 1,-2 0,-4-23,-1 0,1 0,-1 0,0 0,0 0,0 1,0-1,0 0,0 0,-1 0,1 0,-1 0,0 0,1 0,-1 0,0 0,0 0,0 0,0 0,-1-1,1 1,0 0,-1-1,1 1,-1-1,0 1,1-1,-1 0,0 0,0 0,0 0,0 0,0 0,0 0,0-1,0 1,0-1,0 1,-2-1,-11 1,-1-1,0 0,1-1,-1-1,1-1,-1 0,1 0,0-2,-10-4,-26-6,-13 5,36 10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3.91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1 552,'0'-528,"1"508,-1 19,1 1,0-1,0 1,0 0,0 0,-1-1,1 1,0 0,0 0,0 0,0 0,0 0,0 0,0 0,0 0,-1 0,1 1,0-1,0 0,0 1,0-1,-1 0,1 1,0-1,0 1,-1-1,1 1,0-1,-1 1,1 0,0-1,-1 1,1 0,-1 0,1-1,-1 1,0 0,1 0,2 2,16 11,2-1,-1-1,2-1,-1 0,1-2,1 0,17 3,54 22,-88-32,0 1,0-1,0 1,0 0,0 0,-1 1,0 0,0 0,0 0,0 1,0-1,-1 1,0 0,0 1,0-1,-1 1,0-1,0 1,0 0,-1 0,0 0,0 1,0-1,-1 0,0 1,0 2,-15 111,10-105,0 1,2 0,0 0,0 0,2 0,0 0,2 14,-1-25,0 0,1 0,0 0,0 0,0-1,0 1,1-1,-1 0,1 1,0-1,1 0,-1-1,1 1,-1-1,1 1,0-1,0 0,1-1,-1 1,1-1,-1 0,1 0,0 0,0 0,-1-1,1 0,3 0,10 2,1 0,-1-2,0 0,0-2,1 0,-1 0,3-2,-2 0,0-1,0 0,-1-2,0 0,0-1,0-1,-1 0,0-1,-1-1,0-1,0 0,-1-1,-1-1,0 0,-1-1,0 0,-1-1,-1-1,0 0,-1 0,-1-1,6-13,-9 17,0-1,0 1,-1-2,-1 1,0 0,-1-1,-1 0,0 1,-1-1,-1 0,0 0,-1 0,-1-8,1 21,1 0,-1 0,1 0,-1 0,0 0,0 0,0 0,0 1,0-1,0 0,0 0,-1 1,1-1,-1 1,1-1,-1 1,0 0,1-1,-1 1,0 0,0 0,0 0,0 1,0-1,0 0,0 1,0-1,0 1,0 0,0 0,-1-1,1 1,0 1,0-1,0 0,0 0,-1 1,-2 1,0-1,-1 1,1 1,0-1,0 1,1 0,-1 0,0 0,1 0,0 1,0 0,0 0,-3 4,0 3,0 1,0 0,1 0,1 1,0-1,0 1,2 0,-1 1,2-1,0 1,0-1,1 1,1-1,0 1,1 0,1-1,0 1,1-1,0 0,1 1,0-2,1 1,1 0,0-1,5 8,-4-10,0 0,1-1,0 1,1-2,0 1,0-1,1 0,0-1,0 0,1-1,0 0,0-1,0 0,1 0,-1-1,1-1,0 0,0-1,1 0,-1-1,1 0,20-2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4.19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 65,'-4'-14,"-12"-11,-2-1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7.5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816 22,'31'-21,"-37"45,-9-3,-1-2,0 0,-1 0,-2-2,-12 10,-48 49,55-45,1 2,1 0,2 2,-3 8,-14 23,-74 183,82-175,3 2,-6 34,17-57,-37 214,27-119,-21 204,-9-23,41-62,-26 122,-1 44,34-178,2 75,34-160,-15-108,1-5,4-2,1 0,3-2,2 0,3-2,2-1,2-1,19 21,6 16,-39-55,1-1,2-1,0 0,2-2,1-1,2-1,0-1,4 2,235 128,-196-117,1-2,2-3,1-4,16 2,90 16,116 12,-156-41,-1-7,124-6,-25-1,-41 2,0-8,135-22,-73-12,-33 4,130 0,-281 30,548-34,-432 15,20-3,207 2,-329 25,-147-14,15 3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08.56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5 391,'-4'-5,"8"17,26 36,2-1,2-1,2-2,1-1,3-3,11 8,2 5,-10-9,1-2,3-1,11 4,-57-44,0 0,0 0,0 0,1 0,-1 0,0-1,1 1,-1 0,1-1,-1 1,0-1,1 1,-1-1,1 0,-1 1,1-1,0 0,-1 0,1 0,-1 0,1-1,-1 1,1 0,-1-1,1 1,-1-1,0 1,1-1,-1 0,0 1,1-1,-1 0,0 0,0 0,1 0,-1 0,0 0,0-1,0 1,-1 0,1 0,0-1,0 1,-1 0,1-1,-1 1,1-1,12-25,-1 1,-2-1,0-1,-2 1,0-7,7-20,22-74,129-402,-151 488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0.24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0,'147'70,"144"79,-262-132,-1 1,-1 2,-1 0,-1 2,-1 1,0 1,-1 2,-20-24,-1 0,0 1,0-1,0 1,-1-1,1 1,0-1,-1 1,0 0,0 0,0 0,0 0,0 0,0 0,-1 0,1 0,-1 0,0 0,0 0,0 0,-1 0,1 0,-1 0,1 0,-1 0,0 0,0 0,0 0,-1 0,1-1,-1 1,1 0,-1-1,0 0,0 1,0-1,0 0,-2 2,-144 91,59-37,-2 0,3 4,-70 66,130-101,22-21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3.46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281 33,'-8'-2,"-112"-18,114 20,0 0,1 0,-1 1,1-1,-1 1,1 1,-1-1,1 1,0 0,0 0,0 0,0 1,0-1,0 1,0 1,1-1,0 1,0-1,0 1,-1 2,-1 1,1 0,0 0,1 0,0 1,0 0,0 0,1 0,1 0,-1 1,1-1,1 1,-1-1,1 1,1-1,0 1,0 0,0 0,1-1,1 1,0-1,0 1,0-1,1 0,0 0,1 0,0 0,0 0,0-1,3 2,-5-6,1-1,-1 0,1 0,0 0,0 0,0 0,0-1,0 1,0-1,1 0,-1 0,0 0,1 0,-1-1,1 1,-1-1,1 0,-1 0,1 0,-1 0,1-1,-1 0,0 1,1-1,-1 0,0-1,0 1,1 0,-1-1,0 0,1 0,5-5,-1 1,1-1,-1 0,-1-1,1 0,-1 0,-1-1,1 1,2-7,0-2,-2 0,1-1,-2 0,-1 0,0 0,-1-1,-1 1,0-1,-2 0,0-10,0 12,8 50,-7-22,0 17,2 1,1-1,2 0,0-1,2 0,1 0,1 0,1-2,13 21,-22-42,0 1,0-1,1 1,-1-1,1 0,0 0,1-1,-1 1,0-1,1 0,0 0,0 0,0-1,0 0,0 0,0 0,1 0,-1-1,1 0,-1 0,1-1,-1 1,1-1,-1 0,1-1,0 1,-1-1,3-1,29-16,-5-4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3.7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237 27,'-16'-25,"16"24,-1 1,1 0,-1 0,1 0,-1 0,1 0,-1 0,1 0,-1 0,1 0,-1 0,0 0,1 1,-1-1,1 0,-1 0,1 0,-1 1,1-1,0 0,-1 1,1-1,-1 0,1 1,0-1,-1 0,1 1,-1-1,1 1,0-1,0 1,-1-1,1 1,0-1,0 1,0-1,0 1,-1-1,1 1,0-1,0 1,0-1,0 1,0 0,0-1,0 1,1-1,-1 1,0-1,0 1,0-1,0 1,1-1,6 114,86 403,-83-452,-4 0,-2 0,-3 1,-3-1,-2 0,-4 0,-2 0,-10 29,-2-27,-2-1,-3-1,-3-1,-3-2,-3-1,-24 31,9-22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4.7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7.0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 12,'-7'-7,"-2"3,5 8,8 8,7 12,10 8,7 5,5 4,5-1,0-1,-1-4,-4-4,-2-4,-1-8,-5-6,-3-6,-4-9,-4-3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7.57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239 0,'-34'38,"2"2,2 0,-19 37,42-66,-12 17,11-20,2 1,-1 0,1 0,0 0,1 0,0 1,1 0,0 0,0 1,1-1,0 1,1-1,0 1,1 0,0 0,1 0,0 0,1 0,0 0,10 46,-3 1,-3 0,-2-1,-2 1,-4 15,2 11,-1-64,0-1,2 0,1 0,0 1,1-1,1 0,1 0,1 0,0-1,2 0,0 0,1 0,0-1,2 0,0 0,-10-17,0-1,0 1,0 0,0 0,0 0,0-1,0 1,0 0,0 0,1 0,-1 0,0-1,0 1,0 0,0 0,0 0,0 0,1 0,-1-1,0 1,0 0,0 0,0 0,1 0,-1 0,0 0,0 0,0 0,1 0,-1-1,0 1,0 0,0 0,1 0,-1 0,0 0,0 0,0 0,1 0,-1 1,0-1,0 0,0 0,0 0,1 0,-1 0,0 0,0 0,0 0,0 0,1 1,-1-1,-5-22,5 22,-5-19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1:57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338 2864,'52'-282,"-38"344,15 113,-19-133</inkml:trace>
  <inkml:trace contextRef="#ctx0" brushRef="#br0" timeOffset="248.354">499 3117,'2'-4,"10"-5,12-4,12-5,9-4,6 0,-3 1,-3 1,-9 5,-9 5</inkml:trace>
  <inkml:trace contextRef="#ctx0" brushRef="#br0" timeOffset="638.949">18 2435,'-7'-2,"0"1,4 6,6 4,8 5,8 3,6 0,4-3,0-3,-4-4</inkml:trace>
  <inkml:trace contextRef="#ctx0" brushRef="#br0" timeOffset="-5347.819">740 1259,'0'14,"2"17,5 18,9 17,6 12,3 9,3 4,1 0,-3-3,-5-6,-7-9,-5-9,-7-14,-5-15,-3-13</inkml:trace>
  <inkml:trace contextRef="#ctx0" brushRef="#br0" timeOffset="-4510.163">766 1673,'-7'-24,"2"-1,0 0,2 0,1-1,1 1,1-2,-1 23,1 0,-1 1,1-1,0 0,0 0,0 1,0-1,1 0,-1 0,1 1,0-1,0 1,1-1,-1 1,1-1,-1 1,1 0,0-1,1 1,-1 0,0 0,1 1,0-1,-1 1,1-1,0 1,0 0,1 0,-1 0,0 0,1 1,0-1,7 2,0 1,1 0,-1 1,0 0,0 1,0 0,0 0,-1 1,1 1,-1 0,0 0,-1 1,1 1,0 0,1-2,-1 1,0 0,-1 1,1 0,-1 1,-1-1,1 2,-1-1,-1 1,0 0,0 1,2 4,-8-13,-1 1,1 0,-1-1,0 1,1 0,-1 0,0 0,0-1,0 1,0 0,0 0,0 0,-1-1,1 1,-1 0,1 0,-1-1,1 1,-1 0,0-1,0 1,0-1,0 1,0-1,0 1,-1-1,1 0,0 0,-1 0,1 1,-1-1,1 0,-1-1,-1 2,-59 19,-2-21,62 0,0 0,0-1,0 1,0-1,0 1,0-1,0 1,0-1,0 0,0 0,0 0,1 0,-1 0,0-1,1 1,-1 0,1-1,-1 1,1-1,0 0,-1 1,1-1,0 0,0 0,0 0,0 1,1-1,-1 0,0-1,2-1,0 1,0-1,0 1,0-1,0 1,1-1,0 1,-1 0,1 0,0 0,1 0,-1 0,0 0,1 1,0-1,-1 1,1-1,0 1,0 0,1 0,2-1,-5 2,118-69,-92 56,-1 0,0-2,-1 0,-1-2,-1-1,14-14,-8-11,-29 43,1 0,-1 0,1 0,-1 0,0 0,0 0,1 0,-1 0,0 0,0 0,0-1,0 1,0 0,0 0,-1 0,1 0,0 0,0 0,-1 0,1 0,-1 0,1 0,-1 0,1 0,-1 0,0 0,1 0,-1 0,0 1,0-1,0 0,1 1,-1-1,0 0,0 1,0-1,0 1,0-1,0 1,0 0,0-1,0 1,-1 0,1 0,-3-1,0 1,0-1,0 1,0 0,0 1,-1-1,1 1,0-1,0 1,0 1,0-1,0 0,1 1,-1 0,0 0,1 0,-1 0,1 1,0-1,0 1,0 0,0 0,0 0,0 0,1 0,0 1,0-1,0 1,0 0,0-1,1 1,-1 0,1 0,0 0,0 0,1 0,-1 0,1 1,0-1,0 0,0 0,0 0,1 0,0 0,0 0,0 0,0 0,1 0,-1 0,2 1,4 5,0-2,0 1,0-1,1 0,1 0,-1-1,1 0,0-1,1 0,0 0,0-1,0 0,0-1,1 0,-1-1,1 0,0 0,0-1,0-1,1 0,8-1,-13 0,1 0,-1-1,0-1,0 1,0-1,0 0,0-1,0 1,-1-1,1-1,-1 1,0-1,0 0,0-1,-1 1,1-1,-1 0,0-1,-1 1,1-1,-1 0,0 0,0 0,-1-1,0 1,0-1,0 0,-1 0,0 0,-1 0,1-7,1-3,-2 0,0 0,-2-1,1 1,-2 0,0 0,-1 0,-1 0,-1 1,0-1,-1 1,-1 0,0 1,-1 0,-1 0,-6-7,12 18,3 4,-1-1,1 1,-1 0,1 0,-1 0,1 0,0-1,-1 1,1 0,-1 0,1-1,0 1,-1 0,1-1,0 1,-1-1,1 1,0 0,0-1,-1 1,1-1,0 1,0-1,0 1,-1 0,1-1,0 1,0-1,0 1,0-1,0 1,0-1,0 1,0-1,0 1,0-1,0 1,1-1,-1 1,0 0,0-1,0 1,1-1,-1 1,0-1,0 1,1 0,-1-1,0 1,1 0,-1-1,0 1,1 0,-1-1,1 1,-1 0,1 0,-1 0,0-1,1 1,-1 0,1 0,-1 0,1 0,138-2,-22-9,-116 11,0 0,1-1,-1 1,0 0,1 0,-1 0,1 0,-1 0,0 0,1 0,-1 0,1 0,-1 1,0-1,1 1,-1-1,0 1,0-1,1 1,-1 0,0-1,0 1,0 0,0 0,0 0,0 0,0 0,0 0,0 0,0 1,0-1,-1 0,1 0,-1 1,1-1,-1 0,1 1,-1-1,0 0,1 1,-1-1,0 1,0-1,0 0,0 1,-1-1,1 1,0-1,0 0,-1 1,1-1,-1 0,1 1,-1-1,-14 38,11-31,0 0,1 0,0 1,1-1,0 1,0 0,1-1,0 1,0 1,1-7,1-1,-1 1,1-1,-1 1,1-1,0 0,0 1,0-1,1 0,-1 0,0 0,1 0,-1 0,1 0,0 0,0 0,0-1,0 1,0-1,0 1,0-1,0 0,0 0,1 0,-1 0,0 0,2 0,69 8,22-26,-52 3</inkml:trace>
  <inkml:trace contextRef="#ctx0" brushRef="#br0" timeOffset="-3756.236">2090 885,'-3'6,"0"0,1 0,0 0,0 0,1 1,-1-1,1 0,1 1,-1-1,1 1,1 0,-1-1,1 0,0 1,0-1,1 1,0-1,0 0,0 0,1 0,0 0,0 0,0-1,1 0,0 1,0-1,0 0,1-1,0 1,0-1,0 0,0 0,0-1,1 1,0-1,0 0,5 2,-7-5,-1 1,0 0,1-1,-1 0,0 0,1 0,-1 0,0 0,1-1,-1 0,0 1,0-1,1 0,-1-1,0 1,0 0,0-1,0 0,-1 0,1 0,0 0,-1 0,1 0,-1-1,0 1,0-1,0 1,0-1,0 0,0 0,0-3,34-100,-34 100,-1 0,0 0,0 0,0 1,-1-1,0 0,0 0,0 0,-1 0,0 0,0 0,-1 0,1 1,-1-1,-1 1,-1-4,3 9,1-1,-1 1,0-1,0 1,0 0,0-1,0 1,0 0,0 0,0 0,0 0,0 0,-1 0,1 0,0 0,0 0,0 0,0 1,0-1,0 0,1 1,-1-1,0 1,0-1,0 1,0-1,0 1,0 0,1-1,-1 1,0 0,1 0,-1 0,0-1,1 1,-1 0,1 0,-1 0,1 0,0 0,-1 0,1 0,0 0,0 0,0 0,0 0,0 0,0 0,0 0,0 0,0 0,0 0,0 1,0 2,-1 0,1-1,0 1,0 0,0 0,0 0,0 0,1-1,0 1,0 0,0-1,0 1,1 0,-1-1,1 1,0-1,0 0,0 0,0 0,1 0,-1 0,1 0,0 0,0-1,0 0,0 1,0-1,0 0,1 0,-1-1,1 1,-1-1,1 0,3 1,0 0,1 0,-1-1,0 0,1 0,-1 0,0-1,1-1,-1 1,1-1,-1 0,0-1,0 0,0 0,0 0,0-1,0 0,0 0,1-2,-1-1,-1-1,1 0,-1 0,-1-1,1 0,-1 0,0 0,-1 0,0-1,0 0,-1 0,0 0,-1 0,0 0,0-1,-1 1,0-1,-1 1,0-1,0 1,-1-1,-1 1,0-4,-3-2,2 22,2 27,2-27,1 0,-1 1,1-1,1 0,0-1,0 1,0 0,0-1,1 1,0-1,3 3,-5-7,0 1,0-1,0 0,1 0,-1 0,1 0,-1 0,1-1,0 1,-1-1,1 0,0 0,0 0,0 0,0 0,0 0,0-1,0 0,0 1,0-1,0 0,0-1,0 1,0 0,0-1,0 0,0 0,3-1,1-1,-1 0,1-1,0 0,-1 0,0-1,0 1,0-1,-1-1,0 1,0-1,0 0,-1 0,1-1,-2 1,1-1,-1 0,0 0,1-3,2-7,-1 0,0-1,-1 0,-1 0,-1 0,-1 0,0-3,-2 5,-17 41,14-13,1-1,0 1,1 0,0 0,1 0,0 0,1 0,0 0,2 7,-2-16,1 1,-1 0,1-1,0 1,0-1,0 1,1-1,-1 1,1-1,0 0,0 0,0 0,0 0,0 0,1 0,-1 0,1-1,0 1,0-1,0 0,0 0,0 0,0 0,0-1,1 1,-1-1,1 0,-1 0,1 0,0 0,-1-1,1 0,0 1,25-4,-2-3</inkml:trace>
  <inkml:trace contextRef="#ctx0" brushRef="#br0" timeOffset="-3488.443">2852 390,'-5'4,"4"3,1-2</inkml:trace>
  <inkml:trace contextRef="#ctx0" brushRef="#br0" timeOffset="-2851.076">3012 417,'-2'-1,"0"0,-1 1,1-1,-1 1,1 0,-1 0,1-1,0 1,-1 1,1-1,-1 0,1 1,-1-1,1 1,0 0,-1 0,1 0,0 0,0 0,0 0,0 0,0 1,0-1,0 1,0 0,0 0,1-1,-1 1,1 0,-1 0,1 0,0 1,0-1,0 0,0 0,0 1,0-1,1 0,-1 1,1 0,-2 5,1 0,0 0,1-1,0 1,0 0,1 0,0 0,0 0,1-1,0 1,0-1,2 4,3 2,0-1,1 0,0 0,0-1,2 0,9 9,18 23,-35-42,-1 1,0 0,0 0,0 0,0-1,0 1,0 0,0 0,-1 1,1-1,-1 0,1 0,-1 0,0 0,0 0,0 1,0-1,0 0,0 0,-1 0,1 0,-1 0,1 1,-1-1,0 0,0 0,0-1,0 1,0 0,0 0,-1 0,1-1,-1 1,1-1,-1 1,1-1,-1 1,0-1,0 0,0 0,0 0,1 1,1-1,-1 0,0 0,1 0,-1 0,0 0,0 0,1 0,-1 0,0 0,0 0,0-1,0 1,0 0,-1 0,1-1,0 1,0-1,0 1,-1-1,1 0,0 1,0-1,-1 0,1 0,0 0,0 0,-1 0,1 0,0 0,-1 0,1-1,0 1,0-1,0 1,-1 0,1-1,0 0,0 1,0-1,0 0,0 1,0-1,0 0,0 0,0 0,0 0,0 0,1 0,-1 0,0 0,1 0,-1-1,1 1,-1 0,1-1,2-6,0 0,0 1,1-1,0 1,1 0,-1 0,2 0,-1 1,1-1,-1 1,2 0,-1 0,1 1,0-1,0 1,0 1,1-1,2 0,4-5,1 1,0 1,1 0,0 0,0 2,12-4,-26 10,0 0,0 0,1 0,-1 0,0 0,0 0,1 1,-1-1,0 0,0 1,0-1,1 0,-1 1,0 0,0-1,0 1,0 0,0-1,0 1,0 0,0 0,-1 0,1 0,0 0,0 0,-1 0,1 0,-1 0,1 0,-1 0,1 0,-1 1,0-1,1 0,-1 0,0 1,0-1,0 0,0 0,0 0,0 1,0-1,0 0,-1 1,10 29,-6-29,0 0,0-1,1 1,-1-1,0 1,1-1,-1 0,1 0,-1 0,1-1,0 0,-1 1,1-1,0 0,-1-1,1 1,0-1,-1 1,1-1,-1 0,1 0,-1-1,0 1,1-1,-1 0,0 1,0-1,0-1,0 1,0 0,-1-1,1 0,-1 1,0-1,2-3,1 0,-1 0,0-1,0 0,0 0,-1 0,0 0,-1 0,1-1,-1 1,-1-1,0 0,0 1,0-1,-1 0,0 1,0-1,-1 0,0 0,-1 1,0-1,0 1,-2-5,3 10,0 0,0 0,0-1,-1 1,1 0,-1 0,1 0,-1 1,0-1,0 0,0 1,0-1,0 1,0 0,0-1,0 1,-1 0,1 0,0 0,-1 1,1-1,-1 1,1-1,-1 1,1 0,-1 0,1 0,-1 0,1 0,-1 1,1-1,-1 1,0 0,-3 1,-1 0,0 1,1 0,-1 0,1 1,0 0,0 0,0 0,0 1,1 0,0 0,-1 1,0 1,1 0,0 0,0 0,1 0,0 1,0 0,1 0,0 0,0 0,1 1,1-5,0-1,0 1,1 0,-1 0,1-1,0 1,0 0,1-1,-1 1,1 0,0-1,-1 1,2-1,-1 1,0-1,1 1,0-1,-1 0,1 0,0 0,1 0,-1 0,1 0,-1 0,1-1,2 2,1 0,-1-1,1 0,0 0,1-1,-1 0,0 0,1 0,-1-1,1 0,-1 0,1-1,0 0,-1 0,1 0,-1-1,1 0,0 0,-1-1,0 0,1 0,0-1,29-11</inkml:trace>
  <inkml:trace contextRef="#ctx0" brushRef="#br0" timeOffset="-2603.48">3587 176,'-4'-20,"-5"-14,-2-3,-4 2,-2 7,-2 11,-3 13,-2 13,1 13,-1 11,5 9,4 7,6-5</inkml:trace>
  <inkml:trace contextRef="#ctx0" brushRef="#br0" timeOffset="-2368.231">3547 604,'18'5,"13"1,10-3,8-3,1-5,0-6,-6-3,-12 0</inkml:trace>
  <inkml:trace contextRef="#ctx0" brushRef="#br0" timeOffset="887.235">472 2168,'0'-11,"2"-2,1 4,5 8,5 10,7 14,10 9,6 9,4 3,-5-4</inkml:trace>
  <inkml:trace contextRef="#ctx0" brushRef="#br0" timeOffset="1608.208">472 2836,'-2'5,"1"6,1 5,3 5,1 3,-1 5,0 2,-3 2,-2-5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8.62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0,'4'16,"9"12,9 8,9 5,9 4,7 2,4-1,1-1,-2-4,-6-4,-4-4,-6-5,-5-8,-6-6,-7-7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19.2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216 0,'-19'22,"-4"7,1 1,1 0,1 2,2 0,1 2,2 0,1 0,2 1,1 1,2 0,1 0,2 5,7 346,-1-369,-1 16,1-1,1 1,2-1,1 0,2 0,2 0,0-1,5 6,2-2,-2 0,-1 1,-2 0,6 36,0-121,-8 27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4.36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15 431,'-1'0,"0"0,0 0,1-1,-1 1,0 0,1 0,-1-1,0 1,1-1,-1 1,1 0,-1-1,1 1,-1-1,1 1,-1-1,1 1,-1-1,1 0,0 1,-1-1,1 0,0 1,-1-1,1 0,0 1,0-1,0 0,0 1,0-1,0 0,0 0,0 1,0-1,0 0,0 1,0-1,0 0,0 1,1-1,-1 0,0 1,1-1,-1 0,0 1,1-1,-1 1,1-1,-1 0,1 1,0-1,-1 0,85-256,-79 239,-5 11,1-1,1 1,0-1,0 1,0 0,1 0,-1 0,2 0,-1 1,1 0,0 0,6-5,-9 10,1 1,-1 0,1 0,0-1,-1 2,1-1,-1 0,1 0,0 1,-1 0,1-1,-1 1,1 0,-1 0,0 0,1 1,-1-1,0 1,0-1,0 1,0 0,0-1,0 1,-1 0,1 0,0 0,-1 1,0-1,1 0,-1 2,3 1,142 195,-140-191,20 47,-27-55,0 0,0 1,-1-1,1 0,0 0,0 1,-1-1,1 0,0 0,-1-1,1 1,-1 0,0 0,1-1,-1 1,1-1,-1 1,0-1,0 0,1 1,-1-1,0 0,1 0,-1 0,0-1,0 1,1 0,-1-1,0 1,1-1,-1 1,1-1,-1 0,1 0,-1 0,1 0,-1 0,-4-1,1 0,0-1,0 1,0-1,0 0,1 0,-1-1,1 1,0-1,0 0,0 0,0 0,1-1,-1 1,0-3,5 5,-1 0,1 0,0 0,-1 1,1-1,0 0,0 0,0 1,1-1,-1 1,0-1,0 1,1-1,-1 1,1 0,0 0,-1-1,1 1,0 0,-1 1,1-1,0 0,0 0,0 1,0-1,0 1,0 0,0-1,0 1,0 0,0 0,0 0,0 1,0-1,-1 0,1 1,7-3,15-2,11 1,-1-1,0-2,0-2,0-1,-1-2,0-1,-1-1,-1-2,0-1,-1-1,24-19,-17-12,-36 47,-1 0,1 0,-1-1,1 1,-1-1,0 1,1 0,-1-1,0 1,0-1,0 1,0-1,0 1,0-1,-1 1,1 0,0-1,-1 1,1-1,-1 1,1 0,-1-1,0 1,0 0,1 0,-1 0,0 0,0-1,0 1,0 0,-1 1,1-1,0 0,0 0,0 0,-1 1,1-1,0 0,-1 1,-3-1,1 0,-1 0,0 1,0 0,0 0,0 0,0 0,0 1,0 0,0 0,1 0,-1 0,0 1,1 0,-1 0,1 0,-1 1,1-1,0 1,0 0,0 0,1 1,-1-1,1 1,0 0,0 0,0 0,0 0,1 0,-1 0,1 1,0-1,1 1,-1 0,1 0,-1 2,1-2,0 0,0 0,1 0,-1 1,1-1,0 0,0 0,1 1,0-1,0 0,0 0,0 0,1 0,0 0,0 0,0-1,1 1,0 0,-1-1,2 0,-1 0,0 0,1 0,0 0,0-1,0 0,1 1,7 4,0 0,1 0,0-1,0-1,0 0,1-1,0-1,0 0,4 0,135 9,-81-16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5.24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0 814,'20'-5,"-1"-1,1-1,-2-1,1 0,-1-2,0 0,-1 0,0-2,13-12,4-1,-2-2,0 0,-2-3,-2 0,0-2,1-5,-16 19,-1 0,-1 0,-1-1,0-1,-1 1,-1-2,-2 1,0-1,0 0,-2 0,-1-1,0-15,-3 23,0 0,-1 0,-1 1,-1-1,0 1,0-1,-1 1,-1 0,-3-6,5 13,1 1,-1-1,0 0,-1 1,0 0,0 0,0 0,0 0,-1 1,1 0,-1 0,0 0,-1 0,1 1,0 0,-1 0,0 0,0 1,0 0,0 0,-3 0,5 1,0 1,0 0,0 0,1 0,-1 0,0 1,0-1,0 1,1 0,-1 0,0 1,1-1,-1 1,1-1,-1 1,1 0,0 1,0-1,0 1,0-1,0 1,1 0,-1 0,1 0,0 0,-2 2,-2 5,1 0,0 0,1 0,0 1,0 0,1-1,0 1,0 8,1 24,1 0,2 0,3 0,1 0,2 0,2-1,1 0,11 22,-6-8,3 0,3-1,1-2,13 19,-33-67,0 0,0 0,0 0,1 0,-1 0,1 0,1-1,-1 0,0 1,1-1,0-1,0 1,0 0,0-1,1 0,0 0,-1 0,1-1,0 1,0-1,0 0,0-1,1 1,-1-1,0 0,1-1,-1 1,1-1,-1 0,1 0,-1-1,0 1,1-1,8-8,-1 0,-1-1,0 0,0-1,-1 0,0-1,-1 0,0-1,-1 0,0 0,-1-1,-1 0,0 0,-1-1,-1 0,0 0,-1-1,23-94,-27 109,1 0,-1 0,0 0,1 0,-1 0,0 0,0 0,0 0,0 0,0 0,0 0,0 0,-1 0,1 0,0 0,0 0,-1 0,1 0,-1 0,1 0,-1 0,1 0,-1 1,1-1,-1 0,0 0,1 1,-1-1,0 0,0 1,1-1,-1 1,0-1,0 1,0-1,0 1,0 0,0-1,0 1,0 0,0 0,0 0,0-1,0 1,0 0,0 0,0 1,0-1,0 0,0 0,0 0,0 1,0-1,-47 29,39-21,1 1,0 0,0 0,1 0,0 1,1 0,0 0,1 1,0 0,1 0,-4 10,7-15,-1 0,1 0,0 1,1-1,0 0,0 0,0 0,0 0,1 1,0-1,1 0,-1 0,1-1,0 1,0 0,1 0,0-1,0 0,0 1,1-1,-1 0,1-1,4 4,5 2,1 0,1-1,0 0,0-2,1 0,0 0,0-1,0-1,1-1,0 0,0-2,0 0,0 0,16-2,3 1,0-2,0-1,-1-2,1-2,-1-1,0-1,15-7,2-4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5.6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293 118,'0'-3,"1"0,-1 0,0-1,0 1,0 0,0-1,-1 1,1 0,-1 0,0 0,0 0,0 0,-1 0,1 0,0 0,-1 0,0 0,0 0,0 1,0-1,0 1,-1 0,1 0,-1-1,1 1,-1 1,0-1,1 0,-1 1,0-1,0 1,0 0,-1 0,1 0,0 1,0-1,0 1,-1 0,1-1,-8 2,0 1,1 0,-1 0,1 1,0 0,0 1,0 0,0 0,1 1,-1 1,1-1,1 2,-1-1,1 1,0 0,0 1,1 0,0 0,1 0,0 1,0 0,1 1,0-1,-3 9,6-14,1-1,0 0,0 1,0 0,1-1,-1 1,1-1,0 1,0 0,0-1,0 1,1 0,-1-1,1 1,0-1,0 1,0-1,1 1,-1-1,1 0,0 1,0-1,0 0,0 0,1-1,-1 1,1 0,-1-1,1 0,0 1,0-1,0 0,0 0,1-1,-1 1,0-1,1 0,-1 1,1-2,-1 1,1 0,2 0,9-1,0-1,1 0,-1 0,0-2,0 0,0 0,0-2,-1 0,0 0,0-1,0-1,0-1,-1 0,-1 0,1-1,-1-1,-1 0,7-8,-10 11,-1 1,0-1,0-1,-1 1,0-1,-1 0,0-1,0 1,0-1,-1 0,0 0,-1 0,0-1,-1 1,0-1,0 0,0-9,-2 18,0 0,0 0,0 0,0 0,0 0,0 0,0 0,0 0,-1 0,1 0,0 0,-1 0,1 0,0 0,-1 0,1 0,-1 0,0 1,1-1,-1 0,0 0,1 0,-1 1,0-1,0 0,0 1,0-1,1 1,-1-1,0 1,0-1,0 1,0 0,0-1,0 1,0 0,0 0,0 0,0 0,-1 0,1 0,0 0,-40 23,38-20,-1 0,1 0,-1 1,1-1,0 1,0 0,0 0,1 0,0 0,-1 0,1 0,1 1,-1-1,1 1,-1-1,1 1,1 0,-1-1,1 1,0 0,0 0,0-1,0 1,1 0,0 0,0-1,0 1,1-1,-1 1,1-1,0 0,0 1,1-1,-1 0,1 0,0-1,0 1,0-1,1 1,-1-1,4 3,15 3,0 0,0-1,0-1,1-1,0-1,0-1,0-1,1-1,-1-1,1-2,-18 2,66 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6.54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348 99,'-6'-8,"0"0,0 1,-1-1,0 2,0-1,-1 1,0 0,0 0,0 1,-1 0,0 1,0 0,0 0,0 1,-1 0,1 0,-1 1,0 1,0 0,1 0,-1 1,0 0,0 0,0 1,0 1,1-1,-1 2,1-1,-1 1,1 1,0 0,0 0,4-1,1 1,-1 0,1-1,0 1,0 0,0 1,1-1,0 1,0 0,0 0,0 0,1 0,0 0,0 0,0 1,0-1,1 1,0-1,0 1,1 0,0-1,0 1,0 0,0-1,1 1,0-1,0 1,1-1,-1 1,1-1,0 0,1 1,-1-1,1 0,0-1,3 5,1-4,-1 0,0-1,1 1,0-1,0-1,1 1,-1-1,0 0,1-1,0 0,0 0,0-1,0 0,-1 0,1-1,1 0,-1 0,0-1,3 0,3-1,1-1,-1 0,0-1,0-1,0 0,0-1,-1 0,0-1,0-1,1-1,-7 4,0-1,0 0,-1 0,0-1,0 0,-1 0,1 0,-2-1,1 0,1-4,-4 8,0 1,-1-1,1 0,-1 0,0 1,0-1,-1 0,1 0,-1 0,0 0,0 0,0 0,0 0,-1 0,1 0,-1 0,0 0,-1 1,1-1,-1 0,1 1,-1-1,0 1,-2-3,4 5,-1 0,0 1,0-1,0 0,0 0,1 1,-1-1,0 0,0 1,0-1,-1 1,1-1,0 1,0 0,0-1,0 1,0 0,0 0,0 0,-1 0,1 0,0 0,0 0,0 0,0 0,0 1,-1-1,1 0,0 1,0-1,0 1,0-1,0 1,0-1,0 1,0 0,0 0,1-1,-1 1,0 0,0 0,1 0,-1 0,0 0,1 0,-1 0,1 0,-1 0,1 0,0 0,-1 0,1 0,0 1,0-1,0 0,0 0,0 0,0 0,0 0,0 1,-5 29,1 0,1 0,2 0,1 1,3 28,20 152,-12-136,-4 0,-2 0,-4 0,-7 48,5-104,-1 0,-1 1,0-1,-2 0,-1-1,0 1,-1-1,-1 0,-1-1,-1 0,0 0,-1-1,-1 0,-1-1,0-1,-1 0,-11 9,21-21,1-1,-1 1,1-1,-1 0,0 0,0 0,0-1,0 1,0-1,-1 0,1-1,0 1,0 0,-1-1,1 0,0 0,-1-1,1 1,0-1,0 0,-1 0,1 0,0 0,0-1,0 0,0 0,1 0,-1 0,0-1,1 1,0-1,-1 0,1 0,0 0,0 0,1-1,-1 1,1-1,-2-2,-2-9,1 0,0-1,0 0,2 0,0 0,1-1,0 1,2 0,0-1,0 1,2-1,0 1,1 0,0 0,2 0,0 0,0 1,1 0,1 0,1 0,0 1,26-38,2 1,2 2,2 2,2 1,2 2,2 2,2 3,24-15,-35 24,-22 20,-1-2,1 0,-2 0,0-1,0-1,-2 0,1-1,-2 0,0-1,-1 0,0 0,-1-1,-2 5,-6 31,0-17,-1 38,-1-24,1 1,1-1,0 0,1 1,1-1,0 0,5 15,-5-28,-1 0,0 1,1-1,0 0,0 0,0 0,0 0,0 0,0 0,1-1,-1 1,1-1,0 0,0 1,0-1,0-1,0 1,0 0,1-1,-1 0,0 1,1-1,-1-1,1 1,0 0,-1-1,1 0,-1 0,1 0,-1 0,1 0,0-1,2 0,3-1,-1-1,1 1,-1-1,0-1,0 1,0-1,0-1,-1 0,0 0,0 0,0-1,0 0,2-3,-3 2,-1-1,0 1,-1-1,1 0,-1 0,-1 0,0 0,0-1,-1 1,0-1,0 0,-1 0,0 0,0 0,-1 1,-1-3,1 5,0 1,-1-1,0 1,0-1,0 1,-1 0,1-1,-1 1,-1 0,1 0,-1 0,0 1,0-1,0 1,-1-1,1 1,-1 0,0 0,0 1,-1-1,1 1,-1 0,0 0,1 0,-1 1,-3-1,3 1,0 1,0 0,0 0,-1 0,1 1,0 0,0 0,-1 0,1 0,0 1,0 0,0 0,-1 1,1-1,0 1,1 0,-1 0,0 1,1-1,-1 1,1 0,0 1,0-1,0 1,0-1,0 1,1 1,-6 5,1 0,0 1,1 0,0 0,0 1,1 0,1 0,0 1,1-1,-1 5,4-13,-1 0,1 1,0-1,1 0,-1 0,1 1,-1-1,1 0,0 1,1-1,-1 0,1 0,0 1,0-1,0 0,1 0,-1 0,1 0,0 0,0 0,1-1,-1 1,1-1,-1 1,1-1,0 0,0 0,1 0,-1-1,1 1,-1-1,3 2,25 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6.81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285 6,'-18'-2,"-16"-2,-8 6,-6 9,0 11,6 9,11 6,12 6,17 3,17-1,6-7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7.1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1,'0'14,"0"10,0 7,0 2,2-2,3-4,8-7,10-11,11-11,-1-7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7.8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119 788,'29'-30,"-2"-1,-1-1,-1-2,-2 0,-1-2,-2 0,-1-1,-2-1,-2-1,-2 0,-1-1,-2-1,-2 1,3-41,-9 72,-1 0,-1 0,1 0,-2-1,1 1,-1 0,0 0,-1 0,0 0,-1 0,0 0,0 0,-1 1,0 0,0-1,-1 1,0 1,-1-1,1 1,-1 0,-5-4,8 10,-1-1,0 1,0 0,0 0,0 0,0 0,0 1,0-1,0 1,0 0,0 0,0 1,0-1,0 1,0 0,1 0,-1 0,0 0,0 1,1 0,-1 0,1 0,-3 1,-70 65,55-38,1 1,2 1,2 0,0 2,3 0,0 0,3 1,0 1,3-1,0 1,3 1,1 7,0-26,2 1,0-1,1 1,1-1,1 1,0-1,1 1,1-1,1 0,1-1,0 1,2-1,0 0,0-1,2 0,0 0,0-1,2-1,1 2,3-2,1-1,1 0,0-1,1-1,0-1,1 0,0-2,0 0,1-2,-1 0,2-1,-1-1,1-1,-1-1,1 0,0-2,-1-1,1-1,0 0,-1-2,0 0,0-2,0 0,8-4,-18 5,0 0,0 0,0-1,-1 0,0-1,0 0,0-1,-1 0,0 0,-1-1,0 0,0-1,-1 0,0 0,-1 0,0-1,-1 0,0 0,0-1,-1 1,-1-1,0 0,1-11,-4 19,1 1,-1-1,0 1,0 0,-1-1,1 1,-1-1,1 1,-1 0,0 0,-1-1,1 1,0 0,-1 0,0 0,0 0,1 1,-2-1,1 0,0 1,0-1,-1 1,0 0,1 0,-1 0,0 0,0 1,0-1,0 1,0-1,0 1,-1 0,1 0,-2 0,-7 0,0 1,0 0,0 1,0 0,0 1,0 0,1 1,-1 0,1 1,0 0,0 1,0 0,0 0,1 1,0 1,0 0,1 0,-1 1,2 0,-1 1,1 0,1 0,0 1,0 0,0 0,2 0,-1 1,1 0,1 0,0 1,0-1,0 6,3-12,0-1,0 1,0-1,0 1,1-1,0 1,0-1,0 1,1-1,0 1,-1-1,1 1,1-1,-1 1,1-1,0 0,0 0,0 0,0 0,1 0,-1 0,1-1,0 1,0-1,1 0,-1 0,0 0,1 0,0-1,0 1,0-1,3 1,2 1,0-1,1 0,-1-1,1 0,-1-1,1 0,0 0,-1-1,1-1,0 1,-1-1,1-1,0 0,-1 0,0-1,1 0,-1-1,-1 0,1 0,0-1,-1 0,0-1,0 1,-1-2,1 1,-1-1,-1 0,1 0,-1-1,-1 0,1 0,-1 0,-1-1,4-8,-5 8,-1 0,0 0,0-1,-1 1,0-1,0 0,-1 1,-1-1,0 1,0-1,-1 1,0-1,0 1,-1 0,0 0,-1 0,-4-7,8 15,0 0,-1 1,1-1,0 0,-1 1,1-1,-1 0,1 1,-1-1,1 1,-1-1,1 1,-1-1,0 1,1-1,-1 1,0 0,1-1,-1 1,0 0,0 0,1-1,-1 1,0 0,0 0,1 0,-1 0,0 0,0 0,1 0,-1 0,0 0,0 0,1 1,-1-1,0 0,0 0,1 1,-1-1,0 1,1-1,-1 0,1 1,-1-1,0 1,1-1,-1 1,1 0,-1-1,1 1,0-1,-1 1,1 0,0 0,-1-1,1 1,-16 44,13-33,1 0,1 0,0 0,1 0,0 1,1-1,1 0,0 0,0 0,1-1,0 1,1 0,1-1,0 0,0 0,1 0,0-1,1 0,0 0,1-1,0 0,0 0,1 0,0-1,1-1,1 1,5 1,1-1,-1-1,2 0,-1-2,1 0,0-1,0 0,0-1,0-2,18 1,35-3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9.5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0 225,'29'30,"-1"1,-1 2,-2 0,-1 2,-2 1,-2 1,-1 0,-2 1,4 15,88 215,-69-210,-39-56,0 0,1-1,-1 1,1-1,0 1,-1-1,1 0,0 0,0 0,0 0,0 0,0 0,0 0,0-1,0 1,0 0,0-1,0 0,1 0,-1 0,0 0,0 0,0 0,0 0,1 0,-1-1,0 0,0 1,1-2,5-3,-1-1,0 0,0-1,-1 0,0 0,0 0,-1-1,0 1,0-1,-1-1,0 1,0-1,1-5,-3 10,27-76,-3-1,-3-2,-4 0,-4-1,-4-1,-3-2,11-141,-19 223,0 3,0 11,0 20,-1 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08:19.974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47 96,'5'69,"-3"1,-3-1,-3 0,-3 0,-3 0,-15 51,19-95,6-33,12-101,-5 0,-6-83,-1 187,0-17,0 23,0-1,1 0,-1 0,0 0,0 0,0 0,0 0,0 1,0-1,1 0,-1 0,0 0,0 0,0 0,0 0,0 0,1 0,-1 0,0 0,0 0,0 0,0 0,1 0,-1 0,0 0,0 0,0 0,0 0,1 0,-1 0,0 0,0 0,0 0,0 0,1 0,-1 0,0 0,0 0,0 0,0-1,0 1,1 0,-1 0,0 0,0 0,0 0,0 0,0-1,0 1,0 0,10 21,-9-19,29 75,-19-44,1-1,2 0,1-1,2-1,1 0,1-1,2 1,23 3,-43-32,0-1,0 1,0-1,1 0,-1 1,0-1,0 0,0 0,0 0,1 0,-1 0,0 0,0 0,0-1,1 1,-1 0,0 0,0-1,0 1,0-1,0 1,0-1,0 0,0 1,0-1,0 0,0 0,0 0,0 1,-1-1,1 0,0 0,-1 0,1 0,-1 0,1 0,-1-1,1 1,-1 0,1 0,-1 0,0 0,0-1,4-19,0 1,-2-1,0 1,-1-1,-2-15,0 4,-2-68,-5 0,-11-43,15 96,4 39</inkml:trace>
  <inkml:trace contextRef="#ctx0" brushRef="#br0" timeOffset="2074.561">595 229,'-8'20,"-8"181,-1-5,13-434,-1 87,4 150,1 0,0-1,0 1,0-1,0 1,0-1,0 1,0-1,1 1,-1-1,0 1,1-1,-1 1,1-1,0 1,-1 0,1-1,0 1,0 0,0 0,0 0,0 0,0-1,0 1,0 0,0 1,0-1,1 0,-1 0,0 1,1-1,-1 0,1 1,-1-1,1 1,-1 0,0-1,1 1,-1 0,1 0,-1 0,1 0,-1 0,1 1,-1-1,1 0,-1 1,1-1,-1 1,1-1,-1 1,0 0,13 9,-1 0,0 2,0-1,-2 2,1 0,-2 0,0 1,0 0,4 10,13 16,-27-39,0 0,1-1,-1 1,1 0,0-1,-1 1,1 0,-1-1,1 1,0 0,0-1,-1 1,1-1,0 0,0 1,-1-1,1 0,0 1,0-1,0 0,0 0,0 0,0 0,-1 1,1-1,0-1,0 1,0 0,0 0,0 0,0 0,-1-1,1 1,0 0,0-1,0 1,0 0,-1-1,1 1,0-1,-1 0,1 1,0-1,0 0,26-34,-24 30,112-230,-116 234,1 1,0-1,0 0,0 1,0-1,0 0,0 1,0-1,1 0,-1 1,0-1,0 0,0 1,1-1,-1 1,0-1,1 1,-1-1,0 1,1-1,-1 1,1-1,-1 1,1-1,-1 1,1-1,-1 1,1 0,-1-1,1 1,0 0,-1 0,1-1,-1 1,1 0,0 0,-1 0,1 0,0 0,-1 0,1 0,0 0,-1 0,1 0,0 0,-1 0,1 1,-1-1,1 0,0 0,-1 1,1-1,-1 0,1 1,-1-1,1 0,-1 1,1-1,-1 1,1-1,-1 1,1-1,-1 1,0-1,1 1,-1 0,0-1,0 1,1 0,7 20,0 1,-2 0,0 0,-1 1,-2 0,0-1,-1 9,3 112,-7-111,2 0,1 0,1 0,2-1,1 1,2-1,1 0,1-1,9 20,-5-28,-1-4</inkml:trace>
  <inkml:trace contextRef="#ctx0" brushRef="#br0" timeOffset="3218.71">1357 135,'2'14,"1"14,0 13,2 11,-1 8,0 7,-1 4,-1-1,1-3,1-9,1-10,3-10,-1-12</inkml:trace>
  <inkml:trace contextRef="#ctx0" brushRef="#br0" timeOffset="3499.309">1571 202,'0'-2,"0"1,3 8,0 10,2 8,0 9,2 9,1 5,0 4,1 2,1-1,1-3,1-4,-2-3,0-7,-1-5,-3-7,-2-7</inkml:trace>
  <inkml:trace contextRef="#ctx0" brushRef="#br0" timeOffset="3764.837">1370 510,'19'0,"14"0,16-2,10-6,8-3,0 0,-4 2,-12 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2:17.6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1350 3,'-22'0,"-41"-1,0 3,0 3,-33 8,-193 36,229-35,1 3,1 2,0 3,2 2,-44 26,62-29,1 2,2 1,0 2,2 1,1 1,-18 22,39-39,1 2,0 0,1 0,0 0,1 1,1 1,0-1,1 1,0 0,1 1,1-1,1 1,0 0,1 2,0 1,1 0,1 1,1-1,1 0,0 0,2 0,0 0,1 0,1-1,1 1,2 2,5 14,2 0,2 0,1-2,2 0,1-1,1-2,2 0,1-1,1-2,3 1,-8-9,1-1,1-1,0-1,2-1,-1-1,2-1,0-1,0-2,1-1,0-1,1-1,-1-2,30 3,97-6,0-6,0-7,57-15,-166 20,-1-2,0-2,-1-2,0-2,-1-2,-1-1,0-3,-1-1,-2-2,6-6,-35 21,1-1,-2-1,1 0,-1 0,0-1,-1 0,-1 0,0-1,0 0,-1 0,0-1,-1 1,-1-1,0 0,-1-1,0 1,-1-1,-1 1,0-1,-1-11,1-90,-15-111,11 210,-1-1,-1 1,-1 0,-1 0,0 1,-1-1,0 2,-1-1,-1 1,0 1,-1 0,0 0,-1 1,-1 0,0 1,-5-2,-2-6,-10-12,-1 2,-2 1,-1 2,0 1,-2 2,-1 1,-1 2,-1 1,-1 3,0 1,-1 2,0 1,-10 1,-84 0,66 9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29.93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330 196,'4'-5,"-1"0,1 0,-1 0,0-1,0 1,-1-1,0 0,0 0,0 0,0 0,-1 0,0 0,-1 0,1 0,-1-1,0 1,-1 0,1 0,-2-1,2 3,0 1,-1-1,0 0,1 1,-1 0,-1-1,1 1,0 0,-1-1,0 1,1 0,-1 0,-1 0,1 1,0-1,-1 0,1 1,-1 0,0-1,0 1,0 0,0 0,0 1,0-1,0 1,-1-1,1 1,0 0,-1 1,1-1,-1 0,1 1,-3 0,-4 2,0 1,0 0,0 1,0 0,1 0,-1 1,1 1,0-1,0 1,1 1,0 0,0 0,1 0,0 1,0 0,0 1,-2 4,-5 5,1 0,0 1,1 1,1 0,1 0,0 1,2 0,1 1,0 0,2 0,0 0,1 1,2-1,0 8,3-22,-1 0,2 1,-1-1,1 0,1 0,-1 0,1-1,1 1,-1-1,1 1,0-1,1 0,0-1,0 1,1-1,-1 0,1 0,0-1,1 0,0 0,-1 0,1-1,1 0,-1 0,1-1,6 3,5 0,1 0,0-1,0-1,0-1,0 0,1-2,-1-1,0 0,1-1,6-2,44-10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30.3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367 104,'-2'-6,"-1"0,0-1,0 1,-1 0,0 1,0-1,0 1,-1 0,0 0,0 0,0 0,0 1,-1 0,0 0,0 1,0-1,0 1,0 1,-1-1,1 1,-1 0,0 0,1 1,-1 0,0 0,0 1,0 0,0 0,0 1,0-1,1 1,-1 1,0 0,-3 1,-1 1,1 2,0-1,-1 1,2 1,-1 0,1 0,0 1,1 0,0 0,0 1,1 0,0 0,0 1,1 0,0 0,1 1,1 0,-1-1,2 2,-1-1,1 0,1 1,0-1,1 1,0 0,1-1,0 1,1 0,0-1,2 8,0-12,0 0,0 1,1-1,0 0,0-1,0 1,1-1,0 0,0 0,1 0,0-1,0 1,0-1,0-1,1 1,0-1,3 1,7 3,1 0,0-1,1-1,-1-1,1 0,13 0,4-1,0-2,0-1,0-2,0-2,0-1,-1-2,30-8,25-11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43.7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1,'4'16,"2"16,2 17,0 14,-2 9,-1 4,-5 3,-2-3,-2-5,-2-6,1-7,2-12,0-12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44.0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594 1,'-218'156,"-59"60,263-204,7-7,0 0,0 0,0 1,1 0,0 1,0-1,0 1,1 0,0 0,0 1,1-1,0 1,0 0,-1 8,6-9,0 0,1 0,0 0,0-1,1 1,-1 0,2-1,-1 1,1-1,0 0,0 0,0-1,1 1,0-1,0 0,1 0,-1-1,1 0,1 1,10 8,0-1,0-1,1-1,1-1,0 0,0-1,1-1,0-1,0-1,14 2,22 2,0-3,0-3,18-2,19-11,-78 4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3.7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14,'-1'-13,"5"29,-2 20,-2 0,-1 1,-2-1,-1 0,-2 0,-2-1,-10 32,16-60,-34 118,18-69,2 1,4 1,-4 35,16-92,-1 0,1 1,-1-1,1 0,0 1,0-1,0 0,0 1,0-1,0 0,0 0,0 1,0-1,0 0,1 1,-1-1,1 0,-1 0,1 0,-1 1,1-1,0 0,-1 0,1 0,0 0,0 0,0 0,0 0,0 0,0-1,0 1,0 0,0 0,0-1,1 1,-1-1,0 1,0-1,1 0,-1 1,0-1,0 0,1 0,-1 0,0 0,1 0,-1 0,0 0,1 0,-1-1,0 1,0 0,1-1,-1 1,0-1,258-88,-188 76,-46 10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4.1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0,'0'18,"2"18,3 14,6 14,0 10,1 8,-1 4,-4-1,-2-4,-2-9,-1-12,-2-16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4.2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10,'14'2,"15"1,17 0,17-1,10-3,8-3,-2-2,-7 1,-14 1,-18 6,-17 2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4.59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5,'21'9,"17"3,19-2,16-8,10-9,4-8,-14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4.9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89 2,'-11'21,"0"2,2-1,0 1,2 0,0 1,2-1,0 1,2 1,0-1,2 0,1 1,1-1,1 1,1-1,1 0,1 0,4 10,-4-23,0-1,1 1,1-1,0 0,0 0,1-1,0 0,0-1,1 0,0 0,1 0,-1-1,2-1,-1 0,1 0,-1-1,2 0,-1-1,2 0,-5-1,1-1,0 0,0 0,0-1,-1 0,2-1,-1 0,0 0,0-1,0 0,-1 0,1-1,0-1,0 1,-1-1,0-1,1 0,-1 0,0 0,-1-1,1 0,-1-1,0 1,-1-1,5-6,-3 3,-2 0,1-1,-1 0,-1 0,0 0,0-1,-1 0,0 0,-1 0,-1 0,1-1,-2 1,0 0,0-1,-1 0,0 1,-1-1,-2-9,0 1,-1 0,-1 0,-1 1,-1 0,0 0,-1 1,-1 0,-1 0,-1 1,-5-7,11 16,0 0,-1 1,0-1,0 1,-1 0,0 1,0-1,0 1,-1 1,0-1,0 2,0-1,-1 1,0 0,1 0,-1 1,-1 1,1 0,0 0,-1 0,1 1,-1 1,1-1,-1 2,1-1,-1 1,1 1,0 0,-1 0,-5 2,4 4,0 0,0 0,1 1,0 0,0 1,1 0,1 1,-1-1,2 2,-1-1,2 1,0 0,0 1,1-1,0 1,1 0,1 0,0 0,1 1,0-1,1 1,0 0,2 2,-1-7,1 1,0-1,0 0,1 1,1-1,0 0,0 0,0-1,1 1,1-1,4 8,22 26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5.2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 1,'-2'0,"-3"9,-1 12,-2 16,1 16,1 12,3 6,0 1,4-6,4-7,3-8,5-12,0-12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2:40.75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174 14,'0'2,"0"5,0 9,0 10,0 13,0 10,0 11,0 9,0 4,0 1,0-3,0-7,0-9,0-11,0-9,0-9,0-9</inkml:trace>
  <inkml:trace contextRef="#ctx0" brushRef="#br0" timeOffset="265.32">28 589,'7'13,"6"10,4 5,1 2,0 1,-1 0,-1-4,-1-1,-4-4,-2-4</inkml:trace>
  <inkml:trace contextRef="#ctx0" brushRef="#br0" timeOffset="511.967">362 589,'-11'11,"-7"9,-4 5,0 0,0-1,2-3,3-4,1-4,4-3</inkml:trace>
  <inkml:trace contextRef="#ctx0" brushRef="#br0" timeOffset="921.021">1 629,'43'-16,"-22"9,1 2,0 0,0 1,1 1,-1 1,1 1,0 2,-1 0,1 1,16 4,-37-6,0 1,0 0,-1-1,1 1,0 0,0 0,-1 0,1 0,0 0,-1 0,1 1,-1-1,0 1,1-1,-1 1,0-1,0 1,0 0,0-1,0 1,0 0,0 0,-1 0,1-1,-1 1,1 0,-1 0,0 0,0 0,0 0,0 0,0 0,0 0,-1 1,-18 68,-18-8,25-50</inkml:trace>
  <inkml:trace contextRef="#ctx0" brushRef="#br0" timeOffset="1731.46">215 0,'-52'58,"2"1,-17 31,141-107,121 28,-90-14,-105 3,0 0,1 0,-1 0,1 0,-1 0,1 0,-1 0,0 0,1 0,-1 0,1 0,-1-1,0 1,1 0,-1 0,0 0,1-1,-1 1,0 0,1-1,-1 1,0 0,0-1,1 1,-1 0,0-1,0 1,1 0,-1-1,0 1,0-1,0 1,0 0,0-1,0 1,0-1,0 1,0-1,0 1,0 0,0-1,0 1,0-1,0 1,0-1,0 1,0 0,-1-1,1 1,0 0,0-1,-1 1,1-1,0 1,0 0,-1 0,1-1,0 1,-1 0,1-1,0 1,-1 0,1 0,-28-25,22 21,-100-77,105 80,1 1,-1-1,0 1,1-1,-1 1,0-1,1 1,-1-1,0 1,0 0,1-1,-1 1,0 0,0-1,0 1,0 0,1 0,-1 0,0 0,0 0,0 0,0 0,0 0,1 0,-1 1,0-1,0 0,0 0,1 1,-1-1,0 1,0-1,1 0,-1 1,0-1,1 1,-1 0,0-1,1 1,-1 0,1-1,-1 1,1 0,-1-1,1 1,0 0,-1 0,1 0,0-1,0 1,-1 0,1 0,0 0,0 0,0-1,0 1,0 0,0 0,0 0,1 0,-1-1,0 1,0 0,-15 53,4-41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5.52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1,'-2'16,"3"14,9 12,12 7,11 2,11 0,10-5,4-6,0-4,-4-7,-6-8,-9-7,-9-7,-7-6,-8-4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5.8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81 46,'-7'-16,"-4"-3,-1 9,0 15,0 18,1 18,3 17,3 14,2 8,4 4,4 2,4-3,4-6,3-9,3-12,0-11,-3-13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6.95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0,'-2'23,"1"21,4 16,3 15,3 9,0 8,-2 5,-2 1,-4-4,-2-8,-1-14,0-19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7.29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456 1,'2'11,"0"0,-1 1,-1-1,0 0,0 1,-1-1,-1 0,0 0,0 0,-1 0,-1 0,0 0,0-1,-1 1,0-1,-5 7,-8 11,-2-1,0 0,-2-2,-1 0,-1-1,-13 9,-1-1,-2-2,-1-2,-1-2,-27 12,67-37,1-1,0 0,0 0,0 0,0 0,0 0,1 0,-1 1,0-1,0 0,0 0,0 1,1-1,-1 1,0-1,0 1,1-1,-1 1,0-1,1 1,-1-1,0 1,1 0,-1-1,1 1,-1 0,1 0,-1-1,1 1,0 0,-1 0,1 0,0 0,0-1,0 1,-1 0,1 0,0 0,0 0,0 0,0 0,1 0,-1-1,0 1,0 0,0 0,1 0,-1 0,0-1,1 1,-1 0,1 0,-1-1,1 1,0 0,140 81,-58-28,-44-25,3-2,0-2,1-2,2-1,0-3,46 13,-52-24,-7-2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7.84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67,'18'-10,"1"0,1 2,-1 0,1 1,0 1,1 1,-1 1,1 0,17 1,-36 2,0 1,0 0,0 0,-1 0,1 0,0 0,0 0,0 1,0-1,0 0,0 1,-1 0,1-1,0 1,0 0,-1 0,1 0,-1 0,1 0,-1 0,1 1,-1-1,1 0,-1 1,0-1,0 1,0-1,0 1,0 0,0-1,0 1,-1 0,1 0,-1 0,1-1,-1 1,0 0,1 0,-1 0,0 0,0 0,0 0,-1 0,1 1,-5 17,0-1,-2 0,0 0,-1-1,0 0,-2 0,-3 5,-17 32,25-45,3-8,1-1,-1 1,1 0,-1 0,1 0,-1 0,1 1,0-1,0 0,0 0,0 1,1-1,-1 1,0-1,1 1,0-1,0 1,0-1,0 1,0-1,0 1,0-1,1 0,-1 1,1-1,0 1,0-1,0 0,0 1,0-1,0 0,1 0,-1 0,1 0,1 1,140 33,-139-35,0 1,0-1,0 1,0 0,0 0,0 1,-1-1,1 1,-1 0,0 0,1 0,-1 0,-1 0,1 1,0-1,-1 1,0 0,1 0,-2 0,1 0,0 0,-1 0,0 0,0 1,0-1,0 0,-1 1,0-1,0 0,0 1,0-1,-1 1,1-1,-1 0,0 1,-1-1,1 0,-1 0,0 1,-7 9,-1 0,-1 0,0-1,-1 0,-1-1,0 0,0-1,-1-1,0 0,-1-1,0-1,0 0,-1-1,0 0,-1-2,-14 4,-2 4,12-4,21-9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8.4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1,'4'2,"7"1,5 2,5 0,8 0,6-1,3-2,5-1,4-3,1-1,-1 0,-4 0,-7 1,-7 1,-11 3,-9 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8.8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0,'16'9,"12"5,8 1,5-3,4-3,6-3,4-3,1-4,0-2,-2 0,-6 0,-11 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9.2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87 283,'-9'15,"2"1,-1 0,2 0,0 0,1 1,1 0,1 0,-1 11,3-20,0 1,1-1,1 0,-1 0,1 0,1 0,0 0,0 0,0 0,1 0,0-1,0 1,1-1,0 0,1 0,-1 0,1-1,1 1,0 0,0-1,0-1,0 1,0-1,1 0,0-1,0 0,0 0,1 0,-1-1,1 0,-1-1,1 1,0-1,0-1,0 0,0 0,1 0,-1-1,0 0,0-1,0 0,0 0,0-1,0 0,0 0,0-1,-1 0,1 0,-1-1,0 0,4-3,-2 1,0-1,0-1,0 0,-1 0,-1 0,1-1,-1 0,-1 0,0-1,0 0,-1 0,0-1,-1 1,0-1,-1 0,0 0,0 0,-1 0,-1-1,0 1,0 0,-1-1,-1 1,0-1,-1 1,0 0,0 0,-1 0,-1 0,0 0,-2-4,-6-8,-1 0,-1 1,-1 1,-1 0,-1 1,-1 1,-1 0,0 2,-1 0,-1 1,0 1,-1 1,-21-9,-36 2,76 21,1 0,-1 0,0 1,1-1,-1 1,0-1,1 1,-1 0,1 0,0 0,-1 0,1 1,0-1,-1 1,1-1,0 1,0 0,0 0,1 0,-1 0,0 0,1 0,-1 0,1 0,0 1,0-1,0 1,0-1,0 1,-2 7,1-1,0 1,0 0,1 0,1 0,0 0,0 0,1 0,0 0,0 0,2 0,-1-1,1 1,1 1,9 22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9:59.9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74 95,'-13'33,"2"1,1 0,2 1,1 0,2 0,1 0,2 1,2-1,1 1,1 0,2-1,2 0,1 0,9 25,16 23,-32-82,0-1,0 1,0-1,0 1,0-1,0 1,0-1,0 1,0-1,1 1,-1-1,0 1,0-1,1 0,-1 1,0-1,0 1,1-1,-1 0,0 1,1-1,-1 0,1 1,-1-1,1 0,-1 0,0 1,1-1,-1 0,1 0,-1 0,1 0,-1 0,1 1,-1-1,1 0,-1 0,1 0,-1 0,1-1,-1 1,1 0,-1 0,1 0,-1 0,1 0,-1-1,1 1,-1 0,0 0,1-1,-1 1,1 0,-1-1,0 1,1 0,-1-1,9-29,-4-26,-3 0,-2 0,-3 0,-8-46,3 47,-3 1,-2 0,-3 1,-2 0,-5-5,20 51,3 7,-1-1,0 0,0 1,0-1,0 0,1 0,-1 0,0 0,1 1,-1-1,0 0,1 0,-1-1,1 1,0 0,-1 0,1 0,0 0,0 0,0 0,0 0,0 0,0-1,0 1,0 0,0 0,0 0,0 0,1 0,-1 0,1 0,-1 0,0 0,1 0,0 0,-1 0,1 0,0 0,-1 0,1 0,0 0,0 1,0-1,0 0,0 1,0-1,133 22,-31-13,1-5,0-5,20-6,-67 12,-49 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0:00.2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0,'14'12,"16"5,13 0,17-2,15-9,12-10,8-8,5-10,-16-1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2:19.3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978 2183,'-23'0,"-17"-2,1 1,-1 2,1 2,0 1,0 2,0 2,1 2,0 1,0 2,-8 5,6 6,1 2,2 2,0 1,2 1,2 2,0 2,3 1,0 1,3 2,1 0,2 2,1 1,-2 10,12-27,1 1,2 1,0-1,1 2,2-1,1 1,1 0,1 1,2-1,0 1,2-1,1 1,1-1,2 1,0-1,2 0,1 0,8 20,-9-30,1 0,1-1,1 0,0-1,0 0,2 0,0-1,1 0,0-1,1 0,0-1,1-1,0 0,1-1,0 0,14 6,12-2,1-1,1-3,0-1,0-2,0-2,1-2,43-2,33 0,1-6,-1-5,-1-5,29-10,-114 17,-1-1,0-2,0-1,-1-1,-1-2,0-1,-1-1,-1-2,-1-1,7-7,-17 11,-1 0,0-1,-1-1,-1 0,0-1,-2-1,0 0,-2-1,0 0,-1 0,-1-1,-1-1,-1 0,-1 0,0-7,-3 10,-1 0,0 0,-2 0,0 0,-1 1,-1-1,-1 0,-1 0,-1 1,-1 0,0 0,-1 0,-1 1,-1 0,0 0,-9-10,-8-6,-1 2,-1 1,-2 1,-1 1,-1 2,-1 1,-2 1,0 3,-2 0,0 3,-2 1,1 1,-9 0,16 7,0 1,0 2,-1 0,0 3,0 0,0 2,-1 2,1 0,0 3,0 0,0 2,0 2,1 0,-30 13,-155 75,119-45</inkml:trace>
  <inkml:trace contextRef="#ctx0" brushRef="#br0" timeOffset="41822.617">978 2370,'-14'-5,"0"0,-1 0,1 2,-1 0,0 0,0 1,0 1,0 1,0 0,0 1,0 0,0 1,0 1,1 1,-1 0,1 0,0 2,0 0,-10 6,-16 18,2 2,1 1,1 2,3 2,-26 34,32-41,1 2,2 0,1 1,1 1,2 2,2 0,1 0,1 2,3 0,1 1,1 0,3 1,-1 16,8-45,1 0,0-1,0 1,1 0,1 0,0-1,1 1,0-1,0 0,1 1,0-2,1 1,0 0,0-1,1 0,1 0,-1-1,1 0,1 0,0 0,0-1,0 0,1-1,0 0,0 0,0-1,9 4,20 3,0-1,1-2,0-2,1-1,-1-2,1-2,0-1,0-3,0-1,-1-1,4-3,12 0,0-2,0-3,-1-2,-1-2,0-3,-2-1,11-9,-49 22,0 0,0-2,-1 1,0-1,-1-1,0 0,0-1,-1 0,-1 0,0-1,0-1,-1 1,-1-1,0-1,-1 1,0-1,-1 0,0-1,-1-3,4-24,-1 0,-3-1,-1 0,-3 0,-1 1,-2-1,-2 0,-1 1,-6-13,7 33,-1 0,0 0,-2 0,-1 1,0 0,-2 0,0 1,-1 1,-1 0,-1 0,-1 1,0 1,-1 1,-1 0,-1 1,0 1,-1 1,0 0,-1 2,0 0,-1 1,-19-6,7 7,0 1,-1 2,0 1,0 2,0 1,-1 2,1 1,0 2,0 1,0 1,-26 9,11 0,1 2,0 2,2 2,0 2,1 2,1 1,-25 22,49-33,2-1,0 2,1 1,0 0,2 1,0 0,0 2,2-1,0 2,1 0,2 0,0 1,1 0,0 1,0 6,4-4,1 0,1 0,1 1,0-1,2 1,2-1,0 0,1 1,1-1,1-1,2 1,0-1,7 14,18 33</inkml:trace>
  <inkml:trace contextRef="#ctx0" brushRef="#br0" timeOffset="43101.115">1111 2089,'-10'13,"2"-36,-2-193,10 135,-9-134,-8 1,-10 1,-51-191,-64-208,133 578,4 30,-2 19,-11 88,-5-86,-33 75,-106 220,182-358,45-89,-5-3,39-140,-98 274,-2 3,1 1,0-1,0 0,-1 1,1-1,0 0,0 1,0-1,0 0,0 1,0-1,0 0,0 0,0 1,0-1,0 0,0 1,1-1,-1 0,0 1,1-1,-1 1,0-1,1 0,-1 1,0-1,1 1,-1-1,1 1,-1-1,1 1,-1-1,1 1,0 0,-1-1,1 1,0 0,-1-1,1 1,-1 0,1 0,0 0,0 0,-1-1,1 1,0 0,-1 0,1 0,0 1,-1-1,2 0,46 126,-30-96,0-1,3-2,0 0,9 7,39 52,-31-12,-37-72,-1 1,1-1,-1 0,1 0,-1 0,0 0,0 1,0-1,0 0,0 0,-1 0,1 0,0 1,-1-1,0 0,1 0,-1 0,0 0,0 0,0 0,-1-1,1 1,0 0,-1 0,1-1,-1 1,1-1,-1 1,0-1,0 0,0 0,0 0,1 0,-1 0,-1 0,-14 4,-1 0,1-2,-1 0,0-1,0-1,1 0,-1-2,-5 0,-22 0,24 1,11-1,-1 1,1 0,-1 1,1 0,0 0,-1 1,1 0,0 1,-6 3,15-6,0 1,1-1,-1 1,1-1,-1 1,1-1,-1 1,1 0,0-1,-1 1,1-1,0 1,-1 0,1-1,0 1,0 0,-1 0,1-1,0 1,0 0,0 0,0-1,0 1,0 0,0-1,0 1,1 0,-1 0,0-1,0 1,1 0,-1-1,0 1,1 0,-1-1,0 1,1-1,-1 1,1 0,-1-1,1 1,-1-1,1 0,0 1,-1-1,1 1,0-1,-1 0,1 1,0-1,0 0,12 9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0:00.52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115 143,'-25'114,"6"0,-4 99,24-52,-1-161,0 0,1-1,-1 1,0 0,1 0,-1-1,0 1,1 0,-1 0,0 0,1 0,-1-1,1 1,-1 0,0 0,1 0,-1 0,0 0,1 0,-1 0,1 0,-1 0,0 0,1 0,-1 0,1 0,-1 1,0-1,1 0,-1 0,0 0,1 0,-1 1,0-1,1 0,-1 0,0 1,0-1,1 0,-1 1,0-1,0 0,1 1,-1-1,0 0,0 1,0-1,0 0,0 1,1-1,-1 1,0-1,0 0,0 1,0-1,0 0,0 1,0-1,0 1,0-1,-1 0,1 1,0-1,0 1,0-1,0 0,-1 1,13-32,-6-18,-2 0,-2-1,-2 0,-2 1,-3-1,-2 1,-9-34,-37-154,53 235,-1 1,0-1,1 0,-1 0,1 0,0 1,-1-1,1 0,0 0,0 0,0 0,0 1,1-1,-1 0,0 0,1 0,0 1,-1-1,1 0,0 0,0 1,-1-1,1 1,1-1,-1 1,0-1,0 1,0 0,1-1,-1 1,1 0,-1 0,1 0,-1 0,1 0,1 0,84 2,-60 2,333 16,-347-18,-7-2,0 1,1 0,-1 1,0-1,0 1,0 0,-1 1,1-1,0 1,0 1,4 1,-2 4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0:00.79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51,'16'0,"19"0,17 0,16-2,11-4,7-2,0-2,-8 0,-15 2,-16 3,-15 3,-19 6,-11 3,-6 1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0:04.03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1 281,'128'-5,"108"-20,-11 1,348 5,-402 16,899-48,-89 17,-2 9,-9-18,47-6,-920 46,-109 3,-7 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01.5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0 538,'13'-32,"0"0,2 1,1 1,2 0,1 1,1 1,1 1,19-18,32-45,-31 19,-41 69,1 0,0-1,-1 1,0 0,1-1,-1 1,0 0,0-1,0 1,0-1,-1 1,1 0,-1-1,0 1,1 0,-1 0,0 0,0-1,0 1,0 0,-1 0,1 0,-1 1,1-1,-1 0,0 0,1 1,-1-1,0 1,0 0,0-1,-1 1,-4-3,0 0,0 1,0 0,0 1,-1-1,1 1,-1 1,1 0,-1 0,0 0,0 1,1 0,-1 0,0 1,-2 0,6 2,0 1,0-1,1 1,-1 0,1 0,0 0,0 0,0 1,1-1,0 1,-1 0,1-1,1 1,-1 0,1 0,0 0,0 0,1 0,-1 1,1-1,0 0,0 0,1 0,0 1,-1 14,1 1,1-1,1 0,1 0,1 0,0 0,2-1,0 0,1 0,1-1,0 0,2 0,0-1,1 0,1-1,0-1,1 0,1-1,0 0,1-1,0-1,1 0,0-2,1 0,0 0,1-2,13 4,-17-9,0 0,0-2,-1 0,1 0,0-2,0 0,0 0,0-1,0-1,-1-1,0 0,1-1,4-2,9-6,0-1,0 0,-2-3,0 0,21-19,-6-6,-41 41,1 0,-1 0,1 0,-1 0,1 0,-1 0,0 0,0 0,1 0,-1 0,0 0,0 0,0 0,0 0,0 0,0 0,0 0,-1 0,1 0,0 0,-1 0,1 0,0 0,-1 0,0 0,1 0,-1 0,1 0,-1 0,0 1,1-1,-1 0,0 0,0 1,0-1,0 1,0-1,0 1,1-1,-1 1,0-1,0 1,0 0,-1-1,1 1,0 0,0 0,0 0,0 0,0 0,0 0,-15-3,0 1,0 0,-1 1,1 1,0 0,0 1,0 1,0 1,0 0,0 1,1 1,-1 0,1 1,0 0,-2 3,-39 38,54-45,1-1,0 1,0 0,0-1,0 1,0 0,0 0,0 0,1-1,-1 1,1 0,-1 0,1 0,0 0,0 0,0 0,0 0,0 0,0 0,0 0,1 0,-1 0,1 0,-1 0,1 0,0 0,0-1,0 1,0 0,0 0,0-1,0 1,1-1,0 2,6 2,-1-1,1 1,0-1,0-1,0 1,0-2,1 1,-1-1,1 0,-1-1,1 0,0 0,0-1,0 0,-1 0,6-2,6-1,1 0,-1-1,1-2,-1 0,-1-1,1-1,-1-1,2-2,-20 11,0 0,-1-1,1 1,0 0,0 0,0-1,-1 1,1 0,0 0,0 0,0 0,-1 0,1 0,0 1,0-1,0 0,-1 0,1 0,0 1,0-1,-1 0,1 1,0-1,-1 1,1-1,0 1,-1-1,1 1,-1-1,1 1,-1 0,1-1,-1 1,1 0,-1-1,1 1,-1 0,0 0,0-1,1 1,-1 0,0 0,0 0,0-1,0 1,0 0,0 0,0 0,6 14,0-8,1-1,-1 0,1 0,1-1,-1 0,1 0,0-1,0 0,0 0,1-1,-1 0,1 0,0-1,0 0,0-1,0 0,0 0,0-1,0 0,0-1,0 0,0 0,0-1,33-2,-1-3,-1-1,1-2,-1-1,-1-3,10-5,5-5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02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0 111,'82'121,"61"125,-35-42,-106-200,1 1,-1 0,1 0,0 0,1 0,-1-1,1 0,0 0,0 0,0 0,1 0,3 2,-6-6,-1 0,0 1,1-1,-1 0,0 0,1-1,-1 1,0 0,0 0,1-1,-1 1,0 0,0-1,1 1,-1-1,0 0,0 1,0-1,0 0,0 0,0 0,0 0,0 0,0 0,-1 0,1 0,0 0,0 0,-1 0,1 0,-1-1,1 1,-1 0,0 0,1-1,-1 0,9-24,-2 0,0-1,-2 0,-1-1,-1 1,-2 0,0-13,-1 23,2-352,5 285,-7 83,1 1,-1-1,0 0,1 0,-1 0,0 0,1 0,-1 1,1-1,0 0,-1 0,1 1,0-1,-1 0,1 1,0-1,0 1,-1-1,1 1,0-1,0 1,0 0,0-1,0 1,0 0,0 0,0 0,-1 0,1-1,0 1,0 0,0 1,0-1,0 0,0 0,0 0,0 0,0 1,0-1,0 1,-1-1,1 0,0 1,0-1,0 1,-1 0,1-1,0 1,-1 0,1-1,0 1,-1 0,1 0,-1-1,1 1,-1 0,0 0,1 0,-1 0,0 0,1 0,15 21</inkml:trace>
  <inkml:trace contextRef="#ctx0" brushRef="#br0" timeOffset="697.414">883 593,'2'-1,"0"1,0-1,0 0,0 0,1 0,-1 0,-1 0,1 0,0-1,0 1,0-1,-1 1,1-1,-1 0,1 0,-1 0,0 1,1-1,-1 0,0-1,0 1,-1 0,1 0,0 0,-1 0,1-1,-1 1,0 0,0-1,0 1,0 0,0 0,0-1,0 1,-1 0,1 0,-1-1,0 1,0 0,0 0,0 0,0 0,0 0,0 0,-1 0,1 0,-1 1,1-1,-3-1,-4-1,-1 0,0 1,0 0,0 1,0 0,0 0,-1 1,1 0,0 0,-1 1,1 0,-1 1,1 0,0 1,0 0,-1 0,1 1,1 0,-1 1,0 0,1 0,0 1,0 0,0 0,0 1,1 0,-4 4,4-4,0 0,0 0,1 1,0-1,0 2,1-1,0 1,0-1,1 2,-1-1,2 0,-1 1,2-1,-1 1,1 0,0 0,1 0,0 0,0 0,1 1,0-1,1 0,0 0,0 0,1 0,0 0,0 0,1 0,1-1,-1 1,1-1,1 0,1 2,6 0,0-1,1-1,0 1,1-2,-1 0,1-1,1 0,-1-1,1-1,0 0,0-1,0-1,0 0,1-1,-1 0,0-2,1 0,7-1,37-3</inkml:trace>
  <inkml:trace contextRef="#ctx0" brushRef="#br0" timeOffset="1041.438">1378 632,'-3'-5,"0"0,0 0,0 0,-1 1,0-1,0 1,0-1,0 1,-1 1,1-1,-1 1,0-1,0 1,0 1,-1-1,1 1,0 0,-1 0,0 0,1 1,-1 0,0 0,0 1,0-1,0 1,0 1,0-1,1 1,-1 0,0 0,0 1,1-1,-1 1,1 1,-1-1,-3 3,2 1,0 1,0-1,0 1,1 1,0-1,1 1,0 0,0 1,0-1,1 1,0 0,1 0,0 0,1 0,0 1,0-1,1 1,0-1,0 1,1 0,1-1,-1 1,2-1,-1 1,1-1,1 1,0-1,1 3,0-5,1-2,-1 1,1 0,0-1,1 0,-1 0,1-1,0 0,0 1,0-2,0 1,1-1,0 0,0 0,-1-1,1 0,1 0,-1-1,5 1,9 0,0 0,1-1,-1-2,0 0,0-1,4-2,54-12,-8-5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6:58.6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196 448,'-8'-1,"0"1,-1 0,1 0,0 1,0 0,-1 1,1-1,0 2,1-1,-1 1,0 0,1 1,-1-1,1 1,0 1,0 0,-5 4,8-5,0 0,0-1,0 2,0-1,0 0,1 1,0 0,0-1,0 1,1 0,0 1,0-1,0 0,0 1,1-1,0 1,0-1,0 1,1 0,0-1,0 1,0 0,1-1,0 1,0-1,1 2,0-1,1 0,-1 0,1 0,1 0,-1 0,1-1,0 0,0 0,1 0,0 0,0-1,0 1,0-1,0-1,1 1,0-1,0 0,0 0,3 1,7 2,1-1,0 0,0-1,0-1,0 0,16-1,-10-1,0-1,0-1,0-1,0-1,0-2,22-6,-35 8,1 0,-1-1,1-1,-1 0,-1 0,1-1,-1 0,0-1,0 0,0 0,-1-1,0 0,-1 0,0-1,2-3,5-28,-17 38,-3 18,5-9,1 1,-1-1,2 1,-1-1,1 1,0-1,0 1,1-1,0 0,0 0,1 0,0 0,0 0,1 0,-1-1,5 5,-6-7,1 0,0-1,0 1,0 0,1-1,-1 0,1 0,0 0,0 0,0-1,0 1,0-1,0 0,1 0,-1-1,1 1,-1-1,1 0,0 0,0-1,-1 1,1-1,0 0,0-1,-1 1,6-2,-7 2,0-1,0-1,0 1,0 0,0-1,0 0,0 1,0-1,0 0,-1-1,1 1,-1 0,0-1,0 1,0-1,0 0,0 0,0 1,-1-1,1-1,-1 1,0 0,0 0,0 0,0 0,-1-1,1 1,-1 0,0-1,0-2,0-3,-1 1,1-1,-1 1,-1 0,0 0,0-1,0 1,-1 0,0 1,-1-1,-4-6,5 8,-1 1,0 0,-1 0,1 0,-1 1,0 0,0-1,0 2,0-1,-1 1,0-1,1 2,-1-1,0 1,-1 0,1 0,0 0,0 1,-1 0,1 0,-1 1,1 0,-1 0,1 0,-1 1,1 0,-6 1,11-1,-1-1,0 1,1-1,-1 1,1-1,-1 1,1 0,0 0,-1 0,1 0,0 0,-1 0,1 0,0 0,0 1,0-1,0 0,0 1,0-1,1 0,-1 1,0-1,1 1,-1 0,1-1,0 1,-1-1,1 1,0 0,0-1,0 1,0-1,0 1,0 0,0-1,1 1,-1 0,1-1,-1 1,1-1,0 1,-1-1,1 1,0-1,0 0,0 1,0-1,0 0,0 0,0 0,1 0,-1 0,0 0,1 0,-1 0,1 0,-1-1,1 1,11 3,1-1,-1 0,1-1,0-1,0 0,0 0,0-2,-1 0,1 0,0-2,-1 1,1-2,-1 0,1-1,9 0,11-4,-22 5,-1 1,1 0,0 0,0 1,0 1,0 0,0 1,0 0,0 1,4 0,-12 2,0-1,0 1,-1-1,1 1,-1 0,0 1,0-1,0 1,0-1,0 1,-1 0,0 0,0 0,0 0,0 0,-1 0,1 1,-1-1,0 0,0 1,-1-1,1 1,-1-1,0 4,9 36,-7-40,0-1,0 1,0 0,0-1,0 1,1-1,0 0,-1 0,1 0,1 0,-1 0,0-1,1 0,-1 1,1-1,-1 0,1-1,0 1,0-1,0 1,0-1,0-1,0 1,0 0,0-1,1 0,-1 0,0 0,0 0,0-1,0 0,0 0,0 0,0 0,0-1,0 1,0-1,0 0,1-1,8-4,-1 0,1-1,-2-1,1 0,-1 0,0-1,-1-1,0 0,-1 0,0-1,-1 0,0 0,-1-1,2-5,4-2,-3 34,-9-3,1 1,0-1,0 0,1 0,0 0,1-1,1 1,0-1,0 0,1 0,0-1,0 1,1-1,0-1,1 1,0-1,1-1,-1 0,1 0,1 0,9 4,-11-8,1 0,0-1,0-1,0 1,0-1,1-1,-1 0,0 0,0-1,0 0,0 0,0-1,0 0,0-1,0 0,-1 0,2-2,22-4,-24 5</inkml:trace>
  <inkml:trace contextRef="#ctx0" brushRef="#br0" timeOffset="688.282">2001 555,'-6'-3,"-1"1,1 0,-1 0,0 1,0-1,1 1,-1 1,0-1,0 1,0 1,0-1,0 1,0 0,1 1,-1-1,0 2,1-1,0 0,-1 1,1 0,0 1,0 0,1-1,-1 2,1-1,0 1,0 0,0 0,1 0,-1 0,1 1,1 0,-1 0,-1 5,2-6,1 0,1 0,-1 0,1 0,-1 1,2-1,-1 1,1-1,-1 0,1 1,1-1,-1 1,1-1,0 1,0-1,1 0,-1 0,1 1,0-1,1-1,-1 1,1 0,0 0,0-1,1 0,-1 0,1 0,0 0,0 0,0-1,1 1,-1-1,1 0,3 1,9 2,0 0,0-2,0 0,0-1,0-1,1 0,-1-2,1 0,0 0,-1-2,0 0,1-1,-1-1,0-1,0 0,-1-1,0-1,0 0,0-1,-1-1,0 0,-1-1,0-1,0 0,7-10,-8 8,-1 0,-1-1,0 0,-1 0,0-1,-2-1,1 0,-2 0,0 0,-1-1,-1 0,-1 0,0-1,-1 1,0-13,-1 3,-1 0,-2 0,-1 1,-1-1,-1 0,-1 1,-1 0,-2 0,0 1,-3-2,-23-26,33 53,0 0,0 0,1 0,-1-1,0 1,0 0,0 0,1 0,-1 1,0-1,0 0,1 0,-1 0,0 1,0-1,1 0,-1 0,0 1,0-1,1 1,-1-1,1 1,-1-1,0 1,1-1,-1 1,1 0,-1-1,1 1,-1-1,1 1,0 0,-1 0,1-1,0 1,0 0,-1 0,1-1,0 1,0 0,0 0,0 0,0-1,0 1,-4 25,0-1,2 1,1-1,1 1,2-1,0 1,1-1,7 23,-6-18,2-1,1 1,2-1,0 0,2-1,2 0,0-1,1 0,2-2,1 1,1-2,18 20,2-14,-37-29,-1 0,1-1,0 1,0 0,0-1,0 1,0-1,0 0,0 1,0-1,0 0,1 1,-1-1,0 0,0 0,0 0,0 0,0 0,0 0,0-1,1 1,-1 0,0 0,0-1,0 1,0-1,0 1,0-1,0 1,0-1,0 0,-1 1,1-1,0 0,0 0,0 1,-1-2,7-12</inkml:trace>
  <inkml:trace contextRef="#ctx0" brushRef="#br0" timeOffset="1426.317">2162 301,'3'5,"1"-1,-1 0,1-1,0 1,0-1,1 0,-1 0,1 0,-1-1,1 1,0-1,0 0,0 0,0-1,5 1,-10-2,82 21,0-3,2-4,3-4,7 3,-45-6,-14-4,-1 2,-1 1,1 2,-1 2,10 4,-42-14,-1 0,1 0,0 0,0 0,0 0,0 0,0 1,0-1,0 0,0 0,-1 1,1-1,0 1,0-1,0 1,-1-1,1 1,0-1,-1 1,1 0,0-1,-1 1,1 0,-1-1,1 1,-1 0,1 0,-1 0,0 0,1-1,-1 1,0 0,0 0,1 0,-1 0,0 0,0 0,0 0,0 0,0-1,-1 1,1 0,0 0,0 0,0 0,-1 0,1 0,-1-1,1 1,0 0,-1 0,1 0,-1-1,0 1,1 0,-1-1,0 1,1 0,-11 4,0 0,-1-1,1 0,-1 0,0-1,0-1,0 0,-6 0,-32 7,47-9,-1 0,1 1,0-1,0 1,0 0,-1 0,1 0,0 0,0 0,0 1,1-1,-1 1,0 0,1 0,-1 0,1 0,-1 0,1 1,0-1,0 1,0-1,0 1,1 0,-1 0,1 0,-1 0,1 0,0 0,0 0,0 0,1 0,-1 0,1 1,0-1,0 3,2 0,1 0,0-1,0 1,0-1,1 0,0 0,0 0,0 0,0-1,1 1,0-1,0 0,0-1,0 1,1-1,-1 0,1 0,0-1,0 0,0 0,0 0,0-1,1 1,-1-2,0 1,0-1,1 0,-1 0,0 0,4-2,6-1,-1-1,0 0,1-1,-1-1,-1-1,1 0,-1-1,-1 0,1-1,-1-1,-1 0,0 0,0-2,-1 1,-1-1,0-1,3-4,-11 14,-2 2,0 0,0 0,1 0,-1 1,0-1,1 0,-1 0,0 1,1-1,-1 0,1 1,-1-1,1 0,-1 1,1-1,-1 1,1-1,0 1,-1-1,1 1,0-1,-1 1,1-1,0 1,0 0,-1 0,1-1,0 1,0 0,0 0,-1 0,1 0,0 0,0 0,0 0,-1 0,1 0,0 0,0 1,0-1,-1 0,1 0,0 1,0-1,0 1,20 100,-21-98,0 0,0 0,1 0,-1 0,1-1,-1 1,1 0,0 0,0 0,0-1,0 1,1 0,-1-1,1 1,0-1,0 0,0 1,0-1,0 0,0 0,0 0,1-1,-1 1,0-1,1 1,0-1,-1 0,1 0,0 0,0 0,0 0,-1 0,1-1,0 0,0 1,0-1,0 0,1-1,4-4,0 0,0-1,-1 0,1-1,-2 0,1 0,-1 0,0-1,0 0,-1 0,0 0,0-1,-1 1,0-1,1-7,13-37,-2 0,-3-1,-2-1,-2 0,-3 0,-2-1,-3 0,-2-7,-2-24,-3 77,0 25,-6 40,3 1,3 1,0 33,5-52,1-1,2 1,2 0,1-1,2 1,-4-23,1 0,0 0,2 0,-1-1,2 0,0 0,0 0,2-1,-1 0,2-1,0 0,0 0,6 4,-12-12,0-1,0 1,0-1,1 0,-1 0,1 0,0-1,0 0,0 0,0 0,0 0,0-1,0 0,1 0,-1 0,1-1,-1 1,0-1,1-1,-1 1,2-1,20-9</inkml:trace>
  <inkml:trace contextRef="#ctx0" brushRef="#br0" timeOffset="1851.86">3297 301,'-93'8,"93"-7,1-1,0 0,-1 0,1 1,-1-1,1 0,-1 0,1 1,-1-1,1 1,-1-1,1 1,-1-1,0 0,1 1,-1-1,0 1,1 0,-1-1,0 1,0-1,1 1,-1-1,0 1,0 0,0-1,0 1,0-1,0 1,0 0,0-1,0 1,0 0,0-1,0 1,0-1,-1 1,1 0,0-1,0 1,-1-1,1 1,0-1,-1 1,1-1,0 1,-1-1,1 1,-1-1,1 0,-1 1,1-1,-1 0,1 1,-1-1,0 0,1 0,-1 1,1-1,-1 0,0 0,20 5,0-1,0-1,0-1,1 0,17-2,-10 1,305 5,-326-7,1 0,0 1,0 0,0 1,-1-1,1 1,0 0,-1 1,1 0,-1 0,1 0,-1 1,0 0,0 0,0 0,0 1,-1 0,1 0,-1 1,0-1,0 1,-1 0,1 0,-1 1,0-1,1 3,-3 4,-1 0,0 0,-1 0,0 0,0 0,-1 0,-1 0,0 0,-1-1,0 1,-1-1,0 2,-16 74,19-85,1 0,-1 0,1 0,0 0,0 0,-1 1,1-1,1 0,-1 0,0 0,0 0,1 0,-1 0,1 0,0 0,0 0,-1 0,1 0,1 0,-1 0,0 0,0-1,1 1,-1 0,1-1,-1 1,1-1,-1 0,1 0,0 1,0-1,0 0,0 0,0-1,0 1,0 0,0-1,0 1,0-1,0 0,1 1,5-3,-1 0,1-1,-1 0,1 0,-1 0,0-1,0 0,-1 0,1-1,-1 0,0 0,0 0,0-1,-1 0,0 0,0-1,-1 1,1-1,-2 0,1 0,2-7,-1 3,-1 1,0-1,-1 0,0 0,-1 0,0 0,-1 0,0-8,0 15,-1 1,0-1,0 1,-1-1,1 1,-1-1,0 1,1 0,-2-1,1 1,0 0,-1 0,1 0,-1 0,0 0,0 0,0 0,0 1,-1-1,1 1,-1 0,1-1,-1 1,0 0,0 0,0 1,0-1,0 1,-3-2,2 2,0 1,0-1,0 0,0 1,-1 0,1 0,0 0,0 1,0-1,0 1,0 0,0 0,0 1,1-1,-1 1,0-1,1 1,-1 1,1-1,0 0,-1 1,1-1,0 1,0 0,1 0,-1 0,0 1,-4 5,1 1,0-1,0 1,1 0,0 0,1 0,0 1,0-1,0 6,3-11,-1-1,1 1,0-1,1 1,-1-1,1 1,-1 0,1-1,1 1,-1 0,1-1,0 1,0-1,0 1,0-1,1 1,0-1,0 0,0 0,0 0,1 0,0 0,-1 0,1-1,1 1,-1-1,0 0,4 2,18 8</inkml:trace>
  <inkml:trace contextRef="#ctx0" brushRef="#br0" timeOffset="2137.103">3993 154,'-16'5,"-12"7,-3 10,3 7,6 6,8 1,8 0,4-7</inkml:trace>
  <inkml:trace contextRef="#ctx0" brushRef="#br0" timeOffset="2336.599">4113 729,'0'14,"0"6,2 3,6-3,6-8,7-9,0-6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6:57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24 928,'20'-27,"-14"21,6-3,-1 0,-1-1,0 0,0 0,-1-1,0-1,-1 0,-1 0,1 0,-2-1,0 0,0 0,0-4,-6 14,1 0,-1 0,0 0,0 1,0-1,0 0,0 0,0 0,-1 1,1-1,-1 0,0 0,0 1,0-1,0 1,-1-1,1 1,0-1,-1 1,0 0,0 0,0-1,0 1,0 1,0-1,0 0,0 0,-1 1,1-1,-1 1,1 0,-1 0,1 0,-1 0,0 0,0 1,1-1,-1 1,0 0,0 0,0 0,0 0,1 0,-1 0,0 1,0-1,1 1,-1 0,0 0,1 0,-1 0,1 1,-1-1,-3 3,1-1,0 2,0-1,0 0,1 1,-1 0,1 0,0 0,1 1,-1-1,1 1,0 0,0 0,1 0,0 0,0 0,0 0,1 1,0-1,0 1,1-1,-1 1,2-1,-1 1,1-1,0 1,0-1,0 1,1-1,0 0,0 0,1 0,0 0,0 0,0 0,1-1,2 4,3-1,1-1,-1 1,1-2,1 1,-1-2,1 1,0-2,0 1,0-1,1-1,-1 0,1-1,0 0,0 0,0-2,0 1,0-2,0 1,0-2,-1 1,1-2,0 1,-1-2,1 0,-1 0,0-1,0 0,-1-1,0 0,10-7,101-125,-120 137,0-1,0 1,1 0,-1-1,1 1,-1 0,1 0,-1 0,1 0,0 0,-1 1,1-1,0 0,0 1,-1-1,1 1,0 0,0-1,0 1,0 0,0 0,-1 0,1 1,0-1,0 0,0 1,0-1,-1 1,1 0,0-1,-1 1,1 0,0 0,-1 0,1 0,-1 0,1 0,-1 1,0-1,1 1,-1-1,8 10,0 1,-1 0,0 0,-1 0,0 1,-1 0,-1 0,0 1,-1 0,2 9,-6-21,1-1,-1 1,0-1,0 1,0-1,0 1,0-1,0 1,0-1,0 1,0-1,-1 1,1-1,-1 0,1 1,-1-1,0 1,1-1,-1 0,0 0,0 1,0-1,0 0,0 0,0 0,0 0,0 0,-1 0,1 0,0-1,-1 1,1 0,0-1,-1 1,1-1,-1 1,1-1,-1 0,1 0,-1 1,1-1,-1 0,1 0,-1 0,1-1,-1 1,1 0,0-1,-1 1,1-1,-1 1,1-1,-1 0,1-1,0 0,0 0,1 0,-1 0,1 1,-1-1,1-1,0 1,0 0,0 0,0 0,0 0,0 0,0 0,1 0,-1 0,1 0,0 1,-1-1,1 0,0 0,0 0,0 0,0 1,1-1,-1 1,0-1,1 1,-1-1,1 1,-1 0,1 0,0-1,1 1,173-136,-161 124,-2-1,1-1,-2 0,0 0,-1-1,0 0,-2-1,0-1,-1 1,0-1,-1-1,-2 1,0-1,1-7,-1-14,-2 0,-2 0,-1 0,-2 0,-2 0,-2 0,-1 0,-2 1,-11-28,-9 2,28 64,1 1,-1 0,1-1,-1 1,0 0,1 0,-1-1,0 1,1 0,-1 0,0 0,1 0,-1 0,0 0,1 0,-1 0,0 0,1 0,-1 0,0 0,1 0,-1 1,1-1,-1 0,0 1,1-1,-1 0,1 1,-1-1,1 0,-1 1,1-1,-1 1,1-1,-1 1,1-1,0 1,-1-1,1 1,0 0,-1-1,1 1,0 0,0-1,0 1,-1 0,1-1,0 1,0 0,0-1,0 1,0 0,0-1,0 1,1 0,-11 36,2 0,2 0,2 1,1 0,2 34,1-55,-3 18,2 0,1 0,2-1,1 1,2-1,1 1,2-2,2 1,0-1,3 0,0-1,2-1,7 9,-14-29,0-1,0-1,2 1,-1-1,1-1,0 0,0 0,1-1,5 2,-11-6,0 0,0-1,0 0,0 0,0 0,1-1,-1 0,1 0,-1 0,1 0,-1-1,1 0,-1 0,1-1,-1 1,1-1,-1-1,0 1,1-1,-1 0,0 0,0 0,1-1,4-6,0 0,-1-1,0 0,-1-1,0 0,0 0,-1 0,-1-1,0 0,-1-1,0 1,0-1,-2 0,1 0,-2 0,0-1,0 1,-1-7,-9 77,7-46,0 0,0 0,2 0,-1 0,1-1,1 1,0 0,0-1,1 1,1-1,0 0,0 0,1 0,0-1,0 1,1-1,1 0,-1-1,1 0,1 0,0 0,0-1,0 0,8 4,-7-6,0 0,1-1,0 0,0 0,0-1,0-1,1 0,-1 0,1-1,-1 0,1-1,0 0,-1 0,1-1,-1-1,6-1,17-9</inkml:trace>
  <inkml:trace contextRef="#ctx0" brushRef="#br0" timeOffset="320.2">773 339,'18'0,"25"2,22 2,24-1,19-1,13-3,8-3,-1-4,-22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6:53.74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136 376,'-4'20,"-2"16,0 9,2 3,0 1,7-4,4-7,6-8,0-9</inkml:trace>
  <inkml:trace contextRef="#ctx0" brushRef="#br0" timeOffset="293.445">110 95,'-14'-7,"-8"0,-2 6,2 7,5 13,7 8,9 11,11 4,3-5</inkml:trace>
  <inkml:trace contextRef="#ctx0" brushRef="#br0" timeOffset="567.425">417 656,'12'-7,"-1"1,0-2,0 1,-1-1,0-1,0 0,-1-1,-1 1,1-2,-1 1,-1-1,0 0,-1-1,0 1,0-1,-2-1,1 1,2-13,-6 23,-1 0,1 1,0-1,0 0,-1 0,1 0,-1 1,0-1,1 0,-1 0,0 0,0 0,0 0,0 0,-1 0,1 0,0 1,-1-1,1 0,-1 0,0 0,0 1,1-1,-1 0,0 1,0-1,-1 1,1-1,0 1,-1-1,1 1,0 0,-1 0,1 0,-1 0,0 0,1 0,-1 0,0 0,0 1,0-1,1 0,-1 1,0 0,0-1,0 1,-2 0,-4 5,0-1,1 2,-1-1,1 1,0 0,1 0,-1 1,1 0,0 0,1 1,0-1,0 1,1 0,0 0,0 1,-2 6,3-10,0 0,0 1,0-1,1 1,0 0,0 0,1 0,-1 0,1 0,0 0,1 0,0 1,0-1,0 0,0 0,1 0,0 0,1 0,-1 0,1 0,0 0,1 0,-1-1,1 1,0-1,1 1,-1-1,1-1,0 1,0 0,1-1,-1 0,2 1,2-1,1-1,-1 0,1 0,0-1,0 0,0 0,0-1,1 0,4-1,35-1</inkml:trace>
  <inkml:trace contextRef="#ctx0" brushRef="#br0" timeOffset="951.353">939 402,'-7'0,"0"0,0 0,1 1,-1 0,0 0,0 1,1 0,-1 0,1 0,0 1,0 0,0 0,0 1,0 0,1 0,-1 0,1 0,0 1,1 0,-1 0,1 0,0 1,0 0,0-1,1 1,0 0,-2 6,5-9,0 0,0-1,0 1,0 0,0 0,1-1,-1 1,1 0,0-1,0 1,0 0,0-1,0 1,1-1,-1 0,1 1,-1-1,1 0,0 0,0 0,0 0,0 0,0-1,1 1,-1 0,2 0,70 31,-63-29,35 12,-24-9,0 0,-1 2,0 1,0 0,14 10,-34-19,0-1,0 1,0-1,0 1,0-1,0 1,0 0,-1-1,1 1,0 0,0 0,-1-1,1 1,0 0,-1 0,1 0,-1 0,1 0,-1 0,1 0,-1 0,0 0,0 0,1 0,-1 1,0-1,0 0,0 0,0 0,0 0,0 0,-1 0,1 0,0 0,0 0,-1 0,1 0,-1 0,1 0,-1 0,1 0,-1 0,0 0,1 0,-1 0,0 0,0-1,0 1,0 0,1-1,-1 1,0-1,0 1,0-1,0 1,0-1,0 0,-1 1,1-1,-68 14,68-14,-1 1,0-1,1 0,-1 0,0 0,1-1,-1 1,0 0,1-1,-1 1,0-1,1 1,-1-1,1 0,-1 0,1 1,0-1,-1 0,1-1,0 1,0 0,-1 0,1 0,0-1,0 1,0 0,1-1,-1 1,0-1,0 1,1-1,-1 1,1-1,-1 0,1 1,0-1,0 0,0 1,0-1,0 0,3-8,0 1,1-1,0 1,0 0,1 0,1 0,-1 0,1 1,1 0,0 1,0-1,0 1,1 0,0 1,3-2,5-7,2 1,-1 1,2 1,0 0,0 1,1 1,0 1,1 1,7-2,-25 9,-1 1,1-1,-1 0,1 1,-1-1,1 1,-1 0,1 0,0 0,-1 0,1 0,-1 1,1-1,-1 1,1 0,-1-1,1 1,-1 0,1 0,-1 1,0-1,0 1,0-1,0 1,0-1,0 1,0 0,0 0,-1 0,1 0,-1 0,1 1,-1 0,24 62,-23-56,0 0,1 0,0 0,1 0,0-1,0 1,1-1,0 0,0 0,1-1,0 0,0 0,1 0,5 4,-9-9,0 0,1-1,-1 1,1-1,-1 0,1 0,0 0,-1 0,1 0,0-1,0 0,-1 0,1 0,0 0,0-1,-1 1,1-1,0 0,-1 0,1 0,-1 0,1-1,-1 0,0 0,1 1,-1-2,0 1,0 0,0-1,19-17</inkml:trace>
  <inkml:trace contextRef="#ctx0" brushRef="#br0" timeOffset="1283.327">1514 1,'-7'9,"2"5,7 3,3-1</inkml:trace>
  <inkml:trace contextRef="#ctx0" brushRef="#br0" timeOffset="2243.304">1621 777,'13'-105,"-4"-1,-4-53,-3 156,4 16,-1-10,1 0,-1 0,1 0,0 0,-1-1,1 0,0-1,1 1,-1-1,0 0,0 0,0-1,1 0,-1 0,0-1,8 2,29 0,-28-2,0 1,0 0,0 1,-1 0,1 2,0-1,-1 2,1 0,-1 1,0 0,0 1,-1 0,0 2,5 3,-13-7,-1 1,0 0,0 1,-1-1,0 1,0-1,0 1,-1 0,1 0,-1 0,-1 1,1-1,-1 0,0 1,-1-1,1 0,-1 1,-1 3,18 76,-15-83,-1 0,1-1,1 1,-1 0,0-1,1 1,-1-1,1 0,0 0,0 0,0 0,0 0,0-1,0 1,0-1,0 0,1 0,-1 0,0 0,1-1,-1 1,1-1,-1 0,1 0,-1 0,1 0,2-1,90-30,-85 26,-1-1,1 0,-1 0,0-1,-1 0,0-1,0 0,0 0,-1-1,0 0,-1 0,0-1,-1 0,0-1,0 1,-1-1,0 0,-1 0,-1-1,1 1,-2-1,1-4,-3 15,1 0,-1 0,1 0,-1 0,0 0,0 0,1 0,-1 0,0 0,0 0,0 0,0 0,0 0,0 0,-1 0,1 0,0 0,0 0,-1 0,1 0,0 1,-1-1,1 0,-1 0,0 0,1 0,-1 1,1-1,-1 0,0 0,0 1,1-1,-1 0,0 1,0-1,0 1,0 0,0-1,0 1,0-1,0 1,0 0,0 0,0 0,0 0,0 0,0 0,0 0,0 0,0 0,0 0,0 0,0 0,0 1,0-1,-4 6,0-1,0 1,0 0,0 0,1 1,0 0,1-1,-1 1,1 1,1-1,-1 0,1 1,-1 4,2-6,-1 0,1-1,0 1,0 0,0 0,1 0,0 0,0 0,1 0,0 0,0-1,0 1,1 0,-1 0,1-1,1 1,-1-1,1 0,0 1,0-1,0-1,1 1,0 0,0-1,0 0,0 0,1 0,0 0,-1-1,1 0,1 0,0 0,7 3,1-1,0-1,0 0,0-1,0-1,1 0,-1-1,1 0,-1-1,1-1,-1 0,1-1,-1-1,0 0,7-3,6-2,-1-2,1-1,-2-1,0-1,0-1,-2-2,12-9,-29 21,-2 2,-1 0,1-1,0 1,-1-1,1 0,-1 0,0-1,0 1,0-1,-1 1,1-1,-1 0,0 0,0 0,0 0,-1 0,1-2,-3 4,-1 0,0 0,0 0,1 0,-1 0,0 0,-1 0,1 1,0-1,0 1,-1 0,1 0,-1 0,1 0,-1 0,0 0,1 1,-1-1,0 1,1 0,-1-1,0 1,1 0,-1 1,0-1,0 1,-7-1,0 0,-1 1,1 0,0 1,0 1,0-1,0 1,0 1,0 0,-8 5,15-7,-1 0,1-1,0 2,0-1,-1 0,1 1,1-1,-1 1,0 0,1 0,-1 0,1 0,0 1,0-1,0 1,1-1,-1 1,1-1,0 1,0 0,0 0,0-1,1 1,-1 0,1 0,0 0,0 0,1 0,-1 0,1 1,2 1,1 0,-1-1,1 1,0-1,0 0,0 0,1 0,0-1,-1 0,2 0,-1 0,0 0,1-1,0 0,0 0,0 0,0-1,0 0,0 0,1-1,-1 0,1 0,-1 0,1-1,-1 0,1 0,-1 0,1-1,-1 0,1-1,-1 1,0-1,0 0,0-1,0 1,0-1,1-1,0-2,0 0,-1-1,0 0,0 0,0-1,-1 1,0-1,0 0,-1-1,0 1,-1-1,0 1,0-1,0 0,-1 0,-1-1,0 1,0-2,6-23,3 84,-7-43,-1 0,1-1,0 1,1-1,-1 1,1-1,0-1,1 1,0 0,-1-1,2 0,-1 0,1-1,-1 1,1-1,0 0,1-1,-1 0,1 0,3 1,13 4,0-1,0-1,0-1,1-1,11 0,41 3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36:59.3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2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6509,'11'6,"7"3,6 0,4-2,7-7,5-5,6-7,4-3,-6 1</inkml:trace>
  <inkml:trace contextRef="#ctx0" brushRef="#br0" timeOffset="-54449.03">950 719,'1'1,"0"1,0-1,1 0,-1 0,0 0,1 0,-1 0,1 0,-1-1,1 1,0-1,-1 1,1-1,0 1,-1-1,1 0,0 0,0 0,-1 0,1 0,0 0,0 0,2 0,101 2,-1-5,64-11,-63 4,721-19,-729 30,-1-5,0-4,62-14,-137 8,-22 8</inkml:trace>
  <inkml:trace contextRef="#ctx0" brushRef="#br0" timeOffset="-53135.991">1939 666,'-3'3,"0"0,1 0,0 0,-1 0,1 1,0-1,1 1,-1 0,1 0,-1-1,1 1,0 0,1 0,-1 0,1 0,-1 0,1 0,0 0,1 0,-1 0,1 0,0 0,0 0,0 0,1 3,-1-5,0-1,0 1,0-1,0 0,0 1,0-1,0 0,0 0,0 0,0 0,1 0,-1 0,0 0,1 0,-1-1,1 1,-1 0,1-1,-1 1,1-1,-1 1,1-1,0 0,-1 0,1 0,-1 0,1 0,0 0,-1 0,1-1,-1 1,1 0,0-1,-1 1,1-1,-1 0,0 0,1 1,-1-1,2-1,46-46,-45 40,-1 1,0-1,-1 1,1-1,-1 0,-1 0,0 0,0 0,0 0,-1-2,0 7,0 0,0 1,-1-1,1 0,-1 0,1 0,-1 1,0-1,0 0,0 1,-1-1,1 1,-1-1,1 1,-1-1,0 1,0 0,0 0,0 0,0 0,0 0,0 1,-1-1,1 1,-1-1,1 1,-1 0,0 0,1 0,-1 0,-3 0,1 0,-1 1,0-1,1 1,-1 1,1-1,-1 1,0 0,1 0,0 0,-1 1,1 0,0 0,0 0,0 1,0 0,0 0,0 0,1 0,-2 2,-3 3,0 0,0 1,0 0,1 0,0 1,1 0,0 1,-3 7,8-16,0 0,0 1,1-1,-1 1,1-1,0 1,0-1,0 1,0 0,0-1,0 1,1 0,-1 0,1 0,0-1,0 1,0 0,0 0,1 0,-1 0,1-1,-1 1,1 0,0-1,0 1,0 0,1-1,-1 1,1-1,-1 0,1 1,0-1,0 0,0 0,0 0,0 0,0 0,1 0,2-1,1 1,0-1,-1 0,1 0,0-1,0 0,0 0,0 0,-1-1,1 0,0 0,0 0,-1-1,1 1,-1-1,1-1,-1 1,0-1,0 0,0 0,0-1,-1 1,1-1,-1 0,0 0,0-1,0 1,-1-1,1 0,-1 1,-1-2,1 1,0 0,-1-1,0 1,-1-1,1 1,0-5,-1 7,0 0,-1 1,1-1,0 0,-1 0,0 0,0 0,0 1,0-1,0 0,0 0,-1 0,1 0,-1 1,0-1,0 0,0 1,0-1,0 0,-1 1,1 0,-1-1,0 1,1 0,-1 0,0 0,0 0,0 0,-1 0,1 0,0 1,-1-1,1 1,-1 0,0 0,1 0,-1 0,0 0,0 0,1 1,-1-1,0 1,0 0,0 0,0 0,1 0,-1 1,0-1,0 1,0-1,-1 2,0 0,0 1,0-1,1 1,-1 0,1-1,0 2,0-1,0 0,0 0,0 1,1 0,0-1,0 1,0 0,0 0,0 0,1 1,-1-1,1 0,1 1,-1-1,0 0,1 1,0 2,13 112,-3-82,3 15,-1 1,-3-1,0 23,9 312,49 135,-34-335,-31-179,0-6</inkml:trace>
  <inkml:trace contextRef="#ctx0" brushRef="#br0" timeOffset="-52386.863">2153 2204,'-127'48,"120"-45,2 1,-1-1,0 1,1 1,-1-1,1 1,0 0,1 0,-1 0,1 1,0-1,0 1,1 0,0 0,0 0,0 1,1-1,-1 5,0-2,0 0,1 0,1 0,-1 0,1 1,1-1,0 1,0-1,1 0,0 1,0-1,1 0,1 1,-1-1,1-1,1 1,0 0,0-1,1 0,0 0,0 0,1 0,0-1,4 4,-6-8,0-1,0 0,1 0,-1-1,1 1,-1-1,1 0,-1 0,1 0,0-1,-1 0,1 0,0 0,-1 0,1-1,0 0,-1 0,1 0,-1 0,1-1,-1 0,0 0,0 0,0 0,0 0,0-1,1-1,5-3,-1-1,0 0,0 0,-1-1,0 0,-1 0,0-1,-1 0,0 0,2-4,-3 2,0 0,-1 0,0 0,-1-1,-1 1,0-1,-1 1,0-1,-1-7,1 16,-1-1,-1 0,1 0,-1 0,0 1,0-1,0 0,0 1,-1-1,0 1,0-1,0 1,-1 0,1 0,-1 0,0 0,0 0,-1 1,1-1,-1 1,1 0,-1 0,0 0,0 1,-1-1,0 1,-1 0,0 0,0 1,0 0,0 0,0 1,-1 0,1 0,0 0,0 0,0 1,0 0,-1 1,1-1,1 1,-1 1,0-1,0 1,-2 1,-90 69,85-60,1 1,0 0,2 1,-1 0,2 1,0 0,-6 17,0 6</inkml:trace>
  <inkml:trace contextRef="#ctx0" brushRef="#br0" timeOffset="-51262.649">1992 3367,'-9'5,"1"1,-1 0,1 0,0 1,0 0,0 0,1 1,1 0,-1 0,1 1,0-1,1 2,0-1,-3 9,6-12,-1-1,2 0,-1 0,0 1,1-1,0 1,1 0,-1-1,1 1,0-1,0 1,1 0,-1-1,1 1,1-1,-1 1,1-1,0 0,0 1,0-1,1 0,0 0,0-1,0 1,0-1,1 1,0-1,1 1,-1-2,1 1,0 0,0-1,0 0,0 0,1-1,-1 0,1 1,-1-2,1 1,0-1,0 0,0 0,0 0,0-1,0 0,0 0,0-1,0 1,-1-1,1-1,0 1,0-1,-1 0,1 0,-1-1,1 0,2-1,0 0,-1-1,1 0,-1 0,-1-1,1 0,-1 0,0 0,0-1,-1 0,1 0,-2 0,1-1,-1 0,0 0,-1 0,0 0,1-2,-3 3,0-1,0 1,0-1,-1 0,0 1,-1-1,0 0,0 1,0-1,-1 1,0-1,-1 1,0 0,0 0,0 0,-1 0,0 1,0 0,-1-2,2 4,0 1,0-1,0 1,-1-1,1 1,-1 0,0 0,0 1,0-1,0 1,0 0,-1 0,1 0,-1 0,1 1,-1 0,1 0,-1 0,0 1,0-1,1 1,-1 0,0 1,0-1,1 1,-1 0,0 0,1 0,-1 1,1-1,-1 1,-6 5,1 0,1 1,-1 0,1 0,0 1,1 0,0 0,1 1,0 0,0 1,1-1,0 1,1 1,1-1,-1 1,2-1,0 1,0 0,1 0,0 6,-3 15</inkml:trace>
  <inkml:trace contextRef="#ctx0" brushRef="#br0" timeOffset="-50510.64">2086 2417,'0'-1,"0"1,0-1,0 0,0 0,0 1,0-1,0 0,0 0,0 1,0-1,0 0,0 0,1 1,-1-1,0 0,1 1,-1-1,0 0,1 1,-1-1,1 1,-1-1,1 0,-1 1,1-1,-1 1,1-1,-1 1,1 0,0-1,-1 1,1 0,0-1,-1 1,1 0,0 0,0 0,-1-1,1 1,0 0,-1 0,1 0,0 0,0 0,-1 0,1 1,0-1,0 0,-1 0,1 0,0 1,-1-1,1 0,0 1,-1-1,1 1,0-1,-1 0,1 1,-1-1,1 1,48 70,3 12,4-2,3-2,3-3,9 4,-10-25,2-2,2-3,2-3,2-3,2-3,25 8,-60-31,-21-12,0 1,0 1,0 1,-1 0,0 1,-1 0,3 5,-15-15,0 1,0-1,0 1,0 0,-1 0,1-1,0 1,0 0,-1 0,1 0,-1 0,1 0,-1 0,1 0,-1 0,0 0,1 0,-1 0,0 0,0 0,0 0,0 0,0 0,0 0,0 0,0 0,0 0,0 1,-1-1,1 0,0 0,-1 0,1 0,-1 0,1-1,-8 5</inkml:trace>
  <inkml:trace contextRef="#ctx0" brushRef="#br0" timeOffset="-49273.524">2046 3687,'0'1216,"38"-705,-34-378,11-144,4-16,-11 15</inkml:trace>
  <inkml:trace contextRef="#ctx0" brushRef="#br0" timeOffset="-48232.067">2113 5586,'-8'8,"0"1,1 0,0 0,0 1,1 0,0 0,1 0,0 1,1-1,0 1,1 0,0 1,1-1,0 0,1 1,0-1,0 1,2 11,-1-16,-2 0,0 0,1 1,0-1,1 0,0 1,0-1,0 1,1-1,0 1,0-1,1 0,0 0,0 0,1 0,0 0,0 0,1-1,0 1,0-1,0 0,1 0,2 2,-4-7,1 1,-1-1,1 0,-1 0,1-1,-1 1,1-1,0 1,-1-1,1 0,-1-1,1 1,0 0,-1-1,1 0,-1 0,1 0,-1-1,0 1,1-1,-1 1,3-3,62-53,-60 47,0-1,0 0,-1 0,0-1,-1 0,-1 0,0 0,0-1,-1 1,-1-1,0 0,-1-1,0-1,-1 9,-1-1,1 1,-2 0,1-1,0 1,-1 0,-1-1,1 1,-1 0,0 0,0 0,-1 0,1 0,-1 1,-1-1,1 1,-1 0,0-1,0 2,0-1,-1 0,0 1,0 0,0 0,0 1,-1-1,1 1,-2 0,3 1,0 0,-1 1,0-1,0 1,1 0,-1 0,0 0,0 1,0 0,0 0,0 0,1 1,-1-1,0 1,0 0,0 1,1-1,-1 1,1 0,-1 0,1 0,0 1,0-1,0 1,0 0,0 0,1 1,-3 2,-4 5,0 0,0 1,2 0,-1 1,2 0,-1 0,2 0,-5 13,-6 25,5-5</inkml:trace>
  <inkml:trace contextRef="#ctx0" brushRef="#br0" timeOffset="-47479.903">2126 6735,'-8'1,"0"1,0 0,0 0,1 0,-1 1,1 0,0 1,-1 0,1 0,1 0,-1 1,1 0,0 0,0 1,0 0,1 0,0 0,0 0,1 1,-1 0,1 0,1 0,-1 1,2-1,-1 1,1-1,0 1,0 0,1 0,0 0,0 0,1 0,0 0,1 0,-1 0,2 0,-1 0,1 0,0 0,3 5,-4-10,1 1,0 0,1-1,-1 1,1-1,0 0,-1 0,1 0,0 0,1 0,-1-1,0 1,1-1,0 0,-1 0,1 0,0-1,0 1,0-1,0 0,0 0,0-1,1 1,-1-1,0 0,0 0,0 0,0 0,1-1,1 0,2-1,1 0,-1 0,0-1,0 0,-1-1,1 1,-1-1,0-1,0 0,0 0,0 0,-1 0,0-1,5-6,-6 5,0 0,0 0,0 0,-1-1,0 1,-1-1,0 0,0 0,0-1,-1 1,0 0,-1-1,0 1,-1-1,1 0,-1 1,-1-1,0 1,0-1,-1 1,0-1,0 1,-1 0,0 0,0 0,-1 0,0 1,-1-1,1 1,-1 0,-1 0,1 1,-1 0,0 0,-1 0,-6-4,10 8,0 0,0 1,0 0,0-1,-1 1,1 0,0 1,-1-1,1 1,-1-1,1 1,0 0,-1 0,1 0,-1 1,1-1,-1 1,1 0,0 0,0 0,-1 0,1 1,0-1,0 1,0 0,0 0,1 0,-1 0,0 0,0 2,-4 3,1 0,1 0,0 1,0-1,0 1,1 0,0 0,1 1,0-1,0 1,0 1,-5 29,4-6</inkml:trace>
  <inkml:trace contextRef="#ctx0" brushRef="#br0" timeOffset="-46874.457">2166 5786,'30'65,"10"-1,2-2,3-1,3-3,2-1,3-3,20 14,94 72,101 61,-246-185,74 67,-84-62,-9-5</inkml:trace>
  <inkml:trace contextRef="#ctx0" brushRef="#br0" timeOffset="-45975.428">2086 7070,'13'80,"16"265,-15 0,-16 36,2-17,0-364,-1 52,3 1,2-1,2 0,9 30,10-24,-25-58,0 1,0-1,0 1,1-1,-1 0,0 1,0-1,1 1,-1-1,0 0,1 1,-1-1,1 0,-1 0,0 1,1-1,-1 0,1 0,-1 0,0 1,1-1,-1 0,1 0,-1 0,1 0,-1 0,1 0,-1 0,1 0,-1 0,1 0,-1 0,0 0,1 0,-1 0,1-1,-1 1,1 0,-1 0,0 0,1-1,-1 1,1 0,-1 0,0-1,1 1,-1 0,0-1,1 1,-1-1,0 1,0 0,1-1,-1 1,6-14</inkml:trace>
  <inkml:trace contextRef="#ctx0" brushRef="#br0" timeOffset="-45257.4">1671 8995,'-4'2,"18"1,48 1,1-2,-1-3,31-5,-18 2,-11 0,162-8,203 16,-121 20,-278-27,-28 0</inkml:trace>
  <inkml:trace contextRef="#ctx0" brushRef="#br0" timeOffset="-44977.708">1966 8915,'-9'18,"-5"15,-6 12,0 8,0 6,1-2,4-3,5-9,3-9,4-11</inkml:trace>
  <inkml:trace contextRef="#ctx0" brushRef="#br0" timeOffset="-44790.163">2220 9155,'-9'16,"-8"14,-3 9,-3 3,3-2,5-5,4-11,10-14,8-16,4-6</inkml:trace>
  <inkml:trace contextRef="#ctx0" brushRef="#br0" timeOffset="-44600.189">2473 9089,'3'20,"-3"14,-2 10,-6 7,-4 1,-4-1,0-7,4-9,5-10,9-12,10-15,9-11,6-11,0-1</inkml:trace>
  <inkml:trace contextRef="#ctx0" brushRef="#br0" timeOffset="-44335.857">2808 9196,'0'18,"0"13,-5 8,-3 4,-5 1,-3-1,-1-7,3-6,8-16,9-17,5-8</inkml:trace>
  <inkml:trace contextRef="#ctx0" brushRef="#br0" timeOffset="-44090.508">2969 9235,'0'18,"-3"16,-4 10,-5 5,1 1,0-4,-1-11,2-12</inkml:trace>
  <inkml:trace contextRef="#ctx0" brushRef="#br0" timeOffset="-43370.41">3596 238,'-2'16,"-1"15,0 10,1 8,0 9,1 4,1 3,-1-1,1-2,1-5,-1-8,0-7,0-8,0-11</inkml:trace>
  <inkml:trace contextRef="#ctx0" brushRef="#br0" timeOffset="-43108.11">3289 545,'-14'0,"-4"3,1 2,5 4,12-1,15 1,19-1,19-2,16-7,13-7,6-5,-1-4,-6 0,-12 1,-13 3,-17 4</inkml:trace>
  <inkml:trace contextRef="#ctx0" brushRef="#br0" timeOffset="-38371.851">5869 439,'2'0,"6"0,8 0,10 0,10 0,11 0,5-2,7-1,-2 0,-4 3,-10 3,-12 2</inkml:trace>
  <inkml:trace contextRef="#ctx0" brushRef="#br0" timeOffset="-38101.26">6083 599,'-2'14,"6"6,9 1,13-4,17-5,14-9,12-7,6-5,-8-2</inkml:trace>
  <inkml:trace contextRef="#ctx0" brushRef="#br0" timeOffset="-37826.992">6885 318,'19'-2,"14"-1,14-2,7 0,4-2,1 1,-7 1,-8 1,-12 2</inkml:trace>
  <inkml:trace contextRef="#ctx0" brushRef="#br0" timeOffset="-37432.574">6939 238,'-9'5,"1"0,0 0,0 1,0 0,1 1,-1-1,2 2,-1-1,1 1,0-1,0 2,1-1,1 1,-1-1,1 1,0 1,1-1,0 0,1 1,0 0,1-1,-1 1,2 0,-1 0,2 2,-1-9,1 1,0-1,0 0,0 1,0-1,0 0,1 0,-1 0,1 0,0 0,0 0,0 0,0-1,1 1,-1-1,1 0,0 1,-1-1,1 0,0 0,0-1,0 1,0-1,1 0,-1 1,0-1,1 0,-1-1,0 1,1-1,-1 0,1 1,-1-1,1-1,-1 1,1-1,-1 1,0-1,1 0,1-1,73-22,-64 18,1 0,0 1,1 1,-1 1,1 0,15 0,-28 2,0 2,0-1,1 0,-1 1,0-1,0 1,0 0,0 0,0 0,0 0,0 1,0-1,0 1,0 0,-1 0,1 0,-1 0,0 0,1 0,-1 1,0-1,0 1,0 0,-1-1,1 1,-1 0,1 0,-1 0,0 0,0 0,0 1,0 1,0 3,0 0,0 0,-1 0,0 0,0 1,-1-1,0 0,0 0,-1 0,0 0,-1 0,-1 4,-2 0,0-1,0 0,-1 0,-1 0,0-1,0 0,-1 0,0-1,-1 0,0-1,-1 0,1-1,-1 0,-1-1,1 0,-1 0,0-1,0-1,-1 0,1-1,-2 0,12-2,1-1,-1 1,1-1,-1 1,1-1,-1 0,0 0,1 0,-1 0,1 0,-1 0,1 0,-1-1,1 1,-1 0,1-1,-1 1,1-1,-1 0,1 1,0-1,-1 0,1 0,0 0,0 0,0 0,-1 0,1 0,0 0,0 0,0-2,45-24,-37 24,20-7</inkml:trace>
  <inkml:trace contextRef="#ctx0" brushRef="#br0" timeOffset="-37072.536">7433 251,'66'180,"-61"-167,3 16,2 0,1-1,2-1,0 0,2 0,1-2,1 0,1 0,4 2,-20-25,0 1,0-1,0 1,0-1,0 0,1 0,-1 0,1 0,0-1,-1 1,1 0,0-1,0 0,0 0,0 0,0 0,0 0,0-1,0 0,1 1,-1-1,0 0,0 0,0-1,0 1,1-1,-1 1,0-1,0 0,0 0,0 0,-1-1,2 0,6-8,-1 0,0-1,-1 0,0-1,-1 1,0-2,-1 1,0-1,-1 0,0 0,-1 0,0-3,-4 14,22-72,-3-1,-4 0,6-77,-17 100,-4 14</inkml:trace>
  <inkml:trace contextRef="#ctx0" brushRef="#br0" timeOffset="-39643.241">4212 185,'20'79,"5"-1,2-2,20 35,-34-79,1 0,1 0,2-2,1 0,1 0,2-2,21 23,-41-50,0 1,0-1,0 1,0-1,0 1,0-1,0 0,0 0,1 0,-1 0,0 0,1 0,-1 0,1 0,-1 0,1-1,0 1,-1-1,1 1,0-1,-1 1,1-1,0 0,-1 0,1 0,0 0,0 0,-1 0,1-1,0 1,-1 0,1-1,0 0,-1 1,1-1,-1 0,1 0,-1 0,1 1,-1-2,0 1,1 0,-1 0,0 0,0-1,0 1,0 0,0-1,0 1,0-1,0 1,-1-1,1-1,6-22,-1-1,-1 0,-2 0,0-1,-2 1,-1 0,-1-1,-1-2,-5-74,-5 1,-4 0,-28-97,32 162,3 30,7 27,24 164,-9-113</inkml:trace>
  <inkml:trace contextRef="#ctx0" brushRef="#br0" timeOffset="-39328.891">4907 639,'5'-2,"-12"-12,5 10,-1 0,1 0,-1 1,0 0,0-1,0 1,0 0,0 0,-1 1,0-1,1 1,-1 0,0-1,0 2,0-1,0 0,-1 1,1 0,0 0,0 0,-1 1,1-1,-1 1,1 0,-1 0,1 1,0-1,-1 1,1 0,0 0,0 0,-1 1,1 0,0-1,0 2,1-1,-1 0,0 1,-5 6,0 0,1 1,1 0,-1 0,1 1,1 0,0 0,1 1,0-1,1 1,0 0,0 1,2-1,-1 1,2-1,0 1,0 0,1-1,1 1,0 0,-1-8,1-1,0 1,0-1,0 1,1-1,0 0,-1 1,2-1,-1 0,0 0,1-1,-1 1,1 0,0-1,1 0,-1 1,0-1,1-1,0 1,0 0,0-1,0 0,0 0,0 0,0 0,1-1,-1 0,0 0,1 0,0 0,2-1,16 0,-1-2,0 0,1-2,-1 0,-1-2,1 0,-1-1,0-2,-1 0,0-1,0-1,7-6,19-10</inkml:trace>
  <inkml:trace contextRef="#ctx0" brushRef="#br0" timeOffset="-38984.753">5455 573,'-9'-3,"1"1,0 0,-1 1,1 0,-1 0,0 1,1 0,-1 0,1 1,-1 0,1 1,-1 0,1 0,0 1,0 0,0 0,0 1,1 0,-1 0,1 1,0 0,-6 5,6-2,1 1,0-1,1 1,0 0,0 0,1 1,0-1,0 1,1 0,1 0,0 0,0 0,1 1,0 6,0-10,1 0,1-1,-1 1,1 0,0-1,1 1,0-1,0 1,0-1,0 0,1 0,0 0,1 0,-1-1,1 1,0-1,1 0,-1 0,1 0,0 0,0-1,0 0,1 0,9 3,0-1,0 0,0-1,1-1,-1-1,1 0,0-1,0 0,0-2,0 0,0 0,0-2,0 0,0 0,0-2,-1 0,1-1,36-10</inkml:trace>
  <inkml:trace contextRef="#ctx0" brushRef="#br0" timeOffset="-33718.92">2046 4757,'97'11,"96"-10,130-17,-105 3,499 0,-335 10,-11-4,809 3,-359 27,-698-15,-1 5,110 27,-227-39</inkml:trace>
  <inkml:trace contextRef="#ctx0" brushRef="#br0" timeOffset="-32350.164">5268 4584,'-34'-30,"-38"-5,64 30,8 5,0 0,1 0,-1 0,0 0,1-1,-1 1,0 0,1 0,-1 0,0-1,0 1,1 0,-1-1,0 1,0 0,1 0,-1-1,0 1,0 0,0-1,0 1,0-1,0 1,1 0,-1-1,0 1,0 0,0-1,0 1,0 0,0-1,0 1,-1-1,1 1,0 0,0-1,0 1,0 0,0-1,-1 1,78 2,0 3,0 3,-1 4,-1 3,21 9,-80-20,14 3,0 2,0 0,-1 2,14 8,-36-9,-25-6,8-3,-5 4,0 0,1 1,0 1,0 0,0 1,1 1,0 0,0 1,-8 8,1-2,-294 224,231-185</inkml:trace>
  <inkml:trace contextRef="#ctx0" brushRef="#br0" timeOffset="-31340.299">6725 4743,'2'0,"3"0,1 3,2 0,4 0,4-1,9 0,6-1,8 0,6-1,4 0,4 0,-2 0,-6 0,-6 0,-11-1</inkml:trace>
  <inkml:trace contextRef="#ctx0" brushRef="#br0" timeOffset="-29744.311">7821 4382,'0'14,"2"16,1 14,2 13,3 8,2 5,2 1,0-4,2-9,-1-10,1-13,0-14,-3-12</inkml:trace>
  <inkml:trace contextRef="#ctx0" brushRef="#br0" timeOffset="-29454.056">7794 3928,'-14'4,"-4"9,1 9,5 7,12 6,13 4,8 1,1-5</inkml:trace>
  <inkml:trace contextRef="#ctx0" brushRef="#br0" timeOffset="-29218.658">8169 4850,'9'-4,"-1"0,1-1,-1 0,0-1,0 0,0 0,-1-1,0 0,0 0,-1-1,0 1,0-2,-1 1,0 0,-1-1,1 0,-2 0,1 0,-1-1,-1 1,0-1,0 1,-1-1,0 0,0-5,-1 13,0 0,0 0,0 0,0-1,0 1,0 0,-1 0,1 0,-1 0,1 0,-1 1,0-1,0 0,1 0,-1 0,-1 1,1-1,0 0,0 1,-1-1,1 1,-1-1,1 1,-1 0,0 0,1 0,-1 0,0 0,0 0,0 0,0 0,1 1,-1-1,0 1,0-1,-1 1,1 0,0 0,0 0,0 0,0 0,0 0,0 1,0-1,0 1,0-1,0 1,1 0,-1 0,0 0,0 0,0 0,-1 1,-5 6,0-1,1 2,0-1,0 1,1 0,0 0,0 1,1-1,0 1,1 1,0-1,1 1,0-1,1 1,0 0,0 0,1 0,1 0,0 0,0 4,1-11,-1 1,0-1,1 1,0-1,0 0,0 1,0-1,1 0,0 0,0 0,0 0,0 0,1 0,-1 0,1-1,0 0,0 1,0-1,1 0,-1 0,1-1,0 1,-1-1,1 0,0 0,0 0,1 0,-1-1,0 1,1-1,38 5,-1-5</inkml:trace>
  <inkml:trace contextRef="#ctx0" brushRef="#br0" timeOffset="-28709.299">8650 4597,'-8'-2,"-1"0,1 0,0 1,-1 1,1 0,-1 0,1 0,-1 1,1 0,0 1,0 0,-1 0,1 0,0 1,1 1,-1-1,-2 3,8-5,1 0,0 0,-1 0,1 1,0-1,0 0,0 1,0-1,0 1,0-1,0 1,0 0,1-1,-1 1,1 0,-1 0,1-1,0 1,-1 0,1 0,0-1,0 1,0 0,1 0,-1 0,0-1,1 1,-1 0,1-1,-1 1,1 0,0-1,0 1,0-1,0 1,0 0,48 46,15-6,-43-31,-2 2,1 0,-2 1,0 1,0 1,-2 0,9 11,-23-25,1 0,-1 0,0 1,0-1,0 0,-1 1,1-1,-1 1,1 0,-1-1,0 1,0 0,0 0,0 0,0 0,-1 0,0 0,1 0,-1 0,0 0,0 0,-1 0,1 0,0 0,-1 0,0 0,0-1,0 1,0 0,0 0,-1 0,1-1,-1 1,0-1,1 1,-1-1,0 0,-1 0,1 0,0 0,0 0,-1 0,0-1,-1 2,2-2,0-1,1 1,-1-1,0 1,0-1,1 0,-1 0,0 0,0 0,0 0,1 0,-1 0,0-1,0 1,1-1,-1 1,0-1,0 1,1-1,-1 0,1 0,-1 0,1 0,-1 0,1 0,0-1,-1 1,1 0,0-1,0 1,0 0,0-1,0 0,0 1,1-1,-1 0,0 1,1-1,-1 0,1 1,0-2,-4-77,8 64,1 0,0 0,1 0,1 1,1 0,0 0,0 1,2 0,0 0,0 1,1 0,1 1,0 0,1 1,0 1,1 0,0 1,9-5,-21 12,-1 1,1 0,-1 0,1 0,-1-1,1 2,0-1,-1 0,1 0,0 0,0 1,0-1,0 1,0 0,-1-1,1 1,0 0,0 0,0 0,0 1,0-1,0 0,0 1,0-1,0 1,-1-1,1 1,0 0,0 0,-1 0,1 0,-1 0,1 0,-1 0,1 1,-1-1,0 0,1 1,-1 0,0-1,0 1,0-1,0 1,0 0,-1 0,1-1,0 2,14 85,-14-74,0-1,1 0,0 1,1-1,1 0,0-1,0 1,2-1,-1 0,7 10,-10-20,-1 1,1-1,0 0,0 0,0 0,0 0,0 0,0 0,1-1,-1 1,1-1,-1 1,1-1,-1 0,1 0,0 0,0 0,-1-1,1 1,0-1,0 0,0 0,0 0,-1 0,1 0,0 0,0-1,0 1,0-1,-1 0,1 0,1-1,16-9</inkml:trace>
  <inkml:trace contextRef="#ctx0" brushRef="#br0" timeOffset="-28435.95">9011 4289,'-14'-2,"-9"-1,-2 4,2 8,6 5,5 9,7 6,9 7,11 5,3-4</inkml:trace>
  <inkml:trace contextRef="#ctx0" brushRef="#br0" timeOffset="-27957.232">9278 4931,'1'-70,"-12"-237,5 284,-5 32,10-6,0-1,-1 1,1 0,0-1,0 1,1 0,-1 0,0 0,1 0,0 0,0 0,0 0,0-1,0 1,0 0,1 0,0 0,-1 0,1 0,0 0,0-1,1 1,-1 0,0-1,1 1,0-1,0 0,-1 1,1-1,3 2,7 0,0 0,0-1,1-1,0 0,-1 0,1-1,0-1,0 0,-1-1,2 0,13 0,-22-1,0 2,0-1,-1 0,1 1,0 0,0 0,-1 0,1 1,0 0,0 0,-1 0,1 0,0 1,-1 0,0 0,1 0,-1 0,0 1,0-1,0 1,0 0,-1 0,1 1,-1-1,0 1,0 0,0-1,0 1,-1 1,13 88,-16-85,0 0,1 0,1-1,-1 1,1 0,1 0,-1-1,1 1,1-1,-1 1,1-1,0 0,1 0,0 0,0-1,0 1,1-1,0 0,0 0,1-1,0 1,4 2,1-4,-1 0,1 0,1-1,-1-1,0 0,1-1,-1 0,1 0,-1-1,1-1,-1 0,1 0,-1-2,1 1,-1-1,0-1,-1 0,1 0,0-1,-1-1,0 0,-1 0,1 0,-1-2,0 1,-1-1,0 0,0-1,0 0,4-8,-5 9,-1-1,0 0,0 0,-1 0,0-1,0 0,-1 0,-1 0,0 0,0-1,-1 1,0-1,-1 0,0 0,-1 1,0-1,0 0,-1 0,-1 1,-1-4,2 11,-1 1,0-1,0 1,0-1,0 1,-1 0,1 0,-1 0,1 0,-1 0,0 0,1 1,-1 0,0-1,0 1,0 0,0 0,0 1,-1-1,1 0,0 1,0 0,0 0,0 0,-1 0,1 1,0-1,0 1,0 0,0-1,0 2,0-1,0 0,0 0,0 1,0 0,1-1,-1 1,1 0,-1 1,1-1,0 0,0 1,0-1,0 1,0-1,1 1,-4 3,0-1,1 1,0 0,1 0,-1 1,1-1,1 1,-1 0,1-1,0 1,0 0,1 0,0 1,1-1,-1 0,1 0,0 0,1 0,0 1,0-1,1 0,0 0,0-1,0 1,1 0,0-1,0 1,1-1,0 0,0 0,0 0,1-1,-1 1,1-1,1 0,-1-1,1 1,6 3,7 3,1 0,0-2,1 0,0-1,1-1,0-1,0-1,5 0,38 6</inkml:trace>
  <inkml:trace contextRef="#ctx0" brushRef="#br0" timeOffset="-26586.538">10722 4743,'-183'-10,"173"10,1 0,-1 1,1 1,0 0,-1 0,1 1,0 0,1 0,-1 1,1 0,-1 1,1 0,0 0,1 1,-1 0,1 0,0 0,1 1,0 0,0 1,0-1,1 1,0 0,1 1,-1-1,2 1,-1 0,1 0,1 0,-1 0,2 0,1-4,0 0,0 0,1 0,0 0,0 0,0 0,1 0,-1-1,1 1,0-1,1 1,-1-1,1 0,0 0,0 0,0 0,0 0,1-1,-1 1,1-1,0 0,0 0,0-1,1 1,-1-1,1 0,-1 0,1 0,0-1,0 1,-1-1,1 0,0-1,0 1,0-1,0 0,0 0,0-1,0 1,0-1,0 0,0-1,-1 1,5-3,4-1,-1-1,-1-1,1 0,-1-1,-1 0,1-1,-1 0,-1-1,0 0,0 0,-1-1,0 0,-1 0,0-1,-1 0,0 0,-1 0,0-1,-1 0,2-13,4-65,-10 91,0 0,0 0,0 0,-1 0,1 0,0 0,0 0,0 0,0 0,-1 0,1 0,0 0,0 0,0 0,0 0,-1 0,1 0,0 0,0 0,0 0,0 0,-1 0,-3 24,1-13,1 1,0-1,1 1,0 0,1-1,0 1,1-1,0 1,1 0,0-1,1 0,0 0,1 0,0 0,1 0,0-1,1 1,0-2,0 1,6 6,0-8,0 0,0 0,1-1,0-1,1 0,-1-1,1 0,0-1,0 0,1-2,-1 1,1-2,10 0,53 4</inkml:trace>
  <inkml:trace contextRef="#ctx0" brushRef="#br0" timeOffset="-25514.752">7888 6495,'52'-55,"-2"-1,-3-3,-2-2,-3-2,-3-1,-2-2,24-65,-45 87,-2-1,-2-1,-2 0,1-25,-8 49,-2 1,0 0,-1-1,-1 1,-2 0,0 0,-1 0,-1 0,0 0,-2 1,-2-2,6 14,-2-1,1 2,-1-1,0 0,-1 1,0 0,0 0,0 0,-1 1,-5-3,10 7,0 0,-1 1,1-1,-1 1,1 0,-1 0,1 0,-1 0,0 0,0 0,0 1,1-1,-1 1,0 0,0 0,0 0,0 0,0 0,1 1,-1 0,0-1,0 1,0 0,1 0,-1 0,1 1,-1-1,1 0,-1 1,1 0,0 0,0 0,0 0,0 0,-1 1,-5 8,-1 2,2-1,0 1,0 0,1 1,1 0,0 0,1 0,1 0,0 0,1 1,-1 9,-2 13,1 1,1 1,2-1,2 0,2 0,1 0,2 0,2-1,1 1,2-2,1 0,2 0,2-1,1-1,1 0,16 19,-27-43,0 0,0 0,2-1,-1 0,1 0,0-1,0-1,1 1,0-1,1-1,-1 0,1-1,0 0,1 0,9 2,-17-7,0 0,0 0,0 0,0-1,0 1,0-1,0 0,-1-1,1 1,0 0,-1-1,1 0,-1 0,1 0,-1 0,0-1,0 1,0-1,0 0,-1 1,3-4,44-72,-1-23,-38 91,-11 31,-4 7,2-15,1 0,0 1,0-1,1 0,1 1,0-1,1 0,1 1,0-1,0 0,2 2,-2-11,0-1,0 1,0-1,0 0,1 0,-1 0,1 0,0 0,0 0,0-1,0 1,0-1,1 0,-1 0,1 0,-1-1,1 1,0-1,0 0,-1 0,1 0,0 0,0-1,0 1,0-1,0 0,0 0,0-1,0 1,2-1,6-1,0-1,-1 1,1-2,-1 0,1 0,-1-1,-1 0,1-1,5-4,-7 5,-1-1,0 0,0 0,-1-1,1 0,-1 0,-1-1,0 0,0 0,0-1,-1 1,0-1,-1 0,0 0,0-1,-1 1,0-1,-1 0,0 0,0 0,-1 0,-1-5,0 11,-1 1,0 0,0 0,0 0,0-1,0 1,-1 0,1 0,-1 1,0-1,0 0,0 1,0-1,0 1,-1-1,1 1,-1 0,0 0,1 0,-1 1,0-1,0 0,0 1,0 0,0 0,-1 0,1 0,0 1,-2-1,-3 0,-1 0,1 1,0 0,-1 0,1 1,0 0,0 1,0 0,0 0,0 1,-3 1,-1 1,1 1,0 0,0 1,0 0,1 0,0 1,1 1,0-1,0 2,-4 5,10-11,0 0,0 0,0 0,0 1,1-1,0 1,0 0,0 0,0 0,1 0,0 0,0 0,0 0,1 0,-1 0,1 0,1 1,-1-1,1 0,-1 0,2 0,-1 0,0 0,1 0,0 0,1 2,18 24</inkml:trace>
  <inkml:trace contextRef="#ctx0" brushRef="#br0" timeOffset="-24856.897">9212 6093,'-20'-6,"1"0,-1 2,0 0,0 1,0 1,0 1,-10 1,24 0,0 0,0 1,-1 0,1 0,0 0,0 1,0 0,0 0,1 0,-1 1,1 0,-1 0,1 1,0-1,0 1,0 0,1 0,-1 1,1 0,0-1,1 1,-1 1,1-1,0 0,-2 5,3-7,1-1,0 1,0-1,0 1,0 0,0-1,1 1,-1 0,1 0,0-1,0 1,0 0,0 0,0-1,0 1,1 0,0 0,-1-1,1 1,0-1,0 1,0 0,1-1,-1 0,0 1,1-1,0 0,0 0,-1 0,1 0,0 0,1 0,-1 0,0-1,0 1,1-1,-1 0,1 0,-1 1,9 0,1-1,-1 0,0-1,0 0,0 0,0-1,0-1,0 0,0 0,0-1,0 0,-1-1,0 0,1-1,-2 0,1-1,0 0,-1 0,6-6,4-1,0-1,-1-1,-1 0,0-1,-1-1,-1 0,0-2,3-7,-18 27,1-1,-1 0,0 0,0 1,0-1,1 0,-1 0,0 1,0-1,1 0,-1 0,0 0,0 0,1 1,-1-1,0 0,1 0,-1 0,0 0,1 0,-1 0,0 0,1 0,-1 0,0 0,0 0,1 0,-1 0,0 4,-5 42,1 0,3 0,2 0,1 1,3-2,2 1,6 21,105 284,-115-346,-1 1,1-1,-1 1,-1 0,1-1,-1 1,0 0,0 0,-1 0,0 0,0 0,0 0,-1 0,0 0,0 0,0 0,-1-1,0 1,0 0,0-1,-1 1,1-1,-3 2,2-6,1 0,-1 0,0 0,0 0,0-1,0 1,0-1,0 0,0 0,-1 0,1 0,0-1,0 1,0-1,0 0,1 0,-1 0,0 0,0 0,0 0,1-1,-1 0,1 1,-1-1,1 0,0 0,-1 0,1-1,0 1,0 0,1-1,-1 1,0-1,1 0,0 0,0 1,-1-3,-8-16,2-1,1 1,0-1,2-1,0 1,1-1,2 0,0 0,2 0,0 1,2-1,0 0,1 0,3-7,7-27,3-1,2 2,3 0,2 1,2 1,3 2,2 0,15-16,10-4,-55 71,0 1,0-1,1 1,-1-1,0 1,1 0,-1-1,0 1,1-1,-1 1,1 0,-1 0,1-1,-1 1,0 0,1 0,-1-1,1 1,-1 0,1 0,-1 0,1 0,-1 0,1 0,-1 0,1 0,0 0,-1 0,1 0,-1 0,1 0,-1 0,1 0,-1 0,1 1,-1-1,0 0,1 0,-1 1,1-1,-1 0,1 1,-1-1,0 0,1 1,-1-1,0 1,1-1,-1 0,0 1,0-1,1 1,-1-1,0 1,5 30,-5-30,-1 79,-1-62,1 0,1 0,1 0,0 0,1-1,1 1,1-1,0 1,6 11,-10-27,1 1,0-1,0 1,1-1,-1 1,0-1,1 0,-1 0,1 0,0 0,0 0,0 0,0 0,0 0,0-1,1 1,-1-1,0 1,1-1,-1 0,1 0,-1 0,1-1,0 1,-1 0,1-1,0 0,0 0,-1 0,1 0,0 0,-1 0,1-1,0 1,-1-1,1 0,0 0,1 0,16-13</inkml:trace>
  <inkml:trace contextRef="#ctx0" brushRef="#br0" timeOffset="-24559.384">9680 5679,'-10'16,"3"10,8 5,14 1,3-4</inkml:trace>
  <inkml:trace contextRef="#ctx0" brushRef="#br0" timeOffset="-24125.002">10227 6054,'-228'3,"224"-3,-1 0,0 0,1 0,-1 1,1 0,-1 0,1 0,-1 0,1 1,-1 0,1-1,0 2,0-1,0 0,0 1,1 0,-1 0,1 0,-1 0,1 1,0-1,0 1,1 0,-1-1,1 1,0 1,0-1,0 0,0 0,1 1,0-1,0 1,0-1,0 1,1 0,-1 1,3 0,0 0,0 0,1 0,-1 0,1-1,0 1,1-1,-1 0,1 0,0 0,0-1,1 1,0-1,-1 0,1 0,0-1,1 1,-1-1,1 0,0 0,11 5,0-1,0-1,1 0,0-2,0 0,6 0,-3 0,0-1,1-1,-1-1,1-1,-1-1,1-1,-1 0,1-2,-1-1,-1 0,1-2,-1 0,0-1,0-1,-1-1,0-1,-1 0,0-2,-1 0,4-5,-17 14,-4 4,0 0,0-1,0 1,0-1,0 1,0 0,0-1,0 1,0 0,0-1,1 1,-1-1,0 1,0 0,0-1,0 1,1 0,-1 0,0-1,0 1,1 0,-1-1,0 1,1 0,-1 0,0 0,1-1,-1 1,0 0,1 0,-1 0,0 0,1 0,-1 0,0 0,1-1,-1 1,1 0,-1 0,0 0,1 1,-1-1,0 0,1 0,-1 0,1 0,-1 0,0 0,1 0,-1 1,0-1,1 0,-1 0,0 0,0 1,1-1,-1 0,0 1,0-1,1 0,-1 0,0 1,0-1,0 0,1 6,0-1,0 0,1 0,0 0,-1-1,2 1,-1 0,0-1,1 1,0-1,0 0,0 0,1 0,-1 0,1 0,0-1,0 0,0 0,0 0,1 0,-1-1,1 1,0-1,0 0,-1-1,1 1,0-1,1 0,-1 0,0-1,0 1,4-1,-2 0,-1 0,1 0,0 0,0-1,-1 0,1-1,-1 1,1-1,-1 0,0-1,1 1,-1-1,0-1,-1 1,1-1,-1 0,1 0,-1 0,-1-1,1 0,0 0,-1 0,0-1,-1 1,2-3,-2 1,-1 0,0 1,0-1,-1 0,0 0,0 0,0 0,-1-1,0 1,-1 0,1 0,-1 0,-1 0,1 0,-1 1,-1-1,1 0,-1 1,0-1,0 1,-1 0,0 0,0 0,-1 1,1-1,-1 1,0 0,0 1,-1-1,0 1,0 0,0 0,0 1,0 0,-1 0,1 0,-1 1,0 0,0 0,0 1,0-1,0 2,0-1,0 1,0 0,-4 1,5 1,-1 1,1-1,0 1,0 1,1-1,-1 1,1 0,0 0,0 1,0 0,0-1,1 2,0-1,0 0,0 1,1 0,-1 0,2 0,-1 0,1 0,-1 0,2 1,-1 0,1-1,0 1,0-1,1 1,0 0,0 0,1-1,-1 1,1 0,1-1,0 1,-1-1,2 0,-1 1,1-1,0 0,0 0,1-1,0 1,3 4,61 29,-34-29</inkml:trace>
  <inkml:trace contextRef="#ctx0" brushRef="#br0" timeOffset="-23974.558">10708 5546,'-13'16,"-5"14,0 9,7 5,4-6</inkml:trace>
  <inkml:trace contextRef="#ctx0" brushRef="#br0" timeOffset="-23769.967">10963 6267,'16'12,"9"3,11 0,11-6,15-11,12-18,-6-7</inkml:trace>
  <inkml:trace contextRef="#ctx0" brushRef="#br0" timeOffset="250.86">776 6468,'7'5,"6"1,7-1,3 0,5-2,2-1,4-1,1-3,1-1,0-2,-1-3,-7 1</inkml:trace>
  <inkml:trace contextRef="#ctx0" brushRef="#br0" timeOffset="251.86">1231 6468,'15'5,"11"1,7-1,3 0,-1-2,-1-1,0-1,-1-3,-4-1,-2 0,-4 1,-5-2,-4 0,-4 0</inkml:trace>
  <inkml:trace contextRef="#ctx0" brushRef="#br0" timeOffset="2657.734">1257 6241,'1'0,"0"0,-1 1,1-1,0 1,0-1,0 1,-1-1,1 1,0-1,0 1,-1-1,1 1,-1 0,1 0,0-1,-1 1,0 0,1 0,-1 0,1-1,-1 1,0 0,1 0,-1 0,0 0,0 0,0 0,0 0,0-1,0 1,0 0,0 0,0 0,0 0,-1 0,1 0,0 0,-1 0,1-1,0 1,-1 0,1 0,-1 0,1-1,-1 1,0 0,1-1,-1 1,0 0,1-1,-1 1,0-1,0 1,1-1,-1 0,0 1,0-1,0 0,0 1,0-1,0 0,1 0,-1 0,0 0,0 0,0 0,0 0,0 0,0 0,0 0,123 44,-76-30,-14-5,0 1,-1 1,0 2,-1 1,-1 1,12 9,-38-23,-1 1,1-1,0 0,-1 1,1 0,-1-1,1 1,-1 0,0 1,0-1,0 0,0 0,0 1,0-1,-1 1,1 0,-1-1,0 1,0 0,0 0,0 0,0 0,-1 0,1 0,-1 0,0 0,0 0,0 0,0 0,0 0,-1 0,1 0,-1 0,0 1,-7 2,0 0,-1-1,1 0,-1 0,0 0,-1-1,1-1,-1 0,0 0,1-1,-1 0,-4 0,-15 5,-151 52,178-58,2 0,-1 0,0 0,1-1,-1 1,0 0,0-1,1 1,-1 0,0-1,0 1,0-1,0 1,0-1,0 0,0 1,0-1,0 0,0 1,0-1,0 0,0 0,0 0,0 0,0 0,0 0,0 0,0-1,0 1,0 0,0-1,0 1,1 0,-1-1,0 1,0-1,0 1,0-1,0 0,1 1,-1-1,0 0,1 1,-1-1,0 0,1 0,-1 0,1 0,-1 0,1 0,-1 1,1-1,0 0,0 0,-1 0,1-1,13-137,-12 135,3-35,-2-1,-1 0,-3 1,-1-1,-7-35,-2 43,12 31,0 1,0-1,0 1,-1-1,1 1,0 0,0-1,-1 1,1-1,0 1,-1-1,1 1,-1 0,1-1,0 1,-1 0,1-1,-1 1,1 0,-1 0,1 0,-1-1,1 1,-1 0,1 0,-1 0,1 0,-1 0,1 0,-1 0,1 0,-1 0,1 0,-1 0,1 0,-1 0,1 0,-1 1,1-1,-1 0,1 0,-1 1,1-1,-1 0,1 0,-1 1,1-1,0 1,-1-1,1 0,0 1,-1-1,1 1,0-1,0 1,-1-1,-4 11,0 1,0-1,1 1,1 0,0 0,1 0,0 0,1 0,0 1,0-1,2 0,0 7,5 36,1 0,4 0,8 25,-1-2,-15-68,-4-16,-3-19,-12-44,-4 0,-23-56,42 121,-1 1,0-1,0 0,0 0,0 1,0-1,-1 1,1 0,-1 0,0 0,0 0,0 0,0 0,-1 1,1 0,-1-1,0 1,-37-25,47 41,14-3,0-1,1-1,0-1,1-1,21 4,26 9,-38-10,0 2,-1 1,-1 1,0 1,-1 2,-1 1,20 17,-44-34,-1 0,0 0,0 0,0 0,0 1,0-1,0 1,-1-1,1 1,0 0,-1 0,1 0,-1 0,0 0,1 0,-1 0,0 0,0 0,-1 1,1-1,0 0,-1 1,1-1,-1 0,0 1,0-1,0 1,0-1,0 0,-1 1,1-1,-1 0,1 1,-1-1,0 0,0 0,0 1,0-1,0 0,0 0,-1 0,1 0,-1 0,0-1,1 1,-2 0,-10 5,0-1,-1-1,0 0,0-1,0-1,0 0,-9 0,4 1,-290 58,256-44,74-53,-10 15,-2-1,-1 0,0 0,-2 0,0-1,-2 0,0-1,-1 1,-2-1,0 1,-1-1,-3-10,3 29,-9-101,1 124,-3 231,10-268,0 0,-1 0,0 0,-2 1,0-1,-1 1,0 0,-2 0,0 0,-1 1,-1 0,0 1,-1 0,-9-11,19 25,0 0,-1 0,1 0,-1-1,1 1,-1 0,0 0,1 0,-1 0,0 0,0 0,0 0,0 0,0 1,0-1,0 0,0 0,0 1,0-1,0 0,0 1,0 0,-1-1,1 1,0 0,0-1,-1 1,1 0,0 0,0 0,-1 0,1 0,0 0,0 0,-1 1,1-1,0 0,0 1,-1-1,1 1,0-1,0 1,0 0,0-1,0 1,0 0,0 0,0 0,-1 1,1 0,0 0,0 1,0-1,1 1,-1-1,1 1,-1 0,1-1,0 1,0-1,0 1,0 0,0-1,1 1,-1 0,1-1,0 1,-1-1,1 1,1-1,-1 0,0 1,0-1,1 0,-1 0,1 0,0 0,0 0,0 0,0 0,0-1,0 1,0-1,0 1,1-1,88 33,-69-29,36 5,-1 2,0 4,25 11,-41-1,-41-25,1-1,-1 1,1 0,-1 0,1-1,-1 1,0 0,1-1,-1 1,0 0,1 0,-1 0,0-1,0 1,0 0,0 0,0 0,0 0,0-1,0 1,0 0,0 0,0 0,-1-1,1 1,0 0,-1 0,1 0,0-1,-1 1,1 0,-1-1,1 1,-1 0,1-1,-1 1,0-1,1 1,-1-1,0 1,1-1,-1 1,0-1,0 0,1 1,-1-1,0 0,0 0,0 1,1-1,-1 0,0 0,0 0,0 0,-16 4,0-1,0 0,-1-1,1-1,0 0,-16-3,4 2,-110 1,138-1,1 0,-1 0,0 0,0 0,0 0,0 0,0 0,0 0,0 0,0 0,1 0,-1 0,0 1,0-1,0 0,0 1,1-1,-1 1,0-1,0 1,0-1,1 1,-1-1,0 1,1 0,-1-1,1 1,-1 0,1 0,-1-1,1 1,-1 0,1 0,0 0,0 0,-1-1,1 1,0 0,0 0,0 0,0 0,0 0,0 0,0 0,0 0,0-1,0 1,1 0,-1 0,0 0,1 0,-1 0,0-1,1 1,-1 0,1 0,6 2,0-1,-1 0,1 0,0-1,0 0,0 0,1-1,-1 1,0-2,0 1,0-1,0 0,0 0,0-1,0 0,0 0,-1-1,1 0,-1 0,6-4,24-13,-5 0</inkml:trace>
  <inkml:trace contextRef="#ctx0" brushRef="#br0" timeOffset="8610.989">1 2832,'15'5,"11"1,5-1,4 0,0-2,2-3,1-2,-6 0</inkml:trace>
  <inkml:trace contextRef="#ctx0" brushRef="#br0" timeOffset="8611.989">589 2872,'16'0,"10"0,4-3,3-2,-5-1</inkml:trace>
  <inkml:trace contextRef="#ctx0" brushRef="#br0" timeOffset="8893.235">936 2872,'16'0,"10"0,9 0,6 0,5 0,4 0,0 0,-2 0,-4 0,-5 0,-7 0,-9 0</inkml:trace>
  <inkml:trace contextRef="#ctx0" brushRef="#br0" timeOffset="9237.327">883 2511,'-2'3,"0"0,0-1,1 2,-1-1,1 0,0 0,0 0,0 0,0 1,0-1,1 0,-1 1,1-1,0 1,0-1,1 1,-1-1,1 0,-1 1,1-1,0 0,0 0,1 1,-1-1,0 0,1 0,0 0,0-1,0 1,0 0,0-1,1 1,-1-1,1 0,0 0,-1 0,1 0,22 14,1-2,0 0,1-2,28 9,36 16,-76-30,1 2,-1-1,0 2,-1 0,0 1,0 0,3 5,-13-12,-1 0,1 0,-1 0,0 0,0 0,0 1,-1 0,1-1,-1 1,0 0,0 0,-1 0,0 1,0-1,0 0,0 0,-1 1,0-1,0 0,0 0,-1 1,0-1,0 0,0 0,-1 0,0 1,-7 10,-1 0,0-2,-1 1,-1-1,-1-1,1 0,-2-1,0 0,0-1,-1 0,-1-2,1 0,-7 2,0 3,-38 22,40-25</inkml:trace>
  <inkml:trace contextRef="#ctx0" brushRef="#br0" timeOffset="9543.508">856 2631,'0'18,"2"18,1 16,5 13,2 8,5 5,2 1,-2 0,-3-15</inkml:trace>
  <inkml:trace contextRef="#ctx0" brushRef="#br0" timeOffset="12386.314">950 2925,'-4'8,"20"-6,179-19,199-17,-327 28,-83 0,-49-5,0 2,-1 4,1 2,-1 4,1 2,-1 3,-39 10,20 6,87-18,82-13,-63 4,89-20,-25 5,2 3,49-1,-197 18,1-3,0-2,-43-11,-43-4,-10 2,416 40,-223-21,-4-1,1 2,-1 1,1 1,-1 2,5 3,-39-9,1 1,-1-1,1 0,-1 1,1-1,-1 0,1 1,0-1,-1 1,1-1,0 1,-1-1,1 1,0-1,0 1,-1-1,1 1,0-1,0 1,0 0,0-1,0 1,0-1,0 1,0-1,0 1,0 0,0-1,0 1,0-1,0 1,1-1,-1 1,0-1,0 1,1-1,-1 1,0-1,1 1,-1-1,0 1,1-1,-1 0,1 1,-1-1,0 0,1 1,-1-1,1 0,-1 1,1-1,0 0,-1 0,1 0,-1 0,1 1,-1-1,1 0,-1 0,1 0,0 0,-1 0,1 0,-1 0,1-1,-1 1,1 0,0 0,-1 0,1-1,-120 11,89-10,-235-1,257 1,3 0,0-1,0 2,-1-1,1 0,0 1,0 0,0 0,0 0,0 1,1 0,-1 0,0 0,-1 2,5-4,1 1,0 0,-1 0,1 0,0 0,0 0,0 0,-1 0,1 0,0 0,0 0,1 0,-1 0,0 0,0 0,0 0,1 0,-1 0,0 0,1 0,-1 0,1-1,-1 1,1 0,-1 0,1 0,0-1,-1 1,1 0,0-1,0 1,-1 0,1-1,0 1,0-1,0 0,0 1,0-1,0 1,0-1,0 0,-1 0,1 0,0 0,0 0,0 0,0 0,0 0,1 0,28 7,0-2,0-1,0-2,1 0,10-3,-12 1,54 0,-41-1,-1 1,1 2,-1 1,1 3,38 10,-29 12,-50-27,0 0,0 0,-1 0,1 0,0 0,0 0,0 0,-1 0,1 0,-1 0,1 0,-1 1,1-1,-1 0,1 0,-1 1,0-1,0 0,0 0,0 1,0-1,0 0,0 1,0-1,0 0,-1 0,1 1,0-1,-1 0,1 0,-1 0,0 1,1-1,-1 0,0 0,1 0,-1 0,0 0,0 0,0-1,0 1,0 0,0 0,-10 5,1 0,-1-1,0 0,0-1,0 0,-1-1,1 0,-1-1,0 0,0-1,0 0,-7-1,17 0,-128 5,89-6,0 2,0 2,1 2,0 1,0 2,0 2,-10 5,47-15,0 1,-1 0,1 1,0-1,0 0,0 1,0 0,1 0,-1 0,0 0,1 0,-1 0,1 0,0 1,0 0,0-1,0 1,0 0,0 1,28 10,-24-14,19 1,0-1,0-1,0 0,0-2,-1 0,1-2,-1 0,3-2,27-7</inkml:trace>
  <inkml:trace contextRef="#ctx0" brushRef="#br0" timeOffset="12686.783">1137 3046,'-149'11,"146"-11,1 0,0 0,0 0,-1 0,1-1,0 1,0-1,0 1,-1-1,1 0,0 1,0-1,0 0,0-1,0 1,1 0,-1 0,0-1,0 1,1-1,-1 0,1 1,-1-1,1 0,0 0,0 0,0 0,0 0,0 0,0 0,1 0,-1 0,1 0,-1-1,1 1,0 0,0 0,0-1,0 1,0 0,0 0,1-1,-1 1,31-170,-31 171,0 0,0 1,1-1,-1 0,0 1,0-1,0 0,1 0,-1 1,0-1,0 0,0 1,-1-1,1 0,0 0,0 1,0-1,0 0,-1 1,1-1,0 0,0 1,-1-1,1 1,-1-1,1 0,0 1,-1-1,1 1,-1-1,0 1,1-1,-1 1,1 0,-1-1,0 1,1 0,-1-1,0 1,1 0,-1 0,0 0,1-1,-1 1,0 0,1 0,-1 0,0 0,0 0,1 0,-1 1,0-1,1 0,-1 0,0 0,1 1,-1-1,0 0,1 1,-1-1,0 0,1 1,-1-1,1 1,-1-1,0 1,-3 6,-1 0,1 1,0-1,1 1,0 0,0 0,0 0,1 0,0 0,1 1,-1 7,1-10,-13 207,16-144</inkml:trace>
  <inkml:trace contextRef="#ctx0" brushRef="#br0" timeOffset="14085.524">1123 6335,'-27'-54,"45"50,402 43,-565-77,7 16,118 23</inkml:trace>
  <inkml:trace contextRef="#ctx0" brushRef="#br0" timeOffset="22618.77">4225 2311,'0'23,"0"18,2 19,1 12,0 8,-1 2,0-5,-1-7,-1-13,0-12,0-15</inkml:trace>
  <inkml:trace contextRef="#ctx0" brushRef="#br0" timeOffset="23009.764">4533 2297,'-12'28,"-1"1,-2-2,0 0,-2-1,-5 5,17-23,-13 20,-1-2,-2 0,0-1,-2-1,-1-1,-11 8,34-30,0 1,0-1,-1 0,1 1,0-1,-1 0,0 0,1 0,-1 0,1-1,-1 1,0 0,0-1,1 1,-1-1,0 1,0-1,0 0,1 0,-1 0,0 0,0 0,0 0,0 0,1-1,-1 1,0-1,0 1,1-1,-1 0,0 0,-1 0,4 0,-1 1,0-1,1 1,-1-1,1 1,-1 0,1-1,-1 1,1-1,-1 1,1 0,0 0,-1-1,1 1,-1 0,1 0,0 0,-1 0,1 0,-1 0,1 0,0 0,-1 0,1 0,0 0,-1 0,1 0,-1 0,1 1,0-1,-1 0,1 0,-1 1,1-1,-1 0,1 1,-1-1,1 1,-1-1,1 0,-1 1,0-1,1 1,-1-1,0 1,1 0,135 149,-130-143,0 0,1-1,0 1,1-1,0-1,0 1,0-1,0-1,1 1,-1-1,1-1,0 0,1 0,-1-1,0 0,1 0,-1-1,1-1,-1 1,1-2,-1 1,1-1,-1-1,1 0,-1 0,0 0,5-3,12-10</inkml:trace>
  <inkml:trace contextRef="#ctx0" brushRef="#br0" timeOffset="23428.235">4800 2498,'-11'51,"-54"226,64-274,0-1,1 0,-1 1,1-1,-1 1,1-1,0 1,0-1,0 1,0-1,0 0,0 1,1-1,-1 1,1-1,0 1,0-1,0 0,0 0,0 1,0-1,0 0,1 0,-1 0,1 0,0 0,-1-1,1 1,0 0,0-1,0 0,0 1,1-1,-1 0,0 0,2 1,9-2,1 0,-1 0,0-1,1-1,-1 0,0-1,0 0,0-1,0-1,-1 0,0 0,0-2,4-2,-7 6,0 0,-1-1,1-1,-1 1,0-1,0-1,-1 0,1 0,-1 0,-1-1,1 0,-1 0,0 0,-1-1,0 0,0 0,-1-1,1 1,-2-1,0 0,0 0,0 0,-1 0,-1-1,0 1,-1 0,1 0,-2-1,1 1,-1 0,-1-1,0 1,0 0,-2-4,3 13,1-1,0 0,-1 1,0-1,1 1,-1-1,1 0,-1 1,0-1,1 1,-1 0,0-1,1 1,-1-1,0 1,0 0,0 0,1-1,-1 1,0 0,0 0,0 0,1 0,-1 0,0 0,0 0,0 0,1 0,-1 1,0-1,0 0,0 0,1 1,-1-1,0 0,1 1,-1-1,0 1,1-1,-1 1,0-1,1 1,-1 0,1-1,-1 1,1 0,-1-1,1 1,0 0,-1 0,1-1,0 1,-1 0,1 0,0-1,0 1,0 0,0 0,0 0,0 0,0-1,0 1,0 0,0 0,-14 42,1-1,2 2,3-1,1 1,2 1,1 35,-1 11,2-8</inkml:trace>
  <inkml:trace contextRef="#ctx0" brushRef="#br0" timeOffset="24290.293">4452 6856,'0'21,"0"17,0 17,0 12,0 6,-2 2,-1-2,0-7,1-11,5-14,4-14,6-16,0-11</inkml:trace>
  <inkml:trace contextRef="#ctx0" brushRef="#br0" timeOffset="24643.868">4733 6869,'-8'16,"-9"21,-2 0,-1-2,-2 0,-1-2,-2 0,-25 26,47-56,-1 1,1 0,-1-1,0 0,0 0,0 0,0-1,0 1,-1-1,1 0,-1 0,1 0,-1-1,0 0,0 0,1 0,-1 0,-2-1,8 0,-1 0,1 1,0-1,-1 0,1 0,0 0,-1 0,1 0,0-1,-1 1,1 0,0 0,-1 0,1-1,-1 1,1 0,0 0,-1-1,1 1,-1-1,1 1,-1-1,1 1,-1 0,1-1,-1 0,0 1,1-1,-1 1,0-1,1 1,-1-1,0 0,0 1,1-1,-1 0,0 1,0-1,0 0,0 1,0-1,0 0,0 1,0-1,0 0,0 1,-1-1,1 0,0 1,0-1,-1 1,1-1,0 0,0 1,-1-1,1 1,-1-1,1 1,-1-1,1 1,-1-1,1 1,-1 0,1-1,7 6,1 0,0 0,-1 0,0 1,0 1,-1-1,0 1,0 0,0 0,-1 1,0-1,2 6,-1-3,22 33,-22-30,1 0,1 0,0 0,0-1,2 0,-1-1,1 0,1-1,0 0,1 0,-1-1,2-1,-1 0,1 0,11 3,-18-10,-1 0,1 0,0-1,0 0,0 0,0 0,0-1,-1 0,1 0,0 0,-1-1,1 0,-1 0,1-1,-1 1,0-1,0 0,0 0,0-1,3-3,14-13</inkml:trace>
  <inkml:trace contextRef="#ctx0" brushRef="#br0" timeOffset="25038.826">5001 7230,'27'-5,"-3"-1,1 1,-1 1,0 2,1 0,-1 2,13 1,-35-1,-1 0,1 0,-1 0,1 1,-1-1,1 0,-1 1,1-1,-1 1,0-1,1 1,-1 0,0 0,1 0,-1 0,0-1,0 2,0-1,0 0,0 0,0 0,0 0,0 1,0-1,-1 0,1 1,0-1,-1 0,1 1,-1-1,0 1,1-1,-1 1,0-1,0 1,0-1,0 1,0-1,0 1,-1-1,1 1,-1 0,-28 60,-97 75,125-137,1 0,-1 0,1 0,-1 0,1 1,-1-1,1 0,0 1,-1-1,1 0,0 1,-1-1,1 0,0 1,-1-1,1 1,0-1,0 0,-1 1,1-1,0 1,0-1,0 1,0-1,0 1,0-1,0 1,0-1,0 1,0-1,0 1,0-1,0 0,0 1,0-1,0 1,0-1,1 1,-1-1,0 1,0-1,0 1,1-1,-1 0,0 1,1-1,-1 0,0 1,1-1,-1 0,1 1,-1-1,0 0,1 0,-1 1,1-1,30 3,-28-3,15 1,-7-3,0 1,-1 1,1 0,0 0,-1 1,1 0,-1 1,1 0,-1 1,0 0,0 1,0 0,0 0,0 1,-1 0,0 1,0 0,-1 1,7 6,-13-11,-1 0,1 1,-1-1,0 1,0-1,0 1,0 0,0-1,0 1,-1 0,0 0,1 0,-1-1,0 1,0 0,-1 0,1 0,-1-1,1 1,-1 0,0-1,0 1,0 0,0-1,0 1,-1-1,1 0,-1 1,0 0,-65 55,34-37,0-2,-2-1,0-2,-1-2,-1-1,0-1,-1-3,-9 1,-20 1</inkml:trace>
  <inkml:trace contextRef="#ctx0" brushRef="#br1" timeOffset="191229.665">3182 5612,'0'0,"-1"-19,-8 22,5 6,1-1,0 1,1 0,0-1,0 1,1 0,0 0,1 0,0 0,0 0,1 0,1 7,-1-14,0-1,0 1,-1 0,1-1,0 1,0-1,1 0,-1 1,0-1,0 0,1 0,-1 0,0 0,1 0,-1 0,1 0,0 0,-1 0,1-1,0 1,-1-1,1 1,0-1,0 0,-1 0,1 0,0 0,0 0,-1 0,1 0,0 0,0-1,-1 1,1-1,0 1,-1-1,1 0,0 1,-1-1,1 0,-1 0,0 0,1 0,-1-1,0 1,1 0,-1-1,0 1,0 0,0-1,0 1,0-1,-1 0,1 1,0-1,-1-1,5-4,-1-1,0-1,0 1,-1 0,0-1,-1 0,0 0,0 0,-1 0,0 0,0 0,-1 0,-1 0,1 0,-1 0,-1 0,0 0,-1-3,3 10,-1 1,0-1,1 0,-1 0,0 0,0 0,0 0,0 1,0-1,-1 0,1 1,0-1,-1 1,1 0,-1-1,1 1,-1 0,0 0,0 0,1 0,-1 0,0 0,0 1,0-1,0 1,0-1,0 1,0 0,0 0,0-1,0 2,0-1,0 0,0 0,0 1,0-1,0 1,0-1,0 1,0 0,0 0,1 0,-1 0,0 0,0 0,1 0,-1 0,1 1,-1-1,0 2,-4 4,1 1,-1 0,2 0,-1 0,1 1,0-1,1 1,0 0,0 0,1 1,0-1,1 0,0 1,0-1,1 0,1 9,-2-16,1 1,0-1,1 1,-1 0,0-1,1 1,-1-1,1 1,0-1,0 1,0-1,0 0,0 1,0-1,1 0,-1 0,1 0,-1 0,1 0,0 0,0 0,0-1,0 1,0-1,0 1,0-1,1 0,-1 0,0 0,1 0,-1 0,1-1,-1 1,1-1,-1 1,1-1,0 0,-1 0,1 0,-1 0,1-1,-1 1,1-1,-1 1,1-1,1-1,2-1,1 0,-1 0,-1-1,1 0,-1 0,1-1,-1 1,0-1,-1 0,1 0,-1-1,0 0,-1 1,1-1,-1 0,0-1,0 1,-1 0,0-1,0 0,0-5,-1 8,0-1,0 1,0-1,-1 1,0-1,0 1,0-1,0 1,-1-1,0 1,0-1,0 1,0 0,-1-1,0 1,0 0,0 0,0 0,-1 0,1 1,-1-1,0 1,0-1,0 1,-1 0,1 0,-1 0,1 1,-1-1,0 1,0 0,-4-1,4 1,1 1,-1 0,1 0,-1 0,1 1,-1-1,0 1,1 0,-1 0,0 0,1 0,-1 1,1 0,-1 0,1 0,-1 0,1 0,-1 0,1 1,0 0,0 0,0 0,0 0,0 0,0 0,0 1,1-1,-1 1,1 0,0 0,0 0,0 1,-3 3,1 1,0-1,1 1,0 1,0-1,0 0,1 1,1-1,-1 1,1-1,1 1,0 0,0 1,1 0,0 0,1-1,0 1,1 0,0 0,1-1,-1 0,2 0,-1 0,5 6,-6-11,-1 0,1 0,0-1,0 1,0-1,1 1,-1-1,1 0,0-1,0 1,0 0,0-1,0 0,0 0,1 0,-1-1,1 0,-1 0,1 0,-1 0,1 0,0-1,4 0,-6-1,0 1,0-1,1 0,-1 0,0 0,0-1,0 1,0-1,-1 0,1 0,0 0,-1 0,1 0,-1 0,0-1,1 1,-1-1,-1 0,1 1,0-1,0 0,-1 0,0 0,0 0,0-1,0 1,0 0,0 0,-1-1,0 0,2-6,-1 1,0-1,-1 0,0 1,-1-1,0 0,0 1,-1-1,0 1,-1-1,0 3,1 1,-2-1,1 1,-1 0,0 0,0 0,0 1,-1 0,0 0,0 0,0 0,-1 1,1-1,-1 1,-2 0,5 2,0 0,0 1,0 0,0 0,-1 0,1 0,0 0,-1 0,1 1,0 0,-1 0,1 0,0 0,-1 0,1 0,0 1,-1 0,1 0,0 0,0 0,0 0,-1 1,1-1,1 1,-1 0,0 0,0 0,1 0,-1 0,1 1,0-1,-1 2,-5 5,2 1,-1-1,1 2,1-1,0 1,0 0,1 0,0 0,1 1,1-1,-2 10,4-20,-1 0,1 0,0 1,-1-1,1 0,0 0,0 1,0-1,0 0,0 0,0 1,0-1,1 0,-1 0,0 0,1 1,-1-1,1 0,-1 0,1 0,-1 0,1 0,0 0,0 0,0 0,-1 0,1 0,0 0,0 0,0-1,0 1,0 0,0-1,1 1,-1-1,0 1,0-1,0 1,1-1,-1 0,0 0,0 1,1-1,-1 0,0 0,0 0,1-1,-1 1,0 0,0 0,0-1,1 1,-1-1,0 1,0-1,0 1,0-1,0 0,1 0,2-1,1-1,-1 0,0-1,0 1,0-1,0 0,-1 0,1 0,-1 0,0-1,-1 1,1-1,-1 0,0 0,0 0,0 0,0 0,-1 0,0 0,0-1,-1-1,0 6,0-1,0 1,0 0,-1 0,1-1,0 1,-1 0,1 0,-1 0,0-1,1 1,-1 0,0 0,0 0,1 0,-1 0,0 1,0-1,0 0,0 0,0 0,0 1,-1-1,1 1,0-1,0 1,0-1,-1 1,1 0,0-1,0 1,-1 0,1 0,0 0,0 0,-1 0,1 0,0 1,-1-1,1 0,0 0,0 1,0-1,-1 1,1-1,0 1,0 0,0-1,0 1,0 0,0 0,0 0,0 0,0 0,1 0,-1 0,0 0,0 0,1 0,-1 0,1 0,-1 1,1-1,0 0,-1 0,1 1,0-1,0 0,0 1,-3 17,3 1</inkml:trace>
  <inkml:trace contextRef="#ctx0" brushRef="#br1" timeOffset="192195.252">3142 6990,'-3'0,"0"1,1-1,-1 1,0 0,0 0,0 0,0 0,1 1,-1-1,0 1,1-1,0 1,-1 0,1 0,0 0,0 0,0 1,0-1,0 0,1 1,-1 0,1-1,-1 1,1 0,0 0,0-1,0 1,1 0,-1 0,1 0,-1 0,1 0,0 0,0 0,1 0,-1 0,0 0,1 0,0 0,0 0,0 0,0 0,0-1,0 1,1 0,-1-1,1 1,0-1,0 0,0 1,0-1,2 2,0-3,1 0,-1 0,0 0,1 0,-1 0,1-1,-1 0,1 0,-1 0,1-1,-1 1,1-1,-1 0,1 0,-1-1,0 1,0-1,0 0,0 0,0-1,0 1,0-1,-1 1,1-1,-1-1,0 1,0 0,0-1,0 1,-1-1,1 0,-1 0,0 0,0 0,-1 0,1 0,-1-1,0 1,0 0,0-1,-1 1,1-1,-1 1,0-1,0 1,-1-1,1 1,-2-4,1 5,1 1,-1 0,0 0,0-1,0 1,0 0,0 0,0 0,-1 0,1 0,0 0,-1 1,0-1,0 0,1 1,-1-1,0 1,0 0,0-1,0 1,0 0,-1 0,1 1,0-1,0 0,-1 1,1-1,0 1,-1 0,1 0,-1 0,1 0,0 0,-1 0,-1 1,-2 0,0 0,0 0,0 1,0 0,0 0,1 0,-1 1,1 0,-1 0,1 0,0 0,0 1,-2 3,3-3,0 0,1 0,0 1,0-1,0 1,0 0,1 0,0 0,0 0,0 0,1 0,-1 0,1 1,1-1,-1 0,1 1,0-1,0 1,0-1,1 1,0-1,0 0,0 1,1 1,-1-5,0-1,0 1,1-1,-1 1,0 0,1-1,-1 0,1 1,-1-1,1 0,0 0,0 0,-1 0,1 0,0 0,0-1,0 1,0 0,0-1,0 0,0 1,0-1,0 0,0 0,0 0,0 0,0-1,0 1,0 0,0-1,0 1,0-1,0 0,-1 0,1 0,1 0,55-48,-56 47,0-1,0 1,-1-1,1 1,-1-1,1 0,-1 0,0 0,0 1,0-1,0 0,0 0,-1 0,0 0,1 0,-1-1,0 1,0 0,-1 0,1 0,-1 0,1 0,-1 0,0 0,0 0,-1 1,1-1,0 0,-1 0,0 1,1-1,-1 1,0 0,0-1,-1 1,1 0,0 0,-1 0,1 1,-3-2,3 2,0-1,-1 1,1 0,0 0,-1 0,0 0,1 0,-1 1,1-1,-1 1,0-1,1 1,-1 0,0 0,0 1,1-1,-1 0,0 1,1 0,-1-1,1 1,-1 0,1 0,-1 1,1-1,0 0,-1 1,1 0,0-1,0 1,0 0,0 0,1 0,-1 0,0 0,1 1,0-1,-1 0,1 1,0-1,0 1,0-1,0 3,1-3,0 0,0 0,1 0,-1 0,0-1,1 1,-1 0,1 0,0 0,0 0,0-1,0 1,0 0,0-1,0 1,0-1,0 1,1-1,-1 0,1 0,-1 1,1-1,-1 0,1 0,0 0,0-1,-1 1,1 0,0-1,0 1,0-1,0 1,-1-1,1 0,0 0,0 0,0 0,0 0,0 0,0-1,0 1,0-1,-1 1,1-1,0 0,0 1,0-2,23-5</inkml:trace>
  <inkml:trace contextRef="#ctx0" brushRef="#br1" timeOffset="192990.948">3142 5840,'1'-1,"-1"0,1 0,-1 0,0 1,1-1,-1 0,1 0,0 1,-1-1,1 0,0 1,-1-1,1 0,0 1,0-1,-1 1,1 0,0-1,0 1,0-1,0 1,-1 0,1 0,0 0,0-1,0 1,0 0,0 0,0 0,0 1,0-1,0 0,0 0,-1 0,1 1,0-1,0 0,0 1,0-1,0 0,-1 1,1 0,0-1,-1 1,1-1,0 1,-1 0,1-1,0 1,0 1,222 141,-11 10,-7 10,73 81,-177-158,-100-86,-1 0,0 1,1-1,-1 0,0 0,1 1,-1-1,0 0,1 0,-1 1,0-1,1 0,-1 0,1 0,-1 0,0 0,1 1,-1-1,1 0,-1 0,1 0,-1 0,0 0,1 0,-1 0,1-1,-1 1,0 0,1 0,-1 0,1 0,-1 0,0-1,1 1,-1 0,0 0,1-1,-1 1,0 0,1-1,-1 1,0 0,0-1,1 1,-1 0,0-1,0 1,0 0,1-1,-1 1,0-1,0 1,0 0,0-1,0 1,0-1,0 1,0-1,0 1,0 0,0-1,0 1,0-1,-7-28,6 27,1 1,-2-6,0 0,0 0,-1 0,1 1,-2 0,1-1,-1 1,0 0,0 1,0-1,-1 1,-1-2,-6 0</inkml:trace>
  <inkml:trace contextRef="#ctx0" brushRef="#br1" timeOffset="193980.185">3102 7190,'10'268,"-4"395,12-514,-18-149,0 0,0 0,1-1,-1 1,0 0,0 0,1 0,-1 0,0 0,0 0,1 0,-1 1,0-1,1 0,-1 0,0 0,0 0,1 0,-1 0,0 0,0 0,0 1,1-1,-1 0,0 0,0 0,0 1,1-1,-1 0,0-32,0 31,-54-734,52 540,0 188,0 18,-2 21,3 16,4-29</inkml:trace>
  <inkml:trace contextRef="#ctx0" brushRef="#br1" timeOffset="195029.482">3182 5024,'-1'0,"1"0,-1 1,1-1,-1 0,1 0,-1 1,1-1,-1 0,1 1,-1-1,1 0,0 1,-1-1,1 1,0-1,-1 1,1-1,0 1,-1-1,1 1,0-1,0 1,0-1,0 1,-1-1,1 1,0-1,0 1,0-1,0 1,0 0,0-1,0 1,1-1,-1 1,0-1,0 1,0-1,0 1,1-1,-1 1,0-1,0 1,1-1,-1 1,1-1,-1 1,0-1,1 0,-1 1,15 216,-10 49,-6-721,1 704,15-340,-6-69,-11 148,-1 19,-7 153,6-89</inkml:trace>
  <inkml:trace contextRef="#ctx0" brushRef="#br1" timeOffset="196947.578">3329 2204,'0'-1,"0"0,0 0,-1 0,1 0,-1 0,1 0,-1 0,1 1,-1-1,1 0,-1 0,0 0,1 1,-1-1,0 0,0 1,1-1,-1 1,0-1,0 1,0-1,0 1,0 0,0-1,0 1,0 0,0 0,0 0,0 0,0 0,0 0,0 0,0 0,0 0,0 0,0 0,0 0,0 1,1-1,-1 1,0-1,0 0,0 1,0-1,0 1,1 0,-1-1,0 1,0 0,-37 36,36-34,-1 0,1 0,-1 0,1 0,0 1,0-1,1 1,-1-1,1 1,-1-1,1 1,0 0,1 0,-1-1,1 1,-1 0,1 0,0 0,1 0,-1-1,1 1,-1 0,1 0,0-1,1 1,-1 0,1-1,-1 1,1-1,0 0,0 1,1-1,-1 0,1 0,-1-1,1 1,0 0,0-1,0 0,0 0,1 0,0 1,4-2,-1 0,1 0,0-1,0 0,0 0,0-1,0 0,-1-1,1 1,0-2,-1 1,1-1,-1 0,0 0,0-1,0 0,0 0,-1-1,0 1,0-2,0 1,0-1,-1 1,0-2,0 1,-1 0,0-1,0 0,0 0,-1 0,0 0,0-1,-1 1,0-1,0 0,0-4,-2 6,-1 1,0-1,0 1,0 0,0 0,-1-1,0 1,0 0,0 0,-1 1,1-1,-1 0,0 1,-1 0,1 0,-1 0,0 0,0 0,0 1,0-1,-1 1,1 0,-1 1,0-1,1 1,-1 0,-1 0,1 1,0-1,0 1,-1 0,1 0,0 1,-1 0,1 0,-1 0,1 0,0 1,-1 0,1 0,0 1,0-1,0 1,0 0,-4 3,2-1,1 1,-1 1,1-1,0 1,1 0,-1 1,1-1,1 1,-1 0,1 0,0 1,1-1,-1 1,2 0,-1 0,1 0,0 0,1 0,0 0,0 1,0-1,2 3,-2-5,1 0,0 0,1 0,-1-1,1 1,0 0,1-1,-1 1,1-1,0 1,1-1,-1 0,1 0,0 0,0 0,1 0,-1-1,1 0,0 1,0-1,1-1,-1 1,1-1,0 1,0-1,0-1,0 1,0-1,1 0,-1 0,1 0,1-1,1 0,0 0,0-1,0-1,0 1,0-1,0-1,0 1,0-1,0-1,-1 0,1 0,-1 0,0-1,0 0,0 0,0-1,-1 0,1 0,-1 0,-1-1,1 0,-1 0,4-5,-5 6,0-1,0 1,-1 0,0-1,0 0,0 0,0 0,-1 0,0 0,0 0,-1-1,0 1,0 0,-1-1,1 1,-1-1,-1 1,1-1,-1 1,0-1,0 1,-1 0,0-1,0 1,-1 0,0 0,0 1,0-1,-2-2,1 2,0 1,0 0,0 0,0 0,-1 1,0-1,0 1,0 0,-1 1,1-1,-1 1,0 0,1 0,-2 1,1 0,0 0,0 0,-1 1,1 0,0 0,-1 1,1 0,-1 0,1 0,-1 1,1 0,-1 0,1 0,0 1,0 0,0 0,0 1,-2 1,1 2,1 0,-1 0,1 1,1 0,-1 1,1-1,0 1,1 0,0 0,0 1,1-1,0 1,0-1,1 1,0 0,1 0,0 0,0 0,1 0,0 1,1-1,0 0,0 0,1 0,0 0,0-1,1 1,1 0,13 27</inkml:trace>
  <inkml:trace contextRef="#ctx0" brushRef="#br1" timeOffset="197744.212">3490 2979,'-5'-1,"1"0,-1 0,0 1,0 0,0 0,0 0,1 1,-1-1,0 1,0 0,1 1,-1-1,1 1,-1 0,1 0,0 0,-1 1,1-1,0 1,1 0,-1 0,0 0,1 1,0 0,0-1,0 1,0 0,0 0,1 0,0 1,0-1,0 1,0-1,1 1,0 0,0 1,1 1,1 0,0 0,0 1,1-1,-1 0,2 0,-1 0,1-1,0 1,1-1,-1 1,1-1,0 0,1 0,0-1,-1 1,2-1,-1 0,1-1,-1 1,1-1,1 0,-1-1,0 1,1-1,0 0,0-1,0 0,0 0,0 0,0-1,0 0,1 0,-1-1,0 0,1-1,-1 1,0-1,7-2,-6 1,1 0,-1-1,0 0,0 0,0-1,-1 0,1 0,-1-1,0 0,0 0,0-1,-1 0,4-4,-8 7,1 0,0 0,-1 0,0-1,1 1,-1-1,-1 1,1-1,0 0,-1 0,0 0,0 0,0 0,-1 0,1 0,-1 0,0 0,0 0,0 0,0 0,-1 0,0 0,0 0,0 0,0 0,-1 0,1 0,-1 0,-1-1,-3-2,-1 1,0 0,0 0,0 0,-1 1,0 0,0 0,0 1,-1 0,1 0,-1 1,0 0,0 1,0 0,0 1,0-1,-1 2,1-1,0 1,-1 1,1 0,0 0,0 1,0 0,0 0,-8 4,10-4,0 0,0 1,1 0,-1 0,1 1,0 0,0 0,0 0,0 1,1 0,0 0,0 0,0 1,1-1,0 1,0 0,0 1,1-1,0 1,0-1,0 1,1 0,0 0,0 0,1 0,0 0,0 1,1-1,0 6,1-11,-1 0,1 1,0-1,0 0,0 0,0 0,1 0,-1 0,0 0,1 0,0 0,-1 0,1-1,0 1,0-1,0 1,0-1,0 0,0 0,0 1,0-1,0-1,1 1,-1 0,0-1,1 1,-1-1,1 0,-1 1,0-1,2-1,73-13,-65 9,-1 1,0-2,-1 1,1-1,-1-1,0 0,-1 0,1-1,-1 0,-1-1,0 0,0 0,-1-1,0 0,0 0,-1-1,2-6,-7 14,0 1,-1-1,1 0,-1 0,0 0,0 0,0 0,0 0,0 0,-1 0,1 0,-1 1,0-1,1 0,-2 0,1 0,0 1,0-1,-1 1,1-1,-1 1,0-1,0 1,0 0,0 0,0 0,0 0,-1 0,1 1,-1-1,1 1,-1-1,0 1,0 0,-5-3,-1 1,1 0,-1 1,0 0,0 0,0 1,0 0,0 0,0 1,-6 1,8-1,1 1,0 0,0 1,-1-1,1 1,0 0,0 1,1 0,-1 0,1 0,-1 0,1 1,0 0,0 0,0 0,1 1,0 0,0-1,0 2,0-1,1 0,0 1,0-1,0 1,1 0,-1 0,2 0,-1 0,1 1,0-1,0 0,0 1,1-1,0 0,0 1,1-1,0 0,0 2,0-5,1 0,-1 0,1-1,-1 1,1 0,0-1,0 1,0-1,0 1,1-1,-1 0,0 0,1 0,0 0,-1 0,1-1,0 1,0-1,0 0,0 0,0 0,0 0,1 0,-1-1,0 1,26 2</inkml:trace>
  <inkml:trace contextRef="#ctx0" brushRef="#br1" timeOffset="199176.883">3583 2017,'-5'25,"1"1,1 0,1 0,2 0,0 0,2 0,1 0,1 0,1-1,4 13,-5-18,20 99,6 19,-6 2,-6 0,-3 67,-15-186,-1-27,0-36,0-30,-2-90,-18-130,1 158,-6 1,-15-36,29 137,12 32,0 0,0 0,0 0,0 0,0 0,0 0,0 1,0-1,-1 0,1 0,0 0,0 0,0 0,0 0,0 0,-1 0,1 0,0 0,0 0,0 0,0 0,-1 0,1 0,0 0,0 0,0 0,0 0,-1 0,1 0,0 0,0 0,0 0,0 0,-1 0,1 0,0 0,0 0,0 0,0 0,0 0,0-1,-1 1,1 0,0 0,0 0,0 0,0 0,0-1,0 1,0 0,0 20,57 301,30 298,-81-565,6 9,-12-63,0 1,1-1,-1 0,0 0,1 0,-1 0,1 0,-1 0,0 0,1 0,-1 0,1 0,-1 0,0 0,1 0,-1 0,1 0,-1 0,0 0,1-1,-1 1,0 0,1 0,-1 0,0-1,1 1,-1 0,0 0,0-1,1 1,-1 0,0-1,0 1,1 0,-1-1,0 1,0 0,0-1,0 1,1 0,-1-1,0 1,0-1,0 1,0 0,0-1,0 1,0 0,0-1,0 1,0-1,0 1,-1 0,1-1,0 1,0-1,0 1,0 0,-1-1,1 1,0 0,0-1,6-51,-2 0,-3-1,-2-13,0 13,-3-108,-8 0,-7 1,-15-44,9 107,25 98,0-1,0 0,0 0,-1 0,1 1,0-1,0 0,0 0,0 0,0 0,0 0,-1 1,1-1,0 0,0 0,0 0,-1 0,1 0,0 0,0 0,0 0,-1 0,1 0,0 0,0 0,0 0,-1 0,1 0,0 0,0 0,0 0,-1 0,1 0,0 0,0 0,0 0,-1 0,1 0,0 0,0 0,0 0,0-1,-1 1,1 0,0 0,0 0,0 0,0 0,0-1,-1 1,1 0,0 0,0 0,0-1,0 1,0 0,0 0,0 0,0-1,0 1,0 0,-4 22,2 57,3 0,6 40,-2-41,17 621,-22-590,3-92,3-20,6-29,6-63,-4-1,-4 0,-3-90,-7-31,-10 1,-19-83,21 246,2 34,0 35,1 67,3 0,7 44,-3-58,0-19,10 280,15 0,-10-226,-9-82,-1-22,5-61,-11-61,-4 1,-7 0,-4 0,-23-83,35 193,-42-208,34 194,3 28,2 83,7 783,-3-830,10 86,-9-125,1 0,-1-1,0 1,0 0,1 0,-1-1,0 1,1 0,-1 0,0 0,1-1,-1 1,0 0,1 0,-1 0,0 0,1 0,-1 0,1 0,-1 0,0 0,1 0,-1 0,0 0,1 0,-1 0,1 0,-1 0,0 0,1 0,-1 0,0 1,1-1,-1 0,0 0,1 0,-1 1,0-1,0 0,1 0,-1 1,0-1,0 0,1 1,-1-1,0 0,0 1,0-1,0 0,1 1,-1-1,0 1,0-1,0 0,0 1,0-1,0 0,0 1,0-1,4-14,-1 0,0-1,-1 0,0 0,-1 1,-1-1,-1-5,2-7,-4-109,-6 1,-6 0,-26-105,9 108,22 115,3 33,2 42,2 0,3 0,6 32,8 33,-5-83</inkml:trace>
  <inkml:trace contextRef="#ctx0" brushRef="#br1" timeOffset="199716.919">3316 2097,'1'-135,"-1"-116,-22-153,20 382,-6-51,-3 1,-13-44,6 74,17 43,0-1,0 1,0-1,-1 1,1 0,0 0,0-1,0 1,0 0,0 0,1 0,-1 0,0 0,0 0,1 1,-1-1,0 0,1 0,-1 0,1 1,0-1,-1 0,1 1,0-1,0 0,0 0,0 1,0-1,0 0,0 1,0 0,-1 20,1 1,0-1,2 1,0-1,2 0,5 17,2 12</inkml:trace>
  <inkml:trace contextRef="#ctx0" brushRef="#br1" timeOffset="200805.352">3476 3193,'0'0,"-1"0,1-1,0 1,-1 0,1 0,0-1,0 1,-1 0,1 0,-1 0,1 0,0 0,-1 0,1-1,0 1,-1 0,1 0,0 0,-1 0,1 0,-1 0,1 1,0-1,-1 0,1 0,0 0,-1 0,1 0,0 0,-1 1,1-1,0 0,-1 0,1 0,0 1,0-1,-1 0,1 1,0-1,0 0,-1 0,1 1,0-1,0 0,0 1,0-1,-1 0,1 1,0-1,0 1,0-1,0 0,0 1,0-1,0 0,0 1,0-1,0 1,0-1,0 0,1 1,-1-1,0 0,0 1,0-1,0 0,1 1,-1-1,13 130,11 85,-10 1,-12 194,-14-285,13-126,-1 1,0 0,0-1,0 1,0 0,0 0,0-1,0 1,0 0,0-1,1 1,-1 0,0-1,-1 1,1 0,0-1,0 1,0 0,0 0,0-1,0 1,0 0,0-1,0 1,-1 0,1 0,0-1,0 1,0 0,-1 0,1-1,0 1,0 0,-1 0,1 0,0 0,0-1,-1 1,1 0,0 0,0 0,-1 0,1 0,0 0,-1 0,1 0,0 0,-1 0,1 0,0 0,-1 0,1 0,0 0,0 0,-1 0,1 0,0 0,-1 0,1 0,0 0,0 1,-1-1,1 0,0 0,0 0,-1 1,1-1,0-1,-43-218,16 23,9-1,7-131,13 435,5 0,4-1,23 92,-21-146,-1-12</inkml:trace>
  <inkml:trace contextRef="#ctx0" brushRef="#br1" timeOffset="202065.373">3196 1174,'0'-24,"10"321,1 281,-8-553,-1-105,-10-13,-5 0,-14-47,1 0,14 74,3-1,3 0,3 0,2-3,4 44,-3 26,0 0,0 0,1 1,-1-1,0 0,0 0,0 1,0-1,0 0,1 0,-1 0,0 1,0-1,0 0,0 0,1 0,-1 0,0 1,0-1,1 0,-1 0,0 0,0 0,1 0,-1 0,0 0,0 0,1 0,-1 0,0 1,0-1,1-1,-1 1,0 0,0 0,1 0,-1 0,0 0,1 0,-1 0,0 0,0 0,0 0,1-1,-1 1,0 0,0 0,12 145,26 537,-30-621,0-97,-10-231,-11-1,-13-12,12 149,46 408,-20-191,67 520,-78-659,-11-135,-29-157,25 262,10 90,0 215,8-94,16 97,-5-129</inkml:trace>
  <inkml:trace contextRef="#ctx0" brushRef="#br1" timeOffset="202987.417">3396 2150,'-3'-3,"0"0,-1 1,0-1,1 1,-1-1,0 1,0 0,0 1,0-1,0 1,-1 0,1 0,0 0,0 0,-1 1,1-1,-1 1,1 1,0-1,-1 0,1 1,-1 0,1 0,0 0,0 1,0 0,0-1,0 1,0 1,0-1,1 0,-1 1,1 0,-1 0,1 0,0 0,-1 2,-4 6,1-1,0 2,0-1,1 1,1 0,0 0,0 0,1 1,1 0,0-1,1 1,0 0,1 1,1-1,0 11,1-19,-1-1,0 1,1-1,0 1,0-1,1 0,-1 1,1-1,0 0,0 0,0 0,0 0,1 0,0-1,-1 1,1-1,1 0,-1 0,0 0,1 0,0 0,-1-1,1 0,0 1,0-1,0-1,1 1,-1-1,0 1,1-1,-1-1,1 1,-1 0,1-1,-1 0,1 0,1-1,7-1,-1-1,0 0,0-1,0 0,0-1,-1-1,1 1,-2-2,1 0,-1 0,1-1,-2 0,1 0,-2-1,1-1,-1 1,0-1,-1-1,0 1,-1-1,0-1,-1 1,0-1,0 0,-3 4,-1 1,1-1,-1 0,-1 0,1 1,-1-1,0 0,-1 0,0 1,0-1,-1 0,0 1,0-1,-1 1,0 0,0 0,-1 0,0 0,0 1,0-1,-1 1,0 0,0 0,-1 1,1 0,-1 0,-1 0,1 0,0 1,-1 0,0 1,0-1,0 1,-1 1,1-1,-4 0,6 2,0 0,0 1,0-1,0 1,1 0,-1 0,0 0,0 1,0 0,0 0,0 0,1 0,-1 1,0 0,1 0,0 0,-1 0,1 1,0-1,0 1,0 1,1-1,-1 0,1 1,-1-1,1 1,0 0,1 0,-2 2,-3 6,1 1,0 0,0 0,1 0,1 0,0 1,1 0,0 0,1 9,0-15,0 0,1 0,1 0,-1 0,1 1,1-1,-1 0,1 0,1 0,0 0,0-1,0 1,1 0,0-1,0 1,1-1,0 0,0 0,1-1,0 1,0-1,1 0,-1 0,1-1,1 0,-1 0,1 0,-1-1,1 0,1 0,-1-1,0 1,1-2,0 1,5 0,-6-3,0-1,0 1,1-1,-1-1,0 0,0 0,0 0,0-1,-1 0,1 0,-1 0,0-1,0 0,0 0,0-1,-1 0,1 0,-1 0,0-1,-1 1,0-1,1 0,-2 0,1-1,-1 1,0-1,0 0,-1 0,0 0,0 0,-1 0,0 0,0 0,0-1,-1 1,0 0,-1-1,0 1,0 0,0 0,-1 0,0-1,-1-3,-1 0,0 1,0-1,-1 1,-1 0,1 0,-2 0,1 1,-1 0,-1 0,0 1,0 0,0 0,-1 1,0 0,-1 0,1 1,-10-4,16 9,0 0,0 0,0 0,-1 0,1 1,0-1,0 1,-1 0,1 0,0 0,0 0,-1 1,1-1,0 1,0 0,0 0,0 0,0 0,0 1,0-1,0 1,0 0,0-1,1 1,-1 1,1-1,0 0,-1 0,0 2,-3 5,-1 0,1 0,1 0,0 1,0 0,0 0,2 0,-2 3,1-2,0 0,1 1,0-1,0 1,1-1,1 1,0 0,0 0,1 0,1 0,0-1,1 1,0 0,1-1,0 1,1-1,0 0,0 0,3 2,-6-11,1 1,0-1,0 0,0 0,0 0,0-1,0 1,1 0,-1-1,0 0,1 1,-1-1,1 0,0 0,-1 0,1-1,0 1,-1-1,1 1,0-1,0 0,0 0,-1 0,1-1,0 1,0 0,-1-1,1 0,0 0,-1 0,1 0,-1 0,1 0,-1-1,2 0,2-3,1 1,-1-2,0 1,0 0,-1-1,0 0,0-1,0 1,-1-1,0 0,3-7,-2 3,-1 1,0-1,0 0,-2 0,1-1,-1 1,-1-1,0 1,-1-1,0 1,-1-1,0 1,0 0,-1-1,-1 1,0 0,-1 0,0 0,0 1,-4-6,8 15,0 0,-1 0,1 0,0 0,-1 0,1 0,-1 0,1 0,-1 0,0 0,1 0,-1 1,0-1,1 0,-1 0,0 0,0 1,0-1,0 1,0-1,0 0,0 1,0 0,0-1,0 1,0 0,0-1,0 1,0 0,0 0,-1 0,1 0,0 0,0 0,0 0,0 0,0 1,0-1,0 0,0 1,0-1,0 1,0-1,0 1,0-1,0 1,0 0,0-1,0 1,0 0,1 0,-17 59,13-23</inkml:trace>
  <inkml:trace contextRef="#ctx0" brushRef="#br1" timeOffset="203527.652">3557 3073,'-8'12,"2"0,-1 1,2 0,0 1,0-1,1 1,1-1,0 1,1 0,0 11,2-23,0 0,0 0,0 0,1 0,-1 0,1 0,-1 0,1-1,0 1,-1 0,1 0,0 0,0-1,1 1,-1 0,0-1,0 1,1-1,-1 0,1 1,-1-1,1 0,-1 0,1 0,0 0,0 0,0 0,-1-1,1 1,0-1,0 1,0-1,0 1,0-1,0 0,0 0,0 0,0 0,0-1,0 1,0 0,0-1,0 1,-1-1,1 0,0 0,0 1,0-1,-1-1,1 1,0 0,-1 0,1 0,0-2,4-2,-1 0,0 0,0 0,0-1,-1 0,1 0,-2 0,1-1,-1 1,1-1,-2 0,1 0,-1 0,0 0,-1-1,1 1,-1 0,-1-1,0 1,0 0,0-1,-1 1,0 0,0-1,-1 1,0 0,0 0,-1 0,1 0,-2 0,1 1,-1-1,0 1,0 0,-1 0,2 3,0 1,0 0,0 0,0 0,0 0,-1 1,1-1,0 1,-1 0,1 0,-1 0,1 0,-1 1,0-1,1 1,-1 0,0 0,1 0,-1 1,0-1,1 1,-1 0,1 0,-1 0,1 1,0-1,-1 1,-2 1,-2 2,0 0,1 1,0 0,0 0,0 0,1 1,0 0,0 0,1 0,-1 1,1 1,-31 87,35-92,1-1,-1 1,0 0,1-1,0 1,0 0,0-1,0 1,1 0,0-1,-1 1,1 0,0-1,1 1,-1-1,1 0,-1 1,1-1,0 0,0 0,1 0,-1 0,1 0,-1-1,3 3,13 4</inkml:trace>
  <inkml:trace contextRef="#ctx0" brushRef="#br1" timeOffset="203888.879">3490 3180,'-5'4,"-1"1,1-1,1 1,-1 0,1 0,-1 1,2-1,-1 1,0 0,1 0,0 1,1-1,0 0,0 1,0 0,0-1,1 1,0 0,1 0,0-1,0 1,0 6,1-11,0 0,-1 0,1-1,0 1,0 0,0-1,0 1,0-1,0 1,0-1,0 1,1-1,-1 0,1 0,-1 0,1 0,-1 0,1 0,-1 0,1 0,0 0,0-1,-1 1,1-1,0 1,0-1,0 0,0 0,-1 0,1 0,0 0,0 0,0 0,0-1,-1 1,1-1,1 0,63-32,-61 29,-1 1,0-1,0 0,0 0,0 0,0 0,-1-1,0 1,0-1,0 0,0 0,-1 0,0 0,0 0,0-1,-1 1,0-1,0 1,0-1,-1 1,1-1,-1 0,-1 1,1-1,-1 1,0-1,0 1,-1-1,1 1,-1 0,-1 0,1-1,-1 2,1-1,-1 0,-2-1,1 2,1 1,-1 0,0 0,-1 0,1 0,0 1,-1 0,0 0,1 0,-1 0,0 1,0 0,0 0,0 0,0 0,0 1,0 0,0 0,0 0,0 1,0 0,0 0,0 0,0 0,1 1,-1 0,0 0,1 0,-1 0,1 1,0 0,0 0,0 0,0 0,0 1,1 0,0-1,-1 1,1 0,1 1,-1-1,1 0,-1 1,1 0,1-1,-1 1,1 0,-1 0,1 0,1 0,-1 0,1 2,4 19,5-4</inkml:trace>
  <inkml:trace contextRef="#ctx0" brushRef="#br1" timeOffset="204262.879">3450 3474,'-7'18,"0"15,1 13,4 13,5 10,2 7,-1 6,0 3,-1 0,-1-4,-1-12,-1-14,1-13,-4-16,0-15,0-13,1-12,0-3</inkml:trace>
  <inkml:trace contextRef="#ctx0" brushRef="#br1" timeOffset="205626.701">3731 2217,'0'0,"0"0,0 0,0 1,-1-1,1 0,0 0,0 0,0 0,0 0,0 1,0-1,0 0,0 0,0 0,0 0,0 0,-1 0,1 1,0-1,0 0,0 0,0 0,0 0,0 0,-1 0,1 0,0 0,0 0,0 0,0 0,0 1,-1-1,1 0,0 0,4 22,26 92,-5 2,4 66,-19-69,-4 1,-6 0,-4 0,-5 0,-13 45,16-128,1-25,3-20,-1-327,-62-586,50 825,9 92,3 28,2 82,4 1,4-1,5 0,13 46,79 347,-97-471,-3-22,-5-67,-17-89,-8 1,-34-113,-14-8,56 229,6 33,9 35,28 172,-15-142,130 607,-110-559,-20-78,-3-21,-3-62,-9-23,-5 1,-3 0,-4 1,-3 1,-17-40,-48-127,68 218,6 34,7 103,5-40,3 0,4 0,2-1,3 0,2-1,4 0,3 1,18 5,-40-69,0 0,0-1,1 1,-1 0,0-1,1 1,-1-1,1 1,-1 0,1-1,-1 1,1-1,-1 1,1-1,0 0,-1 1,1-1,-1 0,1 1,0-1,-1 0,1 0,0 1,0-1,-1 0,1 0,0 0,-1 0,1 0,0 0,0 0,-1 0,1 0,0 0,-1-1,1 1,0 0,0 0,-1-1,1 1,-1 0,1-1,0 1,-1-1,1 1,-1-1,1 1,-1-1,1 1,-1-1,1 0,-1 1,0-1,1 1,-1-1,0 0,11-44,-11 14,0 0,-2 0,-2 0,0 0,-2 1,-2-1,0 1,-7-12,12 34,2 4,0 0,0 0,-1 0,1 0,-1 0,0 0,0 1,0-1,-1 1,1-1,-1 1,0 0,0 0,-1 0,-9 10,2 25,3 10</inkml:trace>
  <inkml:trace contextRef="#ctx0" brushRef="#br1" timeOffset="206484.827">3436 3874,'0'0,"-14"-16,13 16,1 0,0-1,0 1,0 0,-1 0,1 0,0 0,-1 0,1 0,0 0,0 0,-1 0,1-1,0 1,-1 0,1 0,0 0,0 1,-1-1,1 0,0 0,-1 0,1 0,0 0,0 0,-1 0,1 0,0 0,0 1,-1-1,1 0,0 0,0 0,0 1,-1-1,1 0,0 0,0 1,0-1,0 0,-1 0,1 1,0-1,0 0,0 0,0 1,0-1,0 0,0 1,0-1,0 0,0 0,0 1,0-1,0 0,0 1,0-1,0 0,0 0,0 1,1-1,-1 0,0 0,0 1,0-1,0 0,0 0,1 1,-1-1,22 171,5 66,-46-341,6 40,3 0,0-49,12 100,2 30,25 177,-25-192,-3-15,-1 12,1-15</inkml:trace>
  <inkml:trace contextRef="#ctx0" brushRef="#br2" timeOffset="142291.722">8783 506,'0'484,"-1"-471,1-12,-1-1,1 1,0 0,-1 0,1-1,0 1,0 0,0 0,0 0,-1-1,1 1,0 0,0 0,1 0,-1-1,0 1,0 0,0 0,0 0,1-1,-1 1,0 0,1 0,-1-1,1 1,-1 0,1-1,-1 1,1-1,-1 1,1 0,-1-1,1 1,0-1,-1 0,1 1,0-1,0 1,-1-1,1 0,0 0,0 1,-1-1,1 0,0 0,0 0,0 0,72 1,-54-3,-1 2,0 0,1 1,-1 1,0 1,0 0,0 1,0 1,2 2,-18-6,0-1,-1 1,1-1,0 1,-1-1,1 1,0 0,-1 0,1 0,-1 0,0 0,1 0,-1 1,0-1,0 0,1 1,-1-1,0 0,0 1,-1 0,1-1,0 1,0-1,-1 1,1 0,-1 0,0-1,1 1,-1 0,0 0,0-1,0 1,0 0,0 0,0 0,-1-1,1 1,-1 0,1-1,-1 2,-6 4,-1 0,0 0,0 0,-1-1,0 0,0 0,0-1,0 0,-1-1,0 0,0-1,-8 2,12-3,-113 39,118-41,1 1,-1 0,0 0,1 0,-1 0,0 0,1-1,-1 1,1 0,-1 0,1 0,0 1,-1-1,1 0,0 0,0 0,0 0,0 0,0 0,0 0,0 0,0 0,0 0,0 0,1 1,-1-1,0 0,1 0,-1 0,1 0,-1 0,1-1,0 1,-1 0,1 0,0 0,-1 0,1-1,0 1,0 0,0-1,0 1,0-1,0 1,0-1,0 1,0-1,0 1,0-1,0 0,0 0,0 0,0 0,0 1,0-1,0-1,1 1,-1 0,0 0,108 10,-26-5,-82-5,1 0,-1 1,1-1,-1 1,0-1,0 1,1-1,-1 1,0-1,0 1,0 0,0 0,1 0,-1 0,0 0,-1 0,1 0,0 0,0 0,0 0,-1 0,1 0,0 1,-1-1,1 0,-1 0,0 1,1-1,-1 1,0-1,0 0,0 1,0-1,0 0,0 1,0-1,0 0,-1 1,1-1,0 0,-1 1,1-1,-1 0,0 1,1-1,-1 0,0 0,0 0,1 0,-1 0,0 0,0 0,0 0,0 0,-1 0,1-1,0 1,0 0,0-1,-1 1,1-1,-23 17,-1-2,-1-1,0-1,-1-1,0-2,0 0,-15 1,38-9,1-1,-1 1,1-1,-1 1,1 0,0 0,0 0,0 1,0-1,0 1,0 0,1-1,-1 1,1 1,0-1,0 0,0 0,0 1,1-1,-1 1,1-1,0 1,0 0,0 1,-4 95,6-78,27 162,-18-87,-11-95,0 0,-1-1,1 1,-1-1,1 1,-1-1,1 0,-1 0,0 0,0 1,0-2,1 1,-1 0,0 0,0-1,0 1,0-1,0 1,0-1,-1 0,1 0,0 0,0 0,0 0,-2-1,-6 2,-58 6,1 3,0 3,-62 20,110-27,0 2,0 0,1 0,0 2,1 0,0 1,1 1,-5 5,-15 11,27-40,8 3</inkml:trace>
  <inkml:trace contextRef="#ctx0" brushRef="#br2" timeOffset="142621.669">8209 1775,'0'0,"0"-1,0 1,-1-1,1 1,0 0,-1-1,1 1,0-1,-1 1,1 0,-1-1,1 1,0 0,-1 0,1-1,-1 1,1 0,-1 0,1 0,-1-1,1 1,-1 0,1 0,-1 0,1 0,-1 0,1 0,-1 0,1 0,-1 0,0 0,1 0,-1 1,1-1,0 0,-1 0,1 0,-1 1,1-1,-1 0,1 1,-1-1,1 0,0 1,-1-1,1 0,0 1,-1-1,1 1,0-1,0 1,-1-1,1 1,0-1,0 1,0-1,0 1,-1-1,1 1,0-1,0 1,0-1,0 1,0-1,0 1,-1 43,1-39,35 539,-32-232,4-348,-1 16</inkml:trace>
  <inkml:trace contextRef="#ctx0" brushRef="#br2" timeOffset="143197.202">8289 2337,'8'11,"0"-1,1 0,0 0,1-1,0 0,0-1,1 0,0 0,0-1,0-1,1 0,1 0,11 3,8 5,0-2,0-1,1-1,1-2,-1-1,26 1,-10-17,-43 3</inkml:trace>
  <inkml:trace contextRef="#ctx0" brushRef="#br2" timeOffset="143582.707">8677 2378,'0'0,"0"0,0 1,0-1,0 1,0-1,0 1,0-1,0 0,0 1,-1-1,1 1,0-1,0 0,0 1,-1-1,1 0,0 1,0-1,-1 0,1 1,0-1,-1 0,1 0,0 1,-1-1,1 0,-1 0,1 1,0-1,-1 0,1 0,-1 0,1 0,0 0,-1 0,1 0,-1 0,1 0,-1 0,1 0,0 0,-1 0,1 0,-1 0,1 0,0 0,-1-1,1 1,-1 0,1 0,0 0,-1-1,1 1,0 0,-1-1,1 1,0 0,-1-1,1 1,0 0,0-1,0 1,-1 0,1-1,5 9,1-1,-1 0,1 0,1-1,-1 0,1 0,0 0,0-1,1 0,0 0,0-1,5 2,2 3,129 75,-143-83,1 0,-1 0,1 0,-1 0,1 0,-1 1,0-1,0 1,0-1,0 1,0-1,0 1,0-1,0 1,-1 0,1-1,-1 1,1 0,-1 0,1 0,-1-1,0 1,0 0,0 0,0 0,0 0,-1-1,1 1,-1 0,1 0,-1-1,1 1,-1 0,0-1,0 1,0 0,0-1,0 1,0-1,0 0,0 1,-1-1,1 0,-1 0,0 1,-11 7,-1-2,0 1,0-2,-1 0,1 0,-1-2,0 0,-1 0,1-2,-1 0,-14 0,21-1,9-1,0 0,0-1,1 1,-1 0,0-1,0 1,0 0,0-1,0 1,0-1,-1 1,1 0,0-1,0 1,0 0,0-1,0 1,0 0,-1 0,1-1,0 1,0 0,0-1,-1 1,1 0,0 0,0-1,-1 1,1 0,0 0,-1 0,1-1,0 1,-1 0,11-7,0-1</inkml:trace>
  <inkml:trace contextRef="#ctx0" brushRef="#br2" timeOffset="144237.061">8877 2524,'0'717,"-8"-618,1-104,4-2</inkml:trace>
  <inkml:trace contextRef="#ctx0" brushRef="#br2" timeOffset="145953.535">7420 2297,'8'10,"10"2,0-1,0-1,1 0,0-2,0 0,1-1,7 1,13 1,1-2,-1-1,1-2,0-2,0-2,26-3,-61 2,-14 0,-1 1</inkml:trace>
  <inkml:trace contextRef="#ctx0" brushRef="#br2" timeOffset="149411.441">9238 1789,'88'80,"-68"-65,0 1,-1 1,-1 1,-1 0,0 1,-2 1,0 1,-1 0,-1 1,-1 0,5 14,-12-17,-1 0,0 0,-1 1,-1-1,-1 1,-1-1,-1 1,0 0,-2-1,0 0,-1 1,-1-1,-6 16,-8 15,-2-2,-3 0,-1-2,-18 25,-66 90,98-154,11-26,0 15,1-11</inkml:trace>
  <inkml:trace contextRef="#ctx0" brushRef="#br2" timeOffset="150204.283">9278 2564,'-32'218,"-7"-94,38-124,1 0,-1 0,1 0,-1 0,0 0,1 0,-1-1,1 1,-1 0,1 0,-1 0,1 0,-1-1,1 1,-1 0,1-1,-1 1,1 0,-1-1,1 1,0 0,-1-1,1 1,0-1,-1 1,1-1,0 1,0-1,-1 1,1-1,0 1,0-1,0 1,0-1,-1 1,1-1,0 1,0-1,0 0,0 1,0-1,1 1,-1-1,0 1,0-1,0 1,0-1,1 1,-1-1,0 1,0-1,1 1,-1-1,0 1,1-1,-1 1,2-239,-3 238,1 0,-1-1,1 1,0 0,0-1,0 1,0 0,0-1,0 1,0 0,0-1,0 1,1 0,-1-1,1 1,-1 0,1-1,-1 1,1 0,0 0,-1 0,1 0,0-1,0 1,0 0,0 0,0 1,0-1,0 0,0 0,0 0,1 1,-1-1,0 1,0-1,1 1,-1-1,0 1,1 0,-1-1,0 1,1 0,-1 0,0 0,1 0,1 1,20 0,1 2,-1 0,0 2,0 1,0 0,-1 2,0 0,-1 2,12 6,10 23,-43-37,0-1,0 1,-1-1,1 0,-1 1,1-1,-1 1,1-1,-1 0,0 1,1-1,-1 0,0 0,0 0,0 0,0 0,0 0,0 0,-1 0,1 0,0 0,0 0,-1-1,1 1,0 0,-1-1,1 1,0-1,-1 0,-1 2,-171 110,98-50,79-61,4-8</inkml:trace>
  <inkml:trace contextRef="#ctx0" brushRef="#br2" timeOffset="151300.596">9880 2217,'17'-1,"0"1,0 1,0 1,0 1,0 0,0 1,0 0,-1 2,1 0,90 49,-106-54,0 1,0 0,-1 0,1 0,0 1,-1-1,1 0,-1 0,0 0,1 0,-1 0,0 1,0-1,-1 0,1 0,0 0,-1 0,1 0,-1 0,0 1,0-1,1 0,-1-1,-1 1,1 0,0 0,0 0,-1-1,1 1,-1-1,1 1,-1-1,0 1,0-1,1 0,-1 0,0 0,0 0,0 0,0 0,0-1,-2 1,3 0,-60 41,-2-3,-2-3,-11 1,55-27,21-10,0-1,0 1,0 0,0 0,0 0,0 0,0 0,0-1,0 1,0 0,0 0,0 0,0 0,0 0,0-1,0 1,0 0,0 0,0 0,0 0,-1 0,1 0,0-1,0 1,0 0,0 0,0 0,15-12,6 0</inkml:trace>
  <inkml:trace contextRef="#ctx0" brushRef="#br2" timeOffset="151630.279">10334 2391,'-16'13,"-9"12,-8 6,-3 2,-2 1,2-2,1-2,5-3,5-4,7-8,11-9,11-10,5-5</inkml:trace>
  <inkml:trace contextRef="#ctx0" brushRef="#br2" timeOffset="151952.245">10481 2311,'-8'10,"1"1,0 0,1 1,0-1,0 1,1 0,1 1,0-1,1 1,1 0,-1 0,1 4,2-14,0-1,1 0,-1 0,0 1,0-1,1 0,0 0,-1 0,1 0,0 0,0 0,0 0,0 0,0 0,0 0,1 0,-1-1,1 1,-1 0,1-1,0 0,0 1,-1-1,1 0,0 0,0 0,0 0,0 0,0 0,1 0,-1-1,0 1,0-1,0 0,2 0,2 1,1-1,-1 0,0 0,1-1,-1 0,0 0,0 0,0-1,0 0,0 0,0-1,2 0,-2-2,1 0,-1-1,0 0,0 0,0 0,-1-1,0 1,-1-1,1-1,-1 1,0 0,-1-1,0 0,0 0,-1 0,0 0,0 0,-1-1,0 1,-1 0,0-1,0 1,0 0,-1-1,0 1,-1 0,0 0,0-1,-1 2,0-1,-1 0,1 1,-1-1,-1 1,1 0,-1 0,-4-3,8 8,1 0,-1 1,0-1,-1 0,1 1,0-1,0 1,-1-1,1 1,-1-1,1 1,-1 0,1 0,-1 0,0 0,1 0,-1 0,0 0,0 1,0-1,0 1,0-1,0 1,0 0,0 0,0-1,0 2,0-1,0 0,0 0,0 0,0 1,1-1,-1 1,0 0,0 0,0-1,0 1,1 0,-1 1,0-1,1 0,-1 0,1 1,0-1,-1 1,1-1,0 1,0-1,-1 2,-18 91,18-62</inkml:trace>
  <inkml:trace contextRef="#ctx0" brushRef="#br2" timeOffset="152268.915">10815 2350,'-2'16,"-1"12,0 6,-1 4,-1 2,1-1,2 0,0-2,1-6,0-5,3-12,2-8</inkml:trace>
  <inkml:trace contextRef="#ctx0" brushRef="#br2" timeOffset="152633.937">10989 2191,'32'-11,"109"-26,-139 36,0 1,-1-1,1 1,0 0,0 0,-1 0,1 0,0 0,0 0,0 0,-1 1,1-1,0 0,0 1,-1 0,1-1,-1 1,1 0,0 0,-1 0,1 0,-1 0,0 0,1 1,-1-1,0 0,0 1,0-1,0 1,0-1,0 1,0-1,-1 1,1 0,0-1,-1 1,1 0,-1-1,0 1,0 0,1 0,-1 0,0-1,-1 1,1 0,0 0,0-1,-1 1,1 0,-1 0,-5 14,-1 0,0-1,-1 1,-1-2,-1 1,0-1,-8 9,-10 14,15-19,-40 75,52-92,1 0,-1 0,1 0,0 0,-1 0,1 0,0 1,0-1,0 0,0 0,0 0,0 0,0 0,0 1,1-1,-1 0,0 0,1 0,-1 0,1 0,-1 0,1 0,-1 0,1 0,0 0,-1 0,1 0,0 0,0-1,0 1,0 0,0 0,-1-1,1 1,0-1,1 1,-1-1,0 1,0-1,0 0,0 1,0-1,0 0,0 0,1 0,0 0,58-4,-25-4,-2-1,1-2,-1-1,-1-2,0-1,-1-1,-1-2,16-13,-7-3,-11 4</inkml:trace>
  <inkml:trace contextRef="#ctx0" brushRef="#br2" timeOffset="153278.674">9439 733,'12'9,"0"0,-1 0,0 1,-1 0,0 1,0 0,-1 0,-1 1,0 1,0-1,-2 1,1 0,-2 1,0 0,0 1,1 1,0 0,-2 1,0 0,0 0,-2 0,0 0,-1 0,-1 0,-1 0,0 1,-1-1,-1 0,0-1,-1 1,-1 0,-4 8,-6 6,-2 1,-1-2,-1 0,-1-1,-2-2,-1 0,0-1,-3-1,0-1,-1-1,12-16,22-22,-5 10,6-11</inkml:trace>
  <inkml:trace contextRef="#ctx0" brushRef="#br2" timeOffset="154217.982">9399 1241,'-28'85,"-3"-2,-39 71,123-220,-58 61,-11-83,17 87,0 0,0-1,0 1,0 0,1 0,-1 0,0 0,1 0,-1 0,1 1,-1-1,1 0,0 1,-1-1,1 1,-1-1,1 1,0 0,0 0,-1 0,1 0,0 0,-1 0,1 0,0 0,-1 1,1-1,0 1,-1-1,1 1,-1 0,1-1,-1 1,1 0,-1 0,0 0,1 0,-1 1,4 0,164 52,-168-54,1 0,0 1,0-1,-1 1,1-1,0 1,-1-1,1 1,-1 0,1 0,-1 0,1 0,-1 0,1 0,-1 0,0 0,1 1,-1-1,0 0,0 1,0-1,0 1,-1-1,2 2,-27-14,16 1</inkml:trace>
  <inkml:trace contextRef="#ctx0" brushRef="#br2" timeOffset="154600.048">9412 1322,'8'13,"144"57,-150-69,-1 0,1 0,0-1,-1 1,1 0,-1 0,0 0,1 1,-1-1,0 0,0 0,0 1,0-1,0 1,0-1,0 1,0-1,0 1,-1 0,1-1,-1 1,1 0,-1-1,0 1,0 0,1 0,-1-1,0 1,-1 0,1 0,0-1,0 1,-1 0,1-1,-1 1,1 0,-1-1,0 1,0-1,0 1,0-1,0 1,0-1,-1 1,-57 58,34-42,0-2,-1 0,-1-2,0 0,-17 4,22-12</inkml:trace>
  <inkml:trace contextRef="#ctx0" brushRef="#br2" timeOffset="156339.289">11618 2110,'29'24,"32"59,46 51,-106-132,0-1,0 0,0 0,0 0,0 0,0 0,0 0,1 0,-1 0,0 0,0 0,1-1,-1 1,1 0,-1-1,1 1,-1-1,1 0,-1 0,1 1,-1-1,1 0,-1 0,1 0,-1 0,1-1,-1 1,1 0,-1-1,1 1,-1-1,0 1,1-1,-1 0,0 1,1-1,-1 0,0 0,0 0,0 0,1 0,-1 0,0-1,-1 1,1 0,0 0,0-1,0 0,13-23,0 0,-2-1,-1 0,-1-1,0-6,15-39,57-113,-50 103,-32 58</inkml:trace>
  <inkml:trace contextRef="#ctx0" brushRef="#br2" timeOffset="162721.012">10481 8593,'-10'70,"2"0,4 1,3 27,-1-59,2 0,1 0,2-1,2 1,2-1,1 0,1 0,3-1,1-1,4 6,-16-38,1 0,-1 0,1-1,0 1,0 0,1-1,-1 0,1 1,-1-1,1 0,0 0,0-1,0 1,1 0,-1-1,1 0,-1 0,1 0,0 0,0-1,0 1,0-1,0 0,0 0,0-1,0 1,0-1,0 0,1 0,-1 0,0 0,0-1,0 0,0 0,0 0,0 0,0-1,0 1,0-2,7-7,-1 0,-1-2,1 1,-2-1,0 0,0-1,-1 0,-1 0,0-1,-1 0,0 0,-1 0,-1 0,0-1,1-10,2-10,-2-1,-1 1,-2-1,-1 0,-2 1,-1-1,-2 1,-2 0,-1 0,-1 1,-2 0,-2 0,-1 1,-15-27,25 52,0-1,-1 1,1 0,-1 0,-1 0,0 1,0 0,0 0,-1 1,0-1,0 1,-1 1,1-1,-6-1,10 7,0 0,0 0,0 1,0-1,0 1,-1-1,1 1,1 0,-1 1,0-1,0 0,0 1,1-1,-1 1,0 0,1 0,0 0,-1 0,1 1,0-1,0 0,0 1,1 0,-1-1,1 1,-1 0,1 0,0 0,0 0,0 0,0 0,1 0,-1 0,1 1,-8 23,1 0,1 0,2 1,1 0,1 0,1-1,1 1,2 0,1 0,1 4,10 37</inkml:trace>
  <inkml:trace contextRef="#ctx0" brushRef="#br2" timeOffset="163195.085">10869 8527,'-7'52,"3"0,2 1,2-1,2 1,3-1,2 1,2-2,5 9,-11-45,-1-2,0-1,1 0,0 0,1 0,0-1,1 1,0-1,1 0,0 0,7 8,-12-18,1-1,-1 0,1 0,-1 0,1 1,-1-1,1-1,0 1,-1 0,1 0,-1 0,1-1,-1 1,1-1,-1 0,0 1,1-1,-1 0,0 0,1 1,-1-1,0 0,0 0,0-1,0 1,0 0,0 0,0 0,0-1,0 1,0 0,-1-1,1 1,-1-1,1 1,-1-1,1 1,-1-1,0 1,0-1,5-7,0 2,0 0,0 0,0 0,1 0,0 1,1 0,-1 1,1-1,0 1,1 0,6-3,-11 7,0-1,1 1,-1 0,1 0,-1 0,1 0,-1 1,1-1,0 1,-1 0,1 0,0 0,-1 1,1-1,0 1,-1 0,1 0,-1 0,1 0,-1 1,0 0,0-1,1 1,-1 0,0 1,-1-1,1 0,0 1,0 0,2 4,1 0,-1 0,-1 1,0 0,0 0,0 0,-1 0,0 1,0-1,-1 1,-1 0,1-1,-1 1,-1 0,1 0,-2 0,1 0,-1 0,0 0,-1-1,0 1,-1-1,0 1,0-1,0 0,-1 0,-1 0,1 0,-1-1,-1 0,1 0,-5 5,3-6,0 1,-1-1,1 0,-1 0,-1-1,1 0,-1-1,1 0,-1 0,-1-1,1 0,0 0,-1-1,1-1,-1 1,0-2,1 1,-4-1,12 0,1 0,-1 1,0-1,0 0,0 1,0-1,0 0,0 0,0 0,0 0,0 0,0 0,0 0,0 0,0 0,0-1,0 1,0 0,0-1,0 1,0-1,0 1,0-1,0 1,0-1,1 1,-1-1,0 0,0 0,1 1,-1-1,1 0,-1 0,1 0,-1 0,1 1,-1-1,1 0,0 0,-1 0,1 0,0 0,0 0,0 0,0 0,0 0,0 0,0 0,0 0,0 0,0 0,0 0,1 0,-1 0,0 0,1 0,-1 0,1 0,0 0,13-9</inkml:trace>
  <inkml:trace contextRef="#ctx0" brushRef="#br2" timeOffset="163605.533">11631 8874,'-19'5,"-1"0,1 2,1 0,-1 1,1 0,1 2,0 0,0 1,1 1,0 0,1 1,1 1,-3 3,15-15,0-1,1 1,-1-1,1 1,-1 0,1 0,0-1,0 1,-1 0,1 0,1 0,-1 1,0-1,0 0,1 0,-1 0,1 1,0-1,0 0,0 0,0 1,0-1,0 0,0 0,1 0,-1 1,1-1,0 0,0 0,0 0,0 0,0 0,0 0,0 0,0 0,1-1,-1 1,1 0,-1-1,1 1,0-1,0 1,0-1,0 0,0 0,0 0,17 6,-1 0,1-2,0 0,0-2,1 0,-1-1,13 0,4 1,-18-2,-7-1,0 1,1 0,-1 0,0 1,0 1,0 0,0 0,-1 1,1 0,-1 1,0 0,6 5,-14-8,0-1,-1 1,1 0,-1-1,0 1,0 0,0 0,0 0,0 0,0 0,0 0,0 0,-1 0,1 1,-1-1,0 0,0 0,0 0,0 1,0-1,0 0,0 0,-1 0,1 1,-1-1,1 0,-1 0,0 0,0 0,0 0,0 0,0 0,-1 0,0 0,-55 57,19-32,0-2,-2-1,-1-2,-16 4,3-1</inkml:trace>
  <inkml:trace contextRef="#ctx0" brushRef="#br2" timeOffset="163950.612">10495 9917,'25'-2,"22"-3,21-6,17-2,17-5,9 0,7 2,-2 4,-6 4,-11 3,-10 3,-12 1,-8 2,-3 0,-2-1,-13 1</inkml:trace>
  <inkml:trace contextRef="#ctx0" brushRef="#br2" timeOffset="164210.876">12433 9196,'-3'-1,"0"1,0 0,-1 0,1 0,0 0,0 0,-1 1,1 0,0-1,0 1,0 0,0 1,0-1,0 0,0 1,0 0,1 0,-1 0,0 0,1 0,0 0,-1 0,1 1,0-1,0 1,1 0,-2 1,3-4,0 1,0 0,0 0,0 0,0 0,0 0,0 0,0 0,0-1,0 1,0 0,1 0,-1 0,0 0,0 0,1-1,-1 1,1 0,-1 0,1-1,-1 1,1 0,-1-1,1 1,0 0,-1-1,1 1,0-1,0 1,-1-1,1 1,0-1,0 0,0 1,0-1,-1 0,1 0,0 0,0 0,0 1,1-1,38 1,-35-2,1 0,-1 0,1-1,-1 0,0 0,0-1,0 1,0-1,0 0,0 0,-1-1,0 0,0 1,1-2,-3 3,0 0,0 0,-1 0,1 0,0 0,-1 0,0-1,0 1,1 0,-1-1,-1 1,1-1,0 1,-1-1,1 0,-1 1,0-1,0 1,0-1,0 0,0 1,0-1,-1 1,1-1,-1 0,0 1,0 0,0-1,0 1,0-1,-1 1,0-1,0 0,-1 0,1 0,-1 1,0 0,0-1,0 1,0 0,0 0,-1 0,1 1,0-1,-1 1,1 0,-1 0,1 0,-1 1,0-1,1 1,-1 0,0 0,0 0,1 0,-1 0,0 1,1 0,-1 0,1 0,-1 0,1 0,-1 1,1 0,0 0,0-1,0 2,0-1,0 0,0 1,1-1,-1 1,-1 2,-11 22,5 1</inkml:trace>
  <inkml:trace contextRef="#ctx0" brushRef="#br2" timeOffset="164484.505">12474 9649,'11'7,"6"-2,1-9,-4-8,-3-7,-5-5,-4 0,-6 4,-4 5,-3 5,-2 9,0 12,1 8,5 7,11 3,11-3,14-4,3-7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10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141 1,'-18'2,"-11"5,-3 4,5 5,6 4,7-2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2:15.8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1407 82,'-16'-4,"0"1,-1 0,0 1,1 1,-1 0,-5 2,-63-6,36 0,-1 2,1 3,-1 1,-45 8,-66 5,10 11,115-21,1 1,0 1,0 2,1 2,0 1,-3 3,-126 72,154-80,0 0,0 0,0 1,1 0,0 1,0 0,1 0,0 1,1 0,0 0,0 0,1 1,0 0,-2 7,-6 8,1 1,2 0,1 0,0 1,2 0,2 1,0-1,2 1,0 6,3-2,-1-14,0 1,2-1,0 1,1-1,1 0,0 0,1 0,1 0,1-1,1 1,2-1,1-1,0 1,1-2,1 1,1-2,0 0,0 0,2-1,0-1,0 0,1-1,13 6,32 17,2-2,2-4,63 19,-105-40,23 9,0-2,1-2,1-2,0-2,35 0,292-9,-341 0,0-1,0-2,0-1,0-1,-1-2,0-2,-1-1,0-1,-1-2,0-1,21-14,-38 18,-1-1,-1 0,0-1,0 0,-1-1,-1 0,0 0,-1-1,-1-1,-1 1,0-1,0-1,-2 1,0-1,0-6,25-62,-27 79,5-9,-2 0,1 0,-2 0,0-1,-1 0,-1 0,0 0,-1-1,0 1,-2-1,0 1,-2-13,-4-1,-2-1,-2 1,0 1,-2 0,-1 0,-1 1,-2 1,0 0,-2 1,-3-1,-23-27,18 18,-3 2,-1 1,-1 1,-1 2,-4 0,24 22,0 1,-1 0,1 1,-1 0,-1 1,1 0,-1 1,0 1,1 0,-1 1,-1 1,1 0,-11 1,-24 3,0 2,1 2,-18 6,-43 6,81-16,8-3</inkml:trace>
  <inkml:trace contextRef="#ctx0" brushRef="#br0" timeOffset="48561.658">886 1353,'-1'-2,"1"1,-1 0,0 0,0 0,0 0,0 0,0 0,0 0,0 0,0 0,-1 0,1 1,0-1,-1 0,1 1,0-1,-1 1,1-1,0 1,-1 0,1 0,-1 0,1 0,0 0,-1 0,1 0,-1 0,1 0,-1 0,1 1,0-1,-1 1,1-1,0 1,0 0,-1-1,1 1,0 0,0 0,0 0,0 0,0 0,0 0,0 0,0 0,0 0,0 0,1 1,-1-1,0 0,1 0,-1 1,1 0,-2 3,0 0,1 0,0 0,0 0,0 0,0 1,1-1,0 0,0 0,1 1,-1-1,1 0,0 0,0 0,1 0,1 3,-2-8,0 1,0 0,1-1,-1 1,0-1,1 1,-1-1,1 0,-1 1,0-1,1 0,-1 0,1 0,-1 0,1 0,-1-1,0 1,1 0,-1 0,1-1,-1 1,0-1,0 0,1 1,-1-1,0 0,0 0,1 0,-1 1,0-1,0 0,0-1,0 1,-1 0,1 0,0 0,0 0,-1-1,1 1,-1 0,1-1,-1 1,1 0,-1-1,0 1,0-1,1 1,-1-1,0 1,11-55,-11 54,1 1,-1-1,0 1,0 0,0-1,0 1,0-1,0 1,-1-1,1 1,0-1,-1 1,1 0,-1-1,0 1,1 0,-1 0,0-1,0 1,0 0,1 0,-1 0,-1 0,1 0,0 0,0 0,0 0,0 0,-1 1,1-1,0 0,-1 1,1-1,0 1,-1 0,0-1,0 2,-1 0,1 0,0 0,-1 0,1 0,0 1,0-1,0 1,0 0,0-1,0 1,0 0,0 0,1 0,-1 0,1 0,-1 1,1-1,0 0,0 1,0-1,0 1,1-1,-1 1,1-1,-1 1,1 0,0-1,0 1,0 0,0-1,0 1,1-1,-1 1,1 0,0-2,0-1,-1 0,1 0,0 0,-1 1,1-1,0 0,-1 0,1 0,0 0,-1 0,1 0,0 0,-1-1,1 1,-1 0,1 0,0 0,-1-1,1 1,0 0,-1-1,1 1,-1 0,1-1,-1 1,1-1,-1 1,1-1,-1 1,0-1,1 1,-1-1,0 0,1 1,-1-1,0 1,0-1,1 0,-1 1,0-1,0 0,0 1,0-1,0 0,0 1,0-1,0 0,0 1,0-1,0 0,-1 0,8-52,8 370,36 718,-38-751,-26-367,8 69</inkml:trace>
  <inkml:trace contextRef="#ctx0" brushRef="#br0" timeOffset="49136.943">793 2596,'54'148,"19"68,-59-178,-11-56,-10-10,-1 0,-2 1,0 0,-2 0,-1 1,-13-20,10 17,0 2,-1-1,-2 2,-1 1,-4-3,15 12,31 14,250-17,-269 19,0-1,0 1,-1-1,1 1,0 0,0 0,0 0,0 0,0 1,-1-1,1 1,0 0,0 0,-1 0,1 0,-1 0,1 0,-1 1,1-1,-1 1,0 0,1 0,-1 0,0 0,0 0,-1 0,1 0,0 1,-1-1,1 1,-1-1,0 1,0 0,0-1,0 1,0 0,-1 0,1 0,-2 12,0 1,-1-1,-1 0,0 0,-1 0,-1 0,0-1,-1 1,-1-1,-5 8,-1 6,-70 208,69-191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10.1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0 401,'42'-329,"-42"326,0 0,0 0,1 0,-1 0,1 0,-1 1,1-1,0 0,0 0,1 0,-1 1,0-1,1 0,0 1,-1-1,1 1,0 0,0 0,0 0,1 0,-1 0,0 0,1 0,-1 1,1-1,0 1,-1 0,1 0,0 0,0 0,0 0,0 1,0-1,0 1,9 3,-1 1,0 0,0 0,0 2,0-1,-1 1,0 1,0 0,-1 0,0 1,0 0,6 8,-5-7,0 1,0 0,-2 0,1 1,-1 0,0 1,-1-1,-1 2,0-1,0 1,-2 0,1 0,-2 0,2 9,-4-20,-1 0,1 0,-1 1,0-1,1 0,-1 0,0 0,-1 0,1 0,0 0,-1 0,1 0,-1 0,1 0,-1 0,0 0,0 0,0 0,0-1,0 1,0 0,0-1,-1 1,1-1,-1 1,1-1,-1 1,0-1,1 0,-1 0,0 0,0 0,0 0,0 0,0-1,0 1,0-1,0 1,0-1,0 0,0 0,0 1,0-2,0 1,0 0,0 0,0-1,0 1,0-1,0 1,-2-4,0 1,1 0,-1-1,1 0,0 0,0 0,1 0,-1-1,1 1,0 0,0-1,0 0,1 1,0-1,0 0,0 0,0 0,1 0,0 0,0 0,0 0,0 0,1 0,0 0,0 1,0-1,1 0,0 0,0 1,0-1,0 1,1-1,3-1,0 1,0-1,1 1,-1 0,1 0,1 1,-1 0,0 1,1-1,0 1,0 1,0-1,0 1,0 1,0 0,1 0,-1 0,0 1,1 0,-1 1,0 0,1 0,-1 1,2 1,-4-1,0 1,0 0,-1 0,1 1,-1-1,0 1,0 0,-1 1,1-1,-1 1,0 0,0 0,0 0,-1 1,0-1,0 1,0 0,-1 0,0 0,1 3,11 21,-13-28,0 1,0-1,1 1,-1-1,1 0,0 0,-1 1,1-1,0 0,0-1,1 1,-1 0,0-1,0 1,1-1,-1 0,1 1,0-1,-1 0,1-1,0 1,-1 0,1-1,0 0,0 1,-1-1,1 0,0-1,0 1,0 0,-1-1,1 1,0-1,-1 0,1 0,0 0,1-1,4-2,0 0,-1-1,1 0,-1 0,0 0,0-1,-1 0,1 0,-1-1,-1 0,3-4,-5 8,-1 0,0 0,0 0,0 0,0-1,0 1,-1-1,1 1,-1-1,0 0,0 0,-1 1,1-1,-1 0,1 0,-1 0,-1 0,1 0,0 1,-1-1,0 0,0 0,0 1,0-1,-1 0,1 1,-1-1,0 1,0 0,0 0,-1 0,1 0,-1 0,0 0,1 0,-1 1,0 0,-1-1,1 1,-1 0,0 0,-1 0,1 0,-1 1,1-1,-1 1,1 0,-1 1,0-1,1 1,-1 0,0 0,1 0,-1 1,0 0,1-1,-1 2,0-1,1 0,0 1,-1 0,1 0,0 0,0 1,0 0,0-1,1 1,-1 0,1 1,-1-1,1 1,0-1,1 1,-1 0,1 0,-1 0,1 1,0-1,1 0,-1 1,1-1,0 1,0 0,0-1,1 1,-1-2,1 0,0 0,0 0,0 0,0 0,1 0,-1 0,1 0,0 0,0 0,0 0,0-1,0 1,1 0,-1-1,1 1,-1-1,1 1,0-1,0 0,0 0,1 0,1 2,16 9</inkml:trace>
  <inkml:trace contextRef="#ctx0" brushRef="#br0" timeOffset="594.499">762 187,'3'14,"2"11,3 8,3 3,3 0,7-4,9-7,10-8,10-12,-3-6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04.2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204 509,'13'2,"17"1,16 0,14-3,11-4,6-1,0 1,-7 0,-12 2,-17 2,-15 2</inkml:trace>
  <inkml:trace contextRef="#ctx0" brushRef="#br0" timeOffset="313.08">270 696,'19'0,"16"0,15 0,12-3,9 0,6-4,1-3,0-3,-8-3,-15 1</inkml:trace>
  <inkml:trace contextRef="#ctx0" brushRef="#br0" timeOffset="654.372">792 255,'-4'2,"1"1,-1-1,1 1,0 0,0 0,0 0,0 0,0 0,1 1,-1-1,1 1,0 0,0 0,1-1,-1 1,1 0,0 1,0-1,0 0,0 0,1 0,-1 1,1-1,0 0,1 0,-1 1,1-1,0 0,0 0,0 0,0 0,1 0,0 0,-1 0,2 0,5 3,1 0,0-1,0 0,0-1,1 0,0-1,0 0,0 0,0-1,1 0,-1-1,1 0,6 0,-4 0,279 49,-288-50,0-1,0 1,0 0,0 0,0 0,-1 1,1-1,0 1,-1 0,1 0,-1 0,0 1,0-1,0 1,0 0,0-1,0 1,-1 0,0 1,1-1,-1 0,0 1,-1-1,1 1,0 0,-1 0,0-1,0 1,0 0,-1 0,1 2,-4 6,-1-1,0-1,-1 1,0-1,0 1,-1-1,-1-1,0 1,0-1,-1-1,0 1,0-1,-1 0,0-1,-3 2,11-9,-48 41,-2-2,-1-3,-55 28,64-41</inkml:trace>
  <inkml:trace contextRef="#ctx0" brushRef="#br0" timeOffset="2004.606">1567 790,'16'-27,"-1"0,-1-1,-2 0,0-1,-2-1,-2 0,2-9,4-14,-14 52,0 0,0-1,0 1,0-1,0 1,0 0,0-1,0 1,1-1,-1 1,0 0,1-1,-1 1,1 0,0 0,-1-1,1 1,0 0,0 0,0 0,0 0,0 0,0 0,0 0,0 0,0 0,0 0,0 1,1-1,-1 0,0 1,1-1,-1 1,0 0,1-1,-1 1,0 0,1 0,-1 0,1 0,-1 0,0 0,1 0,-1 0,1 0,-1 1,0-1,1 1,-1-1,1 1,17 13,0 2,-1 0,-1 1,-1 0,0 1,-1 1,-2 1,8 12,5 22,-25-53,-1 0,1 1,-1-1,0 1,0-1,1 1,-1-1,0 1,0-1,-1 1,1-1,0 1,0-1,-1 1,1-1,-1 1,1-1,-1 1,0-1,1 0,-1 1,0-1,0 0,0 0,0 0,0 0,0 0,0 0,-1 0,1 0,0 0,0 0,-1 0,1-1,-1 1,0 0,-2 0,0 0,0-1,0 1,0-1,0 0,-1 0,1 0,0 0,0-1,0 1,0-1,0 0,0-1,0 1,0-1,0 1,1-1,-4-2,5 3,0 0,0-1,0 1,1 0,-1-1,0 1,0-1,1 0,-1 1,1-1,0 0,-1 0,1 0,0 0,0 0,0 0,1 0,-1-1,0 1,1 0,-1 0,1-1,0 1,0 0,0-1,0 1,0 0,0 0,1-1,-1 1,1 0,-1 0,1-1,1 0,4-5,0 0,1 0,0 0,1 1,-1 0,1 0,1 1,-1 0,1 0,0 1,1 1,-1-1,1 1,6-1,118-37,-132 41,0 0,0 0,0 1,0-1,-1 1,1 0,0-1,0 1,0 0,0 0,0 0,0 0,0 1,0-1,0 0,0 1,0 0,0-1,-1 1,1 0,0 0,0 0,-1 0,1 0,-1 0,1 0,-1 1,1-1,-1 1,0-1,1 1,-1-1,0 1,0 0,0-1,0 1,6 95,-8-71,-1 93,5-1,7 12,33 229,-41-350,-1 0,-1 0,0 0,0 0,-1 1,0-1,-1 0,0 0,0 0,-1-1,0 1,-1 2,4-11,-1 1,1 0,0 0,-1-1,1 1,-1 0,1 0,0-1,-1 1,0-1,1 1,-1 0,1-1,-1 1,0-1,1 1,-1-1,0 0,0 1,1-1,-1 0,0 1,0-1,0 0,1 0,-1 0,0 0,0 0,0 0,0 0,1 0,-1 0,0 0,0 0,0 0,1-1,-1 1,0 0,0-1,1 1,-1 0,0-1,0 1,1-1,-1 1,1-1,-1 1,0-1,1 0,-1 1,1-1,-1 0,1 1,-1-1,-21-44,11 3,3 0,1-1,2 1,1-35,3 49,-6-90,5-1,10-73,18 83,-25 106,0 0,0 0,1 1,0-1,-1 1,1-1,0 1,0-1,0 1,1 0,-1 0,0 0,1 0,0 0,-1 1,1-1,0 1,0 0,0 0,0 0,-1 0,2 0,-1 0,0 1,0 0,0-1,0 1,0 1,0-1,0 0,0 1,0-1,3 2,8 2,-1 1,0 1,0 0,0 1,-1 0,0 1,0 0,-1 1,0 0,-1 1,0 0,0 1,-1 0,0 0,1 4,-9-13,1 0,-1 0,0 0,1 0,-1 0,0 0,0 0,0 0,0 0,-1 0,1 1,-1-1,1 0,-1 0,0 1,0-1,0 0,0 1,0-1,0 0,-1 1,1-1,-1 0,0 0,1 0,-1 1,0-1,0 0,0 0,-1 0,1 0,0-1,-1 1,1 0,-1 0,0-1,0 1,1-1,-1 0,-2 2,-2 0,-1-1,1 1,0-1,-1-1,0 1,1-1,-1 0,0 0,0-1,1 0,-1 0,0 0,0-1,1 0,-1-1,0 0,1 0,0 0,-1 0,1-1,0 0,0-1,0 1,1-1,-4-3,8 7,0-1,1 0,-1 1,0-1,0 0,1 0,-1 1,1-1,-1 0,0 0,1 0,0 0,-1 0,1 0,0 0,-1 0,1 0,0 0,0 0,0 0,0 0,0 0,0 0,0 0,0 0,0 0,0 0,1 0,-1 0,0 0,1 0,-1 0,1 1,-1-1,1 0,-1 0,1 0,0 0,-1 1,1-1,0 0,41-17,-15 15,0 1,1 1,-1 1,0 2,4 1,-5 0,0-1,0-2,0 0,-1-2,22-4,-41 5,0 0,0-1,-1 0,1 0,-1-1,1 0,-1 1,0-2,0 1,0-1,0 1,0-2,-1 1,0 0,0-1,0 1,0-1,-1 0,0-1,0 1,0-1,-1 1,0-1,0 0,0 1,-1-1,0 0,0 0,0 0,-1 0,0 0,0-1,0 1,-1 0,0 0,0 0,0 0,-1 1,0-1,-2-3,4 8,0-1,0 1,-1-1,1 1,-1-1,1 1,-1 0,0-1,1 1,-1 0,0 0,0-1,0 1,0 0,0 0,0 0,0 0,0 0,-1 0,1 0,0 1,0-1,-1 0,1 1,-1-1,1 1,0-1,-1 1,1 0,-1 0,1-1,-1 1,1 0,-1 0,1 1,-1-1,1 0,-1 0,1 1,-1-1,1 1,0-1,-1 1,1-1,0 1,-1 0,1 0,0 0,0 0,0 0,0 0,0 0,0 0,0 0,0 1,-3 7,1 0,0 0,1 0,0 0,0 1,1-1,0 1,1-1,0 1,0-1,1 1,1-1,-1 1,1-1,1 0,0 0,0 0,1 0,0 0,3 2,-5-6,0 0,1-1,0 1,0-1,0 0,0 0,1 0,-1 0,1-1,0 1,0-1,1 0,-1 0,0-1,1 1,0-1,0 0,0 0,0-1,0 1,0-1,0 0,0-1,0 1,0-1,1 0,-1 0,0 0,0-1,0 0,1 0,-1-1,0 1,-1-1,1 0,0 0,0 0,-1-1,1 0,-1 0,0 0,3-3,4-8,-1-1,-1 0,-1 0,0-1,-1 0,0 0,-2 0,0-1,-1 0,0 0,-1 0,-1-1,-1 1,-1-1,2-96,57 147,192-1,-248-31,0 0,-1 0,1 0,-1 0,1 1,-1-1,1 1,-1-1,0 1,0 0,0 0,0 0,0 0,0 0,0 0,-1 1,1-1,-1 1,0-1,1 1,-1-1,0 1,-1 0,1-1,0 1,-1 0,0 0,1-1,-1 1,0 0,0 0,-1 0,1-1,-1 1,1 0,-2 2,-12 44,-11 61,25-106,-1 1,1-1,1 0,-1 0,1 0,-1 0,1 0,0 0,0 0,1 0,-1-1,1 1,0 0,0-1,0 1,1-1,-1 0,1 0,0 1,0-2,0 1,0 0,0-1,3 2,7 1,0 0,0-1,1-1,-1 0,1 0,0-2,0 0,0 0,0-2,-1 1,1-2,0 0,0 0,-1-1,1-1,1-1,57-16,-8-2</inkml:trace>
  <inkml:trace contextRef="#ctx0" brushRef="#br0" timeOffset="3878.301">3453 549,'4'8,"1"0,0-1,1 0,0 0,0 0,0-1,1 1,0-2,0 1,1-1,-1 0,1 0,0-1,1 0,-1-1,1 0,-1 0,1-1,0 0,0 0,0-1,0 0,0-1,4 0,-10-1,1-1,0 1,-1-1,1 0,-1 0,1 0,-1-1,0 1,0-1,0 0,0 0,0 0,-1 0,1 0,-1-1,0 1,0-1,0 1,-1-1,1 0,-1 0,0 1,0-1,0 0,-1 0,1 0,-1 0,0 0,0-1,0 1,-1 0,1 0,-1 0,0 1,0-1,-1 0,1 0,-1 0,1 1,-1-1,0 1,-1-1,1 1,-1 0,1 0,-2-1,0 0,0 1,0 0,0 0,-1 1,1-1,-1 1,1 0,-1 0,0 0,0 0,1 1,-1 0,0 0,0 0,-1 1,1 0,0 0,0 0,0 1,0-1,0 1,0 0,0 1,0-1,1 1,-1 0,0 0,1 0,-1 1,1 0,0 0,0 0,0 0,-2 3,0 1,1 1,0-1,0 1,0 1,1-1,1 0,-1 1,1 0,1 0,-1 4,2-9,0-1,0 1,1-1,-1 1,1-1,0 1,0 0,1-1,-1 1,1-1,-1 1,1-1,0 1,1-1,-1 0,0 0,1 1,0-1,0 0,0 0,0 0,0-1,1 1,-1-1,1 1,-1-1,1 0,1 1,29 11,2-6</inkml:trace>
  <inkml:trace contextRef="#ctx0" brushRef="#br0" timeOffset="4067.818">3760 0,'-16'0,"-12"3,-4 2,2 6,6 5,6 4,14 4,17-1,14 1,4-3</inkml:trace>
  <inkml:trace contextRef="#ctx0" brushRef="#br0" timeOffset="4748.896">3920 496,'-7'48,"3"-32,1 1,0 0,2 0,0 0,1 0,0 0,2 0,1 8,-2-21,0-1,0 1,0 0,1-1,0 1,0-1,-1 0,2 1,-1-1,0 0,1 0,-1-1,1 1,0 0,0-1,0 0,0 0,1 0,-1 0,0 0,1 0,0-1,-1 0,1 0,0 0,-1 0,1 0,0-1,0 0,1 1,6-1,-1-1,1 1,0-2,0 1,0-2,-1 1,1-1,-1-1,0 0,2-1,-1 0,0-1,-1 0,0 0,0-1,-1 0,0-1,0 1,0-2,-1 0,0 0,-1 0,0-1,-1 0,0 0,0 0,-1-1,-1 0,1 0,-2-1,0 1,0-1,1-10,-6 9,-4 18,-5 23,8-17,0 0,0 0,1 0,1 1,0-1,1 1,0-1,0 0,1 1,1-1,0 0,2 5,-4-14,2 0,-1 0,0 0,0 0,1 1,-1-2,1 1,0 0,-1 0,1 0,0-1,0 1,0-1,0 0,1 0,-1 1,0-1,0 0,1-1,-1 1,1 0,-1-1,0 1,1-1,-1 0,1 0,-1 0,1 0,-1 0,1-1,-1 1,1-1,-1 1,1-1,75-39,-67 32,-1 1,0-1,-1-1,0 1,0-2,0 1,-2-1,1 0,-1-1,-1 0,0 0,0 0,-1-1,0 0,-1 0,0-5,-15 43,-5 73,15-96,1 0,0 0,0 0,1 0,-1 0,1 0,-1 0,1-1,0 1,0 0,0 0,0 0,1-1,-1 1,1 0,0-1,-1 0,1 1,0-1,1 0,-1 0,0 0,0 0,1 0,-1-1,1 1,0-1,-1 1,1-1,0 0,1 0,4-1,0 0,0-1,0 0,0 0,-1 0,1-1,0 0,-1-1,1 0,-1 0,0-1,0 0,0 0,-1 0,1-1,-1 0,0 0,-1-1,1 1,-1-1,0-1,0 1,-1-1,0 1,3-8,9-41,-17 55,0 0,0 0,0 1,1-1,-1 0,0 1,0-1,0 0,0 1,0-1,1 1,-1 0,0-1,1 1,-1 0,0-1,1 1,-1 0,1 0,-1-1,1 1,-1 0,1 0,-1 0,1 0,0 0,0 0,-1 0,1-1,0 1,0 1,-2 5,0-1,0 1,0 0,1 0,0 0,0 0,1 0,0 0,0 1,1-1,0 0,0 0,0 0,1-1,0 1,1 0,-1-1,1 1,1-1,-1 0,1 0,0 0,0 0,1-1,0 1,0-1,0-1,0 1,1-1,0 0,3 2,34 15,-2-6</inkml:trace>
  <inkml:trace contextRef="#ctx0" brushRef="#br0" timeOffset="6723.312">244 1766,'-19'0,"-1"0,1 1,0 2,-1 0,-17 5,31-6,0 0,0 1,0-1,0 1,1 0,-1 1,1-1,0 1,0 0,0 0,0 1,1 0,0-1,0 1,0 1,0-1,1 1,0-1,-2 5,3-7,1 0,-1 0,1 1,-1-1,1 0,0 1,0-1,1 0,-1 1,1-1,-1 1,1-1,0 1,1 0,-1-1,0 1,1-1,0 0,0 1,0-1,0 0,1 1,-1-1,1 0,0 0,0 0,0 0,0 0,0-1,1 1,-1-1,1 1,-1-1,1 0,0 0,0 0,0-1,0 1,2 0,3-1,-1-1,0-1,0 1,0-1,0 0,0-1,0 1,0-1,0-1,-1 1,1-1,-1-1,0 1,1-1,-2 0,1 0,0-1,-1 0,0 1,0-2,0 1,-1-1,0 0,0 0,0 0,-1 0,0 0,0-1,0 0,-1 0,1-6,-1 9,-1 0,0-1,0 1,-1 0,1 0,-1-1,0 1,0 0,0-1,-1 1,1 0,-1 0,0-1,-1 1,1 0,-1 0,1 0,-1 0,0 1,-1-1,-2-3,5 7,-1 0,0-1,0 1,0 0,0 0,0 0,0 0,0 0,0 0,0 1,0-1,1 0,-1 0,0 1,0-1,0 0,0 1,1-1,-1 1,0-1,0 1,1-1,-1 1,0 0,1-1,-1 1,0 0,1 0,-1-1,1 1,-1 0,1 0,0 0,-1 0,1 0,0-1,0 1,0 0,-1 0,1 0,0 0,0 0,0 0,0 0,1 0,-1 0,0 0,0 0,-1 9,0 0,0 1,1-1,0 0,0 0,2 1,-1-1,1 0,0 0,1 0,1 0,-1-1,1 1,1-1,0 0,0 0,1-1,0 1,0-1,1-1,0 1,2 1,17 10</inkml:trace>
  <inkml:trace contextRef="#ctx0" brushRef="#br0" timeOffset="7060.456">457 1685,'-1'10,"0"1,0-1,1 1,0-1,1 1,0-1,1 1,0-1,0 0,1 0,1 0,0 0,0-1,1 1,0-1,0 0,1 0,0-1,1 0,0 0,0 0,1-1,0 0,0-1,1 0,-1 0,1 0,1-1,-1-1,5 2,-13-5,1-1,-1 1,1 0,-1-1,1 0,0 1,0-1,-1 0,1 0,0 0,-1 0,1 0,0 0,0 0,-1 0,1-1,0 1,-1-1,1 1,-1-1,1 0,-1 0,1 0,-1 1,1-1,-1-1,0 1,1 0,-1 0,0 0,0-1,0 1,0 0,0-1,0 1,0-1,-1 1,1-1,-1 0,1 1,-1-1,1 0,19-113,-19 99,0 0,1 1,1-1,0 1,1-1,1 1,0 1,8-15,-2 12</inkml:trace>
  <inkml:trace contextRef="#ctx0" brushRef="#br0" timeOffset="7807.442">779 1966,'13'-5,"0"0,0-1,0 0,-1-1,0-1,0 0,-1-1,0 0,0 0,-1-1,0 0,-1-1,0 0,-1-1,0 0,-1 0,0-1,-1 1,0-2,-1 1,-1 0,0-1,-1-2,-9-29,6 44,0 0,-1 0,1 1,0-1,0 0,-1 1,1-1,0 0,-1 1,1-1,-1 0,1 1,-1-1,1 1,-1-1,1 1,-1-1,0 1,1-1,-1 1,0-1,1 1,-1 0,0 0,0-1,1 1,-1 0,0 0,0 0,1 0,-1 0,0 0,0 0,1 0,-1 0,0 0,0 0,1 0,-1 0,0 1,0-1,1 0,-1 1,0-1,1 0,-1 1,0-1,1 1,-1-1,1 1,-1-1,1 1,-1 0,1-1,-1 1,1 0,-7 9,0 1,1-1,0 1,1 0,0 1,1-1,0 1,1 0,0 0,1 0,1 1,0-1,0 7,0-13,0-1,1 0,0 1,0-1,0 1,1-1,-1 0,1 1,0-1,1 0,-1 0,1 0,0 0,1 0,-1 0,1 0,0-1,0 1,0-1,1 0,-1 0,1 0,0 0,1-1,-1 1,0-1,1 0,0-1,-1 1,1-1,0 0,0 0,1 0,-1-1,1 0,4 0,1 0,-1-1,0 0,1-1,-1 0,0 0,1-1,-1-1,0 0,0 0,-1-1,1 0,-1-1,0 0,0 0,0-1,-1 0,0 0,0-1,0 0,-1-1,0 0,-1 0,0 0,0-1,0 0,-1 0,-1 0,0-1,0 0,0 1,-1-1,0-7,-2 12,0 0,0 0,-1 0,0 0,0 0,0 0,0 0,-1 0,0 0,0 0,0 0,-2-3,1 9,1-1,0 1,0 0,0 0,0-1,0 1,0 0,0 0,0 0,0 0,1 0,-1 0,0 0,1 1,-1-1,1 0,-1 0,1 0,-1 1,1-1,0 0,0 1,-1-1,1 0,0 2,-2 8,0 0,0 0,1 0,1 0,0 0,0 1,1-1,1 0,1 7,-2-14,0-1,0 1,0-1,1 0,-1 1,1-1,0 0,0 0,0 0,0 0,1 0,-1 0,1-1,0 1,-1-1,1 0,0 0,0 0,1 0,-1 0,0 0,1-1,-1 0,1 0,-1 0,1 0,-1 0,1-1,0 0,-1 1,1-2,6 1,-1-1,0-1,1 0,-1 0,0-1,0 0,-1-1,1 0,-1 0,1-1,-1 0,-1 0,1-1,-1 0,0 0,0-1,-1 0,0 0,0-1,0 1,-1-1,0 0,-1-1,3-6,-4 55,-4-36,0 0,1 1,-1-1,1 0,0 1,0-1,1 0,-1 1,1-1,0 0,0 0,1 0,-1 0,1 0,0 0,0 0,0 0,0-1,1 1,-1-1,1 0,0 1,0-1,0-1,1 1,-1 0,1-1,-1 0,1 1,0-1,0-1,0 1,0-1,0 1,3-1,-2-1,0 0,-1-1,1 1,0-1,-1 0,1-1,0 1,-1-1,1 0,-1 0,0 0,0-1,0 1,0-1,0 0,0 0,-1-1,0 1,1-1,-1 0,0 1,0-3,5-5,-2 0,0 0,0 0,-1-1,0 1,-1-1,-1-1,1 0,6-75,-8 98,0-1,1 1,1-1,0 0,0 0,0 0,1 0,0-1,1 0,0 0,1 0,-1-1,1 0,1 0,-1 0,1-1,0-1,8 5,6 3,2-1,-1-1,2-1,-1-2,1 0,16 2,34 6</inkml:trace>
  <inkml:trace contextRef="#ctx0" brushRef="#br0" timeOffset="8401.061">2904 1538,'18'-4,"18"-2,13-2,8-2,4 0,0 1,-8 1,-11 2,-12 2</inkml:trace>
  <inkml:trace contextRef="#ctx0" brushRef="#br0" timeOffset="8862.939">2811 1511,'0'13,"0"-1,1 1,0-1,1 1,1-1,0 0,1 0,0 0,0 0,1-1,1 0,0 0,6 8,-7-15,0 0,0-1,1 1,-1-1,1-1,0 1,0-1,0 0,0 0,0-1,0 0,0 0,0 0,0-1,1 1,-1-2,0 1,0-1,1 0,-1 0,5-2,10 1,-18 1,10-1,-1-1,1 2,-1 0,1 0,0 1,0 0,-1 1,1 1,-1 0,1 1,-1 0,0 1,0 0,0 1,-1 0,1 1,-1 1,3 2,-12-8,0 1,0 0,-1 0,1 1,0-1,-1 0,1 0,-1 1,0-1,0 1,0-1,0 1,0 0,0-1,-1 1,0 0,1-1,-1 1,0 0,0 0,0-1,-1 1,1 0,-1 0,1-1,-1 1,0-1,0 1,0 0,0-1,-1 0,1 1,-1-1,0 1,-4 4,-1 1,0-1,0-1,0 1,-1-1,0-1,0 0,-1 0,-1 1,-13 6,-1-1,-1-1,0-1,0-1,-9 1,10-7,24-2,0 0,0 0,1-1,-1 1,0 0,0 0,0 0,0-1,0 1,0 0,1 0,-1-1,0 1,0 0,0 0,0-1,0 1,0 0,0 0,0-1,0 1,0 0,0 0,0-1,0 1,-1 0,1 0,0-1,0 1,0 0,0 0,0-1,0 1,0 0,-1 0,1 0,0-1,0 1,0 0,-1 0,1 0,0 0,0 0,0-1,-1 1,1 0,0 0,0 0,-1 0,1 0,0 0,0 0,-1 0,1 0,0 0,0 0,-1 0,1 0,0 0,0 0,-1 0,1 0,0 0,0 0,-1 0,1 1,0-1,-1 0,11-8</inkml:trace>
  <inkml:trace contextRef="#ctx0" brushRef="#br0" timeOffset="9466.054">3492 1552,'36'116,"-24"-72,1 0,3-1,1-1,2-1,12 17,-30-54,0-1,0 0,1 0,0 0,-1 1,1-2,0 1,1 0,-1 0,0-1,1 1,-1-1,1 0,0 1,0-1,0-1,0 1,0 0,0-1,1 1,-1-1,0 0,1 0,-1-1,1 1,-1-1,1 1,-1-1,1 0,-1-1,1 1,-1 0,1-1,1 0,4-7,-1 0,0 0,0 0,-1-1,0 0,-1-1,1 0,-2 0,0 0,0 0,-1-1,0 0,0 0,-2 0,2-6,19-82,-4-2,-4-3,9-50,-14 95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0.7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9,'16'2,"16"1,17-2,16-4,13-1,8 0,5 0,-3 4,-16 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1.4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1,'2'15,"4"13,-1 8,3 5,-1 2,-2-1,-1-4,-4-6,-2-8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1.9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0,'113'21,"-83"-18,0 1,0 1,-1 2,0 1,0 2,-1 0,0 2,-1 1,0 2,1 1,-19-7,0 0,-1 0,0 0,-1 1,0 1,0-1,-1 1,-1 0,0 0,0 1,-1-1,0 1,-1 0,-1 0,0 1,0-1,-1 0,-1 1,0-1,-1 0,-1 9,2-16,6 67,-5-71,-1 1,1-1,-1 1,1 0,0-1,-1 1,1-1,0 0,0 1,0-1,0 0,0 1,1-1,-1 0,0 0,0 0,1 0,-1 0,1 0,-1-1,1 1,-1 0,1-1,-1 1,1-1,0 1,-1-1,1 0,0 0,-1 0,1 0,0 0,-1 0,1 0,0 0,-1-1,1 1,-1-1,1 1,0-1,8-4,0-1,0 0,-1 0,0-1,0 0,0-1,-1 0,0 0,-1 0,1-1,-2-1,1 1,-1-1,-1 0,0 0,1-4,30-79,-40 204,5-103,0-1,1 1,0-1,0 0,1 0,0 1,0-2,0 1,1 0,0-1,1 1,-1-1,1 0,0-1,1 1,-1-1,1 0,0 0,1-1,-1 0,1 0,-1-1,1 1,0-1,7 1,42 16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2.6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55 324,'-16'-255,"16"252,0-2,-1 1,1-1,-1 1,1 0,-1 0,-1-1,1 1,0 0,-1 0,0 0,0 0,0 1,0-1,-1 0,0 0,3 4,0 1,0-1,1 1,-1-1,0 0,0 1,0-1,0 1,1-1,-1 1,0-1,0 1,0-1,0 0,0 1,0-1,0 1,0-1,0 1,-1-1,1 1,0-1,0 0,0 1,0-1,-1 1,1-1,0 0,0 1,-1-1,1 1,0-1,-1 0,1 0,0 1,-1-1,1 0,-1 1,1-1,0 0,-1 0,1 0,-1 0,1 1,-1-1,1 0,0 0,-1 0,1 0,-1 0,1 0,-1 0,1 0,-1 0,1 0,-1 0,1-1,0 1,-1 0,1 0,-1 0,1-1,0 1,-1 0,1 0,-1-1,6 4,1-1,-1 1,0-1,1-1,0 1,-1-1,1 0,0 0,0 0,-1-1,1 0,5-1,2 2,-8-2,1 0,0 1,0 0,-1 1,1-1,0 1,-1 0,1 0,-1 1,1 0,-1 0,1 0,-1 0,0 1,0 0,0 0,-1 0,1 1,-1 0,0-1,0 2,0-1,0 0,-1 1,3 4,0 6,-1 0,-1 0,0 1,-1-1,0 1,-1 10,-1-12,0-1,1 1,1-1,0 0,1 0,0 0,1 0,0 0,5 6,-8-16,0 1,1-1,-1-1,1 1,-1 0,1-1,0 1,0-1,0 0,0 0,0 0,1 0,-1 0,1-1,-1 0,1 1,0-1,-1-1,1 1,0-1,-1 1,1-1,0 0,0 0,0-1,-1 1,1-1,0 1,-1-1,2-1,4-1,0-1,0 1,-1-2,1 1,-1-1,0 0,-1-1,1 0,-1 0,0-1,4-5,-3 3,0-2,-1 1,1-1,-2 0,0 0,0-1,-1 0,0 0,-1 0,-1 0,0-1,-1 1,0-1,0 0,-2-9,0 22,0 0,0 0,-1 1,1-1,0 0,-1 0,1 0,0 0,-1 0,1 1,0-1,-1 0,1 0,0 0,-1 0,1 0,-1 0,1 0,0 0,-1-1,1 1,0 0,-1 0,1 0,0 0,-1 0,1 0,0-1,-1 1,1 0,0 0,0-1,-1 1,1 0,0 0,0-1,-1 1,1 0,0 0,0-1,0 1,0 0,-1-1,1 1,0 0,0-1,0 1,0-1,0 1,0 0,0-1,0 1,0 0,0-1,0 1,0 0,0-1,0 1,-14 29,9-14,0 0,1 0,1 0,1 1,0-1,1 1,0 0,2 6,-1-16,0 0,1 0,0 0,1 0,-1 0,1-1,0 1,0 0,1-1,0 1,0-1,0 0,0 0,1 0,0 0,0-1,0 0,1 1,0-2,-1 1,1 0,0-1,1 0,2 1,1 0,0-1,1-1,-1 1,0-1,1-1,-1 0,1 0,1-1,36-1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3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283 484,'-10'-3,"1"0,-1 1,1 0,-1 1,0 0,0 0,0 1,0 0,1 0,-1 1,0 1,0 0,1 0,-1 1,1 0,0 0,0 1,0 1,0-1,1 2,-1-1,1 1,1 0,-1 0,1 1,0 0,-5 8,10-13,-1 1,1 0,0 0,-1 0,2 0,-1 0,0 1,1-1,-1 0,1 1,0 0,0-1,0 1,1-1,-1 1,1 0,0 0,0-1,0 1,0 0,1-1,0 1,-1 0,1-1,1 1,-1-1,0 1,1-1,0 0,0 1,0-1,0 0,0 0,1-1,-1 1,3 2,2-3,1-1,-1 0,1 0,-1 0,1-1,-1 0,0-1,1 0,-1 0,1 0,-1-1,0 0,0-1,0 1,0-1,0-1,-1 1,0-1,1 0,-1-1,-1 1,1-1,-1 0,1-1,57-67,-63 73,0 1,0-1,0 0,0 0,0 1,1-1,-1 0,0 0,0 0,0 1,0-1,0 0,1 0,-1 0,0 1,0-1,0 0,1 0,-1 0,0 0,0 1,1-1,-1 0,0 0,0 0,1 0,-1 0,0 0,0 0,1 0,-1 0,0 0,1 0,-1 0,0 0,0 0,1 0,-1 0,0 0,0 0,1 0,-1-1,0 1,0 0,1 0,-1 0,0 0,0-1,0 1,1 0,-1 0,0 0,0-1,0 1,0 0,0 0,1 0,-1-1,0 1,0 0,0 0,0-1,0 1,0 0,0-1,0 1,0 0,0 0,0-1,2 28,-2-16,0-6,0 0,1 1,0-1,-1 0,2 0,-1 1,1-1,-1 0,1 0,1 0,-1-1,1 1,0-1,0 1,0-1,0 0,1 0,0 0,0 0,0-1,0 0,0 0,1 0,-1 0,1-1,0 1,0-1,0 0,0-1,0 1,0-1,1 0,-1-1,2 1,4-3,0 0,1-1,-1-1,-1 0,1 0,-1-1,1 0,-1-1,-1 0,1-1,-1 0,0 0,-1-1,1 0,-2 0,1-1,-1 0,-1-1,1 1,-2-1,2-3,8-19,-1-1,-2 0,-1-1,-2-1,-1 0,-2 0,-1 0,-2 0,-1-1,-2 0,-2 1,-1-1,-2 0,5 32,0-3,-1 0,0-1,0 1,-1 0,0 0,0 0,0 0,-1 0,0 0,-2-3,4 10,0-1,0 1,1-1,-1 1,0 0,0-1,0 1,0 0,0 0,1-1,-1 1,0 0,0 0,0 0,0 0,0 0,0 0,0 1,1-1,-1 0,0 0,0 1,0-1,0 0,1 1,-1-1,0 1,0-1,1 1,-1-1,0 1,1-1,-1 1,0 0,1-1,-1 1,1 0,-1 0,1-1,-1 1,1 0,0 0,0 0,-1 0,1 0,0-1,0 1,0 0,0 0,0 1,-11 27,2 0,2 2,1-1,1 0,1 1,2 0,1 15,0-29,0-4,-3 45,2 0,3 0,2 1,6 15,-9-68,0-1,1 1,0 0,0-1,0 1,1-1,-1 0,2 1,-1-1,0 0,1 0,0 0,0 0,1-1,-1 1,1-1,0 0,0 0,0 0,1-1,-1 1,1-1,0 0,0-1,0 1,0-1,1 0,-1 0,4 0,-2-1,0-1,0-1,-1 1,1-1,0-1,0 1,0-1,-1 0,1-1,-1 0,1 0,-1 0,0 0,0-1,-1 0,1-1,-1 1,0-1,5-5,1-2,0-1,-1-1,-1 0,0 0,0-1,-2 0,5-12,20-73,-38 177,5-61,-2-5,1 0,0 0,1 0,1 0,0 0,0 0,1 0,0 0,1 0,0 0,1-1,1 1,-1 0,1-1,1 0,0 0,0-1,4 5,9 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3.4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0,'-9'11,"-3"4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3.7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0,'-2'25,"1"22,4 19,0 14,1 9,-2 6,1 0,-2-4,0-10,-3-13,-1-16,0-23,0-18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4.5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1 477,'55'10,"1"-2,1-3,-1-2,15-3,-30 1,204-1,-253-1,-1 0,0 0,0 1,0 0,0 1,1 0,-1 0,0 1,1 0,-1 1,1 0,0 0,0 1,0 0,0 0,0 1,1 0,0 0,0 1,1-1,-1 2,1-1,0 1,-3 5,7-9,-1 1,1 0,-1 0,1 0,0 0,1 0,-1 1,1-1,0 0,0 1,0-1,0 1,1-1,0 1,0 0,0-1,0 1,1-1,0 1,0-1,0 1,1-1,-1 0,1 1,0-1,0 0,0 0,1 0,-1-1,1 1,0-1,0 1,1-1,-1 0,0 0,1 0,0-1,0 1,0-1,0 0,0 0,0 0,1-1,-1 1,4 0,-2-2,0 0,0-1,0 1,0-1,-1 0,1 0,0-1,-1 0,1 0,-1 0,1-1,-1 0,0 0,0 0,0 0,-1-1,1 0,-1 0,1-1,67-91,-71 95,-1 0,0 0,0 1,0-1,0 0,1 0,-1 0,0 1,0-1,0 0,1 0,-1 1,1-1,-1 0,0 1,1-1,-1 0,1 1,-1-1,1 1,0-1,-1 1,1-1,0 1,-1-1,1 1,0 0,-1-1,1 1,0 0,0 0,-1-1,1 1,0 0,0 0,0 0,-1 0,1 0,0 0,0 0,0 0,-1 0,1 1,0-1,0 0,-1 0,1 1,0-1,0 0,-1 1,23 120,-23-117,1 1,0-1,0 1,0-1,1 1,-1-1,1 0,0 0,1 0,-1 0,1 0,-1 0,1 0,0-1,1 0,-1 1,1-1,-1-1,1 1,0 0,0-1,0 0,0 0,0 0,1 0,-1-1,1 1,-1-1,1 0,-1-1,1 1,-1-1,1 0,3 0,3-4,0-1,-1 0,1 0,-1-1,-1-1,1 1,-1-1,0-1,-1 0,1 0,-2-1,1 0,-1 0,-1-1,0 1,4-8,10-28,-2 0,-1-2,-3 1,-1-2,-3 0,-2 0,-2-1,-2 0,-2 0,-3-1,3 27,-1-92,-11 94,-3 49,-4 28,3 1,2 0,3 1,2 0,2 0,4 27,1-60,2 0,1 0,0-1,2 0,1 0,1 0,3 5,-7-21,0 0,1 0,0-1,0 1,1-1,-1 0,2 0,-1-1,1 1,0-1,0-1,0 1,1-1,0 0,0 0,1-1,-1 0,1 0,0-1,0 0,0-1,5 2,-8-3,0-1,0 1,0-1,0 0,0 0,0 0,0-1,-1 0,1 0,0 0,0 0,0-1,-1 0,1 0,-1 0,1-1,-1 1,0-1,0 0,0 0,0-1,-1 1,0-1,1 0,-1 0,0 0,-1 0,1 0,-1-1,1 0,4-9,-1 0,-1-1,0 0,-1 0,-1 0,0 0,-1-1,0 1,-1-3,-1 12,1-1,0-1,-1 0,0 1,-1-1,1 0,-1 1,-1-1,1 1,-1-1,-1 1,-2-7,4 13,1 1,0 0,-1 0,1-1,0 1,-1 0,1 0,-1-1,1 1,0 0,-1 0,1 0,-1 0,1 0,0 0,-1 0,1-1,-1 1,1 0,-1 1,1-1,0 0,-1 0,1 0,-1 0,1 0,0 0,-1 0,1 1,-1-1,1 0,0 0,-1 0,1 1,0-1,-1 0,1 1,0-1,0 0,-1 1,1-1,0 0,0 1,-1-1,1 0,0 1,0-1,0 1,0-1,0 0,0 1,-1-1,1 1,0-1,0 1,0-1,0 0,1 1,-1-1,0 1,0-1,0 1,0-1,-2 13,0-1,0 1,1 0,1-1,0 1,1 0,0-1,1 1,0 0,1-1,1 0,0 0,0 0,1 0,1-1,0 1,0-1,1-1,1 1,1 0,-5-6,0-1,0 1,1-1,0 0,0-1,0 1,0-1,1 0,-1 0,1-1,0 1,0-1,0 0,0-1,0 0,0 0,0 0,0 0,0-1,1 0,-1-1,0 1,0-1,0 0,3-2,25-10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49.3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1,'311'0,"-116"14,-170-13,-1 2,1 0,-1 2,0 1,6 3,59 12,-16-11,-45-7,-1 1,0 1,0 2,0 0,12 7,142 55,-160-61,0 1,-1 0,0 2,-1 0,0 1,-1 1,0 1,-1 1,3 4,-5-6,-1 0,-1 1,0 0,-1 1,-1 0,0 1,0 2,19 36,2-2,3-1,32 36,53 95,-9-8,-107-167,11 17,-2 1,0 0,-2 1,0 0,5 25,-10-26,1-1,2 0,0 0,2-1,0 0,5 4,38 105,11 76,-38-112,16 34,55 47,46 44,-19 11,-100-183,2-1,2-2,2 0,17 16,148 233,31-63,-198-205,2-1,0-2,2-1,0-2,2-1,18 7,-33-16,18 10,1-2,0-1,39 11,113 10,-143-28,1-1,1-3,-1-2,1-2,18-2,33-2,0 5,29 7,-29-2,0-4,29-6,-55 1,1 10,-75-10,0 1,-1-1,1 0,-1 1,1-1,-1 1,1-1,-1 1,1-1,-1 1,1-1,-1 1,1-1,-1 1,0 0,1-1,-1 1,0-1,0 1,1 0,-1-1,0 1,0 0,0 0,0-1,0 1,0 0,0-1,0 1,0 0,0-1,0 1,-1 0,1-1,0 1,0 0,-1-1,1 1,0-1,-1 1,1 0,-1-1,1 1,0-1,-1 1,0-1,1 1,-1-1,1 0,-1 1,1-1,-1 0,0 1,1-1,-1 0,0 0,1 0,-1 1,0-1,-28 27,-6 2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4.89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1,'20'4,"28"2,30 0,32-2,26-3,22-4,-15-1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5.2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183 1,'-8'0,"1"0,-1 1,0-1,1 2,-1-1,1 1,-1 1,1-1,0 1,0 0,0 1,0 0,0 0,1 0,0 1,0 0,0 0,1 0,-1 1,1 0,1 0,-1 0,1 1,0 0,0-1,1 1,0 1,0-1,1 0,0 1,0-1,1 1,-1 5,2-9,-1-1,1 0,0 0,1 0,-1 1,0-1,1 0,0 0,-1 0,1 0,1 0,-1 0,0 0,1 0,-1 0,1 0,0-1,0 1,0-1,0 1,1-1,-1 0,0 0,1 0,0 0,-1 0,1-1,0 1,0-1,0 0,0 0,0 0,0 0,1 0,-1-1,0 1,0-1,0 0,1 0,-1 0,0 0,0-1,0 0,1 1,-1-1,0 0,0 0,0-1,0 1,-1 0,1-1,0 0,0 0,9-8,0 0,-1-1,0 0,-1-1,-1 0,0-1,0 0,-1 0,-1 0,0-1,-1-1,-1 1,0-1,0 0,-2 0,1-7,-2 82,-3-49,1-1,0 0,0 0,1 0,1 0,-1 0,1 0,1 0,0 0,0 0,1-1,1 0,-1 0,1 0,1 0,0-1,0 0,0 0,1 0,0-1,1 0,0-1,7 6,13 0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5.4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7,'11'46,"-10"-31,2 0,0-1,1 1,0 0,2-1,-1 0,2 0,-1-1,2 0,0 0,1-1,0 0,0 0,11 9,-18-19,0 0,0 0,0-1,0 1,0-1,0 1,0-1,1 0,-1 0,0 0,1 0,-1 0,1 0,-1-1,1 1,-1-1,1 0,0 0,-1 0,1 0,-1 0,1 0,-1-1,1 1,-1-1,1 0,-1 0,1 0,-1 0,0 0,1 0,-1-1,0 1,0-1,0 1,0-1,0 0,-1 0,1 0,0 0,-1 0,0 0,1 0,-1-1,1 0,5-15,-1-1,-1 1,-1-1,0 0,-1 0,0-17,4-18,-7 51,0 1,0-1,1 1,-1 0,1-1,-1 1,1 0,0-1,0 1,0 0,0 0,0 0,1-1,-1 1,1 1,-1-1,1 0,1 0,5-2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5.7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1 369,'18'-17,"0"0,-1-1,-1-1,0-1,-2 0,0-1,-2-1,0 0,-1-1,-1 0,-2 0,3-11,-9 30,-1 0,0 0,1 0,-1-1,-1 1,1 0,-1-1,0 1,0 0,0-1,0 1,-1 0,1 0,-1-1,-1 1,1 0,0 0,-1 0,-1-3,1 6,-1 1,1-1,0 1,0-1,0 1,0 0,0 0,-1 0,1 0,0 0,0 1,0-1,0 1,0-1,0 1,0 0,0 0,0 0,0 0,0 0,0 0,0 0,1 1,-1-1,0 1,1-1,0 1,-1-1,1 1,0 0,0 0,-1 1,-6 7,0 1,1-1,0 1,1 1,0-1,1 1,0 0,1 0,1 1,-1-1,2 1,0-1,0 1,2 0,-1 0,2 0,-1 0,2 0,0-1,2 10,-2-18,0 1,1 0,-1 0,1-1,0 1,0-1,1 0,-1 0,1 0,0-1,0 1,0-1,0 0,1 0,-1 0,1-1,0 0,0 1,0-2,3 2,27 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6.9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0,'12'6,"-6"13,-1 1,0 1,-2-1,-1 1,0-1,-1 5,1 12,14 143,-16-180,0 1,0 0,0 0,0-1,0 1,-1 0,1 0,1-1,-1 1,0 0,0 0,0-1,0 1,0 0,1-1,-1 1,0 0,1-1,-1 1,0 0,1-1,-1 1,1-1,-1 1,1 0,-1-1,1 1,0-1,-1 0,1 1,-1-1,1 0,0 1,0-1,-1 0,1 1,0-1,-1 0,1 0,0 0,0 0,-1 0,1 0,0 0,0 0,-1 0,1 0,0 0,0-1,-1 1,1 0,0 0,-1-1,1 1,0 0,-1-1,1 1,-1-1,1 1,0-1,-1 1,1-1,-1 1,1-1,-1 0,0 1,1-1,7-12,0-1,-1 0,-1 0,0 0,-1-1,0 0,2-13,1-1,31-125,-34 198,12 58,-16-99,0 0,0 1,1-1,-1 0,1 0,0 0,0 0,0 0,0 0,0 0,1-1,-1 1,1-1,0 1,0-1,0 0,0 0,0-1,0 1,0-1,1 1,-1-1,0 0,1 0,-1 0,1-1,1 1,2-3,0 0,0 0,0-1,-1 0,1 0,-1-1,0 1,0-1,0-1,-1 1,1-1,-1 0,0 0,0 0,-1-1,0 0,0 0,0 0,0 0,-1-1,0 1,-1-1,1 0,-1 0,-1 0,1-3,17-100,-19 110,0 0,0 1,0-1,0 0,0 1,0-1,1 0,-1 1,0-1,0 0,0 0,0 1,0-1,1 0,-1 1,0-1,0 0,0 0,1 1,-1-1,0 0,1 0,-1 0,0 0,0 1,1-1,-1 0,0 0,1 0,-1 0,0 0,1 0,-1 0,0 0,1 0,-1 0,0 0,1 0,-1 0,0 0,0 0,1 0,-1 0,0 0,1 0,-1 0,0-1,1 1,-1 0,0 0,0 0,1-1,-1 1,0 0,0 0,1-1,-1 1,0 0,0 0,0-1,0 1,1 0,-1-1,0 1,0 0,10 28,0 46,-10-60,2-1,-1 0,1 1,1-1,1-1,0 1,4 10,-6-21,-1 1,0-1,1 0,-1-1,1 1,0 0,-1 0,1-1,0 1,0-1,0 1,0-1,1 0,-1 0,0 0,0 0,1 0,-1 0,0-1,1 1,-1-1,1 0,-1 0,1 0,-1 0,1 0,-1 0,1-1,-1 1,0-1,1 1,-1-1,0 0,1 0,0-1,78-45,-23-3,-35 27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8.1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1 271,'83'-254,"-83"253,0 0,0 1,0-1,0 0,0 1,1-1,-1 0,0 1,0-1,1 0,-1 1,0-1,1 1,-1-1,0 0,1 1,-1-1,1 1,-1 0,1-1,-1 1,1-1,-1 1,1 0,0-1,-1 1,1 0,0 0,-1-1,1 1,0 0,-1 0,1 0,0 0,-1 0,1 0,0 0,-1 0,1 0,0 0,-1 0,1 0,0 1,-1-1,1 0,23 26,-23-24,11 14,-4-2,1-1,0 0,1-1,0 0,0 0,2-1,-1-1,1 0,1 0,0-1,0-1,1 0,0-1,10 4,-21-11,-1 1,1 0,-1-1,1 0,-1 0,1 1,0-2,-1 1,1 0,-1 0,1-1,0 0,-1 1,1-1,-1 0,0 0,1 0,-1-1,0 1,0 0,0-1,1 0,-1 1,-1-1,1 0,0 0,0 0,-1 0,1 0,-1 0,0-1,0 1,0 0,0-1,0 1,0-1,0 1,-1-1,0 0,1 1,-1-1,0 1,0-3,1 1,0 1,-1-1,1 1,0-1,-1 1,0-1,0 0,0 1,0-1,-1 1,0-1,1 1,-1-1,0 1,-1-1,1 1,-1 0,1 0,-1 0,0 0,0 0,0 0,-1 0,1 0,0 1,-1-1,0 1,0 0,0 0,0 0,-3-1,-4 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8.4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28,'20'-4,"19"-2,13 0,10 1,7 2,5 1,-1 1,-11 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8.80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25,'24'-7,"0"1,0 2,1 0,0 2,-1 1,1 0,0 2,3 1,-25-2,0 1,0-1,0 0,-1 1,1 0,0-1,0 1,-1 0,1 1,-1-1,1 0,-1 1,1 0,-1-1,0 1,0 0,0 0,0 0,0 0,0 0,0 1,-1-1,1 1,-1-1,0 1,0-1,0 1,0 0,0 0,0-1,-1 1,1 0,-1 0,0 0,0 0,0-1,0 1,-1 1,-2 4,0 0,0 0,-1-1,0 1,-1-1,1 0,-2 0,1-1,0 0,-1 0,-1 0,1 0,-1-1,1 0,-4 1,-8 8,18-14,-1 0,0 0,1 0,-1 0,1 0,-1 0,0 0,1 1,-1-1,1 0,-1 0,1 1,-1-1,1 0,-1 1,1-1,-1 0,1 1,-1-1,1 1,0-1,-1 1,1-1,0 1,-1-1,1 1,0-1,0 1,-1-1,1 1,0 0,0-1,0 1,0-1,0 1,0 0,0-1,0 1,0-1,0 1,0 0,0-1,0 1,1-1,-1 1,0-1,0 1,1-1,-1 1,0 0,1-1,-1 0,0 1,1-1,-1 1,1-1,-1 1,1-1,-1 0,1 1,-1-1,1 0,-1 0,1 1,0-1,62 6,-55-7,1 1,0 0,0 1,-1 0,1 1,0 0,-1 0,0 0,1 1,-1 1,0-1,5 4,-11-5,0-1,-1 1,1-1,0 1,0 0,-1-1,1 1,-1 0,1 0,-1 0,0 0,0 0,0 1,0-1,0 0,-1 0,1 1,-1-1,1 0,-1 1,0-1,0 0,0 1,0-1,0 1,-1-1,1 0,-1 1,1-1,-1 0,0 0,0 1,0-1,0 0,0 0,-1 0,1 0,-61 68,50-59,0 0,0-1,-1-1,-1 0,0 0,0-1,0-1,-1-1,0 0,-12 3,8-7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9.0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63 1,'-5'16,"-3"12,-1 8,-1 5,1 2,1-2,0-3,3-8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7:29.4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231 25,'-5'-3,"1"0,-1 0,0 1,0-1,-1 1,1 0,0 1,-1-1,0 1,1 0,-1 0,1 1,-1 0,0 0,1 0,-1 1,0 0,1 0,-1 0,1 0,0 1,-1 0,1 0,0 1,0-1,-4 4,0 4,1 1,0 0,1 0,0 1,0-1,2 2,-1-1,2 1,-1-1,2 1,0 0,0 1,1-1,1 0,0 13,0-19,-1 1,2 0,-1 0,1-1,1 1,-1 0,1 0,1-1,0 1,0-1,0 1,1-1,0 0,0 0,0 0,1 0,1 0,-1-1,1 0,0 0,0 0,1 0,-1-1,1 0,0 0,1-1,-1 0,1 0,0 0,0-1,0 0,3 0,-3-1,0-1,0-1,0 0,0 0,0 0,0 0,0-1,0-1,0 1,0-1,-1 0,1-1,0 1,-1-1,0-1,0 1,0-1,0 0,-2 1,0 0,-1 1,1-2,-1 1,0 0,0-1,0 1,-1-1,1 0,-1 0,0 0,0 0,0 0,-1 0,1-1,-1 1,0 0,0-1,-1 1,0-1,1 1,-1-1,0 0,-1 1,1-1,-1 1,0-1,-1 0,2 3,0 0,-1 0,1 0,-1 0,0 0,0 0,0 0,0 0,0 1,0-1,0 0,-1 0,1 1,0-1,-1 1,0-1,1 1,-1 0,0 0,0-1,1 1,-1 0,0 1,0-1,0 0,0 1,0-1,0 1,-1-1,1 1,0 0,0 0,0 0,0 0,0 0,0 1,0-1,-1 1,1-1,0 1,0 0,0-1,-1 2,-5 4,1 1,-1 0,1 0,1 0,-1 1,1 0,1 1,-1-1,1 1,1 0,0 0,0 0,1 1,0 0,0-1,1 1,0 0,1 0,1 0,-1 0,1 0,1 0,1 6,4 16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2.1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0 654,'14'-9,"11"-10,11-10,12-13,12-12,10-11,6-5,4-5,-1 0,-4 4,-8 11,-9 13,-14 17,-14 23,-18 18,-10 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16.37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4144 107,'-420'0,"119"-13,69-14,44 2,-184 23,143-11,-54 0,2 0,-124 21,169 23,-94 29,264-49,0 2,1 3,0 3,2 3,1 2,0 4,-8 7,49-25,1 1,0 2,0 0,1 1,-5 6,3 1,1 0,1 2,1 0,2 2,0-1,1 2,2 0,-4 11,8-10,1-1,2 2,0-1,2 0,1 1,1 0,2 0,-5 42,-21 311,29-251,6 0,6-1,6 6,69 417,-66-268,-12 84,-2-193,6-1,11 11,53 588,-34-381,-30-282,6 0,6 8,-9-38,-13-53,-1 1,-2-1,0 1,-2 23,-8-64,-3-16,-2-5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17.45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118 511,'-106'-38,"105"38,0-1,0 1,1-1,-1 1,0-1,0 0,1 1,-1-1,1 0,-1 0,1 1,-1-1,1 0,-1 0,1 0,0 0,-1 0,1 1,0-1,0 0,-1 0,1 0,0 0,0 0,0 0,0 0,1 0,-1 0,0 0,0 0,0 0,1 1,-1-1,1 0,-1 0,0 0,1 0,-1 1,1-1,0 0,-1 0,1 1,0-1,-1 1,1-1,0 0,0 1,40-24,-35 22,-1 1,1 0,0 0,-1 1,1 0,0 0,0 0,0 0,-1 1,1 0,0 0,-1 1,1-1,-1 1,1 0,-1 1,0 0,0-1,0 1,0 1,-1-1,1 1,-1 0,0 0,3 4,10 11,-2 2,0-1,-2 2,0 0,2 6,4 8,68 109,-81-137,0-1,1 1,0-1,0-1,1 1,-1-1,2 0,-1-1,1 0,-1 0,1-1,1 0,-1-1,0 0,6 1,-7-3,-1 0,1-1,-1 0,1 0,-1-1,1 0,-1 0,1-1,-1 0,0 0,0-1,0 1,0-2,0 1,-1-1,1 0,-1 0,0-1,0 0,-1 0,1-1,12-13,0 0,-2-1,-1-1,0-1,6-13,39-80,-5-2,28-91,-9 23,-53 143,-17 43,-3 6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19.21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0,'1'583,"1"-545,-2-38,1 0,-1-1,0 1,0 0,1 0,-1-1,0 1,1 0,-1 0,0 0,1 0,-1 0,0-1,1 1,-1 0,1 0,-1 0,0 0,1 0,-1 0,0 0,1 0,-1 0,1 0,-1 0,0 1,1-1,-1 0,0 0,1 0,-1 0,0 0,1 1,-1-1,0 0,1 0,-1 1,0-1,0 0,1 0,-1 1,0-1,0 0,0 1,1-1,-1 0,0 1,0-1,0 1,0-1,0 0,0 1,0-1,0 0,0 1,0-1,0 1,0-1,0 0,0 1,0-1,0 0,0 1,0-1,-1 1,17-29,8-31,-12 29,1 0,2 0,0 1,11-12,-26 39,1 0,0 0,0 0,0 0,0 0,0 1,0-1,0 0,1 1,-1-1,1 0,-1 1,1 0,0-1,-1 1,1 0,0 0,0 0,0 0,0 0,0 0,0 1,0-1,0 1,0-1,0 1,0 0,0 0,1 0,-1 0,0 0,0 0,0 0,0 1,0-1,0 1,0 0,0 0,0-1,0 1,0 0,0 1,0-1,-1 0,1 1,0-1,-1 0,1 1,-1 0,7 12,-1 1,0 0,-1 1,-1 0,-1-1,0 2,-1-1,0 0,-1 13,-1-23,2 14,-1 1,-1 0,-1 0,-1-1,-1 1,0 0,-3 4,4-20,0 1,-1-1,1 1,-1-1,0 0,-1 0,1 0,-1 0,0-1,0 1,0-1,-1 1,0-1,0 0,0 0,0-1,-1 1,1-1,-1 0,0 0,0-1,0 0,0 1,0-1,0-1,-1 1,1-1,-1 0,0 0,3-1,1 0,-1 1,0-1,0 0,0-1,0 1,0 0,0-1,0 0,1 1,-1-1,0 0,0-1,1 1,-1 0,1-1,-1 1,1-1,0 0,0 0,-1 0,1 0,1 0,-1 0,0-1,0 1,1-1,-1 1,1-1,0 0,0 1,0-1,0 0,0 0,1 0,-1 1,1-1,0 0,0-2,-1-13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19.55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 0,'56'68,"-15"-3,-4 1,-2 1,-3 2,-3 2,-4 1,1 12,-16-50,-2 0,-1 0,-1 1,-2 0,-2 0,-1 0,-2 1,-1-1,-2 0,-1-1,-2 1,-9 26,3-27,-1 0,-2-2,-2 0,0-1,-3 0,0-2,-2 0,0-2,-2 0,-2-2,-3 2,-20 4,45-36,32-38,-5 15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0.56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1,'6'20,"10"14,11 11,10 8,7 4,9 5,1 0,-2-2,-2-1,-8-6,-6-8,-10-12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0.9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205 0,'-23'28,"0"1,2 1,2 0,0 2,2 0,2 1,1 0,1 2,2-1,2 1,1 1,-1 16,5 60,5 1,7 19,-2-33,-5-44,3-1,2 0,3 0,2-1,2 0,11 25,-23-74,0-1,-1 1,1-1,1 0,-1 1,0-1,1 0,-1 0,1 0,0 0,0 0,1 0,-1 0,0-1,1 1,0-1,-1 1,1-1,0 0,0 0,0-1,1 1,-1-1,0 1,1-1,-1 0,1 0,1 0,6-7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2.0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12,'16'4,"14"3,13-2,14-2,10-3,5-3,2-3,-3-2,-6 2,-12 1,-16 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2.25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1,'11'16,"16"5,16-1,17-3,14-8,11-7,4-6,1-3,-2-2,-15 0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2.6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354 202,'-7'2,"0"0,1 0,-1 1,1-1,-1 2,1-1,0 1,0 0,0 0,1 0,-1 1,1 0,0 0,1 0,-1 1,1-1,0 1,0 0,1 1,0-1,0 0,0 1,1 0,0-1,0 1,1 0,0 0,0 0,1 1,0 0,1 0,0 0,1-1,-1 1,1-1,1 1,0-1,0 0,0 0,1 0,0 0,0-1,0 1,1-1,0 0,1 0,-1-1,1 0,0 0,0 0,7 3,0 0,-1 0,1-1,1-1,-1 0,1-1,0 0,0-1,1-1,-1 0,1-1,12 0,-15-2,0-1,0-1,0 0,0 0,0-1,-1-1,0 0,1 0,-1-1,-1-1,1 0,-1 0,0-1,0 0,-1-1,0 0,0-1,-1 1,0-2,-1 1,0-1,0 0,-1 0,-1-1,0 0,0 0,-1 0,0-1,-1 0,0 1,-1-1,0 0,-1 0,0 0,-1 0,-1 0,0 0,0 0,-1 0,-1 0,0 0,0 1,-1-1,-4-7,1 8,0-1,-1 1,0 0,-1 1,0 0,0 0,-1 1,-1 0,1 1,-1 0,-1 1,1 0,-1 0,-1 2,1-1,-1 2,0-1,0 2,0 0,-11-1,2 1,-1 1,1 1,-1 1,0 0,1 2,-1 1,1 1,0 1,0 1,0 0,1 2,-1 1,7-3,1 1,0 0,0 1,1 0,0 1,1 1,0 0,0 1,1 0,0 0,1 2,1-1,-1 1,2 0,0 1,1 0,-2 5,-3 25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2.9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64 37,'-14'-14,"-4"-2,1 9,5 14,10 20,11 17,14 14,12 11,11 3,5-2,-6-12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2.7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20,'-61'150,"-29"122,89-270,0 0,0 0,0 0,0 0,0 0,0 0,0 0,1 0,-1 1,1-1,0 0,-1 0,1 0,0 1,0-1,0 0,0 0,1 0,-1 1,1-1,-1 0,1 0,0 0,0 0,0 0,0 0,0 0,0 0,1 0,-1-1,0 1,1 0,0-1,-1 1,1-1,0 0,0 0,-1 1,1-1,0 0,1 0,109-13,-87 7,221-28,-238 32,-3 2,0-1,0 0,0 0,0 0,0 0,0 0,0-1,0 0,0 0,-1-1,1 1,0-1,-1 0,1 0,-1-1,0 1,0-1,0 0,0 0,0 0,-1-1,1 1,-1-1,0 0,0 0,0 0,-1 0,1-1,-1 1,1-4,-1-5,-1 0,-1-1,0 1,-1 0,0 0,-1 0,-1 0,0 0,-1 0,0 0,0 1,-2 0,0 0,0 0,-1 1,0 0,-1-1,-4-3,-1-1,0 2,-1 0,-1 0,0 1,0 1,-1 1,-1 0,0 1,-1 1,-3-1,-10-6,24 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3.38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1,'-2'7,"1"15,8 23,12 20,14 16,13 13,5 9,-6-14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4.90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1,'23'4,"19"2,16 0,13-2,7 0,2 0,-3 0,-6-1,-12 2,-10-1,-12 0,-12 1,-11 0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5.42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 1,'-2'20,"-1"21,0 17,3 17,3 13,2 11,0 4,-2-2,0-5,-1-11,-2-16,1-19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5.8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465 0,'-21'44,"-3"-1,-1-1,-2-1,-2-2,-2-1,-1-1,-2-2,-17 14,17-18,0-1,-2-1,-33 18,69-47,-1 0,0 0,0 0,1 0,-1 0,0 1,1-1,-1 0,0 0,1 0,-1 1,0-1,1 0,-1 1,1-1,-1 1,1-1,-1 1,1-1,-1 1,1-1,-1 1,1-1,-1 1,1-1,0 1,-1 0,1-1,0 1,0 0,-1-1,1 1,0 0,0-1,0 1,0 0,0 0,0-1,0 1,0 0,0-1,0 1,1 0,-1-1,0 1,0 0,1-1,-1 1,0 0,1-1,-1 1,0-1,1 1,-1-1,1 1,-1-1,1 1,-1-1,1 1,0-1,-1 0,1 1,0-1,-1 0,1 1,135 77,-39-3,-67-51,0 0,2-2,32 18,-55-35,-1-1,1-1,-1 1,1-1,0-1,1 1,-1-2,0 1,0-1,1-1,-1 1,1-2,-1 1,0-1,1-1,-1 0,0 0,5-2,13-8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6.32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1,'-33'127,"30"-105,-64 340,66-354,0-5,0-1,0 1,0-1,0 1,1 0,-1-1,1 1,0 0,-1-1,1 1,1 0,-1 0,0-1,1 1,-1 0,1-1,0 1,0-1,0 1,0-1,0 1,1-1,-1 1,1-1,-1 0,1 0,0 0,0 0,0 0,0-1,0 1,1 0,-1-1,1 1,10-1,0 0,0-1,0-1,0 0,0 0,0-1,0-1,0 0,-1-1,11-5,0 2,307-96,-304 98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6.5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1,'-13'22,"-8"18,1 14,3 11,4 4,6 5,2 1,6-1,4-1,1-7,1-15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6.89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25,'16'5,"18"1,21-5,16-5,9-4,3-2,-6-1,-11 7,-18 9,-20 10,-16 2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7.0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29,'22'7,"22"-1,19-4,15-11,7-8,-10-1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7.4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79,'-10'7,"0"0,1 1,1-1,-1 2,1 0,1 0,-1 0,2 1,-1 0,1 0,1 0,0 1,0 0,1 0,1 0,0 1,0-1,1 1,0 3,-1-2,0 0,1 0,1 0,0 0,1 0,0 0,1 0,0 0,1 0,1 0,0 0,0 0,1-1,1 0,0 0,1 0,1 0,-1-1,2 0,-1-1,2 1,-1-2,1 1,1-1,0 0,8 5,-9-8,0-1,0 0,1-1,-1 0,1-1,0 0,0 0,0-1,1 0,-1-1,0 0,1-1,-1 0,1 0,-1-1,0-1,1 0,-1 0,0-1,0 0,0 0,-1-2,1 1,-1-1,0 0,-1-1,1 0,-1 0,0-1,0 0,-1-1,0 1,4-7,-3 2,-1-1,0 1,-1-2,0 1,-1 0,-1-1,0 0,-1 0,0 0,-1-1,-1 1,0-1,-1 1,0-1,-2 1,1 0,-2-1,0 1,0 0,-2 0,0 1,0-1,-1 1,-1 0,-4-6,5 7,-1 0,-1 0,0 0,-1 1,0 0,-1 0,0 1,0 1,-1 0,-1 0,1 1,-1 0,-1 1,1 1,-1 0,0 0,-1 1,1 1,-1 1,0-1,0 2,0 0,0 1,0 0,-15 2,18 1,-1 0,0 1,1 0,0 1,-1 0,1 1,1 0,-1 0,1 1,0 1,0 0,1 0,0 1,0 0,1 1,0 0,0 0,1 0,0 1,1 0,0 1,1 0,0-1,0 1,2 1,-1-1,1 1,1-1,0 1,0 0,1 0,1 0,0 4,11 36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7.97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14 152,'-8'71,"4"1,2-1,4 1,3 0,3-1,3 0,3-1,13 36,-9-60,-18-46,0 0,0 1,1-1,-1 0,0 0,1 0,-1 0,0 1,1-1,-1 0,0 0,1 0,-1 0,1 0,-1 0,0 0,1 0,-1 0,0 0,1 0,-1 0,1 0,-1 0,0 0,1 0,-1 0,0-1,1 1,-1 0,0 0,1 0,-1-1,0 1,0 0,1 0,-1-1,0 1,0 0,1-1,-1 1,0 0,0-1,0 1,1 0,-1-1,0 1,0 0,0-1,0 1,0 0,0-1,0 1,0-1,0 1,0 0,0-1,0 1,0 0,0-1,0 1,0 0,-1-1,1 1,5-28,-2-1,0 1,-2-1,-3-17,2 1,-22-384,11 279,10 138,6-45,-3 56,-1 0,0 0,1 0,-1 0,1 0,0 1,-1-1,1 0,0 1,-1-1,1 1,0-1,0 1,-1 0,1 0,0 0,0 0,0 0,-1 0,1 0,0 1,0-1,-1 1,3 0,0-1,340 38,-182-34,-99-4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3.69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194 732,'-52'-263,"42"211,-3 1,-2 0,-2 2,-3 0,-10-18,30 66,0 0,0 1,0-1,0 0,0 0,0 0,-1 1,1-1,0 0,0 0,-1 1,1-1,0 0,-1 1,1-1,0 0,-1 1,1-1,-1 0,0 1,1-1,-1 1,1-1,-1 1,0-1,1 1,-1-1,0 1,0 0,1 0,-1-1,0 1,0 0,1 0,-1 0,0 0,0-1,0 1,1 0,-1 1,0-1,0 0,1 0,-1 0,0 0,0 1,0-1,1 0,-1 1,0-1,0 1,0 3,-1 0,1 0,0 0,0 1,1-1,-1 0,1 0,0 1,0-1,0 0,1 1,-1-1,1 0,0 1,1-1,-1 0,1 0,-1 0,1 0,0-1,1 1,-1 0,1-1,-1 1,1-1,0 0,0 0,1 0,-1 0,1-1,-1 0,1 1,0-1,0 0,0-1,0 1,0-1,0 1,0-1,1-1,7-1,-1-2,0 1,1-2,-1 1,0-2,-1 1,1-1,-1-1,0 0,5-5,2 1,11-7,-7 3,1 1,0 1,0 1,1 0,1 2,0 1,9-1,-30 8,0 1,1-1,-1 1,0 0,1 0,-1 0,0 1,1-1,-1 1,0 0,1 0,-1 0,0 0,0 0,0 1,0-1,0 1,0 0,0 0,-1 0,1 1,-1-1,1 0,-1 1,0-1,0 1,0 0,0 0,-1 0,1 0,-1 0,0 1,25 110,-25-107,1 10,22 101,-22-113,0 0,0 0,1 0,0 0,-1-1,1 0,1 1,-1-1,1 0,-1-1,1 1,0-1,1 1,-1-1,1 0,-1-1,1 1,0-1,0 0,0 0,1 0,0-1,0 0,1 0,-1 0,1-1,0 0,-1 0,1 0,-1-1,1 0,-1 0,0-1,1 0,-1 0,0-1,0 1,0-1,0-1,-1 1,1-1,-1 0,0 0,0 0,-1-1,1 0,-1 0,9-9,-1-1,-1-1,-1 0,0 0,-1-1,-1 0,-1-1,1-2,-2 7,-1-1,0 1,-1-1,-1 0,0 0,-1-1,-1 1,0 0,0-1,-2 1,0 0,0-1,-1 1,-1 0,-1 0,-1-4,4 15,0 1,0-1,0 1,0-1,-1 1,1 0,-1-1,1 1,-1 0,0 0,0 0,0 0,0 1,0-1,0 0,-1 1,1 0,0-1,-1 1,1 0,-1 0,1 0,-1 1,0-1,1 0,-1 1,0 0,0 0,1 0,-1 0,0 0,1 0,-1 1,0-1,1 1,-1 0,0 0,1 0,-1 0,-2 7,0-1,0 1,1 0,0 0,0 0,1 0,0 1,0-1,1 1,1 0,-1 0,1 0,1 0,0 0,0 0,0 0,2 6,-1-3,0 0,0 0,1 0,1-1,0 1,0 0,1-1,1 0,-1 0,2 0,0-1,0 0,1 0,0 0,1-1,0 0,0 0,1-1,0 0,0-1,1 0,0 0,1-1,-1-1,1 1,0-2,0 1,1-2,-1 1,1-2,10 2,-8-4,-1 0,0 0,1-2,-1 1,0-2,0 0,7-3,29-11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8.2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1 121,'13'2,"19"1,20 0,18-6,19-6,14-6,6-5,0-7,-10-2,-21 3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8.5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67 357,'-4'74,"-3"1,-15 65,-2 24,20-132,-1 107,5-140,0 1,0-1,0 0,0 0,0 0,1 1,-1-1,0 0,1 0,-1 1,0-1,1 0,-1 1,1-1,-1 0,1 1,-1-1,1 1,0-1,-1 1,1-1,0 1,-1-1,1 1,0 0,0-1,-1 1,1 0,0 0,0-1,-1 1,1 0,0 0,0 0,0 0,0 0,-1 0,1 0,0 0,0 0,0 1,-1-1,1 0,0 1,0-1,-1 0,1 1,0-1,-1 1,1-1,0 1,-1-1,1 1,-1-1,1 1,-1 0,1-1,-1 1,1 0,-1-1,0 1,1 0,-1 0,0-1,0 1,1 0,-1 0,8-22,0 0,-1-1,-1 0,-1 0,-1 0,-1 0,0-19,-3 36,9-160,-8 0,-17-128,11 219,4 6,2 67,0 0,0-1,0 1,0 0,0 0,0 0,1 0,-1 0,0 0,1 1,-1-1,0 0,1 1,-1-1,1 1,-1-1,1 1,-1 0,1 0,-1-1,1 1,-1 0,1 1,0-1,-1 0,1 0,-1 0,1 1,-1-1,1 1,-1 0,0-1,1 1,-1 0,0 0,8 1,93 15,0-4,77-2,-153-10,101 16,-105-6,-11 2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8.86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69,'18'6,"18"4,20-2,19-5,16-9,9-7,5-4,-8-4,-10 0,-20 3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9.54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 24,'-2'11,"3"9,12 1,16-4,22-4,22-9,25-10,19-10,14-8,4-1,-4 3,-25 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29.83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67 0,'-9'16,"-3"16,0 17,3 14,2 11,3 10,2 6,1 2,-1-4,-1-6,1-9,0-15,1-17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0.1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521 0,'-219'191,"-10"29,223-215,-1 1,1 0,1 1,-1-1,1 1,0 0,0 1,1-1,0 1,1 0,0 0,0 0,0 0,1 0,0 1,1-1,0 1,0-1,1 1,0 0,0-1,1 1,0-1,1 1,1 2,6 5,2 0,0 0,1-1,0-1,2 0,-1 0,2-2,-1 0,2 0,0-1,0-1,1-1,0 0,10 2,-2 1,0-2,1-1,0-1,1-1,0-1,0-2,0 0,1-2,-1-1,1-1,-1-2,1 0,16-5,0-5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0.6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27,'37'-9,"0"2,0 2,1 2,0 1,9 1,43 14,-87-12,0 0,-1 0,1 1,0-1,0 1,-1-1,1 1,-1 0,0 0,1 1,-1-1,0 0,0 1,0-1,-1 1,1-1,-1 1,1 0,-1 0,0 0,0 0,0 0,0 0,-1 0,1 0,-1 0,0 3,-1 7,-1-1,-1 1,0-1,-1 1,0-1,-1 0,-1 0,1-1,-2 0,0 0,0 0,-1-1,0 0,-2 2,-25 36,34-47,0 0,0-1,0 1,1 0,-1-1,0 1,0 0,1 0,-1 0,1 0,-1 0,1-1,-1 1,1 0,-1 0,1 0,0 0,0 0,-1 1,1-1,0 0,0 0,0 0,0 0,0 0,1 0,-1 0,0 0,0 0,1 0,-1 0,0 0,1 0,-1 0,1 0,-1 0,1 0,0-1,-1 1,1 0,0 0,0-1,-1 1,1 0,0-1,0 1,0-1,0 1,0-1,0 1,0-1,0 0,0 1,0-1,0 0,158 22,-151-21,0 1,0-1,-1 1,1 1,0 0,-1 0,1 0,-1 1,0 0,0 0,-1 1,1 0,-1 0,0 1,0-1,-1 1,0 1,0-1,0 1,-1 0,0 0,0 0,-1 0,1 1,-2-1,1 1,-1 0,0 0,-1 0,0 0,0 0,-1 8,-4-2,-1 0,0 0,-1-1,-1 0,0 0,-1-1,0 1,-1-2,0 1,-1-1,0-1,-1 0,0 0,-1-1,0-1,-7 5,3-1,1 0,-2-1,1-1,-1 0,-1-2,-5 2,22-9,0 0,-1-1,1 1,-1-1,1 1,-1-1,0 1,1-1,-1 0,1 0,-1 0,1 0,-1 0,0 0,1-1,-1 1,1 0,-1-1,1 1,-1-1,1 0,-1 1,1-1,0 0,-1 0,1 0,0 0,0 0,-10-15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0.8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49,'20'0,"19"-2,15-4,13 0,9-1,4-2,-1 0,-11 2,-14 5,-16 4,-14 2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1.09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60,'20'9,"21"3,19-2,18-7,13-6,12-11,7-8,0-5,-18 0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1.42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76 109,'-8'25,"1"0,0 0,2 1,1-1,1 1,2 0,0 8,0-12,1-1,1 1,1-1,1 1,1-1,0 0,5 10,-6-22,0 0,1 0,1 0,-1 0,1-1,1 0,-1 0,1 0,1-1,-1 0,1 0,1-1,-1 1,1-2,0 1,0-1,7 3,-6-4,0 1,0-2,0 1,0-1,1-1,0 0,-1 0,1-1,0 0,0 0,0-1,-1-1,1 1,0-2,0 1,-1-1,1-1,-1 0,1 0,-1-1,0 0,0-1,-1 0,0 0,1-1,-2 0,1 0,-1-1,0 0,2-2,0-6,-1-1,0-1,-1 1,0-1,-1-1,-1 1,-1-1,-1 0,0 1,-2-2,1 1,-2 0,-1 0,0 0,-1 0,-1 0,-1 0,0 1,-2-1,0 1,-1-2,3 8,0-1,0 1,-1 0,0 1,-1-1,0 1,-1 0,0 1,-1-1,0 1,0 1,-1 0,0 0,0 0,-1 1,0 1,0 0,0 0,-1 1,0 0,0 1,-1 0,1 1,-1 0,1 1,-1 0,-11 0,11 4,1 1,-1 0,0 1,1 0,0 1,0 0,0 0,1 1,0 1,0 0,0 0,1 1,0 0,1 1,0 0,0 0,0 1,2 0,-1 0,1 1,1-1,0 1,0 0,1 1,0-1,1 1,1 0,0 0,0 0,1 0,1 0,0 0,0 0,1 0,1 0,0 0,3 8,13 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4.6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241 1166,'-4'-3,"0"0,-1 1,1-1,-1 1,1 0,-1 1,0-1,1 1,-1 0,0 0,0 1,0-1,0 1,0 0,0 0,0 1,0-1,0 1,0 0,0 1,1-1,-1 1,0 0,1 0,-1 0,1 1,0 0,0 0,0 0,0 0,0 1,-5 3,1 2,-1-1,1 1,1 1,0-1,0 1,1 0,0 1,1-1,0 1,1 1,-2 7,4-17,1 1,0-1,1 1,-1-1,0 1,1-1,-1 1,1 0,0-1,0 1,0 0,0-1,1 1,-1 0,1-1,-1 1,1-1,0 1,0-1,0 1,0-1,1 0,-1 1,1-1,-1 0,1 0,0 0,-1 0,1 0,0-1,1 1,-1 0,0-1,0 0,1 1,-1-1,0 0,1 0,-1 0,1-1,7 0,1-1,-1-1,0 0,0 0,0-1,0 0,0-1,-1 0,0 0,1-1,-2 0,1-1,-1 0,1 0,-2-1,1 0,-1 0,0-1,0-1,81-104,-76 101,-8 31,-4-14,1 9,1 0,1 1,0-1,1 0,0 0,1-1,2 4,-6-14,1 0,-1 0,1 0,0 0,0 0,0 0,0 0,0-1,1 1,-1-1,1 1,0-1,0 0,0 0,0-1,0 1,0-1,0 1,0-1,1 0,-1 0,0 0,1-1,-1 1,1-1,-1 0,1 0,-1 0,1 0,-1 0,1-1,2 0,4-4,0 0,0 0,-1-1,1 0,-1-1,-1 0,1 0,-1-1,-1 0,1 0,-1-1,-1 1,0-2,0 1,-1-1,0 0,2-5,12-33,-3 0,-1-1,-3-1,-2 0,-2-1,-2 0,-3 0,-2-42,1 42,-2-1,-2 0,-3 1,-2-1,-2 2,-2-1,-3 1,-2 1,-1 0,-3 2,-2 0,-4-2,22 42,0 0,-1 0,0 0,0 0,-1 1,0 0,0 0,0 1,-1-1,0 1,0 1,0-1,-1 1,6 3,0 1,0-1,0 0,0 1,0 0,0-1,-1 1,1 0,0 0,0 0,0 1,0-1,-1 0,1 1,0-1,0 1,0 0,0 0,0 0,0 0,1 0,-1 0,0 0,0 1,1-1,-1 1,1-1,-1 1,1-1,-1 1,0 1,-26 67,21-27,2 1,2-1,2 1,1 0,3 0,1-1,3 1,10 35,-9-39,2 0,1-1,3 0,1-1,1-1,3 0,0-2,3 0,1-1,1-1,2-1,1-2,1-1,5 2,-24-22,1-1,0 0,1-1,-1 0,2 0,-1-1,1-1,0 0,0 0,0-1,0-1,1 0,0-1,0 0,-1-1,1-1,0 1,7-3,-15 0,1 0,-1-1,0 0,0 0,0 0,0-1,0 0,-1 0,1 0,-1 0,0-1,-1 1,1-1,-1 0,0 0,0-1,-1 1,1-1,-1 1,0-1,-1 0,2-3,11-25,-15 33,1 1,0-1,0 1,0-1,0 1,1-1,-1 0,0 1,0-1,0 1,0-1,1 1,-1-1,0 1,0-1,1 1,-1-1,0 1,1 0,-1-1,0 1,1-1,-1 1,1 0,-1-1,1 1,-1 0,1 0,-1-1,1 1,-1 0,1 0,-1 0,1 0,-1 0,1 0,-1-1,1 1,-1 0,1 0,0 1,-1-1,1 0,-1 0,1 0,-1 0,1 0,-1 1,1-1,-1 0,1 0,-1 1,1-1,-1 0,0 1,1-1,-1 0,1 1,-1-1,0 1,17 35,-14-28,2 5,-5-9,1 1,0 0,1-1,-1 1,1 0,0-1,0 0,0 1,1-1,-1 0,1 0,0 0,0-1,1 1,-1-1,1 0,-1 1,1-2,0 1,0 0,1-1,-1 0,0 0,1 0,-1 0,1-1,0 0,4 1,0-4,0-1,1 0,-1-1,-1 1,1-2,0 1,-1-1,0-1,0 0,-1 0,1 0,-1-1,-1 0,1 0,-1 0,-1-1,1 0,2-7,-3 8,0 0,-1 0,0 0,0-1,-1 0,1 1,-2-1,1-1,-1 1,-1 0,1 0,-2-1,1 1,-1-1,0 1,-1-1,0 1,0 0,-1-1,0 1,0 0,-1 0,0 0,0 0,-1 1,0-1,0 1,-1 0,0 0,-3-2,3 3,1 0,-1 1,0-1,-1 1,1 1,-1-1,0 1,0 0,0 0,-1 1,1 0,-1 0,0 0,0 1,0 0,0 0,0 1,0 0,-1 0,1 1,0 0,-1 0,1 0,0 1,0 0,0 1,-1 0,1 0,1 0,-4 2,3 3,-1 1,2 0,-1-1,1 2,1-1,0 1,0 0,0 0,1 0,1 1,-1 0,1-1,1 1,0 0,1 0,0 1,0-1,1 0,0 0,1 0,0 0,0 0,2 0,-1 0,1 0,0 0,1-1,4 8,15 24,2-10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1.68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70 1,'-7'18,"-4"18,-3 15,1 14,3 9,3 5,3 1,1-1,3-6,0-9,0-12,1-15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1.8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0,'0'14,"3"15,2 17,5 12,11 7,9 5,13-4,9-6,8-10,4-12,1-13,-4-10,-7-12,-9-11,-12-5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2.1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107 1,'-11'13,"-7"21,-2 21,1 18,2 16,5 10,5 5,5 0,5-6,5-10,3-12,-1-18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8.60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0,'13'18,"12"16,11 10,10 7,6 5,4 0,2 1,-1-2,-2-5,-3-3,-2-8,-3-10,-10-10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38.97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374 1,'-38'37,"3"1,0 2,3 1,-15 26,9-14,3 1,2 2,-22 51,51-96,-1 1,1-1,1 1,0 0,1 0,0 0,1 1,0-1,1 0,0 1,1-1,0 0,1 0,1 0,0 0,4 12,108 293,-94-220,-4 0,-2 32,0-11,-13-106,-3-7,1 1,1-1,-1 0,1 1,0-1,0 0,0 0,1 0,0 1,0-2,0 1,1 0,-1 0,1-1,0 1,1-1,-1 0,1 0,0 0,1 0,8-1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0.23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1249,'2'8,"0"0,0-1,1 1,0 0,1-1,0 0,0 1,0-2,1 1,0 0,0-1,1 0,-1 0,1-1,1 0,-1 0,1 0,0 0,0-1,0-1,1 1,-1-1,1 0,0-1,-1 0,1 0,1-1,-1 1,0-2,0 1,0-1,0-1,1 1,-1-2,6 0,1-5,-1 0,-1 0,0-1,0-1,0 0,-1-1,0 0,-1-1,-1 0,1-1,-2 0,1 0,-2-1,0 0,0-1,-1 0,-1 0,4-14,-9 25,0 0,0 1,0-1,0 0,0 0,-1 0,1 0,-1 0,0 0,0 1,0-1,0 0,-1 0,1 0,-1 0,0 0,1 0,-1 0,-1 1,1-1,0 0,-1 1,1-1,-1 1,0 0,0-1,0 1,0 0,0 0,0 0,0 0,-1 1,1-1,-1 1,1-1,-1 1,0 0,0 0,0 0,-1 1,0-1,-1 2,1-1,0 0,0 1,-1 0,1 0,0 0,0 1,0-1,0 1,0 0,0 0,1 0,-1 0,1 1,-1 0,1 0,0 0,0 0,0 0,0 0,-1 4,-4 3,1 1,1 0,0 0,0 1,1 0,1 0,-2 6,3-8,0 0,1 1,1-1,-1 0,1 1,1-1,0 1,1-1,0 0,0 1,1-1,1 0,-1 0,2 0,-1 0,2 0,-1-1,1 0,0 0,1 0,0 0,1-1,-1 0,2-1,-1 1,1-1,0-1,0 1,1-1,0-1,0 0,0 0,5 1,4-1,1-2,0 1,0-2,0-1,0 0,0-1,0-2,0 1,0-2,0-1,0 0,-1-1,0-1,0-1,0-1,-1 0,0-1,-1-1,0 0,0-1,-1-1,-1-1,0 0,0-1,-2 0,0-1,6-9,69-157,-85 177,0-1,0 0,0 1,1 0,-1-1,1 1,0 0,1 1,-1-1,1 0,-1 1,1 0,0 0,0 0,0 0,1 1,-1 0,1 0,-1 0,1 0,0 0,0 1,-1 0,1 0,0 1,0-1,0 1,0 0,0 0,0 1,7 1,-1 0,0 1,0 0,0 1,-1 1,1-1,-1 2,0-1,0 1,-1 1,0 0,0 0,0 1,-1 0,0 0,-1 1,0 0,1 3,-6-8,0 0,0 0,-1 0,1 0,-1 0,0 0,0 0,-1 1,1-1,-1 0,0 1,0-1,-1 0,1 0,-1 1,0-1,0 0,0 0,0 0,-1 0,0 0,0 0,0 0,0-1,-1 1,1-1,-3 3,-3 3,0 0,0 0,-1-1,-1 0,1-1,-1 0,-1-1,1 0,-4 1,-8-5,30-28,104-133,-74 99,-3-1,-2-2,-4-1,-2-1,-3-1,-2-1,-4-1,-3-1,-3-1,-2 0,-4 0,-3 0,-4-8,-17-142,11 185,-1 24,0 27,-4 45,3 0,2 0,2 58,3-76,1-24,-6 122,5 1,16 114,-11-228,2-1,0 0,2-1,1 1,1-2,1 1,5 6,-10-22,1 0,0 0,0-1,1 0,0 0,1 0,0-1,0 0,1-1,0 0,1 0,-1-1,1 0,0-1,1 0,-1 0,1-1,6 1,-3-2,0-1,0-1,0 0,0 0,0-2,0 1,0-2,0 0,0-1,0 0,-1-1,1-1,-1 0,0 0,-1-2,1 1,-1-2,11-7,-14 8,1-1,-1 1,0-1,-1-1,0 0,0 0,-1 0,0-1,-1 0,0-1,-1 1,0-1,0 0,-1-1,-1 1,0 0,0-1,-1 0,0 0,-2 0,1 0,-1-6,-16-45,15 61,1 1,-1-1,0 0,0 0,0 0,0 1,0-1,0 0,-1 1,1-1,0 1,-1-1,1 1,-1 0,1 0,-1-1,0 1,0 0,1 1,-1-1,0 0,0 0,0 1,0-1,0 1,0 0,0-1,0 1,-1 0,0 2,-1 0,1 0,0 1,0-1,0 1,0 0,1-1,-1 1,0 0,1 1,0-1,0 0,0 1,0-1,1 1,-1 0,1-1,0 1,0 0,0 0,1 0,-1 0,1-1,0 2,-4 10,1 1,1-1,0 0,1 1,0-1,2 1,0-1,0 1,1-1,1 0,1 0,0 0,1 0,0-1,2 1,-1-1,2-1,0 1,0-1,1-1,1 0,0 0,1-1,0 0,0-1,1 0,13 8,-6-9,0 0,1-2,-1 0,1-1,0-1,1-1,-1 0,1-2,0 0,0-2,11-1,16-3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0.51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60 144,'-16'-3,"-7"0,4 1,18 1,26 3,36-3,41-4,40-10,40-8,35-7,25-3,-28 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2.28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1051,'41'-35,"-1"-2,-3-1,-1-2,-2-1,-1-2,24-43,-32 50,-2-2,-1 0,-2-2,-1 0,-2-1,-3-1,0 0,-3-1,-2 0,2-31,-22-36,10 106,0 0,0 0,0 0,-1 0,0 0,1 0,-1 1,-1-1,1 1,-1-1,1 1,-1 0,0 0,0 0,0 0,0 1,-1-1,1 1,-1 0,0 0,1 0,-1 1,0-1,-2 0,1 2,1-1,0 1,-1 0,1 1,0-1,0 1,-1 0,1 0,0 0,0 0,0 1,0 0,0 0,0 0,1 0,-1 0,1 1,-1 0,1 0,0 0,0 0,0 0,1 0,-3 4,-49 94,40-52,2 1,3 0,2 0,1 1,4-1,1 1,2 0,3 0,4 15,-4-31,2 0,1 0,2 0,1-1,2-1,1 1,2-2,-10-20,2-1,-1 0,1 0,1 0,0-1,0 0,1-1,1 0,-1 0,1-1,1 0,-1 0,1-2,1 1,-1-1,1-1,0 0,1-1,-1 0,8 1,-9-3,0-1,0 1,-1-2,1 0,0 0,0-1,0 0,0-1,-1 0,1-1,-1 0,0 0,1-1,-1-1,-1 1,1-2,-1 1,0-2,0 1,-1-1,0 0,0-1,0 0,-1 0,0 0,-1-1,0 0,0-1,1-3,-1-1,0-1,-1 0,-1 0,0 0,-1 0,0 0,-1-1,-1 1,-1-1,0 1,-1-1,-2-12,3 25,0 1,0-1,0 0,-1 0,1 0,-1 1,0-1,1 0,-1 0,0 1,0-1,-1 1,1-1,-1 1,1 0,-1-1,0 1,0 0,0 0,0 0,0 0,0 0,0 1,-1-1,1 1,-1-1,1 1,-1 0,1 0,-1 0,0 0,0 1,1-1,-1 1,0 0,0-1,0 1,1 0,-4 1,-1 5,1 0,0 0,0 1,0-1,0 1,1 1,1-1,-1 1,1 0,0 0,1 0,0 0,0 1,1 0,0-1,0 1,1 0,0 6,0-8,0 1,1 0,0 0,0 0,1 0,-1 0,2-1,-1 1,1 0,1-1,-1 1,1-1,0 0,1 0,0 0,0 0,0-1,1 0,0 0,0 0,1 0,0-1,0 0,0 0,0 0,1-1,0 0,5 3,19 4,0-1,0-2,1-1,0-2,0 0,0-3,0 0,1-2,-1-2,1-1,9-3,20-1,-1-4,0-2,-1-3,0-2,33-16,-81 30,0-1,-1 0,1 0,-1-1,-1-1,1 0,-1 0,0-1,-1 0,0-1,0 0,0-1,-7 8,-1 0,0 0,0 0,0 0,0 0,0 0,0-1,0 1,-1 0,1-1,-1 1,1 0,-1-1,0 1,0 0,0-1,-1 1,1-1,0 1,-1 0,0-1,1 1,-1 0,0 0,0 0,0 0,0-1,-1 1,1 1,-1-1,1 0,-1 0,1 0,-3-1,-72-37,63 36,0 2,-1-1,1 2,0 0,-1 0,1 1,0 1,-1 0,1 1,0 1,0 0,0 0,0 2,1-1,0 1,0 1,0 1,0-1,1 2,0-1,1 2,-1-1,2 2,-1-1,1 1,1 0,0 1,0 0,1 0,1 1,0 0,-4 10,9-19,-1 0,1 1,-1-1,1 1,1-1,-1 1,0-1,1 1,0-1,-1 1,1 0,1-1,-1 1,1-1,-1 1,1-1,0 1,0-1,0 1,1-1,-1 0,1 0,0 0,0 0,0 0,0 0,0 0,1 0,2 1,3-1,1 0,-1 0,1-1,0 0,0-1,0 0,0-1,0 1,-1-2,1 1,0-1,0-1,0 1,0-2,-1 1,1-1,-1 0,0-1,0 0,7-4,2 0,-1-1,1-1,-1 0,-1-1,0-1,0 0,-1-1,-1-1,0 0,-1-1,-1 0,0-1,-1 0,-1 0,5-13,-12 25,-2 3,0 0,-1 0,1 0,0 1,0-1,0 0,1 0,-1 0,0 0,0 0,0 0,0 1,1-1,-1 0,1 0,-1 0,0 0,1 1,-1-1,1 0,-1 1,1-1,0 0,-1 1,1-1,0 1,0-1,-1 1,1-1,0 1,0-1,-1 1,1 0,0-1,0 1,0 0,0 0,0 0,0 0,-1 0,1 0,0 0,0 0,0 0,35 125,23 52,-19-66,-4 0,-6 3,-5 0,1 42,-22-138,-2 0,0 1,-1-1,-1 0,-1 1,-1-1,0 0,-1 1,-1-1,-1-1,0 1,-2-1,0 0,0 0,-2 0,-3 4,8-17,1 0,-1-1,0 1,0-1,0 0,-1 0,1-1,-1 1,1-1,-1 0,0 0,0 0,0-1,0 0,0 0,0 0,0-1,0 1,0-1,0 0,0-1,-1 1,1-1,0 0,0 0,0-1,1 0,-5-1,-7-4,1 0,0-2,0 0,1 0,0-1,0-1,1 0,-1-2,-3-4,-1-1,2 0,0-1,2-1,0 0,1-1,1 0,1-1,1-1,1 0,1 0,1-1,1 1,1-1,-2-18,7 30,1 0,0 0,0 0,2 0,-1 0,1 0,1 0,0 1,1 0,0 0,0 0,1 0,1 1,0 0,0 0,1 1,0 0,1 0,0 1,0 0,1 1,3-2,36-23,1 2,2 3,0 2,34-10,-46 18,56-22,-22 11,-2-4,-1-3,66-43,-89 34,-48 44,0-1,0 1,0 0,0-1,0 1,0-1,0 1,0-1,0 1,0-1,0 1,0 0,0-1,-1 1,1-1,0 1,0-1,0 1,-1 0,1-1,0 1,-1 0,1-1,0 1,0 0,-1-1,1 1,-1 0,1 0,0-1,-1 1,1 0,-1 0,1 0,0 0,-1 0,1 0,-1-1,1 1,-1 0,1 0,-1 0,1 0,0 0,-1 1,1-1,-1 0,1 0,-1 0,1 0,-1 0,1 1,0-1,-1 0,1 0,0 1,-1-1,1 0,0 0,-1 1,1-1,0 1,-18 5,1 2,0 0,1 0,0 2,0 0,1 1,0 1,1 0,1 1,0 0,-6 8,11-12,-1 0,1 0,1 1,0 0,0 0,1 1,0 0,1 0,0 0,1 1,0 0,0 2,4-12,1 0,-1-1,0 1,1-1,-1 1,1-1,0 0,-1 1,1-1,0 1,0-1,0 0,0 0,0 0,0 1,0-1,0 0,0 0,1-1,-1 1,0 0,1 0,-1 0,1-1,-1 1,1-1,-1 1,1-1,-1 0,1 0,-1 1,1-1,-1 0,1 0,-1-1,1 1,0 0,-1 0,1-1,-1 1,1-1,-1 1,0-1,1 0,-1 1,1-1,-1 0,0 0,0 0,1-1,22-11,-1-1,0-1,-1-1,-1-1,0-1,-2-1,6-7,40-37,-64 62,0-1,1 0,-1 0,0 1,1-1,-1 1,1-1,-1 1,1-1,0 1,-1 0,1 0,0 0,0 0,0 0,0 1,0-1,0 0,0 1,0-1,0 1,0 0,0 0,1 0,-1 0,0 0,0 0,0 1,0-1,0 0,0 1,0 0,0 0,0-1,0 1,0 0,-1 1,1-1,0 0,0 0,-1 1,1-1,-1 1,0-1,1 2,43 106,-22-43,-18-54,0 0,1 0,0-1,1 0,1 0,0 0,0-1,1 0,0-1,-5-6,-1 0,0 0,1-1,-1 1,1-1,0 0,0 0,0 0,0-1,0 1,0-1,0 0,0 0,1-1,-1 1,0-1,1 0,-1 0,0-1,0 1,1-1,-1 0,0 0,0 0,0 0,0-1,0 0,0 0,0 0,12-9,0-1,-1-1,-1-1,0 0,0-1,-2 0,0-1,0 0,-2-1,0 0,-1-1,4-12,18-46,-4-1,-3-2,-3 0,-4-2,-3 0,-4 0,-3-19,5-78,-8-70,-13 161,8 86,1 1,-1-1,1 1,0 0,-1 0,1-1,-1 1,1 0,-1 0,0 0,1-1,-1 1,1 0,-1 0,1 0,-1 0,1 0,-1 0,0 0,1 0,-1 0,1 0,-1 1,1-1,-1 0,1 0,-1 0,1 1,-1-1,1 0,-1 1,1-1,-1 0,1 1,0-1,-1 0,1 1,0-1,-1 1,1-1,0 1,-1-1,1 1,0-1,0 1,0-1,0 1,-1-1,1 1,0 0,0-1,0 1,0-1,0 1,0-1,0 1,0-1,1 1,-1 0,0-1,0 1,0-1,-8 29,1-1,1 1,2 1,1-1,0 13,2-24,-5 50,2 1,3-1,4 1,2 0,3-1,4-1,2 1,3-2,3 0,3-1,3-2,3 0,-24-50,2-1,-1 0,2-1,-1 1,2-2,0 1,0-1,0 0,1-1,1 0,0-1,2 1,14-2,-5-11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2.5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0,'14'4,"18"2,23 0,27-1,23-2,19-1,11-1,-17-1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2.85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38 201,'-8'38,"1"1,3 0,1 0,2 9,0-44,1-1,0 1,-1 0,1-1,1 1,-1-1,0 1,1-1,0 1,0-1,0 1,0-1,0 1,1-1,0 0,-1 0,1 0,0 0,1 0,-1 0,0-1,1 1,0-1,-1 1,1-1,0 0,0 0,0 0,0-1,1 1,-1-1,0 0,1 0,-1 0,1 0,-1 0,1-1,1 1,9-4,-1-1,0 0,0-1,-1 0,1-1,-1 0,0-1,-1 0,0-1,0 0,0-1,-1 0,-1-1,1 0,-1-1,0 2,-1 0,0-1,-1 0,1 0,-2-1,0 0,0 0,-1-1,0 1,-1-1,0 0,-1-1,-1 1,0 0,0-1,-1 1,-1-1,0 1,-1-1,0 0,-1 1,0 0,-1-1,-1 1,0 0,0 1,-1-1,-1-1,2 9,1 0,-1 0,1 0,-1 0,0 0,-1 1,1 0,-1 0,1 0,-1 0,0 1,0 0,0 0,0 0,0 1,-1-1,1 1,0 0,-1 1,1 0,-1-1,1 2,0-1,-1 1,1-1,-1 1,1 1,0-1,0 1,0 0,0 0,0 1,0-1,0 2,-8 3,1 2,0 0,1 0,0 1,0 0,1 1,0 0,1 1,1 0,0 0,0 1,-1 4,5-9,0 1,0-1,1 1,0 0,0 0,1 1,0-1,1 0,0 1,0-1,1 1,1-1,-1 1,1-1,1 0,0 1,0-1,1 0,2 6,-1-9,0 1,1-1,-1 0,1 0,1-1,-1 1,1-1,-1-1,2 1,-1-1,0 0,1 0,0 0,0-1,0 0,0-1,0 0,0 0,1 0,-1-1,1 0,0 0,-1-1,2 0,37-1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4.86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104 0,'-15'0,"-9"3,1 6,4 8,5 7,7 6,6-1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3.14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318 3,'-18'-2,"-15"1,-11 6,-8 6,2 8,3 8,11 6,11 7,14 0,10-6</inkml:trace>
  <inkml:trace contextRef="#ctx0" brushRef="#br0" timeOffset="1">492 778,'4'18,"7"13,3 11,4 2,6-2,10-8,13-9,16-16,21-19,-4-8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3.97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242 938,'42'-64,"-3"-3,-2-1,-4-1,-3-2,17-60,-36 95,-1 0,-3-1,-1 0,-1 0,-2-1,-2 1,-1-1,-4-16,4 49,0-1,0 1,-1 0,0 0,0 0,0 0,-1 0,0 0,0 0,0 0,0 1,-1-1,0 1,0 0,0-1,0 1,-1 1,0-1,1 0,-1 1,-1 0,1 0,0 0,-1 0,1 1,-1 0,0 0,-4-1,1 4,-1 0,0 1,1 0,-1 0,1 1,-1 0,1 0,0 1,1 0,-1 1,1 0,-1 0,1 0,1 1,-1 0,1 0,0 1,1 0,-1 0,1 0,1 1,-28 37,3 2,2 1,2 1,2 1,3 1,1 0,-7 41,10-46,3 0,2 1,2 0,2 0,2 1,2 0,3 0,1 0,3 4,-2-38,1 0,0-1,1 1,1 0,0-1,1 0,0 0,1-1,1 0,0 0,0-1,1 1,0-2,1 0,1 0,-1 0,1-2,1 1,0-1,0-1,1 0,-1-1,1 0,2-1,19 4,1-2,0-1,0-2,0-2,0-1,1-1,-1-2,0-2,0-1,0-2,-1-1,0-2,0-1,-1-1,-1-2,18-11,-31 16,0-1,-1 0,-1-1,0-1,0-1,-1 0,-1-2,0 1,-1-2,0 0,-2 0,4-7,-14 20,0 0,0 0,0 0,0 0,-1 0,0 0,1-1,-1 1,0-1,-1 1,1 0,0-1,-1 1,0-1,0 1,0-1,0 1,-1-1,0 1,1-1,-1 1,0-1,0 1,-1 0,1 0,-1 0,0 0,0 0,0 0,0 0,0 0,0 1,-1-1,1 1,-1-1,0 1,0 0,0 0,-2 0,-7-3,0 0,0 2,-1-1,0 2,0-1,1 2,-1 0,0 0,0 1,-1 1,2 0,-1 1,0 0,0 1,1 1,-1 0,1 0,-1 2,4-1,1 1,0-1,0 2,0-1,1 1,-1 0,2 1,-1 0,1 0,0 0,1 1,0 0,0 0,1 0,0 0,1 1,0 0,1-1,-1 1,2 1,-1-4,1 0,0 1,1-1,-1 0,1 1,1-1,-1 1,1-1,1 0,-1 1,1-1,1 0,-1 0,1 0,0-1,1 1,0-1,0 1,0-1,1-1,-1 1,1 0,1-1,-1 0,1-1,0 1,2 0,1 0,1-1,0 0,0-1,1 0,-1 0,1-1,-1-1,1 0,0 0,-1-1,1 0,0-1,-1 0,1-1,-1 0,0-1,1 0,-1 0,0-1,-1-1,1 0,-1 0,0 0,0-2,0 1,-1-1,0 0,0 0,-1-1,0 0,0 0,-1-1,1-2,3-5,-2 0,1-1,-2 0,0 0,-1-1,-1 1,-1-1,0-1,-1 0,6 28,0 9,1 0,1-1,1 0,0 0,1-2,1 1,0-2,1 0,0 0,1-2,1 0,0-1,1 0,0-2,0 0,1-1,0-1,0 0,1-2,3 0,15 3,1-2,0-1,0-2,0-2,0-2,19-3,27-6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5.2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1,'13'9,"-1"1,-1 0,0 0,0 1,-1 1,0 0,-1 0,-1 1,0 0,2 6,29 53,-3 2,-3 2,1 17,17 37,-46-119,-3-3,1-1,0 1,0-1,1 0,0 0,0 0,0 0,1-1,0 0,1 0,-1 0,7 4,-10-9,-1 0,1 0,-1-1,1 1,0-1,-1 0,1 1,0-1,0 0,-1 0,1 0,0 0,-1 0,1-1,0 1,-1 0,1-1,0 1,-1-1,1 0,-1 1,1-1,-1 0,1 0,-1 0,1 0,-1 0,0 0,0 0,0-1,1 1,-1 0,0-2,32-50,-20 19,-2-1,-2 0,-1 0,-1-1,-2 0,-2 0,-1-1,-3-29,1 50,1-12,13 63,-8-8,-3-4,1 0,1-1,1 0,1 0,1-1,1 0,1 0,1-1,0 0,2-1,1 2,-11-18,0 1,1-1,-1 0,1 0,-1 0,1 0,0-1,0 0,0 0,0 0,1 0,-1 0,1-1,-1 0,1 0,-1 0,1 0,-1-1,1 0,0 0,-1 0,1 0,0-1,-1 0,1 0,-1 0,1-1,-1 1,0-1,0 0,0 0,0 0,0-1,0 0,2-1,9-12,-2 0,0-1,0 0,-2-1,0 0,-1-1,-1 0,-1-1,-1 0,0 0,-1-1,-2 1,0-1,-1 0,-1 0,-1-14,0 7,-1 21,0 19,-2 21,3 1,1 0,1 0,1 0,6 12,-8-34,2 0,0 0,0 0,1-1,0 0,1 0,0-1,1 1,0-1,1-1,0 1,1-1,-1-1,2 0,-1 0,8 4,4-2,0-1,0 0,1-2,1-1,-1 0,1-2,0-1,0 0,0-2,0 0,1-2,-1-1,0 0,22-7,24-4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5.6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437 193,'0'-8,"-1"0,1 0,-2 0,1 0,-1 0,0 0,-1 0,0 1,0-1,-1 1,0 0,0 0,-1 0,1 0,-1 1,-1 0,1 0,-1 0,0 1,-1 0,1 0,-1 0,0 1,0 0,-1 1,1-1,-1 1,-6-1,4 1,1 0,-1 1,0 0,0 1,0 0,0 0,-1 1,1 1,0 0,0 0,0 1,0 0,1 0,-1 1,0 1,1 0,0 0,0 1,0 0,1 0,-1 1,1 0,-1 2,2 0,0-1,0 1,1 0,0 0,1 1,0 0,0 0,1 0,0 0,1 1,0-1,0 1,1 0,1 0,-1 0,1 3,1-6,0-1,0 1,1-1,0 1,0-1,0 0,1 1,0-1,0 0,0 0,1 0,0-1,0 1,1 0,-1-1,1 0,0 0,1 0,-1-1,1 1,0-1,0 0,0 0,1-1,4 3,0-2,0 0,1 0,-1-1,1 0,-1-1,1 0,0-1,0 0,0 0,0-2,0 1,0-1,-1-1,1 0,0 0,-1-1,1-1,-1 1,0-2,0 1,7-6,-5 3,0 0,-1-1,0 0,0-1,-1 0,0-1,-1 0,0 0,-1-1,0 0,0-1,-1 1,-1-2,0 1,0-1,-2 1,1-4,-1 0,-1 0,0-1,-2 1,0 0,0-1,-2 1,-2-16,-1 67,3-22,-1 1,2-1,0 1,0-1,1 1,1-1,0 0,1 1,1-1,0 0,0-1,1 1,1-1,0 0,1 0,0-1,1 0,0 0,1-1,0 0,0 0,1-1,0 0,1-1,4 3,37 8,-1-6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6.4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419 3,'-22'-2,"-1"2,1 0,0 1,0 1,-1 1,1 1,1 1,-1 1,1 1,0 1,0 1,1 1,1 0,-1 1,-8 8,24-16,-1-1,0 1,1 0,0 1,-1-1,1 1,0 0,1-1,-1 2,1-1,0 0,0 1,0 0,1-1,-1 1,1 0,0 0,1 1,-1-1,1 0,0 1,0-1,1 0,0 1,-1-1,2 1,-1-1,1 0,0 1,0-1,0 0,1 1,0-1,2 5,6-2,0 1,0-2,1 1,0-1,0-1,1 0,0 0,0-2,0 1,1-1,-1-1,1 0,0-1,0-1,7 1,-20-2,73 10,90 21,-159-31,0 1,0 0,0 0,0 1,0-1,0 1,0-1,-1 1,1 1,-1-1,1 0,-1 1,0-1,0 1,0 0,0 0,-1 0,1 1,-1-1,0 1,0-1,0 1,0 0,0 0,-1-1,0 1,0 0,0 0,0 1,-1-1,0 0,1 0,-1 0,-1 0,1 0,-1 0,0 4,-5 2,-1 0,0 0,0 0,-1-1,0 0,0 0,-1-1,0 0,-1 0,0-1,0-1,0 0,-1 0,0-1,0 0,-1-1,-7 2,13-3,0 0,0-1,0 1,0-1,0-1,0 1,-1-1,1 0,0-1,-1 1,1-1,0-1,-1 1,1-1,0 0,-1 0,1-1,0 0,0 0,0 0,0-1,-2-1,7 1,0 0,0 0,0 0,0 1,1-1,-1 0,1 0,0 0,0 0,0 0,0 0,0 0,1 0,-1 0,1 0,0 1,0-1,0 0,0 0,0 1,1-1,-1 0,1 1,0 0,0-1,0 1,0 0,0 0,0 0,0 0,1 0,11-12,1 1,0 1,1 0,0 1,1 1,0 1,1 0,0 1,0 1,1 0,0 2,0 0,0 1,0 1,1 1,10 0,-20 2,0 1,0 0,0 0,1 1,-1 1,-1 0,1 0,0 1,-1 0,0 0,0 1,0 0,0 1,-1 0,0 0,0 1,-1 0,0 1,0-1,0 1,-1 1,2 4,-5-8,-1-1,1 1,0-1,0 0,0 1,0-2,1 1,0 0,0-1,0 1,0-1,0 0,1 0,-1-1,1 1,0-1,0 0,0-1,0 1,0-1,0 0,0 0,0 0,0-1,1 0,-1 0,0 0,0-1,1 1,-1-1,1-1,7-3,-1-1,1 0,-1-1,0 0,0-1,-1 0,0-1,-1 0,0-1,0 0,-1-1,0 1,-1-2,-1 1,1-1,1-6,-5 10,0 0,0 0,-1 0,0-1,-1 1,0-1,0 1,-1-1,0 0,-1 0,0 1,0-1,0 0,-1 0,-1 1,0-1,0 1,0-1,-1 1,0 0,-1 0,0 0,0 0,-1 1,0 0,-3-4,5 7,-1 0,1 0,-1 0,0 0,0 1,-1 0,1 0,-1 0,1 0,-1 1,0-1,0 1,0 1,0-1,-1 1,1 0,0 0,-1 0,1 1,0-1,-1 1,1 1,-1-1,1 1,0 0,-1 0,1 1,0-1,0 1,0 0,0 1,0-1,1 1,-1 0,1 0,-1 0,1 1,-1 1,-4 6,-1 0,2 1,0 1,0-1,1 1,1 1,0-1,1 1,0 0,1 0,1 0,0 1,1 0,-1 13,2-22,1-1,-1 0,1 0,0 0,0 0,0 0,1 1,0-1,0 0,0 0,1 0,-1 0,1-1,1 1,-1 0,0-1,1 1,0-1,0 0,0 0,1 0,-1-1,1 1,0-1,0 1,0-1,3 1,26 8,0-6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6.68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277 28,'-16'-7,"-12"-2,-10 0,-6 6,1 11,2 11,9 8,9 10,12 6,11 6,13 4,4-8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2:46.9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1,'4'18,"5"11,4 2,5-1,6-6,8-7,13-9,14-13,10-9,-5-3</inkml:trace>
  <inkml:trace contextRef="#ctx0" brushRef="#br0" timeOffset="1">1338 161,'-5'-11,"-1"-4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3:01.060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F6630D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9128 12668,'-77'38,"79"-36,68-21,49-18,1 5,2 6,1 5,4 5,112 5,1 10,9 12,-192-8,-20-2</inkml:trace>
  <inkml:trace contextRef="#ctx0" brushRef="#br0" timeOffset="359.234">11080 11906,'-4'15,"-3"9,4-1,6-4,5-6,5-8,4-9,0-7,-2-4,-4-3,-8 1,-8 2,-6 5,-7 5,-2 9,-2 7,2 10,5 0</inkml:trace>
  <inkml:trace contextRef="#ctx0" brushRef="#br0" timeOffset="622.298">11160 12413,'0'1,"1"0,-1 0,1 0,-1-1,1 1,-1 0,1 0,-1 0,1-1,0 1,0 0,-1-1,1 1,0-1,0 1,0 0,-1-1,1 0,0 1,0-1,0 0,0 1,0-1,0 0,0 0,0 0,0 0,0 0,0 0,0 0,0 0,0 0,0 0,0-1,0 1,0 0,0-1,0 1,-1 0,1-1,0 1,0-1,0 0,-1 1,1-1,0 0,0 1,-1-1,1 0,-1 0,1 1,-1-1,1 0,-1 0,1 0,-1 0,0 0,1 0,-1 0,0 0,1-2,-1 0,1 0,-1 0,0 0,1 0,-2 0,1 0,0 0,-1 0,1 0,-1 0,0 0,0 0,0 0,0 0,0 0,-1 1,1-1,-1 1,0-1,0 1,0 0,0-1,0 1,0 0,-1 0,1 1,0-1,-1 0,0 1,1-1,-1 1,0 0,0 0,-2 0,4 1,-1 0,0 0,0 0,1 1,-1-1,0 0,0 1,1 0,-1-1,1 1,-1 0,1 0,-1 0,1 0,-1 0,1 0,0 0,-1 0,1 0,0 1,0-1,0 1,0-1,0 1,0-1,1 1,-1-1,0 1,1 0,-1-1,1 1,0 0,-1 0,1-1,0 1,0 0,0 0,0-1,1 1,-1 0,0 0,1-1,-1 1,1 0,0-1,-1 1,1-1,0 1,0 0,49 26,-18-19</inkml:trace>
  <inkml:trace contextRef="#ctx0" brushRef="#br0" timeOffset="920.498">12257 12146,'20'2,"21"1,19-2,17-9,12-6,9-5,1 2,-15 4</inkml:trace>
  <inkml:trace contextRef="#ctx0" brushRef="#br0" timeOffset="-1126.069">9102 11611,'-13'22,"1"0,1 1,1 1,2 0,0 0,1 1,2 0,0 0,2 0,1 1,1-1,1 1,1 10,28 71,-27-102,0-1,0 1,1-1,0 1,0-1,0 0,0 0,0 0,1 0,0-1,0 0,0 1,0-1,0-1,1 1,-1-1,1 1,0-1,-1 0,3 0,-3-2,0 1,0-1,1 0,-1 0,0-1,0 1,0-1,0 0,0 0,0 0,0 0,-1-1,1 0,0 0,-1 0,1 0,-1 0,0-1,1 1,-1-1,-1 0,1 0,1-2,47-83,-44 70,-2-1,-1 0,0 0,-1-1,-1 1,-1-1,-1 1,0-1,-3-7,2 17,0-1,-1 1,0 0,-1 0,0 0,-1 0,0 0,-1 1,0-1,0 1,-1 1,0-1,0 1,-1 0,0 0,-1 1,0 0,0 0,6 5,0 0,0 1,0-1,0 0,0 1,0 0,0 0,-1 0,1 0,0 0,-1 0,1 0,-1 1,1-1,-1 1,1 0,-1 0,0 0,1 0,-1 0,1 0,-1 1,1-1,-1 1,1 0,-1 0,1 0,0 0,-1 0,1 0,0 1,0-1,0 1,0 0,-4 5,1 2,1-1,-1 0,1 1,1 0,0 0,0 0,1 0,0 1,0-1,1 1,0-1,1 9,-2-4,1 0,1 1,0-1,1 0,1 1,0-1,0 0,2 0,0 0,0 0,1-1,1 0,7 12,9 3</inkml:trace>
  <inkml:trace contextRef="#ctx0" brushRef="#br0" timeOffset="-691.497">9422 11584,'-3'16,"0"-1,1 1,0-1,2 1,0 0,1 0,1 4,-1 0,19 286,-19-307,-1 1,0-1,1 1,-1 0,1-1,-1 1,1-1,-1 1,1 0,-1-1,1 1,-1 0,1-1,-1 1,1 0,0 0,-1 0,1 0,-1-1,1 1,0 0,-1 0,1 0,0 0,-1 1,1-1,-1 0,1 0,0 0,-1 0,1 0,-1 1,1-1,-1 0,1 1,-1-1,1 0,-1 1,1-1,-1 1,1-1,-1 0,1 1,-1-1,0 1,1-1,-1 1,0 0,0-1,1 1,-1-1,0 1,0-1,0 1,0 0,0-1,0 1,0 0,0-1,0 1,0-1,0 1,0 0,0-1,0 1,0-1,-1 1,10-9,86-65,-90 71,0-1,-1 1,1 0,0 0,0 1,0-1,0 1,1 0,-1 0,0 1,0 0,1 0,-1 0,0 0,0 1,1 0,-1 0,0 1,0-1,0 1,3 1,-3 2,1-1,-1 0,-1 1,1 0,-1 0,0 1,0-1,0 1,-1 0,0 0,0 0,0 0,-1 1,0-1,0 1,0-1,-1 1,0 0,-1-1,1 1,-1 0,-1 0,1-1,-1 1,0 0,-1-1,1 1,-2-1,1 1,0-1,-1 0,0 0,-1 0,1 0,-1-1,0 1,-1-1,1 0,-4 3,1-4,1 1,-1-1,0 0,0-1,0 1,0-1,0-1,-1 0,1 0,-1 0,0-1,0 0,1 0,-1-1,0 0,-3-1,10 2,1-1,-1 0,0 0,0 0,0 1,1-1,-1 0,0 0,0 0,0 0,0 0,1 0,-1-1,0 1,0 0,0 0,1-1,-1 1,0 0,0-1,1 1,-1-1,0 1,1-1,-1 1,1-1,-1 1,0-1,1 0,-1 1,1-1,0 0,-1 1,1-1,-1 0,1 0,0 1,0-1,-1 0,1 0,0 0,0 1,0-1,0 0,0 0,0 0,0 1,0-1,0 0,1 0,-1 0,0 1,0-1,1 0,-1 0,0 1,1-1,-1 0,1 1,-1-1,1 0,-1 1,1-1,0 0,12-12</inkml:trace>
  <inkml:trace contextRef="#ctx0" brushRef="#br0" timeOffset="-309.166">10130 11784,'-142'92,"141"-92,0 1,0-1,-1 1,1-1,0 1,0 0,0-1,0 1,0 0,0 0,0 0,0 0,0 0,0 0,0 0,0 0,1 0,-1 0,1 1,-1-1,0 0,1 0,0 1,-1-1,1 0,0 1,0-1,0 0,0 1,0-1,0 0,0 1,0-1,0 0,1 1,-1-1,0 0,1 0,0 1,-1-1,1 0,-1 0,1 0,0 0,0 0,0 0,0 0,0 0,0 0,0 0,0 0,96 27,-60-21,68 31,-102-37,0 1,0 0,0 0,0 0,0 0,0 0,-1 0,1 1,-1 0,1-1,-1 1,0 0,0 0,0 0,-1 0,1 0,-1 1,0-1,1 0,-2 1,1-1,0 1,-1-1,1 1,-1-1,0 1,0-1,-1 1,1 3,-5 1,1 0,-1 0,0 0,-1 0,0-1,0 0,-1 0,1 0,-2-1,1 0,-1-1,1 1,-1-1,-1-1,1 0,-1 0,0-1,0 1,0-2,0 0,-2 1,-88 26,52-18</inkml:trace>
  <inkml:trace contextRef="#ctx0" brushRef="#br0" timeOffset="12727.271">29168 12373,'166'-310,"-158"293,-4 8,0 0,0 1,1 0,0 0,1 0,-1 1,2-1,-1 1,1 1,-6 5,1 1,-1-1,1 1,-1 0,0 0,1 0,-1 0,1 0,-1 0,1 0,-1 0,0 0,1 1,-1-1,0 0,1 1,-1 0,0-1,1 1,-1 0,0-1,0 1,0 0,0 0,0 0,0 0,0 0,0 0,0 0,0 1,0-1,-1 0,1 0,0 1,-1-1,1 0,-1 1,0-1,1 1,-1 0,2 2,130 230,-127-227,-4-6,1 0,-1 0,1 0,-1 1,0-1,0 0,0 0,0 1,0-1,0 1,0-1,0 1,-1-1,1 1,0-1,-1 1,1 0,-1-1,0 1,1 0,-1-1,0 1,0 0,0-1,-1 1,1 0,0-1,0 1,-1 0,1-1,-1 1,0 0,1-1,-1 1,0-1,0 1,0-1,0 0,0 1,-1-1,-5 1,-1 0,0-1,0-1,1 1,-1-1,0 0,0-1,0 0,1 0,-1-1,0 0,1 0,-1-1,1 0,0 0,-5-4,10 7,0-1,0 1,1-1,-1 0,0 0,1 0,-1 0,1 0,-1-1,1 1,-1 0,1-1,0 1,0-1,0 1,0-1,0 1,0-1,0 0,0 0,1 1,-1-1,1 0,-1 0,1 0,0 0,-1 0,1 0,0 1,0-1,1 0,-1 0,0 0,1 0,-1 0,1 0,-1 1,1-1,0 0,0 0,0 1,0-1,0 1,0-1,1 0,80-73,-53 54,-4 1,11-7,0-1,-3-2,0-1,-2-2,5-9,-32 42,-10 20,1-5,-3 22,2-1,1 1,2 0,1 0,2 0,1 0,6 26,11 52,29 91,15 96,-56-266,-2 0,-1 0,-2 0,-2 0,-1 0,-1 0,-3 0,-8-4,13-32,1 0,0 1,-1-1,1 0,-1 1,1-1,-1 0,1 0,-1 1,1-1,-1 0,1 0,-1 0,1 0,-1 0,1 0,-1 0,0 0,1 0,-1 0,1 0,-1 0,1 0,-1 0,1 0,-1 0,1-1,-1 1,1 0,-1 0,1-1,-1 1,1 0,0-1,-1 1,1 0,-1-1,1 1,0-1,-1 1,1-1,0 1,0 0,-1-1,1 1,0-1,0 1,0-1,0 0,-1 1,1-1,0 1,0-1,0 1,0-1,0 1,0-1,1 0,-6-16,0 0,2-1,0 1,1-1,1 0,1-14,-1-5,-8-117,-6 0,-7 1,-11-17,-28-75,60 240,-8-69,9 72,0-1,0 1,0 0,0-1,1 1,-1 0,1-1,0 1,0 0,0 0,0 0,0 0,0 0,0 0,0 0,1 0,-1 0,1 1,0-1,-1 0,1 1,0-1,0 1,0 0,0 0,0 0,0 0,2-1,7 2,0-1,-1 1,1 1,0 0,-1 1,1 0,-1 0,1 1,-1 0,0 1,0 1,-1-1,1 1,-1 1,6 4,24 12,0 1,-2 3,21 17,-27-8,-31-34,0 0,1 0,-1-1,1 1,-1 0,0 0,0 0,1 0,-1 0,0 0,0 0,0 0,0 0,0 0,0 0,-1 0,1 0,0 0,0 0,-1-1,1 1,0 0,-1 0,1 0,-1 0,0 0,1-1,-1 1,1 0,-1-1,0 1,0 0,1-1,-1 1,0-1,0 1,0-1,1 1,-1-1,0 0,0 1,0-1,-1 0,-15 5,0 0,0-2,-1 0,0-1,1-1,-1-1,0 0,0-1,-2-1,-22-5,59-1,66-8,-50 12,1-2,-1-1,-1-2,1-1,-2-1,1-2,-2-1,0-2,26-17,-7-22,-48 54,0 0,0 0,0-1,-1 1,1-1,0 1,-1-1,1 1,-1-1,0 1,1-1,-1 0,0 1,0-1,0 1,0-1,0 0,0 1,-1-1,1 1,0-1,-1 0,1 1,-1-1,0 1,0 0,1-1,-1 1,0 0,0-1,0 1,0 0,0 0,-1 0,1 0,0 0,0 0,-1 0,1 0,-1 0,1 1,-1-1,-3-1,0 0,1 1,-1 0,0 0,0 0,0 0,0 1,0 0,0 0,0 0,0 1,0-1,0 1,0 0,0 1,0-1,1 1,-1 0,1 0,-1 1,1-1,0 1,0 0,0 0,0 0,0 1,1-1,-1 1,1 0,0 0,0 0,1 1,-1-1,1 0,0 1,0 0,0-1,1 1,0 0,0 0,0 0,0 0,1 3,1-1,0 0,0 1,0-1,1 0,1 0,-1 0,1-1,0 1,0-1,1 1,0-1,0 0,1 0,-1-1,1 1,1-1,-1 0,1-1,-1 1,1-1,1 0,1 1,6 3,1 0,0-1,0-1,1-1,0 0,0 0,0-2,0 0,7 0,-16-2,0 0,0-1,0 1,0-1,-1-1,1 1,0-1,0-1,0 1,-1-1,1 0,-1 0,0-1,1 0,-1 0,0-1,-1 1,1-1,0-1,-1 1,0-1,0 0,-1 0,1 0,-1-1,0 1,-1-1,1 0,-1 0,0 0,-1-1,1 1,0-4,-1-4,0 0,-1-1,0 1,-1 0,-1 0,0-1,-1 1,-1 0,0 0,0 0,-2 1,0-1,0 1,-1 0,-1 0,-4-5,13 17,0 0,0 0,-1 1,1-1,0 1,0-1,0 1,0 0,0 0,0 0,0 0,0 0,0 0,0 1,0-1,0 0,-1 1,1 0,0-1,0 1,0 0,1 1,7 0,52 9,84 24,-142-34,0 1,0 0,0 0,0 0,0 1,-1-1,1 1,-1 0,0 0,0 0,0 0,0 1,-1-1,1 1,-1 0,0 0,0 0,0 0,-1 0,1 0,-1 0,0 0,0 1,0-1,-1 0,0 1,0 3,-6 179,7-185,-1 1,1 0,0-1,0 1,0-1,0 0,1 1,-1-1,1 0,-1 0,1 0,0 0,0 0,0 0,0 0,0 0,0-1,1 1,-1-1,0 0,1 0,-1 0,1 0,-1 0,1 0,-1-1,1 1,0-1,-1 1,1-1,0 0,2-1,4 1,0-1,0 0,0 0,0-1,0 0,0-1,-1 0,1 0,1-2,3-3,-1 0,0 0,-1-2,0 1,0-1,-1-1,0 0,-1 0,-1-1,0 0,1-2,4 11,-5 24,-6-11,2 0,0-1,1 1,0-1,0 0,1-1,0 1,0-1,1 0,7 6,-11-11,0 0,0-1,1 1,-1 0,1-1,-1 0,1 0,0 0,0 0,0-1,0 1,0-1,0 0,1 0,-1-1,0 1,0-1,1 0,-1 0,0-1,1 1,-1-1,0 0,0 0,0 0,2-3,-1 0,0-1,0 0,-1 0,1 0,-1-1,0 1,-1-1,1 0,-1 0,0 0,-1-1,1 1,-1-1,-1 1,1-1,-1 0,0 1,-1-1,0 0,0 0,0 0,-1 1,1-1,-3-5,-22-76,24 86,0 0,0 0,0 0,0 0,-1 1,1-1,-1 0,1 1,-1-1,0 1,1-1,-1 1,0 0,0 0,0 0,0 0,0 0,0 0,0 0,0 1,-1-1,1 1,0 0,0-1,0 1,-1 0,1 0,0 1,0-1,-1 0,1 1,0-1,0 1,0 0,0-1,0 1,0 0,-2 1,-6 5,1 0,-1 0,1 1,0 1,1-1,0 1,0 0,1 1,1 0,-1 0,1 1,1-1,0 1,1 0,0 1,-2 9,5-18,0-1,0 1,1 0,-1 0,1 0,0 0,0 0,0 0,0-1,1 1,-1 0,1 0,-1 0,1 0,0-1,0 1,1 0,-1-1,0 1,1-1,-1 1,1-1,0 0,0 0,0 0,0 0,0 0,1 0,-1 0,0-1,1 1,-1-1,1 0,0 1,-1-1,1-1,0 1,0 0,0-1,0 1,27 1</inkml:trace>
  <inkml:trace contextRef="#ctx0" brushRef="#br0" timeOffset="13543.214">31360 11571,'-10'-3,"0"1,0 0,0 0,0 1,0 1,0-1,0 2,0-1,0 1,0 1,0 0,1 0,-1 1,0 0,1 1,0 0,0 0,0 1,-5 4,12-7,0 0,1 0,-1 0,1 0,0 0,-1 0,1 1,0-1,1 0,-1 1,0-1,1 0,-1 1,1-1,0 1,-1-1,1 1,1-1,-1 1,0-1,1 1,-1-1,1 1,-1-1,1 0,0 1,0-1,0 0,1 0,-1 1,0-1,2 1,58 63,-54-61,20 18,-1 2,0 0,-2 1,-1 2,-1 0,-2 2,0 0,-2 1,-1 1,31 141,-36-115,-12-55,0-1,0 0,1 0,-1 0,0 0,1 0,-1 1,1-1,0 0,-1 0,1 0,0 0,0-1,0 1,1 0,-1 0,0 0,1-1,-1 1,1-1,0 1,-1-1,1 0,0 0,0 0,0 0,0 0,0 0,0 0,0 0,0-1,0 1,0-1,0 0,5-2,0-1,-1 0,1-1,-1 1,0-1,0-1,-1 1,1-1,-1 0,0 0,0-1,-1 1,1-1,-1 0,-1 0,1-1,0-1,7-13,-2 0,0 0,-1-1,-1 0,-1 0,-1-1,-1 0,0-9,-6 81,0-32,1 0,1 0,0 1,1-1,1 0,1 0,3 13,-4-27,0 1,0-1,0 0,0 0,0 1,0-1,1 0,0-1,-1 1,1 0,0-1,0 0,1 0,-1 0,0 0,1 0,-1 0,1-1,-1 0,1 0,0 0,0 0,0 0,-1-1,1 0,0 0,0 0,0 0,0 0,-1-1,1 0,0 1,0-2,-1 1,1 0,0-1,-1 1,0-1,1 0,-1 0,0-1,0 1,0-1,0 1,-1-1,1 0,0-1,4-5,0-1,-1-1,0 1,-1-1,0 0,-1-1,0 1,0-1,-1 1,-1-1,0 0,-1 0,0 0,-1 0,0 0,-1 0,0-1,0 74,1-57,0 6,0 0,0 0,1 0,1 0,0 0,0 0,1 0,0 0,1-1,0 1,1-1,-1 0,4 3,-6-10,0 0,0 0,0-1,0 1,0-1,0 1,0-1,1 0,-1 0,0 0,1 0,-1-1,1 1,-1 0,1-1,-1 0,1 0,-1 0,1 0,-1 0,1 0,-1 0,1-1,-1 1,1-1,-1 0,0 0,1 0,-1 0,0 0,0-1,1 1,-1 0,0-1,0 0,63-69,-56 58,-1-2,0 0,-1 0,-1 0,0-1,-1 1,-1-1,0-1,1-12,-7 15,-4 17,-6 24,10-21,0 1,0-1,1 1,0 0,0 0,1-1,-1 1,2 0,-1 0,1 0,0 0,0-1,1 1,0-1,0 1,0-1,1 1,0-1,0 0,1 0,0-1,0 1,0-1,1 0,-1 0,6 4,2-2,0 0,0-1,0-1,1 0,0-1,0 0,1-1,-1 0,0-1,1-1,6 0,35 2</inkml:trace>
  <inkml:trace contextRef="#ctx0" brushRef="#br0" timeOffset="10289.795">27683 12079,'19'-2,"18"-3,18-4,11 1,5 1,-3 2,-8 4,-14 7,-18 9,-13 2</inkml:trace>
  <inkml:trace contextRef="#ctx0" brushRef="#br0" timeOffset="10290.795">27857 12266,'-20'7,"-14"4,-6 3,3-1,4 0,10-3,19-3,18-3,21-1,18-5,16-3,10-3,0-1,-3-1,-11-1,-14 0,-13-2,-14 2</inkml:trace>
  <inkml:trace contextRef="#ctx0" brushRef="#br0" timeOffset="10559.394">28165 11852,'-39'-1,"39"2,0 0,0 0,1 0,-1 0,1 0,-1 0,1 0,-1 0,1-1,-1 1,1 0,0 0,-1-1,1 1,0 0,0-1,0 1,-1-1,1 1,0-1,0 1,0-1,0 0,0 0,0 1,0-1,0 0,0 0,0 0,0 0,0 0,0 0,0 0,64 19,99 39,-154-53,0 1,0 0,0 1,-1-1,0 2,-1-1,1 2,-1-1,-1 1,0 0,0 0,-1 1,0 0,0 0,-1 2,-1 0,0 0,-1 0,0 0,-1 1,0-1,-1 1,0-1,-1 1,-1 0,0-1,-1 1,0-1,0 1,-2-1,1 0,-2 0,1-1,-2 1,0-1,0 0,-1 0,0-1,0 0,-5 4,-17 19,-1-2,-1 0,-2-2,-1-1,-1-2,-3-1,12-8</inkml:trace>
  <inkml:trace contextRef="#ctx0" brushRef="#br0" timeOffset="7895.166">22176 12279,'47'-118,"44"-136,-82 221,-1-1,-2 1,-2-1,0-1,-3 1,-1 0,-1-5,-18-23,18 61,0-1,1 1,-1 0,0-1,0 1,0 0,0 0,0 0,0 0,-1 0,1 0,0 0,-1 0,1 0,0 1,-1-1,1 0,-1 1,1-1,-1 1,1 0,-1-1,1 1,-1 0,1 0,-1 0,1 0,-1 0,0 1,1-1,-1 0,1 1,-1-1,1 1,-1-1,1 1,0 0,-1 0,-5 4,0 1,0 0,1 0,0 1,0 0,0 0,1 0,0 1,1 0,-1 0,1 0,1 0,0 1,0-1,1 1,-7 16,1 1,2 0,0 0,2 0,1 0,1 1,1-1,1 1,2 9,0-21,0 0,1-1,0 1,1-1,0 0,2 0,-1 0,2-1,0 0,0 0,1-1,1 0,0 0,1 0,0-2,0 1,7 3,2-1,2 0,-1-2,2-1,-1 0,1-2,0 0,1-2,0 0,0-2,0 0,1-2,-1 0,1-2,0 0,-1-2,0-1,1 0,8-4,-23 6,0-1,0 0,0-1,0 0,-1 0,1-1,-1 0,0 0,0-1,0 0,-1-1,1 1,-1-1,-1-1,1 1,-1-1,0-1,-1 1,1-1,-5 5,0 0,-1 1,1-1,0 0,-1 1,0-1,1 0,-1 0,-1 1,1-1,0 0,0 0,-1 1,0-1,1 0,-1 1,0-1,0 0,-1 1,1 0,0-1,-1 1,0 0,1-1,-1 1,0 0,0 0,0 1,0-1,-1 0,1 1,0-1,-1 1,1 0,-3-1,-4-3,0 1,0 1,0 0,-1 0,1 0,-1 1,0 1,1 0,-8 0,9 1,-1 1,0 0,1 1,-1 0,1 0,0 1,0 0,0 0,0 1,0 0,1 0,-1 1,1 0,0 0,1 1,-1 0,-2 4,5-6,0 1,0-1,0 1,1 0,0 0,0 0,0 1,1-1,0 1,0 0,0-1,1 1,0 0,0 0,0 0,1 0,0 0,0 0,0 0,1 0,0 0,0 0,0 0,1-1,2 6,-2-6,1 0,0-1,-1 1,2-1,-1 1,0-1,1 0,0 0,0 0,0-1,1 0,-1 1,1-1,-1-1,1 1,0-1,0 0,0 0,1 0,-1-1,0 0,1 0,-1 0,1 0,-1-1,1 0,-1 0,3-1,3 0,-1 0,1-1,0 0,-1-1,0 0,1-1,-1 0,-1 0,1-1,-1 0,0-1,0 0,0-1,1-1,-4 1,1 0,-1 0,-1-1,1 0,-1 0,-1-1,1 1,-2-1,1 0,-1 0,0 0,-1 0,0-1,-1 1,0 0,0-1,-1 0,0 1,-1-1,0 1,0-1,-2-5,3 14,0 0,0 0,0 0,0 1,0-1,0 0,0 0,0 0,0 0,-1 1,1-1,0 0,0 0,-1 1,1-1,0 0,-1 0,1 1,-1-1,1 0,-1 1,1-1,-1 1,1-1,-1 1,0-1,1 1,-1-1,0 1,0-1,1 1,-1 0,0-1,0 1,1 0,-1 0,0 0,0 0,0 0,0 0,1 0,-1 0,0 0,0 0,0 0,1 0,-1 0,0 1,0-1,0 0,0 6,-1 0,1 0,0 0,1-1,0 1,0 0,0 0,0 0,1 0,0 0,0-1,1 1,0 0,0-1,0 1,0-1,1 0,0 1,0-2,1 1,-1 0,1 0,0-1,0 0,0 0,1 0,0-1,-1 1,6 2,11 6,0 0,1-2,0 0,0-1,1-2,0 0,1-1,4-1,46 9</inkml:trace>
  <inkml:trace contextRef="#ctx0" brushRef="#br0" timeOffset="9472.933">23659 11999,'101'214,"-100"-211,50 73,-49-74,0 0,-1 0,1 0,1 0,-1 0,0 0,0-1,1 1,-1-1,1 0,-1 0,1 0,-1 0,1 0,0 0,0-1,-1 1,1-1,0 0,0 0,0 0,-1 0,1 0,0-1,0 1,-1-1,1 0,0 0,-1 0,2 0,6-8,0 0,0 0,-1-1,-1 0,0-1,0 0,-1 0,0-1,-1 1,0-1,-1-1,0 1,-1-1,-1 0,0 0,1-7,-5 23,-11 96,12-95,1 0,-1 0,1 0,-1 0,1 0,0-1,0 1,1 0,-1-1,1 1,0-1,0 1,0-1,0 0,1 0,-1 0,1 0,-1 0,1-1,0 1,1-1,-1 0,0 1,2-1,2 1,0-2,0 1,0-1,0 0,1 0,-1-1,0 0,0 0,1-1,-1 0,0 0,0 0,0-1,0 0,0-1,-1 0,1 0,-1 0,1 0,-1-1,0-1,0 1,-1-1,1 1,-1-2,0 1,-1 0,1-1,-1 0,0 0,-1 0,1-1,-1 1,0-1,-1 0,0 0,1-1,-1 0,0 1,0-1,0 0,-1 0,0 0,-1 0,1 0,-2 0,1 0,-1 0,0 1,-1-1,-1-4,3 12,-1-1,1 1,0-1,-1 1,1-1,0 1,-1-1,1 1,-1 0,1-1,-1 1,1 0,-1-1,1 1,-1 0,1 0,-1-1,1 1,-1 0,1 0,-1 0,0 0,1 0,-1 0,1 0,-1 0,1 0,-1 0,0 0,1 0,-1 0,1 1,-1-1,1 0,-1 0,1 0,-1 1,1-1,-1 0,1 1,-1-1,1 1,-1-1,1 0,0 1,-1-1,1 1,0-1,-1 1,1-1,0 1,0-1,0 1,-1-1,1 1,0 0,0-1,0 1,0-1,0 1,0 0,0-1,0 1,0-1,0 1,0-1,0 1,1-1,-1 1,0 0,-3 7,0 1,1 0,0-1,0 1,1 0,0 0,1 0,-1 0,2 0,-1 0,2 0,-1 0,1 0,0-1,1 1,0-1,0 1,1-1,0 0,0 0,1 0,0-1,1 0,-1 0,1 0,1-1,-1 0,1 0,0 0,1 0,12 1,0 0,0-1,1-1,-1-1,1 0,0-2,0-1,0 0,0-2,1 0,-2-1,1-1,0-1,0-1,-1-1,0-1,-1-1,1 0,-1-1,1-2,49-44,-67 53,-1 1,0-1,0 0,0 0,0 1,0-1,0 0,0 0,-1 0,1 0,-1 0,1 0,-1-1,0 1,0 0,0 0,0 0,0 0,0 0,-1 0,1 0,-1 0,1 0,-1 0,0 0,0 0,0 0,0 0,0 0,0 1,0-1,-1 0,1 1,-1-1,1 1,-1 0,0-1,1 1,-3-1,-3-3,0 1,-1 0,1 0,-1 1,0 0,-1 0,1 0,0 1,-1 1,1 0,-1 0,1 0,-1 1,1 0,-1 1,0 0,1 0,0 1,-1 0,1 0,0 1,-7 4,10-4,1 0,-1 1,1 0,0-1,1 2,-1-1,1 0,-1 1,1-1,1 1,-1 0,1 0,-1 0,2 0,-1 1,0-1,1 1,0-1,0 1,1-1,0 1,0-1,0 1,0-1,1 1,0-1,0 1,1-1,-1 0,1 1,0-1,1 0,-1 0,1-1,0 1,0 0,1-1,-1 0,1 1,0-2,0 1,0 0,0-1,1 0,0 0,2 1,2 0,0-1,1 0,0 0,-1-1,1-1,0 0,0 0,0-1,0 0,0-1,0 0,0 0,-1-1,1 0,0-1,-1 0,0-1,0 0,0 0,0-1,0 0,-1 0,0-1,0 0,-1-1,0 0,0 0,0 0,-1-1,0 0,0 0,-1-1,0 1,-1-1,0 0,0-1,-1-1,-6 15,-6 20,7-20,1-1,-1 1,1 0,0 0,0 0,0 0,1 0,-1 0,1 0,0 0,0 0,0 0,1 1,0-1,-1 0,1 0,1-1,-1 1,1 0,-1 0,1-1,0 1,0-1,1 1,-1-1,1 0,-1 0,1 0,0 0,0 0,0-1,1 1,-1-1,4 2,0-4,1 0,-1 0,1 0,0-1,-1 0,1-1,-1 0,0 0,1 0,-1-1,0 0,0 0,-1-1,1 0,-1 0,0 0,0-1,0 0,0 0,-1-1,0 0,0 0,-1 0,1 0,-2-1,1 1,0-1,-1 0,1-3,37-155,-40 164,-1 0,0-1,0 1,0 0,1-1,-1 1,1 0,-1-1,1 1,0 0,-1 0,1 0,0-1,0 1,0 0,0 0,0 0,0 0,0 1,0-1,0 0,0 0,0 0,1 1,-1-1,0 1,0-1,1 1,-1 0,1-1,-1 1,0 0,1 0,-1 0,0 0,1 0,-1 0,1 0,-1 0,0 1,1-1,-1 1,0-1,1 1,-1-1,0 1,1 0,14 12,-2 0,1 0,-2 1,0 1,0 1,-2 0,0 0,2 5,-9-16,8 13,2 2,-1-1,-1 2,-1 0,-1 0,8 23,-17-43,-1 0,0 0,1 1,-1-1,0 0,0 0,0 0,0 0,0 0,0 1,0-1,0 0,0 0,0 0,-1 0,1 0,0 0,-1 1,1-1,-1 0,1 0,-1 0,0 0,1-1,-1 1,0 0,0 0,1 0,-1 0,0-1,0 1,0 0,0-1,0 1,0-1,0 1,0-1,0 0,0 1,-1-1,1 0,0 0,0 1,0-1,0 0,0 0,-1-1,1 1,0 0,-1 0,-58-14,58 14,0-1,0 1,0-1,0 0,0 0,0 0,0 0,0 0,0 0,1 0,-1 0,0-1,1 1,-1-1,1 1,0-1,-1 0,1 1,0-1,0 0,0 0,0 0,1 0,-1 0,0 0,1 0,-1 0,1 0,0 0,0 0,0 0,0-1,0 1,0 0,6-5,0 1,0-1,1 1,-1 0,2 1,-1-1,0 2,1-1,0 1,0 0,8-3,-5 2,12-6,1 1,0 1,0 1,1 0,0 2,19-1,-42 6,0 1,0-1,0 1,1 0,-1 0,0 0,0 0,0 1,1-1,-1 0,0 1,0-1,0 1,0 0,0 0,0 0,0 0,0 0,0 0,-1 1,1-1,0 0,-1 1,1 0,-1-1,0 1,1 0,-1 0,0-1,0 1,0 0,0 0,0 0,-1 0,1 0,0 1,-1-1,5 41,-6-39,1 1,0 0,0-1,0 1,0 0,1-1,-1 1,1 0,0-1,1 1,-1-1,1 0,0 1,0-1,0 0,1 0,-1 0,1-1,0 1,0-1,0 1,1-1,-1 0,1 0,0 0,0-1,0 1,0-1,0 0,3 1,0-2,0 0,0 0,-1-1,1 0,0 0,0 0,0-1,0 0,-1-1,1 1,-1-1,1-1,-1 1,1-1,-1 0,0 0,0-1,-1 0,1 0,-1 0,0-1,0 0,0 0,-1 0,0 0,0-1,0 0,0 0,-1 0,0 0,0 0,-1-1,0 1,0-1,0 1,-1-1,0 0,0 0,-1 0,0 1,0-5,-2 3,1-1,-1 1,0 0,-1-1,0 1,0 1,-1-1,1 0,-2 1,1 0,-1 0,-1 0,1 0,-1 1,0 0,0 0,-1 1,1 0,-1 0,-1 0,1 1,-1 0,1 0,-1 1,0 0,-9-2,13 5,0 0,0 0,0 0,0 1,0-1,0 1,0 0,1 0,-1 1,0-1,0 1,1 0,-1-1,1 2,0-1,-1 0,1 1,0-1,0 1,1 0,-1 0,1 0,-1 0,1 1,0-1,0 1,0-1,1 1,-1 0,1 0,0-1,0 1,0 1,-1 2,0 0,1 0,0 0,0 0,0 0,1 1,0-1,1 0,0 0,0 1,0-1,1 0,0 0,0 0,1-1,0 1,0-1,1 2,1-3,-1 0,1 0,-1-1,1 0,0 0,1-1,-1 1,1-1,0 0,-1 0,1-1,0 0,1 0,-1 0,3-1,22 5</inkml:trace>
  <inkml:trace contextRef="#ctx0" brushRef="#br0" timeOffset="9735.834">25919 11732,'-14'2,"-13"8,-9 6,-3 5,3 4,7 2,11 1,16-4,17-6,6-7</inkml:trace>
  <inkml:trace contextRef="#ctx0" brushRef="#br0" timeOffset="9996.73">26080 12213,'13'13,"19"5,19 0,20-4,22-9,19-12,-11-4</inkml:trace>
  <inkml:trace contextRef="#ctx0" brushRef="#br0" timeOffset="1341.952">13780 11718,'14'16,"11"14,10 11,7 6,7 4,4-1,0-3,1-8,-6-8,-5-9,-8-9,-10-9,-9-4</inkml:trace>
  <inkml:trace contextRef="#ctx0" brushRef="#br0" timeOffset="1658.091">14382 11771,'4'-9,"3"-9,-18 25,-11 17,1 0,1 1,2 1,0 0,1 2,2 0,1 0,2 2,0-1,1 4,10-16,0 0,1 0,1 1,0-1,2 0,0 0,0 0,2-1,0 1,1-1,0 0,2 0,0-1,2 2,25 64,-18-27,-3 1,-2 0,-3 1,-2 0,-2 1,-3 45,-1-67,1-12</inkml:trace>
  <inkml:trace contextRef="#ctx0" brushRef="#br0" timeOffset="5683.739">17911 12453,'18'-12,"0"-2,-2 0,0-1,0-1,-2 0,0-1,0 0,-2-1,0-1,-1 0,-1 0,-1-1,-1-1,2-9,-1 8,-2 0,0 0,-2-1,0 0,-2 0,0 0,-2 0,0 0,-2-1,0 1,-2 0,-1 0,4 20,0 0,0 0,-1 0,0 0,0 0,0 0,0 0,0 0,0 0,-1 1,1-1,-1 1,0-1,0 1,0-1,0 1,0 0,0 0,-1 0,1 0,-1 1,1-1,-1 1,0-1,1 1,-1 0,0 0,0 0,0 0,0 1,-3-1,4 3,0-1,0 1,0 0,0 1,0-1,0 0,0 1,1-1,-1 1,1-1,0 1,0-1,0 1,0 0,0 0,0 0,1 1,-8 36,3-1,1 1,2 0,1 0,2-1,2 1,6 26,-7-44,0 0,1 0,0-1,2 0,1 1,1-2,0 1,2-1,0 0,1-1,1 0,1-1,1 0,3 3,-12-18,1 1,-1-1,1 0,0 0,0 0,0-1,0 1,0-1,1 0,-1-1,1 0,-1 0,1 0,-1 0,1-1,0 0,-1 0,1 0,0-1,-1 0,1 0,-1 0,1-1,-1 0,0 0,0 0,0-1,0 1,4-4,6-3,-1-2,0 1,0-2,-1 0,-1 0,0-1,-1-1,0 0,0-1,-6 8,0 0,-1 0,0-1,0 1,0-1,-1 0,0 0,-1 0,0 0,0-1,-1 1,0 0,0-7,-1 14,0 1,1-1,-1 1,0-1,0 1,0-1,0 1,-1-1,1 1,0-1,0 1,0-1,0 1,0-1,-1 1,1 0,0-1,0 1,-1-1,1 1,0 0,0-1,-1 1,1-1,-1 1,1 0,0 0,-1-1,1 1,-1 0,1 0,-1-1,1 1,0 0,-1 0,1 0,-1 0,1 0,-1 0,1-1,-1 1,1 1,-1-1,1 0,-1 0,1 0,-1 0,1 0,-1 0,1 0,-1 1,1-1,-1 0,1 0,0 1,-1-1,1 0,-1 1,1-1,0 0,-1 1,1-1,0 0,0 1,-1-1,1 1,-23 29,20-25,0 1,1-1,-1 1,1 0,0 0,1 0,-1 0,1 0,1 0,-1 0,1 1,0-1,0 0,1 0,-1 1,2-1,-1 0,1 0,-1 0,2 0,-1-1,1 1,0 0,0-1,0 0,1 0,-1 0,3 2,6 0,1-1,-1 0,1-1,0 0,0-1,0-1,1 0,-1 0,1-2,-1 0,1 0,0-1,0-1,-1 0,5-2,26-2,0-3,0-1,-1-3,-1-1,0-2,-1-2,-1-2,12-8,-46 25,-1 0,1-1,-1 1,0-1,0 0,0 0,-1-1,1 0,-1 1,0-2,0 1,0 0,0-1,-1 0,0 1,0-1,0-1,0 1,-1 0,0-1,0 1,-1-1,1 1,0-7,-4 10,0-1,1 0,-1 1,0 0,0-1,0 1,-1 0,1 0,0 0,-1 1,1-1,-1 1,0-1,1 1,-1 0,0 0,0 0,0 0,0 0,0 1,0-1,0 1,0 0,0 0,0 0,0 0,0 1,0-1,0 1,0 0,0 0,0 0,0 0,-1 1,-4 0,0 0,0 0,0 1,0 0,0 1,1 0,-1 0,1 0,0 1,1 0,-1 1,1-1,0 1,0 0,1 1,0 0,0-1,0 2,1-1,0 0,1 1,-3 7,5-13,1 0,0 0,0 0,0 1,0-1,0 0,0 0,0 0,1 0,-1 0,1 0,0 1,-1-1,1 0,0-1,0 1,0 0,1 0,-1 0,0-1,1 1,-1 0,1-1,-1 0,1 1,0-1,0 0,-1 0,1 0,0 0,0 0,0 0,0 0,0-1,2 1,76 5,-64-8,-1 0,0-1,0-1,-1 0,1-1,-1 0,0-1,0-1,0-1,-1 0,-1 0,1-1,-1-1,-1 0,0 0,1-3,-10 12,0 0,-1 0,1-1,-1 1,0 0,1-1,-1 0,0 1,0-1,0 0,0 1,0-1,0 0,0 0,-1 0,1 0,-1 1,1-1,-1 0,0 0,0 0,0 0,0 0,0 0,0 0,0 0,-1 0,1 0,-1 0,1 0,-1 0,0 0,0 0,0 1,0-1,0 0,0 1,0-1,-1 1,1-1,0 1,-1 0,0-1,1 1,-1 0,0 0,1 0,-1 0,0 0,0 1,0-1,0 0,0 1,1 0,-3-1,0 1,0 1,0-1,0 1,0 0,0 0,0 0,1 1,-1-1,0 1,1 0,-1 0,1 0,-1 0,1 1,0 0,0-1,0 1,0 0,1 0,-1 1,1-1,0 0,0 1,0 0,0-1,0 2,3-3,-1-1,0 0,1 0,-1 1,1-1,-1 0,1 0,-1 0,1 0,0 0,0 0,-1 0,1 0,0 0,0 0,0 0,0 0,0-1,0 1,0 0,1-1,-1 1,0-1,0 1,0-1,1 1,-1-1,0 0,1 0,-1 0,0 0,0 0,1 0,-1 0,0 0,1 0,-1-1,0 1,0 0,1-1,-1 1,14 0,-13 1,0 0,0 0,0 0,0 1,0-1,-1 1,1 0,0-1,-1 1,1 0,-1 0,0 0,0 0,0 0,0 0,0 0,0 0,0 0,0 2,1 1,13 34,-2 0,-1 1,-2 0,-3 1,0 0,-3 0,-1 1,-3-1,-2 21,2-44,0 0,-1 0,-1 0,-1 0,-1-1,0 1,-2-1,1 0,-2 0,0-1,-2 0,1 0,-11 12,18-26,0 0,-1-1,1 0,-1 1,1-1,-1 0,1 0,-1 0,0 0,0 0,1 0,-1 0,0-1,0 1,0-1,0 1,0-1,0 0,0 0,0 0,0 0,0 0,0 0,0 0,1-1,-1 1,0-1,0 1,0-1,0 0,0 0,1 0,-1 0,0 0,1 0,-1 0,1-1,-1 1,1 0,0-1,-1 1,1-1,0 0,0 1,0-2,-15-19,2 0,0-2,1 0,2 0,0-1,2 5,-9-19,1-2,2 0,1 0,-6-43,19 81,1 0,-1 0,1 0,0 0,0 0,1 0,-1 0,1 0,-1 0,1 0,0 0,0 0,0 0,1 0,-1 0,0 1,1-1,0 1,0-1,0 1,0-1,0 1,0 0,1 0,-1 0,1 1,-1-1,1 0,0 1,0 0,-1-1,1 1,0 0,0 1,0-1,0 0,1 1,215-29,-90 7,-72 9</inkml:trace>
  <inkml:trace contextRef="#ctx0" brushRef="#br0" timeOffset="6290.607">19729 12373,'2'-3,"-1"0,0 0,0 0,-1 0,1 0,-1-1,0 1,1 0,-1 0,-1-1,1 1,0 0,-1-1,0 1,1 0,-1 0,-1 0,1 0,0 0,-1 0,1 0,-1 0,0 1,0-1,0 1,-1-1,1 1,0 0,-1 0,1 0,-1 0,0 0,0 0,0 1,0 0,0-1,0 1,0 0,-2 0,-3 0,0 0,1 1,-1 0,0 0,1 1,-1 0,0 0,1 1,-1 0,1 0,0 1,0 0,0 0,0 1,0-1,1 2,-1-1,1 1,0 0,1 0,-1 0,1 1,0 0,0 0,1 0,0 1,0-1,0 1,1 0,0 0,0 1,1-1,-1 4,3-9,0 0,-1 0,1 0,0 0,0 0,0 0,0 0,0 0,1 0,-1 0,1 0,-1-1,1 1,0 0,-1 0,1 0,0 0,0-1,0 1,1 0,-1-1,0 1,1-1,-1 0,1 1,-1-1,1 0,-1 0,1 0,0 0,0 0,0 0,-1 0,1-1,0 1,1-1,72-1,19-45,-42 16,-50 30,0 0,1 0,-1 0,0 1,0-1,0 1,0-1,0 1,0 0,0 0,0 0,0 0,-1 0,1 0,0 0,0 1,-1-1,1 1,-1-1,0 1,1-1,-1 1,0 0,0 0,0 0,0 0,0 0,0 0,-1 0,1 0,-1 0,1 0,-1 0,0 0,0 0,0 0,0 2,6 12,-5-12,0 1,0-1,1 0,-1 0,1 1,0-1,1 0,-1-1,1 1,0 0,0-1,0 0,0 1,0-1,1-1,-1 1,1 0,0-1,0 0,0 1,0-2,0 1,0 0,1-1,-1 0,1 0,-1 0,1-1,-1 1,1-1,-1 0,1 0,-1-1,1 1,-1-1,0 0,4-1,8-8,-1-1,0 0,0-1,-1 0,0-1,-2-1,1 0,-2 0,0-2,0 1,-2-1,0-1,-1 0,0 0,-1 0,-2-1,2-6,9-41,-3 0,-3-1,-2 0,-4-1,-3-51,3-43,-2 148,-2 46,-21 198,6-77,7 0,6 4,3-134,1-1,0 0,2 0,1 0,6 18,-9-34,0-1,1 0,-1 0,1 0,1 0,-1 0,1-1,0 1,0-1,0 0,1 0,-1 0,1-1,1 0,-1 0,0 0,1-1,0 1,0-1,0-1,0 1,2 0,29-2,-5-8</inkml:trace>
  <inkml:trace contextRef="#ctx0" brushRef="#br0" timeOffset="6564.202">19903 12012,'25'11,"22"5,19-2,12 0,1 2,-3 3,-15-3</inkml:trace>
  <inkml:trace contextRef="#ctx0" brushRef="#br0" timeOffset="6829.524">20532 12426,'3'27,"-3"-13,1 0,0 1,1-1,1 0,1 0,-1-1,2 1,0-1,1 0,0 0,1 0,0-1,1 0,1 1,-6-11,1 1,-1-1,1 0,-1 0,1 0,0-1,-1 1,1-1,0 0,0 0,0 0,0-1,0 0,0 1,0-1,0 0,0-1,0 1,0-1,0 0,0 0,0 0,0 0,0-1,0 1,-1-1,1 0,-1 0,0-1,1 1,-1-1,0 0,0 1,0-1,-1 0,1-1,-1 1,0 0,0-1,0 1,0-1,0 0,-1 0,1-1,3-5,0-1,0 0,-1 0,0-1,-1 1,0-1,-1 1,0-1,-1 0,0 0,-1 0,0 0,-1 0,-1 0,1 0,-2 0,0 1,0-1,-1 1,-1 0,-1-3,4 11,1 1,-1 0,0-1,1 1,-1 0,0 0,-1 0,1 0,0 1,0-1,-1 1,1-1,-1 1,1 0,-1 0,0 0,1 0,-1 0,0 1,0-1,1 1,-1 0,0 0,0 0,0 0,1 0,-1 0,0 1,0 0,0-1,1 1,-1 0,1 0,-1 0,0 1,1-1,0 1,-1-1,1 1,0 0,0 0,-1 1,-5 5,1 0,0 1,0 0,1 0,0 1,0 0,1 0,0 0,1 1,0-1,1 1,0 0,1 0,0 0,1 0,0 1,1-1,0 3,0-10,1-1,-1 1,1 0,0-1,0 1,0-1,0 1,1-1,-1 0,1 1,0-1,0 0,0 0,0 0,1-1,-1 1,1 0,0-1,-1 0,1 1,0-1,1 0,-1-1,0 1,0-1,1 1,-1-1,1 0,-1 0,1 0,0-1,-1 1,1-1,0 0,28 1</inkml:trace>
  <inkml:trace contextRef="#ctx0" brushRef="#br0" timeOffset="7079.69">20678 11852,'-16'0,"-9"4,-4 7,4 8,6 5,9 3,10 1,12 2,11 1,1-4</inkml:trace>
  <inkml:trace contextRef="#ctx0" brushRef="#br0" timeOffset="7335.563">20839 12413,'2'18,"3"15,1 10,2 3,1-2,2-3,6-8,6-11,12-9,10-12,12-15,7-11,-8-1</inkml:trace>
  <inkml:trace contextRef="#ctx0" brushRef="#br0" timeOffset="3358.681">15251 12494,'14'1,"0"-1,0 0,0-1,1 0,-1-1,0-1,-1 0,1-1,0-1,-1 0,0 0,0-2,-1 1,0-2,0 1,0-2,-1 0,0 0,8-10,38-41,-54 57,-1 0,0 0,0 0,0 0,0 0,-1 0,1 0,-1 0,0-1,0 1,0 0,0-1,-1 1,0-1,1 1,-1-1,0 1,-1-1,1 0,0 1,-2-4,1 5,-1 0,1-1,-1 1,0 0,1 0,-1 1,0-1,0 0,0 0,-1 1,1-1,0 1,-1 0,1 0,0 0,-1 0,0 0,1 0,-1 1,1-1,-1 1,0 0,1 0,-1 0,0 0,1 0,-1 0,0 1,1-1,-1 1,1 0,-1 0,1 0,-1 0,1 0,0 1,-1-1,1 1,0-1,0 1,0 0,0 0,0 0,1 0,-1 0,-1 2,-1 6,0 1,0 0,1 0,0 0,1 0,0 0,1 0,0 1,1-1,0 0,1 1,0-1,1 0,0 0,1 0,0 0,0 0,2-1,-1 1,3 2,-5-7,1 0,-1 0,1-1,1 1,-1-1,1 0,0 0,0 0,0 0,1-1,0 1,0-1,0-1,0 1,1-1,-1 0,1 0,0 0,0-1,0 0,0 0,0 0,1-1,-1 0,0 0,1-1,-1 0,0 0,1 0,-1-1,1 0,-1 0,0 0,0-1,1 0,6-6,-1 0,0-1,-1 0,1-1,-2 0,0-1,0 0,-1 0,0-1,-1 0,0-1,-1 0,0 0,-1 0,-1-1,0-2,6-8,-10 22,0-1,0 1,1-1,-1 1,0 0,1 0,-1-1,1 1,0 0,0 0,0 1,0-1,0 0,0 1,0-1,1 1,-1 0,0 0,1-1,-1 2,1-1,-1 0,1 0,0 1,-1 0,1-1,0 1,-1 0,1 0,0 0,-1 1,1-1,0 1,-1 0,1-1,-1 1,1 0,1 1,8 4,-1 0,1 1,-1 0,-1 1,1 0,-1 0,-1 1,1 1,-2 0,1 0,-1 0,-1 1,0 1,-1-1,0 1,0 0,-1 0,2 10,-6-19,0-1,0 1,0-1,-1 1,1-1,-1 1,0-1,1 1,-1-1,0 1,-1 0,1-1,0 1,-1-1,1 1,-1-1,0 1,0-1,0 1,0-1,0 0,-1 0,1 1,-1-1,1 0,-1 0,0-1,0 1,0 0,0 0,0-1,0 1,0-1,0 0,-1 0,1 0,-1 0,1 0,0 0,-1-1,0 1,1-1,-1 1,1-1,-1 0,1 0,-3-1,4 1,-1 0,0-1,1 1,-1-1,1 0,-1 1,1-1,-1 0,1 0,-1 0,1 0,0 0,0 0,-1 0,1-1,0 1,0 0,0-1,0 1,0-1,1 1,-1-1,0 1,1-1,-1 1,1-1,-1 0,1 1,0-1,0 0,0 1,0-1,0 0,0 1,0-1,1 0,-1 1,0-1,1 0,-1 1,1-1,0 1,0-1,0 0,42-65,40-21,-59 65,-1-1,0-1,-2-1,-1 0,-1-2,-2 0,9-19,-20 32,0 0,0-1,-1 0,-2 0,1-1,-2 1,0-1,-1 1,0-1,-2 1,0-1,-1 0,0 1,-1 0,-5-15,8 30,0 0,0 0,0 1,0-1,0 0,0 0,0 0,0 1,0-1,-1 0,1 0,0 1,0-1,-1 0,1 0,0 1,-1-1,1 0,-1 1,1-1,-1 0,1 1,-1-1,1 1,-1-1,0 1,1-1,-1 1,0 0,1-1,-1 1,0 0,0-1,1 1,-1 0,0 0,0 0,0-1,1 1,-1 0,0 0,0 0,0 1,1-1,-1 0,0 0,0 0,0 0,1 1,-1-1,0 0,1 1,-2 0,-1 9,1 1,0 0,0 0,1-1,0 1,1 0,0 0,2 10,-1-3,4 76,4-1,5 0,5 10,-15-86,0 1,2-1,0-1,1 1,0-1,4 5,-9-17,0-1,0 1,0-1,1 0,0 1,-1-1,1 0,0-1,0 1,0-1,1 1,-1-1,0 0,1 0,0 0,-1-1,1 1,0-1,0 0,0 0,0 0,0-1,0 1,0-1,0 0,0 0,0 0,0-1,0 1,2-2,6-3,0-1,-1 0,0-1,0-1,0 1,-1-2,0 1,0-2,-1 1,0-1,-1-1,0 1,-1-1,0-1,3-7,-9 19,3-7,0 0,0 0,0-1,-1 1,0-1,0 1,-1-1,0 0,0-6,-2 14,0 0,0 0,0 1,0-1,0 0,0 0,0 1,0-1,0 0,0 0,-1 0,1 1,0-1,0 0,0 0,0 0,-1 0,1 1,0-1,0 0,0 0,-1 0,1 0,0 0,0 1,0-1,-1 0,1 0,0 0,0 0,-1 0,1 0,0 0,0 0,-1 0,1 0,0 0,0 0,-1 0,1 0,0 0,0 0,-1-1,1 1,0 0,0 0,0 0,-1 0,1 0,0-1,0 1,0 0,-1 0,1 0,0 0,0-1,0 1,0 0,0 0,-1-1,-3 9,-1 1,1-1,1 1,-1-1,1 1,1 0,0 0,0 0,1 0,0 1,0-1,1 0,0 1,1-1,0 0,1 0,0 0,2 6,-2-9,1-1,0 1,0-1,0 0,1 0,0-1,0 1,0-1,1 0,-1 0,1 0,0 0,0-1,0 0,1 0,-1 0,1-1,-1 0,1 0,1 0,9 2,0 0,1-2,-1 1,1-2,0 0,10-2,28-2</inkml:trace>
  <inkml:trace contextRef="#ctx0" brushRef="#br0" timeOffset="3539.902">16120 12065,'25'-2,"29"-1,30 0,30 1,28 0,21 1,-17 1</inkml:trace>
  <inkml:trace contextRef="#ctx0" brushRef="#br0" timeOffset="15166.06">14462 13817,'-1'-22,"0"1,1-1,1 1,1-1,1 1,1 0,1 0,0 0,5-9,40-70,-49 97,1 0,0 1,1-1,-1 1,0-1,1 1,-1 0,1 0,0 0,0 0,0 1,0-1,0 1,0 0,0-1,0 2,1-1,-1 0,0 0,1 1,-1 0,0 0,1 0,-1 0,0 0,1 1,-1-1,0 1,0 0,1 0,1 1,8 6,-1 1,1 0,-1 0,-1 1,0 1,0 0,-1 1,0-1,-1 2,5 8,-14-20,10 10,-1 1,-1 1,0-1,-1 1,0 1,0 0,-2-1,0 2,0-1,1 14,-6-27,0 0,0 1,-1-1,1 0,0 0,-1 1,1-1,-1 0,1 0,-1 1,0-1,1 0,-1 0,0 0,0 0,0 0,0 0,0 0,0-1,0 1,0 0,0 0,0-1,0 1,-1-1,1 1,0-1,0 1,-1-1,1 0,0 0,-1 1,1-1,0 0,-1 0,1 0,0-1,-1 1,1 0,0 0,0-1,-1 1,1-1,0 1,0-1,-1 1,1-1,0 0,0 0,0 1,0-1,0 0,-7-4,1 0,0-1,0 0,0 0,1 0,0-1,0 0,0 0,1-1,0 1,1-1,0 0,0 0,0-1,1-1,2 8,1 0,-1-1,1 1,0 0,0 0,0-1,0 1,0 0,0 0,1 0,-1-1,1 1,0 0,-1 0,1 0,0 0,0 0,0 0,1 0,-1 0,0 1,1-1,-1 0,1 1,0-1,-1 1,1 0,0-1,0 1,0 0,0 0,0 0,1 0,73-22,-75 22,12-1,3-3,1 2,-1 0,0 1,1 0,-1 2,1 0,0 0,-1 2,2 0,-12 1,0 0,-1 0,0 0,1 1,-1 0,0 0,-1 0,1 1,-1-1,0 1,0 0,0 0,-1 1,1-1,-1 1,-1 0,1-1,0 6,19 29,-19-35,0 0,0 0,1-1,-1 1,1-1,0 1,0-1,0-1,1 1,-1 0,1-1,0 0,0 0,0-1,1 1,-1-1,1 0,-1-1,1 1,-1-1,1 0,0 0,0-1,-1 0,1 0,0 0,0-1,-1 0,1 0,0 0,-1-1,2 0,1-2,-1 0,1 0,-1-1,0 0,0 0,-1-1,0 0,0 0,0 0,0-1,-1 0,0 0,-1-1,0 1,0-1,0 0,-1 0,0 0,-1 0,0 0,0-1,-1 1,0-1,0 0,-1 1,0-1,0 1,-1-1,-1 0,1 1,-1 0,0-1,-1 1,-1-2,1 6,0 1,0-1,-1 1,1-1,-1 1,0 0,0 0,0 1,0-1,-1 1,1 0,-1 0,1 0,-1 1,0 0,0-1,1 2,-1-1,0 1,0-1,0 1,0 0,0 1,1 0,-1-1,0 1,0 1,1-1,-1 1,0 0,1 0,0 0,-1 0,1 1,0 0,0 0,1 0,-1 0,0 1,1-1,0 1,0 0,0 0,0 1,-39 76,41-78,0-1,0 1,0 0,1 0,-1 0,1-1,0 1,0 0,0 0,0 0,0 0,1-1,-1 1,1 0,0 0,0-1,0 1,0 0,0-1,1 1,-1-1,1 0,-1 1,1-1,0 0,0 0,0 0,0 0,1 0,0 0,22 8,2-5</inkml:trace>
  <inkml:trace contextRef="#ctx0" brushRef="#br0" timeOffset="15455.285">15211 13015,'-16'0,"-12"5,-3 3,-2 5,6 7,6 5,8 5,10 2,11 0,3-6</inkml:trace>
  <inkml:trace contextRef="#ctx0" brushRef="#br0" timeOffset="15661.736">15291 13456,'5'13,"5"12,4 8,2 6,0 3,2-2,5-2,8-7,9-7,10-8,10-10,-6-5</inkml:trace>
  <inkml:trace contextRef="#ctx0" brushRef="#br0" timeOffset="15953.766">16641 13456,'-10'-4,"0"0,0 2,0-1,0 1,-1 0,1 1,-1 0,1 1,-1 0,1 1,-1 0,1 1,-1 0,1 0,0 1,0 0,0 1,1 0,-1 1,1 0,0 0,0 1,1 0,-1 1,0 1,3-1,1 0,0 0,1 0,-1 1,1-1,1 1,-1 0,2 0,-1 1,-1 6,3-11,1-1,-1 0,1 0,0 1,0-1,0 0,0 1,0-1,1 0,-1 1,1-1,0 0,0 0,1 0,-1 0,0 0,1 0,0 0,0 0,0 0,0-1,0 1,0-1,1 0,-1 1,1-1,-1 0,1 0,1 0,5 1,0 0,1-1,0 0,0 0,-1-1,1 0,0-1,0 0,0-1,0 0,0 0,-1-1,1 0,-1-1,1 0,-1-1,0 0,0 0,0-1,-1 0,1 0,-1-1,-1 0,1 0,-1-1,0 0,0-1,-1 1,1-3,-3 6,-1-1,0 1,0-1,-1 1,1-1,-1 0,0 0,0 0,0 0,-1 0,0-1,0 1,0 0,-1-1,0 1,0 0,0-1,-1 1,1 0,-1-1,-1 1,1 0,-1 0,1 0,-2 0,1 0,0 0,-1 1,0-1,0 1,0-1,-1 1,0 0,0 0,3 3,0 0,0 1,0-1,0 0,0 1,0-1,-1 1,1-1,0 1,0 0,0-1,0 1,-1 0,1 0,0 0,0 0,-1 0,1 0,0 0,0 0,0 1,0-1,-1 0,1 1,0-1,0 1,0-1,0 1,0 0,0-1,0 1,0 0,0 0,0-1,0 1,1 0,-1 0,0 0,0 0,1 0,-1 0,1 0,-1 1,-9 54,11-46,0 1,1-1,1 0,0 1,0-2,1 1,0 0,0-1,1 1,1-1,0-1,0 1,0-1,1 0,0 0,1-1,0 0,0 0,0-1,1 0,3 1,15 6</inkml:trace>
  <inkml:trace contextRef="#ctx0" brushRef="#br0" timeOffset="16266.277">16882 13415,'7'18,"0"0,2-1,0 0,0-1,2 0,0-1,1 0,1 0,0-2,0 1,2-2,-1 0,7 3,-20-13,0-1,1 0,-1 0,0 0,0 0,1 0,-1 0,1-1,-1 1,1 0,-1-1,1 1,-1-1,1 0,-1 1,1-1,0 0,-1 0,1 0,-1 0,1 0,0 0,-1 0,1-1,-1 1,1-1,-1 1,1-1,-1 1,1-1,-1 0,1 0,-1 0,0 0,0 0,1 0,-1 0,0 0,0 0,0-1,0 1,0 0,0-1,6-17,0 0,-2 0,0-1,-1 1,-1-1,-1-1,4-20,-5 36,2-16,1 0,0 1,2 0,0 0,2 0,3-6,0 8</inkml:trace>
  <inkml:trace contextRef="#ctx0" brushRef="#br0" timeOffset="17123.117">17363 13657,'14'-4,"-1"-1,1-1,-1 0,0-1,-1 0,0-1,0 0,0-1,-1 0,0-1,-1 0,0-1,-1 0,0 0,-1-1,0 0,-1-1,0 0,4-10,-10 20,1 0,-1 0,1 0,-1 0,0-1,0 1,0 0,-1-1,1 1,-1 0,0-1,0 1,0-1,0 1,-1 0,1-1,-1 1,0 0,0 0,0-1,0 1,-1 0,1 0,-1 0,0 0,0 0,0 1,0-1,0 1,0-1,-1 1,0 0,1 0,-1 0,0 0,0 0,0 0,0 1,0 0,0 0,-1 1,1 0,0 0,0 0,-1 0,1 1,0 0,0-1,-1 1,1 0,0 0,0 1,0-1,0 1,1-1,-1 1,0 0,1 0,-1 0,1 1,0-1,-1 0,1 1,0 0,1-1,-1 1,0 0,1 0,-2 3,-1 4,-1 0,2 0,-1 1,1-1,1 1,0 0,0 0,1 5,0-8,0 0,1 0,0 0,0 0,1 0,0 0,1-1,-1 1,1 0,1 0,-1-1,2 1,-1-1,1 0,0 0,0 0,1-1,-1 1,2-1,-1 0,1-1,0 1,0-1,0 0,1-1,-1 1,1-1,0-1,1 1,-1-1,1-1,-1 1,1-1,0 0,1-1,-1-1,-1 0,1 0,0-1,0 0,0-1,0 0,-1 0,1 0,-1-1,1-1,-1 1,0-1,-1 0,1 0,-1-1,1 0,-1 0,-1-1,1 1,-1-1,4-5,-1 0,-1 0,0 0,-1-1,0 0,0 0,-2 0,1-1,-2 1,1-1,-2 0,0 0,1-9,-8-15,5 36,0 1,0-1,0 1,0-1,0 1,0-1,0 1,0-1,-1 1,1-1,0 1,0 0,0-1,-1 1,1-1,0 1,-1 0,1-1,0 1,-1 0,1-1,-1 1,1 0,0 0,-1-1,1 1,-1 0,1 0,-1 0,1 0,-1-1,1 1,0 0,-1 0,1 0,-1 0,1 0,-1 0,1 0,-1 0,1 1,-1-1,1 0,-1 0,1 0,-1 0,1 1,0-1,-1 0,1 0,-1 1,1-1,0 0,-1 1,1-1,0 0,-1 1,1-1,0 1,0-1,-1 0,1 1,0-1,0 1,0-1,0 1,-1-1,1 1,0-1,-4 9,0-1,0 1,1 0,0 0,0 0,1 0,0 0,1 1,0-1,1 1,0-1,0 1,1-1,0 1,0-1,1 0,2 3,-1-4,0-1,1 0,0 0,1 0,0-1,0 0,0 0,1 0,-1 0,1-1,1 0,-1 0,1 0,0-1,0 0,0-1,0 0,1 0,0 0,-1-1,1 0,0 0,0-1,0 0,0-1,0 1,0-1,0-1,0 0,0 0,0-1,0 0,0 0,-1 0,1-1,-1 0,1-1,-1 0,-1 0,1-1,0 1,-1-1,0-1,0 1,0-1,-1 0,0 0,0-1,-1 1,2-4,-2 0,0 1,0-1,-1 1,0-1,-1 0,0 0,-1 0,0 0,-1 0,0-1,0 1,-1 0,-2-8,3 18,0 0,0 1,-1-1,1 0,0 0,0 0,-1 0,1 0,0 0,-1 0,1 0,0 0,0 0,-1 0,1 0,0 0,-1 0,1 0,0 0,0 0,-1 0,1 0,0 0,0 0,-1-1,1 1,0 0,0 0,-1 0,1 0,0-1,0 1,0 0,-1 0,1 0,0-1,0 1,0 0,0 0,0-1,0 1,-1 0,1 0,0-1,0 1,0 0,0-1,0 1,0 0,0 0,0-1,0 1,0 0,0 0,0-1,0 1,0 0,1-1,-1 1,-6 24,5-4,0-1,1 1,1 0,0-1,5 20,-5-35,0 1,0-1,0 1,0-1,1 1,0-1,0 0,0 0,0 0,1 0,0 0,-1 0,2-1,-1 1,0-1,1 0,-1 0,1 0,0 0,0-1,0 0,0 1,0-1,1-1,-1 1,0-1,5 1,1-3,0 0,0-1,0 0,0 0,0-1,0-1,-1 1,0-2,0 1,0-1,0-1,-1 0,0 0,0 0,0-1,-1 0,0-1,3-4,-4 7,-1-1,1 0,-1 0,-1 0,1 0,-1-1,0 0,0 0,-1 0,0 0,0-1,-1 1,0-1,0 0,-1 0,0 1,-1-1,1 0,-1 0,-1-8,1 16,0-1,0 1,0 0,0-1,0 1,0-1,0 1,0-1,0 1,0-1,0 1,0-1,0 1,-1 0,1-1,0 1,0-1,0 1,-1 0,1-1,0 1,-1-1,1 1,0 0,0-1,-1 1,1 0,-1 0,1-1,0 1,-1 0,1 0,-1 0,1-1,0 1,-1 0,1 0,-1 0,1 0,-1 0,1 0,-1 0,1 0,-1 0,1 0,-1 0,1 0,0 0,-1 0,1 1,-1-1,1 0,-1 0,1 0,0 1,-1-1,1 0,-1 0,-14 27,13-21,1 0,0 0,0 0,0 0,0 0,1 0,0 0,0 1,1-1,0 0,0 0,0 0,1 0,0 0,0 0,1 0,-1-1,1 1,0-1,1 0,-1 0,1 0,0 0,0-1,1 1,-1-1,1 0,0 0,4 1,6 3,0-2,1 1,0-2,0 0,0-1,1-1,2 0,56 7</inkml:trace>
  <inkml:trace contextRef="#ctx0" brushRef="#br0" timeOffset="17678.896">20384 13282,'0'23,"1"0,1 1,1-1,2 0,0-1,1 1,8 19,-10-32,0 0,1-1,1 1,0-1,0 0,0 0,1 0,1-1,-1-1,1 1,0-1,1 0,0-1,0 0,1 0,-1-1,9 3,-12-5,1 0,0-1,0 1,0-1,0-1,0 1,0-1,0-1,0 1,1-1,-1 0,0-1,0 0,0 0,1-1,-1 1,-1-2,1 1,0-1,0 0,-1 0,0 0,0-1,0 0,0-1,0 1,-1-1,0 0,0-1,0 1,-1-1,1 0,-1 0,3-6,-5 5,1 0,-1 0,0 0,0 0,-1-1,0 1,0 0,-1-1,0 1,0-1,-1 1,0 0,0 0,-1-1,0 1,0 0,-1 0,1 0,-2 1,1-1,-1 1,0 0,0-1,0 2,-1-1,0 1,0-1,-1 1,-4-3,3 2,0 0,-1 0,0 1,0 0,0 0,-1 1,0 0,1 1,-1 0,-1 0,1 1,0 0,0 0,-1 1,1 1,-1-1,1 1,-1 1,1 0,-1 0,1 1,0 0,-2 2,2-1,0 2,0-1,1 1,-1 1,1 0,0 0,0 0,1 1,0 0,0 1,1-1,0 1,0 1,1-1,0 1,1 0,-1 0,2 0,-1 0,1 1,1 0,0 0,0-1,1 1,0 0,1 0,0 0,1 10,10 15</inkml:trace>
  <inkml:trace contextRef="#ctx0" brushRef="#br0" timeOffset="18623.758">21253 13068,'31'36,"-2"2,-2 1,-1 1,-2 1,-2 1,-2 1,3 14,-2-12,-7-12,-2-5,1-1,1 0,1-1,1 0,8 7,-24-31,1-1,0 0,0 1,0-1,0 0,0 1,1-1,-1 0,0 0,1 0,-1 0,0 0,1 0,-1-1,1 1,-1 0,1-1,0 1,-1-1,1 0,-1 1,1-1,0 0,0 0,-1 0,1 0,0 0,-1 0,1-1,-1 1,1-1,0 1,-1-1,1 1,-1-1,1 0,-1 0,1 0,-1 0,0 0,1 0,-1 0,0 0,0 0,0-1,0 1,0 0,0-1,0 1,0-1,-1 1,1-1,0 1,-1-2,8-17,-1 0,0 0,-2-1,-1 0,0 1,-2-2,1-17,-2 20,22-434,-23 410,-2 13</inkml:trace>
  <inkml:trace contextRef="#ctx0" brushRef="#br0" timeOffset="19125.923">20865 13015,'-11'21,"-16"24,-16 28,-17 26,-18 23,-17 19,-15 10,11-20</inkml:trace>
  <inkml:trace contextRef="#ctx0" brushRef="#br0" timeOffset="28389.568">26775 14525,'-2'14,"-1"13,0 12,1 5,2 3,7-5,5-7,5-10,-2-9</inkml:trace>
  <inkml:trace contextRef="#ctx0" brushRef="#br0" timeOffset="30232.898">26668 14312,'27'-4,"1"2,-1 1,1 1,-1 2,1 0,-1 2,0 1,0 1,-1 1,1 2,21 10,-38-14,-1 0,1 2,-1-1,0 1,-1 0,0 1,0 0,0 0,-1 1,0 0,-1 0,0 0,-1 1,1 0,-2 0,0 0,0 1,-1 0,0-1,0 1,-1 0,-1 1,0 6,6 144,-7-160,1-1,-1 0,1 0,-1 1,1-1,-1 0,1 0,0 1,-1-1,1 0,0 0,0 0,0 0,0 0,0 0,0-1,0 1,0 0,0 0,0-1,1 1,-1-1,0 1,0-1,1 1,-1-1,0 0,1 1,-1-1,0 0,1 0,-1 0,0 0,1 0,-1-1,0 1,1 0,-1-1,0 1,1-1,-1 1,0-1,0 1,56-32,-55 31,12-9,-2 1,0-2,0 0,0 0,-2-1,1-1,-2 1,0-2,0 1,-1-1,2-7,-4 4,-20 41,10-12,1-1,0 1,0 0,2 0,-1 0,2 0,-1 0,2 7,0-14,-1-1,1 1,0-1,0 1,0-1,1 1,0-1,0 0,0 0,0 0,0 0,1 0,0 0,0-1,0 1,0-1,1 0,-1 0,1 0,-1-1,1 1,0-1,4 2,-1-1,0-1,0 1,0-2,0 1,0-1,0 0,0-1,0 0,1 0,-1 0,0-1,0 0,0 0,0-1,0 0,0 0,-1-1,1 1,0-2,-1 1,0-1,0 0,0 0,1-1,3-3,-1 0,0-1,0 0,-1 0,0-1,-1 0,0 0,0-1,-1 0,0 0,-1 0,-1-1,3-7,1-26,-7 35,-5 31,-2 101,6-118,0 0,0 0,1 0,0-1,0 1,0 0,0-1,0 1,1-1,-1 1,1-1,0 0,0 1,1-1,-1 0,1-1,-1 1,1 0,0-1,0 1,0-1,0 0,0 0,1 0,-1-1,1 1,-1-1,1 1,-1-1,4 0,5-1,-1-1,0-1,1 0,-1 0,0-1,0 0,0-1,-1 0,1-1,-1 0,0-1,-1 0,1-1,-1 1,0-2,1-1,5-3,1-1,-1 0,-1-1,0-1,-1 0,-1-1,-1-1,0 0,-1 0,0-1,-1-2,8-12,-17 31,1 1,-1 0,0-1,1 1,-1-1,0 1,1-1,-1 1,0 0,1-1,-1 1,1 0,-1-1,0 1,1 0,-1 0,1 0,-1-1,1 1,-1 0,1 0,-1 0,1 0,-1 0,1 0,0 0,-1 0,1 0,-1 0,1 0,-1 0,1 0,-1 0,1 0,-1 1,1-1,-1 0,1 0,-1 1,0-1,1 0,-1 1,1-1,-1 0,0 1,1-1,-1 1,0-1,1 0,-1 1,0-1,0 1,1-1,-1 1,0-1,0 1,0-1,0 1,0-1,0 1,0-1,0 1,0-1,0 1,0 0,0-1,40 177,-2-15,-12-61,-4 1,-5 1,-4 0,-3 50,-10-146,1 2,-1-1,1 1,-2-1,1 1,-1-1,-1 1,1-1,-1 0,-1 1,0-1,0 0,0-1,-1 1,-4 6,6-13,1 0,-1 0,0-1,1 1,-1-1,0 1,0-1,1 1,-1-1,0 0,0 0,1 0,-1 0,0 0,0-1,0 1,1 0,-1-1,0 1,1-1,-1 0,0 0,1 1,-1-1,1 0,-1 0,1 0,0-1,-1 1,1 0,0 0,0-1,0 1,0-1,0 1,0-1,0 1,0-1,1 0,-1 1,1-1,-1 0,1-1,-11-23,2-1,1 0,1-1,1 0,1 0,2 0,1-1,1-8,-5-165,9 0,16-75,-5 185,-14 91,0 0,0 0,0 1,0-1,0 0,1 0,-1 1,0-1,1 0,-1 0,0 1,1-1,-1 0,1 1,-1-1,1 1,-1-1,1 1,0-1,-1 1,1-1,0 1,-1-1,1 1,0 0,-1-1,1 1,0 0,0 0,-1-1,1 1,0 0,0 0,0 0,-1 0,1 0,0 0,0 0,0 1,-1-1,1 0,0 0,0 0,-1 1,1-1,0 1,0-1,-1 0,1 1,-1-1,1 1,0-1,-1 1,33 35,-30-33,126 189,-128-191,1 0,-1 0,0 1,0-1,1 1,-1-1,0 1,0-1,0 1,0 0,-1-1,1 1,0 0,-1 0,1-1,-1 1,0 0,1 0,-1 0,0 0,0 0,0 0,-1 0,1-1,0 1,-1 0,1 0,-1 0,1-1,-1 1,0 0,0 0,0-1,0 1,0-1,0 1,0-1,-1 1,1-1,-1 0,1 0,0 0,-1 1,0-2,1 1,-2 1,-4 0,0 0,0-1,-1 1,1-1,-1-1,1 1,0-1,-1-1,1 1,-1-1,1 0,-1-1,1 0,0 0,0-1,0 0,0 0,1 0,-1-1,1 0,0 0,-6-5,11 7,0 0,-1 1,1-1,0 0,0 0,0 0,1 0,-1 0,0 0,1 0,0 0,-1 0,1 0,0 0,0 0,0 0,0 0,0 0,0 0,1 0,-1 0,1 0,0 0,-1 0,1 0,0 0,0 0,0 0,0 1,1-1,-1 0,1 0,53-48,-50 46,139-94,-87 61,-1-1,38-36,-79 60,1-1,-2 0,0-2,-1 1,0-2,-2 0,0 0,-1-1,-1 0,6-17,-10 24,0 0,-1 0,0 0,-1-1,-1 0,0 1,-1-1,0 0,0 0,-2 0,0 0,0 0,-1 0,-1 1,0-1,0 1,-2 0,1 0,-2 0,0 0,2 8,0 0,-1 0,0 1,0 0,0 0,0 0,0 1,-1 0,1 0,-1 0,1 1,-1-1,0 1,1 1,-1-1,0 1,0 0,1 0,-1 1,0-1,0 1,1 1,-1-1,0 1,1 0,0 0,-1 1,1-1,0 1,0 0,1 1,-1-1,1 1,-1 0,1 0,0 0,1 1,-3 2,-6 11,0 1,1 1,1-1,1 1,1 1,1 0,1 0,0 1,2-1,0 1,2 0,0 0,2 0,0 0,1 0,4 17,-4-21,2 0,0-1,1 1,0 0,2-1,0 0,1 0,1-1,0 0,1 0,1-1,0 0,1-1,1 0,0-1,1 0,0-1,1 0,0-1,1 0,0-2,1 0,0 0,0-2,1 0,0-1,1 0,-12-3,0-1,0 0,0-1,0 1,0-1,0 0,0 0,0-1,0 0,0 0,1-1,-1 1,0-1,0-1,0 1,0-1,0 0,-1 0,1-1,0 0,-1 0,0 0,0 0,0-1,0 0,0 0,-1 0,0-1,0 0,0 1,0-1,0-2,3-12,-1 1,-1-1,-1 0,-1 0,-1 0,1-18,-5 60,0-7,1 0,0 0,1 0,0 0,2 0,0 0,0 0,2 0,0-1,0 1,4 5,-6-18,0 0,1 1,-1-1,1 0,0 0,0 0,0-1,0 1,0-1,0 0,1 1,-1-1,1-1,0 1,0-1,-1 1,1-1,0 0,0 0,0-1,0 1,0-1,0 0,28-1</inkml:trace>
  <inkml:trace contextRef="#ctx0" brushRef="#br0" timeOffset="31657.678">29328 14539,'0'22,"-1"-17,0 1,0-1,0 0,1 1,0 0,0-1,0 1,1-1,0 1,0-1,0 0,1 1,0-1,0 0,0 0,0 0,1 0,0 0,0-1,0 1,1-1,-1 0,1 0,0 0,0 0,1-1,-1 0,5 3,-2-4,0 1,0-2,0 1,0-1,1 0,-1 0,1-1,-1 0,0-1,1 1,-1-1,0-1,1 1,-1-1,0-1,0 1,-1-1,1 0,0-1,-1 1,0-2,6-3,-2 0,1-1,-1 0,-1-1,0 0,0-1,-1 1,0-2,-1 1,0-1,-1 0,0 0,-1-1,3 4,-11 34,1-12,-3 61,5-72,1 0,-1 1,1-1,-1 0,1 0,0 0,0 0,0 0,0 0,0 0,0-1,0 1,1 0,-1-1,1 1,-1-1,1 1,0-1,-1 0,1 1,0-1,0 0,0 0,0 0,0-1,0 1,0 0,0-1,0 0,1 1,-1-1,1 0,9-1,0 0,0-2,0 1,0-1,0-1,-1 0,0-1,1 0,-2-1,1 0,-1 0,0-1,0-1,6-5,69-54,-83 66,-1 1,1-1,0 0,0 1,-1-1,1 1,0 0,0-1,0 1,0 0,0 0,0 0,-1 1,1-1,0 0,0 1,0-1,0 1,-1 0,1-1,0 1,-1 0,1 0,0 0,-1 0,1 0,-1 1,0-1,1 0,-1 1,0-1,0 1,0-1,0 1,0 0,0-1,0 1,-1 0,1 0,10 13,-6-10,-1 0,0-1,1 1,0-1,0 0,0 0,1 0,0-1,-1 0,1 0,0 0,0-1,0 0,1 0,-1 0,1-1,-1 0,1 0,-1-1,1 0,-1 0,1 0,-1-1,1 0,-1 0,1-1,-1 0,0 0,0 0,0-1,0 0,0 0,0 0,4-5,0-1,-1 0,-1-1,1 0,-2-1,1 0,-2 0,1 0,-1-1,-1 0,0 0,-1-1,-1 1,2-5,22-172,-27 187,30-558,-44 640,4-19,3 0,3 1,2 0,3 0,3-1,2 1,3-1,14 46,-12-72,1 0,2-1,1 0,2-1,1-1,2-1,1-1,1 0,5 1,-25-28,0-1,0 1,-1-1,1 0,0 0,0 0,0-1,0 1,0 0,1-1,-1 1,1-1,-1 0,0 0,1 0,0 0,-1 0,3 0,-4-2,-1 0,1 0,0 0,0 0,0 0,-1 0,1 0,0 0,-1 0,1 0,-1 0,0 0,1-1,-1 1,0 0,1 0,-1 0,0-1,0 1,0 0,0 0,0-1,-1 1,1 0,0 0,0 0,-1-1,1 1,-1 0,1 0,-1 0,0 0,1 0,-10-24,-1 1,-1 1,-1 0,-1 1,-1 0,0 1,-2 0,-15-13,-7-6,-2 1,-1 3,-2 1,-23-12,32 22,35 25,1 0,-1 0,1 0,-1 0,0-1,1 1,-1 0,0 0,1-1,-1 1,0 0,1-1,-1 1,0 0,1-1,-1 1,0 0,0-1,0 1,1 0,-1-1,0 1,0-1,0 1,0 0,0-1,0 1,0-1,0 1,0-1,0 1,0-1,0 1,0 0,0-1,0 1,0-1,0 1,0 0,-1-1,1 1,0-1,0 1,0 0,-1-1,1 1,0 0,-1-1,1 1,0 0,-1-1,186 7,224 9,-401-14,43 13,-51-13,1 0,-1 0,0 0,0 0,0 0,0 0,0 0,0 0,0 0,0 0,0 0,-1 0,1 0,0 0,-1 0,1 0,0 0,-1 0,1 0,-1 0,0-1,1 1,-1 0,0 0,1-1,-1 1,0 0,0-1,1 1,-1-1,0 1,0-1,0 1,-1 0,-42 35,33-30,1 2,0-1,0 1,0 1,1 0,1 0,0 0,0 1,0 1,1-1,1 1,0 0,1 1,0-1,0 2,4-11,1 1,-1-1,1 1,0 0,-1-1,1 1,1 0,-1-1,0 1,0-1,1 1,0-1,-1 1,1 0,0-1,0 0,0 1,1-1,-1 0,1 0,-1 1,1-1,0 0,-1-1,1 1,0 0,0 0,1-1,-1 1,0-1,0 0,1 0,-1 0,1 0,-1 0,1 0,-1-1,1 1,-1-1,1 1,0-1,-1 0,1 0,0 0,-1-1,1 1,-1-1,1 1,0-1,-1 0,1 0,6-3,-1 0,0 0,1-1,-2 0,1-1,-1 0,0 0,0 0,0-1,-1 0,0 0,0-2,47-44,-53 53,1-1,0 1,0 0,-1-1,1 1,0-1,0 1,0 0,0 0,-1-1,1 1,0 0,0 0,0 0,0 0,0 0,0 0,-1 0,1 1,0-1,0 0,0 0,0 1,-1-1,1 0,0 1,0-1,0 1,-1-1,1 1,0-1,-1 1,1-1,-1 1,1 0,0 0,-1-1,1 1,-1 0,0 0,1-1,-1 2,19 41,-16-33,3 6,0 0,1 0,1-1,0 0,1-1,6 8,-14-21,0 1,0-1,0 0,1 1,-1-1,0 0,1 0,-1 0,1 0,-1 0,1 0,0 0,-1-1,1 1,0-1,-1 1,1-1,0 1,0-1,0 0,-1 0,1 0,0 0,0 0,-1-1,1 1,0 0,0-1,-1 1,1-1,0 0,-1 1,1-1,0 0,-1 0,1 0,-1 0,0 0,1-1,-1 1,0 0,0-1,0 1,0 0,1-2,9-14,0 0,-1-1,-1 0,-1-1,-1 0,0 0,-2-1,0 1,-1-1,0-10,88-604,-84 600,-4 57,-34 170,19-146,2 1,2-1,3 1,1 0,2 0,3 0,1 0,3 0,5 16,-9-53,1 0,0-1,1 1,0-1,1 0,0 0,0 0,1-1,0 0,1 0,0 0,0-1,1 0,0 0,0-1,1 0,0-1,0 0,1 0,0-1,0 0,10 3,7-4</inkml:trace>
  <inkml:trace contextRef="#ctx0" brushRef="#br0" timeOffset="31870.178">31039 14044,'23'14,"25"4,24-1,16-3,10-4,-11-3</inkml:trace>
  <inkml:trace contextRef="#ctx0" brushRef="#br0" timeOffset="27908.255">24395 14859,'23'-2,"-1"-2,1 0,-1-1,0-2,-1 0,0-1,0-1,0-2,-1 1,-1-2,0-1,0 0,10-12,-19 18,-1 0,0 0,-1-1,1 0,-2-1,1 0,-1 0,-1-1,0 0,0 0,0 0,-2 0,1-1,-1 0,-1 0,0 0,1-8,-4 17,1 0,-1 0,0-1,0 1,0 0,0 0,0 0,0 0,-1 0,1-1,0 1,-1 0,0 0,0 0,0 0,1 0,-2 1,1-1,0 0,0 0,-1 1,1-1,0 0,-1 1,0 0,1-1,-1 1,0 0,0 0,0 0,0 0,0 0,0 0,0 0,0 1,0-1,0 1,0 0,0-1,0 1,-1 0,1 0,0 1,0-1,0 0,0 1,0-1,0 1,0-1,0 1,0 0,0 0,0 0,-1 1,-5 6,0-1,1 2,0-1,1 1,0 0,0 0,1 1,0 0,0 0,1 0,1 0,0 0,0 1,1 0,0 0,1-1,0 1,1 10,-1-14,1-1,0 1,1 0,-1-1,1 1,0 0,1-1,0 1,0-1,0 0,0 0,1 0,0 0,1 0,-1 0,1-1,0 0,1 1,-1-2,1 1,0 0,0-1,1 0,-1 0,1-1,-1 1,1-1,0-1,5 3,-2-3,0 0,0-1,1 0,-1 0,0-1,1 0,-1 0,0-1,1-1,-1 1,0-2,0 1,0-1,-1 0,1-1,-1 0,1-1,-1 1,0-2,-1 1,0-1,0 0,0 0,0-1,-1 0,0 0,-1-1,1 0,-1 1,-1-2,0 1,4-9,28-90,-34 105,0 0,0 0,-1 0,1 0,1 0,-1 0,0 0,0 1,1-1,-1 1,1 0,-1 0,1 0,-1 0,1 0,0 0,-1 1,1-1,0 1,0 0,-1 0,1 0,0 0,0 0,-1 1,1-1,2 1,69 29,-67-26,0-1,0 1,0 1,-1-1,0 1,0 0,0 0,-1 1,1 0,-1 0,-1 0,1 1,-1-1,0 1,-1 0,1 0,-1 0,-1 1,1-1,-1 1,-1 0,0-1,0 1,0 6,-3-10,0 0,0 0,-1-1,1 1,-1-1,0 1,0-1,-1 0,1 0,-1 0,1-1,-1 1,0-1,0 0,0 0,0 0,0-1,0 1,-1-1,1 0,0 0,-1-1,1 1,-1-1,1 0,-1 0,1 0,0-1,-1 0,-3-1,6 2,1 0,-1-1,1 1,-1-1,1 1,-1-1,1 0,-1 0,1 0,-1 0,1 0,0 0,0 0,-1 0,1 0,0-1,0 1,0 0,1-1,-1 1,0-1,0 1,1-1,-1 1,1-1,-1 0,1 1,0-1,-1 0,1 1,0-1,0 0,0 1,1-1,-1 1,0-1,0 0,1 1,0-1,27-63,89-98,-86 126,-2-2,-2-1,-2-1,20-41,-34 52,0 0,-2-1,-1 0,-1 0,-2 0,-1-1,-2 0,-1 0,-2 0,0-2,-11 79,-6 116,3 159,15-312,-2 10,1 1,0 0,2-1,0 1,1 0,1-1,0 1,2-1,0 0,1 0,1-1,1 1,0-2,11 17,-17-30,1 0,0 0,0-1,0 1,0-1,1 0,-1 0,1 0,-1 0,1 0,0-1,-1 1,1-1,0 0,0 0,0-1,0 1,0-1,0 0,0 0,0 0,0-1,0 1,0-1,0 0,0 0,0 0,-1-1,1 1,0-1,1-1,5-3,0-1,-1 1,0-1,0-1,-1 0,0 0,0 0,-1-1,0 0,3-7,-3 4,0-1,-1 0,0-1,-1 1,0-1,-1 0,-1-1,0 1,-1-2,-13 88,10-65,1 1,0-1,0 1,1-1,0 1,0-1,0 0,1 1,1-1,-1 0,1 0,0 0,0 0,1-1,0 0,0 1,1-1,-1-1,1 1,1-1,-1 1,1-2,0 1,0-1,0 1,1-2,-1 1,1-1,0 0,0 0,6 1,70-2,-48-10</inkml:trace>
  <inkml:trace contextRef="#ctx0" brushRef="#br0" timeOffset="28173.581">25224 14299,'9'-3,"21"-2,29-1,28-2,25 1,21 2,-12 1</inkml:trace>
  <inkml:trace contextRef="#ctx0" brushRef="#br0" timeOffset="25387.488">22296 14338,'-7'20,"-2"19,0 16,2 14,2 7,2 3,2-4,2-8,5-10,2-13,3-14,-1-12</inkml:trace>
  <inkml:trace contextRef="#ctx0" brushRef="#br0" timeOffset="25732.609">22751 14284,'-32'45,"-1"-3,-2 0,-2-3,-2-1,-1-2,-2-1,-1-2,-2-3,-12 5,21-17,50-15,8 0,0 1,0 0,-1 2,0 1,0 1,0 0,-1 2,0 0,9 8,42 18,-48-25,0 0,1-2,1 0,-1-2,2-1,-1-1,0-1,16 0,-11-5</inkml:trace>
  <inkml:trace contextRef="#ctx0" brushRef="#br0" timeOffset="26182.08">22938 14646,'2'-3,"1"0,-1 0,1 0,0 0,0 1,0-1,1 1,-1-1,1 1,-1 0,1 1,-1-1,1 1,0-1,0 1,0 0,0 1,0-1,0 1,0-1,0 1,0 0,0 1,4 0,-3-1,12-2,0 1,0 2,0-1,0 2,0 0,0 1,-1 1,0 1,1 0,-2 1,1 0,1 2,-14-6,-1-1,0 1,0-1,0 1,0 0,0 0,0 0,0 0,0 0,-1 0,1 1,-1-1,0 0,0 1,1-1,-2 1,1-1,0 1,0 0,-1-1,1 1,-1 0,0-1,0 1,0 0,0-1,-1 1,1 0,-1-1,1 1,-1 0,0-1,0 1,0-1,0 1,-1-1,1 0,-2 2,-4 7,0 0,-2-1,1 0,-1 0,-1-1,1 0,-5 2,-20 17,35-27,-1 0,1 0,-1 0,1-1,-1 1,1 0,0-1,-1 1,1 0,0-1,0 1,-1-1,1 1,0-1,0 1,0-1,0 0,0 0,-1 1,1-1,0 0,0 0,0 0,0 0,0 0,0 0,0 0,0 0,0 0,0 0,0-1,-1 1,1 0,0-1,0 1,0 0,0-1,0 0,2 1,13-1,-7-1,-1 0,1 0,-1 1,1 0,0 1,0 0,-1 0,1 1,0 0,-1 0,1 1,0 1,-1-1,0 1,0 0,0 1,0 0,0 1,-1-1,0 1,0 1,0-1,-1 1,1 0,0 3,-4-5,0 2,0-1,0 0,-1 0,0 1,0-1,-1 1,1 0,-1 0,0-1,-1 1,1 0,-1 0,-1 0,1 0,-1 0,0-1,0 1,0 0,-1-1,0 1,0-1,-1 1,1-1,-1 0,0 0,-1 0,1 0,-1-1,0 1,0-1,0 0,-1 0,1-1,-1 1,-1 0,-17 9,-1-1,-1-1,0-1,0-2,-1 0,0-1,0-2,0-1,-1 0,-11-2,-41-7,58-4</inkml:trace>
  <inkml:trace contextRef="#ctx0" brushRef="#br0" timeOffset="38126.255">22603 15876,'16'7,"17"4,14 3,14-1,14-3,9-3,5-5,0-5,-3-4,-10-4,-11-2,-16 2</inkml:trace>
  <inkml:trace contextRef="#ctx0" brushRef="#br0" timeOffset="38861.702">23807 15742,'9'3,"-1"0,1 0,-1 1,1 1,-1 0,-1 0,1 0,-1 1,0 0,0 0,-1 1,1 0,-1 0,-1 0,0 1,0 0,0 0,1 5,3 8,-1 0,0 1,-2 0,-1 0,0 1,0 20,-4-39,-2-3,1 0,-1 0,1 0,0 0,0 1,-1-1,1 0,0 0,0 0,0 0,1 1,-1-1,0 0,0 0,0 0,1 0,-1 0,1 0,-1 0,1 1,-1-1,1 0,0-1,-1 1,1 0,0 0,0 0,0 0,0 0,-1-1,1 1,0 0,0-1,1 1,-1-1,0 1,0-1,1 1,59-94,56-72,-85 135,-20 52,-11-7,-1-5,-1 0,1 0,1-1,0 1,1 0,0 0,0 0,1-1,0 1,0-1,1 0,1 0,0 0,0-1,0 1,1-1,0 0,1-1,0 0,0 0,0 0,8 4,-6-7,0-1,0 0,0 0,0-1,1-1,-1 0,1 0,-1 0,0-1,1-1,-1 0,1 0,-1-1,0 0,1 0,-1-1,-1 0,1-1,0 0,-1 0,0-1,0 0,0-1,0 1,-1-1,0-1,0 0,-1 0,0 0,0 0,-1-1,0 0,0 0,-1-1,0 1,0-1,-1 0,0 0,0-3,-2 7,0 1,0-1,-1 0,0 0,0 0,0 0,0 1,-1-1,0 0,0 0,0 1,0-1,-1 0,0 1,0 0,0-1,0 1,-1 0,0 0,0 0,0 0,0 1,0-1,-1 1,0 0,1 0,-1 0,0 1,-1-1,1 1,0 0,-1 0,1 0,-1 1,1 2,1 0,0 1,0 0,-1 0,1 0,1 0,-1 0,0 1,0-1,1 1,0-1,-1 1,1 0,0 0,0 0,1 0,-1 1,1-1,-1 0,1 1,0-1,0 1,1-1,-1 1,1 0,0-1,0 1,0-1,0 3,-1 3,0 0,1 0,0 0,1 0,0 0,0 0,1 0,0 0,1 0,0-1,0 1,1-1,0 0,0 0,1 0,0 0,0-1,1 0,0 0,0 0,1-1,0 0,0 0,0-1,1 0,-1 0,1-1,0 0,1 0,1 0,3 0,1 0,0-1,0 0,0-1,1-1,-1 0,0-1,1-1,-1 0,14-3,23-7</inkml:trace>
  <inkml:trace contextRef="#ctx0" brushRef="#br0" timeOffset="39347.301">25197 15742,'-4'-3,"-1"1,0-1,1 1,-1 1,0-1,-1 1,1-1,0 2,0-1,0 0,-1 1,1 0,0 0,0 1,-1-1,1 1,0 1,0-1,0 0,0 1,0 0,0 1,1-1,-1 1,1-1,-1 1,1 1,0-1,0 1,1-1,-1 1,1 0,-1 0,1 1,1-1,-1 1,1-1,-1 1,1 0,1 0,-2 4,1-3,1 0,0 0,0 0,1 0,0 0,0 0,0 0,1 0,0 0,0 0,0-1,1 1,0 0,0 0,0-1,1 0,0 1,0-1,0 0,1 0,-1 0,1-1,0 0,1 1,-1-1,1-1,0 1,-1-1,2 0,-1 0,0 0,1 0,2 0,9 3,1 0,1-2,-1 0,1-1,-1 0,1-2,0 0,0-1,0-1,-1-1,1-1,0 0,-1-1,0-1,0-1,0-1,-1 0,0-1,0-1,-1 0,0-2,-1 1,0-2,2-3,-11 11,-1-1,1 0,-2 0,1 0,0-1,-1 1,0-1,0 0,-1 0,0-1,0 1,0-1,-1 1,0-1,0 0,-1 0,0 0,0 0,0 0,-1 0,0 0,-1 0,1 0,-1 5,0 0,0 1,0-1,0 0,0 1,0-1,-1 1,1-1,0 1,-1-1,1 1,-1 0,0 0,1 0,-1 0,0 0,1 0,-1 1,0-1,0 0,0 1,0-1,0 1,0 0,0 0,0 0,0 0,0 0,1 0,-1 0,0 1,0-1,0 1,0-1,0 1,0 0,1-1,-1 1,0 0,0 0,1 1,-1-1,1 0,-1 0,1 1,0-1,0 1,-1-1,1 1,0 0,0-1,0 1,1 0,-1 0,-3 3,0 1,0-1,1 1,-1 0,2-1,-1 1,0 1,1-1,1 0,-1 1,1-1,0 1,0-1,1 1,-1-1,2 1,-1-1,1 1,0-1,0 1,1-1,0 1,0-1,0 0,1 0,0 0,0 0,0-1,1 1,0-1,0 0,0 0,1 0,0-1,0 1,3 1,4 2,1-2,0 1,0-2,0 0,0 0,1-1,0-1,0-1,0 0,0 0,13-1,33-1</inkml:trace>
  <inkml:trace contextRef="#ctx0" brushRef="#br0" timeOffset="39821.462">26066 15702,'-2'-2,"-1"0,0 1,0-1,0 0,0 1,0 0,-1 0,1 0,0 0,-1 0,1 1,0 0,-1-1,1 1,-1 0,1 1,-1-1,1 1,0-1,-1 1,1 0,0 0,0 0,0 1,0-1,0 1,0 0,0 0,0 0,0 0,1 0,-1 1,1-1,0 1,0-1,0 1,0 0,0 0,0 0,1 0,0 0,-1 0,1 0,0 1,1-1,-1 0,0 2,3 3,1 0,0-1,0 0,1 0,0 0,0 0,0 0,1-1,0 0,1 0,-1 0,1-1,0 0,0 0,1 0,-1-1,5 3,0 1,23 16,71 66,-104-89,0 0,1 1,-1-1,0 0,0 1,1-1,-1 1,0-1,-1 1,1-1,0 1,0 0,-1-1,1 1,-1 0,1 0,-1 0,0-1,0 1,1 0,-1 0,-1 0,1-1,0 1,0 0,-1 0,1 0,-1-1,1 1,-1 0,0-1,0 1,0 0,1-1,-2 1,1-1,0 0,0 1,0-1,-1 0,1 1,-1-1,1 0,-1 0,1 0,-2 0,-3 2,0-1,0 0,-1 0,1-1,0 1,-1-1,1-1,-1 1,1-1,-8-1,12 1,0 0,0 0,0 0,-1-1,1 1,0-1,0 0,0 1,0-1,0 0,0 0,0-1,0 1,1 0,-1 0,0-1,1 1,-1-1,1 0,-1 1,1-1,0 0,0 0,0 0,0 0,0 0,0 0,0 0,1 0,-1 0,1-1,-1 1,1 0,0 0,2-9,1 0,0 0,0 0,1 1,0-1,1 1,1 0,-1 0,2 1,-1 0,1 0,0 0,1 1,0 0,1 1,-1 0,1 0,1 0,8-3,0-5,2 2,-1 1,2 0,-1 1,2 1,4 0,-24 9,-1 0,0 1,1-1,-1 1,0-1,1 1,-1 0,1-1,-1 1,1 0,-1 0,1 0,-1 0,1 0,-1 0,0 1,1-1,-1 0,1 1,-1-1,0 1,1 0,-1-1,0 1,0 0,1 0,-1 0,0 0,0 0,0 0,0 0,0 0,0 0,0 0,-1 0,1 1,0-1,-1 0,1 1,-1-1,1 1,-1-1,0 0,1 1,-1-1,0 1,9 75,-9-61,1-1,0 0,1-1,1 1,1 0,0-1,0 1,2-1,0 0,5 8,-10-20,-1-1,1 0,-1 0,1 0,0 0,0 1,0-1,-1 0,1 0,0-1,0 1,1 0,-1 0,0 0,0-1,0 1,0 0,1-1,-1 1,0-1,0 0,1 1,-1-1,0 0,1 0,-1 0,1 0,-1 0,0 0,1 0,-1 0,0-1,1 1,-1 0,0-1,2 0,11-8</inkml:trace>
  <inkml:trace contextRef="#ctx0" brushRef="#br0" timeOffset="40109.7">26387 15488,'-5'2,"2"1,0 0</inkml:trace>
  <inkml:trace contextRef="#ctx0" brushRef="#br0" timeOffset="40368.782">26788 15261,'-9'20,"-3"19,0 15,3 13,5 9,5 5,5 2,1-2,2-5,0-9,-3-9,1-14,1-17,-1-13</inkml:trace>
  <inkml:trace contextRef="#ctx0" brushRef="#br0" timeOffset="40634.092">26640 15649,'19'4,"16"2,17 0,11-2,5 2,-8-1</inkml:trace>
  <inkml:trace contextRef="#ctx0" brushRef="#br0" timeOffset="40835.559">27162 15876,'-1'30,"0"-23,0 0,0 1,1-1,0 1,0-1,1 1,0-1,0 0,1 1,0-1,0 0,0 0,1 0,1 0,-1-1,4 7,-5-12,1 1,-1-1,0 1,0-1,1 0,-1 0,0 0,1 0,-1 0,1 0,-1-1,1 1,0-1,-1 0,1 0,0 0,-1 0,1 0,-1-1,1 1,0-1,-1 1,1-1,-1 0,0 0,1 0,-1 0,0-1,1 1,-1-1,0 1,2-3,57-64,-56 60,-1-1,0 0,-1 0,0 0,0 0,-1-1,0 1,-1-1,0 1,0-1,-1 0,-1-7,0 12,1 1,-1-1,0 0,0 1,0-1,-1 1,0-1,0 1,0-1,0 1,-1 0,0 0,1 0,-2 1,1-1,0 1,-1-1,1 1,-1 0,0 1,0-1,0 1,0-1,-1 1,1 0,-3 0,2 1,0 0,0 0,1 0,-1 1,0 0,0 0,0 0,0 0,0 1,0 0,1 0,-1 0,0 1,1 0,-1 0,1 0,-1 0,1 1,0-1,0 1,0 0,0 0,1 1,-1-1,0 2,-3 2,0 2,0-1,1 1,0 0,1 0,-1 1,2 0,0-1,0 2,0-1,1 1,2-8,0 0,0 0,0 1,1-1,-1 0,1 1,0-1,0 0,0 0,0 1,1-1,-1 0,1 1,0-1,0 0,0 0,0 0,0 0,1 0,0 0,-1 0,1-1,0 1,0 0,1 0,23 10,2-6</inkml:trace>
  <inkml:trace contextRef="#ctx0" brushRef="#br0" timeOffset="41110.215">27363 15501,'-18'-11,"-11"-4,-5 0,2 6,0 8,5 12,6 8,7 8,6-1</inkml:trace>
  <inkml:trace contextRef="#ctx0" brushRef="#br0" timeOffset="41111.215">27323 15915,'6'14,"6"7,4 1,7-2,10-5,14-7,14-12,14-9,11-8,-9 0</inkml:trace>
  <inkml:trace contextRef="#ctx0" brushRef="#br0" timeOffset="41732.172">29301 15528,'-5'0,"-1"-1,0 1,0-1,1 2,-1-1,0 1,1 0,-1 0,0 0,1 1,0-1,-1 2,1-1,0 0,0 1,0 0,0 0,1 1,-1-1,1 1,0 0,0 0,0 1,-2 2,3 1,0-1,1 1,0 0,0 0,0 0,1 0,0 0,1 0,0 1,0-1,1 0,0 0,0 0,1 0,0 0,0 0,1 0,0-1,1 1,-1-1,1 0,1 0,-1 0,1-1,1 1,-1-1,1 0,0-1,0 0,1 0,-1 0,1 0,0-1,0 0,1-1,-1 0,1 0,0 0,4 0,-6-1,0 0,0 0,0 0,0-1,0 0,0 0,1-1,-1 0,0 0,0 0,0-1,1 0,-1 0,0 0,0-1,0 0,0 0,-1-1,1 1,-1-1,1 0,-1-1,0 1,0-1,0 0,-1-1,0 1,1-1,-1 0,-1 0,1 0,-1 0,0 0,2-5,-3-1,-1 0,0 0,0 0,-1 0,-1 0,0 0,0 0,-1 0,0 0,-1 0,0 0,-1 1,0-1,-1 1,0 0,-1 1,0-1,0 1,-1 0,0 1,0-1,-7-4,-52-31,64 43,0 0,0 1,-1-1,1 1,0 0,0-1,0 1,0 0,-1 0,1 0,0 1,0-1,0 0,0 1,0 0,-1-1,1 1,0 0,1 0,-1 0,0 0,0 0,0 1,0-1,1 1,-1-1,1 1,-1-1,1 1,0 0,0 0,-1 0,1-1,0 2,-13 68,16-35</inkml:trace>
  <inkml:trace contextRef="#ctx0" brushRef="#br0" timeOffset="41997.441">29676 15756,'-5'18,"-3"15,-1 11,-1 7,2 4,-1 0,1-5,3-7,1-8,0-10,0-10</inkml:trace>
  <inkml:trace contextRef="#ctx0" brushRef="#br0" timeOffset="42273.764">29876 15514,'25'-6,"1"1,-1 2,1 0,0 1,0 2,0 1,0 1,-1 1,14 3,-35-5,0-1,0 1,0-1,-1 1,1 0,0 1,-1-1,1 1,-1-1,1 1,-1 0,0 0,0 1,0-1,0 1,0-1,0 1,-1 0,1 0,-1 0,0 0,0 1,0-1,0 1,-1-1,1 1,-1-1,0 1,0 0,0 0,-1 0,1-1,-1 1,0 0,0 0,0 0,-1 1,-6 11,-1 0,0-1,-2 0,0 0,0-1,-1-1,-1 0,0 0,-1-1,0-1,-1 0,0-1,-12 7,22-14,-81 61,84-64,1 1,-1-1,0 1,0-1,1 1,-1-1,0 1,1-1,-1 1,1-1,-1 1,1 0,-1-1,1 1,-1 0,1 0,0-1,-1 1,1 0,0 0,0 0,0-1,0 1,-1 0,1 0,0 0,0 0,0-1,1 1,-1 0,0 0,0 0,0-1,1 1,-1 0,0 0,1 0,-1-1,0 1,1 0,-1-1,1 1,-1 0,1-1,0 1,-1-1,1 1,0-1,-1 1,1-1,0 1,0-1,-1 0,1 1,0-1,48 10,-20-10,1-1,-1-1,1-2,-1-1,25-7,-4-1</inkml:trace>
  <inkml:trace contextRef="#ctx0" brushRef="#br0" timeOffset="42565.319">30544 15408,'2'27,"0"0,2 0,1-1,1 0,1 0,1 0,2-1,0 0,2-1,1 1,-8-15,0 0,1 0,1 0,-1 0,1-1,1 0,0-1,0 1,0-2,1 1,1-1,-1-1,1 1,0-2,0 1,1-1,10 3,-18-8,1 1,-1-1,1 0,0 0,-1 0,1 0,-1-1,1 0,-1 1,0-1,1 0,-1-1,0 1,1-1,-1 1,0-1,0 0,0 0,-1 0,1-1,0 1,-1-1,0 1,1-1,-1 0,0 0,0 0,-1 0,1 0,-1 0,1-2,30-109,7-188,-28 228</inkml:trace>
  <inkml:trace contextRef="#ctx0" brushRef="#br0" timeOffset="21077.148">14396 14445,'-5'-9,"-1"2,2 8,5 18,2 20,0 18,0 16,-1 12,0 4,-4-1,0-7,-1-17</inkml:trace>
  <inkml:trace contextRef="#ctx0" brushRef="#br0" timeOffset="21360.095">14328 15207,'16'0,"12"-2,11-1,7-2,5-3,1 0,-4 2,-8 1,-10 3</inkml:trace>
  <inkml:trace contextRef="#ctx0" brushRef="#br0" timeOffset="21652.882">14342 14392,'23'0,"16"0,13 0,10 0,2 0,-9 0</inkml:trace>
  <inkml:trace contextRef="#ctx0" brushRef="#br0" timeOffset="21939.406">14850 14859,'7'33,"2"0,2-1,0-1,3 0,0 0,9 11,-22-41,-1 0,0 0,0 1,0-1,0 0,0 0,1 1,-1-1,0 0,1 0,-1 0,1 0,-1 0,1 0,0 0,0 0,-1 0,1 0,0 0,0 0,0 0,0 0,0-1,0 1,0 0,0-1,0 1,0-1,0 1,1-1,-1 1,0-1,0 0,0 0,1 0,-1 1,0-1,0 0,1-1,-1 1,0 0,0 0,0 0,1-1,-1 1,0-1,0 1,0-1,0 1,0-1,0 0,0 1,1-1,72-131,-41 63,-4 20,-29 48,0 1,1-1,-1 1,0 0,0-1,0 1,0-1,1 1,-1 0,0-1,0 1,1 0,-1-1,0 1,1 0,-1 0,0-1,1 1,-1 0,0 0,1 0,-1-1,1 1,-1 0,0 0,1 0,-1 0,1 0,-1 0,0 0,1 0,-1 0,1 0,-1 0,0 0,1 0,-1 0,1 0,-1 0,0 0,1 1,-1-1,1 0,-1 0,0 0,1 1,-1-1,0 0,1 1,-1-1,0 0,0 0,1 1,-1-1,0 1,0-1,1 0,-1 1,0-1,0 0,0 1,0-1,0 1,0-1,0 1,0-1,0 0,0 1,0-1,0 1,4 36,-4-34,0 12,-1-6,0 0,1 0,0 1,0-1,1 0,0 0,0 0,1-1,1 1,-1 0,1-1,1 1,-1-1,1 0,1 0,0 0,0-1,0 0,1 0,0 0,1 0,-1-1,2 0,-1-2,1-1,0 0,0-1,0 0,0 0,1-1,-1 0,0 0,6-1,31-1</inkml:trace>
  <inkml:trace contextRef="#ctx0" brushRef="#br0" timeOffset="22778.044">16495 14993,'15'-137,"-3"-100,-12 240,0 0,0 0,1 0,-1 0,1 0,0 0,-1 0,2-1,-1 1,0 0,0 0,1-1,-1 1,1-1,0 1,0-1,0 0,0 0,0 0,1 0,-1 0,0 0,1-1,0 1,-1-1,1 1,0-1,0 0,1 0,90 11,-69-13,-18-1,-1 1,1 0,0 0,0 1,-1 0,1 0,0 0,0 1,-1 0,1 0,0 1,-1 0,1 0,-1 1,0 0,0 0,0 0,0 0,0 1,-1 0,0 1,0-1,0 1,0 0,2 3,-1 4,-1 1,0 0,-1 1,0-1,-1 1,-1 0,1 8,24 83,-25-101,0-1,-1 0,1 0,0 0,0-1,1 1,-1 0,1-1,-1 0,1 1,0-1,0 0,0-1,0 1,0 0,0-1,0 1,1-1,-1 0,0 0,1-1,-1 1,1-1,-1 1,1-1,-1 0,1-1,-1 1,1 0,-1-1,1 0,0 0,10-3,0-1,0 0,-1-1,1 0,-2-1,1-1,2-2,0 1,0-1,0-1,-1 0,-1-1,0 0,0-1,-1-1,-1 0,0-1,-1 0,-1 0,0-1,0-3,-8 18,0-1,-1 0,1 0,0 0,-1 0,1 0,-1 0,0 0,0 0,0 0,0 0,0 0,0 0,0 0,-1 0,1 0,-1 0,1 0,-1 0,0 0,0 0,0 0,0 1,0-1,0 0,0 1,-1-1,1 1,0-1,-1 1,1-1,-1 1,0 0,0 0,1 0,-1 0,0 0,0 1,0-1,0 0,0 1,0-1,0 1,-1 0,-2 0,0 1,0 0,0 0,0 1,1-1,-1 1,0 0,1 0,0 1,-1-1,1 1,0 0,0 0,1 0,-1 1,1-1,-1 1,1 0,0 0,1 0,-1 0,1 1,0-1,0 1,0-1,0 1,1 0,0 0,0-1,0 1,0 0,1 0,0 0,0 0,0 0,1 0,0 0,1 3,0-1,0 0,0-1,1 1,0-1,1 0,-1 0,1 0,0-1,1 1,-1-1,1 0,0 0,0-1,1 1,-1-1,1 0,0-1,0 1,0-1,1 0,-1-1,1 0,1 1,16 4,1-1,-1-1,1-1,0-1,19-1,21-1</inkml:trace>
  <inkml:trace contextRef="#ctx0" brushRef="#br0" timeOffset="23564.73">17804 14833,'-4'-4,"-1"0,-1 0,1 0,0 1,-1 0,0 0,0 1,0-1,0 1,0 0,0 1,0-1,-1 1,1 1,-1-1,1 1,0 0,-1 1,1-1,-1 1,1 0,0 1,0 0,0 0,0 0,0 1,0 0,0 0,1 0,-1 0,1 1,-2 2,3-2,-1 1,1 0,0 0,0 0,1 1,0-1,-1 1,2 0,-1 0,1 0,0 0,-1 7,2-12,1 1,0 0,-1 0,1 0,0 0,0 0,0 0,0 0,1 0,-1 0,0-1,1 1,0 0,-1 0,1 0,0-1,0 1,0 0,0-1,0 1,0 0,0-1,1 0,-1 1,0-1,1 0,-1 0,1 1,0-1,-1 0,1-1,0 1,0 0,-1 0,1-1,0 1,0-1,0 0,0 1,0-1,0 0,0 0,0 0,0-1,10 1,-1-2,1 1,-1-2,1 0,-1 0,0-1,0 0,0-1,0 0,-1-1,0 0,0 0,6-6,10-5,-25 16,0 1,1 0,-1-1,0 1,1 0,-1 0,0 0,1-1,-1 1,0 1,1-1,-1 0,0 0,1 0,-1 1,0-1,1 1,-1-1,0 1,0-1,0 1,0 0,1 0,-1 0,0-1,0 1,0 0,-1 0,1 0,0 0,0 1,0-1,-1 0,1 0,-1 0,1 1,-1-1,1 0,-1 0,0 1,1-1,-1 0,0 1,0-1,0 0,0 2,12 23,-9-23,0 0,0 0,1 0,-1 0,1 0,-1-1,1 1,0-1,0 0,0 0,1-1,-1 1,0-1,0 0,1 0,-1 0,1-1,-1 1,1-1,-1 0,1-1,-1 1,1-1,-1 0,0 0,1 0,2-2,9-2,-2-1,1 0,-1-1,0-1,0-1,-1 0,3-3,2-3,0-1,-2 0,0-1,-1-1,0-1,-2 0,0-1,-1 0,-1-1,-1 0,-1-1,-1 0,-1 0,-1-1,3-21,1-18,-3 0,-2 0,-4-61,-11 41,9 82,1 0,-1-1,1 1,-1 0,1 0,-1-1,0 1,1 0,-1 0,1 0,-1 0,0 0,1 0,-1 0,1 0,-1 0,0 0,1 0,-1 0,1 1,-1-1,0 0,1 0,-1 1,1-1,-1 0,1 1,-1-1,1 0,-1 1,1-1,0 1,-1-1,1 1,0-1,-1 1,1-1,0 1,-1-1,1 1,0-1,0 1,0-1,-1 1,1 0,0-1,0 1,0-1,0 1,0 0,0-1,0 1,0-1,1 1,-1 0,0-1,-10 38,1-1,2 1,1 0,2 0,2 23,1-56,1 0,-4 46,1 1,3 0,3 0,1-1,10 40,-13-85,0 0,0-1,0 1,1 0,0-1,0 1,1-1,-1 0,1 0,0 0,1 0,-1 0,1-1,0 1,0-1,1 0,-1 0,1-1,0 1,-1-1,2 0,-1 0,0-1,1 0,-1 0,1 0,-1 0,1-1,0 0,0 0,4 0,1-2,1 0,-1-1,1 0,-1-1,1 0,-1-1,0 0,-1-1,1 0,-1-1,0 0,0 0,-1-1,0-1,0 1,0-1,-1-1,-1 0,1 0,-1 0,-1-1,0 0,0 0,-1-1,3-6,6-14,-9 49,-3 14,-2-16,1-1,0 0,1 0,0 0,1-1,1 1,1-1,0 1,1-1,0-1,2 3,-6-13,0-1,0 1,0-1,0 1,0-1,1 0,-1 0,1 0,-1 0,1 0,0-1,0 1,-1-1,1 0,0 1,1-2,-1 1,0 0,0 0,0-1,0 0,0 0,1 0,0 0,19-5</inkml:trace>
  <inkml:trace contextRef="#ctx0" brushRef="#br0" timeOffset="23839.064">18714 14378,'-5'10,"6"2,2-1</inkml:trace>
  <inkml:trace contextRef="#ctx0" brushRef="#br0" timeOffset="24104.905">19235 14111,'-13'20,"-6"19,0 16,2 14,4 12,4 10,7 6,2-1,2-4,1-10,-1-11,0-14,0-14,-2-18,1-15</inkml:trace>
  <inkml:trace contextRef="#ctx0" brushRef="#br0" timeOffset="24853.883">19021 14646,'57'10,"0"-2,0-3,0-2,16-3,251-18,-296 17,-28 1,0 0,0 0,-1 0,1 0,0 0,0 1,0-1,0 0,0 0,-1 0,1 1,0-1,0 0,0 0,0 0,0 1,0-1,0 0,0 0,0 1,0-1,0 0,0 0,0 1,0-1,0 0,0 0,0 0,0 1,0-1,0 0,0 0,0 1,0-1,0 0,0 0,1 0,-1 1,0-1,0 0,0 0,0 0,1 0,-1 0,0 1,0-1,0 0,1 0,-1 0,0 0,0 0,0 0,1 0,-1 0,0 0,0 0,1 1,-1-1,0 0,0 0,1 0,-1-1,0 1,0 0,0 0,1 0,-1 0,-19 15,15-12,-9 5,-1 1,2 1,-1 1,1 0,1 0,0 1,1 0,0 1,0 0,2 1,0 0,-5 11,12-23,1 0,-1 0,1 0,-1 0,1-1,0 1,0 0,0 0,0 0,0 0,0 0,0 0,1 0,-1 0,1 0,-1-1,1 1,0 0,0 0,0-1,0 1,0 0,0-1,0 1,0-1,1 0,-1 1,1-1,-1 0,1 0,-1 0,1 0,0 0,-1 0,1 0,0 0,0-1,0 1,0-1,-1 1,1-1,0 0,0 0,0 0,0 0,0 0,0 0,0 0,0-1,0 1,1-1,17-5,1-1,0-1,-1-1,-1 0,0-2,0 0,-1-1,0-1,-1 0,-1-1,7-9,17-11,-39 34,0 0,0 1,-1-1,1 0,0 0,0 0,0 0,0 1,0-1,-1 0,1 1,0-1,0 1,-1-1,1 1,0-1,-1 1,1-1,0 1,-1 0,1-1,-1 1,1 0,-1 0,1-1,-1 1,0 0,1 0,-1 0,0-1,0 1,1 0,-1 0,0 0,0 0,0 0,0-1,0 1,0 0,0 0,-1 0,1 0,0 0,0 0,0 4,4 16,0-1,2 1,0-1,1 0,1-1,1 0,7 12,-13-26,0 0,0 0,0 0,1 0,0-1,0 1,0-1,0 0,1 0,0-1,0 1,0-1,0 0,0 0,0-1,1 1,0-1,-1 0,1-1,0 0,0 1,0-2,-1 1,1-1,0 0,0 0,0-1,0 1,1-1,5-4,0 0,0-1,0 0,-1 0,0-2,0 1,-1-1,0-1,0 0,-1 0,0-1,-1 0,0 0,0-1,-1 0,-1 0,1-1,-2 0,0 0,-1-1,0 1,0-1,0-7,5-41,-3-1,-3 0,-2 0,-3 0,-8-48,5 44,3 32,-1 25,3 24,-3 123,6-1,16 86,-17-202,2 0,0 1,2-2,0 1,9 17,-13-32,0-1,1 0,0 0,0 0,0 0,1 0,0-1,0 0,0 1,0-2,1 1,-1 0,1-1,0 0,0 0,0 0,0-1,1 1,-1-1,1-1,0 1,-1-1,1 0,0 0,6-2,0-1,0 0,-1 0,1-1,-1-1,1 0,-1-1,0 0,-1 0,1-1,-1-1,0 1,-1-2,0 1,0-1,0-1,-1 0,0 0,-1 0,0-1,-1 0,0-1,0 1,2-8,-3 17,-5 19,0-14,-2 4,1-1,0 1,1 0,0 0,0 0,1 0,0 0,0-1,1 1,0 0,0-1,0 1,1-1,1 0,-1 0,1 0,0 0,1-1,0 0,0 1,2 1,1-4,1 0,0 0,0 0,0-1,0-1,0 0,1 0,-1 0,1-1,-1-1,1 0,-1 0,1 0,-1-2,1 1,-1-1,1 0,-1-1,0 0,0-1,-1 0,1 0,-1-1,4-2,34-19</inkml:trace>
  <inkml:trace contextRef="#ctx0" brushRef="#br0" timeOffset="25076.323">20238 14486,'16'4,"18"2,23 0,21-4,21-4,15-6,12-5,-16 1</inkml:trace>
  <inkml:trace contextRef="#ctx0" brushRef="#br0" timeOffset="33333.919">14836 15876,'-44'-56,"43"54,-1 1,0 0,1-1,-1 1,0 0,1 0,-1 0,0 0,0 1,0-1,0 0,0 1,0-1,0 1,0 0,0-1,0 1,0 0,0 0,0 1,0-1,0 0,0 1,0-1,0 1,0-1,0 1,1 0,-1 0,0 0,0 0,1 0,-2 1,-3 5,1 1,-1 0,1 0,1 1,0-1,0 1,0 0,1 0,0 0,1 1,0-1,1 1,0-1,0 1,1 6,-2-5,0 1,0-1,1 1,1-1,0 1,0-1,1 1,1-1,0 0,1 1,0-1,0 0,1-1,0 1,1 0,1-1,0 0,2 3,-5-11,-1 0,1 0,0 0,0 0,1 0,-1-1,0 0,0 1,1-1,-1 0,1 0,-1-1,1 1,-1-1,1 0,-1 0,1 0,-1 0,1-1,0 1,-1-1,0 0,1 0,-1 0,4-2,73-51,-55 28,0-1,-3-1,0-1,-2-1,-1-1,-1 0,-2-2,2-7,-16 36,9-20,-11 24,0 0,0 1,0-1,1 0,-1 0,0 0,0 1,0-1,0 0,0 0,0 0,1 0,-1 0,0 1,0-1,0 0,0 0,1 0,-1 0,0 0,0 0,0 0,0 0,1 0,-1 0,0 1,0-1,0 0,1 0,-1 0,0 0,0 0,1-1,-1 1,0 0,0 0,0 0,0 0,1 0,-1 0,0 0,0 0,0 0,1 0,-1 0,0-1,0 1,0 0,0 0,0 0,1 0,-1-1,0 1,0 0,0 0,4 54,-4-41,0 1,0-1,1 0,1 0,0 0,1 0,1 0,0-1,0 1,1-1,1 0,0 0,1-1,0 0,3 4,-8-13,1 1,-1-1,1 0,0 0,-1 0,1 0,0 0,0-1,0 1,1-1,-1 0,0 0,1 0,-1 0,0-1,1 1,-1-1,1 0,-1 0,0 0,1 0,-1-1,1 1,-1-1,0 0,1 0,-1 0,0-1,0 1,0-1,0 0,1 0,3-3,0 0,0-1,-1 1,1-1,-1-1,-1 1,1-1,-1 0,-1 0,1-1,-1 1,1-5,0 1,-1 0,0-1,0 1,-2-1,1 0,-1 0,-1 0,0 0,-1 0,-1 0,-1-11,2 23,0 0,0 0,0 0,0 0,0 0,0 1,-1-1,1 0,0 0,0 0,0 0,0 0,0 0,-1 0,1 0,0 1,0-1,0 0,0 0,-1 0,1 0,0 0,0 0,0 0,0 0,-1 0,1 0,0 0,0 0,0 0,-1 0,1 0,0 0,0-1,0 1,0 0,-1 0,1 0,0 0,0 0,0 0,0 0,0 0,-1-1,-2 22,3-12,0-2,1 1,0 0,1 0,-1 0,1 0,1-1,0 1,0-1,0 1,1-1,0 0,0-1,1 1,-1-1,2 0,-1 0,1 0,0-1,0 1,0-2,1 1,-1-1,1 0,0 0,5 1,49 15,-1-7</inkml:trace>
  <inkml:trace contextRef="#ctx0" brushRef="#br0" timeOffset="33910.909">16521 15982,'-7'-69,"3"0,3 0,4 0,5-27,-4 33,7-139,-32 443,19-204,-1-6,1-1,1 1,1 0,2 0,1-1,1 1,2-1,1 0,7 15,-12-39,0-1,0 0,1 1,0-1,0 0,0-1,0 1,1 0,0-1,0 0,0 0,1 0,-1 0,1-1,0 0,0 0,0 0,0 0,0-1,1 0,-1 0,1-1,0 1,-1-1,1 0,0-1,0 1,0-1,-1 0,1-1,0 1,0-1,0-1,-1 1,3-1,-2-1,-1-1,1 1,0-1,-1 0,0 0,0-1,0 1,0-1,-1 0,4-6,11-20</inkml:trace>
  <inkml:trace contextRef="#ctx0" brushRef="#br0" timeOffset="34192.666">16334 15608,'14'-2,"17"-6,21-5,18-6,14-1,9 2,-3 7,-17 5</inkml:trace>
  <inkml:trace contextRef="#ctx0" brushRef="#br0" timeOffset="35274.176">16922 16076,'-19'-310,"19"309,-1 1,1-1,0 0,-1 1,1-1,0 0,0 1,-1-1,1 0,0 0,0 1,0-1,0 0,0 0,0 0,0 1,0-1,0 0,1 0,-1 1,0-1,0 0,1 1,-1-1,0 0,1 0,-1 1,1-1,-1 1,1-1,-1 0,1 1,-1-1,1 1,-1-1,1 1,0 0,-1-1,1 1,0 0,-1-1,1 1,0 0,0 0,-1 0,1-1,0 1,0 0,-1 0,1 0,0 0,0 0,0 0,-1 1,1-1,0 0,-1 0,1 0,0 1,0-1,-1 0,1 1,0-1,-1 1,1-1,0 1,159 65,-156-64,-1 1,0-1,1 1,-1-1,0 1,0 0,-1 0,1 0,-1 0,0 1,1-1,-1 1,-1 0,1-1,0 1,-1 0,0 0,0 0,0 0,-1 0,1 0,-1 0,0 2,-15 95,10-77,1-8,-7 52,11-66,0 0,1 1,-1-1,0 0,0 0,1 0,-1 0,1 0,0 0,0-1,0 1,0 0,0 0,0 0,0-1,0 1,1 0,-1-1,1 0,-1 1,1-1,-1 0,1 1,0-1,0 0,-1 0,1-1,0 1,0 0,1 0,6 0,0 0,1-1,-1 0,1 0,-1-1,1 0,-1 0,0-1,1-1,-1 0,0 0,2-1,-1 0,95-34,-2-4,47-30,-139 67,-5 3,0-1,-1 1,1-1,-1 0,0 0,0 0,0-1,0 0,-1 0,0 0,1 0,-2-1,1 0,0 0,0-2,-4 3,0 1,-1-1,0 0,0 1,0-1,0 1,0-1,-1 1,1 0,-1-1,0 1,0 0,0 0,-1 0,1 1,-1-1,1 0,-1 1,0 0,0 0,0-1,0 2,-1-1,1 0,0 1,-1-1,1 1,-4 0,4-1,-1 1,0 0,0 1,1-1,-1 0,0 1,0 0,0 0,1 0,-1 1,0-1,0 1,0 0,1 0,-1 0,1 1,-1-1,1 1,-1 0,1 0,0 0,0 0,0 0,0 1,0 0,0-1,1 1,-1 0,1 0,0 0,-1 1,-3 6,1-1,-1 1,1 0,1 0,0 0,1 1,0-1,0 1,1 0,0 5,1-11,0 0,1 0,0 0,0 0,0-1,0 1,1 0,0 0,0 0,0 0,1-1,-1 1,1-1,0 1,1-1,-1 0,1 1,0-1,0-1,0 1,0 0,1-1,-1 1,1-1,0 0,0 0,0-1,0 1,1-1,-1 0,1 0,-1-1,1 1,0-1,0 0,-1 0,1 0,0-1,0 0,0 0,5 0,0-3,1-1,0 1,-1-2,0 1,0-1,0-1,0 0,-1 0,0-1,0 0,-1-1,0 0,0 0,-1-1,0 0,-1 0,1 0,-2-1,0 0,0 0,0 0,-1-1,-1 0,0 0,0 0,-1 0,-1 0,0 0,0-1,-5-20,-3 40,5 2,0 0,1 0,0 1,1-1,0 0,1 0,0 0,0 0,1 0,1 0,-1 0,2-1,-1 1,1-1,1 0,-1 0,2 0,-1-1,3 3,-5-8,-1-1,1 1,0-1,0 0,0 0,0 0,0 0,0 0,1-1,-1 1,1-1,-1 0,1 0,-1-1,1 1,0-1,-1 1,1-1,0 0,-1-1,1 1,-1-1,1 1,0-1,-1 0,1 0,-1-1,0 1,1-1,-1 1,0-1,0 0,0-1,0 1,7-6,0 0,-1-1,0 0,0 0,-1-1,0 0,-1 0,0-1,1-4,-2 2,0 0,-1 0,0-1,-1 1,0-1,-2 0,1-2,-3 165,0-146,0 0,0 0,0-1,1 1,-1 0,1 0,0-1,0 1,0 0,0-1,0 1,1-1,-1 1,1-1,0 0,-1 0,1 0,0 0,0 0,1 0,-1 0,0 0,0-1,1 0,-1 1,1-1,-1 0,1 0,0 0,0 0,-1-1,1 1,0-1,0 0,-1 1,1-1,0-1,0 1,0 0,-1-1,1 1,0-1,0 0,-1 0,1 0,-1 0,1 0,-1-1,2 0,5-4,0-1,0-1,-1 1,0-1,-1 0,0-1,0 0,0 0,-1-1,-1 1,0-1,0-1,-1 1,0 0,-1-1,0 0,-1 0,0 0,0 0,-1 0,-1-9,2 38,1 0,1-1,0 0,1 0,1 0,0-1,2 0,0 0,0 0,2-1,0-1,0 1,9 8,12 8</inkml:trace>
  <inkml:trace contextRef="#ctx0" brushRef="#br0" timeOffset="35876.158">18673 15756,'8'-2,"0"0,1 0,-1 1,0 0,0 1,1 0,-1 0,0 1,0 0,1 0,-1 1,0 0,0 1,-1 0,1 0,0 0,-1 1,0 0,0 0,0 1,0 0,-1 0,0 1,0 0,0 0,-1 0,0 1,0 0,3 5,8 20,-1 2,-1-1,-2 2,-1-1,-2 2,-1-1,-2 1,-2 0,-1 1,-1 17,2 42,-4-55,1 0,3 0,1-1,2 1,2-1,8 23,-13-55,0 1,0-1,1-1,0 1,0-1,1 1,-1-1,2-1,-1 1,8 4,-12-9,0 0,0 0,1-1,-1 1,0-1,1 0,0 0,-1 1,1-2,0 1,0 0,-1 0,1-1,0 0,0 1,0-1,0 0,-1-1,1 1,0 0,0-1,0 0,-1 1,1-1,0 0,-1 0,1-1,-1 1,1 0,-1-1,1 0,-1 1,0-1,0 0,2-2,1-5,1 0,-2-1,0 1,0-1,0 0,-1 0,-1 0,0 0,0-1,-1 1,0 0,-1-1,0 1,0-1,-2 1,1 0,-1-1,0 1,-1 0,-3-7,-9-21,-2 1,-1 1,-2 1,-1 0,-2 1,-1 2,-2 0,-1 2,-1 1,-2 1,-18-13,-103-76,129 100,22 17,0-1,0 1,-1-1,1 1,0 0,0-1,0 1,0 0,0-1,0 1,0-1,0 1,0-1,0 1,0 0,0-1,0 1,0-1,0 1,0 0,0-1,1 1,-1-1,0 1,0 0,0-1,1 1,-1 0,0-1,0 1,1 0,-1 0,0-1,1 1,-1 0,0 0,1-1,-1 1,0 0,1 0,-1 0,1 0,-1 0,0-1,1 1,-1 0,1 0,-1 0,0 0,1 0,-1 0,1 0,-1 1,1-1,-1 0,0 0,1 0,-1 0,0 0,1 1,-1-1,0 0,1 0,-1 1,3-2,354-35,-203 22,-151 14,0 0,1 0,-1 0,0 1,0 0,0-1,0 1,0 0,0 1,0-1,0 0,0 1,0 0,-1-1,1 1,0 0,-1 1,0-1,1 0,-1 1,0-1,-1 1,1-1,0 1,-1 0,1 0,-1 0,0 0,0 0,0 0,0 3,9 57,-10-52,1 0,1 0,-1 0,2 0,-1 0,2 0,-1-1,1 0,1 0,0 0,0 0,4 4,-8-12,1-1,-1 0,0 1,0-1,1 0,-1 0,1 0,-1 1,1-2,-1 1,1 0,0 0,-1 0,1-1,0 1,0-1,0 1,-1-1,1 0,0 0,0 0,0 0,0 0,-1 0,1 0,0-1,0 1,0-1,12-5</inkml:trace>
  <inkml:trace contextRef="#ctx0" brushRef="#br0" timeOffset="36072.63">19448 15649,'5'4,"6"4,1 1</inkml:trace>
  <inkml:trace contextRef="#ctx0" brushRef="#br0" timeOffset="36611.327">19850 15688,'-18'3,"1"1,1 1,-1 1,1 0,0 1,0 0,1 2,0 0,0 0,1 2,-8 6,20-15,0 0,0 0,0 0,0 0,1 0,-1 1,1-1,-1 1,1-1,0 1,0 0,0-1,0 1,0 0,1-1,-1 1,1 0,0 0,0 0,0 0,0-1,0 1,1 0,-1 0,1 0,0-1,0 1,0 0,0-1,0 1,0-1,1 1,-1-1,1 0,0 1,0-1,1 2,13 11,0 0,1-1,0-1,1 0,19 9,-20-12,-1 0,0 0,-1 2,0 0,0 0,-2 2,0-1,3 6,-13-17,-1 1,0-1,0 1,0 0,-1-1,1 1,0 0,-1 0,0 0,0 0,0 1,0-1,0 0,-1 0,1 1,-1-1,0 0,0 0,0 1,-1-1,1 0,-1 1,1-1,-1 0,0 0,-1 0,1 0,0 0,-1 0,0 0,1 0,-1-1,0 1,-1 0,1-1,0 0,-1 0,1 1,-1-1,0-1,1 1,-2 0,3-1,0 0,0-1,-1 1,1-1,0 1,0-1,0 1,0-1,0 0,-1 0,1 1,0-1,0 0,0 0,-1 0,1 0,0-1,0 1,0 0,-1 0,1-1,0 1,0-1,0 1,0-1,0 1,0-1,0 0,0 1,0-1,0 0,0 0,0 0,0 0,1 0,-1 0,0 0,1 0,-1 0,0-1,-4-52,12 24,1 0,2 1,1 0,1 0,8-12,-2 2,35-82,-6-1,-5-3,-5-2,-14 37,-13 70,-2 20,1 66,-7 176,6 86,15-199,-21-123,0 0,0 1,1-1,0 0,0 0,0-1,1 1,-1-1,1 1,1-1,-1-1,1 1,0 0,0-1,0 0,0 0,1-1,2 2,-3-4,-1 0,0 0,1-1,-1 1,0-1,1 0,-1 0,1-1,-1 0,0 1,1-1,-1-1,0 1,0 0,0-1,0 0,0 0,0 0,0-1,-1 1,1-1,-1 0,0 0,0 0,0 0,0-1,0 1,-1-1,1 0,-1 0,0 0,0 0,-1 0,1 0,-1 0,0 0,0-2,12-32</inkml:trace>
  <inkml:trace contextRef="#ctx0" brushRef="#br0" timeOffset="36894.68">19983 15621,'14'-2,"18"-3,19-3,15-3,-4 1</inkml:trace>
  <inkml:trace contextRef="#ctx0" brushRef="#br0" timeOffset="37182.92">20491 16023,'0'5,"-1"0,1 0,0 1,1-1,-1 0,1 0,0 1,0-1,1 0,0 0,0 0,0 0,0-1,1 1,-1-1,1 1,0-1,1 0,-1 0,1 0,0 0,0-1,0 0,0 1,0-1,1-1,0 1,-1-1,1 0,0 0,0 0,0-1,0 1,1-1,-1-1,0 1,0-1,1 0,1 0,-1-1,1-1,-1 0,0 0,0-1,0 0,0 0,-1 0,1-1,-1 1,0-1,0-1,0 1,-1-1,1 1,-1-1,0-1,0 1,-1-1,0 1,0-1,0 0,-1 0,1 0,-2 0,1-1,-1 1,1-4,0-1,0 0,-1 1,-1-2,1 1,-2 0,0 0,0 0,-1 1,0-1,-1 0,0 0,0 1,-1 0,-1 0,-5-10,9 17,0 0,-1 1,1-1,-1 0,0 0,1 1,-1-1,0 1,-1-1,1 1,0 0,-1 0,1 0,-1 0,0 0,1 1,-1-1,0 1,0 0,0 0,0 0,0 0,0 0,0 1,-1-1,1 1,0 0,0 0,0 0,-1 0,1 1,0-1,0 1,0 0,0 0,0 0,0 0,0 0,0 1,0-1,1 1,-1 0,1 0,-1 0,-1 5,0-1,1 1,0 0,0 0,1 0,0 0,0 1,1-1,0 0,0 1,0-1,1 1,0-1,1 1,0-1,0 1,1-1,-1 0,2 0,-1 1,1-1,0-1,0 1,1 0,2 2,16 24</inkml:trace>
  <inkml:trace contextRef="#ctx0" brushRef="#br0" timeOffset="37472.689">20959 15982,'0'-26,"2"9,-1 0,-1 0,-1 0,-1 1,0-1,-1 0,0 0,-2 1,0 0,-1 0,0 0,-2-1,-3 7,16 14,11 6,1-2,-1 0,2-1,-1 0,1-2,0 0,17 2,-6 0,-3-1,93 34,-115-38,0 0,-1 0,1 1,-1-1,0 1,0 0,0 0,0 0,0 0,-1 1,1-1,-1 1,0-1,0 1,0 0,-1 0,1 0,-1 0,0 0,0 0,0 0,-1 0,0 1,1-1,-1 0,-1 0,1 3,-38 159,38-164,0 0,0-1,0 1,0 0,0-1,1 1,-1 0,0-1,1 1,0-1,-1 1,1-1,0 1,0-1,0 1,0-1,0 0,0 1,0-1,0 0,0 0,1 0,-1 0,0 0,1 0,-1 0,1 0,-1-1,1 1,-1 0,1-1,0 0,-1 1,2-1,62 0,-12-9,0-3,-1-2,33-15,-77 26,83-28</inkml:trace>
  <inkml:trace contextRef="#ctx0" brushRef="#br0" timeOffset="43842.538">15238 16624,'0'20,"0"14,0 11,0 3,2 1,1-5,2-8,0-11</inkml:trace>
  <inkml:trace contextRef="#ctx0" brushRef="#br0" timeOffset="44526.305">15104 16518,'183'10,"-144"-10,0 1,0 2,0 1,28 8,-59-10,0 0,-1 0,1 1,0 1,-1-1,1 1,-1 0,0 1,-1-1,1 2,-1-1,0 1,0-1,-1 2,1-1,-1 1,-1-1,1 1,-1 1,-1-1,1 0,-1 1,0 0,-1 0,0 0,0 0,0 4,0 91,-2-102,-1 0,1 0,0 0,-1 0,1 0,0 0,0 0,0 0,0 0,0 0,0 0,0 0,0 0,0 0,0 0,1 0,-1 0,0 0,1 0,-1 0,1 0,-1 0,1 0,-1 0,1-1,0 1,-1 0,1 0,0-1,-1 1,1 0,0-1,0 1,0-1,0 1,0-1,0 1,0-1,0 0,0 1,0-1,0 0,0 0,0 0,0 0,0 0,0 0,0 0,0 0,0 0,0 0,0-1,0 1,0 0,0-1,0 1,0 0,0-1,-1 0,1 1,0-1,0 1,0-1,-1 0,1 0,184-142,-184 142,0 0,1-1,-1 1,0 0,0 0,1 0,-1 0,1 1,-1-1,1 0,-1 1,1-1,-1 0,1 1,0 0,-1-1,1 1,0 0,-1 0,1 0,0 0,-1 0,1 1,0-1,-1 0,1 1,-1-1,1 1,-1-1,1 1,-1 0,1 0,-1 0,1 0,-1 0,0 0,0 0,1 0,-1 0,0 1,0-1,0 0,0 1,-1-1,1 1,0-1,0 1,10 34,22 49,-32-82,1 0,0-1,0 1,0-1,0 1,0-1,0 0,0 0,1 0,-1 0,1-1,-1 1,1 0,0-1,0 0,-1 0,1 0,0 0,0 0,0 0,0-1,0 0,1 1,-1-1,0 0,1-1,4-2,-1 0,1-1,-1 0,0 0,-1-1,1 1,-1-2,0 1,0-1,-1 0,1 0,-1 0,-1-1,1 0,-1 0,0 0,-1 0,1 0,-2-1,2-4,7-17,-2-1,-1 0,-1 0,-2-1,-1 0,-1 0,-2 0,-1 0,-1 0,-2 0,-1 1,-2-1,-2-7,0 15,8 23,0 0,0 0,0 0,0 0,0 1,-1-1,1 0,0 0,0 0,0 0,0 0,-1 0,1 0,0 1,0-1,0 0,-1 0,1 0,0 0,0 0,0 0,-1 0,1 0,0 0,0 0,-1 0,1 0,0 0,0 0,0 0,-1-1,1 1,0 0,0 0,0 0,0 0,-1 0,1 0,0 0,0-1,0 1,0 0,0 0,-1 0,1 0,0-1,0 1,0 0,0 0,0 0,0-1,-2 24,2 21,2 0,2 0,2-1,2 1,1-1,9 20,-14-52,-1 0,1 0,1 0,0 0,1-1,0 0,0 0,1-1,0 0,1 0,0-1,0 1,1-2,0 1,1-1,-1-1,1 0,0 0,1-1,4 2,17 2</inkml:trace>
  <inkml:trace contextRef="#ctx0" brushRef="#br0" timeOffset="44805.526">16053 16411,'9'11,"17"2,19-4,17-6,-3-3</inkml:trace>
  <inkml:trace contextRef="#ctx0" brushRef="#br0" timeOffset="45336.477">16628 16878,'0'-82,"-3"0,-14-74,56 191,-29-29,-1 0,1-1,1 0,-1 0,1-1,-1-1,1 1,0-2,0 0,3 0,15 5,-26-5,1 0,-1 0,1 0,-1 1,0-1,0 1,0 0,-1 0,1 0,-1 0,1 1,-1-1,0 1,0-1,-1 1,1 0,-1 0,0-1,0 1,0 0,0 0,-1 0,1 0,-1 0,0 0,-1 1,1-1,-1 3,4 26,-3-29,1 1,0-1,-1 1,1-1,1 0,-1 1,1-1,0 0,0 0,0 0,0 0,0-1,1 1,0 0,0-1,0 0,0 0,1 0,-1 0,1 0,-1-1,1 1,0-1,0 0,0 0,1-1,-1 1,0-1,1 0,-1 0,0 0,1-1,-1 1,4-1,8-4,-1 0,0-1,1-1,-2 0,1-1,-1-1,0 0,-1-1,0 0,0-1,-1-1,0 0,-1 0,3-5,-8 10,0 1,0 0,-1-1,0 0,-1 0,1-1,-1 1,0-1,-1 0,1 0,-1-1,-1 1,0 0,0-1,0 0,-1 1,0-1,0 0,-1 0,0 1,-1-7,-1 11,0 1,0-1,0 1,0 0,-1 0,1 0,-1 0,1 0,-1 0,0 1,1-1,-1 1,0 0,0 0,0 0,-1 0,1 0,0 1,0-1,0 1,0 0,-1 0,1 0,0 0,0 1,0-1,0 1,0 0,-1 0,1 0,1 0,-1 1,0-1,0 1,0-1,1 1,-1 0,1 0,-1 0,1 1,0-1,-1 2,-1-1,0 0,0 1,0-1,1 1,0-1,-1 1,1 0,1 0,-1 0,1 1,-1-1,1 1,1-1,-1 1,1 0,-1 0,1-1,1 1,-1 0,1 0,-1 0,2 0,-1 0,0 0,1 0,0 0,0 0,1-1,-1 1,1 0,0-1,0 1,0-1,1 0,0 1,0-1,1 2,10 3,1-1,-1 0,1-1,1 0,-1-1,1-1,0 0,0-2,1 0,-1 0,1-1,-1-1,1-1,-1-1,1 0,0-1,86-5,-4-4</inkml:trace>
  <inkml:trace contextRef="#ctx0" brushRef="#br0" timeOffset="46553.056">19676 16518,'0'41,"-2"-8,2 0,1 0,1 0,2 0,2 0,1 0,7 20,-11-46,0-1,0 0,1 0,-1 0,1 0,0 0,1-1,-1 1,1-1,0-1,1 1,-1-1,1 1,0-2,0 1,0-1,0 0,1 0,-1 0,1-1,0 0,0-1,0 1,0-1,0 0,0-1,0 0,0 0,0-1,0 0,0 0,0 0,1-1,77-31,-50 13</inkml:trace>
  <inkml:trace contextRef="#ctx0" brushRef="#br0" timeOffset="46814.356">19622 16718,'23'7,"19"-1,13-5,9-5,3-4,-3-3,-9-3,-10 2,-14 1,-11 2</inkml:trace>
  <inkml:trace contextRef="#ctx0" brushRef="#br0" timeOffset="47121.534">19596 16477,'11'0,"16"-2,18-6,16-3,13-2,6-2,0 3,-5 3,-14 2</inkml:trace>
  <inkml:trace contextRef="#ctx0" brushRef="#br0" timeOffset="47790.329">20478 16692,'-1'12,"1"0,0 0,1 0,0 0,1 0,0-1,1 1,0 0,1-1,0 1,1-1,0-1,1 1,0-1,0 1,1-2,1 1,4 4,-9-11,0 1,1-1,-1 0,0-1,1 1,0-1,-1 1,1-1,0 0,0 0,0-1,1 1,-1-1,0 0,1 0,-1 0,0-1,1 0,-1 0,1 0,-1 0,1 0,-1-1,0 0,1 0,-1 0,0-1,0 1,0-1,0 0,0 0,0 0,0-1,-1 0,1 1,-1-1,0 0,1-1,3-3,1-1,-1 0,-1 0,1 0,-1-1,-1 0,0 0,0-1,-1 0,0 1,0-1,-1-1,-1 1,0 0,0-1,0-9,-8 10,-2 31,6-18,0 1,0 0,1 0,-1 0,1 0,0 0,0 0,1 0,-1 1,1-1,0 0,0 0,0 0,1 1,0-1,-1 0,2 0,-1 0,0 0,1 0,-1 0,1 0,0-1,0 1,1-1,-1 1,1-1,0 0,0 0,0 0,0 0,0 0,1-1,-1 0,1 1,0-1,0 0,10-2,-1 0,0-1,0 0,0-1,0 0,-1-1,1-1,-1 0,0-1,1 0,-2-1,1 0,-1-1,0 0,0 0,-1-2,0 1,-1-1,1-1,34-46,-38 83,-6-15,1 0,0 1,0-1,1 0,1 0,0 0,1 0,0-1,1 1,0-1,0 0,6 6,-10-15,0-1,0 1,0-1,0 0,1 0,-1 1,0-1,1 0,-1 0,1 0,-1-1,1 1,0 0,-1-1,1 1,0-1,-1 1,1-1,0 0,0 1,-1-1,1 0,0 0,0-1,0 1,-1 0,1-1,0 1,-1 0,1-1,0 0,-1 0,1 1,-1-1,1 0,-1 0,1 0,-1 0,0-1,2 0,10-13</inkml:trace>
  <inkml:trace contextRef="#ctx0" brushRef="#br0" timeOffset="48068.11">21066 16477,'-16'7,"-5"7,1 5,4 2,11 0,14-4,14-5,3-4</inkml:trace>
  <inkml:trace contextRef="#ctx0" brushRef="#br0" timeOffset="48270.568">21534 16397,'-4'21,"-3"17,2 15,0 9,4 7,4 2,4-3,1-6,4-8,1-12,2-13,0-11,-1-13,-1-15,-4-12,-4-2</inkml:trace>
  <inkml:trace contextRef="#ctx0" brushRef="#br0" timeOffset="48614.18">21494 16677,'-10'-5,"1"0,-1 1,-1 0,1 1,0 0,-1 0,1 1,-1 0,-3 1,14 1,1 0,-1 0,0 1,0-1,0 0,0 0,0 0,1 1,-1-1,0 0,0 0,0 1,0-1,0 0,0 0,0 1,0-1,0 0,0 0,0 0,0 1,0-1,0 0,0 0,0 1,0-1,0 0,0 0,-1 1,1-1,0 0,0 0,0 0,0 1,0-1,0 0,-1 0,1 0,0 0,0 1,0-1,-1 0,1 0,0 0,0 0,0 0,-1 0,1 0,0 0,0 0,-1 1,1-1,0 0,0 0,-1 0,1 0,0 0,0 0,-1-1,1 1,0 0,0 0,-1 0,21 11,7-4,0-2,1 0,-1-2,1-1,0-2,0 0,13-3,97 3,-133 0,0 0,0 1,-1 0,1 0,0 0,-1 0,1 1,-1 0,0 0,1 0,-1 0,0 1,0-1,-1 1,1 0,0 0,-1 1,0-1,0 1,0 0,0-1,0 1,-1 1,0-1,0 0,1 2,15 54,17 38,-33-94,1 0,-1-1,1 1,0-1,0 1,0-1,0 0,0 0,1-1,0 1,-1-1,1 1,0-1,0 0,0-1,0 1,1-1,-1 1,0-1,1-1,2 1,-2 0,0-1,-1-1,1 1,0-1,0 1,0-1,-1-1,1 1,0-1,-1 1,1-1,-1-1,0 1,0-1,0 1,0-1,0 0,0-1,-1 1,0-1,1 1,-1-1,-1 0,1 0,0 0,-1-1,0 1,0-1,0 1,-1-1,0 1,1-3,0 0,0-1,0 0,-1 0,0 0,0 0,-1 0,0 0,0 0,-1 0,0 0,0 0,-1 0,0 0,0 1,-1-1,0 1,0 0,-1-1,-2-1,5 7,1 1,-1-1,0 1,0 0,0-1,0 1,0 0,0 0,-1 0,1 0,0 0,0 0,-1 0,1 0,-1 1,1-1,-1 0,1 1,-1-1,1 1,-1 0,1-1,-1 1,0 0,1 0,-1 0,0 0,1 0,-1 0,1 1,-1-1,0 0,1 1,-1 0,1-1,-1 1,1 0,0-1,-1 1,1 0,0 0,-1 0,1 0,0 1,0-1,-1 1,-1 3,0 0,1-1,-1 1,1 0,0 1,0-1,1 0,0 1,0-1,0 0,0 1,1-1,0 1,0 0,0-1,1 1,0-1,0 0,0 1,2 2,7 21</inkml:trace>
  <inkml:trace contextRef="#ctx0" brushRef="#br0" timeOffset="49003.446">22322 16905,'-9'-198,"8"196,1 1,-1-1,1 1,0-1,0 0,0 1,0-1,0 0,0 1,1-1,-1 1,0-1,1 1,-1-1,1 1,0-1,-1 1,1-1,0 1,0 0,0-1,0 1,0 0,0 0,0 0,0 0,1 0,-1 0,0 0,1 0,-1 0,1 1,-1-1,1 0,-1 1,1-1,-1 1,1 0,0 0,11-1,0 1,0 1,0 0,0 1,-1 1,1 0,0 0,-1 1,0 1,0 0,0 1,-6-3,0 0,-1 0,0 1,0-1,0 1,0 1,0-1,-1 1,0-1,0 1,0 0,0 1,-1-1,0 1,0-1,-1 1,1 0,-1 0,-1 0,1 0,-1 1,0-1,0 0,-1 0,0 1,0-1,0 3,-23 144,22-152,1 1,0-1,0 0,0 1,1-1,-1 1,0-1,0 0,1 1,-1-1,1 0,-1 1,1-1,0 0,-1 0,1 0,0 0,0 1,0-1,0 0,0 0,0 0,0-1,0 1,0 0,0 0,0-1,1 1,-1 0,0-1,0 0,1 1,-1-1,1 0,-1 1,0-1,1 0,-1 0,1 0,62-6,-56 4,119-26,-61 12</inkml:trace>
  <inkml:trace contextRef="#ctx0" brushRef="#br0" timeOffset="49530.363">23700 16905,'-2'-8,"0"0,0 0,1 0,1 0,-1 0,1 0,1 0,-1-1,1 1,1 0,-1 1,2-1,-1 0,1 0,0 1,0-1,1 1,0 0,0 0,1 1,5-7,-7 11,0 1,0-1,0 1,0 0,0 0,0 0,0 0,1 0,-1 1,0-1,0 1,1 0,-1 0,0 0,1 1,-1-1,0 1,0-1,1 1,-1 0,0 1,0-1,0 0,0 1,0 0,0 0,70 55,-70-55,2 2,0-1,-1 1,1 0,-1 0,0 1,0-1,-1 1,1 0,-1 0,0 0,0 0,-1 1,0-1,0 1,0-1,0 1,0 5,-4-9,0 0,0 0,0 0,0 0,-1 0,1 0,0 0,-1-1,0 1,1-1,-1 0,0 0,0 0,1 0,-1 0,0-1,0 1,0-1,0 0,0 1,0-2,0 1,0 0,0 0,0-1,0 0,1 1,-1-1,0 0,0-1,-1 0,2 1,1 0,-1 0,1 0,-1 0,1 0,-1-1,1 1,0 0,0-1,-1 1,1-1,0 1,1-1,-1 0,0 1,0-1,1 0,-1 0,1 0,-1 0,1 1,0-1,0 0,0 0,0 0,0 0,0 0,0 0,1 1,-1-1,1 0,-1 0,1 0,0 1,-1-1,1 0,0 1,0-1,0 1,1-1,-1 1,0-1,0 1,1 0,-1 0,1 0,-1-1,1 1,0 1,-1-1,1 0,0 0,0 1,-1-1,1 1,0-1,13-6,1 1,-1 1,1 0,0 0,0 2,1 0,-1 1,1 1,-1 0,1 1,8 2,-21-2,-1 0,1 1,0-1,0 1,-1 0,1 0,0 1,-1-1,1 1,-1 0,1-1,-1 1,0 1,0-1,0 0,0 1,-1 0,1 0,0-1,-1 2,0-1,0 0,0 0,0 1,0-1,-1 1,0-1,1 1,-1 0,0 1,-1-2,0 0,0 0,0 0,0 0,1 0,-1 0,1 0,0 0,0 0,0 0,0-1,0 1,1 0,0-1,-1 1,1-1,0 1,0-1,0 0,0 0,0 0,1 0,-1 0,1-1,-1 1,1-1,0 1,-1-1,1 0,0 0,0 0,0-1,0 1,0-1,0 1,0-1,0 0,0 0,23-8,-2-3</inkml:trace>
  <inkml:trace contextRef="#ctx0" brushRef="#br0" timeOffset="49701.148">24088 16477,'-16'-2,"-8"-1,-1 0,3 3,10 4,11 1,6-1</inkml:trace>
  <inkml:trace contextRef="#ctx0" brushRef="#br0" timeOffset="51021.884">25584 16624,'-25'-9,"19"6,0-1,0 1,-1 1,0-1,1 1,-1 0,0 1,0-1,0 1,0 1,0-1,0 1,0 1,0-1,0 1,0 0,0 1,0 0,1 0,-1 0,0 1,1 0,0 0,-6 4,9-4,-1 0,1 0,0 0,0 0,0 1,0-1,0 1,1 0,0 0,0 0,0 0,0 0,0 0,1 1,0-1,0 0,0 1,0-1,1 1,0-1,0 1,0-1,0 1,1-1,0 1,0-1,0 1,0-1,1 0,0 0,-1 0,1 0,1 0,-1 0,1 0,0 0,9 4,0 0,1-2,0 1,0-2,0 1,1-2,-1 0,1 0,0-2,0 1,1-2,-1 0,0-1,0 0,1-1,-1-1,10-2,-8 3,0-1,0-1,-1-1,1 0,-1-1,0-1,0 0,-1-1,1 0,-2-1,1-1,-1 0,11-11,-23 20,0 0,1 1,-1-1,0 0,0 1,0-1,0 1,0 0,0-1,0 1,0 0,-1-1,1 1,0 0,0 0,0 0,-1 0,1 0,-1 0,1 0,0 0,-1 0,0 0,1 0,-1 0,0 0,1 0,-1 0,0 1,0-1,0 0,0 0,0 0,0 0,0 1,-1-1,1 0,0 0,-1 0,4 12,-2-9,0 0,0-1,0 1,1 0,-1-1,1 0,0 1,0-1,0 0,1 0,-1 0,1 0,0 0,-1-1,1 1,0-1,1 0,-1 0,0 0,1 0,-1-1,1 1,-1-1,1 0,0 0,-1 0,1 0,0-1,0 1,0-1,-1 0,1 0,0-1,0 1,0-1,-1 0,1 0,0 0,-1 0,2-1,-1 0,0-1,1 1,-1-1,0 0,0 0,0 0,-1 0,1-1,-1 1,0-1,0 0,0 0,-1 0,1-1,-1 1,0-1,0 1,0-1,-1 0,0 1,0-1,0 0,0 0,-1 0,0 0,0 0,0 0,0 0,-1 1,0-1,0 0,0 0,-1 0,0 1,1-1,-2 1,1-1,0 1,-1 0,0 0,0 0,0 0,0 1,-1-1,-1 0,-2-2,-2 0,1 0,0 1,-1 0,0 1,0 0,0 0,-1 1,1 0,-1 1,0 0,0 1,1 0,-1 0,-6 1,9 2,17 1,22 0,-1-2,1-1,-1-2,1-1,-1-1,0-2,16-5,-28 8,-1-1,1 0,-1-2,0 0,-1 0,0-2,0 0,0-1,-1-1,0 0,-1-1,0-1,-1 0,5-7,-17 17,0-1,0 1,0-1,0 1,0-1,-1 0,1 1,-1-1,0 0,0 0,0 0,0-1,0 1,-1 0,1 0,-1 0,0 0,0-1,0 1,0 0,-1 0,1 0,-1 0,0 0,0-1,0 1,0 0,0 1,-1-1,0 0,1 0,-1 1,0-1,0 1,0-1,-1 1,1 0,0 0,-3-1,0 3,0 1,0 0,0 0,-1 1,2-1,-1 1,0 0,0 1,1-1,-1 1,1 0,-1 0,1 0,0 0,1 1,-1 0,0 0,1 0,0 0,0 0,0 1,1-1,0 1,-1 0,1 2,-9 13,1 0,1 0,1 1,0 0,2 1,1-1,0 1,2 0,0 0,2 1,0-1,2 9,0-23,0 1,0-1,1 0,1 0,-1 0,1 0,1 0,-1 0,1-1,0 1,1-1,0-1,0 1,1 0,-1-1,1 0,1-1,-1 1,1-1,0 0,0-1,0 0,1 0,0 0,-1-1,1 0,0-1,7 1,0 2,1-2,-1 0,1 0,0-2,0 0,0-1,0 0,0-2,-1 1,1-2,0 0,-1-1,0-1,0 0,0-1,0-1,-1 0,0-1,-1 0,0-1,0-1,2-2,22-54,-36 65,-1-1,1 0,0 1,-1-1,1 0,-1 0,0 0,0 0,1 0,-1 1,0-1,-1 0,1 0,0 0,-1 0,1 0,0 1,-1-1,0 0,0 0,1 1,-1-1,0 0,0 1,0-1,-1 1,1-1,0 1,-1 0,1-1,-1 1,1 0,-1 0,1 0,-1 0,0 0,0 1,-1-1,0 1,0-1,-1 1,1 0,0 0,-1 1,1-1,0 1,0 0,0-1,0 1,0 1,0-1,0 0,0 1,0 0,0-1,0 1,1 0,-1 0,1 1,0-1,-1 0,1 1,0-1,1 1,-1 0,0 0,1 0,-1 0,1 0,0 0,0 0,0 0,1 0,-1 1,1-1,-1 0,1 0,0 1,1-1,-1 0,0 0,1 1,0-1,0 0,0 0,0 0,0 0,2 2,1-1,0 0,1 0,-1-1,1 0,0 0,0 0,1 0,-1-1,0 0,1 0,-1-1,2 1,35 8</inkml:trace>
  <inkml:trace contextRef="#ctx0" brushRef="#br0" timeOffset="51420.738">27363 16744,'-6'-5,"-1"0,0 0,0 0,0 1,0 0,-1 0,1 1,-1 0,0 0,0 1,0 0,0 1,0 0,-1 0,1 0,0 1,-1 0,1 1,-8 1,13 1,-1-1,1 1,0 0,1-1,-1 1,1 0,-1 1,1-1,0 0,0 1,0-1,1 1,-1 0,1 0,0-1,0 1,0 0,0 0,1 0,0 0,-1 0,2 0,-1 0,0 0,1 0,0 0,0 0,0 0,0-1,0 1,1 0,0-1,0 1,0-1,1 2,4 2,1 0,0 0,0-1,1 0,0 0,0-1,1 0,-1-1,1 0,0 0,0-1,0 0,0-1,1 0,-1-1,1 0,-1-1,1 0,-1 0,1-1,-1-1,1 0,-1 0,0-1,6-2,-3 1,-1 0,0-1,0 0,-1-1,1 0,-1-1,-1-1,1 1,-1-1,-1-1,1 0,-1-1,-1 1,0-1,0-1,-1 0,-1 0,1 0,-2-1,0 0,0 0,-1 0,2-11,4-24,-3-1,-2 1,-2-1,-1 0,-3-3,-9-1,9 52,0 0,0 1,-1-1,1 0,0 1,0-1,0 1,0 0,-1-1,1 1,0 0,0 0,0 0,1 0,-1-1,0 1,0 0,0 1,1-1,-1 0,0 0,1 0,-1 0,1 0,0 1,-1-1,1 0,0 1,0-2,-12 30,2-1,1 1,1 1,2 0,1 0,1 0,2 0,1 8,0-28,1 0,0 0,1-1,0 1,0 0,1-1,1 1,0-1,0 0,1 0,0 0,1 0,0-1,0 1,1-1,0-1,1 1,0-1,1 0,-1-1,1 1,1-2,-1 1,1-1,0 0,1-1,-1 0,1-1,0 0,0 0,1-1,20 0</inkml:trace>
  <inkml:trace contextRef="#ctx0" brushRef="#br0" timeOffset="51726.439">27430 16477,'18'0,"17"0,20 0,12 0,13 0,4 0,-10 0</inkml:trace>
  <inkml:trace contextRef="#ctx0" brushRef="#br0" timeOffset="51915.006">28058 16771,'18'84,"-17"-82,0 1,0-1,0 0,1 0,-1 0,1 0,0 0,0 0,-1 0,1 0,1-1,-1 1,0-1,0 1,0-1,1 0,-1 0,1 0,-1 0,1 0,-1-1,1 1,-1-1,1 0,-1 1,1-1,0 0,-1-1,1 1,0 0,0-1,2-1,0 1,1-2,-1 1,0-1,0 1,0-1,0-1,-1 1,1-1,-1 1,0-1,0-1,0 1,-1 0,1-1,-1 0,0 0,-1 0,1 0,-1 0,0-1,0 1,0-1,-1 1,0-1,0 0,-1 1,1-1,-1 0,0 1,-1-1,1 0,-1 1,-1-1,1 0,-1 1,0-1,0 1,0 0,-1 0,0 0,2 3,-1 0,0 0,0 1,-1-1,1 1,0-1,0 1,-1 0,1 0,-1 0,1 1,-1-1,1 0,-1 1,1 0,-1-1,0 1,1 0,-1 0,1 1,-1-1,0 0,1 1,-1 0,1-1,-1 1,1 0,0 0,-1 1,1-1,0 0,0 1,0 0,-1-1,-1 2,0 0,1 0,-1 0,1 0,-1 0,1 1,0-1,0 1,1 0,-1 0,1 0,0 0,0 0,0 1,0-1,1 1,0-1,-1 5,5 11,4-3</inkml:trace>
  <inkml:trace contextRef="#ctx0" brushRef="#br0" timeOffset="52227.174">28445 16851,'1'-205,"-2"203,1 1,-1 0,1-1,0 1,0-1,0 1,0-1,0 1,0-1,0 1,0-1,0 1,1 0,-1-1,1 1,-1-1,1 1,-1 0,1-1,0 1,0 0,-1 0,1-1,0 1,0 0,0 0,0 0,1 0,-1 0,0 1,0-1,1 0,-1 0,0 1,1-1,-1 1,0-1,1 1,-1 0,1 0,-1-1,1 1,-1 0,1 0,0 0,18 6,1 1,-1 1,0 1,-1 0,0 2,8 5,-22-13,-1 0,1-1,0 1,-1 1,0-1,0 1,0 0,0 0,-1 0,1 0,-1 0,0 1,0-1,-1 1,0 0,1 0,-1 0,-1 0,1 1,-1-1,0 0,0 1,-1-1,1 0,-1 1,-1 4,-6 25,1 38,7-71,0 0,0 0,0 0,1 0,-1 0,1 0,-1-1,1 1,0 0,-1-1,1 1,0-1,0 0,0 1,0-1,1 0,-1 0,0-1,0 1,0 0,1-1,-1 1,0-1,2 0,13 3,1-2,0 0,0-1,-1-1,1 0,0-2,3 0,91-19,4-5</inkml:trace>
  <inkml:trace contextRef="#ctx0" brushRef="#br0" timeOffset="58937.9">12430 6972,'16'0,"14"0,14-2,13-6,10-5,7-6,5-4,1-2,-5-2,-8 2,-13 4,-16 7</inkml:trace>
  <inkml:trace contextRef="#ctx0" brushRef="#br0" timeOffset="59182.005">12671 7226,'25'9,"24"-2,22-10,15-12,11-11,0-7,-5 0,-11 3,-19 6</inkml:trace>
  <inkml:trace contextRef="#ctx0" brushRef="#br1" timeOffset="-65952.554">9222 368,'4'0,"9"2,13 1,14 0,13-1,10 0,3-1,-4 0,-9 1,-14 1</inkml:trace>
  <inkml:trace contextRef="#ctx0" brushRef="#br1" timeOffset="-65681.082">9302 662,'20'9,"16"3,14 0,9-5,6-6,-8-3</inkml:trace>
  <inkml:trace contextRef="#ctx0" brushRef="#br1" timeOffset="-64850.573">10786 408,'14'2,"13"1,14 0,10 0,9-6,6-5,2-4,-3-2,-9 1,-10 1,-14 4</inkml:trace>
  <inkml:trace contextRef="#ctx0" brushRef="#br1" timeOffset="-64420.546">10826 422,'-5'14,"0"1,1-1,1 1,1 0,0 0,1 1,1-1,0 0,1 0,0 0,1 0,1 0,3 11,-4-22,0 0,0 1,0-1,1 0,-1 0,1 0,0 0,0-1,0 1,0-1,1 0,0 0,-1 0,1 0,0 0,1-1,-1 0,0 0,0 0,1 0,-1-1,1 0,0 0,3 1,117-11,-36 0,-86 9,0 0,-1 0,1 0,-1 1,1-1,-1 1,1-1,-1 1,1 0,-1 0,0 0,1 1,-1-1,0 0,0 1,0-1,0 1,0 0,0 0,0 0,-1 0,1 0,-1 0,1 0,-1 0,0 1,0-1,0 0,0 1,0-1,-1 1,1-1,-1 1,1-1,-1 1,0 0,0-1,0 1,-1 0,-3 13,-1 0,0 0,-1 0,-1-1,-1 0,0-1,-1 1,0-2,-1 1,-1-1,0-1,-1 0,0 0,-1-1,-12 7,13-7,-2-1,1 0,-1-1,-1-1,0 0,0-1,0 0,-1-2,-15 5,31-10,-1 0,1 1,-1-1,1 0,-1 1,1-1,-1 0,1 0,-1 0,1 1,-1-1,0 0,1 0,-1 0,1 0,-1 0,0 0,1 0,-1 0,1 0,-1 0,0 0,1-1,-1 1,1 0,-1 0,1-1,-1 1,1 0,-1-1,1 1,-1 0,1-1,-1 1,1-1,-1 1,1-1,0 1,-1-1,1 1,0-1,0 1,-1-1,1 1,0-1,0 1,0-1,-1 0,1 1,0-1,0 1,0-1,0 0,0 1,0-1,1 1,-1-1,6-11</inkml:trace>
  <inkml:trace contextRef="#ctx0" brushRef="#br1" timeOffset="-64054.766">11454 355,'19'74,"2"-1,4-2,3 0,3-2,8 10,-29-58,2 0,0-1,1 0,1-1,1-1,0 0,8 5,-22-21,0-1,0 1,1-1,-1 1,1-1,-1 0,1 0,-1 0,1 0,0 0,0 0,-1 0,1 0,0-1,0 1,0-1,0 1,0-1,0 0,0 0,0 0,-1 0,1 0,0 0,0 0,0-1,0 1,0-1,0 0,0 1,-1-1,1 0,0 0,0 0,-1 0,1 0,-1 0,1-1,-1 1,1 0,-1-1,0 1,1-2,7-15,0-1,-1 0,-2 0,1-1,-2 1,3-21,-2 11,85-387,-66 301</inkml:trace>
  <inkml:trace contextRef="#ctx0" brushRef="#br1" timeOffset="-65398.47">9997 581,'18'0,"15"0,12 0,8 0,6 0,0 0,1-2,-6-1,-8 0,-9 1,-11 0</inkml:trace>
  <inkml:trace contextRef="#ctx0" brushRef="#br1" timeOffset="-65132.654">10318 355,'-7'20,"-2"17,1 12,1 10,4 4,7 0,6-2,3-1,1-5,-1-12</inkml:trace>
  <inkml:trace contextRef="#ctx0" brushRef="#br1" timeOffset="-79820.632">7859 4552,'6'14,"10"13,9 12,8 7,9 6,5 1,3-2,1-3,-4-3,-4-4,-10-10</inkml:trace>
  <inkml:trace contextRef="#ctx0" brushRef="#br1" timeOffset="-79453.488">8513 4418,'-58'91,"32"-56,1 2,2 1,2 0,2 2,1 0,2 1,2 1,-2 11,14-39,1 0,0-1,1 1,0 0,1 0,1-1,0 1,1-1,0 1,1-1,0 0,1 0,1-1,5 10,15 31,-3 2,-2 0,-2 1,10 57,23 66,-40-150</inkml:trace>
  <inkml:trace contextRef="#ctx0" brushRef="#br1" timeOffset="-90308.545">3741 823,'396'-26,"-209"10,748-11,-839 26,-70 1,27 1,0-2,0-3,-1-1,0-3,36-11,-39-5,-45 15,-9 3</inkml:trace>
  <inkml:trace contextRef="#ctx0" brushRef="#br1" timeOffset="-87650.615">4770 716,'-2'0,"-1"1,1 0,-1 0,1 0,0 0,-1 0,1 0,0 1,-1-1,1 1,0-1,0 1,0 0,1 0,-1 0,0 0,1 0,-1 0,1 0,0 1,0-1,0 1,0-1,0 1,0-1,1 1,-1-1,1 1,-1-1,1 1,0 2,2-3,0-1,0 1,0 0,0-1,0 0,0 1,0-1,1 0,-1 0,0-1,1 1,-1 0,0-1,1 1,-1-1,1 0,-1 0,1 0,-1 0,1 0,-1 0,1-1,-1 1,1-1,-1 0,0 0,1 0,-1 0,0 0,0 0,0-1,0 1,1-1,3-1,0-1,0 0,0 0,-1-1,0 1,0-1,0 0,0-1,0 1,-1-1,0 0,-1 0,1 0,-1-1,0 1,-1-1,1 0,-2 0,1 1,0-1,-1 0,0-3,-2 8,0-1,1 1,-1 0,0 0,0 0,0 0,0 0,-1 0,1 0,0 1,-1-1,1 0,-1 1,0-1,0 1,1-1,-1 1,0 0,0 0,0 0,0 0,0 0,-1 1,1-1,0 0,0 1,0 0,-1-1,1 1,0 0,0 0,-1 0,-71 15,69-14,1 1,-1 0,1 0,0 0,0 0,0 1,0 0,1 0,-1 0,1 0,-1 0,1 1,0 0,1-1,-1 1,0 0,1 0,0 1,0-1,0 0,1 1,0-1,-1 1,2 0,-1-1,0 1,1 0,0-1,0 1,0 0,1 1,2-3,0 0,0 0,0-1,0 1,1-1,-1 0,1 0,-1 0,1 0,0-1,0 0,0 1,0-1,0-1,0 1,0-1,0 1,0-1,0 0,0 0,0-1,0 1,0-1,0 0,0 0,0-1,0 1,-1-1,1 0,0 1,-1-2,3-1,-3 1,0-1,0 1,-1-1,0 1,0-1,0 0,0 0,0 0,-1 0,1-1,-1 1,-1 0,1 0,0-1,-1 1,0-1,0 1,0 0,-1-1,1 1,-1 0,0-1,0 1,-1 0,1 0,-1 0,0 0,0 0,0 0,-1 1,1-1,-1 1,0-1,0 1,0 0,0 0,-1 1,1-1,-1 0,0 1,1 0,-1 0,0 0,0 1,-1-1,1 1,-3-1,5 2,-1-1,1 1,-1 0,0-1,1 1,-1 0,1 1,-1-1,0 0,1 1,-1-1,1 1,-1 0,1 0,-1 0,1 0,0 1,0-1,-1 0,1 1,0 0,0-1,0 1,1 0,-1 0,0 0,1 0,-1 0,1 1,0-1,0 0,0 1,0-1,-1 2,-1 5,-1 0,2 1,-1-1,1 1,0 0,1-1,0 1,1 8,0-16,0 0,0 1,0-1,0 0,1 1,-1-1,1 0,0 1,-1-1,1 0,0 0,0 0,0 0,1 0,-1 0,1 0,-1 0,1 0,-1 0,1-1,0 1,0-1,0 1,0-1,0 0,0 0,0 0,0 0,1 0,-1-2,0 0,-1 0,1 0,-1-1,1 1,-1-1,1 1,-1-1,0 1,0-1,0 0,0 1,0-1,0 0,0 0,-1 0,1 0,-1 0,1 0,-1 0,0 0,0 0,1 0,-2 0,1 0,0 0,0 0,-1 0,1 0,-1-1,1-1,-6-37,5 40,1 0,0 1,0-1,-1 0,1 0,0 1,-1-1,1 0,-1 1,1-1,-1 0,1 1,-1-1,0 1,1-1,-1 1,0-1,1 1,-1-1,0 1,1 0,-1-1,0 1,0 0,0 0,1-1,-1 1,0 0,0 0,0 0,1 0,-1 0,0 0,0 0,0 0,0 1,1-1,-1 0,0 0,0 1,1-1,-1 0,0 1,1-1,-1 1,0-1,0 1,-4 4,12-15,-5 5,-2 5,0 0,0 1,1-1,-1 0,0 0,0 0,1 0,-1 0,0 0,1 0,-1 0,0 1,0-1,1 0,-1 0,0 0,1-1,-1 1,0 0,0 0,1 0,-1 0,0 0,1 0,-1 0,0 0,0-1,1 1,-1 0,0 0,0 0,1 0,-1-1,0 1,0 0,0 0,0-1,1 1,-1 0,0 0,0-1,0 1,0 0,0 0,0-1,0 1,0 0,1-1,-1 1,0 0,0-1,0 1,36 180,-24-54,-5 1,-6 0,-5 0,-13 66,8-74,6-90,2 1,1-1,1 0,1 0,3 8,3 23,-2 0,-4 0,-2 0,-6 46,1-24,3 48,2-130,0 1,0-1,1 1,-1-1,-1 1,1-1,0 1,0-1,0 1,0-1,0 1,0-1,-1 1,1-1,0 1,0-1,0 1,-1-1,1 0,0 1,-1-1,1 0,-1 1,1-1,0 0,-1 1,1-1,-1 0,1 0,0 1,-1-1,1 0,-1 0,1 0,-1 0,1 1,-1-1,1 0,-1 0,1 0,-1 0,1 0,-1-1,1 1,-1 0,1 0,-1 0,1 0,-1-1,-22 5,19-2,0 1,1-1,-1 1,1 0,-1 0,1 1,0-1,0 1,1-1,-1 1,1 0,0 0,-1 0,2 0,-1 1,1-1,-1 0,1 1,0-1,1 1,-1-1,1 1,0 0,0-1,0 1,1-1,-1 1,1-1,0 1,1-1,-1 1,1-1,0 0,0 0,0 0,0 0,1 0,-1 0,1-1,0 1,0-1,1 0,-1 0,1 0,2 1,2 0,0-1,1 0,0-1,0 1,0-2,0 1,0-1,0-1,0 0,0 0,0 0,0-1,0-1,0 0,0 0,0 0,-1-1,1-1,-1 1,0-2,0 1,0-1,0 0,-1 0,0-1,0 0,0 0,-1-1,0 0,-1 0,1 0,-1-1,0 0,-1 0,0 0,1-3,-5 5,0-1,0 1,0-1,-1 1,0 0,0-1,-1 1,0 0,0 0,0 0,-1 0,0 0,0 0,0 1,-1 0,0-1,0 1,0 0,-1 1,1-1,-1 1,0 0,0 0,-1 1,1-1,-1 1,0 1,0-1,0 1,0 0,0 0,0 0,-1 1,1 0,0 1,-1-1,1 1,-1 0,1 1,-1-1,1 1,0 1,-5 0,4 2,0-1,0 1,0 0,1 0,-1 0,1 1,0 0,1 1,-1-1,1 1,0 0,0 0,1 1,0-1,0 1,-2 4,4-7,0 1,0-1,1 0,-1 0,1 1,0-1,0 1,1-1,-1 1,1-1,0 1,0-1,0 1,1-1,-1 1,1-1,0 1,1-1,-1 1,1-1,0 0,0 0,0 0,0 0,1 0,0-1,0 1,1 0,15 13</inkml:trace>
  <inkml:trace contextRef="#ctx0" brushRef="#br1" timeOffset="-86487.451">4676 3536,'-29'126,"29"-120,-1 1,1 0,0-1,1 1,0-1,0 1,0 0,1-1,0 0,0 1,1-1,0 0,0 0,0 0,1-1,-1 1,1-1,1 1,-2-3,1 0,-1-1,1 1,-1 0,1-1,0 0,0 0,0 0,0 0,0-1,0 0,1 0,-1 0,0 0,1 0,-1-1,1 0,-1 0,1 0,-1-1,0 1,1-1,-1 0,0 0,1-1,4-1,-1 0,0-1,0 0,0 0,0-1,0 0,-1 0,0-1,0 0,-1 0,6-6,-5 2,1 1,-2-2,1 1,-1-1,-1 0,0 0,0 0,-2-1,1 0,-1 1,-1-1,0-2,-1 10,0-2,-1 1,0 0,0 0,0 0,-1 0,0 0,0 0,0 0,0 1,-1-1,0 0,0 1,0-1,-1 1,1-1,-1 1,0 0,0 0,-1 0,1 1,-1-1,0 1,1 0,-2 0,1 0,0 0,-1 1,1 0,-1 0,-3-1,-1 1,1 0,-1 1,0 0,1 0,-1 1,0 0,0 0,0 1,1 0,-1 1,1 0,-1 0,1 1,-1 0,1 0,0 1,1 0,-1 1,1-1,0 2,0-1,0 1,1 0,-1 0,2 0,-1 1,1 0,0 1,0-1,1 1,-2 2,5-7,0 0,0-1,0 1,0 0,0 0,0 0,1 0,0-1,-1 1,1 0,0 0,0 0,1 0,-1 0,0 0,1 0,0 1,9 13</inkml:trace>
  <inkml:trace contextRef="#ctx0" brushRef="#br1" timeOffset="-85761.301">4944 2560,'-3'-18,"3"18,1 1,-1-1,0 0,1 0,-1 0,1 1,-1-1,0 0,1 0,-1 0,0 0,1 0,-1 0,1 0,-1 0,0 0,1 0,-1 0,1 0,-1 0,0 0,1 0,-1 0,1 0,-1-1,0 1,1 0,-1 0,0 0,1-1,-1 1,0 0,1 0,-1-1,0 1,0 0,1-1,-1 1,0 0,0-1,0 1,1 0,-1-1,0 1,0-1,0 1,0 0,0-1,0 1,0-1,12 9,147 96,26 29,-136-94,-2 2,-1 2,-3 2,-1 2,22 35,-16-8,-4 3,6 19,-33-62,3-2,-7-56,-13-35,-5 42</inkml:trace>
  <inkml:trace contextRef="#ctx0" brushRef="#br1" timeOffset="-85251.964">5799 2159,'-2'23,"1"18,1 17,3 9,1 7,-1 3,0-3,-1-5,-1-8,2-11,1-13,-1-11</inkml:trace>
  <inkml:trace contextRef="#ctx0" brushRef="#br1" timeOffset="-84868.368">6200 2186,'-69'74,"-3"-4,-80 60,143-123,6-4,0-2,1 0,-1 1,1-1,-1 1,1 0,0-1,0 1,0 0,0 0,0 0,0 1,1-1,-1 0,1 1,-1-1,1 1,0-1,0 1,0 0,0-1,0 1,1 0,-1 0,1-1,0 1,0 0,0 0,0 0,0 0,1-1,-1 1,1 0,1 2,10 12,2-1,0 0,0-1,2-1,0 0,0-1,1-1,18 9,-30-18,27 18,0-2,2-1,0-2,1-1,35 10,-68-24,1 0,0 0,0 0,-1-1,1 1,0-1,0 1,0-1,-1 0,1 0,0 0,0 0,0-1,0 1,-1-1,1 0,0 0,0 1,-1-2,1 1,-1 0,1-1,-1 1,0-1,3-1,6-9</inkml:trace>
  <inkml:trace contextRef="#ctx0" brushRef="#br1" timeOffset="-82821.049">6628 2614,'-10'-25,"-2"194,-36 128,47-295,1-1,-1 1,0-1,0 0,0 1,1-1,-1 1,1-1,-1 1,1 0,0-1,-1 1,1-1,0 1,0 0,0-1,0 1,0 0,1-1,-1 1,0-1,1 1,-1-1,1 1,0-1,-1 1,1-1,0 1,0-1,0 0,0 1,0-1,0 0,0 0,1 0,-1 0,0 0,1 0,-1 0,0 0,1-1,-1 1,1 0,-1-1,1 0,0 1,-1-1,1 0,14-4,-1 0,0-1,-1-1,1-1,-1 0,0-1,0 0,33-18,51-14,-96 39,-1 0,1 0,0 0,-1 0,1-1,0 1,-1 0,0-1,1 1,-1-1,0 0,0 1,0-1,0 0,0 0,0 0,0 0,-1 0,1 0,-1 0,1 0,-1 0,0 0,0 0,0 0,0 0,0 0,0 0,0 0,-1 0,1 0,-1 0,0 0,1 0,-1 0,0 1,0-1,0 0,-1 0,1 1,0-1,0 1,-1-1,1 1,0 0,0 1,1 0,-1-1,1 1,-1 0,0 0,1 0,-1-1,0 1,1 0,-1 0,0 0,1 0,-1 0,0 0,1 0,-1 0,0 0,1 1,-1-1,1 0,-1 0,0 1,1-1,-1 0,1 1,-1-1,0 0,1 1,-1-1,1 1,-1-1,1 1,0-1,-1 1,1-1,0 1,-1-1,1 1,0 0,-1-1,1 1,0 0,0-1,0 1,0 0,0-1,0 1,0 0,0-1,0 1,0 0,0-1,0 1,0 0,0-1,1 1,-1-1,0 1,-34 261,21-170,-1-7</inkml:trace>
  <inkml:trace contextRef="#ctx0" brushRef="#br1" timeOffset="-81881.776">4784 3817,'6'206,"26"152,-16-224,72 746,-67-476,49 593,-65-953</inkml:trace>
  <inkml:trace contextRef="#ctx0" brushRef="#br1" timeOffset="-80512.91">4930 5141,'-1'3,"-1"3,-1 1,1-1,1 0,-1 0,1 1,0-1,1 1,0-1,0 1,0-1,0 1,1-1,0 1,1-1,-1 0,2 2,-1-7,0 0,-1 0,1 0,0 0,1-1,-1 1,0 0,0-1,0 0,0 1,0-1,0 0,1 0,-1 0,0 0,0-1,0 1,0-1,0 1,1-1,-1 1,0-1,0 0,-1 0,1 0,0-1,0 1,0 0,-1 0,1-1,0 1,-1-1,0 0,1 1,-1-1,1-1,4-2,-1 1,1-1,-1-1,0 1,0-1,0 0,-1 0,0-1,0 1,0-1,-1 0,0 1,0-2,-1 1,1-7,-3 13,0 0,0 0,0 0,0 0,-1 0,1 0,0 0,-1 0,1 0,-1 0,1 1,-1-1,0 0,1 0,-1 0,0 1,1-1,-1 0,0 1,0-1,0 1,0-1,1 1,-1-1,0 1,0-1,0 1,0 0,0 0,0 0,0-1,0 1,0 0,0 0,0 0,0 0,0 1,0-1,0 0,-1 0,-40 12,36-8,1-1,-1 1,1 0,0 0,0 0,1 0,-1 1,1 0,0 0,1 0,-1 1,1-1,0 1,0 0,0 0,1 0,-1 4,3-9,-1 0,1 0,0 0,0 0,0 1,0-1,0 0,0 0,0 1,0-1,0 0,1 0,-1 0,0 0,1 1,-1-1,1 0,0 0,-1 0,1 0,0 0,-1 0,1 0,0 0,0 0,0-1,0 1,0 0,0-1,0 1,0 0,0-1,0 1,0-1,0 1,1-1,-1 0,0 0,0 1,0-1,1 0,-1 0,0 0,0 0,0 0,1-1,-1 1,0 0,1-1,61-14,-61 15,1-1,-1 0,0 0,0 0,0 0,0 0,0 0,0-1,0 1,0-1,0 1,0-1,-1 0,1 1,-1-1,1 0,-1 0,0 0,0 0,0 0,0-1,0 1,0 0,-1 0,1-3,-2 4,-1 0,0-1,1 1,-1 0,0 0,0 0,0 0,0 0,0 1,0-1,0 0,0 1,0 0,0-1,0 1,0 0,0 0,-1 0,1 0,0 1,0-1,-3 0,-32 6,55 0,285 1,-114 4,-6 1,1-8,52-10,3-23,54-20,-120 19,-90 15,-1 4,2 4,34 2,-107 5,1 0,-1 0,1 2,-1-1,0 1,1 1,-1 0,0 0,-1 1,1 1,-1 0,0 0,3 3,-13-8,0 0,0 0,-1 0,1 0,0 0,-1 0,1 0,0 0,0 0,-1 0,1 0,0 0,0 1,-1-1,1 0,0 0,0 0,0 0,-1 1,1-1,0 0,0 0,0 0,-1 1,1-1,0 0,0 0,0 1,0-1,0 0,0 0,0 1,0-1,-1 0,1 0,0 1,0-1,0 0,0 1,0-1,1 0,-1 0,0 1,-8-6</inkml:trace>
  <inkml:trace contextRef="#ctx0" brushRef="#br1" timeOffset="-77763.68">5011 6878,'-5'-2,"0"0,-1 0,1 1,0-1,-1 1,1 0,-1 1,1-1,-1 1,1 0,-1 1,0-1,1 1,0 0,-1 1,1-1,0 1,-1 0,1 0,0 1,0 0,1 0,-1 0,1 0,-1 0,1 1,0 0,0 0,1 0,-1 1,1-1,0 1,0-1,-1 4,1 1,1 0,1 1,-1-1,1 1,1-1,0 1,0 0,1-1,0 1,1-1,0 1,0-1,3 6,-3-11,-1 0,1 0,0 0,0 0,0 0,1 0,-1-1,1 1,0-1,0 0,0 1,0-2,1 1,-1 0,1-1,0 1,0-1,-1 0,1 0,1-1,-1 1,0-1,0 0,1 0,-1 0,0 0,1-1,-1 0,1 0,1 0,3-3,0 0,-1 0,1-1,-1 0,1 0,-1-1,0 0,-1 0,1-1,-1 0,0 0,-1-1,1 0,-1 0,-1-1,1 0,-1 1,-1-2,1 1,-2 0,1-1,-1 0,0 0,-1 0,0 0,0 0,0-9,-2 12,1 0,-1 0,0-1,-1 1,0 0,0 0,0-1,0 1,-1 0,0 0,0 1,-2-3,3 5,0 1,-1 0,1 0,-1 0,1-1,-1 1,0 1,1-1,-1 0,0 0,0 1,0-1,-1 1,1-1,0 1,-1 0,1 0,0 0,-1 0,1 1,-1-1,0 1,1-1,-1 1,1 0,-1 0,0 0,1 0,-1 1,-2 0,-1 2,0 1,0 0,0 1,0 0,0 0,1 0,0 0,0 1,1 0,-1 0,1 0,1 0,-1 1,1-1,0 1,0 0,1 0,0 0,0 1,0 5,-1-2,1 0,0 0,0 0,1 1,0-1,1 1,1-1,0 1,1 4,-1-12,-1 0,1 0,0 0,1-1,-1 1,1-1,0 1,-1-1,2 0,-1 1,0-1,1 0,-1-1,1 1,0 0,0-1,0 1,0-1,0 0,0 0,1 0,-1-1,1 1,-1-1,1 1,0-1,0-1,-1 1,4 0,2-2,1 0,0 0,0-1,-1 0,1 0,-1-2,0 1,0-1,0 0,0-1,-1 0,0 0,1-1,-2 0,1 0,-1-1,0 0,-1 0,1-1,-1 1,-1-2,0 1,0 0,0-2,-1 4,0 0,-1-1,0 0,0 0,-1 0,0 0,0 0,0 0,-1 0,0-1,-1 1,0-1,0 1,0 0,-1-1,0 1,0 0,-1 0,0-1,0 1,-1 1,0-1,0 0,-1 1,1-1,-1 1,-1 0,1 0,-1 1,0-1,0 1,-1 0,0 0,0 1,0 0,0 0,0 0,-1 1,0 0,0 0,-2 0,3 2,-1 0,1 0,0 0,0 1,0 0,-1 0,1 1,0 0,0 0,0 0,0 1,0 0,0 0,0 0,1 1,-1 0,1 0,0 0,-1 1,2-1,-1 1,0 1,1-1,0 1,0-1,-3 6,0-2,2 1,-1 1,1-1,0 0,1 1,0 0,1 0,0 1,0-1,1 0,1 1,0 0,0-1,1 1,0 5,1-11,-1 0,1-1,0 1,0-1,1 1,-1-1,1 1,0-1,0 0,0 0,1 0,-1 0,1 0,0-1,0 1,1-1,-1 1,1-1,-1 0,1-1,0 1,2 0,21 8</inkml:trace>
  <inkml:trace contextRef="#ctx0" brushRef="#br1" timeOffset="-76323.229">4810 8202,'2'15,"0"0,2 0,0-1,0 1,1-1,1 0,0 0,5 6,-8-15,1 0,-1 0,1-1,0 1,0-1,0 0,1 0,-1 0,1-1,0 1,0-1,0-1,0 1,1-1,-1 0,1 0,0 0,-1-1,1 1,0-2,0 1,0-1,0 1,-1-2,0 1,0 0,-1-1,1 0,0 0,-1-1,1 1,0-1,-1 0,0 0,1-1,-1 1,0-1,0 0,-1 0,1 0,-1 0,1-1,-1 0,0 1,0-1,-1 0,1 0,-1-1,0 1,2-4,-1-1,1 0,-2 0,1-1,-1 1,0-1,-1 1,0-1,-1 0,0 1,0-1,-1 0,-1 1,0-2,2 6,-1 1,-1 0,1-1,-1 1,1 0,-1 0,0 0,-1 0,1 0,-1 0,1 1,-1-1,0 1,0 0,-1 0,1 0,-1 0,0 1,1-1,-1 1,0 0,0 0,-1 0,1 1,0 0,0-1,-1 1,1 1,-1-1,1 1,-1 0,1 0,-1 0,1 0,-1 1,1 0,-1 0,1 0,0 0,0 1,-1-1,1 1,0 0,0 1,-4 3,1 1,0 0,0 0,1 1,0-1,0 1,1 1,0-1,1 1,0 0,0 0,0 0,1 0,1 1,0-1,0 1,1 0,0-1,0 1,1 0,1 5,-1-12,1 1,0 0,0 0,0-1,0 1,0 0,0-1,1 1,0-1,0 0,0 1,0-1,0 0,1 0,0-1,-1 1,1 0,0-1,0 1,0-1,0 0,1 0,-1-1,1 1,-1 0,1-1,-1 0,1 0,0 0,0-1,0 1,-1-1,1 0,0 0,0 0,0 0,-1-1,1 1,0-1,0 0,-1 0,3-1,3-2,0 0,-1 0,1-1,-1 0,0 0,0-1,0 0,-1-1,0 1,0-1,-1-1,0 1,0-1,-1 0,0-1,0 1,-1-1,0 0,0 0,-1 0,-1-1,1 1,-1-1,-1 1,0-1,0 0,-1 1,0-1,-1 0,0 1,-1-1,-2-8,3 14,0 0,-1 0,0 1,1-1,-2 0,1 1,0-1,-1 1,1 0,-1 0,0 0,0 0,0 0,-1 0,1 1,-1 0,1 0,-1 0,0 0,1 0,-1 1,0 0,0-1,0 2,-1-1,1 0,0 1,0 0,0 0,0 0,-1 0,1 1,0-1,0 1,0 0,0 1,0-1,0 1,0-1,1 1,-1 0,1 0,-1 1,-1 1,-1 4,1 0,0 1,0 0,1 0,0 1,0-1,1 1,1 0,-1-1,2 1,-1 0,1 0,1 1,0-1,0 0,1 0,0 0,1 0,1 1,-3-7,1-1,0 1,0 0,0-1,0 0,1 1,-1-1,1 0,0 1,0-1,0 0,0-1,1 1,-1 0,1-1,0 1,0-1,0 0,0 1,0-2,0 1,0 0,1-1,-1 1,0-1,1 0,-1 0,1 0,0-1,-1 1,1-1,0 0,-1 0,1 0,0-1,-1 1,1-1,-1 0,1 0,0 0,-1 0,0-1,4-1,1-2,0 0,0 0,0-1,-1 0,0-1,0 0,0 0,-1 0,0-1,0 1,-1-2,0 1,-1 0,0-1,0 0,0 0,-2 0,1-1,-1 1,0 0,-1-1,0 0,0 1,-1-5,-1 10,1 1,-1-1,0 0,0 1,0-1,0 1,-1-1,0 1,1 0,-1-1,0 1,-1 0,1 0,0 0,-1 1,0-1,0 0,1 1,-1 0,-1 0,1 0,0 0,0 0,-1 1,1-1,-1 1,0 0,1 0,-1 0,0 1,1-1,-1 1,0 0,0 0,1 0,-1 1,0-1,1 1,-1 0,0 0,1 0,-1 0,1 1,-1-1,1 1,-1 0,-2 5,-1 0,1 0,0 0,1 1,0-1,0 1,1 1,-1-1,2 1,-1-1,1 1,1 0,0 0,0 0,1 1,0-1,0 0,1 3,-1-9,1 0,-1-1,1 1,0 0,0 0,0 0,0 0,0 0,0-1,1 1,0 0,-1 0,1-1,0 1,0 0,1-1,-1 1,0-1,1 1,0-1,-1 0,1 1,0-1,0 0,0 0,1-1,-1 1,0 0,1-1,-1 1,1-1,-1 0,1 0,0 0,0 0,-1 0,1-1,2 1,22-4</inkml:trace>
  <inkml:trace contextRef="#ctx0" brushRef="#br1" timeOffset="-75418.88">5238 6946,'24'62,"3"79,-7 2,-7 0,-4 140,-8-229,1 42,-1 0,3 0,5-1,12 49,-4-93,-16-51,-1 0,0 0,1 0,-1 0,0 0,1 0,-1 0,1-1,-1 1,0 0,1 0,-1 0,0 0,1 0,-1-1,0 1,1 0,-1 0,0-1,1 1,-1 0,0 0,0-1,1 1,-1 0,0-1,0 1,0 0,0-1,1 1,-1 0,0-1,0 1,0-1,0 1,0 0,0-1,0 1,0 0,0-1,0 1,0-1,0 1,0 0,0-1,0 1,-1 0,1-1,0 1,0 0,0-1,0 1,-1 0,1-1,0 1,-1 0,-3-50,-2 1,-3 0,-12-38,2 6,-26-145,9-2,10-1,9-11,18 137,4 81,2 20,13 59,35 175,-3 47,-27-139,47 306,-68-414</inkml:trace>
  <inkml:trace contextRef="#ctx0" brushRef="#br1" timeOffset="-74770.672">5104 8189,'16'68,"33"97,25 158,-37-21,-13 2,-14 0,-16 99,5-366,2-32,2-17</inkml:trace>
  <inkml:trace contextRef="#ctx0" brushRef="#br1" timeOffset="-74045.691">5906 7400,'0'11,"0"15,0 18,0 16,0 14,-2 13,-6 8,-3-2,-2-5,1-12,2-18,4-18</inkml:trace>
  <inkml:trace contextRef="#ctx0" brushRef="#br1" timeOffset="-73286.481">6267 7400,'-31'45,"-3"-1,-1-1,-2-3,-2 0,-16 10,53-48,-2 0,0 1,0 0,0 0,0 0,1 0,-1 1,1-1,0 1,0 0,0 0,1 0,-1 0,1 0,0 1,0-1,1 1,-1-1,1 1,0 0,0 0,1-1,0 1,-1 0,1 0,1 0,-1-1,1 2,6 8,2-1,-1 1,2-2,0 1,0-1,1-1,0 0,7 5,-4-3,15 16,1-1,2-1,1-2,0-1,2-2,15 6,-47-25,0-1,0 0,0-1,0 1,0 0,1-1,-1 0,0 0,1 0,-1 0,1 0,-1-1,1 1,-1-1,1 0,-1 0,1-1,-1 1,1-1,-1 1,1-1,-1 0,1-1,-1 1,0 0,0-1,0 0,0 0,0 0,0 0,0 0,-1 0,1-1,1-1,3-10,-1-1,-1 0,0 0,-1-1,0 1,-2-1,0 0,0-6,14-71,-14 90,0 0,0 0,0 1,0-1,1 0,-1 1,1 0,0-1,-1 1,1 0,0 1,0-1,0 0,1 1,-1 0,0-1,0 1,1 1,-1-1,1 0,-1 1,1 0,-1-1,0 2,1-1,-1 0,1 1,-1-1,1 1,-1 0,3 1,14-1,-13 0,-2-2,0 0,-1 0,1 1,0 0,0 0,-1 0,1 1,0-1,0 1,-1 0,1 1,-1-1,1 1,-1 0,1 0,-1 0,0 0,0 1,0 0,-1 0,1 0,0 0,-1 1,0-1,0 1,0 0,0 0,-1 0,0 0,1 2,-3 5,-2 0,0 0,0 0,-1-1,0 1,-1-1,0 0,-1 0,0 0,0 0,-1-1,-1 0,1 0,-1-1,-1 1,0-2,0 1,-8 5,-31 38,48-50,-1 0,0 0,1 0,-1 0,1 0,-1 0,1-1,-1 1,1 0,-1 0,1-1,0 1,-1 0,1-1,0 1,0 0,0-1,-1 1,1-1,0 0,0 1,0-1,0 0,0 1,0-1,0 0,0 0,0 0,0 0,0 0,0 0,0 0,0 0,0 0,0 0,-1-1,1 1,1 0,0 0,34 1,-19-2,-1 1,0 1,1 0,-1 1,0 1,0 1,0 0,0 1,-1 1,8 3,-21-7,1-1,0 1,-1 0,1-1,-1 1,0 0,1 0,-1 1,0-1,0 0,0 1,-1-1,1 1,-1 0,1-1,-1 1,0 0,0 0,0 0,0 0,-1 0,1 0,-1 0,0 0,0 0,0 0,0 0,0 0,-1 0,1 0,-1 0,0 0,0 0,0 0,0 0,-1-1,0 2,-10 13,-1-1,0 0,-1-1,-1-1,0 0,-1-1,-1 0,0-2,0 0,-1-1,-12 5,-82 29,89-39</inkml:trace>
  <inkml:trace contextRef="#ctx0" brushRef="#br1" timeOffset="-72531.455">4597 10260,'128'-27,"2"6,0 5,1 5,70 7,137 26,-124-4,-161-22,-76-4,8 6</inkml:trace>
  <inkml:trace contextRef="#ctx0" brushRef="#br1" timeOffset="-72237.283">4971 10221,'-7'20,"-5"17,1 10,-1 4,1 1,4-7,2-9,6-10,7-12,2-13,1-6</inkml:trace>
  <inkml:trace contextRef="#ctx0" brushRef="#br1" timeOffset="-71985.563">5238 10314,'-4'16,"-5"12,-2 10,-2 4,2-1,2-4,5-7,8-9,7-14,10-17,7-17,6-13,-3 1</inkml:trace>
  <inkml:trace contextRef="#ctx0" brushRef="#br1" timeOffset="-71664.897">5465 10221,'-3'49,"-2"0,-2 0,-7 24,0 1,10-18,5-56,-1 1,0-1,1 1,-1-1,0 1,1-1,-1 1,0-1,1 0,-1 1,1-1,-1 0,1 1,-1-1,1 0,-1 0,1 0,-1 1,1-1,0 0,-1 0,1 0,-1 0,1 0,-1 0,1 0,0 0,-1 0,1 0,-1 0,1 0,-1-1,1 1,-1 0,1 0,-1 0,1-1,-1 1,1 0,-1-1,1 1,-1 0,1-1,-1 1,0-1,1 1,-1-1,0 1,1-1,-1 1,0-1,0 1,1-1,167-204,-107 145,-60 60,-1-1,1 1,0-1,-1 1,1-1,0 1,-1-1,1 1,0-1,0 1,-1 0,1-1,0 1,0 0,0 0,-1 0,1 0,0 0,0 0,0 0,0 0,-1 0,1 0,0 0,0 0,0 0,-1 1,1-1,0 0,0 1,0-1,-1 0,1 1,0-1,-1 1,1-1,0 1,-1 0,1-1,-1 1,1 0,-1-1,1 1,-1 0,0-1,1 1,-1 0,0 0,1 0,-1-1,0 1,0 0,0 0,0 0,0 0,1 51,-38 127,34-132,4-47,0 0,0 1,0-1,-1 0,1 0,0 0,0 0,0 0,0 0,0 0,0 0,0-1,0 1,0 0,0 0,0-1,-1 1,1-1,0 1,0-1,0 1,-1-1,1 1,0-1,-1 0,1 1,0-1,-1 0,1 0,-1 1,1-1,0-1,58-80,-50 67,1-1,0 1,1 1,1 0,1 1,5-5,-18 18,0-1,1 1,-1-1,1 1,-1-1,0 1,1-1,0 1,-1-1,1 1,-1 0,1-1,-1 1,1 0,0-1,-1 1,1 0,-1 0,1 0,0 0,-1 0,1 0,0-1,-1 2,1-1,0 0,-1 0,1 0,0 0,-1 0,1 0,0 1,-1-1,1 0,-1 0,1 1,-1-1,1 1,0-1,-1 0,1 1,-1-1,0 1,1-1,-1 1,1-1,-1 1,0 0,1-1,-1 1,0-1,0 1,1 0,4 38,-5-38,2 19,-1 0,-1-1,-1 1,-1 0,-1-1,0 1,-2-1,-1 5,-3-5</inkml:trace>
  <inkml:trace contextRef="#ctx0" brushRef="#br1" timeOffset="-70745.53">6548 301,'0'14,"0"15,0 17,0 17,0 10,0 5,0 1,0-7,0-11,0-11,0-15</inkml:trace>
  <inkml:trace contextRef="#ctx0" brushRef="#br1" timeOffset="-70485.13">6280 568,'16'-2,"17"-5,16-7,13-7,13-4,7-6,0 1,-4 1,-15 5</inkml:trace>
  <inkml:trace contextRef="#ctx0" brushRef="#br1" timeOffset="-67062.772">7203 128,'3'27,"1"0,1 0,1 0,2-1,1 0,0 0,2-1,1 0,1-1,6 6,8 22,-16-31,14 24,-2 1,-3 2,-1 0,-3 1,4 19,-23-156,4-212,13-13,-5 232,-9 82,0-1,1 0,-1 1,0-1,1 0,-1 1,0-1,1 0,-1 0,1 1,-1-1,0 0,1 0,-1 0,1 1,-1-1,1 0,-1 0,1 0,-1 0,1 0,-1 0,1 0,-1 0,1 0,-1 0,1 0,-1 0,1-1,-1 1,0 0,1 0,-1 0,1-1,-1 1,1 0,-1-1,0 1,1 0,-1 0,0-1,1 1,-1-1,0 1,0 0,1-1,-1 1,0-1,0 1,0-1,1 1,-1-1,0 1,0-1,0 1,0-1,0 1,0 0,0-1,0 1,0-1,0 1,0-1,0 1,-1-1,1 1,0-1,0 1,0-1,-1 1,20 33,-17-29,12 29</inkml:trace>
  <inkml:trace contextRef="#ctx0" brushRef="#br1" timeOffset="-66718.102">7898 689,'10'-85,"-9"78,-4-79,3 84,-1-1,1 1,-1-1,1 1,-1 0,0-1,0 1,0 0,-1 0,1 0,0 0,-1 0,1 0,-1 0,0 0,0 1,1-1,-1 0,0 1,-1 0,1-1,0 1,0 0,0 0,-1 0,1 1,0-1,-1 0,1 1,-1 0,1-1,-1 1,-6 2,-1 1,1 0,0 1,1 0,-1 0,1 1,-1 0,1 0,1 1,-1 0,1 0,0 1,0 0,1 0,0 1,1 0,-1 0,-2 7,-2-3,1 1,0 0,1 0,1 1,0 0,0 1,2-1,0 1,1 0,0 1,1-1,1 1,0-1,1 1,1 0,1 9,0-20,0 0,1 0,0-1,0 1,0 0,0-1,1 1,-1-1,1 0,0 0,1 0,-1 0,1-1,0 1,-1-1,2 0,-1 0,0 0,0-1,1 1,0-1,-1 0,1-1,0 1,1-1,5 2,0-1,1 0,-1-1,1 0,-1-1,1-1,-1 1,1-2,-1 0,8-2,2-2,0-1,0-1,-1-2,0 1,0-2,15-11,5-7</inkml:trace>
  <inkml:trace contextRef="#ctx0" brushRef="#br1" timeOffset="-66335.062">8433 555,'-13'-1,"1"0,0 0,-1 1,1 1,0 0,-1 1,1 0,0 1,0 0,1 1,-1 0,1 1,-1 0,2 1,-1 1,1-1,-1 1,2 1,-1 0,1 1,1-1,-1 2,2-1,-1 1,1 0,1 1,-1-1,2 1,-2 6,5-13,0 1,0 0,1-1,0 1,0 0,0 0,1 0,-1 0,1 0,0-1,1 1,-1 0,1 0,0 0,0 0,1-1,-1 1,1 0,0-1,0 1,0-1,1 0,0 0,0 0,0 0,0 0,1-1,-1 1,1-1,0 0,0 0,3 1,11 5,0-2,1-1,0 0,1-1,-1-1,1-1,-1-1,1-1,0 0,0-1,0-2,-1 0,1-1,0-1,8-3,34-7</inkml:trace>
  <inkml:trace contextRef="#ctx0" brushRef="#br0" timeOffset="55856.422">9368 5769,'37'51,"-3"3,-2 0,-2 2,19 53,-11 11,-4 1,-6 1,-6 2,-5 0,-5 2,-6-1,-5 1,-6 1,-19 247,-16-2,-17-2,-15-3,-50 119,94-381,-155 520,166-578,-2-1,-1 0,-11 13,-1-19,23-39</inkml:trace>
  <inkml:trace contextRef="#ctx0" brushRef="#br0" timeOffset="56365.621">9048 9526,'-12'60,"2"1,2 0,4 1,2 0,3-1,2 1,9 36,-6-24,-24-235,15 132,-2 0,-2 0,0 0,-2 1,-1 0,-2 0,0 1,-2 1,-10-14,-16 4,39 35,0 1,0-1,0 0,0 1,0 0,-1-1,1 1,0 0,0-1,-1 1,1 0,0 0,0 0,-1 0,1 0,0 1,0-1,-1 0,1 0,0 1,0-1,0 1,0-1,-1 1,1 0,0-1,0 1,0 0,0 0,0-1,1 1,-1 0,0 0,0 0,0 0,1 0,-1 0,1 1,-1-1,1 0,-2 1,1 0,0 0,1 0,-1 0,0 0,0 0,1 0,-1 0,1 0,0 1,0-1,0 0,0 0,0 0,0 0,0 1,1-1,-1 0,1 0,0 0,-1 0,1 0,0 0,0 0,0 0,1 0,-1-1,0 1,1 0,-1-1,1 1,-1-1,1 1,0-1,0 0,0 0,0 0,-1 0,2 0,4 3,0-1,1 0,0 0,0-1,0 0,0-1,0 1,0-2,1 1,-1-1,277-34,-281 33,0 1,1 0,-1 0,1 1,-1-1,0 1,0 0,1 0,-1 1,0-1,0 1,0 0,0 0,-1 0,1 1,0-1,-1 1,0 0,1 0,-1 0,0 0,-1 0,1 1,-1 0,1-1,-1 1,0 1,2 10,-1 1,-1 0,0 0,-1 0,-1 0,-1 0,0 0,-1 0,0 0,-1-1,-1 1,-1-1,0 0,-1 0,-1 0,-6 10,-27 44,28-68,5-14</inkml:trace>
  <inkml:trace contextRef="#ctx0" brushRef="#br0" timeOffset="57071.744">9997 6946,'26'35,"36"44,-3 4,35 70,9 72,-92-202,-2-23,1-66,-8-144,-9-1,-21-97,24 271,1 28,3 24,1 21,2 6</inkml:trace>
  <inkml:trace contextRef="#ctx0" brushRef="#br0" timeOffset="57800.143">10559 7386,'-28'115,"27"-111,1 0,0 0,0 0,0-1,0 1,1 0,0 0,-1-1,2 1,-1-1,0 1,1 0,-1-1,1 0,0 1,0-1,0 0,1 0,-1 0,1-1,-1 1,1 0,0-1,0 0,0 0,0 0,1 0,-1 0,2 0,2 0,-1 0,1-1,-1 0,1 0,0-1,0 1,-1-1,1-1,0 1,-1-1,1-1,0 1,-1-1,0 0,1-1,-1 1,0-1,0 0,0-1,-1 1,1-1,-1-1,0 1,0-1,0 1,-1-1,1-1,-1 1,-1-1,1 1,-1-1,0 0,0 0,0-1,-1 1,0 0,-1-1,1 1,-1-1,0 0,-1 1,0-1,0 0,0 0,-1 1,0-1,0 0,-1 1,1-1,-2 1,1 0,-1-1,1 1,-3-2,0 1,0 0,-1 0,0 0,0 1,0 0,-1 1,0-1,0 1,0 1,-9-5,13 8,0-1,0 0,-1 1,1 0,0 0,-1 0,1 0,-1 1,1-1,-1 1,0 0,1 0,-1 0,1 1,-1-1,1 1,-1 0,1 0,-1 0,1 0,0 1,0-1,-1 1,1 0,0 0,0 0,-1 1,0 2,0-1,0 0,1 1,0 0,-1-1,2 1,-1 1,1-1,-1 0,1 1,1-1,-1 1,1-1,0 1,0 0,1-1,0 1,0 0,0 2,0-5,1 0,-1 1,1-1,0 0,0 0,0 0,0 1,0-1,1 0,-1-1,1 1,0 0,0 0,0-1,0 1,1-1,-1 0,1 1,-1-1,1 0,0-1,-1 1,1 0,0-1,0 0,0 1,1-1,-1 0,0-1,0 1,1-1,-1 1,3-1,8-2,0 0,0-1,0 0,0-1,-1-1,1 0,-1-1,-1 0,1-1,-1 0,0-1,-1-1,1 0,-2 0,1-1,-2 0,1-1,54-70,-69 98,2 0,-1 0,2 0,0 1,2-1,-1 0,2 1,1 1,-1-14,0 0,0 0,1 0,0 0,0 0,0 0,0-1,1 1,0-1,0 0,0 0,0 0,1 0,0 0,0-1,0 1,0-1,0 0,1-1,-1 1,1-1,0 1,-1-1,1-1,0 1,0-1,0 0,1 0,-1 0,0-1,0 0,0 0,1 0,-1-1,0 1,0-1,0 0,0-1,0 1,0-1,0 0,1-1,9-8,0 0,0-1,-1 0,-1-2,0 1,0-1,-2-1,0 0,0-1,-2 0,0-1,-1 0,0 0,-2-1,0 0,4-17,-4 15,-9 52,-17 122,20-152,-1 1,1 0,0-1,-1 1,1-1,1 1,-1 0,0-1,1 1,-1-1,1 1,0-1,0 1,0-1,0 0,0 1,0-1,1 0,-1 0,1 0,-1 0,1 0,0 0,0 0,0 0,0-1,0 1,0-1,0 0,1 1,-1-1,1 0,-1 0,0-1,1 1,0 0,-1-1,1 0,-1 1,1-1,28-6,0-5</inkml:trace>
  <inkml:trace contextRef="#ctx0" brushRef="#br0" timeOffset="58081.234">11641 7186,'-2'18,"-1"13,0 6,1 3,0-1,1-4,3-6,1-6,-1-11,1-8</inkml:trace>
  <inkml:trace contextRef="#ctx0" brushRef="#br0" timeOffset="58331.674">11441 7092,'11'0,"16"-2,16-5,15-9,11-6,5-3,-1-1,-10 5,-17 6</inkml:trace>
  <inkml:trace contextRef="#ctx0" brushRef="#br0" timeOffset="62230.651">13821 6530,'-11'0,"8"0,0-1,0 1,0 0,0-1,0 1,0 1,0-1,0 0,0 1,0 0,0-1,0 1,0 0,0 0,0 1,1-1,-1 1,0-1,1 1,-1 0,1 0,0 0,0 0,0 1,0-1,0 0,0 1,-46 148,45-141,1-1,1 0,0 1,0 0,0-1,2 1,-1-1,1 1,0-1,1 1,0-1,1 0,0 1,0-1,1-1,0 1,1 0,-1-1,2 0,-1 0,1-1,0 1,1-1,0-1,0 1,5 2,4 1,1 0,0-2,1 0,0-1,0-1,1 0,0-2,0 0,0-1,0-1,0 0,1-2,-1 0,0-1,-11 0,0 1,0-1,0-1,0 1,0-1,-1-1,1 1,-1-1,0-1,0 1,0-1,0 0,0-1,-1 0,0 0,0 0,0-1,-1 1,0-1,0-1,0 1,-1-1,0 0,0 0,-1 0,0 0,0-1,-1 1,1-1,-2 0,1-3,1-6,-1 0,-1-1,-1 1,0 0,-2-1,0 1,0 0,-2 0,0 0,-1 0,-1 0,0 1,-1 0,-1 1,0 0,-2 0,1 0,-4-2,11 14,0 0,0 0,0 1,0-1,-1 0,1 1,-1 0,0-1,1 1,-1 0,0 1,0-1,0 0,-1 1,1 0,0 0,0 0,-1 0,1 0,-1 1,1-1,0 1,-1 0,1 0,-1 0,1 0,-1 1,1 0,0-1,-1 1,1 0,0 1,-1-1,1 1,0-1,0 1,0 0,1 0,-1 0,0 0,1 1,-3 2,-6 17,11-14</inkml:trace>
  <inkml:trace contextRef="#ctx0" brushRef="#br0" timeOffset="63881.132">14088 6477,'-10'-11,"-4"-4,-3 0,-2 4,-1 2,-2 4,-1 5,-1 4,-2 4,0 1,-1 1,0-2,-2 1,-3-1,3-3</inkml:trace>
  <inkml:trace contextRef="#ctx0" brushRef="#br0" timeOffset="64818.581">10345 8389,'-1'2,"0"0,0 0,0 0,1 0,-1 1,1-1,-1 0,1 0,0 1,0-1,0 0,0 0,1 1,-1-1,1 0,-1 0,1 0,0 1,-1-1,2 1,0 4,25 76,4-2,18 29,-16-36,78 169,-86-207,-24-35,-1-1,1 1,-1-1,1 1,-1-1,1 1,-1-1,1 1,0-1,-1 1,1-1,0 0,-1 1,1-1,0 0,-1 0,1 0,0 1,0-1,-1 0,1 0,0 0,0 0,-1 0,1 0,0-1,0 1,-1 0,1 0,0 0,-1-1,1 1,0 0,-1-1,1 1,0-1,-1 1,1-1,-1 1,1-1,-1 1,1-1,-1 1,1-1,-1 0,1 1,-1-1,0 0,1 1,-1-1,0 0,30-118,-6-47,-7 0,-7-16,-8 144,1 24,2 17,-1 11</inkml:trace>
  <inkml:trace contextRef="#ctx0" brushRef="#br0" timeOffset="65561.261">10853 8938,'0'3,"8"84,-7-84,-1 0,1 0,0-1,0 1,0-1,0 1,0-1,1 1,-1-1,1 0,-1 0,1 0,0 0,0 0,0 0,0 0,0 0,0-1,1 1,-1-1,1 0,-1 0,1 0,-1 0,1 0,0 0,-1 0,1-1,0 0,-1 1,5-3,-1 0,1 0,-1 0,0-1,0 0,0 0,0 0,0-1,-1 0,0 0,0-1,0 1,0-1,0 0,-1 0,0-1,0 1,-1-1,0 0,0 0,0 0,0 0,-1 0,0-1,0 1,-1-1,1-1,0 1,-1 0,0-1,0 0,-1 1,1-1,-2 1,1-1,-1 1,0-1,-1 1,0-1,0 1,-1 0,1 0,-1 0,-1 0,0 0,0 1,0 0,0 0,-1 0,0 0,-1 1,1-1,-1 1,0 1,0-1,0 1,-1 0,0 1,0-1,0 1,-6-1,10 3,-1 0,1 1,-1-1,1 1,0 0,-1 0,1 1,-1-1,1 1,-1-1,1 1,0 0,-1 0,1 1,0-1,0 1,0-1,0 1,0 0,0 0,1 0,-1 1,1-1,-1 1,1-1,0 1,0 0,0 0,0 0,0 0,1 1,-4 4,1 1,0 0,0 0,1 0,1 0,-1 1,1-1,1 1,0 0,0 7,1-14,0 0,0 0,0 0,1 0,-1 0,1 0,0 0,0 0,0 0,0 0,0 0,1 0,-1-1,1 1,0 0,0-1,0 0,0 1,0-1,1 0,-1 0,0 0,1 0,0-1,-1 1,1-1,0 1,0-1,0 0,0 0,0 0,0-1,0 1,0-1,0 0,0 0,3 0,9-3,0-1,0 0,-1-1,0-1,0 0,0-1,0-1,-1 0,-1-1,1 0,-1-1,0 0,107-99,-118 108,-1 1,0 0,0-1,1 1,-1 0,0 0,1-1,-1 1,0 0,1 0,-1-1,1 1,-1 0,0 0,1 0,-1 0,1-1,-1 1,0 0,1 0,-1 0,1 0,-1 0,1 0,-1 0,1 0,-1 0,0 1,1-1,-1 0,1 0,-1 0,0 0,1 1,-1-1,1 0,-1 0,0 1,1-1,-1 0,0 0,0 1,1-1,-1 1,0-1,1 0,-1 1,0-1,0 0,0 1,0-1,1 1,-1-1,0 1,0-1,0 0,0 1,0-1,0 1,2 32,-3-25,1 4,0 0,1 0,1 0,0-1,0 1,1 0,0-1,1 0,0 0,1 0,1 0,-1-1,2 1,-1-1,1-1,1 0,0 0,3 3,-10-11,1 0,-1 1,1-1,-1 0,1 0,0 0,-1 0,1 0,0 0,0-1,0 1,-1-1,1 1,0-1,0 1,0-1,0 0,0 0,0 0,0 0,0-1,0 1,0 0,0-1,0 1,-1-1,1 0,0 0,0 1,-1-1,1 0,0-1,-1 1,1 0,-1 0,1-1,-1 1,0-1,1 0,9-16,-1-1,-2 1,1-1,-2-1,-1 0,0 0,-2 0,1-6,23-146,-24 219,-2-6,-2-21,1 0,1 0,1 0,0-1,2 1,0-1,2 2,-7-19,1 0,0 0,0 0,0 0,0 0,0 0,0 0,1-1,-1 1,1 0,-1-1,1 1,0-1,-1 1,1-1,0 0,0 0,0 0,0 0,0 0,0 0,0 0,0-1,1 1,-1-1,0 0,0 1,1-1,-1 0,0 0,0 0,0-1,1 1,-1-1,0 1,0-1,0 0,0 1,0-1,0 0,0 0,0-1,0 1,1-2,21-12</inkml:trace>
  <inkml:trace contextRef="#ctx0" brushRef="#br0" timeOffset="65870.481">11722 8683,'-2'20,"-1"14,0 8,1 4,0-2,3-6,2-7,1-9,4-10,-1-14,0-8</inkml:trace>
  <inkml:trace contextRef="#ctx0" brushRef="#br0" timeOffset="66116.459">11574 8509,'0'-4,"9"-4,15-6,14-4,14-4,11-2,-7 2</inkml:trace>
  <inkml:trace contextRef="#ctx0" brushRef="#br0" timeOffset="66311.279">12270 8456,'-7'-13,"2"-1,0 1,0-1,2 0,-1 0,2 0,0-1,1 1,0-1,1 1,0 0,2-1,-1 1,2-1,-3 14,0-1,0 1,0 0,0-1,0 1,0 0,1 0,-1-1,0 1,1 0,-1 0,1-1,-1 1,1 0,0 0,-1 0,1 0,0 0,0 0,0 0,0 0,0 0,0 0,0 0,0 1,0-1,0 0,1 1,-1-1,0 1,0-1,1 1,-1 0,0-1,0 1,1 0,-1 0,0 0,1 0,-1 0,0 0,1 0,-1 1,0-1,1 0,-1 1,0-1,0 1,0 0,1-1,-1 1,0 0,0-1,0 1,1 1,47 74,-44-65,1-1,0 1,0-1,1 0,1 0,0-1,0 0,2 1,-7-7,0 0,1 0,0-1,-1 1,1-1,0 0,0 0,0 0,0-1,0 0,1 1,-1-1,0-1,1 1,-1 0,0-1,1 0,-1 0,1-1,-1 1,0-1,1 0,-1 0,0 0,0-1,0 1,0-1,0 0,0 0,0-1,0 1,-1-1,1 0,-1 0,0 0,0 0,0 0,0-1,-1 1,3-5,-1 0,1-1,-1 1,-1-1,0 0,0 0,-1-1,0 1,0 0,-1-1,-1 0,1 1,-2-6,1 14,1 0,-1 0,0-1,0 1,0 0,0 0,0 0,0 0,-1 0,1 0,0 0,0 0,-1 0,1 0,-1 0,1 0,-1 0,1 0,-1 0,0 0,1 0,-1 0,0 0,0 1,0-1,1 0,-1 1,0-1,0 0,0 1,0-1,0 1,0 0,0-1,0 1,-1 0,-9 2</inkml:trace>
  <inkml:trace contextRef="#ctx0" brushRef="#br0" timeOffset="66537.675">12403 8697,'18'0,"18"-7,16-9,10-6,7-7,0-2,-2 1,-13 6</inkml:trace>
  <inkml:trace contextRef="#ctx0" brushRef="#br0" timeOffset="66956.622">12885 8215,'-5'16,"1"0,1 0,0 0,1 1,0-1,2 0,0 1,1-1,0 1,2-1,0 0,0 0,7 15,-9-27,1 0,-1 0,1 0,0-1,1 1,-1-1,1 1,-1-1,1 0,0 0,0 0,0 0,1-1,-1 1,1-1,-1 0,1 0,0 0,0-1,0 1,0-1,0 0,0 0,0 0,0-1,0 1,1-1,-1 0,0 0,0-1,0 1,1-1,-1 0,0 0,0 0,0-1,0 1,-1-1,1 0,0 0,-1 0,1-1,0 0,3-3,-1-1,0 0,0 0,0 0,-1 0,0-1,-1 0,0 0,0 0,-1-1,0 1,0-1,-1 0,0 0,0 0,-1 0,0 0,-1 0,0 0,-1-5,0 1,-1 0,0 0,-1 0,0 0,-1 1,0-1,-1 1,0 0,-1 0,-1 1,0 0,0 0,-9-9,15 17,-1 0,1 1,-1-1,0 1,0 0,0-1,0 1,0 0,-1 0,1 0,-1 1,1-1,-1 1,1-1,-1 1,0 0,0 0,0 0,0 0,0 0,0 1,0-1,0 1,0 0,0 0,0 0,0 0,0 1,0-1,0 1,0 0,1 0,-1 0,0 0,0 0,0 0,1 1,-1 0,1-1,-1 2,-2 4,1 1,0-1,1 1,-1 0,2 0,-1 1,1-1,0 1,1-1,0 1,0-1,1 1,0 0,0 31</inkml:trace>
  <inkml:trace contextRef="#ctx0" brushRef="#br0" timeOffset="67181.052">13272 8309,'2'18,"2"16,-1 10,-1 5,0 3,-1 0,0-5,-1-8,0-8,2-10,1-8</inkml:trace>
  <inkml:trace contextRef="#ctx0" brushRef="#br0" timeOffset="67487.6">13460 8028,'8'-6,"1"1,0 0,0 0,0 1,0 0,1 1,-1 0,1 0,0 1,0 0,0 1,0 0,0 1,5 0,-12 0,0 1,0 0,0-1,0 1,0 0,0 1,0-1,0 0,-1 1,1 0,0 0,-1-1,1 1,-1 1,0-1,0 0,0 1,0-1,0 1,0-1,-1 1,1 0,-1 0,0 0,0 0,0 0,0 0,0 0,0 0,-1 0,0 2,-8 101,-64 119,71-223,0-1,0 0,1 1,-1-1,0 1,1-1,-1 1,1-1,0 1,-1 0,1-1,0 1,0-1,0 1,0-1,0 1,1 0,-1-1,0 1,1-1,-1 1,1-1,-1 1,1-1,0 1,0-1,-1 0,1 1,0-1,0 0,0 0,1 0,-1 0,0 0,0 0,1 0,-1 0,0 0,1 0,-1-1,1 1,-1-1,1 1,-1-1,1 1,-1-1,1 0,0 0,-1 0,1 0,-1 0,1 0,1 0,18-6,0-1,0-1,0 0,-1-2,-1 0,0-1,0-1,-1-1,14-13,10-6,-7 2</inkml:trace>
  <inkml:trace contextRef="#ctx0" brushRef="#br0" timeOffset="67779.359">13967 7841,'3'17,"1"0,1 0,0 0,1-1,0 0,2 0,0 0,1-1,0-1,1 1,0-2,2 1,-1-1,2-1,0 0,11 7,53 17,-74-35,-1-1,1 1,0-1,0 1,-1-1,1 0,0 0,0 0,-1 0,1-1,0 1,0-1,-1 1,1-1,0 0,-1 0,1 0,-1-1,1 1,-1-1,0 1,0-1,1 0,-1 1,0-1,-1 0,1-1,0 1,0 0,3-10,-1 0,0 0,0 0,-1 0,0-1,-1 1,-1-1,0 0,-1 0,0 0,0 2,16-322,-4 219,1 5</inkml:trace>
  <inkml:trace contextRef="#ctx0" brushRef="#br2" timeOffset="76211.079">10411 7854,'50'-58,"1200"-1278,-1174 1258,-76 78,0-1,0 1,0-1,0 1,1-1,-1 1,0 0,0-1,0 1,1-1,-1 1,0 0,1-1,-1 1,0 0,1 0,-1-1,1 1,-1 0,0 0,1-1,-1 1,1 0,-1 0,1 0,-1 0,0 0,1 0,-1 0,1-1,-1 1,1 1,-1-1,1 0,-1 0,1 0,-1 0,1 0,-1 0,0 0,1 1,-1-1,1 0,-1 0,0 1,1-1,-1 0,0 0,1 1,-1-1,0 0,1 1,-1-1,0 1,1-1,-1 13</inkml:trace>
  <inkml:trace contextRef="#ctx0" brushRef="#br2" timeOffset="76511.469">11695 7547,'327'-467,"-204"289,18-27,130-143,-248 320,1 1,0 2,2 0,1 2,1 0,1 2,22-11,4 17,-40 18</inkml:trace>
  <inkml:trace contextRef="#ctx0" brushRef="#br2" timeOffset="76784.973">12804 6932,'-3'19,"1"-12,1 1,0 0,0 0,0 0,1 0,0 0,0 0,1 0,0 0,1-1,0 1,0 0,-1-6,0-1,1 0,-1 1,0-1,1 0,-1 0,0 0,1 0,0 0,-1-1,1 1,-1 0,1-1,0 1,-1-1,1 1,0-1,0 0,-1 0,1 0,0 0,0 0,-1 0,1 0,0-1,0 1,-1-1,1 1,0-1,-1 0,1 1,-1-1,1 0,-1 0,1 0,-1 0,0 0,1 0,-1-1,0 1,0 0,0-1,0 1,24-21,-1 0,-2-1,0-1,-1-1,6-12,-7 11,197-277,0-31,-175 267,-27 43,0 1,2 0,0 1,1 1,1 1,10-8,-1 7</inkml:trace>
  <inkml:trace contextRef="#ctx0" brushRef="#br2" timeOffset="77039.804">13527 6919,'4'-16,"11"-17,14-16,19-13,16-15,13-10,10-6,4-1,-3 5,-7 9,-10 15,-13 16,-14 14,-15 15,-11 11</inkml:trace>
  <inkml:trace contextRef="#ctx0" brushRef="#br2" timeOffset="77297.815">14261 6825,'14'-9,"14"-10,12-13,15-17,10-14,8-12,4-6,-3-5,-7 5,-10 6,-13 10,-14 15</inkml:trace>
  <inkml:trace contextRef="#ctx0" brushRef="#br3" timeOffset="89361.261">6214 6344,'-29'-12,"-1"2,1 1,-1 1,-1 2,1 1,-1 1,0 2,0 1,0 2,0 0,-11 4,-25-4,-1-3,1-2,0-4,-64-15,67 10,0 4,0 2,-1 3,1 3,-1 2,0 4,1 2,-16 7,-20 11,2 4,1 5,2 4,-82 46,132-62,1 2,2 2,0 1,2 3,1 1,1 1,2 3,2 1,-26 34,16-4,2 2,4 2,2 1,4 2,3 1,3 1,3 3,9-36,3 1,2 0,1 0,2 1,2 0,2 0,2 0,2 0,2 0,2 0,2-1,3 6,9 7,2 0,3-1,2-2,3-1,1-1,3-2,2-1,2-1,2-3,2-1,2-2,2-2,36 23,-22-23,1-3,1-3,2-2,1-3,2-3,0-3,35 5,58 7,1-6,114 2,-52-14,-1-10,169-18,-255 0,-1-7,-1-5,-1-6,-2-5,16-13,-88 27,0-2,-2-3,-2-2,0-2,-2-3,-1-3,-2-1,-2-3,-1-2,-2-1,-2-3,-3-1,-1-3,-2-1,1-7,-14 16,-1-1,-3-2,-1 1,-2-2,-2-1,-3 0,-1 0,-2-1,-3 0,-2-1,-1 1,-3-1,-2 0,-2 1,-3 0,-1 0,-3 0,-1 1,-3 1,-1 0,-3 1,-1 1,-10-13,-2 8,-2 1,-2 2,-1 2,-3 1,-2 2,-1 2,-2 2,-2 1,-1 3,-2 2,-32-14,-9 1,-2 3,-1 5,-2 4,-1 4,-2 5,-35-2,-23 3,-2 7,1 8,-1 6,0 7,1 7,1 7,0 7,2 6,1 7,3 7,1 7,-92 49,41-3</inkml:trace>
  <inkml:trace contextRef="#ctx0" brushRef="#br3" timeOffset="91086.538">1026 6732,'25'49,"-3"1,-2 1,-3 1,-1 1,-3 0,-1 7,6 62,-4 1,-6 1,-8 109,-13-16,13-216,0 0,1 0,-1 0,0 0,0 0,1-1,-1 1,0 0,0 0,0 0,0 0,0 0,-1 0,1 0,0 0,0 0,0-1,-1 1,1 0,-1 0,1 0,0-1,-1 1,1 0,-1 0,0-1,1 1,-1 0,0-1,1 1,-1-1,0 1,0-1,1 1,-1-1,0 1,0-1,0 0,0 0,1 1,-1-1,0 0,0 0,0 0,0 0,0 0,0 0,0 0,0 0,0 0,1 0,-1-1,0 1,0 0,0-1,0 1,1-1,-1 1,0-1,-15-2,0 1,0 1,0 0,0 1,0 1,0 0,1 2,-1-1,-12 5,16-4,-350 94,354-94,-54 13,0 3,2 3,0 2,1 3,2 2,-4 6,56-32,-1 1,0-1,0 1,1 1,-1-1,1 1,0 0,0 0,1 0,-1 1,1 0,-2 4,6-10,-1 1,1-1,0 1,0-1,-1 0,1 1,0-1,0 1,0-1,0 0,0 1,0-1,-1 1,1-1,0 1,0-1,0 0,1 1,-1-1,0 1,0-1,0 1,0-1,0 0,0 1,1-1,-1 1,0-1,0 0,0 1,1-1,-1 0,0 1,1-1,-1 0,0 1,1-1,-1 0,0 0,1 0,-1 1,1-1,-1 0,0 0,1 0,-1 0,1 0,-1 1,0-1,1 0,-1 0,1 0,-1 0,1 0,-1-1,1 1,-1 0,1 0,8-2</inkml:trace>
  <inkml:trace contextRef="#ctx0" brushRef="#br3" timeOffset="91484.611">37 7788,'0'-1,"0"1,-1-1,1 1,0-1,0 1,-1-1,1 1,0 0,-1-1,1 1,-1-1,1 1,0 0,-1 0,1-1,-1 1,1 0,-1 0,1-1,-1 1,1 0,-1 0,1 0,-1 0,1 0,-1 0,1 0,-1 0,1 0,-1 0,0 0,1 0,-1 0,1 0,-1 0,1 1,-1-1,1 0,-1 0,1 1,0-1,-1 0,1 1,-1-1,1 0,0 1,-1-1,1 1,0-1,-1 0,1 1,-9 32,5 32,2 1,3 0,3-1,4 6,-6-50,59 682,-57-620,1 14,5 1,12 49,-13-114,-1-11</inkml:trace>
  <inkml:trace contextRef="#ctx0" brushRef="#br3" timeOffset="91995.479">172 9084,'20'16,"18"5,15 2,11-4,11-4,4-4,2-2,-3-4,-7 0,-7-1,-9 2,-7-1,-4 1,-8 0,-5-2,-8 0</inkml:trace>
  <inkml:trace contextRef="#ctx0" brushRef="#br3" timeOffset="92434.524">906 8964,'9'10,"0"-1,1 0,-1 0,2-1,-1-1,1 1,0-2,1 0,0 0,3 1,16 9,-16-9,-3-1,1-1,-1 2,0 0,0 0,-1 1,0 0,0 1,-1 0,0 1,0 0,-2 1,1 0,-1 0,-1 0,2 5,-8-14,0 1,0-1,0 1,-1-1,1 0,-1 1,0-1,0 1,1-1,-2 1,1-1,0 1,0-1,-1 1,0-1,1 0,-1 1,0-1,0 0,0 1,0-1,-1 0,1 0,-1 0,1 0,-1 0,0-1,1 1,-1 0,0-1,0 1,0-1,-1 0,1 0,0 1,0-2,-3 2,-93 19,94-21,-14 2,-30 2,1 3,-1 2,-28 9,64-14</inkml:trace>
  <inkml:trace contextRef="#ctx0" brushRef="#br3" timeOffset="92984.51">1120 9191,'1'0,"-1"0,1 0,-1 0,1 0,-1 0,1 0,-1 0,1 1,-1-1,0 0,1 0,-1 0,1 0,-1 1,0-1,1 0,-1 0,1 1,-1-1,0 0,1 1,-1-1,0 0,0 1,1-1,-1 1,0-1,0 0,0 1,1-1,-1 1,0-1,0 1,0-1,0 1,0-1,0 1,0-1,0 0,0 1,0-1,0 1,0-1,0 1,0-1,0 1,-1-1,1 0,0 1,0 0,0-1,3 249,-27 772,7-198,15-814,-1-27,0-6</inkml:trace>
  <inkml:trace contextRef="#ctx0" brushRef="#br3" timeOffset="94078.779">732 11410,'16'3,"15"2,15 1,16-1,13-3,12-7,7-7,2-6,-2-2,-9 2,-8 2,-12 4,-12 3,-12 2,-14 2</inkml:trace>
  <inkml:trace contextRef="#ctx0" brushRef="#br3" timeOffset="94380.11">920 11410,'-13'14,"-8"11,1 6,3 7,5 1,4-1,6-5,7-6,9-7,0-7</inkml:trace>
  <inkml:trace contextRef="#ctx0" brushRef="#br3" timeOffset="94635.423">1268 11357,'-2'16,"-4"14,-4 12,-2 7,0 2,2-3,2-7,5-11,5-12,8-17,7-15,2-5</inkml:trace>
  <inkml:trace contextRef="#ctx0" brushRef="#br3" timeOffset="94636.423">1414 11384,'0'14,"-2"13,-3 9,-1 5,-1 3,0-2,-1-4,1-5,1-7,5-9,7-13,4-14,1-4</inkml:trace>
  <inkml:trace contextRef="#ctx0" brushRef="#br3" timeOffset="94906.237">1601 11384,'12'14,"3"11,-1 10,-2 7,-4 2,-5 1,-3-3,-4-6,-1-10</inkml:trace>
  <inkml:trace contextRef="#ctx0" brushRef="#br3" timeOffset="96104.795">1588 7507,'40'23,"14"-2,-2 2,0 2,-2 3,-1 2,37 29,-62-40,0 2,-2 0,0 1,-1 1,-2 1,0 0,-2 2,-1 0,0 1,-2 1,6 19,-6-6,-3 1,-1 0,-2 1,-2-1,-2 1,-2 1,-1-1,-3 0,-6 40,-4-3,-4-1,-4 0,-2-1,-29 62,13-45,-4-1,-4-3,-4-1,-4-3,-13 11,5-32,61-66,0 0,0 0,0 0,0 0,0 0,0 0,0 0,0 0,0 0,0 0,0 0,0-1,0 1,0 0,0-1,0 1,0-1,0 1,0-1,1 1,-1-1,0 0,0 0,1 1,-1-1,0 0,1 0,-1 1,1-1,-1 0,1 0,-1 0,1 0,0 0,-1 0,1 0,0 0,0 0,0 0,0 0,0 0,0 0,0 0,0 0,0 0,0 0,0 0,1 0,-1 0,0 0,1 0,-1 0,1 0,0-12</inkml:trace>
  <inkml:trace contextRef="#ctx0" brushRef="#br3" timeOffset="96647.205">1762 9138,'-93'384,"82"-347,-1 0,-2-1,-1 0,-7 8,24-46,1-6,0 1,1 0,0 0,0 0,1 0,0 1,0 0,0 0,1 0,0 0,0 1,1 0,-1 1,1-1,0 1,0 0,1 1,-1 0,1 0,-1 0,1 1,0 1,0-1,0 1,3 0,123 41,-127-39,-5 0,1 0,-1 0,1 0,0-1,-1 1,1-1,0 1,-1-1,1 0,0 0,0 0,-1-1,1 1,0-1,-1 1,1-1,-1 0,1 0,0 0,-1 0,0-1,1 1,-1 0,0-1,0 0,0 0,0 1,0-1,1-1,-2-11,0 1,-1 0,0-1,-1 1,0 0,-1 0,0 0,-2 0,1 0,-1 0,-1 1,-6-11,-112-217,111 216</inkml:trace>
  <inkml:trace contextRef="#ctx0" brushRef="#br3" timeOffset="112743.898">2578 9271,'-5'0,"-3"0,-1 0</inkml:trace>
  <inkml:trace contextRef="#ctx0" brushRef="#br3" timeOffset="113502.728">2337 9245,'25'-10,"14"11,-1 2,0 2,1 1,-2 2,3 2,19 3,-45-10,-1-1,-1 0,1 0,-1 2,0-1,0 1,-1 1,1 0,-1 1,0 0,-1 1,1 0,2 3,-11-7,0-1,0 1,0 0,0 0,0 1,0-1,-1 0,0 1,1-1,-1 0,-1 1,1-1,0 1,-1 0,0-1,1 1,-2-1,1 1,0 0,-1-1,1 1,-1-1,0 1,0-1,-1 0,1 1,-1-1,1 0,-3 3,-3 5,0-1,0 1,-2-1,1 0,-1-1,0 0,-8 5,-20 13,-2-1,0-3,-33 14,-47 29,-25 34,168-118,-4 4</inkml:trace>
  <inkml:trace contextRef="#ctx0" brushRef="#br3" timeOffset="113940.771">2859 9646,'-2'-1,"0"0,0 0,0 1,0-1,-1 0,1 1,0 0,0-1,0 1,0 0,0 0,-1 0,1 0,0 1,0-1,0 1,0-1,0 1,0 0,0-1,0 1,0 0,0 0,0 1,0-1,1 0,-1 1,1-1,-1 1,-1 1,3-3,-160 137,115-95,-99 99,109-111,30-37,9-3</inkml:trace>
  <inkml:trace contextRef="#ctx0" brushRef="#br3" timeOffset="115070.281">3072 9526,'-4'10,"0"0,1 0,1 0,0 1,0-1,1 1,0 0,1-1,0 1,0 0,2-1,-1 1,1 0,1-1,0 0,0 0,1 0,0 0,1 0,0-1,0 0,1 0,0 0,1-1,0 0,0 0,1 0,0-1,8 5,-13-10,0 0,0 0,1-1,-1 0,0 1,0-1,1-1,-1 1,1 0,-1-1,1 1,-1-1,1 0,-1-1,1 1,-1 0,1-1,-1 0,0 0,1 0,-1 0,0 0,0-1,1 1,-1-1,0 0,-1 0,1 0,0-1,-1 1,1 0,-1-1,1-1,8-12,-2 0,0-1,0-1,-2 1,0-1,-2 0,0-1,0 1,-2-1,0 0,-1 0,-1-13,0 16,-1 0,-1 0,0 0,-1 1,-1-1,0 1,-2-5,3 15,1 0,-1 0,0 0,-1 0,1 0,-1 0,0 1,0-1,0 1,-1 0,1 0,-1 0,0 1,0-1,-1 1,1 0,-1 0,1 1,-1-1,0 1,0 0,-5-1,7 3,0 0,0 0,0 0,0 0,0 1,0-1,0 1,1 0,-1 0,0 0,0 0,1 1,-1-1,0 1,1-1,-1 1,1 0,0 0,0 0,0 0,0 0,0 1,0-1,0 1,1-1,-1 1,1 0,0-1,0 1,0 0,0 0,0 0,1 0,-1 0,1 0,0 0,0 0,0 0,0 0,0 0,1 0,0 0,-1 0,1-1,0 1,0 0,0 0,1 1,10 28,2-3</inkml:trace>
  <inkml:trace contextRef="#ctx0" brushRef="#br3" timeOffset="115271.601">3526 9753,'0'18,"0"11,0 7,0 4,0 2,0-1,0-3,-2-4,-3-5,-1-8</inkml:trace>
  <inkml:trace contextRef="#ctx0" brushRef="#br3" timeOffset="115692.726">3580 9445,'6'-7,"1"0,-1 1,1-1,1 1,-1 1,1 0,0 0,0 0,1 1,5-2,-10 4,-1 1,0 0,0 0,1 1,-1-1,0 0,1 1,-1 0,1 0,-1 0,0 0,1 1,-1-1,1 1,-1 0,0 0,0 0,1 0,-1 1,0-1,0 1,0 0,-1 0,1 0,0 0,-1 0,1 1,-1-1,0 1,1 0,2 7,0 1,-1-1,0 1,0-1,-1 1,-1 0,0 0,0 1,-1-1,-1 0,0 0,0 1,-1-1,-1 0,0 0,0 0,-4 11,-7 16,-1 0,-2-1,-2-1,-1 0,-18 24,26-40,9-19,1 0,0 0,0 0,0 0,0 0,0 0,0 0,0 1,1-1,-1 0,0 1,1-1,-1 0,1 1,-1-1,1 1,-1-1,1 1,0-1,0 1,0-1,0 1,0-1,0 1,1-1,-1 1,0-1,1 1,-1-1,1 1,-1-1,1 0,0 1,-1-1,1 0,0 0,0 1,0-1,0 0,0 0,0 0,1 0,-1 0,0 0,0-1,1 1,14 1,0 0,-1-1,1-1,0 0,0-2,0 1,0-2,-1 0,15-6,90-28,-91 25</inkml:trace>
  <inkml:trace contextRef="#ctx0" brushRef="#br3" timeOffset="116129.571">4088 9419,'-13'-41,"13"40,0 0,0 0,0 0,0 0,0 0,0 0,0 0,0 1,0-1,1 0,-1 0,0 0,0 0,1 0,-1 0,1 0,-1 1,1-1,-1 0,1 0,-1 1,1-1,0 0,-1 1,1-1,0 1,0-1,0 0,-1 1,1 0,0-1,0 1,0 0,0-1,0 1,0 0,-1 0,1 0,0 0,0 0,0 0,0 0,0 0,3 1,0 1,0-1,-1 1,1 0,-1 0,1 1,-1-1,0 1,0-1,0 1,0 0,-1 0,1 0,-1 1,0-1,1 1,-2-1,1 1,1 2,-1-3,60 135,-52-111,1 0,1-1,1 0,1 0,2-2,11 15,-26-37,0 0,0 0,1 0,-1 0,1 0,-1 0,1 0,0 0,-1-1,1 1,0-1,0 1,0-1,1 0,-1 1,0-1,0-1,1 1,-1 0,0 0,1-1,-1 1,1-1,-1 0,1 0,-1 0,1 0,-1 0,1-1,-1 1,0-1,1 1,-1-1,2-1,2-5,0-1,0 0,-1 0,0 0,0-1,-1 0,0 1,-1-2,0 1,1-8,0 6,20-84,-4-1,-4-1,1-63,-13 124,1-12</inkml:trace>
  <inkml:trace contextRef="#ctx0" brushRef="#br3" timeOffset="160673.982">4449 12520,'0'-3,"-12"-156,5 149,3 29,5 41,2-1,11 53,-4-38,30 290,-15 2,-17 1,-15-1,-21 55,-65 336,90-500,14-127,-10-103,-2-18,1 0,0-1,0 1,1-1,0 1,1-1,0 0,0 1,1-1,0 1,0-7,1 1,-1-1,1 1,-1-1,1 0,0-1,0 1,0-1,0 1,1-1,-1 0,0-1,0 1,0-1,1 0,-1 0,0 0,1 0,-1-1,0 0,4-1,10 1,45 4,0 2,-1 4,1 2,-2 2,0 4,52 21,-106-36,7 3,-8-3,0 1,0-1,0 0,1-1,-1 1,1-1,-1-1,1 1,-1-1,1 0,4-1,-10-1,1 1,0 0,-1-1,0 0,1 1,-1-1,0 0,0 0,0 1,0-1,0 0,-1 0,1 0,0 0,-1 0,1 0,-1 0,0-1,0 1,0 0,0 0,0 0,-1-1,2-7,12-255,-7 12,-22-172,-12-11,19 0,21-29,5-160,-11 407,29-191,-28 354,-3 0,-2 0,-2-1,-3 1,-3-5,-1-87,7 146,0 0,0 0,0 1,0-1,0 0,0 0,0 1,0-1,0 0,0 0,0 1,-1-1,1 0,0 0,-1 1,1-1,0 0,-1 1,1-1,-1 0,1 1,-1-1,1 1,-1-1,1 1,-1-1,0 1,1-1,-1 1,0 0,1-1,-1 1,0 0,0 0,1-1,-1 1,0 0,0 0,1 0,-1 0,0 0,0 0,0 0,1 0,-1 0,0 0,0 1,1-1,-41 20,28-11,-18 3,0-2,0 0,-1-3,0 0,0-2,0-2,-1 0,1-3,-1 0,-4-3,13 3,-41 0,0 2,0 3,-25 7,87-11,0 0,0-1,0 0,0 1,0-1,1 0,-1 0,0-1,0 1,0-1,0 1,0-1,1 0,-1 0,0 0,1 0,-1-1,1 1,-1-1,1 0,1 2,0-1,0 1,1-1,-1 1,0-1,0 1,0-1,0 1,0 0,0-1,0 1,0 0,0 0,0 0,0 0,0 0,0 0,-1 0,1 0,0 1,0-1,0 0,0 0,1 1,-1-1,0 1,0-1,0 1,0-1,0 1,0 0,1-1,-1 1,0 0,0 0,1-1,-1 1,1 0,-1 0,1 0,-1 0,1 0,-1 0,1 0,0 0,-1 0,1 0,0 0,0 0,0 0,0 0,0 0,0 0,0 0,0 0,1 0,-1 0,0 0,0 0,1 0,-1 0,1 0,0 0,14 226,-12-105,-3-2</inkml:trace>
  <inkml:trace contextRef="#ctx0" brushRef="#br3" timeOffset="162195.38">2792 15688,'-2'18,"1"0,1 0,1 0,0 0,1-1,1 1,1 0,0-1,2 0,4 11,-8-21,1-1,0 1,0 0,1-1,0 0,0 0,1 0,-1 0,1-1,1 0,-1 0,1 0,-1 0,1-1,1 0,-1 0,1-1,-1 0,1 0,0-1,0 1,0-1,0-1,0 1,1-1,-1-1,0 1,1-1,-1-1,0 1,1-1,2-1,-4-3,1 0,-1 0,0 0,0-1,0 0,-1 0,0 0,0-1,0 0,-1 0,0 0,-1 0,1-1,-1 1,-1-1,0 0,0 0,0 0,-1 0,0 0,-1 0,1 0,-2 0,1-1,0-4,1 0,-2 0,1 0,-2 0,0 0,0 1,-1-1,-1 1,0 0,-1 0,0 0,-1 0,0 1,-1 0,0 0,-1 1,0 0,0 0,-1 0,-1 2,0-1,0 1,0 0,-1 1,0 0,-3 0,11 6,0 0,0 0,0 0,0 0,-1 1,1-1,0 1,-1 0,1 0,0 0,0 0,-1 1,1 0,0-1,0 1,-1 0,1 0,0 1,0-1,0 1,1-1,-1 1,0 0,0 0,1 0,-1 0,1 1,0-1,0 1,0 0,0-1,0 1,1 0,-1 0,1 0,-1 0,1 0,0 0,1 1,-4 7,1 1,1-1,0 1,1 0,0 0,1 0,0 0,0-1,2 1,-1 0,2 0,-1-1,2 1,0-1,0 0,1 0,15 30</inkml:trace>
  <inkml:trace contextRef="#ctx0" brushRef="#br3" timeOffset="163043.198">3286 15930,'2'13,"1"10,0 7,-1 5,0 4,-1 2,-1-1,1-4,-1-4,2-7,3-7,3-9,1-5</inkml:trace>
  <inkml:trace contextRef="#ctx0" brushRef="#br3" timeOffset="163447.509">3540 15728,'15'152,"-13"-143,1 0,0 0,0-1,0 0,1 1,0-1,1 0,0-1,0 1,1-1,0 0,0 0,1-1,-1 0,5 3,-8-7,0 0,-1 0,1 0,0 0,0-1,0 1,0-1,0 0,1 0,-1 0,0 0,0 0,1-1,-1 0,0 1,1-1,-1-1,1 1,-1 0,0-1,0 1,1-1,-1 0,0 0,0-1,0 1,0-1,0 1,0-1,0 0,0 0,-1 0,1 0,-1-1,0 1,1-1,-1 1,0-1,-1 0,1 0,0-1,4-7,0 0,-1-1,-1 0,0 0,-1 0,0 0,0 0,-1-1,-1 0,0 1,-1-1,-1 1,0-1,0 1,-1-1,-1 1,0-1,0 1,-2 0,1 1,-1-1,-1 1,0 0,-1 0,0 1,0 0,-1 0,-1 0,-4-3,11 11,0 0,-1 0,1 1,-1-1,1 1,-1-1,0 1,1 0,-1 0,0 0,0 0,0 0,0 1,0-1,0 1,0 0,1 0,-1 0,0 0,0 1,0-1,0 1,0-1,0 1,0 0,0 0,1 1,-1-1,0 0,1 1,-1 0,0 1,-4 4,0 0,1 1,0 0,0 0,1 0,0 1,1 0,-3 6,-14 34</inkml:trace>
  <inkml:trace contextRef="#ctx0" brushRef="#br3" timeOffset="164500.3">3019 11932,'-7'12,"1"0,0 1,0 0,1 0,1 0,0 1,1-1,1 1,0 0,0 0,2 0,-1 0,2 0,0 0,1-1,0 1,1 0,0-1,2 1,-1-1,4 6,-5-9,1 0,-1-1,2 1,-1-1,1 0,1-1,-1 1,2-1,-1 0,1 0,0-1,1 0,-1 0,2-1,-1 0,0 0,1-1,0 0,1-1,-1 0,1 0,-1-1,1 0,7 1,-13-4,1-1,-1 1,0-1,1 0,-1 0,0 0,0-1,0 1,0-1,0 0,0 0,0 0,-1-1,1 1,-1-1,1 0,-1 0,0 0,0-1,-1 1,1-1,-1 1,1-1,-1 0,4-8,-1 1,0-2,0 1,-1 0,-1-1,0 0,0-6,1 1,-2 0,0 0,-1 0,-1 0,0 0,-2 0,0 0,-1 1,0-1,-2 1,0-1,-1 1,-1 1,0-1,-9-13,15 28,0 0,0 0,0 0,0 0,0 0,-1 1,1-1,-1 0,1 1,-1-1,1 1,-1 0,0-1,0 1,0 0,0 0,0 0,0 0,0 0,0 1,0-1,0 1,0-1,0 1,-1 0,1 0,0 0,0 0,0 0,-1 0,1 0,0 1,0-1,0 1,0 0,0 0,0 0,0 0,0 0,0 0,0 0,1 0,-1 1,0-1,1 1,-1-1,1 1,-1 0,1 0,-1 0,-3 10,0 1,0 0,1 0,1 0,0 0,1 0,0 0,1 1,1-1,0 1,1-1,0 1,2 7,5 26</inkml:trace>
  <inkml:trace contextRef="#ctx0" brushRef="#br3" timeOffset="164768.308">3487 12132,'0'16,"0"12,0 11,0 7,0 5,2 3,1 2,0-1,-1-4,0-10</inkml:trace>
  <inkml:trace contextRef="#ctx0" brushRef="#br3" timeOffset="165279.25">3634 11838,'0'59,"10"331,-9-380,-2-6,1-1,0 0,-1 0,1 0,0 0,1 0,-1 1,0-1,1 0,0 0,0 0,0 0,0 0,0 0,0 0,1-1,-1 1,1 0,0-1,0 1,0-1,0 0,1 0,-1 1,0-1,1-1,-1 1,1 0,0-1,3 2,13-3,0 0,0-1,0-2,-1 0,1 0,0-2,-1 0,0-1,10-6,-22 10,0 0,-1-1,1 1,-1-1,1-1,-1 1,0-1,0 0,-1 0,1 0,-1 0,0-1,0 0,0 0,-1 0,0 0,0-1,0 1,-1-1,1 0,-1 0,-1 0,1 0,-1 0,0 0,0 0,-1 0,0 0,0-5,0 10,0 0,1 0,-1 0,0 0,0 0,0 0,0 0,0 0,-1 0,1 0,0 0,0 0,-1 0,1 0,0 0,-1 0,1 0,-1 0,1 0,-1 0,0 0,1 1,-1-1,0 0,0 0,0 1,1-1,-1 0,0 1,0-1,0 1,0-1,0 1,0 0,0-1,0 1,0 0,0 0,0 0,0 0,0 0,0 0,-1 0,1 0,0 0,0 0,0 0,0 1,0-1,0 0,0 1,0-1,0 1,0-1,1 1,-1-1,0 1,0 0,0 0,1-1,-1 1,0 0,1 0,-1 0,0 0,-3 15,1 1,1-1,0 1,2 0,-1 0,3 16,-1-11,35 480,-28-354</inkml:trace>
  <inkml:trace contextRef="#ctx0" brushRef="#br3" timeOffset="167776.945">5024 12079,'-9'23,"-10"21,-8 19,-9 16,-10 14,-6 9,-3 3,-1-3,8-18</inkml:trace>
  <inkml:trace contextRef="#ctx0" brushRef="#br3" timeOffset="168031.08">5131 12668,'-4'15,"-7"18,-10 16,-8 13,-9 10,-9 9,-5 4,-4 3,2-1,5-3,6-5,9-9,9-10,10-16</inkml:trace>
  <inkml:trace contextRef="#ctx0" brushRef="#br3" timeOffset="168240.06">5037 13536,'-11'22,"-11"25,-11 16,-6 13,-6 8,-2 4,3-2,4-6,8-13,11-12,8-14,6-14</inkml:trace>
  <inkml:trace contextRef="#ctx0" brushRef="#br3" timeOffset="168518.398">4957 14218,'-9'18,"-7"17,-7 13,-2 6,-1 4,1 0,2-2,2-4,5-6,5-7,5-8,3-8</inkml:trace>
  <inkml:trace contextRef="#ctx0" brushRef="#br3" timeOffset="168780.697">4957 14672,'0'19,"0"14,-2 11,-3 5,-6 3,-2 0,-2-2,-1-6,1-5,2-7,4-7,3-7</inkml:trace>
  <inkml:trace contextRef="#ctx0" brushRef="#br3" timeOffset="169060.532">4997 15087,'2'18,"-1"13,-6 10,-6 8,-3 1,-5 0,0-2,-1-7,3-6,0-6,6-9,5-7</inkml:trace>
  <inkml:trace contextRef="#ctx0" brushRef="#br3" timeOffset="169061.532">5104 15621,'-7'14,"-4"11,-3 8,-1 3,0 1,-1-3,4-4,2-3,5-3,1-6</inkml:trace>
  <inkml:trace contextRef="#ctx0" brushRef="#br3" timeOffset="170074.817">5840 13803,'7'221,"-47"173,39-390,0-2,1-1,-1 1,1 0,-1 0,1 0,0 0,-1 0,1 0,0-1,0 1,0 0,1 0,-1 0,0 0,1 0,-1 0,1-1,0 1,0 0,-1 0,1-1,0 1,0 0,1-1,-1 1,0-1,0 0,1 1,-1-1,1 0,-1 0,1 0,0 0,1 1,5-1,1-1,0 0,-1 0,1 0,-1-1,1-1,-1 0,1 0,-1 0,4-3,13-2,25-6,-2-1,-1 2,1 2,1 2,0 3,16 1,-59 3,0 1,0 0,0 0,-1 0,1 1,0 0,0 0,0 1,-1-1,1 1,-1 1,1-1,-1 1,0 0,4 2,-6 2</inkml:trace>
  <inkml:trace contextRef="#ctx0" brushRef="#br3" timeOffset="172470.755">7497 14044,'-2'30,"1"0,1 0,2 0,5 28,-1 0,13 172,-9 42,-15-203,0-67,-5-63,-43-404,50 441,1 17,0 0,1 0,0 0,0 0,0 0,1 0,0 0,1 0,-1-1,1 1,1 0,-1 0,1 0,0 1,1-1,0 0,0 1,0-1,1 1,0 0,0 1,0-1,3-2,3 2,1 1,-1 1,1 0,0 0,0 1,0 0,0 1,1 1,-1-1,1 2,-1 0,1 0,-1 1,1 0,-1 1,0 0,3 2,-9-3,-1 0,0 0,1 0,-1 1,0 0,0 0,0 0,0 0,0 1,0-1,-1 1,1 0,-1 0,0 0,0 1,0-1,0 1,-1 0,1 0,-1-1,0 2,0-1,-1 0,1 0,-1 0,0 1,0-1,0 1,0-1,-1 1,0-1,0 1,0-1,-1 1,1-1,-1 1,0-1,0 1,-1-1,1 0,-1 0,0 0,-2 4,-1-2,1-1,-1 1,0-1,-1 0,1 0,-1-1,0 1,0-1,0-1,-5 3,9-5,0 0,1 0,-1 0,0 0,0-1,1 1,-1-1,0 1,0-1,0 0,0 1,0-1,0 0,0 0,0-1,1 1,-1 0,0 0,0-1,0 0,0 1,0-1,1 0,-1 0,0 0,1 0,-1 0,1 0,-1 0,1 0,-1-1,1 1,0-1,0 1,-1-1,1 1,0-1,1 0,-1 1,0-1,0-1,0-7,0 0,0 0,1 0,1 0,-1 0,2 0,0 0,0 0,0 0,1 1,1-1,0 1,0 0,0 0,5-5,-5 4,26-53,-6 18,-2-1,-1-1,-3-1,-2 0,-2-1,-3-1,-1 0,2-44,-11 71,-1-1,-2 0,0 0,-1 1,-1-1,-1 1,-3-3,8 26,0 0,0 1,0-1,0 0,0 1,0-1,0 0,0 1,-1-1,1 0,0 1,0-1,0 0,-1 0,1 1,0-1,0 0,-1 0,1 1,0-1,0 0,-1 0,1 0,0 0,-1 1,1-1,0 0,-1 0,1 0,0 0,-1 0,1 0,0 0,-1 0,1 0,0 0,-1 0,1 0,-1 0,1 0,0 0,-1 0,1 0,0-1,0 1,-1 0,1 0,0 0,-1-1,1 1,0 0,-1 0,-12 145,13-107,-1-21,-3 176,14 122,-10-302,1 1,0 0,0-1,1 1,1-1,0 1,1-1,1 0,0-1,1 1,0-1,0 0,2 0,-1-1,1 0,8 8,-13-17,1 0,0 1,-1-1,1 0,0-1,0 1,0-1,1 0,-1 0,0 0,0 0,1-1,-1 0,0 0,0 0,1 0,-1-1,0 1,0-1,1 0,-1-1,0 1,0-1,0 0,28-14</inkml:trace>
  <inkml:trace contextRef="#ctx0" brushRef="#br3" timeOffset="172679.244">7578 13803,'-7'16,"5"8,11-1,18-4,19-9,16-14,17-13,12-8,-8 0</inkml:trace>
  <inkml:trace contextRef="#ctx0" brushRef="#br3" timeOffset="173099.395">8299 14405,'10'-75,"7"-61,-2-87,-6 266,-6-39,-1-1,1 0,-1 1,1-1,0 0,0-1,1 1,-1-1,0 1,1-1,0 0,-1 0,1 0,0-1,0 0,0 1,0-1,0-1,0 1,0 0,1-1,-1 0,4 0,-4 0,1 0,-1 0,1 0,-1 1,1 0,-1 0,0 0,0 0,1 1,-1 0,0-1,0 2,0-1,-1 0,1 1,-1 0,1-1,-1 1,0 1,2 2,1 7,0 1,-1 1,-1-1,-1 1,0-1,0 1,-2 0,0 0,-1 0,-1 13,1-10,1-3,-2-10,0 1,0 0,1 0,0 0,1 0,-1-1,1 1,0 0,0 0,1-1,0 1,0 0,0-1,1 0,0 0,0 0,0 0,0 0,1 0,0-1,0 1,0-1,1 0,6 0,0 0,1-1,-1-1,1 0,-1 0,1-1,0 0,0-1,0-1,-1 0,1-1,0 0,-1 0,1-1,-1-1,10-4,19-7,0-2,-2-1,0-2,2-4,9-7</inkml:trace>
  <inkml:trace contextRef="#ctx0" brushRef="#br3" timeOffset="173647.582">7083 15355,'0'13,"0"14,0 10,0 6,0 6,2 1,1-3,2-8,3-7,-1-10</inkml:trace>
  <inkml:trace contextRef="#ctx0" brushRef="#br3" timeOffset="173920.145">6975 15007,'-11'14,"1"10,8 7,10 2,3-4</inkml:trace>
  <inkml:trace contextRef="#ctx0" brushRef="#br3" timeOffset="174128.12">7443 15635,'12'-7,"-2"0,1-1,-1 0,0-1,0 0,-1 0,-1-1,0 0,0-1,0 1,-2-1,1-1,-1 0,-1 0,0 0,-1 0,2-10,-3 14,0 0,0-1,-1 1,0-1,0 1,-1-1,0 0,-1 1,0-1,0 0,-1 0,0 1,-1-1,0 0,0 1,-2-4,4 11,-1 0,1 0,-1 0,0 0,1 0,-1 0,0 0,0 1,0-1,0 0,0 1,1-1,-1 1,0-1,0 1,-1-1,1 1,0-1,0 1,0 0,0 0,0 0,0-1,0 1,0 0,-1 0,1 1,0-1,0 0,0 0,0 0,0 1,0-1,0 1,0-1,0 1,0-1,0 1,0-1,0 1,0 0,0 0,0 0,-32 40,26-29,0 1,2 1,0-1,0 1,1 0,1 0,0 0,1 1,1-1,0 0,1 1,1-1,0 1,0-1,2 0,0 1,0-1,2-1,-1 1,4 4,-4-12,0 0,1-1,-1 1,2-1,-1 1,0-2,1 1,0-1,0 1,1-2,-1 1,1-1,-1 0,1 0,0-1,0 0,3 1,30 5</inkml:trace>
  <inkml:trace contextRef="#ctx0" brushRef="#br3" timeOffset="174640.952">7992 15247,'-12'7,"0"0,0 0,0 1,1 1,1 0,-1 0,1 1,1 0,0 1,0 0,1 0,1 1,0 0,0 0,1 1,1 0,0 0,1 2,1-11,1 1,0-1,0 1,1-1,-1 1,1 0,0 0,0 0,1-1,-1 1,1 0,0 0,1 0,-1 0,1 0,0 0,0 0,0-1,1 1,0 0,0-1,0 1,0-1,1 0,-1 0,1 0,0 0,1 0,8 5,1-1,0-1,0 0,1 0,0-2,0 0,0 0,3-1,47 18,-64-22,6 2,1 0,-1 0,1 1,-1-1,0 1,0 1,-1-1,1 1,-1 0,1 0,-1 1,0-1,-1 1,1 0,-1 1,0-1,0 1,-1-1,0 1,0 0,1 2,-6-4,0 0,1 0,-1 0,-1 0,1 0,0 0,-1-1,0 1,0-1,0 0,0 0,0 0,-1 0,1-1,-1 1,0-1,0 0,0 0,0 0,0-1,0 1,-1-1,1 0,0 0,-1-1,1 1,0-1,-1 0,1 0,-1-1,1 1,0-1,-2 0,5 1,-1-1,0 1,0-1,0 0,1 0,-1 1,0-1,1 0,-1 0,1-1,-1 1,1 0,-1 0,1-1,0 1,0-1,0 1,0-1,0 1,0-1,0 0,0 0,1 1,-1-1,1 0,-1 0,1 0,0 0,-1 0,1 1,0-1,0 0,0 0,1 0,-1 0,0 0,1 0,0 0,30-69,-8 43,0 0,2 1,0 2,2 0,1 2,1 1,1 1,1 2,4-1,-32 17,1 0,-1 0,1 1,0 0,0 0,0 0,0 0,0 0,0 1,0 0,0 0,1 0,-1 0,0 1,1 0,-1 0,0 0,1 0,-1 0,1 1,-1 0,0 0,0 0,0 1,0-1,0 1,0 0,0 0,0 0,1 2,2 6,-1 1,0 0,-1 0,0 0,0 1,-2-1,1 1,-2 0,1 0,-1 9,12 40,-13-55,0 0,0-1,1 1,0 0,0-1,0 0,1 1,0-1,0 0,0 0,0-1,1 1,0-1,0 1,0-1,1-1,-1 1,4 1,-7-4,1-1,-1 0,1 0,-1 0,1 0,-1 0,1 0,0-1,-1 1,1 0,-1-1,1 0,-1 1,0-1,1 0,-1 1,0-1,1 0,-1 0,0 0,0 0,0 0,1-1,13-15</inkml:trace>
  <inkml:trace contextRef="#ctx0" brushRef="#br3" timeOffset="174859.005">8340 14993,'-14'18,"-7"13,1 8,8 4,12 0,14-4,4-7</inkml:trace>
  <inkml:trace contextRef="#ctx0" brushRef="#br3" timeOffset="175448.159">8808 15728,'-13'-25,"2"0,2-2,0 1,1-1,2 0,-1-9,3 15,-24-192,31 174,-3 38,1 1,-1-1,0 0,1 1,-1-1,0 1,1-1,-1 0,0 1,1-1,-1 1,1-1,-1 1,1-1,0 1,-1 0,1-1,-1 1,1 0,0-1,-1 1,1 0,0 0,-1 0,1-1,0 1,-1 0,1 0,0 0,-1 0,1 0,0 0,-1 0,1 1,0-1,-1 0,1 0,0 0,-1 1,1-1,0 0,-1 1,1-1,-1 0,1 1,-1-1,1 1,-1-1,1 1,133 94,-130-93,-1 0,1 0,-1 0,1 1,-1 0,0 0,0 0,0 0,-1 0,1 0,-1 1,0-1,0 1,0 0,0 0,0-1,-1 1,0 0,0 0,0 1,0-1,-1 0,1 0,-1 0,0 2,0 23,13 97,-12-121,0 0,1 0,0 0,0 0,0-1,1 1,0-1,-1 0,1 1,1-1,-1 0,1-1,-1 1,1-1,0 1,1-1,-1 0,0-1,1 1,-1-1,1 0,3 1,1 0,0-1,1 0,-1-1,1 0,0 0,-1-1,1 0,0-1,-1 0,1-1,-1 0,0 0,1-1,-1 0,0-1,-1 0,1 0,-1-1,1 0,-1 0,-1-1,1 0,-1 0,0-1,0 0,1-3,2-2,1-1,-1 0,-1-1,-1 0,0-1,0 0,-2 0,0 0,0-1,-2 0,0 0,0 0,-2-1,0 1,-1-1,-1 15,1 0,-1 0,0 0,1 0,-1 1,0-1,0 0,0 0,-1 0,1 0,0 0,-1 1,1-1,-1 0,0 0,0 1,1-1,-1 0,0 1,0-1,-1 1,1-1,0 1,0-1,-1 1,1 0,-1 0,1 0,-1 0,1 0,-1 0,0 0,1 0,-1 1,0-1,0 1,0-1,1 1,-1 0,0-1,0 1,0 0,0 0,0 1,0-1,0 0,-3 4,0 1,0-1,1 1,-1-1,1 1,1 1,-1-1,1 0,0 1,0 0,0 0,1 0,0 0,0 0,0 0,1 0,0 1,1-1,-1 0,1 1,0-1,1 1,-1-1,2 5,-1-1,1 0,0 0,1 0,0 0,0-1,1 1,0-1,1 0,0 0,0 0,1-1,0 0,1 0,-1 0,2-1,-1 0,1-1,0 1,0-1,1-1,0 0,0 0,0-1,5 2,7 2,0 0,1-2,-1-1,1-1,1 0,-1-2,0-1,1 0,-1-2,18-2,35-10,-11-4</inkml:trace>
  <inkml:trace contextRef="#ctx0" brushRef="#br3" timeOffset="175712.221">10639 15301,'0'0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8:59.3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21,'47'-8,"0"2,1 2,-1 2,1 2,0 2,46 8,94 18,38 17,-121-20,2-5,0-4,1-5,1-5,85-6,-147-6,-77 10,12 4,3 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8:59.8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71 38,'0'3,"0"0,1 0,-1 0,1-1,0 1,-1 0,1 0,0-1,1 1,-1 0,0-1,1 1,0-1,-1 0,1 1,0-1,0 0,0 0,0 0,1 0,-1-1,1 1,-1-1,1 1,-2-3,1 0,-1 0,0-1,1 1,-1-1,0 1,0 0,0-1,0 0,0 1,-1-1,1 1,0-1,-1 0,1 0,-1 1,0-1,1 0,-1 0,0 0,0 1,0-1,0 0,-1 0,1 0,0 1,-1-1,1 0,-1-1,0 1,1 0,-1-1,0 1,0-1,0 1,0 0,-1 0,1-1,-1 1,1 0,-1 0,0 0,0 1,1-1,-1 0,-1 1,1-1,0 1,0 0,0 0,-1 0,1 0,-1 0,1 0,-1 0,1 1,-1 0,1-1,-1 1,1 0,-1 0,1 0,-1 0,0 1,1-1,-1 1,1 0,-1-1,1 1,0 0,-1 1,1-1,0 0,0 0,0 1,0 0,0-1,0 1,0 0,0 0,1 0,-1 0,1 0,-2 2,-6 39,7-21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09:17.359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14 684,'-2'-17,"-2"1,2 0,-1-1,2 1,0 0,1-1,1 1,0 0,1-1,1 1,0 0,1 0,1 1,2-3,-6 15,1 1,-1-1,1 1,0-1,0 1,0 0,0 0,0 0,0 0,1 0,-1 0,1 1,-1-1,1 1,0 0,0 0,-1 0,1 0,0 0,0 1,0-1,0 1,0-1,0 1,0 0,0 1,0-1,0 0,0 1,0-1,0 1,-1 0,1 0,0 0,0 1,0 0,95 63,-93-60,5 3,-5-2,1-1,1 0,-1 0,1-1,0 0,0 0,0 0,0-1,7 2,-12-5,0 1,-1-1,1 0,-1 0,1-1,0 1,-1 0,1-1,-1 1,1-1,-1 1,1-1,-1 0,1 1,-1-1,1 0,-1 0,0 0,0 0,1 0,-1 0,0-1,0 1,0 0,0-1,-1 1,1 0,0-1,0 1,-1-1,1 1,-1-1,1-1,10-55,-11 58,3-107,-3 105,1 1,-1 0,0 1,0-1,0 0,0 0,0 1,0-1,0 0,0 0,0 1,0-1,0 0,0 0,0 1,-1-1,1 0,0 1,-1-1,1 0,0 1,-1-1,1 0,-1 1,1-1,-1 1,1-1,-1 1,1-1,-1 1,0-1,1 1,-1 0,0-1,1 1,-2-1,-7 7</inkml:trace>
  <inkml:trace contextRef="#ctx0" brushRef="#br0" timeOffset="264.289">68 912,'11'-14,"9"-7,7 1,6 3,5 3,2 3,3 1,2 1,1 1,1 0,-1-3,-9 0</inkml:trace>
  <inkml:trace contextRef="#ctx0" brushRef="#br0" timeOffset="576.491">869 416,'-5'-21,"0"-1,2 0,0-1,1 1,2 0,0-1,1 1,2 0,0 0,1 0,1 0,1 0,1 1,4-7,-11 27,0 0,0 1,0-1,0 0,0 1,0-1,0 0,0 1,0-1,0 0,0 1,0-1,0 0,1 1,-1-1,0 0,0 1,1-1,-1 1,1-1,-1 1,0-1,1 1,-1-1,1 1,-1-1,1 1,-1-1,1 1,-1 0,1-1,0 1,-1 0,1 0,0 0,-1-1,1 1,0 0,-1 0,1 0,0 0,-1 0,1 0,0 0,-1 0,1 0,0 0,-1 0,1 1,-1-1,1 0,0 0,-1 1,1-1,-1 0,1 1,-1-1,1 1,-1-1,1 1,8 105,-10-67,27 186,-10-123,-10-55</inkml:trace>
  <inkml:trace contextRef="#ctx0" brushRef="#br0" timeOffset="760.031">883 804,'14'-6,"13"-8,9-8,8-6,2-4,2 0,-7 0,-9 5</inkml:trace>
  <inkml:trace contextRef="#ctx0" brushRef="#br0" timeOffset="1055.988">1284 136,'2'26,"1"-1,2 0,0 0,2 0,1-1,1 0,1 0,0-1,2 0,1-1,1-1,1 0,0-1,2 0,3 2,-19-21,35 31,-35-31,-1-1,1 1,0-1,0 1,0-1,0 1,0-1,0 1,-1-1,1 0,0 0,0 1,0-1,0 0,0 0,0 0,0 0,0 0,0 0,0 0,0-1,0 1,0 0,0 0,0-1,0 1,0-1,0 1,0-1,0 1,0-1,-1 1,1-1,0 0,0 0,-1 1,1-1,-1 0,1 0,0 0,-1 0,0 1,1-2,3-7,-1-1,0 0,-1-1,0 1,-1 0,0-1,0 1,-1-1,0-1,0-8,17-331,-10 297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5.1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0,'9'14,"12"8,14 2,17-5,15-11,18-17,-7-6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9:00.09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93,'9'2,"6"-1,-1-6,-2-6,-3-7,-5-1,-6 2,-5 3,-3 5,-3 6,0 11,-2 10,3 9,3 4,6 2,9-2,11-7,3-8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8:58.0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239 161,'-4'-1,"0"0,0 1,0-1,0 1,0 0,0 0,0 1,0-1,0 1,0 0,0 0,0 0,0 0,1 1,-1 0,0 0,1 0,0 0,-1 0,1 1,0-1,0 1,-2 3,-55 79,44-46,1 1,2 0,1 1,3 0,1 1,2 0,0 31,4-39,1-1,2 0,1 0,3 16,-3-38,0-1,0 1,1-1,1 1,-1-1,2 0,-1 0,1-1,1 1,0-1,0-1,1 1,0-1,0 0,6 4,-8-7,0-1,1-1,0 1,0-1,0 0,0 0,0-1,1 1,-1-2,1 1,-1-1,1 0,0 0,0 0,-1-1,1 0,0-1,0 0,-1 0,1 0,-1 0,1-1,-1 0,1-1,-1 0,0 0,0 0,0 0,-1-1,1 0,-1 0,0-1,0 1,0-1,-1 0,2-3,3-9,-1-1,-1 0,-1-1,-1 0,0 0,-1 0,-1 0,-1 0,-1-1,0 1,-3-19,2-15,-3 0,-2 0,-3 1,-1 0,-3 0,-3 1,-1 1,-2 0,-10-14,23 54,0 1,0-1,-1 1,0 0,0 1,-1 0,0 0,-7-6,12 13,0 0,0 0,0 0,0 0,-1 1,1-1,0 1,-1 0,1-1,0 1,-1 0,1 0,0 0,-1 1,1-1,0 1,0-1,-1 1,1 0,0-1,0 1,0 0,0 1,0-1,0 0,0 1,0-1,0 1,1-1,-1 1,1 0,-1-1,1 1,0 0,-1 0,1 0,0 1,0-1,0 0,1 0,-1 0,1 1,-1-1,1 0,0 1,-1-1,1 0,-9 31,1 0,1 0,2 0,1 1,2 0,1-1,1 1,3 0,0 0,3 6,-1-15,1 0,1 0,1-1,1 0,1 0,5 6,22 30</inkml:trace>
  <inkml:trace contextRef="#ctx0" brushRef="#br0" timeOffset="542.839">519 0,'-8'106,"38"237,-7-133,-12-49,-12-273,-1 80,2 0,1-1,1 1,2 0,6-25,-10 54,0-1,0 1,1 0,-1 0,1-1,0 1,0 0,0 0,0 0,1 0,-1 0,1 0,-1 0,1 0,0 1,1-1,-1 1,0-1,1 1,-1 0,1 0,-1 0,1 0,0 1,0-1,0 1,0 0,0-1,0 1,1 1,-1-1,0 0,0 1,1 0,-1-1,0 1,1 1,-1-1,0 0,0 1,1 0,-1-1,1 2,8 9,0 0,-1 1,-1 0,0 1,0 0,-1 0,-1 1,0 0,-1 1,0 0,-2 0,1 0,-1 5,-2-11,60 199,-62-206,0 0,-1 0,1-1,-1 1,1 0,-1 0,0 0,0 0,1 0,-2-1,1 1,0 0,0 0,0 0,-1 0,1 0,-1-1,0 1,1 0,-1 0,0-1,0 1,0-1,0 1,0-1,-1 1,1-1,0 1,-1-1,1 0,-1 0,1 0,-1 0,0 0,1 0,-1 0,0-1,0 1,1 0,-1-1,0 0,0 1,0-1,0 0,-1 0,-100-15,58 4,56 12,5 0</inkml:trace>
  <inkml:trace contextRef="#ctx0" brushRef="#br0" timeOffset="932.28">1334 455,'-11'1,"0"0,1 1,-1 0,0 1,1 0,-1 1,1 0,0 1,0 0,1 0,-1 1,1 0,1 1,-1 0,1 1,0-1,1 1,-1 1,2 0,-1 0,1 0,1 0,-5 11,9-17,-1 0,1 1,0-1,0 1,0-1,0 1,1 0,0-1,-1 1,1 0,0-1,1 1,-1 0,1-1,0 1,0 0,0-1,0 1,0-1,1 0,0 1,-1-1,1 0,0 0,1 0,-1 0,0-1,1 1,0 0,0-1,0 0,2 2,11 6,1 0,0-2,1 0,-1 0,2-2,-1 0,2-1,0 1,1 0,-1 1,0 2,-1 0,10 6,-27-14,0 0,0 0,0 1,0-1,0 1,0-1,0 1,0 0,0-1,-1 1,1 0,-1 0,1 0,-1 0,0 1,0-1,0 0,0 0,0 1,0-1,-1 1,1-1,-1 0,1 1,-1-1,0 1,0-1,-1 1,1-1,0 1,-1-1,1 1,-1-1,0 0,0 1,0-1,0 0,0 0,0 1,-1-1,1 0,-1 0,1-1,-2 2,-9 8,-1-1,0 0,-1-1,0-1,0 0,-1-1,0 0,0-1,-1-1,0 0,0-1,0-1,0-1,-1 0,1-1,-7-1,-13 2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9:02.0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1 941,'20'-4,"-1"-1,1-2,-1 0,0 0,0-2,-1 0,-1-2,1 0,-1 0,-1-2,2 1,-1-1,0 0,-1-1,0-1,-1-1,-1 0,0-1,-1 0,-1-1,-1-1,6-12,-16 30,0 0,0 0,-1 0,1 0,0 0,-1 0,1 0,-1-1,1 1,-1 0,1 0,-1 0,0-1,0 1,1 0,-1-1,0 1,0 0,0 0,-1-1,1 1,0 0,0 0,-1-1,1 1,0 0,-1 0,1 0,-1 0,0-1,1 1,-1 0,0 0,0 0,0 0,0 1,0-1,0 0,0 0,0 0,0 1,0-1,0 1,-1-1,-5 3,0 0,0 1,1 0,-1 1,1-1,-1 1,1 0,0 1,1 0,-1 0,1 0,0 0,-1 1,3-2,-6 3,0 1,1 0,0 1,1 0,0 0,0 0,1 1,0 0,1 0,0 0,0 1,1 0,1 0,0 0,0 0,1 0,1 1,0-1,0 6,2-13,0 0,1 0,-1-1,1 1,0 0,0-1,0 0,1 1,-1-1,1 0,0 0,0 0,0-1,0 1,0-1,1 1,-1-1,1 0,-1-1,1 1,0 0,0-1,0 0,93 16,-85-16,-1-1,1 0,-1 0,0-1,0-1,1 0,-1 0,0-1,0 0,-1-1,1 0,-1-1,0 0,9-7,-15 8,-1-1,0 0,0 0,0 0,0-1,-1 1,0-1,0 1,0-1,-1 0,0 0,0 0,0 0,-1 0,0-1,8-40,-5 41,0 1,0-1,0 0,0 1,1-1,0 1,0 0,1 0,-1 1,1-1,0 1,0 0,1 0,-1 1,1-1,0 1,-1 1,1-1,1 1,-1 0,0 0,1 1,-1 0,0 0,1 0,-1 1,1 0,0 0,-1 1,0 0,1 0,-1 0,1 1,-1 0,0 0,0 1,0-1,0 1,-1 1,1-1,-1 1,0 0,0 0,0 1,1 0,-1 2,0 1,-1 0,1 0,-1 0,-1 1,0-1,0 1,0 0,-1 0,-1 0,0 0,0 0,0 0,-1 0,0 1,-2 7,2-15,-1 0,1 0,0-1,-1 1,1 0,-1 0,1 0,-1-1,0 1,0 0,0-1,0 1,0 0,0-1,0 0,0 1,-1-1,1 0,-1 1,1-1,-1 0,1 0,-1 0,0 0,1-1,-1 1,0 0,0-1,1 1,-1-1,0 0,0 1,0-1,0 0,0 0,0 0,1 0,-1-1,0 1,0 0,0-1,0 0,1 1,-1-1,0 0,1 0,-1 0,0 0,1 0,-1 0,1 0,0 0,-1-1,1 1,-2-2,1 0,0 1,1-1,-1 0,0 0,1 0,0 0,-1 0,1 0,0 0,1-1,-1 1,1 0,-1-1,1 1,0 0,0-1,0 1,1 0,-1 0,1-1,0 1,0 0,0 0,0 0,1 0,-1 0,1 0,-1 0,1 0,0 0,0 1,1-1,-1 1,0 0,1 0,0-1,-1 2,1-1,3-2,58-46,-28 24,-2-2,0-1,-3-2,2-3,-19 16,0-1,0 0,-2-1,-1-1,0 0,-2 0,0-1,-2 0,0-1,-1 1,-2-1,0-1,-2 1,0 0,-1-1,-2 1,0-1,-2 1,0 0,-2 0,0 0,-5-9,-18-20,28 51,-1 0,1 0,-1 0,0 0,1 0,-1 0,0 1,1-1,-1 0,0 0,0 1,0-1,0 0,0 1,0-1,0 1,0-1,0 1,0 0,0-1,0 1,0 0,0 0,0 0,0 0,-1 0,1 0,0 0,0 0,0 0,0 0,0 1,0-1,0 0,0 1,0-1,0 1,0-1,0 1,0-1,0 1,0 0,0 0,1-1,-1 1,0 0,0 0,0 0,-27 82,18-10,3 0,3 1,4-1,8 67,-8-111,2-1,1 1,1-1,2 0,1 0,1-1,1 0,1-1,2 1,0-2,11 15,-21-36,1 0,1-1,-1 1,1 0,-1-1,1 0,0 0,0 0,0 0,1-1,-1 0,1 0,-1 0,1 0,0-1,-1 1,1-1,0 0,0-1,0 1,0-1,0 0,0 0,0-1,0 0,0 1,-1-1,1-1,0 1,0-1,-1 0,1 0,-1 0,0-1,2-1,4-5,0 0,-1-1,-1 0,0 0,0-1,-1 0,0-1,-1 0,-1 0,0 0,0 0,-1-1,-1 0,0 1,0-1,-2-1,1 1,-2 0,0-5,-6-37,6 55,0 0,0 1,0-1,0 0,0 1,0-1,0 0,0 1,0-1,0 0,0 1,0-1,0 0,0 1,0-1,0 0,0 1,-1-1,1 0,0 0,0 1,0-1,-1 0,1 0,0 1,0-1,0 0,-1 0,1 1,0-1,0 0,-1 0,1 0,0 0,-1 1,1-1,0 0,-1 0,1 0,0 0,-1 0,1 0,0 0,-1 0,1 0,0 0,-1 0,1 0,0 0,-1 0,1 0,0 0,0-1,-1 1,1 0,0 0,-1 0,1 0,0-1,0 1,-1 0,1 0,0-1,0 1,-1 0,1 0,-3 15,0 0,1 0,0 0,2 1,-1-1,2 1,0-1,1 0,1 1,0-1,1 0,0-1,4 7,-5-15,1 1,0-1,1 1,-1-1,1 0,1-1,-1 1,1-1,0 0,0-1,0 1,1-1,-1 0,1-1,0 0,0 0,1 0,-1-1,0 0,1 0,-1-1,1 0,0-1,-1 1,1-1,0-1,-1 1,1-1,0-1,2 0,35-8</inkml:trace>
  <inkml:trace contextRef="#ctx0" brushRef="#br0" timeOffset="278.784">1004 313,'9'2,"19"1,25 0,24-1,20 0,13-1,-12-1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9:02.9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67 508,'0'19,"0"12,2 10,1 5,2-1,3-3,0-5,-2-8</inkml:trace>
  <inkml:trace contextRef="#ctx0" brushRef="#br0" timeOffset="887.671">0 335,'26'-4,"1"2,-1 1,0 2,0 0,0 2,0 0,-16-1,-1 0,0 1,0 0,0 0,0 1,0 0,-1 1,1 0,-1 0,-1 1,1 0,-1 0,0 1,0 0,-1 0,0 0,5 8,0 6,-1 1,-1 0,-1 1,-1 0,-1 0,-1 1,-1-1,-1 1,-1 0,-1 13,10 68,-12-103,1 0,0 0,0 0,0 0,0 0,0 0,1 0,-1 0,0 0,1 0,0-1,-1 1,1 0,0 0,0 0,0-1,0 1,0 0,0-1,1 1,-1-1,0 1,1-1,-1 0,1 0,0 1,-1-1,1 0,0 0,0-1,-1 1,1 0,0-1,0 1,0-1,0 1,0-1,0 0,1 0,5-5,0-1,0 0,0 0,-1-1,0 0,-1-1,1 1,-1-1,-1 0,1-1,-2 1,1-1,0-3,-4 11,64-140,-65 141,1 1,-1-1,0 0,1 0,-1 1,0-1,0 0,1 0,-1 0,0 0,1 1,-1-1,0 0,1 0,-1 0,1 0,-1 0,0 0,1 0,-1 0,0 0,1 0,-1 0,0 0,1 0,-1 0,0 0,1-1,-1 1,1 11,-1 8,1 0,0 0,1-1,1 1,1 0,1-1,1 0,0 0,1-1,1 1,6 8,-11-22,0 0,0 0,1 0,-1-1,1 0,0 0,0 0,0 0,0 0,1-1,-1 0,1 0,-1 0,1 0,0-1,0 0,-1 0,1 0,0 0,0-1,0 0,0 0,0 0,0-1,0 0,4-1,0 0,1-1,0-1,-1 0,0 0,0-1,0 0,-1 0,1-1,-1 0,0-1,-1 0,6-6,5-14,-1 0,-1-2,-1 1,-1-2,-2 0,-1 0,-2-1,-1 0,-1-1,-2 0,-1 0,-1 0,-2-1,-1 0,2-11,-2-1,-1 0,-3 1,-1 0,-10-36,-13 18,27 61,1 1,-1-1,0 1,0 0,0-1,0 1,0 0,0 0,0 0,0-1,0 1,0 1,0-1,0 0,0 0,0 0,0 0,0 1,0-1,0 0,0 1,0-1,0 1,0-1,1 1,-1-1,0 1,0 0,0-1,1 1,-1 0,0 0,1-1,-1 1,1 0,-1 0,1 0,-1 0,1 0,0 0,-1 0,-6 15,-1 0,2 1,0 0,1 0,1 0,0 1,2-1,-1 9,2-19,-7 44,2 1,3 0,2 0,2-1,2 1,3 0,2-1,2 0,4 5,-10-42,2-1,-1 0,2 0,0 0,0-1,1 0,1 0,0-1,0 0,1 0,7 4,-11-10,0 0,0 0,1-1,0 0,-1 0,2-1,-1 0,0 0,1-1,-1 0,1 0,0 0,-1-1,1 0,0-1,0 0,0 0,-1-1,1 0,0 0,6-2,-5-2,-1 1,1-1,-1 0,0-1,-1 0,0 0,0 0,0-1,-1 0,1 0,-2-1,1 0,-1 0,-1 0,1-1,-1 0,-1 1,1-1,-2-1,1 1,-1 0,-1-1,1 1,-2-1,1 1,-1-1,-1 1,0-1,0 1,-1-1,0 1,-1 0,1 0,-3-3,5 11,0 0,0 0,0 0,0 0,0 0,0 0,0 0,-1 0,1 0,0 1,-1-1,1 0,-1 0,1 0,-1 0,1 0,-1 1,1-1,-1 0,0 1,1-1,-1 0,0 1,0-1,1 1,-1-1,0 1,0-1,0 1,0 0,0-1,0 1,0 0,0 0,1 0,-1-1,0 1,0 0,0 0,0 1,0-1,0 0,0 0,0 0,0 1,0-1,0 0,0 1,0-1,1 1,-1-1,0 1,0-1,1 1,-1 0,0-1,0 1,1 0,-1 0,-5 11,1 2,0-1,1 0,1 1,0 0,0 0,2 0,0 0,0 0,2 14,-1-17,0 0,1 0,1 1,0-1,0 0,1 0,0 0,1-1,3 6,-5-13,-1 1,2 0,-1-1,0 1,1-1,-1 0,1 1,0-1,0-1,0 1,1 0,-1-1,1 1,-1-1,1 0,0-1,-1 1,1 0,0-1,0 0,1 0,-1 0,0-1,0 1,0-1,3 0,60-21,-40 4</inkml:trace>
  <inkml:trace contextRef="#ctx0" brushRef="#br0" timeOffset="1157.395">923 348,'-16'0,"-5"2,7 1,19 0,20-1,26 0,21-1,17-3,-6-1</inkml:trace>
  <inkml:trace contextRef="#ctx0" brushRef="#br0" timeOffset="1587.008">1591 923,'13'-27,"-1"0,-1 0,-1-1,-2-1,-1 1,-1-1,-1-1,-2 1,-1-2,2-94,-4 125,0-1,0 1,1-1,-1 1,0-1,0 1,0-1,0 1,0 0,0-1,0 1,0-1,0 1,0-1,0 1,0-1,0 1,0-1,-1 1,1 0,0-1,0 1,0-1,-1 1,1 0,0-1,-1 1,1 0,0-1,0 1,-1 0,1-1,-1 1,1 0,0 0,-1-1,1 1,-1 0,1 0,0 0,-1 0,1 0,-1 0,1-1,-1 1,1 0,-1 0,1 0,-1 1,1-1,0 0,-1 0,1 0,-1 0,1 0,-1 0,1 1,0-1,-1 0,-14 24,14-22,0 0,0 0,0 0,0 0,1 0,-1 0,1 1,-1-1,1 0,0 0,0 0,0 1,0-1,0 0,0 0,1 0,-1 0,1 1,0-1,-1 0,1 0,0 0,0 0,0 0,1-1,-1 1,0 0,1 0,-1-1,1 1,-1-1,1 1,0-1,0 0,-1 0,1 0,0 0,0 0,0 0,0 0,1 0,0-1,123 9,-124-8,1 0,-1 0,0 0,1 0,-1 0,0 0,0 1,0-1,0 1,0 0,0-1,0 1,0 0,-1 0,1 0,-1 0,1 1,-1-1,0 0,0 1,0-1,0 0,0 1,-1-1,1 1,-1 0,6 72,-6-62,5 121,-4-131,0-1,0 1,0-1,0 1,0-1,1 0,-1 0,1 0,0 1,-1-1,1-1,0 1,0 0,0 0,1-1,-1 1,0-1,0 0,1 0,-1 0,1 0,-1 0,1 0,0 0,-1-1,1 0,-1 1,1-1,1 0,80-11,-29-5,-2-2</inkml:trace>
  <inkml:trace contextRef="#ctx0" brushRef="#br0" timeOffset="2327.361">2246 522,'14'4,"0"1,-1 0,0 2,0-1,0 2,-1 0,0 0,0 1,-1 0,0 1,-1 0,0 1,6 9,-5-5,0 1,-1 0,0 0,-1 1,-1 1,-1-1,-1 1,0 1,-1-1,-1 1,-1 0,0 0,-2 0,0 4,-2 43,-2-1,-4 1,-8 32,-1 13,19-8,-3-100,1 0,0-1,0 1,0 0,0-1,0 1,0-1,1 1,-1-1,1 1,0-1,-1 0,1 0,0 0,0 0,1 0,-1 0,0 0,1-1,-1 0,1 1,-1-1,1 0,0 0,-1 0,1 0,0-1,0 1,0-1,0 0,-1 1,1-1,0-1,1 1,4-2,0-1,0 0,1-1,-2 0,1 0,0 0,-1-1,0 0,0-1,-1 1,1-1,-1-1,0 1,-1-1,0 0,0 0,0-1,-1 0,0 1,0-1,-1-1,0 1,-1 0,0-1,1-6,1 0,0 0,-1 0,-1 0,-1 0,0-1,-1 1,0 0,-1-1,-1 1,0 0,-2 0,1 0,-2 0,0 1,-1-1,0 2,-1-1,0 0,-1 1,-1 1,0-1,-1 2,0-1,-1 1,0 1,-1 0,0 0,0 1,-1 1,0 0,-5-2,0 4,0 0,0 1,-1 0,0 2,0 0,0 1,0 1,0 1,-18 2,15 2,38 5,22-9,1-1,-1-2,0-1,-1-2,1-2,1-3,-27 9,247-60,-257 62,0 0,0-1,0 1,-1 0,1 0,0 1,0-1,0 0,0 0,0 1,0-1,-1 1,1 0,0 0,0-1,-1 1,1 0,0 0,-1 1,1-1,-1 0,0 0,1 1,-1-1,0 1,0-1,0 1,0-1,0 1,0 0,0 0,0-1,-1 1,1 0,-1 0,0 0,1 0,-1 0,0 0,0-1,0 1,0 0,0 0,-1 0,1 0,-1 0,1 17,8 61,-8-78,1 1,0-1,0 0,0 0,0 0,0 0,0 0,0 0,1 0,-1 0,1 0,-1-1,1 1,0-1,0 1,0-1,0 0,0 1,0-1,0 0,0 0,0 0,0-1,0 1,1-1,-1 1,0-1,1 0,-1 1,0-1,3-1,15-3,-1-3</inkml:trace>
  <inkml:trace contextRef="#ctx0" brushRef="#br0" timeOffset="2605.212">2928 481,'-4'14,"2"6,9 3,3-3</inkml:trace>
  <inkml:trace contextRef="#ctx0" brushRef="#br0" timeOffset="4561.931">3115 1003,'-1'-12,"1"1,0 0,0 0,1 0,1-1,0 1,1 1,0-1,0 0,1 1,0-1,1 1,3-4,-1-1,1 0,0 1,1 0,1 0,0 1,1 0,0 1,1 0,0 1,7-4,-18 13,1 1,-1 0,1 0,-1 1,1-1,-1 0,1 0,0 1,0-1,-1 1,1-1,0 1,0 0,-1 0,1 0,0 0,0 0,0 0,-1 0,1 1,0-1,0 1,-1-1,1 1,0-1,-1 1,1 0,-1 0,1 0,-1 0,1 0,-1 0,0 1,1-1,-1 0,0 1,0-1,0 0,0 1,0 0,0-1,-1 1,1-1,0 3,83 219,-114-307,29 83,0-1,0 1,0-1,1 1,-1-1,0 0,0 1,1-1,-1 0,1 0,-1 0,1 0,0 1,0-1,0 0,0 0,0 0,0 0,1 1,-1-1,0 0,1 0,0 0,-1 1,1-1,0 0,0 1,0-1,0 1,0-1,0 1,0-1,1 1,-1 0,1-1,11-4,-1 1,1 1,0 0,0 1,1 0,-1 1,7 0,19-3,54-7,-91 13,0 0,-1 0,1 0,-1 1,1-1,-1 1,0-1,0 1,0 0,1-1,-2 1,1 0,0 0,0-1,0 1,-1 0,1 0,-1 0,0 0,1 0,-1 0,0 0,0 0,0 0,-1 0,1 0,0 0,-1 0,1 12,0-10,1 0,-1 0,1 0,-1 0,1 0,0 0,1-1,-1 1,1 0,-1 0,1-1,0 1,1-1,-1 0,0 0,1 0,0 0,0 0,0 0,0 0,0-1,0 0,1 0,-1 0,1 0,0 0,-1-1,1 1,0-1,0 0,0 0,0-1,3 1,-2 0,-1-1,0 0,0 0,1-1,-1 1,0-1,0 0,0 0,0 0,0-1,0 1,0-1,0 0,0 0,-1-1,1 1,-1-1,0 1,1-1,-1 0,-1 0,1-1,0 1,-1 0,1-1,-1 0,0 1,0-1,-1 0,1 0,-1 0,0 0,0-1,0 1,-1 0,1 0,-1 0,0-1,0 1,-1 0,1 0,-1-1,0 1,0 0,0 0,-1 0,1 0,-1 0,-1-2,-2-1,1 0,-1 1,-1 0,1-1,-1 2,0-1,0 1,-1 0,0 0,0 1,0-1,0 2,-1-1,-2 0,5 2,1 0,-1 1,1-1,-1 1,1 0,-1 0,0 1,1-1,-1 1,0 0,0 1,1-1,-1 1,0 0,1 0,-1 0,1 1,-1-1,1 1,0 0,0 1,0-1,0 1,0-1,-2 3,0 3,-1 1,1 0,0 1,1-1,0 1,1 0,0 0,1 0,0 1,0-1,1 1,0 0,1 0,1-1,-1 1,2 0,0 5,-1-13,0 0,0 0,1 0,-1 1,1-1,0 0,0 0,0 0,0 0,0 0,1 0,-1 0,1-1,0 1,0 0,0-1,0 0,0 1,1-1,-1 0,1 0,-1 0,1 0,0-1,0 1,0-1,0 0,0 0,0 0,0 0,0 0,0-1,0 1,1-1,0 0,24-2</inkml:trace>
  <inkml:trace contextRef="#ctx0" brushRef="#br0" timeOffset="4915.992">3823 187,'-12'-1,"-1"1,0 1,1 0,-1 0,1 2,-1-1,1 1,0 1,0 0,0 1,1 0,0 1,0 0,0 1,1 0,-1 1,-1 2,10-8,1 0,-1 0,0 0,0 0,1 0,0 0,-1 1,1-1,0 0,0 1,0-1,0 1,1-1,-1 1,1 0,-1-1,1 1,0-1,0 1,0 0,0-1,1 1,-1-1,1 1,-1 0,1-1,0 1,0-1,0 0,0 1,1-1,-1 0,1 0,-1 0,1 1,0-2,0 1,0 0,1 1,177 112,-169-103,0 2,-1 0,-1 0,0 1,-1 0,-1 0,0 1,-1 0,-1 0,-1 0,0 1,-1-1,0 1,-2 0,0 7,27 118,-26-138,-1 0,0 1,1-1,0 0,0 0,0 0,0-1,1 1,-1 0,1-1,0 1,0-1,0 0,1 0,-1 0,1-1,0 1,-1-1,1 0,0 0,0 0,1-1,-1 1,0-1,0 0,1 0,-1 0,3-1,14-2,0 0,0-2,-1 0,0-2,0 0,0-1,-1-1,0-1,0-1,8-6,25-13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9:12.6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550 167,'3'19,"2"16,3 17,3 15,-1 12,-2 7,-3-1,-4-5,-4-9,-2-15,-1-17</inkml:trace>
  <inkml:trace contextRef="#ctx0" brushRef="#br0" timeOffset="841.863">858 167,'-2'17,"-1"-1,-1 0,-1 0,0 0,-1-1,-1 0,0 0,-1-1,0 0,-2 0,1 0,-2-2,-8 9,-7 12,-3-2,0-2,-2 0,-1-2,-12 7,25-23,37-27,-11 13,-1 0,0 0,1 1,-1-1,1 2,0-1,0 1,0 0,0 0,0 0,0 1,0 0,0 1,0 0,0 0,0 0,-1 1,1 0,0 0,-1 1,1 0,-1 0,0 0,0 1,0 0,-1 0,1 0,2 4,71 86,-68-77,0-1,2-1,0 0,1 0,0-2,8 6,-16-15,0 0,0 0,1-1,0 0,-1-1,1 1,0-1,1 0,-1-1,0 0,0 0,0 0,1-1,-1 0,0-1,1 0,-1 0,0 0,0-1,0 0,0 0,5-3,3-1,-1-2,1 0,-1 0,-1-1,1-1,-1 0,-1-1,0 0,6-9,8-12</inkml:trace>
  <inkml:trace contextRef="#ctx0" brushRef="#br0" timeOffset="2146.831">1419 408,'0'7,"0"9,-2 13,-5 11,-7 10,-2 8,-4 2,0-1,3-6,5-8,3-10,7-7,8-10,9-9,9-11,10-13,6-7,-4 0</inkml:trace>
  <inkml:trace contextRef="#ctx0" brushRef="#br0" timeOffset="2403.071">1647 715,'0'-9,"0"-1,0 7,0 9,0 14,0 12,0 10,0 7,-3 4,1-1,-1-3,0-7,4-7,3-11,1-8</inkml:trace>
  <inkml:trace contextRef="#ctx0" brushRef="#br0" timeOffset="2669.362">1874 448,'18'5,"13"1,11-1,4 0,1-2,1-3,-7-2,-8-2,-9-2</inkml:trace>
  <inkml:trace contextRef="#ctx0" brushRef="#br0" timeOffset="2855.865">1955 662,'16'4,"16"2,15-2,14-7,11-5,5-3,1-2,-5-2,-14 3</inkml:trace>
  <inkml:trace contextRef="#ctx0" brushRef="#br0" timeOffset="3133.167">2703 569,'2'7,"1"0,0-1,0 1,1 0,0-1,0 0,0 0,1 0,0-1,0 1,1-1,-1 0,1-1,0 1,0-1,1 0,-1-1,1 1,0-1,0-1,0 1,0-1,0-1,0 1,1-1,-1 0,1-1,3 0,1-4,-1 0,1 0,-1-2,0 1,-1-1,1-1,-1 0,-1-1,1 1,-1-2,-1 1,1-1,-2-1,1 0,-1 0,-1 0,0-1,0 1,-1-2,1-3,-2 8,-1 0,0 0,0-1,-1 1,0-1,0 0,0 1,-1-1,-1 0,1 0,-1 0,-1 0,0 0,0 1,0-1,-1 0,0 1,0-1,-1 1,0-1,0 1,-1 0,0 0,0 1,-1-1,1 1,-1 0,-1 0,1 1,-1-1,0 1,-1 0,1 1,-1 0,1 0,-1 0,-8-2,9 4,-1 1,0 0,1 0,-1 0,0 1,0 0,0 0,1 1,-1 0,0 0,1 0,-1 1,0 0,1 1,0-1,0 1,0 0,0 1,0-1,0 1,1 0,0 1,-3 2,-3 4,-1 1,2 1,-1 0,2 1,0-1,0 2,1-1,1 1,0 3,1-6,2 0,0 0,0 0,1 1,1-1,0 1,0 0,1-1,1 1,0 0,1 0,2 7,8 18</inkml:trace>
  <inkml:trace contextRef="#ctx0" brushRef="#br0" timeOffset="3573.019">3278 167,'0'14,"0"13,0 12,0 10,-3 8,-2 6,-3 1,-2-3,0-8,4-15,4-14</inkml:trace>
  <inkml:trace contextRef="#ctx0" brushRef="#br0" timeOffset="3868.754">3305 234,'13'34,"1"0,1-1,2-1,2 0,1-2,1 0,1-1,2-1,2 0,49 21,-73-48,0 0,0-1,0 1,0-1,0 1,1-1,-1 0,0 0,0 0,0 0,0 0,0 0,1-1,-1 1,0-1,0 1,0-1,0 0,0 0,0 0,0 0,-1 0,1 0,0 0,0-1,-1 1,1-1,-1 1,1-1,-1 0,0 0,0 1,0-1,0 0,0 0,0 0,0 0,0 0,-1-1,6-21,-1 0,-1 0,-2-1,0 0,-2 0,0 1,-2-1,-1 0,-2-9,2 4,-2-1,0 2,-3-1,0 1,-1 0,-2 1,-1 0,-10-16,3 19</inkml:trace>
  <inkml:trace contextRef="#ctx0" brushRef="#br0" timeOffset="4688.476">1419 850,'19'-5,"12"-3,10-4,5 0,4-2,-2 2,-3 0,-6 3,-10 5,-12 3,-9 2</inkml:trace>
  <inkml:trace contextRef="#ctx0" brushRef="#br0" timeOffset="4905.456">1620 609,'-2'16,"-1"14,0 14,3 10,4 5,1 2,-1-10</inkml:trace>
  <inkml:trace contextRef="#ctx0" brushRef="#br0" timeOffset="5933.636">284 47,'-11'1,"1"0,0 1,0 0,0 0,0 1,0 0,1 1,-1 0,1 0,0 1,0 1,1-1,0 1,0 1,0 0,0 0,-5 7,1 0,0 1,1 0,1 0,0 1,2 0,-1 1,2-1,0 2,-2 11,3-7,2 1,0 0,1 1,2-1,0 0,1 1,2-1,0 1,2-1,5 22,-5-30,1 0,0 0,1 0,1-1,0 0,1 0,1 0,0-1,0-1,1 1,1-2,0 1,1-2,0 1,0-2,9 5,66 42,-86-54,0 1,0 0,-1 0,0 0,1 0,-1 0,0 0,-1 0,1 0,0 0,-1 0,0 0,1 0,-1-1,0 1,-1 0,1 0,0-1,-1 1,0-1,1 1,-1-1,0 0,0 0,0 1,-1-2,1 1,0 0,-1 0,1-1,-2 1,-3 5,-23 23,19-21,-1 2,2-1,-1 1,2 1,0 0,0 0,1 1,0 0,1 0,-5 13,13-22,-1 0,1 0,0-1,0 1,0 0,0-1,0 1,1-1,0 1,0-1,0 0,0 0,0 0,0 0,1 0,0 0,-1-1,1 1,0-1,0 0,1 1,-1-2,0 1,1 0,-1-1,1 1,-1-1,1 0,0 0,2 2,8 4,-7-4,0-1,-1 1,0 0,1 1,-1 0,0 0,-1 0,1 1,-1 0,0 0,0 0,0 0,-1 1,0 0,0 0,0 0,2 6,-1 11,-1 0,-2 0,0 0,-1 0,-1 1,-1-1,-1 0,-2 0,0 0,-3 7,-15 76,9-53,3 0,2 0,2 1,2 38,3-85,1 0,0 1,1-1,0 0,0 0,0 0,1 0,0 0,1 0,-1-1,1 1,0-1,1 1,0-1,0 0,0-1,1 1,-1-1,1 1,1-2,-1 1,1 0,0-1,0 0,0-1,0 1,1-1,-1 0,1-1,0 1,0-1,0-1,0 1,1-1,29-2,-4-3</inkml:trace>
  <inkml:trace contextRef="#ctx0" brushRef="#br0" timeOffset="6313.49">872 1491,'-3'16,"0"14,1 16,2 14,1 10,3 6,1 3,-1-4,-1-5,-1-10,0-15</inkml:trace>
  <inkml:trace contextRef="#ctx0" brushRef="#br0" timeOffset="6675.848">1153 1491,'-2'19,"-1"0,-1 0,-1-1,0 0,-1 0,-1 0,0 0,-2-1,-9 14,17-28,-12 23,-1-2,-1 1,0-1,-2-1,-1-1,-1-1,-1 0,-16 13,112-34,-55 4,0 0,-1 2,1 1,-1 0,-1 2,1 0,-1 1,17 13,68 31,-86-47,-4-3</inkml:trace>
  <inkml:trace contextRef="#ctx0" brushRef="#br0" timeOffset="7094.492">1419 1812,'27'-16,"1"1,0 1,1 1,1 2,0 1,0 2,6-1,-33 8,-1 0,0 0,1 1,-1-1,1 0,0 1,-1 0,1-1,-1 1,1 0,0 0,-1 1,1-1,-1 0,1 1,-1 0,1-1,-1 1,1 0,-1 0,1 1,-1-1,0 0,0 1,0-1,0 1,0 0,0 0,0 0,0 0,-1 0,1 0,-1 0,0 0,1 1,-1-1,0 0,0 1,0 0,-2 5,0 0,-1 0,1-1,-2 1,1-1,-1 1,0-1,0 0,-1 0,0 0,0-1,-1 1,0-1,0 0,-1 1,-24 36,30-42,0 0,0 0,0 1,0-1,0 0,0 0,0 1,1-1,-1 0,1 0,-1 0,1 0,-1 0,1 1,0-1,-1 0,1 0,0-1,0 1,0 0,0 0,0 0,0 0,0-1,0 1,0 0,0-1,0 1,0-1,0 0,1 1,-1-1,0 0,0 1,1-1,-1 0,0 0,0 0,1 0,-1 0,0-1,0 1,0 0,1-1,-1 1,0 0,0-1,0 1,0-1,1 0,5 1,111 18,-113-17,-1 1,1 0,0 0,-1 0,1 1,-1 0,0-1,0 1,0 1,0-1,0 1,-1-1,0 1,0 0,0 0,0 1,0-1,-1 0,0 1,0 0,0-1,0 3,-1 0,1-1,-2 1,1 0,-1 0,0-1,-1 1,1 0,-1 0,-1-1,1 1,-1-1,0 1,-1-1,0 0,0 1,0-1,0-1,-1 1,0-1,0 1,-1-1,-3 5,-1-1,0 0,0-1,-1 0,0 0,0-1,-1-1,0 0,0 0,0-1,-2 0,12-4,-1 0,1 0,0 0,0 0,-1-1,1 1,0 0,-1-1,1 1,0-1,-1 0,1 1,-1-1,1 0,-1 0,1 0,0 0,-1 0,1 0,-1 0,1-1,-1 1,1 0,-1-1,1 1,0-1,-1 0,1 1,0-1,0 0,0 0,-1 0,1 0,0 0,0 0,0 0,0 0,0 0,1 0,-1-1,0 1,1 0,-1 0,0-1,1 1,0-1,-1 1,1 0,0-1,0 1,-1-1,3-19</inkml:trace>
  <inkml:trace contextRef="#ctx0" brushRef="#br0" timeOffset="7373.357">1981 1625,'16'0,"12"0,10 0,6 0,7 0,3 0,4-3,0 0,-7 1,-9-1,-11 4,-12 1</inkml:trace>
  <inkml:trace contextRef="#ctx0" brushRef="#br0" timeOffset="7635.282">2155 1839,'16'11,"17"4,16-2,11-7,9-6,4-8,-1-4,-13-1</inkml:trace>
  <inkml:trace contextRef="#ctx0" brushRef="#br0" timeOffset="7993.902">2797 1584,'-5'8,"1"0,0 1,0-1,1 1,0 0,1 0,0 0,0 0,1 0,0 0,0 1,1-1,1 0,-1 0,1 1,1-1,0 0,0 0,1 0,0-1,1 1,-1-1,2 1,-1-1,1 0,0-1,1 1,0-1,0 0,1-1,-1 0,2 0,-1 0,0 0,1-1,0-1,0 1,1-1,-1-1,1 0,0 0,0 0,9 0,-11-2,-1-1,1 0,0-1,0 1,0-1,-1-1,1 1,0-1,-1 0,0-1,1 0,-1 0,0 0,0-1,-1 1,1-1,-1-1,1 1,-2-1,1 0,0 0,-1 0,0-1,0 0,-1 1,2-3,0-1,-1-1,1 0,-1 1,-1-1,0-1,0 1,-1 0,-1-1,1 1,-2-1,1 0,-2 1,1-1,-1 1,-1-1,-2-7,0 7,0 0,0 1,-2-1,1 1,-1 0,-1 0,0 1,0 0,-1 0,0 1,0 0,-1 0,-4-2,8 6,-1 0,1 0,-1 1,1 0,-1 0,0 0,0 1,0 0,0 0,-1 0,1 1,0 0,-1 0,1 1,-1 0,1 0,-1 0,1 1,-1 0,1 0,0 1,-1-1,1 1,-4 3,3-1,1 2,-1-1,1 1,1 0,-1 0,1 0,0 1,0 0,0 0,1 0,0 0,1 1,0 0,0 0,1 0,0 0,0 0,0 0,1 0,1 1,-1-1,1 0,1 1,0-1,0 0,0 0,1 1,0-1,1 0,0-1,0 1,1 0,1 2,15 23</inkml:trace>
  <inkml:trace contextRef="#ctx0" brushRef="#br0" timeOffset="8271.331">3305 1357,'4'18,"2"15,0 12,-1 8,-2 6,-1 0,1 1,1-6,-2-8,3-7,2-12,2-16,-1-9</inkml:trace>
  <inkml:trace contextRef="#ctx0" brushRef="#br0" timeOffset="8573.076">3344 1451,'2'15,"1"0,0 0,1 0,1-1,0 1,1-1,1 0,0-1,0 0,1 0,1 0,1-1,-1-1,3 2,8 11,1-1,1-1,1-1,1 0,1-2,1-1,4 1,-28-18,-1 1,1-1,0 0,0 0,-1 0,1 0,0 0,0 0,0 0,0 0,0-1,0 1,0-1,0 0,0 0,1 1,-1-1,0-1,0 1,0 0,0 0,0-1,0 1,0-1,0 0,0 1,0-1,0 0,0 0,0 0,-1-1,1 1,0 0,-1-1,1 1,-1-1,0 1,1-1,-1 0,0 1,0-1,0 0,0 0,0-1,6-17,-2 0,-1-1,0 1,-2-1,0 1,-1-1,-1 0,-1 0,1 14,-6-128,-15-79,21 212,-4-25,0 8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49:00.4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1 134,'18'9,"18"6,15 1,16 0,15-4,11-4,8-6,3-4,-5-4,-20 1</inkml:trace>
  <inkml:trace contextRef="#ctx0" brushRef="#br0" timeOffset="24496.546">615 27,'-8'-4,"-1"0,1 0,-1 1,0 0,0 1,0 0,-1 0,-8 0,8 1,27 6,1 0,-1 1,0 1,-1 0,0 1,13 9,-25-14,44 25,-3 3,0 2,-2 1,9 13,-9 3,-43-48,0 0,0 0,-1 0,1 0,-1 0,0 0,1-1,-1 1,0 0,0 0,0-1,0 1,-1 0,1-1,0 1,-1-1,1 0,-1 1,1-1,-1 0,0 0,1 0,-1 0,0 0,0-1,0 1,1 0,-1-1,0 1,-1-1,-6 5,-158 101,116-72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0:53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161 165,'0'-11,"3"-2,2 8,1 17,1 21,0 24,-4 21,-4 12,-7 7,-7 1,-2-5,-2-12,3-19</inkml:trace>
  <inkml:trace contextRef="#ctx0" brushRef="#br0" timeOffset="247.881">388 138,'-2'11,"1"16,3 14,4 16,1 12,-1 8,-2 6,-5 4,-6-2,-3-7,-5-9,1-17</inkml:trace>
  <inkml:trace contextRef="#ctx0" brushRef="#br0" timeOffset="599.939">1 700,'40'4,"0"-1,0-2,0-2,0-2,0-1,0-2,6-4,-17 5,191-26,-218 30,1 1,0 0,-1 0,1 1,-1-1,1 0,-1 1,1-1,-1 1,1 0,-1 0,1 0,-1 0,0 0,1 1,-1-1,0 1,0-1,0 1,0 0,0 0,-1 0,1 0,-1 0,1 0,-1 0,0 1,1-1,-1 0,0 1,-1-1,1 1,0-1,-1 2,11 46,-11-43,0 0,1 0,0 0,0 0,0 0,1-1,0 1,0-1,1 1,0-1,0 0,0 0,1 0,0 0,0 0,0-1,1 0,0 0,0 0,0-1,1 1,-1-1,1-1,0 1,0-1,0 0,1 0,9 1</inkml:trace>
  <inkml:trace contextRef="#ctx0" brushRef="#br0" timeOffset="871.464">750 299,'-10'15,"3"13,8 6,5-3</inkml:trace>
  <inkml:trace contextRef="#ctx0" brushRef="#br0" timeOffset="1763.713">1177 753,'-5'-9,"0"0,-1 0,1 0,-2 0,0 1,0 0,0 1,-1-1,0 1,0 1,-1 0,0 0,0 1,0-1,-1 2,1 0,-1 0,-9-2,16 6,0 0,0 0,1 0,-1 0,0 0,0 1,0 0,1-1,-1 1,0 0,0 0,1 0,-1 1,1-1,-1 1,1-1,0 1,0 0,0 0,0 0,0 0,0 0,0 0,0 1,1-1,-1 0,1 1,0-1,0 1,0 0,0-1,0 2,-13 92,14-92,-1-1,1 1,0-1,0 1,1 0,-1-1,1 1,0-1,-1 1,2-1,-1 1,0-1,1 0,-1 0,1 1,0-1,0 0,0-1,1 1,-1 0,1-1,-1 1,1-1,0 0,0 1,0-2,0 1,0 0,0 0,1-1,-1 0,1 0,-1 0,1 0,-1 0,1-1,-1 0,1 1,2-1,5-5,0 0,0 0,-1-1,0 0,0-1,-1 0,0-1,0 1,0-2,-1 1,0-1,-1-1,0 1,-1-1,0 0,0-1,0-2,51-98,-57 111,0 1,0-1,0 0,0 0,1 1,-1-1,0 0,0 0,1 1,-1-1,0 0,0 0,1 0,-1 1,0-1,1 0,-1 0,0 0,0 0,1 0,-1 0,0 0,1 0,-1 0,0 0,1 0,-1 0,0 0,1 0,-1 0,0 0,1 0,-1 0,0 0,1 0,-1-1,0 1,0 0,1 0,-1 0,0 0,1-1,-1 1,0 0,0 0,0-1,1 1,-1 0,0-1,0 1,0 0,0 0,0-1,1 1,-1 0,0-1,0 1,0 0,0-1,0 1,0 0,0-1,0 1,0 0,0-1,0 1,0 0,-1-1,5 29,0 398,7-321,-5-74,-1 1,-2-1,-1 1,-1 0,-2-1,-1 1,-1 0,-2-1,-1 0,-2 0,-1 0,-1-1,-2 0,7-20,-1-1,0 0,0-1,-1 0,-1 0,1 0,-1-1,0 0,-1-1,-7 6,12-10,1 0,-1 0,1-1,-1 1,1-1,-1 0,0 0,0 0,0 0,0-1,1 1,-1-1,0 0,0 0,0-1,0 1,0-1,0 0,1 0,-1 0,0 0,1-1,-1 1,1-1,-1 0,1 0,0 0,0-1,0 1,-3-3,-1-5,0 0,1 0,0 0,1-1,0 1,0-2,1 1,0 0,1-1,1 1,0-1,0 0,1 0,1 0,0 0,1 0,0 1,0-1,2-5,8-24,2 1,1 0,2 1,1 1,2 0,2 2,2 0,1 1,6-4,-21 26,10-15,43-60,-4-3,-4-2,33-79,-70 132,-1 0,-2-1,-2-1,-2 0,-1-1,-3 0,-1 0,-2 0,-3-1,-2-16,-19-14,21 73,-1-1,1 1,-1-1,0 1,1-1,-1 1,0 0,0-1,0 1,0 0,0 0,0 0,0 0,-1 0,1 0,0 0,-1 0,1 0,-1 1,1-1,0 0,-1 1,0-1,1 1,-1 0,1 0,-1-1,1 1,-1 0,0 0,1 0,-1 1,1-1,-1 0,1 1,-1-1,1 1,-1-1,1 1,-1-1,1 1,-1 0,1 0,-1 0,-4 6,1 0,-1 0,1 1,1-1,-1 1,1 0,1 0,0 1,0-1,0 1,1-1,0 1,1 0,0 0,0 0,1-1,0 1,1 0,0 0,1 6,6 24,1 0,1 0,3-1,13 29,15 43,-29-70,-1 1,-2 0,-2 0,-1 1,-3 0,-1 0,-2 0,-4 17,-6-7,10-52,0 0,0 0,0 0,1-1,-1 1,0 0,0 0,0 0,1-1,-1 1,0 0,0 0,0-1,0 1,0 0,0 0,1-1,-1 1,0 0,0 0,0-1,0 1,0 0,0-1,0 1,0 0,0 0,0-1,0 1,-1 0,1-1,0 1,0 0,0 0,0-1,0 1,0 0,-1 0,1 0,0-1,0 1,0 0,-1 0,1 0,0-1,0 1,0 0,-1 0,1 0,0 0,0 0,-1 0,1-1,0 1,0 0,-1 0,1 0,0 0,-1 0,1 0,0 0,0 0,-1 0,1 0,0 0,-1 1,1-1,0 0,4-17,0 0,1 1,1 0,1 0,0 0,2 1,-1 0,2 1,0 0,0 0,1 1,6-5,-8 8,0 0,0 1,1 0,0 1,1 0,0 0,0 1,0 0,2 1,-12 5,1 1,-1-1,1 0,-1 1,1-1,-1 1,1-1,0 1,-1 0,1 0,0 0,-1 0,1 0,0 0,-1 0,1 0,-1 1,1-1,0 1,-1-1,1 1,-1-1,1 1,-1 0,1 0,-1 0,0 0,1 0,-1 0,0 0,0 0,0 1,0-1,0 0,0 1,0-1,0 1,-1-1,1 1,0-1,-1 1,1-1,-1 2,10 104,-8-29,-1-77,-1 1,0 0,1 0,-1 0,1 0,-1-1,1 1,0 0,0-1,0 1,0 0,0-1,0 1,0-1,1 0,-1 1,0-1,1 0,-1 0,1 0,0 0,-1 0,1 0,0 0,-1 0,1-1,0 1,0-1,0 1,0-1,-1 0,1 0,1 0,64-12,-11-12,-1-3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1:04.9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1,'16'35,"-12"-1,-1 1,-2 1,-2-1,-1 0,-2 0,-1-1,-6 22,-13 113,24-167,0-1,-1 1,1 0,0 0,0 0,0-1,0 1,0 0,1 0,-1-1,0 1,1 0,0-1,-1 1,1 0,0-1,0 1,-1-1,1 1,0-1,1 1,-1-1,0 0,0 0,1 1,-1-1,0 0,1 0,-1 0,1-1,0 1,-1 0,1 0,0-1,-1 1,1-1,0 0,0 1,16 0,0 0,0-1,0-1,0 0,0-2,0 0,6-2,9-1,54-8,0 4,52 2,-110 8</inkml:trace>
  <inkml:trace contextRef="#ctx0" brushRef="#br0" timeOffset="457.452">572 335,'-3'3,"1"0,0 0,-1 0,1 1,1-1,-1 0,0 1,1 0,0-1,0 1,0 0,0-1,1 1,-1 0,1 0,0 0,0 0,1-1,-1 1,1 0,-1 0,1 0,1-1,-1 1,0-1,1 1,1 2,-1 1,1-1,0 0,0 0,1 0,-1 0,1-1,0 1,1-1,-1 0,1 0,0-1,0 1,1-1,-1 0,1-1,0 1,0-1,0 0,1 0,-1-1,0 0,1 0,0-1,-1 0,1 0,0 0,0-1,0 0,-1 0,1-1,0 0,0 0,-1 0,1-1,-1 0,1 0,-1-1,0 0,0 0,6-4,-6 1,0 1,0-2,0 1,-1 0,0-1,0 0,-1 0,0-1,0 1,-1-1,0 0,0 0,-1 0,0 0,0 0,-1 0,0-1,0 1,-1 0,0-7,-1 9,1 0,-1 0,0 0,0 0,-1 0,0 0,0 0,0 1,-1-1,0 1,0 0,0 0,0 0,-1 0,0 0,0 1,-1-1,1 1,-1 0,0 1,0-1,0 1,0 0,0 0,-1 1,1-1,-1 1,-4-1,1 2,1 1,-1-1,1 1,-1 1,0 0,1 0,-1 0,1 1,0 1,0-1,0 1,0 1,0-1,0 2,1-1,0 1,0 0,0 0,0 1,1-1,0 2,0-1,1 1,0-1,0 2,0-1,1 0,0 1,1 0,-1 0,1 0,1 0,0 1,0-1,1 0,0 1,0 2,4 25,7-9</inkml:trace>
  <inkml:trace contextRef="#ctx0" brushRef="#br0" timeOffset="1027.877">987 174,'54'145,"12"21,-65-165,-1 1,0-1,1 1,-1-1,1 1,-1-1,1 1,0-1,0 1,0-1,0 0,0 0,0 1,0-1,0 0,0 0,0 0,1 0,-1 0,0 0,1-1,-1 1,0 0,1-1,-1 1,1-1,0 1,-1-1,1 0,-1 0,1 0,-1 0,1 0,0 0,-1 0,1 0,-1 0,1-1,-1 1,1-1,-1 1,1-1,0 0,3-6,0-1,-1 1,0-1,0 0,-1 0,0-1,-1 1,1-1,-2 1,1-1,-1 0,0-3,2-8,-1 7,-2 8,0 1,1-1,0 0,0 1,0-1,0 0,1 1,-1 0,1-1,0 1,1 0,-1 0,1 0,0 0,0 0,-2 4,0 0,0 0,0 0,0 0,0 0,0 0,1 1,-1-1,0 0,0 0,0 1,0-1,0 1,0-1,0 1,0 0,-1-1,1 1,0 0,0-1,0 1,-1 0,1 0,0 0,-1 0,1 0,-1 0,1 0,-1 0,1 0,-1 0,0 0,1 0,-1 0,0 0,19 51,-16-42,0 0,0 0,1-1,0 0,1 0,0 0,0 0,7 7,-10-14,-1-1,0 1,1-1,-1 0,1 1,0-1,-1 0,1 0,0 0,0 0,0-1,-1 1,1 0,0-1,0 1,0-1,0 0,0 0,0 0,0 0,0 0,0 0,0 0,0-1,0 1,0 0,0-1,0 0,0 0,-1 1,1-1,0 0,0 0,-1-1,1 1,-1 0,1-1,-1 1,1 0,-1-1,0 0,48-72,-37 44,-2-1,-1 0,-2 0,-1-1,-1-6,11-49,-16 82,1 0,0 0,1 0,-1-1,1 1,0 0,1 1,-1-1,1 0,-1 1,2-1,1-1,5-2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1:19.02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24 357,'-3'16,"0"18,-2 16,0 12,1 10,0 1,4 0,4-6,4-9,2-15,0-15</inkml:trace>
  <inkml:trace contextRef="#ctx0" brushRef="#br0" timeOffset="271.382">197 303,'0'21,"0"17,0 15,0 8,0 9,3 3,0-1,0-5,-1-4,-1-8,0-9,-2-10,-2-11</inkml:trace>
  <inkml:trace contextRef="#ctx0" brushRef="#br0" timeOffset="578.564">51 731,'31'7,"1"-2,-1-1,1-1,0-1,0-2,0-2,-1 0,22-6,88-6,-138 14,0 0,0 0,0 1,-1-1,1 1,0 0,0 0,0 0,-1 0,1 0,-1 0,1 1,-1 0,1-1,-1 1,0 0,0 0,0 0,0 0,0 0,0 1,-1-1,1 1,-1-1,0 1,1-1,-1 1,0 0,-1 0,1 0,0-1,-1 1,0 0,1 0,-1 0,0 2,2 42,-2-38,-1 1,2-1,-1 0,1 1,0-1,1 1,0-1,1 0,0 0,0 0,1-1,0 1,1-1,-1 0,2 0,4 6,-8-12,0 0,0-1,0 1,0-1,0 1,0-1,0 0,1 0,-1 1,1-2,-1 1,1 0,-1-1,1 1,-1-1,1 1,0-1,-1 0,1 0,0-1,-1 1,1 0,-1-1,1 0,-1 1,1-1,-1 0,2-1,17-11</inkml:trace>
  <inkml:trace contextRef="#ctx0" brushRef="#br0" timeOffset="839.954">612 477,'2'16,"1"5</inkml:trace>
  <inkml:trace contextRef="#ctx0" brushRef="#br0" timeOffset="1606.486">1120 651,'-8'-4,"0"0,-1 0,1 1,-1 0,0 0,0 1,0 1,0-1,0 1,0 1,0 0,0 0,0 1,-1 0,1 0,0 1,1 0,-1 1,0 0,1 0,-1 1,1 0,0 1,0 0,1 0,-1 0,1 1,0 0,1 1,0-1,0 1,0 0,-1 3,6-8,-1-1,1 1,-1 0,1 0,0 0,0 0,0 0,0 1,1-1,-1 0,0 0,1 1,-1-1,1 0,0 0,0 1,0-1,0 0,0 1,1-1,-1 0,1 1,-1-1,1 0,0 0,0 0,0 1,0-1,0 0,0-1,1 1,-1 0,1 0,-1 0,1-1,0 1,0-1,-1 1,1-1,0 0,0 0,2 1,5-1,1 0,-1-1,1 0,-1 0,1-1,-1 0,0-1,1 0,-1 0,0-1,0 0,0-1,-1 0,1 0,-1-1,0 0,0-1,-1 1,0-1,5-5,67-76,-66 72,-13 15,0 0,1 0,-1-1,1 1,-1 0,0 0,1 0,-1 0,1 0,-1 0,0 0,1 0,-1 0,0 0,1 0,-1 1,1-1,-1 0,0 0,1 0,-1 0,0 1,1-1,-1 0,0 0,1 1,-1-1,0 0,0 0,1 1,-1-1,0 0,0 1,0-1,1 0,-1 1,0-1,0 1,0-1,0 0,0 1,0-1,0 0,0 1,0-1,0 1,0-1,0 0,0 1,0-1,0 1,0-1,0 0,0 1,-1-1,1 0,0 1,0 1,25 236,-18-197,6 105,-13-143,-1 0,1 0,-1 1,1-1,-1 0,0 0,-1 0,1 0,0 0,-1 0,0 0,0 0,1-1,-2 1,1 0,0-1,0 0,-1 0,1 1,-1-2,0 1,0 0,0 0,0-1,0 0,0 1,0-1,0 0,0-1,0 1,-1 0,1-1,0 0,-1 0,1 0,0 0,0 0,-1-1,1 1,-3-2,-1 1,0 0,1 0,-1-1,1 0,-1 0,1-1,0 1,0-1,0-1,0 1,1-1,0 0,-1 0,1-1,0 1,1-1,-1 0,1 0,0-1,1 0,-1 0,4 3,0 0,0 0,0 0,1 0,-1 1,1-1,0 0,0 0,0 0,0 1,0-1,1 0,-1 1,1-1,0 1,0-1,0 1,0 0,0 0,0 0,0 0,1 0,-1 1,1-1,0 0,0 0,94-74,68-61,-135 104,-2-2,-1 0,-2-2,-2-1,-1-1,-2-1,-1-1,-3 0,-1-2,-2 1,-2-2,-2 1,-2-1,-2-1,-2 1,-1-12,-14-21,12 77,0-1,0 0,-1 1,1-1,-1 0,1 0,-1 1,1-1,-1 1,1-1,-1 0,1 1,-1-1,0 1,1-1,-1 1,0 0,1-1,-1 1,0 0,0-1,1 1,-1 0,0 0,0 0,0 0,1 0,-1 0,0 0,0 0,0 0,1 0,-1 0,0 0,0 1,0-1,1 0,-1 0,0 1,0-1,1 1,-1-1,0 1,1-1,-1 1,1-1,-1 1,1-1,-27 35,13-4,1 1,2 1,1 0,2 0,1 1,2 0,-2 33,3-30,2 0,1 0,2 0,1-1,2 1,2-1,1 1,1-2,3 1,1-1,1-1,2 0,7 10,-19-39,-3-4,0 1,1 0,0 0,-1-1,1 1,0 0,0-1,0 1,0-1,0 1,0-1,0 0,0 1,1-1,-1 0,0 0,1 0,-1 0,1 0,0 0,-1 0,1-1,0 1,-1 0,1-1,0 1,0-1,-1 0,1 0,2 0,61-93,-3 12,-62 81,0-1,1 0,-1 1,1-1,-1 0,1 1,0-1,-1 1,1-1,-1 1,1-1,0 1,0 0,-1-1,1 1,0 0,0-1,-1 1,1 0,0 0,0 0,0 0,-1 0,1 0,0 0,0 0,0 0,-1 0,1 0,0 0,0 1,0-1,-1 0,1 0,0 1,-1-1,1 1,0-1,-1 1,1-1,0 1,-1-1,1 1,-1-1,1 1,-1 0,1-1,-1 1,1 0,-1 0,13 46,-11-35,-2-6,1 0,0 1,1-1,-1 0,1 1,0-1,1 0,-1 0,1-1,1 1,-1-1,1 1,0-1,0 0,0 0,1-1,-1 1,1-1,0 0,1 0,-1-1,1 1,-1-1,1-1,5 3,4-5,1 0,0-1,-1-1,1 0,-1-1,0-1,0 0,0-1,0-1,-1 0,0-1,0-1,0 0,-1 0,-1-1,1-1,4-6,31-22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1:18.37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1 214,'16'0,"16"3,17 0,16-1,12 1,13-2,5 0,3 0,-1-1,-6 0,-7 2,-12 1,-10 0,-14-1,-15-1</inkml:trace>
  <inkml:trace contextRef="#ctx0" brushRef="#br0" timeOffset="346.43">843 0,'6'6,"0"0,0-1,1 0,-1 0,1-1,0 0,0 0,1 0,-1-1,1 0,0-1,-1 1,7 0,7 3,23 9,-7-4,-1 1,-1 3,0 0,16 12,-47-25,0 0,0 0,-1 0,1 1,-1-1,0 1,1 0,-1 0,0 0,-1 0,1 0,0 1,-1 0,0-1,0 1,0 0,0 0,-1 0,0 0,1 0,-2 0,1 0,0 1,-1-1,1 0,-1 0,-1 1,1-1,-1 1,-4 7,-2 0,0 0,0-1,-1 0,0 0,-1-1,0 0,-1 0,0-1,0 0,-1-1,0-1,-1 1,-2 0,13-8,-185 121,168-105,11-4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6.16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0 539,'112'-70,"41"-8,4 7,3 6,69-14,-85 35,1 6,3 6,0 7,1 7,1 5,65 7,-149 9,-1 2,1 3,-1 3,0 3,17 8,-43-10,-14-3,0-1,0-1,1-2,0 0,0-2,24 0,-19-4,-30 3,1 1,0-1,0 0,1 0,-1 0,0 0,1-1,-1 1,1-1,0 1,-1-1,1 0,0 0,0 0,0 0,-1 0,1-1,3 2,44 10,-1-2,2-3,-1-1,1-3,0-2,7-2,67 3,36 9,-161-11,0 0,0 0,0 0,-1 1,1-1,0 0,0 0,0 0,0 0,0 1,-1-1,1 0,0 0,0 1,0-1,0 0,0 0,0 1,0-1,0 0,0 0,0 1,0-1,0 0,0 0,0 1,0-1,0 0,0 0,0 0,0 1,0-1,1 0,-1 0,0 1,0-1,0 0,0 0,-28 4,-40-6,52-1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1:17.4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69 1,'0'97,"-5"0,-14 79,-20 35,38-210,1 0,-1 0,1-1,-1 1,1 0,-1 0,1 0,0 0,-1 0,1 0,0 0,0 0,0 0,0 0,0 0,0 0,0 0,0 0,0 0,0 0,0 0,1 0,-1 0,0 0,1 0,-1 0,1 0,-1-1,1 1,-1 0,1 0,0 0,-1-1,1 1,0 0,0-1,-1 1,1 0,0-1,0 1,0-1,0 0,0 1,0-1,0 0,0 1,0-1,0 0,0 0,0 0,0 0,0 0,0 0,0 0,0 0,0 0,0-1,0 1,0 0,0-1,-1 1,1-1,148-68,-135 65,-1 1,1 1,1 1,-1 0,0 0,0 1,0 1,0 1,0 0,0 1,0 0,-1 1,11 4,-17-4,1 0,-1-1,1 0,-1-1,1 1,0-2,0 1,0-1,0 0,0 0,0-1,0 0,0-1,0 0,0 0,0-1,0 0,0 0,0-1,-1 0,1 0,0-1,-5 2,1 0,-1-1,1 1,-1-1,0 0,0 0,0 0,-1 0,1 0,-1-1,0 1,0-1,0 0,0 0,0 1,-1-1,0 0,1 0,-2 0,1-1,0 1,-1-1,0 4,0 0,-1 1,1-1,-1 0,1 1,0-1,-1 0,1 1,-1-1,1 1,-1-1,0 1,1-1,-1 1,0-1,1 1,-1-1,0 1,1 0,-1-1,0 1,0 0,1 0,-1 0,0-1,0 1,0 0,1 0,-1 0,0 0,0 0,1 1,-1-1,0 0,0 0,0 0,1 1,-1-1,0 0,1 1,-1-1,0 1,1-1,-1 1,0-1,1 1,-1-1,1 1,-1-1,1 1,-1 0,1-1,0 1,-1 0,1 0,0-1,-1 1,1 0,0 0,-1 4,0 0,0 0,1 0,0 0,0 0,0 0,0 0,1 0,0 0,0 0,0 0,1 0,-1-1,1 1,0 0,1-1,-1 0,1 1,0-1,0 0,0 0,0 0,1-1,0 1,-1-1,1 0,1 0,-1 0,0-1,1 0,-1 1,1-1,0-1,-1 1,1-1,0 0,0 0,0 0,0-1,0 1,0-1,0-1,2 1,-1-4,-1 0,0 0,0 0,0 0,0-1,-1 0,1 0,-1 0,-1-1,1 1,-1-1,0 0,0 0,-1 0,1 0,-2 0,1 0,0-1,-1 1,-1-1,1 1,-1-1,0 0,0 1,-1-1,-1-5,2-1,-2 0,0 1,0-1,-1 0,-1 1,0 0,-1 0,0 0,-1 0,0 1,0 0,-2 0,1 0,-1 1,-1 0,0 1,0 0,-7-4,15 11,-1 0,0 1,0 0,1-1,-1 1,0 0,0 0,0 0,0 0,-1 0,1 1,0-1,0 1,0-1,0 1,-1 0,1 0,0 0,0 0,-1 0,1 0,0 0,0 1,-1 0,1-1,0 1,0 0,0 0,0 0,0 0,0 0,0 0,1 1,-1-1,0 1,1-1,-1 1,1 0,-1-1,1 1,0 0,0 0,0 0,0 0,-1 2,-15 62,13-34</inkml:trace>
  <inkml:trace contextRef="#ctx0" brushRef="#br0" timeOffset="599.019">951 215,'19'114,"-14"-88,1 0,2-1,0 0,2 0,1-1,12 20,-23-43,0 1,0-1,0 0,0 0,1 1,-1-1,0 0,1 0,-1 0,1 0,0 0,-1 0,1 0,0 0,-1 0,1 0,0 0,0 0,0 0,0 0,0-1,0 1,0 0,0-1,0 1,0-1,1 1,-1-1,0 0,0 1,0-1,1 0,-1 0,0 0,0 0,1 0,-1 0,0 0,0 0,0 0,1-1,-1 1,0-1,0 1,0 0,0-1,0 0,0 1,1-1,-2 0,1 0,1 0,24-104,-18 58,16-39,-24 86,0-1,0 1,0-1,0 1,1-1,-1 1,0-1,0 1,0-1,1 1,-1 0,0-1,0 1,1-1,-1 1,0 0,1-1,-1 1,0 0,1-1,-1 1,0 0,1 0,-1-1,1 1,-1 0,1 0,-1 0,1-1,-1 1,1 0,-1 0,1 0,-1 0,0 0,1 0,-1 0,1 0,-1 0,1 0,-1 1,1-1,-1 0,1 0,-1 0,1 0,-1 1,0-1,1 0,-1 0,1 1,-1-1,0 0,1 1,-1-1,0 1,1-1,-1 0,0 1,0-1,1 1,-1-1,0 1,0-1,12 33,-1 12,-10-34,0 0,1 0,0 0,1 0,0-1,1 1,0-1,1 0,0 0,1-1,0 1,0-1,1 0,0-1,0 0,4 3,-9-10,0 0,0 1,0-1,0 0,0 0,0 0,0 0,1 0,-1-1,0 1,0-1,1 1,-1-1,0 0,1 0,-1 0,1 0,-1 0,0-1,1 1,-1-1,0 1,0-1,1 0,-1 0,0 0,0 0,0 0,0-1,0 1,0 0,-1-1,1 0,0 1,-1-1,2-2,2-3,-1 1,1-2,-2 1,1 0,-1-1,0 0,0 0,-1 0,0 0,-1-2,15-271,-6 234,-3 36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0:55.795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809 124,'-8'0,"-1"0,0 1,0 0,1 1,-1 0,1 0,-1 1,1 0,0 1,0 0,1 0,-1 0,1 1,0 0,0 1,0-1,1 1,0 1,0-1,0 1,1 0,0 0,0 1,1-1,0 1,-2 6,3 8,1-1,1 1,0 0,2 0,1 0,0-1,2 1,0-1,1 0,2 0,0 0,1-1,1 0,5 7,-7-11,4 13,8 15,-2 0,-2 2,-2 0,0 8,-11-41,0 0,0-1,-2 1,1 0,-2 0,0-1,0 1,-1 0,-1-1,0 1,0-1,-1 0,-1 0,0 0,-1-1,0 0,-8 11,4-9,-1-1,0 1,-1-2,0 0,-1 0,0-1,0 0,-1-1,-1-1,0-1,-14 6,11-8,18-6,0 0,-1 1,1-1,0 0,0 1,0-1,0 0,0 1,0-1,0 0,0 1,0-1,0 0,0 1,1-1,-1 0,0 1,0-1,1 0,-1 1,0-1,1 1,-1-1,1 1,-1-1,1 1,-1-1,1 1,-1-1,1 1,-1 0,1-1,-1 1,1 0,0-1,-1 1,1 0,0 0,-1 0,1-1,0 1,-1 0,1 0,0 0,9-6,0 0,1 1,0 1,0-1,0 1,1 1,-1 0,3 1,-10 1,1 0,-1 1,1-1,-1 1,1 0,-1 0,1 1,-1 0,1-1,-1 1,0 1,1-1,-1 1,0-1,0 1,0 1,0-1,0 0,0 1,-1 0,1 0,2 3,1 7,0 2,-1-1,0 1,-1 0,-1 0,-1 0,0 0,0 1,-2-1,0 1,-1 0,0-1,-2 1,1 0,-3 6,-44 251,29-190,4 1,-2 63,16-128,1-1,1 1,1-1,0 1,1-1,1 0,6 17,-8-29,0 0,0 0,1-1,0 1,0-1,0 1,1-1,0 0,0 0,0-1,0 1,1-1,0 0,0 0,0 0,0-1,0 0,1 0,0 0,-1-1,1 0,0 0,0 0,6 0,-7-1,0-1,-1 0,1-1,0 1,-1-1,1 0,-1 0,1 0,-1 0,1-1,-1 0,0 0,0 0,0-1,0 1,0-1,0 0,-1 0,2-2,20-19</inkml:trace>
  <inkml:trace contextRef="#ctx0" brushRef="#br0" timeOffset="3792.447">2468 632,'15'0,"13"0,8 0,5 0,4 0,2 0,-3 0,-4 2,-10 3,-8 1</inkml:trace>
  <inkml:trace contextRef="#ctx0" brushRef="#br0" timeOffset="4054.672">2521 873,'21'13,"15"5,13-1,10-5,6-10,3-7,-9-2</inkml:trace>
  <inkml:trace contextRef="#ctx0" brushRef="#br0" timeOffset="7968.149">4312 1701,'-35'229,"21"-97,20-119,6-36,-3 0,-2 0,0 0,-1-1,-2 0,0 0,-2 0,-1 0,0 0,-2-1,-1 1,-1 0,-1 0,0 0,-2 1,-1 0,-5-10,12 32,-1 1,1-1,0 0,-1 0,1 0,0 0,0 0,0 0,0 0,0 0,0 1,0-1,0 0,0 0,0 0,0 0,1 0,-1 0,0 0,1 0,-1 1,1-1,-1 0,1 0,-1 1,1-1,-1 0,1 0,0 1,0-1,-1 1,1-1,0 1,0-1,-1 1,1-1,0 1,0 0,0-1,0 1,0 0,0 0,-1 0,1-1,0 1,0 0,0 0,0 1,0-1,0 0,0 0,0 0,0 0,0 1,-1-1,1 1,0-1,9-1,202-14,-181 14</inkml:trace>
  <inkml:trace contextRef="#ctx0" brushRef="#br0" timeOffset="8136.306">4352 1808,'18'5,"16"1,12-2,9-5,0-4,-1-3,-10-1</inkml:trace>
  <inkml:trace contextRef="#ctx0" brushRef="#br0" timeOffset="6998.607">3216 1929,'-9'147,"9"-145,0 0,1-1,-1 1,1 0,-1 0,1 0,0-1,-1 1,1 0,0-1,0 1,0-1,0 1,1-1,-1 1,0-1,1 0,-1 0,0 1,1-1,0 0,-1 0,1-1,0 1,-1 0,1 0,0-1,0 1,-1-1,1 0,0 1,0-1,0 0,0 0,0 0,-1-1,1 1,0 0,67-27,-59 20,0-1,-1 0,0-1,0 0,-1-1,0 1,-1-1,0-1,0 1,-2-1,1-1,3-10,-7 17,0 1,-1-1,0 0,1 0,-2 0,1 0,-1 0,1 0,-2 0,1 0,0-1,-1 1,0 0,0 1,0-1,-1 0,0 0,0 0,0 1,0-1,-1 1,0 0,0 0,0 0,0 0,-1 0,1 0,-1 1,0 0,0 0,0 0,-3-1,2 1,-1 0,1 0,-1 1,0 0,0 0,0 0,0 1,0 0,0 0,-1 1,1-1,0 1,0 1,-1-1,1 1,0 0,0 1,0-1,0 1,0 0,1 1,-1-1,0 1,1 0,0 1,0-1,0 1,0 0,0 1,1-1,0 1,0-1,0 1,0 0,1 1,0-1,0 1,1-1,-1 1,1 0,0 0,1 0,-1 0,1 6,5 13,6-6</inkml:trace>
  <inkml:trace contextRef="#ctx0" brushRef="#br0" timeOffset="7387.166">3657 1782,'-13'55,"3"0,1 0,4 1,1 22,4-58,8-29,2-32,-2 1,-2-1,-1 0,-2 0,-2 0,-2 0,-5-30,5 34,0 36,1 0,0 0,-1 0,1 0,0 0,0 0,0 0,0-1,0 1,0 0,0 0,0 0,0 0,1 0,-1 0,0 0,1 0,-1 0,1 0,-1 0,1 0,-1 0,1 0,0 1,-1-1,1 0,0 0,0 1,-1-1,1 0,0 1,0-1,0 1,0-1,0 1,0-1,0 1,0 0,0-1,0 1,0 0,0 0,1 0,194-7,-158 3</inkml:trace>
  <inkml:trace contextRef="#ctx0" brushRef="#br0" timeOffset="7600.133">3657 1875,'18'0,"16"0,10-2,7-6,5-5,-9-1</inkml:trace>
  <inkml:trace contextRef="#ctx0" brushRef="#br0" timeOffset="5536.571">1371 1568,'5'16,"1"14,-1 14,0 8,-2 6,-3 6,-4-2,-2-5,1-9,1-14</inkml:trace>
  <inkml:trace contextRef="#ctx0" brushRef="#br0" timeOffset="5927.525">1652 1608,'-51'45,"2"2,2 2,2 2,-9 17,52-67,1 0,0 0,-1 0,1 0,0 0,0 0,0 0,0 1,0-1,0 0,0 1,0-1,1 1,-1-1,0 1,1-1,0 1,-1-1,1 1,0-1,-1 1,1 0,0-1,0 1,0-1,1 1,-1 0,0-1,1 1,-1-1,1 1,-1-1,1 1,0-1,-1 1,1-1,0 0,0 1,0-1,0 0,0 0,0 0,1 0,-1 1,0-2,2 2,86 56,-33 10,-48-57,-1 0,2 0,0 0,0-1,0-1,2 1,-1-1,1-1,0 0,1-1,11 6,-19-11,-1-1,0 0,1 0,-1 0,1-1,0 1,-1-1,1 0,-1 0,1 0,-1 0,1-1,0 1,-1-1,1 0,-1 0,0 0,1-1,-1 1,0-1,0 1,0-1,0 0,2-2,11-11</inkml:trace>
  <inkml:trace contextRef="#ctx0" brushRef="#br0" timeOffset="6311.38">1826 1942,'66'-1,"-28"-1,-1 2,1 2,-1 1,11 3,-45-6,0 1,0-1,0 1,0-1,-1 1,1 0,0 0,0 0,0 0,-1 1,1-1,-1 1,1-1,-1 1,1 0,-1 0,0 0,0 0,0 1,0-1,-1 0,1 1,0-1,-1 1,0 0,0-1,0 1,0 0,0 0,0 0,-1 0,1 0,-1 0,0 0,0 0,-2 5,0-1,-1 0,0 0,0 0,-1 0,0 0,0-1,-1 0,0 0,0 0,0 0,0-1,-1 0,-1 0,-17 20,24-25,-1 0,1 0,-1 1,0-1,1 0,-1 1,1-1,-1 1,1-1,-1 1,1-1,-1 1,1-1,0 1,-1-1,1 1,0 0,-1-1,1 1,0-1,0 1,-1 0,1-1,0 1,0 0,0-1,0 1,0 0,0-1,0 1,0 0,0-1,1 1,-1 0,0-1,0 1,0 0,1-1,-1 1,0-1,1 1,-1 0,1-1,-1 1,0-1,1 1,-1-1,1 1,0-1,-1 0,1 1,-1-1,1 0,-1 1,1-1,0 0,-1 0,1 0,44 4,-39-4,110 14,-112-14,-1 1,0 0,1 1,-1-1,0 0,0 1,0 0,0 0,0 0,0 0,0 0,0 0,-1 1,0 0,1-1,-1 1,0 0,0 0,0 0,-1 0,1 0,-1 1,1-1,-1 0,0 1,-1-1,1 1,-1-1,1 1,-1-1,0 3,-3 4,1-1,-2 1,1-1,-2 0,1-1,-1 1,0-1,-1 0,0 0,0 0,0-1,-1 0,-1-1,1 1,-1-1,0 0,-4 1,10-5,-1 0,1 1,-1-1,0 0,0 0,0 0,-1 0,1 0,0-1,-1 1,1-1,-1 0,1 0,-1 0,0-1,1 1,-1-1,0 0,0 0,1 0,-2 0,-9-8</inkml:trace>
  <inkml:trace contextRef="#ctx0" brushRef="#br0" timeOffset="6520.165">2453 1915,'19'-2,"14"-3,9-1,4 0,1 2,-2 2,-10 0</inkml:trace>
  <inkml:trace contextRef="#ctx0" brushRef="#br0" timeOffset="6754.172">2561 2116,'20'4,"19"0,13-3,12-7,9-7,3-7,-11-1</inkml:trace>
  <inkml:trace contextRef="#ctx0" brushRef="#br0" timeOffset="4328.006">3122 832,'0'4,"-1"0,1 0,-1 0,1 0,0 0,1 0,-1 0,1 0,0 0,0-1,0 1,0 0,0 0,1-1,0 1,0-1,0 1,0-1,0 0,1 0,-1 0,1 0,0 0,0 0,0-1,0 0,1 1,-1-1,1 0,-1-1,1 1,0-1,-1 1,1-1,0 0,0-1,0 1,0 0,0-1,0 0,0 0,0-1,3 0,3-3,-1-1,0 0,0-1,-1 0,0 0,0-1,0 0,-1-1,0 0,0 0,-1 0,0 0,0-1,-1 0,0-1,-1 1,0-1,-1 0,0 0,0 0,-1 0,0 0,-1-1,0 0,0 2,-1 0,0 0,-1 0,0 0,0 0,-1 0,0 1,0-1,-1 1,0-1,-1 1,0 0,0 0,-1 0,0 1,0 0,0 0,-1 0,0 0,-1 1,0 0,0 1,0-1,0 1,-1 0,-3 0,8 3,-1 2,0-1,0 0,0 1,0 0,0-1,0 2,0-1,0 0,1 1,-1 0,0 0,0 0,0 0,1 0,-1 1,1 0,-1 0,1 0,0 0,-1 0,1 1,0-1,1 1,-1 0,0 0,1 0,0 0,-3 4,-3 6,-1 0,2 1,0 1,0-1,1 1,-2 13,-10 60,14-54</inkml:trace>
  <inkml:trace contextRef="#ctx0" brushRef="#br0" timeOffset="4551.41">3537 552,'-7'21,"-2"15,0 11,0 6,-1 2,1-3,2-4,2-10,3-10</inkml:trace>
  <inkml:trace contextRef="#ctx0" brushRef="#br0" timeOffset="4788.381">3537 592,'-1'13,"1"0,0 0,1 1,1-1,0 0,0 0,2 0,-1 0,2-1,0 0,0 1,1-2,0 1,1-1,1 0,0 0,0-1,1 0,0 0,6 3,-13-11,-1-1,1 1,0-1,0 0,-1 0,1 0,0 0,0 0,0 0,0 0,1-1,-1 1,0-1,0 0,0 1,0-1,1 0,-1 0,0-1,0 1,0 0,0-1,0 1,1-1,-1 1,0-1,0 0,0 0,0 0,-1 0,1-1,0 1,0 0,-1-1,1 1,-1-1,1 1,-1-1,0 0,1 0,-1 0,0 0,0 0,0-1,6-17,-2 0,0 0,-1-1,-1 1,-1-1,0 0,-3-19,2-18,-4-1,-2 1,-11-50,10 81</inkml:trace>
  <inkml:trace contextRef="#ctx0" brushRef="#br0" timeOffset="667.675">1412 325,'2'9,"1"8,0 9,-1 10,0 10,-4 9,0 6,-3 2,-1-1,2-6,0-10,2-14</inkml:trace>
  <inkml:trace contextRef="#ctx0" brushRef="#br0" timeOffset="1012.314">1706 311,'-263'238,"259"-234,-1 1,1 0,0 0,1 0,-1 1,1-1,0 1,0 0,1 0,-1 0,1 0,1 0,-1 1,1-1,0 0,1 1,-1-1,1 1,1-1,-1 0,1 1,0-1,0 0,1 1,0-1,0 0,1 0,-1 0,1-1,0 1,1-1,3 6,3-2,1 0,-1-1,1 0,1-1,-1 0,1-1,0 0,1-1,0 0,-1-1,2 0,-1-1,0-1,0 0,1-1,-1 0,1-1,4-1,44-10,-39 2</inkml:trace>
  <inkml:trace contextRef="#ctx0" brushRef="#br0" timeOffset="3239.74">2026 592,'-4'50,"-2"-1,-2 1,-2-1,-3 0,-2-1,-19 42,24-61,-2 24,13-53,0 1,0 0,-1-1,1 1,0 0,1-1,-1 1,0-1,0 0,0 1,0-1,0 0,0 0,1 1,-1-1,0 0,0 0,0 0,0 0,1-1,-1 1,0 0,0 0,0-1,0 1,0-1,0 1,0-1,0 1,0-1,0 0,0 1,0-1,0 0,0 0,-1 0,1 0,0 0,3-1,14-9,0 1,1 1,0 0,0 1,1 2,0 0,1 0,-1 2,1 1,9 0,42 4,-60 0</inkml:trace>
  <inkml:trace contextRef="#ctx0" brushRef="#br0" timeOffset="3518.594">2240 846,'-4'0,"-3"2,2 8,0 7,1 9,5 9,1 9,0 7,1 4,-1 3,-1-1,0-4,-1-10,1-12</inkml:trace>
  <inkml:trace contextRef="#ctx0" brushRef="#br0" timeOffset="10982.864">221 3225,'-19'13,"1"2,1 0,0 0,1 2,0 0,-7 12,17-21,1 1,0 0,0 0,1 0,0 1,0-1,1 1,1 0,-1 0,2 0,-1 1,2-1,-1 0,1 0,1 0,0 1,5 21,1-1,1 0,2-1,2 1,6 12,-6-18,-1 1,-2 0,0 1,-2 0,-1 0,-1 0,0 16,-5-32,-1-1,0 1,0-1,-1 1,0-1,-1 0,0 0,-1 0,0 0,0 0,-1-1,0 0,-1 0,-6 7,-7 7,-1-1,-2-2,0 0,-15 11,36-31,1 0,0 0,0 0,-1 1,1-1,0 0,0 0,0 1,-1-1,1 0,0 0,0 1,0-1,0 0,0 1,-1-1,1 0,0 1,0-1,0 0,0 1,0-1,0 0,0 1,0-1,0 0,0 1,1-1,-1 0,0 0,0 1,0-1,0 0,0 1,0-1,1 0,-1 0,0 1,0-1,0 0,1 0,-1 1,0-1,0 0,1 0,-1 0,0 0,1 1,-1-1,0 0,1 0,-1 0,0 0,0 0,1 0,-1 0,0 0,1 0,-1 0,0 0,1 0,-1 0,0 0,1 0,33 6,-22-4,-2 0,0 0,0 1,-1 1,0-1,0 1,0 1,0 0,0 0,-1 1,0 0,0 0,-1 0,0 1,0 1,0-1,-1 1,0 0,-1 1,1-1,-2 1,1 0,-1 0,-1 1,0-1,2 10,3 31,-3 0,-1 0,-3 0,-4 28,2-21,-3 309,5-346,0-1,1 0,1 0,0 0,6 16,-8-31,0-1,1 1,-1-1,0 1,1-1,0 0,0 1,0-1,0 0,0 0,1 0,0-1,-1 1,1-1,0 1,0-1,0 0,0 0,1 0,-1-1,0 1,1-1,0 1,-1-1,1 0,0-1,-1 1,1-1,0 1,-1-1,1 0,4-1,37-11,-1-7</inkml:trace>
  <inkml:trace contextRef="#ctx0" brushRef="#br0" timeOffset="12968.787">1879 3587,'16'0,"14"0,12-3,7 0,2 0,-3 1,-7 2,-11 5,-10 0</inkml:trace>
  <inkml:trace contextRef="#ctx0" brushRef="#br0" timeOffset="13192.854">1893 3787,'20'2,"19"1,18 0,15-3,12-4,4-3,-12 0</inkml:trace>
  <inkml:trace contextRef="#ctx0" brushRef="#br0" timeOffset="16988.523">2935 4789,'-2'17,"1"-1,0 1,1-1,1 1,0-1,1 1,1-1,0 0,4 8,-5-17,1-1,-1 0,1 1,0-2,1 1,0 0,0-1,0 1,0-1,1 0,0 0,0-1,0 0,1 0,-1 0,1 0,0-1,0 0,0 0,0-1,1 1,-1-1,1-1,1 1,-2-1,-1 0,1-1,0 1,-1-1,1 0,0-1,-1 0,1 0,0 0,-1 0,1-1,-1 0,0 0,0 0,0-1,0 1,0-2,0 1,0 0,-1-1,0 0,0 0,0 0,0 0,-1-1,1 1,1-4,-1 0,1 0,-2 0,1-1,-1 1,0-1,0 0,-1 1,-1-1,1 0,-2 0,1-1,-1 1,0 0,-1 0,0 0,-1 0,0-1,-1 0,0-1,-1 1,-1 0,1 0,-2 1,1-1,-2 1,1 0,-1 1,-3-3,7 7,0 1,-1-1,1 1,-1 0,0 0,0 0,0 0,-1 1,1 0,-1 0,1 0,-1 0,1 1,-1 0,0 0,0 0,0 0,0 1,0 0,1 0,-1 0,0 1,-5 0,4 2,0 1,0 0,1 0,-1 1,1-1,0 1,0 0,0 1,0-1,1 1,0 0,1 0,-1 0,1 0,0 1,1-1,-1 1,1 0,1 0,-1 0,1 0,0 0,1 0,0 0,0 0,0 0,1 0,0 0,1 0,-1 0,1 0,1 1,11 22</inkml:trace>
  <inkml:trace contextRef="#ctx0" brushRef="#br0" timeOffset="17644.689">3496 4669,'0'18,"0"16,0 10,0 10,0 4,3 2,0-5,0-8,-1-9,0-11</inkml:trace>
  <inkml:trace contextRef="#ctx0" brushRef="#br0" timeOffset="17939.447">3550 4723,'0'13,"2"14,3 10,8 6,8 4,10-2,9-4,4-4,1-9,1-9,-9-8</inkml:trace>
  <inkml:trace contextRef="#ctx0" brushRef="#br0" timeOffset="18209.509">3844 4656,'2'14,"4"15,0 19,1 15,0 13,-1 7,-9 1,-4-14</inkml:trace>
  <inkml:trace contextRef="#ctx0" brushRef="#br0" timeOffset="15256.505">903 4589,'0'16,"0"14,0 12,0 9,0 5,0 5,0 1,0-3,0-8,0-9,0-12</inkml:trace>
  <inkml:trace contextRef="#ctx0" brushRef="#br0" timeOffset="15548.884">1224 4589,'-122'115,"59"-57,2 3,-11 17,67-72,2-4,1 0,0 0,-1 0,1 0,0 0,0 1,0-1,0 1,0-1,1 1,-1 0,1 0,0-1,-1 1,1 0,1 0,-1 0,0 0,1 0,-1 1,1-1,0 0,0 0,0 0,1 0,-1 0,1 0,0 0,-1 0,1 0,1 1,7 2,1 0,0 0,0-1,0-1,1 0,0 0,0-1,0 0,0-1,7 1,6 2,34 8,0-4,1-1,0-4,58-2,-76-4</inkml:trace>
  <inkml:trace contextRef="#ctx0" brushRef="#br0" timeOffset="15936.164">1358 4883,'326'3,"-272"8,-53-10,0-1,0 1,0-1,0 1,0-1,0 1,0-1,0 1,0 0,0 0,0-1,0 1,0 0,0 0,-1 0,1 0,0 0,-1 0,1 0,-1 0,1 0,-1 0,0 1,1-1,-1 0,0 0,0 0,0 0,0 1,0-1,0 0,0 0,0 0,0 1,0-1,-1 0,1 0,-1 0,1 0,-1 0,1 1,-7 8,0 0,-1-1,0 0,-1 0,1-1,-2 0,1 0,-1-1,-6 3,-1 3,-45 38,62-51,0 1,0 0,0 0,0 0,0 0,1 0,-1 0,0 0,1 0,-1 0,0 0,1 0,-1-1,1 1,0 0,-1 0,1-1,-1 1,1 0,0-1,0 1,-1 0,1-1,0 1,0-1,0 1,0-1,0 0,0 1,-1-1,1 0,0 0,0 0,0 1,0-1,0 0,0 0,0 0,0-1,0 1,0 0,0 0,1-1,1 2,70 6,-49-5,1 0,-1 2,0 0,0 2,0 1,6 2,-28-8,1 0,0 0,0 0,-1 0,1 1,0-1,-1 1,1 0,-1-1,0 1,0 0,0 0,0 1,0-1,0 0,0 1,-1-1,1 1,-1-1,0 1,1 0,-1-1,-1 1,1 0,0 0,-1 0,1 0,-1 0,0 0,0 0,0 0,0-1,-1 1,1 0,-1 0,1 0,-2 1,-5 7,-1 0,0 0,-1-1,-1 0,1 0,-1-1,-1-1,0 1,0-2,0 0,-1 0,0-1,-1 0,1-1,-7 1,-16 7</inkml:trace>
  <inkml:trace contextRef="#ctx0" brushRef="#br0" timeOffset="16210.705">2174 4789,'20'7,"14"2,10 0,4-2,-1-2,-6-2,-11-1</inkml:trace>
  <inkml:trace contextRef="#ctx0" brushRef="#br0" timeOffset="16510.772">2120 5044,'20'5,"19"0,16-1,12-5,8-4,3-3,-11-1</inkml:trace>
  <inkml:trace contextRef="#ctx0" brushRef="#br0" timeOffset="14410.804">3737 3426,'-13'303,"17"-262,3-63,-6-54,-3 0,-9-45,1 15,9 104,1 0,-1-1,1 1,-1-1,1 1,0 0,0-1,0 1,0-1,0 1,1 0,-1-1,1 1,-1 0,1-1,0 1,0 0,0 0,0-1,0 1,1 0,-1 0,1 1,-1-1,1 0,0 0,-1 1,1-1,0 1,0-1,0 1,0 0,1 0,0 0,145-27,14 12,-141 18</inkml:trace>
  <inkml:trace contextRef="#ctx0" brushRef="#br0" timeOffset="14667.638">3711 3519,'13'7,"14"2,12-2,10-8,3-5,3-2,-6-2,-12 1</inkml:trace>
  <inkml:trace contextRef="#ctx0" brushRef="#br0" timeOffset="13471.672">2748 3560,'-5'24,"1"1,2-1,0 1,2 0,0 0,2 0,4 16,-6-37,1 0,1 0,-1 0,1 0,-1 0,1-1,0 1,0 0,1-1,-1 0,1 1,0-1,0 0,0 0,0-1,0 1,1-1,-1 1,1-1,0 0,-1 0,1-1,0 1,0-1,0 0,0 0,0 0,0 0,1-1,-1 0,0 0,0 0,0 0,1-1,-1 1,0-1,0 0,0 0,0-1,0 1,0-1,-1 0,1 0,3-2,0-2,0-1,-1 1,0-1,0 0,0 0,-1-1,0 1,0-1,-1-1,0 1,0 0,-1-1,0 0,-1 0,0 0,0 0,-1 0,0 0,-1 0,0-1,0 1,-1 0,0 0,-1 0,0 0,0 0,-1 0,0 0,-1 1,0 0,0-1,0 1,-1 1,-1-1,1 1,-1 0,0 0,-1 0,-2-1,4 4,1 0,-1 0,0 0,0 1,0 0,0 0,0 1,-1-1,1 1,-1 0,1 1,-1-1,0 1,0 0,0 1,0-1,0 1,1 0,-1 1,0 0,0 0,0 0,0 0,1 1,-1 0,1 0,-1 0,1 1,0 0,0 0,0 0,0 1,0 0,1-1,0 2,-4 3,5-5,0 1,0 0,1 0,-1 0,1 0,0 0,0 1,1-1,-1 1,1-1,0 1,0 0,0-1,1 1,0 0,-1 0,2-1,-1 1,6 16</inkml:trace>
  <inkml:trace contextRef="#ctx0" brushRef="#br0" timeOffset="13875.344">3122 3519,'2'240,"-2"-235,0-2,0 1,0-1,0 1,0 0,0-1,1 1,-1-1,1 1,0-1,0 0,0 1,1-1,-1 0,1 0,0 0,0 1,0-4,-1 0,0 0,1 0,-1 0,0 0,0 0,1 0,-1-1,0 1,0 0,1-1,-1 0,0 1,0-1,0 1,0-1,0 0,0 0,0 0,0 0,0 0,0 0,0 0,-1 0,1 0,0 0,-1 0,1 0,-1 0,1-1,-1 1,1 0,-1 0,0-1,0 1,0-1,6-17,-1-1,-2 1,0-1,0 0,-2 0,-1 0,0 0,-2 0,0 1,-1-1,-1 0,-1 1,0 0,-2 0,0 0,-1 1,-1 0,-1 1,0 0,-1 0,-11-12,18 25,4 4,-1 0,1 0,-1-1,1 1,-1 0,1 0,-1-1,1 1,-1 0,1 0,-1-1,1 1,0-1,-1 1,1-1,0 1,-1 0,1-1,0 1,-1-1,1 1,0-1,0 1,0-1,-1 0,1 1,0-1,0 1,0-1,0 1,0-1,0 0,0 1,0-1,0 1,0-1,1 1,-1-1,0 1,0-1,0 1,1-1,-1 1,0-1,1 1,-1-1,0 1,1-1,-1 1,1 0,-1-1,0 1,1 0,-1-1,1 1,142 4,8-13,-111 4</inkml:trace>
  <inkml:trace contextRef="#ctx0" brushRef="#br0" timeOffset="14156.413">3149 3600,'18'2,"15"-1,16-6,11-6,4-6,-9 0</inkml:trace>
  <inkml:trace contextRef="#ctx0" brushRef="#br0" timeOffset="11574.964">729 3493,'3'13,"0"15,2 10,0 11,-1 6,0 0,-2-2,-1-3,0-8,-1-11</inkml:trace>
  <inkml:trace contextRef="#ctx0" brushRef="#br0" timeOffset="11907.318">996 3533,'-19'13,"0"1,1 0,1 1,0 1,1 1,1 0,0 1,1 1,1 0,1 1,1 0,1 1,-3 7,12-23,0-1,0 1,1-1,-1 1,1-1,0 1,0-1,1 1,-1-1,1 1,0-1,0 1,0-1,1 0,0 1,-1-1,1 0,1 0,-1 0,1-1,-1 1,1-1,0 1,1-1,-1 0,0 0,1 0,0 0,-1-1,3 1,6 5,1-1,0 0,0 0,1-2,0 1,0-2,0 0,0-1,1 0,-1-1,1-1,0 0,0-1,-1 0,1-2,0 1,-1-2,1 0,11-4,4-3</inkml:trace>
  <inkml:trace contextRef="#ctx0" brushRef="#br0" timeOffset="12683.911">1304 3747,'5'23,"-2"1,-2 0,0 0,-1 0,-1 0,-3 14,1-6,3-30,0 0,0-1,0 1,0 0,0-1,0 1,0 0,1-1,-1 1,0-1,1 1,-1 0,1-1,0 1,0-1,-1 0,1 1,0-1,0 1,0-1,1 0,-1 0,0 0,0 0,1 0,-1 0,0 0,1 0,-1 0,1-1,-1 1,1 0,0-1,-1 0,1 1,-1-1,1 0,0 0,-1 0,1 0,0 0,-1 0,1 0,0 0,0-1,9 0,-1 0,0 0,0-1,0-1,0 0,-1 0,1-1,-1 0,1 0,-1-1,-1 0,1-1,-1 0,0-1,0 1,-1-1,0-1,0 1,0-1,-1-1,-1 1,1-1,3-9,-9 18,3-6,-9 29,1 13,1 0,2 0,2 0,1 0,2 0,2 0,3 14,3-18,-1-9</inkml:trace>
  <inkml:trace contextRef="#ctx0" brushRef="#br1" timeOffset="40332.584">4299 4495,'-5'-7,"-1"-1,0 1,0 0,0 1,-1-1,0 1,0 1,-1-1,0 1,1 0,-2 1,1 0,0 0,-1 1,-5-1,-225-67,213 60,-1 1,1 1,-2 2,1 0,-1 2,0 1,-4 1,-336 4,332 2,-1 2,1 1,0 2,0 1,1 2,-30 13,38-14,20-7,-1 0,1 0,0 1,0 0,0 0,1 0,0 1,-1 0,2 1,-1-1,1 1,-1 0,2 0,-1 1,-1 2,-73 148,66-124,1 1,2-1,1 2,2-1,2 1,1 1,1 7,2-9,0-19,-1 0,2 0,0-1,1 1,0 0,2-1,-1 1,2-1,0 1,0-1,2 0,-1-1,2 0,0 1,0-2,3 2,11 7,1-1,1-2,0 0,2-1,0-2,1 0,0-2,1-1,12 4,18 2,0-3,1-2,1-2,0-3,0-3,0-2,29-4,-59 2,235-7,-237 4,0-2,0-1,-1-2,0 0,0-2,-1 0,0-2,17-10,-27 11,0-1,0-1,-1 0,0-1,-1 0,-1-1,0-1,-1 0,0 0,-2-1,1 0,-2-1,0 0,-2-1,1 1,-2-1,0 0,-2-1,0 1,-1-1,0-8,1-26,-1 0,-4 0,-1 0,-3 0,-2 1,-6-15,13 60,-1 0,0 1,0-1,-1 1,0-1,0 1,0 0,-1 0,0 0,0 0,0 1,-1 0,0-1,0 2,0-1,0 1,-1 0,0 0,0 0,0 1,0 0,0 0,-2 0,-17-2,0 1,0 2,0 0,0 2,-1 0,1 2,0 1,0 1,-23 7,40-9,-12 2,9-1</inkml:trace>
  <inkml:trace contextRef="#ctx0" brushRef="#br1" timeOffset="42947.856">4312 4562,'1'3,"1"1,0-1,-1 0,1 0,1 0,-1 0,0-1,1 1,-1-1,1 1,0-1,0 0,0 0,0 0,0 0,0-1,0 1,1-1,-1 0,1 0,-1 0,1 0,-1 0,1-1,-1 0,1 0,0 0,-1 0,1 0,-1-1,3 0,68-3,0-4,-1-2,23-9,49-7,-26 10,135-26,-229 34,0 0,0-2,-1 0,-1-2,1-1,-2-1,0 0,-1-2,0 0,-1-2,13-15,0-10,-3-2,-1-1,-3-1,-1-1,-3-2,8-25,-9 24,-17 40,14-27,-2 0,-2-1,-2 0,-1-2,-2 1,2-31,27-258,-39-11,-1 326,-1-1,0 1,-1 0,-1 0,0 0,0 1,-2 0,0 0,0 0,-1 1,0 0,-1 0,-1 1,-6-6,6 6,-73-132,10 14,59 112,-1 2,0 0,-1 0,0 2,-1 0,-18-10,31 20,-140-111,-60 15,136 87,25 9,9-5,20 4,0 1,1 0,-1 1,0 1,-1 0,1 1,0 0,0 1,12 1,0-1,0 0,1 1,-1 0,1-1,-1 1,1 0,0 0,-1 0,1-1,0 1,0 1,0-1,1 0,-1 0,0 0,1 0,0 1,-1-1,1 0,0 0,0 1,0-1,0 0,1 0,-1 0,1 1,-1-1,1 0,0 0,0 0,-1 0,2 0,-1 0,0 0,0 0,2 1,72 142,-5-37,-70-108,-1 0,1-1,0 1,0 0,0-1,0 1,0-1,0 1,0 0,0-1,0 1,0 0,0-1,0 1,0-1,0 1,0 0,0-1,1 1,-1 0,0-1,0 1,0 0,1-1,-1 1,0 0,0-1,1 1,-1 0,0 0,0-1,1 1,-1 0,0 0,1 0,-1 0,0-1,1 1,-1 0,1 0,-1 0,0 0,1 0,-1 0,0 0,1 0,-1 0,1 0,-1 0,0 0,1 0,-1 0,0 0,1 0,-1 1,0-1,1 0,-1 0,0 0,1 1,-1-1,0 0,1 0,-1 1,-2-37,-6 8,0 0,-2 1,-1 0,-2 1,0 0,-2 1,-1 0,0 1,-2 1,-1 1,-5-4,-20-15,44 41,0 0,0 0,1 0,-1 0,0 0,1 0,-1 0,0 0,1 0,-1-1,0 1,0 0,1 0,-1 0,0 0,1-1,-1 1,0 0,0 0,0-1,1 1,-1 0,0 0,0-1,0 1,0 0,1 0,-1-1,0 1,0 0,0-1,0 1,0 0,0-1,0 1,0 0,0-1,0 1,0 0,0 0,0-1,0 1,0 0,0-1,0 1,-1 0,1-1,0 1,0 0,0 0,0-1,-1 1,1 0,0 0,0-1,0 1,-1 0,1 0,0 0,-1-1,1 1,0 0,36-4,-30 4,324-24,-328 24,32 2,-34-2,1 0,0 1,-1-1,1 1,-1-1,1 1,-1-1,1 1,-1-1,1 1,-1 0,1-1,-1 1,0 0,1-1,-1 1,0 0,1-1,-1 1,0 0,0 0,0-1,0 1,0 0,0-1,0 1,0 0,0 0,0-1,0 1,0 0,-1 0,1-1,0 1,-1 0,1-1,0 1,-1 0,1-1,-1 1,1-1,-1 1,-100 152,-31 42,131-194,1 0,-1 0,0 0,0 1,0-1,0 0,0 0,0 0,0-1,0 1,0 0,0 0,0-1,0 1,-1 0,1-1,0 1,-1-1,1 0,0 1,-1-1,1 0,0 0,-1 0,1 0,-1 0,1 0,0 0,-1 0,1-1,-1 1,-14-5</inkml:trace>
  <inkml:trace contextRef="#ctx0" brushRef="#br1" timeOffset="50214.379">3831 2945,'-2'-3,"1"0,-1-1,0 1,0 0,0 1,0-1,-1 0,1 0,-1 1,0 0,1-1,-1 1,0 0,0 0,-1 1,1-1,0 1,0-1,-1 1,1 0,-1 0,1 1,-1-1,0 1,-9-5,-22-4,-1 2,1 1,-1 2,0 1,0 2,0 1,-13 3,-30-2,57-1,-3 0,-1 0,0 2,1 0,-1 2,-5 2,-22 9,1 3,1 1,-40 23,4-1,47-23,2 1,0 2,1 1,-22 18,51-30,0-1,1 1,0 0,0 1,1 0,0 0,1 0,1 1,0-1,0 1,1 0,0 1,3-12,-5 24,1 0,1 0,1 0,2 1,0-1,2 5,-1 27,-1-37,1 1,1-1,1 0,0 1,1-1,2-1,0 1,2 2,-6-18,5 20,2-1,0 0,2-1,0 0,2-1,0 0,1-1,1 0,1-1,1-1,1-1,5 4,5-4,1-1,1-2,0-1,1-1,0-2,1-1,0-2,11 1,11 5,-6-5,1-2,0-2,0-3,44-3,-14 1,-52 1,-1-1,1-1,0-1,-1-1,3-3,54-17,-1-3,-2-5,34-19,-86 33,0-1,-1-1,-1-1,-1-2,-1 0,-1-2,11-16,-26 32,-1 1,0-1,0 0,-1-1,0 0,-1 0,0 0,0 0,-1-1,-1 0,0 1,0-2,0-7,35-176,-38 181,0 0,-1 0,-1 1,0-1,-1 0,0 0,-1 1,-1 0,0 0,0 0,-2 1,1-1,-5-4,1-2,0 0,-1-1,-1 1,-1 1,0 0,-1 1,-1 0,-1 1,-1 1,0 0,0 2,-1 0,-1 1,0 0,-1 2,0 0,-1 2,-4-1,-25-11,71 17,172 4,-50 1,0-6,138-22,211-56,-421 64,-1-2,-1-4,-1-3,-2-2,0-4,6-2,-27 16,-2-2,0-2,-2-2,-1-2,0-1,-3-2,1-3,-21 14,-1-2,-1 0,-1-1,-1-1,-1 0,-1 0,-1-1,-1 0,-1-1,2-15,-2-6,-2 0,-2-1,-2 0,-2 0,-3-16,0-30,4 43,-2 0,-3 0,-2 0,-2 0,-2 1,-3-2,-81-209,78 227,-1 0,-1 2,-2 0,-2 1,0 1,-25-23,12 15,-1 2,-2 1,-1 2,-2 2,-13-7,21 16,0 2,-1 1,-1 2,-1 1,-30-8,-302-73,-54 22,220 40,112 33,86 0,0-1,0 0,0 0,1 0,-1 0,1 0,0-1,-1 1,1-1,0 0,0 0,1 0,-1-1,1 1,0 0,0-1,0 0,0 1,0-1,1 0,-1 0,-7-15,-4-3,-1-1,0 2,-2 0,0 1,-1 0,-1 1,-1 1,-1 1,0 1,-1 1,-1 0,0 2,-1 1,0 0,-1 2,-25-8,3 8,0 2,-1 2,0 2,0 2,0 2,-47 7,63-3,1 2,-1 1,1 2,1 1,-1 1,2 1,-1 2,2 1,0 1,1 1,1 1,-17 16,-6 4,2 1,2 3,2 2,-3 7,33-37,1 0,1 1,0 1,1-1,1 1,0 1,1 0,1 0,1 0,0 0,1 1,1 0,1 0,0 0,2 0,0 2,1-6,2 1,0-1,0 1,1-1,1 0,0 0,1-1,1 0,0 0,1 0,0-1,1 0,0 0,6 5,21 19,2-2,0-1,27 15,-42-30,3 1,-1 3,1-1,1-1,1-1,1-2,1-1,0-1,1-1,0-2,1-1,0-2,27 5,-33-12,1-1,0-1,0-1,0-2,-1 0,1-2,-1-1,0-1,0-1,-1-1,0-1,-1-2,0 0,-1-2,0 0,-1-2,-1 0,0-1,-1-2,-1 0,-1-1,-1 0,0-2,-2 0,-1 0,0-2,-2 1,0-2,-2 0,7-24,-9 6,-1 1,-2-2,-2 1,-2 0,-1 0,-3-1,-3-12,4 41,0 1,0 0,-2-1,0 1,0 0,-1 1,-1-1,-1 1,0 0,0 1,-1-1,-1 2,0-1,0 1,-1 0,-1 1,0 0,0 1,-8-5,-9 0,0 1,-1 1,-1 1,-19-4,42 13,-29-8</inkml:trace>
  <inkml:trace contextRef="#ctx0" brushRef="#br1" timeOffset="51692.61">4593 325,'19'8,"163"152,82 34,-262-193,6 6,-32-30,-234-244,174 193,84 74,1 0,-1 0,0 0,0 0,1 0,-1 0,0 0,0 0,1 0,-1 0,0-1,0 1,0 0,1 0,-1 0,0 0,0 0,0-1,1 1,-1 0,0 0,0 0,0 0,0-1,0 1,0 0,1 0,-1-1,0 1,0 0,0 0,0 0,0-1,0 1,0 0,0 0,0-1,0 1,0 0,0 0,0-1,0 1,0 0,0 0,0-1,0 1,-1 0,1 0,0 0,0-1,0 1,0 0,0 0,-1 0,1-1,32 5,-24-2,57 2,0-2,0-3,0-3,0-3,0-3,-60 9,-3 0,-1 1,1-1,-1 0,1 1,-1-1,1 1,-1-1,1 1,0 0,-1 0,1 0,0 0,-1 0,1 0,0 0,-1 0,1 1,-1-1,1 0,0 1,-1 0,1-1,-1 1,1 0,-1 0,0 0,1 0,-1 0,0 0,0 0,0 0,0 0,1 1,-2-1,1 0,0 1,0-1,0 1,-1-1,1 1,-1-1,1 1,-1 1,-22 89,-47 146,52-162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52:42.85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0,'0'0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3:48.11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41 915,'310'30,"377"-2,-446-23,-21 4,-204-8,-7-2</inkml:trace>
  <inkml:trace contextRef="#ctx0" brushRef="#br0" timeOffset="967.043">1 1891,'24'9,"1"0,1-1,-1-2,1-1,0-1,1-1,19 0,-18-1,793 39,-419-3,-341-39,-48-4</inkml:trace>
  <inkml:trace contextRef="#ctx0" brushRef="#br0" timeOffset="1560.491">1552 380,'2'26,"1"1,1-1,1 0,2-1,1 5,5 18,-11-42,37 152,11 110,-33-87,-8 0,-8 0,-20 158,9-231,-4 42,6 116,7-250,2 0,0 0,1 0,1 0,0-1,1 1,5 12,-9-28,0 1,0 0,0-1,0 1,1 0,-1 0,0-1,0 1,1 0,-1 0,0-1,1 1,-1 0,1-1,-1 1,1-1,-1 1,1 0,-1-1,1 1,0-1,-1 0,1 1,0-1,-1 1,1-1,0 0,-1 0,1 1,0-1,0 0,0 0,-1 0,1 0,0 0,6-7</inkml:trace>
  <inkml:trace contextRef="#ctx0" brushRef="#br0" timeOffset="2142.795">1511 500,'27'-13,"0"0,1 2,0 1,1 2,0 0,0 2,0 1,1 1,0 2,-1 1,1 1,22 4,-1-1,0 3,0 2,-1 3,0 1,-1 3,0 2,-1 1,-1 3,-1 2,41 28,-55-30,-1 0,-2 2,0 2,-1 0,-2 2,-1 1,-1 1,-1 1,-1 1,-2 1,-2 0,-1 2,-1 0,-2 1,3 13,-4 5,-3 1,-3 0,-1 1,-3-1,-3 1,-2 0,-2-1,-2 0,-3 0,-2 0,-3-1,-2-1,-2 0,-3-2,-1 0,-3-1,-2-2,-2 0,-1-2,-3-1,-2-2,-1-1,-30 24,31-34,0-1,-2-2,-2-1,0-2,-19 7,36-21,-1-1,0-1,0-1,-1 0,0-2,0-2,0 0,-1-1,1-1,-25-2,22-4,28 2</inkml:trace>
  <inkml:trace contextRef="#ctx0" brushRef="#br0" timeOffset="3110.366">2928 1463,'399'39,"187"-11,585 39,-946-42,-217-23</inkml:trace>
  <inkml:trace contextRef="#ctx0" brushRef="#br0" timeOffset="4356.107">81 5059,'625'-16,"-74"5,-493 19,-44-2</inkml:trace>
  <inkml:trace contextRef="#ctx0" brushRef="#br0" timeOffset="4777.193">121 5874,'20'3,"19"2,16 1,17 0,14-2,15-2,12 0,6-1,3-1,-2 0,-9 0,-13-1,-18 3,-17 3,-17 1,-16 1,-14-2,-9-2</inkml:trace>
  <inkml:trace contextRef="#ctx0" brushRef="#br0" timeOffset="6818.992">1458 4524,'36'979,"-63"-489,10-249,15-89,12-122,-5-28</inkml:trace>
  <inkml:trace contextRef="#ctx0" brushRef="#br0" timeOffset="7713.416">1485 4578,'1'-3,"1"0,-1 1,1-1,0 1,0-1,0 1,0-1,0 1,0 0,0 0,1 0,-1 1,1-1,0 0,-1 1,1 0,0-1,0 1,0 0,0 1,0-1,0 0,0 1,0 0,0 0,0 0,0 0,0 0,0 0,0 1,0-1,2 2,7-3,100 1,1 4,-1 5,43 12,-78-11,-1 4,-1 3,0 3,-1 4,-1 2,-2 4,-1 3,28 19,-77-39,0 1,-1 1,0 1,-2 1,0 1,0 0,-2 1,0 1,-2 0,0 1,-1 1,-1 0,-1 1,-1 0,-1 1,3 13,-5-2,-1-1,-2 1,-1 1,-2-1,-1 0,-2 1,-1-1,-2 0,-1-1,-2 1,-2-1,0 0,-3-1,-1-1,-2 2,-12 21,-2-2,-3 0,-2-3,-2-1,-2-2,-3-1,-1-2,-15 9,16-16,-1-1,-1-2,-2-3,-2-1,0-2,-2-3,-1-2,-1-2,-1-2,0-2,-1-3,-54 6,56-15,-1-2,0-2,-21-5,51 0,23 4,-1-1,1 1,0 0,-1 0,1-1,0 1,0-1,-1 1,1 0,0-1,0 1,0-1,0 1,-1 0,1-1,0 1,0-1,0 1,0-1,0 1,0 0,0-1,0 1,0-1,1 1,-1-1,0 1,0 0,0-1,0 1,0-1,1 1,-1 0,0-1,0 1,1 0,-1-1,0 1,1 0,-1 0,0-1,1 1,-1 0,0 0,1-1,-1 1,1 0,-1 0,0 0,1 0,-1 0,1 0,-1-1,1 1,0 0,18-12</inkml:trace>
  <inkml:trace contextRef="#ctx0" brushRef="#br0" timeOffset="11164.437">3089 5473,'247'11,"715"6,-273 25,-352-31,-335-10,-1-1,1 1,1-1,-1 0,0 0,0 0,0 0,0 0,0 0,0 0,0-1,0 1,0-1,-1 0,1 1,0-1,0 0,0 0,-1 0,1 0,0-1,-1 1,1 0,-1-1,1 1,-1-1,0 1,0-1,0 0,0 1,0-1,0 0,0 0,0 0,-1 0,1 0,-1 0,1 0,-1 0,31-304,2-347,-23 52,-4 477,7 0,4 0,24-77,-18 64,-5-2,-7 0,-7-136,8-136,-26 247,15-71,13 109,-13 49,2 68</inkml:trace>
  <inkml:trace contextRef="#ctx0" brushRef="#br0" timeOffset="11712.164">5121 1623,'46'0,"-2"-1,0 2,0 1,0 3,1 2,243 62,-154-46,1-7,0-6,1-5,76-10,-51-19,-111 25,-40 2</inkml:trace>
  <inkml:trace contextRef="#ctx0" brushRef="#br0" timeOffset="12762.106">5683 1570,'-10'6,"0"0,0 0,1 1,0 0,0 0,1 1,0 1,0-1,1 1,0 0,1 1,0 0,0 0,1 0,0 0,1 1,0 0,1 0,0 0,1 0,0 1,0-1,1 0,1 1,0-1,1 1,0 1,1-8,0 1,1-1,-1 0,1 0,0 0,0 0,1 0,-1-1,1 1,0-1,1 0,-1 0,1-1,-1 1,1-1,0 0,0 0,0-1,1 1,-1-1,1 0,-1-1,1 1,0-1,3 0,2 1,0-1,0 0,1-1,-1 0,0-1,1 0,-1-1,0 0,0 0,0-1,0-1,8-4,-14 6,0-1,0 0,-1 0,1 0,-1-1,0 0,1 0,-2 0,1 0,0-1,-1 1,0-1,0 0,0 0,-1 0,0 0,0-1,0 1,0 0,-1-1,0 1,0-1,0 0,-1 1,0-1,0 0,-1 1,1-1,-1 0,0 1,-1-1,1 1,-1 0,0-1,-1 1,1 0,-1 0,-3-4,1 0,0 1,-1-1,-1 1,1 0,-1 1,0-1,-1 1,0 1,0 0,0 0,-1 0,0 1,0 0,0 1,-1 0,1 1,-1 0,0 0,0 1,0 0,0 1,-1 0,1 0,0 1,0 1,0 0,-1 0,1 1,0 0,0 1,1 0,-1 0,0 1,1 0,0 1,0 0,1 1,-1 0,-2 2,6-4,0 0,1 1,-1-1,1 1,0 0,0 1,0-1,1 1,0-1,0 1,0 0,1 0,0 0,0 0,1 1,-1-1,1 0,1 1,-1-1,1 1,0-1,1 1,-1-1,1 1,1-1,-1 0,1 0,0 1,0-1,1 0,0-1,0 1,0 0,1-1,0 1,3 1,-1-1,2 1,-1-1,1 0,0-1,0 0,0 0,1-1,-1 0,1-1,0 1,0-2,1 1,-1-1,1-1,-1 0,1 0,-1-1,1 0,-1-1,1 0,-1 0,1-1,-1 0,0-1,0 0,0 0,1-1,-6 1,0 0,0 0,-1 0,1-1,-1 1,0-1,0 0,0 0,-1 0,1 0,-1 0,0 0,0-1,0 1,-1-1,1 0,-1 1,-1-1,1 0,0 0,-1 1,0-1,0 0,-1 0,1 0,-1 1,0-1,-2-4,1-1,-1 0,-1 0,0 0,0 1,-1 0,0-1,-1 2,0-1,0 1,0 0,-1 0,-1 1,0-1,4 4,0 1,0 0,0 0,-1 0,1 0,-1 1,0-1,0 1,0 0,0 1,0-1,0 1,0 0,0 0,0 1,-1 0,1 0,0 0,0 0,-1 1,1 0,0 0,0 0,0 1,0-1,0 1,0 0,0 1,1-1,-1 1,1 0,0 0,0 1,0-1,0 1,1 0,-1 0,1 0,-1 0,1 0,-1 0,1 0,0 1,1-1,-1 1,1 0,0-1,0 1,1 0,-1 0,1 0,0 1,0-1,1 0,0 0,-1 0,2 1,-1-1,1 0,0 0,0 0,0 0,0 0,1 0,0 0,0 0,1-1,-1 1,1-1,0 1,0-1,0 0,1 0,0 0,-1-1,3 2,2-1,0 0,0 0,0-1,0 0,0-1,0 0,1 0,0-1,-1 0,1 0,-1-1,1 0,0-1,-1 0,2 0,-5 0,1 1,-1-2,1 1,-1 0,0-1,0 0,1-1,-1 1,-1-1,1 0,0 0,-1 0,1-1,-1 1,0-1,0 0,0 0,-1-1,0 1,0-1,0 0,0 0,1-2,-3 4,0 0,-1 0,1 1,0-1,-1 0,0 0,1 0,-1 0,0 0,-1 0,1 0,0 0,-1 0,0 1,0-1,0 0,0 0,0 1,0-1,-1 1,1-1,-1 1,1-1,-1 1,0 0,0 0,0 0,-1 0,1 0,0 0,-1 1,1-1,-1 1,-1-1,-4-2,0 0,0 1,-1 0,1 0,-1 1,0 0,0 1,0-1,0 2,-6 0,10-1,1 1,0 0,0 0,0 0,0 1,-1-1,1 1,0 0,0 1,0-1,1 0,-1 1,0 0,0 0,1 0,-1 1,1-1,0 1,0 0,0 0,0 0,0 0,0 1,4-2,-1 1,1-1,0 0,-1 1,1-1,1 0,-1 1,0-1,0 0,1 0,-1 0,1 0,0 0,0-1,-1 1,1 0,0-1,1 1,-1-1,0 0,0 0,0 0,1 0,-1 0,1 0,-1 0,0-1,1 0,-1 1,1-1,104 23,-51-16</inkml:trace>
  <inkml:trace contextRef="#ctx0" brushRef="#br0" timeOffset="13342.384">6164 1704,'135'10,"809"-1,156 33,-988-39,-83-5</inkml:trace>
  <inkml:trace contextRef="#ctx0" brushRef="#br0" timeOffset="17458.764">2140 1049,'-5'2,"-1"8,0 9,1 10,2 11,1 11,1 6,0 1,-1 1,-3-5,0-8,-2-8,0-12</inkml:trace>
  <inkml:trace contextRef="#ctx0" brushRef="#br0" timeOffset="17803.848">2086 915,'1'-2,"0"-1,0 1,0 0,0 1,0-1,0 0,1 0,-1 0,0 1,1-1,0 1,-1-1,1 1,0-1,0 1,-1 0,1 0,0 0,0 0,1 0,-1 1,0-1,0 1,0-1,0 1,0 0,1-1,-1 1,0 1,0-1,0 0,1 0,-1 1,0-1,0 1,0 0,0-1,0 1,0 0,0 0,1 1,-3-2,28 5,0 1,-1 2,0 0,0 2,-1 1,0 1,2 3,-26-14,1-1,-1 1,0 0,1 0,-1 0,0 0,0 1,0-1,0 1,0-1,0 1,0 0,0 0,-1 0,1-1,-1 2,1-1,-1 0,0 0,0 0,0 1,0-1,0 0,0 1,-1-1,1 1,-1-1,1 1,-1-1,0 1,0-1,-1 1,1-1,0 1,-1-1,1 1,-1-1,0 1,0-1,0 0,-1 3,-9 5,-1 0,0-1,0 0,-1-1,0-1,0 0,-1 0,0-1,-1-1,-6 4,-6 2,18-8,0 0,0 1,1-1,-1 2,1-1,0 1,1 1,-1-1,1 1,0 1,1 4,7-3</inkml:trace>
  <inkml:trace contextRef="#ctx0" brushRef="#br0" timeOffset="18118.438">2354 1503,'108'-216,"-101"200,-6 16,-1-1,0 1,1 0,-1 0,0 0,0 0,1 0,-1 0,0 0,1 0,-1 0,0 0,0 0,1 0,-1 0,0 0,1 0,-1 0,0 0,0 0,1 1,-1-1,0 0,0 0,1 0,-1 0,0 1,0-1,0 0,1 0,-1 0,0 1,0-1,0 0,0 0,1 1,-1-1,0 0,0 0,0 1,0-1,0 0,0 1,0-1,0 0,0 0,0 1,0-1,0 0,0 1,0-1,0 0,0 0,0 1,0-1,0 0,0 1,-1-1,1 0,0 0,0 0,0 1,0-1,-1 0,1 0,0 1,0-1,0 0,8 291,15-181,-10-67</inkml:trace>
  <inkml:trace contextRef="#ctx0" brushRef="#br0" timeOffset="19500.66">3771 835,'158'-239,"-157"238,-1 0,0 1,0-1,0 0,0 1,0-1,0 0,0 1,0-1,0 0,1 1,-1-1,0 0,0 1,1-1,-1 1,0-1,1 1,-1-1,1 0,-1 1,1 0,-1-1,1 1,-1-1,1 1,-1 0,1-1,-1 1,1 0,0-1,-1 1,1 0,0 0,-1 0,1 0,0-1,-1 1,1 0,0 0,-1 0,1 0,0 1,-1-1,1 0,0 0,-1 0,1 0,-1 1,1-1,0 0,-1 1,1-1,-1 0,1 1,5 107,-7-73,2 43,0-21,-2 1,-3-1,-3 4,7-55,-1-1,1 1,-1 0,0 0,0-1,-1 1,0 0,0-1,0 0,-1 1,0-1,0 0,0 0,0-1,-1 1,0-1,0 1,0-1,0-1,-1 1,1 0,-1-1,0 0,0 0,-5 2,9-5,0 0,0 0,0 1,0-1,0 0,0 0,0 0,1 0,-1 0,0 0,0 0,0 0,0 0,0-1,0 1,1 0,-1-1,0 1,0 0,0-1,1 1,-1-1,0 1,0-1,1 1,-1-1,0 0,1 1,-1-1,1 0,-1 0,1 1,-1-1,1 0,0 0,-1 0,1 0,0 1,0-1,-1 0,1 0,0 0,0 0,0 0,0 0,0 0,0 1,0-1,1 0,-1 0,0 0,0 0,1 0,-1 0,1 1,-1-1,0 0,1 0,0 1,-1-1,1 0,-1 1,1-1,0 0,-1 1,1-1,0 1,6-2,-1 0,0 1,0-1,0 2,1-1,-1 1,1 0,-1 0,0 0,1 1,-1 0,4 2,16 0,132 2,-123-8</inkml:trace>
  <inkml:trace contextRef="#ctx0" brushRef="#br0" timeOffset="39143.662">5816 1650,'-3'0,"0"-1,0 1,0 0,1 0,-1 0,0 0,0 1,0-1,0 1,0-1,0 1,0 0,1 0,-1 1,0-1,1 0,-1 1,1 0,-1-1,1 1,0 0,0 0,0 1,0-1,0 0,0 1,1-1,-1 1,1-1,0 1,-1 2,-1 1,0 0,0 1,1 0,0-1,1 1,-1 0,1 0,1 0,-1 0,1 0,0 0,1 0,0 1,-1-6,1 0,-1 0,0 0,1-1,0 1,-1 0,1-1,0 1,0 0,0-1,0 1,0-1,1 1,-1-1,0 0,1 0,-1 1,0-1,1 0,0 0,-1 0,1-1,0 1,-1 0,1-1,0 1,0-1,-1 1,1-1,0 0,0 0,0 0,0 0,-1 0,1 0,0 0,0-1,0 1,2-1,1 0,-1 0,0 0,0-1,0 0,0 0,0 0,0 0,0 0,-1-1,1 0,-1 0,0 0,0 0,2-3,-3 4,0 0,0-1,0 0,0 1,-1-1,1 0,-1 0,0 0,0 0,0 0,0 0,0 0,-1 0,1 0,-1-1,0 1,0 0,0 0,-1 0,1 0,-1-1,0 1,1 0,-1 0,-1 0,1 0,0 0,-1 1,1-1,-1 0,0 1,0-1,0 1,0-1,0 1,-1 0,1 0,-1 0,-4-1,1 1,-1-1,0 1,0 1,0-1,0 1,0 1,0-1,-1 1,1 0,0 1,0 0,0 0,0 1,0-1,0 1,1 1,-1-1,0 1,1 1,0-1,0 1,0 0,0 0,1 1,-1-1,1 1,0 1,1-1,-1 1,-1 3,5-8,0 1,0-1,0 1,0-1,1 1,-1-1,1 1,-1 0,1-1,-1 1,1 0,0-1,0 1,0 0,0-1,0 1,0 0,0 0,1-1,-1 1,1 0,-1-1,1 1,-1-1,1 1,0-1,0 1,0-1,0 1,0-1,0 0,0 0,0 1,1-1,-1 0,0 0,1 0,-1 0,1 0,-1-1,1 1,-1 0,1-1,0 1,-1-1,80 12,-75-11,0 0,0-1,0 1,0-2,0 1,0-1,0 0,-1 0,1 0,0-1,0 0,-1 0,1 0,-1-1,0 0,0 0,0 0,4-4,-8 6,-1 1,1-1,-1 0,1 1,-1-1,1 0,-1 0,0 1,1-1,-1 0,0 0,1 0,-1 0,0 0,0 1,0-1,0 0,0 0,0 0,0 0,0 0,0 1,-1-1,1 0,0 0,-1 0,1 0,0 1,-1-1,1 0,-1 0,1 1,-1-1,1 0,-1 1,1-1,-1 1,0-1,1 0,-1 1,0 0,0-1,0 1,1-1,-1 1,0 0,0 0,0-1,0 1,-43-6,42 6,-1 0,1 0,-1 0,0 0,0 0,1 1,-1-1,0 1,1 0,-1 0,1 0,-1 0,1 0,-1 1,1-1,0 1,0-1,-1 1,4 0,-1-1,1 0,0 0,0 0,-1 0,1 1,0-1,0 0,0 0,0 0,0-1,1 1,-1 0,0 0,0-1,0 1,1 0,-1-1,0 0,1 1,-1-1,0 0,1 1,-1-1,0 0,1 0,-1 0,1 0,-1 0,1-1,244 8,-189-8,616-39,-664 39,-10 0</inkml:trace>
  <inkml:trace contextRef="#ctx0" brushRef="#br0" timeOffset="47981.692">1913 5206,'0'23,"0"16,0 14,-3 6,-2 2,-3-2,-3-5,1-4,0-6,2-11</inkml:trace>
  <inkml:trace contextRef="#ctx0" brushRef="#br0" timeOffset="48290.662">1819 5086,'1'-2,"0"0,0 0,0 0,1 0,-1 0,1 0,0 0,0 0,-1 1,1-1,0 1,0-1,0 1,1 0,-1 0,0 0,0 0,1 0,-1 0,0 1,1-1,1 1,23-6,-1 1,1 1,0 2,0 0,-1 2,1 1,0 1,0 1,5 3,48 25,-79-30,1 0,0 0,-1 1,1-1,0 1,-1-1,0 1,1-1,-1 1,0 0,0 0,0-1,0 1,0 0,0 0,-1 0,1 0,-1 0,1 0,-1 0,0 0,1 0,-1 1,0-1,-1 0,1 0,0 0,-1 0,1 0,-1 0,1 0,-1 0,0 0,0 0,0 0,0-1,0 1,-1 1,-7 8,-1 0,0 0,-1-1,0 0,-1-1,0 0,0-1,0 0,-1-1,-11 4,-44 29,56-31,7-3</inkml:trace>
  <inkml:trace contextRef="#ctx0" brushRef="#br0" timeOffset="48676.67">2166 5487,'0'0,"-1"0,1 0,0 0,-1 0,1 0,-1 0,1 0,0-1,-1 1,1 0,0 0,-1-1,1 1,0 0,-1 0,1-1,0 1,-1 0,1-1,0 1,0 0,0-1,-1 1,1-1,0 1,0 0,0-1,0 1,0-1,0 1,-1 0,1-1,0 1,0-1,0 1,0 0,1-1,-1 1,0-1,0 1,0 0,0-1,0 1,0-1,1 1,-1 0,0-1,0 1,1 0,-1-1,0 1,1 0,-1-1,0 1,0 0,1 0,-1 0,1-1,-1 1,0 0,1 0,-1 0,0 0,1-1,-1 1,1 0,-1 0,1 0,-1 0,1 0,33-5,-22 5,-1 0,1 0,-1 2,1-1,-1 1,1 1,-1 0,0 1,0 0,-8-3,0 0,1 1,-1-1,0 1,0 0,0 0,-1 0,1 0,0 0,-1 1,1-1,-1 1,0-1,0 1,0 0,0 0,0 0,-1 0,1 0,-1 1,0-1,0 0,0 1,0-1,-1 1,1-1,-1 0,0 1,0-1,0 1,-1 3,-5 7,0 0,-1-1,0 0,-1 0,0 0,-1-1,0 0,-1-1,-1 0,0 0,0-1,-1-1,-11 7,19-12,-48 37,52-41,-1 0,1 0,0 0,-1 1,1-1,-1 0,1 0,0 1,-1-1,1 0,0 0,0 1,-1-1,1 0,0 1,0-1,-1 0,1 1,0-1,0 1,0-1,0 0,-1 1,1-1,0 1,0-1,0 0,0 1,0-1,0 1,0-1,0 1,0-1,0 0,1 1,-1-1,0 1,0-1,0 0,0 1,1-1,-1 0,0 1,0-1,1 0,-1 1,0-1,0 0,1 1,-1-1,0 0,1 0,-1 1,1-1,-1 0,0 0,1 0,-1 0,0 0,1 1,-1-1,1 0,29 3,-30-3,298-14,-249 13</inkml:trace>
  <inkml:trace contextRef="#ctx0" brushRef="#br0" timeOffset="52492.998">3477 206,'9'21,"5"11,5 6,2 7,-1 2,-4-2,-4-9</inkml:trace>
  <inkml:trace contextRef="#ctx0" brushRef="#br0" timeOffset="52894.196">3998 113,'0'21,"7"15,7 13,5 10,2 8,-3-7</inkml:trace>
  <inkml:trace contextRef="#ctx0" brushRef="#br0" timeOffset="54636.397">3932 4645,'-7'0,"1"1,0 0,0 0,0 1,0 0,0 0,0 1,0-1,1 1,-1 0,1 1,0-1,0 1,0 0,1 1,-1-1,1 1,0 0,0 0,0 0,1 0,0 0,0 1,0 0,1 0,0-1,0 2,-1 4,2 4,0 1,1 0,0 0,1 0,1-1,0 1,2-1,-1 1,2-1,0 0,1 0,0-1,2 0,-1 0,2-1,-1 0,2 0,0-1,8 8,-15-16,0 0,0 0,0 0,0-1,1 1,0-1,0 0,0 0,0 0,0-1,0 0,1 1,-1-1,1-1,-1 1,1-1,0 0,0 0,-1 0,1 0,0-1,0 0,0 0,0-1,0 1,0-1,-1 0,1 0,0 0,-1-1,1 0,-1 0,1 0,-1 0,0-1,0 0,0 0,0 0,0 0,0-1,4-10,0 1,-2-1,0 0,0-1,-1 1,-1-1,0 0,-2 0,1-1,-2 1,0 0,-1-1,0 1,-1-1,-1 1,-1-3,1 5,0 1,0-1,-1 0,-1 1,0 0,-1 0,0 0,-1 1,0-1,-1 1,0 1,-1-1,0 1,-1 1,-5-5,11 11,0 1,-1 0,0 0,1 1,-1-1,0 1,0-1,0 1,0 0,0 1,0-1,0 1,0-1,0 1,0 0,0 1,0-1,0 1,0 0,0 0,0 0,0 0,0 1,1 0,-1 0,0 0,1 0,0 0,-1 0,1 1,0 0,0 0,0 0,1 0,-1 0,1 0,0 1,-29 34,5 1</inkml:trace>
  <inkml:trace contextRef="#ctx0" brushRef="#br0" timeOffset="54995.575">3503 4243,'0'-2,"3"-1,2 3,3 5,3 7,3 10,5 11,3 6,2 6,4 4,0-1,-5-10</inkml:trace>
  <inkml:trace contextRef="#ctx0" brushRef="#br0" timeOffset="55507.259">4119 4110,'-7'7,"2"11,9 12,11 14,14 12,13 9,4 7,-5-8</inkml:trace>
  <inkml:trace contextRef="#ctx0" brushRef="#br1" timeOffset="61957.915">5014 528,'49'-9,"-40"8,11-2,0 1,0 1,0 0,0 2,0 0,0 1,0 1,18 6,-35-9,-1 1,1 0,-1 0,0 0,1 0,-1 1,0-1,0 1,0-1,0 1,0 0,0-1,0 1,-1 0,1 0,-1 1,1-1,-1 0,0 0,0 1,0-1,0 0,0 1,-1-1,1 1,-1-1,1 1,-1 0,0-1,0 1,0-1,-1 1,1-1,0 1,-1-1,0 1,1-1,-1 1,0-1,0 0,-1 1,1-1,0 0,-1 0,1 0,-1 0,0 0,0 0,0 0,-10 10,0-1,-1 0,0-1,-1-1,0 0,0-1,-3 1,-46 29,63-38,1 0,-1 0,1 0,-1 0,0 0,1 1,-1-1,1 0,-1 0,1 0,-1 1,0-1,1 0,-1 1,1-1,-1 0,0 1,1-1,-1 0,0 1,0-1,1 1,-1-1,0 0,0 1,0-1,0 1,1-1,-1 1,0-1,0 1,0-1,0 1,0-1,0 1,0-1,0 1,0-1,0 1,-1-1,1 0,0 1,0-1,0 1,-1-1,1 1,0-1,0 0,-1 1,1-1,0 1,-1-1,1 0,0 0,-1 1,1-1,-1 0,1 1,0-1,-1 0,1 0,-1 0,1 0,-1 1,1-1,-1 0,0 0,42 3,-38-3,4 0,66 8,-71-8,0 1,0-1,0 1,0 0,0 0,-1 0,1 0,0 0,0 0,-1 0,1 1,-1-1,1 1,-1-1,1 1,-1-1,0 1,0 0,0 0,0 0,0-1,0 1,-1 0,1 0,0 0,-1 0,0 0,1 1,-1-1,0 0,0 0,-1 2,-2 6,-1 0,0 0,0 0,-1-1,-1 1,0-1,0 0,0-1,-1 1,-1-1,1-1,-1 0,-1 0,1 0,-1-1,-9 5,-38 24,42-29</inkml:trace>
  <inkml:trace contextRef="#ctx0" brushRef="#br1" timeOffset="62204.638">5482 835,'0'4,"0"9,0 7,-2 3,-4 6,-4 2,-4 3,-1 0,2-4,3-6</inkml:trace>
  <inkml:trace contextRef="#ctx0" brushRef="#br1" timeOffset="62609.9">5843 447,'-5'-1,"1"0,-1 1,1-1,0 1,-1 0,1 1,0-1,-1 1,1-1,0 1,-1 1,1-1,0 1,0-1,0 1,0 0,0 1,1-1,-1 1,1-1,-1 1,1 0,0 0,0 1,0-1,-2 4,-5 7,1 1,0 0,0 0,2 1,0-1,-1 6,-1 3,2 0,1 1,1-1,1 1,1 0,1 1,1 1,1-22,0-1,0 1,0 0,1-1,-1 1,1-1,0 1,0-1,1 0,-1 1,1-1,0 0,0 0,1 0,-1 0,1-1,0 1,0-1,0 1,0-1,0 0,1 0,0 0,-1-1,1 1,0-1,0 0,0 0,3 0,2 1,-1-1,1 0,0-1,0 0,0-1,0 1,0-2,0 1,0-1,-1-1,1 1,0-1,-1-1,1 0,-1 0,0-1,0 0,0 0,0-1,-1 0,1 0,-1-1,-1 0,1 0,-1 0,0-1,-1 0,1 0,-1-1,-1 1,1-1,-2 0,2-2,-5 8,1 0,-1 0,1 0,-1 0,0 0,0 0,0 0,0 0,0 0,0 0,-1 0,1 0,-1 0,1 0,-1 0,0 0,0 0,1 0,-2 0,1 1,0-1,0 0,0 1,-1-1,1 1,-1-1,1 1,-1-1,0 1,1 0,-1 0,0 0,0 0,0 0,0 1,0-1,0 0,0 1,0 0,0-1,0 1,0 0,0 0,0 0,-1 0,-7 1,0-1,0 1,1 1,-1 0,0 0,0 1,1 0,-1 1,1 0,0 0,1 1,-1 0,1 1,0 0,0 0,0 1,1 0,0 0,0 0,1 1,0 0,1 1,-5 6,9-12,-1 0,0-1,1 1,-1 0,1 0,0 0,0 0,0 0,1 1,-1-1,1 0,-1 0,1 0,0 1,0-1,1 0,-1 0,1 0,-1 1,1-1,0 0,0 0,0 0,1 0,-1-1,1 1,0 0,-1 0,2 0,23 13,3-4</inkml:trace>
  <inkml:trace contextRef="#ctx0" brushRef="#br1" timeOffset="62983.596">6097 554,'2'20,"1"0,1 1,1-2,1 1,0 0,2-1,0-1,4 6,-9-18,3 9,3 7,1 0,0-1,2 0,0-1,2-1,0 0,2 2,-14-20,-1 1,1-1,-1 0,1 1,-1-1,1 0,0 0,0 0,0 0,-1 0,1 0,0-1,0 1,0-1,0 1,0-1,0 0,0 0,0 0,1 0,-1 0,0 0,0 0,0-1,0 1,0-1,0 1,0-1,-1 0,1 0,0 0,0 0,0 0,-1 0,1-1,-1 1,1 0,-1-1,1 1,-1-1,0 0,0 1,0-1,1-1,8-16,0-1,-2 0,0 0,-1-1,-1 0,-1 0,-1-1,-1 0,-1 1,0-13,0 11,17-223,-14 219,1 13</inkml:trace>
  <inkml:trace contextRef="#ctx0" brushRef="#br1" timeOffset="63964.913">6913 73,'51'337,"-41"-276,-2 1,-3 0,-3 47,-3-89,0-1,-2 1,0-1,-1 0,-1 0,0 0,-2-1,0 0,-1 0,-1 0,-1-1,0-1,-1 1,-1-1,-6 3,0-2,-1 0,0-1,-2-1,1 0,-2-2,0 0,-1-2,0-1,0 0,-20 4,-39 9,-1-4,-71 7,-138 7,-1-13,-43-12,291-6,1-2,-1-2,0-2,1-2,0-2,0-2,1-1,0-3,1-1,-14-9,36 14,0 0,1-1,1 0,0-2,1 0,0-1,1-1,0 0,1-1,1-1,1 0,0-1,1-1,1 0,6 6,1-1,0 0,1 0,0 0,1 0,1 0,0 0,1 0,1-1,0 1,1 0,0 0,2-3,5-17,1 0,2 1,1 0,14-25,-9 20,2 1,1 0,1 1,2 2,2 0,1 2,2 1,0 1,2 1,2 2,0 2,2 0,0 3,2 1,0 1,9-1,33 0,1 3,0 4,1 3,0 4,1 3,27 5,859 3,-809 2,-150-9,-12-1</inkml:trace>
  <inkml:trace contextRef="#ctx0" brushRef="#br1" timeOffset="65940.799">3864 6316,'-3'0,"0"1,-1-1,1 1,0 0,0 0,0 0,0 0,0 0,0 1,1-1,-1 1,0 0,1 0,-1 0,1 0,0 0,0 1,0-1,0 0,0 1,0 0,0 0,1-1,0 1,-1 0,1 0,0 0,0 0,0 4,-8 94,11-88,0 0,1 0,0-1,1 1,1-1,0 0,0 0,7 11,-9-19,-1 0,1 0,-1 0,1-1,0 1,0-1,1 1,-1-1,1 0,-1 0,1-1,0 1,0-1,0 0,1 0,-1 0,0 0,1-1,0 0,-1 0,1 0,-1 0,1-1,0 0,-1 0,3 0,0-3,0-1,1 1,-1-2,-1 1,1-1,-1 0,0 0,0-1,0 1,-1-1,1-1,-2 1,1-1,-1 0,0 0,0 0,-1-1,0 1,0-1,-1 1,0-1,0 0,0-7,3-1,-1-1,-1 1,-1-1,0 0,-1 0,-1 0,-1 1,0-1,-1 0,-1 0,0 1,-1-1,-6-11,10 25,-1 0,0 1,0-1,0 1,0-1,0 1,0-1,-1 1,1 0,-1 0,0 0,0 0,0 0,0 0,0 0,0 1,0-1,0 1,-1-1,1 1,-1 0,1 0,-1 0,1 0,-1 0,1 1,-1-1,0 1,0 0,1 0,-1 0,0 0,1 0,-1 0,0 1,1-1,-1 1,0 0,1 0,-4 4,0 0,0 0,0 1,1 0,0 0,0 0,1 1,-1-1,1 1,1 0,0 1,0-1,0 0,1 1,0 0,0-1,1 1,0 0,0 0,1 0,0 0,0 0,1-1,19 64,-4-45</inkml:trace>
  <inkml:trace contextRef="#ctx0" brushRef="#br1" timeOffset="66188.365">4212 6490,'-7'13,"-4"10,-1 7,3 6,1 3,4 2,3 1,3-1,1 1,-1 0,-2-4,-1-7</inkml:trace>
  <inkml:trace contextRef="#ctx0" brushRef="#br1" timeOffset="66534.628">4399 6262,'2'-1,"-1"-1,1 0,-1 0,1 0,-1 1,1-1,0 1,0-1,0 1,0 0,0 0,0 0,0 0,0 0,1 0,-1 1,0-1,0 1,1-1,-1 1,0 0,1 0,-1 0,0 0,1 0,-1 1,1-1,0 0,8-1,-1 1,0-1,1 2,-1 0,0 0,1 1,-1 0,0 0,0 1,0 1,-1 0,1 0,-1 1,0 0,8 5,-15-8,-1 0,1 0,0 0,0 0,-1 1,1-1,-1 0,0 1,0-1,0 1,0-1,0 1,0-1,-1 1,1 0,-1-1,0 1,1 0,-1-1,-1 1,1 0,0-1,-1 1,1 0,-1-1,0 1,0-1,0 1,0-1,-1 2,-51 63,-27-1,-32 34,110-99,1 0,-1 0,1 0,0 1,0-1,-1 1,1-1,0 0,0 1,0 0,0-1,1 1,-1 0,0-1,1 1,-1 0,1 0,0-1,-1 1,1 0,0 0,0 0,0 0,0-1,1 1,-1 0,0 0,1 0,-1-1,1 1,0 0,-1-1,1 1,0 0,0-1,0 1,5 2,0-1,0 0,1 0,-1-1,1 1,-1-1,1-1,0 1,-1-1,1 0,0-1,0 0,2 0,0 1,30 1,-1-2,1-2,-1-1,21-5,-13-2</inkml:trace>
  <inkml:trace contextRef="#ctx0" brushRef="#br1" timeOffset="67118.804">5081 6249,'8'55,"3"0,2-1,3-1,2 0,12 21,-30-72,9 19,0 1,1-1,1 0,1-1,0-1,2 0,14 16,-28-35,1 1,0 0,-1 0,1 0,0-1,-1 1,1 0,0-1,-1 1,1-1,0 1,0-1,0 1,0-1,0 0,0 1,0-1,-1 0,1 0,0 0,0 0,0 0,0 0,0 0,0 0,0 0,0 0,0 0,0 0,0-1,0 1,0 0,0-1,-1 1,1-1,0 1,0-1,0 1,-1-1,1 0,0 1,-1-1,1 0,0 1,-1-1,1 0,-1 0,18-48,-16 44,15-76,-3 0,-4-1,-4 0,-3-26,2 81,-2 33</inkml:trace>
  <inkml:trace contextRef="#ctx0" brushRef="#br1" timeOffset="68224.549">5803 6048,'65'166,"-53"-137,-1 0,-1 1,-2 0,-1 0,-2 0,-1 1,-1 0,-1 0,-2 0,-1 0,-2 0,0-1,-3 1,0-1,-2 0,-6 14,-7-6,-2 0,-2-1,-1-2,-2 0,-1-2,-2-2,-1 0,-2-2,0-2,-2-1,-19 10,-14 7,-2-3,-2-4,-1-2,-2-4,-1-3,0-4,-2-2,-1-5,0-3,-1-3,-28-3,-83-3,-1-9,1-9,1-7,-24-14,134 23,1-4,0-4,1-3,-67-30,132 48,1-1,-1-1,1 0,1-1,-1 0,1-1,1 0,-1-1,2 0,-1-1,2 0,-1-1,2 0,-1 0,2-1,0 0,0 0,1-1,1 1,0-2,0-2,2 1,2-1,0 1,1 0,0-1,2 1,0 0,0 0,2 0,0 0,1 0,0 1,1 0,1 0,0 0,14-22,1 1,1 1,2 1,25-26,81-79,128-102,-236 220,10-10,1 1,1 2,1 1,2 2,0 1,2 2,0 2,1 2,25-6,11 7,2 3,0 4,0 3,0 4,1 4,-1 2,5 5,173 21,-2 11,218 64,-447-97,19 6,0-3,1-1,0-3,0-1,17-2,-33-10,-24 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5:17.59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9142 1,'7'0,"30"3,-36-2,0-1,-1 0,1 1,-1-1,1 1,-1-1,1 1,-1-1,1 1,-1-1,1 1,-1-1,0 1,1-1,-1 1,0 0,1-1,-1 1,0 0,0-1,0 1,0 0,0-1,1 1,-1 0,0-1,-1 1,1 0,0 0,0-1,0 1,0 0,0-1,-1 1,1 0,0-1,-1 1,1-1,0 1,-1-1,1 1,-1 0,1-1,-1 1,1-1,-1 0,1 1,-1-1,1 1,-1-1,-13 16,-1-1,-1 0,0-1,-1 0,-11 6,3-1,-196 133,-54 20,219-139,-796 477,-1211 712,1511-931,-13-24,-148 28,-699 251,313-118,287-57,803-366,-10 4,-48 25,-1-2,-2-4,-62 16,70-30,63-15,-1 1,0 0,0 0,0-1,0 1,0 0,1 0,-1-1,0 1,0 0,0 0,0-1,0 1,0 0,0 0,0-1,0 1,0 0,0 0,0-1,0 1,-1 0,1-1,0 1,0 0,0 0,0 0,0-1,0 1,-1 0,1 0,0-1,0 1,0 0,-1 0,1 0,0 0,0-1,0 1,-1 0,1 0,0 0,0 0,-1 0,1 0,0 0,-1 0,1 0,0 0,0 0,-1 0,1 0,0 0,0 0,-1 0,1 0,0 0,0 0,-1 0,1 0,0 0,0 0,-1 1,1-1,0 0,1-15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5:18.50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0,'12'23,"0"0,1-1,1-1,1 0,1-2,1 1,0-2,2 0,0-1,1-1,4 1,-20-13,20 16,92 78,76 84,-71-37,-6 5,-7 5,76 147,-36-59,42 37,29-10,241 229,-113-131,-132-122,-11 10,51 99,-74-76,-21-31,10-6,37 23,-29-74,8-9,8-7,7-10,184 114,-315-231,485 355,-429-301,-4 6,-5 5,18 31,104 137,-218-257,-38-36,4-13,1-5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5:41.2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1 575,'13'3,"14"0,14-1,15 1,17-2,17 3,12-1,15 0,10-1,4 0,0-1,-6-1,-11 0,-14 3,-16-1,-19 3,-17 1,-18-2</inkml:trace>
  <inkml:trace contextRef="#ctx0" brushRef="#br0" timeOffset="479.837">254 1324,'-4'16,"0"7,8 3,13-4,16-5,22-6,21-7,20-6,20-6,10-3,4 1,-4 1,-8 2,-10 5,-12 5,-13 2,-17 0,-19-1</inkml:trace>
  <inkml:trace contextRef="#ctx0" brushRef="#br0" timeOffset="934.237">1698 0,'-11'50,"2"0,2 1,2-1,2 1,3 0,1 0,4 9,34 281,-15-150,-4 79,-19-161,-4 0,-5-1,-5 0,-5 0,-14 40,17-94</inkml:trace>
  <inkml:trace contextRef="#ctx0" brushRef="#br0" timeOffset="1388.812">1538 174,'1'-7,"0"-1,1 1,0 0,1-1,0 1,0 0,0 1,1-1,0 1,1-1,-1 1,1 0,0 1,0-1,1 1,0 0,0 0,0 1,0 0,1 0,0 0,-1 1,1 0,1 0,2 0,8-2,0 0,1 2,-1 0,1 1,0 0,-1 2,1 0,0 2,16 2,6 6,-1 1,0 3,-2 1,1 1,-2 3,0 1,-1 1,-2 2,0 2,-1 1,-2 1,-1 2,-1 1,-1 2,-2 0,10 18,-6-7,-2 1,-3 1,-1 2,-3 0,-1 1,-3 1,-2 1,-1 0,-4 1,-1 0,-3 1,-2-1,-2 39,-3-62,-1 0,-2 0,0 0,-2 0,-1-1,-2 0,0 0,-2-1,-1 0,-1-1,-1 0,-1-1,-1-1,-1-1,-1 0,-1-1,-3 2,-6 1,0-1,-2-2,0 0,-2-2,0-2,-1-1,0-1,-20 5,-35 7,-1-4,-71 9,88-15,72-16,1-1,-1 0,0 0,0 0,1 0,-1 1,0-1,0 0,0 0,0 1,1-1,-1 0,0 0,0 0,0 1,0-1,0 0,0 1,0-1,0 0,0 0,0 1,1-1,-1 0,0 1,-1-1,1 0,0 0,0 1,0-1,0 0,0 0,0 1,0-1,0 0,0 0,-1 1,1-1,0 0,0 0,0 1,0-1,-1 0,1 0,0 0,0 1,-1-1,1 0,0 0,0 0,-1 0,1 0,0 0,0 0,-1 1,17 2</inkml:trace>
  <inkml:trace contextRef="#ctx0" brushRef="#br0" timeOffset="1683.069">2915 1177,'13'7,"17"4,18 1,18-3,17-1,18-4,12-3,7-5,4-2,-6 0,-11 2,-24 0</inkml:trace>
  <inkml:trace contextRef="#ctx0" brushRef="#br0" timeOffset="2505.353">215 3917,'22'3,"22"2,21 1,20-1,19-1,16-2,10 0,4-2,0 1,-6-1,-9-1,-13 1,-14 0,-15 2,-15 3,-14 1,-14 0</inkml:trace>
  <inkml:trace contextRef="#ctx0" brushRef="#br0" timeOffset="2802.707">295 4813,'13'13,"21"6,23-2,22-3,22-6,20-10,13-6,5-6,-1-4,-7 2,-14 4,-16 5,-20 7,-18 6,-20 1</inkml:trace>
  <inkml:trace contextRef="#ctx0" brushRef="#br0" timeOffset="3412.139">1752 3463,'-7'103,"5"1,4 0,10 54,-5-62,22 960,-28-1031,-11 67,2-78,0-9</inkml:trace>
  <inkml:trace contextRef="#ctx0" brushRef="#br0" timeOffset="3878.593">1604 3570,'0'-10,"0"1,1 0,0 0,1 0,0 0,0 0,0 0,2 0,-1 0,1 1,0 0,0 0,1 0,0 0,1 1,0-1,0 2,0-1,1 1,0 0,1 0,-1 0,3 0,11-4,1 0,0 2,1 0,0 2,0 0,1 2,0 0,-1 2,1 0,0 2,0 0,0 2,0 1,0 1,21 6,2 3,-1 2,-1 2,0 3,-1 1,-2 1,0 3,-1 2,-2 1,-1 2,-1 2,6 8,-19-16,-1 0,-1 2,-1 0,-2 2,0 0,-2 1,-1 1,-2 0,-1 1,-1 1,-1 0,-2 0,-2 1,0 0,-3 1,0-1,-3 1,0-1,-2 1,-2 0,-1-1,-7 28,-7-3,-2 0,-3-1,-2-1,-3-1,-2-2,-2-1,-3-1,-1-2,-3-1,-2-3,-29 26,44-45,-1-1,-1-2,-1 0,0-2,-2-1,-1-2,0-1,-1-1,-1-2,0-1,-1-2,0-1,-1-2,0-1,-5-2,-33-3,74-3,1 1,-1 0,0 0,1 0,-1 0,0 0,0-1,1 1,-1 0,0 0,1 0,-1-1,0 1,0 0,0 0,1-1,-1 1,0 0,0-1,0 1,0 0,0-1,1 1,-1 0,0 0,0-1,0 1,0-1,0 1,0 0,0-1,0 1,0 0,0-1,0 1,0 0,-1-1,1 1,0 0,0 0,0-1,0 1,0 0,-1-1,1 1,0 0,0 0,-1-1,1 1,0 0,0 0,-1 0,1-1,0 1,-1 0,30-16,6-3</inkml:trace>
  <inkml:trace contextRef="#ctx0" brushRef="#br0" timeOffset="5478.445">2902 4505,'57'15,"0"-2,1-4,1-1,-1-3,51-3,575-20,-513 23,-170-5,0 1,0-1,0 0,0 0,0 0,0 0,0 0,0 0,0 0,0 0,0-1,0 1,0 0,0 0,0-1,0 1,0-1,0 1,-1-1,1 1,0-1,0 0,0 1,-1-1,1 0,0 0,-1 0,1 1,-1-1,1 0,-1 0,1 0,-1 0,0 0,1 0,-1 0,0 0,0 0,1 0,-1 0,0 0,0 0,0 0,0 0,-1 0,1 0,0 0,0 0,-1 0,1 0,0 0,-1 0,1 0,-1 0,-37-197,29 34,8-1,11-75,-1 20,-5-80,-28-219,14 412,-28-323,18-63,21 154,-2 325,0-1,-1 1,-1 0,0 0,0 0,-2 0,0 1,-2-5,6 17,1 0,0 0,-1 0,1 0,-1 0,1 0,-1 0,0 0,1 0,-1 0,0 0,0 1,1-1,-1 0,0 1,0-1,0 0,0 1,0-1,0 1,0-1,0 1,0 0,0 0,0-1,0 1,0 0,0 0,-1 0,1 0,0 0,0 0,0 0,0 0,0 1,0-1,0 0,0 1,0-1,0 1,0-1,0 1,0-1,0 1,0 0,0-1,1 1,-1 0,0 0,0 0,1-1,-1 1,1 0,-1 0,0 0,1 0,0 0,-1 0,1 0,0 0,-1 1,1-1,0 1,-6 12,1 1,0 0,1 0,1 1,0-1,1 1,1 0,1-1,0 1,1 0,-2-13,1 0,0 0,0 0,0 1,0-1,0 0,1 0,-1 0,1 0,0 0,0 0,0 0,1 0,-1 0,1 0,-1-1,1 1,0-1,0 1,0-1,0 1,1-1,-1 0,0 0,1 0,0-1,-1 1,1-1,0 1,0-1,0 0,0 0,0 0,0 0,0-1,0 1,0-1,1 0,-1 0,0 0,0 0,2-1,0-1,0 0,0-1,0 0,-1 0,1 0,-1-1,0 0,0 1,0-1,0-1,-1 1,0-1,0 1,0-1,0 0,-1 0,1 0,-1 0,-1 0,1-1,-1 1,0-1,0 1,0-1,-1 1,0-1,0 1,-1-1,1 1,-1-1,0 1,0-1,-1 1,0 0,0 0,0 0,-1 0,1 0,-1 0,0 0,-1 1,1 0,-1 0,0 0,0 0,0 0,0 1,-4-3,6 6,0-1,0 1,0 0,0 0,0 0,1 0,-1 0,0 0,0 1,0-1,0 1,0-1,1 1,-1 0,0 0,1-1,-1 1,0 0,1 1,-1-1,1 0,-1 0,1 1,0-1,0 1,0-1,-1 1,1-1,1 1,-1 0,0-1,0 1,1 0,-1 0,1-1,-1 1,1 0,0 0,-1 0,1 0,0 0,1 0,-1 0,0-1,0 1,1 0,-1 0,1 0,0 0,-1-1,1 1,0 0,0 0,1 3,0 0,1-1,-1 1,1-1,0 0,0 1,0-1,0 0,1-1,0 1,-1-1,1 1,1-1,-1-1,0 1,1 0,-1-1,1 0,0 0,0 0,0-1,0 0,0 0,0 0,0 0,0-1,0 0,1 0,3-1,-8 2,1-1,-1 0,0 0,0 0,1-1,-1 1,0 0,0 0,0-1,1 1,-1 0,0-1,0 1,0-1,0 0,0 1,0-1,0 0,0 0,0 1,0-1,0 0,-1 0,1 0,0 0,0 0,-1 0,1-1,-1 1,1 0,-1 0,0 0,1 0,-1-1,0 1,0 0,0 0,0 0,0-1,0 1,0 0,0 0,0-1,0 1,-1 0,-21-55,-16 10,38 46,0 1,0-1,0 0,0 0,0 0,1 0,-1 1,0-1,0 0,0 0,0 0,0 0,0 1,0-1,0 0,0 0,0 0,0 0,0 1,0-1,0 0,0 0,0 0,0 0,0 1,0-1,-1 0,1 0,0 0,0 0,0 0,0 1,0-1,0 0,0 0,-1 0,1 0,0 0,0 0,0 0,0 1,0-1,-1 0,1 0,0 0,0 0,6 4,1 0,-1-1,1 1,0-1,0-1,0 1,1-1,-1-1,1 1,-1-1,2 0,-3 0,84 9,0-4,59-4,-95-2,892 27,190 0,-1117-30,-47-3,26 6,-117-18,49 7</inkml:trace>
  <inkml:trace contextRef="#ctx0" brushRef="#br0" timeOffset="6113.804">2741 1190,'-7'-2,"3"-1,6 0,12 0,12 2,14 0,11-2,8-2,-6-1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5:50.4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54 501,'-13'3,"-3"2,4 1,11 2,14 1,19-1,18-1,16-2,13-2,6 0,3 1,0 1,-4 0,-7 2,-10 1,-9 0,-15 0,-14 0</inkml:trace>
  <inkml:trace contextRef="#ctx0" brushRef="#br0" timeOffset="275.306">1 1090,'22'16,"18"7,15 3,9-4,10-5,8-6,7-4,5-4,4-5,0-1,-5-2,-6 2,-12 0,-12 1,-16 1</inkml:trace>
  <inkml:trace contextRef="#ctx0" brushRef="#br0" timeOffset="645.394">1071 221,'-11'-9,"11"28,79 340,-54-139,-4 174,-4-38,-15-333</inkml:trace>
  <inkml:trace contextRef="#ctx0" brushRef="#br0" timeOffset="1147.533">990 314,'-34'-219,"33"216,0 0,1 0,-1 0,0 0,1 0,0 0,0 0,0 0,0 0,0 0,0 0,1 0,-1 0,1 0,0 0,0 0,0 1,1-1,-1 0,0 0,1 1,0-1,0 1,0 0,0-1,0 1,0 0,0 0,1 0,-1 1,1-1,-1 0,1 1,0 0,-1 0,1 0,2-1,19 1,0 0,0 2,0 1,0 1,0 1,0 1,0 1,-1 0,21 11,23 6,-2 3,-1 3,-1 3,-1 2,-2 3,48 40,-76-52,-1 1,-2 2,-1 0,-1 2,-2 1,-1 1,-1 2,-2 0,-1 1,-2 0,-1 2,9 32,-19-46,-1 0,-1 0,-1 0,-1 1,-1-1,-1 1,-1 0,-2-1,0 1,-1-1,-1 0,-1 1,-2-2,0 1,-1-1,-1 0,-3 2,-14 19,-2-2,-2 0,-2-2,-1-2,-2-1,-2-1,-1-2,-1-2,-2-1,-1-3,-21 10,11-6,-2-1,-1-4,-1-1,-1-3,-1-3,-1-2,-1-3,-7-1,51-10,16-3,0 0,0 0,0 0,0 0,0 0,0 1,0-1,0 0,1 0,-1 0,0 0,0 0,0 0,0 0,0 1,0-1,0 0,0 0,0 0,0 0,0 0,0 0,0 1,0-1,0 0,0 0,0 0,0 0,0 0,0 0,0 1,0-1,0 0,0 0,0 0,11 1</inkml:trace>
  <inkml:trace contextRef="#ctx0" brushRef="#br0" timeOffset="2009.022">2086 902,'270'-11,"82"3,-210 24,-133-15,0 1,0 1,0 0,-1 0,0 1,1 0,-1 0,-1 1,1-1,-1 2,0-1,0 1,0 1,3 3,-6-3,-1 1,0 0,0 0,0 0,-1 0,0 0,0 0,-1 0,0 1,-1-1,0 1,0-1,-1 0,0 1,0-1,-1 1,0 7,-12 219,12 155,10-133,3 108,-17 38,-13 38,18-430,-4-23,4 8,-17-49,9 25</inkml:trace>
  <inkml:trace contextRef="#ctx0" brushRef="#br0" timeOffset="2334.899">2488 3175,'-1'1,"0"0,1 0,-1 0,1 0,-1 1,1-1,0 0,-1 0,1 0,0 0,0 1,0-1,0 0,0 0,0 0,0 1,0-1,1 0,-1 0,0 0,1 0,-1 0,1 1,-1-1,1 0,0 0,-1 0,1 0,0 0,0-1,-1 1,1 0,0 0,0 0,0-1,0 1,0 0,0-1,0 1,1-1,-1 0,0 1,0-1,0 0,0 1,1-1,-1 0,0 0,0 0,0 0,1 0,-1 0,0-1,0 1,1 0,37 5,0-2,0-2,0-1,0-2,16-3,-14 1,108-8,26-3,0 7,78 10,-223-1,-1 1,1 1,-1 1,0 2,0 1,0 1,-1 2,0 0,9 7,-17-3</inkml:trace>
  <inkml:trace contextRef="#ctx0" brushRef="#br0" timeOffset="2585.967">2648 3136,'-14'13,"-11"14,-6 14,-2 9,0 7,1 1,4-3,6-6,10-12,10-11,16-13,5-9</inkml:trace>
  <inkml:trace contextRef="#ctx0" brushRef="#br0" timeOffset="2838.443">2996 3215,'-7'19,"-7"12,-3 8,-1 2,0-2,4-2,5-9,13-10,11-13,12-14,2-6</inkml:trace>
  <inkml:trace contextRef="#ctx0" brushRef="#br0" timeOffset="3008.616">3303 3229,'-7'20,"-6"14,-9 10,-4 5,-1 0,0-3,5-5,8-10,14-14,13-15,13-17,3-5</inkml:trace>
  <inkml:trace contextRef="#ctx0" brushRef="#br0" timeOffset="3166.235">3664 3309,'0'16,"-2"14,-6 12,-8 9,-5 5,-7 3,-3-2,2-7,6-6,8-12,12-13,7-9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5:58.0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335 131,'0'15,"-2"18,-1 13,0 11,1 10,0 4,3 1,2-2,-1-3,1-8,-2-10,-2-10,-3-11,-2-10</inkml:trace>
  <inkml:trace contextRef="#ctx0" brushRef="#br0" timeOffset="278.39">1 477,'0'-4,"9"-2,19-2,25-2,24-1,22-2,12 0,3-1,-4 1,-14-1,-23 2</inkml:trace>
  <inkml:trace contextRef="#ctx0" brushRef="#br0" timeOffset="571.65">923 224,'4'-1,"-1"0,1 0,-1 1,1 0,0 0,-1 0,1 0,0 0,-1 1,1 0,-1-1,1 1,-1 1,1-1,-1 0,0 1,0 0,0-1,0 1,0 1,0-1,0 0,0 1,-1-1,0 1,1 0,-1 0,54 87,34 143,-18-37,-72-196,0 2,0-1,1 1,-1-1,0 1,0-1,1 1,-1-1,1 0,-1 1,1-1,-1 0,1 1,0-1,0 0,0 0,0 1,-1-1,2 0,-1 0,0 0,0 0,0-1,0 1,1 0,-1 0,0-1,1 1,-1-1,0 1,1-1,-1 1,1-1,-1 0,1 0,-1 0,1 0,-1 0,1 0,-1 0,0 0,1 0,-1-1,1 1,-1-1,1 0,5-6,-1-2,-1 1,1-1,-2 1,1-2,-1 1,-1 0,1-1,-1 1,-1-1,5-13,40-134,-7-2,17-157,-51 278,-6 38,0-1,-1 1,1-1,0 1,0 0,0-1,0 1,0-1,-1 1,1-1,0 1,0 0,0-1,0 1,0-1,0 1,1-1,-1 1,0 0,0-1,0 1,0-1,0 1,1 0,-1-1,0 1,0-1,1 1,-1 0,0-1,0 1,1 0,-1 0,0-1,1 1,-1 0,1 0,-1-1,0 1,1 0,-1 0,1 0,-1 0,0 0,1 0,-1-1,1 1,-1 0,1 0,-1 0,1 1,-1-1,0 0,1 0,-1 0,1 0,-1 0,0 0,1 1,-1-1,9 11</inkml:trace>
  <inkml:trace contextRef="#ctx0" brushRef="#br0" timeOffset="884.387">2100 518,'-11'-15,"-1"1,0 0,0 1,-1 0,-1 1,0 1,-1 0,0 1,-7-3,17 10,-1-1,0 2,-1-1,1 1,0 0,-1 0,1 0,-1 1,1 0,-1 1,0-1,1 1,-1 1,0-1,1 1,-1 0,0 1,1-1,0 1,-1 1,1-1,0 1,0 0,0 0,0 1,-2 2,3-2,-1 1,1 0,-1 1,2-1,-1 1,1 0,-1 1,2-1,-1 0,1 1,0 0,0 0,1 0,0 0,0 0,0 1,1-1,0 1,1-1,0 1,0-1,1 0,-1 1,1-1,1 1,0-1,0 0,0 0,1 0,0 0,0-1,1 1,0-1,0 1,0-1,1-1,0 1,4 3,6 2,1-1,1-1,-1 0,1-1,1-1,0 0,0-2,0 0,0-1,1-1,-1 0,1-2,0 0,13-1,42-1</inkml:trace>
  <inkml:trace contextRef="#ctx0" brushRef="#br0" timeOffset="1161.596">2822 411,'-17'-7,"0"1,-1 0,0 2,0 0,0 1,0 1,0 1,-1 0,1 2,-1 0,0 1,12-1,0 0,0 1,1 1,-1-1,0 1,1 0,0 0,0 1,0 0,0 0,0 0,1 1,0-1,0 1,0 1,1-1,-1 1,1 0,0 0,1 0,0 0,0 1,0-1,1 1,0 0,0-1,0 1,1 0,0 0,1 0,0 1,0-1,0 0,1 0,0 0,0 0,1 0,-1-1,2 1,-1 0,3 4,1-2,0 0,1 0,0-1,0 0,0 0,1-1,1 0,-1-1,1 1,0-2,0 1,1-1,0-1,0 0,0 0,1 0,20 5,1-1,0-1,1-1,21-1,-23-2,0-2,1-1,-1-2,1 0,-1-3,18-4,4-7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5:54.2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2340,'25'7,"24"2,24-1,23-3,20-3,14-1,10-2,0 0,-6 2,-9 6,-14 4,-18 4,-22 2,-23-2</inkml:trace>
  <inkml:trace contextRef="#ctx0" brushRef="#br0" timeOffset="282.294">1 3249,'13'14,"17"9,20 2,26-2,23-6,24-5,15-7,11-5,4-4,-4-1,-12-1,-15 2,-19 1,-19 1,-16 1,-20 0</inkml:trace>
  <inkml:trace contextRef="#ctx0" brushRef="#br0" timeOffset="889.411">1471 1752,'39'183,"-9"2,-7 7,10 131,-14 1,-14 0,-31 239,1-353,18-170</inkml:trace>
  <inkml:trace contextRef="#ctx0" brushRef="#br0" timeOffset="1419.858">1378 1779,'9'-9,"0"0,1 0,0 1,0 0,1 1,0 0,1 1,-1 0,1 1,0 0,0 1,1 0,-1 1,1 0,0 1,0 1,4 0,10 0,0 1,0 1,0 2,0 1,0 0,0 3,20 6,18 13,-1 2,-2 4,-1 2,-1 2,-2 3,-2 3,-2 2,-1 2,-3 3,13 19,-14-15,-2 3,-3 2,-2 2,-3 1,-3 2,-3 2,20 54,-38-79,-2 0,-1 1,-2 1,-2-1,-2 2,-2-1,-1 1,-2-1,-3 1,-1-1,-2 1,-1-1,-13 39,3-33,-2 0,-3 0,-1-2,-2-1,-3-1,-1-1,-2-2,-21 22,-2-4,-4-1,-1-3,-4-3,-1-3,-10 3,36-25,0-1,-2-2,-1-2,-1-1,-1-2,-1-3,0-1,-1-1,0-3,-1-2,0-2,-1-2,-35 0,23-17,44 4</inkml:trace>
  <inkml:trace contextRef="#ctx0" brushRef="#br0" timeOffset="2360.138">2955 3089,'442'41,"341"-14,-756-27,-18 1,0 0,0-1,0-1,-1 1,1-1,0-1,0 0,-1 0,1 0,0-2,-6 2,1-1,-1-1,-1 1,1 0,0-1,-1 1,0-1,0 0,0 0,0 1,-1-1,1-1,-1 1,0 0,0 0,0 0,-1-1,0 1,0 0,0 0,0-1,0 1,-1-2,1-1,-3-101,-5 1,-6-5,-3-47,-22-593,15 217,-4-138,27 657,1-27,-2-1,-2 1,-2-1,-1 1,-3 1,-1 0,-15-35,-14 16,66 82,-14-11</inkml:trace>
  <inkml:trace contextRef="#ctx0" brushRef="#br0" timeOffset="2849.332">3156 28,'65'19,"0"-3,2-2,0-4,65 2,538 19,-470-26,732 9,-928-15,-22 1,-28 0,-7 0</inkml:trace>
  <inkml:trace contextRef="#ctx0" brushRef="#br0" timeOffset="3443.551">4091 81,'-1'1,"-12"7,1 0,0 1,0 0,1 1,0 0,1 1,0 0,1 1,0 0,1 0,0 1,-1 4,7-15,2 1,-1 0,0 0,0 0,1 0,0 0,-1 0,1 0,1 0,-1 0,0 0,1 0,-1 0,1 0,0 0,0 0,0 0,0-1,1 1,-1 0,1-1,-1 1,1-1,0 1,0-1,0 0,0 0,1 0,-1 0,0 0,1-1,0 1,-1-1,1 1,0-1,0 0,-1 0,1 0,1 0,10 3,0-1,0 0,1-1,-1 0,0-1,1-1,-1 0,1-1,-1 0,0-1,0-1,0-1,0 0,0 0,-1-1,3-2,-12 5,0 0,0 0,0 0,0 0,0-1,-1 1,1-1,-1 0,0 0,0 0,0-1,0 1,0-1,-1 1,0-1,1 0,-1 0,-1 0,1 0,-1 0,1-1,-1 1,0 0,-1-1,1 1,-1 0,0-1,0 1,0-1,-1 1,1-1,-1 1,0 0,-1-1,1 1,-1 0,1 0,-1 0,-4-3,1 1,-1 0,0 0,0 1,-1-1,0 1,0 1,0-1,0 1,-1 1,1-1,-1 1,0 0,0 1,0 0,-1 0,1 1,0 0,-1 0,1 1,-1 0,1 1,0 0,-1 0,1 1,0 0,0 0,0 1,0 0,0 0,1 1,-1 0,1 0,-2 2,8-5,-1 1,0-1,0 1,1-1,-1 1,1 0,-1-1,1 1,0 0,0 0,0 0,0 0,0 0,0 0,0 1,1-1,-1 0,1 0,-1 0,1 1,0-1,0 0,0 0,0 1,1-1,-1 0,0 0,1 1,0-1,-1 0,1 0,0 0,0 0,0 0,1 0,-1 0,0 0,1-1,-1 1,1 0,-1-1,1 1,0 0,9 3,0 1,0-1,0-1,1 0,-1 0,1-1,0-1,0 0,0-1,0 0,0-1,0 0,10-2,-9 2,0-2,0 0,0 0,-1-1,1-1,-1 0,0-1,3-1,-12 4,1 1,0-1,-1 0,1 0,-1-1,0 1,0-1,0 1,0-1,0 0,0 0,-1 0,1-1,-1 1,0-1,0 1,-1-1,1 0,-1 1,1-1,-1 0,0 0,-1 0,1 0,-1 0,1 0,-1-4,-3 1,1 0,-1 0,-1 1,1-1,-1 1,0 0,0 0,-1 0,0 0,0 1,0 0,-1 0,1 0,-1 1,0 0,-1 0,1 0,-1 1,1 0,-1 0,0 1,0 0,0 0,-1 1,1-1,0 2,-1-1,1 1,0 0,-2 0,6 0,-1 0,0 1,1-1,-1 1,0-1,1 1,-1 0,1 1,-1-1,1 0,0 1,-1 0,1 0,0 0,0 0,0 0,1 1,-1-1,0 1,1 0,0 0,-1 0,1 0,0 0,1 0,-1 0,1 1,-1-1,1 1,0-1,0 1,0 0,1-1,-1 1,1 0,0-1,0 1,1 0,-1-1,1 1,-1 0,1-1,0 1,0-1,1 1,0 1,25 30,5-4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5:56.5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147 9,'-1'-1,"-1"0,1 0,0 0,-1 1,1-1,0 0,-1 1,1-1,-1 1,0-1,1 1,-1 0,1 0,-1 0,1-1,-1 2,0-1,1 0,-1 0,1 0,-1 1,1-1,-1 1,1-1,-1 1,1 0,-1-1,1 1,0 0,-1 0,1 0,0 0,0 0,0 0,0 1,0-1,0 0,0 0,0 1,0-1,1 1,-1-1,1 0,-1 1,1 0,-1-1,1 1,0-1,-1 1,1-1,0 1,0 0,0-1,1 1,-1-1,0 1,1-1,-1 1,1-1,-1 1,1-1,-1 1,2 0,5 7,0-1,0 0,1 0,0-1,0 0,1 0,0-1,1 0,-1 0,1-1,0-1,4 2,-7-3,53 26,-35-19,1 1,-2 2,0 0,0 2,-1 0,-1 2,-1 0,15 17,-32-32,-1 2,0-1,-1 0,1 1,-1-1,1 1,-1 0,0 0,-1 0,1 0,-1 0,1 0,-1 0,0 1,-1-1,1 0,-1 0,0 1,0-1,0 1,0-1,-1 0,0 0,0 1,0-1,0 0,-1 0,0 0,0 0,0 0,-2 2,-11 11,-2 0,0-1,0-1,-2-1,0-1,0 0,-1-1,-1-1,-14 5,29-13,-293 144,292-143,2-2,10-5,-1 0,21-15,5-4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12.9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1352 201,'5'86,"2"1,14 48,-5-24,12 103,-10 1,-9 14,-9-142,-5 0,-2-1,-5 0,-3 0,-4-1,-19 48,13-73,20-59,4-11</inkml:trace>
  <inkml:trace contextRef="#ctx0" brushRef="#br0" timeOffset="639.388">1459 0,'79'43,"1"-4,1-3,74 21,-93-38,0 3,-2 2,-1 3,-2 3,0 2,-3 3,46 37,-79-51,0 1,-2 0,-1 2,-1 0,-1 1,-1 1,-1 0,-1 1,-1 1,-2 0,-1 0,-1 1,-1 0,-2 0,-1 0,-1 1,-2 0,-2 25,-3 1,-3 1,-2-1,-3 0,-2-1,-2-1,-3 0,-2-1,-3-2,-1 0,-3-1,-2-2,-2-1,-2-1,-2-2,-2-2,-2-1,-38 29,57-50,0-1,-1-1,-1-2,0 0,-2-1,0-1,0-2,-1 0,0-2,-1-1,0-1,-1-1,0-1,0-2,0-1,0-1,-1-1,6-2,-1-2,1 0,0-2,0 0,-5-3,28 8,1 0,-1 0,0 0,0 0,0 0,1 0,-1 0,0 0,0 0,0 0,1 0,-1 0,0 0,0 0,0-1,1 1,-1 0,0 0,0 0,0 0,0 0,1 0,-1 0,0-1,0 1,0 0,0 0,0 0,0 0,0-1,1 1,-1 0,0 0,0 0,0-1,0 1,0 0,0 0,0 0,0-1,0 1,0 0,0 0,0 0,0-1,0 1,0 0,0 0,0 0,0-1,0 1,16-1</inkml:trace>
  <inkml:trace contextRef="#ctx0" brushRef="#br0" timeOffset="1168.59">2650 1084,'4'0,"9"2,13 3,21 1,27-1,30-1,32-1,27-2,17 0,11-1,-1 2,-7 3,-17 6,-27 4,-33 5,-35-1</inkml:trace>
  <inkml:trace contextRef="#ctx0" brushRef="#br0" timeOffset="1868.106">15 496,'16'6,"19"5,22 1,21-2,23-3,21-7,15-6,10-3,1-4,-5 1,-13 3,-23 7,-27 8,-27 11,-22 2</inkml:trace>
  <inkml:trace contextRef="#ctx0" brushRef="#br0" timeOffset="2290.549">2 1243,'-2'5,"6"1,14 2,21 0,26-2,23-1,25-5,20-4,13-1,6 0,-2 3,-11 4,-29 2</inkml:trace>
  <inkml:trace contextRef="#ctx0" brushRef="#br0" timeOffset="3468.983">270 4078,'2'0,"1"0</inkml:trace>
  <inkml:trace contextRef="#ctx0" brushRef="#br0" timeOffset="4680.098">3986 2995,'-14'-13,"-1"1,-1 0,0 1,0 1,-1 1,0 0,0 1,-1 1,0 0,-1 2,1 0,-1 1,0 1,0 0,0 2,-14 0,11 0,1 0,-1 1,0 2,1 0,-1 1,1 1,0 1,0 1,1 1,0 1,0 0,0 2,1 0,1 1,0 1,0 1,1 0,1 1,0 1,-12 16,4 3,2 2,2 0,2 1,1 1,1 1,3 0,1 1,2 1,1 0,3 0,1 0,2 1,2-1,1 2,0-23,0 0,2 0,0 0,1 0,1 0,1-1,1 0,0 1,1-2,2 1,0-1,0-1,2 0,0 0,1-1,0 0,2-1,0 0,0-2,14 11,2-7,1-1,0-1,1-1,0-2,1-2,0-1,1-1,0-2,0-1,1-2,-1-1,1-2,20-3,-15 1,1-1,-1-3,1-1,-2-1,1-3,-1-1,-1-2,0-2,-1-1,-1-2,-1-1,0-2,-2-2,0 0,7-11,-25 19,-1 0,0-1,-1-1,-1-1,-1 1,-1-2,0 1,-1-2,-2 1,0-1,-1 0,-1 0,-1-1,-1 1,0-1,-2 0,-1 0,0 0,-2 0,-1 0,0 1,-2-1,0 1,-6-14,-1 5,-1 1,-1 0,-1 0,-2 2,-1 0,-1 1,-1 1,-1 1,-1 0,-2 2,0 1,-1 0,-1 2,-1 1,0 2,-1 0,-1 2,-1 1,0 1,0 2,-1 0,-1 3,1 0,-1 2,0 2,0 1,0 1,-1 2,1 1,0 1,0 2,1 1,-1 2,-5 3,15-3,1 1,1 1,0 1,0 1,1 0,0 2,1 0,1 1,1 1,0 0,0 1,2 1,0 1,2-1,0 2,1 0,0 0,-6 21,-12 47</inkml:trace>
  <inkml:trace contextRef="#ctx0" brushRef="#br0" timeOffset="5554.32">3344 3757,'3'-100,"-2"99,0 1,-1-1,1 0,0 1,0-1,0 1,0-1,-1 1,1-1,0 1,0 0,0 0,0-1,0 1,0 0,0 0,0 0,0 0,0 0,0 0,1 0,-1 0,0 0,0 1,-1-1,1 0,0 1,0-1,0 1,0-1,0 1,0-1,0 1,-1-1,1 1,0 0,0 0,-1-1,1 1,0 0,-1 0,1 0,0 0,7 6,20 5,1-1,0-1,0-2,1-1,-1-1,2-1,-1-2,0-1,1-1,14-3,-41 2,69-3,-72 3,0 0,0 0,-1-1,1 1,0 0,0 0,-1-1,1 1,0 0,0-1,-1 1,1 0,0-1,-1 1,1-1,-1 0,1 1,-1-1,1 1,-1-1,1 0,-1 1,0-1,1 0,-1 1,0-1,1 0,-1 0,0 1,0-1,0 0,0 0,0 0,0 1,0-1,0 0,0 0,0 1,0-1,0 0,0 0,-1 1,1-1,0 0,-1 0,1 1,-1-2,-24-34,21 31,-22-25,12 16,1-1,0 0,1-1,0 0,1 0,1-1,1-1,1 0,0 0,1-1,1 1,1-1,-3-20,25-60,-16 97,1 0,-1 1,1-1,0 1,-1-1,1 1,0 0,0-1,0 1,0 0,0 0,0 0,0 1,1-1,-1 0,0 1,0 0,1-1,-1 1,0 0,1 0,-1 0,0 1,0-1,1 0,-1 1,0-1,0 1,0 0,1 0,-1 0,0 0,0 0,0 0,-1 1,1-1,0 1,1 1,12 3,15 2,1-1,0-1,0-2,1-1,-1-2,3-1,-7 1,-25-1,0-1,0 1,0-1,0 1,-1 0,1 0,0 0,0 0,0 0,0 0,0 0,0 1,-1-1,1 1,0-1,0 1,-1 0,1 0,0 0,-1 0,1 0,-1 0,1 0,-1 0,1 1,-1-1,0 0,0 1,0-1,0 1,0-1,0 1,0 0,0 0,0-1,-1 1,1 0,-1 0,0 0,1-1,-1 1,0 0,0 0,0 0,0 0,0 0,-1 0,1-1,-1 2,-53 98,45-89,1-1,0 2,1-1,1 1,0 0,0 1,-2 9,8-20,-1-1,1 1,0 0,-1-1,1 1,1 0,-1-1,0 1,1-1,-1 1,1 0,0-1,0 1,0-1,0 0,0 1,0-1,1 0,-1 0,1 1,-1-1,1 0,0-1,0 1,0 0,0-1,0 1,0-1,1 1,-1-1,1 0,-1 0,0 0,1 0,-1-1,1 1,0 0,-1-1,1 0,0 0,-1 0,1 0,183 10,-121-10</inkml:trace>
  <inkml:trace contextRef="#ctx0" brushRef="#br0" timeOffset="6115.057">3759 4091,'0'14,"0"13,0 11,3 12,0 7,2 8,0 7,2 7,-1 3,-1 0,-2-1,0-3,-4-5,-2-9,-2-10,-1-10,2-12</inkml:trace>
  <inkml:trace contextRef="#ctx0" brushRef="#br0" timeOffset="6396.118">3451 5040,'14'0,"16"0,16 0,18 0,18 0,9 0,8 0,4 0,-3 2,-10 2,-12-1,-15-1,-19 0</inkml:trace>
  <inkml:trace contextRef="#ctx0" brushRef="#br0" timeOffset="6656.416">3505 4880,'-12'16,"-5"14,-2 12,1 4,5 3,4-2,3-3,6-7,7-10,6-10,2-7</inkml:trace>
  <inkml:trace contextRef="#ctx0" brushRef="#br0" timeOffset="6903.589">3786 5054,'-16'14,"-8"6,1 5,4 0,7-2,11-4,10-7,12-4,9-8,1-5</inkml:trace>
  <inkml:trace contextRef="#ctx0" brushRef="#br0" timeOffset="7155.897">4026 5108,'-99'87,"99"-87,0 0,0-1,1 1,-1 0,0 0,0 0,0 0,1 0,-1 0,0 0,0 0,1 0,-1 1,0-1,0 0,1 0,-1 0,0 0,0 0,0 0,1 0,-1 0,0 1,0-1,0 0,0 0,1 0,-1 0,0 1,0-1,0 0,0 0,0 0,1 1,-1-1,0 0,0 0,0 1,0-1,0 0,0 0,0 0,0 1,0-1,0 0,0 0,0 1,0-1,0 0,0 0,0 1,0-1,-1 0,1 0,0 0,0 1,0-1,0 0,0 0,0 0,-1 1,1-1,0 0,23-6,-22 6,16-6,25-8,0 1,1 2,0 2,24-1,-64 10,0-1,0 1,0 0,0 0,0 0,0 0,0 0,1 1,-1-1,0 1,0 0,-1 0,1 0,0 0,0 1,0-1,-1 1,1 0,-1-1,1 1,-1 0,0 0,0 1,0-1,0 0,0 1,0 0,-1-1,1 1,-1 0,0 0,0-1,0 1,0 0,0 0,0 0,-1 3,2 81,-3-77</inkml:trace>
  <inkml:trace contextRef="#ctx0" brushRef="#br0" timeOffset="9154.765">3852 2902,'23'-308,"-4"111,-9 36,-8 1,-6 0,-8 0,-6 0,-9-8,-31-97,57 259,1 4,-1 0,0 1,1-1,-1 0,1 1,0-1,-1 0,1 0,0 1,0-1,0 0,0 0,1 1,-1-1,0 0,1 0,-1 1,1-1,0 0,-1 1,1-1,0 1,0-1,0 1,0-1,0 1,0 0,1-1,-1 1,0 0,1 0,-1 0,1 0,16-4,-14 4,1 1,-1-1,1 0,-1 0,0 0,1-1,-1 0,0 0,0 0,0 0,0 0,-1-1,1 0,-1 0,1 0,-1 0,0 0,0-1,-1 1,1-1,-1 0,1 0,-3 3,0 0,1 0,-1 0,0 0,0 0,0 0,0 0,0 1,0-1,0 0,-1 0,1 0,0 0,0 0,-1 0,1 1,-1-1,1 0,0 0,-1 1,0-1,1 0,-1 0,1 1,-1-1,0 1,1-1,-1 1,0-1,0 1,1-1,-1 1,0-1,0 1,0 0,0 0,0-1,1 1,-1 0,0 0,0 0,0 0,0 0,0 0,-43 1,35 2,0-1,1 1,-1 1,1-1,0 2,0-1,0 1,0 0,1 1,0-1,0 2,-5 5,9-9,0 0,0 0,1 0,0 1,-1-1,1 0,0 1,1 0,-1 0,0-1,1 1,0 0,0 0,0 0,1 0,-1 0,1 0,0 0,0 1,1-1,-1 0,1 0,0 0,0 0,0 0,0-1,1 1,-1 0,3 2,3 2,0-1,1 0,0-1,0 0,0 0,1-1,0 0,0 0,1-1,-1 0,1-1,0 0,0 0,0-1,0-1,0 0,1 0,-1-1,0 0,6-1,55-10,-69 11,0-1,0 0,0 0,-1 0,1 0,0 0,0 0,-1 0,1-1,-1 1,1 0,-1-1,1 0,-1 1,0-1,0 0,0 1,0-1,0 0,0 0,-1 0,1 0,0 0,-1 0,0 0,1 0,-1 0,0 0,0 0,0 0,0 0,-1-2,-1-2,0 0,0 0,-1 1,1-1,-1 1,-1 0,1 0,-1 0,0 1,0-1,0 1,0 0,-1 0,0 0,0 0,0 1,0 0,0 0,-1 1,0-1,1 1,-1 0,0 1,0-1,0 1,0 0,0 1,-3-1,7 2,0-1,1 1,-1-1,0 1,1 0,-1-1,1 1,-1 0,1 0,-1 0,1 0,0 0,-1 0,1 1,0-1,0 0,0 1,0-1,0 1,0-1,1 1,-1-1,0 1,1-1,-1 1,1 0,-1 0,1-1,0 1,0 0,0-1,0 1,0 0,0 0,0-1,1 1,-1 0,1-1,-1 1,1 0,-1-1,1 1,0-1,0 1,0-1,0 1,0-1,0 0,0 0,0 1,1-1,-1 0,1 0,-1 0,0 0,1 0,-1-1,1 1,10 5,0-1,-1 0,2-1,-1 0,0-1,1-1,-1 0,1 0,0-2,0 1,2-2,-4 2,496-10,521-7,110 10,-983 10,-123-11,-19-1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27.79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1782 1,'-118'213,"9"6,-18 70,59-134,-689 1643,349-894,353-785,-67 161,111-253,5-20,6-20,4-19,3-7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28.20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0,'83'45,"-7"14,-3 3,-3 3,-3 3,-3 3,-3 3,-2 5,106 143,447 738,-125-182,-257-452,15-11,97 83,-216-260,81 90,12 37,-191-229,-17-25,-15-23,-6-10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29.21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3499 1,'-153'126,"-71"82,186-171,-994 993,379-371,-410 388,936-915,114-118,-22 22,1 1,2 2,2 1,-17 31,46-69,-1 1,0-1,1 0,-1 1,1-1,-1 1,1 0,0-1,0 1,0 0,1 0,-1-1,1 1,-1 0,1 0,0 0,0 0,0 0,1 2,0-4,0-1,0 1,0-1,0 1,0-1,0 0,1 0,-1 1,0-1,0 0,0 0,0 0,1 0,-1 0,0-1,0 1,0 0,0 0,1-1,-1 1,0-1,0 1,0-1,0 1,0-1,0 0,0 1,0-1,-1 0,1 0,1 0,-1 0,24-18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29.54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1,'25'86,"12"-15,2-1,3-3,40 49,-58-83,1131 1434,-1124-1430,563 686,-410-479,-123-157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30.51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4083 0,'-175'84,"-129"86,263-147,-1219 739,1037-625,95-59,-1334 853,1294-813,153-108,-43 31,2 2,2 2,-40 45,51-34,41-49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30.829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0,'50'50,"47"82,70 128,-120-183,663 993,-542-845,11-8,8-8,129 104,-178-191,6-7,91 53,-102-84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31.630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5752 1,'-132'66,"4"6,-95 71,212-135,-207 139,-36 33,-32 30,-1777 1329,268-129,1598-1240,39-26,-47 66,194-198,0 0,1 1,1 0,0 1,1 0,0 1,-5 13,13-27,-1 1,1 0,-1-1,1 1,0 0,0-1,-1 1,1 0,0-1,0 1,1 0,-1 0,0-1,1 1,-1 0,1-1,-1 1,1-1,0 1,-1 0,1-1,0 0,0 1,0-1,0 0,1 1,-1-1,0 0,0 0,1 0,-1 0,1 0,-1 0,1 0,-1-1,1 1,0 0,-1-1,1 1,0-1,-1 0,1 0,0 1,-1-1,1 0,0-1,0 1,-1 0,1 0,0-1,-1 1,1-1,0 1,-1-1,1 0,37-8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32.03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1,'28'51,"474"841,-312-593,13-10,12-8,12-10,56 35,108 66,322 227,-479-411,-36-21,-39-25,-39-27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58.32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0,'2'14,"1"11,0 10,-1 12,0 10,-1 9,-1 10,1 8,-1 5,0 4,-1 1,1 2,-2-3,-1-17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48.69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257 50,'-2'-2,"1"-1,-1 1,0-1,0 1,0 0,0 0,-1-1,1 2,-1-1,1 0,-1 0,0 1,1 0,-1-1,0 1,0 0,0 0,0 1,0-1,-2 0,-2 0,1-1,-1 1,0 0,0 0,0 1,0 0,0 1,0-1,1 1,-1 0,0 1,0 0,1 0,-1 0,1 1,0 0,0 0,0 0,0 1,0 0,1 0,-1 1,1-1,0 1,1 0,-1 1,1-1,0 1,1 0,-1 0,1 0,0 0,0 0,1 1,0-1,0 1,1 0,-1 5,1-2,0 0,1 1,1-1,0 0,0 0,1 0,0 0,0 0,1 0,2 1,-4-7,1 0,0-1,0 1,1 0,-1-1,1 0,0 0,-1 0,1 0,1 0,-1 0,0-1,1 0,-1 1,1-1,0 0,0-1,-1 1,1-1,0 0,0 0,1 0,-1 0,0-1,4 1,-3-2,1 1,-1-1,1 1,-1-2,0 1,0 0,0-1,0 0,0 0,0-1,0 1,-1-1,1 0,-1-1,0 1,0-1,0 1,0-1,0 0,-1-1,0 1,0-1,4-5,-1 0,0-1,-1 1,0-1,-1 0,0 0,0-1,-1 1,0-9,-2 12,0 0,-1 0,0-1,0 1,-1 0,0 0,0 0,-1 0,-2-6,4 12,-1-1,0 0,-1 1,1-1,0 1,-1 0,1 0,-1-1,0 1,0 0,0 0,0 0,0 1,0-1,0 0,0 1,-1 0,1-1,-1 1,1 0,-1 0,0 0,1 1,-1-1,0 1,1-1,-1 1,0 0,0 0,-1 0,-1 1,0 0,1 0,-1 0,1 1,0-1,-1 1,1 0,0 1,0-1,0 1,0-1,1 1,-1 0,1 1,-1-1,1 1,0-1,1 1,-1 0,1 0,-1 1,-36 93,38-94,0-1,0 0,0 0,0 1,0-1,0 0,1 1,0-1,0 1,0-1,0 0,0 1,1-1,-1 1,1-1,0 0,0 1,0-1,0 0,1 0,0 0,-1 0,1 0,0 0,0-1,1 1,-1 0,0-1,1 0,-1 0,1 1,0-1,0-1,1 2,5-2,-1-1,1 0,-1 0,1 0,-1-1,1-1,-1 1,0-1,1-1,-1 1,0-2,0 1,-1-1,1 0,-1 0,0-1,0 0,0-1,-1 1,1-1,-2 0,1-1,-1 1,1-1,-2 0,2-2,-3 5,0 1,0-1,-1 1,1-1,-1 0,0 0,0 0,0-1,0 1,-1 0,0-1,0 1,0 0,0-1,-1 0,1 1,-1-1,0 1,-1-1,1 1,-1-1,0 1,0-1,0 1,-1 0,0-1,0 1,0 0,0 0,0 0,-1 1,0-1,1 0,-3-1,1 2,0 0,0 0,-1 0,1 1,-1-1,1 1,-1 0,0 1,0-1,0 1,0 0,0 0,0 0,0 1,0 0,0 0,0 0,0 0,0 1,0 0,0 0,0 1,0-1,0 1,1 0,-1 0,1 0,-1 1,1 0,0 0,0 0,0 0,0 1,1-1,-1 1,1 0,0 0,0 0,0 0,1 1,-1 0,-1 4,0 1,1-1,0 1,1 0,0 0,0 0,1 0,0 0,1 0,0 0,0 0,2 0,1 10,-2-15,-1 0,2 0,-1 0,1 0,0-1,0 1,0 0,0-1,1 1,0-1,0 0,0 0,0 0,1 0,0 0,-1-1,1 0,1 0,-1 0,0 0,1 0,-1-1,1 0,0 0,0 0,0-1,5 1,-5-1,1-1,-1 0,1 0,-1-1,1 0,-1 0,1 0,-1-1,0 1,0-1,0-1,0 1,0-1,0 1,0-2,-1 1,0 0,1-1,-1 0,-1 0,1 0,0 0,-1-1,0 1,1-3,2-1,-2-1,1 1,-1-1,0 1,-1-1,0 0,0-1,-1 1,0 0,-1-1,0 1,-1-1,0 1,0-7,-1 12,1-1,-1 1,0-1,0 1,0 0,-1 0,1-1,-1 1,0 0,0 1,-1-1,1 0,-1 0,0 1,0 0,0-1,0 1,0 1,-1-1,0 0,1 1,-1-1,0 1,0 0,0 1,0-1,-1 1,1-1,0 1,-1 1,1-1,0 0,-1 1,1 0,-1 0,1 1,-1-1,1 1,-2 0,0 5,-1 0,1 1,0-1,0 1,1 1,0-1,0 1,1 0,0 0,0 0,1 0,0 1,1 0,-1-1,2 1,-1 0,1 0,1 0,0 0,0 51,0-59,0 1,0-1,0 1,1-1,-1 0,0 1,1-1,-1 0,1 1,0-1,-1 0,1 0,0 1,0-1,-1 0,1 0,0 0,0 0,0 0,1 0,-1 0,0-1,0 1,0 0,1-1,-1 1,0 0,0-1,1 0,-1 1,1-1,-1 0,0 0,1 1,-1-1,1 0,-1-1,0 1,2 0,4-3,0-1,-1 0,1 0,-1-1,0 0,-1 0,1 0,-1-1,0 1,0-1,0-1,-1 1,0 0,-1-1,1 0,1-7,20-69,-25 81,1-1,-1 1,-1 0,1-1,0 1,-1 0,1-1,-1 1,1 0,-1 0,0-1,0 1,0 0,-1 0,1 0,0 0,-1 0,1 0,-1 1,1-1,-1 0,0 1,0-1,0 1,0 0,0 0,0 0,0 0,0 0,-1 0,1 0,0 1,-1-1,1 1,-1-1,-1 1,-1 0,1 0,-1 0,0 0,1 1,-1-1,1 1,-1 0,1 1,-1-1,1 1,0 0,0 0,0 0,0 1,0-1,0 1,0 0,1 0,0 0,-1 1,1-1,1 1,-2 0,-3 6,-1 1,2 0,-1 0,1 0,1 1,0 0,1 0,-1 4,4-14,0 0,-1 1,2-1,-1 1,0-1,0 1,1-1,-1 1,1 0,0-1,0 1,0 0,0-1,0 1,1-1,-1 1,1 0,0-1,-1 1,1-1,0 0,1 1,-1-1,0 0,1 1,-1-1,1 0,0 0,-1 0,1-1,0 1,0 0,1-1,-1 1,0-1,0 1,1-1,-1 0,1 0,-1 0,1-1,5 1,0-1,0 0,0-1,0 0,1 0,-1-1,0 0,-1 0,1-1,0 0,-1 0,1-1,-1 1,0-2,-1 1,1-1,-1 0,1-1,-2 1,1-1,-1-1,1 1,-2-1,1 1,-1-1,0-1,0 1,2-8,-6 12,1 0,-1 0,0 0,0 0,0 0,-1 0,1-1,-1 1,1 0,-1 0,0 0,0 0,0 0,-1 1,1-1,-1 0,0 1,1-1,-1 1,0-1,0 1,-1 0,1 0,0 0,-1 0,0 0,1 0,-1 1,0-1,0 1,1 0,-1 0,0 0,0 0,-1 0,1 1,0 0,0-1,0 1,0 0,0 0,0 1,0-1,-1 1,1-1,0 1,0 0,0 0,1 1,-1-1,0 0,0 1,-1 1,-2 0,0 0,1 1,0 0,-1 0,1 0,1 1,-1-1,1 1,-1 0,2 0,-1 1,0-1,1 1,0 0,0 0,1 0,0 0,0 0,0 0,1 1,0-1,0 1,0-1,1 1,0-1,1 3,0-6,0-1,1 0,-1 0,1 0,0 0,-1 0,1 0,0 0,0 0,0-1,0 1,1-1,-1 1,0-1,1 0,-1 0,0 0,1 0,-1-1,1 1,0-1,-1 1,1-1,0 0,-1 0,1 0,-1 0,1 0,0-1,-1 1,1-1,-1 0,1 0,-1 0,1 0,-1 0,0 0,0-1,1 1,-1-1,0 0,0 1,0-1,0-1,3-1,0 0,0-1,0 0,0 0,-1 0,0 0,0-1,0 0,-1 0,0 0,0 0,0 0,-1-1,0 1,0-1,-1 0,0 1,0-1,0 0,-1 0,0-5,0 11,-1-1,1 1,0 0,0 0,-1-1,1 1,-1 0,1 0,-1 0,1 0,-1-1,0 1,1 0,-1 0,0 0,0 1,0-1,0 0,0 0,0 0,0 1,0-1,0 0,0 1,0-1,-1 1,1 0,0-1,0 1,-1 0,1-1,0 1,0 0,-1 0,1 0,0 0,0 1,-1-1,1 0,0 0,0 1,-1-1,1 1,0-1,0 1,0-1,0 1,0 0,0-1,0 1,0 0,0 0,0 0,0 0,0 0,1 0,-1 0,0 0,1 0,-1 0,1 0,-1 1,1-1,0 0,-1 0,1 0,0 1,0-1,-10 84,12-56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6:58.70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91 155,'-1'4,"-16"68,17-70,-1 0,1 0,0 0,0 0,0 0,0 0,0 0,1 0,-1 0,1 0,-1 0,1 0,0 0,0 0,0-1,0 1,0 0,0 0,0-1,0 1,1-1,-1 1,0-1,1 0,0 1,-1-1,1 0,0 0,-1 0,1 0,0-1,0 1,1 0,4-1,0-1,1 0,-1-1,0 1,-1-1,1-1,0 1,-1-1,1 0,-1-1,0 0,0 0,0 0,0 0,-1-1,0 0,0 0,0-1,-1 1,1-1,-1 0,1-4,1 1,0 1,-1-1,-1-1,0 1,0-1,-1 1,0-1,0 0,-1 0,-1-1,0 7,0 1,-1 0,0-1,0 1,0 0,0-1,-1 1,1 0,-1-1,0 1,0 0,0 0,0 0,-1 0,1 0,-1 0,0 0,0 0,0 0,0 1,0-1,0 1,-1 0,1 0,-1 0,0 0,0 0,0 0,0 1,0-1,0 1,0-1,-3 1,1 0,0 0,0 0,-1 1,1 0,0 0,-1 0,1 1,0-1,0 1,-1 0,1 1,0-1,0 1,0 0,1 1,-1-1,0 1,1 0,-1 0,0 1,-6 5,1-1,0 1,1 1,0 0,0 0,1 1,1 0,-1 1,-16 36,8-3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00.61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124 31,'7'-9,"2"-5,-1 6,-1 14,-6 22,-9 24,-6 21,-7 20,-3 11,0 6,1 1,5-5,6-7,4-11,4-21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00.936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119 201,'16'-2,"10"-5,2-9,-2-8,-7-4,-9-5,-10 1,-12 4,-13 7,-12 11,-6 14,-2 16,6 14,9 7,18 4,23-4,11-9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06.462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270 508,'4'-12,"-1"7,-1 0,0 0,-1 0,1-1,-1 1,0 0,0-1,-1 1,1-1,-1 1,-1 0,1-1,-1-3,-1 8,1-1,-1 1,1-1,-1 1,1 0,-1 0,0 0,0 0,1 0,-1 0,0 1,0-1,0 1,0-1,0 1,0 0,0-1,0 1,0 0,0 0,0 1,0-1,0 0,0 1,0-1,0 1,1-1,-1 1,0 0,0 0,0 0,1 0,-1 0,0 0,1 1,-1-1,0 1,-15 13,0 0,0 1,2 1,0 1,0 0,2 1,1 0,0 1,1 1,-4 13,5-13,1 0,0 1,2-1,1 1,1 1,1-1,0 1,2-1,1 1,0 0,3 8,-2-28,-1 0,2 0,-1-1,0 1,0 0,1-1,0 1,-1-1,1 1,0 0,0-1,1 0,-1 1,0-1,1 0,-1 0,1 1,0-1,0 0,0-1,0 1,0 0,0-1,0 1,1-1,-1 1,1-1,-1 0,1 0,-1 0,1-1,-1 1,1 0,0-1,-1 0,1 0,0 0,-1 0,1 0,0 0,-1-1,2 1,6-7,0 0,0 0,0-1,-1 0,0 0,-1-1,0 0,0-1,-1 0,0 0,-1-1,0 0,0 0,-1 0,-1 0,0-1,-1 0,3-11,2-6,-1 0,-1 0,-1-1,-1 1,-2-1,-1 0,-3-14,-1 25,-1 19,-3 122,8-92,1 0,1-1,2 1,0 0,3-1,5 14,-10-33,1 0,0 0,0 0,1-1,0 0,1 0,0 0,1-1,-1 0,2 0,-1-1,1 0,0 0,0 0,1-1,0-1,0 1,1-2,-1 1,3 0,-5-3,0 0,0-1,1 1,-1-2,0 1,1-1,-1 0,0 0,0-1,1 0,-1 0,0 0,0-1,0-1,0 1,0-1,-1 0,1 0,-1-1,0 0,0 0,5-5,1-1,-1-1,-1 0,0-1,-1 0,0-1,-1 0,0 0,-1 0,0-1,2-9,5-25,-2-1,-2 0,-2 0,-2-1,-3 1,-2-1,-1 0,-4-5,0-48,-5-1,-17-68,46 240,10 67,-7 1,-5 1,-6 0,-6 1,-6 0,-7 0,-9 35,-29 127,-10-24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07.88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145 0,'-27'269,"-13"28,-20 37,44-277,15-64,6-16,1 1,1 1,0-1,2 1,1 0,0 1,7-8,-9 14,0 1,1 0,0 1,1 0,1 1,-1 0,2 0,0 1,-9 7,1 0,0 1,-1 0,1-1,0 1,0 1,1-1,-1 1,0-1,0 1,1 0,-1 1,1-1,-1 1,0 0,1 0,-1 0,1 0,-1 1,1 0,-1 0,0 0,0 1,1-1,-1 1,0 0,0 0,-1 0,3 3,5 3,0 1,-1 1,-1 0,0 1,0-1,-1 2,0-1,-1 1,0 0,-1 1,-1-1,0 1,0 1,-1-1,-1 0,0 1,-1 0,-1 0,0 1,-1-11,0 0,-1 0,0 0,1 0,-1 0,-1 0,1 0,-1 0,1 0,-1-1,0 1,0 0,-1-1,1 0,-1 0,0 0,1 0,-1 0,-1 0,1-1,0 1,-1-1,1 0,-1 0,0 0,1-1,-1 1,0-1,0 0,0 0,0 0,0 0,0-1,0 0,-1 0,1 0,-5 1,0 0,0 0,0-1,0-1,1 1,-1-1,0-1,0 0,0 0,1-1,-2 0,-5-17,17 10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08.165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523 112,'0'-103,"1"94,1 22,20 166,-9 0,-8 127,-5-225,-5 0,-3 0,-3-1,-4 0,-3-1,-4-1,-3-1,-4 0,-3-3,-3-1,-3-1,-26 33,-67 59,-2-22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0:31.58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2286 10125,'18'0,"78"0,-1 3,92 16,-25 11,230 31,-165-44,1-11,0-9,0-10,67-19,539-71,-695 81,-1-6,-2-7,-1-5,68-33,71-36,-4-11,-5-13,-7-10,14-25,481-367,-530 368,-6-9,-9-9,-8-10,-8-7,59-95,-70 54,-12-9,37-88,-108 154,-9-3,-7-5,-9-2,-9-4,26-147,-40 108,-9-2,-12-2,-3-143,-25 310,-3 0,-4 1,-2-1,-4 1,-3 1,-24-67,-16 1,-5 3,-28-37,1-1,-24-60,15 23,-9 5,-9 5,-11 3,-268-301,230 303,48 58,-6 6,-6 4,-5 7,-52-32,111 101,-2 4,-3 3,-1 3,-2 4,-1 4,-2 3,-1 4,-2 4,-78-12,-99-3,-44 9,-16-3,-130-17,-133 15,265 29,1 14,0 15,-304 61,284-8,4 14,4 15,-53 37,128-23,6 11,7 10,-38 40,132-85,4 6,5 7,4 6,6 6,-47 60,109-102,3 3,4 3,4 2,3 3,5 2,3 3,5 1,3 2,-4 31,0 63,8 1,9 2,-2 187,-5 394,55 554,-4-1100,10-1,54 213,97 272,-167-667,28 124,7-1,8-3,49 102,168 290,-187-391,8-3,6-5,70 82,160 170,-232-288,6-6,89 81,-158-169,1-1,1-2,1-1,2-1,0-3,1-1,1-1,1-3,35 9,-70-23,0 0,0-1,1 0,-1 0,0-1,1 1,-1-1,0-1,1 1,-1-1,0 0,0-1,1 0,-1 1,0-2,-1 1,1-1,0 0,-1 0,2-1,170-122,-141 102,100-67,117-102,-177 124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33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228 1,'19'336,"-15"-118,-8 0,-11 1,11-180,1-19,1 0,1 0,1 0,0 0,2 0,0 0,2 2,-3-18,0 0,1 0,-1 0,1-1,0 1,0-1,1 1,-1-1,0 0,1 0,0 0,0 0,0 0,0-1,0 1,1-1,-1 0,1 0,-1 0,1-1,0 1,0-1,0 0,0 0,0 0,0 0,0-1,0 0,0 1,0-2,0 1,0 0,0-1,0 0,0 0,0 0,0 0,2-2,8-1,-1-1,0-1,0 0,-1-1,0 0,0-1,0-1,-1 0,-1 0,1-1,-1 0,-1-1,0 0,-1 0,0-1,0 0,-1-1,-1 1,0-2,-1 1,-1 0,0-1,0-2,-5-19,-12 56,9-9,1 1,0 0,1 0,0 1,1-1,0 0,1 1,1-1,0 1,1-1,0 0,1 0,1 0,0 0,0-1,4 5,42 32,-24-37</inkml:trace>
  <inkml:trace contextRef="#ctx0" brushRef="#br0" timeOffset="262.819">790 790,'-16'-5,"-8"-3,-3-3,-1-2,1-1,-3 0,5 2</inkml:trace>
  <inkml:trace contextRef="#ctx0" brushRef="#br0" timeOffset="511.151">0 469,'16'-3,"22"-2,21-1,27-1,23 0,16-1,-13 1</inkml:trace>
  <inkml:trace contextRef="#ctx0" brushRef="#br0" timeOffset="1063.149">1298 870,'8'582,"-56"-9,40-513,8-60,-1 0,1 1,0-1,-1 0,1 0,-1 0,1 0,-1 0,1 0,0 0,-1-1,1 1,0 0,-1 0,1 0,-1 0,1 0,0-1,-1 1,1 0,0 0,-1-1,1 1,0 0,0 0,-1-1,1 1,0 0,0-1,-1 1,1 0,0-1,0 1,0-1,0 1,-1 0,1-1,0 1,0-1,0 1,0 0,0-1,0 1,0-1,0 1,0 0,0-1,1 1,-1-1,0 1,0 0,0-1,0 1,1 0,-1-1,0 1,-67-345,47 251,4-1,5-1,3 0,5-51,3 128,2 0,1-1,0 1,1 0,6-17,-8 32,-1-1,1 1,0-1,0 1,0 0,1 0,-1 0,1 0,0 0,0 0,1 1,-1 0,1-1,0 1,-1 1,1-1,0 0,1 1,-1 0,0 0,1 0,-1 1,1-1,0 1,-1 0,2 0,7 3,0 1,0 0,0 0,-1 1,1 1,-1 0,0 1,-1 0,1 0,-1 2,-1-1,1 1,-1 1,-1 0,0 0,0 1,0 0,-2 1,1 0,2 4,24 46,-33-59,-1-1,1 1,0 0,-1-1,1 1,-1 0,0 0,1 0,-1-1,0 1,0 0,0 0,0 0,-1-1,1 1,0 0,-1 0,0-1,1 1,-1 0,0-1,0 1,1 0,-1-1,0 1,-1-1,1 0,0 1,0-1,-1 0,1 0,0 0,-1 0,0 0,0 1,-2 0,0 0,0-1,0 0,0 1,0-2,-1 1,1 0,0-1,0 1,0-1,-1-1,1 1,0 0,0-1,0 0,0 0,-1 0,1-1,1 1,-1-1,0 0,0 0,1 0,-1 0,1-1,-1 0,1 1,0-1,0-1,1 1,-1 0,0 0,1-1,0 0,0 1,0-1,0 0,1 0,0 0,-1 0,2 0,-1 0,0-1,1 1,-1 0,1 0,1-1,-1 1,1-4,3 1,1 0,0 0,1 1,-1 0,1 0,0 0,1 0,0 1,-1 0,2 1,-1-1,0 2,1-1,0 1,0 0,0 0,0 1,5-1,23-6,0 1,0 2,0 1,1 2,0 2,12 2,-49-1,5-1,0 0,0 1,-1 0,1-1,0 2,0-1,-1 1,1-1,0 1,-1 1,1-1,0 1,-1-1,0 1,1 1,-1-1,0 0,0 1,0 0,-1 0,1 0,-1 1,1-1,-1 1,0 0,2 3,0 108,-5-106,0 1,1-1,0 1,0-1,1 0,0 0,1 0,0 0,1 0,-1 0,2-1,-1 0,1 0,0 0,1 0,2 2,-7-9,1 0,0 0,0 0,0 0,0 0,0 0,0 0,0 0,0-1,0 1,0-1,0 0,0 1,0-1,1 0,-1 0,0 0,0-1,0 1,0 0,0-1,1 0,20-9</inkml:trace>
  <inkml:trace contextRef="#ctx0" brushRef="#br0" timeOffset="1321.625">1886 589,'-9'16,"4"12,11 6,15 4,3-5</inkml:trace>
  <inkml:trace contextRef="#ctx0" brushRef="#br0" timeOffset="1820.705">2554 1044,'-14'-12,"-1"1,0 1,0 1,-1 0,-1 1,1 1,-1 0,-1 1,1 1,-1 1,0 0,0 1,0 1,-5 1,17 1,1 0,0 1,0 0,-1 0,1 0,0 1,0 0,0 0,1 0,-1 1,0-1,1 1,0 0,0 0,-1 1,2-1,-1 1,0 0,1 0,0 0,0 0,0 1,0-1,1 1,0 0,0 0,0 0,0 0,1 0,0 0,0 0,0 0,1 1,-1-1,1 0,1 0,-1 1,1 2,1-1,0 1,1-1,-1 0,1 0,1 0,-1-1,1 1,1-1,-1 0,1 0,0 0,0 0,1-1,-1 0,1 0,0-1,1 0,5 3,5 3,1-1,1-1,0-1,0 0,0-1,12 1,-7-2,1-2,0 0,0-1,0-2,0 0,0-2,0-1,0-1,0-1,-1-1,0-1,0-1,21-10,-43 16,0 1,-1 0,1 0,-1 0,0 0,1 0,0 0,-1 0,1 0,0 1,-1-1,1 0,0 1,0 0,-1-1,1 1,0 0,0 0,0 0,0 0,-1 0,1 0,0 1,0-1,0 1,-1-1,1 1,0 0,-1-1,1 1,0 0,-1 0,1 0,-1 0,0 1,1-1,-1 0,0 1,1 0,1 4,1-1,-1 0,1 0,0 0,0-1,1 1,-1-1,1 0,0 0,0-1,0 1,1-1,-1 0,1-1,0 1,0-1,0 0,0-1,0 1,0-1,0-1,0 1,0-1,1 0,-1 0,0-1,0 1,3-2,-3 0,0-1,0 1,0-1,0 0,-1-1,0 1,0-1,0 0,0-1,0 1,-1-1,0 0,0 0,0 0,-1 0,1-1,-1 1,0-1,-1 0,0 0,0 0,0 0,-1-1,1 1,-1 0,-1-1,1 1,-1 0,-1-1,1 1,-1-1,0 1,0 0,-1 0,0-1,0 1,0 0,-1 1,0-1,0 0,0 1,-1 0,0-1,-2-1,-1 0,0 0,0 1,-1 0,0 0,0 0,-1 1,1 1,-1-1,0 1,0 1,-1-1,1 2,-1-1,0 1,1 1,-1 0,0 0,0 1,0 0,-7 2,9-2,0 1,0 1,1-1,-1 1,0 1,1-1,-1 1,1 1,0-1,0 1,0 0,1 1,-1 0,1 0,0 0,0 1,1-1,0 1,0 1,0-1,1 1,0 0,0 0,1 0,-3 6,5-8,-1 1,1-1,0 1,0 0,1-1,-1 1,1 0,1-1,-1 1,1 0,0-1,0 1,1-1,-1 1,1-1,1 0,-1 0,1 0,-1 0,1 0,1 0,-1-1,1 0,0 1,0-1,0-1,0 1,1-1,-1 1,1-1,0 0,0-1,0 1,0-1,5 1,1 0,-1 0,1 0,0-1,0-1,0 0,0-1,0 0,5 0,33-6</inkml:trace>
  <inkml:trace contextRef="#ctx0" brushRef="#br0" timeOffset="2101.006">3169 442,'-13'0,"-12"3,-8 4,-6 11,2 9,5 9,8 10,10 3,14 4,17-2,5-9</inkml:trace>
  <inkml:trace contextRef="#ctx0" brushRef="#br0" timeOffset="2363.302">3290 1123,'7'19,"4"12,5 8,7 2,3-2,5-5,6-8,6-8,9-8,7-10,2-7,-8-3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28.8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 54,'-7'-12,"4"39,0 341,3-361,-1 31,2 1,2-1,1 0,2 0,1 0,5 8,-12-43,1 1,0 0,0-1,0 1,0-1,1 1,-1-1,1 1,0-1,0 0,0 0,0 0,1 0,-1 0,1 0,0-1,-1 1,1-1,0 0,1 0,-1 0,0 0,1-1,-1 1,1-1,-1 0,1 0,-1 0,1 0,0-1,0 1,-1-1,1 0,0 0,0-1,-1 1,1-1,0 0,-1 0,3 0,8-9,0 0,-1-1,0 0,-1-1,-1 0,1-1,-2 0,0-1,0-1,-1 1</inkml:trace>
  <inkml:trace contextRef="#ctx0" brushRef="#br0" timeOffset="408.006">270 27,'0'15,"2"18,3 18,3 19,0 14,1 10,-1 5,-1 0,-3-8,-2-11,0-18</inkml:trace>
  <inkml:trace contextRef="#ctx0" brushRef="#br0" timeOffset="904.218">630 0,'-4'10,"1"-1,-1 1,1 0,1 0,0 0,1 0,-1 0,2 0,0 0,0 0,0 1,3 6,-3-5,37 375,-11-217,-26-167,0 0,1-1,-1 1,1 0,0-1,0 1,0 0,0-1,1 1,-1-1,1 0,-1 1,1-1,0 0,0 0,0 0,0 0,0 0,0-1,1 1,-1-1,0 1,1-1,-1 0,1 0,0 0,-1 0,1 0,0-1,-1 1,1-1,0 0,0 0,0 0,-1 0,1 0,0-1,0 1,-1-1,2 0,9-6,0 0,0-1,-1-1,0 0,0 0,-1-1,0-1,-1 0,-1 0,8-12,-13 18,77-98,-63 86,-17 17,-1 0,1 0,-1 0,1 0,-1 0,1 0,-1 0,1 0,-1 0,1 0,-1 1,0-1,1 0,-1 0,1 0,-1 1,1-1,-1 0,0 0,1 1,-1-1,0 0,1 1,-1-1,0 1,1-1,-1 0,0 1,0-1,0 1,1-1,-1 1,0-1,0 1,0-1,0 1,0-1,0 0,0 1,0-1,0 1,0-1,0 1,0-1,0 1,0-1,-1 1,-2 93,1-83,0-1,1 1,0 0,1 0,0 0,1-1,0 1,0 0,1-1,1 1,0-1,0 1,1-1,0 0,6 9,-6-14,0-1,0 0,1 0,0 0,0 0,0-1,0 0,0 0,1 0,-1-1,1 0,-1 0,1 0,0-1,0 1,3-1,24 3</inkml:trace>
  <inkml:trace contextRef="#ctx0" brushRef="#br0" timeOffset="1190.48">1111 348,'-7'0,"-6"2,-2 1</inkml:trace>
  <inkml:trace contextRef="#ctx0" brushRef="#br0" timeOffset="1436.826">603 254,'12'-14,"14"-8,20-4,17 1,14 2,10 6,-10 5</inkml:trace>
  <inkml:trace contextRef="#ctx0" brushRef="#br0" timeOffset="1763.731">1660 629,'16'-20,"-1"-1,-1 0,0-1,-2 0,-1-1,0 0,-2-1,-1 0,0 0,-2-1,-1 0,-1 0,-1-1,-2 1,0-1,-2 1,-2-17,2 34,-1 1,0-1,-1 0,0 0,0 1,0 0,-1-1,0 1,0 1,-1-1,0 1,0-1,-1 1,0 1,0-1,0 1,0 0,-1 1,0-1,0 1,0 1,-2-1,6 3,1 0,-1 0,1 0,-1 1,0-1,1 1,-1 0,0 0,0 0,1 0,-1 0,0 1,1-1,-1 1,1-1,-1 1,0 0,1 0,0 1,-1-1,1 0,0 1,-1-1,1 1,0 0,0 0,0 0,1 0,-1 0,0 0,1 0,-1 0,1 1,0-1,0 1,0-1,0 1,0 0,-20 108,19-47,3 1,3-1,2 1,3-1,18 61,21 13,-45-130,1-1,0 1,0-1,1 0,0-1,0 1,1-1,0 0,0 0,0-1,1 0,0 0,0 0,0-1,0 0,3 1,-6-4,1 1,0-1,-1 0,1-1,0 1,-1-1,1 0,0 0,-1 0,1 0,0-1,-1 0,1 0,-1 0,1-1,-1 0,1 0,-1 0,0 0,0 0,0-1,0 0,-1 0,1 0,-1 0,1 0,-1-1,0 0,0-1,8-9,-1-1,-1-1,0 0,-1 0,-1 0,0-1,-1-1,23-81,-29 99,0 1,0-1,0 0,0 0,1 0,-1 0,0 0,0 1,0-1,0 0,0 0,0 0,0 0,0 0,1 0,-1 0,0 0,0 1,0-1,0 0,0 0,1 0,-1 0,0 0,0 0,0 0,0 0,1 0,-1 0,0 0,0 0,0 0,1 0,-1 23,0-22,-2 7,1 0,0 1,1-1,0 1,0-1,1 0,0 1,1-1,-1 0,2 1,-1-1,1 0,0-1,1 1,0 0,0-1,0 0,1 0,0 0,1-1,-1 0,1 0,7 5,16 1,-1-6</inkml:trace>
  <inkml:trace contextRef="#ctx0" brushRef="#br0" timeOffset="1953.197">2128 321,'-7'-3,"5"0,7 3,2 0</inkml:trace>
  <inkml:trace contextRef="#ctx0" brushRef="#br0" timeOffset="3731.252">2528 575,'-65'-121,"64"119,0 1,1 0,0-1,-1 1,1-1,0 1,-1-1,1 1,0-1,0 1,0-1,1 1,-1-1,0 1,0 0,1-1,-1 1,1-1,-1 1,1 0,0-1,-1 1,1 0,0 0,0-1,0 1,0 0,0 0,0 0,0 0,1 0,-1 1,0-1,0 0,1 0,-1 1,0-1,1 1,-1-1,1 1,62-8,-53 9,1 0,-1 0,0 1,0 0,1 1,-2 1,1-1,0 2,-1-1,0 2,0-1,0 1,0 1,-1 0,0 0,-1 1,0 0,0 0,-1 1,1 0,-2 0,0 1,0 0,0 0,-1 0,-1 1,3 8,5 32,-3 0,-1 1,-3 0,-2 0,-3 0,-1 0,-5 11,4-15,-2 36,-1-39,2 0,1 0,3 0,2 0,1 0,3 0,2-1,1 0,12 30,-17-65,-1 0,1 0,0-1,1 0,0 0,1 0,-1-1,1 0,1 0,-1-1,9 6,-13-11,0 1,0 0,0-1,0 1,0-1,0 0,1 0,-1 0,0 0,1-1,-1 1,0-1,1 0,-1 0,1 0,-1 0,0-1,1 0,-1 1,0-1,0 0,1 0,-1-1,0 1,0-1,0 0,0 0,-1 1,1-2,0 1,-1 0,1-1,-1 1,0-1,2-2,4-9,-1 0,0 0,-1-1,-1 0,0 0,-1-1,-1 1,0-1,-1 0,-1 0,0 0,-1 0,-1 1,0-1,-1 0,-1 0,-1 1,-3-10,-4-15,-2 0,-2 2,-1-1,-2 2,-2 0,-1 2,-2 0,-1 1,-2 1,-9-6,21 23,-1 0,-1 2,0 0,-1 0,-1 2,0 0,-1 1,0 1,0 1,-1 1,0 0,-1 1,1 2,-1 0,-1 1,-17-1,29 5,26 0,77-8,0-4,86-23,-115 22,1 0,144-29,76 0,-339 38,-128 0,119 17,62-12,-1 0,0 0,1-1,-1 1,1 0,0 0,-1 0,1 1,0-1,-1 0,1 0,0 1,0-1,0 1,0-1,0 1,0-1,1 1,-1-1,0 1,1 0,0 0,-1-1,1 1,0 0,0 0,0-1,0 1,0 0,0 0,0-1,0 1,1 0,0 1,3 3,0 1,1-1,0 0,0 0,0-1,1 0,-1 0,2 0,-1 0,0-1,1 0,0 0,-1-1,2 0,-1 0,0-1,0 0,1 0,-1 0,1-1,3 0,0 0,-1-1,1 0,0 0,0-1,-1-1,1 0,-1 0,0-1,1 0,-1-1,0 0,-1 0,1-1,-1-1,0 0,0 0,-1 0,1-1,-2-1,1 1,-1-1,0 0,0-1,-1 0,-1 0,1 0,3-10,-5 67,-3-27,2-1,0-1,1 1,0 0,2-1,1 0,0 0,3 4,-7-16,1-1,0 1,0-1,1 1,0-1,0 0,0-1,0 0,1 1,0-2,0 1,1-1,-1 0,1 0,0 0,0-1,0 0,0-1,0 0,1 0,-1 0,1-1,0 0,-1-1,-1 0,0 0,1 0,-1-1,0 0,0 0,0-1,1 0,-2 0,1 0,0-1,0 0,-1 0,1 0,-1-1,0 1,0-1,0-1,-1 1,0-1,0 1,0-1,0 0,0-1,-1 1,0-1,-1 1,2-4,2-5,-1 0,0 0,-1-1,0 0,-2 0,1 0,-2 0,0 0,-1 0,0-1,-2-4,-17-60,20 79,0-1,-1 1,1 0,0 0,0-1,0 1,0 0,0 0,0 0,0 0,0 0,1 0,-1 1,0-1,0 0,1 1,-1-1,1 1,-1-1,0 1,1-1,-1 1,1 0,-1 0,1 0,-1 0,1 0,-1 0,1 0,-1 0,1 1,-1-1,1 1,-1-1,0 1,1-1,-1 1,5 0,142 25,-141-24,0 1,1 0,-1 0,-1 0,1 1,0 0,-1 1,0-1,0 1,0 1,-1-1,1 1,-1 0,-1 0,1 0,-1 0,0 1,1 3,1 7,-1 1,-1-1,0 1,-2 0,0 0,0 1,-2 10,0-12,0 1,1-1,1 0,1 0,1 0,0 0,1-1,4 10,-6-20,0-1,1 1,-1-1,1 0,0-1,0 1,1-1,-1 1,1-1,0-1,0 1,0-1,1 1,-1-2,1 1,0-1,-1 1,1-2,0 1,0-1,1 1,-1-2,0 1,0-1,0 0,3 0,9-1,-1-1,0-1,0 0,-1-1,1-1,-1 0,0-2,0 1,1-3,1 0,-1-1,0-1,0 0,-2-2,1 0,-1 0,-1-1,-1-1,8-10,-16 18,1-1,-2 1,1-1,-1 0,0 0,-1 0,0 0,0-1,-1 1,0-1,0 0,-1 1,0-1,-1 0,0 0,0 0,-1 0,0 0,-1 1,0-1,0 0,-3-5,4 10,0 1,0 0,0-1,0 1,-1 0,0 0,1 0,-1 0,0 0,-1 1,1-1,0 1,-1-1,1 1,-1 0,0 0,0 0,0 0,0 0,0 1,0-1,0 1,-1 0,1 0,0 0,-1 1,1-1,-1 1,1-1,0 1,-1 0,1 1,-1-1,1 0,-1 1,1 0,0 0,-1 0,1 0,0 1,0-1,0 1,0 0,0 0,0 0,0 0,1 0,-1 1,1-1,0 1,-1 0,-1 3,1 1,-1-1,1 1,0 0,1 0,-1 1,2-1,-1 1,1-1,0 1,0-1,1 1,0-1,0 1,1 0,0-1,1 1,-1-1,1 0,1 0,0 1,-1-1,2-1,-1 1,1 0,0-1,1 0,-1 0,1 0,1 0,-1-1,1 0,0 0,0-1,0 1,0-1,2 0,18 8,0 0,1-2,0-1,1-2,0 0,0-2,1-1,-1-1,1-1,27-3,5 1,-2-3,1-3,0-2,-1-3,-1-3,50-18,-97 29,1 0,-1-1,0-1,-1 0,1-1,-1 0,0 0,0-1,-1 0,0-1,0 0,0-1,-8 8,0 0,0-1,0 1,0-1,0 1,0-1,-1 1,1-1,0 1,-1-1,0 0,1 1,-1-1,0 0,0 0,0 1,0-1,0 0,0 1,0-1,-1 0,1 1,0-1,-1 0,0 1,1-1,-1 1,0-1,0 1,0-1,0 1,0-1,0 1,0 0,0 0,-1 0,1 0,0-1,-1 2,1-1,-1 0,1 0,-1 0,1 1,-1-1,0 1,1-1,-1 1,0 0,1 0,-1-1,0 1,-1 0,-5-1,0 0,0 0,-1 1,1 0,0 1,0-1,0 2,0-1,-1 1,2 0,-1 1,0-1,0 2,1-1,0 1,0 0,0 1,0-1,0 1,1 1,0-1,0 1,1 0,0 1,0-1,0 1,1 0,-3 5,6-10,1 0,-1 0,0 0,1 0,0 0,-1 0,1 0,0 0,0 0,0 0,1 0,-1 0,0 1,1-1,-1 0,1-1,0 1,0 0,-1 0,1 0,0 0,1-1,-1 1,0 0,0-1,1 1,-1-1,1 1,0-1,-1 0,1 0,0 0,-1 0,1 0,0 0,0 0,0 0,0-1,1 1,5 1,0 0,0 0,0-1,0 0,0-1,0 0,1 0,-1 0,5-2,-2 0,0-1,-1 1,0-2,1 1,-1-1,0-1,-1 0,1-1,-1 1,0-2,-1 1,1-1,-1-1,-1 1,1-1,-1-1,-1 1,0-1,0 0,0-1,-1 1,1-5,-6 14,1-1,-1 1,1-1,-1 1,1-1,-1 0,1 1,-1-1,0 0,1 1,-1-1,0 0,0 0,1 1,-1-1,0 0,0 0,0 1,0-1,0 0,0 0,0 1,0-1,-1 0,1 0,0 1,0-1,0 0,-1 0,1 1,-1-1,1 0,0 1,-1-1,1 1,-1-1,1 0,-1 1,1-1,-1 1,0 0,1-1,-1 1,0-1,1 1,-1 0,0-1,1 1,-1 0,0 0,0 0,1 0,-1-1,0 1,0 0,0 0,1 1,-1-1,0 0,0 0,1 0,-1 0,0 1,0-1,-2 4,0 1,0-1,0 1,1-1,0 1,0 0,0 0,0 0,1 0,0 0,0 0,0 0,0 1,1-1,0 0,0 1,1-1,0 0,0 1,0-1,0-1,1 0,0 0,0 0,0 0,0 0,1 0,-1 0,1-1,0 1,0-1,0 0,1 0,-1 0,1-1,0 1,0-1,-1 1,1-1,1-1,-1 1,4 1,103 20,117-19,-109-11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7:42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6096 511,'90'17,"1"-3,87 0,-143-12,1032 47,519 2,-90-35,-654-5,-747-17,-88 1,-7 0</inkml:trace>
  <inkml:trace contextRef="#ctx0" brushRef="#br0" timeOffset="-6534.045">120 3091,'60'16,"41"1,1-4,49-2,-76-6,168 11,116 8,37 22,-323-33,-1 3,0 3,23 12,-74-25,-8-4</inkml:trace>
  <inkml:trace contextRef="#ctx0" brushRef="#br0" timeOffset="-5819.894">0 4602,'23'9,"25"5,28 3,25-2,26-1,20-3,16-1,6 0,2 1,-3 0,-7 1,-11 1,-12-2,-17-1,-17-2,-26-2</inkml:trace>
  <inkml:trace contextRef="#ctx0" brushRef="#br0" timeOffset="-5061.97">2072 2610,'24'540,"3"-110,-18 2,-21 41,5-355,-12 197,19 264,2-565,-2-11,1 1,0-1,-1 1,0 0,0-1,0 1,0 0,0-1,-1 1,0 0,0-1,0 1,0-1,-1 3,-6-4,0-6</inkml:trace>
  <inkml:trace contextRef="#ctx0" brushRef="#br0" timeOffset="-4207.187">2179 2717,'22'-9,"1"2,0 0,0 1,1 1,0 2,0 0,0 2,0 0,0 2,14 2,24 5,-1 3,0 2,-1 3,-1 3,0 2,-2 3,41 24,22 12,-3 5,-2 5,29 29,-111-75,-1 1,-1 1,-1 2,-1 1,-2 2,-1 0,-1 2,-2 0,-1 2,-2 0,15 38,-14-8,-3 1,-2 0,-4 1,-2 1,-3 0,-4 0,-2 0,-6 37,0-33,-4 0,-2 0,-4-1,-3-1,-3-1,-2 0,-4-2,-3-1,-2-1,-8 5,-9 11,-4-2,-4-2,-3-2,-3-3,-3-4,-3-2,-19 11,59-53,-1-1,-1-2,-1 0,0-3,-2 0,0-3,-1 0,-1-2,0-2,0-2,-1-1,-1-1,-5-2,-71-2,0-4,-33-9,-48-1,184 10,18-3,9-2</inkml:trace>
  <inkml:trace contextRef="#ctx0" brushRef="#br0" timeOffset="-3269.992">2633 3679,'-2'23,"-1"21,0 18,1 16,1 7,0 4,0-3,1-8,0-14,0-17</inkml:trace>
  <inkml:trace contextRef="#ctx0" brushRef="#br0" timeOffset="-2987.746">2540 3653,'12'-9,"0"0,1 1,0 0,1 1,-1 1,1 0,1 1,-1 1,1 0,0 1,0 0,0 1,0 1,0 0,0 1,11 2,-14-2,0 0,0 0,0 1,-1 1,1 0,0 1,-1 0,0 0,1 1,-1 1,-1 0,1 1,-1 0,0 0,0 1,-1 0,0 1,0 0,0 0,-1 1,-1 0,-5-5,-1 0,1 0,-1 0,0 1,-1-1,1 0,-1 0,1 0,-1 1,-1-1,1 0,0 0,-1 1,0-1,0 0,0 0,-1 0,1 0,-1 0,0 0,0-1,-1 1,1-1,-1 1,1-1,-2 1,-85 75,-47 7,103-68</inkml:trace>
  <inkml:trace contextRef="#ctx0" brushRef="#br0" timeOffset="-2689.245">2968 4214,'-5'-16,"-1"-14,3-12,3-7,5-2,3 3,1 16,-1 23,-3 27,1 25,-1 23,1 12,2 8,4 2,7-7,7-10,-1-18</inkml:trace>
  <inkml:trace contextRef="#ctx0" brushRef="#br0" timeOffset="-1278.858">3957 4040,'7'7,"0"-1,0 1,1-1,0-1,0 1,0-1,1-1,-1 1,1-1,0-1,1 0,-1 0,0-1,1 0,-1-1,1 0,1 0,-2 1,180 24,122-1,-112-11,697 86,-184-16,355-17,-984-70,-81 3,0-1,0 1,-1-1,1 0,0 0,-1 0,1 0,-1 0,1 0,-1 0,0 0,1-1,-1 1,0 0,0-1,0 1,0-1,0 1,0-1,0 0,0 0,-1 1,1-1,-1 0,1 0,-1 1,0-1,0 0,0 0,0 0,0 0,0 0,0 1,0-1,-1 0,1 0,-1 0,0 1,1-1,-1 0,0 1,-1-2,-2-18,-6-365,-48-552,36 118,16 700,-5 1,-4 0,-7 1,-4 1,-24-59,21 95,29 81,0 0,0 0,-1 1,1-1,0 0,0 0,0 0,0 0,-1 0,1 0,0 1,0-1,-1 0,1 0,0 0,0 0,0 0,-1 0,1 0,0 0,0 0,0 0,-1 0,1 0,0 0,0 0,-1 0,1 0,0-1,0 1,0 0,-1 0,1 0,0 0,0 0,0 0,0-1,-1 1,1 0,0 0,0 0,0 0,0-1,0 1,0 0,-1 0,1 0,0-1,0 1,0 0,0 0,0 0,0-1,0 1,1 20,0-17,-1 1,1-1,0 1,0-1,0 1,1-1,-1 0,1 0,0 0,0 0,0 0,0 0,0 0,1 0,-1-1,1 1,0-1,-1 0,1 0,0 0,1 0,-1-1,0 1,0-1,1 1,-1-1,4 0,201 11,778 77,-88-50,203-45,-1002 2,-99 3,-1 1,1 0,-1 0,1 0,-1 0,1-1,-1 1,1 0,-1-1,1 1,0 0,-1-1,1 1,-1 0,1-1,0 1,-1-1,1 1,0-1,0 1,-1 0,1-1,0 1,0-1,0 1,0-1,-1 0,1 1,0-1,0 1,0-1,0 1,0-1,0 1,1-1,-1 1,0-1,0 1,0-1,0 1,1-1,-1 1,0-1,0 1,1-1,-1 1,0-1,1 1,-1 0,0-1,1 1,-1 0,1-1,-1 1,1 0,-1-1,1 1,-1 0,1 0,-1 0,1 0,-1-1,1 1,-6-4,-9-8</inkml:trace>
  <inkml:trace contextRef="#ctx0" brushRef="#br0" timeOffset="707.228">10587 1593,'21'3,"17"0,15 0,13-1,12 0,9-1,5 0,3-1,-2 2,-4 1,-9 0,-13-1,-13-1,-15 3,-12-3,-12-6,-9-1</inkml:trace>
  <inkml:trace contextRef="#ctx0" brushRef="#br0" timeOffset="1337.54">11697 3,'31'365,"-15"15,-3-60,56 543,-66-835,-1-9</inkml:trace>
  <inkml:trace contextRef="#ctx0" brushRef="#br0" timeOffset="1973.013">11737 136,'1'-7,"1"0,-1 1,1-1,0 1,1-1,-1 1,1 0,1 0,-1 0,1 0,0 0,0 1,1 0,-1 0,1 0,0 0,1 1,-1 0,1 0,0 0,0 1,0 0,0 0,6-1,15 1,0 1,0 2,0 0,0 2,0 2,0 0,15 5,-28-6,109 19,-1 5,-2 6,-1 5,109 52,-200-78,1 1,-2 2,0 1,-1 1,0 1,-1 1,-2 2,0 0,-1 1,-1 1,-1 2,-1 0,-2 0,0 2,-2 0,0 1,-2 0,1 7,-2 15,-3 1,-1 1,-3-1,-2 1,-2 0,-2 0,-3-1,-9 49,5-45,-3-1,-2 0,-2 0,-2-2,-3 0,-2-1,-2-1,-3-1,-1-1,-3-2,-1-1,-27 27,-18 4,-3-4,-3-4,-3-3,-2-4,-36 15,107-66,-11 9,-1-1,-1-2,0-1,-1-2,0-1,-1-1,-17 3,47-13,1-1,-1 1,0-1,0 1,0-1,0 0,0 1,0-1,0 0,0 0,0 0,0-1,0 1,1 0,-1-1,0 1,0-1,0 0,0 0,1 0,-1 1,0-2,1 1,-1 0,1 0,-1 0,1-1,-1 1,1-1,0 1,0-1,0 1,0-1,0 0,0 0,0 0,-3-14</inkml:trace>
  <inkml:trace contextRef="#ctx0" brushRef="#br0" timeOffset="2284.936">11791 1767,'7'5,"2"8,-1 10,-1 14,-2 9,-2 9,-2 5,0 5,-3 2,-1-1,2-5,3-8,7-9,6-11,0-12</inkml:trace>
  <inkml:trace contextRef="#ctx0" brushRef="#br0" timeOffset="2968.494">13248 1166,'217'11,"84"-11,-209-1,1784-10,-1768 6,-107-3,-28-5,-12 0</inkml:trace>
  <inkml:trace contextRef="#ctx0" brushRef="#br0" timeOffset="3599.636">12152 818,'4'14,"2"13,0 16,-4 14,-4 9,-4 5,-1 1,1-5,1-6,2-10,1-10,3-13,4-14,1-8</inkml:trace>
  <inkml:trace contextRef="#ctx0" brushRef="#br0" timeOffset="3897.302">12111 644,'-2'-7,"1"5,0-1,0 0,0 0,0 1,0-1,0 0,1 0,-1 0,1 0,0 0,0 0,0 1,1-1,-1 0,0 0,1 0,0 0,0 0,0 1,0-1,0 0,0 1,1-1,0 1,1-3,4 1,0 1,0-1,1 1,-1 0,1 1,0 0,0 0,0 1,0-1,0 2,0-1,0 1,0 1,7 0,-14-1,23 0,1 1,-1 2,0 0,0 1,0 1,0 2,-1 0,0 1,-1 2,1 0,-2 1,11 8,-29-17,0 0,0 0,0 1,0-1,0 1,-1 0,1-1,-1 1,0 0,1 1,-2-1,1 0,0 1,-1-1,1 1,-1-1,0 1,0-1,0 1,-1 0,1 0,-1-1,0 1,0 0,0 0,-1-1,1 1,-1 0,0 0,0-1,0 1,-1 1,-9 9,0 0,-1 0,0-1,-1 0,-1-1,0-1,0 0,-1-1,0-1,-1 0,0-1,-11 3,27-10,-144 68,117-55</inkml:trace>
  <inkml:trace contextRef="#ctx0" brushRef="#br0" timeOffset="4223.427">12405 1112,'22'-6,"1"1,-1 0,1 2,0 0,0 2,22 1,-44 0,0 0,0 0,0 0,0 0,0 0,0 0,0 0,0 0,0 1,-1-1,1 0,0 0,0 1,0-1,0 1,0-1,-1 1,1-1,0 1,0-1,-1 1,1 0,-1 0,1-1,0 1,-1 0,1 0,-1-1,1 1,-1 0,0 0,1 0,-1 0,0 0,0 0,0 0,0-1,1 1,-1 0,0 0,-1 0,1 0,0 1,-19 39,-47 45,49-65,0 0,1 1,1 0,1 2,1-1,-9 25,21-45,0 0,0 0,0 0,0 0,1 0,-1 0,1 0,0 0,0 0,0 0,0 0,0 0,1 0,-1 0,1 0,0 0,0 0,0-1,0 1,1 0,-1 0,1-1,-1 1,1-1,0 1,0-1,0 0,0 0,1 0,-1 0,0 0,1 0,0-1,-1 1,1-1,0 0,2 1,17 5,1-1,-1-1,1-2,0 0,1-1,-1-1,0-1,2-1,-11 0,71-1</inkml:trace>
  <inkml:trace contextRef="#ctx0" brushRef="#br0" timeOffset="5687.976">7634 4415,'-3'21,"0"-7,0 1,2 0,0-1,0 1,1 0,1 0,1 0,0-1,1 1,1 1,-3-13,0 0,1 1,-1-1,1 0,0 0,0 0,0 0,1 0,-1-1,1 1,-1-1,1 1,0-1,0 0,0 0,0 0,0 0,1-1,-1 0,0 1,1-1,-1 0,1 0,-1-1,1 1,0-1,-1 0,1 0,-1 0,1 0,0-1,-1 1,1-1,4-1,0 0,0 0,0-1,0 0,0 0,-1-1,1 0,-1 0,0-1,-1 0,1 0,-1 0,0-1,0 0,-3 3,0 0,0 0,-1-1,1 1,-1-1,0 1,0-1,0 0,-1 0,1 0,-1 0,0 0,0 0,0 0,-1 0,1 0,-1 0,0 0,0-1,-1 1,1 0,-1 0,0 0,0 0,0 0,-1 0,1 0,-1 0,0 1,0-1,0 1,-1-1,1 1,-1 0,0-1,0 1,-2-2,-1-1,0 1,-1 0,1 1,-1 0,0 0,0 0,0 1,0 0,-1 0,1 0,-1 1,0 1,1-1,-1 1,0 1,0-1,0 1,0 1,0-1,0 1,1 1,-8 1,12 0,0-1,-1 1,1 0,1 0,-1 0,0 1,1-1,-1 0,1 1,0 0,1 0,-1-1,0 1,1 0,0 0,0 0,0 1,1-1,-1 0,1 0,0 0,0 1,0-1,1 0,0 0,-1 0,1 0,1 0,-1 0,1 0,-1 0,1 0,0-1,1 1,-1-1,0 1,1-1,0 0,2 2,2 2,1-1,0 0,0 0,0-1,1 1,0-2,0 1,1-2,-1 1,1-1,-1 0,1-1,0 0,0-1,0 0,0-1,0 0,0 0,6-2,-13 2,-1 0,0-1,1 1,-1-1,0 0,1 0,-1 0,0 0,0 0,0 0,0 0,0-1,0 1,0-1,0 1,0-1,-1 0,1 0,-1 0,1 0,-1 0,0 0,0 0,0 0,0-1,0 1,-1 0,1-1,0 1,-1 0,0-1,0 1,1-1,-2 1,1 0,0-1,0 1,-1-1,1 1,-1 0,0-1,0 1,1 0,-2 0,1 0,0 0,0 0,-1 0,1 0,-1 0,-1-4,-1 1,0 0,0 0,-1 1,1-1,-1 1,0 0,0 0,-1 1,1-1,-1 1,1 0,-1 1,0 0,0-1,0 2,0-1,-1 1,1 0,0 0,-1 1,1 0,0 0,-1 0,-5 2,13-2,0 0,0 0,-1 0,1 0,0 0,0 0,0 0,-1 1,1-1,0 0,0 1,-1-1,1 1,0-1,0 1,-1-1,1 1,-1-1,1 1,0-1,-1 1,1 0,-1-1,0 1,1 0,-1 0,1-1,-1 1,0 0,0 0,1 0,-1-1,0 1,0 0,0 0,0 0,0 0,0-1,0 1,0 0,0 0,-1 0,1-1,0 1,0 0,-1 0,1-1,-1 1,1 0,0 0,-1-1,1 1,-1 0,0-1,1 1,-1-1,1 1,-1-1,0 1,0-1,1 1,-1-1,0 0,0 1,1-1,-1 0,0 0,0 1,135 10,-110-11,475-20,-225 5,1466-5,-850 21,-578-11,-308 9,-1 1,1-1,0 0,-1 0,1 0,0-1,-1 1,0-1,1 1,-1-1,0 0,0-1,0 1,0 0,0-1,-1 0,1 0,-1 1,0-1,1-1,1 0,8-10</inkml:trace>
  <inkml:trace contextRef="#ctx0" brushRef="#br0" timeOffset="6408.697">11924 3799,'-4'14,"1"-1,1 1,0-1,0 1,1 0,1 0,0-1,1 1,1 0,0 0,1-1,0 2,-1-5,82 413,-77-373,-2 0,-3 0,-1 0,-3 0,-2 0,-2 0,-2-1,-3 0,-1-1,-19 46,-12-23,42-70,0-1,-1 1,1-1,0 1,0-1,0 0,-1 0,1 1,0-1,0 0,0 0,-1 0,1 0,0 0,0-1,-1 1,1 0,0 0,0-1,0 1,-1-1,1 1,0-1,0 0,0 1,0-1,0 0,0 0,0 1,0-1,1 0,-1 0,0 0,0 0,1 0,-1 0,1-1,-1 1,1 0,-1 0,1 0,0 0,-1-1,1 1,0 0,0 0,0-1,0 1,0 0,0 0,0-1,1 1,-1 0,0 0,-5-41,2 1,2-1,1 0,5-35,-2 46,6-101,4-67,-9-110,-7 246,-2 0,-4 0,-2 1,-2 0,-4 1,-23-58,26 84,15 22,17 28,-8-6,66 45,2-3,2-4,83 35,276 104,-101-47,-298-122,-1 0,0 3,-1 1,-2 2,0 1,-1 2,18 19,-49-43,-1 1,1 0,-1 0,1 0,-1 1,0-1,0 1,-1-1,1 1,-1 0,1 0,-1 1,0-1,-1 0,1 0,-1 1,0-1,0 1,0-1,-1 1,0 0,0-1,0 1,0 0,-1-1,1 1,-1-1,0 1,-1-1,1 1,-1-1,0 0,0 0,0 0,0 0,-3 3,-10 5,0 1,-2-2,1 0,-1-1,-1-1,1 0,-2-2,-3 1,-6 4,-730 346,691-323,-18 8,2 4,-31 26,90-51,24-21,-1-1,1 1,0 0,0 0,0-1,0 1,0 0,0-1,1 1,-1 0,0-1,0 1,0-1,1 1,-1 0,0-1,1 1,-1-1,0 1,1-1,-1 1,1-1,-1 1,1-1,-1 1,1-1,-1 1,1-1,0 0,-1 1,1-1,-1 0,1 0,0 0,-1 1,1-1,0 0,-1 0,1 0,0 0,-1 0,1 0,0 0,-1 0,1 0,0 0,-1-1,1 1,0 0,-1 0,1-1,-1 1,1 0,0-1,38-4,5-4</inkml:trace>
  <inkml:trace contextRef="#ctx0" brushRef="#br0" timeOffset="6850.815">13302 4348,'4'44,"21"114,-22-148,0-1,1 0,0 0,0 0,1-1,0 0,0 0,1 0,0 0,0-1,1 0,0 0,0-1,1 0,1 1,4 0,0 0,0-2,0 1,1-2,-1 0,1 0,0-1,0-1,0-1,1 0,-1 0,0-2,0 1,1-2,-1 0,0-1,0 0,-1-1,1-1,-1 0,0 0,0-2,0 1,-1-2,0 0,-1 0,0-1,0 0,-1-1,0 0,0-1,-1 0,-1-1,3-3,-8 7,0 0,0 0,0 0,-1 0,0 0,-1 0,0-1,0 1,-1 0,0-1,0 1,-1-1,0 1,-1 0,0 0,0 0,0 0,-1 0,-1 0,1 0,-1 1,0 0,-1 0,0 0,0 0,0 1,-1-1,-5-3,2 1,-1 0,1 1,-2 1,1-1,-1 2,0-1,0 2,-1-1,1 2,-1-1,0 2,-1-1,1 2,-1 0,1 0,-1 1,1 1,-1 0,0 0,5 1,1 0,-1 0,1 1,-1 0,1 0,0 0,0 1,0 0,0 1,1-1,-1 1,1 1,0-1,0 1,1 0,-1 0,1 1,0 0,1 0,-1 0,1 0,0 1,1-1,-1 1,2 0,-1 0,1 1,0-1,0 0,0 1,1-1,1 1,-1-1,1 1,1 6,17 34,9-8</inkml:trace>
  <inkml:trace contextRef="#ctx0" brushRef="#br0" timeOffset="7152.031">13890 4522,'424'-13,"1633"12,-1853-4,-177-3,-25-2,-42-12,-21 1,-7 0</inkml:trace>
  <inkml:trace contextRef="#ctx0" brushRef="#br0" timeOffset="7698.59">12646 3158,'0'22,"0"20,-2 16,-4 11,-2 6,-2-1,0-4,0-9,2-13,1-15</inkml:trace>
  <inkml:trace contextRef="#ctx0" brushRef="#br0" timeOffset="7999.515">12486 2917,'34'-6,"0"2,1 2,-1 1,1 1,-1 2,0 1,0 2,0 1,21 8,-42-12,0 0,0 1,0 0,-1 1,0 1,0 0,0 0,0 1,-1 1,0 0,0 1,-1 0,0 0,0 1,-1 0,0 1,0 0,2 6,-10-13,1 0,-2 1,1 0,0-1,-1 1,1-1,-1 1,0 0,0-1,-1 1,1 0,-1-1,0 1,1-1,-2 1,1-1,0 1,-1-1,1 0,-1 0,0 0,0 0,-1 0,1 0,-3 2,-76 55,33-37,0-3,-2-3,0-1,-4-2,17-3,17-5,12-3</inkml:trace>
  <inkml:trace contextRef="#ctx0" brushRef="#br0" timeOffset="8415.982">13008 3425,'-9'-2,"27"-1,23-1,1 1,0 2,30 4,-70-4,0 1,0-1,0 1,0 0,1 0,-1 0,0 0,0 1,0-1,0 0,0 1,0 0,1-1,-1 1,0 0,-1 0,1 0,0 0,0 1,0-1,-1 0,1 1,-1-1,1 1,-1 0,1-1,-1 1,0 0,0 0,0 0,0 0,0 0,0 0,-1 0,1 0,-1 0,1 0,-1 1,-4 7,-1-1,0 1,0-1,-1-1,0 1,0-1,-1 0,0 0,-1-1,-2 2,-2 2,-44 51,56-61,-1-1,1 1,-1-1,1 1,0 0,-1-1,1 1,0 0,-1-1,1 1,0 0,0-1,0 1,0 0,0 0,0-1,0 1,0 0,0-1,0 1,0 0,0 0,0-1,0 1,1 0,-1-1,0 1,1 0,-1-1,0 1,1 0,-1-1,1 1,-1-1,1 1,-1-1,1 1,0-1,-1 1,1-1,-1 0,1 1,0-1,-1 0,1 0,0 1,-1-1,1 0,0 0,43 7,-32-6,17 2,-18-3,0 1,1 0,-1 1,0 0,0 1,-1 0,1 1,-1 0,1 0,4 4,-14-7,0 0,0-1,0 1,0 0,0 0,0 0,-1 0,1 0,0 0,-1 0,1 0,0 0,-1 0,1 0,-1 0,0 1,1-1,-1 0,0 0,0 0,0 1,0-1,0 0,0 0,0 0,0 1,0-1,-1 0,1 0,0 0,-1 1,1-1,-1 0,1 0,-1 0,0 0,1 0,-1 0,0 0,0 0,0 0,0-1,-44 36,-79 13,53-30</inkml:trace>
  <inkml:trace contextRef="#ctx0" brushRef="#br0" timeOffset="9802.766">7780 4468,'-9'17,"0"1,2 0,0 0,0 0,2 1,-2 12,7-30,0 1,-1-1,1 0,0 1,0-1,0 0,0 1,0-1,1 0,-1 0,0 1,1-1,-1 0,1 0,-1 1,1-1,-1 0,1 0,0 0,0 0,0 0,-1 0,1 0,0 0,0 0,0 0,0 0,1-1,-1 1,0 0,0-1,0 1,1-1,-1 0,0 1,0-1,1 0,-1 1,0-1,1 0,-1 0,0 0,1 0,-1-1,0 1,0 0,1 0,-1-1,0 1,1-1,-1 1,0-1,0 0,0 1,0-1,0 0,0 0,1 0,5-3,1 0,-1 0,0 0,0-1,0 0,-1 0,0-1,0 0,0 0,-1 0,0-1,0 1,-1-1,0-1,0 1,0-1,-4 5,0 0,0-1,-1 1,1 0,-1-1,1 1,-1 0,0-1,-1 1,1 0,0 0,-1 0,0 0,1 0,-1 0,-1 1,1-1,0 1,0-1,-1 1,0 0,1 0,-1 0,0 0,0 0,0 1,0-1,0 1,0 0,-1 0,1 0,0 0,-1 1,1-1,0 1,-1 0,1 0,-1 0,1 0,0 1,-1 0,-4-1,-1 1,0 1,1 0,0 0,-1 1,1-1,0 2,1-1,-1 1,0 1,-6 4,14-9,-1 0,1 0,-1 0,1 0,-1 0,0 1,1-1,-1 0,1 0,-1 0,1 1,-1-1,1 0,0 0,-1 1,1-1,-1 1,1-1,0 0,-1 1,1-1,0 1,-1-1,1 1,0-1,0 1,-1-1,1 1,0-1,0 1,0-1,0 1,0-1,0 1,0-1,0 1,0 0,0-1,0 1,0-1,0 1,0-1,0 1,0-1,1 1,-1-1,0 1,0-1,1 1,-1-1,0 1,1-1,-1 0,0 1,1-1,-1 0,1 1,-1-1,37 6,-17-3,-17-1,-1 1,1 0,-1 0,0-1,0 1,0 0,0 1,0-1,-1 0,1 0,-1 1,0-1,0 1,0-1,0 1,-1 0,0-1,1 1,-1-1,-1 1,1 0,0-1,-2 4,2 7,6 717,26-303,-10-175,-10 0,-12 19,-34 100,29-296,5-75,1 0,0 0,0 0,0 0,0 0,0-1,0 1,0 0,0-1,0 1,1-1,-1 1,0-1,0 1,1-1,-1 0,0 1,0-1,1 0,-1 0,0 0,1 0,-1 0,0-1,0 1,1 0,-1 0,0-1,0 1,1-1,-1 1,0-1,0 0,0 1,0-1,0 0,0 0,0 0,0 0,0 0,0 0,5-2,41-16,1 2,0 2,0 2,2 3,-1 1,17 1,306-7,-342 14,1699 4,-1555-4,336 10,-310 16,-186-24</inkml:trace>
  <inkml:trace contextRef="#ctx0" brushRef="#br0" timeOffset="10365.16">10828 6366,'50'37,"-1"2,-2 2,-2 3,26 33,-36-37,-1 1,-3 2,-1 0,-3 3,-1 0,-3 2,-1 0,-3 1,-2 1,-2 1,-2 1,-3 0,-2 0,1 33,-8-38,-2 0,-1 0,-3 0,-2 0,-2-1,-2 0,-2-1,-1 0,-3-1,-2-1,-2 0,-1-2,-2 0,-2-2,-2 0,-10 8,6-8,-2-3,-1 0,-2-2,-2-2,0-2,-2-1,-2-3,0-1,-13 4,-32-3,68-32,10-6</inkml:trace>
  <inkml:trace contextRef="#ctx0" brushRef="#br0" timeOffset="10884.354">11083 6353,'30'-7,"1"1,0 1,1 2,-1 1,1 1,-1 2,0 1,1 2,26 6,39 13,-1 4,42 20,872 323,-180-87,-777-263,0 2,-1 3,45 29,-90-51,1 1,-1 0,0 1,-1-1,1 1,-1 1,0-1,0 1,-1 0,1 0,-1 1,-1 0,1 0,-1 0,-1 0,1 0,-1 1,0 0,-1-1,0 1,0 0,0 0,-1 1,-1-1,1 6,-4-5,1-1,-1 1,0-1,-1 0,0 0,0 0,-1 0,0-1,0 0,0 0,-1 0,-1 0,1-1,-1 0,-3 2,-117 72,101-67,6-2</inkml:trace>
  <inkml:trace contextRef="#ctx0" brushRef="#br0" timeOffset="11779.148">10909 8452,'18'10,"1"-1,0 0,0-1,1-1,0-1,0-1,1-1,-1-1,1 0,0-2,0 0,0-1,0-2,108-5,-1-6,0-6,-2-5,30-14,280-76,322-134,-557 173,-4-10,113-69,-275 135,0-1,-2-3,0 0,-2-2,-1-1,-1-2,-1-1,11-16,18-13,-57 58,0-1,0 0,0 1,-1-1,1 1,0-1,0 0,-1 1,1-1,-1 1,1-1,0 1,-1-1,1 1,-1-1,1 1,-1-1,0 1,1 0,-1-1,1 1,-1 0,0-1,1 1,-1 0,1 0,-1 0,0 0,1 0,-1 0,0-1,0 2,1-1,-1 0,0 0,1 0,-1 0,0 0,1 0,-1 1,1-1,-1 0,0 1,0-1,0 0,-13 1,1-1</inkml:trace>
  <inkml:trace contextRef="#ctx0" brushRef="#br0" timeOffset="12061">14064 7396,'29'-3,"60"15,0-5,0-3,1-4,28-7,110-6,52-8,48-6,2049-91,-2208 120,-69 1,-64-3,-38-2</inkml:trace>
  <inkml:trace contextRef="#ctx0" brushRef="#br0" timeOffset="12977.999">11189 7703,'-147'27,"-390"48,-78-19,511-47,-1170 66,1242-74,-658 24,-114 43,743-60,-31 2,1 5,-48 15,123-18,46-9,63-10,-46 1</inkml:trace>
  <inkml:trace contextRef="#ctx0" brushRef="#br0" timeOffset="14523.523">12339 7155,'-7'16,"-2"12,1 10,1 11,2 7,2 6,1 2,4-4,1-4,0-8,0-10,-1-11</inkml:trace>
  <inkml:trace contextRef="#ctx0" brushRef="#br0" timeOffset="14863.622">12205 7035,'-1'-2,"0"-1,1 1,-1-1,0 1,1-1,0 1,0-1,-1 1,1-1,1 1,-1-1,0 1,1-1,-1 1,1-1,0 1,-1-1,1 1,1 0,-1 0,0-1,0 1,1 0,-1 0,1 0,0 0,0 1,-1-1,1 0,0 1,0-1,1 1,-1 0,0-1,0 1,1 0,-1 1,1-1,-1 0,0 1,1-1,17-4,0 1,0 0,1 2,-1 0,1 1,0 2,-1 0,1 1,18 4,-36-6,0 0,1 1,-1 0,0-1,0 1,0 0,0 0,0 1,0-1,0 1,0-1,0 1,-1 0,1 0,-1 0,1 1,-1-1,0 0,0 1,0 0,0-1,0 1,-1 0,1 0,-1 0,0 0,0 0,0 0,0 0,0 1,-1-1,1 0,-1 0,0 1,0-1,0 0,-1 0,1 1,-1-1,-6 14,0-1,-2 0,0-1,0 0,-2 0,0-1,0 0,-1-1,-1 0,-7 5,12-11,-26 26,21-23,1 2,0 0,0 0,2 1,0 0,-5 8,12-7,5-5</inkml:trace>
  <inkml:trace contextRef="#ctx0" brushRef="#br0" timeOffset="15113.13">12606 7302,'-13'16,"-8"12,1 8,3 5,2 2,5-2,2-3,4-3,2-6,4-5,6-8,4-5,7-5,7-4,5-4,8-6,-4-2</inkml:trace>
  <inkml:trace contextRef="#ctx0" brushRef="#br0" timeOffset="15363.503">12834 7422,'-14'0,"-4"9,-2 12,3 17,7 14,6 13,8 11,2 7,0 2,-1-13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0.9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15 163,'22'201,"-6"-87,-7 7,-5 1,-11 91,3-90,4-121,1 0,0 0,-1 0,1 0,0 0,0 0,0-1,0 1,1 0,-1-1,0 1,1 0,-1-1,1 0,-1 1,1-1,0 0,0 0,-1 0,1 0,0 0,0 0,0 0,0-1,0 1,0-1,0 0,0 1,0-1,1 0,-1 0,0 0,0 0,0-1,0 1,0-1,0 1,0-1,0 0,0 1,0-1,0 0,17-1,185 16,-123-4,-32-4,116 2,-162-10,-1 1,0-1,1 0,-1 0,0 0,0 0,-1 0,1 0,0-1,-1 1,1 0,-1-1,0 0,0 1,0-1,0 0,0 1,0-1,-1 0,0 0,1 1,-1-1,0 0,0 0,-1 0,1 0,0 1,-1-1,0 0,0 0,1-8,-7-117,-5 0,-17-63,13 86,15 103,-10-78,-3 1,-4 0,-18-45,35 120,0-1,0 0,0 0,-1 0,0 1,0-1,0 1,-1 0,1-1,-1 1,0 0,0 0,-1 1,1-1,-1 1,1 0,-1 0,0 0,0 0,-1 0,1 1,-1 0,1 0,-1 0,1 1,-4-1,-117-11,98 8,-1 1,0 1,0 2,0 0,0 2,0 1,0 2,1 0,-20 7,29-4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05.5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233 552,'-7'-2,"1"-1,-1 1,1 1,-1-1,0 1,1 0,-1 1,0-1,0 1,0 1,1-1,-1 1,0 0,1 1,-1 0,0 0,1 0,0 1,0 0,-1 0,2 0,-1 1,0 0,1 0,0 0,0 1,0 0,0 0,1 0,0 0,0 1,0 0,1 0,-1 1,0 0,0-1,1 1,0-1,0 1,0 0,1 0,0 0,0 1,1-1,0 0,1 1,-1-1,1 0,1 1,-1-1,1 1,0-1,1 0,0 0,0 0,1 0,0 0,0 0,0-1,1 1,0-1,0 0,1 0,-1 0,2 0,3 1,0-1,1 0,-1-1,1 0,1 0,-1-1,0 0,1-1,0 0,0-1,0 0,0-1,0 0,0 0,8-2,8 0,0-2,0-1,-1-1,1-1,23-9,-33 10,1-1,-1-1,0-1,-1 0,0-1,0-1,-1-1,-1 0,12-11,-8-6,-17 28,-1 0,0-1,1 1,-1-1,0 1,0-1,1 1,-1-1,0 1,0-1,1 1,-1-1,0 1,0-1,0 1,0-1,0 1,0-1,0 0,0 1,0-1,0 1,0-1,-1 1,1-1,0 1,0-1,0 1,-1-1,1 1,0-1,-1 1,1-1,0 1,-1 0,1-1,0 1,-1-1,1 1,-1 0,1-1,-1 1,1 0,-1 0,1 0,-1-1,1 1,-1 0,1 0,-1 0,1 0,-2 0,0 0,0 1,-1 0,1 0,0 0,0 1,0-1,-1 0,1 1,1 0,-1-1,0 1,0 0,1 0,-1 0,1 0,-1 0,1 0,0 0,0 0,0 1,0-1,0 0,0 1,1-1,-1 1,1-1,0 1,0-1,0 1,0-1,0 1,0-1,1 3,3 1,0 1,0 0,0-1,1 0,0 0,0 0,1-1,0 0,-1 0,2 0,-1-1,1 0,-1 0,1 0,0-1,0 0,1-1,-1 1,1-1,-1-1,1 1,-1-1,1-1,81 6,-86-6,0 0,-1-1,1 1,0-1,-1 0,1 0,0 0,-1 0,1 0,-1 0,0-1,1 1,-1-1,0 0,0 0,0 0,0 0,0 0,0 0,-1 0,1 0,-1-1,1 1,-1-1,0 1,0-1,0 0,0 1,-1-1,1-1,-2-3,0 0,0 0,0 0,-1 0,0 1,-1-1,1 0,-1 1,-1 0,1-1,-1 2,0-1,0 0,-1 1,0-1,0 1,0 1,0-1,-1 1,0 0,0 0,0 0,0 1,-4-1,-11-6,0 2,-1 0,0 1,0 2,0 0,-1 1,1 1,-1 2,0 0,-3 1,-33 8,58 1,64 13,-16-13</inkml:trace>
  <inkml:trace contextRef="#ctx0" brushRef="#br0" timeOffset="892.464">1115 579,'13'15,"-1"1,0 1,-2 0,0 1,0 0,-2 0,0 1,-1 0,-2 0,1 1,-1 5,26 75,-31-99,0 1,0-1,0 1,1-1,-1 0,0 1,1-1,-1 1,1-1,-1 0,1 1,0-1,0 0,0 1,0-1,0 0,0 0,0 0,0 0,0 0,0 0,0 0,1 0,-1-1,0 1,1 0,-1-1,0 1,1-1,-1 0,1 1,-1-1,1 0,-1 0,1 0,-1 0,1 0,-1 0,1 0,-1 0,1-1,-1 1,1-1,-1 1,0-1,1 1,0-1,7-10,0 0,0 0,-1-1,-1 0,0-1,-1 1,0-1,0-1,-2 1,3-10,-6 21,27-122,-32 145,-3 90,7-106,1 0,0-1,0 1,0 0,0 0,1-1,0 1,0-1,0 1,0-1,1 0,-1 0,1 0,0 0,1-1,-1 1,1-1,-1 0,1 0,0 0,0 0,0-1,3 2,-1-2,0 1,0-1,0-1,1 1,-1-1,1 0,-1-1,1 0,-1 0,1 0,-1-1,1 1,-1-2,1 1,-1-1,0 0,0 0,0 0,0-1,0 0,0-1,-1 1,1-1,-1 0,0 0,0 0,-1-1,1 0,-1 0,0 0,-1-1,1 1,-1-1,0 0,0 1,-1-1,1-1,-1 0,1 0,-1-1,0 0,0 0,0 0,-1 0,0 0,-1 0,0 0,0 0,-1 0,0 0,0 0,-1 0,0 0,-1-4,2 11,0 0,0 0,0 1,0-1,-1 0,1 1,0-1,0 1,0-1,-1 1,1-1,0 1,0 0,-1 0,1 0,0 0,0 0,-1 0,1 0,0 0,-1 0,1 0,0 1,0-1,-1 1,1-1,0 1,0-1,0 1,0-1,0 1,0 0,0 0,0 0,0 0,0 0,0 0,0 0,0 0,1 0,-1 0,0 0,1 0,-1 0,1 1,0-1,-1 0,1 0,0 1,0-1,-1 0,1 0,0 1,0-1,1 1,-2 2,0-1,1 0,-1 0,1 0,0 0,0 1,0-1,1 0,-1 0,1 0,0 0,0 1,0-1,0 0,0 0,0-1,1 1,0 0,-1 0,1-1,0 1,0-1,1 0,-1 1,0-1,1 0,0 0,80 40,-28-29,0-2,1-3,0-2,52-1,-28-3</inkml:trace>
  <inkml:trace contextRef="#ctx0" brushRef="#br0" timeOffset="1656.319">2452 846,'-5'-13,"0"1,0-1,-1 1,-1 0,0 0,-1 0,0 1,-1 1,0-1,-1 1,0 1,0 0,-1 0,0 1,0 1,-1-1,0 2,-1 0,1 0,-1 1,-5 0,13 4,1 0,-1 0,1 1,-1 0,0 0,1 0,-1 0,1 1,-1 0,1 0,-1 0,1 0,-1 1,1 0,0 0,0 0,0 0,0 1,0-1,0 1,1 0,0 0,-1 1,1-1,0 1,0-1,1 1,-1 0,1 0,0 0,0 0,0 1,1-1,-1 0,1 1,0-1,0 1,1-1,-1 1,1 0,0-1,0 1,1 0,-1-1,1 1,0-1,1 1,-1-1,1 0,0 1,1 2,1-1,0 0,1 0,0 0,0-1,0 0,0 0,1 0,0 0,0-1,0 0,1 0,-1-1,1 1,0-1,0-1,0 0,4 1,5 1,0 0,0-2,1 0,-1 0,1-2,0 0,13-2,-23 1,1 1,-1-1,0-1,0 1,0-1,0-1,0 1,0-1,0-1,-1 1,0-1,1 0,-1 0,-1-1,1 0,-1 0,0 0,0-1,0 1,-1-1,0 0,0-1,0 1,-1-1,0 1,0-1,-1 0,0 0,0-1,0 1,-1-3,1 2,-1 0,0 0,0 0,-1 0,0 0,-1 0,0 0,0 0,-1 0,0 0,0 0,-3-6,5 13,-1 0,0 0,1 1,-1-1,0 0,1 0,-1 1,0-1,0 0,0 1,0-1,1 1,-1-1,0 1,0-1,0 1,0 0,0 0,0-1,0 1,0 0,0 0,0 0,0 0,0 0,0 0,0 0,0 0,0 1,0-1,0 0,0 1,0-1,0 1,0-1,0 1,0-1,0 1,0-1,1 1,-1 0,0 0,0-1,1 1,-1 0,1 0,-1 0,0 0,-28 44,27-40,1-1,-1 0,1 0,-1 1,1-1,0 1,1-1,-1 1,1-1,0 1,0-1,1 1,-1-1,1 1,0-1,0 0,0 1,1-1,-1 0,1 0,0 0,1 0,-1 0,1 0,-1 0,1-1,0 0,0 1,1-1,-1 0,1 0,-1-1,1 1,0-1,12 4,-1 0,1-1,0-1,1 0,-1-2,0 0,1 0,0-2,-1 0,1-1,0 0,10-3,-22 3,-1 1,1-1,-1 1,0-1,1-1,-1 1,0 0,0-1,0 0,0 0,0 0,0-1,-1 1,1-1,-1 0,0 0,0 0,0-1,0 1,0-1,-1 1,1-1,-1 0,0 0,0 0,0-2,1-4,-2 1,1-1,-1 0,-1 1,0-1,0 0,-1 1,0-1,-3-9,4 19,0 1,-1-1,1 0,0 0,0 0,-1 0,1 0,0 0,-1 0,1 0,0 1,0-1,-1 0,1 0,0 0,-1 0,1-1,0 1,-1 0,1 0,0 0,0 0,-1 0,1 0,0 0,0 0,-1-1,1 1,0 0,0 0,-1 0,1-1,0 1,0 0,0 0,-1 0,1-1,0 1,0 0,0 0,0-1,0 1,-1 0,1-1,0 1,0 0,0 0,0-1,0 1,0 0,0-1,0 1,0 0,0-1,0 1,0 0,0 0,1-1,-1 1,0 0,0-1,0 1,-5 25,5-14,-1-1,2 1,0-1,0 1,1-1,0 0,1 0,0 0,0 0,1 0,0 0,4 3,-6-8,0-1,1 0,0 0,0 0,0 0,1-1,-1 1,1-1,0 0,0 0,0 0,0-1,0 1,1-1,-1 0,1 0,0-1,-1 1,1-1,0 0,0 0,0-1,0 1,0-1,0 0,0 0,3-1,3-4,0 1,0-1,0-1,0 0,-1-1,0 0,0 0,-1-1,0 0,-1-1,1 0,-1 0,-1-1,0 1,-1-2,0 1,0-1,-1 0,0 0,-1-1,0 1,0-7,7-38,-12 56,0-1,-1 0,1 1,0 0,0-1,0 1,-1 0,1-1,0 1,0 0,-1 0,1 0,0 0,0 0,-1 0,1 1,0-1,0 0,0 0,-1 1,1-1,0 1,0 0,0-1,0 1,0 0,0-1,0 1,0 0,0 0,0 0,0 0,1 0,-1 0,0 0,1 0,-1 0,0 1,-2 1,-1 0,1 0,0 0,0 0,0 0,1 1,-1-1,1 1,0 0,0 0,0 0,0 0,1 0,-1 0,1 0,0 0,1 1,-1-1,1 0,0 1,0-1,0 0,0 1,1-1,0 0,0 1,0-1,0 0,1 0,-1 0,1 0,0 0,0 0,1-1,-1 1,3 2,10 4,1-1,0-1,1 0,0-1,0-1,1 0,-1-2,1 0,0-1,0 0,0-2,10 0,134 8,-92-9</inkml:trace>
  <inkml:trace contextRef="#ctx0" brushRef="#br0" timeOffset="2404.355">3855 645,'-17'-6,"-1"1,0 1,-1 0,1 1,-1 1,-9 1,23 0,-1 1,1 0,0 1,-1 0,1 0,0 0,-1 0,1 1,0-1,0 2,0-1,1 0,-1 1,0 0,1 0,0 0,0 1,0-1,0 1,0 0,1 0,-1 0,1 1,-1 2,2-5,1 0,0 1,0-1,0 0,0 1,0-1,1 1,-1-1,1 1,0-1,-1 1,1-1,0 1,0-1,1 1,-1 0,0-1,1 1,0-1,0 0,-1 1,1-1,1 1,-1-1,0 0,0 0,1 0,0 0,-1 0,1 0,0 0,0 0,0-1,0 1,1 0,2 2,1-1,1 0,-1 0,0 0,1 0,-1-1,1 0,0-1,0 1,0-1,0-1,5 1,0-2,-1 0,1-1,-1 0,1 0,-1-2,0 1,0-1,-1-1,1 0,-1 0,0-1,0-1,-1 1,0-2,0 1,-1-1,1 0,-2-1,1 0,-1 0,-1-1,0 0,0 0,-1 0,1-4,10-28,-2-1,-2 0,-2-1,-2 0,-2-1,-2 0,-1 1,-3-1,-3-22,-14-55,17 120,0 1,0-1,0 0,0 1,0-1,0 1,-1-1,1 0,-1 1,1-1,-1 1,0-1,1 1,-1-1,0 1,0 0,0 0,0-1,0 1,-1 0,1 0,0 0,0 0,-1 0,1 0,0 0,-1 0,1 1,-1-1,1 1,-1-1,0 1,1-1,-1 1,1 0,-1 0,0 0,1 0,-1 0,0 0,1 0,-1 1,1-1,-1 0,1 1,-1-1,0 1,1 0,0 0,-1-1,1 1,-1 0,0 1,-7 10,0-1,1 1,0 1,1 0,0 0,1 0,1 1,0 0,1 0,0 0,0 5,-4 7,0 2,2-1,1 1,2 0,0 0,2 0,1 1,1-1,2 0,0 0,2 0,1-1,2 0,0 0,12 25,-15-42,1-2,0 1,0 0,1-1,0 0,0-1,1 1,0-1,0-1,0 0,1 0,0 0,0-1,1-1,0 1,-1-2,1 1,0-1,1-1,-1 0,0 0,1-1,-1 0,1-1,0 0,-1-1,1 0,-1-1,0 0,1-1,-1 0,0 0,-1-1,9-4,13-24,-30 32,-1-1,1 0,0 1,-1-1,1 0,-1 1,1-1,-1 0,0 0,1 0,-1 0,0 1,1-1,-1 0,0 0,0 0,0 0,0 0,0 0,0 0,0 0,0 0,0 1,0-1,-1 0,1 0,0 0,-1 0,1 0,0 1,-1-1,1 0,-1 0,1 0,-1 1,0-1,1 0,-1 1,0-1,1 1,-1-1,0 1,0-1,0 1,0-1,0 1,1 0,-1 0,0 0,0 0,0 0,1 0,-1 0,0 0,0 0,1 0,-1 0,0 0,0 1,1-1,-1 0,0 1,0-1,1 0,-1 1,0-1,1 1,-1-1,1 1,-1-1,1 1,-1 0,1-1,-1 1,1 0,-1-1,1 1,0 0,-1-1,1 1,0 0,0 0,0-1,-1 1,1 0,0 0,0 0,-4 35,5-32,0 0,1-1,-1 1,0-1,1 1,0-1,0 1,0-1,0 0,1 0,-1 0,1-1,0 1,0 0,0-1,0 0,0 0,0 0,1 0,-1 0,0-1,4 2,84 16,-86-18,1 0,-1-1,0 0,1 0,-1-1,1 0,-1 0,0 0,1 0,-1-1,0 0,0 0,0 0,0-1,-1 1,1-1,-1 0,1-1,-1 1,0-1,0 0,-1 0,1 0,-1 0,0-1,0 1,0-1,-1 0,1 0,-1 0,0 0,-1 0,1 0,-1-1,0 1,0-1,-1-1,0 1,0-1,0 1,0-1,-1 0,0 1,-1-1,1 1,-1 0,-1-1,1 1,-1 0,0 0,0 1,-1-1,0 1,0-1,0 1,0 0,-1 1,0-1,0 1,0 0,-1 0,1 0,-1 1,0 0,0 0,0 0,0 1,0 0,-1 0,1 1,-1 0,1 0,-1 0,0 1,1 0,-1 0,1 1,-1 0,0 0,1 0,0 1,-1 0,1 0,-5 3,5-1,1 0,-1 0,1 1,-1 0,1 1,1-1,-1 1,1-1,0 2,0-1,1 0,-1 1,2-1,-1 1,1 0,0 0,-1 3,2-6,1 0,-1 0,1 1,-1-1,1 0,1 1,-1-1,1 0,-1 1,1-1,0 0,1 0,-1 0,1 0,-1 0,1 0,1 0,-1 0,0-1,1 1,0-1,0 0,0 0,0 0,0 0,1 0,-1-1,1 1,1-1,82 22,-43-22</inkml:trace>
  <inkml:trace contextRef="#ctx0" brushRef="#br0" timeOffset="2699.696">4631 124,'-77'-46,"75"45,-1 0,1 0,-1 0,0 0,1 1,-1-1,0 1,0 0,1 0,-1 0,0 0,1 0,-1 0,0 1,0-1,1 1,-1 0,1 0,-1 0,1 0,-1 0,1 1,-1-1,1 1,0 0,0-1,0 1,0 0,0 0,-1 2,-1 7,0 1,0 0,1 0,1 0,0 0,0 0,1 1,1-1,0 1,1-1,0 0,1 1,0-1,1 0,1 0,2 5,-3-4,11 48,30 175,-41-199,-4-28,0 1,1-1,1 1,-1-1,1 0,1 1,0-1,0 0,1 0,0 0,0 0,1-1,0 1,1-1,0 0,0 0,1-1,0 1,0-1,1 0,0-1,0 0,5 3,11 1,0-2,1-1,1-1,-1-1,1 0,0-3,-1 0,1-1,15-2,127-9,-97 0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03.82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89 294,'0'19,"0"16,0 17,0 15,0 13,0 7,0 6,0 3,0-2,-2-2,-3-7,-1-17</inkml:trace>
  <inkml:trace contextRef="#ctx0" brushRef="#br0" timeOffset="326.834">23 335,'-7'-41,"1"18,2 0,1-1,1 1,1-1,1 0,1 1,1-1,0 19,-1 0,1 0,0 0,0 0,0 1,0-1,1 1,0-1,0 1,0 0,1 0,-1 0,1 1,0-1,0 1,0 0,0 0,1 0,-1 1,1-1,0 1,0 0,0 1,0-1,0 1,12-3,1 0,-1 1,0 1,1 1,-1 1,16 1,-14 0,1 1,-1 1,0 1,0 1,0 1,0 0,-1 1,0 1,-1 1,10 6,-18-10,-1 1,0 0,0 1,0-1,-1 1,0 1,0 0,-1 0,0 0,0 0,-1 1,0 0,-1 0,1 1,-2-1,0 1,0-1,0 1,-1 0,-1 0,0 1,-1 1,0-1,-1 1,-1-1,0 1,0-1,-1 0,0 0,-1 0,-1-1,1 1,-2-1,1 0,-1 0,-1-1,0 0,-5 5,-7 7,-1 0,-2-2,0 0,0-2,-2 0,-3 0,-218 104,214-107</inkml:trace>
  <inkml:trace contextRef="#ctx0" brushRef="#br0" timeOffset="654.954">437 1137,'151'-363,"-139"338,-12 25,0 0,0 1,0-1,0 0,0 0,0 1,0-1,1 0,-1 0,0 1,0-1,0 0,0 0,1 0,-1 1,0-1,0 0,0 0,1 0,-1 0,0 1,0-1,1 0,-1 0,0 0,0 0,1 0,-1 0,0 0,0 0,1 0,-1 0,0 0,0 0,1 0,-1 0,0 0,0 0,1 0,-1 0,0 0,0 0,1 0,-1 0,0-1,0 1,1 0,-1 0,0 0,0 0,0-1,1 1,-1 0,0 0,0 0,0-1,0 1,1 0,-1 0,0-1,2 29,-2-26,16 273,-8-226,11 126,-19-164,-1 0,0 0,0 0,-1 0,-1 0,0-1,0 1,-1-1,0 0,-1 0,0 0,0 0,-1-1,-5 5,-14 13</inkml:trace>
  <inkml:trace contextRef="#ctx0" brushRef="#br0" timeOffset="904.3">437 1431,'18'0,"18"-2,15-1,14 0,11-2,9 0,-1-1,-15 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10.1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82 6,'-16'-2,"-7"-2,0 6,6 6,15 7,19 5,7-1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16.3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381 482,'-17'-12,"0"2,0-1,-1 2,0 0,-1 1,0 1,0 1,-11-2,23 7,0-1,-1 1,1 0,-1 1,1 0,0 0,-1 0,1 1,-1 0,1 1,0 0,0 0,0 0,0 1,0 0,0 0,1 1,0 0,-1 0,1 0,1 1,-1 0,1 0,-2 3,2-3,1 0,1 1,-1 0,1-1,0 1,1 1,-1-1,1 0,0 1,1-1,0 1,0-1,0 1,0 0,1-1,1 2,-1-5,0 1,1-1,-1 0,1 1,0-1,0 0,0 0,0 0,1 0,0 0,-1 0,1 0,0-1,0 1,0 0,1-1,-1 0,0 1,1-1,0 0,-1-1,1 1,0 0,0-1,0 1,0-1,0 0,1 0,-1 0,0 0,0-1,4 1,6-2,-1 0,1-1,0 0,-1-1,0 0,0-1,0 0,0-1,0 0,-1-1,0 0,0-1,-1-1,0 1,0-1,-1-1,4-4,0 1,0-1,0-1,-2 0,1 0,-2-2,0 1,-1-1,0 0,-2-1,0 0,0-1,-2 1,0-1,-1 0,-1 0,-1 0,0-1,-1 1,-1-1,-2-9,1 14,0 0,0-1,-2 1,0 0,0 1,-1-1,-1 0,0 1,-1 0,-3-5,8 16,0 0,0 1,0-1,-1 0,1 0,0 1,-1-1,1 1,-1-1,1 1,-1-1,0 1,1 0,-1 0,0 0,0 0,0 0,0 0,0 1,0-1,0 1,0-1,0 1,-1 0,1 0,0 0,0 0,0 0,0 0,0 0,0 1,0-1,-1 1,1 0,0-1,1 1,-1 0,0 0,0 0,0 1,0-1,-5 7,0-1,1 1,0 0,1 1,-1-1,2 1,-1 0,1 1,1-1,0 1,0-1,0 1,2 0,-1 1,-3 6,2 1,-1-1,2 1,1-1,0 1,1 0,1-1,0 1,2 0,0-1,0 0,2 0,0 0,1 0,1-1,1 0,0 0,1 0,0-2,2 1,-1-1,2 0,0-1,0-1,1 0,1 0,0-2,1 1,0-2,11 6,-17-11,1 0,0 0,1-1,-1 0,1-1,-1 0,1 0,0-1,-1-1,1 0,0 0,0-1,-1-1,1 1,-1-2,1 1,-1-2,0 1,0-1,0-1,0 0,-1 0,0-1,0 0,-1-1,1 0,-1 0,2-4,-1 0,0 0,-1-1,-1 0,0-1,0 0,-2 0,1 0,-2 0,0-1,0 0,-1 0,1-13,-4 26,0 1,1-1,-1 1,1 0,-1-1,0 1,1-1,-1 1,0-1,0 0,0 1,1-1,-1 1,0-1,0 1,0-1,0 1,0-1,0 0,0 1,0-1,0 1,0-1,0 0,0 1,-1-1,1 1,0-1,0 1,0-1,-1 1,1-1,0 1,-1-1,1 1,-1-1,1 1,0 0,-1-1,1 1,-1 0,1-1,-1 1,1 0,-1-1,1 1,-1 0,1 0,-1 0,0 0,1-1,-1 1,1 0,-1 0,1 0,-1 0,0 0,-3 8,0 0,1 1,-1-1,2 1,-1-1,1 1,0 0,1 0,0-1,1 1,0 0,0 0,0 0,1 0,1 0,0 1,-1-5,1 0,0 1,0-1,0 0,1-1,0 1,0 0,0-1,0 1,1-1,0 0,0 0,0-1,0 1,0-1,1 0,0 1,19 8</inkml:trace>
  <inkml:trace contextRef="#ctx0" brushRef="#br0" timeOffset="451.018">769 55,'32'23,"0"0,2-2,1-2,16 7,-25-15,-1 1,0 2,-1 0,0 1,-2 2,0 0,-1 2,0 0,8 12,-19-15,-1 0,-1 1,0 0,-1 0,-1 1,-1-1,0 1,-2 1,0-1,0 1,-2-1,0 7,-1-18,1 0,10 54,-10-59,-1-1,1 0,-1 1,1-1,-1 0,1 0,0 0,0 1,0-1,-1 0,1 0,0 0,0 0,0 0,1-1,-1 1,0 0,0 0,0-1,1 1,-1-1,0 1,1-1,-1 1,0-1,1 0,-1 0,0 0,1 0,-1 0,1 0,-1 0,0 0,1 0,-1-1,0 1,1 0,-1-1,0 1,1-1,9-6,-1 0,0-1,0 0,-1 0,0-1,0 0,-1-1,-1 0,0 0,0-1,0 1,-2-1,1-1,-1 1,2-9,36-143,-36 126,1 27,-2 36,-5-18,1 8,1 0,0-1,2 0,-1 1,2-2,0 1,1 0,0-1,1-1,1 1,0-1,1-1,0 0,1 0,0-1,1 0,0-1,7 4,1-3,2-1,-1-1,1 0,1-2,0 0,-1-2,20 2,18 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13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174 624,'0'18,"0"18,0 13,0 8,0 4,0 0,2-6,1-8,3-9,-1-9,0-9</inkml:trace>
  <inkml:trace contextRef="#ctx0" brushRef="#br0" timeOffset="718.385">0 356,'15'-7,"0"1,0 1,0 0,1 1,-1 0,1 1,0 1,0 1,0 0,1 1,1-1,0 1,0 1,0 1,0 1,0 0,-1 1,1 1,-1 0,0 1,-1 1,1 1,-1 1,-1 0,0 0,0 2,-1 0,0 1,-1 0,0 1,-1 0,0 1,-1 0,-1 1,7 14,-4 4,-3 1,0-1,-3 2,0-1,-2 1,-2 0,-1 0,-2 0,-1 0,-3 10,4-44,2 40,-1-40,-1-1,0 1,1 0,-1-1,0 1,1-1,-1 1,1 0,-1-1,1 1,-1-1,1 1,-1-1,1 0,0 1,-1-1,1 0,0 1,-1-1,1 0,0 0,-1 1,1-1,0 0,-1 0,1 0,0 0,0 0,-1 0,1 0,0 0,-1 0,1-1,0 1,-1 0,1 0,0 0,-1-1,1 1,0 0,-1-1,1 1,-1-1,1 1,0-1,-1 1,0-1,1 1,-1-1,1 0,15-14,0 0,-1-1,-1-1,0-1,-2 0,0 0,-1-1,0-1,3-10,24-63,-32 124,-5-11,1-1,1 0,1 0,1 0,1 0,0-1,1 0,1 0,1-1,3 5,-7-14,0 0,0 0,1-1,0 0,0 0,1 0,0-1,0 0,0 0,1-1,0 1,0-2,0 1,1-1,0-1,-1 0,1 0,0 0,1-1,-1-1,0 1,3-1,-5-1,0-1,0 1,-1-1,1-1,0 1,0-1,-1 0,1-1,-1 1,0-1,0 0,0-1,0 0,0 0,-1 0,0 0,0-1,0 0,0 0,-1-1,0 1,0-1,0 0,-1 0,0 0,0 0,1-3,6-19,0 0,-2 0,-1-1,-1 0,1-24,11-158,-9-1,-12-92,2 293,-1 23,1-9,-3 24,-10 45,4 0,2 1,4 1,2-1,4 1,4-1,12 61,-14-116,0-1,2 0,0 0,1-1,0 0,1 0,1 0,1-1,0-1,1 0,1 0,0-1,0 0,2-1,-1-1,1 0,1-1,3 1,-14-8,1-1,-1 0,0 0,1 0,0 0,-1-1,1 0,0 0,0 0,-1-1,1 1,0-1,0 0,0-1,0 1,-1-1,1 0,0 0,0-1,1 0,14-10</inkml:trace>
  <inkml:trace contextRef="#ctx0" brushRef="#br0" timeOffset="936.853">1003 356,'-16'0,"-7"0,9 0,18 0,27 0,28 0,28 0,18 0,8 7,-15 2</inkml:trace>
  <inkml:trace contextRef="#ctx0" brushRef="#br0" timeOffset="1673.771">1645 1025,'0'-76,"2"22,-2 0,-3 0,-2 0,-10-41,5 63,26 41,0-1,0-1,0 0,1-1,0-1,1-1,-1 0,1-2,0 0,-1 0,13-2,-27 0,42 2,-25-2,-1 1,1 1,-1 1,0 0,0 2,1 0,-15-2,0 1,-1 0,0 0,0 0,0 0,0 1,0-1,-1 1,0 0,0 0,-1 0,1 0,-1 1,0-1,0 1,-1 0,0-1,0 1,0 0,0-1,-1 1,0 0,-1 0,1 0,-1-1,0 1,-2 5,3 13,-2-19,1 1,1 0,-1 0,1-1,0 1,0 0,1 0,0-1,0 1,0 0,1-1,0 1,0-1,0 1,0-1,1 0,0 0,0 0,1-1,-1 1,1-1,0 0,0 0,0 0,1 0,0-1,-1 1,1-1,0 0,0-1,2 1,3-1,0 0,0-1,0 0,0 0,0-1,0-1,0 0,0 0,0-1,0 0,0-1,-1 0,1 0,-1-1,7-4,5-3,0-1,-1-2,0 0,-1-1,17-16,-18 25,-17 32,-1-22,-1 0,1 1,-1-1,1 1,0-1,0 0,0 1,1-1,0 1,0-1,0 0,0 1,1-1,-1 0,1 0,0 0,0 0,1 0,-1-1,1 1,0-1,0 0,0 1,0-1,0 0,1-1,-1 1,1-1,0 1,0-1,0 0,0-1,0 1,4 0,0 0,1-1,0 0,-1-1,1 1,0-2,-1 1,1-1,0-1,-1 0,1 0,-1 0,0-1,0 0,0-1,0 0,0 0,1-2,-5 3,1 1,-1-1,0 0,0 0,0-1,-1 1,1-1,-1 0,0 0,0 0,0 0,0-1,-1 1,0-1,0 1,0-1,0 0,-1 0,0 0,0 0,0 0,-1 0,1 0,-1 0,-1 0,1 0,0 0,-1 0,0 0,-1 0,1 1,-1 0,1 0,-1 0,0 0,-1 1,1-1,-1 1,1-1,-1 1,0 0,0 0,-1 0,1 1,0-1,-1 1,0-1,0 1,1 0,-1 1,0-1,0 1,-1 0,1 0,0 0,0 0,-2 1,-2-1,1 0,-1 1,0 1,0-1,0 1,0 0,1 1,-1 0,0 0,1 1,0 0,-1 0,1 0,0 1,0 1,1 0,-1 0,1 0,0 1,0-1,0 2,1-1,0 0,0 1,1 0,0 0,-1 3,4-8,0 1,0 0,0 0,0-1,0 1,1 0,0 0,-1 0,1 0,0 0,0 0,0 0,1-1,-1 1,1 0,0 0,-1 0,1 0,0-1,1 1,-1 0,0-1,1 1,0-1,-1 0,1 1,0-1,0 0,0 0,0 0,1 0,-1-1,1 1,-1-1,2 1,5 3,1-1,0 0,0 0,0-1,1-1,-1 1,1-2,-1 0,1 0,1 0,27-1</inkml:trace>
  <inkml:trace contextRef="#ctx0" brushRef="#br0" timeOffset="1954.047">2795 330,'-16'-9,"-15"-3,-8 0,-4 7,0 9,5 11,7 9,8 10,14 6,12 2,12 2,14 0,10-1,-2-7</inkml:trace>
  <inkml:trace contextRef="#ctx0" brushRef="#br0" timeOffset="2435.765">2848 892,'2'19,"1"1,1 0,1-1,0 0,2 0,0 0,1 0,-6-16,-1-1,1 1,-1-1,1 0,0 0,0 0,0 0,0 0,0-1,0 1,0 0,1-1,-1 0,0 1,1-1,0 0,-1 0,1-1,-1 1,1-1,0 1,0-1,-1 0,1 0,0 0,0 0,-1 0,1 0,0-1,-1 0,1 1,0-1,-1 0,1 0,-1-1,1 1,-1 0,0-1,0 1,1-1,-1 0,0 0,0 0,1-2,4-3,0-1,0 0,-1 0,0-1,0 0,-1 0,0 0,-1 0,0-1,0 0,-1 0,-1 0,2-8,10-139,-13 133,-2 23,1 0,-1-1,1 1,0 0,-1-1,1 1,0 0,0-1,0 1,0 0,0-1,0 1,0 0,1 0,-1-1,0 1,1 0,-1 0,1-1,0 1,-1 0,1 0,0 0,0 0,-1 0,1 0,0 0,0 0,0 0,0 0,0 0,0 1,1-1,-1 0,0 1,0-1,0 1,1-1,-1 1,0 0,1 0,-1-1,0 1,1 0,-1 0,0 0,1 0,-1 0,1 1,25 2,1 1,-1 1,0 2,0 0,0 2,-1 1,-1 1,17 10,-35-16,0 0,-1 1,1-1,-1 1,0 1,-1-1,1 1,-2 0,1 1,-1-1,1 1,-2-1,1 1,-2 1,1-1,-1 0,0 1,0-1,0 7,-3-12,1 0,0 0,0 0,0 0,1-1,-1 1,0 0,1 0,0-1,0 1,0 0,0-1,0 1,0-1,1 1,-1-1,1 0,0 0,0 1,0-1,0 0,0-1,0 1,0 0,0-1,1 1,-1-1,1 1,-1-1,1 0,0 0,-1-1,1 1,0 0,0-1,0 1,8-3,0 0,1-1,-1 0,0-1,-1 0,1-1,-1 0,0-1,0 1,0-2,-1 0,0 0,-1 0,1-1,-1-1,-1 1,1-1,-2-1,1 1,1-5,36-78,-50 114,1 0,1 0,1 1,2 0,0 21,0-38,2 1,-1-1,1 1,0-1,0 0,1 0,0 1,0-1,0 0,1 0,0-1,0 1,0-1,1 1,0-1,0 0,0 0,1-1,-1 1,1-1,0 0,1 0,1 0,53 7,-33-16</inkml:trace>
  <inkml:trace contextRef="#ctx0" brushRef="#br0" timeOffset="2706.564">3730 437,'3'9,"13"8,21 7,4 0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12.1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14 735,'-13'-33,"13"33,0 0,0 0,1 0,-1 0,0 0,0 0,0 0,1 0,-1 0,0-1,0 1,0 0,0 0,1 0,-1 0,0 0,0 0,0 0,0 0,1 0,-1-1,0 1,0 0,0 0,0 0,0 0,0 0,0-1,1 1,-1 0,0 0,0 0,0 0,0-1,0 1,0 0,0 0,14 20,49 148,-25-57,-12-63,-25-47,-1 0,1 0,0-1,0 1,-1 0,1-1,0 1,0 0,0-1,0 1,0-1,0 0,0 1,0-1,0 0,0 1,0-1,0 0,0 0,0 0,0 0,0 0,0 0,0 0,0 0,1-1,-1 1,0 0,0 0,0-1,0 1,0-1,-1 1,1-1,0 0,0 1,0-1,0 0,-1 1,1-1,0 0,0 0,-1 0,1 0,-1 1,1-2,12-18,0-1,-2 0,-1-1,0 0,-2 0,0-1,-2 0,2-13,7-17,-9 102,3 58,-7-102,-1-1,1 1,-1-1,1 0,1 0,-1 0,1 0,-1-1,1 1,0-1,0 1,0-1,1 0,-1 0,1 0,0-1,0 1,0-1,0 0,0 0,0-1,3 2,6-1,0 0,1 0,-1-1,0-1,0 0,0-1,0-1,1 0,-2 0,1-1,0-1,0 0,-1-1,0 0,0-1,-1 0,1-1,-1-1,-1 1,5-5,-11 9,1-1,-1 0,1 0,-1 0,-1-1,1 1,0-1,-1 0,0 0,0 0,-1 0,1 0,-1-1,0 1,0-1,-1 0,0 1,0-1,0 0,-1 0,0 0,0 1,0-1,-1 0,0 0,0 0,-2-4,3 9,0 0,0 1,0-1,-1 0,1 0,-1 1,1-1,0 0,-1 1,1-1,-1 1,1-1,-1 0,0 1,1-1,-1 1,0-1,1 1,-1 0,0-1,1 1,-1 0,0-1,0 1,1 0,-1 0,0 0,0 0,0 0,1 0,-1 0,0 0,0 0,0 0,1 0,-1 0,0 0,0 1,1-1,-1 0,0 1,0-1,1 0,-1 1,0-1,1 1,-1-1,1 1,-1 0,0-1,1 1,-20 37,19-32,0 1,1-1,0 1,0-1,0 1,1 0,0-1,1 0,-1 1,1-1,0 0,1 0,-1 0,1 0,1 0,-1-1,1 1,0-1,0 0,0 0,1 0,0-1,0 0,0 0,0 0,1 0,-1-1,1 0,0 0,0 0,0-1,0 0,1 0,-1-1,0 0,1 0,-1 0,1-1,0 0,0 0,4 0,1-1,-1 0,1-1,-1-1,1 0,-1 0,0-1,0 0,-1-1,1 0,-1-1,0 0,0 0,-1-1,0-1,0 1,-1-2,0 1,0-1,-1 0,0-1,-1 1,0-1,0-1,-1 1,0-1,-1 0,-1 0,1 0,-2 0,1-4,1 46,-1-15,0 0,1 0,0 0,1-1,1 1,1-1,0 0,1-1,7 10,-12-18,1-1,-1 0,1 0,1 0,-1 0,1-1,0 1,0-1,0 0,0-1,1 1,-1-1,1-1,0 1,0-1,0 1,1-2,-1 1,0-1,1 0,-1 0,0-1,1 0,-1 0,7-1,-5-1,-1 0,0 0,0-1,0 0,-1-1,1 1,-1-1,1 0,-1-1,-1 0,1 0,-1 0,1 0,-1-1,-1 0,1 0,0-3,5-5,-2-2,1 1,-2-1,0-1,-1 1,3-16,-4-7,-6 39,0 1,1-1,-1 0,0 0,1 0,-1 0,0 1,1-1,-1 0,0 1,1-1,-1 0,0 1,1-1,-1 1,1-1,-1 1,1-1,-1 1,1-1,-1 1,1 0,0-1,-1 1,1 0,0-1,0 1,-1 0,1-1,0 1,0 0,0 0,0-1,0 1,0 0,0-1,0 1,0 0,0 0,-2 11,-1 0,2 1,0-1,1 1,0-1,0 0,1 1,1-1,3 10,-5-18,1 0,1 0,-1 0,0 0,1 0,0 0,0-1,0 1,0-1,1 1,-1-1,1 0,0 0,0 0,0-1,0 1,0-1,1 1,-1-1,1 0,0 0,-1-1,1 1,0-1,0 0,0 0,0 0,0 0,0-1,1 1,0-1,2-1,0 0,0 0,0 0,0-1,0 0,-1 0,1-1,-1 0,1 0,-1 0,0-1,0 0,0 0,-1-1,0 1,1-1,-2 0,1-1,2-2,2-5,0 1,-1-2,0 1,-1-1,0 0,-1-1,-1 1,1-7,-2 9,-1 0,0 0,-1 0,-1 0,0 0,0 0,-1 0,-1-11,1 22,0 0,0 0,0 0,0 0,-1 0,1 0,0-1,0 1,-1 0,1 0,0 0,-1 0,1 0,-1 0,1 0,-1 0,0 0,1 1,-1-1,0 0,0 0,0 0,1 1,-1-1,0 0,0 1,0-1,0 1,0-1,0 1,0 0,0-1,-1 1,1 0,0 0,0 0,0 0,0 0,0 0,0 0,0 0,-1 0,1 0,0 0,0 1,0-1,0 1,0-1,0 0,0 1,0 0,0-1,0 1,0 0,1-1,-1 1,0 0,0 0,1 0,-1 0,0 0,1-1,-1 1,1 0,-1 1,1-1,-1 0,0 4,0 1,0-1,0 0,1 1,-1-1,1 0,1 1,-1-1,1 1,0-1,0 0,0 0,1 1,0-1,0 0,0 0,0-1,1 1,0 0,2 2,77 84,-66-75,14 16,-21-21,1 0,0-1,1 0,0-1,0 0,1-1,0 0,3 0,-10-6,1 0,-1-1,1 1,0-1,-1-1,1 1,0-1,0 0,-1 0,1-1,0 0,0 0,-1 0,1 0,-1-1,1 0,-1 0,0-1,0 1,0-1,0 0,0-1,2-2,96-96,-82 73,-2-1,0 0,-2-2,-1 0,-2-1,-1 0,-2-1,-1-1,-2 0,-1 0,-2 0,-1-1,-2 1,-1-1,-2 0,-5-31,5 55,0-1,0 0,-1 1,0-1,-1 1,-1 0,0 0,-1 0,0 0,-1 1,0 0,0 0,-1 0,-1 1,0 0,0 1,-1-1,-1 1,7 7,0 0,-1 1,1-1,0 1,-1 0,1 0,-1 0,1 0,-1 1,1-1,-1 1,0 0,1 0,-1 0,1 1,-1-1,0 1,1 0,0 0,-1 0,1 1,-1-1,1 1,0-1,0 1,0 0,0 1,0-1,1 0,-1 1,1-1,-1 1,0 2,-6 5,1 2,0-1,1 1,0 0,1 1,0-1,1 1,0 4,-3 18,1 1,2-1,2 1,1 0,2 0,1 0,2 0,1 0,3-1,0 1,2-2,2 1,1-1,1-1,2 0,2-1,1-1,1 0,1-1,2-2,9 9,-25-28,1 0,0 0,0-1,1 0,0 0,1-1,0 0,0-1,0 0,1 0,0-1,0 0,0-1,1 0,2 1,-9-5,0 0,0 0,0-1,0 1,0-1,-1 0,1 0,0 0,-1-1,1 1,0-1,-1 0,0 0,1 0,-1 0,0-1,0 1,0-1,-1 0,1 0,-1 0,1 0,-1 0,0-1,42-86,-25 20,-2-1,-4-1,-2-1,-4 0,-2-54,-3-223,-17 258,15 91,-1 0,1 0,0 0,-1 0,1 0,-1 0,1 0,-1 0,1 0,-1 0,0 0,1 1,-1-1,0 0,0 0,0 1,0-1,0 0,1 1,-1-1,0 1,0-1,0 1,-1 0,1-1,0 1,0 0,0 0,0 0,0 0,0 0,0 0,0 0,0 0,-1 0,1 0,0 0,0 1,0-1,0 1,0-1,0 0,0 1,0 0,0-1,0 1,1 0,-1-1,0 1,0 0,0 0,1 0,-1 0,1-1,-1 1,0 0,1 0,0 0,-1 0,1 0,0 1,-1-1,1 1,-14 26,2 2,1 0,1 0,1 1,2 0,2 0,0 1,2 9,-4 5,2 1,2 0,2 0,2 0,2-1,2 1,3-1,1 0,2 0,3-1,1-1,2 0,2-1,2-1,3 2,-15-31,1 1,0-2,1 1,0-2,1 1,0-2,0 1,9 3,-17-11,0 0,0-1,0 0,1 0,-1 0,1 0,0-1,-1 0,1 0,0 0,0 0,0-1,-1 0,1 0,0 0,0 0,0-1,0 0,-1 0,1 0,0-1,-1 1,1-1,-1 0,1-1,-1 1,0-1,0 0,3-3,2-3,0-1,-1 0,0-1,-1 0,0 0,-1-1,0 0,-1 0,-1 0,0 0,0-1,-1 0,0 1,-2-1,1 0,-2-1,1 1,-3-12,3 23,-1 1,0-1,0 1,0-1,0 1,0 0,0-1,0 1,0-1,-1 1,1-1,-1 1,1-1,-1 1,1 0,-1-1,0 1,1 0,-1 0,0-1,0 1,0 0,0 0,0 0,-1 0,1 0,0 0,0 1,0-1,-1 0,1 1,0-1,-1 1,1-1,-1 1,1-1,-1 1,1 0,-2 0,-2 4,1 0,-1 1,1 0,0 0,1 0,-1 0,1 1,0-1,0 1,1 0,0 0,0 0,0 0,0 0,1 0,0 0,1 1,-1 2,0-3,1 0,-1 0,1-1,0 1,0 0,0 0,1 0,0-1,0 1,1 0,0-1,0 1,0-1,0 0,1 0,0 0,0 0,0 0,1 0,-1-1,1 0,0 1,1-1,-1-1,1 1,0-1,-1 0,1 0,1 0,-1-1,0 1,1-1,-1-1,1 1,-1-1,2 0,61-12,-40-4</inkml:trace>
  <inkml:trace contextRef="#ctx0" brushRef="#br0" timeOffset="187.737">2473 441,'-18'-9,"-11"-5,9-1,22 3,30 3,33 3,35 3,27 4,22 2,11 2,-6 3,-29 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09.3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1 354,'1'-24,"2"0,1 0,1 1,1-1,1 1,0 1,2-1,1 1,1 1,0 0,15-19,23-17,-48 57,0-1,0 0,0 1,-1-1,1 1,0-1,0 1,0 0,0-1,0 1,0 0,0 0,1 0,-1-1,0 1,0 0,0 0,0 1,0-1,0 0,0 0,0 0,0 1,0-1,0 1,0-1,0 0,0 1,0 0,0-1,-1 1,1 0,0-1,0 1,-1 0,1 0,0-1,-1 1,1 0,-1 0,1 0,-1 0,1 0,-1 0,0 0,1 0,-1 1,13 55,-12-53,9 88,-7-52,2 0,2-1,1 1,10 26,-18-63,1 0,-1-1,1 1,0 0,0 0,0-1,0 1,1-1,-1 1,1-1,-1 0,1 1,0-1,0 0,0 0,0 0,0 0,0 0,1-1,-1 1,0-1,1 0,0 1,-1-1,1 0,0 0,-1-1,1 1,0-1,0 1,0-1,-1 0,1 0,0 0,0 0,0-1,1 1,5-6,0 0,-1-1,1 0,-2 0,1 0,-1-1,0 0,0-1,-1 1,-1-1,1-1,-1 1,-1-1,0 0,0 0,2-8,18-96,-24 94,0 20,0 0,0 1,0-1,0 0,0 0,0 1,0-1,0 0,0 0,0 1,0-1,0 0,0 0,0 0,0 1,0-1,-1 0,1 0,0 1,0-1,0 0,0 0,-1 0,1 1,0-1,0 0,0 0,0 0,-1 0,1 0,0 0,0 1,-1-1,1 0,0 0,0 0,-1 0,1 0,0 0,0 0,-1 0,1 0,0 0,0 0,-1 0,1 0,0 0,0 0,-1 0,1 0,0-1,0 1,-1 0,1 0,0 0,0 0,0 0,-1-1,1 1,0 0,0 0,0 0,0-1,0 1,-1 0,-1 5,0 0,0 0,1 0,-1 1,1-1,1 0,-1 1,0-1,1 0,0 1,1-1,-1 1,1-1,0 0,0 0,1 1,0-1,-1 0,2 0,-1 0,0-1,1 1,0 0,0-1,1 0,-1 0,1 0,0 0,0 0,0-1,0 0,1 0,0 0,-1 0,1-1,4 2,-2-1,0-1,1 0,-1 0,1-1,-1 1,1-2,0 1,-1-1,1 0,0-1,-1 0,1 0,-1-1,1 1,-1-2,1 1,-1-1,0 0,0-1,-1 1,1-1,-1-1,0 1,0-1,0 0,0-1,-1 1,0-1,0 0,-1 0,1-1,-1 1,-1-1,1 0,-1 0,-1 0,1-1,-1 1,0-1,-1 1,1-7,-2 12,1 0,-1 0,0-1,0 1,0 0,0 0,-1 0,1 0,-1-1,1 1,-1 0,0 0,1 0,-1 0,0 0,0 0,-1 0,1 1,0-1,-1 0,1 1,-1-1,1 1,-1-1,0 1,1 0,-1-1,-2 0,2 3,1 0,-1 0,1 0,-1 0,1 0,-1 1,1-1,0 0,-1 1,1-1,0 1,0-1,0 1,0-1,0 1,0 0,1 0,-1-1,1 1,-1 0,1 0,0 0,-1-1,1 1,0 2,-1 1,1 1,-1-1,1 0,0 1,0-1,1 1,0-1,0 0,0 0,0 1,1-1,0 0,0 0,0 0,1-1,0 1,0 0,0-1,0 0,1 0,-1 0,1 0,0 0,0-1,1 0,2 2,6 3,1 0,1-1,-1 0,1-1,1-1,-1 0,1-1,7 0,122 13,-79-14</inkml:trace>
  <inkml:trace contextRef="#ctx0" brushRef="#br0" timeOffset="549.16">1418 247,'-8'-7,"0"0,0 0,-1 1,1 1,-1 0,-1 0,1 0,-1 1,1 1,-1-1,0 2,-1-1,1 1,0 1,-1 0,1 1,0-1,-1 2,1 0,0 0,-1 1,1 0,0 1,0 0,0 0,1 1,-1 0,1 1,0 0,0 1,-6 5,13-10,0 0,0 1,0-1,0 1,0-1,0 1,1 0,-1 0,1 0,-1-1,1 2,0-1,0 0,0 0,0 0,0 0,0 1,0-1,1 0,0 1,-1-1,1 0,0 1,0-1,0 1,0-1,0 0,1 1,-1-1,1 0,0 1,-1-1,1 0,0 0,1 1,-1-1,0 0,0 0,1 0,-1-1,1 1,0 0,0 0,9 3,0 1,0-1,0-1,1 0,0-1,0 0,0-1,0-1,1 1,-1-2,0 0,0 0,1-1,-1-1,0 0,12-3,-9 1,1 0,-1-1,0 0,0-1,0-1,-1 0,10-7,-19 11,0-1,0 1,-1-1,1 0,-1 0,0-1,0 1,-1-1,1 0,-1 0,0 0,0 0,-1-1,1 1,-1-1,-1 1,1-1,-1 0,0 0,0 0,0 1,-1-2,0 7,-1 1,1-1,-1 0,1 1,0-1,-1 1,1-1,-1 0,1 0,-1 1,0-1,1 0,-1 0,1 1,-1-1,1 0,-1 0,0 0,1 0,-1 0,1 0,-1 0,1 0,-1 0,0 0,1 0,-1-1,1 1,-1 0,1 0,-1-1,0 1,1 0,-1 0,1-1,0 1,-1-1,1 1,-1 0,1-1,-1 1,1-1,0 1,-1-1,1 1,0-1,0 1,-1-1,1 0,0 1,0-1,0 1,0-1,0 1,0-1,0 0,-2 5,0 1,0-1,0 1,1-1,0 1,0-1,0 1,0 0,1 0,0-1,0 1,0 0,1 0,-1-1,1 1,0 0,1-1,-1 1,1-1,0 1,0-1,0 0,1 0,-1 0,1 0,0 0,0-1,0 1,1-1,-1 0,1 0,0 0,0 0,0-1,0 1,0-1,9 3,0-1,0 0,0-1,0 0,0-1,0 0,1-1,-1-1,1 0,-1-1,1 0,-1-1,0-1,0 0,0-1,0 0,-1-1,1 0,-1-1,0 0,-1-1,0-1,0 0,0 0,-1-1,0 0,-1-1,0 0,0 0,-1-1,-1 0,0 0,0-1,-1 0,3-10,-7 0,-2 23,0-1,0 0,0 0,0 1,0-1,0 0,0 0,0 0,0 1,0-1,-1 0,1 0,0 1,0-1,0 0,0 0,0 0,-1 0,1 1,0-1,0 0,0 0,-1 0,1 0,0 0,0 1,0-1,-1 0,1 0,0 0,0 0,-1 0,1 0,0 0,0 0,-1 0,1 0,0 0,0 0,-1 0,1 0,0 0,0 0,-1 0,1-1,0 1,0 0,0 0,-1 0,1 0,0 0,0 0,0-1,-1 1,1 0,-5 11,0-1,0 1,1 1,0-1,1 1,1-1,0 1,0 0,1 0,1 0,0 0,0 0,2 0,-1 0,1 0,1-1,0 1,1-1,2 6,-3-12,0 1,1 0,-1-1,1 1,1-1,-1 0,1-1,0 1,0-1,0 0,0 0,1 0,-1-1,1 0,0 0,5 1,21 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24.6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16 46,'0'-5,"0"-3,-6-8,-3 0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23.11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1084,'153'-218,"-116"156,-3-1,-3-1,-3-2,-3-1,-2-1,-4-1,8-57,-23 109,-1 0,-1-1,-1 1,0-1,-1 1,-1-1,-1 1,0 0,-1-1,-1 1,-1 0,-2-4,6 18,-1-1,0 1,1 0,-1 0,0 0,-1 0,1 1,-1-1,1 0,-1 1,0 0,1 0,-1 0,0 0,-1 0,1 0,0 1,0 0,-1-1,1 1,-1 0,1 1,-1-1,1 1,-1-1,0 1,1 0,-1 1,1-1,-1 1,1-1,-1 1,1 0,-1 0,1 0,0 1,-3 1,-9 7,1 2,0-1,1 2,0 0,1 0,0 1,1 1,1 0,1 0,0 1,0 0,2 1,0 0,1 0,1 0,0 1,1 6,-12 41,3 1,3 0,3 1,3 0,3 0,2 0,-1-45,0-1,2 0,0 1,1-1,2 0,0 0,1-1,1 1,1-1,0-1,2 1,0-2,1 1,7 6,-13-19,0-1,1 0,0-1,0 1,0-1,0-1,0 1,1-1,0 0,0 0,0-1,0 0,0 0,0-1,0 0,1 0,-1 0,0-1,1 0,-1-1,1 0,-1 0,0 0,0-1,0 0,0-1,0 1,0-1,-1-1,4-1,1-1,-1 0,0 0,-1-1,1-1,-1 1,-1-1,1-1,-1 0,-1 0,0 0,0-1,-1 0,0-1,-1 1,0-1,0 0,-1 0,1-10,-4 21,0-1,-1 0,1 0,-1 0,1 0,-1 0,0 0,1 0,-1 0,0 0,0 0,0 0,0 0,0 0,0 0,0 0,0 0,0 0,0 0,0 0,-1 0,1 0,0 0,-1 0,1 0,-1 0,1 0,-1 0,1 0,-1 0,0 1,1-1,-1 0,0 1,0-1,0 0,0 1,1-1,-1 1,0-1,0 1,0-1,0 1,0 0,0-1,0 1,0 0,0 0,0 0,0 0,0 0,0 0,-1 0,1 0,0 0,0 1,0-1,0 0,0 1,0-1,-2 4,-1 0,1 0,0 1,0-1,0 1,0 0,1-1,0 1,0 0,0 0,1 1,0-1,0 0,0 0,0 1,1-1,0 1,0-1,1 0,-1 1,1-1,0 0,0 0,1 1,0-1,0 0,0 0,5 3,0 0,0 0,0-1,1 0,0 0,0-1,1 0,0-1,0 0,0 0,1-1,0 0,0-1,0 0,0 0,0-1,0 0,1-1,-1 0,0-1,1 0,1-1,-5 2,0 0,0-1,0 0,0 0,-1-1,1 0,0 0,0 0,0-1,-1 0,1 0,-1-1,1 0,-1 0,0 0,0-1,-1 0,1 0,-1-1,1 1,-2-1,1 0,0 0,-1-1,0 1,0-1,-1 0,1 0,-1-1,-1 1,1-1,-1 1,0-1,-1 0,1 1,-1-6,-1 5,0-1,-1 1,0 0,0-1,-1 1,0 0,0 0,-1 0,1 0,-1 0,-1 1,0-1,0 1,0 0,0 0,-1 0,0 1,0 0,-1 0,0 0,1 0,-1 1,-1 0,1 0,-1 1,1 0,-1 0,0 0,0 1,-1 0,-5 0,8 2,0 1,1 0,-1 0,0 0,1 1,-1-1,1 1,-1 0,1 0,0 1,0 0,0-1,0 1,0 1,1-1,-1 0,1 1,0 0,0 0,0 0,1 0,-1 0,1 0,0 1,-1 4,0-2,0 1,0 0,1 1,0-1,1 0,0 1,0-1,1 0,0 1,1-1,-1 1,2-1,-1 0,2 6,0-6,1 0,0-1,0 1,0-1,1 0,0 0,0 0,1 0,0-1,5 4,27 20</inkml:trace>
  <inkml:trace contextRef="#ctx0" brushRef="#br0" timeOffset="627.485">1230 790,'-5'-4,"0"0,-1 1,1 0,-1 0,0 0,0 1,0 0,0 0,0 0,-1 1,1 0,0 0,-1 1,1 0,-1 0,1 0,-1 1,1 0,0 0,-1 0,1 1,0 0,0 0,0 1,-3 2,0-2,1 2,0-1,0 1,0 0,1 1,0 0,0 0,0 1,1-1,0 1,0 1,0-1,1 1,1 0,-1 0,1 1,-1 3,4-10,1-1,-1 1,1 0,0-1,0 1,-1-1,1 1,0 0,0-1,0 1,1-1,-1 1,0 0,1-1,-1 1,1-1,-1 1,1-1,0 1,0-1,-1 0,1 1,0-1,0 0,0 0,1 0,-1 1,0-1,0 0,1 0,-1-1,0 1,1 0,-1 0,1-1,-1 1,1-1,-1 1,1-1,-1 0,1 1,0-1,-1 0,1 0,74-1,83-52,-157 52,-1 0,1 0,-1 0,1 1,-1-1,1 1,-1-1,1 1,0-1,-1 1,1 0,0 0,-1 0,1 0,0 0,-1 0,1 0,0 1,-1-1,1 1,-1-1,1 1,-1-1,1 1,-1 0,1 0,-1 0,0 0,1 0,-1 0,0 0,0 0,0 0,1 1,-2-1,1 0,0 1,0-1,0 1,-1-1,1 2,27 141,-5-29,-7-44,-3 1,-3 1,-3-1,-3 38,-4-94,0 1,-1-1,-1 0,0 0,-2 0,0 0,0-1,-1 1,-1-1,-1 0,0-1,-1 1,-1-1,0-1,0 0,-2 0,1-1,-2 0,1-1,-12 8,21-17,-1-1,1 0,-1 1,0-1,1 0,-1 0,0 0,0-1,0 1,0-1,1 0,-1 1,0-1,0 0,0-1,0 1,0-1,0 1,0-1,1 0,-1 0,0 0,1 0,-1 0,0-1,1 1,-1-1,1 0,0 0,0 1,0-2,0 1,0 0,0 0,0-1,1 1,-1-1,1 1,-1-1,1 1,0-2,-4-13,0-1,1 0,0-1,2 1,0-1,2 1,0-1,0 1,2-1,0 1,2-1,0 1,0 0,2 0,3-5,15-40,3 0,4 2,1 1,4 1,1 2,4 2,1 2,3 1,34-28,-60 60,-7 6,1 1,0 0,1 1,1 1,0 0,7-3,-21 13,-1 1,1-1,0 1,-1 0,1-1,0 1,-1-1,1 1,0 0,0 0,-1-1,1 1,0 0,0 0,-1 0,1 0,0 0,0 0,0 0,-1 0,1 0,0 0,0 1,-1-1,1 0,0 0,0 1,-1-1,1 1,0-1,-1 0,1 1,0-1,-1 1,1 0,-1-1,1 1,-1-1,1 1,-1 0,0-1,1 1,-1 0,0-1,1 1,-1 0,0 0,0 0,3 43,-4-36,0 28,-1-9,2 0,1 1,0-1,6 23,-6-43,1 0,0 0,0 0,1-1,0 1,0-1,0 1,1-1,0 0,0 0,0-1,1 1,0-1,0 0,1 0,-1 0,1-1,0 0,0 0,4 1,-7-3,0-1,0 1,0-1,0 0,0 0,0 0,1 0,-1-1,0 1,0-1,1 0,-1 0,0 0,0-1,1 1,-1-1,0 1,0-1,0 0,0 0,0-1,0 1,0 0,0-1,1-1,13-14</inkml:trace>
  <inkml:trace contextRef="#ctx0" brushRef="#br0" timeOffset="874.389">1752 576,'9'16,"12"9,3 2</inkml:trace>
  <inkml:trace contextRef="#ctx0" brushRef="#br0" timeOffset="1344.168">2541 829,'-17'-9,"-1"1,0 0,-1 1,0 1,0 1,0 1,0 1,-1 0,-15 0,24 3,0 0,0 0,0 1,1 1,-1-1,0 2,1 0,-1 0,1 1,0 0,0 0,0 1,1 1,0 0,0 0,0 1,1 0,-2 1,6-4,0 0,1 0,-1 0,1 1,0-1,0 1,0 0,0 0,1 0,0 0,0 0,1 1,-1-1,1 0,0 1,0 0,1-1,0 1,0-1,0 1,1-1,-1 1,1-1,1 1,-1-1,1 0,0 1,0-1,0 0,4 4,4 2,1 0,1-1,0-1,0 0,1-1,0 0,0-1,1 0,0-1,0 0,0-2,1 1,0-2,0 0,0-1,15 1,8 1,0-1,0-2,0-1,1-2,-1-2,0-1,-1-2,0-2,0-1,0-2,-2-1,1-2,-2-2,32-20,-57 31,0 0,-1-1,1 0,-1 0,-1-1,0 0,0 0,2-5,-7 11,0 0,-1 0,0-1,1 1,-1-1,0 1,0-1,-1 0,1 1,0-1,-1 0,1 1,-1-1,0 0,0 0,0 1,-1-1,1 0,0 1,-1-1,0 0,0 1,0-1,0 1,0-1,0 1,-1-1,1 1,-1 0,1 0,-1-1,0 1,0 1,-2-3,-3-1,-1 1,1-1,-1 1,0 1,0 0,-1 0,1 0,-1 1,1 0,-1 1,0 0,1 0,-1 1,0 0,0 0,0 1,1 1,-1-1,0 1,1 1,0 0,-3 1,5-1,0 0,1 1,-1 0,1 0,0 0,0 1,1-1,-1 1,1 0,0 1,0-1,1 1,-1 0,1-1,1 2,-1-1,1 0,0 0,0 1,1-1,0 1,0-1,0 1,1 0,0-1,1 1,-1 0,1-1,0 1,1-1,0 1,0-1,0 0,1 0,0 1,4 9,1 0,0 0,1-1,1 0,0 0,1-1,1 0,0-1,1-1,0 0,1-1,0 0,1-1,0 0,1-2,0 0,0 0,1-1,0-2,16 5,6-5,0-2,0-1,0-3,13-1,0-2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19.8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229 722,'-5'-4,"-1"0,0 1,0 0,0 1,0-1,0 1,0 0,-1 1,1 0,-1 0,1 0,-1 0,1 1,-1 0,0 1,1 0,-1 0,1 0,0 0,-1 1,1 0,0 1,0-1,0 1,0 1,1-1,-1 1,1-1,0 2,0-1,0 0,1 1,-1 0,1 0,0 1,-1 1,3-2,0 1,0-1,0 1,0-1,1 1,0 0,0 0,0-1,1 1,0 0,0 0,1 0,-1 0,1-1,1 1,-1 0,1-1,0 1,0-1,0 1,1-1,0 0,0 0,0 0,1 0,0-1,0 0,0 1,0-1,0-1,1 1,0-1,0 1,0-1,0-1,3 2,6 3,1-1,0-1,0-1,0 0,0 0,1-2,-1 0,1 0,-1-2,1 0,0-1,-1 0,1-1,-1-1,1-1,-1 0,1-1,-5 2,-1-1,1-1,-1 1,0-1,0-1,0 0,-1-1,0 1,0-2,-1 1,1-1,-2-1,1 1,-1-1,-1-1,0 1,0-1,-1 0,0 0,0-1,-1 1,-1-1,2-9,-1-22,-5 85,2-32,0 0,0 1,1-1,1 0,0 0,0-1,1 1,1-1,-1 1,2-1,-1-1,2 1,-1-1,1 0,0 0,1-1,5 4,35 0,-27-17</inkml:trace>
  <inkml:trace contextRef="#ctx0" brushRef="#br0" timeOffset="252.423">563 307,'-13'-2,"-8"1,1 8,5 10,13 8,13 9,14 11,11 8,1-4</inkml:trace>
  <inkml:trace contextRef="#ctx0" brushRef="#br0" timeOffset="595.59">924 1016,'-14'-31,"0"-1,3 1,0-2,2 0,2 0,0 0,3-1,1 0,1 0,2-9,0 38,-1 3,1 1,-1-1,1 1,0-1,-1 1,1-1,0 1,0-1,0 1,0-1,0 1,1-1,-1 1,0-1,1 1,-1 0,1-1,0 1,-1-1,1 1,0 0,0 0,0-1,0 1,0 0,0 0,0 0,0 0,1 0,72 35,143 35,-213-69,-1 1,0 0,1 0,-1 1,0-1,0 1,1-1,-1 1,0 0,-1 0,1 1,0-1,-1 1,1-1,-1 1,0 0,0-1,0 1,0 0,0 1,-1-1,1 0,-1 0,0 1,0-1,0 0,-1 1,1-1,-1 1,1 0,-1-1,-1 1,1 1,-17 53,14-51,0 1,1-1,-1 1,1 0,1-1,0 1,0 0,0 0,1 0,0 0,1 0,0 5,2-9,-1 1,2-1,-1 0,0 0,1 0,-1 0,1-1,0 0,1 1,-1-1,0-1,1 1,0-1,-1 0,1 0,0 0,0 0,0-1,0 0,1 0,-1 0,0-1,0 0,0 0,1 0,0-1,191-9,-134 1</inkml:trace>
  <inkml:trace contextRef="#ctx0" brushRef="#br0" timeOffset="1374.936">1940 789,'-14'-9,"0"0,-1 0,0 2,0 0,0 0,-1 2,0 0,0 0,-1 2,1 0,-1 1,0 0,-5 2,18 0,0 0,0 0,1 1,-1 0,0-1,0 1,1 1,-1-1,0 1,1-1,0 1,-1 0,1 0,0 0,0 1,0-1,0 1,0 0,1-1,-1 1,1 1,0-1,0 0,0 0,0 1,1-1,-1 1,1 0,0-1,0 1,0 0,0 0,1-1,0 1,-1 0,2 0,-1 0,0 0,1-1,-1 1,1 0,0 0,0-1,1 1,-1 0,1-1,0 0,0 1,1 1,7 5,1-1,-1 0,1-1,1 0,0 0,0-1,0-1,1 0,0-1,0 0,0-1,0-1,1 0,0 0,0-2,-1 0,1 0,0-1,0-1,0 0,1-1,1 0,-1 0,0-2,0 1,0-2,0 0,0-1,-1 0,0-1,0-1,-1 0,0 0,-1-2,1 0,-2 0,1-1,-2 0,1-1,-2 0,0-1,0 0,6-14,-5 10,9 56,-15-33,0 1,1-1,0 1,0-1,0-1,1 1,0-1,0 0,0 0,1-1,-1 1,1-2,0 1,1-1,-1 0,1 0,-1-1,1 0,0 0,-1-1,2 0,2 1,0-1,1-1,-1 1,0-2,1 1,-1-2,0 1,0-2,0 1,0-1,0-1,0 0,-1-1,6-3,-8 2,0 0,-1 0,0-1,0 0,-1 0,0 0,0-1,-1 0,1 0,-2-1,1 1,0-5,-5 12,0 0,0 0,0 1,1-1,-1 0,0 0,0 0,1 0,-1 1,0-1,1 0,-1 0,0 1,1-1,0 0,-1 1,1-1,-1 0,1 1,0-1,-1 1,1-1,0 1,-1-1,1 1,0-1,0 1,0 0,-1 0,1-1,0 1,0 0,0 0,0 0,-1 0,1 0,0 0,0 0,0 0,0 0,0 0,-1 1,1-1,0 0,0 0,0 1,-1-1,1 1,0-1,0 1,-1-1,1 1,0-1,-1 1,1-1,0 2,84 140,-83-139,0-1,0 0,0-1,0 1,0 0,1 0,-1-1,0 0,1 1,-1-1,1 0,0 0,-1 0,1-1,0 1,-1-1,1 1,0-1,0 0,0 0,-1 0,1 0,0-1,0 1,-1-1,1 1,0-1,-1 0,1 0,-1 0,1-1,-1 1,1-1,-1 1,0-1,0 0,1 0,6-6,0-1,0 0,-1 0,0 0,-1-1,0 0,-1 0,0-1,46-106,-46 137,-5-3,0 0,1 0,0-1,2 1,0-1,0 1,2-1,0-1,1 1,0-1,2 0,-1-1,11 13,18-1,-20-21</inkml:trace>
  <inkml:trace contextRef="#ctx0" brushRef="#br0" timeOffset="1637.879">3023 268,'-13'-3,"-8"0,-2 3,4 3,3 5,11 5,9 1,5-1</inkml:trace>
  <inkml:trace contextRef="#ctx0" brushRef="#br0" timeOffset="2002.455">3624 0,'-4'1,"0"0,-1 1,1-1,0 1,0 0,0 0,0 0,0 1,0-1,1 1,-1 0,1 0,0 0,0 1,0-1,0 1,1 0,-1-1,1 1,0 0,0 0,0 1,1-1,0 0,-1 2,-17 116,21-31,3 0,5 0,3-1,9 20,-17-84,-3-5,2 1,0-1,2 0,0 0,1 0,1-1,2 0,-1-1,8 10,-14-26,-1 0,1 0,0 0,0 0,0-1,0 1,1-1,-1 0,1 0,0 0,-1 0,1-1,0 0,0 1,0-1,0-1,0 1,0 0,0-1,0 0,0 0,0 0,0-1,0 1,0-1,0 0,0 0,1-1,5-1,0-2,0 1,0-1,-1 0,1-1,-2 0,1-1,-1 0,1 0,0-2,1-2,-1-1,0 0,-1-1,0 0,-1 0,0-1,-1 1,-1-1,0-1,-1 1,-1-1,0 0,-1 1,0-1,-1 0,-1 0,0-1,-6-4,-5 34,7 0,2-1,0 1,0 0,1-1,1 1,0 0,1 0,1-1,0 1,1-1,0 1,1-1,0 0,1 0,1-1,0 0,0 1,2-2,-1 1,1-1,1-1,0 1,1-1,0-1,0 0,1 0,0-1,0 0,1-1,0-1,0 0,1 0,0-1,11 3,10-5,-8-5</inkml:trace>
  <inkml:trace contextRef="#ctx0" brushRef="#br0" timeOffset="2251.16">3397 187,'14'0,"20"0,27 0,31 0,26 2,19 4,9 2,-3 2,-25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3.73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154 63,'-8'663,"6"-599,3 277,0-331,-2-8,1 1,0-1,-1 1,1-1,0 1,0-1,0 1,1-1,-1 0,1 1,-1-1,1 1,0-1,0 0,0 1,0-1,0 0,0 0,1 0,-1 0,1 0,-1 0,1 0,0-1,0 1,0 0,0-1,0 0,0 1,0-1,0 0,1 0,119-9,-26 8,0 4,22 7,30 0,132-9,-161-4,-93 2,1-1,-1-2,0-1,0 0,6-4,-7 4,-23 4,0 0,0 0,1 0,-1 0,0 0,0-1,0 1,0-1,1 0,-1 1,0-1,0 0,0 0,0 0,-1 0,1-1,0 1,0-1,-1 1,1-1,-1 1,1-1,-1 0,0 1,1-1,-1-2,4-11,-2 0,0-1,-1 0,0 0,-1 0,-1 1,-1-11,0-6,1-68,-4 1,-5-1,-4 2,-4-1,-24-71,16 91,-3 2,-26-51,53 125,0 0,0 0,0 0,-1 0,1 0,-1 0,0 0,0 1,0-1,0 0,0 1,0 0,-1 0,1-1,-1 1,0 1,0-1,1 0,-1 1,0-1,-1 1,1 0,0 0,0 0,0 1,-1-1,1 1,0-1,-2 1,-305 7,160-11,0 6,0 7,-13 8,-40 25,186-29,14-4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17.8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259 642,'-1'-5,"0"1,0 0,-1-1,1 1,-1 0,0 0,0 0,0 0,-1 1,1-1,-1 0,0 1,0 0,0-1,0 1,-1 1,1-1,-1 0,0 1,0 0,0 0,0 0,0 0,0 1,-1-1,1 1,0 0,-1 1,1-1,-1 1,1-1,-1 2,1-1,0 0,-1 1,-5 4,1 1,-1 0,2 0,-1 1,1 0,0 0,0 1,1 0,0 1,0-1,1 1,0 1,1-1,0 1,1 0,0 0,0 0,1 1,0-1,0 5,1-6,0-1,1 1,0-1,0 1,1 0,0-1,1 1,0 0,0-1,1 1,0-1,3 9,-4-14,1 1,-1-1,1 0,0 1,0-1,0 0,0 0,1 0,-1-1,1 1,0 0,0-1,0 0,0 0,0 0,0 0,1 0,-1 0,1-1,-1 0,1 0,-1 0,1 0,0 0,0-1,-1 0,1 1,0-1,0-1,2 1,2-2,1 1,-1-1,0 0,0-1,0 0,0-1,0 1,-1-1,0-1,1 1,-2-1,1-1,-1 1,1-1,-1 0,-1 0,1-1,-1 0,-1 0,4-5,2-5,-2-1,0 0,0 0,-2 0,0-1,-1 0,-1 0,1-11,0-63,-4 102,2 20,2-1,0 0,2 0,1-1,1 1,1-2,1 0,2 0,0-1,2 0,7 7,-15-26,0 1,0-1,1 0,0 0,0-1,1 0,-1 0,1-1,0 0,1-1,-1 0,9 1,23 4</inkml:trace>
  <inkml:trace contextRef="#ctx0" brushRef="#br0" timeOffset="1303.918">686 895,'75'-188,"-58"143,-2-2,-1 0,-3-1,-2 0,-2 0,-2-1,-3 0,-1 1,-2-1,-6-25,-12 14,19 59,0 0,-1 0,1 0,-1 0,1 0,-1 0,0 0,1 0,-1 0,0 0,0 0,0 0,1 0,-1 0,0 1,0-1,0 0,0 1,-1-1,1 1,0-1,0 1,0 0,0-1,0 1,-1 0,1 0,0 0,0 0,0 0,-1 0,1 0,0 0,0 0,0 0,-1 1,1-1,0 1,0-1,0 1,0-1,0 1,0-1,0 1,0 0,0 0,0 0,-6 7,0 0,1 1,0 0,1 0,0 1,0-1,1 1,0 0,0 0,1 1,1-1,0 0,0 1,2-8,-11 47,2 1,3 0,2 1,2-1,2 1,3-1,2 1,3 5,-4-34,2 0,0-1,1 0,2 0,9 19,-13-33,-1 0,1 0,0-1,0 1,1-1,0 0,1 0,-1-1,1 0,1 0,-1-1,1 0,0 0,0-1,0 1,3-1,-6-2,1-1,0 0,0 0,-1 0,1-1,0 0,0 0,0 0,0-1,0 0,-1 0,1 0,0-1,-1 0,1 0,-1-1,0 1,0-1,0 0,0 0,0-1,0 1,-1-1,0 0,2-2,6-8,0 1,-1-1,-1-1,0 0,-1-1,0 1,4-16,11-34,-4-2,-2-1,-3 0,-4-1,1-40,-4 42,-3-1,-2 1,-5-27,-4 62,6 33,0-1,0 1,0-1,0 1,-1-1,1 0,0 1,0-1,0 1,0-1,-1 0,1 1,0-1,0 0,-1 1,1-1,0 0,-1 1,1-1,0 0,-1 1,1-1,-1 0,1 0,0 0,-1 0,1 1,-1-1,1 0,-1 0,1 0,0 0,-1 0,1 0,-1 0,1 0,-1 0,1 0,-1 0,1 0,0 0,-1-1,1 1,-1 0,1 0,0 0,-1-1,1 1,-1 0,1 0,0-1,-1 1,1 0,0-1,0 1,-1 0,1-1,0 1,0-1,-1 1,1 0,0-1,0 1,0-1,-8 21,1 0,1 0,1 0,1 1,1-1,0 14,1-20,-9 72,5 0,3 0,4 1,3-1,12 59,-15-134,0-1,1 1,0-1,0 1,1-1,0 0,1 0,0 0,1-1,0 0,1 0,-1 0,2 0,-1-1,1 0,0 0,1-1,0 0,3 2,-7-7,0-1,1 0,-1 0,1 0,0 0,-1-1,1 1,0-1,-1-1,1 1,0 0,-1-1,1 0,0 0,-1-1,0 1,1-1,-1 0,0 0,0 0,0-1,1 0,75-71,-69 58,0-1,0 0,-2 0,0-1,-1-1,-1 1,-1-1,0 0,-2-1,0 1,-1-1,-1-2,-6-34,3 56,1-1,0 1,-1-1,1 1,0 0,-1-1,1 1,-1 0,1-1,-1 1,1 0,-1 0,1 0,-1-1,1 1,-1 0,1 0,-1 0,1 0,-1 0,1 0,-1 0,1 0,-1 0,1 0,-1 0,0 0,1 0,-1 0,1 1,-1-1,1 0,-1 0,1 1,0-1,-1 0,1 1,-1-1,1 0,0 1,-1-1,1 0,-1 1,1-1,0 1,0-1,-1 1,1-1,0 1,0-1,0 1,0-1,-1 1,1 0,-6 10,1 1,0 0,1 0,0 1,1-1,0 1,1-1,0 1,1 0,0 0,1 0,2 12,0-12,0-1,0 0,1 0,1 0,0 0,0-1,1 1,1-1,0 0,0-1,1 1,1-1,-1-1,2 0,-1 0,1 0,1-1,-1 0,1-1,1 0,-1-1,1 0,0 0,1-1,-1-1,1 0,0-1,0 0,0 0,10 0,21-4,-9-5</inkml:trace>
  <inkml:trace contextRef="#ctx0" brushRef="#br0" timeOffset="1506.331">1167 374,'-15'-4,"-11"-2,6 0,19 1,27 0,31-2,33-3,24-1,19 1,-14 3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47.58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4241 1,'-38'8,"1"2,0 1,1 2,0 1,1 2,1 1,1 2,0 2,1 0,2 3,0 0,-13 15,-332 317,-61 115,228-239,5-3,-138 206,-97 231,346-522,-25 39,-28 75,-110 319,167-342,11 2,10 5,-29 212,45-163,12 1,4 197,28 420,-12-124,20-662,-5 0,-6-1,-5 0,-5 0,-26 76,-7-48,-7-2,-6-3,-7-3,-23 26,-118 196,187-328,15-49,12 12,-2-15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8:49.373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44 0,'-8'25,"1"1,2-1,0 1,2 0,1 1,1 16,-1-4,-8 274,15 36,23 40,38 142,6 60,-48-314,70 550,38 288,-110-935,18 47,64 418,-46-197,-35-363,-23-85,0 0,0 0,0 0,1 0,-1 0,0 0,0 0,0 0,0-1,0 1,1 0,-1 0,0 0,0 0,0 0,0 0,1 0,-1 0,0 0,0 0,0 0,0 1,0-1,1 0,-1 0,0 0,0 0,0 0,0 0,0 0,-10-17,-5-4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11.3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1 144,'12'-15,"0"1,2 0,0 1,0 1,1 0,0 1,1 1,0 0,1 1,0 1,4-1,-18 8,-1 0,0 0,0 0,1 1,-1-1,0 0,1 1,-1 0,0 0,1 0,-1 0,1 0,-1 0,0 0,1 1,-1-1,0 1,1 0,-1 0,0 0,0 0,0 0,0 0,0 0,0 1,0-1,0 1,0-1,-1 1,1 0,0 0,-1 0,0 0,1 0,-1 0,0 0,0 0,0 0,0 1,-1-1,1 0,-1 1,1 1,1 14,-1 1,-1-1,-1 0,0 1,-1-1,-2 1,1-1,-6 13,0 9,-15 108,24-147,-1-1,1 1,-1 0,1-1,0 1,-1 0,1 0,0-1,-1 1,1 0,0 0,0 0,0-1,0 1,0 0,0 0,0 0,0 0,0-1,0 1,0 0,0 0,1-1,-1 1,0 0,1 0,-1-1,0 1,1 0,-1 0,1-1,-1 1,1-1,0 1,-1 0,1-1,-1 1,1-1,0 0,0 1,-1-1,1 1,0-1,-1 0,1 0,0 1,0-1,0 0,-1 0,1 0,0 0,0 0,0 0,0 0,-1 0,1 0,0 0,0-1,0 1,-1 0,1 0,0-1,0 1,-1-1,1 1,12-16,-1-1,-1 0,0-1,-1 0,-1-1,-1 0,-1 0,2-9,37-157,-47 246,-3-21,-3 104,8-135,0 0,0 0,0-1,1 1,1-1,-1 1,1-1,1 0,-1 0,2 0,-1 0,1-1,0 0,5 6,-7-10,0 0,0 0,1 0,0 0,0 0,0-1,0 0,0 0,0 0,0 0,1 0,-1-1,1 0,-1 0,1 0,-1-1,1 1,0-1,-1 0,1 0,-1-1,1 0,0 1,-1-2,1 1,-1 0,1-1,-4 1,0 0,1 0,-1 0,0 0,0 0,0 0,0-1,0 1,0 0,-1 0,1-1,0 1,-1-1,1 1,-1-1,1 1,-1-1,0 1,0-1,1 1,-1-1,0 1,0-1,0 1,-1-1,1 1,0-1,-1 1,-3-14</inkml:trace>
  <inkml:trace contextRef="#ctx0" brushRef="#br0" timeOffset="247.364">188 277,'-16'-7,"-8"-4,6-1,12 4,16 6,20 3,19 2,16 0,14-3,5-4,-4-2,-14-2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18.87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94,'0'9,"2"8,4 5,2 3,2 3,5 2,1 2,3 2,0-1,2-3,-1-3,-1-5,-2-7,-1-6,-1-7,-4-3</inkml:trace>
  <inkml:trace contextRef="#ctx0" brushRef="#br0" timeOffset="375.989">442 0,'-140'138,"123"-109,1 1,2 1,0 1,3 0,0 0,2 1,2 0,0 1,3 0,1 0,1 0,2 3,-1 3,3 0,1 0,1 0,3-1,1 1,0-7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28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1 193,'26'69,"-11"-22,1-1,2-1,3 0,1-2,14 20,-35-61,0 1,1 0,-1-1,1 0,-1 1,1-1,0 0,0 0,0 1,0-1,0-1,0 1,1 0,-1-1,0 1,1-1,0 0,-1 1,1-1,0-1,-1 1,1 0,0-1,0 1,0-1,-1 0,1 0,0 0,0 0,0 0,0-1,0 1,-1-1,1 0,0 0,-1 0,1 0,0 0,1-2,6-8,-1-1,-1 0,0 0,-1-1,0 0,-1 0,0 0,-1-1,0 0,-1 0,-1-3,65-274,-60 188,-13 73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26.0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1,'-4'6,"2"10,5 9,8 9,6 7,6 7,5 3,3 1,2-2,1-5,-1-8,-2-8,-1-9,-4-7,-6-7</inkml:trace>
  <inkml:trace contextRef="#ctx0" brushRef="#br0" timeOffset="384.655">554 14,'-7'2,"0"0,0 1,0-1,1 2,-1-1,1 1,0 0,0 0,0 0,0 1,1 0,0 0,0 0,0 1,1 0,0 0,0 0,0 0,1 1,0 0,0-1,0 1,0 5,-11 29,2 0,1 0,2 1,-2 39,-16 74,-67 147,93-300,0-1,0 0,0 0,0 1,1-1,-1 1,0-1,1 0,-1 1,1-1,-1 1,1-1,0 1,0 0,0-1,0 1,0-1,0 1,0-1,0 1,1-1,-1 1,0-1,1 1,-1-1,1 1,0-1,0 1,-1-1,1 0,0 0,0 1,0-1,0 0,0 0,1 0,-1 0,0 0,0 0,1 0,-1-1,1 1,-1 0,0-1,1 1,-1-1,1 0,-1 1,2-1,17 0,1-3</inkml:trace>
  <inkml:trace contextRef="#ctx0" brushRef="#br0" timeOffset="825.099">688 308,'4'0,"7"2,7 1,6 0,8-1,5 0,3-1,0-1,-1 3,-2 0,-5 2,-8 0</inkml:trace>
  <inkml:trace contextRef="#ctx0" brushRef="#br0" timeOffset="1089.424">715 589,'18'4,"20"2,17-2,10-7,-6-3</inkml:trace>
  <inkml:trace contextRef="#ctx0" brushRef="#br0" timeOffset="3721.412">273 843,'0'-3,"0"3,0 4,0 7,-2 6,-3 7,-1 6,-2 3,1 0,-1-1,1-4,2-4,4-6,4-6,4-8,1-4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27.8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43,'1'-2,"0"0,0 0,1 0,-1 0,1 0,-1 0,1 1,0-1,-1 0,1 1,0-1,0 1,0 0,0 0,1 0,-1 0,0 0,0 0,1 0,-1 1,0-1,1 1,-1 0,1 0,0 0,-1 0,6-2,0 1,0 0,1 0,-1 1,0 1,0-1,1 1,-1 1,0-1,0 1,0 1,2 0,-7-1,1-1,-1 1,0-1,0 1,0 0,0 0,0 1,-1-1,1 1,-1-1,1 1,-1 0,0 0,0 0,0 0,-1 0,1 0,-1 1,1-1,-1 0,0 1,0-1,-1 1,1-1,-1 1,0 0,0-1,0 1,0 1,-3 5,0-1,-1 1,0-1,0 0,-1 0,0-1,-1 1,0-1,0 0,-1-1,0 1,0-1,0-1,-1 1,0-1,-1-1,1 1,-1-1,0-1,0 0,-1 0,1-1,-1 0,45-5,-23 0,-7 0,0 0,0 0,1 1,-1-1,0 1,1 1,-1-1,1 1,-1 0,1 0,-1 0,1 1,-1 0,1 0,-1 1,0-1,1 1,-1 0,0 1,0-1,0 1,-1 0,1 0,-1 0,0 1,1-1,-2 1,2 1,-2 2,-1 0,0 0,-1 0,1 0,-1 0,-1 1,1-1,-1 0,-1 0,1 1,-1-1,0 0,-1 0,0 0,0 0,0 0,-1 0,0-1,-1 1,1-1,-1 0,0 0,-1 0,1 0,-1-1,0 0,-1 0,1 0,-1-1,0 0,0 0,0 0,-1-1,1 0,-1 0,0 0,-2-1,1 1,-2-1,1 0,0-1,0 0,0 0,-1-1,1 0,0-1,0 0,-7-1,16 2,0 0,1-1,-1 1,0 0,0 0,1 0,-1 0,0 0,0 0,1 0,-1 0,0-1,0 1,0 0,1 0,-1 0,0-1,0 1,0 0,0 0,0 0,1-1,-1 1,0 0,0 0,0-1,0 1,0 0,0 0,0-1,0 1,0 0,0 0,0-1,0 1,0 0,0 0,0-1,0 1,0 0,0 0,0-1,0 1,-1 0,1 0,0 0,0-1,0 1,0 0,0 0,-1 0,1-1,0 1,0 0,0 0,-1 0,11-2</inkml:trace>
  <inkml:trace contextRef="#ctx0" brushRef="#br0" timeOffset="249.868">441 337,'9'9,"6"8,-1 8,-2 6,-5 5,-6 3,-9 1,-1 0,-3-6,1-6,5-8,3-8</inkml:trace>
  <inkml:trace contextRef="#ctx0" brushRef="#br0" timeOffset="751.282">976 57,'-3'-4,"0"0,0 0,0 0,-1 0,0 0,1 1,-1-1,-1 1,1 0,0 0,-1 1,1-1,-1 1,0 0,0 1,0-1,0 1,0 0,0 0,0 0,0 1,-1-1,1 1,0 1,0-1,0 1,0 0,0 0,0 0,-4 2,-2 1,0 1,0 0,1 0,-1 1,1 0,0 1,1 0,0 1,0 0,0 1,1-1,-7 10,9-9,1-1,0 1,0 0,1 0,0 0,1 0,0 1,0-1,1 1,0 0,1 0,0 0,1 0,0 0,0 0,1 0,0 0,1 0,0-1,1 1,0 0,0-1,1 0,0 0,1 0,0 0,4 6,-2-4,1 1,-1-1,2 0,-1-1,1 0,1-1,0 0,0 0,1-1,0 0,0-1,1 0,0-1,2 0,-11-5,0 0,0-1,0 1,0-1,0 0,1 0,-1 0,0 0,0 0,0-1,0 1,0-1,0 0,0 0,0 0,0-1,0 1,-1-1,1 1,0-1,-1 0,1 0,-1 0,0 0,0 0,0-1,0 1,0-1,0 1,-1-1,1 0,-1 0,1-1,1-2,0-1,-1 1,1 0,-2-1,1 1,-1-1,0 0,0 1,0-1,-1 0,0 0,-1 1,0-1,0 0,-1-3,2 8,-1-1,0 0,-1 1,1-1,0 1,-1 0,1-1,-1 1,0 0,0 0,0 0,0 0,0 0,0 0,0 1,-1-1,1 1,-1 0,1-1,-1 1,1 0,-1 0,0 1,1-1,-1 1,0-1,0 1,1 0,-1 0,0 0,0 0,0 1,-1-1,-4 2,1-1,-1 1,0 0,1 1,0 0,-1 0,1 0,0 1,1 0,-1 1,-2 1,4-1,-1 0,1 0,0 0,1 1,0 0,-1 0,2 0,-1 0,1 1,0-1,-1 3,4-7,-1 0,0 0,1 1,-1-1,1 0,0 1,-1-1,1 1,0-1,1 0,-1 1,0-1,1 1,-1-1,1 0,0 0,0 1,0-1,0 0,0 0,0 0,1 0,-1 0,1 0,-1 0,1-1,0 1,-1 0,1-1,0 1,0-1,0 0,0 0,1 0,-1 0,30 11,3-4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21.7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6 136,'-2'-2,"-1"1,4 6,5 9,6 8,7 6,6 4,4 4,5 2,2 0,0-2,1-5,0-8,-3-8,-2-6,-7-5</inkml:trace>
  <inkml:trace contextRef="#ctx0" brushRef="#br0" timeOffset="361.3">554 164,'-11'7,"-1"1,2 0,-1 1,1 0,1 1,0 0,0 0,1 1,0 0,1 1,0 0,0 1,-6 19,2 0,1 1,1 0,2 1,1 0,2 0,2 0,0 0,3 0,0 1,3 2,-2 54,1 70,-3-157,1-1,-1 0,1 1,0-1,0 0,0 0,0 0,1 0,-1 0,1 0,0 0,0 0,0-1,0 1,0-1,0 1,1-1,-1 0,1 0,0 0,0 0,1 0,10 4</inkml:trace>
  <inkml:trace contextRef="#ctx0" brushRef="#br0" timeOffset="653.247">702 484,'6'2,"8"4,5 0,6 1,7 0,6-1,3-4,5-5,-2-2,-4 1,-6 0,-9 1</inkml:trace>
  <inkml:trace contextRef="#ctx0" brushRef="#br0" timeOffset="911.854">781 765,'23'-2,"16"-3,14-4,5-1,6 0,0 2,-10 2</inkml:trace>
  <inkml:trace contextRef="#ctx0" brushRef="#br0" timeOffset="11117.947">1223 3,'-2'-2,"1"3,3 7,4 8,5 9,5 9,5 7,-2 7,-3-6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23.1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45 429,'1'-29,"2"-1,2 1,0 0,2 1,7-18,-8 87,-6 86,16 118,-18-155,2-88,-1 1,0 0,0 0,0-1,0 1,-1 0,1-1,-1 1,0-1,1 0,-1 0,0 1,-1-1,1 0,0-1,0 1,-1 0,1-1,-1 1,1-1,-1 0,0 0,0 0,1 0,-1 0,0-1,0 1,-3-1,-23 0,21-1,21 0,265-12,-246 12</inkml:trace>
  <inkml:trace contextRef="#ctx0" brushRef="#br0" timeOffset="9146.646">459 0,'0'3,"-5"4,-3 9,-5 8,-8 9,-4 6,-2 3,3-5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6.91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 16,'13'85,"2"84,-8 0,-12 111,4-148,3-126,0-1,1 0,0 0,0 0,0 0,1 0,-1 0,1-1,0 0,1 0,-1 0,1 0,0 0,0-1,0 0,0 0,0-1,0 1,1-1,0 0,-1-1,1 1,0-1,0 0,-1-1,1 1,0-1,4 0,294 9,141 21,102-31,-544 1,-1 1,0-1,0 0,1 0,-1 0,0-1,0 1,1 0,-1-1,0 0,0 1,0-1,0 0,0 0,0 0,0 0,0 0,0-1,0 1,-1-1,1 1,0-1,-1 0,1 1,-1-1,0 0,0 0,0 0,1 0,-2 0,1 0,0 0,0 0,-1-1,1 1,-1 0,3-205,-4 147,4 9,-2 0,-3 0,-2 0,-2 1,-2 0,-3 0,-2 0,-1 2,-10-18,21 59,-1 0,1 0,-1 0,0 1,-1 0,0 0,0 0,0 1,0-1,-1 1,0 0,0 1,0-1,-1 1,1 1,-1-1,0 1,0 0,-1 1,1 0,-3-1,-26-2,0 2,0 1,0 2,-1 1,1 2,0 1,-16 6,-46 3,-23-2,0-5,-1-6,1-5,0-5,0-6,-66-17,173 23,13 3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39.85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1 335,'0'2,"4"1,7 0,10-1,13 0,11-1,13 0,10-3,4-1,0-3,-7 1,-11 1,-12 2,-15 5,-10 2</inkml:trace>
  <inkml:trace contextRef="#ctx0" brushRef="#br0" timeOffset="279.947">187 496,'7'4,"12"2,15 0,16-2,14 0,6-2,3-3,-1-2,-9-2,-15 0</inkml:trace>
  <inkml:trace contextRef="#ctx0" brushRef="#br0" timeOffset="578.191">669 1,'1'0,"-1"0,0 1,0-1,0 0,0 1,0-1,0 0,0 1,0-1,0 0,0 1,0-1,0 0,-1 1,1-1,0 0,0 1,0-1,0 0,0 0,-1 1,1-1,0 0,0 0,0 1,-1-1,1 0,0 0,-1 1,1-1,0 0,0 0,-1 0,1 0,0 0,-1 1,1-1,0 0,-1 0,1 0,0 0,-1 0,1 0,0 0,-1 0,1 0,0 0,-1 0,1 0,0-1,-1 1,1 0,0 0,-1 0,1 0,0-1,24 25,-24-23,275 193,-260-183,94 84,-103-89,-1 0,1 1,-1 0,-1 0,1 0,-1 0,0 1,-1-1,0 1,0 0,-1 0,0 1,0-1,-1 0,0 6,-3-2,-1-1,0 1,-1-1,0 0,-1 0,-1 0,1 0,-2-1,1 0,-1-1,-1 1,0-1,0-1,-1 1,0-1,0-1,-1 0,-6 3,-139 98,78-62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43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14 254,'16'0,"14"0,14 0,8 0,5 0,1 0,0 0,-5 0,-10 2,-11 6,-12 1</inkml:trace>
  <inkml:trace contextRef="#ctx0" brushRef="#br0" timeOffset="247.802">1 494,'23'0,"18"0,19 0,15 0,10 0,5-2,-2-1,-6-2,-18 0</inkml:trace>
  <inkml:trace contextRef="#ctx0" brushRef="#br0" timeOffset="532.444">589 0,'33'16,"5"1,-1 2,-1 0,-1 3,-1 1,-1 1,0 2,21 24,-48-44,-1 0,0 0,0 0,-1 1,0-1,0 1,0 0,-1 0,0 1,0-1,-1 1,0-1,-1 1,1 0,-1-1,-1 1,0 0,0 0,0 0,-1 0,0-1,0 1,-1 0,0-1,-1 1,-1 2,-12 16,-2-1,-1 0,-1-2,0-1,-2 0,-1-1,0-2,-2 0,0-2,-26 14,41-24,-40 26,12-7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16.8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2875 742,'2'0,"5"2,7 1,7 0,9-1,8 0,8-1,4 2,4 0,-2 0,-4-1,-6-1,-6 0,-9 2,-9 0</inkml:trace>
  <inkml:trace contextRef="#ctx0" brushRef="#br0" timeOffset="250.329">2861 942,'15'0,"16"0,13 0,10 0,8 0,2 0,-3 0,-5 0,-3 0,-6-2,-10-1</inkml:trace>
  <inkml:trace contextRef="#ctx0" brushRef="#br0" timeOffset="607.639">3369 501,'-1'0,"1"0,0 0,-1 0,1 0,-1 0,1-1,-1 1,1 0,0 0,-1 0,1 0,-1 0,1 0,-1 1,1-1,0 0,-1 0,1 0,-1 0,1 0,0 1,-1-1,1 0,-1 0,1 0,0 1,-1-1,1 0,0 1,0-1,-1 0,1 1,0-1,0 0,-1 1,1-1,0 1,0-1,0 0,0 1,0-1,-1 1,1-1,0 1,0-1,0 0,0 1,0-1,0 1,1-1,-1 1,0-1,0 0,0 1,0-1,0 1,1-1,-1 0,0 1,0-1,0 1,1-1,-1 0,5 7,-1-1,1 0,1 0,-1 0,1-1,0 1,0-2,1 1,-1-1,1 1,0-2,1 1,2 0,-9-4,109 46,-86-38,0 1,0 1,-1 1,-1 1,1 1,10 9,-28-18,0 0,-1 0,1 1,-1-1,0 1,0 0,-1 0,1 0,-1 1,0-1,-1 1,1-1,-1 1,0 0,-1 0,1 0,-1 0,0 0,-1 1,1-1,-1 0,-1 0,1 0,-1 0,0 1,0-1,-1 0,-1 2,-6 12,-1-1,-1 0,-1-1,-1-1,0 1,-1-2,-1 0,-1-1,-9 7,-25 24,-2-2,-2-3,-47 28,61-46</inkml:trace>
  <inkml:trace contextRef="#ctx0" brushRef="#br0" timeOffset="-1228.515">1270 622,'2'0,"6"0,5 0,8 0,7 0,6-3,3 0,3 0,1 1,-2 0,-2 1,-4 0,-5 3,-7 1</inkml:trace>
  <inkml:trace contextRef="#ctx0" brushRef="#br0" timeOffset="-949.263">1364 849,'11'9,"11"3,11-1,8-2,5-2,3-3,0-4,-1-2,-3-1,-1 0,-4 1,-9 1</inkml:trace>
  <inkml:trace contextRef="#ctx0" brushRef="#br0" timeOffset="-624.944">2072 875,'2'6,"1"-1,0 0,-1 0,2 0,-1 0,0 0,1-1,0 0,0 1,0-1,1-1,-1 1,1-1,0 1,0-2,0 1,1 0,-1-1,0 0,1 0,0-1,-1 1,1-1,0-1,0 1,-1-1,1 0,0 0,0 0,0-1,-1 0,1 0,0-1,-1 1,1-1,-1-1,1 1,2-3,-2-2,0 0,-1-1,0 0,-1 0,0-1,0 1,0-1,-1 0,-1 0,1 0,-1 0,-1-1,0 1,0 0,-1-1,0 1,-1 0,0-1,0 1,-1 0,0 0,-1 0,0 0,-2-4,3 5,0 0,-1 0,0 0,0 1,-1-1,0 1,-1 0,1 0,-1 0,-1 1,1 0,-1 0,0 0,-1 1,1-1,-1 1,0 1,0 0,-1 0,1 0,-1 1,0 0,0 0,0 1,0 0,0 1,0-1,-1 2,1-1,0 1,-1 0,1 1,0 0,-1 0,1 1,-7 2,7 0,1-1,-1 1,1 1,0-1,0 1,1 0,-1 1,1 0,0 0,1 0,-1 0,1 1,-3 6,5-9,1 0,0 1,0-1,0 0,1 1,-1-1,1 1,0-1,0 1,1 0,-1-1,1 1,0 0,0-1,1 1,0 0,-1-1,1 1,1-1,-1 1,1-1,0 0,0 1,0-1,1 1,14 17</inkml:trace>
  <inkml:trace contextRef="#ctx0" brushRef="#br0" timeOffset="-2085.52">294 461,'1'-5,"1"0,0 0,1 0,-1 0,1 0,0 0,0 1,0-1,1 1,-1 0,1 0,0 1,1-1,-1 1,0 0,1 0,0 0,0 0,-1 1,2 0,-1 0,0 0,0 1,0 0,1 0,-1 0,1 1,3-1,-3 0,0 0,0 0,0 1,-1 0,1 0,0 0,0 0,0 1,0 0,-1 0,1 1,-1 0,1 0,-1 0,1 1,-1-1,0 1,0 0,0 1,-1-1,1 1,-1 0,0 0,0 0,0 1,-1 0,1-1,-1 1,0 0,0 1,2 10,-1 0,0 0,-1 0,-1 1,0 0,-1-1,-1 1,0 0,-2-1,0 1,0-1,-2 1,0-1,-6 15,-12 78,21-108,0 0,1-1,-1 1,1 0,0 0,-1 0,1-1,-1 1,1 0,0 0,0 0,0 0,-1 0,1 0,0 0,0-1,0 1,0 0,0 0,1 0,-1 0,0 0,0 0,1 0,-1-1,0 1,1 0,-1 0,1 0,-1-1,1 1,-1 0,1-1,0 1,-1 0,1-1,0 1,-1-1,1 1,0-1,0 1,0-1,-1 1,1-1,0 0,0 0,0 1,0-1,0 0,0 0,-1 0,1 0,0 0,0 0,10-10,-1-1,0 0,-1-1,0 1,-1-2,0 1,-1-1,-1 0,0-1,1-3,4-9,0-1,-2 1,-1-1,-1-1,-1 1,-2-1,0-1,-2 1,-1 0,-2-14,-3 134,3-26,-1-24,2 1,1 0,3-1,1 1,4 5,-9-43,1 0,0 0,1 0,-1 0,1 0,0-1,0 1,0-1,1 1,-1-1,1 0,0 0,0 0,1 0,-1 0,1-1,0 0,0 1,0-1,0-1,1 1,-1-1,1 0,-1 0,1 0,0 0,0-1,0 0,0 0,0 0,0 0,2-1,-5-1,0 1,-1-1,1 0,0 0,0 0,-1 0,1 0,-1-1,1 1,-1 0,1-1,-1 1,0-1,1 1,-1-1,0 0,0 1,0-1,-1 0,1 0,0 0,-1 0,1 1,-1-1,1 0,-1 0,0 0,0 0,0-1,1-15</inkml:trace>
  <inkml:trace contextRef="#ctx0" brushRef="#br0" timeOffset="-1828.847">334 661,'7'0,"11"-2,14-3,16-3,10-3,7 1,1 2,-1 3,-11 1</inkml:trace>
  <inkml:trace contextRef="#ctx0" brushRef="#br0" timeOffset="35503.684">53 60,'-32'210,"19"-71,6 0,7 1,13 100,0 60,-13-13,0-283,0-3,-1 0,1 0,0 0,-1 0,1-1,0 1,0 0,0 0,-1 0,1 0,0 0,0 0,0 0,1 0,-1 0,0 0,0-1,0 1,1 0,-1 0,0 0,1 0,-1-1,1 1,-1 0,1 0,-1-1,1 1,0 0,-1-1,1 1,0 0,0-1,-1 1,1-1,0 0,0 1,0-1,0 1,-1-1,1 0,0 0,0 0,0 1,94-41,-26 24,0 4,1 3,0 3,67 3,-127 2,282 6,122 22,97 5,-188-30,156 7,-391 3,-123-33,14 13,0 1</inkml:trace>
  <inkml:trace contextRef="#ctx0" brushRef="#br0" timeOffset="36645.072">227 19,'0'0,"-1"0,1 0,0 0,-1-1,1 1,0 0,-1 0,1 0,0-1,0 1,-1 0,1-1,0 1,0 0,-1-1,1 1,0 0,0-1,0 1,0 0,0-1,-1 1,1-1,0 1,0 0,0-1,0 1,0 0,0-1,0 1,0-1,0 1,1 0,-1-1,0 1,0 0,0-1,0 1,0-1,1 1,-1 0,0 0,0-1,1 1,-1 0,0-1,1 1,-1 0,0 0,0-1,1 1,-1 0,0 0,1 0,-1 0,1-1,-1 1,0 0,1 0,-1 0,0 0,1 0,-1 0,1 0,-1 0,1 0,34-1,-28 1,507 15,970-11,-1479-4,170 2,47 12,-208-13,-1 0,1 2,-1-1,0 2,0 0,0 0,-1 1,1 1,1 1,-4-2,-8-4,-1-1,1 1,-1 0,1 0,-1-1,1 1,-1 0,1 0,-1 0,0 0,1 1,-1-1,0 0,0 0,0 1,0-1,0 1,0-1,0 1,-1-1,1 1,-1-1,1 1,-1 0,1-1,-1 1,0 0,0 0,0-1,0 1,0 0,0 0,-34 95,17-60,-42 107,7 3,6 2,1 23,26-80,4 0,3 1,5 1,4 0,8 82,8-16,-11-153,1-17,0-5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09:46.7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2985 1155,'-10'0,"0"-1,0 2,0 0,0 0,1 0,-1 1,0 1,1 0,0 0,0 1,0 0,0 0,0 1,1 0,0 1,0 0,0 0,1 1,0 0,0 0,1 1,0-1,0 1,0 1,1-1,1 1,0 0,-2 5,5-11,0 0,0 0,0 0,0 0,0 0,1 0,0 0,-1 0,1 0,1 0,-1 0,0 1,1-1,-1 0,1 0,0 0,0 0,0 0,0-1,1 1,-1 0,1 0,0-1,0 1,0-1,0 0,0 1,0-1,1 0,-1 0,1 0,-1-1,1 1,0-1,-1 1,1-1,0 0,1 0,6 2,1-1,0-1,-1 0,1 0,0-1,0 0,0-1,-1 0,1-1,0 0,-1-1,1 0,-1-1,0 0,0 0,-1-1,1-1,-1 1,0-1,0-1,-1 0,0 0,0-1,-1 0,0 0,0 0,-1-1,0 0,0-1,0-2,-4 10,-1-1,1 1,-1-1,0 0,0 1,0-1,0 0,-1 0,1 0,-1 0,0 0,1 1,-1-1,-1 0,1 0,0 0,-1 0,1 0,-1 0,0 1,0-1,0 0,0 0,-1 1,1-1,-1 1,-1-2,1 4,0 0,0 0,1 0,-1 0,0 1,0-1,0 1,0-1,0 1,0 0,0 0,1 0,-1 0,0 0,1 0,-1 0,1 1,-1-1,1 1,0-1,-1 1,1-1,0 1,0 0,0-1,0 1,1 0,-1 0,0 0,1 0,-1 0,1-1,-1 3,0-1,-1 0,1 1,0-1,0 1,0-1,1 1,-1-1,1 1,-1 0,1-1,1 1,-1 0,0-1,1 1,0 0,0-1,0 1,0-1,0 1,1-1,-1 0,1 0,0 1,0-1,0-1,1 1,-1 0,1 0,-1-1,1 1,0-1,0 0,0 0,1 0,9 2,0-1,0-1,0 0,0-1,1 0,-1-1,0 0,0-1,0-1,1 0,-1-1,-1 0,1-1,0 0,-1-1,0-1,10-6,13-6</inkml:trace>
  <inkml:trace contextRef="#ctx0" brushRef="#br0" timeOffset="433.897">3452 1115,'-7'16,"-1"0,2 1,0 0,1 0,0 0,2 1,0-1,1 1,1 0,0 7,0-11,-4 139,12 100,-1-61,-5-124,-2-137,-1-146,9 0,14-42,-7 187,-14 69,0 0,1 1,-1-1,1 0,-1 1,1-1,-1 1,1-1,-1 1,1-1,0 1,-1-1,1 1,0-1,-1 1,1 0,0-1,0 1,-1 0,1 0,0-1,0 1,-1 0,1 0,0 0,0 0,0 0,-1 0,1 0,0 1,0-1,0 0,-1 0,1 0,0 1,-1-1,1 0,0 1,0-1,-1 1,1-1,-1 1,1-1,0 1,32 28,-26-22,9 8,-1-2,0 1,-2 0,0 1,0 0,-2 1,1 0,-1 3,-10-17,0-1,-1 1,1-1,0 1,-1 0,1-1,-1 1,0 0,0 0,1-1,-1 1,0 0,-1-1,1 1,0 0,0 0,-1-1,1 1,-1 0,1-1,-1 1,0-1,0 1,0-1,0 1,0-1,0 0,0 1,0-1,0 0,0 0,-1 0,1 0,-1 0,1 0,-1 0,0 0,-63 22,28-16,3-3</inkml:trace>
  <inkml:trace contextRef="#ctx0" brushRef="#br0" timeOffset="1036.81">3760 1423,'12'-47,"-2"-1,-2 1,-3-2,-1 1,-2-22,-2 65,1 0,-1 1,0-1,0 0,-1 0,1 0,-1 1,0-1,0 0,-1 1,1-1,-1 1,0-1,-1 1,1 0,0 0,-1 0,0 0,-1 0,4 3,-1 1,0-1,0 1,0 0,1-1,-1 1,0 0,0 0,0-1,0 1,0 0,0 0,0 0,0 0,1 0,-1 0,0 0,0 1,0-1,0 0,0 0,0 1,0-1,1 1,-1-1,0 0,0 1,1 0,-1-1,0 1,1-1,-1 1,0 0,1-1,-1 1,1 0,-1 0,1-1,-1 1,1 0,0 0,-1 0,1 0,0 0,0 0,0-1,-1 1,1 0,0 0,0 0,0 0,1 0,-1 0,0 0,0 0,0 0,1-1,-1 1,0 0,1 0,-1 0,1-1,-1 1,1 0,-1 0,1 0,6 3,0 1,1 0,-1-1,1-1,0 1,0-1,0-1,0 1,0-2,1 1,-1-1,1 0,4 0,0 0,46 6,-38-6,1 1,-1 1,0 1,0 1,0 1,19 7,-36-10,0 0,1 1,-1-1,0 1,0 0,-1 0,1 0,-1 0,0 1,0-1,-1 1,1 0,-1 0,0 0,0 0,0 0,-1 0,0 1,0-1,0 0,-1 1,0-1,0 1,0-1,-1 0,1 1,-1-1,-1 0,0 4,3 76,0-82,1 0,-1 0,0 1,1-1,0 0,0 0,0 0,0 0,0-1,1 1,-1-1,1 1,-1-1,1 0,0 0,0 0,0 0,0-1,0 1,1-1,-1 0,0 1,1-2,-1 1,1 0,-1-1,1 1,-1-1,1 0,0 0,8-1,0 1,0-1,0-1,-1 0,1-1,-1 0,0 0,7-4,-9 3,1 0,-1-1,-1 0,1 0,-1-1,1 0,-2 0,1-1,-1 0,0 0,0-1,-1 0,0 0,-1-1,1 1,-2-1,1 0,-1-1,-1 1,1-1,-2 0,1 1,-1-1,-1-1,-9-25,8 35,0 1,0-1,0 1,-1-1,1 0,0 1,-1-1,1 1,0-1,-1 1,1-1,-1 1,1-1,-1 1,1 0,-1-1,1 1,-1 0,1-1,-1 1,0 0,1 0,-1-1,0 1,1 0,-1 0,1 0,-1 0,0 0,1 0,-1 0,0 0,1 0,-1 0,0 0,1 0,-1 1,1-1,-1 0,0 0,1 1,-1-1,1 0,-1 1,1-1,-1 1,1-1,-1 0,1 1,0-1,-1 1,1 0,-1-1,-1 5,-1-1,1 1,-1 0,1 0,1 0,-1 0,1 0,0 0,0 0,0 0,1 0,0 1,0-1,0 0,1 0,-1 0,1 0,1 1,-1-1,1 0,-1-1,1 1,1 0,-1 0,1-1,0 1,0-1,3 3,44 37,-25-30</inkml:trace>
  <inkml:trace contextRef="#ctx0" brushRef="#br0" timeOffset="1502.085">4482 861,'11'-1,"0"1,-1 0,1 1,0 0,-1 1,1 0,-1 1,0 0,0 0,0 1,0 0,0 1,-1 0,0 1,0 0,0 0,-1 1,0 0,0 1,-1-1,0 1,0 1,-1-1,0 1,-1 0,0 1,0-1,-1 1,0 0,0 0,-1 1,-1-1,0 0,0 2,8 207,-11-216,1-1,-1 1,1-1,0 1,0 0,0-1,0 1,0-1,1 1,-1 0,1-1,0 1,-1-1,1 1,0-1,1 0,-1 1,0-1,1 0,-1 0,1 0,0 0,-1 0,1 0,0 0,0-1,0 1,1-1,-1 1,0-1,1 0,-1 0,0 0,1 0,-1 0,1-1,0 1,-1-1,1 0,1 1,6-4,-1 0,1-1,-1 0,1 0,-1-1,-1 0,1 0,-1-1,1 0,-2-1,1 0,-1 0,0-1,0 1,-1-1,0-1,-1 1,0-1,0 0,-1-1,0 1,0-1,-1 1,-1-1,0 0,1-9,0-28,-3 46,0 1,0-1,-1 1,1-1,0 1,0 0,0-1,-1 1,1-1,0 1,-1 0,1-1,0 1,0 0,-1-1,1 1,-1 0,1 0,0-1,-1 1,1 0,-1 0,1-1,-1 1,1 0,-1 0,1 0,0 0,-1 0,1 0,-1 0,1 0,-1 0,1 0,-1 0,1 0,-1 0,1 0,-1 1,1-1,0 0,-1 0,1 0,-1 1,1-1,0 0,-1 1,1-1,0 0,-1 1,1-1,0 0,-1 1,1-1,0 0,0 1,-1-1,1 1,0-1,0 1,0-1,0 1,0-1,-21 29,17-24,1 1,-1 0,1 0,0 0,1 0,-1 0,1 1,0-1,1 1,0 0,0-1,0 1,1 0,0 0,0 0,1-1,-1 1,2 0,-1-1,1 1,0-1,0 1,1-1,-1 0,2 0,-1 0,1 0,0 0,4 1,0-1,0 0,0-1,1 0,-1-1,1 1,1-2,-1 1,0-1,1 0,7 0,23 5</inkml:trace>
  <inkml:trace contextRef="#ctx0" brushRef="#br0" timeOffset="1908.742">5498 1008,'-20'-11,"0"-1,-1 2,0 1,-1 1,-16-5,35 13,0 0,1 0,-1 0,1 0,-1 0,0 0,1 0,-1 1,1 0,-1-1,1 1,-1 0,1 0,-1 0,1 1,0-1,0 1,0-1,0 1,0-1,0 1,0 0,0 0,1 0,-1 0,1 1,-1-1,1 0,0 0,0 1,-1 1,0 2,-1 1,1 0,0 0,0 0,1 0,-1 0,2 0,-1 0,1 0,0 0,1 3,0-5,1 1,-1 0,1-1,1 1,-1-1,1 0,0 0,0 0,0 0,1 0,-1-1,1 1,1-1,-1 0,0-1,1 1,4 2,91 48,-89-49,117 57,-127-62,0 0,-1 0,1 0,0 1,0-1,0 1,-1-1,1 0,0 1,0-1,-1 1,1-1,0 1,-1 0,1-1,-1 1,1 0,-1-1,1 1,-1 0,1 0,-1-1,0 1,1 0,-1 0,0 0,0 0,1 0,-1-1,0 1,0 0,0 0,0 0,0 0,-1 0,1 0,0-1,0 1,0 0,-1 0,1 0,0-1,-1 1,1 0,-1 0,1-1,-1 1,1 0,-1-1,0 1,1 0,-1-1,0 1,1-1,-1 1,0-1,0 1,1-1,-1 0,0 1,-109 10,88-11,6 0,1 1,0-1,0-1,0 0,0-1,1 0,-15-5,18 2</inkml:trace>
  <inkml:trace contextRef="#ctx0" brushRef="#br0" timeOffset="-1852.191">431 874,'-10'88,"-7"193,8-95,9-181,1-1,0 1,0-1,0 1,1 0,0-1,0 0,0 0,0 1,0-1,1 0,0-1,0 1,0 0,0-1,1 0,-1 0,1 0,0 0,0 0,0-1,0 0,0 1,1-2,-1 1,1 0,-1-1,1 0,0 0,-1 0,1-1,1 0,15 1,0-2,1-1,-1 0,0-2,0 0,0-2,-1 0,0-1,0-1,0-1,-1-1,-1 0,13-10,10-6</inkml:trace>
  <inkml:trace contextRef="#ctx0" brushRef="#br0" timeOffset="-1590.045">939 1061,'-13'9,"-5"10,0 9,5 8,3 5,4 3,7 0,6-1,6-2,6-4,6-4,5-5,6-8,2-6,2-7,1-6,-4-8,-9-2</inkml:trace>
  <inkml:trace contextRef="#ctx0" brushRef="#br0" timeOffset="-1341.09">765 1195,'25'0,"20"0,16 0,8-2,2-3,-4-4,-7 1,-11-3,-14 0</inkml:trace>
  <inkml:trace contextRef="#ctx0" brushRef="#br0" timeOffset="-1188.351">859 901,'19'0,"20"0,24-2,18-1,12-3,3 1,-14 0</inkml:trace>
  <inkml:trace contextRef="#ctx0" brushRef="#br0" timeOffset="-846.748">1594 861,'-11'18,"-9"15,0 14,0 12,4 7,5 4,4 0,5-4,6-6,4-9,1-8,1-11,-1-12</inkml:trace>
  <inkml:trace contextRef="#ctx0" brushRef="#br0" timeOffset="-519.619">1514 835,'-3'-6,"10"12,387 427,-383-421,0 0,0 1,-1 0,-1 1,0 0,-1 0,-1 1,0 0,-1 0,0 1,0 6,-6-19,-1 1,0 0,0-1,-1 1,1-1,-1 1,1-1,-1 0,0 0,0 0,-1 0,1 0,-1 0,1 0,-1-1,0 1,0-1,0 0,0 0,0 0,-1 0,1-1,-1 1,1-1,-1 0,1 0,-1 0,0-1,1 1,-1-1,0 0,0 0,1 0,-1 0,0-1,-52 6,1-3,-1-2,1-3,-37-6,38-3,53 8</inkml:trace>
  <inkml:trace contextRef="#ctx0" brushRef="#br0" timeOffset="9989.949">83 260,'582'36,"439"-38,-473-6,1486 8,-1161-27,-350 13,-494 14,-20-1,0 0,1 1,-1 0,0 1,0 0,1 1,-1-1,0 2,1 0,-7 0,0-1,-1 1,1 1,-1-1,0 0,0 0,0 1,-1-1,1 1,-1 0,0-1,0 1,0 0,0 0,0 0,-1-1,0 1,0 0,0 0,0 0,-1 0,1 0,-1 0,0-1,-1 3,0 8,-57 329,18 198,35-450,3 1,5 0,4 8,-2-61,-1 1,-2 1,-2-1,-2 0,-1-1,-6 22,-10 48,16-105,1-1,-1 1,1-1,-1 0,0 0,0-1,0 1,-1-1,1 0,-1 0,1 0,-1 0,0-1,1 0,-1 0,0 0,0-1,0 0,0 0,0 0,-2 0,-5 1,-137 7,-75-8,102-1,-919-13,-463 15,587 12,53-13,672 32,187-31,1 0,1 0,-1 1,0-1,0 0,0-1,-1 1,1-1,0 0,0 0,0 0,0 0,0-1,0 0,0 0,0 0,0 0,0 0,0-1,0 0,1 0,-1 0,1 0,-1 0,1-1,0 0,-2-2,-21-38,3-2,1 0,2-1,3-2,1 0,2 0,3-1,2-1,-1-24,-2 3,-43-249,8-64,-19-193,53 357,13 221,-1-1,1 1,-1 0,0-1,1 1,-1-1,1 1,-1-1,0 0,0 1,1-1,-1 0,0 1,0-1,1 0,-1 0,0 0,0 1,1-1,-1 0,0 0,0 0,0 0,1-1,-1 1,0 0,0 0,0 0,1-1,-1 1,0 0,1-1,-1 1,0 0,1-1,-1 1,0-1,1 1,-1-1,1 0,-1 1,1-1,-1 1,1-1,-1 0,1 0,0 1,-1-1,1 0,0 0,0 1,-1-1,1 0,0 0,0 1,0-1,0 0,0 0,0 0,0 1,0-1,1 0,-1 0,0 0,0 1,1-1,-1 0,1 0,-6 9,0 0,1 1,0 0,1-1,0 1,0 0,1 1,0-1,0 7,-4 14,0-5,0-2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12.40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134 120,'-75'510,"63"-432,12-78,0 0,0-1,0 1,0 0,0-1,0 1,0 0,0-1,-1 1,1 0,0-1,0 1,0 0,0 0,0-1,-1 1,1 0,0 0,0-1,-1 1,1 0,0 0,0 0,-1-1,1 1,0 0,0 0,-1 0,1 0,0 0,-1 0,1-1,0 1,-1 0,1 0,0 0,0 0,-1 0,1 0,0 0,-1 0,1 1,0-1,-1 0,1 0,0 0,-1 0,1 0,0 0,0 1,-12-64,4 1,2-1,3-7,2 35,-2-1,1-1,2 1,1 0,2-1,2 1,8-30,-12 61,0 1,0-1,0 1,0 0,1-1,0 1,0 0,0 0,0 0,1 0,-1 0,1 1,0-1,0 1,1 0,-1 0,1 0,-1 0,1 1,0-1,0 1,0 0,0 0,0 0,1 1,-1 0,1-1,-1 1,1 1,-1-1,4 1,3 2,0 2,0-1,-1 1,1 1,-1 0,0 0,0 1,-1 1,0-1,0 1,0 1,-1 0,0 0,0 1,-1 0,0 0,-1 0,0 1,-1 0,2 4,-5-12,-1 0,1 1,-1-1,0 1,1-1,-1 1,-1-1,1 1,0-1,0 1,-1 0,0-1,0 1,1 0,-1 0,-1-1,1 1,0 0,-1-1,1 1,-1 0,0-1,0 1,0-1,0 1,0-1,-1 1,1-1,-1 0,0 0,1 0,-1 0,0 0,0 0,0 0,-2 1,-3-1,1 1,-1-1,0 0,0 0,0-1,0 0,0-1,0 1,0-1,-1 0,1-1,0 0,0 0,0-1,0 1,-5-3,11 4,1-1,-1 1,1 0,-1 0,0 0,1 0,-1-1,1 1,-1 0,1 0,-1-1,0 1,1 0,0-1,-1 1,1-1,-1 1,1-1,-1 1,1-1,0 1,-1-1,1 1,0-1,0 1,-1-1,1 0,0 1,0-1,0 1,0-1,0 0,0 1,0-1,0 1,0-1,0 0,0 1,0-1,0 0,0 1,0-1,1 1,-1-1,0 0,28-14,251-18,-263 30,-1 0,0 0,0-2,0 0,0-1,11-6,-22 10,-1 1,0-1,0 0,0 0,-1 0,1-1,0 1,-1-1,1 1,-1-1,0 0,0 0,0 0,0 0,-1 0,1 0,-1-1,0 1,0 0,0-1,0 1,0-1,-1 1,0-1,1 1,-2-1,1 0,0 1,-1-1,1 1,-1-1,0-1,-1 0,0 1,0-1,-1 1,1-1,-1 1,0 0,0 0,0 0,0 0,-1 1,0-1,1 1,-4-2,6 4,-1 0,1 0,-1 0,1 0,-1 0,0 0,0 1,1-1,-1 1,0-1,0 1,0-1,0 1,1 0,-1 0,0 0,0 0,0 0,0 0,0 1,0-1,1 1,-1-1,0 1,0 0,1-1,-1 1,0 0,1 0,-1 0,1 0,-1 1,1-1,-1 0,1 1,0-1,0 1,-4 5,1 1,0 0,0 0,1 1,0-1,0 1,1 0,0-1,1 1,0 0,0 0,1 0,0 0,0 0,1 0,0 0,1 0,0 0,1-1,-1 1,5 6,0-5,0-1,1 0,0-1,1 0,0 0,0-1,1 0,-1-1,2 0,-1 0,0-1,1 0,0-1,0-1,1 1,-1-2,1 0,-1 0,1-1,4 0,56 8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15.40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1 443,'21'-13,"6"-2,-1 0,0-2,-1-1,-1-1,-1-1,0 0,-2-2,0-1,-2-1,-1 0,1-4,-15 24,-1 0,-1-1,1 1,-1-1,1 0,-2 0,1 0,0 0,-1 0,0 0,0 0,0 0,-1-1,0 1,0 0,0 0,-1-1,1 1,-1 0,0 0,-1 0,1 0,-1 0,0 0,-1 0,1 1,-1-1,0 1,0-1,0 1,0 0,-1 0,0 1,0-1,-2-1,1 3,0 0,-1 0,1 0,-1 0,1 1,-1 0,0 0,0 1,0-1,1 1,-1 0,0 1,0 0,1 0,-1 0,0 0,1 1,-1 0,1 0,-1 0,1 1,0 0,0 0,1 0,-1 1,0 0,1-1,0 2,0-1,0 0,1 1,-1 0,1-1,0 1,0 1,1-1,-2 4,0 4,0 0,1-1,0 1,1 0,1 1,0-1,1 0,0 0,1 0,0 0,1 0,1 0,0 0,1 0,0-1,4 9,10 19,2 0,1-2,2 0,11 11,-29-42,-4-4,0-1,0 1,0-1,0 1,0-1,0 0,1 0,-1 1,1-1,0 0,0 0,0-1,0 1,0 0,0-1,0 1,0-1,1 1,-1-1,0 0,1 0,-1 0,1-1,-1 1,1 0,0-1,-1 0,1 0,0 0,-1 0,1 0,0 0,1-1,78-86,-81 86,-1 1,0-1,0 1,0-1,1 1,-1 0,0-1,0 1,1-1,-1 1,0 0,1-1,-1 1,0 0,1 0,-1-1,1 1,-1 0,0 0,1-1,-1 1,1 0,-1 0,1 0,-1 0,1 0,-1 0,0 0,1 0,-1 0,1 0,-1 0,1 0,-1 0,1 0,-1 0,1 0,-1 1,0-1,1 0,-1 0,1 0,-1 1,0-1,1 0,-1 1,1-1,-1 0,0 1,5 25,-1-5,-3-19,0 0,1 0,0 1,-1-1,1 0,0 0,0-1,0 1,0 0,1-1,-1 1,0-1,1 0,-1 1,1-1,-1-1,1 1,0 0,-1 0,1-1,0 0,-1 1,1-1,0 0,-1 0,1-1,0 1,-1-1,1 1,0-1,4 0,0-1,0 0,0 0,-1 0,1-1,-1 0,1 0,-1-1,0 0,-1 0,3-1,-6 2,1 1,-1-1,0 1,0-1,0 0,0 0,0 0,-1 0,0 0,1 0,-1-1,0 1,0 0,-1-1,1 1,-1 0,1-1,-1 1,0-1,0 1,-1 0,1-1,-1 1,0-1,0 1,0 0,0 0,0-1,-1 1,1 0,-1 0,0 1,0-1,0 0,0 0,-1 1,1 0,-1-1,1 1,-1 0,0 0,0 0,0 0,-2-2,-1 1,1 0,0 0,-1 0,0 0,1 1,-1 0,0 0,0 1,0-1,0 1,-1 1,1-1,0 1,0 0,0 0,-1 1,1 0,0 0,0 0,0 1,0 0,0 0,1 1,-1-1,1 1,-2 1,5-1,1-1,-1 0,1 0,0 0,0 1,0-1,0 0,0 1,0-1,1 1,-1-1,1 1,0-1,0 1,0-1,0 1,0-1,0 1,1 0,-1-1,1 1,0-1,0 0,-1 1,2-1,-1 0,0 1,0-1,1 0,-1 0,1 0,0 0,0 0,-1-1,1 1,0-1,0 1,1-1,-1 1,24 16</inkml:trace>
  <inkml:trace contextRef="#ctx0" brushRef="#br0" timeOffset="713.386">856 443,'-6'-8,"0"0,-1 0,0 1,0 0,0 1,-1-1,0 2,0-1,-1 1,-7-4,13 8,0-1,-1 1,1 0,-1 0,1 0,-1 0,0 0,1 1,-1 0,1 0,-1 0,0 0,1 0,-1 1,0 0,1 0,-1 0,1 0,0 0,-1 0,1 1,0 0,0 0,0 0,0 0,0 0,0 1,0-1,1 1,-2 1,2-2,0-1,1 0,-1 1,1 0,-1-1,1 1,0 0,-1 0,1-1,0 1,0 0,0 0,1 0,-1 1,0-1,1 0,0 0,-1 0,1 0,0 0,0 1,0-1,0 0,0 0,1 0,-1 1,1-1,-1 0,1 0,0 0,0 0,0 0,0 0,0 0,0-1,0 1,1 0,-1-1,1 1,-1 0,1-1,0 0,0 1,-1-1,1 0,0 0,0 0,0 0,0 0,9-1,0 0,0 0,-1 0,1-2,0 1,-1-1,0-1,1 0,-1 0,0-1,0-1,-1 1,1-2,-1 1,0-1,-9 5,1 1,-1-1,1 0,-1 1,1-1,-1 1,1-1,0 1,-1 0,1-1,0 1,-1 0,1-1,0 1,0 0,-1 0,1-1,0 1,0 0,0 0,-1 0,1 0,0 0,0 0,0 0,-1 1,1-1,0 0,0 0,-1 0,1 1,0-1,-1 0,1 1,0-1,-1 1,1-1,0 1,-1-1,1 1,-1-1,1 1,-1 0,1-1,-1 1,0 0,1-1,-1 1,0 0,1 0,-1-1,0 1,0 0,0 0,0-1,1 1,0 165,-4 135,3-292,0 0,0 1,-1-1,0 1,0-1,-1 0,0 0,-1 1,0-2,-1 1,1 0,-2-1,1 1,-2-1,6-7,-1 0,1 0,-1 0,0 0,1 0,-1 0,0-1,0 1,0 0,0 0,1-1,-1 1,0-1,0 1,0-1,0 1,-1-1,1 0,0 1,0-1,0 0,0 0,0 0,0 0,0 0,-1 0,1 0,0 0,0 0,0 0,0-1,0 1,0 0,0-1,0 1,0-1,0 1,0-1,0 0,0 1,0-1,0 0,0 0,-20-45,20 25,0 0,2 0,1 0,0 0,1 1,2-1,0 1,1 0,1 0,0 1,2 0,1-1,11-25,2 1,2 1,2 1,2 1,2 2,34-34,-63 70,-1 2,-1 0,0 1,1-1,-1 0,0 0,1 0,-1 1,1-1,-1 0,1 1,-1-1,1 0,-1 1,1-1,0 1,-1-1,1 1,0-1,0 1,-1-1,1 1,0 0,0 0,0-1,0 1,-1 0,1 0,0 0,0 0,0 0,0 0,0 0,-1 0,1 0,0 0,0 0,0 1,0-1,-1 0,1 1,0-1,0 0,-1 1,1-1,0 1,-1-1,1 1,0-1,-1 1,1 0,-1-1,1 1,-1 0,1 0,6 15,0 0,-2 1,0 0,-1 0,0 0,-1 6,14 53,-17-75,0 1,0-1,0 0,1 0,-1 1,0-1,1 0,-1 0,1 0,-1 0,1 1,0-1,0 0,-1 0,1 0,0 0,0-1,0 1,0 0,0 0,0 0,0-1,0 1,0-1,1 1,-1-1,0 1,0-1,0 0,1 1,-1-1,0 0,1 0,-1 0,1 0,11-4</inkml:trace>
  <inkml:trace contextRef="#ctx0" brushRef="#br0" timeOffset="975.249">1177 149,'-2'11,"5"9,8 2,2-1</inkml:trace>
  <inkml:trace contextRef="#ctx0" brushRef="#br0" timeOffset="1238.576">1578 443,'2'-4,"-1"1,1-1,-1 0,0 1,-1-1,1 0,0 0,-1 1,0-1,0 0,0 0,-1 0,1 0,-1 1,0-1,0 0,0 1,0-1,-1 0,0 1,1 0,-1-1,0 1,-1 0,1 0,-1 0,1 0,-1 1,0-1,0 1,0-1,0 1,0 0,-1 0,1 0,-2 0,-4 2,0 0,0 1,0 0,1 0,-1 0,0 1,0 1,1 0,-1 0,1 0,0 1,0 0,1 1,-1 0,1 0,0 0,0 1,0 0,1 1,0-1,0 1,1 1,0-1,0 1,1-1,-4 9,6-12,1 0,0 0,0 0,0 0,0 1,1-1,-1 0,1 0,0 1,1-1,-1 0,1 0,-1 0,1 1,0-1,1 0,-1 0,1 0,0-1,0 1,0 0,0-1,1 1,-1-1,1 0,0 0,0 0,0 0,1 0,-1 0,1-1,-1 0,1 0,0 0,0 0,1 0,13 5,1-1,0 0,0-2,1 0,-1-1,1-1,0-1,0-1,19-2,6-1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10.1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215 657,'-12'-6,"0"1,0 0,0 1,0 0,0 1,-1 1,0 0,1 0,-2 1,11 1,-1 0,1 0,-1 0,1 0,-1 1,1-1,-1 1,1 0,0 0,-1 0,1 1,0-1,0 1,0-1,0 1,0 0,0 1,1-1,-1 0,0 1,1-1,0 1,0 0,0 0,0 0,0 0,1 0,-1 0,1 0,0 0,-1 1,2-1,-1 1,0 1,0-1,1 0,-1 0,1 0,0-1,0 1,0 0,0 0,1 0,0 0,0 0,0 0,0 0,1-1,-1 1,1 0,0-1,0 1,0-1,0 0,1 0,-1 0,1 0,0 0,0 0,0-1,0 0,1 1,-1-1,0 0,1-1,0 1,-1 0,1-1,0 0,0 0,0 0,0-1,0 1,0-1,0 0,0 0,0 0,0-1,3 0,-1-1,1 0,-1 0,1 0,-1-1,0 0,0 0,0-1,0 0,-1 0,1 0,-1-1,0 0,-1 1,1-2,-1 1,0-1,0 1,-1-1,1 0,-1 0,0-1,-1 1,0 0,0-1,0 0,-1 1,0-1,0 0,-1 0,0 0,0 0,0-1,-10-8,-2 36,10-15,0 0,1 0,-1 0,1 0,0 0,0 0,1 0,0 1,-1-1,2 0,-1 0,1 1,0-1,0 0,0 0,1 0,-1 0,1 0,0 0,1-1,-1 1,1-1,0 1,0-1,1 0,-1 0,1-1,0 1,0-1,0 1,1-1,29 9,2-4</inkml:trace>
  <inkml:trace contextRef="#ctx0" brushRef="#br0" timeOffset="689.669">697 616,'-13'-3,"6"0,-1 0,0 1,1 0,-1 0,0 0,0 1,0 1,0-1,0 1,-1 1,1-1,0 1,0 1,1 0,-1 0,0 0,0 1,-1 1,6-1,1 0,-1 0,1 1,0-1,0 1,0-1,0 1,1 0,-1 0,1-1,0 1,0 0,1 0,-1 0,1 0,0 0,0 0,0 1,0-1,1 0,0 0,0 0,0-1,0 1,0 0,1 0,0-1,0 1,0 0,0-1,0 0,1 0,-1 1,1-2,0 1,0 0,0 0,0-1,4 2,2 2,0 0,1-1,0-1,0 0,0 0,1-1,-1 0,1 0,0-1,0-1,0 0,0-1,0 0,0 0,0-1,-1-1,1 1,0-2,-1 0,1 0,-1-1,0 0,0-1,0 0,0 0,-1-1,0 0,-1-1,1 0,-1-1,0 1,2-4,6-8,-1 0,0 0,-2-1,0-1,-1-1,-1 1,-1-2,-1 1,-1-1,-1-1,6-27,-2-1,-2 0,-2 0,-2-5,-5 48,3-9,-2 0,0 0,-1 0,-1 0,-1 0,0 0,-1 1,-1-1,-2-5,6 22,0 0,-1 1,1-1,0 0,0 0,0 0,-1 0,1 0,0 1,-1-1,1 0,0 0,-1 0,1 1,-1-1,0 0,1 1,-1-1,1 1,-1-1,0 0,1 1,-1-1,0 1,0 0,0-1,1 1,-1 0,0-1,0 1,0 0,0 0,0 0,1 0,-1-1,0 1,0 1,0-1,0 0,0 0,0 0,1 0,-1 1,0-1,0 0,0 1,0-1,1 0,-1 1,0-1,1 1,-1 0,0-1,1 1,-1-1,0 1,1 0,-1 0,1-1,-1 1,-6 14,1-1,1 0,0 1,0 0,2 1,0-1,0 0,2 1,0-1,1 11,-1-11,-2 64,4 1,3 0,3-1,4 0,10 28,-20-103,1 10,1 0,1 0,0 0,1 0,0-1,1 0,1 0,6 11,-12-23,0 0,0 1,0-1,0 0,0 0,0 0,0 0,1 0,-1 0,0 0,1 0,-1-1,0 1,1 0,-1-1,1 1,-1-1,1 0,-1 1,1-1,-1 0,1 0,-1 0,1 0,0 0,-1 0,1 0,-1-1,1 1,-1-1,1 1,-1-1,0 1,1-1,-1 0,1 0,-1 0,0 1,0-1,0 0,1-1,-1 0,44-57,-41 51,52-92,-55 100,-1 0,0 0,1-1,-1 1,1 0,-1 0,1 0,-1 0,0 0,1 0,-1 0,1-1,-1 1,1 1,-1-1,1 0,-1 0,1 0,-1 0,0 0,1 0,-1 0,1 1,-1-1,0 0,1 0,-1 0,1 1,-1-1,0 0,1 1,-1-1,0 0,1 1,-1-1,0 0,0 1,0-1,1 1,-1-1,0 1,0-1,0 0,0 1,0-1,1 1,-1-1,0 1,0-1,0 1,0-1,-1 0,1 1,0-1,0 1,0-1,0 1,0-1,0 0,-1 1,1-1,0 1,0-1,-1 0,1 1,0-1,-1 1,1-1,0 45,7 44,-6-86,1-1,-1 1,0-1,1 0,-1 1,1-1,0 0,0 0,0 0,0 0,0-1,0 1,0 0,1-1,-1 1,0-1,1 0,-1 0,1 0,0 0,-1-1,1 1,0-1,-1 1,1-1,0 0,0 0,-1 0,1 0,0-1,1 0,21-3</inkml:trace>
  <inkml:trace contextRef="#ctx0" brushRef="#br0" timeOffset="952.959">1405 469,'-18'-7,"-9"-2,-1-2,4-1,5-1,7 1</inkml:trace>
  <inkml:trace contextRef="#ctx0" brushRef="#br0" timeOffset="1223.254">910 241,'13'-2,"19"-1,20 0,19 1,10 0,7 1,-4 5,-16 2</inkml:trace>
  <inkml:trace contextRef="#ctx0" brushRef="#br0" timeOffset="1488.158">1512 563,'4'27,"2"1,1 0,1-1,1-1,2 1,0-2,2 1,10 14,-23-38,1 0,0-1,-1 1,1-1,0 1,0-1,0 1,0-1,0 1,0-1,1 0,-1 0,0 0,1 1,-1-1,1-1,-1 1,1 0,-1 0,1 0,-1-1,1 1,0-1,-1 1,1-1,0 0,0 0,-1 0,1 0,0 0,0 0,-1 0,1 0,0-1,0 1,-1-1,1 1,-1-1,1 0,0 1,-1-1,1 0,-1 0,0 0,1 0,0-1,16-18,0-1,-2-1,0 0,-1-1,-2 0,3-8,-4 10,3-6,84-129,-84 139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08.7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7 27,'11'-4,"-1"-1,1 1,0 1,0 0,0 1,1 0,-1 0,1 1,-1 1,0 0,1 0,-1 1,9 2,-16-1,-1 0,1 0,0 0,0 1,-1-1,0 1,1 0,-1 0,0 0,0 1,-1-1,1 1,-1-1,1 1,-1 0,0 0,-1 0,1 0,-1 0,0 0,0 0,0 1,0-1,-1 1,1 106,-55 125,50-216,19-28,7-25,-2-1,-1-1,-1-1,-2 0,-2-1,-1 0,-2-2,-2 1,1-13,-10 178,-1-79,-1-23,1 0,1 0,2 0,0 0,2-1,0 1,3 3,-7-26,1 1,0 0,-1 0,1 0,0 0,0-1,1 1,-1-1,0 1,1-1,-1 1,1-1,0 0,0 0,0 1,0-1,0-1,1 1,-1 0,1-1,-1 1,1-1,-1 0,1 1,0-1,-1-1,1 1,0 0,0-1,0 1,0-1,0 0,0 0,-1 0,1 0,0-1,0 1,0-1,0 1,0-1,-1 0,1 0,1-2,0 0,-1 0,1 0,-1 0,0 0,0-1,0 0,0 1,-1-1,1 0,-1 0,0-1,0 1,-1 0,1-1,-1 1,0-1,0 1,-1-1,1 1,-1-1,0 0,0 1,0-1,-1 0,0 1,0-1,0 1,0-1,-1 1,0 0,1-1,-2 1,1 0,-1 0,-8-9,-1 1,-1 1,0 0,-1 0,0 1,0 1,-1 1,0 0,-1 1,0 0,0 1,0 1,-1 1,-6-1,-222-38,236 41,21 0,295-6,-146 10,-96 1</inkml:trace>
  <inkml:trace contextRef="#ctx0" brushRef="#br0" timeOffset="496.315">862 268,'2'0,"8"0,11 0,12 0,10 0,8 0,2 0,1 0,-4 0,-6 2,-11 3,-10 3,-10 1</inkml:trace>
  <inkml:trace contextRef="#ctx0" brushRef="#br0" timeOffset="744.645">875 442,'19'4,"16"2,17 0,13-2,9 0,3-2,-2-1,-14-1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13.2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5,'13'0,"-1"1,1 0,-1 1,0 0,0 1,0 1,0 0,0 0,-1 1,1 0,-1 1,-1 1,1 0,-1 0,0 1,-1 0,0 0,0 1,-1 1,4 4,-10-9,0-1,-1 1,0 0,1-1,-1 1,-1 0,1 0,-1 0,0 0,0-1,0 1,-1 0,1 0,-1 0,0 0,-1-1,1 1,-1-1,0 1,0-1,0 1,-3 2,-76 86,40-50,40-43,0 0,1 1,-1-1,0 1,1-1,-1 1,1-1,-1 1,1 0,-1-1,1 1,-1 0,1-1,0 1,-1 0,1-1,0 1,0 0,-1 0,1-1,0 1,0 0,0 0,0 0,0-1,0 1,0 0,0 0,1-1,-1 1,0 0,0 0,1-1,-1 1,0 0,1 0,-1-1,0 1,1-1,-1 1,1 0,0-1,-1 1,1-1,-1 1,1-1,0 1,-1-1,1 0,0 1,-1-1,1 0,0 1,0-1,46 7,-45-7,285-14,-254 19,-21-2</inkml:trace>
  <inkml:trace contextRef="#ctx0" brushRef="#br0" timeOffset="279.254">67 112,'9'-4,"8"-2,7 0,7 2,7 0,7 2,4 1,3 1,-7 0</inkml:trace>
  <inkml:trace contextRef="#ctx0" brushRef="#br0" timeOffset="1288.645">562 260,'11'-1,"-1"0,1 0,-1-1,0 0,1-1,-1 0,-1-1,1 0,0 0,-1-1,0 0,0-1,0 0,-1 0,0-1,0 0,-1-1,1 1,-2-1,1-1,-1 1,-1-1,1 0,-1-1,-1 1,1-3,-5 9,1-1,0 1,-1-1,0 0,0 1,0-1,0 0,-1 1,1-1,-1 1,0-1,0 1,-1-1,1 1,0 0,-1-1,0 1,0 0,0 0,0 0,0 1,-1-1,1 0,-1 1,0-1,0 1,0 0,0 0,0 0,0 1,0-1,-1 1,1-1,-1 1,1 0,-1 1,1-1,-1 0,0 1,1 0,-1 0,1 0,-1 0,0 1,1 0,-1-1,1 1,-1 0,1 1,-1-1,1 0,-1 1,-1 2,0 0,0 0,0 0,0 1,1-1,-1 1,1 0,0 1,1-1,-1 1,1-1,0 1,1 0,-1 0,1 1,1-1,-1 0,1 1,0-1,0 0,1 1,-1-1,2 1,-1-1,1 1,0-1,0 1,1-1,-1 0,2 1,-1-1,1 0,-1-1,2 1,0 1,2 3,1 0,0-1,0 1,1-1,1-1,0 1,0-1,0-1,1 0,0 0,0-1,1 0,0-1,0 0,0-1,0 0,1-1,0 0,-1-1,1 0,6-1,-12 0,-1-1,1 0,0 0,-1-1,1 0,0 0,-1 0,1-1,-1 0,0 0,0 0,0 0,0-1,0 0,0 0,0 0,-1-1,0 0,0 0,0 0,0 0,0 0,-1-1,0 0,0 1,0-1,-1 0,2-5,4-8,-2 0,-1-1,0 0,-1 0,-1 0,-1 0,0-17,-2-43,1 78,0 0,0 1,0-1,0 0,1 0,-1 1,0-1,0 0,1 1,-1-1,1 1,-1 0,0-1,1 1,-1 0,1 0,-1 0,1 0,-1 0,0 0,1 1,-1-1,1 0,-1 1,0-1,1 1,-1-1,0 1,0 0,1 0,4 0,36 9,-23-7,0 1,0 1,-1 1,1 0,-1 2,-1 0,8 5,-23-10,1 0,-1 0,0 0,0 0,0 0,0 0,0 1,-1-1,0 1,0 0,0-1,0 1,0 0,-1-1,1 1,-1 0,0 0,0 0,-1-1,1 1,-1 0,0 0,1-1,-2 1,1-1,0 1,-1-1,0 1,0-1,0 0,0 0,0 0,-2 2,-8 22,-8 55,20-80,0 1,0 0,1-1,-1 1,0-1,1 1,0-1,-1 1,1-1,0 0,0 1,0-1,1 0,-1 0,1 0,-1 0,1 0,-1 0,1 0,0 0,0-1,0 1,0-1,0 1,0-1,1 0,-1 0,0 0,1 0,-1 0,1 0,8 1,0 0,0 0,0-1,1-1,-1 0,0 0,0-1,0-1,0 1,0-2,0 0,-1 0,1-1,-1 0,0-1,0 0,0 0,-1-1,6-5,-15 11,1-1,-1 1,1 0,0-1,-1 1,1 0,-1-1,1 1,0 0,-1 0,1-1,0 1,-1 0,1 0,0 0,0 0,-1 0,1 0,0 0,-1 0,1 0,0 1,-1-1,1 0,0 0,-1 1,1-1,0 0,-1 1,1-1,-1 0,1 1,0-1,-1 1,1-1,-1 1,0-1,1 1,-1-1,1 1,-1 0,0-1,1 1,-1 0,0-1,0 1,0 0,1-1,-1 1,0 0,0 0,12 17,-7-15,0 0,0 0,1-1,-1 0,1 0,-1-1,1 1,-1-1,1 0,0-1,0 1,-1-1,1-1,0 1,0-1,0 0,-1 0,1 0,-1-1,1 0,-1 0,1 0,-1-1,0 0,0 0,-1 0,1-1,0 1,-1-1,0 0,0 0,0-1,-1 1,4-5,-6 4,1 1,-1-1,1 0,-1 0,0 0,-1 1,1-1,-1 0,0 0,-1 0,1 0,-1 0,0 0,0 0,0 1,-1-1,1 0,-1 1,0-1,-1 1,1 0,-1 0,0 0,0 0,0 0,0 0,-3-2,0 0,0 1,-1-1,1 1,-1 0,0 1,0-1,0 1,-1 1,1 0,-1 0,0 0,0 1,0 0,0 0,0 1,-3 0,4 2,1 0,-1 0,1 0,-1 1,1 0,0 1,0-1,0 1,0 0,0 1,0-1,1 1,0 0,0 1,0-1,0 1,1 0,0 0,0 1,0-1,1 1,-1 0,1 0,1 0,-1 0,1 0,0 0,1 1,-1-1,1 2,-2 21</inkml:trace>
  <inkml:trace contextRef="#ctx0" brushRef="#br0" timeOffset="4352.571">147 166,'-5'0,"2"0,5 2,7 1,8 0,12-1,8 0,9-4,9 0,4-3,-3 0,-11 0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33.0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95,'9'-10,"1"0,0 1,0 1,1 0,0 0,1 1,0 0,0 1,0 1,1 0,-1 0,6 0,-16 5,1-1,0 1,-1 0,1 0,0 0,-1 0,1 1,0-1,-1 1,1 0,-1-1,1 1,-1 0,0 0,1 1,-1-1,0 1,0-1,1 1,-1-1,-1 1,1 0,0 0,0 0,-1 0,1 0,-1 1,1-1,-1 0,0 1,0-1,0 1,-1-1,1 1,0-1,-1 1,1 1,5 104,-6-106,-13 179,22-143,-9-37,1-1,-1 1,1-1,0 1,-1-1,1 1,0-1,0 1,-1-1,1 0,0 1,0-1,0 0,-1 0,1 0,0 0,0 1,0-1,0 0,-1-1,1 1,0 0,0 0,0 0,0 0,-1-1,1 1,0 0,0-1,-1 1,1 0,0-1,0 1,-1-1,1 1,0-1,-1 0,1 1,-1-1,1 1,-1-1,1 0,-1 0,15-16,0-1,-2-1,0 0,-2 0,0-2,-1 1,2-7,0-1,0-1,-2 0,-2 0,0-1,-2-1,-1-4,-21 216,16-179,-2 19,1-1,0 1,2 0,1-1,0 1,1-1,2 1,0-1,1 0,4 7,-8-23,0 0,0 0,0-1,1 1,-1-1,1 0,0 1,0-1,0-1,0 1,1 0,-1-1,1 1,0-1,0 0,-1-1,1 1,1 0,13 1</inkml:trace>
  <inkml:trace contextRef="#ctx0" brushRef="#br0" timeOffset="250.92">201 189,'2'-5,"10"-3,17-1,14-1,12 1,7 3,1 1,-4 3,-10 0,-13 2</inkml:trace>
  <inkml:trace contextRef="#ctx0" brushRef="#br0" timeOffset="497.789">695 189,'5'0,"5"2,4 1,4 0,6-1,3 0,4-1,1-1,-2 0,-4 0,-7 0</inkml:trace>
  <inkml:trace contextRef="#ctx0" brushRef="#br0" timeOffset="744.13">655 389,'16'-3,"17"0,14-2,10-2,7 0,4-2,-10 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8.7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0 154,'133'337,"-41"-4,-83-308,-9-26,-1 1,1 0,0-1,0 1,0 0,0-1,0 1,0 0,0-1,0 1,0 0,0-1,0 1,0-1,0 1,0 0,0-1,0 1,0 0,0-1,0 1,0 0,1-1,-1 1,0 0,0-1,0 1,1 0,-1 0,0-1,0 1,1 0,-1 0,0-1,1 1,-1 0,0 0,1 0,-1 0,0-1,1 1,-1 0,0 0,1 0,-1 0,0 0,1 0,-1 0,1 0,-1 0,0 0,1 0,-1 0,0 0,1 0,-1 1,0-1,1 0,-1 0,0 0,1 0,-1 1,0-1,0 0,1 0,-1 1,0-1,39-182,5-105,-12-55,-31 315,-1 27,0 0,0 0,0 1,1-1,-1 0,0 0,0 1,0-1,0 0,0 0,0 0,0 1,0-1,0 0,0 0,1 0,-1 1,0-1,0 0,0 0,0 0,1 0,-1 0,0 1,0-1,0 0,1 0,-1 0,0 0,0 0,1 0,-1 0,0 0,0 0,0 0,1 0,-1 0,0 0,0 0,1 0,-1 0,0 0,0 0,0 0,1 0,-1 0,0 0,0 0,0 0,1-1,-1 1,0 0,0 0,0 0,1 0,-1-1,12 27,-12-23,14 29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35.0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1 248,'102'-239,"-96"231,-4 21,-5 351,-10-240,8-111</inkml:trace>
  <inkml:trace contextRef="#ctx0" brushRef="#br0" timeOffset="245.396">68 515,'-3'0,"0"3,5 2,6 1,12-1,12-1,14-2,11 0,9-4,-8 0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36.1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0 458,'18'7,"13"2,10 0,8-2,3-2,4-2,-9-1</inkml:trace>
  <inkml:trace contextRef="#ctx0" brushRef="#br0" timeOffset="169.198">40 619,'18'2,"17"3,19 1,14-1,11-3,6-5,-11-1</inkml:trace>
  <inkml:trace contextRef="#ctx0" brushRef="#br0" timeOffset="486.724">561 338,'25'2,"20"3,15 3,10 5,-1 7,-8 4,-14 6,-14 6,-17 4,-16 2,-18 1,-15-1,-11 0,-4-2,0-7,7-4,8-6,10-9</inkml:trace>
  <inkml:trace contextRef="#ctx0" brushRef="#br0" timeOffset="1111.869">1190 218,'6'3,"1"0,-1 0,0 1,0 0,0 1,-1 0,1-1,-1 2,0-1,0 0,-1 1,0 0,0 0,0 0,-1 1,0-1,0 1,0 0,-1 0,0 0,0 0,0 6,9 20,37 43,-46-74,0 0,0 0,1 0,-1 0,0 0,1-1,0 1,-1-1,1 0,0 0,0 0,0 0,-1 0,1-1,0 1,0-1,0 0,0 0,0 0,0 0,0 0,0-1,0 1,0-1,0 0,0 0,0 0,1-1,5-5,0 0,-1 0,0 0,0-1,-1-1,0 1,-1-1,1 0,-2-1,1 1,-1-1,-1 0,0-1,0 1,-1-1,0 1,-1-1,1-9,1 2,5 7,-6 35,-2-19,25 195,-12-116,-4 0,-3 1,-5 0,-4 36,1-111,1 1,-1 0,-1 0,0 0,0-1,-1 1,0-1,-1 1,-1 1,5-11,0 0,-1-1,1 1,0 0,-1 0,1 0,-1 0,1-1,-1 1,1 0,-1 0,0-1,1 1,-1-1,0 1,0 0,1-1,-1 1,0-1,0 0,0 1,0-1,1 0,-1 1,0-1,0 0,0 0,0 0,0 0,0 0,0 0,0 0,0 0,0 0,1 0,-1 0,0-1,0 1,0 0,0-1,0 1,0-1,1 1,-1-1,0 1,0-1,1 1,-1-1,0 0,1 1,-1-1,1 0,-31-44,30 44,-103-208,99 199,4 9,-1-1,1 1,0-1,0 1,0-1,0 0,0 0,0 0,0 0,0 0,1 0,-1 0,1 0,-1 0,1 0,0 0,0 0,0 0,0 0,0 0,0 0,1 0,-1 0,1 0,-1 0,1 0,0 0,0 0,1-1,66-13,62-1,-63 8</inkml:trace>
  <inkml:trace contextRef="#ctx0" brushRef="#br0" timeOffset="1781.379">1978 498,'9'-2,"12"-1,12 0,11 0,10 2,2 0,-3 0,-11 1</inkml:trace>
  <inkml:trace contextRef="#ctx0" brushRef="#br0" timeOffset="2061.731">2045 658,'25'3,"22"0,19 0,11-3,7-2,1 0,-15 1</inkml:trace>
  <inkml:trace contextRef="#ctx0" brushRef="#br0" timeOffset="2307.11">2834 619,'-2'4,"0"0,0 0,1 0,0 1,0-1,0 1,0-1,1 1,-1-1,1 1,0-1,1 1,-1-1,1 0,0 1,0 1,1 0,-1 0,1 0,1 0,-1 0,1 0,0-1,0 1,1-1,-1 0,1 0,0 0,1 0,-1-1,1 0,0 0,0 0,0-1,1 1,-1-1,1 0,0-1,-1 1,1-1,5 1,1 0,0 0,1 0,-1-1,1-1,0 0,-1-1,1 0,0-1,-1 0,1-1,-1-1,7-2,-12 4,-1-1,1 0,-1 0,1-1,-1 0,0 0,-1-1,1 1,0-1,-1 0,0-1,0 1,0-1,-1 0,1-1,-1 1,0-1,-1 1,1-1,-1 0,-1 0,1-1,-1 1,0 0,0-1,-1 0,0 1,0-1,0 0,-1 0,0 1,0-1,-1 0,0-1,-2 1,0-1,0 1,-1 0,0 0,0 0,-1 0,0 1,0 0,0 0,-1 0,0 1,0-1,-1 1,1 1,-1-1,0 1,0 1,0-1,-8-2,-1 0,0 1,0 0,0 2,-1-1,1 2,-1 0,0 1,1 1,-5 1,12-1,-1 1,1 0,0 0,0 1,0 0,0 1,0 0,1 1,-1-1,1 2,0-1,0 1,1 0,-1 1,1 0,0 0,1 0,-1 1,1 0,0 0,1 1,0 0,0 0,1 0,-5 18</inkml:trace>
  <inkml:trace contextRef="#ctx0" brushRef="#br0" timeOffset="2607.437">2619 3,'-4'-2,"0"1,4 6,6 6,4 9,5 4,3 6,-2-2</inkml:trace>
  <inkml:trace contextRef="#ctx0" brushRef="#br0" timeOffset="3233.978">3181 137,'-2'2,"-1"8,0 9,3 10,8 10,8 6,7 4,0-8</inkml:trace>
  <inkml:trace contextRef="#ctx0" brushRef="#br0" timeOffset="5096.714">1925 1207,'85'96,"-81"-92,0 0,0-1,1 0,0 0,0 0,0 0,0-1,0 1,0-2,1 1,-1 0,0-1,1 0,0 0,-1-1,1 1,-1-1,1-1,0 1,-1-1,3 0,-3-1,0-1,0 0,0 0,0 0,0 0,-1-1,1 0,-1 0,0 0,0 0,-1 0,1-1,-1 0,0 0,0 0,0 0,-1 0,0-1,0 1,0-1,-1 1,0-1,0 0,0 1,-1-1,0 0,0-2,-1 94,4-1,7 33,1 14,-11-130,-3 62,3-63,0 0,0 0,0 0,-1 1,1-1,0 0,-1 0,1 0,-1 0,1 0,-1 0,1 0,-1 0,0 0,0-1,1 1,-1 0,0 0,0 0,0-1,0 1,0-1,0 1,0 0,0-1,0 0,0 1,0-1,0 0,0 1,0-1,-1 0,1 0,0 0,0 0,0 0,0 0,0 0,0-1,-1 1,1 0,0-1,0 1,0 0,0-1,0 1,0-1,0 0,0 1,0-1,0 0,-12-9,1-1,0 0,1 0,0-1,1 0,0-1,1 0,1-1,0 0,0-1,0 2,-18-49,27 60,0 1,0-1,0 0,0 0,0 1,0-1,0 0,1 1,-1-1,1 1,-1 0,1-1,0 1,-1 0,1 0,0 0,0 0,0 0,0 1,0-1,0 1,0-1,0 1,0-1,0 1,0 0,0 0,244-40,-200 34</inkml:trace>
  <inkml:trace contextRef="#ctx0" brushRef="#br0" timeOffset="5364.858">2580 1340,'14'-2,"11"-1,8 0,5 3,3 2,2 2,-2 0,-6 3,-9-1</inkml:trace>
  <inkml:trace contextRef="#ctx0" brushRef="#br0" timeOffset="5608.242">2673 1488,'16'0,"14"0,14 0,8 0,7 0,2 0,-9 0</inkml:trace>
  <inkml:trace contextRef="#ctx0" brushRef="#br0" timeOffset="5825.875">3302 1420,'-1'2,"1"1,1-1,-1 1,0-1,0 0,1 1,-1-1,1 0,0 0,0 1,0-1,0 0,0 0,0 0,1 0,-1 0,1 0,-1-1,1 1,0 0,-1-1,1 1,0-1,0 0,0 1,0-1,1 0,-1 0,0-1,0 1,0 0,2-1,0 2,0 0,1 0,-1-1,0 1,1-1,0 0,-1-1,1 1,-1-1,1 0,0 0,-1-1,1 1,0-1,-1 0,1 0,-1 0,1-1,-1 0,0 0,0 0,0 0,0 0,0-1,0 0,-1 0,1 0,-1 0,0-1,1 1,-2-1,1 1,0-1,-1 0,0-1,0 1,1-2,-1 1,-1 0,1-1,-1 1,0-1,-1 1,1-1,-1 0,0 1,0-1,-1 1,0-1,0 1,0-1,-1 1,1-1,-1 1,-1 0,1 0,-1 0,0 0,0 0,0 1,0-1,-1 1,0 0,0 0,0 0,0 1,-1-1,0 1,1 0,-1 0,0 1,0 0,-1 0,1 0,0 0,-1 1,1-1,-1 2,1-1,-3 0,6 1,1 0,-1 0,1 0,-1-1,0 1,1 1,-1-1,1 0,-1 0,1 1,-1-1,1 1,-1-1,1 1,-1-1,1 1,0 0,-1 0,1 0,0 0,0 0,-1 0,1 0,0 0,0 0,0 1,0-1,1 0,-1 1,0-1,1 0,-1 1,0-1,1 1,0-1,-1 1,1 0,0-1,0 1,0-1,0 1,0-1,0 1,0-1,1 1,-1 0,0-1,1 1,0 0,10 11</inkml:trace>
  <inkml:trace contextRef="#ctx0" brushRef="#br0" timeOffset="6015.365">3623 1461,'-5'18,"-3"10,-1 6,-1-1,2-2,1-3,3-5,1-6</inkml:trace>
  <inkml:trace contextRef="#ctx0" brushRef="#br0" timeOffset="6372.015">3756 1233,'12'-2,"-1"1,0 0,1 0,-1 1,1 1,-1 0,0 0,1 1,-1 1,9 2,-19-4,6 0,-1 0,0 0,1 1,-1 0,0 0,0 0,0 1,0 0,-1 0,1 0,-1 1,0 0,0 0,0 1,0-1,-1 1,3 3,-7-4,0-1,-1 0,1 0,-1 1,1-1,-1 0,0 0,0 0,-1 0,1 0,-1 0,1 0,-1 0,0-1,0 1,0-1,0 1,-1-1,1 0,-1 0,1 0,-1 0,0 0,0 0,-1 1,-34 27,-41 43,78-73,0 1,1 0,-1 0,0-1,0 1,1 0,-1 0,0 0,1 0,-1 0,1 0,0 0,-1 0,1 1,0-1,-1 0,1 0,0 0,0 0,0 0,0 0,0 1,0-1,0 0,1 0,-1 0,0 0,1 0,-1 0,0 0,1 0,0 0,-1 0,1 0,-1 0,1 0,0 0,0 0,0 0,-1-1,1 1,0 0,0-1,0 1,0-1,0 1,0-1,0 1,0-1,0 0,2 1,16 3,1 0,1-2,-1 0,0-1,0-1,8-2,7 1,3 1</inkml:trace>
  <inkml:trace contextRef="#ctx0" brushRef="#br0" timeOffset="6856.982">4265 1180,'14'44,"2"1,1-2,3 0,2-2,25 37,-1-26,-44-51,-1 1,1-1,0 0,0 1,0-1,0 0,0 0,0 0,0-1,0 1,0 0,0-1,0 0,0 1,0-1,0 0,1 0,-1 0,0 0,0 0,0-1,0 1,1-1,-1 0,0 1,0-1,0 0,0 0,-1 0,2-1,5-6,-1 0,0-1,-1 0,0 0,0 0,-1-1,0 0,-1 0,0-1,-1 1,0-1,0 1,-1-1,0-6,8-50,-3-1,-3 0,-4-45,-1 69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51.0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3 686,'-1'-21,"0"1,1-1,1 1,0-1,2 1,1 0,0 0,3-6,-5 17,1 0,-1 0,2 0,-1 1,1-1,1 1,0 0,0 0,0 0,1 1,0 0,2-2,-6 8,-1 0,0 0,0 1,1-1,-1 0,0 1,1-1,-1 1,0-1,1 1,-1 0,1-1,-1 1,1 0,-1 0,1 0,-1 0,1 0,-1 1,1-1,-1 0,0 1,1-1,-1 1,1-1,-1 1,0 0,0 0,1-1,-1 1,0 0,0 0,0 0,0 0,0 0,0 1,0-1,0 0,0 1,31 57,-30-54,5 11,0 2,0-1,-2 1,0 0,-2 0,0 1,-2-18,-1 0,0 1,0-1,0 0,0 0,0 1,0-1,-1 0,1 0,0 1,-1-1,1 0,-1 0,1 0,-1 0,1 0,-1 0,0 0,0 0,1 0,-1 0,0 0,0 0,0 0,0 0,0-1,0 1,0 0,0-1,0 1,-1-1,1 1,0-1,0 0,0 1,-1-1,1 0,0 0,0 0,-1 0,1 0,0 0,0 0,-1-1,1 1,0 0,0-1,0 1,-1-1,1 1,0-1,0 1,0-1,0 0,0 0,0 1,0-1,0 0,0 0,1 0,-2-1,1-1,0-1,1 0,-1 0,1-1,0 1,0 0,0 0,0 0,0 0,1 0,0 0,0 0,0 0,1 0,-1 1,1-1,0 0,0 1,0-1,0 1,1 0,-1-1,1 1,0 1,0-1,0 0,0 1,1-1,1-3,7-8,8-6,-1-1,-1-1,-1-1,-2-1,0 0,-1-1,-1 0,-2-1,1-4,-6 10,-1-1,-1 0,0 0,-2 0,-1 0,0-1,-2 1,0 0,-2-8,-11 3,14 26,-1 0,0 0,1 0,-1 0,1 0,-1 0,0 0,1 1,-1-1,0 0,1 0,-1 0,1 1,-1-1,1 0,-1 1,1-1,-1 1,1-1,-1 0,1 1,-1-1,1 1,-1-1,1 1,0-1,-1 1,1 0,0-1,0 1,-1-1,1 1,0 0,0-1,0 1,0-1,0 1,0 0,0-1,0 1,0 0,0-1,-4 25,2 0,0-1,1 1,2 0,1 0,0-1,2 1,1-1,1 0,1 1,9 43,4 0,2-1,13 24,-34-89,0 1,-1 0,1 0,0-1,0 1,1-1,-1 1,0-1,1 1,0-1,0 0,-1 0,1 0,0 0,1 0,-1 0,0 0,0-1,1 1,-1-1,1 0,-1 0,1 1,0-2,-1 1,1 0,0-1,0 1,0-1,-1 0,1 0,0 0,0 0,0 0,0-1,11-6,0-1,-1 0,0-1,0-1,-1 0,-1-1,1 0,-1-2,10-7,45-42,-66 62,1-1,-1 1,0 0,0-1,1 1,-1 0,0-1,0 1,1 0,-1 0,0-1,1 1,-1 0,0 0,1 0,-1-1,0 1,1 0,-1 0,1 0,-1 0,0 0,1 0,-1 0,0 0,1 0,-1 0,1 0,-1 0,0 0,1 0,-1 0,1 0,-1 0,0 1,1-1,-1 0,0 0,1 0,-1 1,0-1,1 0,-1 0,0 1,0-1,1 0,-1 1,0-1,0 0,1 1,-1-1,0 0,0 1,0-1,0 0,0 1,0-1,1 1,-1-1,0 0,0 1,0-1,0 1,-3 31,1-21,2-8,-1 0,1 0,1 1,-1-1,0 0,1 0,-1 1,1-1,0 0,0 0,0 0,1 0,-1 0,1 0,0 0,-1-1,1 1,1-1,-1 1,0-1,0 0,1 1,-1-1,1-1,0 1,1 1,16 8</inkml:trace>
  <inkml:trace contextRef="#ctx0" brushRef="#br0" timeOffset="263.842">913 351,'-18'-9,"-11"-5,-3-3,0 2,1 3,-2 2,6 2</inkml:trace>
  <inkml:trace contextRef="#ctx0" brushRef="#br0" timeOffset="643.824">297 190,'286'-11,"92"11,-371 1,7-1,0 0,1 1,-1 1,0 0,0 1,0 1,0 0,-1 1,7 3,-16-5,-1 0,0 0,0 0,0 1,0-1,-1 1,1-1,-1 1,0 0,0 0,-1 0,1 0,-1 0,0 1,0-1,0 0,0 1,-1-1,0 0,0 1,0-1,0 1,-1-1,1 0,-1 1,-1-1,1 0,0 0,-1 0,-1 4,-5 33,7-36,1 1,-1-1,1 0,1 0,-1 0,1 1,0-1,0 0,0 0,1 0,0 0,0-1,0 1,0 0,1-1,0 1,0-1,0 0,0 0,1 0,-1 0,1-1,0 0,0 1,1-1,-1-1,1 1,-1-1,1 1,0-2,0 1,0 0,0-1,0 0,0 0,0 0,0-1,0 0,1 0,-1 0,5-1,-4-1,-1-1,1-1,0 1,-1-1,0 0,0 0,0 0,0 0,-1-1,0 0,0 0,0 0,0-1,-1 1,0-1,0 0,0 0,-1 0,0 0,0 0,-1-1,0 1,0-1,0 1,-1-1,0 1,0-1,0 1,-1 0,0-2,-7 36,6-21,0 0,1 0,-1 0,1 0,1 0,-1 0,1 0,1 0,-1 0,1 0,0 0,1 0,-1 0,1 0,1 0,-1-1,1 1,1-1,-1 0,1 0,0 0,0 0,1-1,-1 1,1-1,0 0,1-1,-1 1,2-1,19 8</inkml:trace>
  <inkml:trace contextRef="#ctx0" brushRef="#br0" timeOffset="1047.146">1741 298,'-164'-39,"162"39,1 0,-1 0,0 0,1 0,-1 0,0 0,0 1,1-1,-1 0,1 1,-1 0,0-1,1 1,-1 0,1 0,-1-1,1 1,0 0,-1 0,1 1,0-1,0 0,0 0,0 1,0-1,0 0,0 1,0-1,0 1,1 0,-1-1,1 1,-1-1,1 1,0 0,-1-1,1 1,0 0,0-1,0 1,0 0,0-1,1 1,-1 0,1-1,-1 1,1 0,-1-1,1 1,0-1,0 1,0-1,4 9,0 0,1 0,1-1,-1 0,1 0,1-1,0 0,0 0,1-1,0 0,0-1,0 1,1-2,0 1,10 3,11 8,-27-14,12 6,0 1,-1 0,0 1,-1 0,0 2,7 8,-20-20,0 0,0 0,0 0,0 0,0 1,0-1,-1 0,1 0,0 1,-1-1,1 0,-1 1,0-1,1 0,-1 1,0-1,0 1,0-1,0 0,0 1,0-1,0 1,0-1,-1 0,1 1,-1-1,1 0,-1 1,1-1,-1 0,0 0,1 1,-1-1,0 0,0 0,0 0,0 0,0 0,0 0,0 0,0 0,0-1,-1 1,1 0,0-1,-1 1,1-1,0 1,-1-1,1 0,-1 1,-11 2,-1 0,1 0,-1-1,1-1,-1 0,1-1,-1-1,0 0,1-1,-1 0,-3-2,-1-7,21 6</inkml:trace>
  <inkml:trace contextRef="#ctx0" brushRef="#br0" timeOffset="1297.211">2008 671,'12'-13,"3"-5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0:46.0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0 174,'16'7,"15"2,12 0,12-2,6-2,3 0,0 0,-7 0,-11 1,-13 0,-13 0</inkml:trace>
  <inkml:trace contextRef="#ctx0" brushRef="#br0" timeOffset="266.532">67 335,'9'2,"12"1,17 0,14-1,13 0,9-1,1-1,-4-2,-13-1</inkml:trace>
  <inkml:trace contextRef="#ctx0" brushRef="#br0" timeOffset="528.344">562 13,'-53'-4,"52"4,0 0,1 1,-1-1,1 1,-1-1,0 0,1 1,-1 0,1-1,-1 1,1-1,-1 1,1 0,-1-1,1 1,0 0,-1 0,1-1,0 1,0 0,0 0,0-1,-1 1,1 0,0 0,0-1,0 1,0 0,1 0,-1 0,0-1,0 1,0 0,1 0,-1-1,0 1,1 0,-1-1,0 1,1 0,-1-1,1 1,-1-1,1 1,0 0,-1-1,1 0,-1 1,1-1,0 1,0-1,-1 0,1 1,0-1,-1 0,1 0,0 1,0-1,0 0,-1 0,1 0,1 0,16 10,1-1,0-1,1-1,0 0,0-1,10 0,-3 1,46 10,-34-8,0 0,-1 3,0 1,29 15,-64-27,-1 0,1 0,0 0,-1 0,1 0,-1 0,1 1,-1-1,0 1,0 0,1 0,-1-1,-1 1,1 1,0-1,0 0,-1 0,1 1,-1-1,0 1,0-1,0 1,0-1,0 1,0 0,-1 0,1-1,-1 1,0 0,0 0,0 0,0-1,0 1,-1 0,1 0,-1-1,0 1,1 0,-2-1,-5 8,-1-1,0 0,0-1,-1 0,0 0,-1-1,1 0,-1-1,-1 0,1 0,-3 0,5-2,-90 45,60-31</inkml:trace>
  <inkml:trace contextRef="#ctx0" brushRef="#br0" timeOffset="861.459">1271 0,'12'290,"-11"-268,-2-13,0 0,1 0,0 0,1 0,0-1,1 1,0 0,0 0,0-1,1 0,1 1,2 4,-2-10,1 0,-1 0,1 0,0-1,0 0,0 1,0-2,0 1,0-1,0 0,1 0,-1 0,0-1,1 1,-1-1,0-1,1 1,-1-1,0 0,1 0,2-1,141-40,-104 25</inkml:trace>
  <inkml:trace contextRef="#ctx0" brushRef="#br0" timeOffset="3104.774">1711 54,'0'20,"-2"14,-1 10,0 5,-1 0,-1-3,1-5,1-8,4-4,3-5,4-6,4-7,8-5,7-4,8-1,5-7,2-3,-6-1</inkml:trace>
  <inkml:trace contextRef="#ctx0" brushRef="#br0" timeOffset="3358.145">1578 254,'18'0,"18"0,11 2,9 1,5 0,-2 0,-6-1,-12-1</inkml:trace>
  <inkml:trace contextRef="#ctx0" brushRef="#br0" timeOffset="3697.279">1831 94,'1'-1,"-1"0,0 1,0-1,1 0,-1 0,0 0,1 0,-1 1,0-1,1 0,0 0,-1 1,1-1,-1 0,1 1,0-1,-1 1,1-1,0 1,0-1,-1 1,1-1,0 1,0 0,0-1,-1 1,1 0,0 0,0 0,0-1,0 1,0 0,0 0,0 0,-1 1,1-1,0 0,0 0,0 0,0 1,73-9,-1 4,52 3,-54 2,-33-2,-20 0,0 0,1 1,-1 1,1 1,-1 1,0 0,0 2,4 1,-20-5,0 0,-1 1,1-1,0 1,-1 0,1-1,-1 1,1 0,-1 0,0 0,0 0,0 0,0 1,0-1,0 0,0 0,-1 0,1 1,-1-1,0 0,0 1,0-1,0 0,0 1,0-1,0 0,-1 1,1-1,-1 0,0 0,0 1,0-1,0 0,0 0,0 0,-1 0,-4 24,2 9,2 1,2-1,1 1,3 5,-1 30,1-27,0-35</inkml:trace>
  <inkml:trace contextRef="#ctx0" brushRef="#br0" timeOffset="3979.518">2393 67,'-10'-4,"12"10,19 12,132 77,-112-73,-1 2,-2 2,0 1,13 15,-48-40,0-1,-1 1,1 0,-1 0,0 0,1 0,-1 1,0-1,0 1,-1-1,1 1,0-1,-1 1,0 0,1 0,-1 0,0 0,-1 0,1 0,0 0,-1 0,0 0,1 0,-1 0,-1 0,1 1,0-1,-1 0,1 0,-1 0,0 0,0 0,0 0,-1-1,1 1,-1 0,0 1,-9 4,-1 1,0-2,0 0,0 0,-1-1,0-1,0 0,0-1,-1 0,-8 1,9-2,-33 8,7-2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11.56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313 172,'-10'-24,"7"15,1 1,-1 0,0 0,-1 0,0 1,0-1,0 1,-1 0,0 0,-1 1,0-1,1 1,-2 1,1-1,-1 1,0 0,0 0,0 1,-1 0,3 1,0 1,1 0,-1 0,0 0,0 0,0 1,0 0,-1 0,1 1,0-1,0 1,-1 0,1 0,0 1,0 0,0 0,0 0,0 0,0 1,0 0,0 0,0 0,1 0,-1 1,1 0,-1 0,1 0,0 1,0-1,1 1,-2 1,0 3,-1 0,1 0,1 1,-1-1,1 1,1 0,0 0,0 1,1-1,0 1,0-1,1 1,1-1,0 1,0 0,0-1,1 1,1 0,0-1,1 4,-2-9,1-1,-1 1,1 0,0-1,-1 0,2 0,-1 1,0-1,1 0,-1-1,1 1,0 0,0-1,0 0,0 1,0-1,0 0,1-1,-1 1,1-1,0 1,-1-1,1 0,0 0,-1-1,1 1,0-1,0 0,0 0,0 0,-1 0,1-1,0 0,0 1,-1-1,1-1,0 1,-1 0,1-1,-1 0,0 0,1 0,-1 0,0 0,0-1,0 1,1-3,5-7,-1 0,0-1,0 0,-2 0,1-1,-2 1,0-2,0 1,-2 0,0-1,0 0,-1-6,13-48,-10 80,-1 9,3 16,1 1,2-2,1 1,2-2,2 0,11 20,-23-48,0-1,0 0,1-1,0 1,0-1,0 1,0-1,1 0,0-1,-1 1,1-1,1 0,-1 0,0 0,1-1,-1 0,1 0,0 0,0-1,-1 0,1 0,0 0,0-1,0 0,0 0,0-1,4 0,13-4,-1-2,1 0,-2-1,1-1,-1-1,-1-1,0-1,0-1,7-7,9-7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25.6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415 78,'0'11,"0"11,0 11,0 11,0 7,0 4,-3 4,0-1,-2-4,0-7,1-6,0-8,2-10</inkml:trace>
  <inkml:trace contextRef="#ctx0" brushRef="#br0" timeOffset="344.132">0 51,'3'0,"6"0,15 2,16 1,17 0,15 0,13-4,9-3,1-2,-4-1,-10 0,-15 2,-18-2,-16 2,-17-2,-13 2,-15 0,-4 2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27.73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312 34,'-6'-4,"-1"-1,1 2,-1-1,0 1,0 0,0 0,0 1,0 0,-1 1,1-1,-1 1,1 0,-1 1,1 0,-1 0,1 1,-1 0,1 0,-1 1,1 0,0 0,0 1,0 0,0 0,0 0,0 1,1 0,-3 2,0 2,0 0,1 0,0 1,0 0,0 0,1 1,1 0,0 0,0 1,1-1,0 1,1 1,0-1,1 1,0-1,1 1,0 5,1-15,1 0,0 1,0-1,0 0,0 0,1 0,-1 0,1 0,-1 0,1 0,0 0,-1 0,1 0,0 0,0 0,1 0,-1-1,0 1,0 0,1-1,-1 1,1-1,0 0,-1 1,1-1,0 0,0 0,0 0,0 0,0 0,0-1,0 1,0-1,0 1,0-1,0 0,0 1,0-1,0 0,0 0,0-1,1 1,1-1,8-3,1 0,-1-1,0 0,0-1,-1 0,0-1,0-1,0 0,-1 0,0-1,-1 0,1 0,-2-1,0-1,0 1,-1-1,0-1,0-1,38-78,-38 81,-5 26,-4-7,1 0,0 1,0-1,1 0,0 0,1 1,0-1,1 0,0 0,0 0,1 0,0 0,0-1,1 1,1-1,-1 0,1 0,0 0,1-1,0 0,0 0,0 0,1-1,0 0,1 0,0 0,4-2,-1 0,1 0,0-2,0 1,0-1,0-1,1 0,-1-1,2 0,25-2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28.39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1,'2'2,"8"3,9 1,10 1,9 0,8 1,2 1,3 0,-1-3,-3-1,-1-3,-9 0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28.6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1,'13'9,"17"5,15 1,16-3,9-3,5-3,-1-5,-14-3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29.5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47 78,'-6'10,"0"0,0 0,1 1,1-1,0 1,0 0,1 0,0 1,1-1,1 1,0-1,0 1,1-1,0 1,1-1,1 1,-1-1,2 1,0-1,0 0,3 5,-3-11,0-1,0 1,0-1,1 0,-1 0,1 0,0 0,1-1,-1 0,0 1,1-2,0 1,0 0,-1-1,1 0,1 0,-1-1,0 1,0-1,1 0,-1-1,1 1,-1-1,0 0,4-1,-1 1,1-1,-1 0,0-1,0 0,0 0,0 0,0-1,0-1,-1 1,0-1,1-1,-1 1,-1-1,1 0,-1-1,3-2,-3 1,-1 1,0-1,0-1,0 1,-1 0,0-1,-1 0,0 0,0 0,-1 0,1-1,-2 1,1-1,-1 1,-1-1,0 0,0 1,0-1,-1 1,-1-1,1 1,-1-1,-1 1,1 0,-1 0,-1 0,0 0,0 1,0-1,-1 1,0 0,-1 0,1 1,-1 0,0 0,-1 0,1 1,-1-1,-2 1,5 1,0 1,-1 0,0 0,0 0,0 0,0 1,0 0,-1 0,1 0,0 1,-1 0,1 0,-1 0,0 1,1-1,-1 1,0 1,1-1,-1 1,1 0,-1 0,1 1,-1 0,1-1,0 2,0-1,0 1,0 0,0 0,0 0,1 0,0 1,-1 0,2 0,-1 0,0 0,-1 4,2-1,0 0,0 1,1-1,0 0,1 1,0-1,0 1,1 0,0-1,0 1,0 0,1-1,0 1,1 0,2 5,9 28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8.95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80 1,'-5'13,"-3"15,-3 10,-2 11,1 6,3 3,3-2,2-4,0-5,1-10,0-12,1-11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0.28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0,'7'3,"9"2,9 1,9 1,7 0,7-2,6-1,3-2,-1 0,-11-2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0.5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0,'16'10,"16"2,17-1,14-2,9-2,4-3,-11-2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0.8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 1,'0'1,"-1"-1,1 1,0 0,-1 0,1-1,-1 1,1 0,0 0,0 0,0 0,-1 0,1 0,0-1,0 1,0 0,0 0,0 0,0 0,1 0,-1 0,0-1,0 1,1 0,-1 0,0 0,1 0,-1-1,1 1,-1 0,1 0,0-1,-1 1,1-1,-1 1,1 0,0-1,0 1,-1-1,1 1,0-1,0 0,0 1,0-1,0 0,18 13,0-1,1-1,1-1,0-1,0-1,11 2,21 10,-33-12,5 0,0 2,-1 1,0 1,-1 0,0 2,-1 1,18 16,-37-29,0 0,-1 1,1 0,0 0,-1 0,0 0,1 0,-1 0,-1 1,1-1,0 1,-1-1,0 1,0 0,0-1,0 1,0 0,-1 0,0 0,1 0,-2-1,1 1,0 0,-1 0,0 0,1-1,-3 5,-5 6,-1 0,-1-1,0 0,-1 0,-1-1,0-1,0 0,-1 0,0-2,-9 6,-17 14,-27 33,60-51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5.24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14,'13'0,"12"0,11 0,5-3,4 0,0 0,-5 1,-7 0,-10 3,-7 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5.48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1,'21'4,"17"3,15-2,9 0,3-1,0-2,-12-1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8.6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0 176,'69'-155,"-69"154,0 1,0-1,0 0,0 0,0 1,0-1,0 0,0 0,1 0,-1 1,0-1,1 0,-1 1,0-1,1 0,-1 0,1 1,-1-1,1 1,-1-1,1 0,-1 1,1-1,0 1,-1 0,1-1,0 1,-1-1,1 1,0 0,-1-1,1 1,0 0,0 0,0 0,-1 0,1 0,0 0,0 0,-1 0,1 0,0 0,0 0,0 0,-1 0,1 1,0-1,0 0,-1 1,1-1,0 0,-1 1,1-1,0 1,-1-1,1 1,-1-1,1 1,70 79,-59-73,0 0,1-1,-1 0,2-1,-1-1,0 0,1-1,0 0,0-1,-1 0,1-1,0-1,1 0,-1-1,-1-1,4 0,-13 1,0 0,0 0,0 0,0 0,0-1,0 0,-1 1,1-1,-1-1,1 1,-1 0,0-1,0 0,0 0,0 0,0 0,-1 0,1 0,-1-1,0 1,0-1,0 0,-1 1,1-1,-1 0,0 0,0 0,0 0,-1 0,1 0,-1 0,0-1,-13-6,3 13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8.9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23,'20'2,"23"1,20 0,16-3,7-4,1-3,-6-3,-16 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9.38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40,'50'-1,"185"35,-230-32,0-2,0 1,0 0,0 0,-1 1,1-1,0 1,-1 0,1 1,-1-1,0 1,0 0,0 0,0 0,2 2,-6-4,0 1,0 0,0-1,0 1,0 0,0 0,0-1,-1 1,1 0,-1-1,1 1,-1-1,1 1,-1-1,0 1,0-1,0 1,0-1,0 0,0 1,0-1,0 0,-1 0,1 0,0 0,-1 0,1 0,-1 0,1 0,-1-1,1 1,-2 0,1 0,-143 75,145-76,-1 0,0 0,1 1,-1-1,0 1,1-1,-1 0,0 1,1-1,-1 1,1-1,-1 1,1 0,-1-1,1 1,-1-1,1 1,0 0,-1-1,1 1,0 0,0 0,-1-1,1 1,0 0,0 0,0-1,0 1,0 0,0 0,0-1,0 1,0 0,0 0,1-1,-1 1,0 0,0-1,1 1,-1 0,0-1,1 1,-1 0,1-1,-1 1,1 0,-1-1,1 1,-1-1,1 1,0-1,-1 0,1 1,0-1,-1 0,1 1,0-1,50 16,-43-14,9 2,-6-2,-1 0,0 0,0 1,1 0,-2 1,1 1,0-1,-1 1,0 1,0 0,-1 0,2 2,-8-7,-1 1,0 0,0 0,0-1,0 1,0 0,0 0,0 0,-1 0,1 0,-1 0,1 0,-1 0,0 0,0 1,0-1,0 0,0 0,0 0,-1 0,1 0,-1 0,1 0,-1 0,0 0,0 0,0 0,0 0,0-1,0 1,0 0,-1-1,1 1,-1-1,1 1,-2 0,-62 48,-13-3,76-40,9-4</inkml:trace>
  <inkml:trace contextRef="#ctx0" brushRef="#br0" timeOffset="248.334">642 400,'-11'19,"-4"9,0 8,3 5,4-1,3-2,2-4,2-4,1-8</inkml:trace>
  <inkml:trace contextRef="#ctx0" brushRef="#br0" timeOffset="635.814">1016 40,'-6'-1,"-1"1,0 0,1 1,-1-1,0 1,1 0,-1 1,1 0,0 0,-1 0,1 1,0 0,0 0,1 0,-1 1,1 0,0 0,-1 0,2 1,-1 0,-3 4,-3 4,1 0,1 0,0 1,1 0,1 1,0 0,1 0,-2 7,5-16,0 1,1 0,0 0,0 0,1 0,0 1,0-1,1 0,0 0,0 1,0-1,1 0,0 1,1-1,0 0,0 0,0 0,1-1,0 1,0 0,1-1,-1 0,1 0,1 0,-1 0,1-1,0 1,1-1,0 0,4 2,0-1,1 0,-1 0,1-1,1-1,-1 0,1 0,-1-1,1-1,0 0,0 0,0-2,0 1,0-1,0-1,0 0,0-1,0 0,0-1,8-3,-17 5,0-1,0 1,0-1,0 0,0 0,0-1,0 1,-1-1,1 1,-1-1,0 0,1 0,-1 0,-1 0,1 0,0 0,-1 0,0-1,1 1,-1-1,-1 1,1-1,0 1,-1-1,0 1,0-1,0 0,0 1,0-1,-1 1,0-1,1 1,-2-1,1 1,0-1,0 1,-1 0,0 0,0 0,0 0,0 0,0 0,0 0,-1 1,0-1,1 1,-1 0,0 0,0 0,-2-1,-1 1,0 1,0-1,0 1,-1 1,1 0,0-1,0 2,-1-1,1 1,0 0,0 0,0 1,0 0,0 0,0 0,0 1,1-1,-1 1,1 1,0-1,0 1,0 0,0 0,1 1,-1-1,1 1,0 0,1 0,-1 0,1 1,0-1,0 1,1 0,0-1,0 1,0 0,1 1,0-1,0 0,0 2,1-6,0 1,1 0,-1 0,1-1,0 1,-1 0,1-1,1 1,-1-1,0 1,0-1,1 0,0 1,-1-1,1 0,0 0,0 0,0 0,1 0,20 14</inkml:trace>
  <inkml:trace contextRef="#ctx0" brushRef="#br0" timeOffset="945.295">1377 133,'-3'4,"1"0,-1 1,1-1,0 1,0 0,1-1,0 1,-1 0,2 0,-1 0,0 0,1 0,0 0,0 1,1 13,1 0,0-1,2 1,0-1,1 1,0-1,2-1,0 1,1-1,1 0,1-1,0 0,1-1,0 0,2 0,48 40,-59-53,0-1,0 0,0 1,0-1,1 0,-1 0,0 0,1 0,-1 0,0-1,1 1,-1-1,1 1,-1-1,1 0,0 0,-1 0,1-1,-1 1,1 0,-1-1,0 0,1 1,-1-1,1 0,-1 0,0-1,0 1,0 0,2-2,1-4,0 0,0 0,0-1,-1 0,0 0,0 0,-1 0,0 0,-1-1,0 0,0 1,0-5,-1 6,61-376,-54 344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7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0 267,'18'2,"16"1,12 0,9-1,3 0,-1-1,-6-1,-9 0,-12 0</inkml:trace>
  <inkml:trace contextRef="#ctx0" brushRef="#br0" timeOffset="252.371">68 427,'13'7,"15"2,14-1,13-1,13-4,5-5,1-2,-5-3,-8-2,-15 0</inkml:trace>
  <inkml:trace contextRef="#ctx0" brushRef="#br0" timeOffset="500.789">522 80,'0'1,"0"1,1 0,-1-1,1 1,-1 0,1-1,0 1,0-1,0 1,0-1,0 0,0 1,0-1,0 0,0 0,1 0,-1 0,0 0,1 0,-1 0,1 0,-1 0,1-1,1 1,143 59,-59-29,-82-29,10 3,-1 0,1 1,-1 0,0 1,0 1,-1 0,0 1,0 1,-1-1,-1 2,1 0,-2 0,1 1,4 9,-13-17,0 0,-1 0,0 1,0-1,0 0,0 1,-1-1,1 0,-1 1,0-1,-1 1,1-1,-1 1,0-1,0 0,0 0,-1 1,1-1,-1 0,0 0,0 0,0-1,-1 1,0 0,1-1,-1 0,-1 1,-8 8,0 0,-1-1,0-1,-1 0,0 0,-8 2,-112 51,115-53,20-6,10-3</inkml:trace>
  <inkml:trace contextRef="#ctx0" brushRef="#br0" timeOffset="811.954">1564 119,'5'5,"-1"5,-4 11,-1 9,-3 10,-1 9,1 7,0 2,2-2,0-4,2-5,-1-10,1-8,1-9</inkml:trace>
  <inkml:trace contextRef="#ctx0" brushRef="#br0" timeOffset="1062.286">1204 13,'2'-2,"12"-2,20 1,20 1,17 0,9 3,6 2,-4 0,-15-1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6.2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1 283,'19'-30,"13"-17,-3 0,-2-2,-2-1,2-10,-22 103,-3 12,3 0,2-1,2 1,3-2,2 1,8 16,-15-51,-3-10,0 1,-1-1,-1 1,1 0,-1 0,-1 1,0-1,0 0,-1 5,-4 2</inkml:trace>
  <inkml:trace contextRef="#ctx0" brushRef="#br0" timeOffset="267.33">94 564,'18'0,"15"0,11 0,10 2,4 1,2 0,0-1,-7 0,-6-1,-12-1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9.37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40,'404'-24,"-303"15,-82 7,-10 0,0 1,-1 0,1 0,0 1,0 0,-1 1,1 0,0 0,-1 1,1 0,-1 1,6 2,-11-2,0 0,0 1,0-1,0 1,-1 0,0 0,0 0,0 0,0 0,0 1,-1-1,0 0,0 1,0-1,0 1,-1-1,0 1,0 0,0-1,0 1,-1-1,0 1,0 0,1 10,-4 34,-2 0,-2 0,-14 44,-10 55,31-143,-1 0,1 0,0 0,0 1,1-1,-1 0,1 0,0 0,1 0,-1 1,1-1,0 0,0 0,1 0,0 0,0-1,0 1,0 0,0-1,1 1,0-1,0 0,0 0,1 0,-1 0,1-1,0 1,0-1,0 0,1 0,9 1,0-1,0-1,0 0,1-1,-1 0,0-1,1-1,-1 0,0-1,0-1,0 0,0-1,1-1,16-2,14-3,-5 1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34.30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368 151,'2'-4,"1"2,0 9,-1 10,0 14,-1 10,0 10,-1 5,0 2,0-2,0-5,2-8,1-6,-1-7,-2-9,-1-8</inkml:trace>
  <inkml:trace contextRef="#ctx0" brushRef="#br0" timeOffset="357.611">113 57,'-95'-54,"78"52,23 10,15 0,0 0,1-2,0-1,1-1,-1 0,1-2,2 0,444 9,-445-10,-9 2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48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81,'95'-11,"-80"10,55 2,-68 0,0-1,-1 1,1 0,0-1,0 1,0 0,-1 0,1 0,-1 0,1 1,0-1,-1 0,0 0,1 1,-1-1,0 1,0 0,0-1,0 1,0 0,0-1,0 1,-1 0,1 0,-1 0,1 0,-1 0,0 0,0 0,1 0,-1 0,-1-1,1 2,-1 2,0-1,-1 1,0 0,0-1,0 1,0-1,-1 0,0 0,0 0,0 0,0 0,0-1,-1 1,0-1,0 0,0 0,0 0,0 0,0-1,-1 0,1 0,-1 0,0-1,1 1,-2 1,6-3,0 0,0 0,1 0,-1 0,0 0,0 0,0 0,0 0,1 0,-1 0,0 0,0 0,0 1,0-1,0 0,1 0,-1 0,0 0,0 0,0 0,0 1,0-1,0 0,0 0,0 0,1 0,-1 1,0-1,0 0,0 0,0 0,0 0,0 1,0-1,0 0,0 0,0 0,0 1,0-1,0 0,0 0,0 0,-1 0,1 1,0-1,0 0,0 0,0 0,0 0,0 0,0 1,-1-1,27 1,-20-1,-2 0,1 0,-1-1,0 1,0 1,1-1,-1 1,0-1,0 1,0 0,0 1,0-1,0 1,0 0,0 0,-1 0,1 0,-1 0,1 1,-1 0,0 0,0 0,0 0,0 0,-1 0,1 1,-1-1,0 1,0 0,0 1,0 4,0 0,-1-1,0 1,-1 0,0 0,0 0,-1 0,0 0,0 0,-1-1,-1 2,2-6,0-1,0 0,-1 1,1-1,-1 0,0 0,0 0,0 0,0 0,-1 0,1-1,-1 1,1-1,-1 1,0-1,0 0,0 0,-1-1,1 1,0 0,0-1,-1 0,1 0,-1 0,1 0,-1-1,-3 1,-96-14,102 11,6 1</inkml:trace>
  <inkml:trace contextRef="#ctx0" brushRef="#br0" timeOffset="279.252">455 309,'-2'11,"-2"9,1 5,1 5,0 2,1 3,0-1,1-3,0-5,0-4,0-7</inkml:trace>
  <inkml:trace contextRef="#ctx0" brushRef="#br0" timeOffset="717.343">788 1,'-9'2,"0"1,-1 0,1 1,1 0,-1 0,0 1,1 0,0 1,0 0,1 0,-1 1,1 0,1 0,-1 0,1 1,1 0,0 0,0 0,0 1,1 0,0 0,1 0,0 0,-2 10,2-6,2 0,-1 0,2 0,-1 0,2 0,0 0,0 0,2 0,-1 0,1 0,1 0,1-1,0 0,0 0,2 3,-2-7,-1-1,1 0,0 0,1 0,-1 0,1-1,1 0,-1 0,1-1,0 1,0-2,1 1,-1-1,1 0,0 0,0-1,1 0,-1-1,1 0,-1 0,1-1,-1 0,4 0,-8-1,0 0,-1 0,1 0,0 0,0-1,0 1,-1-1,1 0,0-1,-1 1,1 0,-1-1,1 0,-1 0,0 0,0 0,0 0,0-1,0 0,0 1,-1-1,1 0,-1 0,0 0,0-1,0 1,0 0,-1-1,1 1,-1-1,0 0,0 1,0-1,0 0,-1 0,0 1,0-1,0 0,0 0,0 0,-1 0,1 1,-1-1,-1-1,0 1,0 0,-1-1,0 1,0 1,0-1,0 0,-1 1,1 0,-1-1,0 1,0 1,0-1,0 1,-1-1,1 1,-1 1,1-1,-1 0,0 1,1 0,-1 0,0 1,0-1,0 1,0 0,0 0,1 1,-1 0,0-1,0 1,0 1,1-1,-1 1,-1 1,-40 39,30-19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50.1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40 226,'39'121,"46"78,-84-197,0-1,0 0,0 0,0 1,-1-1,1 1,0-1,-1 0,1 1,-1-1,0 1,1 0,-1-1,0 1,0-1,0 1,0-1,0 1,0-1,-1 1,1-1,0 1,-1-1,1 1,-1-1,0 1,1-1,-1 0,0 1,0-1,0 0,0 0,0 1,0-1,0 0,0 0,-1 0,1 0,0-1,-1 1,1 0,0 0,-1-1,1 1,-1-1,1 1,-1-1,-7 2,0 0,-1 0,1-1,0-1,-1 1,1-2,-1 1,1-1,0 0,-1-1,-2-1,-17-6</inkml:trace>
  <inkml:trace contextRef="#ctx0" brushRef="#br0" timeOffset="248.612">14 91,'18'-2,"16"-1,12-2,11-5,8-5,3-2,-5-3,-14 1</inkml:trace>
  <inkml:trace contextRef="#ctx0" brushRef="#br0" timeOffset="1246.695">643 172,'13'44,"95"241,-70-228,-38-56,1 0,0 0,0 0,0 0,0 0,0-1,1 1,-1 0,0-1,0 1,0-1,0 1,1-1,-1 0,0 1,1-1,-1 0,0 0,0 0,1 0,-1 0,0 0,1 0,-1-1,0 1,0 0,1-1,-1 1,0-1,0 1,0-1,1 0,-1 1,0-1,0 0,0 0,0 0,0 0,-1 0,1 0,0 0,0 0,-1 0,1 0,0 0,-1 0,1-1,-1 1,10-22,0 0,-2-1,-1 0,-1 0,-1-1,-1 1,-1-1,-1 0,-2-14,9-184,-7 189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55.1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185 0,'44'51,"-3"1,-2 2,-3 2,-2 1,-3 1,-2 2,10 33,-11-7,-3 2,-5 0,-3 2,-4 0,-4 0,-4 1,-5 54,-7-12,-6-1,-6 0,-5-2,-37 113,37-160,-4-2,-3-1,-4-1,-2-2,-31 44,10-45,39-56</inkml:trace>
  <inkml:trace contextRef="#ctx0" brushRef="#br0" timeOffset="513.159">146 2259,'-13'43,"1"0,3 1,2 0,-2 43,-5 27,11-104,4-33,3 3,-1 0,-1 0,0 0,-2 0,0-1,-1 1,-1 0,-1 0,-1 0,-1 1,0-1,-1 1,-2 0,-8-16,15 33,0-1,-1 1,1 0,-1 0,0 0,0 0,0 0,0 0,0 1,0-1,0 0,0 1,-1 0,1 0,0-1,-1 1,1 1,-1-1,0 0,17 11,9-3,-1-2,1-1,1 0,-1-2,0-1,1 0,-5-1,44 1,-38-1,0 0,0 2,0 1,0 0,3 3,-25-6,-1 1,1 0,-1-1,1 1,-1 0,1 0,-1 1,1-1,-1 0,0 1,0-1,0 1,0 0,0 0,0 0,0 0,-1 0,1 0,-1 0,1 1,-1-1,0 0,0 1,0-1,0 1,0-1,-1 1,1 0,-1-1,0 1,1 0,-1-1,0 1,-1 0,1-1,0 1,-1 0,0-1,1 1,-1-1,0 1,0-1,-1 1,1-1,0 0,-2 2,-15 23,-1 0,-1-2,-1 0,-1-1,-1-1,-1-1,-12 6,15-9,-129 104,84-73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59.9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0,'-23'281,"19"-252,0-14,1 0,1 0,0 1,1-1,0 1,2-1,0 1,0-1,2 0,0 0,0 0,2 0,4 12,-6-23,1 1,-1-1,1 1,0-1,0 0,0-1,1 1,0-1,-1 0,1 0,0 0,0-1,1 0,-1 0,0 0,1 0,-1-1,1 0,0 0,-1-1,1 1,0-1,-1 0,1-1,1 0,14-1,1-1,-1-2,0 0,0-1,19-8,36-22,-49 19</inkml:trace>
  <inkml:trace contextRef="#ctx0" brushRef="#br0" timeOffset="330.772">495 54,'-8'31,"2"0,0 1,3 0,0 0,2 0,2 1,1-1,3 12,-5-34,1 0,0 1,1-1,1 0,-1 0,1 0,1 0,0-1,1 1,-1-1,2 0,-1 0,1-1,1 1,-1-1,1-1,1 1,0-1,0-1,4 3,-4-5,2 0,-1-1,0 0,1 0,-1-1,1-1,0 1,0-2,0 1,-1-1,1-1,0 0,0 0,0-1,-1 0,1-1,-1 0,0 0,0-1,0 0,0-1,7-5,4-6</inkml:trace>
  <inkml:trace contextRef="#ctx0" brushRef="#br0" timeOffset="548.191">402 348,'16'0,"16"0,15-3,8 0,3-2,0-2,-7-3,-8-4,-13-2,-10 2</inkml:trace>
  <inkml:trace contextRef="#ctx0" brushRef="#br0" timeOffset="1157.24">482 40,'581'1,"-580"-1,0-1,1 1,0-1,0 1,-1-1,1 1,0 0,0 0,0 0,0 0,-1 0,1 0,0 0,0 1,0-1,-1 1,1-1,0 1,0 0,-1-1,1 1,-1 0,1 0,-1 0,1 0,-1 1,1-1,-1 0,0 1,0-1,0 1,0-1,0 1,0-1,0 1,0 0,-1-1,1 1,-1 0,1 0,-1-1,1 1,-1 0,0 1,-3 19,2 1,0-1,1 0,1 0,2 1,2 12,44 228,-46-240,-3-23,0 0,0-1,0 1,1 0,-1 0,0 0,0 0,0 0,0 0,0 0,1 0,-1 0,0 0,0 0,0 0,0-1,1 1,-1 0,0 0,0 0,0 0,0 0,1 1,-1-1,0 0,0 0,0 0,0 0,1 0,-1 0,0 0,0 0,0 0,0 0,0 0,1 0,-1 1,3-23,4-17,-2-1,-2 0,-2 0,-1 0,-2 0,-2 0,-1 0,-3 0,-1 1,-8-22,-11 15,27 46,0 0,1 0,-1 0,1 0,-1 0,1 0,-1 0,0 0,1 0,-1 0,1 0,-1 1,1-1,-1 0,0 0,1 1,-1-1,1 0,-1 0,1 1,0-1,-1 1,1-1,-1 0,1 1,0-1,-1 1,1-1,0 1,-1-1,1 1,0-1,0 1,-1-1,1 1,0 0,0-1,0 1,0-1,0 1,0-1,0 1,0 0,0-1,0 1,0-1,0 1,0-1,1 1,-1 0,0-1,0 1,1-1,-1 1,0-1,1 1,-1-1,0 0,1 1,-1-1,1 1,-1-1,1 0,-1 1,1-1,-1 0,1 1,8 17,2 0,0-1,1 0,1-1,0 0,1-1,1-1,0 0,1 0,9 4,-9-5,12 11,-11-12,0 1,-1 1,0 0,-2 1,1 1,-2 0,0 1,-1 0,-1 1,2 6,-12-20,1 0,-1-1,0 1,0 0,-1 1,1-1,-1 0,0 0,0 0,0 0,-1 0,1 0,-1 0,0 0,0 0,-1 0,1 0,-1 0,0-1,0 1,0-1,0 1,-1-1,1 0,-1 0,0 0,0 0,0 0,0-1,0 1,-2 0,-8 5,0 0,0 0,-1-1,-1-1,1 0,-1-1,-11 2,-39 6,4-4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1:58.39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0 228,'14'4,"13"2,14 0,11-2,5-1,1-1,-3 0,-14-2,-13 0</inkml:trace>
  <inkml:trace contextRef="#ctx0" brushRef="#br0" timeOffset="246.441">14 320,'15'7,"16"2,12 0,11-2,8-2,2-2,0-1,-7-4,-9-3,-12-1</inkml:trace>
  <inkml:trace contextRef="#ctx0" brushRef="#br0" timeOffset="496.189">454 0,'23'11,"19"9,15 5,11 3,-1 1,-7 3,-13 2,-19 5,-27 5,-28 6,-28 4,-23 1,-12-1,9-10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03.2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1 910,'26'-52,"-2"-1,-3-1,-1-1,-2-7,-17 58,-1 3,0 1,0-1,-1 1,1-1,0 1,0-1,0 1,0-1,0 0,-1 1,1-1,0 1,0-1,0 1,1-1,-1 1,0-1,0 0,0 1,0-1,1 1,-1-1,0 1,0-1,1 1,-1-1,0 1,1-1,-1 1,0 0,1-1,-1 1,1 0,-1-1,1 1,-1 0,1-1,-1 1,1 0,-1 0,1 0,-1-1,1 1,-1 0,1 0,0 0,-1 0,1 0,-1 0,1 0,-1 0,1 0,-1 0,1 1,0-1,-1 0,1 0,-1 0,1 1,-1-1,1 0,-1 1,1-1,70 146,-21-46,-50-99,0-1,1 1,-1 0,0 0,0 0,0 0,0-1,0 1,0 0,0 0,0 0,0 0,0 0,0 0,0-1,-1 1,1 0,0 0,-1 0,1-1,0 1,-1 0,1 0,-1-1,1 1,-1 0,0-1,1 1,-1 0,0-1,1 1,-1-1,0 1,0-1,1 0,-1 1,0-1,0 0,0 0,0 1,1-1,-1 0,0 0,0 0,0 0,0 0,0 0,0 0,1 0,-2-1,-42-14,41 11,0 1,0-1,0 0,0 0,1 0,0-1,0 1,0-1,0 1,1-1,-1 1,1-1,1 0,-1 0,0 0,1 1,0-1,0 0,1 0,-1 0,1 0,0 1,1-2,39-106,-19 67,5-7,-3 0,-2-2,-2 0,12-57,-27 88,0-1,-2 1,-1-1,0 1,-2-1,0 0,-2 1,-1-1,-3-12,-9 7,14 28,1 1,0 0,-1-1,1 1,-1 0,1-1,-1 1,1 0,-1-1,1 1,-1 0,1 0,-1 0,1 0,-1-1,1 1,-1 0,1 0,-1 0,1 0,-1 0,0 0,1 0,-1 0,1 0,-1 1,1-1,-1 0,1 0,-1 0,1 1,-1-1,1 0,-1 0,1 1,-1-1,1 1,0-1,-1 0,1 1,0-1,-1 1,1-1,0 1,-1-1,1 1,0-1,0 1,0-1,0 1,-1-1,1 1,0-1,-4 12,1 0,0 1,0-1,1 1,1-1,0 1,1-1,0 1,1 0,1-1,0 5,81 470,-70-325,-12-161,-1 0,0 0,0 0,1 0,-1 0,1 0,-1-1,0 1,1 0,0 0,-1 0,1 0,0-1,-1 1,1 0,0-1,0 1,0 0,-1-1,1 1,0-1,0 1,0-1,0 0,0 1,0-1,0 0,0 0,0 1,0-1,0 0,0 0,0 0,0 0,0-1,0 1,0 0,0 0,0-1,0 1,0 0,0-1,0 1,0-1,0 1,-1-1,2 0,38-32,47-90,-106 227,18-100,1 1,-1-1,1 1,1-1,-1 0,0 1,1-1,0 1,0-1,1 0,-1 0,1 1,0-1,0 0,0-1,0 1,1 0,0-1,-1 1,1-1,1 0,-1 0,0 0,1 0,-1-1,1 1,0-1,0 0,0 0,0 0,0-1,0 1,1-1,-1 0,0 0,4 0,15-3</inkml:trace>
  <inkml:trace contextRef="#ctx0" brushRef="#br0" timeOffset="157.635">615 523,'-2'-5,"-3"-5,-1-2</inkml:trace>
  <inkml:trace contextRef="#ctx0" brushRef="#br0" timeOffset="678.863">147 229,'149'15,"117"30,-260-44,1-1,0 1,0-1,0 1,0 1,0-1,-1 1,1 0,0 1,-1 0,1 0,-1 0,0 1,0 0,0 0,-1 0,0 1,1 0,-1 0,-1 0,1 1,-1-1,0 1,0 0,-1 0,0 1,2 5,-4 3,0 1,-2 0,0 0,0-1,-2 1,-2 9,-4 28,7-43,0 0,1 0,1 1,-1-1,2 0,-1 0,2 0,-1 0,1 0,1 0,-1 0,2 0,-1-1,2 1,-1-1,1 0,0-1,1 1,1 0,-6-8,0 1,0-1,1 0,-1 0,0-1,0 1,1 0,-1 0,0-1,1 1,-1 0,1-1,-1 1,1-1,-1 0,1 0,-1 1,1-1,-1 0,1 0,-1-1,1 1,-1 0,1 0,-1-1,1 1,-1-1,1 1,-1-1,0 1,1-1,-1 0,0 0,1 0,-1 0,0 0,0 0,1-1,36-52,-33 47,22-36,-37 70,-6 66,16-90,0 0,1 0,-1 1,1-1,0 0,0 0,0 0,0 0,0 0,1 0,-1 0,1 0,0 0,0-1,0 1,0-1,0 1,1-1,-1 0,1 0,-1 0,1 0,0 0,0-1,0 1,0-1,0 0,47 5,-26-9</inkml:trace>
  <inkml:trace contextRef="#ctx0" brushRef="#br0" timeOffset="1114.379">1083 577,'-4'-1,"1"1,0 0,-1 0,1 0,-1 0,1 1,-1-1,1 1,0 0,-1 0,1 0,0 1,0-1,0 1,0-1,0 1,0 0,0 0,1 1,-1-1,1 0,-1 1,1 0,0-1,0 1,0 0,1 0,-1 0,1 0,-1 1,1-1,0 0,0 0,1 1,-1-1,1 1,-1-1,1 1,0-1,0 0,1 2,2 2,0 1,1 0,0-1,1 1,-1-1,2 0,-1-1,1 1,-1-1,2 0,-1-1,1 1,0-1,0-1,0 1,1-1,-1 0,6 1,6 6,-4-2,-8-6,0 1,0 0,0 1,-1-1,0 1,0 1,0-1,0 1,-1 0,3 4,-8-9,1-1,-1 1,1 0,-1 0,1 0,-1 0,0 0,1 0,-1 0,0 0,0 0,0 0,0-1,1 1,-2 0,1 0,0 0,0 0,0 0,0 0,-1 0,1 0,0 0,-1 0,1 0,0 0,-1-1,1 1,-1 0,0 0,1 0,-1-1,0 1,1 0,-1-1,0 1,0-1,0 1,1-1,-1 1,0-1,0 0,0 1,0-1,0 0,0 0,0 1,-1-1,-51 6,49-6,-39-1,39-2,10-1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14.7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7 367,'-2'16,"-1"0,2 1,0 0,1-1,1 1,2 10,-2-23,-1 0,1 1,0-1,0 0,1 0,-1 0,1 0,0 0,0 0,1-1,-1 1,1-1,-1 1,1-1,0 0,0 0,1 0,-1-1,0 1,1-1,0 0,-1 0,1 0,0 0,0 0,0-1,4 1,0-2,0 0,0-1,0 1,0-2,-1 1,1-1,0 0,-1-1,0 0,1 0,-1 0,0-1,-1 0,1-1,-1 1,1-1,-1 0,-1-1,1 0,-1 0,0 0,0 0,-1-1,0 1,0-1,-1 0,1-1,-1 1,-1-1,0 1,0-1,0 0,-1 1,0-1,-1 0,0 0,0-1,0 3,0 0,0 1,-1-1,0 0,0 1,-1-1,1 1,-1 0,0 0,-1-1,1 1,-1 1,0-1,0 0,-1 1,1-1,-1 1,0 0,0 0,0 1,-1-1,1 1,-1 0,0 0,0 0,0 1,0 0,-1 0,1 0,0 0,-1 1,0 0,1 0,-1 1,1 0,-1 0,0 0,1 0,-1 1,1 0,-1 0,1 1,-4 0,7-1,-1 1,1-1,0 0,0 1,0-1,0 1,0-1,0 1,0 0,1 0,-1 0,1 0,-1 0,1 0,0 1,0-1,0 0,0 1,0-1,0 1,1-1,-1 1,1-1,0 1,0-1,0 1,0-1,0 1,0-1,1 1,-1-1,1 1,-1-1,1 1,0-1,0 0,0 1,1-1,-1 0,0 0,1 0,1 1,18 20</inkml:trace>
  <inkml:trace contextRef="#ctx0" brushRef="#br0" timeOffset="204.462">529 527,'-9'18,"-6"14,1 7,2 4,3 1,3 1,3-1,1-6,2-6,3-12,0-9</inkml:trace>
  <inkml:trace contextRef="#ctx0" brushRef="#br0" timeOffset="545.539">675 300,'87'34,"-69"-28,0 1,0 0,-1 1,0 1,15 10,-29-17,0 0,0 0,0 1,-1-1,1 1,-1-1,0 1,1 0,-1 0,-1 0,1 0,0 0,-1 1,1-1,-1 0,0 1,0-1,-1 1,1-1,-1 1,1-1,-1 1,0-1,-1 1,1 0,0-1,-1 1,0-1,0 1,0-1,0 0,-1 1,0-1,-5 11,-2 0,0-1,-1-1,0 0,0 0,-2-1,1 0,-3 0,-61 70,74-81,0 1,1 0,-1-1,0 1,1 0,-1-1,1 1,-1 0,1 0,0 0,-1 0,1-1,0 1,-1 0,1 0,0 0,0 0,0 0,0 0,0 0,0 0,0 0,0-1,0 1,0 0,1 0,-1 0,0 0,1 0,-1 0,1-1,-1 1,0 0,1 0,0-1,-1 1,1 0,-1-1,1 1,0 0,0-1,-1 1,1-1,0 1,0-1,0 1,-1-1,1 0,0 0,0 1,1-1,50 6,-23-7,-1-1,1-2,-1-1,0-1,0-1,-1-1,0-2,6-3,10-7</inkml:trace>
  <inkml:trace contextRef="#ctx0" brushRef="#br0" timeOffset="846.254">1237 287,'-2'35,"2"0,1 0,2 0,1 0,2 0,1 0,2-1,1-1,1 1,3-2,8 17,-22-47,1-1,-1 1,0 0,1-1,-1 1,1 0,0-1,0 1,-1-1,1 1,0-1,0 1,0-1,1 0,-1 1,0-1,0 0,1 0,-1 0,0 0,1 0,-1 0,1 0,0-1,-1 1,1 0,0-1,-1 1,1-1,0 0,-1 0,1 0,0 1,0-2,-1 1,1 0,0 0,0 0,-1-1,1 1,0-1,-1 1,1-1,-1 0,1 0,-1 0,2-1,5-10,-1-1,0 1,-1-2,0 1,-1-1,-1 0,1-2,1-5,134-482,-111 393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12.67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27 283,'19'3,"14"0,13 0,11-1,6 0,2 2,-1-1,-7 2,-15 3,-15-1</inkml:trace>
  <inkml:trace contextRef="#ctx0" brushRef="#br0" timeOffset="175.982">0 418,'16'9,"19"3,17-1,18-1,13-4,8-4,2-5,-5-7,-18-1</inkml:trace>
  <inkml:trace contextRef="#ctx0" brushRef="#br0" timeOffset="485.852">442 56,'4'9,"2"-1,-1 0,1 0,0 0,1-1,0 0,0 0,0-1,1 0,0 0,0 0,1-1,0-1,0 1,0-1,9 2,37 15,1-3,1-2,9-1,135 42,-189-53,-1 0,1 1,-1 1,-1 0,1 0,-1 1,0 0,0 1,0 2,-8-8,0 0,0 1,0-1,0 1,0 0,-1 0,1-1,-1 1,0 0,0 0,0 0,0 0,-1 1,1-1,-1 0,0 0,0 0,0 0,0 1,0-1,-1 0,0 0,1 0,-1 0,0 0,-1 0,1 0,0 0,-1 0,-1 2,-67 72,-123 60,133-97,10-1,57-39,11-7</inkml:trace>
  <inkml:trace contextRef="#ctx0" brushRef="#br0" timeOffset="750.138">1685 203,'-3'16,"0"15,1 12,-1 9,2 5,0-1,0-3,1-7,-2-7,-4-9,-2-10,-2-10,0-14,2-6</inkml:trace>
  <inkml:trace contextRef="#ctx0" brushRef="#br0" timeOffset="957.583">1350 17,'25'6,"24"3,22 0,18-5,10-4,6-5,-2-4,-11-2,-20 0,-21 2</inkml:trace>
  <inkml:trace contextRef="#ctx0" brushRef="#br0" timeOffset="1530.781">2166 431,'0'-118,"1"113,0 0,0 0,0 0,1 1,0-1,0 0,0 1,0-1,1 1,0 0,-1 0,2 0,-1 0,0 0,1 1,0-1,0 1,0 0,0 0,0 1,0-1,2 1,-2 1,1 1,-1 0,1 0,-1 0,1 1,-1 0,0-1,1 2,-1-1,0 0,0 1,1 0,-1 0,-1 0,1 1,0-1,0 1,-1 0,0 0,1 0,-1 0,0 0,-1 1,1 0,-1-1,1 1,-1 0,0 0,0 0,0 4,9 7,-4-5,1 0,0-1,1 0,0 0,0-1,1 0,0-1,1 0,0 0,0-1,-5-3,0 0,-1-1,1 0,0 0,0 0,0-1,0 1,1-2,-1 1,0-1,0 0,1 0,-1 0,0-1,0 0,0 0,0-1,0 0,0 0,5-3,-6 3,-1-1,0 0,0 0,0 0,0 0,0-1,-1 1,0-1,0 0,0 0,0-1,0 1,-1 0,0-1,0 0,0 1,0-1,-1 0,0 0,0 0,0 0,-1 0,1 0,-1 0,-1 0,1 0,-16-11,4 15</inkml:trace>
  <inkml:trace contextRef="#ctx0" brushRef="#br0" timeOffset="1812.346">2286 564,'16'2,"16"1,18 0,14 0,12-2,5 0,3-2,-3-2,-17 0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10.2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40 303,'14'3,"13"0,12 0,10-1,6-1,2 0,-1 0,-10 1,-13 1</inkml:trace>
  <inkml:trace contextRef="#ctx0" brushRef="#br0" timeOffset="279.253">0 504,'23'4,"19"2,15 0,13-1,9-2,5-3,1-4,-7-6,-15-1</inkml:trace>
  <inkml:trace contextRef="#ctx0" brushRef="#br0" timeOffset="525.593">508 76,'15'15,"2"0,0-2,0 0,2-1,-1-1,1 0,1-1,0-2,3 1,-4-1,61 26,100 52,-174-83,0 0,-1 1,0-1,1 1,-1 0,-1 1,1-1,-1 1,1 0,-2 0,1 0,0 0,-1 1,0 0,0-1,-1 1,1 0,-1 1,-1-1,1 0,-1 0,0 1,0-1,-1 1,0-1,-1 5,-5 8,-2-1,0-1,-1 1,0-1,-2-1,0 0,-1 0,0-1,-1-1,-1 0,0-1,-1 0,-1-1,0 0,-76 58,58-45</inkml:trace>
  <inkml:trace contextRef="#ctx0" brushRef="#br0" timeOffset="980.143">1404 36,'6'9,"0"1,0 0,-1 0,0 0,-1 1,0 0,-1 0,0 0,-1 0,0 0,0 0,-2 1,1 5,1 5,9 134,-6 73,-4-76,3-104,1-68,-3-5</inkml:trace>
  <inkml:trace contextRef="#ctx0" brushRef="#br0" timeOffset="1243.596">1217 9,'14'5,"13"1,11-1,11 0,8-4,8-4,5-4,1-1,-2 2,-3 0,-7 5,-11 7,-13 1</inkml:trace>
  <inkml:trace contextRef="#ctx0" brushRef="#br0" timeOffset="1507.889">2033 263,'20'7,"16"2,11 0,7-2,2-2,2-2,-7-1,-10-2,-12 0</inkml:trace>
  <inkml:trace contextRef="#ctx0" brushRef="#br0" timeOffset="1676.438">2112 504,'21'6,"17"4,15-4,11-7,6-5,3-4,-2-3,-13 1</inkml:trace>
  <inkml:trace contextRef="#ctx0" brushRef="#br0" timeOffset="1924.495">2821 504,'0'8,"1"1,0 0,1 0,0-1,1 1,-1-1,1 0,1 0,0 0,0 0,0-1,1 1,0-1,1 0,0 0,0-1,0 0,1 0,-1 0,2-1,-1 0,0-1,1 1,0-1,0-1,0 0,0 0,1 0,1-1,-5-2,1 0,-1 0,0-1,0 0,0 0,-1-1,1 1,0-1,0 0,-1 0,1-1,-1 1,0-1,1 0,-1 0,-1-1,1 1,0-1,-1 0,3-3,2-4,-1 1,0-1,0 0,-2 0,1-1,-1 0,3-10,-5 10,-1-1,0 1,0 0,-1-1,-1 1,0-1,0 1,-1-1,-1 1,0-1,-1 1,-2-6,3 12,0 0,-1 0,1 0,-1 0,0 0,0 1,-1-1,0 1,0 0,0 0,-1 0,1 1,-1 0,0 0,0 0,-1 0,1 1,-1 0,0 0,0 0,0 1,0 0,0 0,-5-1,5 3,-1-1,1 1,-1 1,1-1,0 1,-1 0,1 0,0 1,0 0,0 0,0 1,0-1,1 1,-1 0,1 1,0-1,0 1,0 0,0 1,0-1,1 1,-2 3,-1-1,1 1,0 1,1-1,0 1,0 0,1 0,0 1,0-1,1 1,0-1,1 1,0 0,0 10,2-15,0 0,1 1,-1-1,1 0,0 1,0-1,1 0,0 0,-1 0,2 0,-1 0,1-1,-1 1,1-1,1 1,1 1,25 23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08:26.275"/>
    </inkml:context>
    <inkml:brush xml:id="br0">
      <inkml:brushProperty name="width" value="0.1" units="cm"/>
      <inkml:brushProperty name="height" value="0.1" units="cm"/>
      <inkml:brushProperty name="color" value="#F6630D"/>
      <inkml:brushProperty name="ignorePressure" value="1"/>
    </inkml:brush>
  </inkml:definitions>
  <inkml:trace contextRef="#ctx0" brushRef="#br0">7407 2527,'-197'11,"81"0,-1-4,-96-8,74-1,-423 11,-126-4,506-10,-249 1,-412 67,607-44,-152-10,341-10,-38-1,1 4,-1 3,1 4,-17 7,-13 10,-210 38,342-63,0-1</inkml:trace>
  <inkml:trace contextRef="#ctx0" brushRef="#br0" timeOffset="1634.228">7006 441,'-31'-3,"0"1,-1 1,1 1,0 2,0 1,-27 7,-42 3,-246 2,-564 49,651-53,-448 12,-187 15,571-18,-483-10,511-11,263 1,23 2,0-2,0 1,-1-1,1-1,0 1,0-2,0 1,0-1,0-1,0 1,1-2,-4-1,6 1,4 0</inkml:trace>
  <inkml:trace contextRef="#ctx0" brushRef="#br0" timeOffset="2445.998">2675 1,'11'1047,"-62"168,56-211,-5-991,3 64,2 0,16 69,-7-107,-3-57,15-54,-22 56</inkml:trace>
  <inkml:trace contextRef="#ctx0" brushRef="#br0" timeOffset="3043.535">2741 2848,'-37'56,"-2"-1,-3-3,-2-1,-5 1,49-52,0 1,0-1,0 1,0-1,0 1,0-1,0 1,0-1,0 0,-1 1,1-1,0 1,0-1,0 1,-1-1,1 0,0 1,-1-1,1 1,0-1,-1 0,1 1,0-1,-1 0,1 0,-1 1,1-1,-1 0,1 0,-1 0,1 1,0-1,-1 0,1 0,-1 0,1 0,-1 0,1 0,-1 0,1 0,-1 0,1 0,-1 0,1 0,-1-1,1 1,-1 0,1 0,-1 0,1-1,0 1,-1 0,1-1,-1 1,1 0,0-1,-1 1,1 0,0-1,-1 1,1-1,0 1,0 0,0-1,50-85,-33 63,125-197,-142 219,0 1,0-1,0 1,0-1,1 1,-1-1,0 1,0-1,1 1,-1 0,0-1,1 1,-1-1,1 1,-1 0,0-1,1 1,-1 0,1-1,-1 1,1 0,-1 0,1 0,-1-1,1 1,-1 0,1 0,-1 0,1 0,-1 0,1 0,-1 0,1 0,-1 0,1 0,0 0,-1 0,1 1,-1-1,1 0,-1 0,0 0,1 1,-1-1,1 0,-1 1,1-1,-1 0,0 1,1-1,-1 0,0 1,1-1,-1 1,0-1,1 1,-1-1,0 1,0-1,0 1,1-1,-1 1,0-1,0 1,0-1,0 1,0-1,6 9,8 6,0-1,1-1,0 0,2-1,-1-1,1 0,1-2,0 0,0 0,2-1,68 36,1 26,-86-66</inkml:trace>
  <inkml:trace contextRef="#ctx0" brushRef="#br0" timeOffset="4183.192">469 1444,'-6'107,"-4"-1,-19 81,27-174,-12 66,8-72,5-32,14-290,-13 268,10-92,-10 138,0-1,0 1,0 0,0-1,0 1,0-1,1 1,-1 0,0 0,1-1,-1 1,1 0,-1 0,1-1,0 1,0 0,-1 0,1 0,0 0,0 0,0 0,0 0,0 0,0 1,1-1,-1 0,0 1,0-1,0 0,1 1,-1 0,0-1,1 1,-1 0,0-1,1 1,-1 0,0 0,1 0,-1 0,1 1,3 3,0 0,0 0,-1 0,1 1,-1 0,0 0,0 0,-1 0,0 1,0-1,0 1,2 5,0 0,47 113,-40-91,1-1,2 0,1-1,1-1,1 0,2-1,-18-26,0-1,-1 1,1 0,0-1,1 1,-1-1,0 1,1-1,-1 0,1 0,0 0,0-1,-1 1,1-1,0 1,0-1,1 0,-1 0,0 0,0-1,0 1,1-1,-1 0,0 0,1 0,-1 0,0 0,0-1,1 1,-1-1,2-1,3-6,-1 0,0-1,0 0,-1 0,0 0,-1-1,0 0,0 0,-1-1,-1 1,0-1,0 0,-1 0,0 0,-1 0,0 0,-1 0,7-73,-4 1,-3-1,-7-40,7 52,0 71,0 0,0 0,0 0,0 0,0 0,1 0,-1 0,0 0,0 1,1-1,-1 0,1 0,-1 0,1 1,-1-1,1 0,0 0,-1 1,1-1,0 0,-1 1,1-1,0 1,0-1,0 1,-1 0,1-1,0 1,0 0,0-1,0 1,0 0,12 1</inkml:trace>
  <inkml:trace contextRef="#ctx0" brushRef="#br0" timeOffset="4818.511">1177 1471,'-12'228,"0"-77,12-151,-1 0,1-1,0 1,-1 0,1-1,-1 1,1 0,0 0,-1 0,1-1,-1 1,1 0,-1 0,1 0,-1 0,1 0,-1 0,1 0,-1 0,1 0,-1 0,1 0,0 0,-1 0,1 0,-1 0,1 1,-1-1,1 0,-1 0,1 0,0 1,-1-1,1 0,0 1,-1-1,1 0,0 1,-1-1,1 0,0 1,-1-1,1 1,0-1,0 1,0-1,-1 0,1 1,0-1,0 1,0-1,0 1,0-1,0 1,0-1,0 1,0-1,0 1,0-1,0 1,1-1,-1 0,0 1,0-1,0 1,-4-17,1 0,1-1,0 1,1-1,1 1,1-8,-1-6,-1-22,2 0,3 1,2-1,3 1,2-4,-1 44,-4 31,0 61,-6-62,1 1,1-1,1 0,1 1,0-2,5 13,-8-28,-1-1,1 0,0 1,-1-1,1 0,0 0,0 0,1 0,-1 0,0 0,1 0,-1 0,1-1,0 1,-1 0,1-1,0 1,0-1,0 0,0 0,0 0,0 0,0 0,1 0,-1 0,0-1,0 1,1-1,-1 0,0 1,1-1,-1 0,1 0,-1-1,2 1,7-7,0 0,0 0,-1-1,-1-1,1 1,-1-2,-1 1,0-1,0 0,-1-1,0 0,-1 0,2-3,-3 5,77-152,-81 158,-1 3,0-1,0 0,-1 1,1-1,0 0,0 1,0-1,0 0,0 1,0-1,1 0,-1 0,0 1,0-1,0 1,1-1,-1 0,0 1,1-1,-1 0,0 1,1-1,-1 1,1-1,-1 1,1-1,-1 1,1 0,-1-1,1 1,-1-1,1 1,0 0,-1 0,1-1,0 1,-1 0,1 0,0 0,-1 0,1-1,0 1,-1 0,1 0,0 1,-1-1,1 0,0 0,-1 0,1 0,0 1,-1-1,1 0,0 0,-1 1,1-1,-1 1,1-1,4 23,-1-1,-1 1,-2 0,0 0,-2 15,1 15,1 4,2-1,2 0,3 0,9 29,-8-58,0-7</inkml:trace>
  <inkml:trace contextRef="#ctx0" brushRef="#br0" timeOffset="5243.635">1779 1351,'11'360,"-33"-102,22-255,-1 0,0-1,1 1,0-1,-1 1,1 0,0-1,0 1,1 0,-1-1,1 1,-1 0,1-1,0 1,0-1,0 1,0-1,0 0,0 1,1-1,-1 0,1 0,0 0,0 0,0 0,0 0,0-1,0 1,0 0,0-1,1 0,-1 1,0-1,1 0,-1-1,1 1,1 0,19 0,-1-2,0-1,1 0,-1-2,21-6,31-5,2 7,-46 6</inkml:trace>
  <inkml:trace contextRef="#ctx0" brushRef="#br0" timeOffset="53059.634">15 2821,'-3'-6,"1"-1,-1 0,2 0,-1 1,1-1,0-1,0 1,1 0,0 0,0 0,0 0,1 0,1 0,-1 0,1 0,0 0,0 1,1-1,0 1,0-1,1 1,0 0,0 0,0 0,0 1,1 0,0 0,0 0,1 0,-1 1,1 0,0 0,1 0,0 1,0 0,1 0,-1 1,1 0,-1 1,1-1,0 1,-1 1,1 0,0 0,0 0,0 1,-1 0,1 0,0 1,-1 0,1 1,-1 0,0 0,5 3,13 8,-2 2,0 0,0 2,-2 0,2 4,10 6,-32-26,0 0,0 0,1 0,-1 0,1-1,-1 1,1-1,0 1,-1-1,1 0,0 0,0 0,0 0,0 0,0 0,0 0,0 0,0-1,1 1,-1-1,0 0,0 0,0 0,1 0,-1 0,0 0,0 0,0-1,1 1,-1-1,0 1,0-1,0 0,0 0,0 0,0 0,0 0,0-1,-1 1,3-2,55-119,-53 108</inkml:trace>
  <inkml:trace contextRef="#ctx0" brushRef="#br0" timeOffset="53308.832">189 3075,'13'-2,"12"-4,11-4,5-6,5-2,2 0,0 0,-3 4,-1 3,-1 3,-8 1</inkml:trace>
  <inkml:trace contextRef="#ctx0" brushRef="#br0" timeOffset="53562.258">977 2701,'-2'-14,"-4"-10,-2-7,-2-3,-2 1,1 3,0 5,5 6,7 11,8 14,5 12,3 15,0 14,0 9,-4 6,-3 6,-3-2,-4-10</inkml:trace>
  <inkml:trace contextRef="#ctx0" brushRef="#br0" timeOffset="53730.806">964 3128,'9'-2,"10"-5,8-7,7-7,6-6,4-5,-2 2,-3 6,-8 7</inkml:trace>
  <inkml:trace contextRef="#ctx0" brushRef="#br0" timeOffset="55364.187">1258 2500,'16'41,"3"-1,1-1,1-1,3-1,14 18,-27-38,1-1,0 0,1-1,0 0,1-1,1-1,6 4,-20-15,1-1,-1 0,0 0,1 0,-1 0,0 0,1-1,-1 1,1 0,-1-1,1 1,0-1,-1 0,1 1,0-1,-1 0,1 0,0 0,-1 0,1 0,0 0,-1-1,1 1,-1 0,1-1,0 0,-1 1,1-1,-1 0,1 0,-1 1,0-1,1 0,-1 0,0-1,0 1,0 0,0 0,0-1,0 1,0 0,1-2,8-15,-1-1,0 0,-2-1,0 0,-1 0,-1-1,2-19,-4 28,14-86,-4 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9.6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11,'20'0,"19"0,15 0,16 0,8-2,3-1,-5 0,-12 1,-16 2,-16 2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18.03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27,'9'0,"10"0,13 0,13-2,9-3,8-1,-1 1,-5 1,-11 1,-12 2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18.2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26,'13'0,"17"0,16-2,14-1,11-2,4-1,-3 2,-13 1,-15 0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22.92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0,'0'0,"0"0,1 0,-1 0,0 1,0-1,1 0,-1 0,0 0,0 0,0 0,1 1,-1-1,0 0,0 0,0 0,1 0,-1 1,0-1,0 0,0 0,0 1,0-1,0 0,1 0,-1 1,0-1,0 0,0 0,0 1,0-1,0 0,0 1,0-1,0 0,0 0,0 1,0-1,0 0,0 0,-1 1,1-1,0 0,0 0,0 1,0-1,0 0,-1 0,1 0,0 1,0-1,0 0,-1 0,1 0,0 0,0 1,0-1,-1 0,1 0,0 0,0 0,-1 0,1 0,0 0,23 18,-23-18,266 170,-246-156,-6-7,-1 1,-1 1,1 0,-2 1,1 0,-1 0,-1 1,0 1,0 0,-1 0,-1 1,0 0,-1 0,0 1,0 4,-7-9,-1-1,0 1,-1 0,0-1,0 0,0 1,-1-1,-1 0,0 0,0 0,0-1,-1 0,0 1,0-2,-1 1,1-1,-2 1,1-2,-1 1,0-1,0 0,0 0,-5 2,-44 30,-2-3,-1-2,-8 0,57-26,-36 16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2.2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1 177,'36'73,"-11"-17,3-1,2-2,2-1,2-1,3-2,39 41,-75-90,0 2,0-1,-1 0,1 1,0-1,1 0,-1 1,0-1,0 0,0 0,1 0,-1 0,1 0,-1 0,0-1,1 1,0 0,-1-1,1 1,-1-1,1 1,0-1,-1 0,1 0,0 0,-1 0,1 0,0 0,-1 0,1 0,0-1,-1 1,1-1,-1 1,1-1,-1 0,2 0,1-5,0 0,0 0,0-1,-1 1,0-1,0 0,-1 0,0 0,0 0,0 0,0-5,1-4,17-89,-6-1,-3 0,-5-71,-7 101,1 76,-1 0,1 0,0 0,0 1,0-1,-1 0,1 0,0 0,0 0,0 0,-1 0,1 0,0 0,0 0,0 0,-1 0,1 0,0 0,0-1,0 1,0 0,-1 0,1 0,0 0,0 0,0 0,0 0,-1 0,1-1,0 1,-3 26,1 10,0 4</inkml:trace>
  <inkml:trace contextRef="#ctx0" brushRef="#br0" timeOffset="527.123">576 511,'7'0,"94"10,-98-9,1 0,0 0,-1 0,1 0,-1 1,0-1,1 1,-1 0,0 0,0 0,0 1,0-1,-1 1,1-1,0 1,-1 0,0 0,0 0,0 1,0-1,0 0,-1 1,0-1,1 1,-1-1,0 3,-2 2,0 0,-1-1,0 0,0 1,-1-1,0 0,0 0,-1-1,1 1,-1-1,-1 1,1-1,-1 0,-1-1,1 1,-1-1,1 0,-1-1,-1 1,1-1,-1-1,0 1,1-1,-3 1,-32 14,64-14,109 5,-124-8,-1 1,1 0,-1 0,0 0,0 1,0 0,0 1,0 0,-1 0,1 0,-1 1,0 0,-1 0,1 0,-1 1,2 2,-5-5,-1-1,1 1,0 0,-1 0,0 1,1-1,-1 0,-1 0,1 0,0 1,-1-1,0 1,0-1,0 0,0 1,0-1,0 0,-1 1,0-1,0 0,0 0,0 1,0-1,-1 0,1 0,-1 0,0-1,0 1,0 0,0-1,0 1,-1-1,1 0,-1 1,-97 65,93-64,4-2,0 0,0-1,0 1,-1 0,1-1,0 0,-1 0,1 0,-1 0,1 0,-1-1,0 1,1-1,-1 0,1 0,-4-1,2-4</inkml:trace>
  <inkml:trace contextRef="#ctx0" brushRef="#br0" timeOffset="792.701">1017 498,'23'-4,"16"-3,13-1,7 1,-2 0,-8 3,-13 4,-13 1</inkml:trace>
  <inkml:trace contextRef="#ctx0" brushRef="#br0" timeOffset="1040.079">1084 725,'18'4,"15"2,14 0,12-3,9-5,6-4,-2-6,-13 0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4.43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 0,'5'16,"1"0,1 0,0-1,1 0,1-1,0 1,1-2,1 1,0-2,0 1,2-1,0-1,164 156,-176-167,0 1,1 1,0-1,0 0,-1 1,1-1,-1 1,1 0,-1-1,0 1,0 0,0 0,0 0,0 0,0 0,0 0,0 0,-1 0,1 0,-1 0,0 0,0 0,1 1,-1-1,-1 0,1 0,0 0,0 0,-1 1,1-1,-1 0,0 0,0 0,0 0,0 1,-9 1,0 0,0 0,0-1,0-1,-1 0,1 0,-1-1,1 0,-1-1,1 0,-1-1,1 0,-3 0,1-1,-1 0,1 0,0-1,0-1,0 0,1 0,-1-2,1 1,0-1,0-1,-5-4,-17-18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4.67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48,'16'-5,"16"-3,17-1,13-1,6 1,-9 3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4.8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1,'25'7,"22"2,17-5,10-8,-6-2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5.2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27 119,'-4'9,"0"1,0-1,1 1,0 0,0 0,1 0,1 1,0-1,0 0,1 1,0-1,1 0,0 1,1-1,0 0,0 0,1 0,1 0,-1 0,2-1,-1 1,1-1,1-1,-1 1,2-1,-1 1,4 1,-6-6,0 0,0 0,0 0,1-1,-1 1,1-1,0-1,0 1,1-1,-1 1,0-2,1 1,-1 0,1-1,-1 0,1-1,0 1,0-1,-1 0,1 0,0-1,-1 1,1-2,-1 1,1 0,-1-1,1 0,-1 0,0-1,0 1,0-1,0 0,0-1,-1 1,1-1,-1 0,0 0,0 0,2-4,-1-5,-1-1,-1 1,0-1,0 1,-2-1,1 0,-2 0,0 0,-1 1,0-1,-1 0,0 0,-1 1,-1-1,0 1,-1 0,-1 0,1 1,-2 0,0 0,-8-11,-37-35,50 57,0-1,0 1,0-1,0 1,-1 0,1 0,0 0,0 0,-1 0,1 1,-1-1,1 1,0-1,-1 1,1 0,-1 0,1 0,-1 0,1 1,-1-1,1 1,0-1,-1 1,1 0,0 0,-1 0,1 0,0 0,-1 1,-2 4,-1 1,1 0,1 0,-1 0,1 1,1-1,-1 1,1 0,1 0,-1 0,1 0,1 1,0-1,0 1,0-1,1 1,0-1,1 0,0 1,0-1,3 8,11 42,5-7</inkml:trace>
  <inkml:trace contextRef="#ctx0" brushRef="#br0" timeOffset="263.292">495 333,'0'23,"-2"16,-1 11,0 8,0 4,1-3,1-1,-2-7,-2-7,-1-12</inkml:trace>
  <inkml:trace contextRef="#ctx0" brushRef="#br0" timeOffset="864.28">669 12,'30'-5,"1"1,-1 2,1 1,0 1,-1 2,1 1,27 7,-53-9,-1 0,0 0,-1 0,1 0,0 1,0 0,0 0,-1 0,1 0,-1 0,0 1,0-1,1 1,-2 0,1 0,0 0,-1 0,1 1,-1-1,0 1,0 0,0-1,-1 1,1 0,-1 0,0 0,0 0,0 0,-1 0,1 0,-1 0,0 0,0 0,-1 1,1-1,-1 0,0 0,0 0,-6 13,-1 0,0-1,-1 0,-1-1,0 0,-1-1,-1 0,0-1,-1 0,-3 1,-56 67,71-80,-1 0,1 0,0 1,0-1,0 0,0 0,0 1,0-1,0 1,0-1,0 1,1-1,-1 1,1-1,-1 1,1 0,0-1,-1 1,1 0,0-1,0 1,0 0,0 0,0-1,1 1,-1 0,1-1,-1 1,1-1,-1 1,1 0,0-1,0 1,0-1,-1 0,2 1,-1-1,0 0,0 0,0 1,0-1,1 0,-1 0,1 0,0 0,10 3,-1 0,1-1,0 0,-1-1,1 0,0-1,12-1,59 2,0-4,53-10,-33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7.9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42,'11'-18,"4"-6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47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1 291,'100'341,"-90"-309,-3-2,2 0,1-1,1-1,1 1,2-2,1 0,1 0,7 8,-21-33,-1 0,0 0,0 0,1-1,-1 1,1 0,-1-1,1 1,0-1,0 1,0-1,0 0,0 0,0 0,0 0,0 0,0 0,0 0,0-1,1 1,-1-1,0 0,1 1,-1-1,0 0,0 0,1-1,-1 1,0 0,0-1,1 0,-1 1,0-1,1-1,4-3,-2-2,1 1,-1-1,0 0,-1 0,1 0,-1-1,-1 1,1-1,-2 0,1 0,-1 0,1-7,-1 10,14-71,-2 0,-5-1,-2-1,-4 1,-5-48,-10-163,14 256,-1 31,-1 1,0-1,0 1,1 0,-1-1,0 1,1 0,-1-1,0 1,1 0,-1-1,0 1,1 0,-1-1,1 1,-1 0,1 0,-1 0,1 0,-1-1,1 1,-1 0,1 0,-1 0,1 0,-1 0,0 0,1 0,-1 0,1 0,-1 1,1-1,-1 0,1 0,-1 0,1 0,-1 1,1-1,-1 0,0 0,1 1,-1-1,1 0,-1 1,0-1,0 1,1-1,-1 0,0 1,1-1,-1 1,0-1,0 1,0-1,17 19</inkml:trace>
  <inkml:trace contextRef="#ctx0" brushRef="#br0" timeOffset="491.361">589 665,'38'-10,"0"2,0 1,1 2,0 2,36 1,-72 2,0-1,0 1,0 0,1 1,-1-1,0 0,0 1,0-1,0 1,0 0,-1 0,1 0,0 1,0-1,-1 1,1-1,-1 1,1 0,-1 0,0 0,1 0,-1 1,0-1,-1 0,1 1,0-1,-1 1,1 0,-1 0,0-1,0 1,0 0,0 0,0 0,-1 0,1 0,-1 0,0 0,0 1,0 1,-6 9,1-1,-1 0,-1-1,0 1,-1-1,-1 0,0-1,0 0,-1-1,0 0,-1 0,0-1,-73 65,83-73,1-1,0 0,0 0,-1 0,1 0,0 0,-1 1,1-1,0 0,0 0,-1 1,1-1,0 0,0 0,0 1,-1-1,1 0,0 0,0 1,0-1,0 0,0 1,-1-1,1 0,0 1,0-1,0 0,0 1,0-1,0 0,0 1,0-1,0 0,0 1,1-1,-1 0,0 1,0-1,0 0,0 0,0 1,1-1,-1 0,0 1,0-1,0 0,1 0,-1 0,0 1,0-1,1 0,-1 0,0 0,1 1,-1-1,0 0,0 0,1 0,-1 0,0 0,1 0,-1 0,25 1,-22-1,58-6,-40 3,-1 1,1 1,-1 0,1 2,0 0,-1 2,0 0,13 4,-28-5,0 0,0 1,0-1,0 1,-1 0,1 1,-1-1,0 1,0 0,0 0,-1 0,1 0,-1 1,0-1,0 1,-1 0,1 0,-1 0,0 0,0 1,-1-1,0 0,0 1,0-1,0 1,-1-1,0 1,0-1,-1 1,1-1,-1 1,0-1,-1 0,1 1,-1-1,-2 4,-4 8,0-1,-1-1,0 1,-1-2,-1 1,0-2,-1 1,-1-1,0-1,0-1,-1 1,-1-2,0 0,0-1,-1-1,0 0,-1-1,-8 2,22-7,0-1,1 0,-1 0,0 0,0 0,0 0,0-1,0 1,0-1,0 0,0 0,0 0,0 0,0-1,0 1,0-1,0 0,0 0,0 0,1 0,-1 0,-1-1,-6-10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6:59.90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10,'22'3,"22"0,22-1,14-2,15-3,7-4,-13-1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09.8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2458 979,'91'-290,"-79"258,-6 52,-3 286,0-258,0-23,-2 0,0 1,-2-1,-1 1,-3 16,4-39,0 0,0 1,0-1,0 0,0 0,-1 0,0 0,1 0,-1 0,0 0,0 0,-1-1,1 1,-1-1,1 0,-1 0,0 0,0 0,1 0,-1 0,-1-1,1 1,0-1,0 0,-1 0,1 0,-3 0,45 5,299-3,-283-3</inkml:trace>
  <inkml:trace contextRef="#ctx0" brushRef="#br0" timeOffset="-1308.992">880 805,'1'-2,"0"0,0 0,0 0,0 0,0 0,-1 0,1 0,-1-1,0 1,1 0,-1 0,0 0,0-1,-1 1,1 0,0 0,-1 0,1 0,-1-1,0 1,1 0,-1 0,0 0,0 1,-1-1,1 0,0 0,-1 0,1 1,-1-1,1 1,-1-1,0 1,1 0,-1-1,0 1,0 0,0 0,0 1,0-1,0 0,0 1,-1-1,1 1,0-1,0 1,0 0,-1 0,1 0,-1 0,-9 4,0 0,1 1,-1 0,1 1,1 0,-1 1,1 0,0 1,0 0,1 0,0 1,1 0,0 0,-1 3,-1 0,1 0,1 0,0 1,0 0,1 1,1-1,-3 10,8-19,0-1,-1 1,1-1,1 1,-1 0,1-1,-1 1,1 0,0-1,0 1,0 0,1-1,0 1,-1 0,1-1,0 1,1-1,-1 1,1-1,-1 0,1 1,0-1,0 0,1 0,-1 0,0-1,1 1,0 0,0-1,0 0,0 0,3 2,-1-1,1-1,0 1,1-1,-1 0,0-1,1 0,-1 0,0 0,1-1,-1 1,1-2,-1 1,1-1,-1 0,1 0,-1-1,0 0,0 0,0 0,0-1,0 0,0 0,4-3,0 0,-1-1,0 0,0 0,-1-1,0 0,0 0,-1-1,0 0,0 0,-1-1,-1 1,1-1,1-6,-4 6,1 0,-2-1,1 1,-2-1,1 0,-1 0,-1 0,0-7,-4 57,4-19,1-1,1 1,1-1,1 0,0 0,1 0,1-1,6 13,-9-25,0 1,0-1,1 0,-1 0,1 0,1-1,-1 1,1-1,0 0,0 0,0-1,1 1,0-1,0-1,0 1,0-1,0 0,1 0,-1-1,1 0,0 0,0 0,0-1,0 0,4 0,33-6,-4-6</inkml:trace>
  <inkml:trace contextRef="#ctx0" brushRef="#br0" timeOffset="-1046.846">1361 805,'23'4,"18"0,17-6,9-4,1-2,-6 1,-10 2,-14 5,-13 4</inkml:trace>
  <inkml:trace contextRef="#ctx0" brushRef="#br0" timeOffset="-796.457">1561 1019,'16'5,"17"0,11-1,8-3,4-2,2-3,-3 1,-10 0</inkml:trace>
  <inkml:trace contextRef="#ctx0" brushRef="#br0" timeOffset="49106.689">305 297,'20'144,"-8"-80,21 160,-10 1,-9 2,-11-1,-13 64,-15 89,24-375,0-2,1 0,-1 1,0-1,0 0,1 1,0-1,-1 1,1-1,0 1,0-1,0 0,1 1,-1-1,0 1,1-1,0 0,-1 1,1-1,0 0,0 0,0 1,1-1,-1 0,0 0,1 0,0 0,-1-1,1 1,0 0,0-1,0 1,0-1,0 0,0 0,0 1,0-1,1-1,-1 1,0 0,1 0,0-1,134-40,-32 10,1 5,1 4,0 6,2 3,62 4,486 26,-300-2,626-1,-961-13,51-7,-71 3,-1 0,1 0,-1 1,0-1,0 0,1 0,-1 0,0 0,-1-1,1 1,0 0,-1 0,1 0,-1-1,1 1,-1 0,0-1,0 1,0 0,-1 0,1-1,0 1,-1 0,1 0,-1-1,0 1,0 0,-1-1,-1-19,26-79,-10 62,18-91,-7 0,-5-1,-3-42,-11 117,5-38,11-115,-6-200,-14 379,-2 0,-1-1,-1 1,-1 0,-2 1,-1-1,-1 1,-2 0,-1 1,-1 0,-1 1,-3-3,14 27,0-1,0 1,-1-1,1 1,-1 0,0-1,0 2,0-1,0 0,-1 0,1 1,-1 0,1 0,-1 0,0 0,0 1,0-1,0 1,0 0,0 0,0 0,0 1,0-1,0 1,-1 0,1 0,0 1,0-1,0 1,0 0,0 0,-3 2,-22 10,0-1,0-1,-1-1,0-2,-1-1,-9 1,-63-2,-1-3,0-6,0-4,-76-15,171 21,-229-30,-133-15,-128 9,222 39,0 12,1 12,-236 55,477-73,21-5,36-10,28-11,6-2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2:56.29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8379 790,'0'-3,"-3"-6,0-3</inkml:trace>
  <inkml:trace contextRef="#ctx0" brushRef="#br0" timeOffset="-1656.126">5210 736,'-21'-9,"0"2,0 0,0 1,-1 1,0 1,-10-1,24 4,1 1,-1 0,0 0,1 1,-1 0,0 0,1 0,-1 1,1 0,0 1,0 0,0 0,0 0,0 1,1 0,-1 0,1 1,0 0,0 0,-1 2,5-6,0 1,1 0,-1 0,0-1,0 1,1 1,0-1,-1 0,1 0,0 0,0 1,0-1,0 1,0-1,1 0,-1 1,1 0,0-1,-1 1,1-1,0 1,1-1,-1 1,0-1,1 1,-1-1,1 1,0-1,0 1,0-1,0 0,0 1,0-1,1 0,-1 0,1 0,0 0,-1 0,1-1,1 2,9 3,0-1,0-1,0 0,1-1,-1 0,1-1,0 0,0-1,-1 0,1-1,0-1,0 0,0 0,-1-1,1-1,-1 0,9-4,-13 5,0 0,0 0,0-1,0 0,0 0,-1-1,0 0,0 0,0-1,0 0,0 0,-1 0,0-1,0 0,-1 0,5-7,-10 12,1 1,-1-1,0 0,1 0,-1 1,0-1,1 0,-1 0,0 0,0 1,0-1,0 0,0 0,0 0,0 0,0 0,0 1,0-1,0 0,-1 0,1 0,0 1,-1-1,1 0,0 0,-1 1,1-1,-1 0,1 0,-1 1,0-1,1 1,-1-1,1 1,-1-1,0 1,0-1,1 1,-1-1,0 1,0 0,1-1,-1 1,0 0,0 0,0 0,0 0,0 0,0 0,-41 8,39-7,1 1,0-1,0 0,0 1,0-1,0 1,1 0,-1-1,0 1,1 0,-1 0,1 0,0 0,-1 1,1-1,0 0,1 0,-1 1,0-1,1 0,-1 1,1-1,-1 1,1-1,0 1,0-1,1 1,-1-1,0 0,1 1,-1-1,1 1,0-1,0 0,0 0,0 1,0-1,0 0,1 0,-1 0,1 0,-1 0,1-1,2 3,6 2,1-1,0 0,0-1,0 0,0-1,1 0,0 0,0-2,-1 1,1-1,0-1,0 0,0-1,0 0,0-1,3-1,-6 1,1 0,-1-1,0 0,0-1,-1 0,1 0,-1-1,0 0,0 0,0-1,-1 0,0 0,0 0,0-1,-1-1,0 1,0-1,-1 0,0 0,3-7,17-36,-24 51,-1-1,1 1,-1 0,1 0,0 0,-1 0,1-1,0 1,-1 0,1 0,0 0,-1 0,1 1,0-1,-1 0,1 0,-1 0,1 0,0 1,-1-1,1 0,-1 0,1 1,0-1,-1 1,1-1,-1 0,0 1,1-1,-1 1,1-1,-1 1,1-1,-1 1,0-1,0 1,1 0,-1-1,0 1,0 0,0-1,1 1,-1-1,0 1,0 0,0-1,0 1,0 0,45 165,-19-59,-4 2,-5 1,-5 0,-4 42,-16-69,8-83,1 1,-1-1,0 1,0-1,0 0,0 1,0-1,0 1,0-1,0 0,0 1,0-1,0 1,0-1,0 0,0 1,-1-1,1 0,0 1,0-1,0 1,-1-1,1 0,0 1,0-1,-1 0,1 0,0 1,0-1,-1 0,1 0,0 1,-1-1,1 0,0 0,-1 0,1 0,-1 1,1-1,0 0,-1 0,1 0,-1 0,1 0,0 0,-1 0,1 0,-1 0,1 0,0 0,-1 0,1-1,-1 1,1 0,0 0,-1 0,1 0,0-1,-1 1,1 0,0 0,-1-1,1 1,0 0,-1-1,-10-26,0-31,2-1,3 0,3-6,0 16,-14-435,17 462,-1 14,1 0,0-1,0 1,1-1,0 1,0-1,1 1,0 0,0 0,1 0,0 0,2-1,-4 7,0 1,0 0,0 0,0 0,1 0,-1-1,0 2,1-1,-1 0,1 0,-1 0,1 1,-1-1,1 1,0-1,-1 1,1-1,0 1,-1 0,1 0,0 0,0 0,-1 0,1 1,0-1,-1 0,1 1,-1-1,1 1,0-1,0 2,48 28,-40-23,-1 2,0-1,0 1,-1 1,0-1,-1 1,0 1,0-1,-1 1,-1 0,0 1,3 8,-7-16,0-1,-1 1,1 0,-1-1,0 1,0 0,0 0,0-1,-1 1,0 0,1-1,-1 1,0-1,-1 1,1-1,-1 1,1-1,-1 0,0 0,0 0,-1 0,1 0,-1 0,1-1,-1 1,0-1,0 1,-2 0,-4 3,0-1,-1 0,0 0,0-1,0 0,0-1,-1 0,1-1,-3 0,-20 2</inkml:trace>
  <inkml:trace contextRef="#ctx0" brushRef="#br0" timeOffset="-1075.062">6145 923,'-24'-271,"23"264,0 0,-1 1,0-1,0 0,0 1,-1-1,0 1,0 0,0 0,-1 0,0 0,0 1,-1-1,1 1,-1 0,0 3,16 8,128 20,-110-23,0 1,0 2,0 1,22 8,-46-13,1 1,-1-1,0 1,0 0,0 0,0 0,-1 0,1 1,-1 0,0 0,0 0,0 1,-1-1,0 1,0 0,0 0,0 0,-1 0,1 0,-1 1,-1-1,1 1,-1-1,0 1,0 0,-1 0,1 1,-2 25,0-28,0 0,1 0,-1-1,1 1,0 0,0 0,0 0,0 0,1 0,-1 0,1 0,0 0,0-1,1 1,-1 0,1-1,0 1,0-1,0 1,0-1,1 0,-1 0,1 0,0 0,-1-1,2 1,6 0,0-1,0 0,0 0,0-1,0-1,0 0,0 0,1-1,-1 0,0 0,0-2,0 1,0-1,-1 0,1-1,-1 0,3-3,0 3,0-2,0 0,-1 0,0-1,-1 0,1-1,-1 0,-1-1,0 0,0 0,0-1,1-4,-12 18,0 0,0-1,1 1,-1 0,1 0,0 0,0 0,0 0,1 0,0 0,-1 0,1 0,1 0,-1 0,1 0,-1 0,1 0,0 0,1 0,-1 0,1 0,-1 0,1-1,0 1,0-1,1 1,-1-1,1 0,0 0,1 1,21 7,0-4</inkml:trace>
  <inkml:trace contextRef="#ctx0" brushRef="#br0" timeOffset="-635.887">6748 389,'106'31,"-78"-25,-1 1,0 2,0 0,-1 2,0 1,-1 1,0 1,-1 1,7 7,-24-15,0 1,-1 0,0 1,0 0,-1 0,0 0,0 0,-1 1,-1-1,1 1,-2 0,1 1,-1-1,-1 0,0 0,0 1,-1-1,0 1,-1-1,-2 9,3-17,-1 0,1 0,-1 0,1 0,0 0,0 0,0 1,0-1,0 0,0 0,0 0,1 0,-1 0,1 0,0 0,0 0,-1 0,1 0,0 0,1 0,-1 0,0-1,0 1,1 0,-1-1,1 1,0-1,-1 1,1-1,0 0,0 0,0 0,-1 0,1 0,0 0,1-1,-1 1,0-1,0 1,0-1,0 0,0 0,0 0,1 0,-1 0,0 0,0 0,1-1,9-4,0 0,0-1,0-1,-1 0,0 0,-1-1,1 0,-1-1,-1 0,0-1,0 0,-1 0,0-1,-1 0,0 0,1-6,26-66,-27 139,-6-51,1-1,0 0,0 0,0 0,0 0,0 0,1 0,0 0,0-1,0 1,0-1,1 0,-1 0,1 0,0-1,0 1,0-1,0 0,1 1,26 11</inkml:trace>
  <inkml:trace contextRef="#ctx0" brushRef="#br0" timeOffset="-248.854">8031 469,'-10'-9,"0"0,-1 1,0 0,0 0,-1 1,0 1,0 0,-1 0,1 1,-4 0,11 3,0 1,0 0,0 0,0 0,0 0,0 1,0 0,0 0,0 0,0 0,0 1,0 0,0 0,0 1,0-1,0 1,1 0,-1 0,0 1,1-1,0 1,0 0,0 0,0 1,0-1,1 1,-1 0,0 1,2-2,0-1,1 1,-1 0,1 0,0 0,0 0,0 0,0 0,0 0,1 0,0 0,-1 0,1 0,0 0,0 0,1 1,-1-1,1 0,-1 0,1 0,0 0,0 0,0 0,1-1,-1 1,1 0,0-1,-1 1,3 1,66 65,90 53,-160-122,1 0,0 1,-1-1,1 1,-1-1,1 0,0 1,-1-1,1 1,-1 0,0-1,1 1,-1-1,1 1,-1 0,0-1,0 1,1 0,-1-1,0 1,0 0,0 0,0-1,0 1,1 0,-2-1,1 1,0 0,0 0,0-1,0 1,0 0,0-1,-1 1,1 0,0-1,-1 1,1 0,0-1,-1 1,1-1,-1 1,1 0,-1-1,1 1,-1-1,0 0,1 1,-1-1,-36 14,-3-8,-1-2,0-2,1-1,-14-3,42 2,5-1,9 1</inkml:trace>
  <inkml:trace contextRef="#ctx0" brushRef="#br0" timeOffset="-3763.496">1788 442,'8'24,"-2"1,0-1,-2 1,0 0,-2 0,-1 1,-1-1,-1 0,-4 20,3-4,1-16,4 125,-2-142,1-1,0 1,0-1,0 0,1 0,0 0,0-1,1 1,0-1,0 1,1-1,0-1,0 1,0-1,0 1,1-2,0 1,3 2,9 1,-1-1,1-1,0 0,1-1,-1-1,1-1,0-1,0 0,0-2,0 0,0-1,0-1,-1 0,1-2,0 0,13-6,20-6,-8-1</inkml:trace>
  <inkml:trace contextRef="#ctx0" brushRef="#br0" timeOffset="-3467.215">2456 536,'-9'14,"-1"13,4 9,5 8,5 5,4 1,2 1,3-1,1-5,1-5,1-5,4-6,4-8,8-8,10-5,6-7,5-9,-7-2</inkml:trace>
  <inkml:trace contextRef="#ctx0" brushRef="#br0" timeOffset="-3232.712">2322 790,'19'-3,"16"1,17-1,10 0,7 0,2-1,-3 0,-12-1,-15 0</inkml:trace>
  <inkml:trace contextRef="#ctx0" brushRef="#br0" timeOffset="-3043.219">2415 523,'19'-5,"21"-3,22-3,20 0,15 0,7 2,0 2,-18 3</inkml:trace>
  <inkml:trace contextRef="#ctx0" brushRef="#br0" timeOffset="-2851.049">3312 536,'0'16,"0"10,0 4,4 5,4 3,3 4,0 2,-2-3,-3 0,-2-4,-2-5,-2-8</inkml:trace>
  <inkml:trace contextRef="#ctx0" brushRef="#br0" timeOffset="-2523.88">3271 442,'-69'-34,"69"34,1 0,-1 0,0 0,1 1,-1-1,0 0,1 0,-1 1,0-1,1 0,-1 0,0 1,0-1,0 0,1 1,-1-1,0 0,0 1,0-1,0 1,0-1,1 0,-1 1,0-1,0 0,0 1,0-1,0 1,0-1,0 0,0 1,-1-1,1 0,0 1,0-1,0 1,0-1,0 0,-1 1,1-1,0 0,0 1,0-1,-1 0,1 0,0 1,-1-1,1 0,0 0,0 1,-1-1,1 0,0 0,-1 0,1 0,-1 0,1 1,0-1,-1 0,104 86,-72-64,33 25,-6-6,-2 2,-2 2,33 38,-81-79,0 1,-1 0,0 0,-1 0,1 1,-1-1,0 1,0 0,0 0,-1 1,0-1,-1 1,1-1,-1 1,0 0,-1 0,0 0,0 0,0 0,-1 0,0 1,-1-1,1 0,-1 0,-1 4,-6-1,1-1,-2 1,1-2,-1 1,0-1,-1 0,0-1,0 0,-1-1,0 0,0 0,0-2,0 1,-1-1,0-1,-4 1,0 2,-2 0,1-1,-1 0,1-2,-1 0,0-1,0-1,0-1,0 0,-9-2,25 2,0-1,0 1,0 0,0 0,0-1,1 0,-1 1,0-1,0 0,0 0,1 1,-1-1,0-1,1 1,-1 0,1 0,-1-1,1 1,0-1,-1 1,1-1,0 1,0-1,0 0,0 1,0-1,1 0,-1 0,0 0,1 0,0 0,-1 0,1 0,0 0,0 0,0 0,7-17</inkml:trace>
  <inkml:trace contextRef="#ctx0" brushRef="#br0" timeOffset="5575.807">1280 68,'73'-8,"1"3,67 4,-64 2,1612 25,19-38,-119-18,-186 18,-1390 12,525-13,-482 6,-49 5,-1 1,1 0,0 0,0 0,0 1,0 0,0 0,0 0,0 1,0 1,0-1,0 1,-1 0,2 1,0 0,-1 0,1 1,-1 0,0 0,0 1,0 0,-1 0,0 1,0-1,0 2,-1-1,1 0,-1 1,-1 0,0 0,0 1,0-1,-1 1,0-1,0 1,-1 0,1 3,3 46,-1 1,-4-1,-1 1,-6 27,3-30,-1 74,6 0,5 1,21 102,-23-203,15 90,-6 2,-1 116,-12-229,0 1,-1 0,0 0,-1 0,0-1,0 1,-1 0,0-1,0 1,-1-1,0 0,-1 0,0 0,0 0,-1 0,0-1,0 0,-1 0,1-1,-1 1,-1-1,1 0,-1-1,0 0,-1 0,-4 3,-13-1,0 0,-1-2,1 0,-1-2,0-1,0-1,0-1,-5-2,3 2,-827-44,-329 37,760 9,282-2,-1272 17,107 41,-374 11,1652-68,-83 3,-1-4,1-6,-106-18,215 23,-1 1,0 0,0-1,1 1,-1-1,0 0,1 0,-1-1,1 1,-1-1,1 1,0-1,0 0,0-1,0 1,0 0,0-1,0 0,1 1,-1-1,1 0,0 0,0-1,0 1,0 0,0-3,-5-23,1 0,1-1,2 1,1-16,-1 3,-15-172,-10 1,-8 2,-34-94,-57-128,124 418,0 0,1-1,0 1,2-1,-1 1,2 0,0-2,0 12,0-1,0 1,0 0,1-1,0 1,0 0,0 0,0 0,1 0,0 1,0-1,0 1,1 0,0 0,-1 0,1 0,0 0,1 1,-1 0,1 0,2-2,67-9,-56 13,263-8,-164 8</inkml:trace>
  <inkml:trace contextRef="#ctx0" brushRef="#br1" timeOffset="18724.145">317 2568,'-8'-4,"0"0,0 0,0 0,0 1,0 0,-1 1,1 0,-1 0,1 1,-1 0,0 0,0 1,1 0,-1 1,0 0,0 0,1 1,-1 0,1 1,0-1,-1 2,1-1,1 1,-1 0,0 1,1 0,0 0,-3 4,1 0,2 0,0 1,0 0,0 0,1 0,1 1,0 0,0 1,1-1,1 1,0-1,0 1,1 0,1 0,0 0,0 3,2-11,-1-1,1 0,0 1,0-1,0 0,0 0,0 0,1 0,0 0,-1 0,1 0,0 0,0-1,1 1,-1-1,0 0,1 1,0-1,-1 0,1 0,0-1,0 1,0-1,0 1,0-1,1 0,-1 0,0 0,0-1,1 1,-1-1,0 0,1 0,-1 0,1 0,-1-1,0 1,0-1,1 0,-1 0,0 0,0 0,3-2,5-1,0-1,0-1,0 0,-1-1,0 1,0-2,-1 0,0 0,-1 0,1-1,-2-1,1 1,-1-1,-1 0,0-1,0 0,-1 0,0 0,-1 0,0-1,-1 1,0-1,-1 0,0-7,-2 15,1 1,-1-1,0 0,0 1,0-1,-1 1,1-1,-1 1,0-1,0 1,0 0,-1-1,1 1,-1 0,0 0,1 0,-1 0,-1 0,-1-2,4 5,-1-1,0 1,0 0,0-1,0 1,0 0,0-1,0 1,0 0,0 0,1 0,-1 0,0 0,0 0,0 0,0 0,0 0,0 1,0-1,0 0,0 1,0-1,0 0,1 1,-1-1,0 1,0-1,0 1,1 0,-1-1,0 1,1 0,-1 0,0-1,1 1,-1 0,1 0,0 0,-1-1,1 1,0 0,-1 1,-15 41,15-36,1 0,-1 1,1-1,1 1,-1-1,1 0,0 0,1 1,0-1,0 0,1 0,-1 0,1-1,1 1,-1-1,1 0,0 0,1 0,0 0,0-1,0 1,0-1,1-1,0 1,0-1,0 0,0 0,1-1,-1 1,5 0,140 40,-72-32</inkml:trace>
  <inkml:trace contextRef="#ctx0" brushRef="#br1" timeOffset="19788.691">1814 2862,'16'-7,"0"0,0-2,-1 0,0-1,0 0,-1-1,-1-1,0 0,10-12,-18 19,0 0,0 0,-1-1,1 0,-1 1,-1-1,1-1,-1 1,0 0,0-1,-1 0,0 1,1-7,-3 11,0 0,0 1,0-1,-1 0,1 1,-1-1,1 1,-1-1,1 0,-1 1,0-1,0 1,0 0,0-1,0 1,0 0,0-1,0 1,0 0,-1 0,1 0,0 0,-1 0,1 0,-1 0,1 1,-1-1,1 0,-1 1,0 0,1-1,-1 1,0 0,1 0,-1-1,0 1,0 1,-63 7,59-6,0 1,0-1,1 1,-1 1,1-1,0 1,0 0,0 0,1 0,-1 0,1 1,0 0,1 0,-1 0,1 1,0-1,0 1,0-1,1 1,0 0,0 0,1 0,-1 0,1 1,1-1,-1 0,1 0,0 1,1-1,-1 0,1 0,0 1,1-1,0 0,-1 0,2-1,-1 1,1 0,0-1,0 1,1-1,-1 0,1 0,0 0,3 1,1 1,0-1,0 0,1 0,0-1,0 0,1 0,-1-1,1-1,0 0,0 0,0-1,0 0,1 0,-1-2,0 1,1-1,-1 0,1-1,-1-1,0 1,0-2,0 1,0-1,0-1,0 0,-1 0,0-1,0 0,0-1,0 0,3-3,90-116,-101 123,-1 1,1 0,0 0,0 0,0 0,0 0,0 0,0 0,0 0,0 0,0 0,0 1,1-1,-1 0,0 1,0-1,1 1,-1-1,0 1,1 0,-1-1,1 1,-1 0,0 0,1 0,-1 0,1 0,-1 1,0-1,1 0,-1 1,1-1,-1 1,0-1,0 1,1-1,-1 1,0 0,0 0,0 0,0 0,0 0,0 0,0 0,0 0,0 0,0 0,-1 0,1 0,0 1,-1-1,1 0,-1 1,1-1,-1 0,1 2,5 14,0 1,-1 0,-1 0,-1 1,0-1,-2 1,0-1,-1 14,44-120,-28 62,27-40,-4-3,-2-1,-3-1,-3-2,9-39,-29 69,-2 0,-1 0,-2-1,-2 0,-3-44,0 83,-1 0,-1 0,1 0,-1 0,0 0,0 1,0-1,-1 0,0 0,0 1,0-1,0 1,-1-1,3 4,-1 1,0-1,1 0,-1 1,1-1,-1 1,0-1,0 1,1 0,-1-1,0 1,0-1,0 1,0 0,1 0,-1 0,0 0,0-1,0 1,0 0,0 0,0 0,1 1,-1-1,0 0,0 0,0 0,0 1,1-1,-1 0,0 1,0-1,1 1,-1-1,0 1,0-1,1 1,-1-1,1 1,-1 0,0-1,1 1,-1 0,1 0,-22 36,8 3,2 1,2 0,2 0,2 1,1 0,2 16,-1-30,1 0,2 0,1 1,1-1,1 0,2 0,0 0,2-1,1 1,2-1,0-1,2 0,0 0,10 13,-19-35,0 0,1 1,0-1,0 0,0-1,0 1,0 0,1-1,0 0,-1 0,1 0,0 0,1-1,-1 1,0-1,1 0,-1 0,1-1,0 0,-1 1,1-1,0-1,0 1,0-1,0 0,0 0,0 0,-1-1,1 0,0 1,0-2,0 1,2-2,3-6,-1 0,-1-1,0-1,0 1,-1-1,0-1,-1 1,0-1,-1 0,0 0,-1-1,0 1,-1-1,-1 0,0 0,0 0,-1-5,-2 32,0 0,1 0,1 0,0 0,1 0,1 0,0 0,1-1,0 0,4 6,-6-12,1-1,0 1,1-1,-1 0,1 0,1 0,-1-1,1 0,0 1,0-1,0-1,1 1,0-1,-1 0,2 0,-1-1,0 0,1 0,-1-1,1 1,0-1,0-1,0 1,21 0</inkml:trace>
  <inkml:trace contextRef="#ctx0" brushRef="#br1" timeOffset="20039.657">2336 2287,'-16'-4,"-6"-5,5 0,10 2,23 1,30 3,29 0,29 5,27 3,20 5,-15 2</inkml:trace>
  <inkml:trace contextRef="#ctx0" brushRef="#br1" timeOffset="20424.626">3993 2635,'-14'-4,"0"0,-1 1,1 1,-1 0,0 1,1 0,-1 1,0 1,1 0,-1 1,1 1,-1 1,1-1,0 2,0 0,1 1,0 0,0 1,0 1,-11 8,22-15,0 1,0 0,0 0,0 0,1 0,-1 0,0 0,1 0,0 0,-1 1,1-1,0 0,0 1,0-1,1 1,-1-1,1 1,-1 0,1-1,0 1,0-1,0 1,0 0,0-1,1 1,-1-1,1 1,0-1,0 1,0-1,0 1,0-1,0 0,1 1,-1-1,1 0,-1 0,1 0,0 0,0 0,0-1,0 1,0-1,0 1,0-1,1 0,-1 1,1-1,0 0,7 3,-1-1,0 0,1-1,0 1,-1-2,1 0,0 0,0 0,0-1,0-1,0 0,0 0,-1-1,1 0,0-1,-1 0,0 0,1-1,-1-1,-1 1,1-1,-1-1,0 1,0-1,0-1,-1 0,0 0,0 0,-1-1,0 0,1-2,-5 7,-1 0,0 0,1 1,-1-1,0 0,-1 0,1 0,0 0,-1 0,0 0,1 0,-1 0,-1 0,1 0,0 0,-1-1,1 1,-1 1,0-1,0 0,0 0,-1 0,1 0,0 1,-1-1,0 1,0-1,0 1,0 0,0-1,0 1,0 0,-1 0,1 1,-1-1,0 0,1 1,-1 0,0 0,0-1,0 2,0-1,0 0,0 1,0-1,-2 1,2 1,-1 1,1 0,0 1,0-1,0 0,0 1,0 0,0-1,1 1,-1 0,1 1,0-1,0 0,0 1,1-1,-1 1,1-1,-1 1,1 0,0 0,1-1,-1 1,1 0,0 0,0 0,0 0,0 0,0-1,1 1,0 0,0 0,0-1,0 1,1 0,-1-1,1 1,0-1,0 0,0 1,1-1,0 1,5 4,1 0,0-1,1 0,-1 0,1-1,0 0,1-1,0 0,0 0,0-2,0 1,0-1,1-1,-1 0,5 0,34 5</inkml:trace>
  <inkml:trace contextRef="#ctx0" brushRef="#br1" timeOffset="21036.518">4421 2608,'-20'-5,"-1"1,0 1,1 1,-1 1,0 1,-2 1,18-1,-1 0,1 1,0 0,0 0,0 0,0 1,0-1,1 1,-1 0,0 1,1-1,-1 1,1 0,0 0,0 0,0 1,0-1,1 1,-1 0,1 0,0 0,0 1,1-1,-1 1,1 0,0-1,0 1,1 0,-1-1,1 1,0-1,1 0,-1 1,1 0,0-1,0 1,0-1,1 1,0-1,-1 1,1-1,1 0,-1 1,1-1,0 0,0 0,0 0,0 0,1 0,-1 0,1-1,0 1,1-1,1 2,3 2,0-1,0 0,1-1,0 0,-1 0,2-1,-1 0,0-1,1 0,0-1,8 2,-3-2,0-1,0 0,0-1,0-1,0-1,0 0,0 0,-1-2,1 0,-1 0,0-2,0 0,0 0,-1-1,0-1,-1 0,1-1,-1 0,-1 0,0-2,-1 1,1-2,-2 1,0-1,0-1,-1 1,-1-1,0-1,0-1,11-34,-3-1,-1 0,-3 0,-2-1,-2-1,-3 0,-1 1,-3-2,1 12,2 6,-2-1,-2 0,-2 1,-1-5,4 39,0 0,1 0,-1 0,0 0,0 1,0-1,0 0,0 0,-1 0,1 0,0 0,0 0,0 0,-1 1,1-1,-1 0,1 0,0 0,-1 1,0-1,1 0,-1 0,1 1,-1-1,0 1,1-1,-1 0,0 1,0-1,1 1,-1 0,0-1,0 1,0 0,0-1,1 1,-1 0,-1 0,-20 30,8 15,1 0,2 1,3 1,1 0,2 2,4-35,-7 35,2 1,2 0,3 0,2 0,2 0,2 0,2 0,6 13,-10-52,0-1,1-1,0 1,1 0,0-1,1 0,0 0,0-1,2 1,-6-6,1 0,0-1,-1 1,1-1,0 1,1-1,-1 0,0-1,0 1,1 0,-1-1,1 0,0 0,-1 0,1 0,0-1,0 1,-1-1,1 0,0 0,0 0,-1-1,1 1,0-1,-1 0,4-1,5-4,0 0,-1-1,0-1,0 0,0 0,-1-1,-1-1,0 0,0 0,0 0,-1-1,-1 0,0-1,3-7,6-7,-9 19,-12 20,4-11,-3 8,-1 1,2-1,-1 1,2 0,-1 0,2 0,-1 0,1 0,1 0,0 0,1 8,1-16,-1 0,1 0,0 0,0 0,0-1,0 1,0-1,0 1,1-1,-1 0,1 0,0 0,0 0,0 0,0 0,0-1,0 0,0 1,0-1,0 0,1-1,-1 1,0-1,1 1,-1-1,0 0,1 0,-1 0,1-1,-1 1,3-2,24-3</inkml:trace>
  <inkml:trace contextRef="#ctx0" brushRef="#br1" timeOffset="21287.222">5183 2515,'-18'-3,"-11"1,-2-1,1 0,2-1,5 0</inkml:trace>
  <inkml:trace contextRef="#ctx0" brushRef="#br1" timeOffset="21455.828">4488 2167,'23'-7,"23"-2,22 0,20 2,13 2,6 2,-5 2,-19 0</inkml:trace>
  <inkml:trace contextRef="#ctx0" brushRef="#br1" timeOffset="21663.282">5357 2581,'-4'16,"2"0,-1-1,2 1,0 0,1 0,0 0,2 0,-1 0,2-1,0 1,1-1,1 1,0-1,1-1,1 1,0-1,1 0,3 4,-9-15,1-1,-1 1,0-1,1 1,-1-1,1 0,0 0,0 0,0 0,0-1,0 1,0-1,1 0,-1 1,0-2,1 1,-1 0,1-1,-1 1,0-1,1 0,-1 0,1-1,-1 1,1-1,-1 1,0-1,1 0,-1 0,0-1,0 1,1-1,-1 1,0-1,-1 0,1 0,0-1,-1 1,1 0,-1-1,0 0,2-1,7-13,0-1,-1-1,-1 1,-1-1,0-1,-2 0,0 0,1-12,9-24,-15 52,1-6,1-1,0 1,0-1,2 1,-1 0,1 0,0 1,1 0,0 0,1 0,0 0,0 1,6-5,7 1</inkml:trace>
  <inkml:trace contextRef="#ctx0" brushRef="#br1" timeOffset="21987.122">5864 2702,'-32'75,"31"-72,0 0,1 0,-1 0,1 0,0 0,0 0,0 0,0 0,1 0,-1-1,1 1,-1 0,1 0,0 0,0 0,0-1,1 1,-1 0,1-1,-1 1,1-1,0 0,0 1,0-1,2 1,4 2,0-1,1 0,-1 0,1-1,0 0,0-1,0 0,0 0,1-1,-1 0,0 0,1-1,-1-1,0 1,0-2,1 1,-1-1,7-3,-11 4,0 0,1-1,-1 0,0 0,-1 0,1 0,0-1,-1 0,1 0,-1 0,0 0,0-1,0 0,0 0,-1 0,0 0,0 0,0-1,0 1,0-1,-1 0,0 0,0 0,0 0,-1 0,0 0,0 0,0-1,-1 1,1 0,-1-1,0 1,-1 0,1-1,-1 1,0 0,-1 0,-1-4,1 4,-1 0,1 1,-1-1,-1 1,1 0,-1 0,1 0,-1 0,0 1,0-1,-1 1,1 0,-1 0,0 1,1-1,-1 1,0 0,-1 0,1 1,0 0,0 0,-1 0,1 0,0 1,-1 0,1 0,-1 0,1 1,0 0,-1 0,1 0,0 1,0-1,0 1,0 0,0 1,0-1,1 1,-1 0,1 0,0 1,0-1,0 1,0 0,1 0,-1 0,1 1,0-1,-2 5,2-5,0 1,0-1,0 1,1 0,-1 0,1 0,1 1,-1-1,1 0,-1 1,2-1,-1 1,1-1,-1 1,1-1,1 1,-1-1,1 1,0-1,1 1,-1-1,1 0,0 0,0 0,0 0,1 0,0 0,0 0,0-1,1 0,-1 0,1 1,3 1,19 5,-1-5</inkml:trace>
  <inkml:trace contextRef="#ctx0" brushRef="#br1" timeOffset="22237.014">6173 2234,'-21'-2,"-15"-1,-11 4,-3 8,6 5,10 8,11 7,14 6,15 0,16 2,4-5</inkml:trace>
  <inkml:trace contextRef="#ctx0" brushRef="#br1" timeOffset="22411.722">6145 2755,'0'16,"5"5,8 2,13-4,18-5,21-4,-2-4</inkml:trace>
  <inkml:trace contextRef="#ctx0" brushRef="#br1" timeOffset="23040.508">7349 2581,'-10'53,"2"0,2 1,3-1,3 20,-4 45,-26 148,9-204,21-62,-1 0,1 0,0 1,-1-1,1 0,-1 0,1 0,-1 0,1 1,-1-1,1 0,-1 0,1 0,-1 0,1 0,-1 0,1 0,-1 0,1 0,-1 0,1-1,-1 1,1 0,0 0,-1 0,1-1,-1 1,1 0,-1 0,1-1,0 1,-1 0,1-1,0 1,-1-1,1 1,0 0,-1-1,1 1,0-1,0 1,0-1,-1 1,1-1,0 1,0-1,0 1,0 0,0-1,0 1,0-1,0 1,0-1,0 1,0-1,0 1,0-1,1 1,-1-1,0 1,-5-34,1 0,2 1,1-1,2-20,0 17,-1-18,2 1,3-1,1 1,4 1,13-45,-23 94,1-1,0 1,0 0,1-1,0 1,-1 0,1 0,1 0,-1 0,0 0,1 0,0 0,0 1,0 0,0-1,1 1,-1 1,1-1,0 0,0 1,0 0,0-1,0 2,0-1,0 0,1 1,-1 0,1 0,-1 0,1 1,-1-1,1 1,0 0,-1 1,5 0,0 2,1 0,-1 1,1 1,-1 0,-1 0,1 0,-1 1,0 1,0-1,-1 1,1 1,-2-1,1 1,-1 0,0 1,-1-1,0 1,0 0,-1 1,0-1,-1 1,0 0,0 0,-1 0,0 2,-3-7,1 0,-1 0,-1-1,1 1,0 0,-1-1,0 1,0-1,-1 0,1 0,-1 0,0 0,0 0,0 0,0-1,-1 1,1-1,-1 0,0 0,0-1,0 1,0-1,-1 1,1-2,-1 1,1 0,-1-1,1 0,-1 0,0 0,0 0,0-1,0 0,1 0,-1 0,0-1,0 0,0 0,1 0,-1 0,0-1,-2-1,5 2,1 1,0-1,0 0,0 0,0 0,0 0,0 0,0 0,0 0,1-1,-1 1,0 0,1 0,-1-1,1 1,-1 0,1-1,0 1,-1 0,1-1,0 1,0-1,0 1,0 0,0-1,0 1,0-1,1 1,-1 0,0-1,1 1,-1 0,1 0,0-1,-1 1,1 0,0 0,0 0,0-1,0 1,0 0,0 0,0 1,0-1,0 0,0 0,0 0,1 1,-1-1,0 1,1-1,-1 1,0-1,1 1,-1 0,0 0,1-1,-1 1,2 0,21-8,1 1,0 1,1 1,-1 2,1 0,22 1,73-10,-110 11,-1 0,0-1,0 0,-1 0,1-2,-1 1,1-1,-1 0,0-1,0 0,-1 0,1-1,-1 0,-1-1,1 0,-1 0,0 0,2-5,-7 10,-1-1,0 1,0-1,0 1,0-1,-1 0,1 1,-1-1,0 0,1 0,-1 1,0-1,-1 0,1 1,0-1,-1 0,0 1,1-1,-1 0,0 1,0-1,-1 1,1 0,0-1,-1 1,1 0,-1 0,0 0,0 0,0 0,0 0,0 0,0 1,-3-2,-1-1,-1 0,0 0,0 0,0 1,-1 0,1 1,-1 0,1 0,-1 0,0 1,-5 0,7 1,0-1,0 1,0 1,0-1,0 1,0 0,1 1,-1-1,0 1,0 0,1 1,-1-1,1 1,0 0,0 0,0 1,0 0,1 0,-1 0,1 0,0 0,0 1,0 0,1 0,0 0,0 0,0 1,1-1,-1 1,1-1,1 1,-1 0,1 0,0 0,0 0,1 0,0 0,0 0,0 0,0 0,1 0,0 0,1 0,-1 0,1-1,0 1,1-1,0 2,8 6,2-1,0 0,0-1,1 0,0-1,1-1,0 0,0-1,1 0,0-1,0-1,1-1,0 0,0-2,0 1,6-1,82 15,-4-6</inkml:trace>
  <inkml:trace contextRef="#ctx0" brushRef="#br1" timeOffset="24378.356">9448 2461,'1'-9,"1"-1,0 1,0 0,1 0,0 0,1 0,0 1,0 0,1-1,0 1,1 1,-1-1,2 1,3-4,26-38,12-28,-37 68,-13 28,-56 231,17-33,-14 18,52-225,3-6,-1 1,0-1,0 1,0-1,0 0,-1 0,0 0,0 0,0 0,0 0,0 0,-1 0,0-1,0 1,0-1,0 0,0 0,-4 2,4-5,0 0,-1-1,1 1,0-1,0 0,0 0,0 0,0-1,0 1,0 0,1-1,-1 0,0 0,1 0,-1 0,1 0,0 0,0-1,0 1,0-1,0 0,0 1,-7-8,-15-17,24 27,0-1,0 1,0-1,0 1,0-1,1 1,-1-1,0 1,0-1,0 1,0-1,0 1,1 0,-1-1,0 1,0-1,1 1,-1 0,0-1,1 1,-1 0,1-1,-1 1,0 0,1 0,-1-1,1 1,-1 0,0 0,1 0,-1-1,1 1,-1 0,1 0,-1 0,1 0,-1 0,1 0,-1 0,1 0,-1 0,1 0,-1 0,0 1,1-1,-1 0,1 0,-1 0,1 1,-1-1,222 32,41 7,-232-37,-31-2,0-1,0 1,0 0,-1 0,1-1,0 1,0 0,0 0,0-1,-1 1,1 0,0-1,0 1,0 0,0 0,0-1,0 1,0 0,0-1,0 1,0 0,0-1,0 1,0 0,0 0,0-1,1 1,-1 0,0 0,0-1,0 1,0 0,0-1,1 1,-1 0,0 0,0 0,0-1,1 1,-1 0,0 0,0 0,1 0,-1-1,0 1,0 0,1 0,-1 0,0 0,1 0,-1 0,0 0,1 0,-1 0,0 0,0 0,1 0,-15-11</inkml:trace>
  <inkml:trace contextRef="#ctx0" brushRef="#br1" timeOffset="24925.128">8926 2020,'0'-3,"0"3,0 4,0 8,0 7,3 10,4 7,4 4,5 2,4-1,3-6,-3-8</inkml:trace>
  <inkml:trace contextRef="#ctx0" brushRef="#br1" timeOffset="25455.138">9795 1899,'3'-11,"0"-2,2 9,5 11,7 14,8 15,11 12,10 9,10 3,-6-10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3:12.08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68 336,'-7'-16,"-2"-9,0-4,2 2,2 3,2 3,1 7,1 14,1 14,1 23,-1 19,-2 17,-3 9,0 3,0-2,1-6,1-12,2-17</inkml:trace>
  <inkml:trace contextRef="#ctx0" brushRef="#br0" timeOffset="701.972">201 563,'49'166,"-49"-163,1 0,-1 0,1 0,0 0,0 0,0 0,0 0,0 0,0-1,1 1,0 0,-1-1,1 1,0-1,0 0,0 0,1 1,-1-1,0-1,1 1,0 0,-1 0,1-1,0 0,0 1,-1-1,1 0,0-1,0 1,0 0,0-1,1 0,-1 1,0-1,0-1,0 1,0 0,0-1,0 1,0-1,0 0,0 0,0 0,8-7,0 0,0 0,-1-1,0 0,-1-1,0 0,0 0,-1-1,0 0,-1 0,-1-1,0 0,0 0,-1-1,-1 1,1-3,2 38,-6-13,0-1,1 1,0 0,0 0,1-1,1 0,-1 1,2-1,-1-1,1 1,0 0,1-1,0 0,1-1,-1 1,1-1,1-1,-1 1,1-1,0 0,1-1,-1 0,1 0,0-1,0 0,1-1,-1 0,1 0,-1-1,1 0,0-1,8 0,-11-1,0-1,0-1,0 1,-1-1,1-1,0 1,-1-1,1 0,-1 0,0-1,0 0,0 0,-1-1,1 1,-1-1,0 0,0 0,-1-1,0 0,0 0,3-4,1-6,0 1,-1-1,-1-1,0 1,-2-1,1 0,-2 0,0-7,6-68,-5-1,-4 1,-7-31,-14-55,13 151,8 27,-1 0,1 0,-1 0,0 0,1 0,-1-1,1 1,-1 0,1 0,-1 1,1-1,-1 0,1 0,-1 0,1 0,-1 0,1 0,-1 1,1-1,-1 0,1 1,-1-1,1 0,-1 1,1-1,0 0,-1 1,1-1,0 1,-1-1,1 0,0 1,-1-1,1 1,0-1,0 1,0-1,-1 1,1-1,0 1,0 0,0-1,0 1,0-1,0 1,0-1,0 1,0-1,0 1,1-1,-1 1,0-1,0 1,0-1,1 1,-1-1,0 1,-6 55,1 1,4-1,1 5,0-2,-2-7,2-1,3 1,2 0,1-1,4 0,14 48,-23-92,1-1,0 0,0 0,0 0,1 0,0 0,0-1,0 1,0-1,1 0,0 0,0 0,1-1,-1 1,1-1,0 0,0 0,1-1,-1 1,1-1,0-1,-1 1,1-1,0 0,0 0,1 0,-1-1,0 0,2 0,16-6</inkml:trace>
  <inkml:trace contextRef="#ctx0" brushRef="#br0" timeOffset="981.864">682 283,'-14'0,"-6"0,0 2,8 1,15 0,20 0,25-4,25-3,18-2,9 1,-12 1</inkml:trace>
  <inkml:trace contextRef="#ctx0" brushRef="#br0" timeOffset="1329.517">1244 858,'8'-22,"-1"0,-1 0,-1 0,-1 0,-1-1,-1 0,-1 1,-1-1,-1 0,-1 0,-1 1,-1-1,-1 1,-1-1,-17-9,19 33,14 9,1-4,1-1,0 0,0 0,0-2,0 1,1-2,-1 1,1-2,4 0,78 19,-92-18,1 0,-1-1,0 1,0 1,0-1,0 0,0 1,0-1,-1 1,1 0,-1 0,0 0,0 0,0 0,0 0,0 1,-1-1,0 1,1-1,-1 1,0-1,-1 1,1 0,1 92,-3-63,0-29,1 1,0-1,0 0,0 0,0 1,1-1,-1 0,1 0,0 0,0 1,1-1,-1 0,1-1,0 1,0 0,0 0,0-1,1 1,0-1,0 0,-1 0,2 0,-1 0,0 0,1-1,-1 0,2 2,12 0,-1-1,0 0,1-1,0-1,-1-1,1 0,0-1,-1-1,1 0,-1-1,0-1,6-2,-19 5,148-38,-86 21</inkml:trace>
  <inkml:trace contextRef="#ctx0" brushRef="#br0" timeOffset="2138.144">2206 698,'-12'-11,"0"1,0 1,-1 0,0 1,-1 0,0 1,0 1,0 0,-1 1,0 0,0 1,0 1,-1 0,1 2,-1-1,1 2,-5 0,15 1,0 0,0 0,1 0,-1 0,0 1,1 0,-1 0,1 0,0 0,0 1,0 0,0 0,0 0,1 0,-1 0,1 1,0 0,0-1,0 1,0 1,1-1,-1 0,1 0,1 1,-1-1,0 1,1 0,0-1,0 1,0 0,1 0,0 0,0 0,0-1,0 1,1 0,0 0,0 0,0-1,0 1,1 0,0-1,0 1,0-1,2 2,-1-2,0 0,1 0,-1-1,1 0,0 1,0-1,0 0,1-1,-1 1,1-1,-1 0,1 0,0 0,0-1,0 0,0 0,0 0,0 0,0-1,0 0,0 0,0 0,0 0,1-1,-1 0,0 0,1-1,7-2,1 0,-1-1,0 0,-1-1,1-1,-1 0,-1 0,1-1,5-6,37-45,-54 60,1-1,0 0,-1 0,1 1,0-1,-1 0,1 0,-1 1,1-1,0 1,-1-1,1 1,-1-1,1 1,-1-1,0 1,1-1,-1 1,0-1,1 1,-1 0,0-1,1 1,-1 0,0-1,0 1,0 0,0-1,0 1,0 0,0-1,0 1,0 0,0 0,0-1,0 1,0 0,0-1,-1 1,1-1,0 1,-1 0,1-1,0 1,-1 1,0 4,0 0,1 0,0 0,-1 0,2 1,-1-1,1 0,0 0,0 0,1 0,-1-1,1 1,1 0,-1-1,1 1,0-1,0 0,1 0,-1 0,1 0,0 0,1-1,-1 0,1 0,4 3,-8-7,0 1,1-1,-1 0,0 0,1 0,-1 0,0 0,1 0,-1 0,0-1,0 1,1 0,-1-1,0 1,0-1,1 1,-1-1,0 0,0 1,0-1,0 0,0 0,0 0,0 0,0 0,0 0,-1 0,1 0,0 0,-1 0,1 0,0-1,-1 1,0 0,1-1,13-46,7-128,-2 128,-18 47,0 0,0 0,0 0,0 0,0 0,0 0,0 1,0-1,0 1,1-1,-1 0,0 1,0 0,1-1,-1 1,0 0,0 0,1-1,-1 1,0 0,1 0,-1 1,0-1,0 0,1 0,-1 1,0-1,0 0,1 1,-1 0,0-1,0 1,0-1,0 1,0 0,0 0,1 1,42 27,-31-22,0 1,-1 0,1 1,-2 0,1 1,-1 0,-1 1,0 0,0 1,-1 0,-1 0,0 1,0 0,0 2,14 111,-22-123,0-1,0 0,1 0,-1 1,1-1,0 0,-1 0,1 1,0-1,0 0,1 0,-1 0,0 0,1-1,-1 1,1 0,-1 0,1-1,0 1,0-1,0 0,0 1,0-1,0 0,0 0,0 0,0 0,0-1,0 1,1-1,-1 1,0-1,1 0,-1 0,0 0,1 0,-1 0,0 0,1-1,-1 1,8-4,0 0,0-1,0 0,-1-1,1 0,-1 0,-1-1,0 0,1 0,-2-1,1 0,-2-1,1 1,-1-1,0-1,1-1,4-6,0-1,-1 0,-1 0,-1-1,0 0,-2 0,0-1,-1-3,-7-25,1 47,1 0,0 0,-1 0,1 0,-1 1,1-1,-1 0,1 0,-1 0,1 1,-1-1,0 0,1 1,-1-1,0 0,0 1,1-1,-1 1,0-1,0 1,0 0,0-1,0 1,0 0,1 0,-1-1,0 1,0 0,0 0,0 0,0 0,0 0,0 0,0 1,0-1,0 0,0 0,0 1,0-1,1 0,-1 1,0-1,0 1,0-1,1 1,-1 0,0-1,-6 6,1-1,0 1,0 0,0 1,1-1,-1 1,2 0,-1 0,1 1,0-1,1 1,0 0,0 0,0 0,1 0,0 1,1-1,0 1,0-1,1 6,1-9,0 1,0-1,1 0,-1 0,1 0,0 0,0 0,1-1,0 1,0-1,0 1,0-1,0 0,1 0,0-1,0 1,0-1,0 0,1 0,-1 0,1 0,3 1,115 34,-68-30,0-3,0-2,18-3,0-3</inkml:trace>
  <inkml:trace contextRef="#ctx0" brushRef="#br0" timeOffset="2496.496">3556 791,'-16'-12,"-1"1,0 1,-1 0,0 2,0 0,-1 1,0 1,0 0,0 2,-1 0,-4 0,21 4,-1-1,0 1,1 0,-1 0,1 0,-1 0,0 0,1 1,-1 0,1 0,-1 0,1 0,0 0,-1 1,1-1,0 1,0 0,0 0,0 0,0 1,0-1,1 1,-1-1,1 1,0 0,0 0,0 0,0 0,0 0,0 0,1 1,0-1,0 0,0 1,0-1,0 1,1 0,-1-1,1 1,0 1,0-1,0 1,0 0,0 0,1-1,0 1,0 0,0-1,1 1,-1-1,1 0,0 1,0-1,1 0,-1 0,1 0,0-1,0 1,0 0,1-1,-1 0,1 0,0 0,0 0,0-1,0 0,0 1,0-2,1 1,-1 0,1-1,-1 0,1 0,-1 0,1 0,0-1,0 0,-1 0,1 0,0 0,-1-1,1 0,3 0,-1 0,0-1,0 0,-1 0,1 0,0-1,-1 0,1 0,-1-1,0 1,0-1,-1-1,1 1,-1-1,0 0,0 0,0-1,-1 1,0-1,0 0,0 0,-1-1,0 1,0-1,-1 0,1 1,-1-1,0-2,-3 9,1 0,-1 1,1-1,-1 1,1-1,-1 0,1 0,-1 1,0-1,1 0,-1 0,1 0,-1 1,1-1,-1 0,0 0,1 0,-1 0,1 0,-1 0,0 0,1-1,-1 1,1 0,-1 0,0 0,1-1,-1 1,1 0,-1 0,1-1,-1 1,1 0,-1-1,1 1,-1-1,1 1,0-1,-1 1,1-1,0 1,-1-1,1 1,0-1,0 1,-1-1,1 1,0-1,0 0,0 1,0-1,0 1,0-1,0 0,-2 3,1 1,0 0,0-1,0 1,1 0,-1 0,1-1,-1 1,1 0,0 0,0 0,0 0,0-1,1 1,-1 0,1 0,-1 0,1-1,0 1,0 0,1-1,-1 1,0-1,1 1,-1-1,1 0,0 0,0 0,0 0,0 0,0 0,1 0,0 0,90 45,105-9,-90-27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3:40.08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2831 0,'-208'79,"135"-44,3 3,1 2,2 4,2 2,2 4,2 2,3 2,2 3,-31 43,-66 96,8 6,-46 100,150-235,3 3,4 1,2 2,4 0,3 2,-13 66,-27 169,7 57,52-321,-28 233,7 130,26-187,10 0,12 22,68 360,-79-496,-4 1,-5 1,-4-1,-6 0,-4-1,-5 0,-7 11,-236 798,205-735,-57 158,-14-5,-76 124,3-6,169-371,5 2,2 0,5 2,-5 58,9 75,8 2,11 1,-3-170,3 167,9 0,10-2,9 0,9-2,27 60,35 18,12-4,67 107,-114-251,9 30,7-4,7-3,8-4,7-5,12 2,28 7,-89-102</inkml:trace>
  <inkml:trace contextRef="#ctx0" brushRef="#br0" timeOffset="1324.355">1374 13035,'29'55,"-6"-10,40 77,-5 3,15 57,-34-54,-6 2,-5 1,-7 2,3 98,-9 128,-16 49,0-338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3:50.04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0 594,'46'13,"-1"-2,1-3,1-1,-1-2,28-2,-65-3,679 9,-470-11,-203 2,40-9,-54 8,-1-1,1 1,-1-1,1 1,-1-1,0 1,0-1,0 1,0-1,0 1,0-1,0 1,0-1,0 1,-1-1,1 1,-1-1,1 1,-1-1,0 1,1 0,-1-1,0 1,0 0,0 0,0-1,0 1,0 0,0 0,-2 0,-4-10,4 2,0 0,0 1,1-1,1 0,0 0,0-1,0 1,1 0,1 0,0 0,0 0,2-8,0-13,4-93,-4 107,10 29,2 32,-3 0,-1 1,-2 1,-3 0,-1 0,-3 14,2 278,-5-587,-6 154,-4 0,-4 0,-4 1,-4 1,-32-79,21 81,34 90,1-1,-1 1,1-1,-1 1,0 0,1-1,-1 1,1 0,-1-1,1 1,-1 0,1 0,-1 0,1-1,0 1,-1 0,1 0,-1 0,1 0,-1 0,1 0,-1 0,1 0,0 0,-1 0,1 0,-1 1,1-1,-1 0,1 0,-1 1,1-1,-1 0,1 0,-1 1,1-1,-1 0,0 1,1-1,-1 1,0-1,1 1,-1-1,0 1,1-1,-1 1,0-1,0 1,0-1,1 1,-1 0,2 0,376 237,-212-138,-139-84,0-1,0 2,-1 0,-1 2,-1 0,0 2,-2 1,8 10,-27-30,-1 1,0-1,0 1,0 0,0 0,0 0,-1 0,1 0,-1 0,0 1,0-1,0 0,0 1,-1-1,1 0,-1 1,0-1,0 1,0-1,0 0,-1 1,1-1,-1 1,0-1,0 0,0 0,-1 1,1-1,-1 0,0 0,1 0,-1-1,-1 1,1 0,-2 1,-23 20,0-1,-2-2,-1-1,0-1,-32 14,13-6,-226 108,239-117,37-15,8-3</inkml:trace>
  <inkml:trace contextRef="#ctx0" brushRef="#br0" timeOffset="451.907">2153 500,'-5'13,"0"0,1 1,1-1,0 1,1 0,0-1,1 1,1 0,0 0,1 0,0 0,1 0,1-1,0 1,3 6,-3-14,0-1,0 0,0 1,0-1,1 0,0-1,0 1,1-1,-1 0,1 0,0 0,0 0,0-1,0 0,0 0,1-1,0 1,-1-1,1 0,0-1,0 1,0-1,0 0,0-1,0 1,1-1,-1-1,1 1,6-1,-1-1,0 0,0-1,1 0,-2-1,1 0,0-1,-1 0,0-1,0 0,-1-1,1 0,4-5,-9 7,1-1,-1 1,0-2,0 1,-1-1,0 1,0-2,0 1,-1 0,0-1,-1 0,0 0,0 0,0 0,-1 0,0-1,-1 1,0-1,0 1,-1-1,0 1,-1-1,0 1,0-1,0 1,-1 0,-1-1,-1-4,-2 3,0 0,0 1,-1 0,0 0,-1 0,0 1,0 0,-1 1,0 0,0 0,0 1,-1 0,0 1,0 0,-1 0,1 1,-1 1,0-1,0 2,0 0,-1 0,1 1,0 0,-1 1,1 0,-1 1,6 0,0 1,0-1,0 1,0 0,0 1,0 0,0-1,1 2,-1-1,1 1,0 0,0 0,1 0,-1 0,1 1,0 0,0 0,0 0,1 0,0 1,0 0,0-1,1 1,0 0,0 0,0 0,1 0,0 1,0-1,0 0,1 1,0-1,0 2,3 24</inkml:trace>
  <inkml:trace contextRef="#ctx0" brushRef="#br0" timeOffset="2836.107">2580 541,'0'2,"5"1,8 2,13 0,16 0,17-2,17-1,15-1,8 2,4 0,-5 0,-9-1,-14-1,-15 0,-15-1,-13 1,-12-4,-10 0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4:01.84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4 659,'0'1,"0"-1,-1 0,1 1,0-1,-1 0,1 1,0-1,0 1,-1-1,1 1,0-1,0 0,0 1,0-1,-1 1,1-1,0 1,0-1,0 1,0-1,0 1,0-1,0 1,0-1,1 1,-1-1,0 1,0-1,0 1,0-1,1 1,-1-1,0 0,0 1,1-1,-1 1,0-1,1 0,-1 1,0-1,1 0,-1 1,1-1,-1 0,1 0,-1 1,1-1,-1 0,0 0,1 0,-1 0,1 0,0 0,30 9,173 2,-158-11,36 1,47-3,-1 7,0 4,121 27,-201-22,-43-11</inkml:trace>
  <inkml:trace contextRef="#ctx0" brushRef="#br0" timeOffset="3580.029">1168 325,'1'-16,"3"29,3 84,-5 0,-4 19,1-70,-11 691,14-708,-1-18,-4-28,-46-289,46 235,3 0,3-1,7-38,1 50,-4 1,-1-1,-4 0,-2 0,-3 0,-2 0,-3 1,-2-1,-13-36,12 69,7 18,1 0,-1 0,1 0,1-1,0 1,0-1,1 1,0-1,0-2,2 9,-1 0,1 0,0 1,0-1,0 0,0 1,0-1,0 1,1 0,-1-1,1 1,0 0,-1 0,1 0,0 0,1 0,-1 0,0 0,0 1,1-1,-1 1,2-1,-2 2,0 1,0-1,0 1,0 0,0 0,0 0,0-1,-1 2,1-1,0 0,0 0,-1 0,1 1,-1-1,0 1,1-1,-1 1,0 0,0 0,0-1,0 1,0 0,0 0,0 2,3 2,8 10,1-1,0-1,1 0,1 0,0-1,0-1,14 7,13 12,534 412,-558-429,22 14,-2 2,0 2,-2 1,-2 1,23 31,-54-61,1 0,-1-1,0 1,-1 1,1-1,-1 0,0 1,0-1,0 1,0 0,-1 0,0-1,0 1,0 0,-1 0,0 0,0 0,0 0,0 0,-1 0,0 0,0 0,0 0,0-1,-1 1,0 0,0-1,0 1,-1-1,1 0,-1 0,0 0,0 0,-2 2,-14 8,0 0,-1-1,0 0,-1-2,0-1,-17 6,2 0,-626 255,649-267,-43 28,52-23,5-3</inkml:trace>
  <inkml:trace contextRef="#ctx0" brushRef="#br0" timeOffset="4340.665">2210 872,'724'-15,"-688"13,914-19,-745 37,-193-10,-31-5,-3-3</inkml:trace>
  <inkml:trace contextRef="#ctx0" brushRef="#br0" timeOffset="6771.753">2678 1381,'1'67,"1"-30,-2 0,-1 0,-3 0,-4 23,-7-24,4-55,6-33,3 0,2 0,4-26,-4 73,0 4,1-40,2 0,2 0,1 0,2 1,8-22,-14 58,-1 0,1-1,0 1,0 0,0 0,1 1,-1-1,1 0,0 1,0-1,0 1,1 0,-1 0,1 1,-1-1,1 0,0 1,0 0,0 0,0 1,1-1,-1 1,0-1,1 1,-1 1,1-1,-1 1,1 0,-1 0,1 0,-1 0,4 1,8 3,0 1,-1 0,0 1,0 1,-1 0,0 0,0 2,-1 0,0 1,0 0,-1 0,0 2,6 7,-16-17,1 0,-1 0,1 0,-1 0,0 0,0 1,0-1,0 1,0-1,0 1,-1 0,0 0,1 0,-1 0,0 0,0 0,-1 0,1 0,0 0,-1 0,0 1,0-1,0 0,0 0,-1 0,1 0,-1 1,1-1,-1 0,0 0,-1 0,1 0,0-1,-2 2,-7 5,0-1,-1 0,-1-1,1-1,-1 1,0-2,0 0,-1 0,0-1,1-1,-1 0,-4 0,-162 24,178-28,-1 1,1 0,0-1,-1 1,1 0,0 0,0 0,-1 0,1 0,0 0,-1 0,1 1,0-1,0 0,-1 1,1-1,0 1,0-1,0 1,0 0,-1-1,1 1,0 0,0 0,1 0,-1 0,0 0,0 0,0 0,0 0,1 0,-1 0,1 0,-1 1,1-1,-1 0,1 0,0 1,-1-1,1 0,0 0,0 1,0-1,0 0,0 1,0-1,0 0,1 1,-1-1,0 0,1 0,-1 1,1-1,0 1,11 13,1 0,1-1,0-1,1 0,0-1,1 0,0-1,12 5,-14-8,0 0,1-1,0-1,0 0,1-1,0-1,0-1,0 0,0-1,0 0,1-1,-1-1,0-1,1 0,-1-2,0 1,0-2,0 0,-1-1,1 0,-1-2,0 0,-1 0,0-1,13-10,-20 14,1 0,-1-1,0 0,-1 0,1-1,-1 0,0 0,0-1,-1 1,0-1,0 0,0-1,-1 1,0-1,-1 0,0 0,0 0,-1 0,1 0,-2-1,1 1,-1-1,-1 1,0-1,0 1,0-1,-1 1,-1-5,2 11,-1 1,1-1,-1 0,1 1,-1-1,1 1,-1-1,0 1,0-1,0 1,0-1,0 1,0 0,0-1,0 1,-1 0,1 0,0 0,-1 0,1 0,-1 0,1 1,-1-1,1 0,-1 1,1-1,-1 1,0-1,1 1,-1 0,0 0,0 0,1 0,-1 0,0 0,1 0,-1 1,0-1,1 1,-1-1,1 1,-1-1,0 1,1 0,-1 0,1 0,0 0,-1 0,1 0,0 0,0 0,-1 1,1-1,0 0,0 1,1-1,-1 1,0-1,-3 8,1 0,0 0,1 0,0 0,0 0,1 1,0-1,1 1,0-1,1 0,-1 1,2-1,-1 0,1 1,1-1,0 0,0 0,1-1,0 1,0-1,1 0,0 1,-1-4,-1 1,1-1,0 1,1-1,-1 0,1-1,0 1,0-1,0 0,1 0,0 0,0-1,0 0,0 0,0-1,0 0,1 0,-1 0,1-1,-1 1,1-2,0 1,-1-1,1 0,0 0,-1-1,1 0,0 0,-1-1,7-1,-4-1,0 0,0-1,0 0,0 0,-1-1,0 0,0-1,-1 0,0 0,0 0,1-3,1-2</inkml:trace>
  <inkml:trace contextRef="#ctx0" brushRef="#br0" timeOffset="7863.472">3534 1475,'0'-9,"1"-6,-2 20,-22 225,15 202,8-417,0-6,0-1,-1 1,0 0,0 0,-1 0,0-1,0 1,-1-1,0 1,-4 6,6-15,1 0,0 1,-1-1,1 0,0 1,-1-1,1 0,-1 0,1 1,-1-1,1 0,0 0,-1 0,1 0,-1 0,1 0,-1 0,1 0,-1 0,1 0,-1 0,1 0,0 0,-1 0,1 0,-1 0,1 0,-1-1,1 1,-1 0,1 0,0 0,-1-1,1 1,0 0,-1-1,1 1,0 0,-1-1,1 1,0 0,0-1,-1 1,1-1,0 1,0 0,0-1,-1 1,1-1,0 1,0-1,0 1,0-1,0 1,0-1,0 1,0 0,0-1,0 1,0-1,0 1,1-1,-1 1,0-1,0 1,-5-35,1 0,1-1,2 1,2 0,1-8,-1 25,5-95,5 1,4 0,18-54,-31 156,0 1,0 1,0 0,0-1,1 1,0 0,1 0,0 1,0-1,1 1,4-6,-8 12,0 0,0 0,0 1,1-1,-1 0,0 0,0 1,1-1,-1 1,1-1,-1 1,0 0,1-1,-1 1,1 0,-1 0,1 0,-1 0,1 0,-1 0,1 1,-1-1,0 0,1 1,-1-1,1 1,-1-1,0 1,0 0,1 0,-1-1,0 1,0 0,1 1,40 39,-37-34,-3-6,11 13,-1 0,0 1,-1 0,-1 0,0 1,-1 0,-1 1,3 9,-10-24,-1 0,1 0,-1 0,0 0,0 0,0 0,0 1,0-1,0 0,-1 0,1 0,0 0,-1 0,0 0,0 0,1 0,-1 0,0 0,-1-1,1 1,0 0,0 0,-1-1,1 1,-1-1,1 0,-1 1,0-1,0 0,1 0,-1 0,-2 1,-65 19,59-19,1-1,-1 1,1-2,-1 1,1-1,-1-1,0 0,1 0,-1-1,1 0,0-1,0 1,0-2,-2 0,12 4,0 0,0 0,0 1,0-1,0 0,0 0,0 0,0 0,0 0,0 0,0-1,0 1,0 0,0 0,0-1,0 1,0-1,-1 1,1-1,0 1,0-1,0 1,-1-1,1 0,0 1,0-1,-1 0,1 0,-1 1,1-1,-1 0,1 0,-1 0,1 0,-1 0,0 0,1 0,-1 0,0 0,0 0,0 0,0 0,0 0,0 0,0 0,0 0,0 0,0 0,-1 0,1 0,0 0,-1 0,1 1,-1-1,1 0,-1 0,1 0,-1 0,1 1,-1-1,0 0,0 0,1 1,-1-1,0 1,0-1,0 1,0-1,0 1,0-1,121-12,-93 12,0-1,1-1,-1-1,23-8,-43 10,1 1,-1-2,0 1,0-1,0 0,0 0,0-1,-1 0,1 0,-1-1,0 0,-1 0,1 0,-1 0,0-1,0 0,-1 0,1-1,-2 1,1-1,-1 0,0 0,0 0,0 0,-1 0,0-1,-1 1,0-1,0-4,-1 10,1 0,-1 1,-1-1,1 0,0 0,0 1,-1-1,1 0,-1 0,1 1,-1-1,0 0,1 1,-1-1,0 1,0-1,0 1,0 0,-1-1,1 1,0 0,-1 0,1 0,0-1,-1 2,1-1,-1 0,0 0,1 0,-1 1,0-1,1 1,-1-1,0 1,0 0,1 0,-1-1,0 1,0 1,1-1,-1 0,0 0,0 1,1-1,-1 1,0-1,0 1,1 0,-1-1,1 1,-1 0,1 0,-1 0,1 0,0 1,-1-1,1 0,0 1,0-1,0 0,0 1,0-1,0 1,0 1,-2 4,0 0,1 1,0-1,1 1,-1-1,1 1,1 0,-1-1,1 1,1 0,0-1,0 1,0 0,1-1,0 1,0-1,1 0,0 0,0 0,1 0,0 0,0-1,0 1,1-1,0-1,0 1,1 0,-1-1,1 0,0-1,1 1,-1-1,6 2,3 2,0 0,0-2,0 0,1-1,0 0,0-1,0-1,0 0,1-2,-1 0,1 0,6-2,-13 0,-1 1,0-2,1 0,-1 0,0 0,0-1,0-1,-1 1,1-1,-1-1,0 0,0 0,0 0,-1-1,1 0,-2-1,1 0,-1 0,0 0,0 0,-1-1,1-2,5-17,-2 0,0-1,-2 0,-2 0,0 0,-2-1,-1 1,-1-1,-2 0,0 0,-2 0,2 15,0-14,0 0,-2-1,-2 1,-4-17,8 45,1 1,0-1,-1 0,1 1,0-1,-1 0,1 0,0 1,-1-1,1 0,-1 0,1 0,0 1,-1-1,1 0,-1 0,1 0,-1 0,1 0,-1 0,1 0,-1 0,1 0,0 0,-1 0,1 0,-1 0,1-1,-1 1,1 0,0 0,-1 0,1-1,-1 1,1 0,0 0,-1-1,1 1,0 0,-1-1,1 1,0 0,0-1,-1 1,1-1,0 1,0 0,-1-1,1 1,0-1,0 1,0-1,0 1,0 0,0-1,0 1,0-1,0 1,0-1,0 1,-7 19,1 0,1 1,1 0,1 0,-1 16,2-19,-6 32,3 1,2-1,2 1,3-1,6 44,-7-84,0-1,1 1,0 0,0-1,1 0,0 1,0-1,1 0,0-1,1 1,-1-1,2 1,-1-1,1-1,0 1,0-1,0 0,1-1,0 1,1-1,4 2,31-7,-27-8</inkml:trace>
  <inkml:trace contextRef="#ctx0" brushRef="#br0" timeOffset="8303.541">4149 1287,'168'29,"-123"-24,8 1,169 32,-218-38,-1 0,0 1,1-1,-1 1,0 0,1 0,-1 0,0 1,0-1,0 1,0-1,0 1,0 0,-1 0,1 0,-1 1,1-1,-1 1,0-1,0 1,0 0,0 0,0 0,-1 0,1 0,-1 0,0 0,0 1,0-1,0 0,-1 1,1-1,-1 1,-18 64,15-60,0 0,0 0,1 0,0 1,0-1,1 1,0-1,0 1,1-1,1 8,1-11,1 0,0-1,0 1,1-1,-1 1,1-1,0 0,0-1,0 1,1-1,-1 0,1 0,0 0,-1 0,1-1,1 0,-1 0,0 0,0-1,1 0,-1 0,1 0,-1-1,1 1,-1-1,1-1,3 0,-1 3,0-2,0 1,0-1,0 0,0-1,0 0,0 0,-1 0,1-1,0 0,-1-1,1 0,-1 0,0-1,0 0,0 0,0 0,-1-1,0 0,0 0,0-1,-1 1,1-1,-1-1,-1 1,1-1,-1 0,0 0,-1 0,1-3,-2 5,0 0,-1 0,1-1,-1 1,-1-1,1 1,-1 0,0-1,0 1,0-1,-1 1,0 0,0-1,-1 1,1 0,-1 0,0 0,0 0,-1 0,1 0,-1 0,0 1,-1 0,1-1,-1 1,0 0,0 1,0-1,0 1,-1 0,1 0,-1 0,0 0,0 1,0 0,0 0,0 0,0 1,-1 0,1 0,0 0,-1 1,0-1,3 2,0-1,0 1,0-1,1 1,-1 0,0 0,0 1,0-1,1 0,-1 1,1 0,-1-1,1 1,-1 0,1 0,0 1,0-1,0 0,0 1,1-1,-1 1,1-1,-1 1,1 0,0 0,0 0,0 0,0 0,1 0,-1 0,1 0,0 0,0 0,0 0,0 0,0 0,1 0,-1 0,1 0,0 0,0-1,1 4,14 23,4-2</inkml:trace>
  <inkml:trace contextRef="#ctx0" brushRef="#br0" timeOffset="8741.322">5138 1621,'-10'-156,"10"148,1-1,0 1,0-1,1 1,0 0,1 0,-1 0,2 0,-1 0,1 0,0 1,1 0,0 0,0 0,0 1,1-1,0 1,-3 4,0 1,0-1,0 1,0 0,0 0,0 1,0-1,0 0,0 1,0 0,0 0,0 0,0 0,0 0,1 1,-1-1,0 1,0 0,0 0,0 0,-1 0,1 1,0-1,0 1,-1-1,1 1,-1 0,1 0,-1 0,0 1,0-1,0 0,0 1,0 0,21 15,107 65,-127-82,-1 0,0 1,0-1,0 1,0-1,0 1,0 0,0 0,-1 0,1 0,-1 0,1 0,-1 1,0-1,0 0,0 1,0-1,0 1,-1-1,1 1,-1-1,1 1,-1 0,0-1,0 1,0-1,0 1,-1 0,1-1,-1 1,1-1,-1 1,0-1,0 1,0-1,-2 2,-79 103,82-106,-1 0,1 0,-1 0,1 0,0 0,-1 1,1-1,0 0,0 0,0 0,0 0,0 1,0-1,0 0,0 0,0 0,0 1,1-1,-1 0,1 0,-1 0,1 0,-1 0,1 0,-1 0,1 0,0 0,0 0,-1 0,1 0,0 0,0-1,0 1,0 0,0-1,0 1,0-1,0 1,1-1,48 14,27-8,-1-4,1-3,-1-3,35-8,-70 8,148-19,-154 14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5:05.5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1,'14'4,"13"2,3 0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5:05.2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0 106,'2'16,"1"12,0 8,-1 5,0 0,-1-2,0-6,-4-7,1-6</inkml:trace>
  <inkml:trace contextRef="#ctx0" brushRef="#br0" timeOffset="604.56">227 0,'6'17,"0"0,1 0,0-1,2 0,0 0,0-1,1 0,1-1,12 12,-21-24,5 4,0 1,-1 0,1 0,-1 0,-1 1,0 0,0 0,0 0,-1 1,0-1,-1 1,1 0,-2 0,0 0,0 1,0-1,-1 8,-1-18,0 1,0-1,-1 1,1-1,0 1,0 0,-1-1,1 1,-1-1,1 1,0 0,-1-1,1 1,-1 0,1 0,-1-1,1 1,0 0,-1 0,1 0,-1 0,1-1,-1 1,0 0,1 0,-1 0,1 0,-1 0,1 0,-1 0,1 0,-1 1,1-1,-1 0,1 0,-1 0,1 1,-1-1,1 0,0 0,-1 1,1-1,-1 0,1 1,0-1,-1 0,1 1,0-1,-1 1,1-1,0 1,-1-1,0-14,1 0,0-1,1 1,1 0,0 0,1 0,0 0,1 0,1 0,0 1,1 0,0 0,1 0,0 1,1 0,1 0,-6 7,-1 1,1 0,0 0,0 0,1 0,-1 1,1-1,0 1,0 0,0 0,0 0,1 1,-1-1,1 1,3-1,-6 3,-1 1,1-1,-1 1,1 0,-1 0,1 0,-1 0,0 0,1 0,-1 0,0 0,0 1,0-1,0 0,0 1,0-1,0 1,-1-1,1 1,0-1,-1 1,1-1,-1 1,0 0,0-1,1 1,-1 0,0-1,0 1,0 0,-1-1,1 2,0-1,1 74,-2-59,1-1,0 0,1 0,1 1,0-1,2 0,2 9,-4-22,-1 0,1 0,0 0,0-1,0 1,0-1,0 1,0-1,1 0,-1 0,1 0,-1 0,1-1,0 1,0-1,0 1,0-1,0 0,0 0,0 0,0-1,0 1,0-1,1 0,-1 1,0-2,0 1,1 0,-1-1,0 1,0-1,0 0,0 0,0 0,0 0,0-1,0 1,0-1,-1 0,2 0,25-13</inkml:trace>
  <inkml:trace contextRef="#ctx0" brushRef="#br0" timeOffset="916.756">816 40,'-2'15,"2"1,0-1,1 1,1 0,0-1,1 0,1 1,0-1,1 0,1-1,0 1,1-1,0-1,1 1,1-1,7 9,-15-21,3 7,1 1,1-1,-1 0,2 0,-1-1,1 0,0 0,0 0,8 4,-13-10,0-1,1 0,-1 0,0 0,1 0,-1 0,0-1,1 1,-1-1,0 1,0-1,1 0,-1 0,0 0,0 0,0 0,0 0,0-1,-1 1,1-1,0 1,0-1,-1 0,1 0,-1 0,0 1,0-1,1 0,-1-1,0 1,-1 0,1 0,0 0,-1-1,1 1,-1-2,109-300,-100 286</inkml:trace>
  <inkml:trace contextRef="#ctx0" brushRef="#br0" timeOffset="1518.785">1176 361,'13'-2,"-1"0,0 0,1-2,-1 1,-1-2,1 1,-1-2,1 1,-1-2,-1 1,0-1,1-1,-2 0,0 0,0-1,0-1,-1 1,5-8,-8 11,0-1,0 1,-1-1,0 0,0 0,0-1,-1 1,0-1,-1 1,1-1,-2 0,1 0,-1 0,0 0,-1 0,0-1,0 1,0 0,-1 0,-1-3,1 10,0-1,0 1,1-1,-1 1,0-1,-1 1,1 0,0 0,0 0,0-1,-1 1,1 0,-1 1,1-1,0 0,-1 0,0 1,1-1,-1 0,1 1,-1 0,0-1,1 1,-1 0,0 0,1 0,-1 0,0 0,1 0,-1 0,0 1,1-1,-1 1,0-1,1 1,-1 0,1-1,-1 1,1 0,0 0,-1 0,1 0,0 0,0 1,-1-1,1 0,0 0,0 1,0-1,0 1,1-1,-1 1,0-1,1 1,-1-1,1 2,-5 7,1 0,0 0,1 0,0 0,1 0,0 1,0-1,1 1,1 0,0-1,0 1,1-1,0 1,1 0,0-1,1 0,0 0,1 0,0 0,0 0,1-1,0 1,1-1,0-1,1 1,-1-1,2 0,-1 0,1-1,0 0,0-1,1 0,0 0,0 0,1-1,1 0,-3-1,-1-1,2 0,-1 0,0 0,0-1,1 0,-1-1,1 0,0 0,-1-1,1 0,0-1,-1 1,1-2,0 1,-1-1,0-1,1 1,-1-1,0-1,-1 0,1 0,0 0,-1-1,0 0,0 0,-1-1,1 0,-1 0,0-1,1-9,-1 0,0 0,-1-1,-1 0,0 1,-2-1,0-1,0 1,-2 0,0 0,-1-1,-1 1,-1 0,0 0,-1 0,-2-5,5 21,0 0,1 1,-1-1,1 0,-1 1,1-1,0 0,-1 0,1 0,0 1,-1-1,1 0,0 0,0 0,0 0,0 0,0 1,0-1,0 0,0 0,0 0,0 0,0 0,1 0,-1 1,0-1,1 0,-1 0,1 1,-1-1,0 0,1 0,0 1,-1-1,1 0,-1 1,1-1,0 1,-1-1,1 1,0-1,0 1,-1-1,1 1,0 0,0-1,0 1,0 0,-1 0,1 0,0 0,0 0,0 0,0 0,0 0,0 0,-1 0,1 0,0 0,0 1,0-1,0 0,-1 0,1 1,8 2,0 0,-1 0,1 1,-1 0,0 1,0-1,-1 2,1-1,-1 1,0 0,-1 0,1 1,-1 0,-1 0,1 1,-1 0,0-1,-1 2,0-1,-1 0,1 1,-1 0,-1-1,1 5,2 190,-5-200,1 1,0-1,1 1,-1-1,1 0,-1 1,1-1,0 0,0 0,0 0,1 0,-1 0,1-1,-1 1,1-1,0 0,0 0,0 0,0 0,1 0,-1 0,0-1,1 0,-1 0,1 0,-1 0,1 0,0-1,2 1,8 0,0 0,0-2,0 1,0-1,0-1,0-1,4-1,36-12,-4-2</inkml:trace>
  <inkml:trace contextRef="#ctx0" brushRef="#br0" timeOffset="2219.014">2420 67,'-8'-2,"-1"1,1 0,-1 0,1 1,-1 0,1 0,-1 1,1 0,-1 1,1 0,0 0,0 1,0 0,0 0,0 1,0 0,1 0,0 1,0 0,0 0,1 1,-1 0,1 0,1 0,-1 1,-3 6,7-10,0-1,0 1,0 0,1 0,0-1,-1 1,1 0,0 0,0 0,1 0,-1 0,1 0,-1 1,1-1,0 0,0 0,0 0,1 0,-1 0,1 0,0 1,0-1,0-1,0 1,0 0,0 0,1 0,0 0,-1-1,1 1,0-1,0 0,0 1,1-1,-1 0,1 0,-1 0,1-1,-1 1,1 0,1-1,205 63,-206-63,0 0,-1 1,1-1,-1 1,0-1,1 1,-1 0,0 0,0 0,0 0,0 0,-1 1,1-1,0 1,-1-1,0 1,0-1,1 1,-2 0,1-1,0 1,0 0,-1 0,0 0,1 0,-1-1,0 1,0 0,-1 0,1 0,-1 0,1-1,-1 1,0 0,0 0,0-1,0 1,-1-1,1 1,-1-1,1 1,-1-1,0 0,-2 2,-3 2,-1 1,0-1,-1-1,1 1,-1-1,0-1,-1 0,1 0,-1-1,1 0,-1 0,0-1,0-1,0 0,-10 0,21-1,-1-1,0 1,1-1,-1 1,0-1,1 1,-1 0,0-1,1 0,-1 1,0-1,0 1,0-1,0 1,1-1,-1 1,0-1,0 0,0 1,0-1,0 1,0-1,-1 1,1-1,0 0,0 1,0-1,0 1,-1-1,1 1,0-1,-1 1,1-1,0 1,-1-1,1 1,0 0,-1-1,1 1,-1 0,1-1,-1 1,1 0,-1-1,1 1,-1 0,1 0,-1 0,1-1,-1 1,0 0,1 0,-1 0,1 0,-1 0,1 0,-1 0,0 0,1 0,-1 0,1 1,-1-1,1 0,-1 0,1 0,-1 1,0-1,18-12,-1 1,1 1,1 0,0 1,0 1,1 1,-1 1,19-4,-34 9,3-2,0 0,1 0,0 1,-1 0,1 0,0 1,0 0,0 0,0 0,0 1,0 0,0 0,0 1,0 0,0 0,0 1,0 0,0 0,-1 0,1 1,-1 0,0 0,0 1,2 1,6 11,-12-12,1 0,1 0,-1 0,1 0,-1-1,1 0,0 0,0 0,0 0,1 0,-1-1,1 0,0 1,-1-2,3 2,-1-2,-1 0,1 0,0 0,-1-1,1 0,0 0,-1 0,1-1,-1 1,1-1,-1-1,1 1,-1-1,0 0,1 0,-1-1,0 1,0-1,-1 0,1-1,-1 1,1-1,-1 0,0 0,-1 0,1 0,-1-1,1 1,-1-1,-1 0,1 0,-1 0,1-3,-1 0,-1 0,0 0,0 0,-1 0,1 0,-2-1,0 1,0 0,0 0,-1 0,0 0,0 0,-1 1,0-1,-1 1,1-1,-2 1,1 0,-1 1,0-1,0 1,0 0,-1 0,0 0,-1 1,1 0,-1 0,0 1,0 0,0 0,-4-1,9 4,1 0,-1 1,0-1,0 1,0-1,0 1,1-1,-1 1,0 0,0 0,0 0,0 0,0 0,0 1,1-1,-1 1,0-1,0 1,0-1,1 1,-1 0,0 0,1 0,-1 0,1 0,-1 0,1 0,-1 1,1-1,0 0,0 1,-1-1,1 1,0 0,0-1,1 1,-1 0,-9 70,15-43</inkml:trace>
  <inkml:trace contextRef="#ctx0" brushRef="#br0" timeOffset="2643.683">2942 494,'15'-26,"0"-2,-2 0,-1 0,-1-1,-2 0,0-1,-3 0,0-1,-2 1,-1-1,-1-2,-2 29,1 1,-1 0,1 0,-1 0,0 0,0 0,0 0,0 0,0 0,-1 0,1 0,-1 0,0 0,0 0,0 0,0 0,-1 0,1 0,-1 1,1-1,-1 1,0-1,0 1,0 0,-1 0,0-2,2 5,-1-1,1 1,0-1,-1 1,1-1,0 1,0-1,0 1,0 0,0 0,0 0,0-1,0 1,0 0,0 0,0 1,0-1,1 0,-1 0,0 0,1 0,-1 1,1-1,-1 0,1 0,0 1,-1-1,1 0,0 1,0-1,0 0,0 1,0-1,0 0,1 1,-1-1,0 0,1 1,-1-1,1 0,-1 0,1 1,0-1,-1 0,1 0,4 3,0 0,0-1,0 0,1 0,-1 0,1-1,-1 1,1-1,0-1,0 1,0-1,0 0,0 0,5-1,15 4,-22-4,1 1,0 0,-1 0,1 0,0 0,-1 1,0-1,1 1,-1 0,0 1,0-1,0 1,0-1,0 1,-1 1,1-1,-1 0,0 1,0-1,0 1,-1 0,1 0,-1 0,0 1,0-1,1 4,0 9,0 1,-2-1,0 1,-1 0,0-1,-2 1,-2 14,-3 57,7-86,0-1,0 1,0-1,1 1,-1-1,1 0,0 1,0-1,-1 0,1 1,1-1,-1 0,0 0,0 0,1 0,0 0,-1 0,1-1,0 1,0 0,0-1,0 1,0-1,0 0,0 0,0 0,0 0,1 0,-1 0,0 0,1-1,-1 1,3-1,86-1,96-37,-84 10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5:02.22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0,'155'168,"516"681,-606-775,-3 2,-3 3,-4 2,-4 3,33 75,-46-57,-5 2,-5 1,-3 7,-18-43,-11-58</inkml:trace>
  <inkml:trace contextRef="#ctx0" brushRef="#br0" timeOffset="2290.99">951 1297,'-14'260,"2"-179,9-156,5-260,-3 333,1 0,-1 0,1-1,0 1,0 0,0 0,0 0,0 0,0-1,1 1,-1 0,1 0,-1 0,1 0,0 0,0 0,0 0,0 0,0 0,0 0,0 1,1-1,-1 0,1 1,-1-1,1 1,0 0,0-1,-1 1,1 0,0 0,0 0,0 0,0 1,0-1,1 0,-1 1,2-1,75 29,115 3,-193-31,0 0,1 0,-1 0,0 0,0 0,0 1,0-1,1 0,-1 1,0-1,0 1,0-1,0 1,0-1,0 1,0 0,0 0,0-1,-1 1,1 0,0 0,0 0,-1 0,1 0,0 0,-1 0,1 0,-1 0,0 0,1 0,-1 0,0 1,1-1,-1 0,0 0,0 0,0 1,0-1,0 0,-1 0,1 0,0 0,0 0,-1 1,1-1,-1 0,1 0,-1 0,1 0,-1 0,1 0,-1 0,0 0,0 0,0-1,1 1,-1 0,0 0,-153 142,71-49,73-75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5:08.7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144 882,'246'-117,"10"8,1099-416,-1066 404,-269 111,-34 13,-18 7</inkml:trace>
  <inkml:trace contextRef="#ctx0" brushRef="#br0" timeOffset="824.141">238 694,'-151'157,"68"-36,82-120,1 0,-1 0,1 0,0 0,-1 0,1 0,0 0,0 0,0 0,0 0,0 0,0 0,0 0,0 0,0 0,0 0,0-1,1 1,-1 0,0 0,1 0,-1 0,1 0,-1 0,1 0,-1-1,1 1,0 0,-1 0,1-1,0 1,0 0,-1-1,1 1,0-1,0 1,0-1,0 1,0-1,0 0,0 1,0-1,0 0,0 0,0 0,0 0,0 0,0 0,0 0,0 0,56-1,-54 1,92-13,114-5,-207 18,-1 1,1-1,-1 0,1 0,0 0,-1 0,1 0,0-1,-1 1,1 0,-1-1,1 1,0-1,-1 0,1 1,-1-1,0 0,1 0,-1 0,0 0,1 0,-1 0,0 0,0 0,0-1,0 1,0 0,0-1,0 1,-1-1,1 1,0-1,-1 1,1-1,-1 1,0-1,1 0,-1 0,0-11,1 0,-2 0,0-1,0 1,-2 0,1 0,-2 1,0-1,0 0,-1 1,0 0,-1 0,-1 1,0 0,0 0,-1 0,-1 1,0 0,0 1,0 0,-2 0,1 1,9 7,1 0,-1 0,0 0,1 0,-1 0,0 0,0 0,0 0,0 1,0-1,0 0,0 1,0-1,0 0,0 1,0-1,-1 1,1 0,0-1,0 1,0 0,-1 0,1 0,0 0,0 0,-1 0,1 0,0 0,0 0,0 1,-1-1,1 0,0 1,0-1,0 1,0-1,0 1,0 0,0-1,0 1,0 0,0 0,0 0,0 0,0 0,1 0,-1 0,0 0,1 0,-1 0,0 1,-2 11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0.33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1 137,'5'27,"1"-1,1 0,2 0,0-1,13 24,-15-35,56 128,100 245,-87-184,-76-202,0-1,0 1,0 0,0-1,1 1,-1 0,0-1,0 1,1-1,-1 1,0 0,1-1,-1 1,0-1,1 1,-1-1,1 1,-1-1,1 1,-1-1,1 1,-1-1,1 0,0 1,-1-1,1 0,-1 0,1 1,0-1,-1 0,1 0,0 0,-1 0,1 0,0 0,-1 0,1 0,0 0,-1 0,1 0,0 0,-1-1,1 1,0 0,-1 0,1-1,-1 1,1 0,0-1,-1 1,1 0,-1-1,1 1,-1-1,0 1,1-1,-1 1,1-1,-1 0,0 1,1-1,-1 1,0-1,0 0,0 1,1-1,-1 0,0 0,14-50,22-250,5 32,28-70,-38 237,-31 102,0 1,0-1,1 1,-1-1,0 1,0-1,0 0,0 1,1-1,-1 1,0-1,0 0,1 1,-1-1,0 0,1 1,-1-1,0 0,1 1,-1-1,1 0,-1 0,0 1,1-1,-1 0,1 0,-1 0,1 0,-1 0,1 0,-1 1,1-1,-1 0,1 0,-1 0,0-1,1 1,-1 0,1 0,-1 0,1 0,-1 0,1 0,-1-1,0 1,1 0,-1 0,1-1,-1 1,0 0,1-1,-1 1,0 0,1-1,-1 1,0-1,0 1,1 0,-1-1,13 97,-9-37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5:11.9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51 920,'-5'28,"-2"-66,17-367,-16 349,6 56,-1 0,0-1,0 1,0 0,0 0,1 0,-1 0,0 0,0 0,0 0,0 0,0 0,1 0,-1 0,0 0,0 0,0 1,1-1,-1 0,0 1,0-1,1 1,-1-1,0 1,1-1,-1 1,0-1,1 1,-1 0,1-1,-1 1,1 0,-1-1,1 1,0 0,-1 0,1 0,0-1,-1 1,1 0,0 0,0 0,0 0,0 0,-2 2,0 0,0 0,1 0,-1 0,1 0,0 0,0 0,0 1,0-1,1 0,-1 1,1-1,0 1,0-1,0 0,0 1,1-1,0 0,-1 1,1-1,0 0,0 0,1 1,-1-1,1 0,-1 0,1-1,0 1,0 0,1-1,-1 1,7 1,1 0,-1-1,1 0,0 0,0-1,0 0,0-1,0 0,9-1,29 5,-38-5,-1 1,1 0,-1 1,0 0,1 1,-1 0,0 0,-1 1,1 0,-1 0,0 1,0 0,0 0,0 1,-1 0,0 1,0 0,-1 0,0 0,0 1,-1-1,5 9,-6 0,0 0,0 0,-2 0,0 1,-1 0,-1-1,0 1,-2 10,1-10,1-16,-1 0,1 0,0 0,-1 0,1 0,0 0,0 0,0 0,0 0,0 0,0 0,0 1,0-1,0 0,0 0,0 0,1 0,-1 0,0 0,1 0,-1 0,1 0,-1 0,1 0,0 0,-1-1,1 1,0 0,0 0,0 0,-1-1,1 1,0-1,0 1,0 0,0-1,0 0,0 1,0-1,0 1,0-1,0 0,0 0,0 0,1 0,-1 0,0 0,0 0,0 0,0 0,0 0,0 0,0-1,0 1,0-1,0 1,0 0,0-1,0 0,0 1,24-12,0 0,0-2,-2-1,0 0,10-10,-20 16,-1 0,0-1,0-1,-1 0,0 0,-1-1,0-1,-1 1,0-1,-1-1,-7 12,0 0,-1 1,1-1,0 0,0 0,-1 1,0-1,1 0,-1 0,0 0,0 0,0 0,0 0,0 1,0-1,0 0,-1 0,1 0,-1 0,1 1,-1-1,0 0,0 0,1 1,-1-1,0 1,-1-1,1 1,0-1,0 1,-1 0,1-1,-1 1,1 0,-1 0,1 0,-1 0,0 0,1 1,-1-1,0 0,0 1,0-1,1 1,-1 0,0 0,0-1,0 1,0 1,0-1,0 0,1 0,-1 1,0-1,-1 1,-2 0,1 1,-1 0,0 1,1-1,0 1,-1 0,1 0,0 0,0 0,1 1,-1 0,1 0,0 0,0 0,0 0,0 0,1 1,-1-1,1 1,1 0,-1 0,0 0,1 0,0 0,1 0,-1 0,1 0,0 0,0 0,0 0,1 1,-1-1,1 0,1 0,-1-1,1 1,0 0,0 0,0-1,1 1,-1-1,1 0,1 1,8 5,1-1,0-1,1 0,0 0,0-2,1 0,0 0,0-1,0-1,1-1,-1 0,1-1,0-1,-1 0,1-1,0-1,3 0,-6 1,0 0,0-1,0 0,1-1,-2 0,1-1,0-1,-1 0,1 0,-1-1,0-1,-1 0,1-1,-1 0,0-1,-1 0,0 0,0-1,-1-1,0 0,-1 0,0 0,-1-1,0 0,0-1,-1 1,0-3,-2 1,-1 1,-1-1,0 1,-1-1,0 0,-1 1,0-1,-2-9,-2 37,-5 503,8-497,-3 84,-18 103,18-197,2-24,1-338,2-78,9 353,-9 75,-1 0,1 0,0 0,0 0,0 0,0 0,0 0,0 0,0 0,0 0,0 1,0-1,0 0,0 1,1-1,-1 1,0-1,0 1,1 0,-1-1,0 1,1 0,-1 0,0 0,1 0,-1 0,0 0,1 0,-1 1,0-1,0 0,1 1,-1-1,0 1,0-1,1 1,-1 0,48 28,-44-26,17 13,0 0,-1 2,-1 0,-1 1,0 1,-1 1,-2 0,0 2,-14-21,0 0,-1 0,1 0,-1 0,0 0,0 0,0 0,0 1,0-1,0 0,0 1,-1-1,1 0,-1 1,0-1,0 1,0-1,0 1,0-1,0 0,-1 1,1-1,-1 1,0-1,1 0,-1 0,0 1,-1-1,1 0,0 0,0 0,-1 0,1 0,-1 0,0-1,0 1,1 0,-1-1,0 0,0 1,-1-1,1 0,-1 1,-5 1,0 0,-1-1,1 1,-1-2,1 1,-1-1,0 0,0-1,0 0,1 0,-1-1,0 0,1-1,-1 0,1 0,-1-1,1 0,0-1,0 1,-2-3,9 6,0 0,1-1,-1 1,1 0,-1-1,1 1,-1 0,1-1,-1 1,1-1,0 1,-1-1,1 1,-1-1,1 1,0-1,0 1,-1-1,1 1,0-1,0 1,-1-1,1 0,0 1,0-1,0 1,0-1,0 0,0 1,0-1,0 1,0-1,1 0,-1 1,0-1,0 1,0-1,1 0,-1 1,0-1,1 1,-1-1,0 1,1-1,-1 1,1 0,-1-1,1 1,-1-1,1 1,-1 0,1-1,-1 1,1 0,-1 0,1-1,-1 1,1 0,0 0,40-13,-40 13,87-17,102-27,-175 39,0 0,-1 0,1-2,-1 1,-1-2,1 0,-1-1,-1 0,0-1,0 0,8-9,-19 18,1-1,-1 1,0-1,1 1,-1-1,0 0,0 1,0-1,0 0,0 0,0 0,-1 0,1 0,0 0,-1 1,0-2,1 1,-1 0,0 0,0 0,0 0,0 0,-1 0,1 0,-1 0,1 0,-1 0,1 1,-1-1,0 0,0 0,0 0,0 1,0-1,-1 0,1 1,0-1,-1 1,1-1,-1 1,1 0,-1 0,0 0,0 0,1 0,-1 0,0 0,0 0,0 1,0-1,0 1,-1-1,0 1,0 0,0-1,0 1,0 0,0 0,0 0,-1 1,1-1,0 1,0 0,0 0,0 0,1 0,-1 0,0 1,0-1,1 1,-1 0,1 0,-1 0,1 0,0 0,-1 0,1 1,1-1,-1 1,0-1,0 1,1 0,0-1,-1 1,1 0,0 0,0 2,-1 2,0 0,1 1,0 0,0-1,0 1,1-1,0 1,0 0,1-1,0 1,1-1,0 1,2 6,0-5,0-1,1 1,0-1,0 0,1-1,0 1,0-1,1 0,0-1,0 1,1-2,-1 1,1-1,0 0,1 0,-1-1,1 0,0-1,0 0,0 0,1-1,-1 0,1-1,-1 0,1 0,-1-1,1 0,-1-1,1 0,-1-1,1 0,-1 0,0-1,1 0,5-4,-1 0,1-1,-1-1,-1 0,0-1,0 0,-1-1,0 0,0-1,-2-1,1 1,-2-2,0 1,6-13,2-6,-2 0,-1-1,-2-1,-1 0,-1-1,-1-9,2-14,-3 1,-2-1,-3 0,-2 0,-6-43,-10 39,15 62,0 0,-1-1,1 1,0 0,-1-1,1 1,-1 0,1 0,0 0,-1-1,1 1,-1 0,1 0,0 0,-1 0,1 0,-1 0,1 0,-1 0,1 0,-1 0,1 0,0 0,-1 0,1 0,-1 0,1 1,-1-1,1 0,0 0,-1 0,1 1,-1-1,1 0,0 1,-1-1,1 0,0 1,0-1,-1 0,1 1,0-1,0 0,-1 1,1-1,0 1,0-1,0 0,0 1,0-1,0 1,-1-1,1 1,0-1,0 1,0-1,1 0,-1 1,0-1,0 1,0-1,0 1,0-1,0 0,1 1,-9 35,1 0,3 1,1-1,1 1,2 1,-1 1,0-2,-3 27,3 0,3 0,3 0,2 0,12 42,-18-96,1-1,1 0,-1 0,1 0,1 0,0-1,0 1,1-1,-1 0,2 0,-1-1,1 1,1-1,-1 0,1-1,0 0,1 0,-1 0,8 3,9-3</inkml:trace>
  <inkml:trace contextRef="#ctx0" brushRef="#br0" timeOffset="182.843">1923 171,'-21'-9,"-10"-3,-6 0,6 3,16 5,23 3,29 1,29 4,23 1,15 2,5 1,-6 5,-21 0</inkml:trace>
  <inkml:trace contextRef="#ctx0" brushRef="#br0" timeOffset="465.58">2363 733,'1'5,"0"0,0 0,0 0,1 0,0 0,0-1,0 1,0 0,1-1,-1 0,1 1,0-1,1 0,-1-1,1 1,0 0,0-1,0 0,0 0,0 0,1-1,-1 1,1-1,0 0,-1 0,1-1,0 1,0-1,5 0,-1 0,0 0,0 0,1-1,-1-1,0 0,0 0,0 0,0-1,0-1,0 0,0 0,-1 0,1-1,-1-1,0 1,2-3,-4 4,-1-1,0 0,0 0,0 0,-1-1,0 1,1-1,-2 0,1 0,0-1,-1 1,0-1,-1 0,1 0,-1 0,0 0,0 0,-1 0,0 0,0-1,0 1,-1 0,0-1,0 1,-1 0,0-1,0 1,0 0,-1 0,1 0,-2 0,1 0,-1 0,0 0,0 1,0-1,-1 1,0 0,0 0,0 0,-1 1,-3-3,5 4,0 1,0 0,0 1,0-1,0 1,0-1,-1 1,1 0,-1 0,1 0,-1 1,1-1,-1 1,1 0,-1 0,1 0,-1 0,0 1,1-1,-1 1,1 0,0 0,-1 1,1-1,0 0,0 1,0 0,0 0,0 0,0 0,0 0,0 1,1-1,0 1,-1 0,1 0,0 0,0 0,0 0,1 0,-1 0,1 0,0 1,0-1,0 1,0-1,0 1,1-1,0 3,1-1,0-1,0 1,1 0,-1-1,1 1,0-1,1 0,-1 0,1 0,0 0,0 0,0 0,0-1,1 1,0-1,-1 0,1 0,0 0,0-1,1 1,-1-1,31 17</inkml:trace>
  <inkml:trace contextRef="#ctx0" brushRef="#br0" timeOffset="824.474">2872 705,'-21'-269,"21"267,-1 0,1 0,0-1,0 1,0 0,0 0,1 0,-1 0,0 0,1 0,0 0,-1 0,1 0,0 0,0 1,0-1,0 0,0 0,0 1,1-1,-1 1,1-1,-1 1,1-1,-1 1,1 0,0 0,-1 0,1 0,0 0,0 0,0 0,0 1,0-1,0 1,0-1,0 1,0 0,0 0,0 0,0 0,0 0,0 0,2 1,27 1,-1 1,1 1,-1 2,0 1,0 1,9 5,-35-13,0 1,0 0,0 0,0 0,0 1,0-1,0 1,-1 0,1 0,-1 0,1 1,-1-1,0 1,0 0,0 0,0 0,0 0,-1 0,1 1,-1-1,0 1,0 0,0-1,-1 1,1 0,-1 0,0 0,0 0,0 0,-1 0,1 1,-1-1,0 0,0 0,-1 3,-33 57,-3 13,37-75,0 1,1 0,-1-1,1 1,0 0,0-1,0 1,0-1,0 1,1-1,-1 0,1 1,-1-1,1 0,0 0,0 0,0 0,0-1,0 1,0 0,1-1,-1 1,0-1,1 0,-1 0,1 0,0 0,-1 0,1-1,0 1,-1-1,1 0,0 0,0 0,32 6,0-2,1-1,-1-2,0-2,1-1,-1-1,0-2,0-2,-1-1,2-3,88-37,-86 24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5:37.75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1,'0'0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6:10.5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1723 1,'-199'141,"67"-36,5 6,5 5,-99 124,203-221,-76 78,5 4,4 4,4 4,6 3,4 3,-7 27,0 46,9 3,-27 131,36-64,46-155,8-95,-2-3</inkml:trace>
  <inkml:trace contextRef="#ctx0" brushRef="#br0" timeOffset="993.633">588 2795,'-5'21,"1"0,1 1,1-1,1 1,1-1,1 1,3 12,-3-25,1 0,0 0,0-1,1 1,0-1,1 0,0 0,0 0,1 0,0-1,0 1,1-1,0-1,0 1,0-1,1 0,0-1,0 1,5 1,-9-5,0 0,0-1,0 1,0-1,1 0,-1 0,1 0,-1 0,1-1,-1 0,1 1,-1-1,1 0,-1-1,1 1,-1-1,1 1,-1-1,1 0,-1 0,0-1,0 1,1-1,-1 1,0-1,0 0,0 0,-1 0,1-1,0 1,-1-1,0 1,0-1,1 0,-1 0,-1 0,1 0,0 0,-1-1,1 0,5-15,0 0,-1-1,-1 0,-1-1,-1 1,-1 0,-1-1,0 0,-1 1,-2-1,0 0,-3-10,3 17,0 1,0 0,-1 0,-1 0,0 0,-1 1,0 0,-1 0,0 0,-1 0,-1 1,0 0,0 1,-5-4,12 12,-1 0,0 1,0 0,0-1,0 1,0 0,-1 0,1 0,0 0,0 0,-1 1,1-1,-1 1,1-1,0 1,-1 0,1 0,-1 0,1 0,-1 1,1-1,0 1,-1-1,1 1,0 0,0 0,-1 0,1 0,0 0,0 0,0 1,0-1,0 1,0-1,1 1,-2 2,-3 2,0 1,1 1,0-1,0 1,0 0,1 0,1 0,-1 1,0 2,1 1,0-1,1 0,0 1,1-1,0 1,1 0,0-1,1 1,0 0,1-1,0 1,3 5,10 25</inkml:trace>
  <inkml:trace contextRef="#ctx0" brushRef="#br0" timeOffset="1725.577">1015 2795,'-10'34,"2"1,1 0,2 1,1-1,2 1,2 0,1-1,1 1,2-1,9 36,-7-26,19 241,-25-286,0 0,-1 0,1 0,0 0,0-1,-1 1,1 0,0 0,0 0,-1 0,1 0,0 0,0 0,-1 0,1 0,0 0,-1 0,-12-134,5 0,6-35,2 153,-1 8,1 1,0-1,0 0,1 0,0 0,1 1,-1-1,1 0,1 1,-1 0,3-3,-3 8,-1 1,1 0,0 0,0 0,0 0,0 0,0 0,0 1,1-1,-1 1,0 0,0-1,0 1,0 0,1 0,-1 0,0 1,0-1,0 0,1 1,-1-1,0 1,0 0,0 0,0 0,0 0,0 0,-1 0,1 1,0-1,0 0,-1 1,1 0,-1-1,1 1,-1 0,1 1,0-2,9 7,0 1,-1 0,0 1,0 0,-1 0,-1 1,0 0,0 0,5 11,-13-17,1-1,-1 0,0 0,-1 0,1 0,-1 0,0 0,0 0,0 0,0 0,-1 0,0 0,1 0,-1-1,-1 1,1-1,0 0,-1 1,0-1,0 0,0 0,0-1,0 1,-1-1,1 0,-1 1,1-1,-1-1,0 1,0-1,0 1,0-1,0 0,-3 0,6 0,0-1,1 1,-1 0,0-1,0 1,0-1,0 0,0 1,0-1,1 1,-1-1,0 0,0 0,0 0,0 0,0 0,0 0,0 0,0 0,0 0,0 0,0 0,0-1,0 1,0 0,0-1,0 1,0 0,0-1,0 1,1-1,-1 0,0 1,0-1,1 0,-1 1,0-1,1 0,-1 0,1 0,-1 1,1-1,-1 0,1 0,0 0,-1 0,1 0,0 0,0 0,-1 0,1 0,0-1,3-7,0 0,0 0,1 0,0 0,1 1,0 0,0 0,1 0,1-1,9-13,16-24,-1-2,-3 0,-2-2,-2-1,-2-1,-2-1,4-25,-12 15,-3 0,-2-1,-3 0,-3 0,-5-35,3 92,1 25,43 465,-42-466,2 13,0 0,2 0,1 0,2 0,0-1,2 0,4 3,-13-29,0 0,0-1,0 1,1 0,-1-1,1 0,0 1,-1-1,1 0,0 0,1 0,-1 0,0 0,1 0,-1-1,1 1,-1-1,1 0,-1 0,1 0,0 0,0 0,0 0,-1-1,1 1,0-1,0 0,1 0,16-6</inkml:trace>
  <inkml:trace contextRef="#ctx0" brushRef="#br0" timeOffset="1980.453">1203 2528,'-18'5,"-13"1,-4 2,5 2,7 1,14-1,20 1,22-3,24-4,22-8,16-5,10-1,-1 1,-19 2</inkml:trace>
  <inkml:trace contextRef="#ctx0" brushRef="#br0" timeOffset="2210.837">1777 2929,'0'1,"11"124,-10-120,1 0,-1-1,1 1,0-1,0 1,0-1,0 0,1 1,0-1,-1 0,2-1,-1 1,0-1,1 1,0-1,-1 0,1 0,0-1,1 1,-1-1,0 0,1 0,-1 0,3 0,-3-1,-1-1,1 1,0-1,0 0,0 0,0 0,0 0,0 0,0-1,0 0,0 0,0 0,-1-1,1 1,0-1,-1 1,1-1,-1-1,0 1,0 0,0-1,0 1,0-1,0 0,0 0,-1 0,0-1,0 1,0 0,0-1,0 1,0-1,-1 0,4-7,-1 0,0-1,0 1,-2-1,1 0,-1 0,-1 0,0 0,-1 0,-1-7,1 12,-1 0,-1-1,1 1,-1 0,0 0,-1 0,0 0,0 0,0 1,-1-1,0 1,-4-4,6 7,0 1,0 0,0-1,-1 1,1 1,-1-1,0 0,1 0,-1 1,0 0,0-1,0 1,0 0,0 1,0-1,0 0,-1 1,1 0,0 0,0 0,0 0,-1 0,1 0,0 1,0 0,0 0,0 0,0 0,0 0,-1 1,-5 2,1 1,1 1,-1-1,1 1,0 0,0 1,0-1,1 1,0 1,1-1,-1 1,1 0,1 0,0 1,0 0,0-1,1 1,1 0,-1 0,2 1,-1 0,2-6,-1 0,1 0,1 0,-1 0,0 0,1 0,0-1,0 1,0 0,1 0,-1-1,1 1,-1-1,1 1,1-1,-1 0,0 0,20 20</inkml:trace>
  <inkml:trace contextRef="#ctx0" brushRef="#br0" timeOffset="3828.046">2539 2889,'-6'-3,"0"1,-1-1,1 1,-1 1,1-1,-1 1,0 0,1 0,-1 1,0 0,0 0,0 1,1 0,-1 0,0 1,1-1,-1 1,1 1,0-1,0 1,0 0,0 1,-5 3,5-2,0 1,1 0,0 0,0 0,0 1,0 0,1 0,1 0,-1 0,1 1,0-1,1 1,-1 0,2 0,-1 0,1 0,0 0,1 0,0 0,0 0,1 0,0 0,0 0,1 0,0 0,0 0,1-1,0 1,0-1,1 0,0 0,0 0,1 0,3 4,4-4,0-1,0 0,0 0,1-1,0-1,0 0,0-1,0-1,1 0,-1 0,1-1,-1-1,1 0,-1-1,0-1,1 0,-1-1,0 0,0-1,4-2,0 2,-1 0,0-1,0-1,0-1,-1 0,0-1,0-1,-1 0,0-1,-1 0,0-1,-1-1,0 0,0-1,-2 0,1 0,-2-1,0 0,4-9,-6-27,-8 50,1-1,0 1,-1-1,1 1,0-1,-1 1,1 0,-1-1,1 1,-1 0,1-1,-1 1,1 0,-1 0,1-1,-1 1,1 0,-1 0,0 0,1 0,-1 0,1 0,-1 0,1 0,-1 0,0 0,1 0,-1 0,1 0,-1 0,1 0,-1 1,0-1,1 0,-1 0,1 1,-1-1,1 0,0 1,-1-1,1 0,-1 1,1-1,0 1,-1-1,1 1,0-1,-1 1,1-1,0 1,0-1,-1 1,1 0,0-1,0 1,0-1,0 1,0-1,0 1,0 0,0-1,0 1,0-1,0 1,0-1,0 1,-4 10,1 0,0 0,0 0,1 0,1 0,-1 1,2-1,0 1,0-1,1 0,1 4,-2-10,1-1,0 1,0-1,0 1,1-1,-1 1,1-1,0 1,0-1,1 0,-1 0,1 0,0-1,0 1,0-1,1 1,-1-1,1 0,0 0,0-1,0 1,0-1,0 0,0 0,1 0,-1 0,1-1,1 1,5-3,-1 0,1 0,0-1,-1 0,1-1,-1 0,0-1,0 0,0-1,0 0,-1 0,0-1,0 0,0 0,-1-1,0-1,0 1,-1-1,0 0,0-1,0-1,41-62,-45 106,-4 62,2-92,-1 0,1-1,0 1,0-1,1 1,-1-1,1 1,0-1,0 0,0 0,0 0,0 0,1 0,-1 0,1-1,0 1,0-1,0 0,0 0,0 0,0 0,1 0,-1-1,3 2,5-2,1 0,-1-1,0 0,0 0,0-1,0-1,0 0,0 0,0-1,0-1,-1 0,1 0,-1-1,0 0,-1-1,1 0,-1 0,0-1,-1-1,1 1,5-5,-1 0,0-1,-1 0,0-1,-1 0,0-1,-1 0,-1-1,-1 0,0 0,-1-1,0 0,2-16,-6 24,-5 19,-2 12,-3 90,4 1,6-1,16 111,1 26,-20-247,2 20,-1 0,-1 0,0 0,-2 0,-1-1,-1 1,-3 11,7-31,0-1,0 0,0 1,0-1,-1 0,1 0,0 1,-1-1,1 0,-1 0,1 1,-1-1,0 0,1 0,-1 0,0 0,0 0,0 0,1 0,-1 0,0 0,0-1,-1 1,1 0,0-1,0 1,0 0,0-1,-1 1,1-1,0 0,0 1,-1-1,1 0,0 0,-1 0,1 0,0 0,-1 0,1 0,0-1,0 1,-1 0,1-1,0 1,0-1,0 1,-1-1,1 1,0-1,0 0,0 0,0 0,0 1,0-1,0 0,0 0,1 0,-1 0,0-1,1 1,-1 0,0-1,-8-14,0-1,1 0,1-1,1 1,0-1,1-1,1 1,1-1,-1-17,4 35,-9-54,2 0,2 0,4-1,1 1,3-1,2 1,3 0,2 1,2 0,9-17,-19 62,1 0,1 0,0 0,0 0,1 0,0 1,0 0,1 0,0 0,0 1,1 0,0 0,6-5,-11 11,0 1,0-1,0 0,0 1,0-1,0 1,0-1,0 1,0 0,1 0,-1 0,0 0,0 1,0-1,0 0,0 1,0 0,0-1,0 1,0 0,0 0,0 0,-1 0,1 0,0 0,-1 1,1-1,0 1,-1-1,0 1,1-1,-1 1,39 59,-40-60,4 5,1 2,0 1,0 1,0-1,-1 1,-1 0,0-1,0 2,-1-1,0 0,-1 0,0 6,0-18,-2 1,1 0,0-1,0 1,0 0,-1 0,1-1,0 1,-1 0,1 0,-1-1,0 1,1 0,-1 0,0 0,0 0,0 0,1 0,-1 0,0 0,0 0,-1 0,1 1,0-1,0 0,0 1,0-1,-1 1,1-1,0 1,0 0,-1-1,1 1,0 0,-1 0,1 0,0 0,-1 0,1 0,0 0,-1 1,1-1,0 0,-1 1,1-1,0 1,0-1,0 1,-1 0,1-1,0 1,0 0,0 0,0 0,0 0,0 0,1 0,-1 0,0 0,0 0,1 0,-1 1,1-1,-1 0,1 0,-1 1,1 0,5-15,0 1,0 0,1 1,1-1,0 1,1 0,0 1,2-2,14-20,5-9,-3-1,-1-2,-2 0,-2-2,-2 0,-3-1,-1-1,-2 0,-3-1,-2-1,0-9,-5 19,-1-1,-2 0,-1 0,-3 0,-1 1,-2-1,-3-7,8 41,0-1,0 1,-1 0,0 0,-1 0,1 0,-1 0,0 1,-5-6,7 11,1 0,0 0,-1 0,1 1,-1-1,1 1,-1-1,0 1,1-1,-1 1,0 0,1 0,-1-1,0 1,1 1,-1-1,0 0,1 0,-1 1,0-1,1 0,-1 1,1 0,-1-1,1 1,-1 0,1 0,0 0,-1 0,1 0,0 0,0 0,-1 0,1 1,0-1,0 0,0 1,1-1,-1 1,0-1,0 1,1-1,-1 1,1 0,0-1,-1 1,1 0,0-1,0 1,-11 28,1 1,1 0,2 0,1 1,-1 24,5-42,-13 126,5 1,7 27,3-137,1-1,2 1,0 0,3-1,4 17,-8-40,0 1,0-1,1 0,0 0,1 0,-1 0,1 0,0-1,1 0,0 0,0 0,0 0,1-1,-1 0,1 0,0 0,1-1,-1 0,1 0,0-1,0 0,0 0,0 0,6 0,-4-2,1-1,0 0,-1-1,1 0,0 0,-1-1,1-1,-1 1,0-2,0 1,0-1,0 0,0-1,-1 0,0 0,0-1,-1 0,1-1,-1 0,-1 0,1 0,-1 0,0-1,-1 0,2-5,7-4,-7 18,-8 17,1-13,-1 1,0 1,0-1,1 0,-1 1,2-1,-1 0,1 1,0-1,0 0,1 0,-1 1,2-1,-1-1,0 1,1 0,0 0,1-1,-1 0,1 0,0 0,0 0,1 0,-1-1,1 0,0 0,0 0,1-1,-1 1,2-1,1-1,0 0,0-1,0 0,0-1,0 1,0-1,1-1,-1 0,0 0,0-1,0 1,0-2,0 1,-1-1,1-1,-1 1,0-1,0 0,0-1,0 0,-1 0,0 0,0-1,0 0,0 0,-1 0,0-1,-1 0,1 0,-2 0,1 0,-1-1,1 1,-2-1,1 0,-2 0,1 0,-1 0,0 0,0-7,-1 4,-1 1,0 0,-1 0,0 0,0 0,-1 0,0 1,-1-1,0 1,-1 0,-2-4,5 9,0 1,0 0,0-1,0 1,-1 0,0 0,1 0,-1 1,0-1,0 1,-1-1,1 1,0 0,-1 0,1 1,-1-1,0 1,1 0,-1 0,0 0,0 0,0 0,0 1,0 0,0 0,0 0,1 0,-1 1,0-1,-2 2,-1 1,1 0,-1 1,1 0,0 1,1-1,-1 1,1 0,0 0,0 1,0-1,1 1,0 0,0 1,1-1,-1 1,1-1,1 1,-1 0,1 0,0 0,1 0,0 1,0-1,0 0,1 1,0-1,1 0,0 6,6 28</inkml:trace>
  <inkml:trace contextRef="#ctx0" brushRef="#br0" timeOffset="4246.161">4706 3143,'0'-272,"0"271,-1-5,1 0,0 0,1 0,-1 0,1 1,0-1,0 0,1 0,0 1,0-1,0 1,1-1,-1 1,1 0,4-5,-5 9,0 0,0 0,1 1,-1-1,0 1,1-1,-1 1,1-1,-1 1,1 0,-1 0,0 1,1-1,-1 0,1 1,-1-1,0 1,1 0,-1 0,0 0,0 0,0 0,0 0,0 1,0-1,0 1,1 1,4 1,75 37,-55-29,-1 1,-1 2,0 0,18 15,-38-25,-1 0,0 1,0-1,0 1,-1-1,0 1,0 0,0 1,-1-1,0 0,0 1,-1-1,1 1,-1-1,-1 1,1 0,-1 0,-1-1,1 1,-1 0,-1 4,1 37,1-45,0 0,1 0,-1 0,1 0,-1 0,1 0,0 0,1 0,-1 0,0 0,1-1,0 1,-1 0,1-1,0 1,0-1,1 0,-1 0,0 0,1 0,-1 0,1 0,0-1,-1 1,1-1,0 0,0 0,0 0,0 0,0 0,0 0,0-1,3 0,106-5,-66-3,-1-3,0-2,-1-2,0-1,-1-3,0-2,17-12</inkml:trace>
  <inkml:trace contextRef="#ctx0" brushRef="#br0" timeOffset="5332.263">26 1218,'109'-49,"-63"25,47-23,1 5,2 3,2 5,72-15,-158 47,-12 1,1 0,0 1,0-1,-1 1,1-1,0 1,0 0,0-1,0 1,0 0,-1 0,1-1,0 1,0 0,0 0,0 0,0 0,0 0,0 0,0 1,0-1,-1 0,1 0,0 1,0-1,0 0,0 1,0-1,-1 1,1-1,0 1,-1-1,1 1,0 0,-1-1,1 1,0 0,-1 0,1-1,-1 1,1 0,-1 0,0 0,1-1,-1 1,0 0,0 0,0 0,1 0,-2 226,-1-34,1-104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6:31.3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1108 0,'-57'43,"1"3,3 2,1 3,3 1,2 3,2 2,3 1,3 2,-15 34,7-3,4 2,4 2,4 1,-16 78,-22 147,15-111,36-140,3 1,2 1,-4 56,14 15,9 73,0-65,-2-103,-1 44,4 1,4-1,5 7,59 237,1 150,-56-389,-2-15,-3 0,-1 49,-11 360,-1-457,-2 0,-1-1,-2 0,-1 0,-1-1,-2 0,-10 20,-112 359,106-344,9-26,1 2,3-1,1 2,2 0,2 0,2 1,2 5,-35 426,20-126,8-208,6 0,6 1,8 23,12 290,-12-346,5-1,16 60,-5-17,-1 68,-9-69,19 75,34 157,-24 139,-33-287,-17 171,4-301,3-19,4-1,4 0,6 20,8 90,-9 1,-9 36,45 482,-21-167,-25-291,14-152,-16-102,-1 0,0 0,1 0,-1 0,0 0,0 0,-1 0,1 0,0 0,-1-1,1 1,-1 0,0 0,1 0,-1 0,0 0,0-1,0 1,0 0,-1-1,1 1,0-1,-1 1,1-1,-1 0,1 0,-1 1,0-1,1 0,-2 0,1 1,-23 17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6:38.50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88 329,'3'25,"2"19,1 17,1 10,2 6,0 0,-2-5,-2-9,-2-8,-2-11,-3-13,-1-12</inkml:trace>
  <inkml:trace contextRef="#ctx0" brushRef="#br0" timeOffset="263.925">8 449,'-4'-34,"1"-125,3 156,1 0,-1 0,1 0,-1 0,1 1,0-1,0 0,1 0,-1 1,1-1,-1 0,1 1,0-1,0 1,0 0,0 0,0 0,0 0,1 0,-1 0,1 0,-1 1,1 0,0-1,-1 1,1 0,0 0,0 0,0 1,0-1,0 1,0-1,0 1,0 0,0 0,2 1,11 0,-1 1,0 1,0 1,0 0,0 1,-1 0,1 1,-1 1,-1 0,1 1,-1 1,10 8,-21-16,0 1,0-1,0 1,0-1,0 1,0 0,0 0,-1 0,1 0,-1 0,1 0,-1 0,0 1,0-1,0 0,0 1,0-1,-1 1,1-1,-1 1,0-1,1 1,-1-1,0 1,0-1,-1 1,1-1,0 1,-1-1,0 1,0-1,0 2,-6 5,-1 0,-1 0,1 0,-1-1,-1 0,0-1,0 0,0 0,-1-1,0-1,0 0,-11 3,-47 20,49-21</inkml:trace>
  <inkml:trace contextRef="#ctx0" brushRef="#br0" timeOffset="1387.661">529 663,'-3'-4,"1"1,-1-1,0 1,0 0,0 0,-1 0,1 0,-1 0,0 1,1 0,-1-1,0 1,0 1,-1-1,1 1,0-1,-1 1,1 0,0 1,-1-1,1 1,-1 0,1 0,-1 0,1 1,-1-1,1 1,0 0,-1 1,1-1,0 1,0 0,0 0,0 0,0 0,0 1,-2 1,-2 2,1 1,-1-1,2 1,-1 1,1-1,0 1,0 0,1 0,0 1,1 0,0 0,0 0,1 0,0 0,0 1,1-1,1 1,0-8,1 0,0 0,0 0,-1 0,1-1,1 1,-1 0,0 0,0 0,1-1,-1 1,1 0,0 0,-1-1,1 1,0 0,0-1,0 1,0-1,0 1,0-1,0 0,1 1,-1-1,1 0,-1 0,1 0,-1 0,1 0,-1 0,1 0,0-1,-1 1,1-1,0 1,0-1,0 0,-1 1,3-1,71-12,-67 8,0 0,0-1,0 1,0-2,-1 1,1-1,-1 0,-1 0,1-1,-1 0,-1 0,1-1,-1 1,0-1,-1 0,0-1,0 1,-1-1,0 1,0-1,-1 0,0 0,-1-1,1-6,-9-9,-9 37,14-8,-1 1,1-1,0 1,1 0,-1 0,1 0,0-1,0 1,1 0,-1 0,1 1,0-1,0 0,1 0,-1 0,1 0,0 0,1-1,-1 1,1 0,0 0,0-1,1 1,-1-1,1 0,0 0,0 0,0 0,1 0,-1-1,1 1,0-1,0 0,0 0,0 0,1-1,0 0,5 2,-1 0,2-1,-1 0,0-1,1 0,-1-1,1 0,-1-1,1 0,-1-1,1 0,-1 0,1-1,5-2,-10 2,-1 1,1-1,-1 0,0-1,0 1,0-1,0 0,0-1,-1 1,1-1,-1 0,0 0,0 0,0 0,-1-1,0 1,1-1,-2 0,1 0,-1 0,1-1,-1 1,-1 0,1-1,-1 1,0-1,0-2,0-8,-1-1,-1 0,-1 0,0 1,-1-1,-1 1,-4-9,8 23,-1 1,0-1,1 1,-1-1,0 1,1-1,0 1,-1-1,1 1,0-1,0 1,0-1,0 1,0-1,0 0,0 1,1-1,-1 1,1-1,-1 1,1-1,-1 1,1 0,0-1,0 1,0 0,-1-1,1 1,1 0,-1 0,0 0,0 0,0 0,0 0,1 0,-1 0,0 0,1 1,-1-1,1 0,-1 1,1 0,-1-1,1 1,-1 0,1 0,0-1,-1 1,14-2,0-1,0 2,1 0,-1 1,0 0,0 1,0 1,0 1,0 0,0 1,0 0,-1 1,0 1,9 5,-17-5,0 0,0 1,-1-1,0 1,-1 0,0 1,0-1,0 1,-1 0,0 0,0 0,-1 0,0 1,-1-1,0 1,0-1,-1 1,0-1,0 1,-1-1,0 0,-1 1,0-1,-2 6,1 22,2-33,0 0,1 0,0 0,-1 1,1-1,0 0,1 0,-1 0,0 0,1 0,0 0,0 0,0 0,0 0,0 0,0 0,1-1,0 1,-1 0,1-1,0 1,0-1,0 0,1 0,-1 0,0 0,1 0,-1 0,1 0,0-1,0 0,0 1,0-1,8 0,0 0,1-1,-1 0,1-1,-1 0,0-1,1 0,-1 0,0-2,0 1,-1-1,1-1,-1 0,0 0,0-1,0-1,-1 1,9-9,-2 0,0 0,0-1,-2-1,0 0,0-1,-2-1,-1 0,0 0,-1-1,-1-1,4-14,5-20,-4 1,-1-2,4-56,-15 101,4-28,-1-1,-3 0,-1 0,-4-39,3 79,1-1,-1 1,0-1,0 1,0-1,0 1,0-1,1 1,-1-1,0 1,0-1,-1 0,1 1,0-1,0 1,0-1,0 1,0-1,0 1,-1-1,1 1,0-1,0 1,-1 0,1-1,0 1,-1-1,1 1,0 0,-1-1,1 1,-1 0,1-1,-1 1,1 0,-1-1,1 1,-1 0,1 0,-1 0,1 0,-1-1,1 1,-1 0,1 0,-1 0,1 0,-1 0,1 0,-1 0,1 1,-1-1,1 0,-1 0,-19 25,-2 17,3 1,1 1,2 0,2 1,2 1,-4 31,10-53,1 1,0-1,2 1,1 0,1 0,1 0,1 0,1 0,2 0,0 0,2-1,0 0,2 0,8 17,-11-33,0 1,1-2,0 1,0-1,1 0,0 0,1-1,-1 0,1 0,0-1,0 0,1 0,0-1,-1 0,2 0,-1-1,0 0,1-1,-1 0,1-1,-1 0,1 0,0-1,-1 0,1-1,0 0,-1-1,1 1,-1-2,1 0,-1 0,0 0,0-1,-1 0,1-1,-1 0,0-1,0 1,0-2,-1 1,0-1,0 0,-1 0,0-1,0 1,1-5,-2 3,-1-1,0 1,0-1,-1 1,-1-1,1 0,-2 0,1-1,-2 1,1 0,-1 0,-1 0,0-1,0 1,-1 0,0 0,-1 0,0 1,0-1,-4-4,6 12,-1 0,1 1,-1-1,1 1,-1 0,0 0,0-1,0 1,0 0,0 1,0-1,0 0,0 0,0 1,0 0,0-1,-1 1,1 0,0 0,0 0,0 0,0 0,-1 1,1-1,0 0,0 1,0 0,0 0,0-1,0 1,0 0,0 1,0-1,1 0,-1 0,0 1,1-1,-1 1,1 0,-1-1,1 1,0 0,0 0,0 0,0 0,0 0,0 0,0 0,1 0,-1 0,1 0,-5 5,1-1,0 1,1-1,-1 1,1 1,1-1,-1 0,1 1,0-1,1 1,0-1,0 1,1 0,0-1,0 1,1 0,0 0,0-1,1 1,-1-1,2 1,-1-1,1 0,0 0,1 0,0 0,0-1,0 1,1-1,0 0,0-1,4 4,3-2,0 0,1-2,-1 0,1 0,0-1,0 0,1-1,-1-1,1 0,-1-1,1-1,0 0,-1 0,5-2,29-3</inkml:trace>
  <inkml:trace contextRef="#ctx0" brushRef="#br0" timeOffset="1662.504">1465 288,'29'-4,"33"-4,29-1,23 2,-7 1</inkml:trace>
  <inkml:trace contextRef="#ctx0" brushRef="#br0" timeOffset="1979.381">2441 717,'-41'-34,"-57"-33,95 66,0 0,0 0,0 0,0 0,-1 1,1-1,0 1,0 0,-1 0,1 0,0 1,-1-1,1 1,0-1,0 1,0 0,0 0,0 1,0-1,0 1,0-1,0 1,0 0,1 0,-1 0,1 0,0 1,-1-1,1 1,0-1,0 1,1 0,-1 0,0 1,-1 1,0 0,1 0,0 1,0-1,0 1,1 0,-1-1,1 1,1 0,-1 0,1 0,0 0,0 0,1-1,0 1,0 0,0 0,1 0,0 0,-1-3,0-1,1 1,-1-1,1 0,0 1,0-1,0 0,0 0,0 0,0 0,0-1,1 1,-1 0,0-1,1 0,0 0,-1 1,1-2,0 1,-1 0,1 0,0-1,0 1,0-1,0 0,-1 0,1 0,0-1,0 1,0 0,0-1,-1 0,2 0,88-40,-86 37,1 0,-1 0,0-1,0 0,0 0,0-1,-1 0,0 0,-1 0,1 0,-1-1,0 1,-1-1,1 0,-1-1,-1 1,1 0,-2-1,1 1,-1-1,0 0,0 1,-1-6,0 12,0 0,0 1,0-1,0 0,0 0,0 0,0 1,0-1,-1 0,1 0,0 1,-1-1,1 0,0 1,-1-1,1 0,-1 1,1-1,-1 0,0 1,1-1,-1 1,1-1,-1 1,0 0,1-1,-1 1,0 0,0-1,1 1,-1 0,0 0,0 0,0-1,1 1,-1 0,0 0,0 0,0 0,1 0,-1 1,0-1,0 0,1 0,-1 0,0 1,0-1,1 0,-1 1,0-1,1 1,-1-1,0 1,-31 32,31-30,-1 0,1 1,0-1,0 1,0-1,0 1,0 0,1 0,0-1,0 1,0 0,0-1,1 1,-1 0,1-1,0 1,0 0,0-1,0 1,1-1,0 0,-1 1,1-1,0 0,1 0,-1 0,0-1,1 1,0 0,0-1,-1 0,1 1,1-1,-1 0,1 0,16 8,1 0,-1-1,1-2,1 0,-1-1,1-1,0-1,20 1,-29-3,79 10</inkml:trace>
  <inkml:trace contextRef="#ctx0" brushRef="#br0" timeOffset="2621.7">3364 582,'-7'-4,"1"0,-1 0,1 1,-1-1,0 1,0 1,0-1,-1 1,1 1,0-1,-1 1,0 1,1-1,-1 1,1 1,-1-1,1 1,-1 0,1 1,0 0,-1 0,1 1,0 0,0 0,-2 2,1 1,1 0,0 0,0 1,1 0,0 1,0-1,1 1,0 0,0 0,0 1,2-1,-1 1,1 0,0 0,1 1,0-1,0 0,1 1,0-1,1 1,0-1,0 1,1-1,0 1,3 7,-2-13,-1 0,1 0,0 0,0-1,0 1,1-1,0 1,-1-1,1 0,0 0,0 0,1 0,-1-1,1 1,-1-1,1 0,0 0,-1 0,1-1,0 1,0-1,1 0,-1 0,0-1,0 1,0-1,1 0,-1 0,0 0,8 0,0-1,0-1,0 0,-1-1,1 0,-1 0,0-1,0-1,10-5,-7 1,0 0,-1-1,0 0,0-1,-1-1,-1 0,0 0,0-1,-2 0,1-1,-2 0,0-1,0 0,-2 0,0 0,0-1,0-7,5-22,-2-1,-2 0,-2-1,-2 0,-2-28,-1 64,1-30,-2 1,-2 0,-1 0,-2 0,-5-14,11 53,1 1,-1-1,0 0,0 0,0 1,0-1,0 0,0 1,0-1,-1 0,1 1,0-1,0 0,0 1,-1-1,1 1,0-1,-1 0,1 1,-1-1,1 1,0-1,-1 1,1-1,-1 1,1-1,-1 1,0 0,1-1,-1 1,1 0,-1-1,0 1,1 0,-1 0,0 0,1 0,-1-1,0 1,1 0,-1 0,0 0,1 0,-1 0,0 1,1-1,-1 0,0 0,1 0,-2 1,-18 31,7 10,2 1,1 0,2 0,2 1,1 38,2-52,2 1,1 0,1-1,2 1,1-1,1 0,2 0,0 0,3-1,0 0,2-1,9 15,-18-36,1-1,0 1,0-1,1 0,0-1,0 1,0-1,1 0,0 0,0-1,0 0,0 0,1 0,-1-1,1 1,0-2,0 1,0-1,0 0,1-1,-1 1,1-1,-1-1,0 0,1 0,-1 0,1-1,-1 0,7-2,-3-3,1 0,-1-1,-1-1,1 0,-1 0,-1-1,0-1,0 1,0-1,-1-1,-1 0,0 0,0 0,-2-1,1 0,-1 0,-1 0,0-1,0 1,-2-1,1 0,-2 0,0 0,0-12,-7-32,5 56,0 0,-1 1,1-1,0 1,0-1,0 1,-1-1,1 1,0 0,-1 0,1-1,0 1,-1 0,1 0,0 0,0 0,-1 1,1-1,0 0,-1 1,1-1,0 0,0 1,0 0,-1-1,1 1,0 0,0-1,0 1,0 0,0 0,0 0,0 0,0 0,1 0,-1 0,0 0,1 0,-1 0,0 1,1-1,0 0,-1 0,1 1,0-1,-6 7,2 0,-1 1,1-1,1 1,0-1,0 1,0 0,1 0,1 1,-1-1,1 0,1 1,0-1,0 0,1 1,0-1,1 0,0 0,0 0,1 0,0 0,1 0,0-1,0 1,1-1,0 0,0-1,1 1,5 5,1-4,1 0,0-1,0-1,1 0,0-1,0 0,1-1,-1-1,1 0,0-1,3 0,39 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6:37.5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67,'3'3,"-1"-1,0 1,1-1,0 0,-1 0,1 0,0 0,0-1,0 1,0-1,0 0,1 0,-1 0,0 0,0 0,1-1,-1 1,0-1,1 0,1 1,58 6,1-3,47-3,-59-1,194 1,626 16,235 48,-1022-61,206 11,123 28,-266-6,-137-35,0 1,-1-2,1 0,0 0,0-1,0 0,0 0,1-2,24 1,7 1,-47-8,-4 2</inkml:trace>
  <inkml:trace contextRef="#ctx0" brushRef="#br0" timeOffset="247.747">3410 1,'-2'0,"1"1,0 0,-1-1,1 1,0 0,0 0,-1 0,1 0,0 1,0-1,0 0,0 0,0 1,1-1,-1 0,0 1,1-1,-1 1,1-1,-1 1,1-1,0 1,-1-1,1 1,0-1,0 1,0-1,0 1,0 0,1-1,-1 1,0-1,1 1,-1-1,1 1,0-1,-1 0,1 1,0-1,46 49,-13-29,2-1,1-1,0-2,1-2,23 6,110 49,-165-69,-1 1,0 0,0 0,0 1,0-1,-1 1,1 0,-1 0,0 1,1-1,-1 1,-1 0,1 0,-1 0,1 1,-1-1,-1 1,1 0,-1 0,1 0,-1 0,-1 0,1 0,-1 0,0 1,0 1,-3-1,0 0,-1 0,0-1,0 0,-1 1,1-1,-1 0,0-1,-1 1,1-1,-1 0,0 0,0 0,0 0,0-1,-1 0,1 0,-1-1,-43 23,0-3,-1-2,-2-2,0-2,-46 7,-39 6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6:45.10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416 1470,'2268'8,"-184"-1,-854 38,-1063-37,-159-7,-22 0,12-1,-36 3,-8 0</inkml:trace>
  <inkml:trace contextRef="#ctx0" brushRef="#br0" timeOffset="882.339">483 1256,'-61'17,"-2"0,-1 2,-53 26,102-38,1-2,0 1,0 0,1 1,0 1,0 0,1 1,0 0,0 0,1 2,0-1,-5 8,15-16,0 0,0 0,0 0,0 0,1 0,-1 0,1 0,-1 0,1 0,-1 0,1 1,0-1,0 0,0 0,0 0,1 0,-1 1,1-1,-1 0,1 0,0 0,-1 0,1 0,0 0,0 0,1-1,-1 1,0 0,1 0,-1-1,1 1,-1-1,1 1,0-1,-1 0,1 0,0 0,1 1,78 34,-5-16,0-3,31 1,139 33,-240-50,-5 0,0 0,-1 0,1 0,0 0,0-1,0 1,0 0,0-1,0 1,0-1,0 1,0-1,0 1,0-1,0 0,0 0,0 1,0-1,0 0,0 0,0 0,1 0,-1 0,0 0,0-1,0 1,0 0,0 0,0-1,0 1,0-1,0 1,0-1,0 1,0-1,0 0,0 1,0-1,-1 0,1 0,0 0,-1 0,1 0,0 1,-1-1,1 0,-1 0,1 0,-1-1,1 1,-6-10,-1 0,1 0,-2 1,1 0,-1 0,-1 1,-8-9,-1-2,12 14,-35-42,2-2,2-1,-17-35,51 83,0 0,0 0,0-1,0 1,0-1,1 0,0 1,0-1,0 0,0 0,1 0,-1 1,1-1,0 0,0 0,0 0,1 0,-1 0,2-3,7-7</inkml:trace>
  <inkml:trace contextRef="#ctx0" brushRef="#br0" timeOffset="1441.166">2234 694,'3'12,"2"10,1 8,-1 6,-1 6,-2 3,-2 2,-3-1,-2-5,0-7,0-9</inkml:trace>
  <inkml:trace contextRef="#ctx0" brushRef="#br0" timeOffset="1739.246">2168 547,'-11'-33,"-10"-60,22 90,0 0,1 0,-1 0,1 0,-1 1,1-1,0 0,0 1,0 0,0-1,1 1,-1 0,0 0,1 1,0-1,-1 0,1 1,0-1,0 1,0 0,0 0,0 0,0 1,0-1,0 1,0-1,0 1,1 0,-1 0,0 1,0-1,0 0,0 1,2 0,17 0,-1 0,1 2,0 0,-1 1,0 1,0 1,-1 1,1 1,-1 1,-1 0,0 2,5 4,-20-14,-1 1,1 0,-1 0,1 0,-1 0,0 1,0-1,0 1,-1 0,1 0,-1 0,1 0,-1 0,0 1,0-1,-1 0,1 1,-1 0,1-1,-1 1,0 0,0 0,-1 0,1 0,-1-1,0 1,0 0,0 0,-1 0,1 0,-1 0,0 0,0-1,-1 1,1 0,0-1,-1 1,0 0,-11 8,-1-1,0 0,0-1,-1 0,0-1,-1-1,0 0,0-1,0-1,-18 4,25-7,-148 51,145-45</inkml:trace>
  <inkml:trace contextRef="#ctx0" brushRef="#br0" timeOffset="3196.191">2729 989,'-5'-12,"-1"1,0-1,0 2,-1-1,0 1,-1 0,0 0,0 1,-1 0,-2 0,7 5,0 1,-1 0,0 0,1 0,-1 1,0-1,-1 1,1 0,0 1,0-1,-1 1,1 0,-1 0,1 1,-1 0,1 0,-1 0,0 0,1 1,-1 0,1 0,0 1,-5 1,4 0,0 0,-1 0,2 1,-1-1,0 1,1 1,-1-1,1 1,0 0,1 0,-1 1,1-1,0 1,1 0,-1 0,1 0,0 0,1 1,-1 0,1-1,1 1,-1 0,1 0,1-5,-1 0,1 0,0 1,0-1,0 0,1 1,-1-1,0 0,1 0,-1 0,1 1,0-1,0 0,0 0,0 0,0 0,0 0,1 0,-1-1,1 1,-1 0,1-1,0 1,-1-1,1 1,0-1,0 0,0 0,0 0,0 0,0 0,0 0,1 0,-1-1,0 1,0-1,1 0,86-3,-78 0,0-1,0 1,0-2,-1 0,1 0,-1-1,0 0,-1 0,0-1,0 0,0-1,-1 0,0-1,3-4,-10 12,0 0,0-1,0 1,0 0,0-1,0 1,0-1,-1 1,1-1,-1 1,1-1,-1 1,1-1,-1 0,0 1,0-1,0 0,0 1,0-1,0 0,0 1,-1-1,1 0,0 1,-1-1,0 2,0 0,0 0,0 1,0-1,0 0,0 1,0-1,0 1,0-1,0 1,0-1,0 1,0-1,1 1,-1 0,0 0,0-1,1 1,-1 0,0 0,1 0,-1 0,1 0,-1 0,1 0,0 0,-1 0,1 0,0 0,0 0,-2 2,0 1,0-1,1 0,0 1,0-1,0 1,0-1,0 1,1 0,-1-1,1 1,0 0,0-1,0 1,1 0,-1-1,1 1,0-1,0 1,0-1,1 1,-1-1,1 1,0-1,0 0,0 0,0 0,0 0,1-1,-1 1,1 0,0-1,0 0,0 0,0 0,0 0,0 0,1 0,-1-1,0 0,2 1,4 0,0 0,1 0,-1-1,0 0,1 0,-1-1,1-1,0 1,-1-2,0 1,1-1,-7 1,1 0,-1 0,1 0,-1 0,0 0,1-1,-1 0,0 1,0-1,0 0,-1-1,1 1,0 0,-1-1,1 1,-1-1,0 0,0 0,0 0,0 0,-1 0,1 0,-1-1,0 1,0 0,0-1,0 1,0-1,-1 1,1-3,-21-130,11 100,6 17,-1 0,-1 0,0 0,-2 1,0 0,-1 0,-6-9,11 23,16 13,7 0,1-2,0 0,1-2,0 0,-1-1,1-1,1-2,15 0,47 6,-83-7,0 0,1 0,-1 0,0 0,0 0,0 0,0 0,1 1,-1-1,0 1,0 0,0 0,0-1,0 1,0 0,0 1,-1-1,1 0,0 0,-1 1,1-1,-1 1,1 0,-1-1,1 1,-1 0,0 0,0 0,0 0,0 0,0 0,-1 0,1 1,-11 59,7-55,1 0,1 0,-1 0,1 0,0 1,1-1,0 0,0 0,0 1,1-1,0 0,1 0,0 2,2-2,1 0,0 0,0-1,0 0,0 0,1 0,0-1,1 0,-1 0,1 0,0-1,0 0,0 0,0-1,1 0,0 0,-1-1,1 0,0 0,0-1,0 0,0 0,0-1,0 0,1-1,-1 0,0 0,2-1,-5 2,0-1,0 0,0-1,0 1,0-1,0 0,0 0,-1-1,1 1,-1-1,1 0,-1 0,0-1,0 1,-1-1,1 0,-1 1,0-2,0 1,2-4,37-100,-31 71,16-43,47-178,-62 197,-4 0,-2 0,-3-1,-3-41,0 101,0-4,0 0,0 1,-1-1,1 0,-1 1,0-1,-1 1,1-1,-1 1,0-1,0 1,-1 0,0 0,0 0,0 1,-4-5,5 8,0 1,0 0,0-1,0 1,0 0,0 0,0 0,0 0,0 0,0 1,0-1,0 1,0-1,0 1,0 0,0 0,0 0,0 0,1 0,-1 0,0 0,1 1,-1-1,1 0,-1 1,1-1,0 1,0 0,-1 0,1-1,0 1,1 0,-1 0,0 0,0 0,1 0,-1 1,-10 23,2 2,0-1,2 1,1 1,1-1,1 1,2 0,1 0,1 1,1 18,2 0,1 0,3-1,2 0,2 0,2-1,2 0,2-1,2-1,11 16,-25-48,0 1,2-1,0-1,0 1,1-1,0-1,1 1,0-2,0 1,1-1,1 0,0-1,0 0,0-1,1-1,11 6,-17-13,0 1,0-1,-1 0,1-1,-1 0,1 0,-1 0,1 0,-1-1,0 0,0 0,0 0,-1 0,1-1,-1 0,0 0,0 0,0-1,-1 1,1-1,-1 0,0 0,0 0,-1 0,0-1,0 1,1-3,4-7,0 1,-1-1,-1-1,-1 1,0-1,-1 0,0 0,-2 0,1 0,-2 0,-1-8,1 23,1 0,-1 0,0 0,0 0,0 0,0 0,0 0,0 0,-1 0,1 0,0 0,0 0,-1 0,1 0,0 0,-1 0,1 0,-1 1,0-1,1 0,-1 0,1 1,-1-1,0 0,0 0,1 1,-1-1,0 1,0-1,0 1,0-1,0 1,0 0,1-1,-1 1,0 0,0 0,0-1,0 1,0 0,0 0,0 0,0 0,0 1,0-1,0 0,0 0,0 0,0 1,0-1,0 1,0-1,0 1,0-1,1 1,-1-1,0 1,0 0,1-1,-1 1,0 0,1 0,-1-1,1 1,-1 0,1 0,-1 0,1 0,-5 6,1-1,0 1,0 0,1 0,0 1,0-1,1 0,-1 1,2 0,-1-1,1 1,1 0,-1 0,1 0,0 0,1 0,0-1,0 1,1 0,0 0,0-1,1 1,0-1,0 0,1 0,0 1,2-2,0 0,1-1,-1 0,1 0,0 0,0-1,1 0,-1 0,1 0,0-1,0-1,0 1,0-1,1-1,-1 0,0 0,1 0,-1-1,1 0,-1-1,0 0,1 0,1-1,21-6</inkml:trace>
  <inkml:trace contextRef="#ctx0" brushRef="#br0" timeOffset="3461.919">3625 454,'27'-5,"32"-1,29 0,21 4,14 6,3 10,-20 2</inkml:trace>
  <inkml:trace contextRef="#ctx0" brushRef="#br0" timeOffset="3762.718">4507 761,'-14'-4,"-1"-1,0 2,0 0,0 1,0 1,0 0,0 1,0 0,-7 2,16-1,0 0,0 0,1 1,-1-1,0 1,1 1,-1-1,1 1,-1 0,1 0,0 0,1 1,-1 0,0 0,1 0,0 0,0 1,0 0,1-1,0 1,0 1,0-1,0 0,-1 5,3-7,0 0,0 0,0 0,0 0,1 1,0-1,-1 0,1 0,0 0,0 1,1-1,-1 0,1 0,0 0,-1 0,1 0,1 0,-1 0,0 0,1 0,-1 0,1 0,0-1,0 1,0-1,0 0,1 1,-1-1,0 0,1 0,0 0,-1-1,1 1,0-1,0 1,0-1,2 0,4 2,0-1,0 0,0 0,0-1,1-1,-1 0,0 0,1 0,-1-1,0-1,0 0,0 0,0-1,0 0,0 0,-1-1,8-4,-10 5,0 0,-1-1,1 1,-1-1,0 0,0-1,-1 1,1-1,-1 0,0 0,0 0,0-1,-1 1,0-1,0 0,-1 0,1 0,-1 0,0 0,-1-1,0 1,0-1,0 1,-1-1,0 1,0-1,0 5,1 0,-1 0,0 0,0 0,0 0,0 0,-1 0,1-1,-1 1,1 0,-1 0,0 0,1 1,-1-1,0 0,0 0,0 0,-1 1,1-1,0 0,-1 1,1-1,-1 1,1 0,-1-1,0 1,0 0,1 0,-1 0,0 0,0 0,0 1,0-1,0 1,0-1,0 1,0 0,0-1,0 1,-1 0,1 1,0-1,0 0,0 0,0 1,0-1,0 1,0 0,0 0,0 0,0 0,1 0,-1 0,0 0,1 0,-1 1,0-1,0 2,0 0,0 0,0 0,0 0,0 0,0 1,1-1,0 1,-1 0,1-1,1 1,-1 0,0-1,1 1,0 0,0 0,0-1,0 1,1 0,0 0,-1-1,1 1,0 0,1-1,-1 1,1-1,-1 0,1 1,1 0,2 3,0 0,1 0,0 0,0-1,0 0,1 0,0-1,0 0,0 0,1-1,7 4,49 16,3-6</inkml:trace>
  <inkml:trace contextRef="#ctx0" brushRef="#br0" timeOffset="4434.466">5951 721,'-12'1,"0"1,1 0,-1 1,1 0,-1 0,1 2,0-1,0 1,1 1,0 0,0 1,0 0,1 0,0 1,0 0,1 0,0 1,-6 8,-12 39,25-55,1 0,-1 1,1-1,0 1,0-1,0 1,0-1,0 0,0 1,0-1,0 1,1-1,-1 1,0-1,1 0,-1 1,1-1,0 0,-1 0,1 1,0-1,0 0,0 0,0 0,0 0,0 0,0 0,0 0,0 0,0 0,1-1,-1 1,0 0,1-1,-1 1,0-1,1 1,-1-1,1 0,0 1,7-2,1 1,0-2,0 1,0-1,0-1,-1 1,1-2,-1 1,0-1,0-1,0 0,-1 0,0-1,0 0,0 0,0-1,8-6,0 0,-1-1,-1 0,0-2,-1 1,-1-2,0 0,-1 0,-1-1,-1 0,0-1,-1 0,-2 0,0-1,0 0,-2 0,-1 0,0-7,1 7,-2 0,-1 0,0 0,-2 0,0 0,-1 0,-1 1,-1-1,0 0,-2 1,-6-15,12 32,-1 0,0 0,0 0,0 0,-1 0,1 0,0 0,-1 0,1 0,-1 1,0-1,1 0,-1 1,0 0,0-1,0 1,0 0,0 0,0 0,0 0,-1 0,1 1,0-1,0 1,-1 0,1-1,0 1,-1 0,1 0,0 0,-1 1,1-1,0 0,-1 1,1 0,0-1,0 1,0 0,0 0,0 0,-2 2,-7 6,0 0,1 1,0 0,1 1,0 0,1 1,0 0,1 0,0 0,1 1,0 0,1 1,1-1,-3 14,3-16,1 1,0-1,1 1,1 0,0-1,0 1,1 0,0 0,1 0,1 0,0-1,0 1,1-1,1 1,0-1,0 0,1 0,1-1,0 1,0-1,1-1,0 1,1-1,0 0,2 1,1-1,0-1,1 1,1-2,-1 0,1 0,0-2,0 1,1-2,0 0,0 0,0-1,0-1,0 0,1-1,-1-1,0 0,1-1,-1 0,0-1,0-1,0 0,2-2,-10 2,0-1,0 1,0-1,-1 0,1-1,-1 1,0-1,-1 0,1 0,-1-1,0 1,0-1,-1 0,1 0,-1 0,-1-1,1 1,-1-1,0 1,-1-1,0 0,0 0,0 1,-1-1,1 0,-2 0,1 0,-1 0,0 0,-1 1,1-1,-1 0,-1 1,1 0,-1-1,0 1,-1 0,-1-2,4 6,0 0,0 0,0 0,0 0,0 0,-1 1,1-1,0 1,-1-1,1 1,-1-1,0 1,1 0,-1 0,0 0,0 0,0 0,0 0,0 0,0 1,0-1,0 0,0 1,0 0,0 0,0 0,0 0,0 0,-1 0,1 0,0 0,0 1,0-1,0 1,0 0,0 0,0 0,0 0,1 0,-1 0,0 0,-1 1,0 1,1 1,-1-1,1 1,0-1,0 1,0-1,1 1,-1 0,1 0,0 0,0 0,0 0,1 0,-1 0,1 0,0 0,0 0,1 0,-1 1,1-1,0 0,0 0,0-1,0 1,1 0,-1 0,1 0,0-1,2 2,1 4,1 0,1 0,-1-1,1 0,1 0,0-1,0 0,0 0,1-1,9 5,41 16,0-8</inkml:trace>
  <inkml:trace contextRef="#ctx0" brushRef="#br0" timeOffset="5712.252">6164 1484,'1134'27,"-215"-2,-592-24,-364-2,20 1</inkml:trace>
  <inkml:trace contextRef="#ctx0" brushRef="#br0" timeOffset="6010.324">8170 1149,'2'14,"13"11,14 10,14 7,11 2,6-1,-1-2,-9 0,-11-1,-19 2,-20 1,-27 2,-27 0,-27-1,-26-3,3-8</inkml:trace>
  <inkml:trace contextRef="#ctx0" brushRef="#br0" timeOffset="7111.352">2756 2111,'18'3,"1"-2,-1 0,1-2,-1 0,0 0,1-2,-1 0,0-1,0-1,-1-1,1-1,-1 0,-1-1,1 0,1-3,28-12,0-1,-2-2,-1-3,-1-1,-1-2,30-31,-64 57,-1-1,1 0,-1 0,0 0,-1-1,0 1,0-1,0-1,-1 1,-1-1,1 1,0-4,-4 11,-1 0,1-1,0 1,0 0,0 0,-1 0,1 0,0 0,-1 0,1 0,-1 0,0 0,1 0,-1 0,0 0,1 1,-1-1,0 0,0 0,0 1,0-1,1 0,-1 1,0-1,0 1,0-1,0 1,-1 0,1-1,0 1,0 0,0 0,0 0,0 0,0-1,0 2,0-1,-1 0,1 0,0 0,0 0,0 1,0-1,0 1,0-1,0 0,0 1,0 0,0-1,0 1,0 0,1-1,-2 2,-12 7,0 2,1 0,0 0,1 1,0 1,1 0,1 0,0 1,0 1,1-1,1 2,1-1,0 1,1 0,1 0,0 1,1 0,-13 58,3 1,4 0,3 1,3-1,6 70,-3 25,1-169,0 17,0 0,-1 0,-1-1,-1 1,-1-1,0 1,-1-1,-6 11,-7 3</inkml:trace>
  <inkml:trace contextRef="#ctx0" brushRef="#br0" timeOffset="7552.432">2863 2165,'450'0,"-432"0,-3-1,0 1,0 0,0 0,0 2,0 0,0 1,0 0,-1 1,1 1,-1 0,0 1,-1 0,2 2,-11-3,0-1,0 1,-1 0,0 1,0-1,0 1,0-1,-1 1,0 0,-1 0,1 0,-1 0,0 0,0 0,-1 0,0 0,0 0,0 0,-1 0,0 1,-1 3,2-8,-1-1,1 1,0-1,0 0,0 1,0-1,0 1,0-1,0 1,0-1,0 0,1 1,-1-1,1 0,-1 1,1-1,-1 0,1 1,0-1,-1 0,1 0,0 0,0 0,0 0,0 0,0 0,0 0,0 0,1 0,-1 0,0-1,0 1,1-1,-1 1,0-1,1 1,-1-1,1 0,-1 1,0-1,1 0,-1 0,1 0,-1 0,1 0,-1-1,0 1,2-1,8-1,0-1,0 0,0-1,-1-1,1 1,-1-2,0 1,0-2,-1 1,0-1,0-1,0 1,-1-1,0-1,6-8,-10 11,0 0,0-1,0 1,-1-1,0 0,0 0,-1 0,0 0,0 0,1-8,-3 13,1-1,-1 1,0-1,0 1,0-1,0 1,-1-1,1 1,-1-1,1 1,-1-1,0 1,0 0,0-1,0 1,-1 0,1 0,0 0,-1 0,0 0,1 0,-1 0,0 0,0 1,0-1,0 1,0 0,0-1,-1 1,1 0,0 0,-1 0,0 0,-2 0,1 0,-1 1,1-1,-1 1,0 0,1 0,-1 1,1-1,-1 1,1 0,-1 0,1 0,0 1,-1 0,1 0,0 0,0 0,0 1,1-1,-1 1,0 0,1 0,-3 3,4-4,0 0,0 0,0 1,0-1,0 1,1 0,-1-1,1 1,0 0,-1 0,1 0,1 0,-1 0,0 0,1 0,-1 0,1 0,0 0,0 0,0 0,1 0,-1 0,1 0,-1 0,1 0,0 0,0 0,0 0,1 0,-1 0,1-1,0 1,-1-1,3 3,14 13</inkml:trace>
  <inkml:trace contextRef="#ctx0" brushRef="#br0" timeOffset="8161.039">3906 2326,'0'-269,"0"267,-1 1,1-1,0 1,0 0,0-1,0 1,0-1,0 1,0-1,0 1,1 0,-1-1,0 1,1 0,-1-1,1 1,0 0,-1-1,1 1,0 0,0 0,0 0,0 0,0 0,0 0,0 0,0 0,0 0,0 0,1 0,-1 1,0-1,0 1,1-1,-1 1,1-1,-1 1,0 0,1-1,-1 1,2 0,29 4,0 2,0 1,-1 1,13 7,-35-13,-9-2,15 4,0 0,-1 1,0 0,0 1,0 1,0 0,-1 1,-1 0,1 1,-1 0,10 11,-19-16,-1 0,0 0,0 1,-1-1,1 0,-1 1,0-1,0 1,0-1,-1 1,1 0,-1-1,0 1,-1-1,1 1,-1 0,0-1,0 1,0-1,0 0,-1 1,-1 1,-7 33,10-38,1 1,-1 0,0-1,1 1,-1 0,1-1,0 1,-1-1,1 1,0-1,0 0,0 1,0-1,0 0,0 0,0 1,0-1,1 0,-1 0,0 0,1 0,-1-1,1 1,-1 0,1-1,-1 1,1-1,-1 1,1-1,0 0,-1 1,1-1,0 0,-1 0,1 0,0-1,-1 1,1 0,-1 0,1-1,0 1,-1-1,1 0,-1 1,1-1,-1 0,0 0,1 0,15-5,-1-1,0 0,-1-1,0-1,0 0,0-1,-1 0,-1-1,0-1,-1 0,0-1,-1 0,0-1,-1 0,0-1,2-7,8-15,-2 0,-2-1,-1 0,-2-2,-2 1,2-19,16-135,-39 236,-11 51,3 1,5 0,0 78,11-163,2 1,-1 0,1 0,1 0,0 0,1-1,0 1,0-1,1 1,1-1,-1 0,2 0,-1 0,2 0,-1-1,1 0,0 0,1-1,0 1,1-2,-1 1,2-1,-1 0,1 0,7 4,-9-8,0-1,0 1,0-1,0-1,1 1,-1-1,0 0,1-1,-1 0,0 0,1 0,-1-1,0 0,1-1,-1 1,0-2,0 1,26-13</inkml:trace>
  <inkml:trace contextRef="#ctx0" brushRef="#br0" timeOffset="8411.422">4413 1898,'30'11,"27"4,28 0,18-1,9-1,-15-2</inkml:trace>
  <inkml:trace contextRef="#ctx0" brushRef="#br0" timeOffset="8663.349">5108 2232,'6'5,"-1"-1,1 1,0-1,0 0,1 0,-1 0,1-1,0 0,0-1,0 1,0-1,0-1,0 1,1-1,-1 0,1-1,-1 0,0 0,1-1,-1 0,0 0,1 0,-1-1,0 0,0-1,0 0,0 0,-1 0,1-1,-1 0,0 0,0 0,0-1,-1 0,1 0,-1-1,0 1,-1-1,0 0,0 0,0-1,3-6,-6 10,0 0,0 0,-1 0,1 0,-1-1,1 1,-1 0,0 0,0-1,-1 1,1 0,-1-1,1 1,-1 0,0 0,0 0,-1 0,1 0,0 0,-1 0,0 0,0 1,0-1,0 1,0-1,0 1,-1 0,1 0,-1 0,0 0,0 0,-1-1,-4-1,-1 0,1 0,-1 1,0 0,0 0,0 1,0 0,0 1,0 0,-1 1,0-1,2 1,0 0,1 0,-1 0,1 1,-1 0,1 1,-1 0,1 0,0 0,0 1,0 0,0 0,0 1,1 0,0 0,0 1,0-1,0 1,0 1,1-1,0 1,0 0,1 0,0 0,0 1,0-1,1 1,0 0,0 0,0 2,3-5,1-1,0 1,0-1,0 1,1-1,-1 1,1-1,0 0,0 0,0 0,0 0,0 0,1 0,-1-1,1 1,0-1,0 1,0-1,0 0,0 0,0-1,0 1,1-1,-1 1,1-1,-1 0,1 0,-1-1,1 1,0-1,-1 1,1-1,33 6</inkml:trace>
  <inkml:trace contextRef="#ctx0" brushRef="#br0" timeOffset="8849.853">5402 1710,'-15'-4,"-11"2,-3 9,2 10,3 12,5 9,7 5,4-4</inkml:trace>
  <inkml:trace contextRef="#ctx0" brushRef="#br0" timeOffset="9051.854">5402 2285,'19'14,"9"4,11-3,9-6,7-10,7-11,2-8,-11 0</inkml:trace>
  <inkml:trace contextRef="#ctx0" brushRef="#br0" timeOffset="9282.442">6151 2218,'7'-11,"2"-4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6:42.54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221 369,'-12'1,"0"1,0 0,0 0,0 1,0 1,0 0,1 0,0 1,0 1,0 0,1 0,-1 1,1 0,1 1,0 0,0 1,0 0,-2 4,10-11,-1 0,0 0,1 1,0-1,-1 0,1 1,0-1,0 1,1-1,-1 1,0 0,1-1,0 1,-1 0,1-1,0 1,0 0,1-1,-1 1,1 0,-1-1,1 1,0 0,0-1,0 1,0-1,0 0,1 1,-1-1,1 0,-1 0,1 0,0 0,0 0,0 0,0 0,0-1,0 1,0-1,1 1,-1-1,1 0,1 0,16 5,1-2,0 0,0-1,1-2,-1 0,0-1,1-1,-1-1,0-1,0-1,0 0,-1-2,14-5,-9 4,1-1,-1-1,0-2,-1 0,0-1,4-5,-17-1,-36 20,19 2,1-1,-1 1,1 0,-1 1,1-1,1 1,-1 0,1 0,-1 1,2-1,-1 1,0 0,3-4,0 0,0-1,0 1,0 0,0 0,0 0,1 0,-1 0,1 0,-1 0,1 0,0 0,-1 0,1 0,0 1,1-1,-1 0,0 0,1 0,-1 0,1 0,-1 0,1 0,0 0,0 0,0 0,0-1,0 1,0 0,1-1,-1 1,0 0,1-1,0 0,-1 1,1-1,0 0,-1 0,1 0,1 0,9 4,0-2,1 0,0 0,-1-1,1-1,0 0,0-1,0 0,0-1,0 0,-1-1,1-1,-1 0,1-1,-1 0,2-1,-7 3,-1 0,1-1,0 1,-1-1,0-1,0 1,0-1,0 0,0 0,-1-1,0 0,0 0,0 0,-1 0,1-1,-1 0,0 1,1-6,-4 9,-1 0,0 0,0 0,0 0,0-1,0 1,0 0,-1 0,1 0,-1-1,1 1,-1 0,0 0,0 0,0 0,0 0,0 1,0-1,-1 0,1 0,-1 1,1-1,-1 1,0-1,1 1,-1 0,0-1,0 1,0 0,0 0,0 0,0 0,-71-19,-64 15,294-16,-108 13,132-8,-177 16,-1-1,1 1,0 0,0 1,0-1,-1 0,1 1,0 0,-1 0,1 0,0 1,-1-1,0 1,1 0,-1 0,0 0,0 0,0 0,0 1,0-1,-1 1,1 0,-1 0,1 0,-1 0,0 0,-1 1,1-1,0 0,-1 1,0 0,1 124,-2-127,0 0,0 0,0 0,0 0,1 0,-1 0,0 0,1 0,-1 0,1 0,-1-1,1 1,-1 0,1 0,0-1,-1 1,1 0,0-1,-1 1,1 0,0-1,0 1,0-1,0 1,0-1,-1 0,1 1,0-1,0 0,0 0,0 0,0 0,0 1,0-1,0 0,0-1,0 1,0 0,0 0,0 0,0-1,0 1,0 0,0-1,-1 1,1 0,1-2,42-22,-35 17,0 1,-1-1,0-1,-1 1,0-2,0 1,0-1,-1 1,0-2,-1 1,0-1,-1 0,0 0,0 0,-1 0,0-1,-1 1,1-9,-15 107,12-82,1-1,0 1,1-1,-1 0,1 0,0 1,0-1,1 0,-1-1,1 1,0 0,1-1,-1 0,1 0,0 0,0 0,0 0,0-1,1 0,-1 0,1 0,0 0,0-1,0 0,0 0,0 0,0-1,1 1,-1-1,1 0,-1-1,0 0,1 1,-1-2,1 1,-1-1,1 0,-1 0,1 0,-1-1,0 1,0-1,0-1,4-1,-2-1,1 0,-1 0,1-1,-2 1,1-2,-1 1,0-1,0 0,0 0,-1-1,0 1,-1-1,0 0,0-1,-1 1,0-1,0 1,-1-1,0 0,-1 0,1 0,-2 0,0 0,0 0,-1-8,1 16,1 1,-1-1,0 1,0-1,1 1,-1-1,0 0,0 1,0-1,0 1,0-1,0 0,0 1,0-1,0 1,0-1,0 0,0 1,0-1,0 1,-1-1,1 1,0-1,0 1,-1-1,1 1,0-1,-1 1,1-1,0 1,-1-1,1 1,-1-1,1 1,-1 0,1-1,-1 1,1 0,-1 0,1-1,-1 1,0 0,1 0,-1 0,1 0,-1 0,1 0,-1 0,0 0,1 0,-1 0,0 0,-3 8,0 0,0 0,1 1,0 0,1-1,0 1,0 0,0 0,2 0,-1 1,1-1,0 0,1 0,1 5,-2-9,2 0,-1 0,0 0,1-1,0 1,0-1,1 1,-1-1,1 0,0 0,0 0,0 0,0 0,1-1,0 1,-1-1,1 0,1 0,-1-1,0 1,1-1,-1 0,1 0,4 1,5 1,0 0,1-1,-1-1,1 0,0-1,0 0,11-2,29-3</inkml:trace>
  <inkml:trace contextRef="#ctx0" brushRef="#br0" timeOffset="746.236">2080 396,'-4'-1,"-21"-3,0 1,0 2,1 0,-1 2,0 0,0 2,-22 5,44-8,1 1,-1-1,0 1,1 0,0 0,-1 0,1 0,-1 0,1 0,0 1,0-1,0 1,0 0,0-1,0 1,0 0,1 0,-1 0,1 0,-1 0,1 1,0-1,0 0,0 1,0-1,0 1,0-1,1 1,-1-1,1 1,0 0,-1-1,1 1,1-1,-1 1,0 0,1-1,-1 1,1-1,0 1,-1-1,1 0,1 1,-1-1,0 0,0 1,1-1,0 0,1 1,5 5,1 0,0-1,1 0,-1 0,1-1,1-1,-1 0,1 0,0-1,0 0,0-1,0 0,1-1,-1 0,1-1,7 0,-14-1,1 0,-1 0,1 0,-1-1,1 0,-1 0,0-1,0 1,1-1,-1 0,0 0,-1-1,1 1,0-1,-1 0,1-1,-1 1,0-1,0 0,0 0,-1 0,0 0,1-1,-1 1,-1-1,1 0,-1 0,0 0,0 0,0 0,-1 0,1-1,-1 1,0-2,0-1,0 0,0 0,-1-1,1 1,-2 0,1-1,-1 1,-1 0,1 0,-1 0,-2-5,4 13,0-1,-1 1,1-1,0 1,0-1,0 1,0 0,0-1,0 1,0-1,-1 1,1 0,0-1,0 1,-1-1,1 1,0 0,0-1,-1 1,1 0,0 0,-1-1,1 1,0 0,-1 0,1-1,-1 1,1 0,-1 0,1 0,0 0,-1 0,1-1,-1 1,1 0,-1 0,1 0,0 0,-1 0,1 1,-1-1,1 0,-1 0,1 0,0 0,-1 0,1 0,-1 1,1-1,0 0,-1 0,1 1,0-1,-1 0,1 1,0-1,-1 0,1 1,-11 25,9-20,1 0,0 0,1 0,-1 0,1 1,0-1,1 0,-1 0,1 1,0-1,1 0,0 0,0 0,0 0,0-1,1 1,0-1,0 1,1-1,0 0,-1 0,2 0,-1-1,0 0,1 1,0-2,0 1,0 0,1-1,-1 0,1 0,-1-1,1 0,4 2,-2-2,1 0,-1 0,1-1,0 0,0 0,-1-1,1 0,0-1,0 0,-1 0,1-1,0 0,-1 0,0-1,1 0,-1-1,0 0,-1 0,1-1,-1 0,0 0,0 0,0-1,-1 0,0-1,0 1,0-1,-1 0,0-1,-1 1,1-1,-2 0,1 0,-1 0,0 0,-1-1,1 1,-1-8,-1 15,-1 1,1-1,-1 1,0-1,1 0,-1 1,0-1,0 1,1-1,-1 0,0 1,0-1,0 1,0-1,0 0,0 1,0-1,0 0,0 1,0-1,0 0,0 1,-1-1,1 1,0-1,0 0,-1 1,1-1,0 1,-1-1,1 1,-1-1,1 1,0-1,-1 1,1-1,-1 1,1 0,-1-1,0 1,1 0,-1-1,1 1,-1 0,0 0,1-1,-1 1,1 0,-1 0,0 0,1 0,-1 0,0 0,1 0,-1 0,0 0,1 0,-1 1,1-1,-1 0,0 0,1 1,-1-1,1 0,-1 1,1-1,-1 1,-2 3,0 1,0 0,1 0,0 0,0 0,1 0,-1 0,1 1,0-1,0 0,1 1,0-1,0 1,0-1,0 0,1 1,0-1,0 1,1-1,-1 0,1 0,0 0,1 0,-1 0,1 0,0-1,3 4,0-2,0-1,1 0,-1 0,1-1,0 1,1-2,-1 1,1-1,0 0,0-1,0 1,0-2,0 1,0-1,0 0,0-1,1 0,-1 0,0-1,0 0,1 0,-1-1,0 0,0-1,-1 0,1 0,0 0,-1-1,0 0,0-1,0 1,-1-1,5-5,-5 4,0-1,0-1,0 1,-1-1,-1 0,1 0,-1-1,-1 1,1-1,-1 0,-1 0,0 0,0 0,-1 0,0-1,0-6,-5-3,-7 24,9 0,-1 0,1 1,0-1,0 1,1-1,-1 1,1 0,1 0,-1 0,1 0,0-1,0 1,0 0,1 0,0 0,0 0,1-1,0 1,0-1,0 1,0-1,1 0,0 0,0 0,1 0,-1 0,1-1,0 1,0-1,0 0,1 0,-1-1,1 1,0-1,2 1,7 0,1 1,0-2,1 0,-1-1,0-1,1 0,-1-1,1 0,4-2,37-3</inkml:trace>
  <inkml:trace contextRef="#ctx0" brushRef="#br0" timeOffset="1132.289">3310 382,'-9'-1,"0"-1,-1 1,1 0,0 1,0 0,0 1,0 0,-1 0,1 1,0 0,1 1,-1 0,0 0,1 1,0 0,0 0,-1 1,8-4,0 0,0 0,0 0,0 0,0 0,0 0,0 1,0-1,1 0,-1 0,1 1,-1-1,1 0,-1 1,1-1,-1 1,1-1,0 0,0 1,0-1,0 1,0-1,0 1,0-1,1 0,-1 1,0-1,1 1,-1-1,1 0,0 1,-1-1,1 0,0 0,0 0,-1 1,1-1,0 0,1 1,49 29,-44-27,0-1,0 0,1 0,-1-1,0 0,1-1,0 1,-1-1,1-1,-1 1,1-1,0-1,0 0,-1 0,1 0,-1-1,1 0,-1 0,0-1,0 0,0 0,0-1,0 0,-1 0,0 0,0-1,0 0,0 0,-1-1,3-3,0-8,-1-1,-1 1,0-1,-2-1,0 1,-1-1,0 1,-2-1,0 0,-2 0,0-1,1 9,1-29,-1 0,-3 0,-1 0,-3-6,7 47,0-1,-1 1,1 0,-1 0,1-1,0 1,-1 0,1-1,-1 1,0-1,1 1,-1-1,1 1,-1-1,0 1,0-1,1 1,-1-1,0 0,1 1,-1-1,0 0,0 0,0 0,1 1,-1-1,0 0,0 0,0 0,0 0,1 0,-1-1,0 1,0 0,0 0,1-1,-1 1,0 0,0-1,1 1,-1 0,0-1,1 1,-1-1,1 1,-1-1,0 0,1 1,-1-1,1 1,-1-1,1 0,0 0,-1 1,1-1,0 0,-1 0,1 1,0-1,0 0,0 0,0 0,0 1,0-1,0 0,0 0,0 0,0 0,0 0,-10 20,0 0,1 0,0 1,2 1,1-1,0 1,1 0,2 1,0-1,0 16,2-28,0 0,1 0,-1 0,2 0,-1 1,1-1,1-1,0 1,0 0,0 0,1-1,1 1,-1-1,1 0,1 0,-1 0,2-1,-1 1,1-1,0-1,0 1,0-1,1 0,0 0,1-1,3 2,32 10,-1-7</inkml:trace>
  <inkml:trace contextRef="#ctx0" brushRef="#br0" timeOffset="1445.695">3711 436,'-2'3,"-1"0,1 0,1 0,-1 0,0 0,1 0,-1 0,1 1,0-1,0 1,0-1,1 1,-1-1,1 1,0-1,0 1,0-1,1 1,-1-1,1 1,0-1,0 1,0-1,0 1,0-1,1 0,0 0,-1 0,2 2,5-1,-1 1,1-2,0 1,0-1,0 0,0-1,0 0,1 0,-1-1,1 0,-1 0,1-1,-1 0,1-1,0 0,-1 0,0 0,1-2,-1 1,0-1,0 0,0 0,0-1,5-3,-7 3,-1 1,1-1,0 0,-1 0,0 0,0-1,-1 0,1 0,-1 0,0 0,0-1,0 0,-1 1,0-2,0 1,-1 0,0 0,0-1,0 1,-1-1,0 1,0-1,0 0,-1 0,0 1,-1-1,1 0,-1 1,-1-1,1 0,-1 1,0 0,-1-1,1 1,-1 0,0 0,-1 0,0 1,1-1,-3-1,2 3,0 0,0 0,-1 0,1 0,-1 1,0-1,0 1,0 1,0-1,0 1,-1-1,1 2,-1-1,0 1,1-1,-1 2,0-1,0 1,0-1,1 1,-1 1,0-1,0 1,0 1,1-1,-1 1,1-1,-1 2,1-1,0 0,0 1,0 0,0 0,0 1,0 0,1-1,0 1,0 1,0-1,0 1,1-1,0 1,-1 0,2 0,-1 1,1-1,-2 4,3-6,0 0,1 0,-1 0,1 0,0 0,-1 0,1 0,0 0,1 0,-1 0,1 0,-1 0,1 0,0 0,0 0,0 0,0 0,1-1,-1 1,1 0,0-1,-1 0,1 1,0-1,1 0,-1 0,2 1,18 14</inkml:trace>
  <inkml:trace contextRef="#ctx0" brushRef="#br0" timeOffset="1691.771">3898 48,'-18'5,"-9"5,1 6,5 5,7 4,7-4</inkml:trace>
  <inkml:trace contextRef="#ctx0" brushRef="#br0" timeOffset="1878.36">3991 529,'23'14,"18"2,19-7,-1-4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17:11.02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399 223,'66'-50,"-64"48,1 1,0 0,0-1,-1 1,1 1,0-1,0 0,0 1,0-1,0 1,0 0,0 0,0 0,0 1,0-1,0 1,0-1,0 1,-1 0,1 0,0 0,0 1,-1-1,1 1,-1-1,1 1,5 7,-1 0,-1 1,1-1,-2 1,1 0,-1 1,-1-1,0 1,0 0,-1 0,-1 0,0 1,0-1,-1 1,0 0,3 21,-2 0,-1 0,-1 0,-2 0,-6 30,10-94,62-272,-50 254,-7 62,-4 20,1 0,1 0,2 0,1-1,10 23,-11-37,0-1,1-1,1 0,1 0,0-1,1 0,0 0,3 0,-14-14,1 1,0-1,0 0,0 1,0-1,0 0,0 0,0 0,0 0,0 0,0 0,1-1,-1 1,0 0,1 0,-1-1,0 1,1-1,-1 1,1-1,-1 0,1 0,-1 1,1-1,-1 0,0 0,1-1,-1 1,1 0,-1 0,1-1,-1 1,1-1,-1 1,0-1,1 1,-1-1,0 0,1 0,-1 0,0 0,0 0,0 0,0 0,0 0,0 0,0 0,0 0,-1-1,2 0,-1-15,-4 0</inkml:trace>
  <inkml:trace contextRef="#ctx0" brushRef="#br0" timeOffset="250.34">452 411,'23'-9,"18"-8,17-3,9 0,5 0,-3 5,-11 4,-16 4</inkml:trace>
  <inkml:trace contextRef="#ctx0" brushRef="#br0" timeOffset="2208.158">866 103,'-1'-5,"0"0,0 0,-1 1,0-1,0 1,0-1,-1 1,0 0,1 0,-2 0,1 0,0 1,-1-1,1 1,-1 0,0 0,0 0,0 0,-1 1,1-1,0 1,-1 0,0 1,1-1,-1 1,0 0,0 0,0 1,0-1,-4 1,-34-3,0 1,1 3,-1 1,0 2,1 2,0 2,0 2,1 1,1 2,-1 2,2 2,-27 16,53-27,1 0,0 0,0 1,1 0,0 1,0 1,1 0,0 0,1 1,0 0,0 0,1 1,0 0,1 1,1 0,0 0,0 0,1 1,0 0,1 3,3 10,1 0,1 0,2 0,0 0,2-1,1 0,0 0,2 0,1-1,2 0,0-1,1 0,1 0,1-2,10 13,-7-7,0-1,2 0,1-1,1-2,1 0,1-1,0-1,2-1,1-1,0-2,1 0,1-2,0-1,1-1,22 6,-17-11,-1-1,2-1,-1-2,1-2,-1-1,1-1,0-2,-1-2,1-1,-1-1,-1-2,1-2,-1-1,-1-1,4-4,-9 4,-2-1,0-2,0 0,-1-2,-1 0,-1-2,-1-1,0 0,-1-2,-2 0,0-1,-1 0,-2-2,0 0,-2-1,-1 0,0-1,0-7,-6 16,-1 0,-1 0,-1-1,0 1,-1-1,-1 0,-1 0,-1 0,0 1,-1-1,-1 0,-1 1,-1 0,0 0,-2 0,0 0,-1 1,0 0,-1 1,-1 0,-1 0,-7-7,1 5,0 1,-1 0,-1 2,0 0,-1 1,-1 1,0 1,-1 1,0 1,0 0,-1 2,0 1,-19-3,2 2,0 2,0 1,-1 3,0 1,1 2,-1 1,-36 8,-64 22,15 5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1:22.53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896 3605,'-5'11,"1"0,1 0,-1 0,2 1,0-1,0 1,1 0,0-1,1 1,1 0,0 0,0-1,1 1,1 0,0-1,0 0,1 0,2 4,-4-11,0-1,1 0,-1 0,0 0,1 0,-1-1,1 1,0-1,0 1,0-1,0 0,1 0,-1 0,0-1,1 1,-1-1,1 0,0 0,-1 0,1 0,0-1,0 0,-1 1,1-1,0 0,0-1,-1 1,1-1,0 0,0 0,-1 0,1 0,-1 0,1-1,-1 0,0 0,0 0,1 0,-1 0,0-1,-1 1,1-1,0 0,1-1,5-7,0 0,0 0,-1 0,0-1,-1 0,-1-1,0 1,0-1,-2 0,1-1,-2 1,1-2,-3 9,1-1,-1 1,-1-1,1 0,-1 0,0 1,-1-1,1 0,-1 1,-1-1,1 0,-1 1,0-1,-1 1,1 0,-1 0,0 0,-1 0,0 1,0-1,0 1,0 0,-1 0,0 0,-4-2,3 3,-1 1,0 0,1 0,-1 1,-1 0,1 0,0 0,0 1,-1 0,1 1,-1 0,1 0,-1 0,1 1,0 0,-1 1,1 0,0 0,0 0,0 1,0 0,1 0,-1 1,1 0,0 0,0 0,0 1,0 0,1 0,0 0,0 1,0-1,1 1,0 1,0-1,0 1,1-1,0 1,0 0,1 0,0 0,0 0,0 4,5 20,7-7</inkml:trace>
  <inkml:trace contextRef="#ctx0" brushRef="#br0" timeOffset="2508.783">1056 3886,'-6'119,"4"1,6 0,6 16,-4-47,24 1020,-28-1027,0-61</inkml:trace>
  <inkml:trace contextRef="#ctx0" brushRef="#br0" timeOffset="3250.426">1110 5624,'-6'1,"0"1,-1-1,1 2,1-1,-1 0,0 1,0 0,1 1,0-1,0 1,0 0,0 0,0 1,1 0,0-1,0 1,0 1,1-1,0 0,-1 1,2 0,-1 0,1 0,0 0,0 0,1 0,0 0,-1 5,2-1,-1 0,2 0,-1 0,2-1,-1 1,1 0,1-1,-1 1,2-1,-1 0,1 0,5 8,-7-13,0-1,0 1,1-1,-1 1,1-1,-1 0,1 0,0 0,1 0,-1 0,0-1,1 1,-1-1,1 0,0 0,0-1,0 1,0-1,0 1,0-1,0-1,0 1,0 0,1-1,-1 0,0 0,0 0,0-1,1 1,-1-1,0 0,4-3,0-1,0 0,-1 0,0-1,0 0,0 0,0 0,-1-1,0 0,-1 0,1-1,-2 0,1 0,-1 0,0 0,0 0,-1-1,0 0,-1 0,0 0,-1 0,1 0,-2 0,1-8,-1 9,0 0,-1 0,0 0,0 0,-1 0,0 0,0 1,-1-1,0 1,0-1,-1 1,0-1,2 5,0 0,0 0,0 0,0 0,-1 1,1-1,-1 1,1-1,-1 1,0 0,0 0,0 0,0 1,0-1,-1 1,1-1,0 1,-1 0,1 1,-1-1,1 0,-1 1,1 0,-1 0,1 0,-1 0,1 1,-2-1,-3 4,0 0,1 1,0 0,0 0,0 0,1 1,-1 0,1 0,1 0,-1 1,1 0,0 0,1 1,0-1,0 1,0 0,1 0,0 0,1 0,0 0,0 1,1-1,-1 9,-6 29</inkml:trace>
  <inkml:trace contextRef="#ctx0" brushRef="#br0" timeOffset="3774.599">1136 6479,'-6'8,"0"-1,1 0,0 0,0 1,0 0,1 0,0 0,1 0,0 0,0 1,1-1,-2 8,4-14,0-1,0 0,0 1,0-1,1 0,-1 1,0-1,0 0,1 0,-1 1,1-1,-1 0,1 0,0 0,-1 1,1-1,0 0,0 0,0 0,0 0,0-1,0 1,0 0,0 0,0 0,0-1,0 1,0-1,1 1,-1-1,0 1,0-1,1 0,-1 1,0-1,0 0,1 0,-1 0,0 0,1 0,52-14,-43 9,0-2,0 1,-1-1,0-1,-1 0,1 0,-2-1,1 0,-1-1,0 1,-1-2,-1 1,1-1,-2 0,1 0,-1-1,-1 1,2-9,-5 17,-1-1,1 0,-1 0,0 1,0-1,0 0,0 0,-1 0,0 1,0-1,0 0,0 1,0-1,-1 1,1-1,-1 1,0-1,0 1,0 0,-1 0,1 0,-1 0,1 1,-1-1,0 1,0-1,0 1,0 0,-1 0,1 1,-1-1,1 1,-1-1,1 1,-6-2,0 1,0-1,0 2,-1-1,1 1,0 1,0 0,-1 0,1 0,0 1,0 1,-1 0,-4 1,6 0,1 0,-1 0,1 0,-1 1,1 0,0 0,0 1,1 0,-1 0,1 0,0 1,1 0,-1 0,1 1,0-1,1 1,0 0,0 1,0-1,1 1,0-1,0 1,1 2,2-8,0 0,0 0,0 0,1 0,-1 0,1 0,0 0,-1 0,1 0,0 0,0 0,0-1,0 1,1 0,-1-1,0 1,1-1,-1 1,1-1,-1 0,1 1,0-1,0 0,-1 0,1 0,0 0,0-1,0 1,0 0,0-1,0 1,0-1,0 0,0 0,2 0,27 3</inkml:trace>
  <inkml:trace contextRef="#ctx0" brushRef="#br0" timeOffset="4104.139">1258 5837,'0'-14,"0"-6,0-2,0-1,0 3,0 8,0 14,0 17,0 22,0 24,2 22,1 16,2 9,0 4,2-3,-1-3,-1-11,-2-20</inkml:trace>
  <inkml:trace contextRef="#ctx0" brushRef="#br0" timeOffset="5979.725">1136 6586,'0'-2,"0"3,0 14,0 21,0 31,0 37,0 43,-6 45,-12 41,-12 33,-10 18,-2 3,3-12,9-52</inkml:trace>
  <inkml:trace contextRef="#ctx0" brushRef="#br0" timeOffset="4631.37">1537 5770,'-2'18,"-1"20,0 19,1 16,0 12,1 4,1 0,0-8,0-10,0-14,2-18,1-15</inkml:trace>
  <inkml:trace contextRef="#ctx0" brushRef="#br0" timeOffset="4975.284">1846 5837,'-37'55,"-6"13,-4-2,-21 19,55-71,11-12,-1-1,1 1,0-1,-1 1,1 0,0 0,0 0,1 0,-1 0,0 0,1 1,-1-1,1 0,0 1,0 0,0-1,0 1,0-1,0 1,1 0,-1 0,1-1,0 1,0 0,0 0,0 0,0-1,1 1,-1 0,1 0,0-1,0 1,0-1,0 1,0 0,118 95,-93-77,-4-2,1-2,0 0,1-1,1-2,1 0,8 2,-30-15,-1 0,1 1,-1-1,1 0,0-1,0 1,-1-1,1 1,0-1,0-1,-1 1,1 0,0-1,0 0,-1 1,4-3,10-5</inkml:trace>
  <inkml:trace contextRef="#ctx0" brushRef="#br0" timeOffset="5386.276">2140 6158,'8'-7,"0"0,1 0,0 1,0 0,1 0,-1 1,1 0,0 1,1 0,-1 1,1 0,-1 1,9-1,-17 2,0 1,1 0,-1 0,0 0,0 0,0 1,0-1,1 1,-1-1,0 1,0 0,0-1,0 1,0 0,-1 0,1 1,0-1,0 0,-1 1,1-1,0 1,-1-1,0 1,1 0,-1-1,0 1,0 0,0 0,0 0,0 0,0 0,-1 0,1 0,-1 0,1 0,-1 1,0-1,0 0,0 0,0 0,0 0,0 1,-1-1,1 0,-1 0,-3 15,0-1,-1 0,-1-1,0 0,-1 1,-1-2,-1 1,0-1,0-1,-2 0,-3 4,-10 15,24-31,-1-1,0 0,1 1,-1-1,0 1,1 0,-1-1,1 1,-1-1,0 1,1 0,0-1,-1 1,1 0,-1 0,1-1,0 1,0 0,-1 0,1 0,0-1,0 1,0 0,0 0,0 0,0 0,0-1,0 1,0 0,1 0,-1 0,0 0,0-1,1 1,-1 0,0 0,1-1,-1 1,1 0,-1-1,1 1,-1 0,1-1,0 1,-1-1,1 1,0-1,-1 1,1-1,0 0,0 1,-1-1,1 0,0 1,0-1,0 0,-1 0,1 0,0 0,0 0,80 3,-74-5,2 1,-1 1,0-1,0 1,0 1,0-1,0 1,0 1,0 0,0 0,-1 0,1 1,-1 0,1 0,-1 1,0 0,0 1,-1-1,1 2,-4-3,-1 0,0 0,0 0,0 0,-1 1,1-1,-1 1,1-1,-1 1,-1 0,1-1,0 1,-1 0,0 0,0 0,0-1,0 1,-1 0,1 0,-1-1,0 1,0 0,0-1,-1 1,1-1,-1 1,-1 2,-63 85,43-67,-2 0,0-2,-2-1,0-1,-1-1,-1-1,-22 8,-6 0</inkml:trace>
  <inkml:trace contextRef="#ctx0" brushRef="#br0" timeOffset="1049.371">2073 2615,'0'23,"0"21,0 17,0 13,0 11,0 4,0 1,0-2,0-6,0-13,0-13,0-17</inkml:trace>
  <inkml:trace contextRef="#ctx0" brushRef="#br0" timeOffset="1434.495">2434 2709,'-103'148,"80"-110,-1-1,-2-2,-1-1,-10 7,35-38,1-3,-1 1,1 0,0 0,0 0,0 0,0-1,0 1,0 0,0 1,0-1,0 0,1 0,-1 0,0 0,1 1,-1-1,1 0,-1 1,1-1,0 0,0 1,-1-1,1 0,0 1,0-1,0 1,1-1,-1 0,0 1,0-1,1 0,-1 1,1-1,-1 0,1 1,0 0,100 144,-93-135,-1 0,2 0,-1-1,1 0,1-1,0 0,0-1,1 0,0 0,0-1,1-1,0 0,0 0,0-1,1-1,0 0,0 0,0-2,0 0,2 0,34-21,-31 4</inkml:trace>
  <inkml:trace contextRef="#ctx0" brushRef="#br0" timeOffset="1809.268">2661 3043,'-26'367,"26"-364,-1 0,1 0,-1-1,1 1,0 0,0 0,0-1,1 1,-1 0,1 0,-1-1,1 1,0 0,0-1,0 1,0-1,1 1,-1-1,1 0,-1 0,1 1,0-1,0 0,0 0,0-1,0 1,0 0,1-1,-1 1,0-1,1 0,-1 0,2 1,4-3,1-1,-1 1,0-2,0 1,0-1,0 0,-1 0,1-1,-1 0,0-1,0 0,0 0,-1 0,0-1,0 1,0-2,-1 1,0 0,3-5,59-102,-47 74,-24 61,-54 277,45-230</inkml:trace>
  <inkml:trace contextRef="#ctx0" brushRef="#br0" timeOffset="-1851.809">949 1399,'-10'-73,"7"101,4 368,-7 263,-14-448,18-215,2-6</inkml:trace>
  <inkml:trace contextRef="#ctx0" brushRef="#br0" timeOffset="-669.72">936 2628,'-7'5,"0"0,0 0,1 0,-1 1,1 0,0 0,1 1,0-1,0 1,0 1,1-1,0 0,0 1,1 0,0 0,0 0,1 0,0 1,0-1,1 0,0 1,1-1,0 1,0-1,1 1,0-1,0 1,1-1,0 0,1 0,0 0,1 3,-3-8,0 0,1 1,-1-1,1 0,0 0,0 0,0 0,0 0,0-1,1 1,-1-1,1 1,0-1,0 0,0 0,0 0,0-1,0 1,0-1,1 1,-1-1,0 0,1 0,-1-1,1 1,-1-1,1 1,0-1,-1 0,1-1,-1 1,1-1,-1 1,1-1,-1 0,0 0,1-1,-1 1,0-1,0 1,0-1,0 0,0 0,1-2,4-3,-1 0,0-1,-1 0,0 0,0-1,-1 1,0-1,0-1,-1 1,0 0,-1-1,0 0,-1 0,0 0,0 0,-1 0,0-1,-1 1,0 0,-1 0,0-1,0 1,-1 0,-1 0,0 0,-2-6,3 12,-1-1,1 1,-1 0,0 0,0 0,0 0,-1 0,1 1,-1-1,0 1,0 0,0 0,-1 0,1 1,0 0,-1 0,0 0,1 0,-1 1,0-1,0 1,0 1,0-1,0 1,0-1,0 2,0-1,0 0,0 1,0 0,0 0,0 0,0 1,1 0,-1 0,0 0,1 0,0 1,0 0,-1 0,1 0,1 0,-1 0,0 2,-3 3,0 0,1 0,0 1,1 0,0 0,0 1,1 0,0 0,0 0,1 0,1 0,-2 10,-2 26</inkml:trace>
  <inkml:trace contextRef="#ctx0" brushRef="#br0" timeOffset="587.521">1030 2843,'2'-7,"4"-2,4 2,8 10,10 11,9 10,7 10,8 5,9 4,7-1,4-3,3-4,-2-3,-5-3,-6-1,-12-2,-12 1,-13-6</inkml:trace>
  <inkml:trace contextRef="#ctx0" brushRef="#br0" timeOffset="6887.182">575 8658,'21'10,"20"2,21-1,18-6,17-7,11-5,4-1,-1 0,-9 2,-12 4,-14 5,-19 4,-18 3,-16 0</inkml:trace>
  <inkml:trace contextRef="#ctx0" brushRef="#br0" timeOffset="7135.521">683 8712,'-5'16,"6"9,9 6,10-1,8-2,6-7,2-7,0-5,-7-5</inkml:trace>
  <inkml:trace contextRef="#ctx0" brushRef="#br0" timeOffset="7305.604">1084 8725,'-3'14,"0"13,-4 9,-2 5,0 1,0-3,2-6,7-8,8-15,9-17,7-13,5-12,6-9,2-3,-4 6</inkml:trace>
  <inkml:trace contextRef="#ctx0" brushRef="#br0" timeOffset="7495.689">1337 8712,'5'18,"1"13,-1 8,0 2,-2-2,-1-3,-1-2,0-6,1-6,3-8,1-7</inkml:trace>
  <inkml:trace contextRef="#ctx0" brushRef="#br0" timeOffset="8535.618">963 1533,'-22'-95,"4"-1,4 0,5-1,3-1,7-67,8 91,-19 89,2-6</inkml:trace>
  <inkml:trace contextRef="#ctx0" brushRef="#br0" timeOffset="8921.544">0 757,'12'-6,"439"1,-192-3,97 16,21 16,-347-25,-11-2</inkml:trace>
  <inkml:trace contextRef="#ctx0" brushRef="#br0" timeOffset="9344.484">655 718,'-5'20,"0"0,2 1,0 0,1 0,2 0,0 0,1 0,1 0,0 0,4 10,-5-28,1 0,-1 0,0 0,1 0,0 0,0-1,0 1,0 0,0-1,0 0,1 1,-1-1,1 0,0 0,0 0,-1 0,1-1,0 1,0-1,1 0,-1 0,0 0,0 0,0-1,1 1,-1-1,0 0,1 0,-1 0,0 0,1 0,-1-1,0 0,1 1,-1-1,0 0,2-2,8-1,-1-1,0-1,0 0,-1 0,1-1,-1-1,-1 0,0 0,0-1,0 0,-1-1,-1 0,1-1,-2 1,1-2,-2 1,1-1,-2 0,2-5,-6 13,0 1,0 0,-1 0,1 0,-1-1,0 1,0 0,0-1,0 1,-1 0,1 0,-1-1,0 1,0 0,0 0,0 0,-1 0,1 0,-1 0,0 1,0-1,0 0,0 1,0-1,-1 1,1 0,-1 0,1 0,-3-2,-2 1,1-1,-1 1,1 0,-1 0,0 1,0 0,-1 0,1 1,0 0,0 0,-1 1,1 0,-1 0,-2 0,0 1,0 1,1-1,-1 1,0 1,1 0,-1 1,1-1,0 2,1-1,-1 1,1 1,0-1,0 1,0 1,1-1,0 2,-2 1,8-8,0 0,0 1,0-1,0 1,0-1,0 1,0 0,0-1,0 1,1 0,-1 0,1-1,-1 1,1 0,0 0,0 0,0 0,0-1,0 1,0 0,0 0,0 0,1 0,-1-1,1 1,0 0,-1-1,1 1,0 0,0-1,0 1,0-1,0 1,0-1,1 1,-1-1,0 0,1 0,-1 0,1 1,-1-2,2 2,77 25,-17-19,-2-4</inkml:trace>
  <inkml:trace contextRef="#ctx0" brushRef="#br0" timeOffset="9735.994">1765 156,'0'13,"0"17,0 13,0 15,-2 7,-1 5,0-1,-2-5,1-9,0-9,1-13</inkml:trace>
  <inkml:trace contextRef="#ctx0" brushRef="#br0" timeOffset="10011.273">1471 409,'0'-2,"9"-1,12 0,16-1,16-5,10-4,7-1,4 2,-1 0,-14 3</inkml:trace>
  <inkml:trace contextRef="#ctx0" brushRef="#br0" timeOffset="10298.492">2126 196,'18'43,"36"61,-5 3,9 35,-8-27,-50-115,0 1,0 0,0 0,0-1,1 1,-1 0,0-1,0 1,1 0,-1-1,0 1,1-1,-1 1,1 0,-1-1,0 1,1-1,-1 1,1-1,0 0,-1 1,1-1,-1 1,1-1,0 0,-1 0,1 1,0-1,-1 0,1 0,0 0,-1 0,1 0,0 0,0 0,-1 0,1 0,0 0,-1 0,1 0,0 0,-1 0,1-1,0 1,-1 0,1-1,0 1,-1 0,1-1,-1 1,1-1,-1 1,1-1,-1 1,1-1,-1 1,1-1,-1 1,0-1,1 0,-1 1,0-1,0 0,1 1,-1-1,0 0,0 1,0-1,0-1,6-18,-1-1,-2 1,0-1,-1 0,-1 0,-1-19,0 11,1-85,-2 35,4 0,3 1,4-2,8 21,-11 52</inkml:trace>
  <inkml:trace contextRef="#ctx0" brushRef="#br0" timeOffset="13567.76">2835 610,'-8'0,"-1"1,1-1,0 1,-1 1,1-1,0 1,0 1,0 0,0 0,1 0,-1 1,1 0,0 0,0 1,0 0,1 0,-1 1,1 0,1 0,-1 0,1 1,0 0,-1 2,0-2,0 1,0 1,1-1,0 1,1-1,0 1,0 1,1-1,0 0,0 1,1 0,1-1,-1 3,3-9,-1-1,0 1,0-1,1 0,0 1,-1-1,1 1,0-1,0 0,0 0,1 1,-1-1,0 0,1 0,-1 0,1 0,0-1,0 1,-1 0,1-1,0 1,1-1,-1 0,0 0,0 0,0 0,1 0,-1 0,1 0,-1-1,0 1,1-1,0 0,86 1,-56-6,-1-2,-1-1,0-1,10-6,5-2</inkml:trace>
  <inkml:trace contextRef="#ctx0" brushRef="#br0" timeOffset="13787.172">3102 610,'-16'7,"-10"7,-2 5,1 4,5 5,6 3,6-1,7-1,11-5,10-3,10-6,9-6,7-5,5-7,1-7,-1-6,-9-1</inkml:trace>
  <inkml:trace contextRef="#ctx0" brushRef="#br0" timeOffset="14011.618">3262 409,'19'-2,"14"-3,11-6,8-2,1-2,-2 2,-7 3,-10 3</inkml:trace>
  <inkml:trace contextRef="#ctx0" brushRef="#br0" timeOffset="14229.036">3409 624,'16'2,"12"-4,11-5,9-5,6-5,1-3,-9 1</inkml:trace>
  <inkml:trace contextRef="#ctx0" brushRef="#br0" timeOffset="14494.164">3837 263,'-2'8,"0"1,0 0,1 0,0-1,0 1,1 0,0 0,1 0,0 0,1 0,-1-1,1 1,1-1,0 1,0-1,3 6,82 121,-45-75,-42-60,-1 0,1 1,-1-1,1 1,-1-1,0 1,1-1,-1 1,0-1,1 1,-1-1,0 1,0 0,1-1,-1 1,0-1,0 1,0 0,0-1,0 1,0-1,0 1,0 0,0-1,0 1,0 0,0-1,-1 1,1-1,0 1,0-1,-1 1,1 0,0-1,-1 1,1-1,0 1,-1-1,1 1,-1-1,1 0,-1 1,1-1,-1 0,1 1,-1-1,1 0,-1 1,-34 3,32-3,-129-7,89-1</inkml:trace>
  <inkml:trace contextRef="#ctx0" brushRef="#br0" timeOffset="14743.341">3877 222,'16'-13,"10"-10,5-3,1-1,3 1,0 4,-4 2,-8 5</inkml:trace>
  <inkml:trace contextRef="#ctx0" brushRef="#br0" timeOffset="14934.261">4252 143,'11'45,"3"1,1-1,3-1,1-1,9 12,13-1,-40-52,0-1,0 0,1 1,-1-1,0 0,1 0,-1 0,1 0,-1 0,1 0,-1 0,1-1,0 1,-1 0,1-1,0 1,0-1,-1 0,1 0,0 0,0 0,0 0,-1 0,1 0,0 0,0-1,-1 1,1-1,0 1,-1-1,1 0,0 0,-1 1,1-1,0-1,4-5,0 0,0-1,0 0,-1 0,0-1,-1 0,0 1,0-1,-1-1,0 1,0-2,2-5,63-248,-49 164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0.85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0,'-17'28,"2"1,0 0,3 0,0 2,2-1,1 1,2 1,0 0,1 10,9 156,-3-207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1:52.254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1553 234,'-55'-24,"39"13,-1 0,1 2,-2 0,1 0,-1 2,-1 0,1 1,-1 1,0 1,-17-2,-145-19,21 32,-28 13,-47 55,211-65,0 1,1 1,0 1,1 0,1 2,0 1,1 1,1 0,0 1,1 2,2-1,-1 3,8-10,-21 28,2 2,2 0,1 2,-6 19,15-25,3 2,1-1,1 1,3 1,1 0,1 13,-25 546,30-554,3 0,1 0,3 0,1 0,4 6,8 14,3-1,2-1,3-1,24 37,-26-52,3 0,2-1,2-2,2-1,1-2,17 13,23 9,3-3,2-3,87 45,-108-75,0-3,1-2,2-3,0-3,1-2,0-3,1-3,1-3,-12 0,0-2,0-3,0-2,0-3,0-1,-1-3,0-3,-1-1,0-3,0-2,10-7,-2-1,-1-2,-2-3,-1-2,-2-2,-1-3,-1-2,-3-2,0-3,-1-2,-3-3,-2-1,-2-2,-2-1,-3-3,-2 0,-2-3,-4 0,-1-1,15-62,-17 7,-6-1,-5-1,-5 0,-5-1,-5 1,-9-45,-1 72,-3 1,-5 1,-3 1,-5 1,-35-77,31 67,28 77,0 1,-2 0,0 0,0 0,-2 1,0 0,-1 0,-1 1,-1 0,0 1,-1 0,0 1,-1 1,-1-1,0 2,-3-2,-7 3,-1 1,0 1,-1 1,0 1,0 1,-1 2,1 0,-1 2,0 1,0 1,0 1,0 2,-15-1,0 3,1 1,0 2,0 2,0 1,2 2,-1 3,-20 10,-38 34,65-41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1:54.1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305 0,'-15'2,"1"-1,-1 2,0 0,1 1,-1 0,1 1,1 1,-1 0,1 1,0 0,0 1,1 0,0 1,0 1,1 0,1 0,-1 1,2 1,-1-1,2 1,0 1,0 0,-1 3,7-12,0-1,0 0,0 1,1 0,-1-1,1 1,0 0,0 0,0 0,1 0,-1 0,1-1,0 1,0 0,0 0,1 0,-1 0,1 0,0 0,0 0,0 0,1-1,0 1,-1-1,1 1,0-1,0 1,1-1,0 0,8 5,0 0,1-2,0 1,1-1,0-1,-1 0,2-1,-1 0,0-1,1-1,-1 0,4-1,22 6,-17-3,83 24,-100-27,-1 1,0 0,0 0,0 1,0-1,0 1,0 0,-1 0,1 0,-1 0,0 1,0-1,0 1,-1 0,1 0,-1 0,0 0,0 0,0 0,0 1,-1 0,0 1,0-1,-1 1,0 0,0 0,-1-1,1 1,-1 0,-1-1,1 1,-1 0,0-1,0 0,0 1,-1-1,0 0,0 0,0-1,-1 1,1-1,-83 76,74-72,-1 0,0 0,-1-1,0-1,0-1,0 0,-3 0,18-5,-1 0,0 0,0 0,0 0,0 0,0-1,0 1,0 0,1 0,-1 0,0 0,0-1,0 1,0 0,0 0,0 0,0-1,0 1,0 0,0 0,0 0,0-1,0 1,0 0,0 0,0 0,0 0,0-1,0 1,0 0,-1 0,1 0,0-1,0 1,0 0,0 0,0 0,0 0,-1 0,1-1,0 1,0 0,0 0,0 0,-1 0,13-10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1:54.7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268 134,'-10'-1,"-1"0,0 0,0 1,0 1,1-1,-1 2,0 0,0 0,1 1,0 0,-1 1,1 0,1 0,-1 1,0 0,1 1,0 0,1 1,-1 0,1 0,1 1,-3 3,5-4,0 0,1 1,-1-1,2 1,-1 0,1 0,0 1,1-1,0 1,1-1,-1 1,1 0,1-1,0 1,0 0,1-1,0 1,0 0,1-1,0 1,1-1,0 0,0 1,1-2,-1 1,2 0,-1-1,1 1,1-1,-1-1,1 1,0-1,0 0,1 0,0-1,2 0,1 0,-1-1,1 0,0-1,0 0,0-1,1 0,-1 0,1-1,-1 0,0-1,1 0,-1-1,1 0,-1-1,9-2,4-2,-1-1,0-1,0-1,-1-1,0-1,0-1,-1 0,4-5,0-1,-1 0,-1-2,-1-1,-1 0,-1-1,0-2,12-21,-13 20,-9 42,-9-11,0-1,1 0,-1 0,1 0,0 1,1-1,-1 0,1-1,0 1,0 0,1 0,-1-1,1 1,0-1,0 0,0 0,1 0,0 0,-1-1,1 1,1-1,-1 0,0 0,1-1,-1 1,1-1,0 0,0 0,5 1,0-2,-1 1,1-2,0 1,0-1,0-1,0 0,-1 0,1-1,0 0,-1-1,1 0,-1 0,0-1,0 0,0-1,-1 0,0 0,0-1,0 0,3-3,-5 4,0 0,-1-1,0 1,1-1,-2 0,1-1,-1 1,0-1,0 0,-1 0,0 0,0 0,-1-1,0 1,0-1,0 1,-1-1,0 0,-1 0,0 1,0-1,-1 0,0 0,0 1,-1-1,0 0,1 2,-2 0,1 0,0 0,-1 0,0 1,-1-1,1 1,-1 0,0 0,0 0,-1 1,1-1,-1 1,0 0,0 0,0 1,-1-1,1 1,-1 1,0-1,0 1,0 0,0 0,0 1,0-1,-1 1,1 1,0-1,-1 1,1 0,0 1,-1-1,1 1,0 1,0-1,0 1,0 0,0 0,0 1,-1 0,-2 4,0 0,1 0,0 1,0 0,0 0,1 1,1-1,-1 2,1-1,1 1,0 0,0 0,1 1,0-1,1 1,0 0,1 0,-1 6,3-14,0 0,0 0,0 0,1 1,-1-1,1 0,0 0,0 0,0 0,0 0,1-1,-1 1,1 0,-1-1,1 1,0-1,0 1,0-1,1 0,-1 0,0 0,1 0,-1 0,1 0,0-1,0 1,0-1,-1 0,1 0,2 1,30 8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1:55.1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303 0,'-15'0,"1"1,0 1,-1 0,1 1,0 0,0 1,1 0,-1 1,1 1,0 0,0 1,1 1,0-1,0 2,1 0,0 0,0 1,-8 10,-21 32,39-50,0 0,0-1,0 1,0 0,1 0,-1 0,0 0,1-1,-1 1,1 0,0 0,0 0,0 0,0 0,0 0,0 0,0 0,1 0,-1 0,1 0,-1 0,1 0,0 0,0 0,0-1,0 1,0 0,0-1,0 1,1 0,3 2,1 0,0-1,1 0,-1 0,1 0,-1-1,1 0,0 0,0-1,0 1,0-2,0 1,0-1,2 0,6 1,46 4,-22-3,0 2,0 1,-1 2,1 1,0 3,-33-9,1 1,-1-1,0 1,0 0,0 1,-1 0,1-1,-1 2,0-1,0 0,-1 1,1 0,-1 0,0 1,0-1,0 1,-1 0,0 0,0 0,-1 0,0 0,0 1,0-1,-1 1,0-1,0 1,0 0,-1 0,0-1,-1 1,1 0,-1-1,0 1,-1-1,0 1,0 0,-3 5,-1-1,0 0,0-1,-1 1,0-1,-1-1,0 1,0-1,-1 0,-1-1,1 0,-1-1,-1 0,1-1,-1 0,0 0,0-1,-1 0,0-1,0-1,0 0,0 0,0-1,0-1,-1 0,1-1,-1 0,1-1,-6-1,-1-2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2:31.31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2917 2755,'-1'0,"1"0,-1 0,1 0,-1 0,1 0,-1 0,0 0,1 0,-1 0,1 0,-1-1,1 1,-1 0,1 0,-1-1,1 1,-1 0,1-1,-1 1,1 0,0-1,-1 1,1-1,0 1,-1-1,1 1,0 0,-1-1,1 0,0 1,0-1,0 1,0-1,-1 1,1-1,0 1,0-1,0 1,0-1,0 0,0 1,0-1,0 1,1-1,-1 1,0-1,0 1,0-1,1 1,-1-1,0 1,0-1,1 1,16-33,-14 28,27-43,-3-1,-2-1,-2-2,-2 0,-2-1,-3-1,-2-1,-1-11,-1-48,-5-1,-7-88,9-142,-6 318,4-51,-2-1,-6-62,-4 113,-1 2,-2-1,0 1,-2 0,-1 1,-1 0,-1 0,-1 2,-2 0,0 0,-1 2,-12-12,-26-40,19 22,13 16,-1 1,-1 1,-2 1,-1 1,-2 1,-1 2,-33-23,-208-96,116 74,-69-17,177 73,0 2,-1 2,0 3,-1 1,-1 3,1 2,0 2,-1 2,0 2,1 3,0 2,0 2,-21 8,-43 20,2 5,2 5,-18 15,84-41,0 2,2 3,0 1,2 2,1 1,2 2,0 2,3 2,1 0,1 3,-24 40,0 17,5 1,4 4,4 1,5 1,-3 29,25-69,3 0,2 1,3 0,3 1,3-1,2 1,4 0,2-1,3 0,15 56,126 423,-140-509,2 0,1-1,1-1,2 0,2-1,0-1,2 0,1-2,2 0,18 16,-4-11,3-1,0-2,2-2,1-2,1-1,1-3,1-2,1-1,0-3,45 9,24 2,1-4,27-3,55-10,-124-8,-1 3,1 3,23 7,-18 3,0-3,64 2,290-15,-416-2,0 0,1-1,-1 0,0-2,0 0,-1-1,1-1,-1 0,0-2,0 0,5-4,200-143,-198 138,0-2,-2-1,1 0,-2-2,-1 0,-1-2,-1 0,0-1,-2-1,-1 0,8-20,113-297,-127 322,-1-1,-1 0,-1 0,-1-1,-1 0,0 0,-2 0,-1 0,-1 0,0 0,-2 0,-1-7,-6-13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21.0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331 703,'-14'-13,"-1"1,-1 0,0 1,0 1,-1 1,-6-2,18 8,0 1,0 1,0-1,0 1,0 0,0 0,-1 0,1 1,0 0,-1 0,1 0,0 0,-1 1,1 0,0 0,0 1,0 0,0-1,0 2,0-1,0 0,1 1,-1 0,-3 3,0 2,0-1,1 1,0 0,1 0,0 1,0 0,1 0,0 0,0 1,1 0,1-1,-1 2,2-1,-1 0,2 0,-1 1,1-1,1 1,0 6,0-14,1 1,-1 0,1-1,0 1,0-1,0 1,1-1,-1 0,1 0,0 1,0-1,0 0,0-1,1 1,-1 0,1 0,-1-1,1 0,0 1,0-1,0 0,0-1,1 1,-1 0,0-1,1 0,-1 0,1 0,-1 0,1 0,0-1,-1 0,2 0,8 1,-1-1,0-1,1 0,-1-1,0 0,0-1,0 0,-1-1,6-2,-1 0,-1-1,1-1,-1 0,-1-1,0 0,0-1,0-1,-2 0,1-1,-1 0,-1-1,0 0,-1-1,-1 0,7-13,-11 9,-5 18,0 0,0 1,0-1,0 0,0 0,0 1,0-1,-1 0,1 0,0 0,0 1,0-1,0 0,0 0,-1 0,1 0,0 0,0 1,0-1,-1 0,1 0,0 0,0 0,-1 0,1 0,0 0,0 0,0 0,-1 0,1 0,0 0,0 0,-1 0,1 0,0 0,0 0,-1 0,1 0,0 0,0 0,0 0,-1 0,1 0,0-1,0 1,0 0,-1 0,1 0,0 0,0-1,0 1,0 0,-1 0,1 0,0-1,-6 14,0 0,1 0,1 0,0 1,0 0,2-1,0 1,0 0,1 0,1 1,0 3,4 25,1-1,2 0,2 0,2 0,1-1,6 6,-3-4,-2 1,-1 1,-2 0,-3 0,0 15,-5-51,-2 0,1 0,-1 1,-1-1,0 0,0 0,0 0,-1 0,-1 0,0 0,0 0,0-1,-1 1,-1-1,1 0,-1-1,0 1,-1-1,0 0,-3 2,7-7,0 0,0-1,-1 0,1 1,-1-1,1 0,-1 0,1 0,-1-1,0 1,0-1,1 1,-1-1,0 0,0 0,1 0,-1 0,0-1,1 1,-1-1,0 0,1 0,-1 1,0-2,1 1,0 0,-1 0,1-1,0 0,-1 1,1-1,0 0,0 0,1 0,-2-1,-4-5,0-1,1 0,0 0,0 0,1-1,0 1,1-1,-2-5,-1-13,1 1,1-1,2 0,1 0,1 0,1 0,2 0,0 0,2 0,1 1,2-1,0 1,2 1,0-1,2 2,2-1,0 1,1 1,1 1,2 0,0 1,1 0,1 2,11-9,-15 15,0 1,1 1,0 0,1 1,1 1,-1 1,1 0,1 1,18-5,-35 13,-1-1,1 0,0 1,0-1,0 1,0-1,0 1,0 0,0 0,0 0,0 0,0 0,0 0,0 1,0-1,0 1,0-1,0 1,0 0,-1 0,1 0,0 0,0 0,-1 0,1 0,-1 0,1 1,-1-1,1 1,-1-1,0 1,0 0,0-1,0 1,0 0,0 0,0-1,-1 1,1 0,0 0,-1 0,0 0,1 0,-1 0,0 0,0 2,0 64,-2-62,1 1,0-1,0 0,1 1,-1-1,1 1,0-1,1 1,0-1,0 0,0 1,1-1,0 0,0 0,1 0,-1 0,1 0,0-1,1 1,0-1,0 0,0 0,0 0,1 0,-1-1,1 0,0 0,1 0,0 0,2-1,0 0,0-1,0 0,0 0,0-1,0 0,1 0,-1-1,0 0,1-1,-1 0,0 0,0 0,0-1,0-1,6-1,-9 2,0-1,-1 1,1 0,-1-1,0 0,0 0,0 0,0-1,0 1,-1-1,0 0,1 0,-1 0,-1-1,1 1,-1-1,1 1,-2-1,1 0,0 0,-1 0,0 0,0 0,0 0,-1 0,1 0,-1-3,-1 1,0 1,0 0,-1 1,1-1,-1 0,0 0,-1 1,0-1,1 1,-2 0,1 0,-1 0,1 0,-1 0,-1 1,1 0,-1 0,1 0,-1 0,0 1,-1 0,1 0,0 0,-1 1,0 0,1 0,-1 0,0 0,0 1,0 0,0 1,0-1,0 1,0 0,0 1,0-1,-1 1,2 0,-1 1,0 0,-5 1,-29 14,40-17,0 0,0 0,0 0,0 0,1 1,-1-1,0 0,0 0,0 0,0 0,0 0,0 1,0-1,0 0,1 0,-1 0,0 0,0 1,0-1,0 0,0 0,0 0,0 0,0 1,0-1,0 0,0 0,0 0,0 1,0-1,0 0,0 0,0 0,0 0,-1 1,1-1,0 0,0 0,0 0,0 0,0 0,0 1,0-1,-1 0,1 0,0 0,0 0,0 0,0 0,20-2,30-10,0-2,-1-2,-1-3,4-3,-24 10,0 0,-1-2,-1-1,0-1,-1-1,0-1,-2-2,0 0,-1-2,-1 0,-2-1,0-1,-1-1,1-5,-5 5,-2-1,0 0,-2-1,-1 0,3-19,-9 34,-1 0,0-1,0 0,-2 1,1-1,-2 0,0 1,0-1,-1 1,-1-1,0 1,0 0,-6-10,6 15,-1 1,0-1,-1 1,0 0,0 1,0-1,0 1,-1 0,0 0,0 1,0-1,-1 1,1 1,-1-1,0 1,0 1,0-1,-1 1,1 0,0 1,-1 0,1 0,-1 0,0 1,1 0,-1 1,1 0,-1 0,1 0,0 1,-1 0,1 1,0 0,0 0,0 0,1 1,-2 0,-5 4,1 0,0 1,1 1,0-1,0 2,1-1,0 2,1-1,0 1,1 0,1 1,0 0,0 0,1 1,1 0,0 0,1 0,1 0,-1 10,0 1,1-1,2 1,0-1,2 1,1 0,0-1,2 1,1-1,1 0,1-1,5 12,-2-9,2-1,1 1,0-2,2 0,1-1,1 0,1-1,1-1,1-1,0-1,2 0,0-2,1-1,0 0,2-2,-1 0,2-2,0-1,0-1,16 3,29 1,-7-7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21.3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5,'25'5,"24"1,22-1,20 0,14-4,5-7,-4-4,-20 0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22.98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62 1,'-16'0,"-5"2,3 5,12 4,13 5,6-1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22.03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285 87,'-9'-3,"0"-1,1 2,-1-1,-1 1,1 1,0 0,0 0,0 1,-1 0,1 0,0 1,-1 0,1 1,0 0,0 0,0 1,1 1,-1-1,1 1,0 0,-1 1,2 0,-1 1,1-1,0 1,0 1,0-1,1 1,0 0,1 1,-3 2,-11 61,19-69,0 0,0-1,0 1,0 0,0 0,0 0,0-1,1 1,-1 0,1 0,0-1,-1 1,1-1,0 1,0 0,0-1,0 1,0-1,0 0,0 1,1-1,-1 0,0 0,1 0,-1 0,1 0,-1 0,1 0,0 0,-1-1,1 1,0 0,0-1,-1 0,1 1,0-1,0 0,1 0,6-1,0-1,0 0,0-1,-1 0,1 0,0-1,-1 0,0-1,0 1,0-2,-1 1,0-1,0 0,0 0,-1-1,1 0,0-3,3-1,-1-1,-1 0,0 0,-1-1,0 0,-1 0,0-1,-1 0,0-2,-7 24,-1 1,1 0,1 0,-1 0,2 0,-1 0,1 0,1 0,-1 1,2-1,-1 0,1-1,0 1,1 0,0 0,1-1,0 0,0 0,4 6,-1-8,1 0,0 0,1-1,-1 0,1 0,0-1,0 0,0-1,8 2,17 4</inkml:trace>
  <inkml:trace contextRef="#ctx0" brushRef="#br0" timeOffset="703.694">538 342,'10'-52,"3"0,1 1,3 0,8-14,3 16,-27 48,-1 0,1 0,0 0,0 0,0 0,0 0,0 0,0 0,0 1,1-1,-1 0,0 1,0-1,0 1,1-1,-1 1,0 0,1-1,-1 1,0 0,1 0,-1 0,0 0,1 0,-1 0,0 1,1-1,-1 0,0 1,1-1,-1 1,0-1,0 1,0-1,1 1,-1 0,0 0,1 0,71 91,-61-74,56 97,-67-114,-1 0,1 0,0 0,0 0,-1 0,1 0,0 0,-1 0,1 0,-1 0,1 0,-1 0,0 1,1-1,-1 0,0 0,0 0,0 1,0-1,0 0,0 0,0 1,-1-1,1 0,0 0,-1 0,1 0,0 1,-1-1,0 0,1 0,-1 0,0 0,1 0,-1 0,0 0,0-1,0 1,0 0,0 0,0 0,0-1,0 1,0-1,0 1,0-1,0 1,0-1,-1 0,0 1,-1-1,0 0,0 1,0-1,-1 0,1-1,0 1,0-1,-1 1,1-1,0 0,0 0,0 0,0-1,0 1,0-1,1 0,-1 1,0-1,1 0,-1-1,1 1,0 0,0-1,0 1,0-1,0 0,0 0,1 1,-1-1,1 0,0 0,0-1,0 1,0 0,1 0,-1 0,1-1,0 1,0 0,0 0,0-1,1 1,-1 0,1 0,0 0,0-1,0 1,0 0,0 0,1 1,0-2,4-6,1 1,0-1,0 1,1 1,1-1,-1 2,1-1,1 1,-1 0,1 1,0 0,1 1,-1 0,1 0,0 1,0 1,1 0,1 0,-9 2,-1 0,1 1,0-1,0 1,-1 0,1 1,0-1,0 0,0 1,-1 0,1 0,0 0,-1 1,1-1,-1 1,1-1,-1 1,0 0,0 1,0-1,0 1,0-1,-1 1,1 0,-1 0,1 0,-1 0,0 0,0 0,0 1,-1-1,1 1,-1-1,1 4,7 69,-9-67,0 1,1-1,-1 0,2 1,0-1,0 0,0 0,1 0,1-1,0 2,-2-7,0 0,1 0,-1 0,1-1,0 1,0-1,0 0,0 0,0 0,1 0,-1 0,0-1,1 1,0-1,-1 0,1 0,-1 0,1-1,0 1,0-1,0 0,-1 0,4 0,16-3</inkml:trace>
  <inkml:trace contextRef="#ctx0" brushRef="#br0" timeOffset="3329.8">1648 127,'-5'-3,"0"-1,0 1,0 0,-1 1,1-1,-1 1,1 0,-1 0,0 0,0 1,0 0,0 1,0-1,0 1,0 0,0 0,0 1,0 0,0 0,0 0,0 1,1 0,-1 0,0 0,1 1,0 0,-1 0,1 0,0 0,-3 5,-28 35,35-42,0 0,0 0,0 0,1 0,-1 0,1 1,-1-1,1 0,-1 0,1 0,0 1,-1-1,1 0,0 1,0-1,0 0,0 0,0 1,0-1,1 0,-1 0,0 1,0-1,1 0,-1 0,1 1,0-1,-1 0,1 0,0 0,-1 0,1 0,0 0,0 0,0 0,0 0,0-1,0 1,0 0,0-1,0 1,8 1,-1-1,1 0,0 0,-1-1,1 0,-1 0,1-1,-1 0,1-1,-1 0,1 0,-1-1,0 0,0 0,4-3,6 0,-1-1,0-1,0-1,-1 0,0-1,0 0,-1-2,0 0,-1 0,-1-1,0-1,-1 0,1-2,-5-13,-30 53,14-4,0 1,1 0,1 0,1 1,1-1,1 1,1 0,1 0,1 0,1 0,0 0,2 0,1 0,0 0,2-1,0 0,6 11,20 52,-21-60,-1 1,-1 0,-1 1,-1 0,-2 0,0 0,0 24,-5-42,-1-1,0 0,0 0,-1 0,0 0,0 0,-1 0,0-1,0 1,0-1,-1 0,0 0,0 0,-1 0,0-1,-1 2,3-4,0 0,0 0,0-1,-1 1,1-1,-1 0,1 0,-1 0,0 0,0-1,0 1,0-1,0 0,0 0,0-1,0 1,-1-1,1 0,0 0,0 0,0 0,-1-1,1 0,0 0,0 0,0 0,0-1,0 0,-2-3,0 0,0-1,1 0,0 0,0 0,0 0,1-1,-1 0,2 0,-1 0,1-1,0 1,1-1,0 1,0-1,0 0,1 0,0 0,1 0,0 0,0 0,1 0,0 1,0-3,4-29,2 1,1 0,2 1,2 0,1 0,2 1,1 1,2 1,1 0,21-26,-16 24,1 2,2 1,1 1,1 2,24-19,-53 48,1 0,0-1,0 1,-1 0,1 0,0 0,0 0,0 0,0 0,0 0,0 0,1 1,-1-1,0 0,0 0,1 1,-1-1,0 1,1 0,-1-1,0 1,1 0,-1 0,0-1,1 1,-1 0,1 1,-1-1,1 0,-1 0,0 0,1 1,-1-1,0 1,1-1,-1 1,0 0,0-1,0 1,1 0,-1 0,0 0,0 0,0 0,0 0,7 137,-7-127,0 0,1 0,1 0,0 0,0 0,1-1,0 1,1-1,0 0,2 2,-4-8,-1-1,0 1,1-1,0 0,0 0,0 0,0 0,0-1,1 1,-1-1,1 0,-1 0,1 0,0 0,0-1,0 1,0-1,0 0,0 0,0-1,1 1,-1-1,0 0,0 0,0 0,1-1,-1 1,2-2,0 0,0 0,0 0,0-1,0 0,-1 0,0 0,1-1,-1 0,0 0,-1 0,1-1,-1 1,0-1,0 0,-1 0,1-1,2-5,39-100,-45 112,0-1,0 0,0 0,0 0,0 0,0 1,0-1,0 0,0 0,0 0,0 1,0-1,1 0,-1 0,0 0,0 0,0 0,0 1,0-1,1 0,-1 0,0 0,0 0,0 0,0 0,0 0,1 0,-1 0,0 1,0-1,0 0,1 0,-1 0,0 0,0 0,0 0,1 0,-1 0,0 0,0 0,0-1,0 1,1 0,-1 0,0 0,0 0,0 0,0 0,1 0,-1 0,0 0,0-1,0 1,0 0,0 0,1 0,-1 0,0 0,8 27,-4-12,-2-8,0 1,1-1,0 0,0 0,0 0,1-1,0 1,1-1,-1 0,1 0,0 0,1-1,-1 0,1 0,0 0,0-1,1 0,-1 0,1 0,0-1,0 0,0-1,4 2,-8-4,0 0,0-1,1 1,-1-1,0 1,0-1,0 0,0 0,-1 0,1 0,0-1,0 1,-1-1,1 0,-1 0,1 1,-1-2,0 1,0 0,0 0,0-1,0 1,0-1,-1 0,1 0,30-75,-15-100,-17 176,0 0,1 1,-1-1,0 0,0 1,1-1,-1 0,1 1,0-1,-1 1,1-1,0 1,0-1,0 1,0 0,0-1,0 1,0 0,0 0,1 0,-1 0,0 0,1 0,-1 0,1 0,-1 1,1-1,-1 0,1 1,0-1,-1 1,1 0,-1-1,1 1,0 0,1 0,63 12,-57-9,-8-3,8 0,-1 2,1-1,0 1,0 0,-1 1,0 0,1 1,-1-1,0 1,-1 1,1 0,-1 0,0 0,0 1,-1 0,1 0,-1 1,-1 0,1 0,-1 0,0 1,-1-1,0 1,2 5,0 186,-5-196,0 0,0 0,1 0,-1-1,1 1,0 0,-1-1,1 1,0-1,0 0,1 0,-1 0,0 0,1 0,-1 0,1-1,0 1,-1-1,1 1,0-1,0 0,0 0,0-1,0 1,0-1,0 1,3-1,86-3,-92 3,62-9,-1-3,0-3,-1-2,-1-3,48-23,-97 39,1-1,-1 1,-1-2,1 1,-1-2,0 1,0-1,-1 0,0-1,0 0,2-4,-9 10,0 0,-1 0,1 0,-1 0,1 0,-1 0,0 0,0-1,0 1,0 0,-1 0,1 0,0 0,-1 0,1 0,-1 0,0 0,0 0,0 0,0 1,0-1,0 0,0 0,-1 1,1-1,-1 1,1-1,-1 1,1 0,-1-1,0 1,0 0,1 0,-1 0,0 0,0 1,0-1,0 0,0 1,0 0,0-1,0 1,-1 0,1 0,0 0,0 0,0 0,0 1,-17-5,1 1,-1 1,1 1,-1 0,1 2,-1 0,1 1,-1 0,1 2,0 0,0 2,0-1,1 2,-4 2,19-8,-1 0,1 0,-1 0,1 0,-1 0,1 1,0-1,0 1,0 0,0-1,0 1,0 0,0 0,0 0,1 1,-1-1,1 0,-1 0,1 1,0-1,0 1,0-1,1 1,-1 0,0-1,1 1,0 0,0-1,0 1,0 0,0-1,0 1,1 0,-1-1,1 1,-1 0,1-1,0 1,0-1,1 1,-1-1,0 0,1 1,-1-1,1 0,0 0,0 0,0 0,0-1,0 1,0 0,2 0,10 4,0-1,1-1,0 0,0 0,0-2,0 0,0-1,1 0,-1-1,0-1,1-1,-1 0,0 0,13-5,-13 2,0 0,0-1,-1-1,0 0,0-1,-1 0,0-1,0 0,-1-1,3-4,-15 15,0-1,0 0,0 0,0 0,0 0,0 1,0-1,0 0,0 0,0 0,0 1,0-1,0 0,0 0,0 0,0 0,0 1,0-1,0 0,1 0,-1 0,0 0,0 1,0-1,0 0,0 0,0 0,1 0,-1 0,0 0,0 1,0-1,0 0,1 0,-1 0,0 0,0 0,0 0,1 0,-1 0,0 0,0 0,0 0,1 0,-1 0,0 0,0 0,0 0,0 0,1 0,-1 0,0 0,0 0,0 0,0-1,1 1,-1 0,0 0,0 0,0 0,0 0,-5 27,1-7,4-15,1-1,-1 1,1 0,0 0,0-1,0 1,1-1,0 1,0-1,0 0,0 1,1-1,-1 0,1 0,0-1,0 1,1-1,-1 1,1-1,-1 0,1 0,0-1,0 1,1-1,-1 0,0 0,1 0,-1-1,1 1,-1-1,1 0,0-1,0 1,-1-1,1 0,0 0,0 0,-1-1,1 0,0 0,0 0,-1 0,1-1,-1 1,0-1,1 0,-1-1,0 1,0-1,0 0,3-2,-2-1,0-1,0 1,0-1,-1 0,0 0,0 0,-1 0,0-1,0 1,-1-1,0 0,0 0,-1 0,0 0,0-7,-8-121,-6 64,14 71,-1 0,1 0,0 0,0 0,-1 0,1 0,0 0,0 0,0 0,0 0,1 0,-1 1,0-1,0 0,0 1,1-1,-1 1,0-1,0 1,1 0,-1 0,0-1,1 1,-1 0,0 0,1 0,-1 0,0 1,1-1,-1 0,0 0,1 1,-1-1,0 1,0-1,1 1,-1 0,0-1,0 1,1 1,2-1,21 6,118 43,-137-47,1 0,-1 1,0 0,0 1,0 0,-1-1,0 2,0-1,0 0,0 1,-1 0,0 0,0 1,-1-1,0 1,0 0,0-1,-1 1,1 2,6 112,-9-118,1 0,-1 0,1 0,0 0,0-1,0 1,0 0,1-1,-1 1,1-1,0 0,-1 1,1-1,0 0,0 0,1 0,-1 0,0 0,0-1,1 1,-1-1,1 1,0-1,-1 0,1 0,0 0,0-1,0 1,-1-1,1 1,0-1,0 0,0 0,0 0,8 0,0-1,0 0,0-1,0 0,-1-1,1 0,-1 0,8-4,1-2,0-1,-1 0,0-2,0 0,-1-1,-1 0,0-1,-1-1,-1-1,0 0,-1-1,-1 0,0-1,-2-1,8-17,-17 35,0 0,0 0,0 0,0-1,-1 1,1 0,0-1,-1 1,1 0,-1-1,1 1,-1-1,0 1,0-1,0 1,0-1,0 1,0-1,0 1,0-1,0 1,-1-1,1 1,-1-1,1 1,-1 0,0-1,1 1,-1 0,0 0,0-1,0 1,0 0,0 0,0 0,0 0,0 0,0 0,-1 0,1 1,0-1,-1 0,1 1,0-1,-1 0,1 1,-1 0,1-1,-1 1,1 0,-1 0,1 0,-1 0,0 0,-5 1,0 1,1 0,0 0,-1 0,1 0,0 1,0 0,0 1,1-1,-1 1,1 0,0 1,0-1,0 1,1 0,-2 2,3-4,0 0,1 0,-1 1,1-1,0 0,0 1,1 0,-1-1,1 1,-1 0,1 0,0 0,0 0,1 0,0-1,-1 2,1-1,0 0,1 0,-1 0,1-1,0 1,0 0,0 0,0 0,0 0,3 2,3 2,1 0,1 0,0-1,0 0,0-1,1 0,0 0,0-1,0-1,1 1,0-2,0 1,0-2,0 1,0-1,0-1,9 0,34 6,-1-3,1-2,0-2,0-2,0-3,33-8,-80 11,2 1,-1 0,0 0,0-1,0 0,0-1,-1 1,1-2,0 1,-1-1,0 0,0 0,0-1,-1 0,0 0,1-2,-6 6,0-1,0 0,-1 1,1-1,-1 0,1 0,-1 1,0-1,0 0,1 0,-1 0,0 1,-1-1,1 0,0 0,0 0,-1 1,1-1,-1 0,0 0,1 1,-1-1,0 0,0 1,0-1,0 1,0-1,-1 1,1 0,0 0,-1-1,1 1,-51-35,-70-3,120 38,0 1,1 0,-1 0,0 0,0 0,0 0,1 0,-1 0,0 0,0 1,1-1,-1 1,0-1,0 1,1 0,-1 0,1-1,-1 1,1 0,-1 0,1 1,-1-1,1 0,0 0,0 1,0-1,0 1,0-1,0 1,0-1,0 1,0 0,1-1,-1 1,1 0,-1-1,1 1,0 0,0 0,2 73,34 28,-34-98,0-1,1 0,0 0,-1-1,1 1,0 0,1-1,-1 0,0 0,1 0,0 0,0 0,0-1,0 0,0 0,0 0,1 0,-1 0,1-1,-1 0,1 0,0 0,-1-1,0-1,1 1,-1-1,0 0,0 0,0 0,0 0,-1-1,1 0,0 1,0-2,-1 1,1 0,-1-1,0 1,0-1,0 0,0 0,0 0,-1 0,1-1,0-1,37-85,-38 53,-2 36,-1 1,1 0,0-1,-1 1,1 0,-1 0,1-1,0 1,-1 0,1 0,-1 0,1 0,-1 0,1-1,-1 1,1 0,-1 0,1 0,0 0,-1 0,1 1,-1-1,1 0,-1 0,1 0,-1 0,1 0,-1 1,1-1,0 0,-1 0,1 1,-1-1,1 0,0 0,-1 1,1-1,0 0,0 1,-1-1,1 1,0-1,0 1,-1-1,1 0,0 1,0-1,0 1,0-1,0 1,0-1,-1 1,1-1,0 1,0-1,1 1,-3 3,1 0,0 0,0 1,1-1,-1 0,1 0,0 1,0-1,0 0,1 1,-1-1,1 0,0 1,1-1,-1 0,1 0,-1 0,1 0,1-1,-1 1,0 0,1-1,0 0,-1 1,1-1,1 0,-1 0,0-1,1 1,-1-1,1 0,0 1,0-2,0 1,0 0,0-1,0 0,0 0,2 0,112 19,-56-15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19.42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93 269,'5'21,"3"13,3 8,0 3,-3-1,-4-3,-3-10</inkml:trace>
  <inkml:trace contextRef="#ctx0" brushRef="#br0" timeOffset="452.377">0 2,'17'-1,"0"1,0 1,0 1,0 0,0 1,0 1,-1 0,0 2,0 0,0 0,0 2,-1 0,-1 0,1 1,-1 1,-1 1,0 0,0 1,-2 0,1 0,-1 2,-1-1,0 1,-1 1,-1 0,0 0,-1 0,-1 1,0 0,0 2,20 160,-24-148,-2-27,-1-1,1 1,0-1,0 1,0-1,0 1,0 0,0-1,1 1,0-1,-1 1,1-1,0 1,0-1,0 0,0 1,1-1,-1 0,0 0,1 0,0 0,-1 0,1 0,0 0,0-1,0 1,0-1,1 1,-1-1,0 0,1 0,-1 0,0 0,3 1,4-5,0 0,0 0,0-1,0 0,-1 0,0-1,0 0,0 0,-1-1,0 0,0 0,0-1,-1 0,4-5,2 0,-1-1,0 0,-1 0,-1-1,0-1,-1 0,0 0,-1 0,2-10,-5-3,-4 28,0-1,0 1,0 0,0-1,0 1,0-1,0 1,0 0,0-1,0 1,0-1,0 1,0 0,-1-1,1 1,0-1,0 1,0 0,-1-1,1 1,0 0,0-1,-1 1,1 0,0 0,-1-1,1 1,0 0,-1 0,1-1,0 1,-1 0,1 0,0 0,-1 0,1 0,-1 0,1 0,0-1,-1 1,1 0,-1 0,1 0,0 1,-1-1,1 0,-1 0,1 0,0 0,-1 0,1 0,-1 1,1-1,0 0,-1 0,1 0,0 1,-1-1,1 0,0 1,0-1,-7 6,0 1,0 0,1 1,1-1,-1 1,1 0,0 0,1 1,0-1,0 1,1 0,0 0,1 1,-1 3,1-7,1 0,0-1,0 1,0 0,0 0,1 0,0 0,0 0,1 0,-1-1,1 1,1 0,-1 0,1-1,0 1,0 0,1-1,-1 0,1 0,1 0,-1 0,0 0,1-1,0 1,0-1,1 0,-1 0,1-1,0 1,10 4,-1-1,1 0,1-1,-1-1,1 0,14 2,37 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2.0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15 6,'-7'-2,"0"-1,6 2,8 5,9 0,11 3,10-1,10-1,6-1,4-1,0-4,-4-1,-7-1,-9 0,-8 1,-10 3,-7 4,-7 0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16.8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0,'0'23,"0"23,0 22,0 21,0 14,0 9,0-2,0-5,0-9,0-12,0-16,0-20</inkml:trace>
  <inkml:trace contextRef="#ctx0" brushRef="#br0" timeOffset="938.231">228 803,'189'-14,"-178"12,1 0,-1-1,0 0,0-1,0-1,0 0,-1 0,1-1,-2 0,1 0,-1-2,0 1,0-1,0 0,-1-1,-7 8,1 0,-1 0,1 0,-1-1,0 1,1-1,-1 1,0-1,0 1,0-1,0 0,0 0,-1 1,1-1,0 0,-1 0,0 0,1 0,-1 0,0 0,0 1,0-1,0 0,0 0,0 0,0 0,-1 0,1 0,-1 0,0 1,1-1,-1 0,0 0,0 1,0-1,0 0,0 1,-1-1,1 1,0 0,-1-1,1 1,-1 0,1 0,-1 0,1 0,-1 0,0 0,0 0,0 1,1-1,-2 0,-6 1,-1-1,0 1,0 1,0 0,0 0,0 1,0 0,1 1,-1 0,1 0,0 1,0 1,0-1,0 1,1 1,0 0,0 0,1 0,-1 1,1 0,1 0,-5 7,8-11,0 0,0 0,1 1,-1-1,1 1,0-1,0 1,0 0,1 0,-1 0,1 0,0 0,0 0,0 0,1 0,-1 0,1 1,0-1,0 0,1 0,-1 0,1 1,0-1,0 0,0 0,1 0,-1 0,1-1,0 1,0 0,1-1,1 4,7 1,0-1,1 0,0 0,0-1,0 0,1-1,0-1,0 0,0-1,0 0,1-1,-1-1,1 0,0 0,5-2,44 2</inkml:trace>
  <inkml:trace contextRef="#ctx0" brushRef="#br0" timeOffset="1463.131">1043 575,'-38'6,"19"-4,-1 1,0 1,1 1,0 0,0 2,-1 1,18-8,1 0,0 0,-1 0,1 1,0-1,-1 1,1-1,0 0,0 1,0 0,-1-1,1 1,0 0,0 0,0-1,0 1,0 0,0 0,0 0,1 0,-1 0,0 1,0-1,1 0,-1 0,1 0,-1 1,1-1,0 0,-1 0,1 1,0-1,0 0,0 1,0-1,0 0,0 1,0-1,0 0,1 1,-1-1,0 0,1 0,-1 1,1-1,-1 0,1 0,0 0,0 0,-1 0,1 0,0 0,0 0,0 0,0 0,0 0,0 0,13 7,1 1,-1-2,1 0,0-1,1-1,-1 0,4 0,-6-3,0 2,-1 0,1 0,-1 1,0 1,0 0,-1 0,1 1,-1 1,-1 0,6 5,-14-11,1 1,-1 0,0 0,0-1,0 1,-1 1,1-1,-1 0,1 0,-1 0,0 1,0-1,-1 1,1-1,-1 1,0-1,1 1,-2-1,1 1,0-1,-1 1,1-1,-1 0,0 1,0-1,-1 0,1 1,0-1,-1 0,0 0,0 0,0 0,-2 2,-3 3,0-1,0 1,0-1,-1-1,0 1,-1-2,1 1,-1-1,0 0,0-1,-2 1,9-4,0 1,0-1,0 0,1 0,-1 0,0 0,0-1,-1 1,1-1,0 1,0-1,0 1,0-1,0 0,0 0,-1 0,1 0,0-1,0 1,0-1,0 1,0-1,0 0,0 1,0-1,0 0,0 0,0 0,0-1,1 1,-1 0,1-1,-1 1,1-1,-1 0,1 1,0-1,-1 0,1 0,0 0,2-5,0-1,0 1,0 0,1 0,0 0,1 0,-1 0,1 1,1-1,-1 1,1 0,0 0,0 0,1 0,0 1,0 0,0 0,1 0,2-2,10-9,1-1,0 2,1 1,1 0,0 1,1 2,0 0,1 1,0 1,0 2,1 0,0 1,7 0,-28 5,0 1,0-1,0 1,0-1,-1 1,1 0,0 0,0 0,0 1,0-1,0 1,-1-1,1 1,0 0,0 0,-1 0,1 0,-1 1,1-1,-1 1,1-1,-1 1,0 0,0 0,0 0,0 0,0 1,0-1,-1 0,1 1,-1-1,1 1,-1 0,0 0,15 176,-15-177,-1 1,2-1,-1 0,0 0,0 0,1 0,-1 0,1 0,0 0,-1 0,1 0,0-1,0 1,0-1,0 0,0 1,1-1,-1 0,0 0,0 0,1-1,-1 1,1-1,-1 1,1-1,-1 0,1 0,-1 0,0 0,1 0,-1 0,1-1,-1 1,1-1,-1 0,0 0,1 0,-1 0,0 0,0 0,0 0,1-1,22-11</inkml:trace>
  <inkml:trace contextRef="#ctx0" brushRef="#br0" timeOffset="1707.175">1458 294,'-14'-2,"-7"1,-1 4,2 3,7 5,13 8,15 4,16 7,4-3</inkml:trace>
  <inkml:trace contextRef="#ctx0" brushRef="#br0" timeOffset="2240.359">1765 963,'5'-21,"8"-25,-2-1,-3 0,-1 0,-2-1,-2-42,-3 86,1 0,-1 1,0-1,-1 0,1 0,0 1,-1-1,0 0,0 1,0-1,0 0,-1 1,0-1,1 1,-1 0,0 0,0 0,-1 0,1 0,-1 0,0 0,1 1,-1-1,-1 1,3 2,0 1,-1-1,1 1,-1 0,1-1,0 1,-1 0,1 0,0 0,0 0,0 0,0 0,0 0,0 1,0-1,0 0,0 0,1 1,-1-1,0 1,1-1,-1 0,1 1,0-1,-1 1,1-1,0 1,0 0,0-1,0 1,0-1,0 1,1-1,-1 1,0-1,1 1,-1-1,1 0,-1 1,1-1,0 0,0 1,0-1,0 0,-1 0,2 1,5 2,-1 0,0-1,1 0,0-1,0 1,-1-1,2 0,-1-1,0 0,0 0,0-1,0 1,1-2,0 1,1 0,17 1,-19-3,0 1,-1 0,1 1,0 0,0 0,0 0,-1 1,1 0,0 0,-1 1,1 0,-1 0,1 0,-1 1,0 0,0 0,0 1,-1-1,1 1,-1 1,0-1,0 1,0 0,-1 0,1 0,1 4,11 78,-18-79,2 0,-1 0,1-1,0 1,0 0,1-1,0 1,1-1,-1 1,1-1,1 0,0 0,-1 0,2-1,-1 0,1 1,0-1,1-1,-1 1,7 4,-4-6,0 0,0 0,0-1,1 0,-1 0,1-1,0 0,0-1,0 0,0 0,0-1,0 0,0 0,0-1,0 0,0-1,0 0,3-2,5-1,-1-1,0 0,-1-1,0-1,0 0,0-1,-1-1,-1 0,5-5,-11 10,-1 0,0-1,0 0,-1 0,0 0,0-1,0 0,-1 0,0 0,0 0,-1-1,0 1,0-1,-1 0,0 0,0 0,-1 0,0 0,0 0,-1 0,0 0,-1 0,1-1,-2 1,1 0,-1 0,0 0,-1 5,1 0,0 0,-1 1,1-1,-1 1,0 0,0 0,0 0,0 0,0 0,0 1,-1-1,1 1,0 0,-1 0,1 0,-1 0,1 1,-1-1,1 1,-1 0,0 0,1 0,-1 1,1-1,-1 1,1 0,-1 0,1 0,0 1,-1-1,1 1,0-1,0 1,0 0,0 0,0 1,1-1,-1 1,1-1,-1 1,1 0,0 0,0 0,0 0,0 2,-2-1,1 1,-1 0,1 1,1-1,-1 0,1 1,0-1,0 1,0 0,1 0,0 0,0 0,1 0,0 0,0 0,0 0,0-1,1 1,0 0,0 0,1 0,0 0,0-1,0 1,1-1,-1 0,1 1,1-1,-1 0,1-1,0 1,3 3,10 2,-1-1,1-1,0-1,1-1,0 0,0-1,0-1,0 0,1-2,0 0,-1-1,1-1,9-1,53 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30.90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19,'4'0,"2"-3,0-4,-1-2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29.37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1 795,'30'-31,"-1"-1,-2-1,-1-1,-2-2,-1 0,-2-1,-2-2,0-3,-7 12,-2-1,-2 0,0 0,-3-1,0 0,-2 0,-1 0,-2-1,-1 1,-3-9,3 33,0-1,-1 1,0 0,-1 0,0 0,0 0,-1 0,0 0,-4-6,6 12,0 0,1-1,-1 1,0 0,-1 0,1 0,0 0,0 1,-1-1,1 1,-1-1,0 1,1 0,-1 0,0 0,0 0,1 0,-1 1,0-1,0 1,0 0,0 0,0 0,0 0,0 1,0-1,1 1,-1-1,0 1,-1 1,-4 3,-1 1,1 0,0 1,0-1,1 2,0-1,0 1,1 0,0 0,1 1,-1 0,2 0,-1 0,1 1,1-1,-1 1,2 0,-1 0,0 9,-6 17,2 0,1 0,2 1,2-1,1 1,1-1,2 1,2 0,2-1,3 11,-7-38,0 1,1-1,0 0,1 0,0 0,0 0,1-1,0 0,0 0,1 0,0 0,0-1,1 0,0 0,0-1,1 0,0 0,0-1,0 0,0 0,1-1,0 0,0 0,0-1,1-1,-1 1,0-1,4-1,1 0,-1-2,1 0,-1-1,0 0,0-1,1 0,-2-1,1-1,0 0,-1 0,0-2,0 1,-1-1,0-1,0 0,-1-1,0 0,0 0,-1-1,0-1,-1 1,3-6,-12 65,3-44,-1-1,1 1,0-1,0 1,1-1,-1 0,1 0,0 0,0 0,0 0,0-1,1 1,-1-1,1 0,0 0,0 0,0-1,1 1,-1-1,1 0,-1 0,1-1,-1 1,1-1,0 0,2 0,1 1,1-1,0 0,0 0,0-1,0 0,0-1,-1 0,1 0,0-1,0 0,-1 0,1-1,-1 0,2-2,-7 4,0 0,0-1,0 1,-1-1,1 0,0 1,-1-1,0 0,1-1,-1 1,0 0,0-1,-1 1,1-1,0 0,-1 1,1-1,-1 0,0 0,0 0,0 0,-1 0,1 0,0 0,-1 0,0 0,0-1,0 1,0 0,-1 0,1 0,-1 0,0 0,1 0,-1 0,-1-1,-4-3,-1 1,1 0,-1 0,-1 0,1 1,-1 0,0 0,0 1,0 0,-1 0,1 1,-1 0,0 1,0 0,0 0,0 1,0 0,0 1,0 0,-1 0,-2 1,6-1,-1 1,0 0,1 1,-1-1,1 1,0 0,-1 1,1-1,0 1,0 1,-2 1,6-4,1 0,-1 0,1 0,-1 1,1-1,0 0,0 1,-1-1,1 1,0-1,0 1,1 0,-1-1,0 1,0 0,1 0,-1-1,1 1,0 0,-1 0,1 0,0 0,0 0,0-1,1 1,-1 0,0 0,1 0,-1 0,1-1,-1 1,1 0,0-1,0 1,0 0,0-1,0 1,0-1,0 1,0-1,1 0,0 2,31 24,5-4</inkml:trace>
  <inkml:trace contextRef="#ctx0" brushRef="#br0" timeOffset="624.3">1271 621,'-28'-10,"-1"1,0 2,-1 0,1 2,-20-1,45 6,-8-2,-1 0,0 0,1 2,-1 0,0 0,1 1,-1 0,1 1,-1 1,1 0,0 1,-8 3,18-6,1-1,-1 1,1 0,-1 0,1 0,-1 0,1 0,0 0,-1 0,1 0,0 0,0 1,0-1,0 0,0 1,0-1,0 1,0-1,1 1,-1 0,1-1,-1 1,1 0,0-1,-1 1,1 0,0-1,0 1,0 0,0 0,0-1,1 1,-1 0,1-1,-1 1,1 0,-1-1,1 1,0-1,0 1,0-1,0 1,0-1,0 0,0 1,0-1,0 0,1 0,-1 0,0 0,1 0,-1 0,2 0,12 6,0-1,1 0,0-1,0-1,0-1,0 0,0-1,0-1,1 0,12-2,-6 1,0-1,0-2,0 0,0-1,-1-1,0-2,13-5,-28 9,-6 2,-1 1,1-1,0 0,-1 1,1-1,0 1,0-1,-1 1,1-1,0 1,0-1,0 1,0 0,-1-1,1 1,0 0,0 0,0 0,0 0,0 0,0 0,0 0,0 0,-1 0,1 0,0 0,0 1,0-1,0 0,0 1,0-1,-1 1,1-1,0 1,0-1,-1 1,1-1,0 1,-1 0,1-1,0 1,-1 0,1 0,0 98,6-52,1 0,2 0,10 22,13 61,-31-125,0 0,-1 1,1-1,-1 1,0-1,-1 1,1-1,-1 1,0 0,0-1,-1 1,0-1,0 1,0-1,-1 1,1-1,-1 0,-1 0,1 0,-1 0,1 0,-2 0,1-1,0 1,-1-1,0 0,0 0,0 0,0-1,-2 2,4-4,0-1,0 1,0 0,0-1,0 0,0 1,0-1,0 0,0 0,0 0,0 0,0 0,0 0,0-1,0 1,0-1,0 0,0 1,0-1,1 0,-1 0,0 0,0 0,1 0,-1-1,1 1,-1 0,1-1,-1 1,1-1,0 0,0 1,0-1,0 0,0 0,-2-3,1-1,-1 1,1-1,1 0,-1 0,1 0,0 0,0 0,1 0,0 0,0-3,4-16,2 1,1 0,0 0,2 1,1 0,1 0,0 1,2 1,1 0,8-9,42-63,5 3,61-62,-75 104,-53 48,-1 0,0 0,0 0,0 1,0-1,0 0,0 0,0 1,0-1,0 1,0-1,0 1,0-1,0 1,0 0,0 0,0-1,-1 1,1 0,0 0,-1 0,1 0,0 0,-1 0,1 0,-1 0,1 0,-1 0,0 0,0 0,1 0,-1 0,0 0,0 0,0 0,0 0,0 1,0-1,0 0,0 0,-1 0,1 0,0 0,-1 0,1 0,0 4,0 1,0 13,0 1,2-1,0 1,1-1,1 1,1-1,1-1,0 1,1-1,1 0,1 0,3 3,-11-19,0 0,0-1,0 1,0-1,1 1,-1-1,0 1,1-1,-1 0,1 0,-1 1,1-1,-1 0,1-1,0 1,-1 0,1 0,0-1,0 1,0-1,0 1,0-1,-1 0,1 0,0 0,0 0,0 0,0 0,10-6</inkml:trace>
  <inkml:trace contextRef="#ctx0" brushRef="#br0" timeOffset="886.433">1913 380,'-5'11,"6"9,11 5,4-2</inkml:trace>
  <inkml:trace contextRef="#ctx0" brushRef="#br0" timeOffset="1245.713">2394 661,'-15'-10,"-1"1,1 0,-1 1,-1 1,0 1,0 0,0 1,0 1,-1 1,1 0,-1 1,0 1,-5 1,19 0,0 0,0 0,0 0,1 1,-1-1,0 1,0 0,0 0,0 1,1-1,-1 1,1 0,-1 0,1 0,0 0,-1 0,1 1,1 0,-1-1,0 1,0 0,1 0,0 1,0-1,0 0,0 1,0 0,1-1,-1 1,1 0,0-1,0 1,0 0,1 0,0 0,-1 0,1 0,0 0,1 0,-1 0,1 0,0 0,0-1,0 3,6 5,1 1,-1-1,2-1,-1 1,1-1,1-1,0 1,0-2,1 0,0 0,1-1,0 0,0-1,0 0,0-1,7 2,8 3,1-1,0-1,1-1,0-2,0-1,0-1,1-1,-1-2,0-1,30-5,-40 3,0 0,-1-1,1-2,-1 0,0 0,0-2,-1 0,0-1,0-1,-1 0,-1-1,1-1,-2-1,0 0,0-1,-1 0,1-4,-8 10,0-1,-1 0,0 0,0 0,-1 0,0-1,-1 0,0 0,0 0,-3 6,1 1,-1-1,1 1,-1-1,0 1,0-1,-1 1,1-1,-1 1,1-1,-1 1,0 0,0-1,-1 1,1 0,-1 0,0 0,0 0,0 0,0 0,0 0,0 1,-1-1,1 1,-1-1,0 1,-2-1,0-1,0 1,0 1,-1-1,0 1,1-1,-1 1,0 1,0-1,0 1,0 0,0 1,0-1,0 1,0 1,0-1,0 1,0 0,0 0,0 0,1 1,-1 0,0 0,1 1,-1 0,1 0,0 0,0 0,0 1,0 0,1 0,-1 0,1 0,0 1,1 0,-1 0,1 0,0 0,0 0,0 1,0 2,1-1,1 0,0 0,0 0,1 0,0 0,0 1,1-1,0 0,0 0,1 0,0 0,0 0,0 0,1 0,0-1,0 1,1-1,0 0,0 0,0 0,1-1,0 0,0 1,3 1,6 6,1-1,0-1,1 0,0-1,1-1,0 0,0-1,16 5,-4-5,1 0,0-2,0-1,1-2,2 0,16-1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26.33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0 636,'35'336,"-10"-262,-24-72,0 0,0 0,1 1,-1-1,1 0,-1-1,1 1,0 0,-1 0,1-1,0 1,0-1,0 1,1-1,-1 0,0 0,0 0,1 0,-1 0,0-1,1 1,-1-1,1 1,-1-1,1 0,-1 0,1 0,-1 0,3-1,4-3,0 0,0-1,0 0,-1-1,0 0,0 0,0 0,-1-1,0 0,0-1,0 0,-1 0,-1 0,4-6,99-181,-99 178,-8 18,0 0,0-1,0 1,-1 0,1-1,0 1,-1 0,1-1,-1 1,1 0,-1 0,1 0,-1 0,1 0,-1 0,0 0,1 0,-1-1,0 1,0 0,0 0,0 0,0 0,0 0,0 0,0 0,0 0,0 0,-1 0,1 0,0 0,-1 0,1 26,-2-20,1 0,0 0,1 0,0 0,0 0,0 1,1-1,0 0,1 0,-1-1,1 1,1 0,-1 0,1-1,0 0,1 1,-1-1,1-1,0 1,1 0,0-1,0 1,8 0,-1-1,1-1,0 0,1 0,-1-1,1-1,-1 0,1-1,-1-1,1 0,0-1,12-2,-14 3,0 0,-1-2,1 1,-1-1,1-1,-1 0,0-1,0 0,0-1,0 0,-1 0,0-1,0 0,-1-1,1-1,-1 1,-1-1,2-2,-9 9,0-1,1 1,-1-1,0 1,0-1,0 0,0 1,0-1,0 0,-1 0,1 1,-1-1,1 0,-1 0,1 0,-1 0,0 0,0 0,0 0,0 0,0 0,-1 1,1-1,-1 0,1 0,-1 0,1 0,-1 1,0-1,0 0,0 0,0 1,0-1,-1 1,1-1,0 1,-1 0,1-1,0 1,-1 0,0 0,1 0,-1 0,0 0,0 0,1 1,-1-1,0 1,0-1,0 1,0-1,-1 1,-1 2,1 0,0 1,0-1,0 1,0 0,0-1,0 1,1 1,0-1,-1 0,1 1,0-1,1 1,-1-1,0 1,1 0,0 0,0-1,0 1,1 0,-1 0,1 0,0 0,0 0,0 0,1 0,-1 0,1 0,0 5,1-1,0 1,0-1,0 0,1 0,1 0,-1 0,1 0,1-1,-1 0,1 0,0 0,1 0,0-1,0 0,0 0,1-1,0 1,4 1,15 9</inkml:trace>
  <inkml:trace contextRef="#ctx0" brushRef="#br0" timeOffset="229.855">788 421,'-2'7,"8"7,15 5,12 7,1-2</inkml:trace>
  <inkml:trace contextRef="#ctx0" brushRef="#br0" timeOffset="500.132">1163 863,'3'12,"-1"0,2 0,0 0,0-1,1 0,1 0,0 0,0 0,1-1,0 0,1 0,0-1,0 0,1 0,0-1,1-1,3 3,-11-9,1 1,0-1,1 1,-1-1,0 0,0 0,1-1,-1 1,0 0,1-1,-1 0,0 0,1 0,-1 0,0-1,1 1,-1-1,0 0,1 0,-1 0,0 0,0-1,0 1,0-1,0 0,0 0,-1 0,1 0,-1 0,1-1,-1 1,0-1,0 1,0-1,0 0,1-2,7-13,-1 0,-1 0,0 0,-2-1,0 0,-1 0,-1-1,-1 1,0-8,15-63,-18 88,0 1,0-1,0 1,0 0,0-1,0 1,1-1,-1 1,1-1,-1 1,1 0,-1-1,1 1,0 0,0 0,-1-1,1 1,0 0,0 0,0 0,0 0,0 0,1 0,-1 0,0 1,0-1,1 0,-1 0,0 1,1-1,-1 1,0 0,1-1,8 6</inkml:trace>
  <inkml:trace contextRef="#ctx0" brushRef="#br0" timeOffset="1681.512">1657 1037,'15'-4,"0"0,-1-1,0-1,0 0,0-1,-1 0,0-1,-1-1,1 0,-2-1,1 0,-1 0,-1-1,0-1,4-6,27-58,-40 73,0 0,0 1,-1-1,1 0,0 0,-1 0,0 0,0 0,0 1,0-1,0 0,0 0,-1 0,1 0,-1 0,0 1,0-1,0 0,0 0,-1 1,1-1,-1 1,1-1,-1 1,0 0,0 0,0 0,0 0,0 0,0 1,-1-1,1 1,0 0,0 0,-1 0,1 0,-1 0,1 0,-1 1,1 0,-1-1,1 1,-1 0,0 0,1 0,-1 0,1 1,-1-1,1 1,-1 0,1-1,-1 1,1 0,0 0,-1 1,1-1,0 0,-2 2,-1 1,0 0,0 1,0 0,0-1,1 1,0 1,0-1,0 1,1 0,0-1,-1 3,2-2,-1 1,1 0,0 0,1 0,-1 1,1-1,1 0,0 1,0-1,0 0,1 1,0-1,0 0,1 0,-1 0,2 0,-1 0,1 0,0 0,1-1,-1 0,1 1,1-1,-1-1,1 1,0-1,0 0,1 0,-1 0,1-1,0 1,7 4,-1-1,2 0,-1-1,1-1,0 0,0 0,1-2,-1 0,1 0,0-2,0 1,1-2,-1 0,0-1,0-1,1 0,-1-1,0 0,0-1,0-1,-1-1,1 0,-1-1,0 0,-1-1,0-1,0 0,0 0,-1-1,0-1,-1 0,9-10,0-11,-1-1,-2-1,-1-1,-1 0,-2-1,-2 0,-1-1,-2 0,-1-1,-2 1,0-14,6-33,-3 0,-4 0,-6-66,1 136,0 0,0 0,-2 0,1 0,-2 0,0 1,-5-12,8 22,1 0,-1 0,0 0,0 1,0-1,-1 0,1 1,0-1,-1 1,1-1,-1 1,1 0,-1 0,1-1,-1 1,0 0,0 0,0 1,0-1,1 0,-1 1,0-1,0 1,0-1,0 1,0 0,0 0,0 0,0 0,-1 0,1 1,0-1,1 1,-1-1,0 1,0 0,0-1,0 1,0 0,1 0,-1 0,0 1,1-1,-1 0,1 1,-1-1,1 1,0-1,-2 2,-8 11,1 0,0 1,0 0,2 0,0 1,0 0,2 1,0 0,1 0,1 0,-2 10,-5 16,1 0,3 1,1 0,2 0,2 1,2-1,2 1,2-1,2 0,2 0,1-1,3 0,1 0,3-2,13 29,-22-57,-1 0,2-1,-1 0,2 0,-1 0,2-1,0-1,0 1,0-2,2 1,-1-1,1-1,0 0,1-1,0 0,0-1,0-1,1 0,9 2,-16-7,0 0,0 0,0-1,0 0,0 0,0-1,-1 0,1 0,-1 0,1-1,-1 0,0 0,0-1,0 0,0 0,-1 0,1-1,-1 1,0-1,-1-1,1 1,-1-1,0 1,1-3,2-4,0 0,0 0,-2-1,1 0,-1 0,-1-1,0 1,-1-1,-1 0,0 0,0-9,-2 17,0 0,0 0,0 0,-1 0,0 1,0-1,0 0,-1 0,1 0,-1 1,-1-1,1 1,-1 0,-2-3,5 7,-1 0,0 1,1-1,-1 0,0 1,1-1,-1 1,0-1,0 1,0-1,1 1,-1-1,0 1,0 0,0 0,0-1,0 1,0 0,0 0,0 0,1 0,-1 0,0 0,0 0,0 0,0 1,0-1,0 0,0 0,0 1,1-1,-1 1,0-1,0 0,0 1,1 0,-1-1,0 1,1-1,-1 1,0 0,1 0,-1 0,-21 37,20-30,0 0,1 1,0-1,1 0,0 1,0-1,1 0,0 1,0-1,1 0,0 0,0 0,1 0,0 0,1 0,0-1,0 1,0-1,1 0,0-1,0 1,1-1,0 0,0 0,0-1,1 0,0 0,0 0,0-1,0 0,1 0,0-1,0 0,0 0,0-1,2 0,1 2,1 0,0-1,-1-1,1 0,0 0,0-1,0-1,0 0,0-1,0 0,0-1,0 0,0-1,-1 0,1-1,-1 0,0-1,0 0,0-1,-1 0,0 0,0-1,-1-1,0 0,7-6,-2-3,-1 0,0 0,-1-1,-1-1,-1 0,-1-1,0 0,-2 0,0 0,3-19,3-24,-2 0,-4-1,-2-1,0-1,-3 0,-2 1,-4-1,-10-57,14 122,-1-7,0-1,-1 1,0-1,-1 1,0 0,0 0,0 0,-1 0,0 1,-4-5,7 11,0 0,0 0,0 1,0-1,0 0,0 0,-1 1,1-1,0 1,0-1,-1 1,1-1,-1 1,1 0,0 0,-1-1,1 1,0 0,-1 0,1 1,-1-1,1 0,0 0,-1 1,1-1,0 1,-1-1,1 1,0-1,0 1,-1 0,1 0,0-1,0 1,0 0,0 0,0 0,0 0,0 0,1 1,-2 0,-7 10,0 0,1 0,0 1,1 0,1 1,0-1,-3 13,-6 13,3 0,1 1,1 0,3 0,1 1,2 0,2 0,2 0,1 0,2 0,2 0,2-1,2 1,9 26,-13-52,1-1,0 0,0 0,1 0,1-1,0 0,1-1,1 0,0 0,0-1,1 0,1-1,-1 0,2-1,-1-1,1 0,1 0,-1-1,1-1,0 0,1-1,-1-1,1 0,0-1,13 1,-19-4,-1-1,1-1,-1 1,1-1,-1-1,0 0,1 0,-1-1,-1 0,1 0,-1 0,1-1,-1 0,-1-1,1 0,-1 0,0 0,0-1,-1 0,0 0,0 0,1-2,-6 13,1 1,0 0,0-1,1 1,-1-1,1 0,0 1,0-1,1 0,-1 0,1 0,0 0,2 1,3 0,0 0,0-1,1 0,-1-1,1 0,0 0,0-1,0 0,0-1,1 0,-1 0,0-1,0 0,1-1,-1 0,0 0,0-1,0 0,9-4,-13 4,1 0,-1-1,0 0,0 0,0 0,0-1,0 1,-1-1,0 0,1 0,-2-1,1 1,0-1,-1 0,0 0,0 0,0-1,-1 1,0-1,0 1,0-1,-1 0,0 1,0-1,0 0,-1 0,0 0,0 0,0 0,-1 0,0 1,0-1,0 0,-1 0,0 1,0-1,0 1,-1 0,0-1,0 1,-2-3,3 4,-1 0,0 0,1 0,-1 0,0 0,-1 1,1-1,-1 1,1 0,-1 0,0 1,0-1,-1 1,1-1,0 1,-1 1,1-1,-1 1,0-1,1 1,-1 1,0-1,0 1,1-1,-1 1,0 1,0-1,0 1,1 0,-1 0,0 0,1 1,-1-1,1 1,-1 0,1 0,0 1,0 0,0-1,0 1,1 0,-1 1,1-1,-1 1,1-1,0 1,1 0,-1 0,-1 4,2-3,1 1,0-1,0 1,0 0,0-1,1 1,0 0,0-1,1 1,-1 0,2 4,8 24</inkml:trace>
  <inkml:trace contextRef="#ctx0" brushRef="#br0" timeOffset="2071.929">4011 1077,'11'-42,"-2"-1,-1 0,-3 0,-1-1,-3 0,-2-21,-16-31,17 95,0 1,0-1,0 1,0-1,0 1,-1 0,1-1,0 1,0-1,0 1,0-1,0 1,-1 0,1-1,0 1,0 0,-1-1,1 1,0 0,-1-1,1 1,0 0,-1-1,1 1,0 0,-1 0,1 0,-1-1,1 1,0 0,-1 0,1 0,-1 0,1 0,-1 0,1 0,-1 0,1 0,0 0,-1 0,1 0,-1 0,1 0,-1 0,1 0,0 0,-1 1,1-1,-1 0,1 0,0 0,-1 1,1-1,0 0,-1 1,1-1,0 0,-1 1,1-1,0 0,0 1,-1-1,-6 30,10-24,-1 1,1 0,0-1,1 0,0 0,0 0,0 0,1 0,-1-1,1 0,1 0,-1 0,1-1,0 1,0-2,0 1,0 0,1-1,-1-1,1 1,0-1,0 0,6 1,158 37,-169-40,-1 0,1 0,-1 1,1-1,-1 0,1 1,-1-1,1 1,-1-1,0 1,1 0,-1-1,0 1,1 0,-1 0,0 0,0 0,0 0,0 0,0 0,0 1,0-1,0 0,-1 1,1-1,0 0,-1 1,1-1,-1 1,1-1,-1 1,0-1,1 1,-1-1,0 1,0 1,-37 50,33-50,0 1,0 0,0 1,1-1,0 1,0-1,0 1,0 0,1 0,0 0,0 0,0 1,0-1,0 5,3-8,-1 0,0 1,1-1,-1 0,1 0,-1 0,1 0,0 0,0 0,0-1,0 1,1 0,-1 0,0-1,1 1,-1 0,1-1,-1 0,1 1,0-1,0 0,-1 0,1 0,0 0,0 0,0 0,0-1,0 1,1 0,67 12,80-12,-70-5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3:40.28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374 1912,'67'8,"482"3,852 85,-1181-90,10-2,0 10,106 25,-244-22,5 1,2-3,65-1,89-16,302-38,-272 40,-282 0,1-1,-1 1,0 0,0 0,1-1,-1 1,0 0,0 0,1 1,-1-1,0 0,0 0,1 1,-1-1,0 0,0 1,0-1,0 1,1 0,-1-1,0 1,0 0,0 0,0 0,-1 0,1-1,0 1,0 0,0 0,-1 1,1-1,-1 0,1 0,-1 0,1 0,-1 1,1-1,-1 0,0 0,0 1,0-1,0 0,0 0,0 1,0-1,0 0,0 0,-1 1,-47 142,-4 47,9 1,8 3,-6 139,2-24,-47 469,20 225,46-583,20 73,2-205,-2-257,0 171,21 143,-14-294,15 143,-4 99,-18-119,-1-175,1 1,0 0,-1-1,1 1,0-1,-1 1,1 0,0-1,0 1,0 0,0-1,-1 1,1 0,0-1,0 1,0 0,0-1,1 1,-1 0,0-1,0 1,0-1,0 1,1 0,-1-1,0 1,1 0,-1-1,0 1,1-1,-1 1,1-1,-1 1,1-1,-1 1,1-1,-1 0,1 1,-1-1,1 0,0 1,-1-1,1 0,-1 0,1 1,0-1,0 0,4-12</inkml:trace>
  <inkml:trace contextRef="#ctx0" brushRef="#br0" timeOffset="3221.861">322 2006,'-9'32,"3"53,4 1,6 37,-4-94,30 512,26 18,-24-274,-12 2,-17 263,-23-231,1-46,12 1,14 35,25 293,-48-51,9-393,-21 394,-24-60,45-448,-3 9,2 1,3 0,2 49,-4-144,4 23</inkml:trace>
  <inkml:trace contextRef="#ctx0" brushRef="#br0" timeOffset="4753.149">187 8543,'201'25,"1"-9,0-9,4-9,452-39,21 47,494-5,-1083-6,53-2,0 6,53 9,-53 13,131-9,-238-13,-21 0,1 1,0 0,-1 1,1 1,-1 0,1 1,10 4,50 13,-74-21,-1 0,0 0,0 0,1 0,-1 0,0 0,0 0,0 0,0-1,0 1,0 0,-1-1,1 1,0 0,-1-1,1 1,-1-1,1 1,-1-1,0 1,0-1,1 1,-1-1,0 0,0 1,-1-1,1 1,0-1,0 1,-1-1,1 1,-1-1,1 1,-1-1,-1 0,2-3,-71-308,55 242,-96-355,86 345</inkml:trace>
  <inkml:trace contextRef="#ctx0" brushRef="#br1" timeOffset="15914.154">2874 6043,'-9'16,"1"0,0 1,2 0,0 1,0-1,2 1,0 0,1 0,1 0,0 1,2-1,0 0,3 16,-3-29,1 1,0-1,0 0,0 1,1-1,0 0,0 0,0 0,0 0,1 0,0-1,0 1,0-1,1 0,-1 0,1 0,0 0,0 0,1-1,-1 0,1 0,0 0,-1-1,1 1,0-1,0 0,1-1,-1 1,0-1,1 0,-1 0,1-1,-1 1,0-1,1-1,-1 1,4-1,1-4,0-1,-1 0,1 0,-1-1,-1 0,0 0,0-1,0 0,-1-1,0 1,0-1,-1-1,-1 1,1-1,-1 0,-1 0,0-1,-1 1,0-1,0 0,-1 0,0 0,-1 0,-1 0,0 0,0 0,-2-7,2 13,0-1,-1 1,0 0,0-1,-1 1,0 0,0 0,0 0,0 0,-1 0,0 0,0 0,0 1,0 0,-1-1,0 1,0 1,0-1,0 0,0 1,-1 0,0 0,1 1,-1-1,0 1,0 0,-1 0,1 0,0 1,-1 0,1 0,0 0,-1 1,1 0,-1 0,-2 0,-3 3,0 1,1 0,0 0,-1 1,2 1,-1-1,0 1,1 1,1 0,-1 0,1 1,0 0,0 0,1 1,1 0,-1 0,1 1,0 1,-22 36</inkml:trace>
  <inkml:trace contextRef="#ctx0" brushRef="#br1" timeOffset="16727.105">2848 7125,'-11'21,"0"0,1 1,2 0,0 0,1 1,2 0,0 0,1 0,1 13,2-32,1 0,0 0,0 0,0 0,1 0,-1 0,1 0,0-1,0 1,0 0,1 0,-1-1,1 1,0-1,0 1,0-1,0 0,1 0,0 0,-1 0,1 0,0-1,0 1,0-1,1 0,-1 0,0 0,1 0,0 0,-1-1,1 0,0 0,0 0,0 0,-1 0,1-1,3 0,3-1,-1 0,1-1,0 0,-1-1,1 0,-1-1,0 0,0 0,0-1,-1 0,0 0,1-1,-2 0,1-1,-1 0,0 0,-1 0,1-1,-1 0,-1 0,0-1,0 1,0-1,-1 0,-1 0,0-1,0 1,2-10,-4 11,-1 0,0-1,0 1,0 0,-1-1,0 1,0 0,-1 0,-1 0,1 0,-1 0,0 0,-1 1,0-1,0 1,0 0,-1 0,0 1,-1 0,1-1,-1 2,-1-1,1 1,-1 0,0 0,0 0,0 1,0 1,-1-1,0 1,1 0,-1 1,-8-2,12 3,0 1,0-1,0 1,0 0,0 0,1 1,-1-1,0 1,0 0,0 0,1 0,-1 0,0 1,1 0,-1-1,1 1,0 0,0 1,-1-1,1 1,1-1,-1 1,0 0,1 0,-1 0,1 0,0 0,0 1,0-1,1 1,-1-1,1 1,0 0,0 0,0-1,0 1,1 0,-1 0,1 0,-2 24</inkml:trace>
  <inkml:trace contextRef="#ctx0" brushRef="#br1" timeOffset="20866.057">3075 6376,'0'-15,"8"-47,-7 62,-1 0,0-1,1 1,-1-1,0 1,1 0,-1-1,1 1,-1 0,1 0,-1-1,0 1,1 0,-1 0,1 0,-1 0,1 0,-1-1,1 1,-1 0,1 0,-1 0,1 0,0 0,-1 1,1-1,-1 0,1 0,-1 0,0 0,1 0,-1 1,1-1,-1 0,1 1,-1-1,1 0,-1 0,0 1,1-1,-1 1,0-1,1 0,-1 1,0-1,0 1,1-1,-1 1,0-1,0 1,0-1,17 27,4 21,-3 1,-1 1,-3 0,-2 2,-6-27,127 638,-132-658,2 10,0 0,0-1,2 1,-1 0,2-1,0 0,1-1,0 1,1-1,0-1,5 5,-3-8</inkml:trace>
  <inkml:trace contextRef="#ctx0" brushRef="#br1" timeOffset="21573.35">2941 7286,'25'99,"19"67,-6 2,-8 1,-8 1,1 152,-15 608,-9-791,5-4,-1-117,-2-18,0 0,0-1,-1 1,1 0,0-1,0 1,-1 0,1-1,0 1,-1-1,1 0,0 1,-1-1,1 1,-1-1,1 0,-1 0,1 1,-1-1,1 0,-1 0,0 1,0-1,1 0,-1 0,0 0,0 0,0 1,0-1,0 0,0 0,0-1,6-19,-1 1</inkml:trace>
  <inkml:trace contextRef="#ctx0" brushRef="#br1" timeOffset="22200.824">2634 9653,'20'0,"19"2,18 1,15 0,14-1,11 0,4 1,1 0,-3 3,-9 1,-14 3,-12 1,-15 0,-14-3,-12-7,-11-4</inkml:trace>
  <inkml:trace contextRef="#ctx0" brushRef="#br1" timeOffset="22469.42">2888 9653,'-11'13,"-4"14,-2 14,2 11,4 6,3-1,6-2,6-9,5-12,10-11,5-16,5-14,-1-6</inkml:trace>
  <inkml:trace contextRef="#ctx0" brushRef="#br1" timeOffset="22725.275">3183 9746,'-7'13,"-7"12,-3 11,-4 5,1 1,2-2,5-4,5-5,6-8,7-11,8-13,6-14,0-4</inkml:trace>
  <inkml:trace contextRef="#ctx0" brushRef="#br1" timeOffset="22905.791">3342 9746,'0'13,"0"15,-2 10,-3 11,-3 4,0-1,1-6,4-19,3-13</inkml:trace>
  <inkml:trace contextRef="#ctx0" brushRef="#br1" timeOffset="24292.7">3022 6136,'40'-991,"-39"939,1-27,-3 0,-4 0,-5-18,-16 11,26 87,0-1,0 0,0 1,1-1,-1 0,0 0,0 1,0-1,0 0,0 1,0-1,0 0,0 0,-1 1,1-1,0 0,0 0,0 1,0-1,0 0,0 1,0-1,-1 0,1 0,0 0,0 1,0-1,-1 0,1 0,0 0,0 1,-1-1,1 0,0 0,0 0,-1 0,1 0,0 0,0 0,-1 1,1-1,0 0,0 0,-1 0,1 0,0 0,-1 0,1 0,0 0,0-1,-1 1,1 0,0 0,-1 0,3 5,1 1,0-1,0 0,0 0,0 0,1-1,0 1,-1-1,2 0,-1 0,0 0,1 0,0-1,0 0,0 0,0 0,1-1,2 2,105 26,-104-28,434 56,-415-55,1147 80,-612-30,607 42,-1024-90,46 3,82 17,-153 2,-121-27,0 0,0 0,-1 0,1 0,0 1,0-1,0 0,-1 0,1 0,0 0,0 1,0-1,0 0,0 0,-1 0,1 1,0-1,0 0,0 0,0 1,0-1,0 0,0 0,0 1,0-1,0 0,0 0,0 1,0-1,0 0,0 0,0 1,0-1,0 0,0 0,-21 0</inkml:trace>
  <inkml:trace contextRef="#ctx0" brushRef="#br1" timeOffset="25481.237">3704 6430,'0'18,"0"16,0 12,0 11,0 6,-2 7,-4 0,-2 0,-5-6,-2-6,1-11,3-14</inkml:trace>
  <inkml:trace contextRef="#ctx0" brushRef="#br1" timeOffset="25782.439">3998 6457,'-2'9,"-6"8,-6 7,-7 7,-7 5,-7 3,-6-1,-2-2,0-2,4-5,7-8,12-7,10-5,12-6,11-2,9-1,6-2,-3 1</inkml:trace>
  <inkml:trace contextRef="#ctx0" brushRef="#br1" timeOffset="26079.918">3971 6858,'-2'3,"1"0,3 0,4-1,1-3,-6-3,-3-2</inkml:trace>
  <inkml:trace contextRef="#ctx0" brushRef="#br1" timeOffset="26499.897">3623 6751,'43'46,"52"48,3-5,23 11,-70-53,-51-46,0-1,0 0,-1 1,1-1,0 0,0 0,-1 1,1-1,0 0,-1 0,1 0,-1 1,1-1,0 0,-1 0,1 0,0 0,-1 0,1 0,0 0,-1 0,1 0,-1 0,1 0,0 0,-1 0,1 0,-1 0,1 0,0-1,-1 1,1 0,0 0,-1 0,1 0,0-1,-1 1,1 0,0 0,0-1,-1 1,1 0,0-1,0 1,0 0,-1-1,1 1,0 0,0-1,0 1,0 0,0-1,-1 1,1-1,0 1,0 0,0-1,0 1,-7-8</inkml:trace>
  <inkml:trace contextRef="#ctx0" brushRef="#br1" timeOffset="28547.334">4224 6992,'17'-8,"-1"1,1 0,1 1,-1 1,1 1,0 1,0 0,0 1,8 1,65 6,-88-4,0-1,0 1,0 0,0 1,0-1,0 0,-1 1,1 0,0-1,-1 1,1 0,-1 1,0-1,1 0,-1 1,0-1,0 1,-1-1,1 1,-1 0,1 0,-1 0,0 0,0 0,0 0,0 0,0 2,-3 5,1-1,-1 1,0 0,-1 0,0-1,-1 1,0-1,0 0,-1 0,0-1,0 1,-1-1,-1 0,1-1,-1 0,0 0,-1 0,1-1,-6 4,-58 38,87-44,11-8,1 1,0 2,-1 0,1 2,0 1,-1 1,0 2,1 1,-1 1,-23-7,-1 1,0-1,1 1,-1 0,0 0,0 0,0 0,0 1,0-1,0 1,0 0,-1 0,1 0,-1 0,1 0,-1 1,0-1,0 1,0-1,0 1,0 0,0 0,-1 0,1 0,-1 0,0 0,0 0,0 0,-1 1,1-1,-1 0,1 0,-1 1,0-1,0 0,-1 1,1-1,-1 0,0 0,1 1,-2-1,1 0,-7 7,0 0,-1-1,0 0,0-1,-1 0,0 0,-1-1,-8 4,-67 37,-2-4,-2-4,-2-4,-30 5,-28 10</inkml:trace>
  <inkml:trace contextRef="#ctx0" brushRef="#br1" timeOffset="32520.34">0 401,'60'-7,"-1"2,1 3,0 3,-1 2,47 10,-59-9,101 12,348 25,433-44,-444-4,171 5,992-15,-939 8,-672 7,-47-6,-8 3</inkml:trace>
  <inkml:trace contextRef="#ctx0" brushRef="#br1" timeOffset="38970.492">2968 427,'-20'74,"19"-73,1 1,0 0,0-1,-1 1,1-1,0 1,1 0,-1-1,0 1,0-1,1 1,-1-1,1 1,-1-1,1 1,0-1,-1 1,1-1,0 0,0 0,0 1,0-1,0 0,0 0,1 0,-1 0,0 0,0 0,1 0,-1 0,1-1,-1 1,0-1,1 1,-1-1,1 1,0-1,-1 0,1 0,-1 1,1-1,-1 0,1-1,0 1,-1 0,3 0,0-1,0 0,0 0,0 0,0 0,0-1,0 1,-1-1,1 0,-1 0,1-1,-1 1,0-1,0 1,0-1,0 0,0 0,-1 0,1-1,-1 1,0-1,0 1,0-1,-1 0,1 1,-1-1,0 0,0 0,0 0,0 0,-1 0,0 0,0-4,-1 6,1 0,-1 0,-1 0,1 0,0 0,0 0,-1 0,1 0,-1 0,0 1,1-1,-1 1,0-1,0 1,0-1,0 1,0 0,0 0,0 0,-1 0,1 1,0-1,-1 1,1-1,0 1,-1 0,1 0,0 0,-1 0,1 0,0 0,-1 1,1-1,0 1,-1-1,1 1,0 0,0 0,0 0,0 0,0 1,0-1,0 0,0 1,0 0,1-1,-1 1,0 0,1 0,0 0,-1 0,1 0,0 0,0 0,0 0,0 0,0 1,0-1,1 0,-1 1,1-1,-1 0,1 1,0-1,0 0,0 1,0-1,1 0,-1 1,1-1,-1 0,1 1,0-1,0 0,0 0,0 0,0 0,0 0,1 0,-1 0,1 0,-1 0,1 0,0-1,-1 1,1-1,0 0,2 2,1 0,-1-1,1 1,0-1,0 0,0 0,0-1,1 0,-1 0,0 0,0 0,1-1,-1 0,1 0,-1 0,0-1,2 0,-5 0,0 0,1 0,-1-1,0 1,0-1,-1 1,1-1,0 0,0 0,-1 0,1 0,-1 0,0 0,0 0,0 0,0 0,0-1,0 1,0 0,-1-1,1 1,-1-1,1 1,-1-1,0 1,0-1,0 1,-1 0,1-1,-1 1,1-1,-1 1,0 0,0-1,0 1,0 0,0 0,0-1,-1 1,1 0,-1 0,1 1,-1-1,0 0,0 0,0 1,0-1,0 1,0 0,0 0,-1-1,-1 0,0-1,0 1,0 0,0 1,0-1,0 1,0-1,0 1,-1 1,1-1,-1 0,1 1,0 0,-1 0,1 1,-1-1,1 1,0 0,-1 0,1 0,0 0,0 1,0 0,0 0,0 0,0 0,1 1,-1-1,1 1,-1 0,1 0,0 0,0 1,1-1,-1 1,1 0,-1-1,1 1,0 0,0 0,1 0,-1 1,1-1,0 0,0 0,1-1,0-1,0 1,0-1,1 0,-1 1,0-1,1 0,0 1,-1-1,1 0,0 0,0 0,0 0,1 0,-1 0,0 0,1 0,-1 0,1 0,0-1,-1 1,1-1,0 1,0-1,0 0,0 0,0 1,1-1,-1-1,0 1,0 0,1-1,-1 1,2-1,82 1,-79-3,0 0,0 0,0 0,0-1,0 0,-1-1,1 1,-1-1,0-1,0 1,-1-1,2-1,-4 4,-1 0,-1-1,1 1,0 0,0 0,-1-1,0 1,1-1,-1 0,0 1,0-1,0 0,-1 0,1 1,-1-1,1 0,-1 0,0 0,0 0,0 0,-1 0,1 1,-1-1,1 0,-1 0,0 0,0 1,0-1,0 1,-1-1,1 1,-1-1,-2-2,1 1,-1-1,-1 1,1 0,0 1,-1-1,0 1,0 0,0 0,0 0,0 0,-1 1,1 0,-1 0,0 1,1 0,-1 0,0 0,0 0,0 1,0 0,0 0,-4 2,6 0,0 0,0 0,0 1,1-1,-1 1,1 0,0 0,-1 0,1 1,1-1,-1 1,0 0,1 0,0 0,0 0,0 0,0 0,1 0,0 1,0-1,0 1,0-1,1 1,-1-1,1 1,0-1,1 1,-1 1,12 148,-4-99,5 91,-4 131,3 77,1-69,-5-173,-2-29,9-138,-10 37</inkml:trace>
  <inkml:trace contextRef="#ctx0" brushRef="#br1" timeOffset="41364.511">3035 1899,'7'28,"-1"0,-2 1,-1 0,-1 0,-1 0,-2 0,-3 22,-41 309,44-381,2 3</inkml:trace>
  <inkml:trace contextRef="#ctx0" brushRef="#br2" timeOffset="49056.979">3797 2714,'-46'-22,"19"10,1-1,0-1,1-1,1-2,-20-17,20 12,8 6,-1 0,-1 1,0 0,-1 2,0 0,-1 1,-1 1,0 1,-1 1,-32-5,-1 2,0 3,-1 2,-40 1,94 5,-225-7,-19 9,117 6,0 5,-95 23,171-24,0 2,1 2,0 2,1 3,2 2,0 2,1 2,2 2,1 2,1 2,-37 36,14-5,2 3,4 3,3 3,-6 13,46-54,1 1,1 0,2 1,1 1,1 0,2 1,2 0,1 0,2 1,1 0,2 0,2 0,2 23,0-34,1-1,2 1,0-1,2 0,0 0,2-1,0 0,2-1,0 0,2 0,0-2,1 1,1-2,1 0,14 13,30 23,2-3,2-3,2-2,3-4,1-2,16 4,-16-13,1-2,1-4,2-3,0-3,1-3,1-4,0-2,72-1,15-4,1-7,-1-7,0-8,-1-6,125-35,413-156,-663 202,-1-2,1-1,-2-2,0-1,-1-2,-1-2,27-21,-50 32,0-1,-1 0,0-1,-1 1,0-2,-1 1,0-1,-1 0,-1 0,0-1,-1 0,0 1,-1-2,0 1,-1-7,2-24,-3-1,-1 0,-2 0,-4-9,-5-62,-6 0,-5 1,-5 1,-4 1,-45-101,64 184,-1 0,-2 1,-1 0,-1 1,-1 1,-2 1,-1 0,-1 2,-1 0,-1 2,-1 0,-2 2,0 1,0 1,-24-11,14 14,-1 2,0 1,-1 2,-1 2,1 1,-1 3,-1 1,-9 1,-31 3,0 3,1 3,-52 12,-42 18,2 6,-79 36,69-17</inkml:trace>
  <inkml:trace contextRef="#ctx0" brushRef="#br2" timeOffset="50099.154">2594 3583,'14'-28,"144"-102,440-265,-589 389,1251-768,-1186 729,1244-738,-1224 737,-73 46,-41 22,-23 8,-9 2</inkml:trace>
  <inkml:trace contextRef="#ctx0" brushRef="#br2" timeOffset="50938.407">2580 3315,'32'-37,"-28"40,-22 48,-16 6,-2-1,-3-2,-19 19,-33 46,58-62,33-56,-1 0,1 0,0 0,0 0,0 0,-1-1,1 1,0 0,0 0,0 0,1 0,-1 0,0 0,0-1,0 1,1 0,-1 0,0 0,1-1,-1 1,1 0,-1 0,1-1,-1 1,1 0,-1-1,1 1,0-1,-1 1,1 0,0-1,0 0,-1 1,1-1,0 1,0-1,0 0,-1 0,1 1,0-1,0 0,0 0,0 0,0 0,42-1,-43 1,199-46,-42 6,59 25,-214 14,0 1,-1-1,1 0,0 1,-1-1,1 0,-1 0,1 0,-1 0,0 0,1 0,-1 0,0-1,0 1,0 0,0-1,0 1,0-1,0 1,0-1,-1 0,1 1,0-1,-1 1,1-1,-1 0,0 0,0 1,0-1,0 0,0 0,0 1,0-1,0 0,-1 0,1 1,-1-1,1 0,-1 1,0-1,1 1,-1-1,0 1,0-1,0 1,0-1,0 1,-1 0,1 0,-1-1,-18-35,-1 1,-2 0,-2 2,-1 1,-28-27,-47-34,99 91,5 4,9 3</inkml:trace>
  <inkml:trace contextRef="#ctx0" brushRef="#br2" timeOffset="52056.634">6685 1404,'79'-111,"-58"76,-1-1,-2 0,-1-1,-2-1,-2-1,1-11,-8 29,-2 0,0 0,-2 0,0-1,-1 1,-2-1,0 1,-1 0,-1-1,-1 1,-1 0,-6-16,-32-27,42 62,-1 1,1 0,-1-1,1 1,-1 0,1 0,-1 0,1 0,-1 0,0 0,0 0,1 1,-1-1,0 0,0 1,0 0,0-1,0 1,0 0,1 0,-1 0,0 0,0 1,0-1,0 0,0 1,0-1,1 1,-1 0,0 0,0-1,1 1,-1 0,0 0,1 1,-1-1,1 0,-1 1,-3 5,1 0,0 0,0 0,1 1,0-1,0 1,0 0,1 0,1 0,-1 0,1 0,0 0,1 1,0 0,0 35,2-1,2 1,2-1,1 0,3 0,1-1,2 0,2-1,2-1,11 19,-28-58,5 13,0-1,1 0,0-1,1 0,0 0,1 0,0-1,1 0,1 0,-1-1,2 0,-1-1,1 0,1-1,3 2,-12-9,0 0,1 0,-1-1,0 1,1-1,-1 0,0 0,0 0,1 0,-1-1,0 1,0-1,1 0,-1 0,0 0,0 0,0 0,0-1,0 0,0 1,-1-1,1 0,-1 0,1-1,1-1,49-67,-37 39,-1-1,-2 0,-1-1,-1 0,-2-1,-2 0,1-18,-25 161,15-93,2 1,0 0,1 0,1 0,0 0,4 14,-5-25,0-1,1 1,-1-1,1 0,0 0,0 0,1 0,-1 0,1 0,-1 0,1-1,1 1,-1-1,0 0,1 0,-1 0,1 0,0-1,0 0,0 1,0-1,1-1,-1 1,0-1,4 1,13 0</inkml:trace>
  <inkml:trace contextRef="#ctx0" brushRef="#br2" timeOffset="52272.24">7166 708,'18'16,"6"6</inkml:trace>
  <inkml:trace contextRef="#ctx0" brushRef="#br2" timeOffset="52685.981">7447 949,'19'47,"-1"0,-3 2,-2 0,-2 0,0 17,-7-46,87 464,-85-458,-38-107,0-10,5-1,4-1,4-1,4-1,0-58,15 148,3-67,-3 70,1 1,0-1,-1 0,1 1,0-1,0 0,-1 1,1-1,1 1,-1-1,0 1,0 0,0-1,1 1,-1 0,1 0,-1 0,1 0,-1 0,1 0,0 1,-1-1,1 0,0 1,-1-1,1 1,0 0,0-1,0 1,-1 0,1 0,0 0,0 1,0-1,-1 0,3 1,9 3,1 1,-1 0,0 2,0-1,0 1,-1 1,0 0,-1 1,0 0,0 1,-1 0,9 11,-16-19,0 1,0 0,0-1,0 2,-1-1,1 0,-1 0,0 1,0-1,0 1,0 0,0 0,-1 0,0 0,0 0,0 0,0 0,-1 0,1 0,-1 0,0 0,0 0,-1 0,1 0,-1 1,0-1,0 0,0 0,-1-1,1 1,-3 3,-6 4,-1 0,0-1,-1-1,0 0,0 0,-1-1,0-1,0 0,-1-1,0 0,0-1,0-1,-14 3,0-2,9-5</inkml:trace>
  <inkml:trace contextRef="#ctx0" brushRef="#br2" timeOffset="53285.774">8075 762,'-18'1,"1"1,-1 0,1 2,0 0,0 1,1 0,-1 2,1 0,1 0,-1 2,-10 7,-27 38,52-51,0-1,0 0,1 0,-1 0,0 1,1-1,-1 0,1 1,0-1,0 0,0 1,0-1,0 0,0 1,1-1,-1 0,1 1,-1-1,1 0,0 0,0 0,0 0,0 0,1 0,-1 0,0 0,1 0,-1 0,1-1,0 1,0 0,12 9,1-1,0 0,1-1,0 0,1-1,-1-1,2-1,4 1,44 18,-55-20,0 1,0 0,-1 0,1 1,-1 0,-1 1,1 0,2 4,-10-10,0 0,-1 0,1 0,0 1,-1-1,1 0,-1 1,0-1,0 1,1 0,-2-1,1 1,0 0,-1 0,1-1,-1 1,0 0,0 0,0 0,0-1,0 1,-1 0,1 0,-1-1,0 1,0 0,0-1,0 1,0 0,-1-1,1 0,-1 1,1-1,-1 0,0 0,0 0,0 0,-1 1,-65 33,66-35,-1 0,1-1,-1 1,1-1,-1 1,1-1,-1 0,1 0,-1 0,1 0,-1-1,0 1,1-1,-1 1,1-1,0 0,-1 0,1 0,0 0,-1 0,1-1,0 1,0-1,0 1,0-1,0 0,1 0,-2 0,2-4,0 1,1 0,-1-1,1 1,0 0,0-1,1 1,-1-1,1 1,0 0,1 0,0 0,-1 0,1 0,1 0,-1 0,1 0,0 1,0-1,0 1,1 0,-1 0,1 0,1 0,298-305,-302 308,0 1,0-1,0 1,0-1,0 1,-1-1,1 0,0 1,0-1,-1 0,1 0,0 0,-1 1,1-1,-1 0,1 0,-1 0,1 0,-1 0,0 0,1 0,-1 0,0 0,0 0,0 0,0-1,0 1,0 0,0 0,0 0,0 0,-1 0,1 0,0 0,-1 0,1 0,0 0,-1 0,1 0,-1 0,0 1,1-1,-1 0,0 0,0 0,1 1,-1-1,0 0,0 1,0-1,0 1,0-1,0 1,0-1,0 1,0 0,-4-1,0 1,0-1,0 1,-1 0,1 1,0-1,0 1,0 0,0 1,0-1,0 1,0 0,1 0,-1 0,1 1,-1 0,1 0,0 0,0 0,0 0,0 1,1 0,0 0,-1 0,1 0,1 0,-1 1,1-1,-1 1,1 0,0 0,1-1,0 1,-1 0,1 1,1-1,-1 0,1 0,0 5,0-1,1 1,0-1,1 0,0 0,1 0,-1 0,2 0,-1-1,1 1,0-1,1 0,0 0,0-1,1 1,0-1,0 0,1-1,0 1,0-1,0-1,7 5,1-1,0-1,0 0,1-1,-1 0,2-2,-1 0,0 0,1-2,0 0,0-1,8 0,21-2</inkml:trace>
  <inkml:trace contextRef="#ctx0" brushRef="#br2" timeOffset="53856.687">8744 588,'-10'0,"0"1,0 0,0 1,0 0,1 0,-1 1,1 0,-1 1,1 0,0 0,1 1,-1 0,-5 5,10-6,-1-1,1 1,0 0,0 0,0 0,1 1,-1-1,1 1,0 0,1 0,-1 0,1 1,0-1,0 0,0 1,1-1,0 1,0 0,1-1,-1 1,1 0,0-1,1 1,0 1,1-1,0 0,0-1,1 1,0-1,0 0,0 1,1-2,0 1,0 0,0-1,0 0,1 0,0 0,0 0,0-1,0 0,0 0,1 0,-1 0,1-1,0 0,-1 0,1-1,0 0,0 0,0 0,6-1,37 14,-48-14,1 1,-1-1,0 0,0 1,0-1,0 1,0-1,0 1,0-1,0 1,-1 0,1-1,0 1,0 0,0 0,-1 0,1 0,0 0,-1-1,1 1,-1 0,1 1,-1-1,0 0,1 0,-1 0,0 0,0 0,1 0,-1 0,0 0,0 0,0 1,0-1,-1 0,1 0,0 0,0 0,-1 0,1 0,-1 0,0 1,-29 41,27-40,-90 92,92-94,0 0,-1 0,1 0,0 0,0 0,0 1,0-1,1 0,-1 1,0-1,0 1,1-1,-1 1,1-1,0 1,-1-1,1 1,0-1,0 1,0-1,0 1,0 0,0-1,0 1,1-1,-1 1,0-1,1 1,-1-1,1 1,0-1,-1 1,1-1,0 0,0 0,0 1,0-1,0 0,0 0,0 0,1 0,-1 0,0 0,1 0,-1 0,0-1,1 1,-1-1,1 1,-1-1,1 1,-1-1,1 0,174 70,-168-66,0-1,1 1,-1-1,0 1,0 1,-1 0,1 0,-1 0,0 1,-1 0,1 0,-1 1,0 0,0 0,-5-4,-1-1,1 0,0 1,-1-1,1 1,-1-1,0 0,0 1,0-1,0 1,0-1,-1 1,1-1,-1 1,1-1,-1 0,0 1,0-1,0 0,0 0,-1 0,1 0,0 0,-1 0,0 0,-1 2,-52 42,37-35,-1 0,0-1,0 0,-1-2,-1-1,1 0,-1-1,0-2,-3 1,-15-1</inkml:trace>
  <inkml:trace contextRef="#ctx0" brushRef="#br2" timeOffset="54352.345">8958 40,'-54'-40,"52"40,0 1,1-1,-1 0,0 0,1 1,-1-1,0 1,1 0,-1-1,1 1,-1 0,1 0,-1 0,1 0,0 0,0 0,-1 0,1 1,0-1,0 0,0 1,0-1,0 0,0 1,1 0,-1-1,0 1,1-1,0 1,-1 0,1-1,0 1,-1 0,1-1,0 1,0 0,1-1,-1 1,0 0,1 1,-1-2,-2 40,3 0,1 0,2 1,2-2,1 1,2-1,2 0,2-1,2 0,2 1,5 17,2-1,3-1,3-1,1-1,-24-43,-1-1,1 0,0 0,1-1,0 0,1 0,-1-1,5 3,-10-8,1 0,-1-1,0 1,1 0,-1-1,1 0,-1 0,1 0,-1 0,1-1,0 1,0-1,-1 0,1 0,0 0,-1-1,1 1,0-1,-1 0,1 0,0 0,-1 0,1-1,-1 1,0-1,0 0,1-1,9-8,-1 0,0-1,-1 0,0-1,-1-1,0 0,-1 0,-1-1,0 1,-1-2,-1 1,0-1,-1 0,-1-1,-1 1,0-1,0-5,-1 11,0 0,-1 0,0 0,-1-1,0 1,-1 0,0 0,-1 0,-1-4,3 14,0 1,0-1,0 0,0 1,0-1,0 0,-1 0,1 1,0-1,0 0,-1 1,1-1,0 0,-1 1,1-1,-1 1,1-1,-1 1,1-1,-1 1,1-1,-1 1,1-1,-1 1,0-1,1 1,-1 0,0 0,1-1,-1 1,0 0,1 0,-1 0,0-1,0 1,1 0,-1 0,0 0,0 0,1 1,-1-1,0 0,1 0,-1 0,0 1,1-1,-1 0,0 0,1 1,-1-1,0 1,-25 31,22-24,0-1,0 1,1 0,0 0,1 0,-1 1,2-1,-1 1,1-1,0 1,1 0,0-1,0 1,1-1,0 1,1-1,0 1,0-1,1 0,0 1,0-1,1-1,0 1,0-1,1 1,0-1,0 0,1-1,-1 1,7 3,1 0,1-2,0 0,1 0,-1-1,1-1,1-1,-1 0,1-1,0 0,0-1,0-1,1-1,-1 0,0-2,1 1,3-2,52-25,-51 9</inkml:trace>
  <inkml:trace contextRef="#ctx0" brushRef="#br2" timeOffset="54604.588">9117 307,'21'-16,"20"-9,21-6,21-4,17 0,9 0,0 5,-19 7</inkml:trace>
  <inkml:trace contextRef="#ctx0" brushRef="#br2" timeOffset="55280.855">7795 1711,'4'16,"4"14,1 14,1 10,1 8,-2 4,-1 3,-3-1,-2-4,-2-8,-1-11,3-13,1-21,2-13</inkml:trace>
  <inkml:trace contextRef="#ctx0" brushRef="#br2" timeOffset="55618.626">8142 1605,'-145'202,"103"-137,-80 113,121-177,0 0,0 0,0 0,0 0,1 0,-1 0,0 0,1 1,-1-1,1 0,-1 0,1 1,-1-1,1 0,0 1,0-1,-1 0,1 1,0-1,0 1,1-1,-1 0,0 1,0-1,1 0,-1 1,1-1,-1 0,1 0,-1 1,1-1,0 0,0 0,-1 0,1 0,0 0,0 0,0 0,0 0,0 0,1 0,-1-1,0 1,0 0,21 7,0 0,1-2,-1 0,1-2,0 0,1-1,-1-2,0 0,1-2,1-1,-8 3,0-1,0-1,0-1,0 0,0-2,0 0,-1 0,0-2,0 0,0 0,10-7,-13 2,-3 1</inkml:trace>
  <inkml:trace contextRef="#ctx0" brushRef="#br2" timeOffset="55911.144">8355 1858,'0'0,"-1"1,0-1,0 0,1 1,-1-1,0 0,1 1,-1-1,0 1,1-1,-1 1,1-1,-1 1,0 0,1-1,-1 1,1-1,0 1,-1 0,1 0,0-1,-1 1,1 0,0 0,0-1,0 1,-1 0,1 0,0 0,0-1,0 1,0 0,0 0,1 0,-1-1,0 1,0 0,0 0,1-1,-1 1,0 1,-7 47,3 1,1-1,3 0,2 1,3 9,-3-47,-1-1,2 0,0 0,0 0,1 0,0-1,0 0,5 8,-7-16,0 1,-1-1,1 1,0-1,0 0,0 0,0 0,1 0,-1 0,1 0,-1 0,1-1,-1 0,1 1,0-1,0 0,0 0,0 0,0-1,0 1,0-1,0 0,0 0,0 0,0 0,0 0,0 0,0-1,0 1,0-1,-1 0,1 0,0 0,1-1,17-9,-1-1,-1 0,0-1,-1-1,0-1,-1-1,-1 0,3-5,-1 1</inkml:trace>
  <inkml:trace contextRef="#ctx0" brushRef="#br2" timeOffset="56174.384">8623 1952,'2'7,"4"11,2 16,2 19,0 15,1 18,-3 11,-2 11,-8 6,-5-15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4:56.67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374 1912,'67'8,"482"3,852 85,-1181-90,10-2,0 10,106 25,-244-22,5 1,2-3,65-1,89-16,302-38,-272 40,-282 0,1-1,-1 1,0 0,0 0,1-1,-1 1,0 0,0 0,1 1,-1-1,0 0,0 0,1 1,-1-1,0 0,0 1,0-1,0 1,1 0,-1-1,0 1,0 0,0 0,0 0,-1 0,1-1,0 1,0 0,0 0,-1 1,1-1,-1 0,1 0,-1 0,1 0,-1 1,1-1,-1 0,0 0,0 1,0-1,0 0,0 0,0 1,0-1,0 0,0 0,-1 1,-47 142,-4 47,9 1,8 3,-6 139,2-24,-47 469,20 225,46-583,20 73,2-205,-2-257,0 171,21 143,-14-294,15 143,-4 99,-18-119,-1-175,1 1,0 0,-1-1,1 1,0-1,-1 1,1 0,0-1,0 1,0 0,0-1,-1 1,1 0,0-1,0 1,0 0,0-1,1 1,-1 0,0-1,0 1,0-1,0 1,1 0,-1-1,0 1,1 0,-1-1,0 1,1-1,-1 1,1-1,-1 1,1-1,-1 1,1-1,-1 0,1 1,-1-1,1 0,0 1,-1-1,1 0,-1 0,1 1,0-1,0 0,4-12</inkml:trace>
  <inkml:trace contextRef="#ctx0" brushRef="#br0" timeOffset="0.999">322 2006,'-9'32,"3"53,4 1,6 37,-4-94,30 512,26 18,-24-274,-12 2,-17 263,-23-231,1-46,12 1,14 35,25 293,-48-51,9-393,-21 394,-24-60,45-448,-3 9,2 1,3 0,2 49,-4-144,4 23</inkml:trace>
  <inkml:trace contextRef="#ctx0" brushRef="#br0" timeOffset="1.999">187 8543,'201'25,"1"-9,0-9,4-9,452-39,21 47,494-5,-1083-6,53-2,0 6,53 9,-53 13,131-9,-238-13,-21 0,1 1,0 0,-1 1,1 1,-1 0,1 1,10 4,50 13,-74-21,-1 0,0 0,0 0,1 0,-1 0,0 0,0 0,0 0,0-1,0 1,0 0,-1-1,1 1,0 0,-1-1,1 1,-1-1,1 1,-1-1,0 1,0-1,1 1,-1-1,0 0,0 1,-1-1,1 1,0-1,0 1,-1-1,1 1,-1-1,1 1,-1-1,-1 0,2-3,-71-308,55 242,-96-355,86 345</inkml:trace>
  <inkml:trace contextRef="#ctx0" brushRef="#br1" timeOffset="2.998">2874 6043,'-9'16,"1"0,0 1,2 0,0 1,0-1,2 1,0 0,1 0,1 0,0 1,2-1,0 0,3 16,-3-29,1 1,0-1,0 0,0 1,1-1,0 0,0 0,0 0,0 0,1 0,0-1,0 1,0-1,1 0,-1 0,1 0,0 0,0 0,1-1,-1 0,1 0,0 0,-1-1,1 1,0-1,0 0,1-1,-1 1,0-1,1 0,-1 0,1-1,-1 1,0-1,1-1,-1 1,4-1,1-4,0-1,-1 0,1 0,-1-1,-1 0,0 0,0-1,0 0,-1-1,0 1,0-1,-1-1,-1 1,1-1,-1 0,-1 0,0-1,-1 1,0-1,0 0,-1 0,0 0,-1 0,-1 0,0 0,0 0,-2-7,2 13,0-1,-1 1,0 0,0-1,-1 1,0 0,0 0,0 0,0 0,-1 0,0 0,0 0,0 1,0 0,-1-1,0 1,0 1,0-1,0 0,0 1,-1 0,0 0,1 1,-1-1,0 1,0 0,-1 0,1 0,0 1,-1 0,1 0,0 0,-1 1,1 0,-1 0,-2 0,-3 3,0 1,1 0,0 0,-1 1,2 1,-1-1,0 1,1 1,1 0,-1 0,1 1,0 0,0 0,1 1,1 0,-1 0,1 1,0 1,-22 36</inkml:trace>
  <inkml:trace contextRef="#ctx0" brushRef="#br1" timeOffset="3.998">2848 7125,'-11'21,"0"0,1 1,2 0,0 0,1 1,2 0,0 0,1 0,1 13,2-32,1 0,0 0,0 0,0 0,1 0,-1 0,1 0,0-1,0 1,0 0,1 0,-1-1,1 1,0-1,0 1,0-1,0 0,1 0,0 0,-1 0,1 0,0-1,0 1,0-1,1 0,-1 0,0 0,1 0,0 0,-1-1,1 0,0 0,0 0,0 0,-1 0,1-1,3 0,3-1,-1 0,1-1,0 0,-1-1,1 0,-1-1,0 0,0 0,0-1,-1 0,0 0,1-1,-2 0,1-1,-1 0,0 0,-1 0,1-1,-1 0,-1 0,0-1,0 1,0-1,-1 0,-1 0,0-1,0 1,2-10,-4 11,-1 0,0-1,0 1,0 0,-1-1,0 1,0 0,-1 0,-1 0,1 0,-1 0,0 0,-1 1,0-1,0 1,0 0,-1 0,0 1,-1 0,1-1,-1 2,-1-1,1 1,-1 0,0 0,0 0,0 1,0 1,-1-1,0 1,1 0,-1 1,-8-2,12 3,0 1,0-1,0 1,0 0,0 0,1 1,-1-1,0 1,0 0,0 0,1 0,-1 0,0 1,1 0,-1-1,1 1,0 0,0 1,-1-1,1 1,1-1,-1 1,0 0,1 0,-1 0,1 0,0 0,0 1,0-1,1 1,-1-1,1 1,0 0,0 0,0-1,0 1,1 0,-1 0,1 0,-2 24</inkml:trace>
  <inkml:trace contextRef="#ctx0" brushRef="#br1" timeOffset="4.999">3075 6376,'0'-15,"8"-47,-7 62,-1 0,0-1,1 1,-1-1,0 1,1 0,-1-1,1 1,-1 0,1 0,-1-1,0 1,1 0,-1 0,1 0,-1 0,1 0,-1-1,1 1,-1 0,1 0,-1 0,1 0,0 0,-1 1,1-1,-1 0,1 0,-1 0,0 0,1 0,-1 1,1-1,-1 0,1 1,-1-1,1 0,-1 0,0 1,1-1,-1 1,0-1,1 0,-1 1,0-1,0 1,1-1,-1 1,0-1,0 1,0-1,17 27,4 21,-3 1,-1 1,-3 0,-2 2,-6-27,127 638,-132-658,2 10,0 0,0-1,2 1,-1 0,2-1,0 0,1-1,0 1,1-1,0-1,5 5,-3-8</inkml:trace>
  <inkml:trace contextRef="#ctx0" brushRef="#br1" timeOffset="5.999">2941 7286,'25'99,"19"67,-6 2,-8 1,-8 1,1 152,-15 608,-9-791,5-4,-1-117,-2-18,0 0,0-1,-1 1,1 0,0-1,0 1,-1 0,1-1,0 1,-1-1,1 0,0 1,-1-1,1 1,-1-1,1 0,-1 0,1 1,-1-1,1 0,-1 0,0 1,0-1,1 0,-1 0,0 0,0 0,0 1,0-1,0 0,0 0,0-1,6-19,-1 1</inkml:trace>
  <inkml:trace contextRef="#ctx0" brushRef="#br1" timeOffset="6.999">2634 9653,'20'0,"19"2,18 1,15 0,14-1,11 0,4 1,1 0,-3 3,-9 1,-14 3,-12 1,-15 0,-14-3,-12-7,-11-4</inkml:trace>
  <inkml:trace contextRef="#ctx0" brushRef="#br1" timeOffset="7.999">2888 9653,'-11'13,"-4"14,-2 14,2 11,4 6,3-1,6-2,6-9,5-12,10-11,5-16,5-14,-1-6</inkml:trace>
  <inkml:trace contextRef="#ctx0" brushRef="#br1" timeOffset="8.999">3183 9746,'-7'13,"-7"12,-3 11,-4 5,1 1,2-2,5-4,5-5,6-8,7-11,8-13,6-14,0-4</inkml:trace>
  <inkml:trace contextRef="#ctx0" brushRef="#br1" timeOffset="9.999">3342 9746,'0'13,"0"15,-2 10,-3 11,-3 4,0-1,1-6,4-19,3-13</inkml:trace>
  <inkml:trace contextRef="#ctx0" brushRef="#br1" timeOffset="10.999">3022 6136,'40'-991,"-39"939,1-27,-3 0,-4 0,-5-18,-16 11,26 87,0-1,0 0,0 1,1-1,-1 0,0 0,0 1,0-1,0 0,0 1,0-1,0 0,0 0,-1 1,1-1,0 0,0 0,0 1,0-1,0 0,0 1,0-1,-1 0,1 0,0 0,0 1,0-1,-1 0,1 0,0 0,0 1,-1-1,1 0,0 0,0 0,-1 0,1 0,0 0,0 0,-1 1,1-1,0 0,0 0,-1 0,1 0,0 0,-1 0,1 0,0 0,0-1,-1 1,1 0,0 0,-1 0,3 5,1 1,0-1,0 0,0 0,0 0,1-1,0 1,-1-1,2 0,-1 0,0 0,1 0,0-1,0 0,0 0,0 0,1-1,2 2,105 26,-104-28,434 56,-415-55,1147 80,-612-30,607 42,-1024-90,46 3,82 17,-153 2,-121-27,0 0,0 0,-1 0,1 0,0 1,0-1,0 0,-1 0,1 0,0 0,0 1,0-1,0 0,0 0,-1 0,1 1,0-1,0 0,0 0,0 1,0-1,0 0,0 0,0 1,0-1,0 0,0 0,0 1,0-1,0 0,0 0,0 1,0-1,0 0,0 0,-21 0</inkml:trace>
  <inkml:trace contextRef="#ctx0" brushRef="#br1" timeOffset="11.999">3704 6430,'0'18,"0"16,0 12,0 11,0 6,-2 7,-4 0,-2 0,-5-6,-2-6,1-11,3-14</inkml:trace>
  <inkml:trace contextRef="#ctx0" brushRef="#br1" timeOffset="12.999">3998 6457,'-2'9,"-6"8,-6 7,-7 7,-7 5,-7 3,-6-1,-2-2,0-2,4-5,7-8,12-7,10-5,12-6,11-2,9-1,6-2,-3 1</inkml:trace>
  <inkml:trace contextRef="#ctx0" brushRef="#br1" timeOffset="13.999">3971 6858,'-2'3,"1"0,3 0,4-1,1-3,-6-3,-3-2</inkml:trace>
  <inkml:trace contextRef="#ctx0" brushRef="#br1" timeOffset="14.999">3623 6751,'43'46,"52"48,3-5,23 11,-70-53,-51-46,0-1,0 0,-1 1,1-1,0 0,0 0,-1 1,1-1,0 0,-1 0,1 0,-1 1,1-1,0 0,-1 0,1 0,0 0,-1 0,1 0,0 0,-1 0,1 0,-1 0,1 0,0 0,-1 0,1 0,-1 0,1 0,0-1,-1 1,1 0,0 0,-1 0,1 0,0-1,-1 1,1 0,0 0,0-1,-1 1,1 0,0-1,0 1,0 0,-1-1,1 1,0 0,0-1,0 1,0 0,0-1,-1 1,1-1,0 1,0 0,0-1,0 1,-7-8</inkml:trace>
  <inkml:trace contextRef="#ctx0" brushRef="#br1" timeOffset="15.999">4224 6992,'17'-8,"-1"1,1 0,1 1,-1 1,1 1,0 1,0 0,0 1,8 1,65 6,-88-4,0-1,0 1,0 0,0 1,0-1,0 0,-1 1,1 0,0-1,-1 1,1 0,-1 1,0-1,1 0,-1 1,0-1,0 1,-1-1,1 1,-1 0,1 0,-1 0,0 0,0 0,0 0,0 0,0 2,-3 5,1-1,-1 1,0 0,-1 0,0-1,-1 1,0-1,0 0,-1 0,0-1,0 1,-1-1,-1 0,1-1,-1 0,0 0,-1 0,1-1,-6 4,-58 38,87-44,11-8,1 1,0 2,-1 0,1 2,0 1,-1 1,0 2,1 1,-1 1,-23-7,-1 1,0-1,1 1,-1 0,0 0,0 0,0 0,0 1,0-1,0 1,0 0,-1 0,1 0,-1 0,1 0,-1 1,0-1,0 1,0-1,0 1,0 0,0 0,-1 0,1 0,-1 0,0 0,0 0,0 0,-1 1,1-1,-1 0,1 0,-1 1,0-1,0 0,-1 1,1-1,-1 0,0 0,1 1,-2-1,1 0,-7 7,0 0,-1-1,0 0,0-1,-1 0,0 0,-1-1,-8 4,-67 37,-2-4,-2-4,-2-4,-30 5,-28 10</inkml:trace>
  <inkml:trace contextRef="#ctx0" brushRef="#br1" timeOffset="16.999">0 401,'60'-7,"-1"2,1 3,0 3,-1 2,47 10,-59-9,101 12,348 25,433-44,-444-4,171 5,992-15,-939 8,-672 7,-47-6,-8 3</inkml:trace>
  <inkml:trace contextRef="#ctx0" brushRef="#br1" timeOffset="17.999">2968 427,'-20'74,"19"-73,1 1,0 0,0-1,-1 1,1-1,0 1,1 0,-1-1,0 1,0-1,1 1,-1-1,1 1,-1-1,1 1,0-1,-1 1,1-1,0 0,0 0,0 1,0-1,0 0,0 0,1 0,-1 0,0 0,0 0,1 0,-1 0,1-1,-1 1,0-1,1 1,-1-1,1 1,0-1,-1 0,1 0,-1 1,1-1,-1 0,1-1,0 1,-1 0,3 0,0-1,0 0,0 0,0 0,0 0,0-1,0 1,-1-1,1 0,-1 0,1-1,-1 1,0-1,0 1,0-1,0 0,0 0,-1 0,1-1,-1 1,0-1,0 1,0-1,-1 0,1 1,-1-1,0 0,0 0,0 0,0 0,-1 0,0 0,0-4,-1 6,1 0,-1 0,-1 0,1 0,0 0,0 0,-1 0,1 0,-1 0,0 1,1-1,-1 1,0-1,0 1,0-1,0 1,0 0,0 0,0 0,-1 0,1 1,0-1,-1 1,1-1,0 1,-1 0,1 0,0 0,-1 0,1 0,0 0,-1 1,1-1,0 1,-1-1,1 1,0 0,0 0,0 0,0 0,0 1,0-1,0 0,0 1,0 0,1-1,-1 1,0 0,1 0,0 0,-1 0,1 0,0 0,0 0,0 0,0 0,0 1,0-1,1 0,-1 1,1-1,-1 0,1 1,0-1,0 0,0 1,0-1,1 0,-1 1,1-1,-1 0,1 1,0-1,0 0,0 0,0 0,0 0,0 0,1 0,-1 0,1 0,-1 0,1 0,0-1,-1 1,1-1,0 0,2 2,1 0,-1-1,1 1,0-1,0 0,0 0,0-1,1 0,-1 0,0 0,0 0,1-1,-1 0,1 0,-1 0,0-1,2 0,-5 0,0 0,1 0,-1-1,0 1,0-1,-1 1,1-1,0 0,0 0,-1 0,1 0,-1 0,0 0,0 0,0 0,0 0,0-1,0 1,0 0,-1-1,1 1,-1-1,1 1,-1-1,0 1,0-1,0 1,-1 0,1-1,-1 1,1-1,-1 1,0 0,0-1,0 1,0 0,0 0,0-1,-1 1,1 0,-1 0,1 1,-1-1,0 0,0 0,0 1,0-1,0 1,0 0,0 0,-1-1,-1 0,0-1,0 1,0 0,0 1,0-1,0 1,0-1,0 1,-1 1,1-1,-1 0,1 1,0 0,-1 0,1 1,-1-1,1 1,0 0,-1 0,1 0,0 0,0 1,0 0,0 0,0 0,0 0,1 1,-1-1,1 1,-1 0,1 0,0 0,0 1,1-1,-1 1,1 0,-1-1,1 1,0 0,0 0,1 0,-1 1,1-1,0 0,0 0,1-1,0-1,0 1,0-1,1 0,-1 1,0-1,1 0,0 1,-1-1,1 0,0 0,0 0,0 0,1 0,-1 0,0 0,1 0,-1 0,1 0,0-1,-1 1,1-1,0 1,0-1,0 0,0 0,0 1,1-1,-1-1,0 1,0 0,1-1,-1 1,2-1,82 1,-79-3,0 0,0 0,0 0,0-1,0 0,-1-1,1 1,-1-1,0-1,0 1,-1-1,2-1,-4 4,-1 0,-1-1,1 1,0 0,0 0,-1-1,0 1,1-1,-1 0,0 1,0-1,0 0,-1 0,1 1,-1-1,1 0,-1 0,0 0,0 0,0 0,-1 0,1 1,-1-1,1 0,-1 0,0 0,0 1,0-1,0 1,-1-1,1 1,-1-1,-2-2,1 1,-1-1,-1 1,1 0,0 1,-1-1,0 1,0 0,0 0,0 0,0 0,-1 1,1 0,-1 0,0 1,1 0,-1 0,0 0,0 0,0 1,0 0,0 0,-4 2,6 0,0 0,0 0,0 1,1-1,-1 1,1 0,0 0,-1 0,1 1,1-1,-1 1,0 0,1 0,0 0,0 0,0 0,0 0,1 0,0 1,0-1,0 1,0-1,1 1,-1-1,1 1,0-1,1 1,-1 1,12 148,-4-99,5 91,-4 131,3 77,1-69,-5-173,-2-29,9-138,-10 37</inkml:trace>
  <inkml:trace contextRef="#ctx0" brushRef="#br1" timeOffset="18.999">3035 1899,'7'28,"-1"0,-2 1,-1 0,-1 0,-1 0,-2 0,-3 22,-41 309,44-381,2 3</inkml:trace>
  <inkml:trace contextRef="#ctx0" brushRef="#br2" timeOffset="19.999">3797 2714,'-46'-22,"19"10,1-1,0-1,1-1,1-2,-20-17,20 12,8 6,-1 0,-1 1,0 0,-1 2,0 0,-1 1,-1 1,0 1,-1 1,-32-5,-1 2,0 3,-1 2,-40 1,94 5,-225-7,-19 9,117 6,0 5,-95 23,171-24,0 2,1 2,0 2,1 3,2 2,0 2,1 2,2 2,1 2,1 2,-37 36,14-5,2 3,4 3,3 3,-6 13,46-54,1 1,1 0,2 1,1 1,1 0,2 1,2 0,1 0,2 1,1 0,2 0,2 0,2 23,0-34,1-1,2 1,0-1,2 0,0 0,2-1,0 0,2-1,0 0,2 0,0-2,1 1,1-2,1 0,14 13,30 23,2-3,2-3,2-2,3-4,1-2,16 4,-16-13,1-2,1-4,2-3,0-3,1-3,1-4,0-2,72-1,15-4,1-7,-1-7,0-8,-1-6,125-35,413-156,-663 202,-1-2,1-1,-2-2,0-1,-1-2,-1-2,27-21,-50 32,0-1,-1 0,0-1,-1 1,0-2,-1 1,0-1,-1 0,-1 0,0-1,-1 0,0 1,-1-2,0 1,-1-7,2-24,-3-1,-1 0,-2 0,-4-9,-5-62,-6 0,-5 1,-5 1,-4 1,-45-101,64 184,-1 0,-2 1,-1 0,-1 1,-1 1,-2 1,-1 0,-1 2,-1 0,-1 2,-1 0,-2 2,0 1,0 1,-24-11,14 14,-1 2,0 1,-1 2,-1 2,1 1,-1 3,-1 1,-9 1,-31 3,0 3,1 3,-52 12,-42 18,2 6,-79 36,69-17</inkml:trace>
  <inkml:trace contextRef="#ctx0" brushRef="#br2" timeOffset="20.999">2594 3583,'14'-28,"144"-102,440-265,-589 389,1251-768,-1186 729,1244-738,-1224 737,-73 46,-41 22,-23 8,-9 2</inkml:trace>
  <inkml:trace contextRef="#ctx0" brushRef="#br2" timeOffset="21.999">2580 3315,'32'-37,"-28"40,-22 48,-16 6,-2-1,-3-2,-19 19,-33 46,58-62,33-56,-1 0,1 0,0 0,0 0,0 0,-1-1,1 1,0 0,0 0,0 0,1 0,-1 0,0 0,0-1,0 1,1 0,-1 0,0 0,1-1,-1 1,1 0,-1 0,1-1,-1 1,1 0,-1-1,1 1,0-1,-1 1,1 0,0-1,0 0,-1 1,1-1,0 1,0-1,0 0,-1 0,1 1,0-1,0 0,0 0,0 0,0 0,42-1,-43 1,199-46,-42 6,59 25,-214 14,0 1,-1-1,1 0,0 1,-1-1,1 0,-1 0,1 0,-1 0,0 0,1 0,-1 0,0-1,0 1,0 0,0-1,0 1,0-1,0 1,0-1,-1 0,1 1,0-1,-1 1,1-1,-1 0,0 0,0 1,0-1,0 0,0 0,0 1,0-1,0 0,-1 0,1 1,-1-1,1 0,-1 1,0-1,1 1,-1-1,0 1,0-1,0 1,0-1,0 1,-1 0,1 0,-1-1,-18-35,-1 1,-2 0,-2 2,-1 1,-28-27,-47-34,99 91,5 4,9 3</inkml:trace>
  <inkml:trace contextRef="#ctx0" brushRef="#br2" timeOffset="22.999">6685 1404,'79'-111,"-58"76,-1-1,-2 0,-1-1,-2-1,-2-1,1-11,-8 29,-2 0,0 0,-2 0,0-1,-1 1,-2-1,0 1,-1 0,-1-1,-1 1,-1 0,-6-16,-32-27,42 62,-1 1,1 0,-1-1,1 1,-1 0,1 0,-1 0,1 0,-1 0,0 0,0 0,1 1,-1-1,0 0,0 1,0 0,0-1,0 1,0 0,1 0,-1 0,0 0,0 1,0-1,0 0,0 1,0-1,1 1,-1 0,0 0,0-1,1 1,-1 0,0 0,1 1,-1-1,1 0,-1 1,-3 5,1 0,0 0,0 0,1 1,0-1,0 1,0 0,1 0,1 0,-1 0,1 0,0 0,1 1,0 0,0 35,2-1,2 1,2-1,1 0,3 0,1-1,2 0,2-1,2-1,11 19,-28-58,5 13,0-1,1 0,0-1,1 0,0 0,1 0,0-1,1 0,1 0,-1-1,2 0,-1-1,1 0,1-1,3 2,-12-9,0 0,1 0,-1-1,0 1,1-1,-1 0,0 0,0 0,1 0,-1-1,0 1,0-1,1 0,-1 0,0 0,0 0,0 0,0-1,0 0,0 1,-1-1,1 0,-1 0,1-1,1-1,49-67,-37 39,-1-1,-2 0,-1-1,-1 0,-2-1,-2 0,1-18,-25 161,15-93,2 1,0 0,1 0,1 0,0 0,4 14,-5-25,0-1,1 1,-1-1,1 0,0 0,0 0,1 0,-1 0,1 0,-1 0,1-1,1 1,-1-1,0 0,1 0,-1 0,1 0,0-1,0 0,0 1,0-1,1-1,-1 1,0-1,4 1,13 0</inkml:trace>
  <inkml:trace contextRef="#ctx0" brushRef="#br2" timeOffset="23.999">7166 708,'18'16,"6"6</inkml:trace>
  <inkml:trace contextRef="#ctx0" brushRef="#br2" timeOffset="24.999">7447 949,'19'47,"-1"0,-3 2,-2 0,-2 0,0 17,-7-46,87 464,-85-458,-38-107,0-10,5-1,4-1,4-1,4-1,0-58,15 148,3-67,-3 70,1 1,0-1,-1 0,1 1,0-1,0 0,-1 1,1-1,1 1,-1-1,0 1,0 0,0-1,1 1,-1 0,1 0,-1 0,1 0,-1 0,1 0,0 1,-1-1,1 0,0 1,-1-1,1 1,0 0,0-1,0 1,-1 0,1 0,0 0,0 1,0-1,-1 0,3 1,9 3,1 1,-1 0,0 2,0-1,0 1,-1 1,0 0,-1 1,0 0,0 1,-1 0,9 11,-16-19,0 1,0 0,0-1,0 2,-1-1,1 0,-1 0,0 1,0-1,0 1,0 0,0 0,-1 0,0 0,0 0,0 0,0 0,-1 0,1 0,-1 0,0 0,0 0,-1 0,1 0,-1 1,0-1,0 0,0 0,-1-1,1 1,-3 3,-6 4,-1 0,0-1,-1-1,0 0,0 0,-1-1,0-1,0 0,-1-1,0 0,0-1,0-1,-14 3,0-2,9-5</inkml:trace>
  <inkml:trace contextRef="#ctx0" brushRef="#br2" timeOffset="25.999">8075 762,'-18'1,"1"1,-1 0,1 2,0 0,0 1,1 0,-1 2,1 0,1 0,-1 2,-10 7,-27 38,52-51,0-1,0 0,1 0,-1 0,0 1,1-1,-1 0,1 1,0-1,0 0,0 1,0-1,0 0,0 1,1-1,-1 0,1 1,-1-1,1 0,0 0,0 0,0 0,0 0,1 0,-1 0,0 0,1 0,-1 0,1-1,0 1,0 0,12 9,1-1,0 0,1-1,0 0,1-1,-1-1,2-1,4 1,44 18,-55-20,0 1,0 0,-1 0,1 1,-1 0,-1 1,1 0,2 4,-10-10,0 0,-1 0,1 0,0 1,-1-1,1 0,-1 1,0-1,0 1,1 0,-2-1,1 1,0 0,-1 0,1-1,-1 1,0 0,0 0,0 0,0-1,0 1,-1 0,1 0,-1-1,0 1,0 0,0-1,0 1,0 0,-1-1,1 0,-1 1,1-1,-1 0,0 0,0 0,0 0,-1 1,-65 33,66-35,-1 0,1-1,-1 1,1-1,-1 1,1-1,-1 0,1 0,-1 0,1 0,-1-1,0 1,1-1,-1 1,1-1,0 0,-1 0,1 0,0 0,-1 0,1-1,0 1,0-1,0 1,0-1,0 0,1 0,-2 0,2-4,0 1,1 0,-1-1,1 1,0 0,0-1,1 1,-1-1,1 1,0 0,1 0,0 0,-1 0,1 0,1 0,-1 0,1 0,0 1,0-1,0 1,1 0,-1 0,1 0,1 0,298-305,-302 308,0 1,0-1,0 1,0-1,0 1,-1-1,1 0,0 1,0-1,-1 0,1 0,0 0,-1 1,1-1,-1 0,1 0,-1 0,1 0,-1 0,0 0,1 0,-1 0,0 0,0 0,0 0,0-1,0 1,0 0,0 0,0 0,0 0,-1 0,1 0,0 0,-1 0,1 0,0 0,-1 0,1 0,-1 0,0 1,1-1,-1 0,0 0,0 0,1 1,-1-1,0 0,0 1,0-1,0 1,0-1,0 1,0-1,0 1,0 0,-4-1,0 1,0-1,0 1,-1 0,1 1,0-1,0 1,0 0,0 1,0-1,0 1,0 0,1 0,-1 0,1 1,-1 0,1 0,0 0,0 0,0 0,0 1,1 0,0 0,-1 0,1 0,1 0,-1 1,1-1,-1 1,1 0,0 0,1-1,0 1,-1 0,1 1,1-1,-1 0,1 0,0 5,0-1,1 1,0-1,1 0,0 0,1 0,-1 0,2 0,-1-1,1 1,0-1,1 0,0 0,0-1,1 1,0-1,0 0,1-1,0 1,0-1,0-1,7 5,1-1,0-1,0 0,1-1,-1 0,2-2,-1 0,0 0,1-2,0 0,0-1,8 0,21-2</inkml:trace>
  <inkml:trace contextRef="#ctx0" brushRef="#br2" timeOffset="26.999">8744 588,'-10'0,"0"1,0 0,0 1,0 0,1 0,-1 1,1 0,-1 1,1 0,0 0,1 1,-1 0,-5 5,10-6,-1-1,1 1,0 0,0 0,0 0,1 1,-1-1,1 1,0 0,1 0,-1 0,1 1,0-1,0 0,0 1,1-1,0 1,0 0,1-1,-1 1,1 0,0-1,1 1,0 1,1-1,0 0,0-1,1 1,0-1,0 0,0 1,1-2,0 1,0 0,0-1,0 0,1 0,0 0,0 0,0-1,0 0,0 0,1 0,-1 0,1-1,0 0,-1 0,1-1,0 0,0 0,0 0,6-1,37 14,-48-14,1 1,-1-1,0 0,0 1,0-1,0 1,0-1,0 1,0-1,0 1,-1 0,1-1,0 1,0 0,0 0,-1 0,1 0,0 0,-1-1,1 1,-1 0,1 1,-1-1,0 0,1 0,-1 0,0 0,0 0,1 0,-1 0,0 0,0 0,0 1,0-1,-1 0,1 0,0 0,0 0,-1 0,1 0,-1 0,0 1,-29 41,27-40,-90 92,92-94,0 0,-1 0,1 0,0 0,0 0,0 1,0-1,1 0,-1 1,0-1,0 1,1-1,-1 1,1-1,0 1,-1-1,1 1,0-1,0 1,0-1,0 1,0 0,0-1,0 1,1-1,-1 1,0-1,1 1,-1-1,1 1,0-1,-1 1,1-1,0 0,0 0,0 1,0-1,0 0,0 0,0 0,1 0,-1 0,0 0,1 0,-1 0,0-1,1 1,-1-1,1 1,-1-1,1 1,-1-1,1 0,174 70,-168-66,0-1,1 1,-1-1,0 1,0 1,-1 0,1 0,-1 0,0 1,-1 0,1 0,-1 1,0 0,0 0,-5-4,-1-1,1 0,0 1,-1-1,1 1,-1-1,0 0,0 1,0-1,0 1,0-1,-1 1,1-1,-1 1,1-1,-1 0,0 1,0-1,0 0,0 0,-1 0,1 0,0 0,-1 0,0 0,-1 2,-52 42,37-35,-1 0,0-1,0 0,-1-2,-1-1,1 0,-1-1,0-2,-3 1,-15-1</inkml:trace>
  <inkml:trace contextRef="#ctx0" brushRef="#br2" timeOffset="27.999">8958 40,'-54'-40,"52"40,0 1,1-1,-1 0,0 0,1 1,-1-1,0 1,1 0,-1-1,1 1,-1 0,1 0,-1 0,1 0,0 0,0 0,-1 0,1 1,0-1,0 0,0 1,0-1,0 0,0 1,1 0,-1-1,0 1,1-1,0 1,-1 0,1-1,0 1,-1 0,1-1,0 1,0 0,1-1,-1 1,0 0,1 1,-1-2,-2 40,3 0,1 0,2 1,2-2,1 1,2-1,2 0,2-1,2 0,2 1,5 17,2-1,3-1,3-1,1-1,-24-43,-1-1,1 0,0 0,1-1,0 0,1 0,-1-1,5 3,-10-8,1 0,-1-1,0 1,1 0,-1-1,1 0,-1 0,1 0,-1 0,1-1,0 1,0-1,-1 0,1 0,0 0,-1-1,1 1,0-1,-1 0,1 0,0 0,-1 0,1-1,-1 1,0-1,0 0,1-1,9-8,-1 0,0-1,-1 0,0-1,-1-1,0 0,-1 0,-1-1,0 1,-1-2,-1 1,0-1,-1 0,-1-1,-1 1,0-1,0-5,-1 11,0 0,-1 0,0 0,-1-1,0 1,-1 0,0 0,-1 0,-1-4,3 14,0 1,0-1,0 0,0 1,0-1,0 0,-1 0,1 1,0-1,0 0,-1 1,1-1,0 0,-1 1,1-1,-1 1,1-1,-1 1,1-1,-1 1,1-1,-1 1,1-1,-1 1,0-1,1 1,-1 0,0 0,1-1,-1 1,0 0,1 0,-1 0,0-1,0 1,1 0,-1 0,0 0,0 0,1 1,-1-1,0 0,1 0,-1 0,0 1,1-1,-1 0,0 0,1 1,-1-1,0 1,-25 31,22-24,0-1,0 1,1 0,0 0,1 0,-1 1,2-1,-1 1,1-1,0 1,1 0,0-1,0 1,1-1,0 1,1-1,0 1,0-1,1 0,0 1,0-1,1-1,0 1,0-1,1 1,0-1,0 0,1-1,-1 1,7 3,1 0,1-2,0 0,1 0,-1-1,1-1,1-1,-1 0,1-1,0 0,0-1,0-1,1-1,-1 0,0-2,1 1,3-2,52-25,-51 9</inkml:trace>
  <inkml:trace contextRef="#ctx0" brushRef="#br2" timeOffset="28.999">9117 307,'21'-16,"20"-9,21-6,21-4,17 0,9 0,0 5,-19 7</inkml:trace>
  <inkml:trace contextRef="#ctx0" brushRef="#br2" timeOffset="29.999">7795 1711,'4'16,"4"14,1 14,1 10,1 8,-2 4,-1 3,-3-1,-2-4,-2-8,-1-11,3-13,1-21,2-13</inkml:trace>
  <inkml:trace contextRef="#ctx0" brushRef="#br2" timeOffset="30.999">8142 1605,'-145'202,"103"-137,-80 113,121-177,0 0,0 0,0 0,0 0,1 0,-1 0,0 0,1 1,-1-1,1 0,-1 0,1 1,-1-1,1 0,0 1,0-1,-1 0,1 1,0-1,0 1,1-1,-1 0,0 1,0-1,1 0,-1 1,1-1,-1 0,1 0,-1 1,1-1,0 0,0 0,-1 0,1 0,0 0,0 0,0 0,0 0,0 0,1 0,-1-1,0 1,0 0,21 7,0 0,1-2,-1 0,1-2,0 0,1-1,-1-2,0 0,1-2,1-1,-8 3,0-1,0-1,0-1,0 0,0-2,0 0,-1 0,0-2,0 0,0 0,10-7,-13 2,-3 1</inkml:trace>
  <inkml:trace contextRef="#ctx0" brushRef="#br2" timeOffset="31.999">8355 1858,'0'0,"-1"1,0-1,0 0,1 1,-1-1,0 0,1 1,-1-1,0 1,1-1,-1 1,1-1,-1 1,0 0,1-1,-1 1,1-1,0 1,-1 0,1 0,0-1,-1 1,1 0,0 0,0-1,0 1,-1 0,1 0,0 0,0-1,0 1,0 0,0 0,1 0,-1-1,0 1,0 0,0 0,1-1,-1 1,0 1,-7 47,3 1,1-1,3 0,2 1,3 9,-3-47,-1-1,2 0,0 0,0 0,1 0,0-1,0 0,5 8,-7-16,0 1,-1-1,1 1,0-1,0 0,0 0,0 0,1 0,-1 0,1 0,-1 0,1-1,-1 0,1 1,0-1,0 0,0 0,0 0,0-1,0 1,0-1,0 0,0 0,0 0,0 0,0 0,0 0,0-1,0 1,0-1,-1 0,1 0,0 0,1-1,17-9,-1-1,-1 0,0-1,-1-1,0-1,-1-1,-1 0,3-5,-1 1</inkml:trace>
  <inkml:trace contextRef="#ctx0" brushRef="#br2" timeOffset="32.999">8623 1952,'2'7,"4"11,2 16,2 19,0 15,1 18,-3 11,-2 11,-8 6,-5-15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09.62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6,'0'-2,"0"-1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0.339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1,'2'4,"6"9,3 11,5 11,1 8,3 6,3 1,3-2,3-6,1-8,1-8,3-10,0-12,-5-7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0.63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246 0,'-28'30,"2"1,1 2,1 0,2 1,2 1,1 2,1-1,2 2,-5 23,11-12,3-1,2 1,2 0,2 0,2 0,2 0,3 0,11 46,-1 1,-14-75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0.89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14,'23'-2,"16"-1,14 0,8 1,5 1,1-1,-4 2,-8 0,-10 0,-11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2.99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15,'9'2,"10"1,8 0,7-3,4-1,3-4,-2 1,-2-1,-1 2,-4 1,-6 1,-4 0,-7 1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1.08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0,'21'11,"20"5,19-4,15-6,11-6,2-3,-4-4,-17 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1.38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37 364,'20'14,"0"-1,0-1,1-1,0 0,1-2,1-1,-1 0,1-2,23 4,-35-8,0-1,0 0,0 0,0-1,0 0,1-1,-1-1,0 0,0 0,-1-1,1 0,0-1,-1 0,0-1,0 0,0 0,-1-1,0-1,0 1,0-2,-1 1,0-1,-2 0,0 0,0 0,-1 0,-1 0,1-1,-1 0,-1 0,0 0,0 0,0-1,-1 1,-1-1,0 1,0-1,-1 0,0 1,-1-1,0 0,0 1,-1-1,0 1,-1-1,0 1,0 0,-1 0,0 0,-1 1,0 0,0 0,-1 0,0 0,0 1,-1 0,0 0,0 1,-1-1,-3-1,-3-1,1 1,-1 1,0 0,-1 0,0 2,0 0,0 0,0 2,-1-1,1 2,-1 0,0 1,0 1,0 1,1 0,-1 0,0 2,1 0,-1 1,1 0,0 2,0-1,1 2,0 0,0 0,-3 4,-42 27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3.996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5001 1,'-12'8,"0"-1,-1-1,0 0,0 0,0-1,-1-1,0 0,1-1,-1-1,0 0,-1-1,1 0,-6-1,-279 6,-196 8,316-11,-75-11,-106-11,4 9,145 8,-153-38,-61 41,174 21,151-15,1 6,0 3,1 5,1 4,-61 26,91-20,3 2,0 4,3 2,1 3,-37 35,67-53,2 2,1 0,1 2,1 1,2 1,1 1,1 1,2 1,1 1,2 0,-9 28,-6 29,4 2,5 1,-4 46,-40 251,65-384,-74 709,60 61,10-197,16-370,19 67,-6-56,-8 11,-17 165,4-373,5-52,-6-51,-1 32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15.11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90,'35'27,"-14"0,-1 1,-2 1,0 0,-2 2,-1 0,-2 0,9 32,30 137,-136-468,-30-10,113 278,1-1,-1 1,0-1,1 0,-1 0,1 1,-1-1,0 0,1 0,0 0,-1 1,1-1,-1 0,1 0,0 0,0 0,0 0,-1 0,1 0,0 0,0 0,0 0,1 0,-1 0,0 0,0 0,0 0,1 1,-1-1,0 0,1 0,-1 0,1 0,-1 0,1 1,-1-1,1 0,0 0,-1 1,1-1,0 0,0 1,-1-1,1 1,0-1,0 1,0 0,0-1,0 1,-1 0,1-1,0 1,0 0,0 0,0 0,0 0,0 0,0 0,0 0,0 0,0 0,0 0,0 1,0-1,347 8,-206-5,-141-3,0 0,0 0,0 0,-1 1,1-1,0 0,0 1,0-1,-1 0,1 1,0-1,0 1,-1 0,1-1,0 1,-1-1,1 1,-1 0,1-1,-1 1,1 0,-1 0,0-1,1 1,-1 0,0 0,1 0,-1-1,0 1,0 0,0 0,0 0,0 0,0 0,0 0,0-1,0 1,0 0,0 0,-1 0,1 0,0-1,-1 2,-18 36,18-37,-204 271,64-84,138-183,0-2,1-1,-1 1,1 0,0 0,0 0,0 1,0-1,1 0,-1 1,1-1,0 1,0-1,0 1,1 0,-1-1,1 1,0 0,0 0,0-1,0 1,1 0,0-1,-1 1,1 0,1-1,11 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31.44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212 31,'10'10,"-14"-14,0 0,0 1,0-1,0 1,0 0,-1 0,0 1,1-1,-1 1,0 0,0 1,0-1,0 1,-1 0,1 0,0 0,0 1,-1 0,1 0,0 0,-1 1,1-1,0 1,0 1,0-1,0 1,0 0,0 0,0 0,0 1,1-1,-1 1,1 0,0 1,0-1,0 1,0 0,-3 4,3-3,0 1,0 1,1-1,-1 0,1 1,1 0,-1 0,1-1,0 1,1 1,0-1,0 0,0 0,1 0,0 1,1-1,-1 0,1 0,1 0,-1 0,1 0,1 0,-1 0,1 0,0-1,1 1,-1-1,1 0,0 0,1 0,0-1,0 0,0 0,0 0,1 0,0-1,2 2,3-1,-1 0,1-1,0 0,0-1,1 0,-1-1,1 0,-1-1,1 0,-1-1,1 0,0-1,-1 0,1 0,-1-2,1 1,-1-2,0 1,11-5,0-1,-1 0,0-2,0 0,-1-1,-1-1,0-1,9-9,-14 10,0-1,0-1,-2 0,0-1,0 0,-2-1,1-1,-17 114,6-92,0 0,0 0,1 0,0 0,0 0,0 0,0-1,1 1,0 0,-1-1,1 1,0-1,1 0,-1 1,1-1,-1 0,1 0,0-1,0 1,0-1,0 1,1-1,-1 0,1 0,-1 0,1-1,0 1,-1-1,1 0,0 0,0 0,0-1,0 1,0-1,0 0,0 0,3-1,3 0,0 0,0-1,0 0,0-1,-1 0,1 0,-1-1,0-1,0 1,0-1,7-6,-12 8,0 0,0 0,0 0,0-1,0 1,-1-1,0 0,0 0,0 0,0-1,0 1,-1-1,0 1,0-1,0 0,0 0,-1 0,0 0,0 0,0 0,-1 0,0 0,0-5,-8 39,7-25,0 0,0 1,0-1,1 0,-1 1,1-1,1 1,-1-1,0 0,1 1,0-1,0 0,0 0,1 1,-1-1,1 0,0 0,0-1,1 1,-1 0,1-1,0 1,0-1,0 0,0 0,0 0,1 0,-1-1,2 2,7 0,0-1,0 0,0-1,0 0,0 0,0-2,0 1,0-1,1-1,-1-1,0 1,0-2,0 0,-1 0,3-2,41-11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32.9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1 370,'19'-76,"55"-168,-74 243,21-37,-20 38,-1-1,1 0,0 0,-1 1,1-1,-1 0,1 1,0-1,0 1,-1-1,1 1,0-1,0 1,0-1,-1 1,1 0,0-1,0 1,0 0,0 0,0 0,0 0,0 0,0 0,0 0,-1 0,1 0,0 0,0 0,0 1,0-1,0 0,0 1,-1-1,1 1,0-1,0 1,0-1,-1 1,1-1,0 1,-1 0,14 14,-1 1,-1 0,-1 1,0 0,-1 1,6 16,-6-14,-7-14,5 8,-1 0,0 0,-1 0,-1 1,-1 0,4 16,-8-30,0 1,0-1,0 0,0 1,0-1,0 1,0-1,-1 0,1 1,0-1,-1 0,1 1,-1-1,0 0,1 0,-1 1,0-1,0 0,0 0,1 0,-1 0,0 0,-1 0,1 0,0 0,0-1,0 1,0 0,-1-1,1 1,0-1,-1 1,1-1,0 0,-1 1,1-1,0 0,-1 0,1 0,-1 0,1 0,-1 0,-59-13,21-12,39 25,1-1,-1 0,0 1,1-1,-1 1,0-1,1 0,-1 0,1 1,-1-1,1 0,-1 0,1 0,0 1,-1-1,1 0,0 0,0 0,0 0,-1 0,1 0,0 1,0-1,0 0,1 0,-1 0,0 0,0 0,0 0,1 0,-1 1,0-1,1 0,-1 0,1 0,-1 1,1-1,-1 0,1 0,-1 1,1-1,0 1,-1-1,1 0,0 1,0-1,-1 1,1 0,0-1,9-4,-1 1,1 0,0 0,0 1,0 0,0 1,1 0,2 1,7-3,341-65,-310 48,-51 20,-1-1,1 1,0 0,-1-1,1 1,-1 0,1 0,-1-1,0 1,1 0,-1 0,0 0,0 0,0 0,0 0,0 0,0 0,0 0,0 0,0 1,0-1,-1 0,1 1,0-1,-1 1,1-1,0 1,-1 0,1-1,0 1,-1 0,1 0,0 0,-1 0,1 0,-1 1,-10-4,1 1,-1 1,0 0,1 1,-1 0,0 1,1 1,-1-1,1 2,-1-1,-2 3,10-4,-1 1,1 0,-1 0,1 0,0 1,-1-1,1 1,1 0,-1 1,0-1,1 0,0 1,0 0,0 0,0 0,0 0,1 0,0 1,0-1,0 1,0-1,1 1,0 0,0 0,0-1,0 1,1 5,0-7,-1 0,2 1,-1-1,0 0,1 0,-1 1,1-1,0 0,0 0,0 0,0 0,1 0,-1 0,1-1,0 1,0 0,0-1,0 1,0-1,0 0,1 1,-1-1,1 0,0-1,-1 1,1 0,0-1,0 0,0 1,0-1,1 0,2 1,1-1,0 0,0 0,0 0,0-1,0 0,0 0,-1-1,1 0,0 0,0-1,0 1,-1-1,3-2,3-1,0-1,-1-1,1 0,-1 0,-1-1,0-1,0 1,0-2,-1 1,-1-1,1-1,-2 0,1 0,-2 0,1-1,-2 0,1 0,-2 0,1-2,-3-12,-12 36,6-2,0 1,1 0,0 0,1 0,0 0,1 0,-1 0,2 1,-1-1,1 0,1 1,0-1,0 0,1 0,0 0,0 0,1 0,0 0,1 1,0-6,-1 0,1 0,-1 0,1-1,0 1,0-1,1 0,-1 0,1-1,-1 1,1-1,0 0,0 0,0-1,0 1,0-1,0 0,0-1,1 1,-1-1,3 0,6 0,0-1,-1 0,1-1,0-1,-1 0,0 0,10-5,-15 6,1-1,-1 0,0-1,0 0,0 0,0-1,-1 0,1 0,-1 0,-1-1,1 0,-1-1,0 0,0 0,-1 0,0 0,0-1,-1 0,0 0,0 0,-1 0,0-1,0 1,-1-1,0 0,-1-2,-5-5,-5 35,8-13,0 0,1 0,0 1,0-1,0 0,0 0,1 0,0 0,1 0,-1 0,1 0,0 0,1 0,-1 0,1-1,0 0,0 1,1-1,0 0,0-1,0 1,0-1,1 1,0-1,0-1,0 1,0-1,0 0,1 0,-1 0,1-1,0 0,4 1,-3 0,-1-1,1 0,0 0,0-1,0 0,1 0,-1-1,0 0,0 0,0 0,0-1,1 0,-1-1,0 1,-1-2,1 1,0-1,-1 1,1-2,-1 1,0-1,0 0,0 0,-1-1,1 0,-1 0,0 0,0 0,1-4,-2 4,0-1,-1 0,0-1,0 1,-1-1,1 1,-1-1,-1 0,1 1,-1-1,-1 0,1 0,-1 0,0 0,-1 0,1 0,-1 0,-1 0,1 0,-1 1,0-1,-2-2,4 8,0 1,0-1,0 1,-1-1,1 1,0 0,0-1,0 1,0-1,-1 1,1 0,0-1,0 1,-1 0,1-1,0 1,0 0,-1-1,1 1,0 0,-1 0,1-1,-1 1,1 0,0 0,-1 0,1 0,-1-1,1 1,0 0,-1 0,1 0,-1 0,1 0,-1 0,1 0,0 0,-1 0,1 0,-1 0,1 0,0 1,-1-1,1 0,-1 0,1 0,0 1,-1-1,1 0,0 0,-1 1,1-1,0 0,-1 1,1-1,0 0,-6 26,7-17,0-1,1 0,0 0,0 0,1-1,0 1,0-1,1 1,0-1,0 0,1 0,0-1,0 1,1-1,-1 0,1-1,1 1,-1-1,1 0,0-1,0 0,0 0,0 0,1-1,-1 0,1-1,0 1,0-1,0-1,4 1,37 4,-3-2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35.8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0 306,'15'127,"-5"0,-7 89,-1-688,23 309,-23 155,1 0,0-1,0 1,1 0,0 1,0-1,0 1,1-1,1 2,-1-1,1 0,0 1,0 0,1 1,0-1,0 1,6-3,-7 6,0-1,0 1,0 0,1 1,-1-1,1 1,-1 1,1-1,-1 1,1 0,-1 1,1 0,-1 0,1 0,-1 0,0 1,1 0,-1 1,0 0,0-1,-1 2,6 3,2 1,-1 1,0 1,0 0,-1 1,0 0,-1 0,-1 1,0 1,3 4,-4-4,-1 0,0 0,0 1,-2 0,0 0,0 1,1 9,-5-20,0 1,-1-1,0 0,1 1,-1-1,-1 1,1-1,-1 1,0-1,0 0,0 1,0-1,-1 0,1 0,-1 0,0 0,-1 0,1-1,-1 1,0 0,1-1,-1 0,-1 0,1 0,0 0,-1 0,-2 1,-14 5,-1-1,1 0,-1-2,0 0,0-2,-1 0,0-1,1-1,-1-2,0 0,0-1,-11-2,-30-1,62 4,0 0,0 0,0 0,0 0,0 0,0 0,0 0,0 1,0-1,0 0,0 1,0-1,0 1,1-1,-1 1,0 0,0-1,0 1,1 0,-1-1,0 1,1 0,-1 0,1-1,-1 1,1 0,-1 0,1 0,0 0,-1 0,1 0,0 0,0 0,-1 0,1 0,0 0,0 0,0 0,0 0,1 0,-1 0,0 0,0 0,1 0,16 47,-16-46,9 20,0-1,2 0,0-1,1 0,1-1,1 0,1-2,0 1,1-2,1 0,1-2,0 0,1 0,0-2,1-1,0 0,1-2,0 0,19 4,20-3,-7-5</inkml:trace>
  <inkml:trace contextRef="#ctx0" brushRef="#br0" timeOffset="522.989">749 587,'0'16,"0"14,-2 11,-1 6,0 1,3 0,6-2,8-6,10-6,9-8,8-9,6-7,5-7,2-10,-4-5,-5-5,-11-4,-10 1</inkml:trace>
  <inkml:trace contextRef="#ctx0" brushRef="#br0" timeOffset="782.295">709 801,'23'0,"19"-2,15-3,10-6,5-2,-10 0</inkml:trace>
  <inkml:trace contextRef="#ctx0" brushRef="#br0" timeOffset="937.959">776 547,'14'-2,"15"-1,17-2,14-3,9-2,3 1,-11 1</inkml:trace>
  <inkml:trace contextRef="#ctx0" brushRef="#br0" timeOffset="1113.481">1364 587,'7'21,"5"13,4 8,4 3,6 1,7-2,8-5,2-4,5-6,-3-5,-3-5,-7-6,-10-4</inkml:trace>
  <inkml:trace contextRef="#ctx0" brushRef="#br0" timeOffset="1314.94">1699 628,'-16'9,"-12"9,-11 12,-9 11,-7 11,1 5,1 2,11-5,11-6,12-12</inkml:trace>
  <inkml:trace contextRef="#ctx0" brushRef="#br0" timeOffset="1530.906">1979 748,'0'13,"0"12,0 8,0 6,0 2,0 2,0 0,0-3,0-4,2-5,4-8,2-8,0-7</inkml:trace>
  <inkml:trace contextRef="#ctx0" brushRef="#br0" timeOffset="1799.686">1725 493,'21'5,"22"3,22 3,21 0,16-7,9-11,-15-4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4:44.30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1565 52,'0'0</inkml:trace>
  <inkml:trace contextRef="#ctx0" brushRef="#br1" timeOffset="49231.35">1 453,'39'-18,"-1"-1,-1-2,-1-2,-1-1,-1-2,-1-1,-1-1,19-24,-44 43,0-1,0-1,-1 1,0-1,-1 0,-1 0,1 0,-2-1,1-4,-3 13,0 0,0-1,-1 1,1 0,-1-1,0 1,0-1,0 1,-1 0,1-1,-1 1,1 0,-1-1,0 1,-1 0,1 0,-1 0,1 0,-1 0,0 0,0 0,0 0,0 1,-1-1,1 1,-1 0,1-1,-1 1,0 0,0 1,0-1,0 0,0 1,-1-1,1 1,0 0,0 1,1-1,-1 0,0 1,0 0,0-1,0 1,0 1,0-1,0 0,0 1,0-1,0 1,1 0,-1 0,0 0,0 0,1 0,-1 1,1-1,-1 1,1 0,0 0,-1 0,1 0,0 0,0 0,-1 2,-2 4,-1 0,1 0,1 0,-1 1,1 0,1-1,0 1,-2 9,-5 36,3 1,2 0,2 0,4 30,-1-53,5 560,-5-556</inkml:trace>
  <inkml:trace contextRef="#ctx0" brushRef="#br1" timeOffset="49697.1">1 654,'118'-32,"-44"10,0 4,1 3,25 1,-96 12,0 1,0 0,0 1,0-1,0 1,0 0,0 0,0 0,0 0,0 1,0 0,0-1,0 1,0 1,0-1,0 1,-1-1,1 1,0 0,-1 1,0-1,1 0,-1 1,0 0,0 0,-1 0,1 0,-1 0,1 0,-1 1,0-1,1 3,1 46,-5-49,0 1,0 0,1-1,-1 1,1 0,0-1,0 1,1 0,-1-1,1 1,0 0,0-1,0 1,0-1,0 1,1-1,0 0,-1 0,1 1,1-1,-1 0,0-1,1 1,-1 0,1-1,0 1,0-1,0 0,0 0,0 0,0 0,1-1,5 0,0-1,0 0,0-1,0 0,0-1,0 1,0-2,-1 1,1-1,-1-1,0 1,0-2,0 1,0-1,0 0,-1 0,0-1,0 0,-1 0,0-1,0 0,1-1,-5 4,1-1,-1 1,0 0,0-1,-1 1,1-1,-1 0,0 1,0-1,0 0,-1 0,0 0,0 0,0 1,0-1,-1 0,0 0,0 0,0 1,-1-1,1 1,-1-1,0 1,0-1,-1 1,0 0,1 0,-1 0,0 1,-1-1,1 1,-1-1,1 1,-1 0,0 0,0 1,-1-1,1 1,0 0,-1 0,0 0,0-1,-1 0,0 0,0 0,0 0,0 1,0 0,0 0,-1 1,1 0,0 0,-1 0,1 1,-1 0,1 0,-1 1,1-1,-1 1,1 1,0-1,-1 1,1 1,0-1,0 1,0 0,1 0,-1 0,1 1,0 0,0 0,0 1,0-1,1 1,0 0,0 0,0 0,0 1,-1 3,4-6,0 1,0-1,0 0,0 0,1 1,-1-1,1 0,0 1,0-1,0 0,0 0,1 1,0-1,-1 0,1 1,0-1,0 0,1 0,-1 0,1 0,-1 0,1-1,0 1,0 0,0-1,1 1,-1-1,1 0,-1 0,1 0,0 0,-1 0,1 0,0-1,2 1,31 9,0-6</inkml:trace>
  <inkml:trace contextRef="#ctx0" brushRef="#br1" timeOffset="50615.217">884 213,'-14'-6,"1"1,-1 1,0 0,0 1,-1 0,1 1,-1 1,-1 0,10 1,1 0,0 0,0 0,0 1,0 0,0 0,0 0,0 1,0 0,0 0,1 0,-1 0,1 1,-1-1,1 1,0 0,0 1,0-1,1 1,-1 0,1-1,0 2,0-1,-1 2,2-3,1 1,-1 0,1-1,0 1,0 0,0 0,1 0,0 0,-1 0,1 0,0 0,1 0,-1 0,1 0,0 0,0-1,0 1,0 0,1 0,-1-1,1 1,0-1,0 1,1 0,67 71,19-5,-58-49,-1 2,-1 1,-1 2,-2 0,0 2,-2 1,0 1,5 13,-3 3,-8-77,-11-7,-1 0,-2 0,-2 0,-2-1,-1 1,-3-13,0-43,4 93,0-1,-1 0,1 0,0 1,0-1,0 0,0 0,0 1,1-1,-1 0,0 1,1-1,0 0,-1 1,1-1,0 0,0 1,-1-1,1 1,0 0,1-1,-1 1,0 0,0 0,1-1,-1 1,0 0,1 0,-1 0,1 1,-1-1,1 0,0 1,-1-1,1 1,0-1,-1 1,1 0,0-1,0 1,-1 0,1 0,0 0,0 1,33-1,1 2,-1 2,0 1,0 2,0 1,-28-7,-1 0,1 0,0 0,0 1,-1 0,1 1,-1 0,0 0,0 0,0 0,0 1,0 0,-1 1,0-1,0 1,0 0,0 0,-1 0,0 1,0 0,0-1,-1 1,0 1,0-1,0 0,-1 1,0-1,0 1,0 7,-25 150,23-161,0 0,0 0,0 0,0 0,1 0,-1 0,1 0,0 0,0 0,0-1,0 1,0 0,1 0,-1-1,1 1,-1-1,1 1,0-1,0 0,0 0,1 0,-1 0,0 0,1 0,-1-1,1 1,0-1,0 0,-1 1,1-1,0-1,0 1,0 0,2 0,6 0,-1 0,1 0,-1-1,1 0,-1-1,1 0,-1 0,0-2,7-1,3-3,1-1,-1-2,-1 0,0 0,0-2,10-9,-28 20,-1 0,1 0,-1 1,1-1,-1 0,1 0,-1 0,1 0,-1 1,1-1,0 0,-1 1,1-1,0 0,0 1,0-1,-1 1,1-1,0 1,0 0,0-1,0 1,0 0,0-1,0 1,0 0,0 0,0 0,0 0,0 0,0 0,0 0,0 0,-1 1,1-1,0 0,0 1,0-1,0 0,0 1,0-1,0 1,-1-1,1 1,0 0,0-1,-1 1,1 0,0-1,-1 1,1 0,-1 0,1 0,-1-1,1 1,-1 0,0 0,1 3,-1 1,0-1,1 0,0 0,0 0,0 0,0 0,1 0,0 0,-1 0,2 0,-1-1,0 1,1-1,-1 0,1 1,0-1,0 0,0-1,0 1,1-1,-1 1,1-1,4 2,0 0,0-1,0 1,1-2,-1 1,1-1,0-1,-1 0,1 0,0 0,0-1,0 0,0-1,-1 0,1-1,0 0,1 0,-6-2,0 1,-1-1,1 0,-1 0,0 0,0 0,0 0,-1-1,1 1,-1-1,0 0,0 0,-1 0,0 0,0 0,0 0,0 0,-1 0,1 0,-1 0,-1 0,1-1,-1 1,0 0,0 0,0 0,-1 0,0 0,0 1,0-1,-2-2,0-3,-1 0,0 0,-1 0,0 1,0 0,-1 0,0 0,-1 1,0 0,0 1,-1-1,-7-3,13 8,-1 0,0 1,0 0,0 0,-1 0,1 0,0 0,-1 1,1 0,-1 0,1 0,-1 1,0-1,1 1,-1 0,1 1,-1-1,0 1,1 0,-1 0,1 0,-1 0,1 1,0 0,0 0,0 0,0 1,0-1,0 1,0 0,-1 2,1-2,0 0,0 0,0 1,1 0,-1 0,1 0,0 0,0 0,1 1,-1-1,1 1,0-1,0 1,0 0,1 0,0 0,0 0,0 0,1 0,-1 1,1-1,0 0,1 0,-1 0,1 0,0 0,1 0,-1 0,1 0,0 0,0-1,0 1,1 0,-1-1,1 0,0 0,1 0,-1 0,1 0,2 2,1-3,-1 1,1-2,0 1,0-1,0 0,0 0,0 0,0-1,0-1,3 1,32-1</inkml:trace>
  <inkml:trace contextRef="#ctx0" brushRef="#br1" timeOffset="50860.549">2100 199,'-14'-6,"-11"-4,-6 2,-2 5,2 9,4 7,7 9,9 5,11 4,12 2,11 2,1-4</inkml:trace>
  <inkml:trace contextRef="#ctx0" brushRef="#br1" timeOffset="51124.405">2180 601,'5'15,"5"9,7 1,6-2,11-7,16-9,15-11,-4-5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27.77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174 580,'0'14,"0"13,0 9,0 6,0-1,0-2,0-3,0-6,0-7</inkml:trace>
  <inkml:trace contextRef="#ctx0" brushRef="#br0" timeOffset="306.176">0 487,'3'-1,"154"-92,-148 85,0 1,0-2,-1 1,0-1,0 0,-1-1,-1 1,1-1,-2-1,1 1,-1-1,-1 0,0 0,0-3,-1 6,-1 1,0-1,-1 1,0-1,0 0,-1 0,0 1,0-1,0 0,-1 0,0 1,-1-1,0 1,0-1,-3-5,4 12,0 1,0-1,0 0,0 0,0 1,0-1,0 0,-1 1,1-1,0 1,0 0,-1-1,1 1,0 0,0 0,-1 0,1 0,0 0,-1 0,1 0,0 0,-1 0,1 1,0-1,0 1,0-1,-1 1,1-1,0 1,0 0,0-1,0 1,0 0,0 0,0 0,0 0,0 0,0 0,1 0,-1 0,0 0,1 0,-1 0,0 0,1 1,0-1,-1 0,1 0,0 1,-1-1,1 0,0 0,0 1,0-1,0 1,-3 6,0 1,0 0,0-1,1 1,1 0,-1 0,2 1,-1-1,1 0,0 0,1 0,0 0,1 0,0 0,0 0,1 0,0 0,0-1,1 0,0 1,1-1,0-1,0 1,1-1,0 0,0 0,0-1,1 1,26 14,-2-5</inkml:trace>
  <inkml:trace contextRef="#ctx0" brushRef="#br0" timeOffset="729.3">520 687,'0'23,"-1"0,1-1,2 1,0-1,1 1,0-1,8 20,-11-41,0 0,0-1,0 1,0 0,0 0,1 0,-1-1,0 1,1 0,-1 0,0-1,1 1,-1 0,1-1,-1 1,1 0,-1-1,1 1,-1-1,1 1,0-1,-1 1,1-1,0 1,0-1,-1 0,1 1,0-1,0 0,-1 0,1 1,0-1,0 0,0 0,-1 0,1 0,0 0,0 0,0 0,0-1,-1 1,1 0,0 0,0-1,-1 1,1 0,0-1,29-29,88-166,-104 180,-9 28,-7 32,2-43,-2 5,1-1,0 0,0 1,0-1,1 1,0-1,0 1,1-1,-1 1,1-1,0 1,0-1,1 0,0 0,0 1,0-1,1 0,-1-1,1 1,0 0,0-1,1 0,0 0,-1 0,1 0,3 2,5 0,-1-1,1-1,-1 0,1-1,0 0,1 0,-1-1,0-1,1 0,4-1,33 0</inkml:trace>
  <inkml:trace contextRef="#ctx0" brushRef="#br0" timeOffset="1538.536">1350 674,'-13'-1,"1"1,-1 0,1 1,-1 1,1 0,-1 0,1 1,0 1,0 0,0 1,0 0,1 0,0 1,-2 3,10-7,1 0,0 1,0-1,0 1,0 0,0-1,0 1,1 0,0 0,-1 0,1 0,0 0,1 1,-1-1,0 0,1 0,0 1,0-1,0 0,0 0,0 1,1-1,-1 0,1 0,0 0,0 1,0-1,0 0,1 0,-1 0,1-1,0 1,0 0,0-1,0 1,0-1,0 1,1-1,-1 0,1 0,0 0,-1-1,2 2,9 4,0 1,0-2,0 0,0 0,1-1,0-1,0-1,1 0,-1 0,1-1,-1-1,1-1,-1 0,1-1,0 0,-1-1,0-1,1 0,-1-1,0-1,-1 0,1 0,-1-2,0 0,0 0,-1-1,0 0,2-3,4-9,0 0,-1 0,0-2,-2 0,-1-1,-1 0,-1-1,0-1,-2 1,-1-2,-2 1,4-20,1-1,-3 0,-2 0,-1-1,-3 0,-2 0,-3-22,3 60,-1 1,-1-1,0 1,0-1,0 1,-1-1,-1 1,1 0,-1 0,-1 0,1 0,-1 0,-1 1,0 0,0 0,0 0,-5-5,7 11,-1 0,1 0,-1 0,1 1,-1-1,1 1,-1 0,1 0,-1 0,1 0,-1 1,1-1,-1 1,1 0,0 0,-1 0,1 1,0-1,0 1,0 0,0-1,0 2,0-1,0 0,1 0,-1 1,1-1,0 1,0 0,0 0,0 0,0 0,0 0,1 1,-12 17,1 0,1 2,1-1,0 1,2 1,1-1,1 2,1-1,1 0,2 1,0 0,1-1,2 1,0 0,2 0,0-1,7 23,1-11,2-1,1-1,2 0,1-1,1-1,2-1,1 0,2-2,1 0,1-2,10 8,12 6,-45-41,0 0,0 0,0-1,0 1,0 0,0-1,-1 0,1 1,0-1,0 0,-1 0,1 0,0 0,-1 0,1 0,-1 0,1 0,-1-1,1 1,-1-1,0 1,0-1,0 1,0-1,0 0,0 0,0 1,-1-1,1 0,-1 0,1 0,-1 0,0 0,1 0,-1 0,0 1,0-1,-1-1,5-7,3-14,-4 11,1 0,1 0,0 0,1 0,0 1,1 0,0 0,1 0,4-4,-12 15,1 1,-1-1,0 1,1 0,-1-1,0 1,1-1,-1 1,1 0,-1-1,0 1,1 0,-1-1,1 1,-1 0,1 0,-1 0,1-1,-1 1,1 0,-1 0,1 0,-1 0,1 0,0 0,-1 0,1 0,-1 0,1 0,-1 0,1 1,-1-1,1 0,-1 0,1 0,-1 1,1-1,-1 0,0 0,1 1,-1-1,1 0,-1 1,0-1,1 1,-1-1,0 1,1-1,-1 0,0 1,0-1,1 1,-1-1,0 1,7 32,-7-30,3 18,-4-17,0 1,1 0,0 0,0-1,0 1,0 0,1-1,0 1,0 0,0-1,1 1,-1-1,1 1,0-1,1 0,-1 0,1 0,-1 0,1 0,0-1,1 1,-1-1,0 0,1 0,0 0,0 0,0-1,0 1,0-1,0 0,1-1,2 2,4-5,0 1,-1-2,1 1,-1-2,0 1,0-1,0-1,-1 0,1 0,-1-1,0 0,-1-1,1 0,-1 0,-1-1,1 0,-1 0,5-9,48-74,-54 119,-6-4,-2-16,1 0,0 0,0 0,1-1,0 1,1 0,0 0,0 0,0 0,1-1,0 1,1-1,-1 1,2-1,-1 0,1 0,0 0,0-1,1 1,0-1,4 4,34 0,-22-13</inkml:trace>
  <inkml:trace contextRef="#ctx0" brushRef="#br0" timeOffset="1802.829">2486 393,'-7'16,"3"8,1-1</inkml:trace>
  <inkml:trace contextRef="#ctx0" brushRef="#br0" timeOffset="2183.473">3235 634,'-17'-6,"-28"-10,-1 3,-1 1,-45-5,1 17,89 1,0-1,-1 0,1 1,-1 0,1-1,0 1,-1 0,1 0,0 0,0 1,0-1,0 0,0 1,0 0,0-1,1 1,-1 0,0 0,1 0,-1 0,1 0,0 0,0 0,0 0,0 1,0-1,0 0,1 1,-1-1,1 1,0-1,-1 0,1 1,0 2,1 0,0 0,0 0,0 0,0-1,1 1,0 0,0-1,0 1,1-1,-1 1,1-1,0 0,1 0,-1-1,0 1,1 0,0-1,0 0,4 3,87 43,-46-32,-34-13,0 1,-1 0,0 1,0 1,0 0,-1 1,11 8,-22-14,0-1,0 0,-1 1,1 0,0-1,-1 1,0 0,1 0,-1 0,0 0,0 0,0 0,0 0,0 0,-1 0,1 0,-1 0,1 1,-1-1,0 0,0 1,0-1,0 0,0 0,0 1,-1-1,1 0,-1 0,1 0,-1 1,0-1,0 0,0 0,0 0,0 0,-1-1,1 1,-1 0,1 0,-1-1,1 1,-1-1,0 1,0-1,-1 1,-16 7,0 0,-1-1,0-1,-1-1,1-1,-1-1,0 0,-1-2,1 0,0-2,0 0,-19-3,20 3,-24-3,67 1,5-1</inkml:trace>
  <inkml:trace contextRef="#ctx0" brushRef="#br0" timeOffset="2467.279">3609 955,'-3'-2,"-6"-6,-3-1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26.76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49 0,'0'20,"0"19,0 16,0 10,0 5,-5 0,-3-3,-3-5,-2-10,2-13</inkml:trace>
  <inkml:trace contextRef="#ctx0" brushRef="#br0" timeOffset="271.667">410 27,'-287'274,"280"-267,4-6,1 0,0 0,0 0,0 1,0-1,0 1,0-1,0 1,1 0,-1 0,0 0,1 0,0 0,-1 0,1 0,0 0,0 1,0-1,0 0,1 1,-1-1,1 1,-1-1,1 1,0-1,0 1,0-1,0 0,0 1,1-1,-1 1,1-1,-1 1,1-1,0 0,0 1,0-1,1 0,-1 0,1 1,144 101,-129-95,0 0,0-1,1 0,-1-2,2 0,-1-1,1-1,-1-1,1 0,0-1,18-1,0-3</inkml:trace>
  <inkml:trace contextRef="#ctx0" brushRef="#br0" timeOffset="691.251">664 375,'6'-3,"0"0,-1 0,1 0,0 1,1 0,-1 0,0 0,1 1,-1 0,1 1,-1-1,1 1,-1 0,1 1,-1 0,0 0,1 0,-1 0,0 1,6 3,-10-4,0 0,-1 0,1 0,-1 1,1-1,-1 0,0 1,1-1,-1 1,0 0,0-1,0 1,0 0,0 0,-1 0,1 0,0-1,-1 1,0 0,1 0,-1 0,0 0,0 0,0 0,0 0,0 0,-1 0,1 0,0 0,-1 0,0 0,1 0,-1 0,-1 1,-38 57,-11-9,51-51,-1 1,1-1,0 1,0-1,-1 1,1-1,0 1,0-1,0 1,0-1,0 1,0 0,0-1,0 1,0-1,0 1,0-1,0 1,0-1,0 1,0 0,0-1,1 1,-1-1,0 1,0-1,1 0,-1 1,0-1,1 1,-1-1,1 1,-1-1,0 0,1 1,-1-1,1 0,-1 0,1 1,-1-1,1 0,-1 0,1 1,-1-1,1 0,0 0,-1 0,1 0,0 0,35 8,-28-7,-6-1,13 1,1 1,-1 1,0 0,0 1,0 0,0 2,0 0,-1 0,0 1,-1 1,1 0,-1 1,-1 0,2 3,-11-9,-1-1,0 1,0-1,0 1,-1-1,1 1,-1 0,1 0,-1 0,0 0,0 0,0 0,-1 0,1 0,-1 1,1-1,-1 0,0 0,0 0,-1 1,1-1,-1 0,1 0,-1 0,0 0,0 0,-1 0,1 0,-1 0,1 0,-1-1,0 1,0 0,0-1,-1 1,-9 8,-1 0,0-1,-1-1,0 0,0-1,-1 0,0-1,0-1,-1 0,0-1,-8 0,-8 0,7-5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4.3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0 384,'21'75,"-2"2,5 64,-9-50,-7-47,-6-19,2 0,1 0,1-1,0 0,2 0,1 0,1-1,1-1,5 7,-15-26,1-1,-1 0,1 0,-1 0,1 0,0 0,-1 0,1 0,0 0,0-1,1 1,-1-1,0 0,0 1,1-1,-1 0,0 0,1-1,-1 1,1 0,0-1,-1 0,1 1,-1-1,1 0,0 0,-1 0,1-1,-1 1,1-1,-1 1,1-1,-1 0,1 0,-1 0,0 0,1-1,-1 1,0-1,2-1,9-11,0-2,-1 0,0 0,-1-1,-1 0,-1-1,-1 0,0-1,-1 0,-1 0,-1 0,1-9,-2 14,42-173,6-79,-8 31,-16 130,-28 103,0 1,0 0,0 0,0-1,0 1,0 0,0 0,1-1,-1 1,0 0,1 0,-1 0,1 0,0 0,-1-1,1 1,0 0,-1 0,1 0,0 1,0-1,0 0,0 0,0 0,0 1,0-1,0 0,0 1,0-1,1 1,-1-1,0 1,0 0,0 0,1-1,-1 1,0 0,0 0,1 0,-1 0,0 0,0 1,1-1,-1 0,0 0,0 1,0-1,0 1,1-1,-1 1,0 0,0-1,0 1,0 0,43 64,-23-23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25.8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0 228,'18'0,"20"0,17-2,13-4,11-2,7 0,1 1,-5 2,-10 2,-17 1</inkml:trace>
  <inkml:trace contextRef="#ctx0" brushRef="#br0" timeOffset="296.159">161 375,'14'0,"18"0,19 0,17 0,13-3,9-2,0-1,-8 1,-14-1,-18 1</inkml:trace>
  <inkml:trace contextRef="#ctx0" brushRef="#br0" timeOffset="575.4">656 1,'2'2,"-1"1,1-1,0 0,0 0,0 0,0 0,1 0,-1 0,0-1,1 1,-1-1,1 1,0-1,-1 0,1 0,0 0,0-1,0 1,3 1,156 43,-125-37,-1 0,0 3,-1 1,-1 1,1 2,-2 2,2 2,-31-17,0 0,0 1,0-1,-1 1,1 0,-1 0,0 0,0 0,0 1,0-1,0 1,-1 0,0-1,0 1,0 1,0-1,0 0,-1 0,0 1,0-1,0 0,0 1,-1-1,0 1,1-1,-2 1,0 4,-4 4,-2 0,0-1,0 0,-1 0,-1-1,0 1,0-2,-1 0,-1 0,1 0,-2-2,1 1,-1-1,0-1,-11 4,-83 48,65-40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5:23.74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1,'5'15,"3"13,6 11,4 7,4 7,3 4,1-1,1-3,3-6,1-9,-1-6,0-9,-1-6,-3-5,-4-6,-6-3</inkml:trace>
  <inkml:trace contextRef="#ctx0" brushRef="#br0" timeOffset="403.929">562 67,'0'0,"-1"-1,1 0,0 1,-1-1,0 1,1-1,-1 1,1-1,-1 1,1-1,-1 1,0 0,1-1,-1 1,0 0,0-1,1 1,-1 0,0 0,0 0,1 0,-1 0,0 0,0 0,1 0,-1 0,0 0,0 0,1 0,-1 0,0 1,0-1,1 0,-1 1,0-1,1 0,-1 1,0-1,1 1,-1-1,1 1,-1-1,1 1,-1-1,1 1,-1 0,1-1,0 1,-1 0,1-1,0 1,-1 0,1 0,0-1,0 1,0 0,0 0,0 0,-14 15,0 0,2 1,0 0,1 1,0 0,2 1,0 0,1 1,1 0,1 0,1 1,1-1,0 1,2 0,0 0,1 4,2 38,3 1,2 0,3-1,6 13,19 166,-26-173,-4-67,1-6</inkml:trace>
  <inkml:trace contextRef="#ctx0" brushRef="#br0" timeOffset="1170.377">736 468,'2'5,"8"1,11-3,13-3,11-5,6-2,3 2,2 0,-4 2,-6 3,-9 4,-11 2</inkml:trace>
  <inkml:trace contextRef="#ctx0" brushRef="#br0" timeOffset="1385.79">910 709,'11'4,"16"0,13-3,15-7,11-5,6-2,2-1,-3 2,-13 2</inkml:trace>
  <inkml:trace contextRef="#ctx0" brushRef="#br0" timeOffset="1786.543">1778 589,'-3'5,"0"0,0 0,1 0,-1 0,1 1,0-1,1 1,-1 0,1-1,1 1,-1 0,1 0,0-1,0 1,0 0,1 0,0 0,0-1,0 1,1 0,0-1,0 0,1 1,-1-1,1 0,0 0,0 0,1-1,0 1,-1-1,5 4,0-4,1 1,0-1,0-1,0 0,1 0,-1-1,1 0,-1 0,1-1,0-1,-1 1,1-2,0 1,-1-1,1-1,0 0,-1 0,0-1,1 0,-1 0,-1-1,1-1,0 1,6-6,-11 7,0-1,-1 1,1-1,-1 0,0 0,1-1,-2 1,1-1,-1 1,1-1,-1 0,0 0,-1 0,0 0,1 0,-1 0,-1-1,1 1,-1 0,0 0,0-1,-1 1,1 0,-1 0,0 0,-1-1,1 1,-1 0,0 1,0-1,-1 0,1 1,-1-1,0 1,0 0,-2-2,-5-6,-1 0,0 1,-1 0,0 0,0 1,-1 1,-1 0,0 1,0 1,0 0,-1 1,0 0,0 1,-1 1,1 0,-1 1,-9 0,20 2,1 1,-1 0,0 0,1 0,-1 0,1 0,-1 1,1 0,-1 0,1 0,0 1,-1 0,1-1,0 1,0 1,0-1,0 1,1-1,-1 1,1 0,-1 0,1 1,0-1,0 1,1-1,-1 1,1 0,-1 0,1 0,1 0,-1 1,0-1,1 0,0 1,0-1,1 1,-1-1,1 4,4 28,7-3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6:00.863"/>
    </inkml:context>
    <inkml:brush xml:id="br0">
      <inkml:brushProperty name="width" value="0.2" units="cm"/>
      <inkml:brushProperty name="height" value="0.4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417 0,'0'94,"-25"1078,14-1018,-9 120,12 1,19 143,85 539,-84-788,45 460,-13-339,-5-43,6 243,-44 227,-8-485,-9 0,-14 27,-105 814,80-583,-24 163,-7-58,-43 173,92-514,7 46,12-66,-7 127,15 109,10-442,1 0,1 0,2-1,0 1,2-1,1 0,2 0,0-1,1 0,2-1,1 0,9 13,108 126,-105-133,1-1,2-1,1-2,1-1,1-2,1 0,2-2,0-2,28 12,73 26,2-6,2-7,2-5,2-7,1-5,40-3,9 2,-1 8,-3 9,7 10,329 120,-473-159,0 2,-2 3,0 2,-1 2,-2 2,0 2,-2 2,-1 2,-2 2,-1 2,15 18,104 145,-141-175,-2 0,0 1,-2 0,0 2,-2-1,-1 2,-1 0,4 19,39 182,-4 31,-36-179,7 69,-7 2,-7 0,-8 59,-1-144,0-29,2 0,1 0,2 0,4 16,0-33,5-29,2-86,-16 54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6:36.592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0,'22'16,"22"-3,1-2,0-2,1-2,-1-2,1-2,9-2,450 20,220 14,846-9,-775-10,236-5,-900-20,-132 9,0 0,0 0,0 0,0-1,0 1,0 0,0 0,0-1,0 1,0 0,0 0,0 0,0-1,0 1,0 0,0 0,0-1,0 1,-77-6,27 0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6:38.55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2054,'12'45,"-2"-87,16-79,-5-1,-6-1,-5-1,-5 0,-6 0,-6-23,-28-89,18 143,4-1,5 0,3-1,5-10,2 83,1 1,1-1,1 0,1 1,1 0,1 1,2-3,19-106,-25 122,1-1,-1 0,0 0,-1 0,1 0,-2-1,1 1,-1-1,-1 1,1-1,-1-7,-2-32,1 58,-1 0,0 0,-1 0,1-1,-2 1,0-1,0 1,-1-1,0 0,0 0,-1-1,-3 5,-20 30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6:17.2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1726 5075,'408'0,"-234"13,145 1,-71-7,156 3,-16 17,144-13,-16 4,-180-4,-305-12,197 20,-228-22,0-1,-1 0,1 1,0-1,0 1,0-1,0 1,-1-1,1 1,0-1,0 0,0 1,0-1,0 1,0-1,1 0,-1 1,0-1,0 1,0-1,0 1,1-1,-1 1,0-1,1 1,-1-1,0 1,1-1,-1 1,0-1,1 1,-1 0,1-1,-1 1,1 0,-1-1,1 1,-1 0,1 0,-1-1,1 1,0 0,-1 0,1 0,-1 0,1 0,-1 0,1 0,0 0,-1 0,1 0,-1 0,1 0,-1 0,1 0,0 0,-1 1,1-1,-1 0,1 1,-1-1,1 0,-1 1,-11-15</inkml:trace>
  <inkml:trace contextRef="#ctx0" brushRef="#br0" timeOffset="41927.398">1 435,'81'11,"482"-6,340 31,-440-33,413 14,414 41,-6-40,-1260-17,-15-1,1 1,-1-1,0 0,1-1,-1-1,0 1,0-1,1-1,4-1,-3-18,-13 7</inkml:trace>
  <inkml:trace contextRef="#ctx0" brushRef="#br0" timeOffset="46575.802">4787 543,'-5'-2,"0"2,0-1,0 0,0 1,0 0,0 0,1 1,-1-1,0 1,0 0,0 1,1-1,-1 1,1 0,-1 0,1 0,-1 0,1 1,0 0,0 0,1 0,-1 0,0 1,1-1,0 1,0 0,0 0,1 0,-1 0,1 1,0-1,-1 2,2 0,1-1,-1 0,1 0,0 1,1-1,-1 0,1 0,0 1,0-1,1 0,0 0,0 0,0 0,0-1,1 1,-1 0,1-1,0 0,1 0,-1 0,1 0,0 0,0-1,0 1,0-1,5 2,-1 1,1-1,-1 0,1 0,0-1,1 0,-1-1,1 0,0-1,0 1,-1-2,1 0,0 0,10-1,-15 0,-1-1,1 0,-1 0,0 0,1 0,-1-1,0 1,0-1,0 0,0-1,-1 1,1-1,0 1,-1-1,0 0,0-1,0 1,0 0,0-1,-1 0,1 1,-1-1,0 0,0 0,-1 0,1-1,-1 1,0 0,0-1,0 1,-1 0,1-1,-1 1,0-5,0 1,0 1,0-1,-1 0,0 0,-1 1,1-1,-2 1,1-1,-1 1,0 0,0 0,-1 0,0 0,0 0,0 1,-1 0,0 0,-1 0,-5-4,5 6,0 1,-1-1,1 1,-1 1,0-1,0 1,0 0,0 1,0 0,0 0,0 0,-1 1,1 0,0 0,0 1,0 0,-1 0,1 1,0 0,1 0,-5 3,6-4,0 1,1 0,-1 1,1-1,0 1,0 0,0 0,0 0,0 0,1 1,-1-1,1 1,0 0,0 0,0 0,1 1,-1-1,1 1,0-1,1 1,-1 0,1 0,0-1,0 1,0 0,1 0,-1 0,1 0,1 0,-1 0,1 2,2 1,0 0,1-1,0 1,0-1,1 0,0 0,0 0,0-1,1 0,0 0,0 0,1-1,-1 0,1 0,1-1,-1 0,0 0,1 0,0-1,0 0,0-1,0 0,0 0,1-1,-1 0,0 0,1-1,-5 1,-1-1,1 0,-1-1,1 1,-1-1,1 1,-1-1,0 0,1 0,-1-1,0 1,0 0,0-1,0 0,0 0,0 0,-1 0,1 0,0-1,-1 1,0-1,0 0,0 1,0-1,0 0,0 0,-1 0,1-1,-1 1,0 0,0 0,0-1,0 1,-1-1,2-8,0-1,-1 1,0 0,-1-1,-1 1,0 0,0 0,-2-1,0-1,2 9,0 0,0 0,0 0,-1 1,0-1,0 1,0-1,0 1,-1 0,0-1,0 1,0 1,0-1,-1 0,1 1,-1 0,0-1,0 2,0-1,0 0,-1 1,1 0,-1 0,1 0,-1 0,0 1,0 0,0 0,0 0,0 1,1-1,-1 1,0 0,0 1,0-1,0 1,-3 1,2-1,0 0,1 1,-1 0,0 0,1 1,-1-1,1 1,0 1,0-1,0 1,0-1,1 1,-1 1,1-1,0 1,1-1,-1 1,1 0,0 0,0 1,0-1,1 1,0-1,0 1,0 0,1 0,-1 0,2 0,-1 0,1 0,0 0,0 0,0 0,1 0,0 0,0 0,1 0,-1 0,1-1,0 1,1-1,0 1,0 0,5 1,0 0,0 0,0-1,1 0,0 0,0-1,0 0,1-1,0 0,0-1,0 0,0 0,0-1,1 0,-1-1,1 0,-1-1,5 0,-13 0,-1 0,1 0,-1 0,1 0,0 0,-1 0,1 0,0 0,-1-1,1 1,0-1,-1 1,1-1,-1 0,1 1,-1-1,0 0,1 0,-1 0,0 0,1 0,-1 0,0-1,0 1,0 0,0-1,0 1,0 0,-1-1,1 1,0-1,-1 0,1 1,-1-1,1 1,-1-1,0 0,0 0,1-8,0 1,-1 0,-1 0,1-1,-1 1,-1 0,0 0,0 0,-1 0,0 1,0-1,-1 1,0-1,-5-6,8 14,1 0,0 0,0 1,-1-1,1 0,-1 1,1-1,-1 0,1 1,-1-1,1 1,-1-1,1 1,-1-1,1 1,-1-1,0 1,0-1,1 1,-1 0,0-1,1 1,-1 0,0 0,0 0,1 0,-1 0,0-1,0 1,0 0,1 1,-1-1,0 0,0 0,1 0,-1 0,0 1,0-1,1 0,-1 1,0-1,1 0,-1 1,0-1,1 1,-1-1,1 1,-1-1,1 1,-1 0,1-1,-1 1,1 0,-1-1,1 1,0 0,0-1,-1 1,-12 45,-11 309,19-227,5 1,5-1,8 12,-3-63,-4 0,-2 1,-5-1,-7 54,3-49,7-80,0 0,0 0,0 0,0 0,0 0,1 0,-1 0,1-1,-1 1,1-1,0 0,-1 0,1 0,0 0,0 0,0-1,0 1,0-1,0 0,-1 0,1 0,0 0,0 0,0 0,2-1,5 1,44 2,41-1,1 4,0 4,-2 5,1 4,32 13,-113-28,-1 2,0 0,0 0,0 1,-1 1,1 0,-2 1,6 5,-15-13,-1 1,0 0,0-1,-1 1,1 0,0 0,0 0,0 0,0 0,-1 0,1 0,0 0,-1 0,1 0,-1 0,0 0,1 0,-1 1,0-1,1 0,-1 0,0 0,0 1,0-1,0 0,0 0,0 1,-1-1,1 0,0 0,-1 0,1 0,0 1,-1-1,0 0,1 0,-1 0,0 0,1 0,-45 26,8-15,-1-3,0-1,0-2,-9-1,-18 4,-50 7,0 6,2 4,-29 15,128-37,2 0,-1 1,0 1,1 0,0 1,1 0,-1 1,-3 4,14-12,0 1,0-1,0 1,0 0,0-1,0 1,0 0,1 0,-1-1,0 1,0 0,1 0,-1 0,1 0,-1 0,1 0,-1 0,1 0,0 0,-1 0,1 0,0 0,0 1,0-1,0 0,0 0,0 0,0 0,0 0,0 0,0 0,1 1,-1-1,0 0,1 0,-1 0,1 0,-1 0,1 0,0 0,-1-1,1 1,0 0,0 0,-1 0,1-1,0 1,0 0,0-1,0 1,0-1,10 5,1 0,0-1,0 0,0-1,0-1,1 0,-1-1,10 1,4 0,60 7,11-1,-1 4,0 5,-1 3,-1 5,7 6,-99-30,10 3,1 1,-1 0,0 1,0 0,-1 1,1 1,-2-1,2 3,-11-10,0 1,0-1,0 1,-1 0,1-1,0 1,0 0,-1-1,1 1,0 0,-1 0,1 0,-1-1,1 1,-1 0,1 0,-1 0,0 0,1 0,-1 0,0 0,0 0,0 0,0 0,0 0,0 0,0 0,0 0,0 0,0 0,0 0,-1 0,1 0,0 0,-1 0,1 0,-1 0,1 0,-1 0,0-1,1 1,-1 0,0 0,1-1,-1 1,0 0,0-1,0 1,1-1,-1 1,-1-1,-55 19,51-17,-385 65,203-39,-35 17,205-41,13-4,0 1,0 0,-1 0,1 1,0-1,0 1,0 0,1 0,-1 1,0 0,1 0,-1 0,1 0,0 1,3-3,1 1,0-1,0 1,-1-1,1 1,0-1,0 1,1-1,-1 1,0-1,0 1,1-1,-1 0,1 1,-1-1,1 1,0-1,0 0,-1 0,1 1,0-1,0 0,0 0,0 0,0 0,0 0,1 0,-1 0,0-1,0 1,1 0,-1-1,1 1,-1-1,0 1,1-1,1 1,149 49,-108-38,19 4,7 1,-1 3,-1 3,-1 3,62 33,-93-33,-50-16,-117-19,117 8,-12-3,0 1,-1 2,1 0,-1 2,1 1,-1 1,1 2,0 0,-18 7,40-10,1-1,0 1,0 0,0 0,0 0,0 0,0 1,1-1,-1 1,1 0,0 0,-1-1,1 2,1-1,-1 0,0 0,1 0,0 1,-1-1,1 1,1-1,-1 1,0 0,1-1,0 3,10 96,-5-77,3 36,-2 0,-3 1,-3 0,-2-1,-6 24,-9 85,5 69,5 127,-9-188,5-92,-16 47,22-14,5-118,0 0,0 1,0-1,0 0,1 0,-1 0,0 0,1 0,-1 0,1 0,-1 0,1 0,-1 0,1 0,-1-1,1 1,0 0,0 0,-1 0,1-1,0 1,0 0,0-1,0 1,0-1,0 1,0-1,0 0,0 1,0-1,0 0,0 0,0 1,0-1,0 0,0 0,1 0,-1 0,0-1,46-11,-30 5,103-5,108-3,34 11,-109 2,329-12,414 25,-157 11,-371-14,-326-13,-30-1</inkml:trace>
  <inkml:trace contextRef="#ctx0" brushRef="#br0" timeOffset="47625.503">6418 2775,'-70'353,"33"-276,37-77,0 1,0-1,0 1,0-1,0 1,0-1,0 1,-1-1,1 0,0 1,0-1,0 1,-1-1,1 1,0-1,-1 0,1 1,0-1,-1 0,1 1,-1-1,1 0,0 0,-1 1,1-1,-1 0,1 0,-1 0,1 0,-1 0,1 1,-1-1,1 0,-1 0,1 0,-1 0,1 0,-1-1,1 1,-1 0,1 0,0 0,-1 0,1 0,-1-1,1 1,-1 0,1 0,-1-1,1 1,0 0,-1-1,1 1,0 0,-1-1,1 1,0 0,0-1,-1 1,1-1,0 1,0-1,0 1,-1-1,1 1,-5-37,13-212,-2 156,0-19,21-221,3 223,-28 106,0 0,0 0,1 0,-1 0,1 1,0-1,0 1,0 0,1 0,-1 0,1 0,-1 0,1 1,0 0,0 0,0 0,0 0,1 0,-1 1,0 0,1 0,-1 0,4 0,10 2,0 2,-1 0,1 0,-1 2,0 0,0 1,0 1,-1 0,0 2,-1 0,1 0,-2 1,0 1,11 10,-14-13,0 1,-1-1,0 2,0-1,-1 2,0-1,-1 1,0 0,-1 1,0 0,-1 0,0 0,-1 1,0 3,-5-10,-1 0,0 0,0-1,-1 1,1 0,-1-1,0 1,-1-1,0 0,0 0,0 0,0 0,-1 0,1-1,-1 0,0 0,-1 0,1 0,-1 0,1-1,-1 0,0 0,-1 0,1-1,0 1,-1-1,-5 1,-273 107,279-108,-1 1,1-1,-1 1,1 0,0 0,0 0,0 1,1 0,-1 0,1 0,0 0,0 1,0 0,1 0,0 0,-1 0,2 0,-1 0,1 1,0 0,0-1,0 1,1 0,0 0,0 0,0 0,1 0,0 0,0 0,1 0,0 1,3 8,2 1,0-1,0 0,2 0,0-1,0 0,1-1,1 1,0-2,1 1,1-2,0 1,0-2,1 1,0-2,1 0,0 0,0-1,6 2,-1-1,1-1,0 0,1-2,0 0,0-1,0-1,1-1,-1-1,1-1,0-1,18-2,-5-4</inkml:trace>
  <inkml:trace contextRef="#ctx0" brushRef="#br0" timeOffset="47940.659">6966 2882,'0'45,"9"155,-7-184,1-1,1 1,0-1,1 0,1 0,0-1,1 1,0-2,1 1,1-1,5 6,-8-13,-1-1,2 0,-1 0,1 0,0-1,0 0,0 0,0-1,1 0,-1 0,1 0,0-1,0 0,0-1,0 0,0 0,0-1,0 0,0 0,0-1,0 0,0 0,0-1,0 0,-1-1,1 0,-1 0,1 0,-1-1,0 0,0 0,-1-1,1 0,3-3,17-14</inkml:trace>
  <inkml:trace contextRef="#ctx0" brushRef="#br0" timeOffset="48219.49">6979 3082,'12'0,"12"0,14-2,14-1,7-2,2-3,-1-2,-10 1,-12-1,-14 2</inkml:trace>
  <inkml:trace contextRef="#ctx0" brushRef="#br0" timeOffset="48478.793">6979 2788,'16'0,"17"0,16-2,13-1,10 0,2 1,-2 0,-14 1</inkml:trace>
  <inkml:trace contextRef="#ctx0" brushRef="#br0" timeOffset="48750.119">7541 2802,'7'18,"9"13,8 8,10 4,8 2,8-1,4 3,1-2,-5 0,-7-4,-8-2,-7-2,-9-7,-6-5,-4-7</inkml:trace>
  <inkml:trace contextRef="#ctx0" brushRef="#br0" timeOffset="48751.119">7995 2895,'-16'-4,"-9"2,-8 9,-5 10,-3 14,-1 10,0 10,2 5,6 2,6 1,8-4,8-8,5-13</inkml:trace>
  <inkml:trace contextRef="#ctx0" brushRef="#br0" timeOffset="49019.917">8396 2908,'0'7,"2"11,1 12,0 12,0 8,-2 7,0 1,0-1,-1-5,0-8,0-8,0-8,0-13,-1-15,1-13,0-14,0-2</inkml:trace>
  <inkml:trace contextRef="#ctx0" brushRef="#br0" timeOffset="49276.236">8263 2842,'7'0,"13"2,20 3,20 1,22-1,16-3,8-7,-3-7,-16-3,-24 0</inkml:trace>
  <inkml:trace contextRef="#ctx0" brushRef="#br0" timeOffset="50040.445">5495 556,'14'0,"15"0,17 0,17 0,15 0,15 0,13-3,3 0,0-2,-8 0,-11 1,-18 0,-15 2,-16 1,-14 3,-10 1,-8-1</inkml:trace>
  <inkml:trace contextRef="#ctx0" brushRef="#br0" timeOffset="50578.01">6872 449,'-8'5,"-1"2,1-1,1 1,-1 1,1-1,0 1,1 1,0-1,0 1,1 0,0 0,-2 8,5-13,0 1,1-1,0 1,0 0,0-1,0 1,1 0,0 0,0-1,0 1,1 0,-1 0,1-1,0 1,1 0,-1-1,1 0,0 1,0-1,0 0,0 0,1 0,0 0,0 0,0 0,0-1,1 0,1 2,4 2,0 0,0-1,1-1,0 0,0 0,0 0,0-2,1 1,-1-1,1-1,0 0,0 0,0-1,0 0,0-1,0-1,0 0,0 0,0-1,0 0,0-1,-1 0,1-1,-1 0,10-5,-16 5,0 1,0-1,0 1,0-1,0-1,-1 1,0 0,0-1,0 1,0-1,-1 0,0 0,0 0,0 0,-1-1,1 1,-1 0,0-1,-1 1,0-1,1 1,-2-1,1 1,-1 0,1-1,-2 1,1-1,0 1,-1 0,0 0,0 0,-1 0,0 0,1 1,-1-1,-1 1,1-1,-1 1,0 0,0 1,0-1,0 1,0 0,-3-2,-1 0,0 0,0 1,0 0,-1 0,0 1,0 0,0 0,0 1,0 0,0 1,-1 0,1 0,0 1,-1 1,1-1,0 1,-1 1,1 0,0 0,0 1,0 0,0 0,1 1,-1 0,1 1,0 0,1 0,-1 1,1-1,0 2,0-1,0 1,-4 8,9-13,1 1,-1-1,1 1,0 0,0 0,0 0,1 0,-1 0,0 0,1 0,0 0,0 0,0 0,0 0,1 0,-1-1,1 1,-1 0,1 0,0 0,0 0,1 0,-1-1,0 1,1-1,0 1,-1-1,1 1,0-1,0 0,1 0,-1 0,0 0,1 0,1 1,31 19</inkml:trace>
  <inkml:trace contextRef="#ctx0" brushRef="#br0" timeOffset="50846.289">7407 543,'18'0,"20"0,17 0,10 0,8 0,1-3,-6 0,-14 0</inkml:trace>
  <inkml:trace contextRef="#ctx0" brushRef="#br0" timeOffset="51118.564">7741 262,'-9'9,"-1"12,4 14,7 14,6 14,2 6,-1 5,-2 0,-1-4,-5-8,-2-13</inkml:trace>
  <inkml:trace contextRef="#ctx0" brushRef="#br0" timeOffset="51418.758">8143 221,'-4'26,"3"-1,0 1,1-1,1 1,2 0,1-1,0 0,2 0,1 0,1-1,1 0,1 0,1-1,1-1,7 8,-14-19,1 0,0-1,1 0,0 0,0-1,1 0,1 0,-1-1,2 0,-1-1,1 1,2 0,-9-7,-1 0,0-1,0 1,1-1,-1 1,0-1,1 0,-1 1,0-1,1 0,-1-1,0 1,1 0,-1-1,0 1,0-1,1 0,-1 0,0 0,0 0,0 0,0 0,0 0,0-1,0 1,-1-1,1 0,0 1,-1-1,1 0,-1 0,0 0,0 0,36-73,-18 9,-4-1,-2 0,-3-1,0-59,1-110,-11 228,-1 17,1 10</inkml:trace>
  <inkml:trace contextRef="#ctx0" brushRef="#br0" timeOffset="51669.119">8984 609,'-101'-76,"95"72,0 1,0 0,0 1,0 0,-1 0,1 0,0 1,-1 0,0 0,1 0,-1 1,0 0,1 0,-1 1,1 0,-1 0,-5 2,7 0,-1 1,1-1,0 1,0 0,0 1,1-1,-1 1,1 0,0 0,0 0,1 1,0-1,0 1,0 0,0 0,1 0,0 0,1 0,-1 1,1-1,0 1,1-1,-1 0,1 1,1-1,-1 1,1-1,0 1,0-1,1 0,0 0,0 0,1 0,-1 0,1 0,4 5,-1-2,0-1,1 1,1-1,-1 0,1-1,1 1,-1-2,1 1,0-1,1-1,-1 1,1-2,0 1,0-1,1-1,-1 0,1 0,1-1,11 2,0-1,0-1,0-1,1-1,-1-1,0-1,0-1,1-2,27-6</inkml:trace>
  <inkml:trace contextRef="#ctx0" brushRef="#br0" timeOffset="51946.219">9546 609,'-2'-5,"0"0,-1 1,0-1,0 1,0-1,0 1,-1 0,1 0,-1 0,0 1,0-1,-1 1,1 0,-1 0,1 0,-1 1,0 0,0 0,0 0,-1 0,1 1,0 0,0 0,-1 1,1-1,0 1,-1 0,1 0,-1 1,1 0,-1 0,-3 2,-1 1,1 0,0 0,0 1,0 0,1 1,0 0,0 0,0 1,1 0,-1 0,2 0,-1 1,1 0,1 1,-1-1,1 1,1 0,0 1,0-1,1 1,0-1,0 1,1 0,1 0,0 0,0 0,0 1,2-1,-1 0,2 8,0-11,1-1,-1 1,1-1,0 1,0-1,1 0,0 0,0-1,0 1,1-1,-1 0,1 0,1 0,-1-1,1 0,0 0,-1 0,2 0,-1-1,0 0,1-1,2 1,10 3,0 0,0-2,0 0,1-2,-1 0,1-1,9-1,35-5,-8-3</inkml:trace>
  <inkml:trace contextRef="#ctx0" brushRef="#br0" timeOffset="52221.996">10068 1037,'0'0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22.958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2344 3849,'-180'10,"-46"21,-117-32,126-27,-40 24,3-24,23-30,187 44,-138-34,150 39,0-3,1 0,0-2,1-1,1-2,1-1,0-1,-6-6,24 16,1 0,-1-1,1 0,1 0,0-1,0 0,1 0,1-1,0 0,0 0,1-1,1 1,0-1,1 0,0 0,1-1,-10-68,3-1,4-1,4 1,5-29,-3 95,10-218,11 0,16-33,57-158,-17 42,-64 295,4 1,3 1,11-17,-7 22,-4 0,-3-2,-3 0,-5-1,-3-1,-3-22,-6-276,0 389,-1 3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1.26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43,'46'8,"280"-16,510-5,-539 12,-194-1,0-3,1-6,-36 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1.6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114 181,'-1'2,"0"0,0 0,0-1,1 1,-1 0,0 0,1 0,0 0,-1 0,1 0,0 0,0 1,0-1,0 0,0 0,1 0,-1 0,0 0,1 0,0 0,-1 0,1 0,0-1,0 1,0 0,0 0,1-1,-1 1,0 0,1-1,-1 0,1 1,-1-1,1 0,0 0,-1 1,1-1,0-1,0 1,0 0,0 0,0-1,0 1,0-1,0 0,0 1,0-1,1 0,3-2,-1 1,0-1,0 0,0 0,0-1,0 0,-1 0,1 0,-1 0,0-1,0 1,0-1,0 0,-1 0,1-1,-1 1,0-1,0 0,-1 0,0 1,0-2,0 1,0 0,-1 0,1-1,-1 1,-1 0,1-1,-1 1,0-1,0 1,-1-1,1 1,-1-1,-1 1,1 0,-1 0,1-1,-3-3,0 3,-1 1,0-1,0 0,0 1,0 0,-1 0,1 1,-1 0,-1 0,1 0,0 0,-1 1,0 0,0 1,0 0,0 0,0 0,0 1,-2-1,5 2,0-1,-1 1,1 0,0 0,0 0,0 0,-1 1,1 0,0-1,0 2,0-1,0 0,0 1,0 0,1 0,-1 0,1 0,-1 1,1-1,0 1,-1 0,1 0,1 0,-1 0,0 0,1 1,0-1,0 1,0 0,0 0,0 0,1 0,-1 2,1 1,0 0,0 1,1-1,0 1,0-1,0 1,1-1,1 0,-1 1,1-1,0 0,1 0,-1 0,2-1,-1 1,3 3,16 28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1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65 179,'1'2,"0"0,0-1,0 1,0 0,1-1,-1 1,0-1,1 0,-1 0,1 1,0-1,-1 0,1 0,0 0,0 0,-1-1,1 1,0 0,0-1,0 0,0 1,0-1,0 0,0 0,0 0,0 0,0 0,0 0,-1-1,1 1,0 0,0-1,0 0,0 0,0 1,-1-1,1 0,0 0,-1 0,1-1,1 0,3-3,0 1,-1-1,1-1,-1 1,0-1,0 0,-1 0,0 0,0-1,2-3,-4 7,0 0,0 0,-1 0,1-1,-1 1,0 0,0-1,0 1,0-1,-1 1,0-1,1 1,-1-1,0 1,-1-1,1 1,0-1,-1 1,0-1,0 1,0 0,0-1,-1 1,1 0,-1 0,0 0,0 0,0 0,0 0,-1 0,1 1,-1-1,1 1,-1 0,0 0,0 0,0 0,0 0,0 1,0-1,-2 0,-1 1,0 1,1-1,-1 1,0 0,0 1,1-1,-1 1,0 0,1 1,-1-1,1 1,-1 0,1 0,0 1,0-1,0 1,0 1,0-1,1 1,-1-1,1 1,0 0,0 1,1-1,-1 1,1 0,0-1,0 2,1-1,-1 0,1 0,0 1,1-1,-1 1,2-3,0 1,1-1,-1 1,1-1,-1 1,1-1,0 1,0-1,1 0,-1 0,1 0,0 0,0 0,0 0,0 0,0 0,0-1,1 1,-1-1,1 1,0-1,0 0,0 0,0-1,0 1,0 0,0-1,0 0,1 0,-1 0,1 0,-1 0,1-1,-1 0,1 0,-1 1,1-2,43 9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4.62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148 1,'-2'16,"-4"14,-2 12,-2 7,-2 2,-2 0,3-5,0-6,0-7,0-9,-1-11,1-12,1-14,0-12,1-4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2.3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0,'16'0,"19"0,17 0,16 0,14 2,12 1,5 0,2-1,-2 2,-10 1,-10-2,-12 0,-13-1,-13-4,-14-1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3.38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65 577,'12'753,"-19"-610,2-141,1-18,-32-308,11 10,33 227,-8 86,1 0,-1-1,1 1,0 0,-1 0,1-1,0 1,0 0,0 0,0 0,0 0,0 0,0 0,1 0,-1 0,0 1,0-1,1 0,-1 1,0-1,1 1,-1-1,0 1,1 0,-1-1,1 1,-1 0,1 0,-1 0,1 0,-1 0,1 1,-1-1,0 0,1 1,-1-1,1 1,-1-1,1 1,50 32,-38-22,-1 0,0 1,-1 1,0 0,-1 0,0 1,-1 1,-1-1,0 2,-1-1,-1 1,0 0,0 5,-6-19,0 0,-1-1,1 1,-1 0,0-1,1 1,-1 0,0 0,0-1,0 1,0 0,0-1,-1 1,1 0,0 0,-1-1,1 1,-1 0,0-1,0 1,1-1,-1 1,0-1,0 1,0-1,-1 0,1 0,0 1,0-1,-1 0,1 0,-1 0,1 0,-1 0,1-1,-1 1,1 0,-1-1,0 1,1-1,-1 0,0 1,0-1,1 0,-1 0,0 0,0 0,0-1,0-1,0 0,0 0,0-1,0 1,1-1,-1 0,1 1,0-1,-1 0,1 0,0 0,1 0,-1 0,1 0,-1 0,1 0,0 0,0 0,0 0,0 0,1 0,-1 0,1 0,0 0,0 0,0 0,0 0,2-2,76-145,-43 90,-10 13,-1-1,-3-1,-2-1,-2 0,-2-2,-3 0,-2 0,-2-1,-2-1,-2-39,-4 82,-1 4,1 1,-1 0,0-1,0 1,-1 0,0-1,0 1,-1 0,1 0,-1 0,0 0,-1 0,0 0,0 0,2 5,0 0,1 1,-1 0,0-1,0 1,0-1,1 1,-1 0,0 0,0-1,0 1,0 0,0 0,0 0,0 0,1 0,-1 0,0 0,0 0,0 0,0 1,0-1,0 0,1 1,-1-1,0 0,0 1,0-1,1 1,-1-1,0 1,1-1,-1 1,0 0,1-1,-1 1,1 0,-1 0,1-1,-1 1,1 0,-1 0,-7 12,1 0,0 0,1 0,0 1,1 0,0 0,2 0,-1 0,0 12,3-20,-13 73,4 1,3 0,4 59,3-104,1 0,2 0,1 0,2 0,7 21,-11-46,1-1,0 0,1 1,0-1,0-1,1 1,0-1,1 1,0-2,0 1,0-1,1 1,0-2,1 1,-1-1,1 0,0-1,1 0,-1 0,1-1,0 0,3 1,-7-4,0 1,1-1,-1 0,1 0,0 0,-1-1,1 0,-1 0,1 0,0-1,-1 0,1 0,-1 0,1-1,-1 0,0 0,3-1,13-11</inkml:trace>
  <inkml:trace contextRef="#ctx0" brushRef="#br0" timeOffset="267.282">65 363,'22'5,"29"1,25 0,24-1,11 0,-12 0</inkml:trace>
  <inkml:trace contextRef="#ctx0" brushRef="#br0" timeOffset="630.31">799 1045,'10'-22,"-2"-1,-1-1,-1 1,-1-1,-1 0,-1-1,-1 1,-1 0,-1-1,-2 1,0-1,-4-14,5 33,1 1,-1 0,-1-1,1 1,-1 0,0 0,0 0,0 0,-1 0,1 1,-1-1,-1 1,1-1,0 1,-1 0,0 0,0 1,0-1,-1 1,1 0,-1 0,1 0,-2 1,4 2,1 0,-1 0,1 0,-1 1,0-1,1 1,-1-1,1 1,-1-1,1 1,-1 0,1 0,-1 0,1 0,0 0,-1 0,1 0,0 0,0 1,0-1,0 0,0 1,0-1,0 0,1 1,-1-1,0 1,1 0,-1-1,1 1,0-1,0 1,-1 0,1-1,0 1,0 0,0-1,1 1,-1 0,0-1,1 1,-1 0,1-1,-1 1,1-1,0 1,-1-1,1 0,0 1,0-1,0 0,0 1,1-1,-1 0,0 0,1 1,9 4,0 0,0-1,1 0,0-1,0 0,0-1,0 0,0-1,1-1,-1 1,1-2,11 0,-10 0,188 5,-199-5,-1 0,0 0,0 0,0 0,1 0,-1 1,0-1,0 1,0 0,0 0,0-1,0 1,0 1,0-1,0 0,-1 0,1 1,0-1,-1 1,1-1,-1 1,0 0,1-1,-1 1,0 0,0 0,0 0,0 0,0 0,-1 0,1 0,-1 0,1 0,-1 1,0-1,0 0,0 0,0 0,0 1,0-1,0 0,-1 1,-35 83,30-75,0 0,1 0,0 1,1 0,0 0,1 0,0 1,0 5,3-16,0 1,0-1,0 1,0-1,0 1,1-1,0 1,-1-1,1 1,0-1,0 0,0 1,0-1,1 0,-1 0,1 0,-1 0,1 0,0 0,0 0,-1-1,1 1,0-1,1 1,-1-1,0 0,0 1,1-1,-1-1,0 1,1 0,-1 0,2-1,89 7,-92-7,73-5,-1-3,37-10,-19 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0.1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140 175,'-14'24,"1"2,2-1,0 2,2-1,1 2,1-1,2 1,0 0,2 0,0 21,-1-20,1 0,1 0,2 0,0 1,2-1,2 0,0 0,2-1,1 1,1-1,5 8,-11-32,-1 0,1 0,0 0,0-1,0 1,1-1,-1 1,1-1,0 0,0 0,0 0,0 0,1-1,-1 1,1-1,0 0,-1 0,1 0,0-1,0 1,0-1,0 0,0 0,0 0,1-1,-1 1,0-1,0 0,1 0,-1-1,0 1,4-2,1-4,0-1,-1 0,0-1,0 0,-1 0,0-1,0 0,-1 0,0 0,0-1,-1 0,-1 0,0 0,0-1,-1 1,2-11,6-13,-2 0,-1-1,-2 0,-1 0,-2-1,-1 1,-2-1,-2 1,-1-1,-1 1,-2 0,-2 0,-1 1,-6-13,-33-33,46 78,0-1,0 1,-1 0,1 0,-1 0,1 0,-1 1,0-1,0 1,1-1,-1 1,0 0,0 0,0 0,0 1,-1-1,1 1,0 0,0-1,0 1,0 1,-1-1,1 0,0 1,0 0,0-1,-1 2,-8 5,1 1,0 1,0 0,1 0,0 1,1 0,0 1,0 0,2 0,-1 1,1 0,1 0,0 1,1 0,0 0,1 0,-2 12,0-8,0 0,1 0,1 0,1 1,1 0,0-1,1 1,1 0,1 0,0 0,2-1,0 1,0-1,2 1,0-1,1 0,1-1,1 0,0 0,3 4,24 22</inkml:trace>
  <inkml:trace contextRef="#ctx0" brushRef="#br0" timeOffset="478.553">635 1,'-13'39,"3"1,1 0,2 1,2 0,2 0,1 0,2 0,2 0,4 20,-3-7,10 214,-13-267,0-1,-1 0,1 1,0-1,0 0,0 1,0-1,-1 1,1-1,0 0,0 1,0-1,0 1,0-1,0 0,0 1,0-1,0 1,0-1,0 0,0 1,1-1,-1 1,0-1,0 0,0 1,0-1,1 1,-1-1,0 0,0 1,1-1,-1 0,0 0,1 1,-1-1,0 0,1 0,-1 1,0-1,1 0,-1 0,1 0,-1 0,0 1,1-1,-1 0,1 0,-1 0,0 0,1 0,-1 0,1 0,-1 0,1 0,-1 0,0-1,1 1,-1 0,1 0,-1 0,0 0,1-1,-1 1,0 0,1 0,-1-1,0 1,1 0,17-29,-14 22,-4 7,4-9,0 1,1 0,0 0,0 0,0 0,1 1,1 0,-1 0,1 0,0 1,1 0,-1 0,1 1,0 0,1 1,4-3,-11 7,0 0,1 0,-1 0,1 0,-1 0,0 1,1-1,-1 1,0 0,1-1,-1 1,0 0,0 0,1 0,-1 1,0-1,0 0,-1 1,1 0,0-1,0 1,-1 0,1 0,-1 0,1 0,-1 0,0 0,0 0,0 0,0 1,0-1,21 75,-19-62,0-1,-1 1,0 0,-1-1,-1 1,0 0,-1 0,-1-1,0 1,-1 0,0-1,-1 0,-1 0,-1 0,-6 13,10-24,-1 0,1 0,0-1,-1 1,0-1,0 1,0-1,0 0,0 0,0 0,0 0,-1-1,1 1,-1-1,1 0,-1 0,1 0,-1-1,0 1,1-1,-1 0,0 0,0 0,1 0,-1-1,0 0,1 1,-1-1,1-1,-1 1,1 0,-1-1,1 0,0 0,0 0,0 0,0 0,0 0,-2-3,3-18,9 13</inkml:trace>
  <inkml:trace contextRef="#ctx0" brushRef="#br0" timeOffset="839.828">1382 455,'-19'4,"-1"0,1 1,0 1,0 0,1 2,0 0,0 1,1 1,0 1,1 0,0 1,0 0,2 2,-14 14,-7 23,35-49,-1-1,0 1,1-1,-1 1,1 0,-1-1,1 1,0 0,0-1,0 1,0 0,0-1,0 1,0 0,0-1,1 1,-1 0,0-1,1 1,0-1,-1 1,1-1,0 1,0-1,0 1,0-1,0 0,0 1,0-1,0 0,1 0,-1 0,0 0,1 0,7 3,-1 0,1-1,0 0,0-1,0 0,0 0,1-1,-1 0,0-1,9 0,4 0,11 2,-13-3,0 1,0 1,0 1,-1 1,1 1,-1 0,0 1,0 2,0 0,-1 0,3 4,-16-8,-1 1,0 0,0 0,0 1,0-1,-1 1,0 0,0 0,0 0,0 0,-1 0,0 1,0-1,-1 1,1-1,-1 1,0 0,-1 0,1-1,-1 1,0 0,-1 0,0-1,1 1,-2 0,1-1,-1 1,0-1,0 1,0-1,-1 0,1 0,-1 0,-1 0,1 0,-1-1,0 0,-1 2,-14 12,0-2,-2 0,0-1,0-1,-2-1,1-1,-2 0,1-2,-2-1,1-1,-1-1,0-2,-6 1,-26 7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8.81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53.58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131 164,'-12'63,"3"2,3-1,3 1,2 0,4-1,2 1,3 2,0 27,-6-77,-1-12,0 0,0 0,-1 0,1 1,-1-1,-1 0,1 0,-1 0,0 0,0 0,0 0,-1 0,1 0,-3 3,4-7,-1-1,0 1,1-1,-1 0,1 0,-1 1,0-1,1 0,-1 0,0 0,0 1,1-1,-1 0,0 0,1 0,-1 0,0 0,1-1,-1 1,0 0,0 0,1 0,-1-1,1 1,-1 0,0-1,1 1,-1 0,1-1,-1 1,0-1,1 1,-1-1,1 1,0-1,-1 1,1-1,-1 1,1-1,0 0,-1 1,1-1,0 0,-10-16,1-1,0 0,2 0,0-1,1 0,1 0,0 0,2 0,-1-10,-7-39,2 0,4-1,2 0,4 0,4-25,-5 82,1-1,0 1,0 0,1 0,1 0,0 1,1-1,0 1,0-1,2 1,-1 1,1-1,1 1,0 0,0 0,1 1,0 0,1 0,2-1,-6 8,0 0,1 0,-1 0,1 1,-1-1,1 1,-1 1,1-1,0 1,0 0,-1 0,1 1,0 0,-1 0,1 0,-1 0,1 1,-1 0,0 0,3 2,8 4,-2 0,1 1,-2 0,1 1,-1 0,5 7,-6-6,0 1,-1 1,-1 0,0 0,-1 1,0 0,-1 0,0 2,-6-11,0-1,0 0,0 1,-1 0,1-1,-1 1,0 0,-1 0,1-1,-1 1,0 0,0 0,0 0,-1 0,0-1,0 1,0 0,0 0,-1-1,0 1,0-1,0 0,0 1,-1-1,0 0,0 0,0-1,0 1,-2 1,-6 4,-1-1,-1 0,0-1,0 0,0-1,0 0,-1-1,0-1,1 0,1 0,1 0,-1 1,1 1,0 0,0 1,0 0,1 0,0 1,1 0,-4 5,7-6,1 1,0 0,1 0,0 1,0-1,0 1,1 0,1 0,0 0,0 0,0 0,1 0,1 1,0-1,0 0,1 1,0-1,0 0,1 0,0 0,1 0,0 0,0 0,1-1,0 1,1-1,-1 0,2 0,-1-1,1 0,0 0,1 0,-1-1,3 2,7 5,0-1,1-1,0 0,1-1,0-1,0-1,1-1,0 0,1-1,-1-2,1 0,0 0,0-2,11 0,15-1</inkml:trace>
  <inkml:trace contextRef="#ctx0" brushRef="#br0" timeOffset="249.923">613 511,'-9'19,"-4"14,2 9,2 9,4 2,9 1,9-1,10-4,10-5,6-7,4-9,1-8,-1-8,-4-11,-5-9,-8-4</inkml:trace>
  <inkml:trace contextRef="#ctx0" brushRef="#br0" timeOffset="521.67">599 726,'18'11,"17"4,13-1,6-2,3-6,-3-6,-8-8,-13-7,-11 0</inkml:trace>
  <inkml:trace contextRef="#ctx0" brushRef="#br0" timeOffset="781.725">719 458,'352'14,"-347"-15,1 1,-1 0,1 0,-1 1,0-1,1 1,-1 0,0 0,0 1,0 0,1 0,-2 0,1 0,0 1,0 0,-1 0,0 0,1 1,-1-1,0 1,-1 0,1 0,-1 0,0 1,2 2,77 191,-72-171,2-2,1 0,1 0,1-1,1-1,1-1,1 0,1-1,1-1,1-1,1 0,21 13,-42-32,1 2,-1-1,1 0,0 1,0-1,0 0,0 0,1 0,-1 0,0-1,0 1,0-1,1 1,-1-1,0 0,0 0,1 0,-1 0,0 0,1 0,-1-1,0 1,0-1,0 0,1 1,4-9</inkml:trace>
  <inkml:trace contextRef="#ctx0" brushRef="#br0" timeOffset="967.244">1495 525,'-16'13,"-10"15,-7 10,-5 11,-3 9,2 2,2 2,7-5,12-3,8-13</inkml:trace>
  <inkml:trace contextRef="#ctx0" brushRef="#br0" timeOffset="1216.629">1749 525,'-1'20,"-1"16,-3 14,-1 6,1 6,1 2,4-2,3-4,5-8,0-7,1-11,-1-14,-2-16,-2-9</inkml:trace>
  <inkml:trace contextRef="#ctx0" brushRef="#br0" timeOffset="1488.906">1575 365,'16'-3,"18"3,18 0,14 0,8 3,0 1,-14 2,-17-1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4.7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830 843,'40'-71,"67"-137,-97 182,-10 27,0-1,0 0,0 0,1 0,-1 0,0 0,0 1,0-1,0 0,1 0,-1 0,0 0,0 0,0 0,1 0,-1 0,0 0,0 0,0 0,1 0,-1 0,0 0,0 0,1 0,-1 0,0 0,0 0,0 0,0 0,1 0,-1 0,0 0,0 0,0-1,1 1,-1 0,0 0,0 0,0 0,0 0,0-1,1 1,-1 26,0-25,-19 438,16-261,4-176,-1 0,0 0,0 1,0-1,0 0,-1 1,1-1,0 0,-1 0,0 1,1-1,-1 0,0 0,0 0,0 0,-1 0,1 0,0 0,-1 0,1-1,-1 1,0 0,1-1,-1 1,0-1,0 0,0 0,0 0,0 0,0 0,-1 0,1 0,0 0,0-1,-1 0,1 1,0-1,0 0,-1 0,1 0,0 0,-1 0,1-1,-2 0,3 1,1 0,-1 0,1 0,-1 0,0 0,1 0,-1-1,1 1,-1 0,1 0,-1-1,1 1,-1 0,1 0,0-1,-1 1,1-1,-1 1,1 0,0-1,-1 1,1-1,0 1,0-1,-1 1,1-1,0 1,0-1,0 1,-1-1,1 1,0-1,0 0,0 1,0-1,0 1,0-1,0 1,0-1,0 1,1-1,-1 1,0-1,0 0,0 1,1-1,-1 1,0-1,1 1,-1 0,0-1,1 1,-1-1,0 1,1 0,-1-1,1 1,-1 0,1-1,-1 1,1 0,-1 0,1-1,0 1,38-11,324-2,-330 6,-11 0</inkml:trace>
  <inkml:trace contextRef="#ctx0" brushRef="#br0" timeOffset="255.362">616 27,'-7'9,"2"12,10 12,9 9,13 4,8 2,4-6,-3-10</inkml:trace>
  <inkml:trace contextRef="#ctx0" brushRef="#br0" timeOffset="465.344">1271 1,'11'20,"11"17,8 12,6 8,6 5,3 1,-7-10</inkml:trace>
  <inkml:trace contextRef="#ctx0" brushRef="#br0" timeOffset="1242.803">2781 950,'23'-10,"-2"-1,0-1,0 0,-1-2,0 0,-1-2,-1 0,-1-1,0 0,-1-2,11-16,-7 7,-2-1,-1-1,-2 0,0-1,-2 0,-2-1,-1-1,-1 0,-2 0,-1 0,-2-1,-1 0,-1 0,-2 0,-4-24,4 47,-1 0,0 0,0 0,-2 0,1 0,-1 0,-1 0,0 0,0 1,-1 0,0 0,-1 0,0 1,-1 0,-5-6,10 13,0 0,0 1,0-1,0 0,0 1,0 0,0 0,-1-1,1 1,-1 1,1-1,-1 0,1 1,-1-1,1 1,-1-1,1 1,-1 0,1 0,-1 1,1-1,-1 0,0 1,1 0,0-1,-1 1,1 0,-1 0,1 0,0 1,0-1,0 1,-2 1,-3 2,1 1,0 0,0 1,1 0,0-1,0 2,1-1,0 1,-3 6,-8 25,3 1,1 1,2-1,2 1,2 1,1-1,2 1,3 13,-1-12,1-1,3 1,1-1,11 37,-13-64,1-1,1 1,1-1,0 0,0-1,1 1,1-1,1-1,-1 1,2-1,0-1,0 0,1 0,0-1,5 3,-7-7,-1-1,1 0,-1 0,1 0,1-1,-1 0,1-1,-1 0,1-1,0 0,0 0,0-1,0-1,0 1,0-1,1-1,-1 0,0-1,-1 0,1 0,0-1,0 0,-1-1,0 0,0 0,0-1,0 0,-1-1,0 0,0 0,3-4,-4 3,-1 0,-1-1,1 0,-1 0,0-1,-1 1,0-1,0 0,-1 0,1-6,-13 32,6-10,1-1,0 1,0 0,0 0,1 0,0 0,1 0,-1 0,1 0,0 0,1 0,0 0,0 0,0 0,1 0,0-1,1 1,-1 0,1-1,1 0,-1 0,1 0,0 0,0 0,1-1,-1 0,1 0,5 4,-1-4,0-1,1 0,0-1,0 0,0 0,0-1,0 0,1-1,-1 0,1 0,-1-1,1-1,-1 0,0 0,1-1,-1-1,0 1,0-2,0 1,-1-1,1-1,-1 0,0 0,0-1,-1 0,3-2,-8 6,0 0,0 0,0-1,-1 1,1-1,-1 1,0-1,1 0,-1 0,0 0,-1 0,1 0,0-1,-1 1,0 0,0-1,0 1,0-1,-1 1,1-1,-1 1,0-1,0 1,0-1,0 0,-1 1,1-1,-1 1,0-1,0 1,0 0,-1-1,1 1,-1 0,0 0,0 0,0 0,0 0,0 0,-3-1,-4-3,0 0,-1 1,0 1,-1 0,1 0,-1 1,0 0,0 0,0 2,0-1,-1 1,1 1,-1 0,1 1,-1 0,1 1,-1 0,1 0,0 2,-1-1,1 1,0 1,0 0,1 1,-1 0,-5 4,12-7,0-1,1 1,-1 0,1 1,-1-1,1 0,0 1,0 0,0 0,0 0,1 0,-1 0,1 1,0-1,0 1,0-1,0 1,1 0,-1 0,1 0,0 0,0 0,1 0,-1 0,1 0,0 0,0 0,0 0,0 0,1 0,0 0,0 0,0 0,0 0,0 0,1-1,0 1,2 3,22 21</inkml:trace>
  <inkml:trace contextRef="#ctx0" brushRef="#br0" timeOffset="2270.978">4252 843,'-23'-9,"0"2,0 0,-1 2,0 0,0 2,0 0,-21 2,36 1,0 0,1 1,-1 0,0 0,1 1,-1 0,1 1,0 0,0 0,0 1,0 0,0 0,1 1,0 0,0 0,0 1,0 0,1 0,0 1,1-1,-1 1,1 0,1 1,1-5,1 1,0 0,1 0,-1 0,1 0,-1 1,1-1,1 0,-1 0,1 1,-1-1,1 1,0-1,1 0,-1 1,1-1,0 0,0 0,0 1,1-1,-1 0,1 0,0 0,0-1,0 1,1 0,-1-1,1 1,0-1,0 0,0 0,0 0,1 0,-1-1,1 1,0-1,0 0,7 3,1 0,0 0,0-1,0-1,0 0,1-1,-1 0,1-1,0 0,-1-1,1 0,0-1,-1-1,1 0,-1 0,1-2,-1 1,0-2,0 1,3-4,-4 4,-1-1,0 0,-1-1,1 0,-1 0,-1-1,1 0,-1-1,0 0,0 0,-1-1,-1 1,1-2,-1 1,-1-1,0 0,0 0,-1 0,0-1,-1 1,0-1,0 0,-2 0,-1-7,-7 27,8 4,0 0,1 0,1 0,0 0,1 0,1 0,-1-1,2 0,0 0,0 0,1-1,1 0,0 0,41 62,-28-45,-2 1,0 1,-2 0,-2 2,-1 0,-1 0,2 12,-8-22,-2 1,0 0,-2 0,0 0,-2 0,0 0,-2 1,0-1,-2 0,0 0,-2 0,0 0,-2-1,0 0,-2 0,-7 13,14-32,1 0,-1-1,0 1,0-1,0 1,0-1,0 0,0 0,-1 0,1 0,-1 0,1-1,-1 1,0-1,1 0,-1 1,0-1,0 0,0-1,0 1,0-1,0 1,0-1,0 0,-3 0,-22 1,23 0,1 0,0-1,-1 1,1-1,-1 0,1-1,0 1,-1-1,1 0,0 0,-1 0,1-1,0 1,0-1,0 0,0 0,1 0,-1-1,0 1,0-2,-114-142,114 140,2 1,-1-1,1 1,-1-1,1 0,1 0,-1 1,1-1,0-1,1 1,-1 0,1 0,0 0,1 0,0 0,0 0,0 0,0 0,3-49,-5 44</inkml:trace>
  <inkml:trace contextRef="#ctx0" brushRef="#br0" timeOffset="3219.115">4573 763,'2'13,"1"12,2 8,1 6,-2 2,-1 2,2-3,-1-3,-1-8</inkml:trace>
  <inkml:trace contextRef="#ctx0" brushRef="#br0" timeOffset="3494.405">4560 401,'-16'-7,"-8"1,1 5,4 9,12 11,16 12,16 6,15 4,0-5</inkml:trace>
  <inkml:trace contextRef="#ctx0" brushRef="#br0" timeOffset="3779.685">5241 843,'-10'-7,"0"2,-1-1,1 2,-1-1,0 1,0 1,0 0,-1 1,1 0,-1 0,0 2,1-1,-1 1,0 1,1 0,-1 1,1 0,-1 1,1 0,0 0,-4 4,11-6,0 0,1 1,-1 0,1 0,0 0,0 0,0 0,0 1,0-1,0 1,1 0,-1 0,1 0,-1 0,1 0,0 1,1-1,-1 0,1 1,-1 0,1-1,0 1,0 0,1 0,-1-1,1 1,0 0,0 0,0 0,0 0,1-1,-1 1,1 0,0 0,0-1,1 1,6 7,0-1,2 0,-1 0,1-1,0-1,1 0,0 0,0-1,1 0,-1-1,2 0,-1-1,0-1,1 0,0 0,0-1,4 0,33 7,0-1,0-3,0-2,1-3,0-1,-1-3,2-2,4-4,-14-1</inkml:trace>
  <inkml:trace contextRef="#ctx0" brushRef="#br0" timeOffset="6282.964">0 2139,'75'111,"-35"-53,-2 1,17 40,-39-70,-7-44,4-36,-8 23,2 0,2 1,0 0,1 1,2 0,13-22,-24 47,-1-1,1 0,-1 1,1-1,0 1,-1 0,1-1,0 1,0 0,0-1,0 1,1 0,-1 0,0 0,0 0,1 0,-1 0,0 0,1 1,-1-1,1 0,-1 1,1-1,-1 1,1-1,-1 1,1 0,0 0,-1 0,1 0,0 0,-1 0,1 0,-1 0,1 1,-1-1,2 1,0 4,0-1,-1 1,1 0,-1 0,0 0,-1 1,1-1,-1 0,0 1,0-1,0 6,1 3,-1-8,-1 2,0 0,1 0,0 0,0 0,1 0,0 0,0 0,1 0,0-1,0 1,1-1,0 0,0 0,1 0,0-1,0 0,0 1,1-2,0 1,0-1,0 0,1 0,0-1,6 4,-1-5,-1 0,1 0,0-2,1 1,-1-2,0 1,0-2,0 0,0 0,0-1,0 0,0-1,0-1,-1 0,1 0,-1-1,0 0,6-5,-10 6,0-1,0 1,0-1,0-1,-1 1,0-1,0 0,-1-1,0 1,0-1,0 0,-1-1,0 1,0-1,-1 1,0-1,0 0,-1 0,0-1,-1 1,1 0,-2-1,1 1,-1 0,0-1,-1 1,0-1,1 6,0 0,0 0,0 0,-1 0,1 0,-1 0,0 0,0 0,0 0,0 1,0-1,-1 0,1 1,-1-1,0 1,1-1,-1 1,0 0,-1 0,1 0,0 0,-1 0,1 0,-1 0,1 1,-1 0,0-1,1 1,-1 0,0 0,0 1,0-1,0 0,0 1,0 0,0 0,0 0,0 0,0 0,0 1,0-1,0 1,0 0,0-1,0 2,0-1,-2 1,0 2,0 0,1 0,-1 1,1-1,0 1,0 0,0 0,0 0,1 0,0 1,0 0,1-1,-1 1,1 0,1 0,-1 0,1 1,0-1,0 0,1 0,0 1,0-1,0 0,1 1,0-1,0 0,1 0,0 0,0 0,0 0,0 0,1-1,0 1,0-1,1 1,0-1,7 4,-1 0,1-1,0-1,1 0,-1-1,2 0,-1 0,0-1,1-1,0 0,0-1,0-1,1 0,-1 0,8-1,34 4</inkml:trace>
  <inkml:trace contextRef="#ctx0" brushRef="#br0" timeOffset="6584.16">1150 2139,'1'15,"0"-1,0 0,1 1,1-1,1 0,0 0,0-1,2 1,0-1,0 0,1-1,0 1,1-1,1-1,0 1,1-2,0 1,0-1,1-1,0 0,7 4,49 21,-65-34,-1 1,1-1,0 0,0 0,0 0,0 0,0 0,0 0,0-1,0 1,0-1,0 1,0-1,0 0,0 1,-1-1,1 0,0 0,-1-1,1 1,-1 0,1 0,-1-1,1 1,-1-1,0 1,0-1,0 0,0 1,0-1,0 0,0 0,-1 0,1 1,0-2,16-93,-18 87,1 0,0 1,1-1,0 0,1 1,0-1,0 1,0 0,1-1,0 1,1 0,0 1,0-1,1 1,0-1,0 2,1-1,-1 0,7-4,10-2</inkml:trace>
  <inkml:trace contextRef="#ctx0" brushRef="#br0" timeOffset="6936.776">1805 2206,'0'121,"1"-116,1 1,-1-1,1 0,0 0,0 0,0 0,1-1,-1 1,1 0,0-1,1 0,-1 0,1 0,0 0,0-1,0 1,0-1,1 0,-1 0,1 0,1 0,2-1,0 1,0-1,0-1,0 0,0 0,0 0,0-1,0 0,1-1,-1 0,0 0,0 0,0-1,0-1,-1 1,1-1,-1-1,1 1,-1-1,0 0,-1-1,1 0,-1 0,1 0,-2-1,1 0,-1 0,1 0,-2-1,1 0,-1 1,0-2,0 1,-1 0,0-1,-1 0,1 0,-1 1,-1-1,0-1,0 1,0 0,-1-2,-1 6,0-1,0 1,-1 0,1-1,-1 1,0 0,0 0,-1 0,1 0,-1 1,0-1,0 1,0-1,0 1,0 0,-1 0,1 1,-1-1,0 1,0 0,0 0,0 0,-1 0,1 1,0-1,-1 1,1 0,-3 0,-7-1,1 0,-1 1,0 1,0 0,1 1,-1 0,0 1,-11 4,19-6,1 1,-1 1,1-1,0 1,-1 0,1 0,0 1,0-1,1 1,-1 0,0 1,1-1,0 1,0 0,-3 4,6-8,1 1,0 0,-1 0,1 0,0-1,0 1,0 0,0 0,0 0,0 0,0 0,0-1,0 1,0 0,1 0,-1 0,0 0,1-1,-1 1,0 0,1 0,-1-1,1 1,-1 0,1-1,-1 1,1 0,0-1,-1 1,1-1,0 1,-1-1,1 1,0-1,0 0,-1 1,1-1,0 0,0 1,20 8</inkml:trace>
  <inkml:trace contextRef="#ctx0" brushRef="#br0" timeOffset="7213.859">2407 2126,'-4'14,"-2"10,0 7,1 5,2 0,5-1,8-2,6-4,5-7,1-8,-3-6</inkml:trace>
  <inkml:trace contextRef="#ctx0" brushRef="#br0" timeOffset="7462.74">2421 1885,'-5'14,"6"11,11 10,4 0</inkml:trace>
  <inkml:trace contextRef="#ctx0" brushRef="#br0" timeOffset="7739.684">2835 2340,'9'-5,"1"0,-1 0,0-1,-1-1,0 0,0 0,0 0,-1-1,0 0,0 0,-1-1,0 0,-1 0,0 0,0-1,-1 0,0 0,-1 0,0 0,0 0,-1-1,-1 1,0-1,0-5,-1 14,0-1,0 0,0 1,-1-1,1 0,-1 1,1-1,-1 0,0 1,0-1,0 1,0 0,0-1,-1 1,1 0,-1 0,0 0,1 0,-1 0,0 0,0 0,0 0,-1 1,1-1,0 1,0 0,-1 0,1-1,-1 2,1-1,-1 0,0 0,1 1,-1-1,1 1,-1 0,0 0,0 0,1 0,-1 1,1-1,-1 1,0-1,1 1,-1 0,1 0,-1 0,1 0,-1 1,-2 2,0 2,0-1,0 1,0-1,1 1,0 1,1-1,-1 0,1 1,0 0,1 0,-1 0,2 0,-1 0,1 0,0 1,0-1,1 0,0 0,0 1,1-1,-1 0,2 1,-1-1,3 5,-1-3,0 0,1-1,1 0,-1 0,1 0,1 0,-1-1,1 1,1-1,-1-1,1 1,0-1,1-1,-1 1,1-1,0-1,1 1,1-1,15 8,2-2,-1-1,1-1,0-2,15 2,69 8,-3-7</inkml:trace>
  <inkml:trace contextRef="#ctx0" brushRef="#br0" timeOffset="8227.374">4974 2193,'-25'-6,"-1"2,0 1,0 0,0 2,0 2,1 0,-1 1,-1 2,16-2,1 0,-1 1,0 0,1 0,0 1,0 1,0 0,1 0,-1 1,1 0,0 1,1 0,0 0,0 1,1 0,-1 0,2 1,-1 0,1 0,1 1,2-6,1 0,-1 0,1 0,0 1,1-1,-1 1,1-1,0 1,0 0,1-1,-1 1,1 0,0 0,0-1,1 1,-1 0,1 0,0-1,0 1,1-1,-1 1,1-1,0 1,0-1,1 0,-1 0,1 0,0 0,0 0,0-1,0 0,1 1,0-1,0 0,3 1,0 0,0-1,1 0,-1-1,1 1,0-1,0-1,0 0,0 0,0 0,0-1,0 0,0 0,0-1,-1 0,1-1,0 0,0 0,-1-1,2 0,8-4,0 0,-1-1,0-1,0 0,-1-1,0-1,-1 0,6-7,-5 3,-2 0,0-1,-1-1,0 0,-1-1,-1 0,-1-1,-1 0,0 0,-1-1,-2 0,3-10,-1-10,-1-1,-2 0,-1 0,-3 0,-3-34,2 63,1 0,0 0,-1 0,-1 0,0-1,0 1,-1 1,-1-1,0 0,0 1,-1 0,-1 0,-5-9,10 18,-1 1,1 0,-1-1,1 1,-1 0,0 0,1-1,-1 1,0 1,0-1,1 0,-1 0,0 1,0-1,0 1,0-1,0 1,0 0,0 0,0 0,0 0,0 0,0 0,0 1,0-1,0 1,0-1,0 1,0 0,1 0,-1-1,0 1,0 1,1-1,-1 0,1 0,-1 1,1-1,-1 1,1-1,-52 69,42-49,1 1,1 0,1 1,1-1,1 2,1-1,1 0,1 1,2 0,0 0,1 0,3 15,-2-24,1 0,1-1,0 1,1-1,1 0,0-1,1 1,0-1,1 0,1 0,0-1,1 0,0 0,0-1,1 0,1-1,0 0,0-1,1 0,12 7,-12-9,1 0,0-1,0-1,0 0,1 0,-1-1,1-1,0 0,0-1,0-1,1 0,-1-1,0 0,0-1,0-1,0 0,0-1,0-1,0 0,-6-1,-1 0,0-1,0 0,0 0,-1-1,0 0,0 0,-1-1,0 1,0-1,-1 0,0 0,0-1,-1 1,0-1,0 0,-1 1,0-1,-1-1,0 1,-1 0,1 0,-2 0,1 0,-1 0,-1-4,2 11,1 0,-1 0,0-1,0 1,0 0,0-1,0 1,0 0,-1 0,1-1,-1 1,0 0,1 0,-1 0,0 0,0 0,0 0,-1 0,1 0,0 0,-1 0,1 0,-1 1,0-1,1 1,-1-1,0 1,0 0,0 0,0 0,0 0,0 0,0 0,-1 0,1 1,0-1,0 1,-1-1,1 1,0 0,-1 0,1 0,0 0,-3 5,0-1,0 0,0 1,1 0,0 0,0 1,0-1,0 1,1-1,0 1,0 0,1 1,0-1,0 0,0 1,1-1,0 1,0-1,1 1,-1-1,2 7,0-3,0 0,1 0,0 0,1 0,0 0,1-1,0 1,1-1,-1 0,2 0,-1-1,1 1,1-1,-1 0,1-1,1 0,0 0,-1 0,2-1,-1-1,1 1,3 1,48 26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7:49.80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237 99,'-5'-5,"1"-3,-1 1,-1 0,1 1,-1-1,0 1,-1 0,0 1,1 0,-2 0,1 0,-1 1,1 0,-1 0,0 1,0 0,-1 0,1 1,-8-1,12 5,-1 0,0 0,0 0,1 1,-1 0,1 0,0 0,0 0,0 1,0-1,0 1,1 0,0 0,0 1,0-1,0 1,1-1,-1 1,1 0,1 0,-1 0,0 0,1 0,0 0,1 0,-1 1,-2 3,1-1,0 1,1-1,0 1,0 0,0-1,1 1,1 0,0 0,0-1,0 1,1-1,0 1,1-1,0 1,0-1,1 0,0-1,0 1,1-1,0 0,0 0,1 0,0 0,0-1,1 0,-1-1,1 1,0-1,7 3,-7-5,0 0,-1-1,2 0,-1 0,0-1,0 1,0-1,1-1,-1 0,0 0,1 0,-1-1,0 0,1 0,-1-1,0 0,0 0,0-1,-1 0,1 0,0-1,-1 1,0-1,0-1,0 1,-1-1,1 0,-1 0,0-1,-1 0,1 1,-1-2,0 1,1-4,1-1,0-2,-2 1,1-1,-1 0,-1 0,0 0,-1 0,-1 0,0-1,0 1,-2 0,1-1,-2 1,-1-7,-7-5,10 25,0 0,-1-1,1 1,0 0,-1 0,1 0,-1 0,1-1,0 1,-1 0,1 0,-1 0,1 0,0 0,-1 0,1 0,-1 0,1 0,0 0,-1 0,1 0,-1 1,1-1,0 0,-1 0,1 0,0 0,-1 1,1-1,0 0,-1 0,1 1,0-1,-1 0,1 1,0-1,0 0,-1 1,1-1,0 0,0 1,0-1,0 0,-1 1,1-1,0 1,0-1,0 0,0 1,0-1,0 1,0-1,0 0,0 1,0-1,0 1,0-1,1 0,-1 1,-3 13,1-1,0 1,1 0,0 0,1-1,1 1,0 0,1 0,1-1,0 1,1-1,0 0,1 0,0 0,1-1,0 0,1 0,4 4,-9-12,1 1,-1-1,1 0,0 0,1-1,-1 1,1-1,-1 1,1-1,0 0,0-1,1 1,-1-1,0 1,1-1,0-1,-1 1,1-1,0 1,0-1,0-1,0 1,-1-1,1 0,0 0,0 0,0-1,0 1,0-1,0 0,0-1,-1 1,4-3,18-12</inkml:trace>
  <inkml:trace contextRef="#ctx0" brushRef="#br0" timeOffset="553.938">665 32,'-4'8,"1"0,0 0,0 1,1-1,0 0,1 1,0-1,0 1,1 0,0-1,0 1,1-1,0 1,1-1,0 1,0-1,1 0,0 0,0 0,1 0,0 0,0-1,1 0,0 0,0 0,1 0,0-1,0 0,0 0,1-1,5 4,-6-6,1 1,-1-2,1 1,0-1,-1 0,1 0,0-1,0 0,0 0,0-1,0 0,0 0,1-1,-1 0,-1 0,1 0,0-1,0 0,0 0,-1-1,1 0,-1 0,0 0,0-1,0 0,0 0,-1-1,0 0,0 0,0 0,0 0,-1-1,0 1,0-1,0 0,-1-1,0 1,0 0,-1-1,1 0,6-85,-13 154,3-55,0-1,1 1,0 0,0 0,0 0,0 0,1-1,1 1,-1 0,1-1,0 1,0-1,1 1,0-1,0 0,0 0,1 0,0-1,0 1,1-1,-1 0,1 0,0-1,0 1,1-1,-1 0,1-1,0 1,0-1,0 0,1 0,-1-1,1 0,2-2,0-1,0 1,1-2,-1 1,-1-1,1-1,0 0,0 0,-1-1,0 1,0-2,0 1,0-1,-1-1,1 1,-2-1,1-1,0 1,-1-1,0 0,-1 0,0-1,0 0,0 0,-1 0,-1 0,1 0,-1-1,0 0,-1 0,0 0,-1 0,0 0,0-3,-1-62,0 74,0 1,0-1,0 0,0 0,0 1,0-1,-1 0,1 0,0 1,0-1,0 0,0 0,-1 0,1 1,0-1,0 0,-1 0,1 0,0 0,0 1,-1-1,1 0,0 0,0 0,-1 0,1 0,0 0,0 0,-1 0,1 0,0 0,-1 0,1 0,0 0,0 0,-1 0,1 0,0 0,-1 0,1 0,0 0,0 0,-1-1,1 1,0 0,0 0,0 0,-1 0,1-1,0 1,-8 32,6-22,0 0,0 1,1-1,1 0,0 1,0-1,1 0,0 1,1-1,0 0,0 0,1 0,1 0,0 0,0-1,1 1,0-1,0-1,1 1,0-1,1 0,0 0,0 0,1-1,-1 0,2-1,-1 0,2 1,100 23,-53-23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01.7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1,'16'4,"17"2,18 0,17-4,12-4,11-1,4-2,-1 4,-16 2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04.2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0,'20'5,"0"0,0 2,-1 0,1 1,-2 0,1 2,-1 0,-1 2,0 0,-1 0,0 2,0 0,-2 0,0 2,-1-1,0 2,-1 0,-1 0,-1 1,8 18,-1 25,-16-60,0 0,0-1,1 1,-1 0,0-1,0 1,0-1,0 0,1 1,-1-1,0 0,0 0,1 0,-1 0,0 0,0 0,1 0,-1 0,0 0,0 0,1-1,-1 1,0 0,0-1,0 1,0-1,0 0,0 1,1-1,-2 0,1 0,0 0,0 1,0-1,0 0,0 0,-1 0,1 0,0 0,-1-1,1 1,-1 0,1 0,-1-1,3-1,133-185,-118 159,-9 20,-11 23,1-9,-2 2,1 1,0-1,1 1,0 0,0-1,0 1,1 0,1 0,-1-1,1 1,0 0,1-1,0 1,0-1,0 1,1-1,1 0,-1 0,1 0,0 0,0-1,1 0,0 0,2 3,1-4,0 0,0-1,0 0,0 0,1-1,-1 0,1 0,0-1,0 0,0 0,0-1,0-1,0 1,0-2,0 1,0-1,1 0,-1-1,-1 0,1-1,0 1,-1-2,1 1,-1-1,0-1,0 1,0-1,-1-1,0 1,0-1,0-1,-1 1,0-1,0 0,0 0,-1-1,-1 0,3-4,18-71,-27 96,1-1,1 1,0-1,1 1,0-1,1 1,1-1,0 0,3 10,-5-18,1 0,-1 1,1-1,0 0,0 0,0 0,0 0,1 0,0-1,0 1,0-1,0 0,0 0,0 0,1 0,0 0,0-1,-1 1,1-1,1 0,-1-1,0 1,0-1,1 1,-1-1,0 0,1-1,-1 1,1-1,0 0,0 0,4-2,0 0,-1 0,1 0,-1-1,1 0,-1-1,0 0,-1 0,1-1,-1 0,1 0,-2-1,1 0,-1 0,1 0,-2-1,1 0,1-4,2-1,0-1,-2-1,1 0,-2 0,0 0,0 0,-2-1,0 0,0 0,-1-4,-3-23,0 42,-1 0,1 0,-1 0,1 0,0 0,-1 0,1 0,-1 0,1 1,-1-1,1 0,0 0,-1 0,1 0,-1 1,1-1,0 0,-1 0,1 0,0 1,-1-1,1 0,0 1,-1-1,1 0,0 1,0-1,0 0,-1 1,1-1,0 1,0-1,0 0,0 1,0-1,-1 1,1-1,0 1,0-1,0 0,0 1,0-1,0 1,1-1,-1 1,0-1,0 0,0 1,0-1,0 1,1-1,-1 0,0 1,0-1,1 0,-1 1,0-1,0 0,1 1,-2 7,1-1,1 1,-1 0,1 0,1-1,-1 1,1 0,1-1,-1 0,1 1,0-1,1 0,0 0,0-1,0 1,1-1,0 0,0 0,1-1,0 0,0 1,0-2,0 1,1-1,-1 0,1 0,0-1,1 0,-1 0,0-1,1 0,2 0,45 11,-1-6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05.3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0 768,'24'1,"0"-1,0-1,-1-1,1-2,0 0,-1-1,0-1,0-2,-1 0,0-1,0-2,-1 0,-1-1,0-1,4-3,-19 12,0 1,-1 0,1-1,0 0,-1 0,0 0,0 0,0-1,-1 0,0 0,1 0,-2 0,1 0,-1-1,1 1,-1-1,0-4,-2 9,0-1,0 1,-1 0,1-1,-1 1,1-1,-1 1,0 0,0-1,1 1,-1 0,0-1,0 1,0 0,0 0,0 0,0 0,-1 0,1 0,0 1,-1-1,1 0,0 0,-1 1,1-1,-1 1,1-1,0 1,-1 0,0 0,1 0,-1-1,1 1,-2 1,-53 4,51-4,0 0,-1 0,2 1,-1 0,0 0,0 0,1 1,-1 0,1-1,0 2,-1-1,1 0,1 1,-1 0,1 0,-1 0,1 0,0 0,1 1,-1-1,1 1,0 0,0 0,0 0,1 0,-1 0,1 0,0 0,1 0,0 0,-1 1,2-1,-1 0,0 0,1 0,0 1,0-1,1 0,0 0,-1-1,2 1,-1 0,1 1,8 4,0-1,0 0,1-1,0 0,1 0,-1-2,2 1,-1-2,1 0,-1 0,1-1,0-1,1-1,-1 0,0 0,1-2,-1 1,5-2,-7 2,0-1,1 0,-1-1,0 0,0-1,1 0,-1-1,-1 0,1-1,0-1,-1 0,0 0,0-1,0 0,-1-1,0 0,0-1,-1 0,0-1,0 1,-1-2,0 1,-1-1,0 0,-1-1,0 0,0 0,2-8,1-24,15-33,-23 74,1 1,-1-1,1 1,-1 0,1 0,0 0,0 0,-1 0,1 0,0 1,0-1,0 1,0-1,0 1,0-1,0 1,0 0,0 0,0 0,0 0,0 1,0-1,0 0,0 1,0-1,0 1,0 0,0 0,-1 0,1 0,1 1,53 37,-48-31,0 0,-1 1,0 0,0 1,-1-1,0 1,0 1,-2-1,2 3,-4-9,-1-1,0 1,0-1,0 1,0-1,0 1,-1 0,1 0,-1-1,0 1,0 0,-1 0,1-1,-1 1,0 0,0-1,0 1,0-1,-1 1,1-1,-1 1,0-1,0 0,0 0,0 0,-1 0,1 0,-1-1,-2 2,5-3,0-1,0 1,0-1,0 0,-1 1,1-1,0 1,0-1,-1 0,1 1,0-1,0 0,-1 1,1-1,-1 0,1 0,0 1,-1-1,1 0,0 0,-1 0,1 1,-1-1,1 0,0 0,-1 0,1 0,-1 0,1 0,-1 0,1 0,-1 0,1 0,0 0,-1 0,1 0,-1 0,1-1,0 1,-1 0,1 0,-1 0,1-1,0 1,-1 0,1 0,0-1,-1 1,1 0,0-1,-1 1,1 0,0-1,0 1,0-1,-1 1,1 0,8-28,108-124,-93 120,-1 0,-2-2,-1 0,-2-1,-1-1,-2-1,-1 0,-2-1,-2 0,-1 0,-2-1,-2 0,-1-2,-11-19,7 60,1-1,0 1,-1-1,1 1,-1 0,1-1,-1 1,1-1,-1 1,0 0,1 0,-1-1,1 1,-1 0,0 0,1-1,-1 1,1 0,-1 0,0 0,1 0,-1 0,0 0,1 0,-1 0,0 1,1-1,-1 0,1 0,-1 0,0 1,1-1,-1 0,1 1,-1-1,1 0,-1 1,1-1,-1 1,1-1,-1 1,1-1,0 1,-1-1,1 1,0-1,-1 1,1-1,0 1,0 0,-1 0,-9 17,0 1,1 0,1 0,1 1,1 0,1 0,0 0,2 1,-1 9,3-24,-7 44,2 0,2 0,2 15,2-49,0 1,2-1,0 0,1 1,1-1,0 0,1-1,1 1,0-1,1 0,0-1,2 2,-3-9,-1 1,1-1,0 0,0-1,1 0,0 0,0 0,1-1,-1 1,1-2,0 1,1-1,-1-1,1 0,-1 0,1 0,0-1,0 0,0-1,1 0,-1-1,0 0,0 0,0 0,0-2,0 1,0-1,0 0,0-1,0 0,-1 0,1-1,-1 0,0-1,0 1,-1-2,1 1,-1-1,0 0,-1 0,3-4,-3 2,0-1,0 0,-1 0,0-1,0 1,-1-1,-1 0,1 0,-2 0,1-1,-2 1,1-1,-1 1,-1-1,0 0,-1-9,1 21,-1 0,1 0,0-1,-1 1,1 0,0 0,-1 0,1-1,-1 1,1 0,-1-1,1 1,-1-1,0 1,1 0,-1-1,0 1,1-1,-1 0,0 1,0-1,1 0,-1 1,0-1,0 0,0 0,1 1,-1-1,0 0,0 0,0 0,0 0,0 0,1 0,-1-1,0 1,0 0,0 0,1-1,-1 1,0 0,0-1,1 1,-1-1,0 1,0-1,1 1,-1-1,1 1,-1-1,0 0,1 1,-1-1,1 0,0 1,-1-1,1 0,0 0,-1 0,1 1,0-1,0 0,-1 0,1 0,0 0,-3 7,1 0,0 1,0-1,0 1,1-1,0 1,0 0,0 0,1-1,0 1,1 0,-1 0,1-1,0 1,1-1,0 1,0-1,0 1,1-1,0 0,0 0,0 0,1-1,0 1,0-1,1 0,-1 0,1 0,0 0,0-1,1 0,-1 0,1-1,0 1,0-1,4 1,71 16,-45-16</inkml:trace>
  <inkml:trace contextRef="#ctx0" brushRef="#br0" timeOffset="273.269">989 274,'30'2,"37"1,38 2,36 3,31 2,-15-1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4.8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3 29,'-2'0,"5"0,13 0,11 0,14-2,8-1,5-2,3-1,0 2,-3 0,-3 2,-4 1,-5 0,-3 1,-4 0,-3 0,-6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02.55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294 658,'92'-217,"-50"124,-41 92,-1 0,0 1,1-1,-1 1,1 0,-1-1,1 1,-1-1,1 1,-1 0,1-1,-1 1,1 0,-1-1,1 1,-1 0,1 0,0 0,-1-1,1 1,0 0,-1 0,1 0,-1 0,1 0,0 0,-1 0,1 0,0 1,-1-1,1 0,-1 0,1 0,-1 1,1-1,0 0,-1 1,1-1,-1 0,1 1,-1-1,0 1,1-1,-1 1,1-1,-1 1,0-1,1 1,-1-1,0 1,0-1,1 1,-1 0,0-1,0 1,0-1,0 1,16 41,-15-38,17 62,-3 0,-3 1,-3 0,0 66,-7-122,-1-1,-1 0,0 1,0-1,-1 0,0 0,-1 1,0-1,-1 0,0 0,0-1,-1 1,0-1,-1 1,0-1,-1-1,1 1,-2-1,1 0,-1 0,0-1,-4 3,10-9,-1 0,1 0,0 0,-1 0,1-1,-1 1,1 0,-1-1,0 1,1-1,-1 1,0-1,1 0,-1 0,0 0,1 0,-1 0,0 0,1 0,-1-1,0 1,1-1,-1 1,0-1,1 1,-1-1,1 0,-1 0,1 0,0 0,-1 0,1 0,0 0,0 0,0 0,-1-1,3 0,0 0,1 0,-1 1,0-1,1 0,-1 1,1-1,0 1,-1 0,1-1,0 1,0 0,0 0,0 0,0 0,0 0,0 1,0-1,0 1,0-1,0 1,1 0,0-1,1 1,243-34,-218 31</inkml:trace>
  <inkml:trace contextRef="#ctx0" brushRef="#br0" timeOffset="388.037">0 96,'0'5,"3"8,4 8,9 11,5 6,7 3,3 2,3-4,-5-9</inkml:trace>
  <inkml:trace contextRef="#ctx0" brushRef="#br0" timeOffset="643.353">681 3,'3'-2,"0"5,2 13,1 13,1 15,1 7,7 6,7-1,7-6,-1-10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09.87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236 55,'-4'-5,"0"1,-1-1,0 1,0 0,0 1,0-1,0 1,-1 0,0 0,1 0,-1 1,0 0,0 0,-1 1,1 0,0 0,0 0,-1 1,1 0,0 0,-1 0,1 1,0 0,0 0,0 1,0-1,0 2,0-1,0 0,0 1,-1 1,2 1,0 0,1 0,0 0,0 0,0 0,0 1,1 0,0 0,0 0,1 0,0 0,0 0,0 1,1-1,0 1,0-1,0 1,1-1,0 1,1-1,-1 1,1 0,0-1,1 0,0 1,0-1,0 0,0 0,1 0,0 0,1 0,-1-1,1 1,0-1,0 0,1 0,0-1,0 1,0-1,0 0,0 0,1-1,2 1,10 2,1-1,1-1,-1-1,0-1,1 0,-1-2,1 0,0-1,-1-1,0-1,1-1,-1 0,0-2,-1 0,1-1,-2-1,1 0,-1-2,10-6,-10 7,-1-2,0 0,-1 0,0-2,-1 0,0 0,-1-2,0 1,-1-2,-1 1,8-16,-7-10,-12 41,0 0,0 1,-1-1,1 0,0 0,0 0,0 0,0 0,0 0,0 0,-1 0,1 1,0-1,0 0,0 0,0 0,0 0,-1 0,1 0,0 0,0 0,0 0,0 0,-1 0,1 0,0 0,0 0,0 0,0 0,-1 0,1 0,0 0,0 0,0 0,0 0,0-1,-1 1,1 0,0 0,0 0,0 0,0 0,0 0,0 0,-1-1,-6 19,4-12,1-1,1 1,-1 0,1 0,0-1,0 1,0 0,1 0,0 0,0 0,1 0,0 0,0-1,0 1,0 0,1 0,0-1,0 1,1-1,0 0,0 0,0 0,0 0,1 0,0-1,0 1,0-1,0 0,1 0,-1-1,4 3,1-2,0-1,0 0,0 0,0-1,1 0,-1-1,1 1,-1-2,1 0,-1 0,1 0,0-1,-1-1,0 0,1 0,-1-1,0 0,0 0,0-1,-1 0,1-1,-1 0,0 0,0-1,-1 0,0 0,0-1,0 0,-1 0,0-1,0 1,-1-1,0 0,0-1,-1 1,0-1,0 0,-1 0,0-2,-3-23,0 33,0 1,0-1,0 1,0-1,0 1,0-1,0 1,0-1,0 1,0-1,0 1,0-1,0 1,0 0,-1-1,1 1,0-1,0 1,-1-1,1 1,0 0,0-1,-1 1,1-1,0 1,-1 0,1-1,-1 1,1 0,0 0,-1-1,1 1,-1 0,1 0,-1 0,1 0,-1-1,1 1,-1 0,1 0,0 0,-1 0,1 0,-1 0,1 0,-1 0,1 0,-1 1,1-1,-1 0,1 0,-1 0,1 0,-1 1,1-1,0 0,-1 0,1 1,-1-1,1 0,0 1,-3 2,1 0,-1 0,1 1,0-1,0 1,1 0,-1-1,1 1,-1 0,1 0,1 0,-1 0,0 0,1 0,0 0,0 0,0 0,0 0,1 0,0 0,-1 0,1-1,1 1,-1 0,1 0,-1-1,1 1,0-1,0 1,1-1,-1 0,1 0,1 2,4 2,1 0,0-1,1 0,-1 0,1-1,0 0,0-1,5 1,38 14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05.90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368 359,'-33'-4,"0"1,-1 2,1 1,0 2,-2 1,27-2,-1 0,1 1,0 0,-1 1,1 0,0 0,0 0,1 1,-1 0,1 1,0 0,0 0,0 0,1 1,0 0,0 0,0 0,1 1,0 0,0 0,-3 8,6-12,1 0,-1 1,1-1,0 0,0 1,0-1,1 1,-1-1,1 1,0 0,0-1,0 1,0-1,1 1,-1-1,1 1,0-1,0 1,0-1,1 0,-1 1,1-1,0 0,-1 0,2 0,-1 0,0-1,0 1,1 0,0-1,-1 0,1 0,0 0,0 0,0 0,2 1,7 1,0-1,1 0,-1 0,1-1,0-1,0 0,0-1,-1 0,1-1,0-1,0 0,-1 0,1-1,-1-1,0 0,0-1,0 0,-1-1,0 0,0 0,0-2,2-1,-6 5,-1-1,1 1,-1-1,0 0,-1 0,1-1,-1 0,0 0,-1 0,1 0,-1-1,-1 0,1 0,-1 0,1-3,-4 9,0 1,0-1,-1 1,1 0,0-1,-1 1,1 0,0-1,0 1,-1 0,1 0,-1-1,1 1,0 0,-1 0,1 0,-1-1,1 1,0 0,-1 0,1 0,-1 0,1 0,-1 0,1 0,-1 0,1 0,0 0,-1 0,1 0,-1 0,1 0,-1 0,1 1,0-1,-1 0,1 0,-1 0,1 1,0-1,-1 0,1 0,0 1,-1-1,1 0,0 1,0-1,-1 1,1-1,0 0,0 1,-1-1,1 1,0-1,0 0,0 1,0-1,0 1,0-1,0 1,0-1,0 0,0 1,0-1,0 1,0-1,0 1,-2 3,1 0,0-1,-1 1,1 0,0 0,1 0,-1 0,1 0,0 0,0 1,0-1,0 0,1 0,0 0,0 0,0 0,0 0,0-1,1 1,0 0,-1 0,2-1,-1 0,0 1,1-1,-1 0,1 0,0 0,0 0,0-1,0 1,1-1,-1 0,1 0,-1 0,1 0,0 0,1-1,46 19,1-5</inkml:trace>
  <inkml:trace contextRef="#ctx0" brushRef="#br0" timeOffset="487.169">1063 306,'-28'-1,"0"1,0 2,0 1,0 1,0 1,-25 9,10 11,42-25,0 1,0 0,1 0,-1 0,0 0,1-1,-1 1,1 0,-1 0,1 0,-1 0,1 0,0 0,0 0,-1 1,1-1,0 0,0 0,0 0,0 0,0 0,0 0,1 0,-1 0,0 0,0 0,1 0,-1 0,1 0,-1 0,1 0,-1 0,1 0,-1 0,1 0,0 0,0-1,-1 1,1 0,0-1,0 1,0 0,10 7,1 0,-1-1,2-1,-1 0,1 0,-1-1,12 3,-6-2,48 17,-34-14,1 3,-1 1,-1 1,-1 1,14 10,-13 7,-30-31,-1 0,1 0,-1 0,0-1,1 1,-1 0,0 0,0 0,1 0,-1 0,0 0,0 0,0 0,0-1,-1 1,1 0,0 0,0 0,0 0,-1 0,1 0,0-1,-1 1,1 0,-1 0,1 0,-1-1,1 1,-1 0,0-1,1 1,-1 0,0-1,1 1,-1-1,0 1,0-1,0 1,1-1,-1 0,0 1,0-1,0 0,0 0,0 0,-7 3,0-1,0-1,-1 0,1 0,0 0,0-1,-1 0,1-1,0 0,0 0,-3-1,8 1,1 1,-1 0,1-1,-1 0,1 1,-1-1,1 0,-1-1,1 1,0 0,0 0,0-1,0 0,0 1,0-1,0 0,0 0,0 0,1 0,-1 0,1 0,0-1,0 1,-1 0,2-1,-1 1,0-1,0 1,1-1,-1 1,1-1,0 0,0 1,0-1,0 1,0-1,1 0,2-7,1 0,1 1,0 0,0 0,1 0,0 0,0 1,1 0,1 0,-1 1,1 0,0 0,0 1,1 0,5-2,-2-1,0 1,1 0,0 1,0 1,1 0,-1 0,2 2,-1 0,0 0,1 1,-1 1,8 0,-19 2,0 0,0 1,-1-1,1 1,0-1,0 1,-1 0,1 0,-1 0,1 1,-1-1,1 1,-1-1,0 1,0 0,0 0,1 0,-2 0,1 0,0 0,0 0,-1 1,1-1,-1 1,0-1,0 2,20 72,-20-66,2 5,-3-6,1 1,0-1,0 1,1-1,1 0,-1 0,1 0,1 0,0-1,0 1,1-1,0 0,0 0,1 0,0-1,0 0,1 0,2 1,10 2</inkml:trace>
  <inkml:trace contextRef="#ctx0" brushRef="#br0" timeOffset="747.47">1464 145,'-18'2,"-6"6,0 5,10 8,14 5,7-2</inkml:trace>
  <inkml:trace contextRef="#ctx0" brushRef="#br0" timeOffset="2369.11">2119 479,'-12'-12,"0"-1,-1 1,0 1,-1 0,0 1,-1 1,0 0,0 1,-1 0,-5 0,11 4,1 1,-1 0,0 0,1 1,-1 0,0 1,0 0,0 1,0 0,-1 1,1 0,1 0,-1 1,0 0,0 1,1 0,-1 0,-2 3,8-4,-1 0,1 0,0 0,0 1,0 0,1 0,-1 0,0 0,1 0,0 1,0 0,0-1,0 1,1 0,-1 0,1 1,0-1,1 0,-1 1,1 0,-1-1,1 1,1-1,-1 1,1 0,0 0,0-1,0 1,0 0,1 0,0-1,0 1,0 0,1-1,-1 1,1-1,0 0,2 2,2 1,1-1,0-1,1 1,0-1,0-1,0 1,0-1,0-1,1 0,0 0,0 0,-1-1,1-1,1 1,-1-1,0-1,0 0,0 0,0-1,0 0,1-1,-2 1,1-2,0 1,1-1,-1 0,1 0,-1-1,0 0,0-1,-1 0,1 0,-1-1,0 0,0 0,-1-1,0 0,0-1,-1 1,0-1,0 0,-1-1,0 1,0-1,-1 0,0 0,2-10,-5 15,-1 3,0 1,0-1,-1 1,1-1,0 1,0-1,-1 1,1-1,0 1,0-1,0 0,0 1,0-1,0 1,0-1,0 1,0-1,0 1,0-1,1 1,-1-1,0 0,0 1,0-1,1 1,-1-1,0 1,1 0,-1-1,0 1,1-1,-1 1,0 0,1-1,-1 1,1 0,-1-1,1 1,-1 0,1-1,-1 1,1 0,-1 0,1 0,-1 0,1 0,-1 0,1-1,0 1,-1 0,1 0,-1 1,1-1,-1 0,1 0,-1 0,53 170,-43-138,12 28,-2 2,-4 0,-2 1,-2 0,-4 3,-7-61,0 0,0 0,0 0,-1 0,0 0,0 0,0 0,-1 0,0 1,0-1,0 0,0-1,-1 1,0 0,0 0,0-1,-1 1,1-1,-1 1,0-1,0 0,-1-1,1 1,-1 0,0-1,0 0,0 0,0 0,-1 0,1-1,-1 1,0-1,1-1,-1 1,0-1,0 1,-3-1,5-1,-1-1,0 1,1-1,-1 0,1 0,0-1,-1 1,1-1,0 0,0 1,0-1,0-1,0 1,0 0,0-1,1 1,-1-1,1 0,0 0,0 0,0 0,0 0,1 0,-1-1,1 1,0 0,-1-1,1-2,-2-7,0-1,0 1,2-1,-1 1,2-1,0 1,1-4,4-21,3 0,1 0,2 0,1 2,2-1,1 2,3 0,0 1,2 0,2 2,17-20,-30 39,0 0,2 0,-1 1,2 1,-1 0,2 0,-1 1,5-1,-16 10,-1 0,1 1,0-1,0 1,0-1,0 1,-1-1,1 1,0 0,0-1,0 1,0 0,0 0,0-1,0 1,0 0,0 0,0 0,0 0,0 1,0-1,0 0,0 0,0 0,0 1,0-1,0 1,-1-1,1 0,0 1,0 0,0-1,0 1,-1-1,1 1,0 0,-1 0,1-1,-1 1,1 0,-1 0,1 0,-1 0,1 0,-1 0,8 50,-7-37,-1 0,1 0,1 0,0 0,1 0,0-1,1 1,1-1,0 0,1 0,0 0,1-1,7 10,-12-20,-1 0,1 0,0-1,0 1,0-1,1 1,-1-1,0 0,0 0,1 0,-1 0,0 0,1 0,-1-1,1 1,-1-1,1 0,0 0,-1 0,1 0,-1 0,1 0,-1-1,1 1,-1-1,1 0,-1 0,0 0,1 0,-1 0,0 0,0-1,2 0,61-62,13-64,-68 110,-9 17,-1 1,1 0,-1 0,1 0,-1 0,1 0,-1 0,1 0,-1 1,1-1,0 0,-1 0,1 0,-1 0,0 1,1-1,-1 0,1 1,-1-1,1 0,-1 1,0-1,1 0,-1 1,1-1,-1 1,0-1,0 0,1 1,-1-1,0 1,0-1,1 1,-1-1,0 1,0-1,0 1,0 0,0-1,0 1,0-1,0 1,0-1,0 1,0-1,0 1,0-1,-1 1,1-1,0 1,0-1,-1 1,1-1,0 1,0-1,-1 0,1 1,-1-1,1 1,0 0,-1 28,0-24,0-1,0 0,0 0,0 1,1-1,0 0,0 1,0-1,0 0,1 0,0 1,0-1,0 0,0 0,1 0,-1 0,1 0,0 0,0 0,1 0,-1-1,1 0,-1 1,1-1,0 0,1 0,-1 0,0-1,4 3,0-4,0 0,0 0,0-1,0 0,0 0,0 0,0-1,0 0,-1-1,1 1,0-1,0-1,-1 1,1-1,-1 0,0-1,0 1,0-1,0 0,-1-1,0 0,0 1,0-2,0 1,-1 0,0-1,0 0,0 0,-1 0,0 0,0-1,0 1,-1-1,0 0,-1 0,1 0,-1 0,0 0,-1 0,0-1,1-1,-1 0,0 0,-1-1,0 1,0 0,-1 0,0 0,0 0,-1 0,0 0,-1 1,0-1,-1 1,1 0,-1 1,-5-6,25 15,8 4,-5-2,1 1,-1 0,-1 1,1 1,-1 1,0 1,-1 0,0 1,-1 0,13 12,-23-15,0 0,0 1,-1-1,0 1,0 0,-1 0,0 1,0-1,-1 1,-1-1,1 1,-1 0,0-1,-1 1,0 0,-1 0,0 0,4 53,-2-59,-1 0,1 0,0 1,0-1,0 0,0 0,1 0,-1 0,1-1,0 1,0 0,0-1,0 1,0-1,0 1,1-1,-1 0,1 0,0 0,-1 0,1-1,0 1,0-1,0 0,0 0,0 0,1 0,-1 0,0-1,0 1,1-1,-1 0,0 0,0 0,1 0,-1-1,0 1,0-1,3-1,24-5,0-2,-1-2,0 0,-1-2,0-1,-1-2,9-6,-29 18,3-3,1 2,-1-1,0 0,0-1,-1 0,0 0,0-1,-1 0,5-7,-12 14,0 0,-1 0,1 1,0-1,-1 0,1 0,-1 0,1 0,-1 0,0 0,1 0,-1 0,0 0,0 0,1 0,-1 0,0 0,0 0,0 0,0 0,-1 0,1 0,0 0,0 0,-1 0,1 0,0 0,-1 0,1 0,-1 0,1 0,-1 1,0-1,1 0,-1 0,0 0,1 1,-1-1,0 0,0 1,0-1,0 1,0-1,0 1,0-1,-48-11,39 10,-1 1,1 0,0 1,-1 0,1 1,-1 0,1 0,0 1,-1 1,1 0,0 0,1 0,-1 2,1-1,-5 4,12-7,0 1,1 0,-1 0,1 0,-1 0,1 0,0 0,0 0,0 1,0-1,0 0,0 1,1-1,-1 0,1 1,0-1,0 1,0-1,0 1,0-1,0 0,0 1,1-1,-1 1,1-1,0 0,0 1,0-1,0 0,0 0,0 0,1 0,-1 0,1 0,-1 0,1 0,0-1,-1 1,1 0,0-1,0 0,0 1,1-1,-1 0,0 0,0 0,1 0,-1-1,1 1,7 4,0-1,1-1,0 1,0-2,0 0,0 0,1-1,-1 0,0-1,1 0,-1-1,0 0,0 0,1-2,-1 1,0-2,-1 1,1-1,-1-1,0 0,0 0,7-6,-13 9,-16 20,10-14,0 1,0-1,0 0,1 0,0 1,0-1,0 1,0-1,0 1,1-1,0 1,0-1,0 1,1-1,0 1,-1-1,2 1,-1-1,0 1,1-1,0 0,0 0,0 0,0 0,1 0,0 0,-1-1,1 1,1-1,-1 0,0 0,1 0,0 0,-1-1,1 1,0-1,0 0,4 1,-1-1,-1-1,1 0,0-1,0 1,0-1,-1-1,1 1,0-1,0 0,-1-1,1 0,0 0,-1 0,0-1,1 0,-1 0,0 0,-1-1,1 0,4-4,3-2,-1-2,0 1,-1-1,0-1,-1 0,-1 0,0-1,2-4,7-22,-1-1,-1-1,-3 0,-2-1,-1 0,-2 0,-3-1,-1 0,-2-7,-9-51,7 101,0 0,0 0,0 0,0-1,-1 1,1 0,0 0,-1 0,1 0,0 0,-1 0,1 0,-1 0,0 0,1 0,-1 1,0-1,0 0,1 0,-1 0,0 1,0-1,0 1,0-1,0 0,0 1,0 0,0-1,0 1,0 0,0-1,0 1,-1 0,1 0,0 0,0 0,0 0,0 0,0 0,0 0,0 0,0 1,-1-1,1 0,0 1,0-1,0 1,0-1,1 1,-1 0,0-1,0 1,0 0,0 0,0 0,-41 51,30-29,1 1,1 1,1 0,1 0,1 0,2 1,0 0,2 1,1-1,1 0,1 1,1-1,2 1,0-1,3 4,-3-16,0 0,1 0,1-1,0 1,1-1,1 0,0 0,0-1,1 0,1 0,0-1,1 0,0-1,0 0,1-1,1 0,-1 0,1-1,1-1,0 0,0-1,0 0,5 1,17-2,-8-7</inkml:trace>
  <inkml:trace contextRef="#ctx0" brushRef="#br0" timeOffset="2648.633">3870 292,'20'5,"24"3,21 3,21 2,16-1,9-3,-1-3,-19-3</inkml:trace>
  <inkml:trace contextRef="#ctx0" brushRef="#br0" timeOffset="6512.154">207 1321,'-2'14,"-1"11,0 8,3 6,3 2,5 0,0-6,-2-6,-1-8</inkml:trace>
  <inkml:trace contextRef="#ctx0" brushRef="#br0" timeOffset="7342.968">87 1162,'40'9,"0"2,-1 1,0 2,-1 2,0 2,33 22,-62-34,1 1,-2 0,1 1,-1 0,0 0,-1 1,0 0,0 0,-1 1,0-1,-1 1,0 1,0-1,-1 1,-1 0,0 0,0 0,-1 0,0 0,-1 1,0 0,-1-5,-1-3,1-1,0 1,-1-1,1 0,1 1,-1-1,0 1,1-1,0 0,-1 1,1-1,1 0,-1 0,0 0,1 0,-1 0,1 0,0 0,0 0,0 0,1-1,-1 0,1 1,-1-1,1 0,0 0,0 0,0 0,0-1,0 1,2 0,2-1,0-1,0 1,0-1,0-1,0 1,1-1,-1 0,0-1,0 0,-1 0,1 0,0-1,-1 0,1 0,-1-1,0 0,0 0,-1 0,1-1,-1 0,0 0,0 0,0 0,-1-1,0 0,0 0,0 0,-1-1,0 1,0-1,-1 1,0-1,0 0,0 0,-1-1,0 17,-1-1,2 1,-1-1,1 1,1-1,0 0,0 0,0 0,1-1,0 1,0-1,1 0,0 0,1 0,-1 0,1-1,0 0,1-1,-1 1,1-1,0 0,6 2,-6-5,-1 0,1 0,0-1,-1 1,1-2,0 1,0-1,0 0,-1 0,1-1,0 0,0 0,-1-1,1 1,-1-2,1 1,-1-1,0 0,0 0,0 0,0-1,-1 0,1 0,-1-1,0 1,0-1,-1 0,1 0,-1-1,0 0,-1 1,1-1,-1 0,-1-1,1 1,1-6,9-31,-2 0,-2-2,-1 1,-3-1,-2 0,-1 0,-4-25,2 45,-4-121,4 147,0-1,0 1,0-1,0 0,-1 1,1-1,0 0,0 0,-1 1,1-1,0 0,0 1,-1-1,1 0,0 0,-1 0,1 1,0-1,-1 0,1 0,-1 0,1 0,0 0,-1 0,1 1,0-1,-1 0,1 0,-1 0,1 0,0-1,-1 1,1 0,-1 0,1 0,0 0,-1 0,1 0,0-1,-1 1,1 0,0 0,-1 0,1-1,0 1,-1 0,1 0,0-1,0 1,-1 0,1-1,0 1,0 0,0-1,-1 1,1 0,0-1,0 1,0-1,0 1,0-1,-13 26,0 1,2 0,1 0,1 1,2 0,0 1,2 0,-3 3,3 2,0-1,2 1,1-1,3 24,-1-47,1 1,0-1,1 1,0-1,1 0,-1 1,2-1,-1 0,1-1,1 1,0-1,0 0,0 0,1 0,0-1,1 0,0 0,0 0,0-1,1 0,3 2,-2-3,0-1,0 0,0 0,1-1,-1 0,1 0,0-1,0 0,0-1,0 0,0-1,0 0,0-1,0 0,0 0,0-1,0 0,-1-1,1 0,-1 0,0-1,0-1,0 1,0-2,-1 1,1-1,-2 0,1-1,-1 1,0-2,0 1,0-1,-1 0,-1 0,1-1,-2 1,5-10,-5-40,-4 56,0 1,0 0,0 0,0-1,-1 1,1 0,-1 0,1-1,-1 1,1 0,-1 0,0 0,1 0,-1 0,0 0,0 0,0 0,0 0,0 0,0 0,0 1,0-1,0 0,0 1,-1-1,1 1,0-1,0 1,-1 0,1-1,0 1,0 0,-1 0,1 0,0 0,-1 0,1 0,0 0,0 0,-1 1,1-1,0 0,-1 1,-3 2,1 1,-1-1,1 1,-1 0,1 0,0 0,1 0,-1 1,1 0,0 0,0 0,0 0,1 0,0 0,0 1,0-1,0 1,1-1,0 1,0 0,1 0,0-1,0 1,0 0,0 0,1-1,0 1,0 0,1-1,0 1,1 2,1 0,0-1,0 1,1-1,0-1,0 1,0-1,1 1,0-1,0-1,1 0,0 1,0-2,0 1,0-1,1 0,-1-1,1 0,0 0,0 0,0-1,1-1,-1 1,0-1,1-1,3 1,23 2</inkml:trace>
  <inkml:trace contextRef="#ctx0" brushRef="#br0" timeOffset="7651.348">996 1134,'18'-9,"22"-3,25 0,22 3,18 3,12 1,-13 3</inkml:trace>
  <inkml:trace contextRef="#ctx0" brushRef="#br0" timeOffset="8370.046">1745 1589,'11'-11,"-1"0,0-1,-1 0,-1 0,1-1,-2 0,0-1,0 0,-2 0,0 0,0-1,-1 1,-1-1,0 0,-1 0,-1-1,-1 1,0-11,0 22,1 1,-1-1,0 1,0-1,-1 1,1-1,-1 1,0-1,0 1,0-1,0 1,0 0,-1 0,1 0,-1 0,0 0,0 0,0 0,-1 0,1 1,-1-1,1 1,-4-3,7 6,-1-1,0 0,1 0,-1 0,0 0,1 0,-1 0,0 0,1 1,-1-1,0 0,0 0,1 0,-1 1,0-1,0 0,1 0,-1 1,0-1,0 0,1 1,-1-1,0 0,0 0,0 1,0-1,0 0,0 1,0-1,0 0,0 1,1-1,-1 1,-1-1,1 0,0 1,0-1,0 0,0 1,0-1,0 0,0 1,0-1,0 0,-1 0,1 1,0-1,0 0,0 1,-1-1,1 0,0 0,0 1,-1-1,1 0,0 0,-1 0,1 0,0 1,122 31,-86-26,-21-3,0-1,0 0,0 0,0 2,-1 0,1 0,-1 2,0 0,-1 0,1 1,-1 1,-1 0,1 1,3 3,-13-6,1 0,-1 0,0 0,0 0,-1 0,0 1,0-1,0 1,-1-1,0 1,0 0,-1 0,0-1,0 1,0 0,-1 0,0-1,0 1,-2 2,-1 28,4-34,0-1,0 0,0 1,0-1,0 0,0 1,1-1,-1 0,1 0,0 0,0 1,0-1,0 0,0 0,0 0,0 0,1 0,-1-1,1 1,0 0,-1-1,1 1,0-1,0 1,0-1,0 0,0 0,0 0,0 0,0 0,0 0,1-1,-1 1,0-1,0 1,1-1,-1 0,0 0,1 0,-1 0,0-1,1 1,-1 0,0-1,1 0,7-1,0 0,-1-1,1 0,-1-1,0 0,0 0,0-1,0-1,-1 1,0-1,0 0,0-1,-1 0,0 0,-1-1,1 0,-1 0,-1 0,0-1,0 0,0 0,-1 0,-1 0,0-1,0 1,0-1,-1 0,-1 0,0 0,0 0,-1-1,1-15,-1 32,-3 16,1 0,1 0,2 0,0 0,1 0,1 0,1 0,3 9,-6-29,0 1,0-1,-1 0,1 0,0 0,1 0,-1 0,0 0,1 0,-1 0,1 0,-1-1,1 1,0-1,0 1,0-1,0 0,0 1,0-1,0 0,0 0,0-1,0 1,1 0,-1-1,0 1,1-1,-1 0,0 0,1 0,-1 0,0 0,1 0,-1-1,0 1,1-1,4-1,0-1,1 0,-1 0,0-1,-1 0,1 0,-1-1,1 1,-1-2,1-1,7-6,-2-1,1 0,-2-1,0-1,-1 0,0 0,-2-1,0 0,0 0,2-12,-10 29,-1 0,1 0,0 0,0 0,0 0,0 0,0 0,-1 0,1 0,0 0,0 0,0 0,0 0,0 0,-1 0,1-1,0 1,0 0,0 0,0 0,0 0,0 0,-1 0,1 0,0 0,0 0,0-1,0 1,0 0,0 0,0 0,0 0,0 0,0 0,-1-1,1 1,-10 15,7-10,0-1,1 1,-1 0,1 0,-1 0,2 0,-1 0,0 0,1 1,0-1,0 0,1 1,0-1,0 1,0-1,0 1,1-1,0 1,0-1,0 0,1 0,0 1,0-1,0 0,1-1,-1 1,1 0,0-1,1 1,-1-1,1 0,-1 0,1 0,2 0,10 4,1 0,0-2,0 0,0-1,1 0,-1-2,1 0,0-1,0 0,0-2,0 0,14-3,3-1,-7-2</inkml:trace>
  <inkml:trace contextRef="#ctx0" brushRef="#br0" timeOffset="8684.912">3095 1522,'150'-91,"-148"90,0 0,-1 0,1 0,0 0,-1-1,1 1,-1 0,0-1,1 1,-1-1,0 0,0 0,0 1,0-1,0 0,0 0,0 0,-1 0,1 0,-1 0,0 0,1 0,-1 0,0 0,0 0,0 0,0 0,-1 0,1 0,0 0,-1 0,0 0,1 0,-1 0,0 0,0 1,0-1,0 0,0 1,-1-1,1 0,0 1,-1-1,1 1,-1 0,1 0,-1-1,0 1,0 0,1 0,-1 0,0 1,0-1,-4-1,0-1,1 2,-1-1,0 1,0-1,0 2,0-1,0 1,0 0,0 0,0 0,0 1,0 0,0 0,1 1,-1 0,0 0,1 0,-1 0,1 1,-1 0,1 0,0 1,1-1,-1 1,0 0,1 0,0 1,0-1,0 1,1 0,0 0,0 0,0 0,0 1,1-1,0 1,0 0,0 0,1-1,0 1,0 0,0 0,1 1,0-2,1 0,0-1,0 1,0-1,0 1,1-1,0 1,0-1,0 0,0 0,1 0,-1 0,1 0,0-1,0 1,0-1,1 0,-1 0,1 0,0 0,0-1,0 1,0-1,0 0,1 0,0 0,12 4,0-1,0 0,1-1,0-1,-1 0,5-2,31 3,-7-3</inkml:trace>
  <inkml:trace contextRef="#ctx0" brushRef="#br0" timeOffset="8959.701">3616 1563,'0'0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8:10.6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72 427,'32'-103,"-28"89,0 0,-1 0,-1-1,0 1,-1-1,0 1,-1-1,-1 1,0-1,-1 1,-1-1,0 1,-1 0,-1 0,0 0,0 1,-2 0,0 0,0 0,-6-6,-19-2,31 21,1-1,-1 1,0 0,1-1,-1 1,0 0,1 0,-1 0,0 0,1-1,-1 1,0 0,0 0,1 0,-1 1,0-1,1 0,-1 0,0 0,0 0,1 1,-1-1,0 0,1 0,-1 1,1-1,-1 1,0-1,1 1,-1-1,1 1,-1-1,1 1,0-1,-1 1,1-1,-1 1,1 0,0-1,0 1,-1 0,1-1,0 1,0 0,0-1,0 1,0 0,-1 0,2 0,0 3,1-1,0 1,0 0,0 0,1-1,-1 1,1-1,0 0,0 0,0 0,0 0,1-1,-1 1,1-1,-1 0,1 0,0 0,0 0,0-1,0 1,0-1,0 0,0-1,1 1,2 0,218 36,-220-35,-1 0,1 0,-1 0,0 1,0-1,0 1,0 0,0 1,-1-1,1 0,-1 1,0 0,0 0,0 0,-1 0,1 1,-1-1,0 0,0 1,-1 0,1-1,-1 1,0 0,0 0,-1 0,1 0,-1 0,0 0,-1 1,1 32,-1-32,0-1,0 0,0 1,1-1,0 1,0-1,0 1,1-1,0 1,0-1,0 0,1 0,-1 1,1-1,0 0,1 0,-1-1,1 1,0 0,1-1,-1 0,1 0,-1 0,1 0,0 0,1-1,-1 0,5 3,-2-4,1 0,-1 0,1-1,0 0,0-1,-1 0,1 0,0 0,-1-1,1 0,0-1,-1 0,1 0,-1 0,0-1,0 0,0-1,0 1,0-1,-1-1,0 1,0-1,0 0,0 0,-1-1,0 0,0 0,0 0,-1-1,0 1,0-1,-1 0,0 0,0 0,0-1,-1 1,0 0,-1-1,0 0,1 2,0 0,-1-1,0 1,-1 0,1 0,-1-1,0 1,-1 0,1-1,-1 1,0 0,-1 0,0-1,-2-3,4 9,-1 1,1-1,-1 1,1-1,-1 1,1 0,-1-1,0 1,1 0,-1-1,0 1,1 0,-1 0,0 0,0 0,1-1,-1 1,0 0,1 0,-1 0,0 1,0-1,1 0,-1 0,0 0,1 0,-1 1,0-1,1 0,-1 1,0-1,1 0,-1 1,1-1,-1 1,1-1,-1 1,1-1,-1 1,1-1,-1 1,1-1,0 1,-1 0,1-1,0 1,0 0,-1-1,1 1,-19 35,16-29,0 0,0 0,1 0,0 0,1 0,-1 0,2 0,-1 0,1 1,0-1,0 0,0 0,1 1,1-1,-1 0,1 0,0 0,1 0,-1-1,1 1,1 0,-1-1,1 0,0 0,1 0,0-1,1 3,5-1,-1 0,1 0,0-1,1 0,-1-1,1 0,0-1,0-1,1 1,-1-2,9 1,33 5</inkml:trace>
  <inkml:trace contextRef="#ctx0" brushRef="#br0" timeOffset="969.009">1209 107,'-11'-2,"1"0,-1 1,0 0,1 0,-1 2,0-1,1 1,-1 1,1 0,-1 0,1 1,0 0,0 1,0 0,0 1,1 0,-8 5,15-8,1-1,-1 1,0-1,1 1,-1-1,1 1,0 0,-1 0,1 0,0 0,0 0,0 0,1 0,-1 0,0 0,1 0,-1 1,1-1,0 0,0 0,0 0,0 1,0-1,0 0,1 0,-1 1,1-1,-1 0,1 0,0 0,0 0,0 0,0 0,1 2,56 55,202 110,-226-132,-33-36,-1 0,1 0,0 0,-1 0,1 0,-1 1,1-1,-1 0,0 0,1 0,-1 0,0 0,0 1,0-1,0 0,0 0,0 0,0 1,0-1,0 0,0 0,-1 0,1 0,-1 0,1 0,-1 1,1-1,-1 0,1 0,-1 0,0 0,0-1,1 1,-1 0,0 0,0 0,0-1,0 1,0 0,-8 3,0 0,0 0,0-1,-1-1,1 1,-1-1,0-1,1 0,-1 0,0-1,0 0,0-1,-5-1,11 2,1 0,-1 0,1 0,0 0,-1-1,1 0,-1 1,1-1,0-1,0 1,0 0,0-1,0 1,0-1,0 0,0 0,0 0,1-1,-1 1,1-1,0 1,0-1,-1 0,2 1,-1-1,0 0,1-1,-1 1,1 0,0 0,0 0,0-1,1 1,-1-1,1 1,0 0,-1-1,2 1,-1-1,0 1,1-1,-1 1,1 0,0-1,7-7,0 1,0 0,1 0,1 1,-1 0,1 1,1 0,-1 1,2 0,-1 0,0 1,1 1,0 0,9-2,16-8,1 1,0 2,1 2,22-2,-59 11,1 0,-1 0,1 0,0 0,-1 1,1-1,0 1,0 0,-1 0,1 0,0 0,0 0,0 1,-1-1,1 1,0 0,-1 0,1 0,-1 0,1 0,-1 0,1 1,-1-1,0 1,0 0,1 0,-1-1,-1 1,1 1,0-1,0 0,-1 0,1 1,-1-1,1 2,-1 113,0-114,1 0,0-1,0 1,0 0,0-1,0 0,0 1,1-1,-1 0,1 0,-1 0,1 0,0-1,0 1,0-1,0 0,0 0,0 0,0 0,0 0,0-1,1 1,-1-1,0 0,0 0,1 0,-1 0,0-1,0 1,0-1,1 0,-1 0,1-1,12-1,0-2,0 0,-1-1,0-1,-1 0,1-1,-1 0,-1-1,0-1,0 0,0-1,-2 0,1-1,-2 0,1-1,-2 0,0-1,0 0,-1 0,1-5,-8 17,17-24,-17 26,-1 0,1-1,-1 1,0 0,1 0,-1 0,1 0,-1 0,1 0,-1 0,1 0,-1 0,0 0,1 1,-1-1,1 0,-1 0,1 0,-1 0,0 1,1-1,-1 0,0 0,1 1,-1-1,0 0,1 1,-1-1,0 0,0 1,1-1,-1 1,0-1,0 0,1 1,-1-1,0 1,0-1,0 0,0 1,0-1,0 1,0-1,0 1,0-1,0 1,0-1,0 0,0 1,0-1,0 1,-1-1,1 1,0-1,0 0,0 1,-1-1,1 0,0 1,0-1,-1 0,1 1,1 36,-2-18,2 0,0 0,1 0,1-1,1 1,1 2,-4-17,1 1,-1-1,1 0,0 0,1 0,-1 0,1-1,-1 1,1-1,0 1,1-1,-1 0,0 0,1 0,0-1,-1 1,1-1,0 0,0 0,1 0,-1-1,0 1,1-1,-1 0,0 0,1-1,4 1,-2-1,0 0,0 0,0-1,0 0,-1 0,1-1,0 0,-1 0,1-1,-1 1,1-1,-1-1,0 1,-1-1,1 0,0 0,-1-1,0 0,0 0,-1 0,1 0,-1-1,0 0,-1 0,1 0,2-6,0 0,-1-1,0 0,0 0,-2-1,1 1,-2-1,0 1,0-1,-2 0,1 0,-2 0,0 0,-1-3,2 14,0-1,-1 0,1 1,-1-1,0 1,0 0,0-1,-1 1,1 0,-1-1,0 1,0 0,0 0,0 0,0 1,-1-1,1 0,-1 1,0 0,1 0,-1-1,0 2,-1-2,4 3,0 1,1-1,-1 0,0 0,1 0,-1 0,0 1,0-1,1 0,-1 0,0 0,0 1,1-1,-1 0,0 1,0-1,0 0,0 0,1 1,-1-1,0 0,0 1,0-1,0 0,0 1,0-1,0 0,0 1,0-1,0 0,0 1,0-1,0 0,0 1,0-1,0 0,0 1,0-1,-1 0,1 0,0 1,0-1,0 0,-1 1,1-1,0 0,0 0,0 0,-1 1,1-1,0 0,-1 0,1 0,0 1,0-1,-1 0,1 0,-1 0,13 5,0-1,0 0,0 0,0-2,1 1,-1-2,1 1,11-2,13 3,-34-2,4-2,-1 1,1 0,-1 1,1-1,0 1,-1 1,0-1,1 1,-1 0,0 1,0-1,0 1,0 0,0 1,-1 0,0-1,0 2,0-1,0 1,0-1,-1 1,0 0,3 5,16 81,-23-82,1-1,0 1,0-1,1 1,0-1,0 0,1 0,0 0,1 0,0-1,0 1,0-1,1 0,0 0,1-1,-1 0,1 1,1-1,47 18,-26-18</inkml:trace>
  <inkml:trace contextRef="#ctx0" brushRef="#br0" timeOffset="1559.255">3106 107,'-19'-3,"-1"1,0 1,0 0,0 2,0 0,0 2,0 0,1 1,-1 1,1 1,-6 2,24-7,-1-1,0 1,0-1,1 1,-1-1,0 1,1 0,-1 0,1 0,-1 0,1 0,0 0,-1 0,1 0,0 0,0 1,0-1,0 1,0-1,0 1,0-1,0 1,0-1,1 1,-1 0,1-1,-1 1,1 0,0 0,-1-1,1 1,0 0,0 0,1-1,-1 1,0 0,0 0,1-1,-1 1,1 0,0-1,-1 1,1 0,0-1,0 1,0-1,0 1,10 7,0 0,1-1,0 0,0-1,0 0,1-1,1 0,12 3,2 2,4 2,-21-10,0 1,0 0,0 0,-1 1,1 1,-1 0,-1 0,1 1,-1 0,0 1,-1 0,6 7,-13-13,1 0,-1 0,-1 0,1 1,0-1,0 0,-1 0,1 1,-1-1,0 0,0 1,0-1,0 0,0 1,0-1,0 0,-1 1,0-1,1 0,-1 1,0-1,0 0,0 0,0 0,0 0,-1 0,1 0,-1 0,1 0,-1-1,1 1,-1-1,0 1,-2 0,-72 39,18-34,58-8,-1 1,1-1,0 1,0-1,0 1,0-1,-1 1,1-1,0 1,0-1,0 1,0-1,0 1,0-1,1 1,-1-1,0 1,0-1,0 1,0-1,1 1,-1-1,0 1,0-1,1 1,-1-1,0 1,1 0,-1-1,0 1,1 0,-1-1,1 1,-1 0,0-1,1 1,-1 0,1 0,-1 0,1-1,-1 1,1 0,-1 0,1 0,-1 0,1 0,-1 0,1 0,0 0,-1 0,1 0,-1 0,1 0,-1 1,128-46,-98 37,-1-1,0-2,-1 0,0-2,-1-1,0-2,20-15,-42 27,0-1,0-1,0 1,-1 0,1-1,-1 0,-1 0,1 0,-1-1,1-2,-3 7,0 0,-1 1,1-1,-1 0,1 0,-1 0,0 1,0-1,0 0,0 0,0 0,0 0,0 0,0 0,-1 1,1-1,-1 0,1 0,-1 1,0-1,0 0,0 1,0-1,0 0,0 1,0 0,0-1,-1 1,1 0,-1-1,1 1,-1 0,1 0,-1 0,1 0,-1 1,0-1,0 0,1 1,-3-1,0-1,0 1,0 0,0 0,-1 1,1-1,0 1,0 0,-1 0,1 0,0 1,-1-1,1 1,0 0,0 0,0 1,0-1,0 1,0 0,0 0,1 0,-1 1,1-1,-1 1,1 0,0 0,0 0,0 0,0 0,1 1,-1 0,1-1,0 1,0 0,0 0,1 0,0 0,-1 0,1 0,0 0,1 1,-1-1,1 0,0 1,0-1,0 0,1 0,0 1,-1-1,1 0,1 0,-1 0,1 0,-1 0,1 0,1 1,10 6,1 0,0-1,1-1,0 0,1-1,-1-1,1 0,1-1,-1-1,1 0,0-1,1-1,-1-1,12 0,-23-1,85 12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3.48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439 97,'-1'-4,"0"-1,0 0,-1 0,0 0,0 1,0-1,0 1,-1-1,1 1,-1 0,0 0,-1 0,1 0,-1 1,0 0,1-1,-1 1,-1 0,1 1,0-1,-1 1,1 0,-1 0,0 0,0 1,0 0,0 0,1 0,-1 0,-1 1,1 0,0 0,0 0,0 1,0-1,0 1,-4 2,-10 6,0 1,0 1,1 0,1 2,0 0,0 1,2 0,0 2,0 0,2 0,0 1,-7 13,11-19,1 0,0 0,1 1,0 0,1 0,0 1,1 0,1 0,0 0,1 0,0 1,1-1,0 6,2-15,1-1,0 1,0 0,0 0,1-1,-1 1,1-1,0 1,0-1,0 0,1 0,-1 0,1 0,-1 0,1 0,0-1,0 1,0-1,1 0,-1 0,0 0,4 1,85 27,-81-27,19 4,-1 1,1 1,-2 2,0 1,10 7,-27-13,0 1,0 0,-1 1,0 0,0 1,-1 0,-1 0,1 1,-1 0,-1 1,0-1,0 1,-1 1,0 1,-1-1,-1-1,0 1,-1 0,0 0,-1 0,0 0,-1 1,-1-1,0 0,-1 11,1-18,-1 0,0 0,0 1,-1-1,1 0,-1 0,0 0,-1 0,1 0,-1-1,0 1,0-1,0 0,-1 0,1 0,-1 0,0 0,0-1,-1 0,1 0,-1 0,1 0,-1-1,0 1,-3 0,-6 0,0 0,0-1,0 0,0-1,0-1,0 0,0-1,0 0,0-1,0-1,0 0,1-1,-13-6,25 11,0-1,0 0,1 0,-1 0,0 0,1 0,-1 0,0 0,0 0,1 0,-1 0,0-1,1 1,-1 0,0 0,1-1,-1 1,0 0,1-1,-1 1,1-1,-1 1,1 0,-1-1,1 0,-1 1,1-1,-1 1,1-1,0 1,-1-1,1 0,0 1,-1-1,1 0,0 1,0-1,0 0,0 0,0 1,0-1,0 0,0 0,12 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3.8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22 0,'-4'11,"1"1,0-1,1 1,1-1,0 1,0-1,1 1,1 0,0-1,0 1,1-1,1 1,0-1,0 0,1 0,1 0,0-1,0 1,1-1,0-1,1 1,0-1,0 0,1 0,0-1,1 0,0-1,0 1,0-2,9 5,-14-9,-1 0,1 0,-1-1,1 0,-1 0,1 0,0 0,0 0,-1-1,1 0,0 1,0-1,0-1,-1 1,1-1,0 1,0-1,-1 0,1 0,0-1,-1 1,0-1,1 0,-1 1,0-2,0 1,0 0,0-1,0 1,0-1,-1 0,1 0,-1 0,0 0,0 0,0 0,0-1,-1 1,1-1,-1 0,2-4,0 1,-1-1,0 0,0 0,-1 0,0 0,-1 0,1 0,-2 0,1 0,-1 1,0-1,-1 0,0 0,0 0,0 1,-1-1,-1 1,1 0,-1 0,0 0,0 0,-1 1,0-1,0 1,-1 1,0-1,0 1,0 0,0 0,-1 1,0-1,0 2,0-1,0 1,-1 0,0 0,1 1,-1 0,-7-1,11 2,0 0,0 0,0 0,0 0,0 1,-1 0,1-1,0 2,0-1,0 0,-1 1,1 0,0 0,0 0,0 0,0 1,1-1,-1 1,0 0,1 0,-1 1,1-1,-1 1,1-1,0 1,0 0,1 0,-1 1,0-1,1 1,0-1,0 1,0 0,0-1,1 1,-1 0,1 2,3 18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4.6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79 1006,'64'-156,"-34"87,-3-2,-3 0,2-21,-18 61,-1 0,-1 0,-2-1,-1 0,-2 0,-1 1,-1-1,-2 0,-1 0,-2 1,0 0,-3 0,-10-28,17 55,1-1,-1 1,0 0,0 0,0 0,0 0,-1 0,0 0,0 1,0-1,0 1,0-1,-1 1,1 1,-1-1,0 0,0 1,0 0,0 0,0 0,-1 0,1 1,0-1,-1 1,1 0,-1 0,0 1,1 0,-1 0,1 0,-1 0,0 0,1 1,-1 0,-2 1,-1 5,-1 1,1 0,1 1,0 0,0 0,1 0,0 1,0 0,1 0,1 1,-1-1,2 1,-1 0,2 0,0 0,0 1,0-1,2 0,0 8,-4 33,4-1,1 1,3-1,2 0,2 0,2-1,2 0,3-1,2 0,2-1,2-1,23 38,-37-71,0 0,1 0,0-1,2 0,-1 0,1-1,1-1,0 1,1-2,0 0,1 0,0-1,7 4,-17-12,1 0,-1 0,1 0,0-1,-1 1,1-1,0 0,-1 0,1-1,0 1,0-1,-1 1,1-1,-1 0,1 0,-1-1,1 1,-1-1,0 0,0 0,0 0,0 0,0 0,0-1,0 1,-1-1,1 0,-1 0,1-1,54-95,-29 12,-33 169,3-77,2 0,-1 0,1 0,0 0,0 0,0 0,0 0,1 0,0 1,0-1,1-1,-1 1,1 0,0 0,0 0,1-1,-1 0,1 1,0-1,1 0,-1 0,0 0,1-1,0 1,0-1,0 0,0 0,1 0,-1-1,1 0,-1 0,3 1,1-1,1 1,-1-2,1 1,-1-1,1 0,0-1,0 0,-1-1,1 0,0 0,-1-1,1 0,-1 0,1-1,-1 0,0 0,0-1,-1 0,1-1,-1 1,0-1,0-1,0 0,-1 0,0 0,0 0,0-1,-1 0,0 0,-1-1,1 1,-1-1,1-3,-3 1,1 1,-2 0,1-1,-1 1,0-1,-1 0,0 1,-1-1,0 1,-1-4,2 13,-1 0,1-1,0 1,-1 0,1-1,-1 1,1 0,0 0,-1-1,1 1,-1 0,1 0,-1 0,1 0,-1 0,1 0,-1 0,1 0,0 0,-1 0,1 0,-1 0,1 0,-1 0,1 0,-1 0,1 0,-1 1,1-1,-1 0,1 0,0 1,-1-1,1 0,0 0,-1 1,1-1,0 0,-1 1,1-1,0 1,-1-1,1 0,0 1,0-1,0 1,-1-1,1 1,0-1,0 1,0-1,0 1,0-1,0 1,0-1,0 1,0-1,0 0,0 1,0-1,0 1,1-1,-1 1,0-1,0 1,0-1,1 0,-1 1,-3 6,0 0,1 1,0-1,0 0,1 1,0-1,0 1,1-1,-1 1,2-1,-1 1,1 0,0-1,1 0,0 1,0-1,0 0,1 0,0 0,1 0,0 0,0-1,0 0,0 0,1 0,0 0,0-1,1 1,0-2,0 1,4 3,2-4,-1 0,0-1,1-1,0 1,-1-2,1 0,0 0,0-1,44-1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5.3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1,'27'253,"33"364,-59-609,1 19,1 0,1-1,1 1,2-1,0 0,2-1,11 24,-18-45,0 0,0-1,0 1,1-1,0 1,-1-1,1 0,0 0,0-1,1 1,-1 0,0-1,1 0,0 0,-1 0,1 0,0-1,0 1,0-1,0 0,0 0,0-1,0 1,1-1,-1 0,0 0,0 0,0-1,0 1,1-1,-1 0,0 0,0-1,0 1,3-2,9-7,0-1,-1 0,0-1,-1 0,0-2,-1 1,-1-2,0 1,-1-2,8-13,-4 8,3 0,-18 20,0 1,0 0,0 0,0-1,0 1,0 0,0-1,1 1,-1 0,0 0,0-1,0 1,0 0,1 0,-1-1,0 1,0 0,0 0,1-1,-1 1,0 0,1 0,-1 0,0 0,0 0,1-1,-1 1,0 0,1 0,-1 0,0 0,0 0,1 0,-1 0,0 0,1 0,-1 0,0 0,1 0,-1 0,0 1,1-1,-1 0,0 0,0 0,1 0,-1 0,0 1,0-1,1 0,-1 0,0 0,0 1,0-1,1 0,-1 0,0 1,0-1,0 0,0 0,1 1,-1-1,0 0,0 1,0-1,0 0,0 1,0-1,0 0,-17 135,17-132,1-1,0 1,0 0,0-1,0 1,0 0,1-1,-1 0,1 1,-1-1,1 0,0 0,0 0,0 0,0 0,0 0,1 0,-1-1,0 1,1-1,-1 0,1 0,0 0,-1 0,1 0,0 0,0-1,-1 1,1-1,0 0,0 0,89-2,-42-5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5.61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134 30,'-16'-3,"-7"0,-3-2,2 0,-1-2,5 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5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67,'16'-7,"21"-2,25-2,25-1,20 1,14 3,5 3,-18 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5.29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138 1,'-4'18,"-4"15,-3 14,-2 10,-1 6,0 7,-1 2,1-1,0-7,3-7,0-11,3-13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6.03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44 394,'-2'19,"-2"9,4 6,5-1,7-4,5-7,3-7,-2-7</inkml:trace>
  <inkml:trace contextRef="#ctx0" brushRef="#br0" timeOffset="1">70 21,'-16'-7,"-7"-2,2 4,12 9,14 7,6 2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6.7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289 604,'-8'-5,"0"1,0 1,0-1,0 1,-1 1,0 0,1 0,-1 0,0 1,0 1,0-1,0 1,0 1,0 0,1 0,-1 1,0 0,1 0,-1 1,1 0,0 1,-1-1,2 2,-1-1,0 1,1 0,0 1,0 0,0 0,3-1,0 0,0 0,0 1,0-1,1 1,0 0,0 0,1 0,0 0,0 0,0 0,1 1,0-1,0 1,0-1,1 1,0-1,0 1,1-1,0 1,0-1,0 1,1-1,0 0,0 0,1 0,0 0,0 0,0 0,1-1,-1 1,1-1,1 0,2 2,0-3,0 0,0 0,1-1,-1 0,1 0,0-1,0 0,0 0,0-1,0 0,0-1,0 1,0-2,0 1,1-1,-1 0,0-1,2-1,9-1,-1-2,0 0,0-1,0-1,-1-1,-1 0,6-5,-5 1,0 0,-2-1,0 0,0-1,-1-1,-1 0,-1-1,0 0,-1-1,-1-1,-1 1,-1-2,0 1,-1-1,-1 0,-1 0,-1-1,-1 0,-1 1,-1-1,0-12,-1 0,-2 0,0 0,-3 0,0 1,-2 0,-2 0,-1 1,-13-29,21 54,-1-1,0 1,0 0,-1 0,0 0,0 0,0 1,-1 0,0 0,0 0,0 0,-3-2,6 7,0-1,0 1,1-1,-1 1,0-1,0 1,0 0,0 0,0 0,1 0,-1 0,0 0,0 1,0-1,0 1,1-1,-1 1,0 0,0-1,1 1,-1 0,1 0,-1 0,1 0,-1 1,1-1,0 0,-1 1,1-1,0 1,0-1,0 1,0-1,0 1,0 0,0 0,-9 19,0 0,1 1,1 0,1 1,1-1,1 1,1 1,-1 22,5-46,-8 55,3 0,2 0,2 1,3 1,0-37,0 0,1 0,1 0,1 0,0 0,2-1,0 0,2 0,0-1,0 0,2-1,7 10,-9-17,1 0,0 0,0-1,1 0,0-1,1 0,0-1,0 0,0-1,1-1,0 0,0 0,0-1,1-1,9 1,-14-2,0-1,0 0,0-1,0 0,-1 0,1-1,0 0,0-1,0 0,-1 0,1-1,-1 0,0 0,0-1,0 0,0-1,0 1,-1-2,0 1,0-1,-1 0,1 0,-1-1,3-4,-4 4,-1 1,1-1,-1 1,-1-2,1 1,-1 0,-1 0,1-1,-1 0,0 1,-1-1,0 0,0 0,-1 0,0 0,0 0,-1 0,0 1,0-1,-1 0,0 0,0 1,-1-1,0 1,0 0,-1 0,-1-2,2 7,0-1,-1 1,1-1,-1 1,0 0,0 1,0-1,0 1,0-1,0 1,0 1,0-1,0 0,0 1,-1 0,1 0,0 0,0 1,0-1,-1 1,1 0,0 0,0 0,0 1,0-1,1 1,-1 0,0 0,1 1,-1-1,1 1,0 0,0-1,0 1,0 1,0-1,1 0,-1 1,1-1,0 1,0 0,0 0,1-1,-1 3,-1-1,1 0,0 1,0-1,0 1,1 0,0 0,0-1,0 1,1 0,0 0,0 0,0 0,1 0,0-1,0 1,1 0,-1 0,1-1,0 1,1-1,-1 0,1 0,0 0,0 0,1 0,0 0,-1-1,2 0,-1 0,0 0,1 0,0-1,0 1,0-1,3 1,66 30,5-10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7.4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1,'2'1,"0"0,0 1,0-1,-1 1,1 0,0 0,-1-1,1 1,-1 0,0 0,0 1,1-1,-1 0,-1 0,1 0,0 1,0-1,-1 2,1-2,21 103,-19-84,0 0,1 0,2-1,0 0,6 13,-12-31,1 0,0 0,0 0,0 0,0 0,0 0,0 0,0-1,1 1,-1 0,1-1,-1 1,1-1,0 1,0-1,-1 0,1 0,0 0,0 0,0 0,0 0,0 0,0-1,0 1,1-1,-1 1,0-1,0 0,0 0,1 0,-1 0,0 0,0-1,0 1,0-1,0 1,1-1,-1 0,0 0,0 0,0 0,1-1,7-7,0-1,-1 0,0-1,-1 0,0 0,0-1,-1 1,-1-2,0 1,-1-1,0 0,-1 0,0 0,-1-1,-1 1,0-4,4-35,-17 93,10-34,-1 1,1-1,0 0,1 1,-1-1,1 1,1-1,0 0,0 1,0-1,1 0,0 0,0 1,1-2,0 1,0 0,1-1,-1 1,2-1,-1 0,1 0,-1-1,1 1,1-1,-1 0,7 4,-5-6,1 0,0-1,0 0,0 0,0-1,0 1,0-2,0 1,0-1,1-1,-1 0,0 0,0 0,0-1,0 0,0 0,-1-1,1 0,-1-1,0 0,1 0,-2 0,1-1,0 0,-1 0,0-1,0 1,-1-1,0-1,0 1,0-1,0 0,-1 0,-1 0,1-1,-1 1,0-1,1-7,-2 10,0 0,-1 0,1 1,-1-1,0 0,-1 0,1 0,-1 0,0 0,0 0,-1 0,1 0,-1 0,0 0,-1 1,1-1,-1-1,1 5,0 0,0 0,1 0,-1 1,0-1,0 0,0 1,0-1,0 1,0-1,0 1,0-1,0 1,0-1,0 1,0 0,0 0,0 0,0 0,0 0,0 0,-1 0,1 0,0 0,0 0,0 0,0 1,0-1,0 0,0 1,0-1,0 1,0-1,0 1,0 0,0-1,0 1,1 0,-1 0,0-1,0 1,1 0,-1 0,1 0,-29 42,26-37,1-1,-1 1,1 0,1 0,-1 0,1 0,0 0,0 0,1 0,0 0,0 0,0 0,1 0,0 0,0 0,0 0,1 0,0 0,0 0,1-1,-1 1,1-1,1 0,-1 0,1 0,-1 0,1 0,1-1,-1 0,1 1,13 5,1 0,0 0,0-2,1-1,0 0,1-1,-1-2,1 0,0-1,0-1,0 0,1-2,17-2,10 0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8.2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331 221,'-7'-6,"-1"0,1 1,-1 0,0 1,0 0,-1 0,1 1,-1 0,0 0,0 1,0 0,0 0,0 1,0 1,0-1,-1 1,1 1,0 0,0 0,0 1,0 0,0 0,0 1,1 1,-1-1,1 1,0 1,0-1,0 1,1 1,0-1,0 1,0 1,1-1,-1 1,2 0,-1 1,1-1,0 1,1 0,2-4,1-1,0 0,0 1,0-1,0 1,1-1,0 1,-1-1,1 1,0-1,1 1,-1-1,1 1,-1-1,1 1,0-1,1 1,-1-1,0 0,1 0,0 0,0 0,0 0,0 0,0 0,0 0,1-1,-1 1,1-1,2 1,3 3,0-1,0-1,0 0,1 0,0 0,-1-1,1 0,1-1,-1 0,0-1,2 1,3-1,1 0,-1-1,0-1,1 0,-1 0,0-2,0 0,0 0,0-2,12-4,-19 5,0 1,0-1,0 0,-1 0,1 0,-1-1,-1 0,1-1,-1 1,1-1,-1 0,-1 0,0-1,1 1,-2-1,1 0,-1 0,0 0,-1 0,2-8,0-27,-4 42,0 0,-1 0,1 0,-1 0,1-1,-1 1,1 0,0 0,-1 0,1 0,-1 0,1 0,-1 1,1-1,-1 0,1 0,0 0,-1 0,1 0,-1 1,1-1,0 0,-1 0,1 1,0-1,-1 0,1 1,0-1,-1 0,1 1,0-1,0 0,-1 1,1-1,0 1,0-1,0 0,-1 1,1-1,0 1,0-1,0 1,0-1,0 1,0-1,0 0,0 1,0-1,0 1,0-1,0 1,1-1,-1 1,0-1,0 0,0 1,1-1,-3 5,1-1,0 1,0 0,0 0,0-1,1 1,0 0,0 0,0-1,1 1,0 0,-1 0,2-1,-1 1,0 0,1-1,0 0,0 1,0-1,1 0,0 0,-1 0,1 0,1-1,-1 1,0-1,1 0,0 0,-1 0,1 0,0-1,1 1,-1-1,0 0,1-1,4 2,-5-2,1 0,0 0,0-1,0 1,0-1,0-1,0 1,0-1,0 0,0 0,0 0,0 0,-1-1,1 0,-1 0,1-1,-1 1,0-1,1 0,-2 0,1 0,0 0,0-1,-1 1,0-1,0 0,2-4,2-3,0-1,-1 1,-1-1,0-1,-1 1,0-1,-1 1,0-1,-1 0,0-2,-1-9,0-1,-2 1,-1 0,-1 0,-3-12,5 35,1 0,0-1,-1 1,1-1,0 1,0-1,0 1,0-1,0 1,0 0,0-1,1 1,-1-1,0 1,1-1,-1 1,1 0,0-1,-1 1,1 0,0 0,0 0,0-1,0 1,0 0,0 0,0 0,0 0,0 1,0-1,1 0,-1 0,0 1,0-1,1 1,-1-1,1 1,-1-1,0 1,1 0,-1 0,1 0,-1-1,1 2,-1-1,1 0,-1 0,0 0,1 1,-1-1,1 1,8-1,0 0,0 0,-1 1,1 1,0 0,-1 0,1 1,-1 0,0 0,0 1,0 1,-1-1,1 1,-1 1,0-1,-1 2,1-1,-1 1,0 0,-1 0,0 1,0 0,-1 0,1 0,-2 1,1-1,1 8,-4-2,0-1,-1 1,-1 0,0-1,-1 1,-1-1,-1 7,-3 37,6-55,0 0,0 0,0-1,0 1,1 0,-1 0,1 0,-1 0,1-1,0 1,0 0,-1-1,1 1,0-1,1 1,-1-1,0 1,0-1,1 1,-1-1,1 0,-1 0,1 0,-1 0,1 0,0 0,-1 0,1-1,0 1,0-1,0 1,-1-1,3 1,69 3,-63-4,143-14,-73 2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19.5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328 71,'-19'-3,"-1"1,1 1,-1 1,1 0,-1 2,0 0,1 1,-15 4,26-5,1 0,-1 1,1-1,0 2,0-1,0 1,0 0,1 0,-1 1,1 0,0 0,0 0,1 1,0 0,0 0,0 0,1 0,0 1,0 0,0 0,1 0,0 0,0 2,3-6,-1 0,0 1,1-1,-1 0,1 1,0-1,0 1,0-1,0 0,1 1,0-1,-1 0,1 1,0-1,1 0,-1 0,1 0,-1 0,1 0,0 0,0 0,0-1,0 1,1-1,-1 1,2 0,4 3,0 0,0-1,1 0,0-1,-1 0,1 0,1-1,-1 0,1 0,45 8,0-2,0-3,1-2,-1-3,1-2,8-3,-9 1,0-3,0-1,-1-4,0-1,20-10,-67 21,-1 0,1-1,-1 0,1-1,-1 0,0 0,0 0,0 0,-1-1,1 0,-1 0,0-1,0 1,0-1,-1 0,1-1,-1 1,0-1,-1 1,2-5,-4 7,-1 1,-1 0,1 0,0-1,-1 1,1 0,-1 0,1 0,-1 0,0-1,0 1,0 0,0 0,-1 1,1-1,0 0,-1 0,1 1,-1-1,0 1,1-1,-1 1,0-1,0 1,0 0,0 0,0 0,0 0,-1 0,-66-16,62 16,0 0,-1 0,1 1,0 0,-1 0,1 1,0 0,-1 0,1 1,0 0,0 0,0 0,0 1,0 0,1 1,-1 0,1-1,0 2,0-1,1 1,-1 0,1 0,0 1,0-1,-2 6,6-10,0 1,0 0,1 0,-1-1,1 1,-1 0,1 0,0 0,0 0,0 0,0-1,0 1,0 0,0 0,1 0,-1 0,1 0,-1-1,1 1,0 0,0 0,0-1,0 1,0-1,0 1,0-1,0 1,1-1,-1 0,0 1,1-1,-1 0,1 0,0 0,1 1,65 21,-53-20,1-1,0-1,-1 0,1-1,0-1,0 0,-1-1,1-1,-1 0,0-1,0-1,0 0,0-1,-1-1,4-2,-14 6,-4 4,0-1,0 1,0-1,0 1,0-1,0 1,0 0,0-1,0 1,0-1,0 1,0-1,0 1,1-1,-1 1,0-1,0 1,1-1,-1 1,0-1,1 1,-1-1,0 1,1-1,-1 0,1 1,-1-1,1 0,-1 1,1-1,-1 0,1 0,-1 0,1 1,-1-1,1 0,-1 0,1 0,0 0,-1 0,1 0,-1 0,1 0,-1 0,1 0,-1 0,1 0,0 0,-1-1,1 1,-1 0,1 0,-1-1,1 1,-1 0,0-1,1 1,-1 0,1-1,-1 1,1 0,-1-1,0 1,0-1,1 1,-1-1,0 1,1 4,0 1,1 0,-1-1,1 1,0-1,0 0,0 1,0-1,1 0,0 0,-1-1,2 1,-1-1,0 1,1-1,-1 0,1 0,0 0,0-1,0 1,1-1,-1 0,0 0,1-1,0 1,-1-1,1 0,0 0,-1-1,1 1,0-1,0 0,-1 0,1-1,0 0,0 1,-1-1,1-1,-1 1,1-1,-1 0,1 0,-1 0,0 0,0-1,0 0,0 0,-1 0,1 0,0-2,4-7,-2 0,1-1,-2 0,0-1,0 1,-2-1,1 0,-2 1,0-2,0 1,-2 0,1 0,-2 0,0 0,-2-7,3-28,-1 48,1-1,0 1,-1 0,1-1,0 1,0-1,0 1,0 0,0-1,1 1,-1 0,0-1,1 1,-1 0,0-1,1 1,0 0,-1 0,1-1,0 1,0 0,-1 0,1 0,0 0,0 0,0 0,1 0,-1 0,0 1,0-1,0 0,0 1,1-1,-1 1,0-1,1 1,-1-1,0 1,1 0,-1 0,0 0,1 0,-1 0,1 0,-1 0,2 0,15 4,0 1,1 1,-1 0,-1 2,0 0,0 0,0 2,9 7,-17-12,0 1,-1 0,0 0,0 0,-1 1,1 0,-2 1,1 0,-1 0,0 0,0 1,-1-1,-1 1,1 1,-1-1,-1 1,2 8,1 8,-5-18,0-1,0 1,1 0,0-1,0 1,1-1,0 0,0 0,1 0,0 0,0 0,0-1,1 0,0 0,1 0,4 4,2-3,0-1,1-1,0 0,0-1,0 0,1-1,-1 0,1-1,0-1,0 0,-1-1,1-1,0 0,0 0,-1-2,1 1,-1-2,0 0,1-1,-2 1,-1 0,1-1,-1 0,0-1,0 0,0-1,-1-1,0 1,-1-1,0-1,0 0,-1 0,0-1,0 0,-1 0,0-1,-1 0,-1 0,1 0,-2-1,0 0,0 0,-1 0,0 0,0-10,-3 20,1 0,-1-1,0 1,-1 0,1 0,0-1,-1 1,1 0,-1-1,0 1,1 0,-1 0,0 0,0 0,-1 0,1 0,0 0,-1 0,1 0,-1 1,0-1,1 1,-1-1,0 1,0-1,0 1,0 0,0 0,0 0,0 0,-1 1,1-1,0 0,0 1,-1-1,0 1,-2 0,0 0,0 0,0 1,0-1,0 1,-1 0,2 1,-1-1,0 1,0 0,0 0,1 0,-1 1,1 0,0 0,-1 0,0 1,0-1,1 1,-1 0,1 0,0 0,0 1,0 0,0-1,1 1,0 1,0-1,0 0,1 1,0-1,0 1,0 0,1 0,0 0,0 0,0-1,1 1,0 1,0-1,0 0,1-1,0 1,0 0,0 0,1 0,0 0,0-1,1 1,-1-1,1 0,0 0,1 0,-1 0,2 1,10 4,1-1,0-1,0 0,1-1,-1 0,2-2,-1 0,1-1,0 0,0-2,17 1,81 9,-2-5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20.03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337 19,'-16'-5,"0"1,-1 1,0 0,0 1,1 1,-1 1,0 0,0 1,0 1,0 1,1 0,-1 1,1 1,0 0,0 1,-11 7,24-12,0 1,0 0,0 0,0 0,0 1,1-1,-1 0,1 1,0 0,0 0,0-1,0 1,0 0,0 1,1-1,0 0,-1 0,1 1,0-1,1 1,-1-1,1 1,-1-1,1 1,0-1,0 1,1-1,-1 1,1-1,0 0,0 1,0-1,0 1,0-1,1 0,-1 0,3 3,4 2,1-1,1 1,-1-2,1 1,0-1,0-1,1 0,-1 0,1-1,0 0,1-1,-1-1,0 1,1-2,0 0,-1 0,1-1,0 0,4-2,-9 3,0-2,0 1,0-1,0 0,0 0,0 0,-1-1,1-1,0 1,-1-1,0 0,0 0,0-1,0 1,0-1,-1-1,1 1,-1-1,0 0,-1 0,1-1,-1 1,0-1,0 0,-1 0,0 0,0-1,0-1,0 1,-1-1,-1 0,1 0,-1-1,-1 1,1 0,-1 0,-1 0,0 0,0 0,-2-8,3 17,0-1,0 0,0 0,0 0,-1 0,1 0,0 1,0-1,0 0,0 0,-1 0,1 0,0 0,0 0,0 0,-1 0,1 0,0 0,0 0,0 0,-1 0,1 0,0 0,0 0,0 0,0 0,-1 0,1 0,0 0,0 0,0 0,-1 0,1 0,0 0,0 0,0-1,0 1,-1 0,1 0,0 0,0 0,0 0,0-1,0 1,0 0,0 0,-1 0,1 0,0-1,0 1,0 0,0 0,0 0,0-1,0 1,0 0,-2 19,4-10,1 1,0-1,1 0,0 0,0 0,1 0,0-1,1 1,0-1,0-1,1 1,-1-1,2 0,-1-1,1 0,0 0,0-1,1 1,-1-2,1 1,0-2,1 1,-1-1,1 0,-1-1,9 1,39 11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34.54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284 418,'-14'0,"0"2,0-1,1 2,-1 0,1 0,0 1,0 1,0 0,0 1,1 1,0 0,0 0,1 1,0 0,1 1,-1 1,2-1,-1 1,1 1,1 0,0 0,1 1,0 0,5-10,1 0,0 0,-1 0,1 0,0 0,0 0,1 0,-1 1,0-1,1 0,-1 0,1 1,0-1,0 0,0 1,0-1,0 1,0-1,1 0,-1 0,1 1,-1-1,1 0,0 0,0 0,0 1,0-1,1 0,-1 0,0-1,1 1,-1 0,1 0,0-1,0 1,-1-1,1 1,0-1,0 0,0 0,1 0,6 0,0-1,0 0,1 0,-1-1,0 0,0-1,0 0,-1 0,1-1,-1 0,1-1,-1 0,0 0,0-1,0 0,-1 0,0-1,0 0,0 0,3-4,8-7,-1-1,-1 0,-1-1,0-1,-1 0,-2-1,4-8,-14 77,-3-39,0 1,-1-2,0 0,1 0,0 0,0 1,1-1,0 0,0 0,1 1,0-1,1 0,-1 0,2 0,-1 0,1 0,0-1,1 1,0-1,0 0,5 7,-6-12,0-1,-1 1,1-1,0 1,0-1,0 0,0 0,0-1,1 1,-1 0,0-1,0 0,0 0,1 0,-1 0,0 0,0-1,0 1,0-1,0 0,1 0,-1 0,-1 0,1-1,0 1,0-1,0 0,1-1,67-64,-54 41,-1 0,-2-1,0-1,-2 0,-1-1,-2 0,0 0,-2-1,-2 0,0-1,-2 1,-1-1,-2 0,-1 1,-4-25,4 44,1 2,-1 0,0-1,0 1,-1 0,-1 0,1 0,-1 1,-1-1,-3-5,8 14,-1 0,0 1,0-1,0 1,0-1,0 0,1 1,-1-1,0 1,0-1,0 0,0 1,0-1,0 1,-1-1,1 1,0-1,0 0,0 1,0-1,0 1,-1-1,1 0,0 1,0-1,-1 0,1 1,0-1,0 0,-1 0,1 1,0-1,-1 0,1 0,0 1,-1-1,1 0,-1 0,1 0,0 0,-1 1,1-1,-1 0,1 0,0 0,-1 0,1 0,-1 0,1 0,-1 0,1 0,0 0,-1-1,1 1,-1 0,1 0,0 0,-1 0,1-1,0 1,-1 0,1 0,0-1,-1 1,1 0,0-1,-1 1,1 0,0-1,-6 105,14 82,-1-66,-9 102,-6-139,-4 0,-4-1,-22 66,-21 39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36.7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1 558,'5'4,"0"-1,0 0,0-1,1 1,-1-1,1 0,-1 0,1-1,0 0,0 0,5 0,-5 0,70 7,-1-4,1-3,0-3,24-6,-54 5,141-10,708-28,-879 42</inkml:trace>
  <inkml:trace contextRef="#ctx0" brushRef="#br0" timeOffset="854.485">82 1521,'10'4,"1"0,0-1,0 0,0-1,0-1,1 0,-1 0,7-1,7 1,530 7,-389-8,-2 1,276-9,-382 3,-44 4</inkml:trace>
  <inkml:trace contextRef="#ctx0" brushRef="#br0" timeOffset="1613.655">1578 90,'-7'-60,"11"63,32 109,23 143,13 161,-67-390,123 844,-76-572,-43-321,-4-1</inkml:trace>
  <inkml:trace contextRef="#ctx0" brushRef="#br0" timeOffset="2391.833">1592 38,'45'-11,"0"2,0 1,0 3,1 2,0 2,-1 1,1 3,13 4,19 6,0 4,-1 3,-1 3,-2 4,0 3,-2 3,4 6,-44-24,-1 3,-1 0,0 2,-2 1,0 1,-2 2,0 0,-1 2,-2 1,-1 1,-1 0,-1 2,-2 0,-1 2,-1 0,-2 0,2 11,-5 4,-2 0,-2 0,-2 1,-2 0,-2 0,-3 0,-1 0,-3 0,-1 0,-3-1,-2-1,-1 1,-3-2,-2 0,-1-1,-3-1,-1-1,-3-1,-1-1,-1-2,-3-1,-1-1,-1-1,-2-2,-1-1,-20 11,31-26,-1-1,-1-1,0-1,-1-2,0-1,-1-1,-1-1,1-1,-1-2,0-1,0-2,-1 0,-12-3,-70-2,113 2,0 0,0 0,0 0,1 0,-1 0,0 1,0-1,0 0,0 0,0 0,0 0,0 1,0-1,0 0,0 0,0 0,0 1,0-1,11-1</inkml:trace>
  <inkml:trace contextRef="#ctx0" brushRef="#br0" timeOffset="3208.705">3183 893,'1110'-25,"-972"24,64 1,-1-9,169-30,-346 35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40.7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124 308,'0'16,"0"14,0 14,0 10,2 6,1 1,2-3,1-4,1-7,1-12,0-11</inkml:trace>
  <inkml:trace contextRef="#ctx0" brushRef="#br0" timeOffset="256.269">83 1,'-9'16,"6"12,13 8,16 5,3-5</inkml:trace>
  <inkml:trace contextRef="#ctx0" brushRef="#br0" timeOffset="509.566">445 722,'24'-15,"0"0,-1-2,-1-1,-1-1,0-1,-1 0,-2-2,0 0,-1-1,-1 0,8-19,-22 40,-1 0,1 0,-1 0,1-1,-1 1,0-1,0 1,0-1,0 1,0-1,0 1,-1-1,1 0,-1 1,0-1,0 0,0 1,0-1,0 0,-1 0,1 1,-1-1,1 1,-1-1,0 0,0 1,-1 0,1-1,0 1,-1 0,1-1,-1 1,0 0,0 0,0 0,0 1,0-1,0 0,0 1,0-1,-1 1,1 0,-1 0,0-1,-4 2,1 0,-1 0,1 1,-1 0,1 0,-1 0,1 1,0 0,0 0,0 1,0-1,0 1,1 1,-1-1,1 1,0 0,0 0,0 0,-2 3,-2 2,0 1,1 0,0 0,0 1,1 0,1 0,0 0,0 1,-1 5,5-12,0 0,1 1,-1-1,1 0,0 1,0-1,1 1,0-1,0 1,0 0,1-1,-1 1,1-1,1 0,-1 1,1-1,0 0,0 0,0 0,1 0,0 0,0 0,0-1,0 0,1 1,0-1,0 0,0-1,4 4,4 0,1-1,1 0,-1-1,1 0,0-1,0-1,0 0,0-1,0 0,1-1,1-1,43 2</inkml:trace>
  <inkml:trace contextRef="#ctx0" brushRef="#br0" timeOffset="986.678">1153 322,'-19'-2,"-1"0,0 1,0 1,1 1,-1 1,-9 2,22-3,0 1,0 0,-1 0,1 0,0 1,1 0,-1 1,0-1,1 1,0 1,0-1,0 1,1 0,-1 0,1 1,0-1,1 1,-3 3,5-5,1 0,-1-1,0 1,1 0,0 0,0 0,0 0,0 0,1 0,0 0,0 0,0 0,0 0,0 0,1 0,0 0,0 0,0 0,0 0,1 0,-1 0,1-1,0 1,0-1,0 1,1-1,-1 0,1 0,0 0,0 0,0 0,1 1,13 10,1 0,0-1,1-1,1-1,5 3,-23-13,212 114,-173-82,-41-32,1-1,0 1,0 0,-1-1,1 1,0 0,-1 0,1 0,-1 0,1-1,-1 1,1 0,-1 0,0 0,1 0,-1 0,0 0,0 0,0 0,0 0,1 0,-2 0,1 0,0 0,0 0,0 0,0 0,-1 0,1 0,0 0,-1 0,1 0,-1 0,1 0,-1-1,1 1,-1 0,0 0,1 0,-1-1,0 1,0 0,1-1,-1 1,-1 0,-7 2,-1 1,1-2,-1 1,0-1,0-1,0 1,0-2,0 1,0-2,0 1,0-1,-3-1,10 2,0 0,0 0,-1-1,1 1,0-1,0 1,0-1,0 0,0 0,0-1,0 1,0 0,0-1,0 0,1 0,-1 0,1 0,-1 0,1 0,0-1,0 1,0-1,0 1,0-1,1 0,-1 0,1 0,0 0,0 0,0 0,0 0,0 0,1 0,-1 0,1-1,0 1,0 0,0-2,4-5,0 1,0-1,1 1,0 0,1 0,0 1,0 0,1 0,0 0,0 1,1 0,0 1,6-5,12-10,1 1,0 1,2 2,0 0,0 2,2 1,19-5,-48 18,0-1,0 1,1 0,-1 0,0 0,1 0,-1 0,1 1,-1-1,1 1,-1-1,1 1,-1 0,1 0,0 0,-1 1,1-1,-1 0,1 1,-1 0,1 0,-1-1,0 1,1 1,-1-1,0 0,0 1,0-1,1 1,-2-1,1 1,0 0,0 0,-1 0,1 0,0 1,24 110,-25-98,1-1,0 1,1-1,1 0,0 0,1 0,1-1,0 1,6 8,-11-20,0 0,0-1,1 1,-1 0,1-1,-1 1,1-1,0 1,-1-1,1 0,0 0,0 0,0 0,0 0,0 0,0 0,0-1,0 1,0-1,1 0,-1 1,1-1,9-2</inkml:trace>
  <inkml:trace contextRef="#ctx0" brushRef="#br0" timeOffset="1162.722">1540 41,'-13'0,"-5"5,1 7,3 12,8 9,13 6,11 8,4-6</inkml:trace>
  <inkml:trace contextRef="#ctx0" brushRef="#br0" timeOffset="1761.224">1835 750,'5'-42,"-1"0,-1 0,-3 0,-4-38,3 74,-18-191,18 196,1 1,0-1,0 1,-1-1,1 1,0-1,0 1,0-1,0 1,0-1,0 1,0-1,0 1,0-1,0 1,0-1,0 1,0-1,0 1,0-1,1 1,-1-1,0 1,0-1,1 1,-1-1,0 1,1 0,-1-1,0 1,1-1,-1 1,0 0,1-1,-1 1,1 0,-1 0,1-1,-1 1,1 0,-1 0,1 0,-1 0,1-1,-1 1,1 0,-1 0,1 0,24 13,-21-10,153 74,-153-76,-1 0,0 1,1-1,-1 1,0 0,0 0,0 0,0 0,0 0,0 1,-1-1,1 1,-1 0,0-1,0 1,0 0,0 1,0-1,-1 0,1 0,-1 1,0-1,0 1,0-1,0 1,-1-1,1 1,-1 0,0 1,0 68,8 55,-6-122,-1 0,1 0,1-1,-1 1,1-1,0 0,0 0,0 0,1 0,0 0,0-1,0 1,0-1,1 0,0 0,-1-1,1 0,1 0,-1 0,1 0,5 2,0-1,0 0,1-1,-1 0,1-1,-1 0,1-1,0 0,-1-1,1 0,0-1,0 0,-1-1,1-1,-1 1,0-2,1 0,-2 0,1-1,0 0,-1-1,0 0,0 0,-1-1,0-1,0 0,0 0,-1 0,-1-1,1 0,-1-1,-1 0,0 0,0 0,2-8,-3 4,-1-1,0 0,-1 0,-1-1,0 1,-2 0,1-1,-2 1,0-6,0 14,0 1,0-1,0 1,-1-1,1 1,-2 0,1 0,-1 0,0 0,0 0,0 0,-1 1,0 0,0 0,0 0,-1 0,0 0,0 1,0 0,0 0,-1 1,-4-4,7 6,1 0,-1 0,0 0,1 0,-1 1,0-1,1 1,-1-1,0 1,0 0,1 0,-1 0,0 1,0-1,1 1,-1-1,0 1,1 0,-1 0,1 0,-1 0,1 1,-1-1,1 1,0-1,0 1,0 0,0 0,0 0,0 0,0 0,0 0,1 1,0-1,-1 1,1-1,0 1,0-1,0 1,0-1,1 1,-3 10,2-1,0 1,0 0,1-1,1 1,0 0,1-1,0 1,0-1,2 0,0 0,0 0,1 0,0-1,1 0,0 0,1 0,0-1,1 0,0 0,1-1,0 0,0 0,1-1,0 0,10 5,0 0,0-2,1 0,0-1,1-1,0-1,0-1,1-1,13 1,28 4</inkml:trace>
  <inkml:trace contextRef="#ctx0" brushRef="#br0" timeOffset="4902.15">298 1645,'-1'0,"1"1,0-1,-1 0,1 0,0 1,0-1,-1 0,1 0,0 1,-1-1,1 0,-1 0,1 0,0 0,-1 1,1-1,-1 0,1 0,0 0,-1 0,1 0,-1 0,1 0,0 0,-1 0,1 0,-1 0,1-1,0 1,-1 0,1 0,0 0,-1 0,1-1,0 1,-1 0,1 0,0-1,-1 1,1 0,0 0,-1-1,1 1,0 0,0-1,0 1,-1-1,1 1,0 0,0-1,0 1,0 0,0-1,0 1,0-1,0 1,0 0,0-1,0 1,0-1,0 1,0 0,0-1,0 1,0-1,0 1,0 0,1-1,-10-15,4 12,-1 0,-1 1,1-1,0 1,-1 0,0 1,0 0,0 0,0 0,0 1,0 0,0 0,0 1,0 0,0 0,-1 0,1 1,0 0,0 1,0 0,0 0,1 0,-1 1,0 0,1 0,0 1,0-1,0 2,0-1,0 0,1 1,0 0,0 0,0 1,0 1,1-3,0 1,0-1,0 1,1 0,0 0,0 1,0-1,1 1,0-1,0 1,0 0,0 0,1 0,0 0,1 0,-1 0,1 0,0 0,0 0,1 0,0 0,0 0,1 0,-1-1,1 1,0 0,1-1,-1 1,1-1,0 0,4 5,4-1,0-1,1 0,0 0,0-1,1-1,0 0,0-1,1 0,-1-1,1-1,0 0,0 0,0-2,1 0,-1 0,2-1,13 2,1-1,0-1,-1-2,1 0,-1-2,1-2,-1 0,-1-2,1-1,-2-2,1 0,-1-2,7-5,-28 14,0 0,-1-1,1 0,-1 0,0 0,0 0,-1-1,1 0,-1 0,3-6,3 108,35-7,-43-86,1 0,-1 0,1 0,0 0,0 0,0 0,0-1,0 0,1 1,-1-1,1-1,0 1,-1 0,1-1,0 0,0 0,0 0,0 0,0 0,0-1,0 0,0 0,1 0,-2-1,0 1,0-1,0 0,0 0,0 0,0-1,0 1,0-1,-1 0,1 1,-1-1,1 0,-1-1,0 1,0 0,0-1,0 1,0-1,0 1,-1-1,1 0,-1 0,0 0,0 0,0 0,0 0,0 0,-1-1,2-4,-1 1,-1-1,1 1,-1-1,-1 1,1-1,-1 1,0-1,-1 1,0 0,-2-4,1 0,-2 1,1 0,-1 0,-1 0,0 1,0 0,-1 0,0 0,-1 1,0 0,0 1,0 0,-1 0,0 0,-1 1,1 1,-1 0,0 0,0 1,-7-2,-9 5,39 8,129 0,-122-8,1 0,-1 1,0 1,0 1,0 1,0 0,0 2,-1 0,1 1,-1 1,-1 1,1 1,4 4,-17-8,1 1,-1 0,0 0,-1 1,0 0,0 0,0 0,-1 0,0 1,0 0,-1 0,0 0,0 0,-1 0,0 1,-1-1,0 0,0 1,0 0,-1-1,-1 6,0-13,1 0,0 0,0 0,0 0,0 0,0 0,0 0,0 0,0 0,0 0,0 0,0 0,1 0,-1 0,0 0,1 0,-1 0,1 0,-1 0,1 0,0 0,-1 0,1-1,0 1,-1 0,1 0,0-1,0 1,0-1,0 1,0-1,-1 1,1-1,0 1,0-1,0 0,0 1,0-1,1 0,-1 0,0 0,0 0,0 0,0 0,0 0,0 0,0 0,0-1,0 1,0 0,0-1,0 1,0 0,0-1,0 0,0 1,-1-1,1 1,0-1,0 0,18-13,0-1,-1-1,-1-1,-1 0,0-1,-1-1,4-7,7-8,-24 32,-1 0,-1 1,0 0,1 0,-1 0,1 0,-1 0,1 0,0 0,-1 0,1 0,0 0,0 0,0 0,-1 0,1 0,0 1,0-1,0 0,0 1,1-1,-1 1,0-1,0 1,0 0,0-1,0 1,1 0,-1 0,0 0,0-1,0 1,1 1,-1-1,0 0,0 0,0 0,1 1,0-1,6 79,-9-74,1 0,0-1,0 1,0 0,1-1,0 1,0-1,0 1,0-1,1 1,0-1,0 0,0 0,0 0,1 0,-1 0,1 0,0 0,0-1,0 0,1 0,-1 0,1 0,0 0,0 0,0-1,0 0,0 0,1 0,-1-1,0 1,1-1,-1 0,1 0,0 0,3-1,-1-1,0 0,0 0,-1-1,1 0,0 0,-1-1,1 0,-1 0,0 0,0-1,0 0,0 0,-1-1,1 1,-1-1,-1 0,1-1,-1 1,1-1,-2 0,2-2,5-9,-1 0,0-1,-2 0,0 0,-1-1,-1 1,0-5,2-12,-1-1,-2 0,-2 0,-1 0,-1 0,-3 0,-1 0,-1 0,-2 1,-5-12,-12-3,24 50,-1 0,1 0,-1 0,1 0,-1 0,0 0,1 0,-1 0,1 0,-1 0,1 0,-1 0,1 0,-1 1,1-1,-1 0,1 0,-1 1,1-1,-1 0,1 1,-1-1,1 0,0 1,-1-1,1 0,0 1,-1-1,1 1,0-1,-1 1,1-1,0 1,0-1,0 1,-1-1,1 1,0-1,0 1,0-1,0 1,0-1,0 1,0 0,0-1,0 1,0-1,1 1,-1-1,0 1,0-1,0 1,8 157,-1-73,1 13,4 0,8 21,19-9,-37-106,0 1,1-1,0 0,0 1,0-1,1-1,-1 1,1 0,0-1,0 0,0 0,1 0,-1-1,1 1,-1-1,1 0,0 0,0 0,0-1,0 0,0 0,24 0</inkml:trace>
  <inkml:trace contextRef="#ctx0" brushRef="#br0" timeOffset="5181.441">1420 1458,'25'0,"29"0,26 0,23 0,16 0,8 2,-18 1</inkml:trace>
  <inkml:trace contextRef="#ctx0" brushRef="#br0" timeOffset="6397.428">2209 2020,'-9'-20,"0"-1,1 0,1 0,1-1,1 0,1 0,0 0,2 0,1-1,1 1,1-13,6-111,-7 146,-1 1,1-1,0 0,0 0,0 0,-1 0,1 0,0 0,0 0,-1 0,1 0,0 0,0 0,-1 0,1 0,0 0,0 0,0-1,-1 1,1 0,0 0,0 0,-1 0,1 0,0 0,0-1,0 1,0 0,-1 0,1 0,0 0,0-1,0 1,0 0,0 0,0-1,-1 1,1 0,0 0,0 0,0-1,0 1,0 0,0 0,0-1,0 1,0 0,0 0,0-1,0 1,0 0,0 0,1-1,-8 21,7-19,-1 1,1 0,0 0,0 0,0 0,0-1,1 1,-1 0,0 0,1 0,-1-1,1 1,0 0,0-1,-1 1,1 0,0-1,0 1,1-1,-1 1,0-1,0 0,1 0,-1 1,1-1,-1 0,1 0,-1 0,1-1,0 1,-1 0,1-1,0 1,-1-1,2 1,70 4,-62-5,208-6,-214 5,1 1,-1 0,0 0,1 0,-1 0,0 1,1 0,-1 0,0 0,0 1,0 0,0 0,0 0,0 0,-1 1,1 0,-1 0,0 0,0 1,0-1,0 1,0 0,-1 0,1 0,0 3,-1 3,0 0,0 1,-1-1,-1 0,0 1,0 0,-1-1,0 1,-1-1,-1 5,1 58,2-71,-1 1,1 0,-1-1,1 1,0-1,0 1,0-1,0 1,1-1,-1 0,1 0,-1 1,1-1,0 0,0-1,0 1,0 0,0 0,0-1,0 1,0-1,1 0,-1 0,1 0,-1 0,1 0,-1 0,4 0,76 2,-57-6,0-1,0 0,0-2,-1-1,0-1,0-1,-1-2,0 0,-1-1,0-1,-1-1,0-1,5-6,20-46,-45 65,0-1,0 1,0 0,-1-1,1 1,-1 0,1-1,-1 1,0 0,0-1,0 1,-1-1,1 1,0 0,-1-1,0 1,1 0,-1-1,0 1,0 0,0 0,0 0,-1 0,1 0,-1 0,1 0,-1 0,0 1,1-1,-1 0,0 1,-1-1,-5-2,1 1,0 0,-1 0,0 0,0 1,0 0,0 1,0 0,0 0,0 1,-1 0,1 0,0 1,0 0,0 1,0-1,0 1,0 1,1 0,-1 0,1 0,-1 1,1 0,-3 3,7-5,-1 1,0 0,1 0,-1 0,1 0,0 1,0-1,0 1,1 0,-1 0,1 0,0 0,0 0,0 0,1 1,0-1,-1 1,1-1,1 1,-1-1,1 1,0-1,0 1,0 0,0-1,1 1,0-1,0 1,0-1,1 1,-1-1,1 0,0 0,0 0,1 0,-1 0,1 0,0 0,0-1,0 0,3 3,1-1,1-1,-1 0,1-1,0 0,-1 0,2-1,-1 0,0 0,0-1,1 0,-1 0,0-1,1 0,-1 0,1-1,-1 0,0-1,0 0,0 0,0-1,0 0,0 0,0-1,-1 0,0 0,0-1,0 1,0-2,-1 1,0-1,0 0,0 0,2-5,20-52,-34 176,6-109,1 0,-1 0,1 0,0 0,0 0,0 0,1 0,-1 0,1 0,0-1,0 1,0-1,1 1,-1-1,1 0,0 0,0 0,0 0,0-1,0 1,1-1,-1 0,1 0,0 0,-1 0,2 0,0-1,-1 0,1-1,-1 0,1 1,-1-1,1-1,-1 1,0-1,1 0,-1 0,0 0,1 0,-1-1,0 0,0 1,0-2,0 1,0 0,-1-1,1 0,-1 0,0 0,0 0,0 0,3-4,4-5,0-1,-1-1,0 0,-1 0,-1-1,3-8,3-11,-3 0,0-1,-3-1,0 1,-3-1,-1 0,-1-30,-5-23,-4-1,-11-48,14 109,-1-11,-2 0,-2-1,-14-36,24 76,-1 1,0-1,0 1,0-1,0 0,1 1,-1-1,0 1,0-1,0 0,0 1,0-1,-1 0,1 1,0-1,0 1,0-1,-1 0,1 1,0-1,0 1,-1-1,1 1,0-1,-1 1,1-1,-1 1,1-1,-1 1,1 0,-1-1,1 1,-1 0,1-1,-1 1,1 0,-1 0,0-1,1 1,-1 0,1 0,-1 0,0 0,1 0,-1 0,1 0,-1 0,0 0,1 0,-1 0,0 0,1 1,-1-1,1 0,-1 0,1 1,-1-1,1 0,-1 1,1-1,-1 0,0 1,-12 39,4 12,3 0,3 1,1 0,3 0,3-1,1 1,3-1,5 11,-3-14,2 1,3-2,2 0,2-1,2-1,2 0,11 14,19-4,-51-55,0 1,1-1,-1 0,0 0,1-1,-1 1,1 0,-1-1,1 0,-1 1,1-1,0 0,-1 0,1-1,-1 1,1 0,-1-1,1 0,-1 1,1-1,-1 0,0 0,1 0,-1-1,0 1,0-1,0 1,1-2,11-11,-2 0,0 0,-1-2,0 1,-1-1,-1-1,-1 0,0 0,-1-1,-1 0,-1 0,2-10,4-7,-6 29,-3 19,-2 25,0-37,-1 30,0-17,0-1,1 1,0-1,1 1,1-1,0 0,4 13,-4-23,-1 0,1 0,-1-1,1 1,0 0,0 0,0-1,1 1,-1-1,0 0,1 0,0 0,-1 0,1 0,0 0,0-1,0 0,0 1,0-1,1 0,-1 0,0-1,0 1,1-1,-1 1,0-1,1 0,28-1</inkml:trace>
  <inkml:trace contextRef="#ctx0" brushRef="#br0" timeOffset="6665.781">3867 1511,'-18'-4,"-16"-4,-10-3,-7-5,-4 0,-2-6,9 2</inkml:trace>
  <inkml:trace contextRef="#ctx0" brushRef="#br0" timeOffset="7753.749">3199 1204,'106'0,"108"0,99 17,-284-15,0 2,-1 1,0 1,0 1,24 11,-45-15,1 0,-1 1,0 0,0 0,0 1,-1-1,1 2,-1-1,0 1,-1 0,1 0,-1 0,0 1,-1 0,0 0,0 0,0 0,-1 1,0-1,0 1,-1 0,1 7,0 103,-5-105,1 1,0 0,1-1,0 1,1 0,1-1,0 1,1-1,0 1,1-1,1 0,0-1,0 1,2 0,-4-9,0 0,0-1,1 1,-1 0,1-1,0 0,0 0,0 0,0-1,0 1,1-1,-1 0,1 0,0-1,-1 1,1-1,0 0,0 0,0-1,0 1,0-1,0 0,0 0,0-1,0 0,0 0,-1 0,1 0,0-1,0 1,-1-1,1-1,-1 1,0 0,0-1,0 0,0 0,0 0,0-1,1-2,4-4,0-1,0-1,-2 0,1 0,-1-1,-1 0,-1 0,1 0,-2 0,0-1,-1 0,0 0,-1 0,-1 0,0-6,0 20,-1-1,1 1,-1-1,0 0,0 1,1-1,-1 1,0-1,0 0,0 1,0-1,0 0,0 1,0-1,0 0,0 0,0 1,0-1,0 0,0 1,-1-1,1 1,0-1,0 0,-1 1,1-1,-1 1,1-1,0 1,-1-1,1 1,-1-1,1 1,-1-1,1 1,-1-1,0 1,1 0,-1-1,1 1,-1 0,0 0,1 0,-1-1,-4 13,0-1,1 1,1 0,0 0,1 0,0 0,0 0,2 3,-2-10,1 0,0 0,0 0,0 0,1 0,-1 0,1 0,1 0,-1 1,1-1,0 0,0 0,0 0,1 0,0-1,0 1,0 0,0-1,1 1,-1-1,1 0,1 0,-1 0,0 0,1 0,0-1,0 0,0 1,0-2,0 1,1 0,-1-1,1 0,0 0,0 0,-1 0,6 0,1-2,-1 0,0-1,0 0,0-1,0 0,0-1,-1 0,1 0,-1-1,1 0,-1-1,0 0,-1 0,1-1,-1 0,0 0,-1-1,0 0,0-1,0 0,-1 0,0 0,0 0,-1-1,0 0,-1 0,0-1,0-2,-3 12,-1 0,0 0,1 0,-1-1,0 1,1 0,-1 0,0 0,0-1,1 1,-1 0,0-1,0 1,0 0,1 0,-1-1,0 1,0 0,0-1,0 1,0 0,0-1,1 1,-1 0,0-1,0 1,0-1,0 1,0 0,0-1,-1 1,1 0,0-1,0 1,0 0,0-1,0 1,0 0,-1-1,1 1,0 0,0 0,0-1,-1 1,1 0,0 0,0-1,-1 1,1 0,0 0,-1-1,1 1,0 0,-1 0,1 0,0 0,-1 0,1 0,0 0,-1 0,1 0,0 0,-1 0,1 0,-1 0,1 0,0 0,-1 0,1 0,0 0,-17 22,14-14,0-1,0 1,0 0,1 0,0 0,1 0,0 0,0 0,0 0,1 0,1 0,-1 1,1-1,1 0,-1 0,1 0,1-1,-1 1,1 0,4 4,-5-9,1 0,0-1,0 1,1-1,-1 0,0 0,1 0,-1-1,1 1,0-1,-1 0,1 0,0 0,0 0,0-1,-1 0,1 1,0-1,0-1,0 1,0-1,0 1,0-1,-1 0,88-38,-82 33,0 0,0 0,-1-1,0-1,0 1,-1-1,1 0,-2-1,6-8,-11 11,-7 14,-4 71,10-76,0-1,1 1,-1-1,1 1,0-1,0 1,0-1,0 0,0 0,0 1,1-1,-1 0,1 0,-1 0,1 0,0-1,0 1,0 0,0-1,0 1,0-1,0 0,0 0,1 0,-1 0,0 0,1 0,-1 0,1-1,0 1,2-1,1 0,-1 0,1 0,0-1,-1 1,1-1,-1-1,0 1,1-1,-1 0,0 0,0-1,0 1,0-1,0 0,-1 0,1-1,-1 1,0-1,3-3,3-5,1 0,-1 0,-1-1,0 0,-1-1,5-12,-3 4,-1 0,-1-1,-2-1,0 1,-1-1,-2 0,0 0,-1 0,-2-23,-4 39,-1 20,-8 33,2 0,3 1,1 0,2 1,-6 77,6 1,5 0,6 0,19 104,23 70,-43-268,-8-21,-4-22,-5-22,1-1,1 0,2 0,2-1,-3-35,-4-61,6-1,5 1,12-80,-6 161,2 0,2 0,2 0,3 1,2 1,33-39,-45 85,-1 1,0-1,0 1,1 0,-1 0,1 0,0 0,0 0,0 1,0-1,0 1,0 0,0 0,0 0,0 0,1 0,-1 1,0 0,0-1,1 1,-1 0,0 1,1-1,-1 1,0-1,0 1,1 0,-1 0,8 5,0 1,0 0,0 1,-1 0,0 1,-1 0,0 1,0-1,-1 2,-1-1,1 1,-2 0,1 1,-2 0,1 0,0 4,-2-9,-1 1,1 1,-1-1,0 0,-1 1,0 0,-1-1,0 1,0 0,0 0,-1 0,-1 0,1-1,-2 1,1 0,-1 0,0-1,-1 1,0-1,0 0,-1 0,0 0,-1 0,0 0,-9 5,-1-1,0-1,0 0,-1-1,0-1,-1-1,0 0,-1-1,0 0,0-2,0 0,0-1,-11 0,-36 8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51.30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3690,'25'0,"27"0,24-2,23-3,18-1,14-2,6 2,3 0,-2 2,-7 2,-9 1,-14 0,-16 1,-17 3,-22 0</inkml:trace>
  <inkml:trace contextRef="#ctx0" brushRef="#br0" timeOffset="358.695">80 4572,'16'3,"19"0,24-3,27-5,23-6,21-5,12-1,3 3,0 3,-6 3,-8 6,-16 3,-27 1</inkml:trace>
  <inkml:trace contextRef="#ctx0" brushRef="#br0" timeOffset="973.721">1631 2968,'23'268,"-11"108,-15 455,5-761,2 0,3-1,4 1,2-2,3 0,22 55,-22-82,-3-11</inkml:trace>
  <inkml:trace contextRef="#ctx0" brushRef="#br0" timeOffset="1777.807">1604 2968,'52'-14,"1"2,0 3,1 2,0 2,0 2,16 3,-26 5,-1 2,0 1,0 2,-1 2,-1 2,0 2,-1 2,-1 1,0 2,-2 1,-1 3,0 0,-2 3,-1 0,-1 3,-2 0,9 14,-5-4,-2 2,-2 1,-1 1,-3 2,-2 0,-2 2,-2 0,-2 1,-2 1,-3 1,-2 0,-2 1,-1 14,-2-2,-4 1,-2-1,-3 0,-3 0,-3 0,-6 12,6-36,-2 0,-2-1,-1-1,-2 0,-2-1,-2-1,-1-1,-2-1,-1-1,-7 6,12-20,0-2,-1 0,-1-2,-1 0,0-1,-1-1,-1-1,0-1,0-2,-1 0,-1-2,1 0,-1-2,-1-1,1-1,-1-1,-21-1,-100 4,80-5,0 3,0 3,-10 4,56 3,56-19,-12-3</inkml:trace>
  <inkml:trace contextRef="#ctx0" brushRef="#br0" timeOffset="2873.489">3009 4025,'108'12,"-74"-11,1673-1,-776-12,-741 10,-1 9,1 8,107 26,-181-22,-91-31,-18 1</inkml:trace>
  <inkml:trace contextRef="#ctx0" brushRef="#br0" timeOffset="4143.144">3262 3249,'3'3,"2"2,5 3,8 5,8 4,6 4,7 6,3 4,1 5,-1 2,-2 0,-5-3,-4-2,-5-5,-7-5,-6-8,-7-9,-3-6</inkml:trace>
  <inkml:trace contextRef="#ctx0" brushRef="#br0" timeOffset="4423.265">3597 3236,'-3'7,"-2"9,-6 6,-4 6,-6 6,-5 5,-5 6,-4 4,-1 1,1-2,5-2,7-6,5-8,8-10,8-12,5-9</inkml:trace>
  <inkml:trace contextRef="#ctx0" brushRef="#br0" timeOffset="4803.029">3222 3490,'-2'-2,"3"-4,9 0,12-1,15-3,16 0,14-2,12-1,8-1,1 3,-8 3,-12 2,-17 3,-16-1,-12 1,-10 0</inkml:trace>
  <inkml:trace contextRef="#ctx0" brushRef="#br0" timeOffset="6382.57">4733 482,'209'12,"-185"-12,722-23,-602 18,1006-55,-1004 44,-146 16,0 0,0 0,0-1,0 1,0 0,0 0,0 0,0-1,0 1,0 0,0 0,0 0,0 0,0-1,0 1,0 0,0 0,0 0,0 0,0-1,1 1,-1 0,0 0,0 0,0 0,0 0,0-1,0 1,1 0,-1 0,0 0,0 0,0 0,0 0,1 0,-1 0,-12-4</inkml:trace>
  <inkml:trace contextRef="#ctx0" brushRef="#br0" timeOffset="8053.305">5668 348,'-2'1,"0"1,-1-1,1 1,0-1,0 1,0 0,0 0,0 0,0 0,0 0,1 0,-1 1,1-1,0 0,-1 1,1-1,0 1,1 0,-1-1,0 1,1 0,-1-1,1 1,0 0,0 0,0-1,0 1,1 0,-1-1,1 1,-1 0,1-1,0 1,0-1,1 2,-1 2,1-1,-1 0,1 0,1 0,-1 0,1 0,-1 0,1-1,1 1,-1-1,1 0,-1 0,1 0,0-1,1 1,-1-1,0 0,1 0,0-1,0 1,0-1,0 0,0 0,0-1,0 1,1-1,-1-1,1 1,-1-1,0 1,1-2,-1 1,1 0,-1-1,0 0,1-1,-1 1,0-1,0 0,0 0,0 0,0-1,0 0,-1 0,1 0,-1 0,2-3,-2 1,0 0,0-1,-1 0,0 0,0 0,0 0,0 0,-1 0,0-1,-1 1,0-1,1 0,-2 1,1-3,-1 6,0 0,0 0,0 0,0 0,-1 0,1 0,-1 0,1 0,-1 0,0 0,0 0,-1 1,1-1,-1 0,1 1,-1-1,0 1,0 0,0 0,0-1,0 1,0 0,-1 1,1-1,0 0,-1 1,0-1,1 1,-1 0,0 0,0 0,-2 0,-2 0,0 2,0-1,1 1,-1 0,0 0,1 1,-1 0,1 0,-1 0,1 1,0 0,0 0,0 1,0 0,1 0,-1 0,1 0,0 1,1 0,-1 0,1 0,0 1,0 0,0-1,1 1,0 0,0 1,1-1,0 0,0 1,0 0,1-3,1-1,-1 0,1 0,0 1,0-1,0 0,1 1,-1-1,1 0,0 0,-1 1,1-1,1 0,-1 0,0 0,1 0,0 0,0 0,-1-1,2 1,-1-1,0 1,0-1,1 0,-1 0,1 0,0 0,0 0,0 0,0-1,0 0,0 1,0-1,0 0,3 0,1 1,0 0,1 0,-1-1,0 0,1-1,-1 1,1-1,-1-1,1 0,-1 0,1 0,-1-1,0 0,0 0,6-3,-10 3,1-1,-1 0,0 1,1-1,-1 0,-1-1,1 1,0 0,-1-1,0 0,0 1,0-1,0 0,0 0,-1 0,0 0,0-1,0 1,0 0,-1 0,0-1,1 1,-2 0,1 0,0-1,-1 1,0 0,0 0,0 0,0 0,-1 0,0 0,1 0,-1 0,-1 0,1 1,-1-1,1 1,-1 0,0 0,0 0,0 0,-1 0,0 0,-1 2,0 1,-1-1,1 1,0 0,-1 1,1-1,-1 1,1 0,0 0,0 1,0-1,0 1,0 1,0-1,0 0,0 1,1 0,0 0,-1 1,1-1,0 1,1 0,-1 0,1 0,-1 0,1 1,1-1,-1 1,-1 4,-3 3,1 0,0 1,1-1,1 1,0 0,1 0,0 1,1-1,0 0,1 1,1-1,0 1,1 5,37 179,-11-76,-19-51,-3 0,-4 0,-2 1,-4-1,-3 6,-2 58,11-139,0 0,0 0,0 0,0 0,0 0,1 1,-1-1,1 0,0 1,1-1,-1 1,0 0,1 0,0 0,-1 0,1 0,1 1,-1-1,0 1,0 0,1 0,0 0,-1 0,1 1,0-1,0 1,0 0,22-3,0 2,0 1,0 1,0 1,0 1,0 1,0 1,-1 2,14 5,-8-4,-1 1,1 1,-2 2,1 2,-2 0,14 9,-40-21,1 0,-1 0,0 0,0 0,0 0,0 0,0 0,0 1,0-1,-1 1,1-1,0 1,-1 0,1 0,-1-1,0 1,0 0,0 0,0 1,0-1,0 0,0 0,0 0,-1 1,1-1,-1 0,0 1,0-1,0 0,0 1,0-1,0 0,-1 1,1-1,-1 1,-5 3,0 0,-1-1,1 0,-1 0,0 0,-1-1,1 0,-1-1,0 0,0 0,0 0,0-1,0 0,1 0,-454 113,458-113,-6 0,0 1,0 0,0 1,0 0,1 0,-1 1,1 0,0 0,1 1,-1 0,0 2,7-7,1-1,-1 1,0 0,0 0,1 0,-1 0,0 0,1 1,-1-1,1 0,0 0,-1 0,1 0,0 1,0-1,-1 0,1 0,0 0,0 1,0-1,1 0,-1 0,0 1,0-1,1 0,-1 0,1 0,-1 0,1 0,-1 1,1-1,-1 0,1 0,0 0,0-1,0 1,0 0,-1 0,1 0,1 0,48 23,17-9,1-2,-1-3,37-2,64 10,-32 10,-135-29,-1 1,1 0,-1 0,1 0,-1 0,1 0,0 0,-1 0,1 0,-1 0,1 0,0 1,-1-1,1 0,-1 0,1 0,-1 1,1-1,-1 0,1 1,-1-1,1 0,-1 1,1-1,-1 1,1-1,-1 1,0-1,1 1,-1-1,0 1,0-1,1 1,-1-1,0 1,0 0,0-1,0 1,1-1,-1 1,0-1,0 1,0 0,0-1,-1 1,1-1,0 1,0 0,0-1,0 1,-1-1,1 1,0-1,0 1,-1-1,1 1,0-1,-1 1,1-1,-1 1,1-1,-38 17,-117 19,89-23,0 4,1 2,-3 4,61-21,1 0,-1 0,1 1,0 0,0 0,0 0,0 1,1-1,-1 1,1 1,0-1,0 1,0 0,1 0,0 0,0 1,0 0,1-1,-1 1,2 0,-1 1,1-1,-1 0,2 1,-1 0,1-1,0 1,0 0,1 1,3 10,2-1,0 0,1 0,0 0,1-1,1 0,1 0,0-1,4 4,6 11,10 19,-2 2,-2 1,-3 0,-1 2,-3 0,-3 1,-2 1,-2 0,-1 20,-4 67,-6 1,-9 39,0 178,11-327,1-8</inkml:trace>
  <inkml:trace contextRef="#ctx0" brushRef="#br0" timeOffset="8903.14">6645 4145,'60'-14,"47"5,1 5,74 8,-148-3,823 33,-632-32,-147-2</inkml:trace>
  <inkml:trace contextRef="#ctx0" brushRef="#br0" timeOffset="9458.735">6911 1711,'0'14,"-2"16,-3 16,-3 12,0 9,-1 3,-1 6,0-7,3-11,2-17</inkml:trace>
  <inkml:trace contextRef="#ctx0" brushRef="#br0" timeOffset="9821.724">6859 1926,'0'-16,"-2"-14,1 0,2 0,1 0,1 0,2 1,0-1,3 1,0 0,2 1,5-12,-10 34,-1 0,1-1,1 1,-1 1,1-1,0 1,0 0,0 0,1 1,-1 0,1 0,0 0,1 1,-1 0,0 1,1 0,0 0,-1 0,1 1,0 0,0 1,0-1,0 2,0-1,0 1,-1 0,1 1,0-1,-1 2,1-1,-1 1,0 0,1 1,-1-1,-1 1,1 1,-1 0,0-1,0 2,0-1,0 1,-1 0,0 0,-1 0,4 5,-6-5,-1-1,1 1,-1-1,0 1,-1 0,1-1,-1 1,0 0,0 0,-1-1,0 1,0 0,0-1,-1 1,1-1,-1 1,-1-1,1 0,-1 0,0 0,0 0,0 0,-1-1,-2 3,-5 6,-2 0,1-1,-2 0,0-1,0 0,-1-1,-6 2,-110 42,129-53,0 0,0 0,0 0,0 0,0 0,1 1,-1-1,0 1,1-1,-1 1,1 0,0 0,-1-1,1 1,0 0,0 0,0 0,0 0,1 1,-1-1,0 0,1 0,0 0,-1 0,1 1,0-1,0 0,0 1,12 64,-7-55,0 1,1 0,0-1,1 0,1-1,0 0,0 0,1 0,1-1,0-1,0 1,1-2,0 1,0-2,1 1,0-2,0 1,0-2,1 0,0 0,0-1,1-1,-1 0,1 0,-1-2,1 0,6 0,36 1,-7-4</inkml:trace>
  <inkml:trace contextRef="#ctx0" brushRef="#br0" timeOffset="10332.097">7500 2099,'-2'16,"-6"12,-3 11,0 7,2 5,2 1,3-2,6-5,10-5,12-5,13-8,12-10,6-6,3-9,-1-6,-6-7,-12-6,-12-1</inkml:trace>
  <inkml:trace contextRef="#ctx0" brushRef="#br0" timeOffset="11679.924">7433 2367,'16'0,"14"-2,14-1,10-5,15-5,-1-5,-11 1</inkml:trace>
  <inkml:trace contextRef="#ctx0" brushRef="#br0" timeOffset="11680.924">7486 2073,'25'-7,"22"-4,17-3,8-1,4 1,-4 4,-10 3,-16 6,-15 2</inkml:trace>
  <inkml:trace contextRef="#ctx0" brushRef="#br0" timeOffset="11681.924">7981 2127,'3'16,"2"11,5 7,20 15,17 6,6-1,-1-9,-8-10,-9-13,-10-9</inkml:trace>
  <inkml:trace contextRef="#ctx0" brushRef="#br0" timeOffset="11682.924">8262 2099,'-20'16,"-14"17,-10 14,-5 10,2 5,4 0,10 0,10-7,9-13</inkml:trace>
  <inkml:trace contextRef="#ctx0" brushRef="#br0" timeOffset="11683.924">8623 2127,'-2'18,"-1"15,-2 11,-1 9,2 3,0 1,4-5,2-7,3-6,0-7,0-10</inkml:trace>
  <inkml:trace contextRef="#ctx0" brushRef="#br0" timeOffset="11684.924">8422 2046,'12'-2,"14"-1,17 0,20-2,14-2,11-2,-4 0,-15 2</inkml:trace>
  <inkml:trace contextRef="#ctx0" brushRef="#br0" timeOffset="13108.151">5415 4988,'0'4,"0"11,0 14,0 14,0 10,0 8,0 1,0-4,0-10,0-12</inkml:trace>
  <inkml:trace contextRef="#ctx0" brushRef="#br0" timeOffset="13293.658">5415 4720,'-12'-14,"-7"-11,-4-3,0 0,7 7,12 12,16 13,15 13,10 12,-1 0</inkml:trace>
  <inkml:trace contextRef="#ctx0" brushRef="#br0" timeOffset="13632.314">5682 5361,'31'-22,"0"-2,-2-1,-1-1,0-2,-2-1,-2-1,0 0,5-14,-14-1,-15 44,0 0,0 0,0 0,0 0,0 0,0 0,-1 0,1 0,0 1,-1-1,1 0,-1 0,1 0,-1 0,1 1,-1-1,1 0,-1 0,0 1,1-1,-1 1,0-1,0 0,1 1,-1-1,0 1,0 0,0-1,0 1,1 0,-1-1,0 1,0 0,0 0,0 0,0 0,0 0,0 0,0 0,0 0,0 0,0 0,0 1,1-1,-1 0,0 1,0-1,0 1,-7 2,1 0,-1 1,1 0,0 0,0 1,0 0,1 0,0 1,0-1,0 1,0 1,1-1,0 1,1 0,-1 0,1 0,1 1,0-1,0 1,0 0,1 0,0 0,0 0,1 0,0 1,0 6,1-8,0-1,0 1,0-1,1 1,0-1,0 1,1-1,-1 0,2 1,-1-1,1 0,-1-1,1 1,1 0,-1-1,1 0,0 1,1-2,-1 1,1 0,0-1,0 0,0 0,0 0,1-1,0 0,0 0,-1 0,2-1,-1 0,3 1,94 12,-55-15</inkml:trace>
  <inkml:trace contextRef="#ctx0" brushRef="#br0" timeOffset="14318.034">6551 5014,'-12'-1,"-3"-3,0 2,0 0,0 0,0 2,0 0,0 0,0 2,0 0,0 0,0 2,0 0,1 0,-1 1,1 1,-8 5,20-10,0 1,0-1,0 1,0 0,0-1,1 1,-1 0,0 0,1 0,-1 1,1-1,0 0,0 1,0-1,0 0,0 1,0-1,1 1,-1-1,1 1,0 0,0-1,0 1,0-1,0 1,0 0,1-1,-1 1,1-1,0 1,0-1,0 0,0 1,0-1,1 2,4 5,0-1,0 0,1 0,0 0,0-1,1 0,-1-1,6 3,243 135,-255-143,1-1,-1 1,1-1,0 1,0 0,0 0,-1-1,1 1,0 0,-1 1,1-1,-1 0,1 0,-1 1,0-1,1 1,-1-1,0 1,0-1,0 1,0 0,0-1,-1 1,1 0,0 0,-1 0,1 0,-1 0,0 0,0-1,0 1,0 0,0 0,0 0,0 0,0 0,-1 2,-5 0,1 1,-1-1,0 0,0 0,0-1,-1 1,1-1,-1-1,1 1,-1-1,0-1,0 1,-4-1,7 0,-9 3,1-1,-1-1,0 0,0 0,0-2,0 1,0-2,-9-1,21 2,-1 0,0 0,1-1,-1 1,1-1,-1 1,0-1,1 1,0-1,-1 0,1 0,-1 0,1 0,0 0,0 0,-1 0,1 0,0 0,0-1,0 1,0 0,0-1,1 1,-1-1,0 1,1-1,-1 1,1-1,-1 1,1-1,0 0,0 1,0-1,0 0,0 1,0-1,0 1,1-3,28-58,-6 33,2 1,0 2,2 0,1 2,0 1,2 1,1 1,0 2,27-11,3 5,-59 26,0-1,-1 1,1-1,0 1,-1 0,1-1,0 1,-1 0,0 0,1 0,-1 0,1 1,-1-1,0 0,0 1,0-1,0 0,0 1,0-1,0 1,0 0,-1-1,1 1,-1 0,1-1,-1 1,1 0,-1-1,0 1,0 0,0 0,0 0,0-1,0 1,-1 0,1 0,0-1,-1 1,0 0,1 0,0 10,1 12,-2-6,1 0,1 0,1 0,1 0,0 0,1-1,1 1,0-1,2 0,0-1,5 8,-11-21,1-1,0 1,0-1,0 1,0-1,0 0,0 0,1 0,-1 0,1-1,-1 1,1 0,0-1,0 0,0 0,0 0,0 0,0 0,0 0,0-1,0 0,0 1,1-1,16-3</inkml:trace>
  <inkml:trace contextRef="#ctx0" brushRef="#br0" timeOffset="14584.326">6818 4746,'-9'16,"4"14,9 10,12 8,2-3</inkml:trace>
  <inkml:trace contextRef="#ctx0" brushRef="#br0" timeOffset="15063.162">7139 5522,'9'-31,"-1"-1,-2 0,-1-1,-2 1,-1-1,-1 0,-2 0,-1 1,-2-1,-1 1,-1-1,-4-4,9 31,0 6,1-1,-1 0,1 0,-1 0,1 0,-1 0,1 0,-1 1,1-1,0 0,-1 0,1 0,0-1,0 1,0 0,0 0,0 0,0 0,0 0,0 0,1 0,-1 0,0 0,0 0,1 0,-1 0,1 0,-1 0,1 1,-1-1,1 0,0 0,-1 0,1 1,0-1,-1 0,1 1,0-1,0 0,0 1,0-1,0 1,0-1,0 1,0 0,0-1,0 1,0 0,0 0,141 36,-118-30,-16-6,1 1,-1 1,0 0,1 0,-1 0,0 1,0 0,-1 1,1 0,-1 0,1 0,-1 1,-1 0,1 1,-1 0,0 0,0 0,0 0,-1 1,0 0,3 6,-5-1,-1 0,0-1,-1 1,-1 0,0 0,0 0,-1 0,-2 10,2 73,2-91,0 0,0 0,0 0,1 0,0-1,-1 1,1-1,1 1,-1-1,0 1,1-1,0 0,-1 0,1-1,0 1,1-1,-1 1,0-1,1 0,-1 0,1 0,0-1,0 1,0-1,-1 0,1 0,0 0,3-1,5 2,-1-1,0-1,0 0,1 0,-1-1,0-1,0 0,0 0,10-4,-13 3,0 0,0 0,0-1,0 0,-1-1,1 0,-1 0,0 0,-1-1,1 0,-1 0,0-1,-1 1,1-1,-1-1,-1 1,0-1,0 1,0-1,-1-1,0 1,0 0,-1-1,0 1,-1-1,0 1,0-1,-1 0,0 0,0 1,-1-1,-1-3,1 8,0 1,0 0,-1-1,1 1,-1 0,1 0,-1 0,0 0,0 0,-1 0,1 0,-1 1,1-1,-1 1,0 0,0 0,0 0,0 0,0 0,0 1,0-1,-1 1,1 0,-1 0,1 0,-1 1,1-1,-1 1,1 0,-1-1,0 2,1-1,-1 0,1 1,-1 0,1 0,-1 0,1 0,0 0,-1 1,1-1,0 1,0 0,0 0,0 0,1 0,-1 1,0-1,1 1,0 0,-1-1,1 1,0 0,0 0,1 1,-1-1,0 1,1 0,0 0,-1 0,1 0,1 0,-1 0,1 0,-1 0,1 0,0 0,0 0,1 0,0 0,-1 0,1 0,0 0,1-1,-1 1,1 0,0 0,-1-1,2 1,-1-1,0 0,1 0,-1 0,1 0,0 0,2 1,4 4,1-1,0 0,0-1,1 0,0 0,0-1,1-1,-1 0,2 0,72 15,0-6</inkml:trace>
  <inkml:trace contextRef="#ctx0" brushRef="#br0" timeOffset="15325.464">8944 5040,'-5'18,"-1"16,0 10,2 5,3-1,4-5,4-6,3-11,0-9</inkml:trace>
  <inkml:trace contextRef="#ctx0" brushRef="#br0" timeOffset="15707.154">8823 4800,'31'1,"0"1,0 2,-1 1,1 2,-1 1,-1 1,4 3,-19-8,0 1,-1 1,0 0,-1 1,1 0,-1 1,0 1,-1-1,0 2,-1 0,0 0,0 1,-1 0,0 0,-1 1,-1 0,1 1,-2 0,0 0,4 13,20 159,-29-182,-1 0,1 0,0 1,0-1,0 0,0 0,1 0,-1-1,1 1,0 0,0 0,0-1,0 1,0-1,1 0,-1 0,0 0,1 0,0 0,0 0,-1-1,1 1,0-1,0 0,0 0,1 0,-1 0,0 0,0-1,0 1,1-1,-1 0,1 0,4-1,1 0,-1-1,0 1,1-2,-1 1,0-1,-1-1,1 1,0-1,-1 0,0-1,0 0,0 0,-1-1,0 1,0-1,0-1,-1 1,1-1,1-4,1 0,-1-1,0-1,-1 1,0-1,-1 0,-1 0,0-1,0 1,-1-1,-1 0,-1 0,0-1,-2-5,1 20,0 0,0 0,0 0,0 1,0-1,0 0,0 0,-1 0,1 1,0-1,0 0,0 0,0 0,0 0,0 1,-1-1,1 0,0 0,0 0,0 0,0 0,-1 0,1 1,0-1,0 0,0 0,-1 0,1 0,0 0,0 0,0 0,-1 0,1 0,0 0,0 0,-1 0,1 0,0 0,0 0,0 0,-1 0,1 0,0 0,0 0,0-1,-1 1,1 7,-1 0,1 0,0 0,1 0,0 0,0 0,0-1,1 1,0 0,0-1,0 1,1-1,0 0,1 1,-1-2,1 1,0 0,1-1,-1 0,2 1,5 5,0 0,1 0,1-2,-1 1,1-2,1 0,0 0,7 2,10 2,1-2,0-1,1-1,11 0,40 4</inkml:trace>
  <inkml:trace contextRef="#ctx0" brushRef="#br0" timeOffset="22056.768">5949 6271,'-12'-9,"-94"-54,102 62,-1-1,0 1,1 0,-1 0,0 0,0 1,0 0,0 0,0 0,0 0,0 1,0 0,1 0,-1 0,0 0,0 1,1 0,-1 0,1 0,0 1,-1-1,1 1,-1 1,-4 4,1 1,0 0,1 0,0 0,0 1,1 0,1 1,-1-1,2 1,-1 0,1 0,1 1,0-1,1 1,0-1,1 1,0 0,1 2,-1-11,1 0,0 0,0 1,0-1,0 0,0 0,1 0,-1 0,1 1,0-1,0 0,0 0,1 0,-1-1,0 1,1 0,0 0,0-1,0 1,0-1,0 0,0 1,1-1,-1 0,1 0,0-1,-1 1,1 0,0-1,0 0,0 0,0 1,0-2,0 1,0 0,0-1,1 1,0-1,8-4,-1 0,0-1,-1 0,1-1,-1 0,0-1,-1 0,1 0,-1-1,-1-1,1 1,-2-1,1 0,-1-1,-1 0,1 0,-2-1,3-4,-2 5,0-1,0 0,-1-1,-1 1,0-1,0 0,1-9,-8 71,2 0,3 0,2 0,2-1,2 1,2-2,15 43,1-9,-11-39,-2 0,-1 1,-3 1,-1 5,-7-44,0 0,-1 0,0 0,0 0,0 0,-1 0,1 0,-2 0,1 0,-1 0,1 0,-2-1,1 1,-1-1,1 1,-1-1,-1 0,1 0,-1 0,0 0,0-1,0 0,-1 0,0 0,1 0,-1-1,-1 1,1-1,0-1,-2 1,1-1,-1 0,0 0,0-1,1 0,-1 0,0-1,0 0,0 0,0 0,0-1,1 0,-1-1,0 1,1-1,-1-1,1 1,-1-1,1 0,0-1,0 1,1-1,-1 0,1-1,0 1,-5-6,4 4,-1-2,2 1,-1-1,1 0,0 0,0 0,1-1,0 1,1-1,0 0,0 0,1-1,0 1,0 0,1-1,1 1,-1-1,2-6,5-7,1 0,1 0,1 1,1 0,0 1,2 0,1 0,0 1,2 1,0 0,1 1,1 1,2-1,51-57,4 4,2 2,43-26,-68 63,-51 33,0-1,-1 0,1 0,0 0,0 1,0-1,0 0,0 0,0 0,0 1,0-1,0 0,0 0,0 0,0 1,-1-1,1 0,1 0,-1 1,0-1,0 0,0 0,0 0,0 1,0-1,0 0,0 0,0 0,0 1,0-1,0 0,1 0,-1 0,0 0,0 1,0-1,0 0,1 0,-1 0,0 0,0 0,0 1,0-1,1 0,-1 0,0 0,0 0,1 0,-1 0,0 0,0 0,0 0,1 0,-1 0,0 0,0 0,1 0,-1 0,0 0,0 0,0 0,1 0,-1 0,0-1,-14 24,9-15,1-2,-1 0,1 1,1-1,0 1,0 0,0 0,1 1,0-1,0 0,0 1,1-1,1 1,-1-1,1 1,0 0,1-1,0 1,0-1,1 1,0-1,0 0,0 1,1-1,0 0,1-1,-1 1,1-1,3 3,-3-4,0 1,1-2,0 1,0-1,0 1,1-1,0-1,-1 1,1-1,0 0,1 0,-1-1,0 0,1 0,-1-1,1 1,0-1,-1-1,1 1,0-1,0 0,-1-1,1 0,4-1,-7-2,0 0,-1 0,0-1,1 1,-2-1,1 0,0 0,-1 0,0 0,0 0,-1-1,0 1,0 0,0-1,0 1,-1-1,0 1,0-1,0 1,-1-1,0 1,0-1,-1-3,2-1,-1 1,0 0,-1 0,0 0,0 0,-1 0,0 0,-1 0,0 1,0 0,0 0,-1 0,-1 0,1 1,-1 0,0 0,-1 0,0 1,0 0,0 0,-1 1,0 0,0 0,0 1,0 0,-1 0,1 1,-1 0,0 1,0 0,0 0,-1 1,1 0,0 0,-4 1,-30 15,43-14,-1 0,1-1,0 1,0 0,-1 0,1-1,0 1,0 0,0 0,0 0,0-1,0 1,0 0,0 0,1 0,-1-1,0 1,0 0,1 0,-1-1,0 1,1 0,-1-1,1 1,-1 0,1-1,-1 1,1-1,-1 1,1-1,-1 1,1-1,0 1,-1-1,1 1,0-1,0 0,-1 0,1 1,0-1,0 0,-1 0,1 0,0 0,0 0,0 0,-1 0,1 0,0 0,0 0,0 0,-1 0,1-1,0 1,0 0,-1 0,1-1,0 1,0-1,25 0,0-1,0-2,0-1,0 0,-1-2,0-1,0-1,20-11,-14 9,0-1,-1-2,0-1,-1-1,-1-1,0-2,-2-1,0-1,-1-1,-2-1,0-1,-1-1,-2-1,4-8,-17 21,-2 1,1-1,-2 0,0-1,0 1,-1-1,-1 1,0-1,-1-7,-1 14,0 1,0-1,-1 1,1-1,-1 1,-1 0,0-1,1 1,-2 0,1 0,-1 0,0 0,0 1,-1-1,1 1,-1 0,0 0,-1 0,1 0,-1 1,-1-1,3 3,0 0,0-1,0 2,0-1,-1 0,1 0,-1 1,1 0,-1 0,1 0,-1 0,0 0,0 1,1 0,-1 0,0 0,0 0,1 0,-1 1,0 0,1-1,-1 1,0 1,1-1,-1 0,1 1,0 0,0 0,-1 0,1 0,0 0,1 1,-2 1,-5 4,2 0,-1 1,1 1,0-1,1 1,0 0,1 0,0 1,1 0,-2 5,-1 5,1 0,0 0,2 0,0 1,2-1,0 1,2 0,0-1,2 1,0 0,1-1,1 1,1-1,1 0,1 0,1-1,1 0,0 0,1-1,2-1,0 1,0-2,2 0,0 0,1-1,1-1,2 0,10 5,2-2,1-1,0-1,1-2,0-1,8 1,18 4</inkml:trace>
  <inkml:trace contextRef="#ctx0" brushRef="#br0" timeOffset="82023.183">7701 374,'16'0,"14"0,14 0,12 0,13 0,7 0,1 0,-6 0,-10 0,-16 0</inkml:trace>
  <inkml:trace contextRef="#ctx0" brushRef="#br0" timeOffset="82234.618">7928 108,'-5'18,"-1"17,0 17,-1 15,1 10,1 5,2 1,3-3,6-11,3-16</inkml:trace>
  <inkml:trace contextRef="#ctx0" brushRef="#br0" timeOffset="82574.423">8396 1,'3'85,"5"1,3-1,14 49,-25-131,3 18,1 0,1-1,0 1,1-1,2 0,0-1,1 1,1-2,0 1,8 7,-17-24,0-1,0 1,1-1,-1 1,0-1,1 0,-1 0,1 0,0 1,-1-1,1-1,0 1,-1 0,1 0,0-1,0 1,0-1,0 1,0-1,0 0,0 0,0 0,0 0,-1 0,1 0,0 0,0-1,0 1,0-1,0 0,0 1,-1-1,1 0,0 0,-1 0,1 0,0 0,-1 0,1-1,-1 1,0-1,1 1,8-13,-1-1,-1 1,0-2,-1 1,0-1,-2 0,1 0,-2-1,0 1,-2-1,2-14,7-59,-5-1,-3 0,-5-31,2 115,1 15,1 13</inkml:trace>
  <inkml:trace contextRef="#ctx0" brushRef="#br0" timeOffset="82873.819">9038 642,'0'-7,"1"0,-1 1,0-1,-1 0,1 0,-2 0,1 0,-1 0,1 1,-2-1,1 1,-1-1,0 1,0 0,-1 0,0 0,0 1,0-1,-1 1,0 0,0 0,0 1,0 0,-1-1,1 2,-1-1,-5-2,4 4,-1 1,1-1,0 1,-1 1,1-1,-1 1,1 0,-1 1,1 0,0 0,-1 1,1 0,0 0,0 0,0 1,0 0,1 0,-1 1,1 0,0 0,0 1,0 0,0 0,1 0,0 0,0 1,1 0,-1 0,1 0,0 1,1-1,0 1,0 0,0 0,1 0,0 0,0 0,1 1,0-1,0 0,1 5,0-7,1 0,-1 0,1 0,0 0,1 0,-1 0,1 0,0-1,0 1,1-1,-1 1,1-1,0 0,0 0,1 0,-1 0,1-1,-1 1,1-1,0 0,1 0,-1-1,0 1,1-1,0 0,1 1,9 2,0 1,0-2,1 0,-1-1,1-1,0 0,14-1,50-5,-5-6</inkml:trace>
  <inkml:trace contextRef="#ctx0" brushRef="#br0" timeOffset="83075.827">9559 455,'-14'0,"-13"0,-11 2,-9 4,-3 4,3 6,5 4,9 4,10 4,14 2,20 1,21-3,22-4,23-6,21-11,14-11,-10-4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11.034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3663 3597,'15'-210,"-44"-64,6 101,-17-357,38 9,3 454,-3-1,-3 2,-3-1,-10-33,-31-151,40 181,-3 1,-4 0,-14-38,20 71,2 0,1-1,1-1,3 1,1-5,-4-32,-1 40,-1 1,-1 1,-1 0,-2 0,-2 1,-1 1,-1 0,-1 1,-2 0,0 2,-9-7,15 16,-1 1,-1 1,-1 0,0 1,-1 1,-1 1,-1-1,-7-4,0 1,0 1,-2 1,0 2,0 0,-2 2,1 2,-27-6,-187-14,-140 27,284 6,1 5,-67 16,-43 19,2 10,-36 21,54-18,153-46,-18 2,1 3,1 2,1 2,1 2,0 2,2 3,-26 19,45-26,0 1,1 2,2 0,0 2,1 1,2 1,1 1,1 0,1 2,1 0,2 1,-9 27,3 20,3 0,4 2,4 0,3 0,2 69,3-39,-2 62,13 108,23 413,-41-182,4 82,-32 22,19-370,10 211,9-200,-31 46,9-135,-3 107,10 150,15-311,18 568,19-36,50-36,-84-577,9 111,6-1,36 134,-18-148,7-1,4-2,8 1,184 451,-224-539,19 52,16 42,6-2,15 15,-45-104,2-1,2-2,1-1,2-1,28 22,23 27,-66-65,13 15,2-2,0-1,2-1,2-3,28 18,-21-26,0-1,2-3,0-2,1-1,0-3,1-2,0-2,24 0,-65-6,23 5,0-3,1 0,-1-2,0-1,1-2,-1-1,0-1,0-1,-1-2,0-1,1-2,31-17,-1-3,-1-3,-2-2,-2-2,8-10,-13 1,-2-3,-3-2,-1-2,-3-2,-2-1,28-59,4-3,-6-3,12-43,4-50,-10-4,6-67,-63 232,18-70,-5-1,-1-28,16-491,-29 345,4-340,-10 382,24-122,12-96,-18-156,-12 402,15-43,-2 24,-21 182,-4-1,-2 1,-4 0,-7-33,-17-142,8-20,16 184,-3 0,-12-44,7 64,2-1,4 0,1 0,4-1,1 0,4 1,2-1,7-27,-4 45,-2 0,-2 0,-2-1,-1-10,-2 35,0 15,0 0,1 0,-1-1,0 1,1 0,0 0,0 0,-1 0,1-1,0 1,1 0,-1 0,0 0,1 0,-1-1,1 1,0 0,0 0,-1 0,1 0,1 0,-1 0,0 1,0-1,1 0,-1 1,1-1,-1 0,1 1,0 0,0-1,-1 1,1 0,0 0,0 0,2 0,11-1,-1 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5.57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96 1,'0'4,"0"9,0 12,-2 9,-3 11,-6 12,-2 7,-2 7,-1-1,3-2,3-6,4-9,2-9,5-12,2-14,0-10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29:31.211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10040 354,'-9'-3,"1"1,0 0,-1 0,1 1,-1 0,0 0,1 1,-1 0,0 1,1 0,-1 0,1 1,-1 0,1 0,0 1,0 0,0 0,0 1,0 0,1 1,0 0,0 0,-3 2,-4 7,1 0,0 1,0 0,2 1,0 0,1 1,0 0,1 0,1 1,1 1,1-1,0 1,2 0,0 0,1 1,0-1,2 1,1-1,1 20,1-26,0 1,1-1,1 1,0-1,0 0,2-1,-1 1,2-1,0 0,0 0,1-1,0 0,1-1,0 0,1 0,0-1,8 6,0-2,0-1,1-1,0 0,1-2,0 0,1-1,0-1,0-1,0-1,16 1,-20-2,1-1,0-1,0-1,0-1,0 0,0-1,0-1,0-1,0 0,-1-1,0-1,1-1,-2 0,13-8,-25 13,-1-1,0 0,1 0,-1-1,0 1,0-1,0 0,0 0,-1 0,1 0,-1 0,0 0,0-1,0 1,0-1,-1 1,1-1,-1 0,0 1,0-1,0 0,-1 0,1 0,-1 0,0 0,0 0,0 0,-1 0,1 0,-1 0,0 1,0-1,0 0,-1 0,1 1,-2-3,2 5,-1 0,1 0,0 0,0 0,-1 0,1 0,0 0,-1 1,1-1,-1 0,1 1,-1-1,1 1,-1 0,1-1,-1 1,0 0,1 0,-1 0,1 0,-1 0,0 0,1 1,-1-1,1 0,-1 1,1-1,-1 1,1 0,-1 0,1-1,0 1,-1 0,1 0,0 0,0 0,-1 0,1 1,0-1,-2 2,1 0,-1 0,0 1,1-1,0 1,0 0,0-1,0 1,1 0,-1 0,1 0,0 0,0 0,0 4,2-3,0 1,-1-1,2 0,-1 0,1 1,-1-1,2 0,-1-1,0 1,1 0,0-1,0 1,0-1,1 0,-1 0,1 0,0-1,0 1,0-1,1 0,-1 0,1 0,0-1,-1 0,1 0,0 0,1 0,-1-1,0 0,0 0,1 0,-1-1,0 1,3-1,-7 0,1-1,0 1,-1 0,1-1,0 1,-1 0,1-1,0 0,-1 1,1-1,-1 0,1 0,-1 0,1 0,-1 0,0 0,1-1,-1 1,0 0,0-1,0 1,0 0,0-1,0 0,-1 1,1-1,0 1,-1-1,1 0,-1 1,0-1,1 0,-1 0,0 1,0-1,0 0,0 0,-1 1,-20-65,13 57,0 0,0 0,-1 1,0 0,-1 0,0 1,0 1,-1 0,1 0,-1 1,0 0,-1 1,1 0,-1 1,0 0,0 1,-9-1,3 3,32 8,22-1,0-2,1-1,-1-2,1-2,0-1,36-6,-53 4,-1 0,1-1,0-1,-1 0,0-2,-1 0,1-1,-1-1,-1-1,0 0,0-2,-1 1,0-2,-1 0,-1-1,0-1,-1 0,0-1,-1 0,-1-1,-1 0,4-9,-5 6,-1-1,-1 0,-1 0,0-1,-2 0,0 0,-2 0,0 0,-2 0,0 0,-1-1,-2 1,0 0,-4-10,7 28,-1-1,0 1,-1 0,1 0,-1 0,0 0,0 0,0 0,0 0,-1 1,1-1,-1 1,0 0,0 0,0 0,0 0,-1 0,1 1,-1-1,0 1,0 0,0 0,0 0,0 1,0-1,0 1,0 0,-1 1,1-1,0 0,-1 1,1 0,0 0,-1 1,1-1,-3 1,-5 6,1 0,-1 1,1 0,1 1,0 0,0 1,1 0,0 0,0 1,1 0,1 1,0 0,1 0,0 0,0 1,2-1,-1 1,2 1,0 0,-6 12,1 1,2 0,0 1,2 0,2-1,0 1,2 0,0 0,2 0,2 0,0 0,2-1,1 0,1 0,1-1,1 0,2 0,0-1,2-1,14 20,-18-29,2 0,-1 0,2-1,0-1,0 0,1-1,1 0,0-1,0-1,1 0,1-1,0-1,0-1,0 0,1-1,0-1,0-1,7 1,-19-5,1-1,-1 0,1 0,-1 0,1 0,-1-1,0 0,0-1,0 1,0-1,0 0,0-1,-1 1,0-1,0 0,0-1,0 1,0-1,-1 0,1-2,8-10,-1-1,-1 0,0-1,-2 0,5-13,15-48,-3-1,-3-1,-5-1,-2-1,2-73,-15 131,0 6,-1 0,-1 0,-1 0,-1 0,0 0,-2 0,-2-8,5 26,0-1,0 1,-1 0,1 0,-1 0,1 0,-1 1,0-1,0 0,0 0,0 0,0 0,0 1,0-1,-1 1,1-1,-1 1,1-1,-1 1,1 0,-1 0,0-1,0 1,1 1,-1-1,0 0,0 0,0 1,0-1,0 1,0-1,0 1,0 0,0 0,0 0,0 0,0 0,0 1,0-1,-1 0,-6 6,1-1,0 1,0 0,0 1,1 0,0 0,0 0,1 1,0 0,0 1,1-1,0 1,0 0,-2 8,-5 6,2 1,0 0,2 0,1 0,0 1,2 0,1 1,1-1,1 1,2-1,0 1,1 0,2-1,1 0,1 1,1-1,1-1,1 1,1-1,1-1,1 0,1 0,9 11,-9-16,1 0,1 0,0-1,1-1,1 0,1-2,0 1,1-2,0-1,1 0,0-1,1-1,0-1,0 0,1-2,22 5,-35-11,0-1,1 0,-1 0,0 0,0-1,0-1,0 1,0-1,0-1,0 0,0 0,-1 0,1-1,-1 0,0 0,0-1,0-1,2 1,14-6,22-22,-38 22,-1-1,0-1,-1 1,0-1,0 0,-2 0,0-1,0 1,-1-1,0-8,-2 21,0-1,1 1,-1-1,0 1,0-1,0 0,0 1,0-1,-1 1,1-1,0 1,-1 0,1-1,-1 1,1-1,-1 1,0 0,0-1,1 1,-1 0,0 0,0-1,0 1,-1 0,1 0,0 0,0 0,0 1,-1-1,1 0,0 0,-1 1,1-1,-1 1,1-1,-1 1,1 0,-1-1,1 1,-1 0,1 0,-1 0,1 0,-1 1,1-1,-1 0,1 0,-1 1,1-1,-1 1,1 0,0-1,-1 1,1 0,0 0,-1 0,-2 3,-1 0,1 1,1-1,-1 1,1 0,-1 0,1 0,1 1,-1-1,1 1,0-1,0 1,1 0,-1 0,1 0,1 0,-1 0,1 0,0 0,0 0,1 0,0 0,0-1,0 1,1 0,0 0,0-1,0 1,1-1,0 1,0-1,3 4,2 0,0 0,0 0,1-1,0-1,1 0,0 0,0 0,0-2,1 1,0-1,0-1,0 0,1 0,44 13</inkml:trace>
  <inkml:trace contextRef="#ctx0" brushRef="#br0" timeOffset="464.607">12405 902,'-6'-2,"0"1,0 1,0-1,-1 1,1 0,0 0,0 1,-1 0,1 0,0 0,0 1,0 0,0 0,0 1,1-1,-1 1,1 1,0-1,0 1,0-1,0 2,0-1,1 0,0 1,0 0,0 0,1 0,-4 5,6-5,0 0,0-1,1 1,-1 0,1 0,0-1,0 1,1 0,-1 0,1-1,0 1,1 0,-1-1,1 1,0-1,0 1,0-1,0 0,1 0,0 0,-1 0,2-1,-1 1,3 2,4 3,1 1,0-1,0-1,1 0,0 0,1-1,10 4,-7-5,-1 0,1-1,1 0,-1-2,0 0,1 0,0-2,0 0,-1-1,1-1,11-2,-17 2,-1-1,0 0,-1-1,1 0,0-1,-1 0,0 0,1-1,-2 0,1-1,-1 0,0 0,0-1,0 0,-1 0,0-1,-1 1,0-2,4-5,2-12,-2 0,-1-1,-1 0,-1 0,-2-1,0 0,-2 0,-1 0,-2-27,0-115,-7 0,-16-76,10 170,7 82,-2 179,5-64,6 0,5 0,5 0,12 32,-20-130,0-1,2 1,0-1,2 0,0-1,2 0,5 8,-16-27,1-1,-1 1,1 0,0-1,0 1,-1 0,1-1,0 1,1-1,-1 1,0-1,0 0,1 0,-1 1,0-1,1 0,-1 0,1 0,0 0,-1-1,1 1,0 0,-1-1,1 1,0-1,0 0,-1 1,1-1,0 0,0 0,0 0,0 0,-1 0,1-1,0 1,0-1,-1 1,2-1,7-13</inkml:trace>
  <inkml:trace contextRef="#ctx0" brushRef="#br0" timeOffset="854.251">12579 514,'121'16,"-48"-5,0 4,-1 2,-1 4,-1 3,24 14,-84-33,0 0,0 1,0 0,-1 1,0 0,0 1,7 8,-14-13,1-1,-1 2,0-1,0 0,0 0,0 1,-1-1,1 1,-1-1,0 1,0 0,0-1,0 1,-1 0,0 0,0 0,0-1,0 1,0 0,-1 0,1-1,-1 1,0 0,-2 3,-3 7,-2-1,0 1,0-1,-1-1,0 0,-10 9,10-12,1 1,0-1,0 1,1 1,0-1,1 1,1 0,-1 1,2-1,-4 12,8-20,-1-1,1 0,0 0,0 0,0 0,0 1,0-1,0 0,1 0,-1 0,1 0,-1 0,1 1,0-1,0 0,0-1,0 1,0 0,0 0,1 0,-1-1,1 1,-1 0,1-1,0 0,-1 1,1-1,0 0,0 0,0 0,0 0,0 0,0 0,0-1,0 1,77 8,-70-10,-1 0,0 0,0-1,0 0,0-1,0 0,0 0,-1 0,1-1,-1 0,0-1,0 0,-1 0,1 0,-1-1,0 0,-1 0,1 0,-1-1,0 0,-1 0,0 0,0 0,0-1,-1 1,0-1,-1 0,0 0,0 0,-1 0,1-1,-2 1,1 0,-1-1,-1 1,0-6,1 11,0-1,0 1,-1 0,1 0,-1 0,1-1,-1 1,0 0,0 0,-1 0,1 0,0 0,-1 0,0 1,0-1,0 1,0-1,0 1,0-1,-1 1,1 0,-1 0,0 0,1 1,-1-1,0 1,0-1,0 1,0 0,0 0,0 0,-1 0,1 1,0-1,0 1,0 0,-1 0,1 0,0 1,0-1,-1 1,1-1,0 1,0 0,0 0,-1 1,1 1,0 0,0 0,0 0,0 0,0 1,1-1,-1 1,1 0,0 0,0-1,1 1,-1 1,0 1,-6 25</inkml:trace>
  <inkml:trace contextRef="#ctx0" brushRef="#br0" timeOffset="1244.562">13583 996,'0'-343,"0"342,-1 1,1-1,0 0,0 0,0 0,0 0,0 0,0 0,0 1,0-1,0 0,0 0,0 0,0 0,1 0,-1 1,0-1,1 0,-1 0,0 0,1 1,-1-1,1 0,0 1,-1-1,1 0,-1 1,1-1,0 1,0-1,-1 1,1-1,0 1,0-1,0 1,-1 0,1-1,0 1,0 0,0 0,0 0,0 0,-1 0,1 0,0 0,0 0,0 0,0 0,0 0,0 0,0 1,143 63,-106-48,-23-11,0 1,0 0,-1 1,0 1,0 0,-1 1,0 0,0 1,-1 1,-1 0,1 1,-10-8,-1 0,1 1,-1-1,0 0,0 0,-1 1,1-1,-1 0,0 1,0-1,-1 1,1-1,-1 0,0 0,0 1,0-1,-1 0,0 0,1 0,-1 0,-1 0,1-1,0 1,-1-1,0 1,0-1,0 0,0 0,-1 0,1 0,-1-1,0 1,-30 39,33-41,0 0,1 0,-1-1,1 1,-1 0,1 0,-1 0,1 0,-1 0,1 0,0 0,0 0,-1 0,1 0,0 0,0 0,0 0,0 0,0 0,0 0,0 0,1 0,-1 0,0 0,0 0,1 0,-1 0,1 0,-1 0,1 0,-1 0,1-1,0 1,-1 0,1 0,0-1,0 1,-1 0,1-1,0 1,0-1,0 1,0-1,0 1,0-1,0 0,0 1,0-1,0 0,0 0,55 3,30-30,-46 7</inkml:trace>
  <inkml:trace contextRef="#ctx0" brushRef="#br0" timeOffset="1605.669">14424 140,'-3'-15,"-2"0,0 1,-1-1,0 1,-1 0,0 1,-1 0,-4-3,12 15,-1 1,1 0,-1-1,0 1,1 0,-1 0,0 0,1 0,-1 0,1 0,-1 0,0 0,1 0,-1 0,0 0,1 0,-1 0,0 0,1 0,-1 1,1-1,-1 0,0 1,1-1,-1 0,1 1,-1-1,1 0,-1 1,1-1,-1 1,1-1,0 1,-1-1,1 1,0 0,-1-1,1 1,0-1,0 1,-1 0,1-1,0 1,0-1,0 1,0 0,0-1,0 1,0 0,0-1,0 1,0 0,0-1,1 1,-1 0,0-1,0 1,1-1,-1 1,0-1,1 1,-3 17,1-1,1 1,0 0,2-1,0 1,1-1,0 1,2-1,0 0,1 0,0-1,9 16,-14-30,1 1,-1-1,0 0,0 0,1 1,0-1,-1 0,1 0,0-1,0 1,0 0,0 0,0-1,0 0,1 1,-1-1,0 0,1 0,-1 0,1 0,-1-1,1 1,-1 0,1-1,0 0,-1 0,1 0,0 0,-1 0,1 0,-1-1,1 0,0 1,-1-1,1 0,-1 0,0 0,2-1,5-7,0-1,-1 0,0 0,0-1,-1 0,-1-1,0 1,0-1,-1 0,-1 0,0-1,-1 0,0 1,-1-1,1-6,-3 16,15-106,-26 124,5 12,1 1,2-1,1 1,1 0,1 9,2 31</inkml:trace>
  <inkml:trace contextRef="#ctx0" brushRef="#br0" timeOffset="-3027.112">6176 314,'-4'8,"-1"0,1 0,1 1,-1-1,1 1,1 0,0 0,0 1,0 4,0 0,-5 16,3 1,0-1,2 1,1 20,1-51,-1 1,1 0,0 0,0 0,-1-1,1 1,0 0,0 0,0 0,0 0,0-1,0 1,0 0,0 0,0 0,0 0,1-1,-1 1,0 0,0 0,1 0,-1-1,1 1,-1 0,1-1,-1 1,1 0,-1-1,1 1,-1 0,1-1,0 1,-1-1,1 1,0-1,0 0,-1 1,1-1,0 0,0 1,0-1,-1 0,1 0,0 0,0 0,0 0,0 0,0 0,-1 0,1 0,0 0,0 0,0 0,-1-1,1 1,0 0,0-1,0 1,0-1,7-9,0 0,0-1,-1 1,-1-2,0 1,0-1,-1 0,-1 0,3-9,-2 7,9-26,-1-1,-1 0,-3-1,1-19,-14 44,-8 39,6 1,2 0,0 1,2-1,0 1,2 0,0 0,2 0,1-1,0 1,2-1,1 0,1 0,1 1,17 50</inkml:trace>
  <inkml:trace contextRef="#ctx0" brushRef="#br0" timeOffset="-2602.938">6764 608,'-7'12,"-1"1,1 0,1 0,1 0,-1 1,2 0,0 0,1 1,0-1,1 1,1-1,0 1,2 10,-1-9,1 0,0-1,2 1,-1 0,2-1,0 0,1 0,7 15,-10-25,1 1,-1-1,1 0,0 0,1 0,0 0,-1 0,1-1,1 1,-1-1,1 0,-1-1,1 1,0-1,1 0,-1 0,0 0,1-1,0 0,-1 0,1 0,0-1,0 0,4 1,-3-3,0 1,-1-1,1 0,-1 0,1-1,-1 0,0 0,0 0,0-1,0 0,0 0,0-1,-1 0,0 1,0-2,0 1,0-1,0 1,1-5,4-3,0 0,-1-1,-1 0,0-1,-1 0,-1 0,4-14,-3 9,-2 0,0 0,-1-1,-1 0,-1 0,-1 0,-1 0,0 0,-2 0,0 0,-1 0,-1 1,-1-1,-1 1,0 0,-9-15,12 27,-1 1,1 0,-1 0,-1 0,1 0,-1 1,0-1,0 1,-1 1,1-1,-1 1,0 0,-1 0,1 0,0 1,-1 0,0 1,0-1,0 1,0 1,0-1,0 1,0 0,-1 1,1 0,0 0,0 0,-1 1,1 0,0 1,-3 0,0 2,0 1,0-1,0 2,1-1,0 1,0 1,0-1,1 2,0-1,0 1,1 0,0 1,1-1,-1 2,2-1,-1 0,1 1,1 0,0 0,0 1,1-1,1 1,-1 0,2-1,-1 1,2 0,-1 0,1 0,1 0,0 0,1 0,23 55,9-10</inkml:trace>
  <inkml:trace contextRef="#ctx0" brushRef="#br0" timeOffset="-1539.028">7299 915,'-12'27,"2"0,0 1,2 0,1 0,2 1,0 0,2 0,1 0,1 0,2 7,31 435,-36-412,4-59,1 0,-1 0,0-1,0 1,0 0,0 0,0-1,1 1,-1 0,0-1,0 1,0 0,0-1,0 1,0 0,0 0,0-1,0 1,0 0,0-1,0 1,0 0,-1-1,1 1,0 0,0 0,0-1,0 1,0 0,-1-1,1 1,0 0,0 0,0 0,-1-1,1 1,0 0,0 0,-1 0,1-1,0 1,-1 0,1 0,0 0,0 0,-1 0,1 0,0 0,-1 0,1 0,0 0,-1 0,1 0,0 0,-1 0,1 0,0 0,0 0,-1 0,1 0,0 0,-1 0,1 1,0-1,0 0,-1 0,1 0,-5-35,2 0,2 0,1 0,2-11,0-2,8-508,-10 547,0 6,-1-1,1 1,0 0,0 0,0-1,1 1,-1 0,1 0,0 0,0-1,0 1,0 0,0 0,1 0,-1 1,1-1,0 0,0 1,1-2,-1 4,1 0,-1 0,1 0,-1 0,0 0,1 0,-1 1,0-1,1 1,-1 0,0 0,0 0,1 0,-1 0,0 0,0 1,0-1,0 0,-1 1,1 0,0-1,0 2,1-1,25 22,0 1,-1 1,-2 1,-1 1,13 20,-36-46,1-1,-1 0,0 0,0 1,0-1,0 1,0-1,0 1,0-1,0 1,-1 0,1-1,-1 1,1 0,-1-1,1 1,-1 0,0 0,0 0,0-1,0 1,0 0,-1 0,1-1,0 1,-1 0,1 0,-1-1,0 1,1 0,-1-1,0 1,0-1,0 1,0-1,-1 0,1 1,0-1,-1 1,-7 1,0 1,1-2,-1 1,0-1,-1 0,1-1,0 0,0-1,-1 0,1 0,0-1,0 0,-9-3,11 3,-1 0,1 0,0-1,0 0,0-1,1 0,-1 0,0 0,1-1,0 0,0 0,0 0,1-1,-1 0,1 0,-2-2,7 5,-1 0,1 0,0 1,0-1,-1 0,1 0,0 1,0-1,1 0,-1 0,0 1,0-1,1 0,-1 0,1 1,0-1,-1 1,1-1,0 0,0 1,0 0,0-1,0 1,0-1,1 1,-1 0,0 0,1 0,-1 0,1 0,-1 0,1 0,-1 0,1 1,0-1,-1 1,1-1,0 1,0-1,-1 1,1 0,0 0,0 0,-1 0,1 0,0 0,0 1,189-30,-141 25,-1-3,-1-1,31-11,-74 19,0-1,0 0,0 0,0 0,0-1,0 0,-1 0,1 0,-1-1,1 1,-1-1,0 0,0 0,0-1,0 1,-1-1,1 0,-1 1,0-2,0 1,0 0,-1-1,0 1,0-1,0 0,0 1,-1-1,1 0,-1 0,0 0,-1 0,0 0,1-1,-1 1,-1 0,1 0,-1-1,0 3,0 0,0 1,0-1,0 0,-1 0,1 1,-1-1,0 1,0-1,1 1,-2 0,1-1,0 1,0 0,-1 1,1-1,-1 0,1 1,-1-1,0 1,0 0,0 0,1 0,-1 0,0 0,0 1,0 0,0-1,0 1,0 0,0 0,-1 1,1-1,0 0,1 1,-1 0,0 0,0 0,0 0,0 0,1 1,-1-1,0 1,1 0,-1-1,1 1,0 0,0 1,0-1,0 0,0 1,0-1,-1 3,0 0,1-1,0 1,0 0,0 0,0 0,1 0,0 1,0-1,0 0,1 0,-1 1,2-1,-1 0,0 1,1-1,0 0,0 1,0-1,1 0,0 0,0 0,0 0,1-1,-1 1,1-1,0 1,1-1,-1 1,5 4,1 0,-1-1,1 0,1 0,-1-1,1 0,1-1,-1 0,1 0,0-1,0-1,7 2,-4-2,-1-1,1-1,0 0,0-1,0 0,0-1,1-1,-1 0,0-1,-1 0,1-1,0-1,11-4,-17 5,0 0,-1-1,1 0,-1 0,0-1,0 0,0 0,-1-1,0 1,0-1,0-1,-1 1,0-1,0 0,-1 0,1 0,-2-1,1 0,-1 1,0-1,-1 0,0-1,1-3,-5 18,1 1,0-1,0 0,1 0,0 0,0 1,0-1,1 0,0 0,0 0,1 1,-1-1,1-1,1 1,-1 0,1 0,0-1,0 0,1 1,-1-1,1 0,0-1,1 1,-1-1,1 0,0 0,0 0,0-1,0 1,1-1,5 2,-5-4,0 1,0-1,0 0,-1-1,1 0,0 0,0 0,0 0,0-1,0 0,0-1,0 1,0-1,-1 0,1 0,-1-1,0 0,1 0,-1 0,0 0,-1-1,1 0,-1 0,0 0,0-1,0 1,1-2,3-5,0 0,0-1,-1 1,-1-1,0-1,-1 1,0-1,-1 0,0 0,-1 0,0-8,-5 4,-6 29,6-4,1 1,0-1,0 1,1 0,0 0,1-1,0 1,0 0,1-1,0 1,0-1,1 0,0 0,0 0,1 0,0 0,1-1,0 1,0-1,0 0,1-1,0 1,0-1,1-1,-1 1,1-1,1 0,-1 0,1-1,-1 0,3 0,64 28,0-9</inkml:trace>
  <inkml:trace contextRef="#ctx0" brushRef="#br0" timeOffset="-10365.1">200 996,'10'3,"1"1,-1-2,1 1,0-2,0 1,0-1,0-1,-1 0,1-1,0 0,0 0,0-1,-1-1,1 0,-1 0,1-1,-1 0,0-1,-1 0,1 0,-1-1,0-1,-1 1,1-2,-1 1,0-1,-7 7,1 0,-1-1,1 1,-1 0,0-1,0 1,1-1,-1 1,0-1,0 0,0 1,-1-1,1 0,0 0,-1 1,1-1,-1 0,0 0,1 0,-1 0,0 0,0 0,0 0,0 0,-1 1,1-1,0 0,-1 0,1 0,-1 0,0 1,0-1,0 0,0 0,0 1,0-1,0 1,0-1,0 1,-1 0,1-1,-1 1,1 0,-1 0,1 0,-1 0,0 0,0 0,0 0,-4 0,1 0,-1 1,1 0,-1 0,1 0,-1 0,1 1,-1 0,1 0,-1 0,1 1,0 0,-1 0,1 0,0 1,1 0,-1 0,0 0,1 0,0 1,-2 1,-2 2,0 1,0 0,1 0,1 1,-1 0,1 0,1 0,-1 1,2 0,-3 5,5-9,1-1,-1 0,1 1,1-1,-1 1,1-1,-1 1,2 0,-1-1,0 1,1-1,0 1,1-1,-1 0,1 1,0-1,0 0,1 0,-1 0,1 0,0-1,1 1,-1-1,1 0,0 0,0 0,0 0,0-1,1 1,-1-1,1 0,2 0,12 6,0-2,0 0,1-1,0-2,0 0,1 0,-1-2,1-1,-1 0,1-2,-1 0,1-1,-1-1,1-1,-1-1,-1-1,8-3,-10 4,-1-1,0 0,-1-2,0 1,0-2,0 0,-1 0,0-2,-1 0,0 0,-1-1,0 0,-1-2,-1 1,0-1,0 0,-2-1,0 0,0-1,-2 1,0-1,0-2,3-35,-1 0,-4-1,-1 0,-3 0,-2 0,-3 0,-2 1,-4-9,7 31,-29-203,33 234,-1 1,1-1,0 0,0 0,-1 0,1 0,0 0,0 0,-1 0,1 0,0 0,-1 0,1 0,0 0,2 140,12 75,-11-174,0-10,2 46,3 0,4 0,19 65,-29-130,2 1,-1-1,2 0,-1 0,2-1,-1 1,2-1,-1 0,1-1,1 1,0-2,1 1,0-1,0 0,1-1,0 0,0-1,1 0,0 0,6 2,7-6</inkml:trace>
  <inkml:trace contextRef="#ctx0" brushRef="#br0" timeOffset="-10154.788">575 594,'23'-4,"25"-2,30 0,31 1,24 2,15 5,5 8,-24 1</inkml:trace>
  <inkml:trace contextRef="#ctx0" brushRef="#br0" timeOffset="-9634.808">1670 942,'-20'0,"-7"-1,0 1,0 1,0 1,0 2,0 1,0 1,-8 3,33-9,0 1,1-1,-1 0,0 1,0-1,0 1,0-1,1 1,-1 0,0 0,0 0,1 0,-1 0,1 0,-1 0,1 1,0-1,-1 1,1-1,0 1,0-1,0 1,0-1,0 1,0 0,0 0,1-1,-1 1,1 0,-1 0,1 0,0 0,0 0,-1 0,2 0,-1 0,0-1,0 1,0 0,1 0,-1 0,1 0,0 0,5 3,1 0,0-1,0 0,0 0,0 0,1-1,0-1,-1 1,1-1,0 0,0-1,0 0,0 0,1-1,-1 0,0 0,5-1,4 0,0 0,0-1,0-1,0 0,-1-1,1-1,-1-1,0 0,-1-1,1 0,-1-2,-1 0,0 0,0-1,-1-1,5-6,9-27,-27 43,0 0,0 0,0 1,-1-1,1 1,0-1,0 0,-1 1,1-1,-1 0,1 1,0-1,-1 1,1-1,-1 1,1-1,-1 1,1-1,-1 1,0 0,1-1,-1 1,1 0,-1 0,0-1,1 1,-1 0,0 0,1 0,-1 0,0 0,1 0,-1 0,0 0,0 0,1 0,-1 0,0 0,1 0,-1 0,0 1,1-1,-1 0,1 1,-1-1,0 0,1 1,-1-1,1 1,-1-1,1 1,-1-1,1 1,-1-1,1 1,0-1,-1 1,1 0,0-1,-1 1,1 0,0-1,-7 7,0 0,1 0,0 0,0 1,1 0,0 0,0 0,1 0,0 1,0 0,1 0,-1 4,3-9,0 0,0 0,0-1,1 1,-1 0,1 0,0 0,0 1,0-1,1 0,-1 0,1-1,0 1,0 0,0 0,1 0,0 0,-1-1,1 1,0-1,1 0,-1 1,0-1,1 0,0 0,0 0,0-1,0 1,0-1,1 1,9 1,-1 0,1-1,-1-1,1 0,0 0,0-1,0-1,-1 0,1-1,0-1,0 1,0-2,-1 0,0-1,1 0,-1 0,0-1,-1-1,0 0,7-5,1 0,0-1,-1 0,0-1,-1-2,-1 1,0-2,-1 0,0-1,-2 0,0-1,-1 0,0-2,-2 1,0-1,-2 0,0-1,2-9,-10 17,-7 21,0 11,0 1,2 0,0 0,1 1,2-1,0 1,1 0,1 0,1 11,5 30,3 0,3 0,2-1,3-1,3-1,6 9,46 160,-58-152,-14-59</inkml:trace>
  <inkml:trace contextRef="#ctx0" brushRef="#br0" timeOffset="-9371.455">2219 314,'16'16,"16"14,13 9,-3-2</inkml:trace>
  <inkml:trace contextRef="#ctx0" brushRef="#br0" timeOffset="-8355.76">2647 889,'-1'9,"0"0,1 0,1 1,-1-1,2 0,-1 0,1 0,1 0,-1 0,2 0,-1-1,1 0,0 1,1-1,0 0,0-1,1 0,0 1,0-2,1 1,-1-1,1 0,1 0,-1-1,1 0,0 0,0-1,1 0,-1 0,3-1,-6-2,1-1,0 0,0 0,0 0,0-1,0 0,0 0,0-1,-1 0,1 1,0-2,-1 1,0-1,1 0,-1 0,0 0,-1-1,1 0,-1 0,1 0,-1 0,0-1,-1 1,2-3,5-7,0-1,-1 0,0-1,-1 0,-1 0,-1 0,3-11,-4-2,-8 36,1 0,0 0,0 1,1-1,0 1,0-1,1 1,0-1,0 1,1-1,0 1,0-1,1 0,0 1,0-1,0 0,1 0,0 0,1 0,0-1,0 0,0 1,0-1,1-1,0 1,1-1,-1 0,1 0,6 4,-3-4,2-1,-1 0,0 0,1-1,0 0,0-1,0 0,0-1,0 0,0-1,0 0,0-1,0 0,0-1,0 0,0-1,-1 0,1 0,-1-1,9-5,-1 0,-1-1,1 0,-2-1,1-1,-2-1,0 0,0-1,-1-1,-1 0,-1-1,3-4,7-18,-2 0,-2-2,-2 0,-1-1,-2-1,-2 0,-2-1,-1 0,-3 0,0-33,-2 37,-2 1,-1-1,-2 0,-2 0,-1 1,-2-1,-3-1,10 35,-1-1,0 1,-1-1,1 1,-1-1,0 1,-1 0,1 0,-1 0,0 0,0 0,0 1,-1 0,1-1,-1 1,0 0,-1 1,1-1,-1 1,1 0,-1 0,0 0,0 1,0-1,-1 1,1 0,0 1,-1 0,1 0,-6-1,3 4,0 0,0 1,0 0,1 1,-1-1,1 1,0 1,0-1,1 1,-1 0,1 1,0 0,0 0,1 0,-1 1,-12 17,1 0,1 1,2 1,0 0,1 0,2 2,1-1,1 2,2-1,0 1,2 0,1 0,2 1,1-1,1 1,2 18,2-21,1 0,1-1,2 0,0 0,2 0,0-1,2 0,1-1,1-1,0 0,2-1,5 5,-7-10,0-1,1-1,1 0,0-1,1 0,1-2,0 0,1-1,0-1,0 0,1-2,0 0,1-1,0-1,13 1,-22-6,0 0,0-1,1-1,-1 0,0 0,0-2,0 1,0-1,0-1,0 0,-1-1,0 0,0-1,0 0,-1 0,0-1,0-1,-1 0,0 0,0-1,-1 0,0 0,0-1,-1 0,0 0,-1-1,0 0,-1 0,3-10,20-66,-44 111,13-18,1-1,-1 1,1 0,0 0,0 0,1 0,-1 0,1 0,1 0,-1 0,1 0,0 1,1-1,-1 0,1 0,0 0,1 0,0 0,0 0,0 0,0 0,1-1,0 1,0-1,1 0,-1 0,1 0,0 0,0-1,2 1,5 0,0 0,0-1,0-1,1 0,-1 0,1-1,0 0,-1-1,1-1,0 0,0 0,0-2,-1 1,1-1,-1-1,1 0,-1 0,0-1,0-1,0 0,-1 0,1-1,-1-1,-1 0,1 0,-1 0,-1-1,1-1,1-2,60-85,-73 103,1-1,0 1,0 0,0 0,1 0,0 0,0 0,1 0,0 0,0 0,1 0,0 0,0 0,0 0,1 0,0 0,1 0,-1-1,1 1,0-1,1 0,0 0,3 5,0-5,-1-1,1 0,0 0,0-1,0 1,1-2,-1 1,1-1,0 0,0 0,0-1,0 0,1-1,-1 0,1 0,-1-1,0 0,1 0,-1-1,6-1,0 0,-1-1,0 0,-1-1,1 0,-1-1,1 0,-1-1,-1 0,1-1,-1-1,-1 0,9-7,-8 4,-1 0,-1-1,1-1,-2 1,0-1,0-1,-1 0,-1 0,0 0,-1 0,0-6,-9 39,0-1,1 1,1 0,1 0,0 0,2 0,1 9,-2-22,0 0,1 0,0 0,1 0,-1-1,1 1,0 0,0-1,1 0,-1 1,1-1,1 0,-1 0,1 0,-1-1,1 1,1-1,-1 0,1 0,-1-1,1 1,0-1,0 0,1 0,-1-1,1 0,-1 0,6 2,24-1,-1-5</inkml:trace>
  <inkml:trace contextRef="#ctx0" brushRef="#br0" timeOffset="-3644.9">4773 354,'-5'-2,"-1"1,0 5,3 5,10 3,3-1</inkml:trace>
  <inkml:trace contextRef="#ctx0" brushRef="#br0" timeOffset="18946.856">107 2333,'-5'31,"0"1,3 0,0 0,2 0,2 0,1 0,1 0,2-1,1 0,6 18,-1 5,30 151,-10 3,-1 92,-20 658,-11-930,-44 1239,12-476,28-659,-78 1617,41-1095,32 219,20 838,-13-1134,3-393,-18 966,-20 251,37-368,8-840,7 0,9-1,12 14,-9-124,-18-70</inkml:trace>
  <inkml:trace contextRef="#ctx0" brushRef="#br0" timeOffset="44773.496">1002 2546,'-11'70,"2"0,4 0,3 60,1-97,2 137,14-265,-14 92,0 0,0 0,1 0,-1 0,1 1,0-1,0 0,0 1,0 0,0-1,0 1,1 0,-1 0,1 0,0 0,-1 1,1-1,0 1,0 0,0-1,0 1,0 0,0 1,0-1,0 1,1-1,-1 1,0 0,1 0,3 1,1 0,-1 1,0-1,-1 2,1-1,0 1,-1 0,1 0,-1 0,0 1,0 0,0 0,-1 1,1 0,-1 0,0 0,0 0,-1 1,0 0,0 0,0 0,-1 0,0 1,0-1,0 1,0 3,-3-7,1 1,-1-1,0 0,-1 0,1 0,0 0,-1 1,0-1,0 0,0 0,0 0,0 0,0-1,-1 1,0 0,1 0,-1-1,0 1,0-1,-1 0,1 1,0-1,-1 0,1 0,-3 1,-74 35,76-37,-113 34,93-33,23-2,-1 0,1 0,0 0,-1 0,1 0,0 0,-1-1,1 1,0 0,-1 0,1 0,0-1,0 1,-1 0,1-1,0 1,0 0,-1 0,1-1,0 1,0 0,0-1,0 1,0-1,-1 1,1 0,0-1,0 1,0 0,0-1,0 1,0 0,0-1,0 1,0-1,0 1,0 0,1-1,-1 1,0 0,0-1,0 1,0 0,1-1,-1 1,0 0,0-1,0 1,1 0,-1 0,0-1,1 1,-1 0,0 0,0-1,1 1,-1 0,1 0,-1 0,0 0,1 0,-1 0,0-1,15-13</inkml:trace>
  <inkml:trace contextRef="#ctx0" brushRef="#br0" timeOffset="45036.374">1363 2573,'-2'-23,"-1"-14,0-3,1 7,2 19,7 27,4 33,4 32,0 29,-2 25,-11 23,-21 18,-28 17,-34 9,-2-28</inkml:trace>
  <inkml:trace contextRef="#ctx0" brushRef="#br0" timeOffset="82282.131">7673 11717,'-27'47,"-8"6,1-2,2 1,2 2,-11 31,34-68,-12 53,20-68,1-1,-1 1,1 0,-1-1,1 0,0 1,0-1,-1 0,1 0,0 0,0 0,0 0,0 0,0-1,1 1,-1-1,0 1,0-1,0 0,0 0,1 0,-1 0,0 0,0 0,0-1,0 1,1-1,-1 1,1-2,8 1,341-15,-261 26,-92-10,1-1,-1 1,1-1,-1 1,1-1,0 1,-1-1,1 1,-1-1,1 0,0 1,0-1,-1 1,1-1,0 0,0 1,0-1,0 0,0 1,0-1,0 0,0 1,0-1,0 0,0 1,0-1,0 0,0 1,1-1,-1 1,0-1,0 0,1 1,-1-1,0 1,1-1,-1 1,1-1,-1 1,1-1,-1 1,1-1,-1 1,1 0,-1-1,1 1,0 0,-1-1,1 1,-1 0,1 0,0 0,-1 0,1 0,0-1,-1 1,1 0,0 0,-1 1,1-1,0 0,-1 0,1 0,0 0,-1 0,1 1,-1-1,1 0,0 1,-118-185,-9 24,108 146,10 10</inkml:trace>
  <inkml:trace contextRef="#ctx0" brushRef="#br0" timeOffset="85772.459">7460 12212,'-2'-8,"2"8,0 0,0 0,0 0,1 0,-1 0,0 0,0 0,0 0,1 0,-1 0,0 0,0 0,0 0,1 0,-1 0,0 0,0 0,0 0,1 0,-1 0,0 0,0-1,0 1,0 0,1 0,-1 0,0 0,0-1,0 1,0 0,0 0,0 0,114 125,10 11,-100-121,-24-20,-1-1</inkml:trace>
  <inkml:trace contextRef="#ctx0" brushRef="#br0" timeOffset="86589.337">7887 12225,'22'-49,"-21"49,0 0,0 0,0 0,-1 0,1 0,0 0,0 0,-1 0,1 0,0 1,-1-1,1 0,0 1,-1-1,1 0,0 1,-1-1,1 1,-1-1,1 1,0-1,-1 1,0 0,1-1,-1 1,1 0,-1-1,0 1,1 0,-1-1,0 1,0 0,1-1,-1 1,0 0,0 0,0-1,0 1,0 0,0 0,0-1,0 1,-1 0,1 0,0-1,0 1,0 0,-1 0,1 0,-2 18,-1 0,0 0,-1 1,-1-2,-1 1,-1-1,0 0,-7 10,-48 88,59-121,2-1</inkml:trace>
  <inkml:trace contextRef="#ctx0" brushRef="#br0" timeOffset="87558.171">7031 12613,'33'-12,"276"11,-272 1,698 20,-655-13,3 2,0-5,41-4,-125 0,1 0,0-1,0 1,0 0,-1-1,1 1,0-1,0 1,0 0,0-1,0 1,0 0,0-1,0 1,0-1,0 1,0 0,0-1,0 1,0 0,0-1,0 1,0-1,0 1,1 0,-1-1,0 1,0 0,0-1,1 1,-1 0,0 0,0-1,1 1,-1 0,0 0,1-1,-1 1,0 0,1 0,-1 0,0 0,1-1,-1 1,0 0,1 0,-1 0,1 0,-1 0,0 0,1 0,-1 0,1 0,-1 0,0 0,1 0,-1 0,1 1,-13-7</inkml:trace>
  <inkml:trace contextRef="#ctx0" brushRef="#br0" timeOffset="88602.795">7780 12532,'0'0</inkml:trace>
  <inkml:trace contextRef="#ctx0" brushRef="#br0" timeOffset="70227.389">2981 13642,'25'4,"26"2,30-2,28-7,28-7,24-4,19 0,6 3,-5 3,-18 5,-37 3</inkml:trace>
  <inkml:trace contextRef="#ctx0" brushRef="#br0" timeOffset="71187.424">3035 14577,'15'10,"20"2,22-1,23-2,22-4,17-6,15-5,4-1,-3 0,-8 2,-13 5,-14 6,-17 4,-22 0</inkml:trace>
  <inkml:trace contextRef="#ctx0" brushRef="#br0" timeOffset="72033.817">4385 13014,'-16'-50,"32"84,10 51,-5 0,-3 1,-4 1,1 47,1 353,-16-475,0 246,-1 20,15 49,-4-224,5 0,9 22,-18-101,-1-11</inkml:trace>
  <inkml:trace contextRef="#ctx0" brushRef="#br0" timeOffset="72738.572">4385 12920,'74'-7,"1"3,0 3,0 4,19 4,-11 3,0 2,0 5,-2 3,0 3,-2 5,0 2,-3 4,0 3,-3 4,-1 2,58 48,-98-67,-1 1,-2 2,0 1,-2 1,-1 1,-2 1,0 2,-3 0,0 2,-3 0,0 1,-3 1,-1 0,-1 1,-3 0,-1 1,-1 0,-3 1,0 19,-5-12,-3 1,-2-1,-2 0,-2-1,-2 1,-2-2,-3 0,-1 0,-1-2,-8 9,-8 11,-3-1,-3-2,-2-2,-3-2,-2-1,-24 18,32-35,-1-2,-2-1,-2-3,-1-1,-1-2,-1-3,-2-1,0-3,-1-2,-2-2,0-2,0-3,-1-2,-52 4,104-15,-36 5,-1-3,1-1,-1-2,1-1,-5-3,41 5,0 0,0 0,0 0,0 0,0 0,0 0,0-1,0 1,-1 0,1 0,0-1,0 1,0-1,0 1,0-1,1 1,-1-1,0 0,0 0,0 1,0-1,1 0,-1 0,0 0,1 0,-1 1,1-1,-1 0,1 0,-1-1,5-7</inkml:trace>
  <inkml:trace contextRef="#ctx0" brushRef="#br0" timeOffset="73382.435">6082 14137,'109'16,"0"-5,45-3,602-27,-529 8,1450-54,-1512 57</inkml:trace>
  <inkml:trace contextRef="#ctx0" brushRef="#br0" timeOffset="92508.964">9063 14137,'481'-19,"-171"16,170 24,-196 3,616 34,-617-56,-245-1,-26 1,-18 0,-19 1,-3-1</inkml:trace>
  <inkml:trace contextRef="#ctx0" brushRef="#br0" timeOffset="94850.485">9906 10487,'-75'2,"70"4,27-1,137 9,110-5,-153-7,17 1,70-1,-1 9,156 31,-284-27</inkml:trace>
  <inkml:trace contextRef="#ctx0" brushRef="#br0" timeOffset="96335.848">10574 10447,'-2'5,"1"0,-1 0,1 0,0 0,0 0,1 0,-1 0,1 0,0 1,0-1,1 0,0 0,0 0,0 0,0 0,1 0,0 0,0-1,0 1,1 0,-1-1,1 0,0 0,0 1,1-2,-1 1,1 0,0-1,0 0,0 0,0 0,1 0,-1-1,1 1,0-1,-1 0,1-1,0 1,0-1,0 0,0 0,0 0,1-1,-1 0,1 0,-3-1,1-1,-1 1,0-1,1 0,-1 0,0 0,0 0,0-1,-1 1,1-1,0 1,-1-1,0 0,0 0,0 0,0-1,0 1,0 0,-1-1,0 1,1-1,-1 1,-1-1,1 0,0 1,-1-4,1-3,0 0,-1-1,-1 1,1 0,-2 0,1 0,-1 0,-1 0,-1-3,2 8,0 0,0 0,-1 0,1 1,-1-1,0 1,-1-1,1 1,-1 0,0 0,0 1,0-1,0 1,0 0,-1 0,0 0,1 1,-1 0,0 0,0 0,-1 0,1 1,0-1,0 2,-1-1,1 0,0 1,-1 0,1 0,-1 1,1 0,0-1,-1 2,1-1,0 1,0 0,0 0,0 0,0 0,1 1,-1 0,1 0,-1 0,1 1,0-1,0 1,0 1,1-2,1-1,-1 1,1 0,0 0,0 0,0 1,0-1,1 0,-1 1,1-1,0 1,0 0,0-1,0 1,1 0,-1-1,1 1,0 0,0 0,1-1,-1 1,1 0,0-1,0 1,0 0,0-1,0 1,1-1,0 0,-1 0,1 1,1-1,-1 0,0 0,1-1,-1 1,1 0,0-1,0 0,3 2,6 4,0-1,0 0,1-1,0 0,0-1,0-1,1 0,0 0,0-2,-1 0,2 0,-1-1,0-1,0-1,0 0,-10 1,-1 0,1 0,-1-1,0 0,1 0,-1 0,1 0,-1 0,0 0,0-1,0 0,0 0,0 0,0 0,0 0,-1 0,1-1,-1 1,0-1,1 0,-1 0,0 0,-1 0,1 0,0 0,-1 0,0 0,0-1,0 1,0 0,0-1,-1 1,1-1,-1 1,0-1,0 1,-1-4,0 1,0-1,-1 0,0 1,0-1,-1 1,1 0,-1 0,-1 0,1 0,-1 0,0 1,-1 0,1 0,-1 0,0 0,0 1,0-1,-1 1,1 1,-1-1,-3-1,-2 0,-1-1,0 2,0 0,0 0,0 1,-1 0,1 1,-1 0,1 1,-1 1,-2 0,14 0,0 0,0 0,-1-1,1 1,0 0,0 0,-1 1,1-1,0 0,0 0,0 0,-1 1,1-1,0 1,0-1,0 1,0-1,0 1,0 0,0 0,0-1,0 1,0 0,0 0,0 0,1 0,-1 0,0 0,1 0,-1 0,0 0,1 0,0 0,-1 1,1-1,0 0,-1 0,1 1,0-1,0 0,0 0,0 0,0 1,0-1,1 0,-1 0,0 1,0-1,1 0,-1 0,1 0,-1 0,1 0,0 0,-1 0,1 0,0 0,0 0,0 0,6 12,-2 1,1-1,-1 1,-1-1,0 1,-1 1,-1-1,0 0,-1 1,-1-1,0 3,-42 447,33-231,11 8,25-249,-12 4,0 2,0 0,0 0,0 2,0 0,0 0,0 2,0 0,0 0,0 2,0 0,-1 0,1 2,3-2,0 2,0 0,-1 1,0 1,0 1,-1 0,0 1,0 1,-1 0,-1 1,0 1,-1 0,2 3,-13-14,0 0,0 1,-1-1,1 1,0-1,-1 1,0 0,1 0,-1 0,-1 0,1 0,0 0,-1 0,1 0,-1 0,0 0,0 0,0 0,0 0,-1 0,1 0,-1 0,0 0,0 0,0 0,0 0,0 0,-1 0,1-1,-1 1,0 0,0-1,0 0,0 1,0-1,0 0,0 0,-1 0,0 0,-15 8,-2-1,1-1,-1 0,0-2,-1 0,1-1,-1-1,0-1,0-1,-10-1,5 2,-199 23,179-4,46-22,-1 1,0 0,0-1,1 1,-1 0,0 0,1-1,-1 1,1 0,-1 0,1 0,-1 0,1 0,-1 0,1 0,0 0,0 0,0 0,-1 0,1 0,0 0,0 0,0 0,1 0,-1 0,0 0,0 0,0 0,1 0,-1 0,1 0,-1-1,1 1,-1 0,1 0,-1 0,1 0,0-1,-1 1,1 0,0 0,0-1,-1 1,1-1,1 1,7 6,1-1,0 0,0-1,0 0,1-1,0 0,0 0,0-1,5 0,-1 1,259 66,-225-39,-48-30,-1 0,1 1,0-1,0 0,0 0,-1 0,1 1,-1-1,1 0,-1 1,1-1,-1 1,0-1,0 0,0 1,0-1,0 1,0-1,0 1,0-1,0 0,-1 1,1-1,0 0,-1 1,1-1,-1 0,0 1,1-1,-1 0,0 0,0 0,0 0,0 1,0-1,0-1,0 1,0 0,-13 10,0-1,-1-1,0 0,-1-1,0 0,0-1,0-1,-4 0,-24 10,31-10,-11 3,-1 1,2 1,-1 2,2 0,-21 16,39-26,0 1,0-1,1 1,0 0,-1 1,1-1,1 0,-1 1,1 0,0-1,0 1,0 0,0 0,1 0,0 1,0-1,0 0,1 0,0 0,0 1,0-1,1 1,32 116,-15-70,6 38,-4 1,-4 1,-5 0,-1 36,-6 376,-7-294,8-103,1-88</inkml:trace>
  <inkml:trace contextRef="#ctx0" brushRef="#br0" timeOffset="97362.808">11657 12105,'-21'125,"-5"-1,-14 26,30-116,10-35,0 1,-1 0,1 0,0 0,0-1,-1 1,1 0,0 0,0 0,-1 0,1 0,0 0,0-1,-1 1,1 0,0 0,-1 0,1 0,0 0,-1 0,1 0,0 0,0 0,-1 0,1 0,0 0,-1 1,1-1,0 0,16-222,-13 153,-1 19,1 0,2 1,3-1,2 1,3-7,-11 50,0-1,1 0,-1 1,1-1,1 1,-1 0,1 0,0 0,0 1,1-1,0 1,0 0,0 0,0 1,1-1,0 1,0 0,0 1,0 0,0 0,1 0,0 1,-1-1,1 2,3-1,1 0,1 1,0 1,-1-1,1 2,0 0,-1 1,1 0,0 0,-1 1,0 1,9 3,-14-4,-1-1,0 0,1 1,-1 0,0 0,-1 1,1-1,-1 1,1 0,-1 0,0 1,0-1,-1 1,0 0,1 0,-2 0,1 0,0 1,-1-1,0 1,-1-1,1 1,-1 0,0 2,-1-3,0 0,0 0,-1 0,0 0,0 0,0 0,-1 0,0 0,1 0,-2-1,1 1,-1-1,1 0,-1 1,0-1,-1 0,1-1,-1 1,-2 2,-82 56,85-60,-46 25,30-17,1 0,-1 1,2 1,-1 1,2 0,0 1,-6 7,18-16,1 1,-1-1,1 1,-1 0,2 0,-1 0,1 1,0-1,0 0,0 1,1-1,0 1,1 0,-1-1,1 1,1 0,-1-1,1 1,0-1,0 1,1-1,0 1,0-1,1 0,0 0,0 0,0 0,2 2,2 4,1-1,1 0,0 0,0 0,1-1,0 0,1-1,0-1,0 1,1-2,0 1,1-2,2 1,-2-2,0 0,0-2,1 1,-1-2,1 0,0 0,0-1,0-1,21-2</inkml:trace>
  <inkml:trace contextRef="#ctx0" brushRef="#br0" timeOffset="97645.091">12138 12412,'-15'7,"-9"6,-1 9,2 9,7 6,7 4,10 1,9 1,10 0,9-3,3-6,3-9,5-9,1-6,-1-10,-6-5</inkml:trace>
  <inkml:trace contextRef="#ctx0" brushRef="#br0" timeOffset="97920.361">12005 12559,'21'5,"17"1,17-1,9 0,6-2,-2-3,-11-6,-14-5,-16 0</inkml:trace>
  <inkml:trace contextRef="#ctx0" brushRef="#br0" timeOffset="98185.741">12098 12278,'60'-7,"1"3,-1 3,36 3,-88-1,137 16,-139-15,0-1,0 1,0 0,0 1,0 0,-1-1,1 2,-1-1,0 1,0 0,0 0,0 0,-1 0,0 1,0 0,0 0,0 0,-1 0,0 1,0-1,1 4,23 137,-18-122,1 0,1-1,2 0,0 0,1-1,1-1,1-1,1 0,1-1,1-1,0 0,1-2,1 0,4 1,53 26,-65-42</inkml:trace>
  <inkml:trace contextRef="#ctx0" brushRef="#br0" timeOffset="98369.788">12887 12412,'-16'9,"-14"12,-14 12,-8 9,-2 7,3 6,11 3,12-2,15-5,10-12</inkml:trace>
  <inkml:trace contextRef="#ctx0" brushRef="#br0" timeOffset="98579.23">13341 12506,'-14'11,"-8"11,-1 8,1 6,4 6,6 3,6 0,8-2,4-5,7-9,1-8</inkml:trace>
  <inkml:trace contextRef="#ctx0" brushRef="#br0" timeOffset="98776.735">13154 12358,'23'-6,"23"-3,22 0,16 5,4 2,-5 1,-18 2</inkml:trace>
  <inkml:trace contextRef="#ctx0" brushRef="#br0" timeOffset="99605.833">12246 10100,'83'366,"-82"-360,8 37,1-1,2 0,2-1,2 0,2-1,1-1,20 28,2-26,-40-40,0 0,0 0,0-1,1 1,-1 0,0-1,0 1,1-1,-1 0,0 1,0-1,1 0,-1 0,0 0,1 0,-1 0,0 0,1 0,-1 0,0-1,1 1,-1 0,0-1,0 1,1-1,-1 1,0-1,0 0,0 0,0 1,0-1,0 0,0 0,0 0,0 0,0 0,-1 0,1 0,0-1,5-11,-1 1,-1-1,0 1,-1-1,0-1,-1 1,-1 0,0 0,-1-1,0 1,-1-3,1-8,-14-348,2 142,12 225,-1 3,0 0,1 0,-1 0,1 0,-1 0,1 0,0 0,0 0,0 0,0-1,0 1,0 0,1 0,-1 0,1 0,0 0,-1 0,1 0,0 0,0 1,0-1,0 0,0 0,1 1,-1-1,1 1,-1-1,1 1,-1-1,1 1,0 0,-1 0,2-1,7 6</inkml:trace>
  <inkml:trace contextRef="#ctx0" brushRef="#br0" timeOffset="100130.108">12967 10701,'0'-7,"-1"-1,0 1,0 0,-1 0,0 0,0 0,-1 0,0 0,0 0,0 1,-1-1,0 1,0 0,-1 1,0-1,0 1,0-1,0 2,-1-1,0 0,0 1,0 0,-1 1,1-1,-1 1,0 1,0-1,0 1,0 0,0 1,0-1,0 2,-1-1,1 1,0 0,-1 0,-3 1,2 3,1-1,1 1,-1 0,0 1,1 0,0 0,0 1,1 0,-1 0,1 0,1 1,-1 0,1 0,0 0,1 1,-1-1,2 1,-1 0,1 0,0 1,1-1,0 1,0-1,1 1,0 0,0 0,1-1,0 1,1 0,0 0,0-1,1 1,0-1,1 1,0-1,0 0,0 0,1 0,1 0,1 2,8 4,1-1,0-1,0-1,1 0,1-1,0-1,0 0,1-1,0-1,0-1,1 0,-1-2,1 0,0-1,1-1,-1 0,0-2,5 0,48 1</inkml:trace>
  <inkml:trace contextRef="#ctx0" brushRef="#br0" timeOffset="100405.377">13596 10675,'-14'-9,"1"0,-1 1,0 1,-1 0,0 1,0 1,0 0,-1 1,1 0,-17 0,24 3,0 0,0 1,0 0,0 1,-1 0,1 0,0 0,0 1,1 1,-1-1,0 1,1 0,-1 1,1 0,0 0,0 1,1-1,-1 1,1 1,0-1,1 1,-1 1,2-2,1 0,0 0,0 0,0 0,0 0,1 1,0-1,0 1,1-1,0 1,0 0,0 0,0 0,1-1,0 1,0 0,1 0,0 0,0 0,0-1,1 1,-1 0,1-1,1 1,-1-1,1 0,0 0,0 0,0 0,1-1,0 1,0-1,0 0,0 0,1 0,-1 0,1-1,0 0,1 0,14 9,2-2,-1-1,1-1,0 0,1-2,-1 0,1-2,1-1,-1 0,0-2,2-1,96-11,-78-1</inkml:trace>
  <inkml:trace contextRef="#ctx0" brushRef="#br0" timeOffset="100942.201">11884 10527,'-14'-2,"1"-1,8 2,13 2,14 2,12 4,9 2,5 0,0-1,0-3,-7-1,-10-2</inkml:trace>
  <inkml:trace contextRef="#ctx0" brushRef="#br0" timeOffset="101202.056">12018 10327,'-2'20,"-1"21,0 21,-1 19,-1 13,-4 9,0-13</inkml:trace>
  <inkml:trace contextRef="#ctx0" brushRef="#br0" timeOffset="46702.303">3475 4979,'12'0,"12"0,14 0,18 0,19-2,18-1,17 0,14-1,7-1,1 1,-5 1,-12 1,-17 1,-20 0,-19 1,-21 0</inkml:trace>
  <inkml:trace contextRef="#ctx0" brushRef="#br0" timeOffset="47500.228">3636 6089,'-1'0,"0"-1,1 1,-1 0,0 0,0-1,1 1,-1 0,0 0,0 0,1 0,-1 0,0 0,0 1,0-1,1 0,-1 0,0 0,0 1,1-1,-1 0,0 1,1-1,-1 1,0-1,1 1,-1-1,1 1,-1-1,1 1,-1-1,1 1,-1 0,1-1,0 1,-1 0,1 0,0-1,-1 1,1 0,0-1,0 1,0 0,0 0,0 0,0-1,0 1,0 0,0 0,0-1,0 1,0 0,1 0,-1-1,0 1,1 0,-1 0,0-1,1 1,61 22,0-16,2-3,-1-2,0-3,35-6,-67 5,134-10,6-1,119 9,-263 4,-1 2,-1 1,1 0,0 2,23 8,-21-1</inkml:trace>
  <inkml:trace contextRef="#ctx0" brushRef="#br0" timeOffset="48330.746">4786 4391,'8'23,"20"128,-6 1,-7 1,-6 16,42 598,-43-692,12 123,-6 137,-14-328,0-6,-1 0,0 0,1-1,0 1,-1 0,1 0,-1 0,1 0,0 0,0 0,-1-1,1 1,0 0,0 0,0 0,0 0,0 0,0 0,0 0,1 0,-1 0,0 0,1 0,-1 0,0 0,1-1,-1 1,1 0,-1 0,1 0,-1-1,1 1,0 0,-1-1,1 1,0 0,0-1,-1 1,1-1,0 1,0-1,0 0,0 1,0-1,0 0,-1 1,1-1,0 0,0 0,0 0,0 0,0 0,1 0,16-13,0-4</inkml:trace>
  <inkml:trace contextRef="#ctx0" brushRef="#br0" timeOffset="49540.966">4839 4404,'1'-1,"0"0,-1-1,1 1,0 0,0 0,0 0,0-1,0 1,0 0,0 0,0 0,0 1,1-1,-1 0,0 0,1 1,-1-1,0 1,1-1,-1 1,1-1,-1 1,1 0,-1 0,1 0,-1 0,2 0,-2 0,48-6,0 3,0 2,14 3,-12-1,53 1,0 4,-1 5,0 4,0 5,-2 4,-1 4,58 27,-130-45,-1 2,0 1,-1 0,-1 2,0 1,-1 1,-1 1,-1 1,0 1,-2 1,0 1,-1 1,-1 0,-2 2,0-1,-1 2,-2 0,-1 1,2 8,0 20,-3 1,-2 0,-3 0,-2 1,-3 0,-2 0,-3-1,-2 1,-7 24,5-34,-2 0,-3-1,-1 0,-2-1,-3-1,-1-1,-2 0,-2-2,-2 0,-4 2,-1-2,-1-1,-2-2,-2-1,-1-2,-2-1,-1-3,-2-1,-1-1,-1-3,-1-2,-1-1,-1-3,-9 1,-15-1,0-4,-1-2,-1-4,0-3,0-3,-45-4,104 0,10 1,0 0,1 0,-1-1,0 1,1-1,-1 0,0 0,1 0,-1-1,0 1,1-1,-1 0,0 0,1 0,-1 0,1 0,0-1,-1 0,1 0,0 0,0 0,0 0,0-1,1 1,-1-1,1 1,-1-1,1 0,0 0,0-1,0 1,0 0,1 0,-1-1,0-2,2-11,0 0</inkml:trace>
  <inkml:trace contextRef="#ctx0" brushRef="#br0" timeOffset="49813.005">5013 6196,'0'2,"0"8,0 9,2 7,4 5,-1 4,1-3,-3-5</inkml:trace>
  <inkml:trace contextRef="#ctx0" brushRef="#br0" timeOffset="50756.174">6537 5380,'17'11,"3"-6,1-2,0 1,0-2,0-1,0-1,1-1,17 2,1109-7,-801 1,-94 11,-233-4,-16 0,-10-1</inkml:trace>
  <inkml:trace contextRef="#ctx0" brushRef="#br0" timeOffset="55494.882">7166 4003,'5'4,"1"-1,0 0,0 0,0-1,0 1,1-1,-1 0,1-1,-1 0,1 0,0 0,-1-1,1 0,5-1,5 2,212 1,2-10,-58 1,-127 4,-32 0</inkml:trace>
  <inkml:trace contextRef="#ctx0" brushRef="#br0" timeOffset="56640.118">7473 4084,'-24'45,"-169"280,189-318,2-5,1 0,-1 1,1-1,-1 1,1-1,0 1,0 0,0 0,1-1,-1 1,0 0,1 0,0 0,0 0,0 0,0 2,37-6,-31 0,26-5,1 3,-1 1,1 1,24 3,3-1,94-1,-153 0,0 1,0-1,0 1,0-1,0 0,0 1,0-1,0 0,0 0,0 0,0 0,0 0,0 0,0 0,0 0,0 0,1 0,-1-1,0 1,0 0,0-1,0 1,0-1,-1 1,1-1,0 1,0-1,0 0,0 0,0 1,-1-1,1 0,0 0,-1 0,1 0,-1 0,1 1,-1-1,1 0,-1 0,0-1,1 1,-1 0,0 0,0 0,0 0,0 0,0 0,0 0,0 0,0 0,0 0,0 0,-1-1,-84-95,45 53,3-2,1-1,-7-17,34 42,9 22,0 1,1-1,-1 0,0 0,0 0,0 0,0 1,1-1,-1 0,0 0,0 0,0 0,1 0,-1 0,0 0,0 0,1 0,-1 1,0-1,0 0,0 0,1 0,-1 0,0 0,0 0,1 0,-1-1,0 1,0 0,1 0,-1 0,0 0,0 0,0 0,1 0,-1 0,0-1,0 1,0 0,1 0,-1 0,0 0,0-1,0 1,0 0,0 0,0 0,1-1,-1 1,0 0,0 0,0-1,0 1,7 8</inkml:trace>
  <inkml:trace contextRef="#ctx0" brushRef="#br0" timeOffset="57460.432">7272 4538,'3'10,"1"0,1 0,0 0,0-1,1 1,0-1,1 0,0-1,0 0,1 0,0-1,0 1,0-2,1 1,5 2,-3-1,121 99,-131-105,0 0,1-1,-1 1,1-1,-1 1,1-1,-1 1,1-1,0 0,0 0,-1 0,1 0,0 0,0 0,0-1,0 1,0-1,0 1,0-1,0 0,1 0,-1 0,0 0,0 0,0 0,0 0,0-1,0 1,0-1,0 1,0-1,0 0,0 0,0 0,6-8</inkml:trace>
  <inkml:trace contextRef="#ctx0" brushRef="#br0" timeOffset="57843.378">7740 4524,'4'-4,"0"3,-3 5,-5 8,-5 6,-4 4,-2 3,-1 2,1 4,0 0,0-1,3 0,1-3,2-2,1-2,2-4,1-4</inkml:trace>
  <inkml:trace contextRef="#ctx0" brushRef="#br0" timeOffset="58828.97">7232 4859,'82'12,"334"-11,-110-1,-303 0</inkml:trace>
  <inkml:trace contextRef="#ctx0" brushRef="#br0" timeOffset="60601.657">7780 6864,'0'16,"2"14,4 12,0 7,1 2,0 0,-1-3,-2-2,-2-5,-1-4,0-9</inkml:trace>
  <inkml:trace contextRef="#ctx0" brushRef="#br0" timeOffset="60785.166">7874 6516,'-9'-18,"-8"-11,-3-2,2 8,4 18,6 18,12 18,12 14,8 7,-1-4</inkml:trace>
  <inkml:trace contextRef="#ctx0" brushRef="#br0" timeOffset="61113.317">7981 7225,'21'-11,"5"0,-1 0,-1-2,0-1,0-1,-2-2,0 0,-1-1,0 0,4-8,-2-23,-23 48,1 0,-1 0,0 0,0 0,1 0,-1 0,0 0,0 0,-1 0,1 0,0 0,0 0,0 0,-1 0,1 0,0 0,-1 0,1 0,-1 0,1 0,-1 0,1 0,-1 0,0 1,1-1,-1 0,0 1,0-1,0 0,0 1,1-1,-1 1,0-1,0 1,0-1,0 1,0 0,0-1,0 1,0 0,0 0,0 0,-1 0,1 0,0 0,0 0,0 0,0 0,-6 2,0 0,1 0,-1 1,0 0,1 0,0 0,-1 1,1 0,1 0,-1 0,1 1,-1 0,1 0,1 0,-1 1,1-1,0 1,0 0,0 1,1-1,0 1,1-1,-1 1,1 0,0 0,1 0,0 0,0 0,0 0,1 0,0 0,1 0,-1 0,1 1,1-1,0 4,3-5,-1 1,1-1,0 0,0 0,1-1,0 1,0-1,0 0,0-1,1 1,0-1,0-1,0 1,0-1,1-1,-1 1,1-1,-1 0,1-1,0 0,0 0,0-1,0 0,0 0,4-1,36 1</inkml:trace>
  <inkml:trace contextRef="#ctx0" brushRef="#br0" timeOffset="61601.609">8662 6904,'-4'-2,"-1"0,0 0,0 0,1 0,-1 1,0 0,0 0,-1 0,1 1,0-1,0 1,0 1,0-1,0 1,0-1,-1 2,1-1,1 0,-1 1,0 0,0 0,1 0,-1 1,1 0,0 0,-1 0,1 0,1 1,-1-1,0 1,0 1,3-2,0-1,1 1,-1 0,0 0,1 0,0 0,0 0,0 0,0 0,0 0,0 0,1 0,-1 0,1-1,0 1,0 0,0 0,0-1,1 1,-1 0,1-1,-1 1,1-1,0 0,2 2,56 51,-59-54,51 37,-31-25,-1 1,-1 2,0 0,-1 1,2 4,-18-19,0-1,0 1,-1 1,1-1,-1 0,1 0,-1 1,0-1,0 0,0 1,0-1,0 1,0 0,-1-1,1 1,-1-1,0 1,0 0,0-1,0 1,0 0,-1-1,1 1,-1 0,1-1,-1 1,0-1,0 1,0-1,-1 1,1-1,0 0,-1 0,0 0,1 0,-1 0,0 0,0 0,0 0,0-1,-1 1,1-1,0 1,-1-1,1 0,-3 1,0 0,0 1,1-1,-1 0,-1 0,1-1,0 1,0-1,-1 0,1-1,0 1,-1-1,1 0,0-1,-1 1,1-1,0 0,-1 0,-3-2,8 2,-1 0,1 0,0 0,0-1,0 1,0 0,0-1,0 1,1 0,-1-1,0 1,1-1,-1 1,1-1,-1 0,1 1,0-1,0 1,0-1,0 0,0 1,0-1,0 1,0-1,0 0,1 1,-1-1,1 1,-1-1,1 1,0-1,0-1,30-48,-13 28,2 1,1 1,0 1,2 0,0 2,1 1,1 0,1 2,0 1,13-4,-36 16,62-20,-63 21,0 1,0 0,0-1,0 1,0 0,0 0,0 0,0 0,0 0,0 0,0 1,0-1,0 1,0-1,0 1,0 0,0 0,0 0,-1 0,1 0,0 0,-1 0,1 1,-1-1,1 1,-1-1,1 1,-1 0,1 1,2 7,-1 0,-1 0,0 0,0 0,-1 1,0-1,0 1,-2 3,2 11,0-6,-1-11,-1-1,2 1,-1 0,1-1,0 1,1 0,-1-1,2 0,-1 1,1-1,0 0,0 0,1-1,3 5,-6-10,0 0,1 0,-1-1,1 1,-1-1,1 1,-1-1,1 1,-1-1,1 0,-1 0,1 0,-1 0,1 0,0 0,-1 0,1 0,-1-1,1 1,-1 0,1-1,-1 0,1 1,-1-1,0 0,1 0,-1 1,0-1,0 0,1 0,-1 0,0-1,0 1,0 0,0 0,0-1,-1 1,1 0,0-1,-1 1,1-1,0 0,11-18</inkml:trace>
  <inkml:trace contextRef="#ctx0" brushRef="#br0" timeOffset="61912.849">9130 6784,'-11'-18,"-9"-11,-7-5,-4 4,1 6,4 8,5 11,8 11,7 11,12 9,11 8,13 7,10 5,-2-5</inkml:trace>
  <inkml:trace contextRef="#ctx0" brushRef="#br0" timeOffset="62365.486">9291 7292,'-5'-53,"3"0,2-1,2-5,-3-126,-4 159,6 29,0 0,1 0,-1 0,1 0,0-1,0 1,0 0,0-1,0 1,1-1,-1 0,1 0,-1 0,1 0,0 0,0 0,0-1,0 1,0-1,0 0,0 0,2 0,172 50,-173-48,0 0,1 1,-1-1,0 1,0 0,-1 0,1 0,-1 0,0 1,0-1,-1 1,1 0,-1 0,0 0,0 0,-1 0,1 0,-1 1,0-1,-1 0,1 1,-1-1,0 1,0-1,-1 0,0 1,-1 3,12 77,-8-82,0 1,1 0,0-1,0 0,0 0,0 0,1 0,-1 0,1-1,0 1,0-1,1 0,-1 0,0-1,1 1,0-1,-1 0,1 0,0-1,0 1,0-1,0 0,1-1,-1 1,0-1,4 0,3 0,0 0,-1-1,1-1,0 1,0-2,-1 0,1 0,-1-1,0-1,0 0,3-2,-7 3,0-2,0 1,0-1,0 0,-1 0,0-1,0 1,-1-1,0-1,0 1,3-8,-6 11,0 1,-1-1,1 0,-1 0,1 0,-1 0,-1 0,1 0,-1 0,1 0,-1 0,0 0,0 0,-1 0,1 0,-1 0,0 0,0 0,-1 0,1 0,-1 0,0 0,1 1,-2-1,1 1,-2-2,2 2,-1 1,1-1,-1 1,0 0,0 0,0 0,0 0,0 0,-1 1,1-1,0 1,-1 0,1 0,-1 1,1-1,-1 0,0 1,1 0,-1 0,1 0,-1 1,0-1,1 1,-1 0,1 0,-1 0,1 0,0 0,-1 1,1 0,0-1,0 1,0 0,0 1,1-1,-2 1,1 0,-1 0,1-1,0 1,0 0,0 1,0-1,0 1,1-1,-1 1,1 0,0 0,0 0,1 0,-1 0,1 0,0 0,0 1,0-1,1 0,-1 1,1-1,0 0,1 1,-1-1,1 1,-1-1,1 0,1 0,-1 1,1-1,1 1,1 0,-1 0,1 0,1-1,-1 1,1-1,-1 0,1 0,0-1,1 0,-1 0,0 0,1 0,0-1,0 0,0 0,1 0,109 18,-115-19,91 6,-2-3</inkml:trace>
  <inkml:trace contextRef="#ctx0" brushRef="#br0" timeOffset="64938.248">8155 8188,'-5'-4,"0"1,0 1,0-1,0 1,0-1,0 2,-1-1,1 0,-1 1,0 0,1 1,-1-1,0 1,1 0,-1 0,0 1,1 0,-1 0,0 0,1 0,0 1,-1 0,1 0,0 1,0-1,0 1,0 0,0 1,1-1,0 1,-1 0,1 0,1 0,-1 0,0 1,1-1,0-1,1 1,-1 0,1 0,0 0,0 0,0 1,0-1,1 0,0 1,-1 0,2-1,-1 1,1-1,-1 1,1 0,0-1,1 1,-1 0,1-1,0 1,0-1,1 1,-1-1,1 0,0 1,0-1,0 0,1 0,1 1,6 2,1-1,0 0,0-1,0 0,1 0,0-2,-1 1,2-2,-1 1,0-2,0 1,1-2,-1 0,0 0,4-1,19 0,1-2,-1 0,0-3,0-1,-1-1,0-2,0-2,17-8,-46 18,0 0,0 0,0-1,0 0,0 1,-1-2,1 1,-1 0,0-1,0 0,-1 0,1 0,-1 0,1-1,-1 1,0-1,-3 4,0 0,0-1,0 1,0 0,0 0,0 0,-1 0,1 0,0 0,0 0,-1 0,1 0,-1 0,1 1,-1-1,1 0,-1 0,0 0,1 0,-1 1,0-1,0 0,1 0,-1 1,0-1,0 1,0-1,0 1,0-1,0 1,0 0,0-1,0 1,0 0,0 0,0 0,0 0,0-1,0 2,0-1,0 0,0 0,0 0,0 0,0 1,0-1,0 0,0 1,0-1,0 1,0-1,0 1,1-1,-1 1,0 0,0-1,1 1,-1 0,0 0,1 0,-1-1,0 1,1 0,-1 0,1 0,-1 1,-1-1,1 0,0 1,0-1,0 1,-1-1,2 1,-1-1,0 1,0 0,0-1,1 1,-1 0,1 0,0-1,-1 1,1 0,0 0,0 0,0 0,0-1,0 1,1 0,-1 0,0 0,1-1,-1 1,1 0,0-1,0 1,0 0,-1-1,1 1,1-1,-1 1,1 0,59 35,-45-32,1 0,-1-2,1 0,0-1,0-1,0 0,1-1,-1-1,2-1,-18 2,0 0,1 0,-1 0,0 0,0-1,1 1,-1-1,0 1,0-1,0 1,1-1,-1 1,0-1,0 0,0 0,0 1,0-1,-1 0,1 0,0 0,0 0,0 0,-1 0,1-1,-1 1,1 0,-1 0,1 0,-1-1,0 1,1 0,-1 0,0-1,0 1,0 0,0 0,0-1,0 1,0 0,-1 0,1-1,0 1,-1 0,1 0,-1 0,1-1,-1 1,1 0,-1 0,-1-1,-40-54,-81-55,123 111,0 0,-1 0,1 0,0 0,-1 0,1 0,0 0,-1 0,1 0,0 0,-1 0,1 0,-1-1,1 1,0 0,0 0,-1 0,1 0,0-1,-1 1,1 0,0 0,0-1,-1 1,1 0,0 0,0-1,0 1,-1 0,1-1,0 1,0 0,0-1,0 1,0 0,0-1,0 1,0 0,0-1,0 1,0 0,0-1,0 1,0-1,0 1,0 0,0-1,0 1,0 0,0-1,1 1,-1 0,0 0,0-1,0 1,1 0,-1-1,0 1,0 0,1 0,-1-1,0 1,0 0,1 0,-1 0,0 0,29-2,-24 2,34 0,0 2,0 2,0 2,-1 1,0 2,23 8,-56-15,1 0,-1 0,0 0,1 0,-1 1,0 0,-1 0,1 0,0 1,-1-1,0 1,0 0,0 1,0-1,-1 1,0-1,0 1,0 0,0 0,-1 0,0 1,0-1,0 0,-1 1,1 0,-1-1,-1 1,4 77,-4-82,1 0,0 0,-1 0,1 0,0 0,-1-1,1 1,0 0,0 0,0-1,-1 1,1 0,0-1,0 1,0-1,0 1,0-1,0 0,0 1,1-1,-1 0,0 0,0 1,0-1,0 0,0 0,0 0,0-1,0 1,1 0,-1 0,0-1,0 1,0 0,0-1,0 1,0-1,0 1,0-1,-1 0,1 1,1-2,41-29,-42 31,15-15,-1 0,0-1,-1-1,-1 0,0-1,-1 0,2-7,-12 21,10-14,-1 30,-10-4,1 0,1 0,0-1,0 1,0 0,1-1,0 0,0 0,1 0,0-1,0 1,1-1,-1 0,1-1,1 1,-1-1,1-1,0 1,0-1,0 0,1-1,-1 1,1-2,0 1,0-1,0 0,1 0,-3-2,0 0,0 0,0 0,0-1,0 0,0 0,0 0,0-1,-1 0,1 0,0 0,-1-1,1 0,-1 0,0 0,0-1,0 1,-1-1,1-1,-1 1,0 0,0-1,0 0,-1 0,0 0,0-1,0 1,0-1,-1 1,0-1,0 0,0-4,7-27,-2 0,-2 0,-1 0,-2-1,-1 1,-3-11,2 14,0-22,1 7,-2-1,-2 0,-2 1,-7-27,-6 31,18 44,0 1,-1-1,1 0,0 0,-1 1,1-1,-1 0,1 1,-1-1,1 1,-1-1,0 0,1 1,-1 0,0-1,1 1,-1-1,0 1,0 0,1-1,-1 1,0 0,0 0,0 0,1 0,-1 0,0-1,0 1,0 1,0-1,1 0,-1 0,0 0,0 0,0 1,1-1,-1 0,0 1,0-1,1 0,-1 1,0-1,1 1,-1-1,1 1,-1-1,0 1,1 0,-1-1,1 1,-1 0,1 0,-5 7,1 0,-1 1,2 0,-1 0,1 0,1 0,0 1,0-1,1 1,0-1,0 1,1 3,0-4,-2 27,1-1,3 0,0 0,3 0,1 0,1-1,2 0,8 20,-9-31,1-1,2 0,0 0,1-1,1 0,1-1,1 0,0-1,2-1,0-1,1 0,16 10,36 7,-45-30</inkml:trace>
  <inkml:trace contextRef="#ctx0" brushRef="#br0" timeOffset="65199.134">9385 7920,'25'-2,"26"-1,23 0,15 1,3 0,-13 1</inkml:trace>
  <inkml:trace contextRef="#ctx0" brushRef="#br0" timeOffset="66314.136">9919 8441,'-3'-157,"4"122,-1 0,-1 0,-2 0,-4-18,5 46,1 7,1-1,0 1,-1-1,1 1,0-1,-1 1,1-1,0 1,-1-1,1 0,0 1,0-1,0 1,0-1,0 0,0 1,0-1,0 1,0-1,0 0,0 1,0-1,0 0,0 1,0-1,0 1,1-1,-1 1,0-1,1 1,-1-1,0 0,1 1,-1 0,0-1,1 1,-1-1,1 1,-1-1,1 1,-1 0,1-1,-1 1,1 0,0 0,-1-1,1 1,-1 0,1 0,-1 0,1 0,0 0,140 18,-121-16,-6-1,0 1,0 0,0 1,0 0,-1 1,1 1,-1 0,0 1,0 0,2 2,-12-4,1 0,-1 1,0-1,0 0,0 1,0 0,-1 0,0 0,0 0,0 0,-1 0,0 0,0 0,0 1,0-1,-1 1,0-1,0 0,0 1,-1-1,0 0,0 1,0-1,-1 0,1 0,-1 0,-3 4,-5 40,10-47,0 0,-1 0,1 0,0-1,0 1,1 0,-1 0,0 0,1 0,-1 0,1 0,0 0,-1 0,1 0,0-1,0 1,0 0,0-1,1 1,-1-1,0 1,1-1,-1 0,1 1,-1-1,1 0,0 0,-1 0,1 0,0 0,0-1,0 1,0 0,0-1,70 9,-70-9,47-1,0-2,-1-2,1-2,-1-2,-1-2,0-3,3-2,-48 15,5-1,1 0,-1-1,0 1,0-2,0 1,0-1,-1 0,1 0,-1-1,0 0,0 0,-1-1,0 1,4-5,-9 7,0 0,0 0,0 0,0 0,-1 1,1-1,-1 0,0 0,1 1,-1-1,-1 0,1 1,0-1,0 1,-1 0,0-1,1 1,-1 0,0 0,0 0,0 0,0 0,-1 0,1 1,0-1,-1 1,1 0,-1-1,0 1,1 0,-1 1,0-1,1 0,-1 1,0-1,-2 1,-8-4,1 0,-1 1,1 0,-1 1,0 1,0 0,0 1,0 0,0 1,0 0,0 1,-12 4,23-6,-1 1,1 0,-1 0,1 1,-1-1,1 1,0-1,0 1,0-1,0 1,0 0,0 0,0 0,1 0,-1 1,1-1,-1 0,1 0,0 1,0-1,0 1,0 0,0-1,1 1,-1-1,1 1,0 0,0-1,0 1,0 0,0-1,0 1,1 0,-1-1,1 1,0 0,0-1,0 1,0-1,0 0,0 1,1-1,-1 0,1 0,0 1,0-2,0 1,-1 0,2 0,-1 0,1 0,7 4,0 0,0-1,0-1,1 0,0 0,-1-1,1 0,0-1,1 0,-1 0,0-2,0 1,1-1,-1-1,0 0,0-1,0 0,0-1,0 0,0 0,8-5,-16 7,1-1,-1 1,-1-1,1 0,0 0,0 0,-1 0,1 0,-1 0,0-1,1 0,-1 1,0-1,-1 0,1 0,0 0,-1 0,0 0,1 0,-1 0,0 0,-1-1,1 1,-1 0,1-1,-1 1,0-3,-12 26,11-16,0 0,0 1,0-1,1 0,-1 1,1-1,0 1,0-1,1 1,-1-1,1 0,0 1,0-1,0 0,1 0,0 0,-1 0,1 0,1 0,-1 0,1-1,-1 1,1-1,0 1,0-1,0 0,1-1,-1 1,1 0,0-1,-1 0,1 0,0 0,0 0,1-1,-1 1,2-1,-1 0,0-1,0 1,0-2,0 1,0 0,0-1,0 0,-1 0,1 0,0-1,0 0,-1 1,1-2,-1 1,0 0,1-1,-1 0,0 0,-1 0,1-1,0 1,-1-1,0 0,0 0,1-1,6-10,-1 0,-1-1,0 1,0-2,-2 1,3-11,11-49,-3 0,-3-1,-4 0,-4-1,-2-68,-11 37,7 107,1 1,-1 0,0 0,0 0,0 0,0-1,0 1,0 0,0 0,0 0,0-1,-1 1,1 0,0 0,-1 0,1 0,-1 0,1 0,-1 0,0 0,1 0,-1 0,0 0,0 0,0 0,1 0,-1 1,0-1,0 0,0 1,0-1,-1 0,1 1,0-1,0 1,0 0,0-1,0 1,-1 0,1 0,0 0,0 0,0 0,0 0,-1 0,1 0,0 0,0 1,0-1,-1 0,1 1,0-1,0 1,0-1,0 1,0 0,0-1,0 1,-1 1,-5 9,0 0,1 0,0 1,1 0,0 0,1 1,1 0,0-1,0 1,1 0,0 6,-3 15,1 0,2 0,2 0,0 0,3 0,0 0,3-1,0 1,2-1,2-1,1 1,1-2,2 0,1 0,1-1,2-1,1-1,1 0,5 3,-23-28,0 0,0 0,0 0,0 0,0 0,1 0,-1-1,1 1,0-1,0 0,0 1,0-1,0-1,0 1,1 0,-1-1,0 0,1 1,-1-1,1-1,0 1,-1 0,1-1,0 0,-1 0,1 0,0 0,-1-1,1 1,-1-1,1 0,0 0,-1 0,1-1,9-12,0 0,-1 0,-1-1,0-1,-1 0,1-4,16-24,23-29,-50 72,0 1,1 0,-1 0,0-1,0 1,1 0,-1 0,0 0,0-1,1 1,-1 0,0 0,0 0,1 0,-1 0,0 0,1 0,-1-1,0 1,1 0,-1 0,0 0,0 0,1 0,-1 0,0 0,1 0,-1 1,0-1,1 0,-1 0,0 0,0 0,1 0,-1 0,0 1,1-1,-1 0,0 0,0 0,0 1,1-1,-1 0,0 0,0 1,0-1,1 0,-1 0,0 1,0-1,0 0,0 1,0-1,0 0,0 1,0-1,0 0,0 1,0-1,0 0,0 0,0 1,0-1,0 0,0 1,0-1,0 0,0 1,0-1,-1 0,2 30,-1-27,-1 20,0-18,0 1,0-1,1 1,-1-1,1 0,0 1,1-1,-1 1,1-1,0 1,0-1,1 0,-1 0,1 1,1-1,-1-1,1 1,-1 0,1-1,1 1,-1-1,1 0,-1 0,1 0,0 0,2 0,50 10,-28-12</inkml:trace>
  <inkml:trace contextRef="#ctx0" brushRef="#br0" timeOffset="67580.351">11643 8027,'-485'-200,"462"189,-8-1,2-3,0 0,1-2,-7-6,34 23,0 0,0-1,0 1,0-1,0 1,0-1,0 1,0-1,0 1,0-1,0 0,1 1,-1-1,0 0,0 0,1 0,-1 1,1-1,-1 0,1 0,-1 0,1 0,-1 0,1 0,0 0,0 0,-1 0,1 0,0-1,0 1,0 0,0 0,0 0,0 0,1 0,-1 0,0 0,1 0,-1 0,0 0,1 0,0-1,88-7,-62 10,429 5,-420-4,-1 1,-1 1,1 2,-1 2,0 1,6 3,-30-9,-1 1,1 0,-1 1,0 0,-1 0,1 1,-1 0,0 0,0 1,-1 0,0 1,0-1,-1 1,0 1,0-1,-1 1,0 0,-1 0,0 1,0-1,-1 1,0 0,0 2,2 168,-6-176,1 1,0-1,1 0,-1 0,1 0,0 0,0 0,0 0,0 0,1 0,-1 0,1 0,0-1,0 1,1-1,-1 1,1-1,-1 0,1 0,0 0,0 0,1-1,-1 1,0-1,1 0,0 0,-1 0,1 0,0-1,0 0,0 1,0-1,0-1,4 1,1-1,1-1,0 0,-1-1,0 0,1 0,-1-1,0 0,0-1,-1 0,1-1,-1 1,0-1,0-1,0 0,-1 0,0 0,0-1,-1 0,1-1,-2 1,1-1,-1 0,0 0,-1-1,0 0,0 1,-1-2,0 1,0 0,-1 0,-1-1,1 1,-1-9,-1 18,-1 1,1-1,-1 1,1-1,0 1,-1-1,1 1,-1-1,1 1,-1-1,0 1,1-1,-1 0,1 0,-1 1,0-1,1 0,-1 0,1 0,-1 1,0-1,1 0,-1 0,0 0,1 0,-1 0,0 0,1 0,-1-1,0 1,1 0,-1 0,0 0,1-1,-1 1,1 0,-1-1,0 1,1 0,-1-1,1 1,-1-1,1 1,0-1,-1 1,1-1,-1 1,1-1,0 0,-1 1,1-1,0 1,0-1,0 0,-1 1,1-1,0 0,-4 8,0 0,1 0,0 1,0-1,1 1,0-1,0 1,1 0,0 0,0 0,1 0,0 7,0-11,1 0,-1 0,1 0,0-1,0 1,0 0,0 0,1-1,-1 1,1-1,0 1,0-1,1 0,-1 0,1 0,-1 0,1 0,0-1,0 1,0-1,0 1,1-1,-1 0,0-1,1 1,0-1,0 1,6 0,0-1,0 0,0 0,0-1,0 0,0-1,0 0,0 0,-1-1,1-1,0 0,-1 0,1 0,-1-2,0 1,0-1,-1 0,1-1,-1 0,-1 0,1-1,-1 0,0 0,0 0,-1-1,0 0,-1-1,1 1,-2-1,1 0,-1 0,0-1,-1-1,-5 18,-1-1,1 1,0 0,1 0,0-1,0 1,0 0,1 0,0 0,0 0,1 0,0 0,0 0,0 0,1 0,0 0,1-1,-1 1,1-1,1 0,-1 0,1 0,0 0,0-1,1 1,0-1,-1 0,2 0,-1-1,1 0,-1 0,1 0,1 0,14 1,1 0,0-1,0-2,0 0,0-1,0-1,0-1,1-2,19-4,-16 5,-1-2,0-1,0-1,0-1,-1-1,0-1,-1-1,5-3,-22 8,-1 0,1-1,-1 1,0-1,0 0,-1 0,0-1,0 1,0-1,-1 0,0 0,0 0,-1 0,0-1,0 1,-1 0,0-1,0-3,21-65,-22 76,0 1,0-1,0 0,0 0,0 1,1-1,-1 0,0 0,0 0,0 0,0 1,1-1,-1 0,0 0,0 0,1 0,-1 0,0 0,0 0,0 0,1 1,-1-1,0 0,0 0,1 0,-1 0,0 0,0 0,1 0,-1 0,0 0,0-1,1 1,-1 0,0 0,0 0,0 0,1 0,-1 0,0 0,0-1,1 1,-1 0,0 0,0 0,0 0,0-1,0 1,1 0,-1 0,0 0,0-1,0 1,0 0,0 0,0-1,0 1,0 0,0 0,0-1,0 1,0 0,0 0,0-1,4 23,-22 161,11-140,-8 46,1-21,4 1,3 0,2 0,4 0,3 4,1-53,2-32,-2-82,-4 1,-9-45,1-6,9 144,-4-61,3-1,3 1,9-59,-11 117,0 0,0 0,-1 0,2 0,-1 1,0-1,1 0,-1 0,1 0,0 0,0 1,0-1,0 0,0 1,1-1,-1 0,1 1,-1 0,1-1,0 1,0 0,0 0,1 0,-1 0,0 1,1-1,-1 1,1-1,-1 1,1 0,0 0,-1 0,1 0,0 0,0 1,0-1,0 1,0 0,0 0,0 0,2 0,9 7,0 0,-1 1,1 0,-2 1,1 1,-1 0,-1 0,1 1,-2 1,0 0,8 11,-4-7,-1 0,0 1,-1 1,-1-1,-1 2,-1 0,0 0,-1 0,0 3,-8-19,1-1,-1 1,0-1,0 1,0 0,0 0,0-1,0 1,-1-1,1 1,-1 0,0-1,1 1,-1-1,-1 1,1-1,0 0,-1 1,1-1,-1 0,1 0,-1 0,0 0,0 0,0 0,0-1,0 1,-1-1,1 1,0-1,-1 0,1 0,-1 0,1 0,-1 0,-98 18,96-19,-131 5,75-5</inkml:trace>
  <inkml:trace contextRef="#ctx0" brushRef="#br0" timeOffset="62786.334">11550 6851,'0'18,"0"13,0 6,0 3,0-1,0-4,0-6,-2-8,-1-8</inkml:trace>
  <inkml:trace contextRef="#ctx0" brushRef="#br0" timeOffset="63236.451">11377 6637,'22'-8,"1"2,0 1,0 1,0 1,1 1,-1 0,1 2,-1 1,1 1,-1 1,1 1,9 4,-21-5,-1 1,0 0,-1 1,1 0,-1 0,0 1,0 1,-1-1,1 2,-2-1,1 1,-1 1,0-1,-1 2,0-1,0 1,-1 0,0 0,-1 0,0 1,-1 0,0 0,-1 0,0 0,0 1,-1 1,2 25,-1 0,-2 0,-2 1,-1 1,2-37,-1-2,0 1,1 0,-1 0,1-1,-1 1,1 0,0 0,0 0,0 0,0 0,0-1,0 1,1 0,-1 0,0 0,1 0,0-1,-1 1,1 0,0-1,0 1,0 0,0-1,0 1,0-1,0 0,1 1,-1-1,1 0,-1 0,0 1,1-1,0 0,-1-1,1 1,0 0,-1 0,1-1,0 1,0-1,0 0,0 1,-1-1,1 0,0 0,2 0,6-3,1-1,0 0,-1-1,0 0,0-1,0 0,-1 0,0-1,0 0,-1-1,0 0,0 0,-1 0,0-1,0-1,-1 1,5-11,-2 4,-2 0,0-1,-1 0,-1 0,0 0,-1-1,0-5,-4 34,1 1,1-1,0 1,0-1,1 0,1 0,-1 0,2 0,0-1,0 0,1 0,0 0,0-1,1 1,1-1,-1-1,2 0,0 1,13 7,2-1,-1-1,2-2,0 0,0-1,1-2,0 0,1-2,-1-1,15 1,33 6</inkml:trace>
  <inkml:trace contextRef="#ctx0" brushRef="#br0" timeOffset="120641.709">13008 2599,'-116'252,"46"-136,-5-4,-6-3,-13 8,58-71,-33 50,128-102,312 5,62-11,-357 22,-75-2,-9-7</inkml:trace>
  <inkml:trace contextRef="#ctx0" brushRef="#br0" timeOffset="121504.722">13101 2559,'-1'-1,"1"1,-1-1,1 0,-1 1,1-1,-1 0,0 1,1-1,-1 1,0-1,1 1,-1-1,0 1,0 0,1-1,-1 1,0 0,0 0,0-1,1 1,-1 0,0 0,0 0,0 0,0 0,1 0,-1 0,0 0,0 1,0-1,1 0,-1 0,0 1,0-1,0 0,1 1,-1-1,0 1,1-1,-1 1,-1 3,0-1,1 1,-1 0,1-1,0 1,0 0,1 0,-1 0,1 0,0 0,0 0,0 0,1-1,-1 1,1 0,0 0,0 0,0 0,2 2,14 43,2-2,2 0,2-1,16 22,-11-19,66 113,41 46,-35-54,-90-125,-13-27,-2-5</inkml:trace>
  <inkml:trace contextRef="#ctx0" brushRef="#br0" timeOffset="122411.971">12165 2506,'10'8,"0"-2,0 1,1-1,0-1,0 0,1-1,0 0,-1 0,1-2,0 1,2-1,83 11,1-4,0-5,31-5,-60 2,931 8,-736-7,-255-4,-20 0,-12-1</inkml:trace>
  <inkml:trace contextRef="#ctx0" brushRef="#br0" timeOffset="127115.939">12486 3482,'22'6,"-4"9,-1 2,0-1,-2 2,1 0,9 18,-7-13,248 374,-255-382,-5-5,0 0,1 0,1-1,-1-1,2 1,-1-1,9 6,-19-30,-19-43,19 46</inkml:trace>
  <inkml:trace contextRef="#ctx0" brushRef="#br0" timeOffset="127905.529">13502 3442,'-58'76,"10"-12,-55 71,7 5,2 10,83-132,1 0,1 1,1 1,1-1,-5 19,24-50,-6-1</inkml:trace>
  <inkml:trace contextRef="#ctx0" brushRef="#br0" timeOffset="129073.159">12098 4284,'4'-2,"1"0,-1 0,1 0,0 0,-1 1,1 0,0 0,0 0,0 1,0 0,0 0,-1 0,1 0,0 1,4 0,-4 0,534 11,-403-12,-103 0,862 12,-437 2,-422-22,-33 2</inkml:trace>
  <inkml:trace contextRef="#ctx0" brushRef="#br1" timeOffset="140144.46">14411 2239,'-5'-13,"0"1,-2 0,1 1,-1-1,-1 1,0 1,0-1,-1 2,-1-1,1 1,-2 0,1 1,-1 0,-11-5,-265-108,225 89,-2 3,0 2,-2 4,-29-6,-283-36,226 43,58 8,-1 3,-1 5,1 4,-1 4,1 5,0 3,0 5,1 4,-73 25,153-40,1 1,-1 0,1 1,0 1,0 0,1 1,0 0,0 1,1 0,0 1,1 0,-2 2,-20 31,2 2,2 0,2 2,-2 10,-5 7,-1 4,3 1,3 1,3 1,3 2,2 5,2 8,3 1,5 1,3 0,4 8,1-33,3 1,2 0,4 0,2-1,3 0,3-1,2-1,7 10,9 5,4-2,3-1,3-2,4-2,4 0,185 272,-207-298,2 0,2-2,1-2,3-1,0-1,3-3,21 15,-3-9,2-3,1-2,2-4,1-1,1-4,1-3,1-2,1-3,1-4,1-2,-1-4,2-2,-1-4,13-3,464-54,-491 50,0-3,0-3,-1-2,-1-2,0-2,-1-3,-2-2,0-3,-1-2,11-9,-17 3,-1-2,-2-2,-2-1,-1-3,-2 0,-3-3,0 0,-3-2,-2-2,-2 0,-3-2,-1-1,-3 0,13-53,71-308,-73 307,-6 0,-4-2,-4 0,-2-63,-16 125,-1 1,-3 0,-2 0,-1 0,-3 1,-1 1,-2 0,-2 1,-2 0,-1 2,-2 0,-2 1,-2 2,-1 0,-1 2,-2 1,-2 2,0 0,-3 3,0 0,-32-17,17 17,-2 2,-1 2,0 3,-2 2,0 3,-1 2,-1 2,0 3,-16 1,-13-1</inkml:trace>
  <inkml:trace contextRef="#ctx0" brushRef="#br1" timeOffset="142279.723">11484 3041,'-113'18,"-581"147,631-148,-93 25,3 7,2 7,3 6,2 6,-130 85,216-114,1 2,2 3,2 3,3 2,-11 14,-72 95,105-129,19-19,0 0,1 1,0 0,1 0,0 1,1 0,0 1,0 2,3-6,1-1,-2 0,1-1,-1 1,0-1,0 0,-1 0,0-1,-7 5,-5 6,-63 51,1-6,74-56,0-1,0 0,0 1,0-2,-1 1,0-1,0-1,0 1,0-1,0-1,-1 1,0-2,1 1,-1-1,0 0,1-1,-1 0,-3 0,-23-1,3 2,1-2,-1-1,0-2,1-1,-7-3,-39-3,68 8</inkml:trace>
  <inkml:trace contextRef="#ctx0" brushRef="#br1" timeOffset="144104.345">8449 4310,'-1'0,"0"-1,0 1,0-1,0 1,0-1,0 1,0 0,0-1,-1 1,1 0,0 0,0 0,0 0,0 0,0 0,-1 0,1 1,0-1,0 0,0 1,0-1,0 0,0 1,0-1,0 1,0 0,0-1,0 1,0 0,0 0,-1 0,-26 10,-1-1,-1-1,1-1,-31 4,59-13,0 1,-1 0,1 0,0-1,0 1,-1 0,1 0,0 0,0 1,-1-1,1 0,0 0,0 1,-1-1,1 1,0-1,0 1,0-1,0 1,0 0,0-1,0 1,0 0,0 0,0 0,0 0,1 0,-1 0,0 0,0 0,1 0,-1 0,1 0,-1 1,1-1,0 0,-1 0,1 0,0 1,0-1,0 0,0 0,0 1,0-1,0 0,0 0,0 1,1-1,-1 0,1 0,-1 1,1-1,-1 0,1 0,-1 0,1 0,0 0,0 0,0 0,151 61,-7 39,-145-100,1 0,0 0,0 0,-1 0,1 0,0 0,0 0,0-1,0 1,0 0,0-1,0 1,0-1,0 1,0-1,0 1,1-1,-1 0,0 0,0 1,0-1,1 0,-1 0,0 0,0 0,0-1,1 1,-1 0,0 0,0-1,0 1,0-1,0 1,0-1,0 1,0-1,0 1,0-1,0 0,0 0,0 0,0 1,0-1,-1 0,1 0,0 0,-1 0,1 0,-1-1,1 1,-1 0,1 0,-1 0,0 0,2-29,-1 0,-2 0,-1 0,-4-21,-15-87,21 138,1-1,-1 0,0 0,0 1,0-1,0 0,-1 0,1 1,0-1,0 0,0 0,-1 1,1-1,0 0,-1 1,1-1,0 0,-1 1,1-1,-1 1,1-1,-1 0,1 1,-1 0,0-1,1 1,-1-1,0 1,1 0,-1-1,0 1,1 0,-1-1,0 1,0 0,1 0,-1 0,0 0,0 0,1 0,-1 0,0 0,0 0,1 0,-1 0,0 1,0-1,1 0,-1 0,0 1,1-1,-1 0,0 1,1-1,-1 1,1-1,-1 1,0-1,1 1,0 0,-1-1,1 1,-1-1,1 1,-1 0,-46 34,36-25,-1 0,-1-1,0-1,0 0,0 0,-1-1,0-1,0-1,-1 0,-3 0,1-2,26-5,28-5,66 0,-113 14,-60 9,0-2,-58 2,260-3,-111-11,0 0,0 2,0 0,0 2,-1 0,0 1,-1 1,7 4,-7 4,-19-16,0 1,0-1,0 1,0-1,0 1,0-1,0 1,0-1,0 1,0-1,0 1,0-1,0 0,-1 1,1-1,0 1,0-1,0 0,-1 1,1-1,0 1,-1-1,1 0,0 1,-1-1,1 0,0 0,-1 1,1-1,-1 0,1 0,0 1,-1-1,1 0,-1 0,1 0,-1 0,1 0,-1 0,1 0,-1 0,1 0,-1 0,1 0,0 0,-1 0,1 0,-1 0,-26 2,0-2,0 0,0-2,0 0,1-2,-1-1,-6-3,-79-12,104 19,22 1,25 2,158 18,-232-15,-142-26,172 20,24 4,29 8,0 1,-1 3,-1 2,0 1,-2 3,0 2,11 9,-54-32,-1 1,0 0,0-1,1 1,-1-1,0 1,0 0,1-1,-1 1,1-1,-1 1,1-1,-1 1,1-1,-1 0,1 1,-1-1,1 1,-1-1,1 0,0 0,-1 1,1-1,-1 0,1 0,0 0,-1 0,1 1,0-1,-1 0,1 0,0-1,-1 1,1 0,0 0,-1 0,1 0,0 0,-1-1,1 1,-1 0,1-1,0 1,-1 0,1-1,-1 1,1 0,-1-1,1 1,-1-1,0 1,1-1,-1 0,0 1,1-1,-1 1,0-1,1 0,-1 1,0-1,0 1,0-1,0 0,0 1,0-1,0 0,0 1,0-1,0 0,0 0,-3-13,-1-1,-1 1,-1 0,1 0,-2 0,0 1,-1 0,0 0,-7-6,12 14,-11-17,-2 1,0 0,-1 1,-1 0,-14-10,28 28,12 7</inkml:trace>
  <inkml:trace contextRef="#ctx0" brushRef="#br1" timeOffset="157759.898">7913 11049,'-55'-21,"-2"4,0 1,-1 4,-1 1,1 4,-1 2,-1 2,1 3,0 3,0 2,0 3,1 3,0 1,1 4,0 2,-29 15,58-24,1 2,0 2,1 0,0 2,1 0,1 2,0 1,2 0,0 2,1 1,1 0,1 2,1 0,1 1,-9 17,-5 29,3 2,4 0,3 2,3 0,3 1,-2 49,3-27,4 0,3 15,7-80,1 0,2-1,1 1,1-1,1 0,2 0,2-1,8 20,-1-16,1 0,2-2,2 0,1-1,1-1,1-1,1-1,2-2,1-1,15 10,56 36,3-5,67 32,-105-61,1-2,1-3,2-3,1-3,1-3,42 6,-32-19,0-3,0-4,1-3,-1-4,0-4,0-3,-1-3,-1-4,0-4,-2-3,0-3,1-5,-43 19,0-1,0-2,-2-2,0-1,-1-1,-1-2,-2-1,0-1,-1-1,-2-2,-1-1,-1-1,-1-1,-2 0,-1-2,4-12,-6-2,-1-1,-3 0,-2-1,-3-1,-1 1,-3-2,-1 1,-3 0,-2-1,-3 1,-1 0,-3 0,-2 0,-2 1,-12-30,4 26,-1 2,-3 0,-2 2,-2 1,-2 1,-2 1,-2 2,-2 1,-2 2,-1 1,-26-17,6 10,-1 3,-3 2,-2 3,-1 3,-1 3,-2 2,-1 4,-26-4,0 5,0 4,-1 5,-52-1,-44 5</inkml:trace>
  <inkml:trace contextRef="#ctx0" brushRef="#br1" timeOffset="159412.88">8248 13321,'30'53,"3"-2,2-1,20 20,10 16,85 138,104 211,-112-182,190 279,-255-424,5-3,4-4,70 62,-126-133,1-2,2-1,0-2,2-1,1-1,4 0,11-12,-50-11,-1-1,1 1,-1 0,1-1,0 1,-1-1,1 1,-1-1,1 1,-1-1,1 0,-1 1,0-1,1 1,-1-1,0 0,0 1,1-1,-1 0,0 0,0 1,0-1,0 0,0 0,0 1,0-1,0 0,0 1,0-1,0 0,0 0,-1 1,1-1,0 0,0 1,-1-1,1 0,0 1,-1-1,1 1,-1-1,1 0,-1 1,0-1,-22-27,-27-6,36 29</inkml:trace>
  <inkml:trace contextRef="#ctx0" brushRef="#br1" timeOffset="159753.006">9946 15260,'-6'6,"0"0,1 1,0 0,0 0,0 1,1-1,0 1,1 0,0 0,0 1,1-1,0 0,0 1,1-1,0 1,0 0,1-1,1 1,-1 0,1-1,2 6,1 4,1 0,0 0,2-1,0 1,1-2,0 1,2-1,0 0,7 7,142 169,-156-189,0-1,-1 1,0 0,0 0,0 0,0 0,0 0,0 0,-1 0,0 1,1-1,-1 1,-1-1,1 1,0-1,-1 1,0-1,0 1,0 0,0-1,0 1,-1-1,1 1,-1-1,0 1,0-1,-2 3,-3 0,0-1,-1 0,0 0,0 0,0-1,0 0,-1-1,0 1,1-1,-1-1,0 0,-1 0,1 0,-8-1,6 1,-88 14,-1-4,-31-3,99-8</inkml:trace>
  <inkml:trace contextRef="#ctx0" brushRef="#br1" timeOffset="160457.727">11242 14965,'0'19,"0"16,0 15,0 12,0 9,0 4,0-2,0-6,0-15</inkml:trace>
  <inkml:trace contextRef="#ctx0" brushRef="#br1" timeOffset="160620.903">11242 14952,'0'16,"5"14,10 14,12 8,11 7,9 2,7 0,3-6,-2-7,-5-11,-7-10,-11-11</inkml:trace>
  <inkml:trace contextRef="#ctx0" brushRef="#br1" timeOffset="160813.422">11630 14805,'-4'16,"-2"16,0 17,4 14,2 9,3 7,1 3,2-4,3-5,1-8,5-11,-2-15</inkml:trace>
  <inkml:trace contextRef="#ctx0" brushRef="#br1" timeOffset="161201.88">11871 15193,'-3'14,"1"0,0 0,1 0,1 1,1-1,0 0,0 0,1 0,1 0,1 0,0 0,0 0,1-1,1 0,1 0,0-1,0 0,1 0,0 0,1-1,1-1,0 1,43 29,-51-39,-1 0,1 0,0 0,0 0,0 0,0-1,0 1,0-1,0 1,0-1,0 0,0 0,0 0,0 0,0 0,0 0,0-1,0 1,0-1,0 1,0-1,0 0,0 0,0 0,0 0,0 0,-1 0,1 0,-1-1,2 0,2-6,0-1,-1 1,1-1,-2 0,1-1,-1 1,-1-1,0 1,0-1,-1 0,0 0,0 1,-1-2,1-3,15-185,-8 189,0 26,12 40,-14-35,1-1,1 1,0-2,2 1,0-1,1-1,1 0,10 11,13 5,-2-8</inkml:trace>
  <inkml:trace contextRef="#ctx0" brushRef="#br1" timeOffset="163097.319">13221 15393,'4'-7,"1"0,-1-1,0 1,-1-1,0 0,0 0,-1 0,0 0,0-1,-1 1,1-5,-2 10,0-1,0 1,-1-1,1 1,-1 0,1-1,-1 1,0-1,-1 1,1 0,0 0,-1 0,0 0,0 0,0 0,0 0,0 0,0 1,-1-1,1 1,-1 0,0 0,0 0,0 0,0 0,0 0,0 1,-3-1,2 0,0 1,0-1,0 1,0 1,0-1,0 0,-1 1,1 0,0 0,0 0,-1 1,1-1,0 1,0 0,0 0,0 1,0-1,0 1,0 0,0 0,1 0,-1 0,1 1,0-1,-1 1,1 0,0 0,0 0,1 1,-1-1,1 1,0-1,-1 3,-1-1,1 1,0 0,1 0,-1 0,1 0,0 1,1-1,0 0,0 1,0-1,1 1,-1-1,2 1,-1-1,1 1,0-1,0 1,1-1,-1 0,2 1,1 4,0-6,0 0,0 1,1-2,-1 1,1 0,0-1,1 0,-1 0,1 0,0-1,-1 0,1 0,1 0,-1-1,0 0,1 0,-1-1,1 0,-1 0,1 0,0-1,-1 0,1 0,0 0,-1-1,1 0,0-1,-1 1,0-1,1-1,-1 1,0-1,0 0,0 0,-1-1,1 0,-1 0,0 0,0-1,1 0,1-5,0 0,-1 0,-1 0,1-1,-2 0,1 0,-2 0,1-1,-2 1,1-1,-2 0,0 0,0 0,-1 1,0-1,-1 0,0 0,-3-10,-10-8,13 30,1 0,-1-1,1 1,-1 0,0 0,1 0,-1 0,1 0,-1 0,0 0,1 0,-1 0,1 0,-1 1,1-1,-1 0,0 0,1 0,-1 1,1-1,-1 0,1 1,-1-1,1 0,0 1,-1-1,1 1,-1-1,1 1,0-1,-1 1,1-1,0 1,0-1,-1 1,1-1,0 1,0-1,0 1,0-1,-1 1,1 0,0-1,0 1,0-1,0 1,1 0,-1-1,0 1,0-1,0 1,-2 11,0-1,1 1,0 0,1 0,0-1,1 1,1 0,-1 0,2-1,0 1,0-1,1 0,0 0,1 0,0-1,1 1,0-1,1-1,0 1,-2-3,-1-1,1-1,0 1,1-1,-1 0,1 0,0 0,1-1,-1 0,1 0,-1-1,1 0,0 0,1 0,-1-1,0 0,1-1,-1 1,1-2,-1 1,1-1,-1 0,1 0,0-1,-1 0,0 0,1-1,-1 0,7-3,-4 0,0 0,-1-1,1 0,-1-1,0 0,-1-1,0 1,0-1,0-1,-1 0,-1 0,1 0,-1-1,-1 0,0 0,0 0,-1-1,-1 1,0-1,0 0,-1 0,0 0,0-8,-2 18,1 1,-1-1,0 0,1 1,-1-1,0 1,1-1,-1 0,0 1,0-1,0 1,1-1,-1 0,0 1,0-1,0 0,0 1,0-1,0 0,0 1,-1-1,1 0,0 1,0-1,0 1,-1-1,1 0,0 1,-1-1,1 1,0-1,-1 1,1-1,-1 1,1-1,-1 1,1-1,-1 1,1 0,-1-1,1 1,-1 0,0-1,1 1,-1 0,1 0,-1 0,0 0,1-1,-1 1,0 0,0 0,-3 7,1-1,0 1,0 0,0-1,1 1,0 1,0-1,1 0,0 0,0 1,1-1,0 0,0 1,1-1,-1 0,2 1,1 5,0-7,0 1,0-1,1 0,0 0,0-1,0 1,1-1,0 0,0 0,0 0,1-1,0 0,0 0,0 0,0-1,0 1,1-2,-1 1,1-1,0 0,0 0,0-1,0 0,0 0,0 0,0-1,0 0,0-1,0 0,0 0,0 0,0-1,0 0,-1 0,1-1,-1 0,1 0,-1 0,0-1,3-2,-2 1,1-1,-1 0,0-1,0 0,-1 0,1 0,-2-1,1 0,-1 0,0-1,-1 1,0-1,-1 0,1 0,-2 0,1 0,-1-1,-1 1,1-1,-2 1,1-1,-2-1,-1-10,2 21,0 0,0 1,0-1,-1 0,1 0,0 0,0 1,0-1,0 0,0 0,-1 0,1 0,0 1,0-1,0 0,0 0,-1 0,1 0,0 0,0 0,0 0,-1 0,1 1,0-1,0 0,-1 0,1 0,0 0,0 0,0 0,-1 0,1 0,0 0,0-1,-1 1,1 0,0 0,0 0,0 0,-1 0,1 0,0 0,0 0,0-1,0 1,-1 0,1 0,0 0,0 0,0-1,0 1,0 0,-1 0,1 0,0 0,0-1,0 1,0 0,0 0,0-1,-5 15,0 0,1 0,1 0,0 0,1 0,1 1,0-1,1 3,-1-12,0 0,1 0,0 0,0 0,0 0,1 1,0-1,0 0,0 0,0 0,1-1,0 1,0 0,0-1,0 1,1-1,0 1,0-1,0 0,1 0,-1-1,1 1,0-1,0 0,0 1,0-2,0 1,1 0,-1-1,1 0,0 0,0-1,0 1,-1-1,1 0,1 0,3 0,1-3,-1-1,1 0,-1 0,1-1,-1 0,0-1,-1 0,1-1,-1 1,0-1,0-1,-1 0,0 0,0 0,-1-1,0 0,0 0,0 0,-1-1,-1 0,0 0,1-1,0 1,-1 0,1-1,-1 1,-1-1,0 0,0 0,-1 0,0 0,-1-1,0 1,-1-8,0 17,0 1,0-1,0 1,0-1,0 1,0-1,0 1,0-1,-1 1,1-1,0 1,0-1,-1 1,1-1,0 1,-1-1,1 1,0 0,-1-1,1 1,0-1,-1 1,1 0,-1 0,1-1,-1 1,1 0,-1 0,1 0,-1-1,1 1,-1 0,1 0,-1 0,1 0,-1 0,1 0,-1 0,1 0,-1 0,0 0,1 0,-1 0,1 1,-1-1,1 0,-1 0,1 1,0-1,-1 0,1 0,-1 1,1-1,-1 0,1 1,0-1,-1 1,1-1,0 1,0-1,-1 0,1 1,0 0,-24 27,22-24,0 0,0-1,1 1,-1 0,1 0,0 0,0 0,0 0,1 0,-1 0,1 0,0 0,0 0,1 0,-1 0,1 0,0 0,0 0,0 0,0 0,1 0,0 0,-1-1,1 1,1-1,-1 1,0-1,1 0,0 0,0 0,0 0,0-1,0 1,1 0,17 9,0-1,0-2,1 0,0-1,0-1,1-1,0-1,1-1,-1-1,0-1,16 0,41 2,-11-2</inkml:trace>
  <inkml:trace contextRef="#ctx0" brushRef="#br1" timeOffset="164645.775">11349 16182,'-1'-3,"0"0,-1 0,1 1,-1-1,0 0,1 0,-1 1,-1 0,1-1,0 1,-1 0,1 0,-1 0,1 0,-1 0,0 1,0-1,0 1,0 0,0 0,0 0,0 0,0 1,0-1,0 1,-1 0,1 0,0 0,0 0,0 0,-1 1,1-1,0 1,0 0,0 0,0 0,0 0,0 1,0-1,1 1,-1 0,0 0,1 0,-1 0,1 0,0 0,0 1,0-1,0 1,0-1,-1 3,1-2,-1 0,1 0,0 1,0-1,0 0,0 1,1 0,-1-1,1 1,0 0,0 0,0-1,1 1,0 0,-1 0,1 0,0 0,1 0,-1 0,1 0,0-1,0 1,0 0,0 0,1-1,-1 1,1-1,0 1,0-1,0 0,0 0,1 0,0 0,-1 0,1 0,0-1,3 3,11 2,0 0,1-1,0-1,0 0,0-1,1-2,-1 1,1-2,0-1,0 0,8-2,5 1,0-1,-1-1,1-2,-1-1,0-2,0-1,-1-1,0-2,-1-1,10-6,0-8,-38 50,-3-19,1 1,-1 0,1 0,0 0,0-1,1 1,-1 0,1 0,0 0,1 0,-1 0,1 0,0 0,0 0,1-1,-1 1,1 0,0-1,0 1,0-1,1 0,0 0,0 0,0 0,2 2,0-3,0 0,1 0,-1 0,1-1,-1 0,1 0,0-1,0 1,0-1,-1 0,1-1,0 0,0 0,0 0,0-1,0 1,3-2,-6 2,1-1,-1 0,0 0,0 0,0 0,0 0,0-1,0 1,0-1,0 0,0 0,-1 0,1 0,-1-1,1 1,-1 0,0-1,0 0,0 0,0 1,-1-1,1 0,-1 0,0 0,0-1,0 1,0 0,0 0,-1-1,1 1,-1-2,0 0,-1 0,1 0,-1 1,0-1,-1 0,1 1,-1-1,0 1,0 0,0 0,0 0,-1 0,0 0,0 0,0 0,0 1,0-1,-1 1,0 0,0 0,1 1,-2-1,1 1,0-1,-10-4,0 1,0 0,0 1,-1 0,1 1,-15-2,-54 2,84 4,-1 0,0 0,1 0,-1 0,0 0,1 1,-1-1,0 0,0 0,1 1,-1-1,0 0,0 0,1 1,-1-1,0 0,0 1,0-1,1 0,-1 1,0-1,0 0,0 1,0-1,0 1,0-1,0 0,0 1,0-1,0 0,0 1,0-1,0 0,0 1,0-1,0 1,0-1,-1 0,1 1,0-1,0 0,0 1,0-1,-1 0,1 0,0 1,0-1,-1 0,1 0,-1 1,21 2,-1 0,1-2,-1 0,1-1,-1-1,1-1,0 0,-13 1,232-24,-237 25,1 0,-1 0,1 0,-1 0,1 1,-1-1,1 1,-1 0,1-1,-1 1,1 0,-1 0,0 0,0 1,0-1,0 1,0-1,0 1,0-1,0 1,0 0,-1 0,1 0,-1 0,1 0,-1 1,0-1,0 0,0 0,0 1,0-1,-1 1,1 1,4 24,-6-26,1 1,-1 0,1 0,0 0,0 0,0-1,0 1,1 0,-1 0,1 0,0 0,0-1,0 1,0 0,0-1,0 1,1-1,-1 1,1-1,0 0,0 0,0 0,0 0,0 0,0 0,0 0,1-1,-1 1,1-1,-1 1,1-1,-1 0,1 0,0 0,0-1,-1 1,1-1,0 1,0-1,0 0,0 0,4-2,1-1,-1-1,0 1,0-1,-1 0,1 0,-1-1,0 0,0 0,0-1,-1 0,0 1,0-2,0 1,-1-1,0 1,0-1,-1 0,1-1,-2 1,2-5,-4 13,1-1,-1 1,0-1,1 1,-1-1,0 1,1-1,-1 1,1-1,-1 0,0 1,1-1,-1 0,1 1,-1-1,1 0,-1 0,1 1,0-1,-1 0,1 0,-1 0,1 0,-1 0,1 0,0 0,-1 0,1 0,-1 0,1 0,-1 0,1 0,0 0,-1-1,1 1,-1 0,1 0,-1-1,1 1,-1 0,1-1,-1 1,1 0,-1-1,0 1,1-1,-1 1,0-1,1 1,-1-1,0 1,1-1,-1 1,0-1,0 1,6 18,41 96,-44-110,0 0,0 0,0 0,1 0,-1 0,1-1,0 0,0 0,1 0,-1 0,0 0,1-1,0 0,0 0,-1 0,1-1,0 0,0 1,1-2,-1 1,0-1,4 1,1-2,1 0,-1 0,0-1,0 0,0-1,0 0,0-1,-1 0,1 0,-1-1,0 0,0-1,-1 0,0 0,0-1,0 0,-1 0,0-1,0 0,-1 0,0 0,0-1,-1 0,0 0,-1-1,0 1,0-1,-1 0,-1 0,1 0,-2 0,1-6,-1 15,-1-1,0 1,0-1,1 0,-1 1,0-1,0 1,-1-1,1 0,0 1,-1-1,1 1,0-1,-1 0,0 1,1-1,-1 1,0 0,0-1,0 1,0 0,0-1,0 1,0 0,0 0,-1 0,1 0,0 0,-1 0,1 0,0 1,-1-1,1 0,-1 1,0-1,1 1,-1 0,1-1,-1 1,0 0,1 0,-1 0,1 0,-1 0,0 0,-1 1,-3 2,-1 1,1 0,0 0,0 0,0 1,1 0,0 0,-1 1,2-1,-1 1,1 0,0 0,0 1,0-1,1 1,0 0,1 0,-1 0,1 0,1 0,-1 0,1 7,1-8,0 1,0-1,1 1,0 0,0-1,0 1,1-1,0 0,0 0,1 1,0-2,0 1,0 0,1 0,0-1,0 0,0 0,1 0,0 0,-1-1,2 0,-1 0,0 0,1 0,0-1,0 0,0 0,0-1,0 0,0 0,1 0,2 0,35 9</inkml:trace>
  <inkml:trace contextRef="#ctx0" brushRef="#br1" timeOffset="164925.447">12967 16062,'0'16,"7"12,9 8,8 5,10 2,8 0,3-2,2-3,-4-7,-6-8,-9-5,-10-7</inkml:trace>
  <inkml:trace contextRef="#ctx0" brushRef="#br1" timeOffset="165200.71">13235 16115,'-18'23,"-13"16,-6 11,-3 6,2 1,9-4,8-7,9-13</inkml:trace>
  <inkml:trace contextRef="#ctx0" brushRef="#br1" timeOffset="165480.995">13435 16075,'-9'14,"-3"11,0 10,3 7,2 2,8-1,9-4,9-6,5-9,-2-8</inkml:trace>
  <inkml:trace contextRef="#ctx0" brushRef="#br1" timeOffset="165481.995">13409 15848,'0'9,"6"5,3 1</inkml:trace>
  <inkml:trace contextRef="#ctx0" brushRef="#br1" timeOffset="165743.319">13689 16169,'0'19,"10"102,-9-117,0 1,0-1,1 1,0-1,0 0,0 0,0 0,1 0,0 0,-1 0,1-1,1 0,-1 1,0-1,1 0,0 0,0-1,-1 1,2-1,-1 0,0 0,0 0,1-1,0 1,3 0,-1-1,1 0,0-1,-1 0,1 0,-1 0,1-1,0 0,-1 0,1-1,-1 0,0-1,0 1,0-1,0-1,0 1,0-1,-1 0,0-1,0 0,4-3,2-3,0-1,-1 0,-1 0,0-1,-1 0,0-1,-1 0,0-1,4-12,7-32,-20 59,1 1,0-1,0 0,0 0,0 0,-1 0,1 0,0 0,0 0,0 0,-1 1,1-1,0 0,0 0,0 0,-1 0,1 0,0 0,0 0,-1 0,1 0,0 0,0 0,0 0,-1-1,1 1,0 0,0 0,0 0,-1 0,1 0,0 0,0 0,0-1,0 1,-1 0,1 0,0 0,0 0,0-1,0 1,0 0,0 0,0 0,-1-1,-3 9,0 0,0 0,1 0,0 0,0 0,1 0,0 1,1-1,0 1,0 0,1-1,0 1,0-1,1 1,0 0,0-1,1 1,0-1,1 0,1 4,-2-8,1-1,-1 0,1 0,-1 0,1 0,0 0,0 0,0-1,0 1,1-1,-1 0,1 0,-1 0,1-1,0 1,0-1,-1 0,1 0,0 0,2 0,20 1</inkml:trace>
  <inkml:trace contextRef="#ctx0" brushRef="#br1" timeOffset="166139.719">14317 16062,'1'55,"2"1,3-1,6 24,-12-79,0 1,0 1,-1-1,1 1,0-1,0 1,0-1,0 0,1 1,-1-1,0 1,1-1,-1 0,1 1,-1-1,1 0,0 1,-1-1,1 0,0 0,0 0,0 0,0 1,0-1,0-1,0 1,0 0,0 0,1 0,-1 0,0-1,0 1,1-1,-1 1,0-1,1 1,-1-1,1 0,-1 0,1 0,-1 0,0 0,1 0,7-6,-1-1,0-1,0 1,-1-1,0-1,-1 1,1-1,-2 0,1-1,3-8,-3 7,75-137,-71 131,-9 18,0-1,0 0,-1 1,1-1,0 1,0-1,-1 1,1 0,0-1,-1 1,1 0,-1-1,1 1,-1 0,1 0,-1 0,1-1,-1 1,0 0,1 0,-1 0,0 0,0 0,0 0,0 0,0-1,0 1,0 0,0 0,0 0,0 0,0 0,-1 0,1 0,0 0,0-1,-1 2,1-1,0 30,-2-22,1 0,1 0,-1 0,1 0,1 0,0 0,0 0,1 0,0 0,0-1,1 1,0-1,1 1,0-1,0 0,1-1,0 1,0-1,0 0,1 0,1 1,0-4,-1 0,1 0,-1-1,1 1,0-1,0-1,1 1,-1-1,0-1,1 1,-1-1,1-1,0 1,-1-1,1-1,-1 1,1-1,-1 0,1-1,-1 0,3-1,17-8</inkml:trace>
  <inkml:trace contextRef="#ctx0" brushRef="#br1" timeOffset="166456.87">14905 16223,'29'-10,"0"0,-1-2,-1-1,0-1,25-18,-47 28,-1 1,0-2,0 1,0 0,0-1,-1 0,1 0,-1 0,-1 0,1 0,-1-1,0 1,0-1,0-1,-1 4,-1 1,1 0,-1-1,0 1,0-1,0 1,0-1,0 1,-1 0,1-1,-1 1,1-1,-1 1,0 0,0 0,0-1,0 1,0 0,-1 0,1 0,-1 0,1 1,-1-1,0 0,0 0,0 1,1 0,-2-1,1 1,0 0,0 0,0 0,0 0,-1 0,1 0,-5 0,-1 0,1 0,0 1,-1 0,1 0,-1 1,1 0,0 0,-1 0,1 1,0 1,0-1,0 1,1 0,-1 0,1 1,-1 0,1 0,0 1,1-1,-1 1,1 1,0-1,0 1,0 0,1 0,0 0,0 0,1 1,0-1,0 1,0 0,0 3,2-7,0 1,0 0,1 0,-1 0,1 0,0 0,0 0,0 1,1-1,-1 0,1 0,0-1,0 1,0 0,1 0,0 0,-1-1,1 1,0-1,1 1,-1-1,0 0,1 0,0 0,0 0,0 0,2 1,4 2,1 1,0-1,0 0,0-1,0-1,1 1,0-2,0 1,4-1,19 4,0-2,1-2,-1-1,1-1,14-3,19-4</inkml:trace>
  <inkml:trace contextRef="#ctx0" brushRef="#br1" timeOffset="167709.582">11310 17386,'144'-337,"-144"336,0-1,0 1,0-1,1 1,-1-1,1 1,-1-1,1 1,0-1,-1 1,1 0,0-1,0 1,0 0,0 0,0 0,0-1,0 1,0 0,1 0,-1 1,0-1,0 0,1 0,-1 1,1-1,-1 0,1 1,-1 0,1-1,-1 1,1 0,-1 0,1 0,-1 0,1 0,0 0,-1 0,1 0,-1 1,1-1,-1 1,1-1,-1 1,0-1,2 2,12 11,-1 2,-1-1,0 2,-1 0,-1 0,0 1,-1 0,4 12,17 53,-30-80,-1 0,1 0,-1 0,0 0,1 0,-1 0,0 0,0 0,-1 0,1 0,0 0,-1 0,1 0,-1 0,1 0,-1 0,0 0,0-1,0 1,0 0,0 0,0-1,-1 1,1-1,-1 1,1-1,-1 1,1-1,-1 0,0 0,1 0,-1 0,0 0,0 0,0 0,0-1,0 1,0-1,-1 1,-2-1,1 1,0-1,0-1,-1 1,1 0,0-1,0 0,0 0,0 0,0 0,0-1,0 0,0 0,0 0,1 0,-1 0,1-1,-1 0,1 1,0-1,0 0,1-1,-1 1,0 0,1-1,0 0,0 1,0-1,0 0,1 0,0 0,-1 0,1 0,1 0,-1-1,1 1,-1 0,1 0,0 0,1-1,-1 1,1 0,0 0,0 0,0 0,1-3,6-2,-1 1,1-1,1 2,-1-1,2 1,-1 0,1 1,0 0,0 0,0 1,1 1,6-2,-9 2,5-2,4-2,0 0,0 1,1 1,-1 1,2 0,-1 1,8 0,-24 4,0 0,-1 0,1 1,0-1,0 0,-1 1,1-1,0 1,-1 0,1-1,0 1,-1 0,1 0,-1 0,1 0,-1 0,0 1,1-1,-1 0,0 1,0-1,0 0,0 1,0 0,0-1,0 1,-1-1,1 1,-1 0,1 0,-1-1,1 1,-1 1,3 66,-4-55,5 133,6-1,6 1,13 229,-35-299,6-77,0-1,-1 1,1 0,0-1,0 1,0 0,-1-1,1 1,0 0,0 0,-1-1,1 1,0 0,-1 0,1-1,0 1,-1 0,1 0,0 0,-1 0,1 0,0-1,-1 1,1 0,0 0,-1 0,1 0,-1 0,1 0,0 0,-1 0,1 0,0 1,-1-1,1 0,-1 0,1 0,0 0,-1 0,1 1,0-1,-1 0,1 0,0 1,0-1,-1 0,1 0,0 1,0-1,-1 0,1 1,0-1,0 0,0 1,0-1,0 0,-1 1,1-1,0 0,0 1,-5-16,0 0,2-1,-1 1,2-1,0 0,1 0,1 0,-2-4,-7-168,8 0,14-83,9 81,-10 151,-11 38,-1 1,1-1,-1 0,1 1,-1-1,1 1,0 0,-1-1,1 1,0-1,-1 1,1 0,0 0,-1-1,1 1,0 0,0 0,-1 0,1 0,0 0,0 0,-1 0,1 0,0 0,0 0,-1 0,1 0,0 1,0-1,-1 0,1 0,0 1,-1-1,1 1,0-1,-1 1,1-1,-1 1,1-1,-1 1,1-1,-1 1,1-1,-1 1,1 0,-1-1,0 1,104 121,-102-120,-1-1,1 0,-1 0,1 0,-1 0,0 0,1 0,-1 0,0 0,0 1,0-1,0 0,0 1,0-1,-1 1,1-1,0 1,-1 0,1-1,-1 1,1 0,-1-1,0 1,0 0,0-1,0 1,0 0,0-1,0 1,0 0,-1-1,1 1,-1 0,1-1,-1 1,0-1,0 1,1-1,-1 1,-1 0,-10 2,0 0,0-1,-1-1,1 0,0-1,-1 0,-10-1,-11 2,-10 3,34-2</inkml:trace>
  <inkml:trace contextRef="#ctx0" brushRef="#br1" timeOffset="168402.675">12179 17391,'19'-114,"-8"63,-4 0,-1 0,-2-27,-11 23,7 54,0 0,0 0,0-1,-1 1,1 0,0 0,-1 0,1 0,-1 0,1 0,-1 0,0 0,1 0,-1 0,0 0,0 0,0 1,1-1,-1 0,0 0,0 1,0-1,0 1,0-1,0 1,-1-1,1 1,0 0,0-1,0 1,0 0,0 0,-1 0,1 0,0 0,0 0,0 0,0 0,-1 0,1 1,0-1,0 0,0 1,0-1,-1 1,1 0,0-1,0 1,-1 0,1 0,0 0,0 0,0 0,0 0,0 0,0 0,0 1,1-1,-1 0,0 0,1 1,-1-1,1 1,-1-1,1 0,0 1,-1-1,1 1,0-1,0 1,0-1,0 1,0-1,1 0,-1 1,0-1,1 1,-1-1,1 0,-1 1,1-1,0 0,-1 1,1-1,0 0,0 0,0 0,0 0,0 0,0 0,0 0,0 0,1 0,-1 0,0-1,0 1,1 0,-1-1,1 1,15 4,0 0,1-1,-1-1,1-1,-1 0,1-1,7-1,24 2,-36-1,78 12,-88-12,1 0,-1 0,0 0,0 1,0-1,0 1,0 0,0 0,-1 0,1 0,-1 0,1 0,-1 1,0-1,0 1,0 0,0 0,0 0,-1 0,1 0,-1 0,0 0,0 0,1 3,3 59,-6-59,0 1,0-1,1 0,0 1,1-1,-1 0,1 1,0-1,1 0,-1 0,1 0,0 0,1 0,0 0,0-1,0 1,0-1,1 0,0 0,0 0,0 0,1-1,0 0,0 1,4 1,-1-2,1 0,0-1,0 0,0-1,1 0,-1 0,1-1,-1 0,1-1,-1 0,1-1,-1 0,0 0,1-1,-1 0,0 0,0-1,0 0,0-1,5-3,2-1,-1-1,-1 0,1-1,-2 0,1-2,-1 1,-1-1,0-1,-1 0,9-15,-14 19,0-1,0 0,-1 0,-1 0,0-1,0 1,-1-1,0 0,-1 0,0 0,-1 0,0 0,-1-6,0 15,0-1,-1 1,1 0,-1 0,1 0,-1-1,0 1,0 0,0 0,0 0,0 0,0 1,-1-1,1 0,0 0,-1 1,0-1,1 1,-1-1,0 1,0 0,0-1,0 1,0 0,0 0,0 1,0-1,0 0,0 1,0-1,-1 1,1 0,0 0,0-1,-1 2,1-1,0 0,0 0,-1 1,1-1,0 1,0 0,0-1,0 1,0 0,0 0,0 1,0-1,0 0,0 0,1 1,-1 0,0 0,-4 3,0 0,0 1,1 0,0-1,1 2,-1-1,1 0,0 1,1 0,-1 0,1 0,1 0,-1 1,1-1,1 1,-1-1,1 1,1-3,-1-1,1 1,0 0,0 0,0 0,1-1,0 1,0 0,0-1,0 1,1-1,0 1,-1-1,2 1,-1-1,0 0,1 0,0 0,0-1,0 1,1-1,-1 1,1-1,-1 0,1 0,0-1,4 2,8 2,1-1,0 0,0-2,0 0,1-1,-1 0,1-2,-1 0,1-1,-1 0,0-2,0 0,0-1,1-1,52-12</inkml:trace>
  <inkml:trace contextRef="#ctx0" brushRef="#br1" timeOffset="170292.714">14184 16850,'-7'16,"-2"17,-2 14,1 10,2 5,3 3,1-1,5-4,1-7,1-14</inkml:trace>
  <inkml:trace contextRef="#ctx0" brushRef="#br1" timeOffset="170555.05">13890 17065,'13'9,"19"3,17-1,17-1,12-6,7-5,2-5,-6-4,-17 0</inkml:trace>
  <inkml:trace contextRef="#ctx0" brushRef="#br1" timeOffset="170822.449">14585 16824,'3'58,"3"-1,2 0,16 55,-23-104,3 16,1 0,1 0,1-1,1 0,1 0,1-1,1 0,1-1,1 0,1-1,-13-18,0-1,0 1,1-1,-1 1,0-1,1 0,-1 1,1-1,0 0,-1 0,1 0,0 0,0 0,0-1,-1 1,1 0,0-1,0 1,0-1,0 0,0 0,0 0,0 0,0 0,0 0,0 0,0-1,0 1,0-1,0 1,0-1,-1 0,1 0,0 0,0 0,-1 0,1 0,-1 0,1-1,-1 1,1 0,-1-1,0 1,0-1,1 0,-1 1,0-1,-1 0,1 0,0 0,0 0,7-19,0 0,-1-1,-1 0,-1 0,-1 0,-2-1,0 0,-1-21,-1 41,3-60,-3-1,-2 0,-6-18,-11 16,19 65,0 1,0 0,-1-1,1 1,-1 0,1 0,0-1,-1 1,1 0,-1 0,1 0,0 0,-1 0,1-1,-1 1,1 0,-1 0,1 0,0 0,-1 0,1 0,-1 0,1 0,-1 1,1-1,0 0,-1 0,1 0,-1 0,1 1,0-1,-1 0,1 0,-1 1,1-1,0 0,-1 1,1-1,0 0,0 1,-1-1,1 0,0 1,0-1,0 1,-1-1,1 0,0 1,0-1,0 1,0-1,0 1,0-1,0 0,0 1,0-1,0 1,0 0,-6 18</inkml:trace>
  <inkml:trace contextRef="#ctx0" brushRef="#br1" timeOffset="171162.632">15280 17159,'-17'-4,"1"1,-1 0,0 2,-1 0,1 1,0 0,0 2,0 0,0 1,0 0,1 2,-1 0,1 1,-5 2,17-6,1 0,0 0,0 1,0-1,0 1,1-1,-1 1,1 0,-1 0,1 0,0 0,0 0,1 1,-1-1,0 1,1-1,0 1,0-1,0 1,0 0,1-1,0 1,-1 0,1 0,0 0,1-1,-1 1,1 0,0-1,0 1,0 0,0-1,0 1,2 2,7 4,0 0,0 0,1-1,0-1,1 0,0 0,0-1,0 0,1-1,0-1,0 0,1-1,-1 0,1-1,0-1,13 1,12 4,0-2,1-1,-1-3,1-1,0-1,-1-3,5-2,13-5</inkml:trace>
  <inkml:trace contextRef="#ctx0" brushRef="#br1" timeOffset="171416.615">15734 17145,'-20'2,"-17"6,-10 5,-4 6,2 3,7 6,10 4,16 2,22-1,25-1,29-4,28-7,29-9,-5-7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3:19.34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11 1,'-2'15,"-1"15,0 16,1 12,2 11,2 10,1 8,-1 0,-1-3,1-9,-2-13,1-17</inkml:trace>
  <inkml:trace contextRef="#ctx0" brushRef="#br0" timeOffset="776.604">426 335,'-13'-3,"0"1,0 0,0 0,0 1,0 1,0 1,0-1,0 2,1 0,-1 1,0 0,1 0,-11 6,20-8,1 0,0 1,0-1,-1 1,1-1,0 1,0 0,0 0,1 0,-1 0,0 0,1 0,-1 1,1-1,0 1,0-1,0 0,0 1,0 0,0-1,1 1,-1 0,1-1,0 1,0 0,0-1,0 1,0 0,1-1,-1 1,1 0,0-1,-1 1,2 0,1 5,0 0,1-1,0 0,1 0,0 0,0 0,0-1,1 1,-1-1,6 3,72 47,-67-47,0 0,-1 1,0 1,-1 0,0 1,10 12,-22-23,0 1,-1-1,1 1,-1 0,1-1,-1 1,1 0,-1 0,0 0,0 0,0 0,0 0,0 0,-1 0,1 1,-1-1,1 0,-1 0,0 1,1-1,-1 0,-1 0,1 1,0-1,0 0,-1 0,1 1,-1-1,0 0,0 0,0 0,0 0,0 0,0 0,0 0,-1 0,1-1,-1 1,1 0,-1-1,0 1,0-1,-1 1,1 0,-1-1,1 1,-1-1,0 0,0 0,0 0,0 0,0-1,0 1,0-1,0 1,0-1,0 0,0 0,0-1,0 1,0-1,0 1,0-1,0 0,0 0,0 0,1-1,-1 1,0-1,1 1,-1-1,1 0,-1 0,1 0,0 0,0 0,0-1,0 1,0-1,1 1,-1-1,1 0,0 1,-1-1,1 0,1 0,-1 0,0 0,1 0,-1 0,1 0,0 0,0 0,0 0,1-2,2-6,1 0,0 0,1 0,0 0,1 1,0 0,1 0,0 1,0 0,1 0,0 0,1 1,0 1,0-1,1 1,-1 1,10-5,-4 1,0 0,1 1,0 1,0 0,1 1,0 1,0 0,11-1,-25 8,0-1,0 1,0 0,-1 0,1 0,-1 0,1 1,-1-1,1 1,-1-1,0 1,0 0,1 0,-1 0,-1 0,1 0,0 0,0 1,-1-1,1 1,-1-1,0 1,0-1,0 1,0 0,0 0,-1-1,1 1,-1 0,0 0,0 0,0 0,0-1,0 1,0 0,-1 0,0 0,0 0,2 6,0 26,-1-22,0 0,1 1,1-1,0 0,0 0,1 0,1 0,0 0,2 3,-4-14,-1 0,1 1,0-1,-1 0,1 0,0 0,0 0,0 0,0-1,1 1,-1 0,0-1,1 0,-1 0,1 0,0 0,-1 0,1 0,0 0,-1-1,1 1,0-1,0 0,-1 0,1 0,0 0,0-1,-1 1,1-1,0 1,-1-1,2 0,18-8</inkml:trace>
  <inkml:trace contextRef="#ctx0" brushRef="#br0" timeOffset="1042.928">706 121,'-9'9,"4"10,12 6,13 6,4-3</inkml:trace>
  <inkml:trace contextRef="#ctx0" brushRef="#br0" timeOffset="1530.098">987 762,'9'-42,"-1"-2,-3 1,-2-1,-1 1,-3-1,-5-39,-18-36,24 119,1 0,-1 1,0-1,1 0,-1 0,1 0,-1 0,0 0,1 0,-1-1,1 1,-1 0,0 0,1 0,-1 0,1 0,-1-1,0 1,1 0,-1 0,0 0,1-1,-1 1,0 0,1-1,-1 1,0 0,0-1,0 1,1 0,-1-1,0 1,0 0,0-1,0 1,1-1,-1 1,0 0,0-1,0 1,0-1,0 1,0 0,0-1,0 1,0-1,0 1,-1 0,1-1,0 1,0-1,0 1,219 70,-214-70,0 2,0-1,0 1,-1-1,1 1,-1 0,1 1,-1-1,0 1,1 0,-1 0,-1 0,1 1,0-1,-1 1,0 0,0 0,0 0,0 0,-1 1,1-1,-1 1,0 0,-1-1,1 1,-1 0,0 0,0 3,-18 75,14-74,0 0,0 1,1-1,0 1,1-1,0 1,0 0,1-1,1 6,-1-12,1 0,0 0,0 0,0 0,1 0,-1-1,1 1,-1-1,1 1,0-1,0 1,0-1,0 0,1 0,-1 0,0 0,1-1,0 1,-1 0,1-1,0 0,0 0,-1 0,1 0,0 0,0 0,2-1,84 5,-76-6,-1 0,0-1,0-1,0 0,0 0,-1-1,1-1,-1 0,0 0,0-1,-1-1,8-5,-13 8,0 0,0-1,0 0,-1 0,0 0,0 0,0 0,0-1,-1 0,0 0,0 0,0 0,-1 0,0 0,0-1,-1 1,0-1,0 0,0 1,-1-1,0 1,0-1,-1 0,0 0,-23-54,23 60,0-1,0 1,1 0,-1-1,0 1,0 0,0 0,0-1,0 1,-1 0,1 0,0 0,0 1,-1-1,1 0,-1 0,1 1,0-1,-1 1,1-1,-1 1,0-1,1 1,-1 0,1 0,-1 0,1 0,-1 0,0 0,1 0,-1 1,1-1,-1 1,1-1,-1 1,1-1,0 1,-1 0,0 0,-3 5,1-1,0 1,1-1,-1 1,1 0,0 0,1 1,0-1,0 1,0-1,0 1,1-1,0 1,1 0,0 0,0 1,-1-1,1 0,0 0,1 1,-1-1,2 0,-1 0,1 0,0 0,0 0,1 0,0 0,0-1,0 1,1-1,0 0,0 0,1-1,0 1,0-1,0 0,0 0,1-1,0 1,0-1,0 0,1-1,-1 0,5 2,42 11,0-5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3:49.14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17581 2121,'-12'4,"0"-1,0 2,0 0,0 1,1 0,-1 0,2 1,-1 1,1-1,0 2,1 0,-1 0,2 0,0 1,0 1,0-1,2 1,-1 0,-3 10,8-18,1 0,-1 0,1 1,0-1,0 0,0 1,0-1,1 1,-1-1,1 1,0-1,0 1,0-1,1 1,-1-1,1 1,0-1,0 1,0-1,0 0,0 1,1-1,0 0,-1 0,1 0,0 0,1 0,-1-1,0 1,1-1,-1 1,1-1,0 0,3 1,3 0,0 0,1-1,0 0,-1-1,1 0,0 0,0-1,0 0,-1-1,1 0,0-1,0 0,-1-1,0 1,1-2,-1 1,0-2,0 1,-1-1,0 0,1-1,-2 0,1 0,-1 0,0-1,1-2,0 0,-2-1,1 1,-1-1,-1-1,0 1,0-1,-1 0,-1 0,0 0,0 0,-1-1,0 1,-1-1,0-10,-1-8,-2-1,-1 1,-1 0,-1 0,-3-3,-2-5,-1 1,-2 1,-1 0,-2 1,-18-28,-3 18,36 45,-1 0,1 1,1-1,-1 1,0-1,0 1,0-1,0 1,0 0,0-1,1 1,-1 0,0 0,0-1,1 1,-1 0,1 0,-1 0,1 0,-1 0,1 0,-1 0,1 0,0 0,0 0,-1 0,1 0,0 0,0 0,0 0,0 0,0 0,0 0,1 1,-1 0,-4 43,2-1,3 1,1 0,2-1,2 0,9 31,-11-55,0 1,1-2,1 1,1-1,1 0,0 0,2-1,0 0,1-1,1 0,0-1,1 0,1-1,0 0,9 5,-17-16,0 0,0-1,1 0,-1 0,1-1,0 0,-1 0,1 0,0-1,0 0,0-1,0 1,0-1,0-1,0 1,0-1,0 0,0-1,0 0,-1 0,1 0,0-1,-1 0,0 0,0-1,0 1,0-1,-1-1,1 1,-1-1,0 0,0 0,-1 0,1-1,-1 0,-1 0,1 0,-1 0,0 0,2-5,16-100,-22 93,-9 33,5-3,2 0,0 0,1 0,0 1,0-1,1 1,1-1,0 1,1-1,1 1,-1-1,2 0,0 0,0 1,1-2,1 1,0 0,2 2,47 27,-27-33</inkml:trace>
  <inkml:trace contextRef="#ctx0" brushRef="#br0" timeOffset="472.192">17968 1801,'107'58,"-42"-24,-3 2,0 3,19 19,-73-52,0 0,0 1,-1 0,0 0,0 0,0 1,-1 0,-1 0,1 1,-1 0,-1 0,0 0,0 0,0 0,-2 1,1 0,-1 0,0-1,-1 1,0 7,-1-9,-1-7,1 0,-1 0,1 0,0 0,-1 1,1-1,0 0,0 0,0 0,0 1,0-1,0 0,0 0,0 1,0-1,1 0,-1 0,0 0,1 0,-1 1,1-1,0 0,-1 0,1 0,0 0,-1 0,1 0,0-1,0 1,0 0,0 0,0 0,0-1,0 1,0-1,0 1,0-1,0 1,1-1,-1 1,0-1,0 0,0 0,1 0,-1 0,0 1,1-2,8-1,-1 0,1-2,0 1,-1-1,0 0,0-1,0 0,0-1,-1 0,0 0,0-1,0 1,-1-2,0 1,2-5,0 0,0-1,0-1,-2 0,0 0,0 0,-1-1,-1 0,-1 0,2-12,-6 68,-1-33,0 1,1 0,-1 0,2-1,-1 1,2 0,-1-1,1 1,0-1,1 0,-1 1,2-1,-1 0,1-1,1 1,-1-1,1 0,0 0,1 0,0 0,0-1,2 1,3 0,0 0,1-1,0-1,0 0,0 0,1-1,-1-1,1 0,0-1,0 0,0-1,1-1,-1 0,0 0,0-1,0-1,0 0,1-1,17-8</inkml:trace>
  <inkml:trace contextRef="#ctx0" brushRef="#br0" timeOffset="-24864.463">2394 945,'-8'-12,"0"0,-1 1,-1 0,1 0,-2 1,0 1,0-1,0 2,-1 0,0 0,-10-3,18 10,0 1,0 0,0 0,0 1,0-1,0 1,1 0,-1 0,0 1,0-1,1 1,-1-1,1 1,-1 0,1 0,0 1,-1-1,1 1,1 0,-1 0,0 0,1 0,-1 0,1 0,0 0,0 1,0 0,1-1,-1 1,1 0,-1 1,-6 11,1 1,0-1,1 1,0 1,2-1,0 1,1 0,0-1,2 1,0 1,1-1,1 3,-1-19,0-1,0 1,1 0,-1 0,0 0,1 0,-1-1,1 1,0 0,-1-1,1 1,0 0,0-1,0 1,0-1,0 1,0-1,1 0,-1 1,0-1,1 0,-1 0,1 0,-1 0,1 0,0 0,-1-1,1 1,0 0,-1-1,1 1,0-1,0 0,0 0,-1 1,1-1,0 0,0-1,0 1,0 0,-1 0,1-1,0 1,0-1,-1 0,1 1,0-1,-1 0,1 0,-1 0,1 0,-1 0,13-10,-1 0,-1 0,0-2,-1 1,0-1,-1-1,0 0,-1 0,-1-1,0 0,-1-1,-1 1,0-1,0-5,10-29,-21 107,-4 26,3 1,4 0,4 0,11 68,32 207,-53-282,8-74,-1-1,0 0,1 0,-1 0,0 0,0 0,-1 0,1-1,0 1,0 0,-1-1,0 1,1-1,-1 1,0-1,1 1,-1-1,0 0,0 0,0 0,0 0,0 0,0-1,0 1,0-1,-1 1,1-1,0 0,0 0,0 0,-1 0,1 0,-1 0,-6-3,1-1,0 0,0 0,0 0,0-1,1 0,0 0,0-1,0 0,0 0,1-1,1 0,-1 0,1 0,0-1,0 0,1 0,0 0,0-3,-6-6,0-1,2 0,0-1,2 0,0 0,0 0,2-1,1 0,0 0,2 0,0 0,1 0,1 0,0 0,2 0,1 1,0-1,1 1,1 0,1 0,1 0,1 1,10-17,10 1,2 1,1 1,2 1,0 2,2 2,2 1,0 2,1 2,2 1,3 1,65-29,-109 48,1 0,0 1,0-1,0 0,0 0,0 1,0-1,0 1,0-1,0 1,0-1,0 1,0 0,0-1,0 1,1 0,-1 0,0 0,0 0,0 0,0 0,0 0,1 0,-1 0,0 1,0-1,0 0,0 1,0-1,0 1,0-1,0 1,0 0,0-1,0 1,0 0,0 0,-1-1,1 1,0 0,0 0,-1 0,1 0,-1 0,1 0,-1 0,1 0,-1 0,0 1,1-1,-1 0,0 0,0 0,0 1,-17 51,-6 29,23-79,0 0,1 0,-1 0,0 0,1 0,0 0,0 0,0 0,0 0,0 0,0-1,1 1,-1-1,1 1,0-1,0 1,0-1,0 0,0 0,0 0,1 0,-1 0,1 0,-1-1,1 1,2 0,5 3,0-1,1 0,-1-1,1 0,-1 0,1-1,0-1,0 0,0 0,0-1,0 0,0-1,0-1,0 0,0 0,-1-1,3 0,-9 1,0 0,0-1,0 1,0-1,0 0,-1 0,1 0,-1 0,0-1,0 1,0-1,0 0,-1 0,1 0,-1 0,0 0,0-1,-1 1,1-1,-1 1,0-1,0 1,0-1,-1 0,0 1,0-1,0 0,-1-4,1 1,-1-1,-1 1,1 0,-1-1,-1 1,0 0,0 0,0 0,-1 1,0-1,0 1,-1 0,0 0,-1 0,-3-3,0 4,-1 0,0 1,0 1,0-1,0 2,-1-1,0 2,1-1,-1 1,0 1,0 0,0 0,0 2,0-1,0 1,0 1,0-1,0 2,0 0,1 0,-1 1,-3 2,-10 5,23-11,1 0,0 0,-1 0,1 0,0 0,-1 0,1 0,0 0,0 1,-1-1,1 0,0 0,-1 0,1 0,0 1,-1-1,1 0,0 0,0 0,0 1,-1-1,1 0,0 1,0-1,0 0,-1 0,1 1,0-1,0 0,0 1,0-1,0 0,0 1,0-1,0 0,0 1,0-1,0 0,0 1,0-1,0 0,0 1,0-1,0 0,0 1,0-1,0 0,1 1,-1-1,0 0,0 0,0 1,1-1,-1 0,0 0,0 1,1-1,-1 0,0 0,0 0,1 1,-1-1,0 0,1 0,-1 0,0 0,1 0,-1 0,10 3,1-2,0 1,0-1,0-1,-1 0,1 0,0-1,0-1,-1 0,3-1,-7 2,47-10,0-2,-1-2,-1-3,0-1,-2-3,0-3,-2-1,14-11,-51 31,0 1,0-1,-1-1,0 0,0 0,0-1,-1 0,0-1,-1 0,1 0,-2 0,1-1,-2 0,1 0,-1-1,-1 1,0-1,0 0,-1 0,-1-1,0 1,0 0,-1-1,0 0,-1 1,-2-11,-1 9,0 0,-1 1,-1-1,0 1,-1 0,0 1,-1 0,0 0,0 0,-1 1,-1 0,0 0,0 1,-1 0,0 1,-1 0,-4-2,12 8,1 1,-1 0,0 0,1 0,-1 1,0-1,0 0,0 1,1 0,-1 0,0 0,0 0,0 0,0 1,1-1,-1 1,0 0,0-1,1 1,-1 1,1-1,-1 0,1 1,-1-1,1 1,0-1,-1 1,1 0,0 0,1 0,-3 3,-41 81,34-53,2 1,2 0,1 0,2 1,1 0,2 0,1 0,2-1,1 1,2 0,1-1,2 0,10 29,-13-47,1-1,1 0,0 0,1 0,0-1,2 0,-1-1,1 0,1 0,1-1,0-1,0 0,1 0,0-2,1 1,0-2,0 0,1 0,0-1,0-1,1-1,13 3,-6-4,0 0,0-2,0-1,0-1,0-1,3-1,47-8</inkml:trace>
  <inkml:trace contextRef="#ctx0" brushRef="#br0" timeOffset="-24227.124">4641 904,'22'3,"22"0,17 0,13-5,11-5,6-3,4-2,-3 1,-17 2</inkml:trace>
  <inkml:trace contextRef="#ctx0" brushRef="#br0" timeOffset="-21293.098">9038 624,'1'-5,"-1"0,1 0,0-1,1 1,-1 0,1 0,0 0,0 0,0 1,1-1,0 1,0-1,0 1,0 0,1 0,-1 0,1 0,0 1,0 0,0 0,1 0,-1 0,1 0,0 1,0 0,0 0,0 0,0 1,0 0,0 0,3-1,-4 3,-1 1,0-1,1 0,-1 1,0 0,0 0,0 0,0 0,0 0,-1 0,1 1,-1-1,0 1,1 0,-1 0,0 0,0 0,-1 0,1 0,-1 0,0 1,1-1,-1 1,20 86,-21-90,10 92,-5 1,-4 59,5 99,-5-231,1 1,1 0,0-1,2 1,0-1,1 0,1 0,1-1,1 0,1-1,0 0,1 0,1-1,1 0,0-1,1-1,1 0,3 1,-17-14,1 0,-1 0,1-1,-1 1,1 0,0-1,-1 1,1-1,0 0,0 1,0-1,0 0,1 0,-1 0,0-1,0 1,1 0,-1-1,0 0,0 1,1-1,-1 0,0 0,1 0,-1 0,0-1,1 1,-1-1,0 1,1-1,-1 0,0 0,0 0,0 0,0 0,0-1,0 1,0-1,0 1,-1-1,1 1,-1-1,1 0,-1 0,1 0,-1 0,0-1,4-14,-2 0,0-1,-1 1,0-1,-2 0,0 0,-1 1,-1-1,0 1,-2-1,0 1,0 0,-2-1,-5-16,-1 1,-1 0,-2 0,-1 1,-2 1,-1 1,-1 1,-11-12,16 23,0 1,-1 1,-1 0,-1 2,0 0,0 0,-1 2,-1 0,0 2,-1 0,0 1,0 1,-15-3,7 6,46 11,84 5,0-4,0-5,42-6,-95 1,65 5,-111-2,-1 0,0 1,1-1,-1 1,1 0,-1-1,0 1,1 0,-1 0,0 0,0 0,1 0,-1 0,0 0,0 0,0 0,0 0,-1 1,1-1,0 0,0 1,-1-1,1 0,-1 1,1-1,-1 1,0-1,0 1,1-1,-1 1,0-1,0 1,0-1,-1 1,1-1,0 1,-1-1,1 1,0-1,-1 1,0-1,1 1,-1-1,0 0,0 1,-3 35,7-35,0 1,0-1,1 1,-1-1,0 0,1 0,0-1,-1 1,1-1,0 0,0 0,0 0,-1 0,1 0,0-1,0 0,0 0,0 0,0 0,0-1,2 0,-1 1,1 0,-1 0,0-1,1 0,-1 0,0 0,0 0,0-1,0 0,0 0,-1 0,1-1,0 0,-1 0,0 0,0 0,0 0,0-1,0 0,-1 0,1 0,-1 0,0-1,0 1,-1-1,0 0,1 1,-1-1,-1 0,1 0,-1 0,0-1,0 1,-1 0,1 0,-1-1,0 1,-1 0,1 0,-1-1,0 0,-1 0,0 0,0 1,0 0,0-1,-1 1,0 0,0 0,-1 1,1-1,-1 1,0 0,0-1,0 2,-1-1,0 0,1 1,-1 0,0 0,0 1,-1-1,1 1,-1 0,1 0,-1 1,1 0,-1 0,0 0,0 1,0-1,1 1,-1 1,0-1,0 1,1 0,-1 1,0-1,1 1,-1 0,1 0,0 1,0-1,0 1,0 1,0-1,1 1,-1-1,1 1,-3 3,4-3,1-1,-1 1,1-1,0 1,0 0,0 0,0 0,1 0,0 0,0 0,0 0,0 1,0-1,1 0,0 1,0-1,0 0,0 1,1-1,0 0,0 1,0-1,0 0,1 0,-1 0,1 0,0 0,0-1,1 1,-1 0,1-1,-1 0,1 1,1-1,-1 0,0-1,0 1,5 2,2 0,0 1,1-2,0 1,1-1,-1-1,0 0,1-1,0 0,-1-1,8 0,24 0</inkml:trace>
  <inkml:trace contextRef="#ctx0" brushRef="#br0" timeOffset="-20499.488">9987 437,'-17'-13,"0"1,-1 1,-1 1,0 0,0 2,-19-6,36 13,1 0,-1 0,0 0,0 0,0 1,-1-1,1 1,0-1,0 1,0 0,0 0,0 0,0 0,-1 0,1 1,0-1,0 0,0 1,0 0,0-1,0 1,0 0,0 0,0 0,0 0,1 1,-1-1,0 0,1 1,-1-1,1 1,-1 0,1-1,0 1,0 0,0 0,0 0,0 0,0 0,0 0,1 0,-1 0,1 0,-1 2,3 3,0 1,0-1,1 0,0 1,1-1,-1-1,1 1,1 0,-1-1,1 0,0 0,1 0,4 4,-3-3,18 21,13 12,-1 1,-3 2,-2 2,16 29,-24-26,-3 1,-2 1,-2 1,0 7,-17-56,0-1,0 1,0-1,0 1,0-1,0 1,1-1,-1 1,1-1,-1 1,1-1,-1 0,1 1,0-1,0 0,0 0,-1 1,1-1,0 0,1 0,-1 0,0 0,0 0,0 0,1 0,-1-1,0 1,1 0,-1-1,0 1,1-1,-1 1,1-1,-1 0,1 0,-1 1,1-1,-1 0,1 0,-1-1,1 1,-1 0,1 0,-1-1,1 1,-1-1,0 1,1-1,-1 0,0 1,1-1,6-8,-1 0,0-1,-1 0,0 0,-1 0,0 0,0-1,-1 0,0 0,-1 0,-1-1,0 1,0 0,-1-1,0 0,-1-3,3-9,-1 0,-1 0,-1 0,-1 0,-1 0,-1 1,-1-1,-2 0,-5-15,11 37,-1 0,1 0,-1 0,1 0,-1 0,0 1,0-1,1 0,-1 0,-1 1,1-1,0 1,0-1,-1 1,1-1,-1 1,1 0,-1-1,1 1,-1 0,0 0,0 0,1 1,-1-1,0 0,0 1,0-1,0 1,0 0,0-1,0 1,0 0,0 0,0 0,0 1,1-1,1 0,-1 0,1 1,-1-1,1 0,-1 1,1-1,0 1,-1-1,1 1,0-1,-1 1,1-1,0 1,-1-1,1 1,0-1,0 1,0-1,0 1,0-1,0 1,-1-1,1 1,0 0,0-1,1 1,-1-1,0 1,0-1,0 1,0-1,0 1,1-1,-1 1,0-1,0 1,1-1,-1 1,0-1,1 1,-1-1,1 1,-1-1,0 0,1 1,-1-1,1 0,-1 1,1-1,-1 0,1 0,0 1,30 14,90 6,-99-19,0 1,0 0,0 2,-1 1,1 0,-1 2,-1 0,12 7,-25-10,-1 0,0 1,0 0,-1 0,0 0,0 1,0-1,-1 1,0 0,0 0,-1 1,0-1,0 1,-1 0,0-1,0 1,-1 0,0 0,0 0,-1 1,0-1,0 0,-2 8,1-12,1 0,0 0,0 0,0 0,0 0,1 0,-1 0,1 0,0 0,0 0,1 0,-1 0,1-1,0 1,0-1,0 1,0-1,1 1,-1-1,1 0,0 0,0-1,0 1,0 0,1-1,-1 0,1 0,-1 0,1 0,2 1,4-1,0-1,0 1,0-1,1-1,-1 0,0-1,0 1,0-2,0 0,0 0,0-1,-1 0,1 0,-1-1,0 0,0-1,0 0,0-1,-1 0,0 0,0 0,-1-1,0 0,0-1,0 0,-1 0,0 0,-1-1,0 1,0-3,1 0,-1 0,-1 0,0-1,0 0,-1 1,-1-1,0-1,0 1,-1 0,-1 0,0-1,-1-4,1 18,0-1,-1 0,1 1,0-1,0 0,0 1,0-1,0 0,-1 0,1 1,0-1,0 0,0 1,-1-1,1 0,0 0,0 1,-1-1,1 0,0 0,-1 0,1 0,0 1,-1-1,1 0,0 0,-1 0,1 0,0 0,-1 0,1 0,0 0,-1 0,1 0,0 0,-1 0,1 0,0 0,-1 0,1 0,0-1,-1 1,1 0,0 0,-1 0,1 0,0-1,-1 1,1 0,0 0,0-1,-1 1,1 0,0 0,0-1,0 1,0 0,-1-1,1 1,0 0,-14 32,9-17,1 1,0-1,1 1,1 0,0 0,2 0,-1 0,2 0,2 13,-3-23,1 1,1-1,-1 0,1 0,0 1,0-1,1-1,0 1,0 0,1-1,-1 1,1-1,0 0,0 0,1 0,0-1,-1 0,1 0,1 0,-1 0,1-1,-1 0,1 0,0-1,4 2,52-4,-37-10</inkml:trace>
  <inkml:trace contextRef="#ctx0" brushRef="#br0" timeOffset="-20276.88">11111 196,'-14'-7,"-8"-2,-4 3,3 4,3 3,5 1</inkml:trace>
  <inkml:trace contextRef="#ctx0" brushRef="#br0" timeOffset="-22276.758">7969 704,'19'-6,"-1"-2,1 0,-2-1,1 0,-2-2,1 0,-1-1,-1-1,0 0,-1-1,0 0,-1-1,-1-1,0 0,-2 0,1-2,-2 1,0-1,-2 0,0-1,0 0,1-11,-6 15,-1 0,0 1,-1-1,-1 0,0 1,-1-1,-1 0,0 1,-5-13,7 21,-1 0,-1 0,0 0,1 0,-2 1,1-1,-1 1,1 0,-2 0,1 0,0 0,-1 1,0-1,0 1,0 1,-1-1,1 1,-1 0,0 0,0 0,0 1,0 0,-2-1,3 3,1-1,-1 1,0 0,1 0,-1 1,1-1,-1 1,1 0,-1 0,1 0,-1 1,1 0,0 0,0 0,0 0,0 0,0 1,1 0,-1 0,1 0,-1 0,1 0,0 1,0-1,1 1,-1 0,0 1,-6 10,0 1,1 0,1 1,0 0,1 0,-1 5,-4 28,1 1,3-1,2 1,2 1,2-1,3 0,4 18,-3-39,1-1,1 0,2 0,8 24,-12-45,0 0,0 0,1 0,0 0,0-1,1 1,0-1,0 0,1-1,0 1,0-1,1 0,-1-1,1 0,0 0,1 0,-1-1,6 3,-6-5,0 0,1-1,-1 1,0-1,0-1,0 1,1-1,-1-1,0 1,1-1,-1-1,0 1,0-1,0 0,0-1,-1 0,1 0,0 0,-1-1,0 0,0 0,2-2,6-5,-2 0,1 0,-2-1,1-1,-2 0,0 0,0-1,-1-1,1-3,-3 4,-1 0,0-1,0 1,-2-1,0 0,-1-1,0-1,-2 16,-1 1,1-1,-1 1,1-1,-1 0,0 1,1-1,-1 0,0 0,1 1,-1-1,0 0,0 0,0 1,0-1,0 0,0 0,0 0,0 1,0-1,0 0,0 0,0 1,-1-1,1 0,0 0,0 1,-1-1,1 0,-1 1,1-1,0 0,-1 1,1-1,-1 1,0-1,1 1,-1-1,1 1,-1-1,0 1,1-1,-1 1,0 0,0-1,1 1,-1 0,0 0,0 0,1 0,-1-1,0 1,0 0,0 0,1 0,-1 1,0-1,0 0,1 0,-2 0,-4 9,0 0,0 0,0 0,1 1,1 0,0 0,0 0,1 0,0 1,1-1,0 1,0 2,1-8,0 0,1 0,-1 0,1 0,0 1,0-1,0 0,1 0,0 0,0 0,0 0,1-1,0 1,0 0,0 0,0-1,1 0,-1 1,1-1,0 0,1 0,-1 0,1-1,-1 1,1-1,0 0,0 0,1 0,3 1,30 10,0-6</inkml:trace>
  <inkml:trace contextRef="#ctx0" brushRef="#br0" timeOffset="-22006.484">8544 370,'-4'4,"4"7,4 1</inkml:trace>
  <inkml:trace contextRef="#ctx0" brushRef="#br0" timeOffset="-23146.911">6311 597,'-1'76,"10"165,-8-238,-1 4,0-1,1 0,0 0,0 0,0 0,1 0,0 0,0 0,0 0,1-1,0 1,0-1,1 0,-1 0,1 0,0 0,0 0,2 0,-2-5,0 0,1 0,-1 0,0-1,0 1,1-1,-1 0,0 0,0-1,0 1,0-1,0 0,0 0,-1 0,1-1,0 1,-1-1,0 0,0 0,0 0,0 0,0-1,-1 1,1-1,-1 0,0 0,17-22,0-2,-3 0,0-1,-2 0,-1-1,-1-1,4-20,-10 36,-5 22,-6 29,4-32,-2 15,-2 8,1 1,2 0,0 0,2 0,2 12,-2-35,0 0,1-1,0 1,0-1,1 1,-1-1,1 1,0-1,0 0,0 1,0-1,1 0,0-1,0 1,0 0,0-1,1 0,-1 0,1 0,0 0,-1 0,1-1,1 0,-1 1,0-2,1 1,-1 0,1-1,-1 0,1 0,3 0,3 0,0-2,0 1,0-2,0 1,0-1,-1-1,1 0,-1-1,1 1,-1-2,-1 0,1 0,0-1,-1 0,0 0,3-4,4-4,0-1,-1 0,-1-1,0-1,-1 0,-1-1,-1 0,1-2,2-13,0 0,-3-2,0 1,-3-1,0 0,-3-1,-1 0,-1 0,-2 0,-2 0,-1 0,-1 0,-3 1,-1-1,-1 1,-2 0,-1 1,-12-23,18 43,-1 0,-1 0,0 1,0 0,-1 0,-1 0,0 1,-1 1,-9-9,18 19,0-1,0 1,0 0,0 0,0 0,0 0,-1 1,1-1,0 0,-1 0,1 1,0-1,-1 1,1-1,-1 1,1 0,-1-1,1 1,-1 0,1 0,-1 0,1 0,-1 0,1 1,-1-1,1 0,0 1,-1-1,1 1,-1-1,1 1,0 0,-1-1,1 1,0 0,0 0,0 0,0 0,0 0,0 0,-1 1,-22 61,20-12,3 1,1-1,3 0,2 0,2 0,2-1,3 0,1 0,3-1,2-1,3 2,0 4,2-1,2-2,3 0,8 9,19 1,-53-59,0 0,0 0,1-1,-1 0,0 1,0-1,1 0,-1 0,1 0,-1 0,1 0,-1-1,1 1,0-1,-1 0,1 0,-1 0,1 0,0 0,-1 0,1-1,-1 1,1-1,-1 0,1 0,-1 0,1 0,-1 0,2-1,5-7,0 0,0-1,-1 0,0-1,-1 1,0-1,0-1,-1 1,-1-1,1-3,3-3,65-140,-74 158,0-1,0 1,0 0,0-1,0 1,0 0,0-1,0 1,0 0,0 0,0-1,0 1,0 0,0-1,0 1,0 0,0 0,1-1,-1 1,0 0,0 0,0-1,1 1,-1 0,0 0,0-1,1 1,-1 0,0 0,0 0,1 0,-1 0,0-1,0 1,1 0,-1 0,0 0,1 0,-1 0,0 0,1 0,-1 0,0 0,0 0,1 0,-1 0,0 0,1 0,-1 0,0 1,1-1,-1 0,0 0,0 0,1 0,-1 0,0 1,0-1,1 0,-1 0,0 1,0-1,0 0,0 0,1 1,-1-1,0 0,0 0,0 1,0-1,2 23,-6 31,2-37,0-1,1 0,1 0,1 1,0-1,3 11,-2-23,0 1,0-1,1 0,-1-1,1 1,0 0,0-1,1 1,-1-1,1 0,-1 0,1-1,0 1,0-1,0 0,1 0,-1 0,0 0,1-1,-1 1,1-1,-1-1,1 1,0 0,-1-1,1 0,0 0,-1-1,1 1,0-1,-1 0,1 0,-1-1,1 1,2-2,33-8</inkml:trace>
  <inkml:trace contextRef="#ctx0" brushRef="#br0" timeOffset="-22883.304">7528 490,'-16'-2,"-10"-1,-5 0,1 1,3-2,6 0</inkml:trace>
  <inkml:trace contextRef="#ctx0" brushRef="#br0" timeOffset="-22599.893">6699 316,'32'-4,"37"-4,38-3,31-2,22-1,9 2,-24 3</inkml:trace>
  <inkml:trace contextRef="#ctx0" brushRef="#br0" timeOffset="-27923.681">576 784,'0'18,"0"13,0 6,0 1,0-1,2-6,4-6,2-9,0-7</inkml:trace>
  <inkml:trace contextRef="#ctx0" brushRef="#br0" timeOffset="-27481.255">415 530,'17'-3,"0"1,-1 1,1 0,0 1,-1 0,1 2,0 0,-1 1,0 0,1 1,-1 1,-1 1,1 0,-1 1,0 1,0 0,-1 1,-1 0,1 2,-1-1,-1 1,0 1,-1 1,0-1,5 10,-4 1,-2 1,-1 0,-1 1,-1-1,-1 2,-1-1,-1 1,-1 14,-3-36,-1-1,1 0,0 1,0-1,0 0,1 1,-1-1,1 0,0 1,0-1,0 0,0 0,0 0,1 0,-1 0,1 0,0 0,0 0,0-1,0 1,0-1,1 0,-1 1,1-1,0 0,0 0,-1-1,1 1,0-1,0 1,1-1,-1 0,0 0,0 0,2 0,5-3,0-1,-1 1,0-1,0-1,0 0,0 0,-1-1,1 0,-1 0,0-1,-1 0,1-1,-1 1,-1-1,1-1,-1 1,3-6,-4 6,0 0,0 0,-1-1,0 0,0 0,-1 0,0-1,0 1,-1-1,0 1,0-1,-1 0,0-5,-1 13,0 1,0 0,1-1,-1 1,0-1,0 1,0-1,0 1,0-1,0 1,0-1,0 1,0 0,0-1,0 1,0-1,0 1,0-1,0 1,-1-1,1 1,0-1,0 1,-1 0,1-1,0 1,0 0,-1-1,1 1,0-1,-1 1,1 0,-1 0,1-1,0 1,-1 0,1 0,-1-1,1 1,0 0,-1 0,1 0,-1 0,1 0,-1 0,1 0,-1 0,1 0,-1 0,1 0,-1 0,1 0,-1 0,1 0,0 0,-1 1,1-1,-1 0,1 0,-1 0,1 1,-21 24,17-19,1-1,0 1,0 0,0 1,0-1,1 0,0 1,1-1,0 1,0 0,0-1,0 1,1 0,0 0,1 0,0-1,0 1,0 0,1-1,0 1,0-1,0 0,1 1,0-1,0 0,1-1,0 1,0-1,0 1,0-1,4 2,6 0,1 0,0-1,1 0,-1-2,1 0,0 0,0-2,1 0,-1-1,6 0,-16-1,66 5</inkml:trace>
  <inkml:trace contextRef="#ctx0" brushRef="#br0" timeOffset="-18305.937">323 2429,'-7'-11,"-1"-1,1 1,-2 1,1-1,-2 2,1-1,-1 1,-1 0,-9-5,16 11,-1 0,1 0,-1 1,0 0,0 0,0 0,0 0,0 1,0 0,-1 0,1 0,0 1,-1-1,1 2,0-1,-1 0,1 1,0 0,-1 0,1 1,0-1,0 1,0 0,0 0,-3 3,1 0,0 0,0 1,1 0,0 0,0 0,0 0,1 1,0 0,1 0,-1 0,1 1,1 0,0 0,0 0,0 0,1 0,0 0,0 1,1-1,0 0,1 1,0 0,0-1,1 1,0-5,1 0,-1-1,1 1,0-1,0 1,0-1,0 0,1 0,-1 0,1 0,0 0,0-1,0 1,0-1,0 0,0 0,1 0,-1 0,1 0,-1-1,1 0,0 0,0 0,-1 0,1 0,0-1,0 1,0-1,0 0,0-1,0 1,0-1,-1 1,1-1,0 0,0 0,-1-1,1 1,-1-1,1 0,1-1,5-2,-1-1,0 0,0 0,0-1,0 0,-1 0,-1-1,1 0,-1-1,-1 1,1-1,-1-1,-1 1,0-1,0 0,-1 0,0 0,-1-1,0 1,0-8,-10 2,-8 34,12-12,0-1,0 0,1 1,0 0,0 0,0-1,0 1,1 0,0 0,1 1,-1-1,1 0,0 0,1 0,0 0,0 0,0 0,0 0,1 0,0 0,0-1,1 1,-1-1,1 1,1-1,-1 0,1 0,-1 0,2-1,-1 1,0-1,1 0,0 0,0-1,0 1,0-1,5 2,-1-2,0-1,0 0,1-1,-1 0,0-1,1 1,-1-2,0 1,1-1,-1-1,0 0,0 0,4-2,13-6</inkml:trace>
  <inkml:trace contextRef="#ctx0" brushRef="#br0" timeOffset="-18059.794">509 2068,'-2'-23,"-1"-14,0-8,1 2,1 6,0 13,4 21,8 23,3 30,4 26,1 24,-3 21,-8 20,-19 18,-33 18,-43 15,-7-24</inkml:trace>
  <inkml:trace contextRef="#ctx0" brushRef="#br0" timeOffset="-16588.809">1205 2135,'8'-100,"-4"123,-13 338,7-302,0-16,1 0,3 1,6 40,-8-81,0 0,1 0,-1 0,1 0,0 0,0 0,0 0,0 0,1-1,-1 1,1 0,-1-1,1 1,0-1,0 1,0-1,1 0,-1 0,0 0,1 0,-1 0,1-1,0 1,0-1,0 0,-1 0,1 0,0 0,0 0,0 0,0-1,1 0,-1 1,0-1,0 0,0-1,0 1,18-4,-1-1,-1-1,1 0,-1-2,0 0,4-4,24-9,-42 19,3-3,1 1,-1 1,1-1,-1 1,1 1,0-1,0 2,0-1,0 1,1 0,-1 1,0 0,0 1,0 0,0 0,3 2,51 12,-40-12</inkml:trace>
  <inkml:trace contextRef="#ctx0" brushRef="#br0" timeOffset="-16162.241">2087 2576,'-15'-6,"0"0,0 1,-1 1,1 0,-1 2,0-1,0 2,0 0,-14 1,24 1,-1-1,1 1,0 0,-1 1,1-1,0 1,0 1,0-1,0 1,1 0,-1 0,1 1,-1-1,1 1,0 0,1 1,-1-1,1 1,0 0,0 0,0 0,1 1,-1-1,1 1,-1 3,4-7,-1 1,0-1,0 1,1-1,0 1,-1-1,1 1,0-1,0 1,0 0,1-1,-1 1,0-1,1 1,0-1,0 0,-1 1,2-1,-1 0,0 1,0-1,1 0,-1 0,1 0,-1 0,1 0,0 0,0-1,0 1,0-1,0 1,0-1,1 0,-1 1,0-1,1 0,-1-1,1 1,-1 0,1-1,-1 1,1-1,-1 0,1 0,0 0,9 1,0-1,0 0,0-1,0-1,0 1,0-2,-1 0,1 0,-1-1,1-1,-1 1,0-2,-1 0,0 0,0-1,0 0,5-6,-12 12,-1-1,0 0,0 0,0-1,0 1,0 0,0-1,0 1,-1-1,0 0,1 1,-1-1,0 0,0 0,0 0,-1 1,1-1,-1 0,0 0,1 0,-1 0,0 0,-1 0,1 0,-1 0,1 0,-1 0,0 0,-1-2,1 4,0 1,0-1,0 1,0 0,0-1,0 1,0 0,0 0,0 0,0 0,0 0,0 0,0 0,0 0,0 0,0 1,0-1,1 0,-1 1,0-1,0 0,0 1,0-1,0 1,0-1,1 1,-1 0,0-1,0 1,1 0,-1 0,0-1,1 1,-1 0,1 0,-1 0,1 0,0 0,-1 0,1 0,0 0,0 0,-1 0,1 0,0 0,0 0,0 0,0 0,0 0,0 0,1 0,-1 0,-1 4,0 0,1-1,-1 1,1 0,0 0,0 0,1-1,-1 1,1 0,0 0,1-1,-1 1,1-1,0 1,0-1,0 0,0 1,1-1,0 0,0-1,0 1,0 0,0-1,1 0,0 0,-1 0,1 0,1-1,-1 1,0-1,0 0,1 0,-1-1,1 1,0-1,0 0,15 4,-1-1,2-1,-1-1,0-1,0-1,1-1,56-3</inkml:trace>
  <inkml:trace contextRef="#ctx0" brushRef="#br0" timeOffset="-15712.859">3317 2402,'2'16,"1"14,0 12,-1 7,0 2,-1-3,-3-5,-1-12,0-11</inkml:trace>
  <inkml:trace contextRef="#ctx0" brushRef="#br0" timeOffset="-15226.134">3117 2188,'25'-5,"0"1,0 2,0 1,1 0,-1 2,0 1,1 1,-1 1,-1 1,1 2,-1 0,0 1,0 2,-1 0,21 14,-36-18,0 1,-1 0,0 1,-1-1,0 1,0 0,-1 1,0 0,0-1,-1 2,0-1,0 0,-1 1,-1 0,1-1,-2 1,1 0,-1 3,0 21,0 0,-3 1,0-1,-6 21,8-53,-1-2,1 1,-1-1,1 1,-1 0,1-1,-1 1,1 0,0 0,0-1,-1 1,1 0,0 0,0-1,0 1,0 0,-1 0,1 0,1-1,-1 1,0 0,0 0,0 0,0-1,0 1,1 0,-1 0,0-1,1 1,-1 0,0-1,1 1,-1 0,1-1,-1 1,1 0,0-1,-1 1,1-1,-1 1,1-1,0 0,-1 1,1-1,0 1,0-1,-1 0,1 0,9-10,0-1,-1-1,0 1,-1-1,-1-1,0 0,4-11,-7 16,63-135,-67 143,0-1,0 0,0 1,0-1,0 0,0 1,0-1,1 0,-1 1,0-1,0 1,0-1,1 0,-1 1,0-1,1 1,-1-1,0 1,1-1,-1 1,1-1,-1 1,1-1,-1 1,1-1,-1 1,1 0,0-1,-1 1,1 0,-1 0,1 0,0-1,-1 1,1 0,0 0,-1 0,1 0,0 0,-1 0,1 0,0 0,-1 0,1 0,0 1,-1-1,1 0,-1 0,1 0,0 1,-1-1,1 0,-1 1,1-1,-1 1,1-1,-1 1,1-1,-1 1,21 119,-20-114,-1 0,1 0,1 0,-1 0,1 0,0-1,1 1,-1 0,1-1,0 1,1-1,-1 0,1 0,0-1,0 1,0-1,1 0,0 0,-1 0,1 0,1-1,-1 0,0 0,1-1,0 1,4 0,3-1,0-1,0 0,0-1,0-1,-1 0,1-1,0 0,0-1,-1 0,1-1,-1 0,0-1,0-1,-1 0,5-3,15-9</inkml:trace>
  <inkml:trace contextRef="#ctx0" brushRef="#br0" timeOffset="-14554.426">4159 1908,'-12'77,"4"1,4 1,4 72,1-138,-3 13,2 1,1 0,1 0,2 0,0-1,2 1,0-1,2-1,1 1,1-1,11 19,-17-39,1 0,-1 1,1-1,0-1,0 1,0-1,1 0,0 0,0-1,0 1,0-1,0-1,0 1,1-1,0 0,-1 0,1-1,0 0,-1 0,1-1,0 0,0 0,0 0,0-1,-1 0,1 0,7-3,0 1,0-1,-1-1,0-1,0 0,0 0,-1-1,0-1,0 0,-1-1,0 0,0-1,-3 3,0-1,0 0,-1 0,-1-1,1 0,-2 0,1-1,-1 0,0 1,-1-2,0 1,-1 0,0-1,-1 0,0 1,-1-1,0 0,0-4,-1 12,0 1,0-1,-1 1,1-1,-1 1,1-1,-1 1,0-1,0 1,0 0,0-1,0 1,0 0,-1 0,1 0,-1 0,0 0,1 0,-1 0,0 0,0 1,0-1,0 1,-1-1,1 1,0 0,-1 0,1 0,0 0,-1 0,1 1,-1-1,1 1,-1 0,1 0,-1-1,0 2,1-1,-1 0,1 0,-1 1,1-1,-1 1,1 0,-1 0,1 0,0 0,-1 0,1 1,-3 1,0 1,0-1,1 1,-1 0,1 0,0 1,0-1,0 1,1 0,0 0,0 0,0 0,1 1,-1-1,1 1,0 0,1-1,0 1,0 0,0 0,0 0,1 0,0 0,0 0,1 0,0 0,0 0,0 0,0-1,1 1,0 0,1-1,-1 1,1-1,0 0,0 0,0 0,1 0,0-1,0 1,2 1,4 1,1-1,-1 0,1-1,0 0,0-1,1 0,-1 0,1-2,0 1,0-1,0-1,0 0,0-1,0 0,0-1,0 0,0-1,1-1,20-6</inkml:trace>
  <inkml:trace contextRef="#ctx0" brushRef="#br0" timeOffset="-14286.222">4106 2175,'14'-3,"22"-2,28-3,26-2,20-2,10 1,-2 7,-21 4</inkml:trace>
  <inkml:trace contextRef="#ctx0" brushRef="#br0" timeOffset="-13898.168">4907 2643,'11'-22,"-1"0,-1-1,0 0,-2 0,-1-1,-1 1,-1-1,-1 0,-2-1,0 1,-1-5,0 23,0 1,0-1,-1 0,0 0,0 1,0-1,-1 0,1 1,-2-1,1 1,0 0,-1 0,-2-4,4 8,0 1,1-1,-1 1,0-1,1 0,-1 1,0 0,1-1,-1 1,0-1,0 1,0 0,0 0,1-1,-1 1,0 0,0 0,0 0,0 0,0 0,1 0,-1 0,0 0,0 0,0 0,0 1,1-1,-1 0,0 1,0-1,0 0,1 1,-1-1,0 1,1-1,-1 1,0 0,1-1,-1 1,1 0,-1-1,1 1,-1 0,1-1,-1 1,1 0,0 0,-1 0,1-1,0 1,0 0,-1 1,0 0,1-1,-1 1,0 0,0 0,1 0,-1 0,1 0,0 0,-1-1,1 1,0 0,0 0,0 0,0 0,1 0,-1 0,0 0,1 0,0 0,-1 0,1 0,0 0,0-1,1 2,2 0,0-1,1 0,-1 0,1 0,0-1,-1 0,1 0,0 0,0 0,0-1,0 0,0 0,-1 0,2-1,2 1,234-12,-240 11,0 1,1-1,-1 1,1-1,-1 1,1 0,-1 0,1 0,-1 0,1 1,-1-1,1 1,-1-1,0 1,1 0,-1 0,0 0,1 0,-1 0,0 1,0-1,0 1,0-1,0 1,-1 0,1-1,0 1,-1 0,1 0,-1 0,0 1,0-1,0 0,0 0,0 1,0 1,-10 56,7-56,0 0,0 0,0 0,1 1,0-1,0 1,0-1,1 0,-1 1,1-1,0 1,0-1,1 1,0-1,-1 1,1-1,1 0,-1 1,0-1,1 0,0 0,0 0,1 0,-1 0,1-1,-1 1,1-1,2 2,6 0,0 0,0-1,0 0,1-1,0 0,-1-1,1 0,0-1,0-1,0 0,0 0,0-1,0-1,10-2,39-8,-6-2</inkml:trace>
  <inkml:trace contextRef="#ctx0" brushRef="#br0" timeOffset="-12727.671">5697 2241,'32'-1,"0"-1,1-2,-1-1,-1-2,1-1,-1-1,-1-2,20-10,-34 14,-1-2,1 1,-2-2,1 0,-2-1,1-1,-2 0,9-9,-17 16,1 0,-2 0,1 0,0 0,-1 0,0-1,0 0,-1 1,1-1,-1 0,-1-1,1 1,-1 0,0 0,0 0,-1-1,0 1,0 0,-1-1,1 1,-1 0,-1-1,1 1,-1 0,-1-2,2 5,0 0,0 0,-1 0,1 1,-1-1,1 0,-1 1,0-1,0 1,-1-1,1 1,0 0,-1 0,1 0,-1 0,0 1,1-1,-1 1,0-1,0 1,0 0,0 0,0 0,0 1,-1-1,1 1,0-1,0 1,0 0,0 1,-1-1,1 0,0 1,0 0,0 0,-3 0,-5 8,0 0,1 1,0 0,0 0,1 1,0 0,1 1,1 0,0 0,0 1,1 0,1 0,0 0,1 1,0-1,1 1,0 1,-20 93,5 0,5 1,4 1,5 0,7 55,13 330,-16-483,-10 56,8-68,1 0,0 0,0 0,0 0,0 0,0 0,0 0,0 0,0 0,0 0,0-1,0 1,0 0,0-1,0 1,0-1,0 1,0-1,0 1,0-1,1 0,-1 0,0 1,0-1,1 0,-1 0,0 0,1 0,-1 1,1-1,-1 0,1 0,0 0,-1 0,1 0,0 0,0-1,-1 1,1 0,-23-44,2-1,2-1,-3-15,6 17,-2-5,-7-14,4-2,2 0,0-17,17 77,1 1,0-1,0 1,1-1,0 1,0-1,0 0,1 1,0-1,0 1,0-1,0 1,1-1,0 1,0 0,1 0,-1 0,1 0,0 0,1 1,-1-1,1 1,0 0,0 0,0 0,3-2,19-10,0 1,1 1,0 2,1 1,1 0,1 2,12-5,299-118,-280 96,-61 37,0-1,0 0,-1 0,1 0,0 0,-1 0,1 0,0 0,0 0,-1 0,1 0,0-1,-1 1,1 0,0 0,0 0,-1 0,1 0,0 0,-1-1,1 1,0 0,0 0,0 0,-1-1,1 1,0 0,0 0,0-1,0 1,-1 0,1 0,0-1,0 1,0 0,0 0,0-1,0 1,0 0,0-1,0 1,0 0,0-1,0 1,0 0,0 0,0-1,0 1,0 0,0-1,0 1,0 0,0 0,1-1,-1 1,0 0,-16 5,0 0,0 2,0 0,1 0,0 2,1 0,-14 11,22-16,-1 0,1 1,-1 0,1 1,1-1,-1 1,1 0,0 1,0-1,1 1,0 0,0 0,0 0,1 1,-2 6,6-11,0 0,0 0,0 0,0 0,0-1,1 1,-1 0,1 0,0-1,0 1,0-1,0 0,0 1,0-1,1 0,-1 0,1-1,-1 1,1 0,0-1,0 0,0 1,-1-1,1 0,0-1,1 1,-1 0,0-1,0 0,0 1,0-1,1-1,9 2,0-1,0 0,0-1,0-1,0 0,0-1,-1 0,1-1,-1 0,0-1,0-1,-1 0,1 0,-1-1,-1-1,1 1,-1-2,-1 1,1-2,-1 1,-1-1,0 0,3-6,0 0,-9 43,-3-21,0 0,0 0,0 0,1 0,0 0,1 0,-1 0,1 0,0 0,1 0,-1-1,1 1,0 0,1-1,-1 1,1-1,0 0,1 0,-1 0,1 0,0-1,0 1,0-1,1 0,0 0,-1-1,1 1,1-1,0 0,0 0,1 0,0-1,0-1,0 1,0-1,0 0,0 0,0-1,1 0,-1 0,0-1,0 0,0 0,0-1,0 0,0 0,-1 0,1-1,0 0,4-4,4-1,-1-1,0-1,-1-1,0 0,-1 0,0-1,0-1,3-6,-1-1,0-2,-1 0,-2 0,0-1,-1 0,-1-1,-2 0,0-1,-2 1,1-9,1-26,-2 0,-2 0,-5-50,2 82,-2 0,0-1,-2 1,0 1,-2-1,-1 1,-9-21,16 46,0 0,0 0,0 0,0 1,0-1,0 0,0 0,-1 0,1 0,0 1,0-1,-1 0,1 0,0 0,-1 1,1-1,-1 0,1 1,-1-1,1 0,-1 1,0-1,1 1,-1-1,0 1,1-1,-1 1,0-1,0 1,1 0,-1-1,0 1,0 0,0 0,0 0,1-1,-1 1,0 0,0 0,0 0,0 0,1 1,-1-1,0 0,0 0,0 0,0 1,1-1,-1 0,0 1,0-1,1 1,-1-1,0 1,1-1,-1 1,0-1,1 1,-1 0,1-1,-1 1,1 0,-1-1,1 1,0 0,-1 0,1 0,-6 15,1 0,1 0,0 1,1-1,1 1,-1 15,1-6,-10 128,7 83,5-202,1 1,3-1,0 0,2 0,2-1,6 18,-10-41,0-1,0 1,1-1,0 0,1-1,0 1,0-1,1-1,0 1,1-1,0 0,0-1,0 1,1-2,0 1,1-1,-1-1,1 0,1 0,-1-1,0 0,6 0,-9-2,1 0,-1-1,1 0,0 0,0-1,-1 0,1 0,0-1,-1 0,1 0,0-1,-1 0,0 0,1-1,-1 0,0 0,0-1,0 1,24-21</inkml:trace>
  <inkml:trace contextRef="#ctx0" brushRef="#br0" timeOffset="-12461.863">6846 2121,'-19'-2,"-9"-1,-3 0,1 1,9 0,11 1,20 1,26 2,27 1,31 0,24 1,-9 1</inkml:trace>
  <inkml:trace contextRef="#ctx0" brushRef="#br0" timeOffset="-11273.494">7849 2469,'-1'-1,"-10"-9,0 1,-1 1,0 0,0 1,-1 0,1 0,-2 1,1 1,-1 1,1 0,-1 0,0 1,-1 1,1 1,-3 0,10 3,0 0,1 1,-1 0,1 0,0 1,-1 0,1 0,1 0,-1 1,1 0,0 0,0 0,0 1,1 0,-1-1,2 2,-1-1,1 0,-1 1,2-1,-1 1,1 0,0 0,0 0,1 0,0 0,1 1,-1 0,1-6,0 1,1-1,-1 1,1-1,-1 1,1-1,0 1,0-1,0 0,0 1,0-1,1 0,-1 0,1 0,-1 0,1 0,0 0,0 0,0-1,0 1,0 0,0-1,0 0,0 1,1-1,-1 0,1 0,-1-1,0 1,1 0,0-1,-1 0,1 1,87-5,-73 0,0-1,0-1,-1 0,1-1,-2-1,1 0,-1-1,0-1,-1 0,0-1,0-1,-1 0,-1-1,0 0,5-9,0-17,-17 39,-1 0,1-1,0 1,0 0,0 0,0-1,-1 1,1 0,0 0,0 0,-1 0,1-1,0 1,0 0,-1 0,1 0,0 0,0 0,-1 0,1 0,0 0,0 0,-1 0,1 0,0 0,-1 0,1 0,0 0,0 0,-1 0,1 0,0 0,0 0,-1 0,1 0,0 0,0 1,-1-1,1 0,0 0,0 0,-1 0,1 1,0-1,0 0,0 0,0 1,-1-1,1 0,0 0,0 1,0-1,0 0,0 0,0 1,0-1,0 0,0 0,0 1,0-1,0 0,0 1,0-1,0 0,0 0,-4 5,0 0,1 0,0 0,0 1,0-1,1 1,-1-1,1 1,1 0,-1 0,1 0,0 0,0 0,1 0,0 0,0 0,0 0,1 0,0 0,0 0,1 0,-1 0,1 0,0 0,1-1,-1 1,1-1,1 0,-1 0,1 0,-1 0,1 0,1-1,2 3,-2-4,1 0,0-1,0 1,1-1,-1-1,0 1,1-1,-1 0,1 0,-1-1,1 0,-1 0,1 0,-1-1,1 0,-1 0,1-1,-1 0,0 0,0 0,0-1,0 0,0 0,-1-1,1 1,-1-1,0 0,0-1,0 1,-1-1,1 0,-1 0,-1 0,1-1,-1 1,1-1,-2 0,3-5,-1-4,0 0,-1-1,0 1,-2-1,0 1,0-1,-2 0,0 1,-1-1,0 1,-1-1,-1 1,0 0,-1 0,-1 1,0-1,-1 1,-4-5,9 15,1 3,1 1,-1 0,1 0,-1-1,1 1,-1 0,1-1,0 1,-1 0,1-1,0 1,-1-1,1 1,0-1,-1 1,1-1,0 1,0-1,-1 1,1-1,0 1,0-1,0 1,0-1,0 1,0-1,0 1,0-1,0 0,0 1,0-1,0 1,0-1,1 1,-1-1,0 1,0-1,0 1,1-1,-1 1,0-1,1 1,-1 0,0-1,1 1,-1-1,1 1,-1 0,0-1,1 1,-1 0,1 0,-1-1,1 1,-1 0,1 0,-1 0,1 0,0 0,-1-1,1 1,-1 0,1 0,-1 0,1 0,-1 1,52 2,-2 4,1 1,-1 2,10 6,-53-16,0 1,0 1,0-1,-1 1,1 0,0 1,-1-1,1 1,-1 0,0 1,0 0,0 0,-1 0,1 1,-1 0,0 0,0 0,-1 0,1 1,-1 0,0 0,-1 0,0 0,1 1,1 80,-6-78,0-1,0 0,1 1,1-1,-1 0,1 1,1-1,-1 0,2 0,-1 0,1 0,0 0,0-1,1 1,0-1,1 0,4 6,-1-7,0 0,1 0,0-1,0 0,1 0,-1-1,1 0,0-1,0 0,0-1,0 0,1 0,-1-1,1-1,-1 0,0 0,1-1,-1 0,0-1,1 0,-1 0,0-1,0-1,-1 0,1 0,-1-1,0 0,0 0,0-1,-1 0,0-1,5-4,-5 3,0-1,0 0,0 0,-1-1,-1 0,1 0,-2-1,1 1,-2-1,1 0,-1-1,-1 1,0-1,-1 0,0 1,0-11,-1 21,-1-1,1 0,-1 0,0 0,0 0,1 0,-1 0,0 0,-1 0,1 0,0 1,0-1,-1 0,1 0,-1 0,0 0,1 1,-1-1,0 0,0 1,0-1,0 0,-1 1,1-1,0 1,0 0,-1-1,1 1,-1 0,0 0,1 0,-1 0,0 0,1 0,-1 1,0-1,0 0,0 1,0 0,1-1,-1 1,0 0,0 0,0 0,0 0,0 0,0 1,0-1,0 0,1 1,-1 0,0-1,0 1,0 0,1 0,-1 0,-3 3,1 1,-1-1,1 1,1 0,-1 0,1 1,0-1,0 1,0-1,1 1,0 0,0 0,0 0,1 0,0 0,0 0,1 1,-1-1,1 0,1 0,-1 1,1-1,0 0,1 0,-1 0,1 0,0 0,1 0,-1-1,1 1,1-1,-1 0,3 3,6 2,1-2,1 0,-1 0,1-1,0-1,1 0,0-1,0-1,0 0,0-1,1 0,-1-2,1 1,10-2,2 2,0-1,-1-2,1 0,0-2,-1-1,1-1,-1-2,0 0,-1-2,25-12,-47 20,1-1,-1 1,0-1,0 0,0-1,0 1,0-1,0 0,-1 0,1 0,-1 0,0-1,0 1,0-1,0 0,-1 0,1 0,-1 0,0 0,-1 0,1-1,-1 1,1-1,-1 1,0-1,-1 1,1-1,-1 0,0 1,0-1,-1 0,1 1,-1-1,0 1,-1-4,-3 2,1 0,-1 1,0-1,0 1,-1 0,1 1,-1-1,0 1,0 0,-1 1,1-1,-1 1,0 0,0 1,0 0,0 0,0 0,0 1,0 0,-1 1,1-1,0 1,-1 1,1-1,0 1,0 1,-1-1,1 1,0 1,0-1,1 1,-1 0,1 1,-1-1,1 1,0 1,0-1,-4 5,6-5,0-1,1 1,0-1,-1 1,1 0,1 0,-1 0,1 0,-1 1,1-1,0 1,1-1,-1 1,1 0,0 0,0 0,1-1,-1 1,1 0,0 0,0 0,1 0,-1 0,1 0,0 0,1-1,-1 1,1 0,0-1,0 1,0-1,1 0,-1 0,1 0,0 0,0 0,1 0,-1-1,1 0,0 1,2 0,3 1,1 0,-1-1,1 0,0-1,0 0,1 0,-1-1,1-1,-1 0,1 0,-1-1,1 0,-1-1,1 0,-1-1,1 0,-1 0,5-3,-9 4,0-1,1-1,-1 1,0-1,0 0,-1 0,1 0,-1-1,1 0,-1 0,0-1,-1 1,1-1,-1 0,0-1,0 1,0 0,-1-1,0 0,0 0,-1 0,1 0,-1 0,0-1,-1 1,0-1,0 1,0-1,-1-5,-6-8,-3 32,9-8,-1 0,1-1,0 1,0 0,0 0,0-1,1 1,0 0,-1-1,1 1,1 0,-1-1,0 0,1 1,0-1,0 0,0 0,0 1,0-2,1 1,-1 0,1 0,0-1,0 0,0 1,0-1,1 0,6 5,1-1,-1-1,2 0,-1 0,1-1,-1 0,11 1,12 1,1-2,-1-2,0 0,1-3,3-1,24-3</inkml:trace>
  <inkml:trace contextRef="#ctx0" brushRef="#br0" timeOffset="-10220.9">1164 2162,'-31'-92,"31"89,-1 0,1-1,0 1,1 0,-1-1,0 1,1 0,0-1,0 1,0 0,0 0,0 0,1 0,-1 0,1 0,0 0,0 0,0 1,0-1,0 1,1-1,-1 1,1 0,-1 0,1 0,0 0,1 0,10-4,1 1,0 0,0 0,1 2,-1 0,1 0,0 2,0 0,0 1,4 0,-14 0,0-1,0 1,0 0,0 0,0 0,-1 1,1 0,0 0,0 1,-1 0,1 0,-1 0,1 0,-1 1,0 0,0 0,0 0,-1 1,1 0,-1-1,0 2,0-1,0 0,0 1,-1 0,1 0,-2 0,1 0,0 0,-1 1,0-1,0 1,-1-1,1 1,-1 3,-3 7,-1 1,-1-1,0 0,-1-1,-1 1,0-1,-1 0,-1-1,-1 1,0-2,0 1,-1-1,-1-1,0 1,-1-2,-11 9,-25 25,-2-2,-3-2,-41 24,17-17</inkml:trace>
  <inkml:trace contextRef="#ctx0" brushRef="#br0" timeOffset="-4235.868">11231 2282,'-7'-4,"0"0,0 1,-1 0,1 0,-1 1,0 0,1 0,-1 1,0 0,0 0,0 1,0 0,0 1,0-1,0 2,0-1,0 1,0 0,1 0,-1 1,1 0,0 1,-1 0,2 0,-1 0,0 1,1 0,0 0,-3 3,4-2,-1 1,1 0,0 0,0 0,1 0,0 1,0-1,1 1,0 0,0 0,1 1,-1 5,2-10,0 0,1 0,0 0,0 0,0 0,0-1,1 1,0 0,-1 0,1 0,1-1,-1 1,0 0,1-1,0 1,0-1,0 0,0 1,1-1,-1 0,1 0,-1-1,1 1,0 0,0-1,1 0,-1 0,2 1,9 3,1-1,-1-1,1 0,0-1,0 0,1-1,-1-1,0 0,1-2,-1 1,0-2,0 0,1-1,-1 0,-1-2,6-1,-7 3,-1-1,1 0,-1-1,0-1,0 1,-1-2,0 0,0 0,0-1,-1 0,0-1,-1 0,0-1,0 0,-1 0,0 0,-1-1,0-1,-1 1,0-1,-1 0,0 0,-1-1,0 0,1-11,-2 139,-2-108,0 0,0 0,1 0,0 0,1 0,-1 0,1-1,1 1,-1-1,1 0,0 0,0 0,1 0,0-1,0 0,0 0,1 0,43 6,-26-16</inkml:trace>
  <inkml:trace contextRef="#ctx0" brushRef="#br0" timeOffset="-3978.544">11538 1814,'-4'23,"9"14,14 10,3-3</inkml:trace>
  <inkml:trace contextRef="#ctx0" brushRef="#br0" timeOffset="-3644.334">11873 2496,'-34'-272,"15"140,17 113,2 18,0 1,0 0,0-1,0 1,0 0,1-1,-1 1,0 0,0-1,0 1,1 0,-1 0,0-1,0 1,0 0,1 0,-1 0,0-1,1 1,-1 0,0 0,0 0,1 0,-1-1,0 1,1 0,-1 0,0 0,1 0,-1 0,0 0,1 0,-1 0,0 0,1 0,-1 0,0 0,1 0,-1 0,0 1,1-1,-1 0,0 0,1 0,-1 0,0 0,1 1,-1-1,0 0,0 0,1 1,-1-1,0 0,0 1,3 0,230 71,-229-71,0 0,0 0,0 0,0 1,-1 0,1-1,0 1,-1 1,1-1,-1 0,1 1,-1 0,0 0,0 0,-1 0,1 0,-1 0,1 1,-1-1,0 1,0 0,-1 0,1-1,-1 1,0 0,0 0,0 0,0 1,-1-1,1 3,-8 56,4-57,2 1,-1-1,1 1,0 0,0-1,1 1,-1 0,2 0,-1-1,1 1,0 0,0-1,1 1,0-1,0 1,0-1,1 0,0 0,0 0,1 0,0 0,7 2,0-1,0-1,1 0,-1 0,1-1,1-1,-1 0,1-1,-1 0,1-1,0 0,0-1,0 0,0-1,0-1,0 0,0-1,37-3</inkml:trace>
  <inkml:trace contextRef="#ctx0" brushRef="#br0" timeOffset="-2863.856">12728 2282,'-13'-7,"0"1,0 1,-1 0,0 0,0 2,0-1,-6 1,16 3,1-1,-1 1,0 0,1 0,-1 0,1 1,-1-1,1 1,-1 0,1 0,0 0,-1 1,1-1,0 1,0-1,0 1,0 0,0 0,0 1,1-1,-1 1,1-1,-1 1,1 0,0 0,0 0,0 0,1 0,-1 0,1 0,-1 1,1 0,-1 2,1-1,0 1,0-1,1 1,-1 0,1 0,0-1,1 1,-1 0,1-1,0 1,1 0,-1-1,1 1,0-1,1 0,-1 0,1 0,0 0,0 0,1 0,-1-1,1 0,0 0,0 0,1 0,-1 0,1-1,-1 0,1 0,0 0,1-1,-1 1,0-1,1 0,-1-1,2 1,4 1,-1 0,1 0,0-1,0-1,0 0,0 0,0-1,0-1,0 0,0 0,0-1,0 0,-1-1,1 0,-1-1,0 0,0-1,0 0,0 0,-1-1,0-1,0 1,0-1,-1-1,0 0,-1 0,0 0,0-1,-1 0,0 0,0-1,-1 1,0-1,-1-1,0 1,-1-1,0 0,-11 53,8-36,0-1,0 1,1-1,-1 0,1 0,0 1,1-1,0 0,-1 0,1 0,1 0,-1-1,1 1,0 0,0-1,0 0,1 0,0 0,-1 0,1-1,0 1,1-1,-1 0,1 0,-1 0,1-1,0 0,0 0,1 0,5 2,0-1,1-1,-1 0,1 0,-1-1,1-1,0 0,-1-1,1 0,0 0,-1-1,1-1,-1 0,0-1,0 0,0 0,-1-1,1-1,-1 0,0 0,-1-1,0 0,0 0,0-1,-1-1,0 1,-1-1,0-1,0 1,-1-1,0 0,3-8,7-25,-11 62,-1-12,1 0,0-1,0 1,1-1,0 0,0 0,0 0,0-1,1 0,0-1,0 1,0-1,7 2,1 2,0-1,0-1,1 0,0-1,0 0,1-2,-1 0,1-1,0 0,-1-1,1-1,15-2,-25 0,0 0,0-1,-1 0,1 0,-1 0,0-1,0 1,0-2,0 1,-1-1,0 1,0-2,0 1,0 0,-1-1,0 0,0 0,-1 0,1-1,-1 1,-1-1,1 1,-1-1,0 0,-1 0,0 0,0-3,8 103,-9-85,1-1,-1 0,1 0,1 0,-1 0,1 0,1 0,-1-1,1 1,0-1,0 1,1-1,0 0,0 0,1-1,-1 1,1-1,0 0,1 0,-1-1,1 1,0-1,3 1,7-3</inkml:trace>
  <inkml:trace contextRef="#ctx0" brushRef="#br0" timeOffset="-2588.582">13811 1894,'-4'9,"2"5,2 1</inkml:trace>
  <inkml:trace contextRef="#ctx0" brushRef="#br0" timeOffset="-2271.434">14092 1546,'-4'20,"0"0,2 1,0-1,1 1,1-1,1 1,3 13,-3-22,22 174,9-1,16 31,-43-193,43 161,-48-182,0 1,0-1,1 0,-1 0,1 1,0-1,0 0,0 0,0 0,0 1,0-1,0 0,1-1,-1 1,1 0,-1 0,1-1,0 1,0 0,-1-1,1 0,0 1,0-1,1 0,-1 0,0 0,0-1,0 1,1 0,-1-1,0 0,1 1,-1-1,0 0,1 0,-1 0,0 0,1-1,-1 1,0-1,1 1,-1-1,0 0,1 0,10-8,-1-1,1 0,-2-1,1 0,-1-1,-1 0,0 0,-1-1,-1-1,0 0,0 0,-2 0,5-12,-5 14,-1 0,0-1,-1 1,-1-1,0 0,0 0,0-10,-3 23,0-1,1 0,-1 0,0 0,0 0,0 0,1 0,-1 0,0 0,0 0,-1 0,1 0,0 0,0 0,0 0,-1 1,1-1,0 0,-1 0,1 0,-1 0,1 0,-1 1,1-1,-1 0,0 0,1 1,-1-1,0 1,1-1,-1 0,0 1,0-1,0 1,0 0,1-1,-1 1,0 0,0-1,0 1,0 0,0 0,0 0,0 0,0 0,0 0,0 0,0 0,0 0,0 0,0 1,1-1,-1 0,0 1,0-1,0 0,0 1,0-1,0 2,-3 0,1 1,0 0,0 0,0 0,0 0,0 0,1 1,0-1,-1 1,1 0,0-1,1 1,-1 0,1 0,0 0,0 1,0-1,0 0,1 0,0 1,-1-1,2 0,-1 0,0 1,1-1,0 0,0 0,0 0,0 0,1 0,0 0,0 0,0 0,0-1,0 1,1-1,0 1,-1-1,1 0,0 0,2 0,40 20,-24-16</inkml:trace>
  <inkml:trace contextRef="#ctx0" brushRef="#br0" timeOffset="-1993.17">14025 1801,'-2'-2,"6"-1,11 0,19 0,22-1,25 0,18-2,13-2,4-1,-19 0</inkml:trace>
  <inkml:trace contextRef="#ctx0" brushRef="#br0" timeOffset="-1107.451">14908 2469,'26'-33,"-1"-1,-2-2,-1 0,-2-1,-2-1,-1 0,-2-2,-1 0,-3 0,-1-1,-2-1,-1 1,-1-24,-4 49,0 0,-1 1,-1-1,0 0,-1 0,-1 1,0-1,-1 0,-1 1,0 0,-1 0,-1 0,-1 1,1 0,-5-6,9 18,1 0,-1 0,0 0,0 1,0-1,0 0,0 1,0-1,0 1,0 0,-1 0,1 0,-1 0,1 0,0 0,-1 1,1-1,-1 1,0 0,1-1,-1 1,1 1,-1-1,1 0,-1 0,1 1,-1 0,1-1,-1 1,1 0,-3 1,-1 2,0-1,1 2,-1-1,1 0,-1 1,2 0,-1 0,0 1,1-1,0 1,-2 4,-10 23,0 1,3 1,1 0,1 1,2 1,1-1,3 1,-2 37,4-43,1 0,2-1,1 1,1 0,2-1,1 1,3 6,-5-24,1 0,1-1,0 0,0 0,1 0,1 0,0-1,0 0,1 0,1-1,-1 0,2-1,-1 0,2 0,-1-1,1 0,10 5,-13-8,1 0,-1-1,1 0,0-1,0 0,0 0,0-1,0 0,1-1,-1 0,1 0,-1-1,1 0,-1-1,0 0,1 0,-1-1,0 0,0-1,0 0,0 0,0-1,-1 0,1-1,-1 0,0 0,-1-1,1 0,3-4,-6 6,-1-1,0 1,0-1,0 0,-1 0,0-1,0 1,0-1,-1 1,1-1,0-5,-8 0,-6 26,10-12,1 0,-1 0,0 0,1 0,-1 0,1 0,0 0,0 0,0 0,1 0,-1-1,0 1,1 0,0 0,0 0,0 0,0 0,0-1,1 1,-1 0,1-1,0 0,0 1,-1-1,2 0,-1 0,0 0,0 0,1 0,-1 0,1-1,-1 1,1-1,0 0,-1 1,3-1,2 2,-1-1,1 0,0-1,-1 0,1 0,0 0,0-1,-1 0,1 0,0-1,0 1,0-2,-1 1,1-1,6-2,-8 2,-1-1,1 0,-1 0,1 0,-1 0,0-1,-1 0,1 0,0 0,-1 0,0 0,0-1,0 1,-1-1,1 0,-1 0,0 0,1-5,-2 7,-1 1,1-1,-1 0,1 0,-1 0,0 0,0 0,0 0,-1 0,1 0,-1 0,0 0,1 0,-1 1,0-1,-1 0,1 1,0-1,-1 0,0 1,1 0,-1-1,0 1,0 0,0 0,-1 0,1 0,0 0,-1 1,1-1,-1 1,0-1,1 1,-2 0,2 0,0-1,0 1,0 0,0 0,0 0,0 0,-1 0,1 1,0-1,-1 1,1-1,0 1,-1 0,1 0,-1 0,1 0,0 1,-1-1,1 1,0-1,-1 1,1 0,0 0,0-1,0 2,0-1,-1 0,2 0,-1 1,0-1,0 1,0 0,1-1,-1 1,1 0,-1 0,1 0,0 0,0 0,0 0,0 1,0-1,0 0,0 0,1 1,-1-1,1 2,6 24,6 0</inkml:trace>
  <inkml:trace contextRef="#ctx0" brushRef="#br0" timeOffset="-704.626">15762 2563,'-23'-254,"17"107,6 146,1 0,0 0,0 0,0 0,0 0,0 0,0 1,0-1,0 0,0 0,0 1,0-1,0 1,1-1,-1 1,0-1,0 1,1 0,-1 0,0 0,1 0,-1 0,0 0,0 0,1 0,-1 0,0 0,0 1,1-1,-1 0,0 1,0-1,0 1,1 0,-1-1,0 1,0 0,0 0,0-1,0 1,0 0,-1 0,1 0,0 0,0 1,7 2,211 106,-216-109,0 1,-1-1,1 0,-1 1,1 0,-1 0,0 0,1 0,-1 0,0 0,0 0,-1 1,1-1,0 1,-1-1,0 1,1-1,-1 1,0 0,0 0,-1 0,1 0,0 0,-1 0,0-1,0 1,0 0,0 0,0 0,-1 0,1 0,-1 0,1 0,-1 0,-1 2,-12 17,11-18,0 0,0-1,1 1,0 0,0 1,0-1,0 0,0 0,1 1,0-1,0 1,0 0,1-1,-1 1,2-3,0 1,0-1,0 0,1 0,-1 0,0 0,1 0,-1-1,1 1,0 0,0-1,0 1,-1-1,1 0,1 1,-1-1,0 0,0 0,0-1,0 1,1 0,-1-1,0 1,1-1,-1 0,1 1,-1-1,1-1,30 5,0-1,-1-2,1-1,18-3,19-3</inkml:trace>
  <inkml:trace contextRef="#ctx0" brushRef="#br0" timeOffset="1702.988">1365 3338,'20'3,"0"0,-1-1,1-1,0-1,0-1,0-1,-1 0,1-2,-1 0,0-1,0-1,0-1,-1-1,0 0,0-1,6-5,8-2,0-1,-2-2,0-1,-1-1,-1-1,-1-2,-1-1,-1-1,-1-1,2-6,-4-27,-22 59,0-1,0 1,0-1,0 0,-1 1,1-1,-1 1,1-1,-1 0,1 1,-1-1,0 1,1 0,-1-1,0 1,0 0,0-1,0 1,-1 0,1 0,0 0,0 0,-1 0,1 0,-1 0,1 1,0-1,-1 0,1 1,-1-1,0 1,1 0,-1-1,1 1,-1 0,0 0,-4-1,0 1,0 0,0 1,1-1,-1 1,0 0,0 0,1 1,-1 0,1 0,-1 0,1 1,0-1,0 1,0 1,1-1,-1 1,1-1,-1 1,-1 3,-3 3,1-1,0 1,1 1,0 0,0-1,1 2,1-1,0 1,0 2,-6 33,3 1,2 0,2 0,2 0,2 1,3-1,1 0,9 38,-7-33,-2-20,15 133,-8 0,-6 8,-5-167,0 9,0 1,-1 0,-1 0,0-1,-1 1,-1-1,-1 0,-3 7,-5 1</inkml:trace>
  <inkml:trace contextRef="#ctx0" brushRef="#br0" timeOffset="2236.275">1405 3765,'2'-2,"0"0,0-1,1 1,-1 0,1 0,-1 1,1-1,0 0,-1 1,1 0,0-1,0 1,0 0,0 1,0-1,0 0,2 1,7-3,514-124,-491 119,151-25,-172 35,-16 3,-20 7,0-3,10-6,1 1,0 0,0 0,0 1,0 1,1-1,0 2,0 0,0 0,1 0,0 1,1 1,-1-1,2 1,-1 1,1 0,1 0,0 0,-3 7,8-14,1 0,-1-1,0 1,1 0,0 0,0 0,0 0,0 0,0 0,1-1,-1 1,1 0,0 0,0 0,0-1,0 1,0 0,0-1,1 1,-1-1,1 0,0 1,0-1,0 0,0 0,0 0,0 0,0 0,1-1,-1 1,1-1,1 1,2 1,0-1,1 1,-1-1,0-1,1 1,0-1,-1-1,1 1,0-1,-1 0,1 0,-1-1,8-1,-5 0,0-1,0 1,0-2,-1 1,1-1,-1 0,0-1,0 0,0 0,-1-1,1 0,-2 0,1-1,-1 0,1 0,-2 0,1-1,-1 0,-1 0,1 0,-1-1,-1 1,1-1,-1 0,-1 0,0 0,0 0,-1-1,0-7,-11-12,10 29,-1-1,1 1,0-1,0 1,0-1,0 1,-1-1,1 1,0 0,0-1,-1 1,1 0,0-1,-1 1,1 0,0-1,-1 1,1 0,-1-1,1 1,0 0,-1 0,1 0,-1 0,1-1,-1 1,1 0,0 0,-1 0,1 0,-1 0,1 0,-1 0,1 0,-1 0,1 0,-1 0,1 0,-1 1,1-1,0 0,-1 0,1 0,-1 1,1-1,0 0,-1 0,1 1,-1-1,1 0,0 1,0-1,-1 1,1-1,0 0,0 1,-1-1,1 1,0-1,-3 7,1 0,0 0,1 1,-1-1,1 0,1 0,0 1,0-1,0 1,1-1,-1 0,2 0,-1 1,3 4,-3-5,1 0,0 0,0 0,0 0,1 0,0-1,1 1,-1-1,1 0,0 0,1-1,-1 1,1-1,0 0,1 0,-1 0,1-1,0 0,0 0,0 0,1-1,-1 0,1 0,0-1,0 0,0 0,0 0,6 0,16-4</inkml:trace>
  <inkml:trace contextRef="#ctx0" brushRef="#br0" timeOffset="2971.199">2595 3539,'-2'8,"-1"0,2 0,-1 0,1 1,0-1,1 0,0 1,0-1,1 0,0 1,0-1,1 0,0 0,1 0,-1 0,2 0,-1-1,1 1,0-1,1 0,-1 0,1 0,1-1,-1 0,1 0,0 0,1-1,-1 0,1 0,0 0,0-1,2 0,-3 0,1-1,0 0,0 0,1-1,-1 0,0 0,1-1,-1 0,1 0,-1-1,1 0,0 0,-1-1,1 0,-1 0,1 0,-1-1,0-1,1 1,-1-1,-1 0,1-1,0 1,-1-1,1-1,-1 1,-1-1,1 0,-1-1,1 1,1-4,-1 1,-1 0,0 0,-1-1,1 1,-2-1,1 0,-1 0,-1-1,1 1,-2-1,1 1,-1-1,-1 1,0-9,-10 2,-1 38,10-16,0-1,0 1,1-1,-1 0,1 1,0-1,1 1,-1-1,1 1,0-1,1 0,-1 1,1-1,0 0,0 0,1 0,-1-1,1 1,0 0,0-1,1 0,-1 0,1 0,0 0,0 0,0-1,1 0,-1 0,1 0,0 0,0-1,0 0,0 0,0 0,0 0,5 0,4 0,0 0,1 0,-1-2,1 0,-1 0,1-1,-1-1,0-1,1 0,-1 0,-1-2,1 1,0-2,-1 0,9-6,-18 10,-1 0,1 0,-1 0,1-1,-1 0,0 1,0-1,0 0,0-1,-1 1,1 0,-1-1,0 1,0-1,0 0,-1 0,1 0,-1 1,0-1,0-1,0 1,0 0,-1-3,3 38,-1-24,0 1,0-1,1 1,0-1,1 0,-1 0,1 0,1-1,-1 1,1-1,1 0,-1-1,1 1,-1-1,2 0,-1 0,0-1,1 0,0 0,0-1,0 1,1-1,-1-1,0 0,1 0,0 0,0-1,-1 0,1-1,0 1,0-2,0 1,0-1,-1 0,1-1,0 1,-1-2,1 1,4-3,-2 0,-1-1,0-1,0 1,0-2,-1 1,1-1,-2 0,1-1,-2 0,1 0,-1 0,0-1,-1 0,0 0,-1 0,0-1,0 1,-1-1,-1 0,1-2,-6 34,1-1,2 1,0-1,1 1,1 0,0-1,4 11,-4-27,-1 0,0 0,1 0,0 0,0-1,0 1,1-1,-1 1,1-1,0 0,-1 0,2 0,-1 0,0-1,0 1,1-1,-1 0,1 0,0 0,0 0,0-1,0 1,0-1,0 0,0 0,0-1,2 1,19-2</inkml:trace>
  <inkml:trace contextRef="#ctx0" brushRef="#br0" timeOffset="3248.888">3705 3258,'-16'-2,"-5"3,0 7,9 8,11 9,15 6,14 8,2-4</inkml:trace>
  <inkml:trace contextRef="#ctx0" brushRef="#br0" timeOffset="3655.871">4092 3806,'19'-35,"34"-59,38-100,-78 163,-2 0,-1-2,-2 1,-1-1,-2 0,-1 0,-1-1,-2-16,-1 37,0 1,-1-1,-1 1,0 0,0 0,-1 0,-1 0,0 0,-1 1,0-1,0 1,-7-9,10 18,0 0,0 0,0 0,0 0,0 1,-1-1,1 1,-1-1,1 1,-1 0,1 0,-1 0,0 0,0 0,1 1,-1-1,0 1,0 0,0 0,0 0,1 0,-1 0,0 1,0-1,0 1,1 0,-1 0,0 0,1 0,-1 0,1 0,-1 1,1 0,0-1,-1 1,1 0,0 0,0 0,0 0,0 0,1 1,-1-1,1 0,-1 1,1-1,0 1,0 0,-1 2,-9 19,0 2,1-1,2 1,1 0,1 1,1 0,1 0,2 0,0 0,2 1,-1 7,1-1,2 1,1-1,2 0,2 0,1 3,-3-21,-1 0,2-1,0 0,1 0,0-1,2 0,-1 0,2-1,-1 0,2 0,0-1,0-1,1 0,1 0,-8-7,0 1,0-1,1-1,-1 1,1-1,0 0,0 0,0 0,1-1,-1 0,1 0,-1-1,1 0,-1 0,1 0,0-1,-1 0,1 0,0-1,-1 0,1 0,-1-1,1 1,-1-1,0-1,1 1,-1-1,-1 0,1-1,0 1,-1-1,1 0,-1 0,1-2,48-90,-26 38,-27 58,-1 0,1 0,-1 0,0 0,1 0,-1 0,1 0,-1 0,1 0,-1 1,1-1,-1 0,0 0,1 0,-1 0,1 1,-1-1,0 0,1 0,-1 1,0-1,1 0,-1 1,0-1,1 1,-1-1,0 0,0 1,0-1,1 1,-1-1,0 0,0 1,0-1,0 1,0-1,0 1,0-1,0 1,0-1,0 0,0 1,0-1,0 1,0-1,0 1,0-1,0 1,-1-1,1 0,0 1,0-1,-1 1,1-1,0 0,0 1,-1-1,1 0,-1 1,2 2,-1 8,16 90,-15-97,0-1,0 0,0 0,1 0,-1 0,1 0,0 0,0 0,0-1,0 1,0-1,1 1,-1-1,1 0,-1 0,1 0,0 0,0 0,0-1,0 1,0-1,0 0,1 0,-1 0,0 0,0-1,1 1,0-1,14 0</inkml:trace>
  <inkml:trace contextRef="#ctx0" brushRef="#br0" timeOffset="3918.165">4600 3351,'-4'0,"2"2,2 2</inkml:trace>
  <inkml:trace contextRef="#ctx0" brushRef="#br0" timeOffset="4109.652">4881 3552,'2'16,"1"7,2 5,3-1,-1-2,-1-3,-1-5</inkml:trace>
  <inkml:trace contextRef="#ctx0" brushRef="#br0" timeOffset="4317.151">4868 3258,'-14'-9,"-2"-1,9 4,4 2</inkml:trace>
  <inkml:trace contextRef="#ctx0" brushRef="#br0" timeOffset="4890.748">6338 3672,'18'-10,"-1"0,0-1,-1-1,-1-1,0 0,0-2,-1 1,-1-1,-1-1,0 0,-1-1,-1-1,0 1,-1-1,-1-1,-1 0,-1 0,0 0,-2-1,0 1,-1-1,-1 0,-1-1,0 1,-2 0,-1-3,2 17,-1 0,0 1,0-1,0 0,-1 1,0-1,0 1,0 0,-1-1,0 1,0 0,0 0,-1 1,1-1,-1 1,0 0,0 0,-1 0,1 0,-1 1,0 0,0 0,0 0,0 0,-1 1,1 0,-1 0,1 1,-1-1,0 1,1 0,-1 1,0-1,0 1,0 0,1 1,-1 0,0-1,0 2,1-1,-1 1,1 0,-1 0,-4 2,0 6,1 0,0 1,0 0,1 1,0-1,1 1,0 1,1-1,1 1,0 0,0 1,2-1,-1 1,2 0,0-1,0 1,2 0,-1 0,2 0,1 10,-1-2,1 0,1 0,1 0,0 0,2-1,1 0,0 0,2-1,6 11,-10-20,1-1,1 0,0 0,0-1,1 0,0 0,1-1,0 0,0 0,1-1,0 0,0-1,0 0,1-1,0 0,0 0,0-1,4 0,0-1,-1-1,1-1,-1 0,1-1,-1 0,1-1,-1-1,1-1,-1 1,0-2,0 0,-1-1,1 0,-1-1,0-1,0 0,-1-1,0 0,0-1,-1 0,0-1,-1 0,7-8,10-21,-28 39,1 0,0 0,0 0,0 0,0 0,0 0,0 0,-1 0,1 0,0 0,0 0,0 0,0 0,0 0,-1 0,1 0,0 0,0 0,0-1,0 1,0 0,0 0,0 0,0 0,-1 0,1 0,0 0,0 0,0-1,0 1,0 0,0 0,0 0,0 0,0 0,0 0,0-1,0 1,0 0,0 0,-10 13,8-10,-1 0,2 0,-1 1,0-1,1 1,0-1,-1 1,1-1,1 1,-1 0,1-1,-1 1,1 0,0 0,0-1,1 1,-1 0,1 0,-1-1,1 1,1-1,-1 1,0-1,1 1,0-1,-1 0,2 1,-1-1,0 0,0-1,1 1,0 0,-1-1,1 1,0-1,0 0,0 0,4 2,0-2,1 1,-1-1,1-1,0 1,0-1,-1-1,1 1,0-2,0 1,0-1,-1 0,1 0,0-1,-1 0,1 0,-1-1,0 0,0-1,0 1,0-1,0 0,-1-1,4-3,-5 4,0 0,-1 0,1 0,-1-1,0 1,0-1,0 0,-1 0,0-1,0 1,0-1,0 1,-1-1,0 0,0 0,-1 0,0 0,0 0,0-1,-1 1,0 0,0 0,0-1,-1 1,0 0,0 0,-1 0,1 0,-3-5,1 6,0 0,0 1,-1-1,1 1,-1 0,0 0,0 0,0 0,-1 1,0-1,1 1,-1 0,0 1,0-1,0 1,-1 0,1 0,-1 1,1 0,-1 0,1 0,-1 0,1 1,-1 0,0 0,1 1,-1-1,0 1,1 0,-1 1,1-1,0 1,0 0,-1 1,1-1,0 1,1 0,-1 0,1 1,-1-1,1 1,0 0,0 0,0 1,1-1,0 1,0-1,0 1,0 0,1 0,-2 4,4-5,-1 0,1 1,0-1,1 1,-1-1,1 1,0-1,0 0,0 1,0-1,1 0,0 0,0 0,0 0,0 0,0 0,1-1,0 1,0-1,0 0,0 1,0-1,1-1,0 1,-1 0,1-1,0 0,0 0,0 0,0 0,0-1,1 0,-1 0,0 0,1 0,0-1,46 16</inkml:trace>
  <inkml:trace contextRef="#ctx0" brushRef="#br0" timeOffset="5512.501">7528 3619,'0'-6,"0"-1,0 1,0 0,-1 0,0 0,0 0,0 0,-1 0,0 0,0 0,-1 0,0 1,1-1,-2 1,1 0,-1 0,0 0,0 0,0 1,0-1,-1 1,0 0,0 1,0-1,0 1,-1 0,1 0,-1 1,0-1,0 1,1 1,-5-2,5 2,-1-1,0 1,0 0,0 0,0 0,0 1,0 0,0 0,1 0,-1 1,0 0,0 0,0 1,0-1,1 1,-1 1,1-1,0 1,-1 0,1 0,0 0,1 1,-1-1,1 1,-1 1,1-1,0 0,1 1,-1 0,1 0,0 0,0 0,-1 4,3-6,0 0,-1 0,2 0,-1 0,0 0,0 0,1 0,0 0,0 1,0-1,0 0,0 0,0 0,1 1,0-1,-1 0,1 0,1 0,-1 0,0 0,1 0,-1-1,1 1,0 0,0-1,0 1,0-1,0 0,1 0,-1 0,1 0,-1 0,1 0,0 0,-1-1,1 0,0 1,1-1,13 3,0 0,1-1,-1-1,1 0,0-1,-1-2,1 1,0-2,-1 0,1-2,-1 1,0-2,0-1,0 0,-1 0,6-5,-21 10,0 0,-1 1,1-1,0 0,0 1,0-1,0 1,0-1,0 1,0-1,0 1,0 0,0 0,0-1,0 1,0 0,0 0,0 0,0 0,0 0,0 0,0 0,0 0,0 1,0-1,0 0,0 1,0-1,0 1,0-1,0 1,0-1,0 1,-1 0,1-1,0 1,0 0,-1 0,1-1,0 1,-1 0,1 0,-1 0,1 0,-1 0,1 0,-1 0,0 1,5 110,9 45,-7-97,-2 2,-3 59,-3-116,2-1,-1 0,0 0,-1 1,1-1,-1 0,1 0,-1 0,-1 0,1 0,0 0,-1 0,0 0,0 0,0-1,0 1,-1-1,0 1,2-4,0 0,-1 0,1 0,0 0,0 0,-1 0,1-1,0 1,0 0,-1-1,1 1,0-1,0 1,0-1,0 0,0 0,0 1,0-1,0 0,0 0,0 0,0 0,1 0,-1 0,0 0,1 0,-1 0,1-1,-1 1,1 0,-1 0,1 0,0-1,0 1,-1 0,1 0,0-1,0 1,0-1,-4-29,0 1,3-1,0 0,2 0,1 0,1 0,6-21,-3 4,2 0,3 1,1 0,2 0,3 1,1 1,15-23,-31 62,1 1,0 0,0 0,0 0,1 0,0 0,0 1,0 0,0 0,1 0,0 0,0 1,0-1,0 1,0 1,3-2,-6 4,-1 0,1 0,-1 0,1 0,-1 0,1 1,-1-1,1 0,-1 1,1-1,-1 1,0 0,1-1,-1 1,0 0,1 0,-1 0,0 0,0 0,0 0,0 0,0 0,0 1,0-1,0 0,-1 1,1-1,0 0,-1 1,1-1,-1 1,0-1,14 54,-13-48,7 56,-7-44,1 1,1-1,1 0,0 1,1-2,1 1,1-1,1 0,0 0,1-1,2 2,-10-18,0 0,0 1,-1-1,1 0,0 0,0 0,1 1,-1-1,0 0,0-1,0 1,1 0,-1 0,0 0,1-1,-1 1,1-1,-1 1,0-1,1 1,-1-1,1 0,0 0,-1 0,1 0,-1 0,1 0,-1 0,1-1,0 1,10-7</inkml:trace>
  <inkml:trace contextRef="#ctx0" brushRef="#br0" timeOffset="5762.832">7862 3177,'0'14,"5"11,7 8,3-1</inkml:trace>
  <inkml:trace contextRef="#ctx0" brushRef="#br0" timeOffset="6111.246">8450 3512,'-9'-8,"-1"1,1 1,-1 0,-1 0,1 1,-1 0,0 1,0 0,-1 1,1 0,-9 0,15 2,0 0,0 1,0-1,1 1,-1 0,0 1,0-1,0 1,0 0,0 1,0-1,1 1,-1 0,1 0,-1 0,1 0,0 1,0 0,0 0,0 0,0 0,1 1,-1 0,1-1,0 1,0 0,0 0,0 2,1-2,0 0,1 0,-1 0,1 0,0 0,0 0,1 0,-1 0,1 0,0 0,0 0,0 0,0 0,1 1,-1-1,1 0,1 0,-1 0,0-1,1 1,0 0,0 0,0-1,0 1,0-1,1 0,0 0,-1 1,1-2,0 1,3 1,4 5,1-1,0 0,1-1,-1 0,1-1,1-1,-1 0,1 0,3 0,2 0,-1-1,1 0,0-1,0-1,-1-1,2-1,-1 0,0-1,-1-1,1-1,0 0,-1-2,1 1,-1-2,0-1,-1 0,0-1,1-1,-10 3,0 0,-1 0,0 0,0-1,0 0,-1 0,0-1,-1 1,1-1,-2 0,1 0,-1 0,0-1,-1 1,0-1,1-4,-2 8,0 0,-1 1,1-1,-1 0,0 0,-1 0,1 0,-1 0,0 0,0 0,0 1,-1-1,1 0,-1 1,0-1,-1 1,1 0,-1 0,0 0,0 0,0 0,0 1,-1-1,0 1,1 0,-1 0,0 0,-1 0,-2-1,4 3,1 0,0 0,-1 0,1 0,-1 0,1 0,-1 1,1-1,-1 1,0 0,1 0,-1 0,1 0,-1 0,0 0,1 1,-1-1,1 1,-1 0,1 0,-1 0,1 0,0 0,-1 1,1-1,0 0,0 1,0 0,0 0,0-1,-1 3,0 0,0 1,0 0,0 0,1 0,0 0,0 0,0 0,0 0,1 1,0-1,0 1,1-1,-1 1,1 4,0-4,1 0,0 1,0-1,1 0,-1 0,1 0,0 0,1 0,0-1,0 1,0-1,0 1,1-1,0 0,0 0,0-1,1 1,-1-1,1 0,0 0,0-1,1 0,-1 1,1-2,0 1,4 1,13 5,1-2,1 0,-1-2,1 0,0-2,3-1,82 6,-3-4</inkml:trace>
  <inkml:trace contextRef="#ctx0" brushRef="#br0" timeOffset="6810.414">10575 3445,'-15'-4,"0"0,0 1,-1 1,0 0,1 2,-1-1,0 2,1 0,-1 1,1 1,-1 0,1 1,0 0,0 2,1-1,-1 2,1 0,-1 2,13-9,0 1,0 0,0 0,0 0,0 0,0 1,0-1,0 1,1-1,-1 1,0-1,1 1,-1 0,1 0,0 0,0 0,0 0,0 0,0 0,0 0,0 0,1 1,-1-1,1 0,-1 0,1 1,0-1,0 0,0 0,0 1,0-1,1 0,-1 1,1-1,-1 0,1 0,0 0,0 0,0 1,0-1,0-1,1 1,-1 0,0 0,1 0,0-1,0 2,10 1,1 0,0-1,0-1,0 0,1 0,-1-1,0-1,0 0,1-1,-1-1,0 0,0 0,0-1,0-1,3-2,-2 4,0-2,0 0,0-1,0 0,0-1,-1 0,0-1,-1-1,1 0,-2-1,1 0,-1-1,0 0,-1 0,0-1,-1-1,0 0,-1 0,0 0,-1-1,-1 0,0-1,0 1,-2-1,3-11,-5 6,-1 1,-1-1,0 0,-2 1,0-1,-1 1,-1 0,-1 0,0 0,-1 0,-1 1,-1 0,0 0,-2 1,0 0,-3-2,12 15,0 0,-1 0,1 0,-1 1,0-1,0 1,0 0,0-1,0 1,-1 0,1 0,-1 0,1 0,-1 1,1-1,-1 1,0 0,0 0,0 0,0 0,0 0,0 0,0 1,0-1,0 1,0 0,-1 0,1 0,0 1,0-1,0 1,0-1,-1 2,-1 3,1 0,-1 0,1 1,1 0,-1 0,1 0,0 0,0 0,1 1,0-1,0 1,0-1,1 1,0 0,0 0,1 0,0 0,0 0,-1 14,1 0,0 0,2 0,0-1,1 1,1 0,2-1,-1 0,2-1,1 1,0-1,2 0,0-1,1 0,0-1,2 0,0-1,1-1,0 0,1 0,2-1,-12-9,0-1,1 0,-1 0,1 0,0-1,0 0,0 0,0 0,0-1,1 0,-1 0,1 0,0-1,-1 0,1-1,0 1,-1-1,1-1,0 1,0-1,-1 0,1 0,-1-1,1 0,-1 0,0-1,1 0,-1 0,-1 0,1-1,0 0,-1 0,4-3,2-10,0 0,-1 0,-1-1,0 0,-2 0,0-1,-1 0,-1-1,10-26,-27 134,10-83,0 0,1 1,0-1,0 1,0-1,1 1,0-1,0 1,1 0,-1-1,1 1,0-1,1 1,-1-1,1 0,0 0,0 1,1-1,-1-1,1 1,0 0,1-1,-1 1,1-1,0 0,0 0,2 1,21 4,0-5</inkml:trace>
  <inkml:trace contextRef="#ctx0" brushRef="#br0" timeOffset="7059.3">11043 2990,'0'0</inkml:trace>
  <inkml:trace contextRef="#ctx0" brushRef="#br0" timeOffset="7449.563">11444 3204,'50'-30,"-3"2,0-2,-2-2,18-19,-52 41,0 0,0-1,-2 0,1-1,-1 0,-1 0,0-1,-1 0,0 0,-1-1,0 0,-2 0,1-1,1-14,-5 20,0 0,-1 0,0 0,0 0,-1-1,0 1,-1 0,0 0,0-1,1 7,0 0,0 1,0-1,0 0,0 1,-1-1,1 1,-1-1,0 1,0-1,0 1,0 0,0 0,0 0,0 0,-1 1,1-1,0 1,-1-1,0 1,1 0,-1 0,0 0,0 0,0 0,1 1,-1-1,0 1,0 0,-1 0,-5 2,1 1,0 0,1 0,-1 1,1 0,-1 0,1 1,0-1,1 2,-1-1,1 1,0 0,0 0,1 1,0 0,0 0,1 0,0 0,0 1,0 0,1-1,0 1,1 1,-2 6,-1 7,0 0,1 0,1 1,1 0,1-1,1 1,2 0,0-1,1 1,1-1,1 0,2 2,6 47,-4 1,-2 0,-3 0,-4 0,-2 0,-4 0,-3 0,-16 59,4-41,-3-1,-14 25,21-78,9-48,9-69,3 51</inkml:trace>
  <inkml:trace contextRef="#ctx0" brushRef="#br0" timeOffset="9151.435">11231 3471,'8'5,"-1"0,1 0,0-1,0-1,1 1,-1-1,1-1,-1 1,1-1,0-1,0 0,0 0,0-1,0 0,0 0,0-1,0 0,296-43,-302 44,101-18,-1-4,12-9,-114 31,1 0,0 0,0 0,0 0,0 0,0-1,0 1,-1 0,1-1,0 0,0 1,0-1,-1 0,1 0,0 0,-1 0,1 0,-1 0,1-1,-1 1,0 0,0-1,1 1,-1-1,0 1,0-1,0 0,0 1,-1-1,1 0,0 0,-1 0,1 1,-1-1,0 0,0 0,1 0,-1 0,-1 0,1-2,-4-2,-1 0,0-1,0 2,0-1,-1 0,1 1,-1 0,-1 1,1-1,-1 1,0 1,0-1,0 1,0 0,0 0,-1 1,1 0,-1 1,-6-1,10 1,1 1,-1 0,1 0,-1 0,1 1,-1-1,1 1,-1 0,1 0,0 0,-1 0,1 1,0-1,0 1,0 0,0 0,0 0,0 0,1 0,-1 1,1-1,-1 1,1 0,0-1,0 1,0 0,1 0,-1 1,1-1,-1 0,1 0,0 4,-2 2,1 0,1 0,-1 1,1-1,1 0,0 1,0-1,1 0,0 1,1-1,0 0,1 1,1 0,0-1,1 0,0 0,1-1,0 0,0 1,1-2,0 1,0-1,1 0,-1-1,2 0,-1 0,1 0,0-1,0-1,0 0,0 0,1 0,0-1,0-1,0 0,0 0,0-1,0 0,0-1,0 0,1 0,-1-1,0-1,0 0,0 0,0-1,-1 0,1 0,-1-1,1-1,-1 0,-1 0,1 0,-1-1,0-1,0 1,3-5,-3 1,-1 0,0 0,0 0,-1-1,-1 0,0-1,0 1,-1-1,-1 0,0 0,-1 0,0 0,0 0,-1 0,-1-1,0 1,-1 0,-1-1,-2-10,3 18,-1-1,-1 0,1 1,-1-1,0 1,-1 0,1 0,-1 0,0 0,0 1,0-1,-1 1,0 0,-1-1,4 3,-1 1,1-1,0 1,-1-1,0 1,1 0,-1 0,0 0,1 0,-1 0,0 1,0-1,0 1,0 0,1-1,-1 1,0 1,0-1,0 0,0 1,1 0,-1-1,0 1,0 0,1 0,-1 1,1-1,-1 1,1-1,-1 1,1 0,1-2,0 1,0 0,0-1,0 1,0 0,0 0,0 0,0 0,1 0,-1 0,0 0,1 0,-1 0,1 0,-1 0,1 1,-1-1,1 0,0 0,-1 0,1 1,0-1,0 0,0 0,0 1,0-1,0 0,1 0,-1 1,0-1,1 0,-1 0,1 0,-1 1,1-1,-1 0,1 0,0 0,-1 0,1 0,0 0,0 0,0 0,0-1,0 1,0 0,0-1,0 1,0 0,61 26,-24-20,1-2,0-2,0-2,7-1,90 5,-134-5,1 0,-1 0,0 0,1 0,-1 0,1 0,-1 1,0-1,1 1,-1 0,0-1,1 1,-1 0,0 0,0 1,0-1,0 0,0 1,0-1,0 1,-1 0,1 0,-1-1,1 1,-1 0,1 0,-1 0,0 1,0-1,0 0,0 0,-1 1,1-1,0 0,-1 1,0-1,1 0,-1 1,0-1,0 1,-1 1,-15 60,-2 39,18-99,1 0,-1-1,1 1,0-1,0 1,1 0,-1-1,1 0,0 1,0-1,0 0,0 0,0 0,1 0,-1 0,1-1,0 1,0-1,0 0,0 0,0 0,0 0,1 0,-1-1,1 1,-1-1,1 0,2 1,108 7,-98-10,-1-1,0-1,0 0,0-1,0-1,-1 0,1-1,-1-1,-1 0,5-3,-12 6,0 0,1-1,-1 0,-1 1,1-2,-1 1,0-1,0 0,-1 0,1 0,-1 0,-1-1,1 0,-1 0,0 0,-1 0,0 0,0 0,0-1,-1 1,0-7,0 13,-1-1,1 1,-1 0,0 0,0-1,1 1,-1 0,0-1,0 1,0 0,0-1,-1 1,1 0,0-1,0 1,-1 0,1-1,-1 1,1 0,-1 0,0 0,1 0,-1-1,0 1,0 0,0 0,0 0,0 0,0 1,0-1,0 0,0 0,0 1,0-1,0 0,-1 1,1-1,0 1,0 0,-1-1,1 1,0 0,-1 0,1 0,0 0,-1 0,1 0,0 0,-1 0,1 1,0-1,-1 0,1 1,0-1,0 1,-1 0,1-1,-1 2,-3 7,0 0,1 0,-1 1,2 0,0 0,0 0,0 0,2 0,-1 1,1-1,1 1,0-1,0 1,1 0,-1-6,-1 0,1 0,0-1,1 1,-1 0,1-1,0 1,0-1,1 1,-1-1,1 1,0-1,0 0,1 0,-1 0,1 0,0 0,0-1,0 1,0-1,1 1,-1-1,1-1,0 1,0 0,0-1,0 0,0 0,1 0,-1 0,3 0,18 0</inkml:trace>
  <inkml:trace contextRef="#ctx0" brushRef="#br0" timeOffset="9407.748">12983 3031,'-14'0,"-5"4,9 4,14 3,18 0,6-2</inkml:trace>
  <inkml:trace contextRef="#ctx0" brushRef="#br0" timeOffset="9707.273">13343 2803,'11'264,"-11"-213,3 1,2-1,2-1,2 1,2-2,12 31,-20-73,-1 1,1-1,1 1,0-1,0 0,0 0,1-1,0 1,0-1,0 0,1 0,0-1,0 0,1 0,-1 0,1-1,0 0,0 0,1-1,-1 0,1 0,0 0,-1-1,1-1,0 1,0-1,0-1,1 1,-1-1,0-1,0 1,0-1,5-2,-6 1,0 0,0-1,0 0,-1 0,1 0,-1-1,0 0,0 0,0-1,-1 0,1 0,-1 0,0-1,-1 1,1-1,-1 0,0-1,-1 1,1-1,-1 1,-1-1,1 0,-1 0,0 0,-1 0,0-1,0 1,0 0,-1-1,0 1,0 0,-1-1,0 1,-1 0,-1-6,3 11,0 1,-1-1,1 0,-1 1,1-1,-1 1,0-1,0 0,1 1,-1 0,0-1,0 1,0 0,-1-1,1 1,0 0,0 0,-1 0,1 0,-1 0,1 0,-1 0,1 1,-1-1,1 0,-1 1,1 0,-1-1,0 1,1 0,-1 0,0 0,0 0,1 0,-1 0,0 0,1 0,-1 1,0-1,1 1,-1-1,1 1,-1 0,1-1,-1 1,1 0,-1 0,1 0,0 0,-1 1,-1 1,0 1,0 0,0 1,1-1,-1 0,1 1,0-1,1 1,-1 0,1-1,0 1,0 0,0 0,1 0,-1 0,1 0,0 0,1 0,-1 0,1 0,0-1,0 1,1 0,-1 0,3 2,-1 2,1-1,1 0,-1 0,1 0,1-1,0 0,0 0,0 0,1 0,0-1,0 0,0-1,5 3,-2-2,1-1,0 0,0-1,0 0,0-1,1 0,-1 0,1-2,9 1,12-1</inkml:trace>
  <inkml:trace contextRef="#ctx0" brushRef="#br0" timeOffset="9883.837">13356 3084,'30'-2,"37"-1,40 0,35 1,25-2,-16 0</inkml:trace>
  <inkml:trace contextRef="#ctx0" brushRef="#br0" timeOffset="16431.947">15108 2897,'-19'2,"-16"11,-15 15,-7 20,-5 22,2 19,10 18,14 10,17 5,25-4,28-7,26-12,26-14,21-13,12-14,-13-15</inkml:trace>
  <inkml:trace contextRef="#ctx0" brushRef="#br0" timeOffset="17123.873">15829 3164,'-10'-18,"-2"78,0 70,6 132,6-236,1 0,1 0,1 0,1 0,1-1,2 3,-5-21,1 0,-1-1,1 1,0-1,1 1,-1-1,1 0,0-1,1 1,0-1,-1 1,2-1,-1-1,0 1,1-1,0 0,0 0,0-1,1 0,-1 0,1 0,0-1,0 0,2 1,3-2,0 0,-1 0,1-1,0-1,-1 0,1 0,-1-1,1-1,-1 0,0 0,0-1,0-1,1 0,32-17</inkml:trace>
  <inkml:trace contextRef="#ctx0" brushRef="#br0" timeOffset="17405.786">15535 3458,'5'7,"12"4,20 1,22-2,23-3,18-7,11-8,-3-4,-19-2</inkml:trace>
  <inkml:trace contextRef="#ctx0" brushRef="#br0" timeOffset="17786.544">16177 3913,'11'-15,"-1"-1,0 1,-1-2,-1 1,0-1,-1 0,-1-1,-1 0,0 0,-2 0,0 0,-1-1,0-11,-2 21,0 1,-1-1,1 1,-2-1,1 1,-1-1,-1 1,0 0,0 0,0 0,-1 0,0 1,0-1,-1 1,0 0,-1 1,1-1,-1 1,-3-3,-5 4,25 10,15 1,0-2,0 0,1-2,25 0,-29-3,0 2,0 1,1 1,-1 1,-1 0,22 8,-40-10,0 0,0 0,0 0,0 0,0 1,0-1,0 1,-1 0,0 0,1 0,-1 1,0-1,-1 1,1 0,0 0,-1 0,0 0,0 0,0 0,-1 1,1-1,-1 0,0 1,0-1,-1 1,0-1,1 1,-1 0,-1-1,0 5,-29 143,30-150,-1 0,1 1,-1-1,1 0,0 0,0 1,0-1,0 0,1 0,-1 1,1-1,-1 0,1 0,0 0,-1 0,1 1,0-1,0 0,1-1,-1 1,0 0,1 0,-1 0,1-1,0 1,-1-1,1 1,0-1,0 0,0 0,0 0,0 0,0 0,2 1,13 1,0-1,0 0,0-2,0 0,0 0,0-2,0 0,-1-1,1 0,-1-2,5-1,-10 3,47-12</inkml:trace>
  <inkml:trace contextRef="#ctx0" brushRef="#br0" timeOffset="18529.251">17207 3619,'-16'-7,"1"0,-1 1,-1 1,1 1,0 0,-1 1,0 1,0 1,0 0,-10 1,20 0,0 1,0-1,0 1,1 0,-1 1,0 0,1 0,-1 0,1 1,0 0,0 0,0 1,0 0,0 0,1 0,0 0,0 1,0 0,0 0,1 0,0 1,0 0,0-1,1 1,0 1,-3 4,5-6,0-1,0 1,0-1,1 1,-1-1,1 1,0-1,0 1,1-1,-1 1,1-1,0 1,0-1,1 0,-1 1,1-1,0 0,0 0,0 0,1 0,-1-1,1 1,0-1,0 1,0-1,0 0,1 0,0 0,-1-1,1 1,0-1,0 0,0 0,0 0,1-1,-1 1,3-1,5 3,0-1,0 0,0-1,1 0,-1-1,0 0,1-1,-1-1,1 0,-1-1,0 0,9-3,-15 4,0-1,0 0,0 0,0-1,-1 1,1-1,-1-1,1 1,-1-1,0 0,0 0,-1 0,0-1,1 0,-1 0,-1 0,1 0,-1 0,0-1,0 0,0 1,-1-1,0 0,0 0,0-5,-1 0,0 1,-1-1,0 0,-1 0,0 0,0 1,-1-1,-1 1,0-1,-1 1,1 0,-2 0,0 0,0 1,5 8,0 1,0-1,0 1,0-1,0 1,-1-1,1 1,0-1,0 1,-1-1,1 1,0-1,0 1,-1 0,1-1,0 1,-1 0,1-1,-1 1,1 0,-1-1,1 1,0 0,-1 0,1-1,-1 1,1 0,-1 0,1 0,-1 0,1 0,-1 0,1 0,-1 0,1 0,-1 0,1 0,-1 0,1 0,-1 0,1 0,-1 0,1 1,-1-1,1 0,-1 0,1 1,-1-1,1 0,0 1,-1-1,1 0,-1 1,1-1,0 0,0 1,-1-1,1 1,0-1,0 1,-1-1,-9 33,9-25,1-1,-1 1,1 0,0-1,1 1,0-1,0 1,1-1,0 1,0-1,0 0,1 0,0 0,1 0,0-1,0 1,0-1,0 0,1 0,0 0,1-1,-1 0,1 0,0 0,0-1,0 0,1 0,0 0,0-1,0 0,0 0,0-1,0 0,1 0,-1-1,5 1,-4-2,1 0,0-1,-1 1,1-2,-1 1,0-1,1 0,-1-1,0 0,0-1,0 1,-1-1,1-1,-1 1,0-1,0-1,-1 1,0-1,0 0,0-1,0 1,-1-1,0 0,-1-1,1 1,-2-1,1 0,-1 0,0 0,0 0,-1 0,0-1,-1 0,8-76,-9 85,0 1,0-1,0 0,0 0,-1 0,1 0,0 0,0 0,0 0,0 1,-1-1,1 0,0 0,0 0,0 0,0 0,-1 0,1 0,0 0,0 0,0 0,-1 0,1 0,0 0,0 0,0 0,-1 0,1 0,0 0,0 0,0-1,-1 1,1 0,0 0,0 0,0 0,0 0,0 0,-1 0,1-1,0 1,0 0,0 0,0 0,0 0,0-1,0 1,0 0,-1 0,1 0,0-1,0 1,0 0,0 0,0-1,-7 20,5-15,0 1,0 1,1-1,0 0,0 0,0 0,1 1,-1-1,1 0,0 1,1-1,0 0,-1 0,2 1,-1-1,0 0,1 0,0 0,0 0,1-1,-1 1,1 0,0-1,0 0,1 0,-1 0,1 0,0 0,0-1,0 0,5 3,-3-2,1-1,0 0,0-1,0 1,0-1,0-1,0 1,1-1,-1 0,1-1,-1 0,1 0,-1-1,0 0,1 0,-1 0,0-1,0 0,0-1,0 0,0 0,0 0,-1-1,0 0,0 0,0 0,0-1,0 0,-1 0,0-1,0 1,-1-1,1 0,-1-1,0 1,-1 0,0-1,0 0,0 0,1-5,-3 4,0 0,-1 0,1 1,-2-1,1 0,-1 0,0 1,0-1,-1 0,0 1,-1-1,0 1,0-2,3 10,0-1,0 1,1 0,-1-1,0 1,0-1,0 1,0-1,0 1,0-1,0 1,0-1,0 1,0 0,0-1,0 1,0-1,0 1,0-1,0 1,-1-1,1 1,0-1,0 1,-1-1,1 1,0-1,-1 1,1-1,-1 0,1 1,0-1,-1 0,1 1,-1-1,1 0,-1 1,1-1,-1 0,1 0,-1 0,1 1,-1-1,0 0,1 0,-1 0,1 0,-1 0,1 0,-1 0,1 0,-1 0,0-1,1 1,-1 0,1 0,-1 0,1-1,-1 1,1 0,-1 0,1-1,-1 1,1 0,0-1,-1 1,1-1,-1 1,-1 8,1 1,0 0,0 0,1 0,0 0,0 0,1 0,0 0,1 0,0 0,0-1,1 1,0-1,0 1,1-1,0 0,1-1,0 1,0-1,0 0,1 0,0 0,1-1,-1 0,1 0,0-1,1 1,-1-2,1 1,0-1,0 0,1-1,39 10,-3-5</inkml:trace>
  <inkml:trace contextRef="#ctx0" brushRef="#br0" timeOffset="19731.05">18370 3312,'-12'-2,"-103"-5,110 7,-1 0,0 1,1 0,-1 0,1 0,-1 1,1-1,-1 2,1-1,0 0,0 1,0 0,1 0,-1 1,0-1,1 1,0 0,-1 2,3-4,0 1,0 0,0-1,1 1,-1 0,1 0,0 0,0 0,0 1,0-1,0 0,1 0,0 0,-1 1,1-1,0 0,1 1,-1-1,1 0,-1 0,1 0,0 1,0-1,0 0,1 0,-1 0,1-1,-1 1,1 0,0 0,2 1,79 68,-29-39,-38-25,0 2,-1-1,1 2,-2 0,0 1,0 0,-1 1,4 7,-15-19,-1 0,0 1,1-1,-1 0,0 1,0 0,0-1,0 1,-1 0,1-1,0 1,-1 0,1 0,-1-1,1 1,-1 0,0 0,0 0,0 0,0 0,0 0,0-1,0 1,-1 0,1 0,-1 0,1 0,-1-1,0 1,0 0,0-1,0 1,0-1,0 1,0-1,0 1,-1-1,1 0,0 1,-1-1,0 0,-2 2,0-1,-1 0,1 0,0 0,-1-1,1 0,-1 0,0 0,1 0,-1-1,0 1,0-1,1-1,-1 1,0-1,1 1,-1-1,0 0,1-1,-1 1,1-1,0 0,-1 0,1-1,0 1,0-1,1 0,-1 0,0 0,1-1,2-1,0 0,1 0,0 0,0 0,0 0,1 1,0-1,0 0,0 0,0 0,1 0,0 1,0-1,0 1,0-1,1 1,0 0,0 0,0 0,0 0,1 1,-1-1,1 1,0 0,2-2,198-179,-178 160,-2-1,0-1,-2-1,-1-1,-1 0,-2-2,0 0,-3-2,0 1,-2-2,-1 0,-2 0,-1-1,-2 0,-1 0,0-26,-14-7,7 65,1 1,0-1,0 1,-1-1,1 1,-1 0,0-1,1 1,-1 0,0-1,0 1,1 0,-1 0,0 0,0-1,-1 1,1 0,0 1,0-1,0 0,-1 0,1 0,0 1,-1-1,1 1,0-1,-1 1,1-1,-1 1,1 0,-1 0,1 0,-1 0,1 0,-1 0,1 0,-1 0,1 0,-1 1,1-1,-2 1,-2 3,-1-1,0 1,1 0,0 0,0 1,0 0,1 0,-1 0,1 0,1 1,-1-1,-1 5,-12 19,2 2,2-1,1 2,1 0,1 0,2 1,2 0,-3 29,6-48,1 1,1 0,0 0,1 0,0 0,1-1,1 1,0 0,1-1,1 1,0-1,1 0,0 0,2 0,-1-1,1 0,1 0,1-1,0 0,0 0,1-1,0-1,1 1,9 5,-4-6,1-1,1 0,-1-2,1 0,0-1,1-1,0 0,-1-2,1 0,1-1,-1-1,0-1,0 0,0-2,0 0,0-1,0-1,0 0,-1-2,0 0,0-1,0-1,0-2,-12 8,-1 0,0-1,0 1,0-1,0-1,0 1,-1-1,1 1,-1-1,0 0,0-1,-1 1,1-1,-1 0,0 0,0 0,-1 0,1 0,-1 0,0-1,-1 0,1 1,-1-1,0 1,-1-1,1 0,-1 0,0 0,0 1,-1-1,0 0,0 1,0-1,-1 0,0 1,0 0,0-1,-1 1,1 0,-2-2,-1 2,1 0,0 1,-1-1,0 1,0-1,0 2,-1-1,1 0,-1 1,0 0,0 1,0-1,0 1,0 0,-1 0,1 1,-1 0,1 0,-1 1,1 0,-1 0,1 0,-1 1,0 0,1 0,0 0,-1 1,1 0,0 1,0-1,0 1,0 0,1 0,-1 1,1 0,0 0,0 0,0 1,0-1,1 1,0 0,0 1,0-1,1 1,-1-1,2 1,-2 1,3-3,0 1,0-1,0 0,0 1,1-1,0 0,0 1,0-1,0 1,0-1,1 0,0 1,0-1,0 0,1 0,-1 1,1-1,0 0,0-1,1 1,-1 0,1-1,-1 1,1-1,0 0,1 0,-1 0,0 0,1 0,0-1,-1 0,3 1,3 2,0 0,1-1,-1-1,0 1,1-2,0 1,0-1,0-1,0 0,0 0,0-1,0 0,10-2,-10 0,0-1,-1 0,1-1,-1 0,1 0,-1-1,0 0,-1-1,1 0,-1 0,-1 0,6-6,-7 50,-4-32,-1 1,1-1,1 1,-1-1,1 0,1 0,-1 0,1 0,-1-1,2 0,-1 1,1-1,2 2,-5-5,1 0,-1 1,1-1,0-1,-1 1,1 0,0-1,0 1,0-1,0 0,0 0,0 0,0 0,0-1,1 1,-1-1,0 0,0 0,1 0,-1 0,0-1,0 1,0-1,1 0,-1 1,0-2,0 1,0 0,0-1,6-5,0-1,-1-1,0 0,0 0,-1 0,0-1,0 0,-1 0,-1-1,0 0,0 0,-1 0,0-2,-2 9,32-88,-4-3,-5 0,-3-2,-5 0,3-69,-19 161,3-37,-1 0,-2 0,-1 0,-5-19,-8 15,12 45,1 0,-1 0,1 0,-1 0,1 1,-1-1,1 0,-1 0,0 1,1-1,-1 0,0 1,0-1,0 1,1-1,-1 1,0-1,0 1,0 0,0 0,0-1,0 1,0 0,0 0,0 0,0 0,0 0,0 0,0 0,0 0,1 0,-1 0,0 1,0-1,0 0,0 1,0-1,0 1,0-1,1 1,-1-1,0 1,0-1,1 1,-1 0,-5 5,0 0,0 0,1 0,0 1,1 0,-1 0,1 1,1-1,-1 1,1 0,0 1,-12 37,2 0,3 1,1 0,2 1,2 0,3 0,1 4,0-17,2 0,1 0,2 0,1 0,1-1,3 0,0 0,2-1,2 0,1-1,1 0,2-1,1-1,21 27,-34-51,0 1,0-1,1 0,-1-1,2 1,-1-1,0-1,1 1,0-1,0 0,0 0,0-1,1 0,5 1,-11-4,0-1,-1 1,1-1,0 0,-1 0,1 0,-1 0,1 0,-1 0,1 0,-1 0,0-1,1 1,-1 0,0-1,0 1,0-1,0 1,0-1,-1 0,1 1,0-1,-1 0,1 0,-1 1,1-1,-1 0,0 0,0 0,0 0,0 1,0-1,0 0,-1 0,1 0,-1 1,1-1,-1-1,-3-32</inkml:trace>
  <inkml:trace contextRef="#ctx0" brushRef="#br0" timeOffset="19999.276">19319 2990,'22'-4,"27"-2,22 0,18 2,9 5,2 7,-16 3</inkml:trace>
  <inkml:trace contextRef="#ctx0" brushRef="#br0" timeOffset="20773.79">19960 3191,'-8'1,"0"0,0 1,0 0,0 0,0 1,0 0,1 0,-1 1,1 0,0 0,0 1,0 0,1 0,0 0,0 1,0 0,1 0,-1 1,2-1,-1 1,1 0,0 0,0 1,1-1,0 1,0 0,1 0,0 0,0 0,0 5,2-8,0 0,0 1,0-1,1 1,0-1,0 0,0 1,0-1,1 0,0 0,0 0,0 0,1 0,0 0,0-1,0 1,0-1,1 0,0 0,-1 0,2-1,-1 1,0-1,1 0,-1 0,1 0,0-1,0 0,0 0,0 0,0 0,1-1,-1 0,0 0,1 0,-1-1,4 0,-1 1,0-1,0 0,0 0,-1-1,1 0,0-1,0 0,-1 0,1 0,-1-1,1 0,-1-1,0 1,0-2,-1 1,1 0,-1-1,0-1,0 1,-1-1,0 0,0 0,0 0,0-1,-1 1,0-1,-1 0,1-1,-2 1,1-1,-1 1,0-1,0 0,-1 1,0-3,0 9,-1 0,1 0,-1 0,0 0,1-1,-1 1,0 0,0 0,0 0,0-1,0 1,0 0,0 0,0 0,0-1,-1 1,1 0,-1 0,1 0,0 0,-1 0,0 0,1-1,-1 1,0 1,1-1,-1 0,0 0,0 0,0 0,0 0,0 1,0-1,0 0,0 1,0-1,0 1,0-1,0 1,-1 0,1 0,0-1,0 1,0 0,-1 0,1 0,0 0,0 0,0 0,-4 4,1 0,0 0,0 0,0 0,0 1,1-1,0 1,0 0,0 0,1 0,0 1,0-1,0 0,0 1,1-1,0 1,0 0,0 0,1-1,0 1,0 0,1-1,-1 1,1 0,0 0,1-2,0 0,0 0,0-1,0 1,1-1,-1 1,1-1,0 0,0 0,0 0,0-1,1 1,-1-1,1 1,-1-1,1 0,0-1,0 1,0-1,0 1,0-1,0 0,0-1,1 1,-1-1,0 0,4 0,0 0,-1 0,1 0,-1-1,1 0,-1-1,0 1,1-1,-1-1,0 1,0-1,-1-1,1 1,-1-1,1 0,2-3,-2-2,-1 0,-1-1,1 1,-2-1,1 0,-1-1,-1 1,0-1,0 1,-1-1,0 0,-1 0,0 0,-1 0,0 0,-1 0,0 0,-1 0,0 1,-1-1,0 0,-4-8,-21-44,40 67,38 28,86 64,-129-88,-1-1,0 2,-1-1,0 1,0 0,-1 0,0 0,0 0,-1 1,0-1,-1 1,0 0,-1 0,0 0,0 0,-1 0,-1 0,1 0,-2 0,1 0,-1 0,-1-1,0 1,-1 3,2-8,1-2,0-1,0 0,0 0,1 0,-1 1,1-1,-1 0,1 1,0-1,0 0,0 1,0-1,0 0,0 1,1-1,-1 0,1 0,0 1,-1-1,1 0,0 0,0 0,0 0,1 0,-1 0,1 0,-1 0,1 0,-1-1,1 1,0 0,7 0,0 1,0-2,-1 1,1-1,0 0,0-1,0 0,0-1,0 0,0 0,0-1,0 0,-1 0,7-3,8-2,-2 0,1-2,-1 0,-1-1,1-2,-2 0,0-1,0 0,0-3,-10 8,0 0,-1 0,0-1,0 0,-1-1,0 1,-1-1,0-1,-1 1,0-1,-1 0,0 0,0 0,-1-1,-1 1,0-1,0 0,-1-6,-1 15,1 0,-1-1,1 1,-1 0,0 0,-1-1,1 1,0 0,-1 0,0-1,0 1,0 0,0 0,0 0,0 0,-1 0,0 0,0 1,1-1,-1 0,-1 1,1 0,0-1,-1 1,1 0,-1 0,0 0,1 0,-1 1,0-1,0 1,0 0,0 0,0 0,-1 0,1 0,0 1,0-1,-1 1,1 0,0 0,0 0,-1 1,1-1,0 1,0 0,0-1,-1 1,-1 2,-2 3,0 0,0 1,0 0,1 0,0 0,1 1,0 0,0 0,0 1,1-1,1 1,-1 0,1 0,1 0,0 0,0 1,1-1,0 1,0-1,1 1,0-1,1 1,0-1,1 0,0 3,1-2,0 0,0 0,1-1,0 1,1-1,0 0,0 0,1 0,0-1,1 1,0-2,0 1,0-1,1 0,0-1,1 1,-1-2,1 1,0-1,1-1,-1 1,1-2,3 2,11 2,0 0,0-2,0-1,1 0,0-2,0-1,-1-1,1-1,6-2,39-7</inkml:trace>
  <inkml:trace contextRef="#ctx0" brushRef="#br0" timeOffset="22213.452">1967 4421,'21'17,"0"2,-1 0,-1 1,-1 1,-1 1,0 0,-2 1,-1 1,-1 0,-1 1,0 0,-3 1,0 0,-1 1,2 15,-6-25,7-53,-4 2,1 1,2-1,1 2,1-1,2 2,16-28,-30 59,0-1,0-1,1 1,-1 0,0 0,1 0,-1 0,1 0,-1 0,1-1,0 1,-1 0,1 0,0 1,0-1,-1 0,1 0,0 0,0 0,0 1,0-1,0 1,0-1,0 0,0 1,1 0,-1-1,0 1,0 0,0-1,1 1,-1 0,0 0,0 0,0 0,1 0,-1 0,0 1,0-1,0 0,0 0,1 1,8 69,-10-48,1 2,-2-12,1 1,0-1,1 0,1 1,-1-1,2 0,0 0,0 0,1-1,1 1,0-1,5 8,-8-16,1-1,-1 1,1-1,-1 0,1 0,0 0,0 0,0 0,0-1,0 0,0 1,1-1,-1 0,0 0,1-1,-1 1,1-1,-1 0,0 0,1 0,-1 0,1 0,-1-1,1 1,-1-1,0 0,1 0,1-2,84-49,-79 44,0-1,0 0,-1 0,0-1,0-1,-2 1,1-1,-1 0,-1-1,0 1,0-1,-1-1,-1 1,0-1,-1 0,0 1,0-8,0 120,-2-89,0 0,0-1,2 0,-1 1,1-1,1 0,0 0,0 0,1-1,0 0,1 0,0 0,0 0,1-1,0 0,0-1,1 1,0-1,1-1,-1 0,1 0,0 0,2-1,18 3</inkml:trace>
  <inkml:trace contextRef="#ctx0" brushRef="#br0" timeOffset="22408.454">2621 4194,'23'6,"19"6,11 2,-3-1</inkml:trace>
  <inkml:trace contextRef="#ctx0" brushRef="#br0" timeOffset="22680.106">3023 4568,'3'22,"1"1,1-1,1 1,1-1,8 15,-12-30,0-1,0 1,1-1,0 0,0 0,0 0,1-1,0 1,0-1,0 0,1-1,0 1,0-1,0 0,0 0,1-1,-1 0,1 0,6 1,-8-3,0 0,0 0,0-1,0 1,-1-1,1-1,0 1,0-1,0 1,0-1,-1-1,1 1,0-1,-1 0,1 0,-1 0,0 0,0-1,1 0,-2 0,1 0,0 0,-1-1,1 1,-1-1,0 0,0 0,-1 0,1 0,1-4,3-7,0 0,-1-1,0 0,-1 0,-1 0,0 0,-2-1,1-7,-3-70,0 94,0 0,-1-1,1 1,0 0,0 0,0-1,0 1,0 0,-1 0,1-1,0 1,0 0,0 0,0-1,0 1,0 0,0 0,0-1,0 1,0 0,0-1,0 1,0 0,0 0,0-1,1 1,-1 0,0 0,0-1,0 1,0 0,0 0,1 0,-1-1,0 1,0 0,0 0,1 0,-1-1,0 1,0 0,0 0,1 0,-1 0,0 0,0 0,1 0,-1 0,0-1,1 1,-1 0,0 0,0 0,1 0,-1 0,0 0,0 0,1 1,-1-1,0 0,0 0,1 0,-1 0,0 0,0 0,1 0,-1 0,0 1,9 6</inkml:trace>
  <inkml:trace contextRef="#ctx0" brushRef="#br0" timeOffset="23326.373">3585 4795,'14'-9,"0"0,0-1,0-1,-2 0,1-1,-1 0,-1-1,0 0,-1-1,-1 0,0-1,0 0,-2 0,0-1,-1 0,0 0,0-6,-13-30,7 51,-1 0,0 0,1 0,-1 0,0 1,0-1,0 0,0 0,0 1,0-1,0 0,0 1,0-1,0 1,0-1,0 1,-1 0,1 0,0-1,0 1,0 0,0 0,-1 0,1 0,0 0,0 0,0 1,-1-1,1 0,0 1,0-1,0 0,0 1,0-1,0 1,0 0,0-1,0 1,0 0,0 0,0 0,0 0,-4 4,1 0,-1 0,1 1,0-1,1 1,-1 0,1 0,0 0,1 1,0-1,0 0,0 1,0 0,1-1,0 1,1 0,0 0,0 0,0-1,1 1,0 0,0 0,0-1,1 1,1 0,2 2,1 0,0 0,0 0,1-1,0 0,1 0,0-1,0 0,0 0,1-1,0 0,0-1,1 0,0 0,0-1,0 0,0-1,0 0,1 0,-1-2,1 1,0-1,0 0,1-1,4 1,1 0,-1-1,0-1,1 0,-1-2,0 1,0-2,0 0,0-1,-1-1,0 0,0-1,-1-1,1 0,-2-1,1 0,-1-1,-1-1,0 0,0 0,-1-1,0-1,-1 0,-1 0,0-1,-1 0,0-1,-2 0,1 0,2-13,-2 5,-2 0,-1 0,-1 0,-1 0,-1 0,-1-1,0 1,-2 0,-1-1,-1 1,-1 1,-1-1,-1 1,-1 0,-4-7,10 25,1-1,-1 1,-1 0,1 0,-1 1,1-1,-1 0,0 1,0-1,0 1,-1 0,1 0,-4-1,6 4,0-1,0 1,-1 0,1 0,0 0,0 0,-1 0,1 0,0 1,0-1,-1 0,1 1,0-1,0 1,0-1,0 1,0-1,-1 1,1 0,0 0,0-1,1 1,-1 0,0 0,0 0,0 0,1 0,-1 0,0 0,1 0,-1 0,1 1,-1-1,1 0,0 0,-1 0,1 1,-7 18,2 0,0 1,1-1,1 1,1 0,1-1,1 18,0-38,-1 30,2-1,1 0,1 0,2 0,0 0,2-1,8 19,-10-33,0-1,1 0,1-1,0 1,1-1,0-1,0 1,2-1,-1-1,1 0,1 0,0-1,0 0,1-1,0-1,10 5,-14-7,1-1,0 0,0-1,0 0,1 0,-1-1,1 0,-1-1,1 0,0 0,-1-1,1-1,0 1,-1-2,1 1,-1-1,1-1,-1 0,0 0,0 0,0-1,0-1,-1 0,0 0,0 0,0-1,0 0,-1-1,0 0,-1 0,4-5,-4 6,-1-2,0 1,0-1,-1 0,0 0,0 0,-1 0,0-1,0 1,-1-1,0 0,-1 0,0 1,0-1,-1 0,0 0,-1 0,0 0,0 0,-1 0,0 0,-1-2,2 9,1 1,-1-1,0 0,0 0,0 1,0-1,0 0,0 1,0-1,-1 1,1-1,-1 1,1 0,-1 0,1 0,-1-1,0 1,1 1,-1-1,0 0,0 0,0 1,0-1,1 1,-1 0,0-1,0 1,0 0,0 0,0 0,0 0,0 1,0-1,0 0,0 1,0-1,1 1,-1 0,0 0,0 0,1 0,-1 0,0 0,1 0,-2 2,-1 2,1 0,0 1,0 0,0 0,1 0,-1 0,2 0,-1 0,1 0,0 1,0-1,0 1,1-1,0 0,1 1,-1-1,1 1,0-1,1 0,-1 1,1-1,1 0,-1 0,1-1,0 1,0 0,1-1,0 0,0 0,0 0,0 0,1 0,0-1,0 0,3 2,9 3,0 0,1-1,1 0,-1-2,1 0,0-2,1 0,-1 0,1-2,-1-1,2 0,-8 0,88 7</inkml:trace>
  <inkml:trace contextRef="#ctx0" brushRef="#br0" timeOffset="23977.167">6137 4528,'-8'1,"0"0,1 1,-1 0,0 0,1 0,-1 1,1 0,0 1,0 0,0 0,0 0,1 1,0 0,0 0,0 0,0 1,1 0,0 0,0 1,1-1,0 1,0 0,0 0,1 0,0 1,1-1,-1 1,1 0,1 0,0-1,0 1,0 0,1 6,0-11,0 0,1 1,-1-1,1 0,-1 0,1 0,0 0,0 0,1 0,-1 0,1 0,-1-1,1 1,0 0,0-1,0 1,0-1,1 0,-1 0,0 0,1 0,0 0,-1 0,1-1,0 0,0 1,0-1,0 0,0 0,0 0,0-1,0 1,1-1,1 0,4 1,0-1,-1-1,1 1,-1-2,1 1,-1-1,1 0,-1-1,0 0,0 0,0-1,3-2,-1 0,0-1,-1 0,1 0,-2-1,1 0,-1-1,0 0,-1 0,0 0,0-1,-1 0,-1-1,0 1,0-1,-1 0,0 0,-1-1,0 1,-1-1,0 0,-1 1,0-1,-1 0,0 0,-1 0,0 1,-3-11,-2-3,0 1,-1 1,-2 0,0 0,-2 0,0 1,-2 1,0 0,-14-16,26 35,1 1,0 0,0 0,-1 0,1 0,-1 0,1 0,-1 0,1 0,-1 0,0 1,1-1,-1 0,0 0,0 0,1 1,-1-1,0 0,0 1,0-1,0 1,0-1,0 1,0-1,0 1,0 0,0-1,0 1,0 0,-1 0,1 0,0 0,0 0,0 0,0 0,0 0,0 1,0-1,0 0,0 1,0-1,0 0,0 1,0-1,0 1,0 0,0-1,0 1,0 0,1 0,-1-1,0 1,0 0,1 0,-1 0,1 0,-1 0,1 0,-1 1,-3 15,0 0,1 0,1 0,1 1,0-1,1 1,2 2,-2-6,1 17,1 0,2 0,1-1,1 1,1-1,2-1,11 25,-15-41,1-1,0 0,1 0,0-1,1 0,0 0,0 0,1-1,1-1,0 0,0 0,1 0,0-2,0 1,1-2,0 1,0-1,0-1,3 0,-8-2,0-1,0 0,0-1,0 0,0 0,1 0,-1-1,0 0,0-1,0 0,1 0,-1 0,0-1,0 0,0 0,-1 0,1-1,0 0,-1-1,0 0,0 1,0-2,0 1,-1-1,0 0,1 0,-2-1,1 1,-1-1,3-5,-1 0,-1 0,-1-1,0 0,0 0,-1 0,-1-1,0 1,0 0,-1-1,-1 0,0 1,-1-1,-1 1,0-1,0 1,-4-9,-15-17,20 37,1 1,-1-1,1 0,-1 1,1-1,-1 1,0-1,1 1,-1-1,0 1,1-1,-1 1,0 0,0 0,1-1,-1 1,0 0,0 0,0 0,1 0,-1-1,0 1,0 1,0-1,1 0,-1 0,0 0,0 0,0 0,1 1,-1-1,0 0,1 1,-1-1,0 1,0-1,1 1,-1-1,1 1,-1-1,0 1,1-1,-1 1,1 0,0-1,-1 1,1 0,-1-1,1 1,-3 6,1 1,0-1,0 0,1 1,0-1,0 1,0-1,1 1,1 0,-1-1,1 1,0-1,1 1,0-1,0 0,0 0,1 0,0 0,1 0,-1 0,1-1,1 1,-1-1,4 3,2 0,0 0,0 0,1-1,0-1,1 1,-1-2,1 0,1 0,-1-1,1-1,0 0,0-1,5 1,53 11</inkml:trace>
  <inkml:trace contextRef="#ctx0" brushRef="#br0" timeOffset="24460.871">7942 4087,'-7'60,"3"0,3 0,2 1,3-1,3 0,6 22,-12-78,0 8,0-1,1 0,1 1,0-1,0 0,1-1,0 1,1-1,0 0,1 0,0 0,0-1,1 1,0-2,6 6,-10-12,1 0,0-1,-1 1,1-1,0 0,-1 0,1 0,0 0,0-1,0 0,0 1,0-2,0 1,0 0,0-1,0 1,-1-1,1 0,0-1,0 1,-1 0,1-1,-1 0,1 0,75-59,-71 52,0 0,-1 0,0-1,-1 0,0 0,0-1,-1 0,0 0,-1 0,-1 0,0-1,0 1,0-7,-2 17,-1-1,1 1,-1 0,1 0,-1-1,1 1,-1 0,0 0,0-1,0 1,0 0,0-1,0 1,0 0,0-1,0 1,0 0,-1-1,1 1,-1 0,1 0,-1-1,1 1,-1 0,0 0,0 0,1 0,-1 0,0 0,0 0,0 0,0 0,0 0,0 0,0 1,-1-1,1 0,0 1,0-1,0 1,-1 0,1-1,0 1,-1 0,1 0,0-1,-1 1,1 0,0 0,-1 1,1-1,0 0,-1 0,1 1,0-1,0 1,-1-1,1 1,0-1,0 1,-5 5,0 0,0 0,1 0,0 1,1 0,-1 0,1 0,1 0,-1 1,1 0,0-1,1 1,0 0,0 1,1-1,0 0,1 0,-1 0,2 1,-1-1,2 8,1-8,0-1,0 0,0 0,1 0,0-1,1 1,-1-1,1 0,0 0,1 0,-1-1,1 0,0 0,1-1,-1 1,1-1,0-1,0 1,0-1,0 0,1-1,-1 0,1 0,-1-1,1 1,0-2,0 1,-1-1,1 0,0-1,0 0,-1 0,3-1,26-5</inkml:trace>
  <inkml:trace contextRef="#ctx0" brushRef="#br0" timeOffset="24899.565">7849 4274,'86'-12,"0"5,1 3,-1 4,41 7,-101-5,0 2,0 1,-1 0,1 2,-1 1,23 11,-39-14,1 0,0 0,-1 1,0 1,0-1,-1 1,0 1,0 0,0 0,-1 0,0 1,-1 0,0 0,-1 1,0 0,0 0,2 7,-2 1,-1 0,-1 0,-1 1,0-1,-1 1,-1 1,1 15,-1-34,-1 1,1-1,-1 1,1-1,0 1,-1-1,1 1,0-1,0 1,0-1,0 1,1-1,-1 1,0-1,1 1,-1-1,1 1,-1-1,1 0,0 1,-1-1,1 0,0 1,0-1,0 0,0 0,0 0,0 0,0 0,1 0,-1 0,0 0,0-1,1 1,-1 0,1-1,-1 1,0-1,1 1,-1-1,1 0,-1 0,1 1,-1-1,1 0,0-1,9-5,0 0,-1-1,0 0,-1-1,0 0,0-1,0 0,-1 0,-1 0,1-1,-1-1,-1 1,0-1,2-6,-1 1,0-1,-1 1,0-2,-2 1,0 0,0-1,-1-13,-4 20,-3 16,-4 17,4-3,0 0,2 0,0 1,0 0,2-1,1 1,1 8,-1-20,1 0,-1-1,1 1,1 0,-1-1,1 1,1-1,-1 0,1 0,1 0,-1-1,1 1,0-1,0 0,1 0,0-1,0 0,0 0,3 1,33 17</inkml:trace>
  <inkml:trace contextRef="#ctx0" brushRef="#br0" timeOffset="25431.726">9319 4314,'-5'-1,"-1"0,1 1,-1 0,0 0,1 0,-1 1,1 0,-1 0,1 0,-1 1,1 0,0 0,0 0,0 0,0 1,0 0,0 0,1 0,-1 1,1-1,0 1,0 0,1 1,-1-1,1 0,0 1,0 0,0 0,1 0,-2 2,3-2,0-1,0 1,0-1,1 0,0 1,0-1,0 1,0-1,1 1,-1-1,1 1,0-1,1 0,-1 1,1-1,0 0,0 0,0 0,0 0,1 0,-1-1,1 1,0-1,0 0,2 2,7 6,1-1,0 0,1-1,0-1,0 0,7 3,177 70,-162-55,-61-14,2-9,0-2,0 0,0-1,0-1,0-2,0 0,0-1,21 4,1 0,-1 0,1 0,-1-1,1 1,-1 0,1 0,0-1,-1 1,1-1,-1 1,1-1,0 0,-1 0,1 0,0 1,0-1,0 0,0 0,0 0,0-1,0 1,0 0,0 0,0 0,0-1,1 1,-1-1,1 1,-1 0,1-1,-1 1,1-1,0 1,0-1,0 1,0-1,4-4,0 0,0 0,1 0,0 1,1 0,-1 0,1 1,0-1,0 1,0 0,0 1,7-3,1-2,14-8,2 1,0 1,1 1,1 2,-1 1,2 2,5 0,-35 7,0 0,0 0,0 0,1 1,-1-1,0 1,0 0,0 0,0 0,1 0,-1 0,0 1,0 0,0-1,0 1,0 0,0 1,0-1,0 0,-1 1,1 0,0-1,-1 1,1 0,-1 0,0 1,0-1,0 0,0 1,0-1,0 1,0 0,0 2,8 102,-7-33,12-13,-15-60,0 1,1-1,-1 1,1-1,-1 0,1 1,0-1,-1 0,1 1,0-1,0 0,0 0,0 0,0 0,0 0,0 0,0 0,1 0,-1 0,0 0,0-1,1 1,-1 0,1-1,-1 0,0 1,1-1,-1 0,1 1,-1-1,1 0,-1 0,1 0,-1 0,1-1,-1 1,2 0,12-9</inkml:trace>
  <inkml:trace contextRef="#ctx0" brushRef="#br0" timeOffset="25698.997">9693 4033,'-18'-2,"-8"-1,-1 4,6 8,6 5,12 4,15 3,7-2</inkml:trace>
  <inkml:trace contextRef="#ctx0" brushRef="#br0" timeOffset="26071.126">10175 4368,'0'39,"-2"-12,1 0,1-1,1 1,1 0,2-1,1 1,1-1,1-1,1 1,1-1,12 23,-18-43,0 0,0 0,0 0,1-1,0 0,0 1,0-1,0 0,1-1,-1 1,1-1,0 0,0 0,0-1,0 1,1-1,-1 0,1-1,-1 1,1-1,0 0,-1 0,1-1,0 0,0 0,-1 0,5-1,-1-2,0 0,0-1,-1 0,1 0,-1-1,0 0,0 0,0-1,-1 0,0 0,0-1,-1 0,1 0,-2 0,1-1,4-8,-1 0,0-1,-1 0,-1 0,0-1,-2 0,0 0,-1 0,0-4,-1 6,0 0,-2-1,0 1,-1-1,-1 1,-1-11,-6 37,5 7,0 1,1-1,1 1,1 0,0 0,1 0,1-1,3 9,-4-18,1 1,0-2,1 1,0 0,0 0,1-1,0 0,0 0,1 0,0 0,0 0,0-1,1 0,0-1,0 1,1-1,-1 0,1 0,3 0,25 10,-3-6</inkml:trace>
  <inkml:trace contextRef="#ctx0" brushRef="#br0" timeOffset="26715.134">10843 4434,'55'69,"50"134,-105-201,0-1,1 0,-1 1,0-1,0 0,1 0,-1 1,1-1,-1 0,1 0,-1 0,1 0,0 0,0 0,-1 0,1 0,0 0,0 0,0 0,0 0,0-1,0 1,0 0,0-1,1 1,-1-1,0 1,0-1,0 1,1-1,-1 0,0 0,0 0,1 1,-1-1,0 0,1-1,-1 1,0 0,0 0,1-1,-1 1,0 0,0-1,0 1,1-1,-1 0,0 1,7-11,-1 0,0 0,0 0,-1-1,0 1,-1-2,-1 1,0 0,-1-1,0 0,-1 0,0-1,11-81,-13 114,2 0,0 1,1-1,1 0,1 0,0-1,2 0,2 5,-5-16,0 0,1-1,0 1,0-1,0 0,1 0,0-1,0 0,1 0,-1 0,1-1,0 0,0 0,1-1,-1 0,1 0,-1 0,1-1,0 0,0-1,0 0,0 0,0-1,0 0,0 0,7-2,-2 1,-1-1,1 0,-1-1,1-1,-1 0,0 0,0-1,-1-1,1 0,-1-1,-1 0,1 0,-1-1,0 0,-1-1,6-7,-12 13,1-1,-1 1,-1-1,1 0,0 1,-1-1,0 0,0 0,0-1,-1 1,1 0,-1-1,0 1,0 0,0-1,-1 1,0-1,1 0,-2 1,1-1,0 1,-1-1,0 1,0-1,-1 1,1 0,-1-1,0 1,0 0,0 0,0 0,-1 1,0-1,1 0,-1 1,-1 0,1 0,0 0,-1 0,-2-2,0 4,1-1,0 1,0 0,-1 0,1 1,-1 0,1 0,0 0,-1 1,1-1,0 1,-1 0,1 1,0 0,0-1,0 1,0 1,0-1,1 1,-1 0,1 0,-1 0,1 1,0-1,1 1,-1 0,0 0,1 1,0-1,0 1,1-1,-1 1,1 0,0 0,0 0,0 0,1 1,0-1,0 0,0 0,1 1,-1-1,1 1,1-1,-1 0,1 1,0 0,1 0,-1 0,1 0,0 0,1-1,-1 1,1-1,1 0,-1 1,1-1,-1-1,1 1,1 0,-1-1,1 0,-1 0,1-1,0 1,1-1,-1 0,0 0,1-1,0 1,3 0,12 3,-1 0,1-1,1-2,-1 0,0-1,4-1,102-8,-72-2</inkml:trace>
  <inkml:trace contextRef="#ctx0" brushRef="#br0" timeOffset="27151.971">12033 4127,'0'-7,"0"-4,2 6,3 11,6 15,7 17,8 14,6 13,4 8,3 9,-2 7,-9 10,-21 15,-40 20,-65 24,-83 28,-11-18</inkml:trace>
  <inkml:trace contextRef="#ctx0" brushRef="#br0" timeOffset="28883.85">256 5985,'-11'-23,"6"26,4 65,18 405,-8-395,-10-79,1 1,0 0,0-1,0 1,0-1,0 1,0 0,0-1,1 1,-1-1,0 1,0 0,0-1,0 1,0-1,1 1,-1 0,0-1,0 1,0 0,1-1,-1 1,0 0,1 0,-1-1,0 1,1 0,-1 0,0-1,1 1,-1 0,0 0,1 0,-1 0,1 0,-1-1,0 1,1 0,-1 0,1 0,-1 0,0 0,1 0,-1 0,1 0,-1 1,1-1,-1 0,0 0,1 0,-1 0,0 1,1-1,-1 0,0 0,1 0,-1 1,0-1,1 0,-1 1,0-1,0 0,1 1,-1-1,0 0,0 1,0-1,1 0,-1 1,0-1,41-95,-36 78,2-1,0 1,1 0,0 1,2 0,0 0,3-2,-12 15,1 1,0-1,0 1,1-1,-1 1,1 0,-1 0,1 0,-1 0,1 0,0 1,0-1,0 1,0 0,0 0,0 0,0 0,1 1,-1-1,0 1,0 0,1 0,-1 0,0 0,0 0,1 1,-1-1,0 1,0 0,0 0,0 0,0 1,0-1,0 1,0-1,-1 1,2 1,5 6,0 0,0 1,-1 1,0-1,-1 1,0 1,-1-1,0 1,0 0,-2 1,0-1,0 1,-1 0,0 0,-1 0,-1 1,0-8,0-1,0 0,-1 0,0 1,0-1,-1 0,1 1,-1-1,0 0,0 0,-1 0,0 0,0 0,0 0,0 0,-1 0,1-1,-1 0,-1 1,1-1,0 0,-1 0,0-1,0 1,0-1,0 0,-1 0,1 0,-1-1,0 1,0-1,0 0,0-1,0 1,-2-1,-16 4,0-1,-1-1,1-1,-1-1,0-1,1-1,-1-1,-3-2,26 4,0 0,-1 0,1 0,0 0,0 0,0 0,-1 0,1 0,0 0,0-1,0 1,0 0,-1-1,1 1,0-1,0 1,0-1,0 0,0 1,0-1,0 0,0 0,1 1,-1-1,0 0,0 0,1 0,-1 0,0 0,1 0,-1-1,1 1,-1 0,1 0,0 0,0 0,-1-1,1 1,0 0,0 0,0 0,0-1,8-11</inkml:trace>
  <inkml:trace contextRef="#ctx0" brushRef="#br0" timeOffset="29183.082">724 5624,'16'-3,"11"12,9 23,3 33,-1 34,-8 34,-10 33,-22 30,-34 27,-43 20,-7-30</inkml:trace>
  <inkml:trace contextRef="#ctx0" brushRef="#br0" timeOffset="30627.302">2033 6680,'33'-36,"-3"-1,-1-1,-2-1,-1-2,-3 0,-1-2,-2-1,-2 0,-1-1,-3-1,-2 0,1-17,-11 52,0 0,-1 0,0-1,-1 1,-1-1,1 1,-2 0,1-1,-2 1,1 0,-2 0,1 1,-2-1,-2-5,6 14,0 0,0 0,0 1,-1-1,1 0,0 0,-1 1,1-1,-1 1,0-1,0 1,1 0,-1 0,0 0,0 0,0 0,0 0,0 0,0 1,0-1,-1 1,1 0,0-1,0 1,0 0,0 0,-1 0,1 0,0 1,0-1,0 1,0-1,0 1,0 0,-1 0,-2 2,0 0,0 0,0 1,0-1,0 1,1 1,0-1,0 1,0-1,0 1,1 0,-2 3,-6 14,1 1,1 1,1-1,1 2,2-1,0 1,1 0,2 0,0 0,2 0,1 0,0 0,2 0,1-1,1 1,2-1,0 0,3 6,-5-15,0-1,2 1,-1-1,2-1,0 1,0-1,1-1,1 1,0-2,1 1,0-1,0-1,1 0,1-1,0 0,0-1,0 0,1-1,0-1,1 0,0-1,-1 0,2-1,-1-1,0-1,1 0,-1 0,14-2,-20-1,1 0,-1 0,1-1,-1 0,0-1,0 0,0 0,0-1,-1 0,1-1,-1 0,0 0,-1 0,1-1,-1-1,0 1,-1-1,1 0,-1-1,-1 1,1-1,-1 0,-1-1,1 1,-2-1,1 0,-1 0,0 0,-1 0,0 0,-1-1,0 1,0-1,-1 1,0-5,1 11,-1 1,0-1,1 0,-1 0,0 0,-1 0,1 0,0 1,-1-1,0 0,1 0,-1 1,0-1,0 0,-1 1,1-1,-1 1,1-1,-1 1,0 0,0 0,1-1,-2 1,1 1,0-1,0 0,-1 0,1 1,-1 0,1-1,-1 1,1 0,-1 0,0 0,0 1,1-1,-1 1,0-1,0 1,0 0,-1 0,-5 4,0 1,1 0,-1 0,1 1,1 0,-1 0,1 1,0 0,1 0,0 1,0-1,0 1,1 1,0-1,1 1,0 0,0 0,1 0,0 0,-1 7,3-14,-1 0,1 0,0 1,1-1,-1 0,0 0,0 1,1-1,0 0,-1 1,1-1,0 1,0-1,0 0,1 1,-1-1,0 1,1-1,0 0,-1 1,1-1,0 0,0 0,0 0,1 0,-1 0,0 0,1 0,-1 0,1 0,0-1,0 1,-1-1,1 1,0-1,0 1,1-1,-1 0,1 0,4 0,1-1,-1 1,1-1,0-1,-1 0,1 0,-1 0,1-1,-1 0,0 0,0-1,0 0,0 0,0-1,-1 0,1 0,-1 0,0-1,0 0,-1 0,1-1,-1 1,0-1,-1 0,1 0,-1-1,-1 0,1 1,-1-1,0 0,-1-1,0 1,0 0,0-1,0-2,-7-20,5 30,0-1,0 1,0-1,0 1,0-1,0 1,-1-1,1 1,0-1,0 1,0-1,-1 1,1-1,0 1,-1-1,1 1,0 0,-1-1,1 1,0-1,-1 1,1 0,-1 0,1-1,-1 1,1 0,0 0,-1-1,1 1,-1 0,1 0,-1 0,1 0,-1 0,0 0,1 0,-1 0,1 0,-1 0,1 0,-1 0,1 0,-1 0,1 0,-1 1,1-1,-1 0,1 0,-1 0,1 1,0-1,-1 1,-2 3,1 0,0 0,0 0,0 1,0-1,1 1,0 0,0-1,0 1,0 0,1 0,0-1,0 1,0 0,0 0,1 0,0-1,0 1,0 0,3 2,-1-1,1 1,1-1,-1 0,1 0,0-1,0 1,1-1,0 0,0-1,0 1,0-1,1-1,0 1,-1-1,1 0,1 0,-1-1,0 0,0 0,1-1,-1 0,1 0,-1-1,1 0,0 0,76 1,-2-7</inkml:trace>
  <inkml:trace contextRef="#ctx0" brushRef="#br0" timeOffset="31961.744">4626 6400,'-10'-3,"0"1,-1 0,1 0,-1 2,1-1,-1 1,1 1,-1-1,1 2,-1 0,1 0,0 1,0 0,0 0,0 1,0 1,1 0,0 0,0 1,0 0,1 0,0 1,0 0,1 1,-1-1,2 2,-1-1,-1 3,6-8,1-1,-1 0,0 1,1-1,-1 1,1 0,0-1,0 1,0 0,0 0,0 0,1 0,-1 0,1 0,0 0,0 0,0 0,0 0,0 0,1 0,-1 0,1 0,0-1,0 1,0 0,0 0,1-1,-1 1,1 0,-1-1,2 1,4 2,1 0,0-1,0 1,1-2,-1 1,1-1,0-1,0 1,0-1,0-1,0 0,0 0,0-1,6 0,28-1,-1-1,0-3,-1-1,1-2,-1-1,-1-3,0-1,12-7,7-6,-59 25,1 1,0 0,-1 0,1-1,-1 1,1 0,0 0,-1 0,1 0,0 0,-1 0,1 0,-1 0,1 0,0 0,-1 1,1-1,0 0,-1 0,1 0,-1 1,1-1,-1 0,1 1,-1-1,1 1,-1-1,1 0,-1 1,1-1,-1 1,0-1,1 1,-1 0,0-1,1 1,-1-1,0 1,0-1,1 1,-1 0,0-1,0 1,0 0,0-1,0 1,0 0,0-1,0 1,0-1,0 1,0 0,-1-1,1 1,0-1,0 1,-1 0,1-1,0 1,-1-1,1 1,-1-1,2 17,-1-15,2 1,-1-1,0 1,0-1,1 0,-1 1,1-1,0 0,-1 0,1 0,0-1,0 1,0 0,1-1,-1 1,0-1,1 0,-1 0,1 0,-1 0,1 0,-1 0,1-1,-1 1,1-1,0 1,72-1,-69-1,1 1,-1-1,0 0,0 0,1-1,-1 0,0 0,0-1,-1 1,1-1,0 0,-1-1,0 1,0-1,0 0,0-1,0 1,-1-1,0 0,0 0,0 0,-1 0,0-1,0 0,0 1,1-6,-5 5,-1 1,0 0,0 0,-1 0,0 0,0 0,0 0,0 1,-1-1,0 1,1 0,-2 0,1 1,0-1,-1 1,0 0,1 0,-1 0,0 1,-1-1,1 1,0 1,-1-1,1 1,-1 0,-1 0,-9-4,0 1,0 0,-1 2,1 0,0 0,-1 2,0 0,1 1,-6 1,21-2,1 0,-1-1,1 1,-1 0,1 0,-1 0,1 0,-1 0,0 0,1 0,-1 0,1 0,-1 0,1 0,-1 0,1 0,-1 0,1 0,-1 1,1-1,-1 0,1 0,-1 1,1-1,-1 0,1 1,-1-1,1 0,0 1,-1-1,1 1,0-1,-1 0,1 1,0-1,-1 1,1-1,0 1,0-1,0 1,0 0,-1-1,1 1,0-1,0 1,0-1,0 1,0-1,0 1,0-1,1 1,-1 0,0-1,0 1,0-1,0 1,1-1,-1 1,98 6,-84-8,303-17,-312 18,0 0,0 0,-1 0,1 0,0 1,0 0,-1 0,1 0,-1 1,1 0,-1 0,1 0,-1 0,0 0,0 1,0 0,0 0,-1 0,1 0,-1 1,0-1,0 1,0 0,0 0,-1 0,0 0,1 0,-1 3,10 127,-12-133,1 0,-1 1,1-1,-1 0,1 0,0 0,0 0,-1 1,1-1,0 0,0 0,0 0,0-1,0 1,1 0,-1 0,0-1,0 1,0 0,1-1,-1 1,0-1,0 0,1 1,-1-1,0 0,1 0,-1 0,1 0,-1 0,0 0,1 0,-1 0,0-1,1 1,-1 0,1-1,47-19,-37 13,-1 1,0-1,0-1,-1 0,0-1,0 0,-1 0,0-1,-1 0,0-1,-1 0,0 0,0 0,-1-1,-1 0,0 0,-1-1,0 0,-5 22,-1 0,1-1,1 1,0 0,0 0,1 0,0 0,0-1,1 1,0 0,1-1,0 1,0-1,1 0,0 0,0 0,1-1,0 1,6 5,-8-10,1-1,-1 1,1-1,0 0,0 0,0-1,0 1,0-1,0 0,0 0,0 0,0-1,1 0,-1 1,0-1,0-1,1 1,-1-1,0 1,0-1,0 0,0-1,0 1,0-1,0 0,0 0,0 0,-1 0,1 0,-1-1,1-1,4-2,0-1,0 0,-1-1,0 0,0 0,-1 0,0-1,0 0,-1 0,0 0,-1-1,1-3,0-3,-2 0,0 0,-1 0,0 0,-2 0,1-1,-3-8,-1 128,3-95,0 0,0 0,1 0,0 0,1 0,-1 0,2 0,-1 0,1-1,0 1,0-1,1 0,0 0,1 0,-1 0,1-1,0 0,1 0,0 0,0 0,0-1,0 0,1-1,0 1,4 1,34 7,-1-7</inkml:trace>
  <inkml:trace contextRef="#ctx0" brushRef="#br0" timeOffset="33013.15">6592 6559,'-12'-7,"-1"0,0 1,0 0,0 1,-1 1,0 0,0 0,0 2,0 0,0 0,0 1,-1 1,1 0,0 1,-8 2,19-2,0-1,0 1,1 0,-1 0,0 0,0 0,1 0,-1 1,0-1,1 1,0 0,-1 0,1 0,0 0,0 0,0 0,0 1,0-1,1 1,-1-1,1 1,-1 0,1-1,0 1,0 0,0 0,1 0,-1 0,1 0,-1 0,1 0,0 0,0 0,1 0,-1 0,0-1,1 1,0 0,0 0,0 0,0 0,0-1,0 1,1 0,-1-1,1 1,0-1,1 1,6 5,1-2,0 0,1 0,-1-1,1 0,0 0,1-2,-1 1,1-1,-1-1,1 0,0-1,0 0,0-1,0 0,-1-1,12-2,-15 3,-1 0,1-1,-1 1,0-2,1 1,-1-1,0 0,0-1,0 0,-1 0,1 0,-1-1,1 0,-1 0,0 0,-1-1,1 0,-1 0,0-1,0 0,0 1,-1-1,0-1,0 1,-1-1,0 1,0-1,0-2,-1-77,-5 102,2-9,0 1,0-1,0 1,1-1,1 1,-1-1,1 1,0-1,1 1,0-1,0 0,1 0,-1 0,2 0,-1 0,1-1,0 1,0-1,0 0,1 0,0-1,1 1,-1-1,1 0,0-1,0 1,0-1,1-1,-1 1,1-1,1 1,3-3,-1 1,1-2,-1 1,1-2,-1 1,1-1,-1-1,0 0,1 0,-1-1,0 0,0-1,-1 0,1-1,-1 0,0 0,0-1,-1 0,0-1,0 0,0 0,-1 0,0-1,0 0,-1-1,0 1,0-1,-1-1,-1 1,1-1,-1 1,-1-1,2-6,-5 14,1 0,0-1,-1 1,1 0,-1 0,0 0,1 0,-1 0,0-1,0 1,-1 0,1 0,0 0,-1 0,1 0,-1 0,0 0,0 0,1 0,-1 0,-1 0,1 0,0 0,-1-1,0 4,0 0,0 0,0 1,0-1,0 0,1 1,-1-1,1 1,-1 0,1-1,0 1,-1 0,1 0,0 0,0 0,0 0,1 0,-1 0,0 0,1 0,-1 3,1-5,-2 3,0 1,0-1,1 1,-1 0,1 0,0 0,0 0,0 0,0 0,1 0,-1 0,1 0,0 0,1 0,-1 0,1 0,0 0,-1 0,2 0,-1 0,0 0,1 0,0-1,0 1,0-1,0 1,1-1,-1 0,1 0,0 0,0 0,0 0,0 0,0-1,1 0,-1 0,1 0,-1 0,10 0,-1-1,0-1,0 0,1 0,-1-1,0-1,0 0,0-1,0 0,0 0,0-2,-1 1,0-2,0 1,0-1,-1-1,0 0,0-1,-1 0,0 0,0-1,1-1,-4 3,-1 1,1-1,-1 0,-1 0,1 0,-1-1,-1 0,1 1,-1-1,-1-1,1 1,-1 0,-1-1,0 1,0-3,-10 39,7-19,2 0,-1 0,1-1,0 1,1 0,0 0,0 0,1-1,0 1,1-1,0 1,0-1,1 0,0 0,0 0,1-1,0 0,0 1,1-2,-1 1,2-1,-1 0,1 0,0 0,0-1,0 0,5 2,5 0,-1 0,1-1,0-1,0-1,1 0,0-1,-1-1,1-1,1 0,38 0</inkml:trace>
  <inkml:trace contextRef="#ctx0" brushRef="#br0" timeOffset="33868.966">8062 6520,'-4'-5,"0"0,0 0,-1 0,0 0,0 1,0 0,-1 0,1 0,-1 1,0 0,0 0,0 0,0 1,0 0,-1 0,1 1,-1-1,1 1,-1 1,0-1,1 1,-1 0,1 1,-1 0,0 0,1 0,-1 1,1 0,0 0,0 0,0 1,0 0,0 0,0 1,1 0,-1 0,1 0,0 0,0 1,1 0,0 0,-1 0,2 0,-1 1,1 0,-1 0,2 0,-1 0,1 0,0 0,0 1,0-1,1 1,0-4,1 0,0-1,0 1,0 0,0 0,0 0,1-1,-1 1,1 0,0-1,0 1,0 0,0-1,0 1,0-1,1 1,-1-1,1 0,0 0,0 0,0 0,0 0,0 0,0 0,0 0,0-1,1 1,-1-1,1 0,-1 0,1 0,-1 0,1 0,0 0,0-1,5 2,1 0,-1-1,1 0,-1-1,1 0,-1 0,1-1,-1 0,1-1,-1 0,2 0,3-3,0-1,0-1,0 0,-1 0,0-1,0-1,-1 0,-1 0,1-1,-1-1,-1 1,0-2,-1 1,0-1,0 0,-1-1,-1 0,0 0,-1 0,-1-1,0 0,0 0,-2 0,0 0,0 0,-1-1,-1 1,-1-6,-1-20,-2 0,-1 1,-3-1,-1 1,-2 0,-8-18,17 52,-22-35,22 40,0 1,1 0,-1 0,1 1,-1-1,1 0,-1 0,1 1,0-1,0 1,0-1,0 1,0 0,0-1,0 1,0 0,1-1,-1 1,0 0,1 0,0 0,-1 0,1 0,0 0,-1 1,-10 49,1 0,3 0,2 0,3 40,1-67,1 1,2-1,0 0,2 0,1 0,1 0,3 5,-6-20,1-1,0 1,0-1,1-1,1 1,-1-1,1 0,1 0,-1 0,1-1,1 0,-1 0,1-1,0 0,1-1,-1 1,1-2,0 1,6 1,1-1,1 0,0-1,0 0,0-2,0 0,1-1,-1 0,1-2,-1 0,0-1,1-1,-1 0,0-1,-1-1,1-1,-1 0,0-1,0-1,-1 0,0-2,2-1,-13 9,-1-1,1 1,-1 0,1-1,-1 0,0 1,0-1,-1-1,1 1,0 0,-1-1,0 1,0-1,0 0,0 1,-1-1,1 0,-1 0,0 0,0 0,-1 0,1-1,-1 1,0 0,0 0,0 0,-1 0,1-1,-1 1,0 0,0 0,0 0,-1 0,1 1,-1-1,0 0,-2-2,0 1,-1-1,0 1,0-1,-1 1,0 1,0-1,0 1,0 0,0 1,-1-1,0 1,1 0,-1 1,-1 0,4 3,0 0,0 1,0 0,1 0,-1 0,1 0,0 1,-1-1,1 1,0 0,0 0,1 0,-1 0,1 0,-1 1,1-1,0 1,0 0,1 0,-1-1,1 1,0 0,0 0,0 0,0 3,-2 2,1-1,0 1,1 0,0-1,0 1,0 0,1 0,1 0,0 0,0 1,0-7,-1 1,1-1,0 0,0 0,1-1,-1 1,1 0,-1 0,1-1,0 1,0-1,0 1,0-1,0 0,1 0,-1 0,1 0,-1 0,1 0,0-1,0 0,0 1,0-1,0 0,0 0,0 0,0-1,0 1,0-1,1 0,3 0,1-1,-1 0,0 0,1 0,-1-1,0-1,0 1,0-1,0 0,0 0,-1-1,0 0,1 0,-2-1,1 0,0 0,-1 0,0 0,0-1,0 0,-1 0,0 0,0-1,-1 1,1-1,-2 0,1 0,-1 0,0 0,0-1,-1 1,1-5,-3 12,1 1,0-1,-1 0,1 1,-1-1,1 0,-1 1,1-1,-1 0,1 1,-1-1,1 0,-1 0,1 0,-1 1,1-1,-1 0,1 0,-1 0,0 0,1 0,-1 0,1 0,-1 0,0 0,1 0,-1-1,1 1,-1 0,1 0,-1-1,1 1,-1 0,1 0,-1-1,1 1,-1 0,1-1,-1 1,1-1,0 1,-1-1,1 1,0-1,-1 1,1-1,0 1,0-1,0 1,-1-1,1 1,0-1,0 0,0 1,0-1,0 1,0-1,0 1,0-1,0 0,0 1,0-1,1 1,-1-1,0 1,0-1,0 1,1-1,-1 1,0-1,-1 5,-1 0,1 1,0-1,0 0,0 1,0-1,1 1,0-1,0 1,0-1,0 1,1-1,0 1,0-1,0 1,0-1,1 0,-1 0,1 0,0 0,1 0,-1 0,1 0,-1-1,1 1,0-1,0 0,1 0,-1 0,1 0,-1 0,1-1,0 0,0 0,0 0,14 5,0 0,0-2,0 0,0-1,1-1,-1-1,1 0,0-2,0 0,0-1,4-1,39-3</inkml:trace>
  <inkml:trace contextRef="#ctx0" brushRef="#br0" timeOffset="36324.757">10188 6520,'10'-33,"2"0,1 0,1 2,1 0,2 0,10-12,-25 40,32-42,-33 44,0 0,0 0,0 0,0 0,0 0,0 0,0 0,0 0,0 1,1-1,-1 0,0 1,0-1,1 1,-1-1,1 1,-1 0,0-1,1 1,-1 0,1 0,-1 0,0 0,1 0,-1 0,1 1,-1-1,0 0,1 1,-1-1,0 1,1-1,-1 1,1 0,38 64,-33-48,19 38,-11-24,0 1,-2 1,-2 0,0 3,-10-32,0-1,-1 1,0-1,0 0,0 1,0-1,0 1,-1-1,1 1,-1-1,0 0,0 1,0-1,-1 0,1 0,-1 0,0 0,1 0,-1 0,-1 0,1-1,0 1,-1-1,1 1,-1-1,0 0,1 0,-1 0,0-1,0 1,-1-1,1 1,0-1,0 0,-1 0,1-1,-1 1,1-1,0 1,-1-1,-1 0,-1 0,0 1,1-1,-1 0,0 0,0-1,1 0,-1 0,0 0,1-1,-1 0,1 0,-1 0,1-1,0 1,0-1,0-1,0 1,1-1,0 1,-1-2,4 4,1-1,0 1,-1 0,1-1,0 1,0-1,-1 1,1-1,0 1,1-1,-1 1,0 0,0-1,1 1,-1-1,0 1,1 0,0-1,-1 1,1 0,0-1,0 1,-1 0,1 0,0 0,0 0,0 0,1 0,-1 0,0 0,0 0,0 0,1 1,-1-1,0 1,1-1,-1 1,0-1,1 1,-1 0,1-1,-1 1,1 0,-1 0,1 0,-1 0,0 0,1 1,-1-1,1 0,0 1,17-3</inkml:trace>
  <inkml:trace contextRef="#ctx0" brushRef="#br0" timeOffset="37579.178">10843 6413,'-4'-4,"0"1,-1 0,1 0,-1 0,1 0,-1 1,0 0,0 0,0 0,-1 1,1-1,0 1,-1 1,1-1,0 1,-1 0,1 0,-1 0,1 1,0 0,-1 0,1 0,0 1,0-1,0 1,0 0,0 1,0 0,1-1,-1 1,1 1,0-1,0 1,-2 1,1 2,0-1,1 1,0-1,1 1,-1 0,1 1,0-1,1 1,0-1,0 1,1 0,-1 7,2-12,-1 1,1-1,0 1,0-1,1 1,-1-1,1 0,-1 1,1-1,0 0,0 1,1-1,-1 0,1 0,-1 0,1 0,0 0,0 0,0-1,1 1,-1-1,1 1,-1-1,1 0,0 0,0 0,0 0,0 0,0-1,1 1,1-1,-1 0,1 0,0 0,0-1,0 1,-1-1,1 0,0-1,0 1,0-1,-1 0,1 0,0-1,-1 1,1-1,-1 0,0 0,1 0,-1-1,0 0,0 1,-1-1,1-1,-1 1,1-1,1-2,3-3,0 0,-1-1,0-1,0 1,-1-1,-1 0,0 0,0-1,2-11,-7 22,2-3,-1 0,0 0,0 0,0-1,0 1,-1 0,0 0,0-1,0 1,0 0,-1 0,0-1,0 0,-3 21,6-2,1 0,0 0,1 0,1-1,0 1,0-1,1-1,1 1,0-1,1 0,1 0,-6-7,-1-1,1 1,1-1,-1 0,1 0,-1 0,1-1,0 1,1-1,-1 0,0 0,1 0,0-1,0 0,0 0,-1 0,2 0,-1-1,0 0,0 0,0 0,1-1,-1 1,0-1,1-1,-1 1,0-1,0 0,1 0,-1 0,0-1,0 0,0 0,-1 0,1 0,0-1,-1 0,1 0,3-3,-3-3,0 0,0 0,-1 0,-1-1,1 1,-1-1,-1 0,0 0,0 0,-1 0,-1 0,1 0,-1 0,-1-1,0 1,-1 0,0 0,0 0,-1 1,0-1,-1 1,0-1,0 1,-1 0,0 1,-1-1,-4-4,-19-21,29 34,0-1,1 1,-1-1,0 1,0 0,0-1,0 1,0-1,1 1,-1 0,0-1,0 1,1 0,-1-1,0 1,0 0,1-1,-1 1,0 0,1 0,-1 0,0-1,1 1,-1 0,1 0,-1 0,0 0,1-1,-1 1,1 0,-1 0,0 0,1 0,-1 0,1 0,-1 0,1 0,-1 0,0 1,1-1,-1 0,1 0,-1 0,0 0,1 0,-1 1,0-1,1 0,-1 0,0 1,2-1,319 25,-321-25,90 19,-87-18,0 0,0 0,-1 0,1 1,0-1,-1 1,1-1,-1 1,1 0,-1 0,0 0,0 0,0 1,0-1,0 0,0 1,-1-1,1 1,-1 0,1 0,-1-1,0 1,-1 0,1 0,0 0,-1 0,1 0,-1 1,-24 81,3-22,20-61,1 0,0 0,0 0,0-1,0 1,0 0,0 0,1 0,-1 0,1 0,-1 0,1 0,-1-1,1 1,0 0,0 0,0-1,0 1,0-1,1 1,-1-1,0 1,1-1,-1 0,1 0,-1 1,1-1,0 0,-1-1,1 1,0 0,0 0,0-1,0 1,-1-1,1 1,1-1,77 6,-74-6,42-2</inkml:trace>
  <inkml:trace contextRef="#ctx0" brushRef="#br0" timeOffset="37988.971">12100 6279,'-123'14,"118"-12,-1-1,1 1,-1 0,1 0,0 1,0-1,0 1,0 1,0-1,1 0,-1 1,1 0,0 0,0 0,0 1,1 0,0-1,0 1,-3 5,5-6,0-1,0 1,0 0,0 0,1 0,-1 0,1 0,0-1,0 1,0 0,1 0,-1 0,1 0,0 0,0-1,1 1,-1 0,1-1,-1 1,1-1,0 1,1-1,-1 0,0 0,1 0,0 0,0 0,0-1,0 1,0-1,2 1,8 6,-1-1,1-1,1 0,-1-1,1-1,0 0,12 3,-9-4,0-1,0 0,0-1,1-1,-1-1,0 0,0-2,1 0,-1 0,15-6,-22 6,-1-1,0-1,0 1,0-2,-1 1,0-1,0 0,0-1,0 0,-1 0,0-1,0 0,-1 0,1-1,-2 1,1-1,-1-1,0 1,-1-1,1-1,-2 4,-1-1,1 1,-1-1,0 0,-1 1,1-1,-1 0,-1 0,1 0,-1 0,0 0,-1 0,0 0,0 0,0 1,-1-3,2 9,0-1,0 1,-1-1,1 0,0 1,0-1,0 1,0-1,-1 1,1-1,0 1,-1-1,1 1,0-1,-1 1,1-1,-1 1,1 0,0-1,-1 1,1 0,-1-1,1 1,-1 0,1 0,-1-1,0 1,1 0,-1 0,1 0,-1 0,1 0,-1-1,0 1,1 0,-1 1,1-1,-1 0,1 0,-1 0,0 0,1 0,-1 0,1 1,-1-1,1 0,-1 1,1-1,-1 0,1 1,-1-1,-15 30,13-22,1 0,1 0,-1 1,1-1,1 1,0-1,0 0,0 1,1-1,0 1,1-1,0 0,0 0,1 1,0-2,0 1,1 0,0-1,0 1,1-1,0 0,0-1,1 1,0-1,1 0,17 12</inkml:trace>
  <inkml:trace contextRef="#ctx0" brushRef="#br0" timeOffset="38616.676">12341 5851,'65'32,"143"82,-190-102,-2 1,1 0,-2 1,0 1,-1 1,0 0,-1 0,-1 2,0-1,0 6,-3-3,0 2,-2-1,-1 1,-1 0,0 0,0 13,8 38,-13-70,0 0,1-1,-1 1,1 0,0 0,0 0,0-1,0 1,1 0,-1-1,1 1,-1-1,1 0,0 1,0-1,0 0,0 0,1 0,-1 0,0-1,1 1,-1-1,1 1,0-1,-1 0,1 0,0 0,0 0,-1-1,1 1,0-1,0 0,0 1,2-2,7-2,-1 0,1-1,-1-1,0 0,-1 0,1-1,-1-1,0 0,0 0,-1-1,0 0,-1 0,0-1,0 0,-1-1,3-4,61-107,-70 121,0 1,-1-1,1 1,0-1,-1 1,1-1,0 1,-1 0,1-1,-1 1,1 0,-1 0,1-1,-1 1,0 0,1 0,-1 0,0 0,0 0,0-1,0 1,1 0,-1 0,0 0,-1 0,1 0,0 0,0-1,0 1,0 0,-1 0,1 0,0 0,-1 0,1 0,-1 5,0 0,1 0,-1 0,1 0,1 0,-1 0,1 0,0 0,0-1,1 1,-1 0,1-1,0 1,1-1,0 1,0-1,0 0,0 0,1-1,0 1,0-1,0 1,4 2,0-3,0 0,1-1,-1 0,1 0,0-1,-1 0,1-1,0 0,0 0,0-1,0 0,0 0,0-1,0 0,0-1,0 0,-1-1,12-2,0-2,-1 0,0-2,0 0,-1-1,15-10,-24 14,0 0,0-1,0 0,-1 0,0-1,-1 0,0 0,0-1,-1 0,0 0,0 0,-1-1,1-4,-9 28,-1 0,2 0,0 0,0 1,1-1,1 0,1 1,0-1,0 0,4 12,-4-22,0-1,1 1,0 0,0-1,0 1,0-1,0 1,0-1,1 0,0 0,0 0,0 0,0-1,0 1,0-1,1 0,-1 1,1-2,0 2,18 4</inkml:trace>
  <inkml:trace contextRef="#ctx0" brushRef="#br0" timeOffset="38890.7">13584 5812,'0'20,"7"16,8 11,3-2</inkml:trace>
  <inkml:trace contextRef="#ctx0" brushRef="#br0" timeOffset="39368.445">13958 6265,'27'-69,"-2"-2,-3 0,-4-2,-2 0,-4-1,-3 0,-4-1,-2 0,-5-21,-14-26,-6 84,21 38,0-1,0 1,0-1,0 1,0 0,0 0,0-1,0 1,0 0,0 0,0 0,0 0,0 0,0 1,0-1,0 0,0 0,-1 1,1-1,0 0,1 1,-1-1,0 1,0 0,0-1,0 1,0 0,0-1,1 1,-1 0,0 0,1 0,-1 0,0-1,1 1,-1 0,1 0,0 1,-8 11,0 0,2 1,-1 0,2 0,0 0,1 1,-1 6,-15 65,3 2,5 0,-1 68,10-133,1 1,1-1,1 1,2-1,0 1,1-1,1 0,2 0,0 0,1-1,2 0,0 0,3 2,-7-16,1-1,0-1,1 1,-1-1,1 0,1-1,-1 0,1 0,0 0,0-1,0 0,0-1,1 0,0 0,-1 0,1-1,0-1,0 0,0 0,1-1,-1 0,0 0,0-1,0 0,0-1,0 0,0 0,-1-1,1 0,-1 0,0-1,1 0,-2-1,1 0,0 0,-1-1,5-4,-5 3,0 0,0 0,0-1,-1 0,0 0,0 0,-1-1,0 0,-1 0,0 0,0-1,1-6,-5-1,-7 18,4 4,1 1,0-1,0 0,0 1,1-1,0 1,0-1,0 1,1 0,-1-1,1 1,1 0,-1-1,1 1,0-1,1 1,-1-1,1 1,0-1,0 0,1 0,-1 0,1 0,0 0,1 0,-1-1,1 0,0 1,0-1,0-1,0 1,1-1,0 1,0-1,2 0,0 0,1 0,-1-1,1 0,-1 0,1 0,0-1,0-1,0 1,-1-1,1 0,0-1,0 0,0 0,-1-1,1 0,0 0,-1-1,0 0,0 0,0-1,0 0,0 0,-1 0,1-1,-1 0,0 0,-1-1,1 0,-1 0,0 0,-1 0,0-1,0 0,0 0,-1 0,1 0,-2 0,1-2,-1 2,0-1,-1 0,0 1,0-1,-1 0,0 0,-1 1,1-1,-1 0,-1 0,1 1,-1-1,-1 1,1 0,-1 0,-1-1,1 2,-1-1,-1 0,1 1,-1 0,0 0,0 0,-1 1,1 0,-1 0,0 0,-1 0,1 1,-4-1,7 4,-1 0,1 1,0 0,-1-1,1 1,-1 0,1 1,0-1,-1 1,1-1,0 1,-1 0,1 0,0 0,0 1,0-1,0 1,0 0,0 0,0 0,1 0,-1 0,1 0,-1 1,1-1,0 1,0 0,0 0,0-1,1 1,-1 1,1-1,-1 0,1 0,0 0,1 1,-1-1,0 0,1 1,0-1,0 1,0-1,0 0,1 2,-1 29</inkml:trace>
  <inkml:trace contextRef="#ctx0" brushRef="#br0" timeOffset="39771.52">14747 6239,'18'-37,"-2"-2,-1 0,-2 0,-2-1,-2-1,-1-3,-7 38,2-9,-1-1,-1 1,0 0,-2 0,1-1,-2 1,0 0,-2-9,4 23,-1 0,1 0,0 0,0 0,0 0,-1 0,1 0,0 0,-1 0,1 0,-1 0,1 0,-1 0,0 0,1 0,-1 0,0 1,0-1,1 0,-1 0,0 1,0-1,0 1,0-1,0 1,0-1,0 1,0-1,0 1,0 0,0 0,0 0,0-1,0 1,0 0,-1 0,1 0,0 1,0-1,0 0,0 0,0 1,0-1,0 0,0 1,-30 39,30-37,1 0,-1 0,0 0,1 0,0 0,-1 0,1 0,0 0,1 0,-1 0,0 0,1 0,0 0,0 0,0 0,0 0,0 0,0-1,1 1,-1 0,1-1,0 0,0 1,0-1,0 0,0 0,0 0,1 0,-1 0,2 0,88 39,-70-34,-17-5,0 0,0 0,0 0,0 1,-1-1,1 1,-1 0,0 1,1-1,-2 1,1-1,0 1,-1 0,0 1,0-1,0 1,0-1,-1 1,0 0,0 0,0 0,0 0,-1 0,0 0,0 3,7 186,-7-189,-1 0,2 0,-1-1,0 1,1-1,0 1,0-1,1 1,-1-1,1 0,0 0,0 0,0-1,0 1,1-1,-1 0,1 0,0 0,0 0,0 0,1-1,-1 0,0 0,1 0,-1 0,1-1,0 0,0 0,-1 0,1-1,5 1,103-15,-59-2</inkml:trace>
  <inkml:trace contextRef="#ctx0" brushRef="#br0" timeOffset="41182.189">16618 6212,'1'1,"-1"0,0 0,0 0,0 0,1 0,-1 0,1 0,-1 0,1 0,-1 0,1 0,-1 0,1 0,0 0,0 0,-1 0,1-1,0 1,0 0,0-1,0 1,0-1,0 1,0-1,0 1,0-1,0 1,0-1,0 0,0 0,0 0,0 0,0 1,1-1,-1-1,0 1,0 0,0 0,0 0,0-1,1 1,48-13,-34 7,0-1,-1-1,0 0,-1-1,0-1,0 0,-1-1,0-1,-1 0,0 0,-1-1,0-1,-1 0,-1 0,0-1,0-2,-8 16,0-1,-1 0,1 1,0-1,0 0,-1 0,1 0,-1 0,0 0,1 1,-1-1,0 0,0 0,0 0,-1 0,1 0,0 0,-1 0,1 1,-1-1,1 0,-1 0,0 0,0 1,0-1,0 1,0-1,0 0,0 1,-1 0,1-1,-1 1,1 0,-1 0,1 0,-1 0,1 0,-1 0,0 0,0 0,1 1,-1-1,0 1,0-1,0 1,0 0,0-1,0 1,0 0,1 1,-1-1,-2 0,-5 3,-1 0,1 0,0 1,0 0,0 0,1 1,0 0,0 1,0 0,0 0,1 1,0 0,0 0,1 0,0 1,0 0,1 0,0 1,0-1,1 1,0 0,1 0,0 1,0-1,1 1,0 0,1 4,0-7,2 1,-1 0,1 0,0-1,1 1,0-1,0 1,1-1,0 1,0-1,0 0,1-1,0 1,1-1,-1 1,1-1,0-1,1 1,0-1,0 0,0 0,0 0,0-1,1 0,0 0,0-1,0 0,0 0,1-1,-1 1,1-2,0 1,-1-1,1 0,0-1,0 0,-1 0,5-1,8-2,0 0,-1-1,1-1,-1-1,0-1,0 0,-1-2,0 0,0-1,-1-1,-1 0,0-1,0-1,-1-1,-1 0,0-1,-1 0,-1-1,0 0,-1-1,-1-1,0 1,-2-2,5-14,0-7,-2-2,-1 1,-3-1,-1-1,-3 1,-1-1,-2 1,-1-1,-3 0,-7-31,-19-40,29 112,1 0,-1 0,0 1,1-1,-1 0,0 0,0 1,0-1,0 0,0 1,-1-1,1 1,0 0,-1-1,1 1,-1 0,0 0,1 0,-1 0,0 0,1 0,-1 0,0 1,0-1,0 0,0 1,0 0,0-1,0 1,1 0,-1 0,0 0,0 0,0 1,0-1,0 0,0 1,0 0,0-1,1 1,-1 0,0 0,0 0,1 0,-1 0,1 0,-1 0,1 1,-1-1,-10 14,1 0,1 0,0 1,1 0,0 0,2 1,0 0,1 1,0-1,2 1,0 0,1 1,1-1,0 6,-3 9,2-1,0 1,3 0,0 0,3-1,0 1,2-1,2 1,0-2,3 1,0-1,14 28,-17-48,0 0,1 0,0-1,1 1,0-2,0 1,1-1,0-1,1 0,-1 0,2-1,-1-1,4 2,-8-5,1 0,0 0,-1 0,1-1,0 0,1-1,-1 0,0 0,0-1,0 0,0 0,1-1,-1 0,0 0,0-1,0 0,0-1,-1 0,1 0,-1 0,6-4,-3-1,-1 0,0-1,0 0,-1 0,-1-1,1 0,-2 0,1-1,-1 0,-1 0,0 0,-1-1,0 0,0 1,-2-1,1-1,-1 1,-1 0,0 0,-1-1,-1 1,1-1,-2 1,0 0,0 0,-1 0,-3-7,-23-40,29 57,-1 1,0 0,0-1,0 1,0 0,0-1,-1 1,1 0,0 0,0 0,-1 0,1 0,-1 0,1 1,-1-1,1 0,-1 1,1-1,-1 1,0 0,1-1,-1 1,0 0,1 0,-1 0,0 0,1 0,-1 0,1 1,-1-1,0 1,1-1,-1 1,1-1,-1 1,0 0,-3 4,0 0,1 0,-1 1,1-1,0 1,0 0,1 0,0 0,0 1,1-1,-1 1,1 0,1-1,-1 1,1 0,0 0,1 2,-2 1,1 0,0 1,0-1,1 1,0-1,1 1,0-1,1 1,0-1,1 0,0 0,0 0,1 0,1 0,0-1,0 0,0 0,1 0,1-1,-1 0,1 0,1 0,-1-1,1 0,1-1,2 2,3 0,0-1,0-1,1 0,0-1,1 0,15 2,29 3</inkml:trace>
  <inkml:trace contextRef="#ctx0" brushRef="#br0" timeOffset="41622.56">18089 5891,'-8'2,"-1"-1,1 1,0 0,0 1,1 0,-1 0,0 1,1 0,0 0,0 1,0 0,1 0,0 0,-1 1,2 0,-1 0,1 1,0 0,0-1,1 2,0-1,0 0,-2 7,6-11,0 0,-1 0,1 0,1 0,-1 0,0-1,1 1,-1 0,1 0,0 0,0-1,0 1,0 0,1-1,-1 1,1-1,-1 1,1-1,0 0,0 0,0 0,0 0,0 0,0 0,1 0,-1-1,1 1,-1-1,1 0,0 0,-1 0,2 0,95 16,-84-18,0 0,0-1,0-1,0-1,0 0,0-1,-1 0,0-2,0 1,-1-2,0 0,0 0,0-1,-1-1,-1 0,0 0,2-3,3-5,-1-1,-1 0,0-1,-2 0,0-1,-1 0,-1-1,-2 0,0-1,4-18,1-21,-3-2,-3 1,-3-1,-2 0,-3 0,-3 1,-7-36,-15-7,26 105,0 0,0 1,0-1,0 0,0 0,-1 0,1 1,0-1,-1 0,1 0,0 1,-1-1,1 0,-1 1,1-1,-1 0,1 1,-1-1,0 1,1-1,-1 1,0-1,1 1,-1 0,0-1,0 1,0 0,1-1,-1 1,0 0,0 0,0 0,1 0,-1 0,0 0,0 0,0 0,1 0,-1 0,0 0,0 1,0-1,1 0,-1 0,0 1,0-1,1 1,-1-1,-22 37,11 5,2 1,1 0,3 1,2 0,1 0,3 23,0-62,-4 51,3 1,3-1,2 1,2-1,3-1,2 1,3-1,2-1,2-1,20 39,-36-86,1 0,0 0,0 0,1-1,-1 1,1-1,0 1,1-1,-1 0,1-1,0 1,0-1,1 0,-1-1,1 1,0-1,0 0,0 0,0-1,0 0,3 1,9-6</inkml:trace>
  <inkml:trace contextRef="#ctx0" brushRef="#br0" timeOffset="41885.904">18290 5437,'-18'-9,"-13"-4,-6 2,10 2,22 4,27 6,27 6,30 0,18 4,7 5,-15 0</inkml:trace>
  <inkml:trace contextRef="#ctx0" brushRef="#br0" timeOffset="42394.928">18717 6145,'12'-23,"0"-1,-2 0,-1 0,-1-1,-2 0,0 0,-1-1,-2 0,0 0,-2 0,-1 0,-1 0,-3-19,3 43,1-3,0 1,-1 0,1 0,-1 0,0 0,0 0,-1 0,1 0,-1 1,0-1,0 0,0 1,0-1,-1 1,-2-3,4 6,1 0,-1 1,1-1,-1 0,0 1,1-1,-1 1,1-1,-1 1,1-1,-1 1,1-1,-1 1,1 0,0-1,-1 1,1 0,0-1,-1 1,1 0,0-1,0 1,0 0,0-1,0 1,0 0,0 0,0-1,0 1,0 0,0-1,0 1,0 0,0 0,1-1,-1 1,0 0,1-1,-1 1,0-1,1 1,-1 0,1-1,-1 1,1 0,5 6,1 0,0-1,0 1,1-1,-1-1,1 1,1-2,-1 1,1-1,-1 0,1 0,0-1,1-1,-1 1,0-2,4 1,-6 0,0 0,-2-2,0 0,0 1,0 0,0 0,0 0,0 1,-1-1,1 1,0 0,-1 0,0 1,1 0,-1-1,0 1,0 1,0-1,-1 0,1 1,-1 0,0 0,0 0,0 0,-1 1,1-1,-1 1,0-1,0 1,0 3,-16 102,1-49,13-59,-1 1,1-1,-1 1,1-1,0 1,0-1,0 1,0 0,1-1,-1 1,1-1,-1 1,1-1,0 0,0 1,0-1,0 0,1 0,-1 1,1-1,-1 0,1 0,0-1,-1 1,1 0,0-1,0 1,0-1,0 1,1-1,-1 0,0 0,1 0,-1 0,0 0,1 0,8-1,-1 1,1-1,-1-1,1 0,-1 0,1-1,-1 0,0-1,0 0,0-1,0 0,-1 0,1-1,-1 0,0-1,0 0,-1 0,0-1,0 0,-1-1,0 0,0 0,0 0,-1-1,-1 0,1 0,-2 0,1-1,0-2,15-84,-29 104,4 12,0 0,1 0,1 0,1 0,1 1,1-1,1 1,0-1,2 1,-3-16,0-1,1 1,0 0,0 0,1-1,-1 1,1-1,0 1,0-1,0 0,1 0,-1 0,1 0,0 0,0 0,1-1,-1 0,1 0,0 0,-1 0,1 0,0-1,1 1,3 1,14 2</inkml:trace>
  <inkml:trace contextRef="#ctx0" brushRef="#br0" timeOffset="42655.794">19372 5531,'-16'-5,"-9"-1,-4 2,4 7,11 7,14 9,14 6,14 5,2-2</inkml:trace>
  <inkml:trace contextRef="#ctx0" brushRef="#br0" timeOffset="43034.15">19960 5878,'-1'-4,"-1"-1,1 0,-1 1,0 0,-1-1,1 1,-1 0,0 0,0 0,0 1,0-1,-1 1,1 0,-1-1,0 2,0-1,0 0,-1 1,1 0,0 0,-1 0,1 0,-1 1,0 0,0 0,1 0,-1 0,0 1,0 0,0 0,0 0,0 1,1 0,-1-1,0 2,0-1,1 0,-1 1,1 0,-4 2,1 0,-1 0,1 0,1 1,-1-1,1 2,0-1,0 1,0 0,1 0,0 0,0 1,0 0,1 0,0 0,0 0,1 1,0 0,0 2,1-5,1 0,0 1,0-1,0 0,1 1,0-1,0 1,0-1,1 1,-1-1,1 1,1-1,-1 0,1 0,0 1,0-1,0 0,1-1,0 1,0 0,0-1,0 1,1-1,0 0,0 0,0-1,2 2,10 5,0-2,1 0,0-1,0-1,1-1,-1 0,1-1,0-1,1-1,-1 0,0-2,0 0,1-1,-1 0,0-2,5-1,-6 1,-1-1,1 0,-1-1,0-1,0 0,-1-1,0-1,0 0,-1-1,9-8,-17 13,0-1,-1 0,1-1,-1 1,0-1,-1 0,1-1,-1 1,0-1,-1 1,0-1,0 0,0-1,-1 1,0 0,0-1,-1 1,0-1,0 0,-1 1,0-1,0 1,-1-1,0-2,-26-55,26 63,0 0,0 0,0 0,0 1,0-1,-1 0,1 1,-1-1,0 1,1 0,-1-1,0 1,1 0,-1 0,0 0,0 0,0 1,0-1,0 0,0 1,0-1,0 1,-1 0,1 0,0 0,0 0,0 0,0 0,0 1,0-1,-2 1,0 3,0-1,0 1,0 1,1-1,-1 0,1 1,0 0,0 0,1 0,0 0,-1 0,2 0,-1 1,1-1,-1 0,2 1,-1 0,0-1,1 1,0-1,1 1,0 4,-1 0,2-1,-1 1,1-1,0 0,1 0,0 0,1 0,0 0,0-1,0 1,1-1,1 0,-1-1,1 1,1-1,-1 0,1-1,1 0,-1 0,1 0,0-1,6 3,7 4,0-2,1-1,0 0,0-1,1-2,0 0,1-2,13 1,8-1</inkml:trace>
  <inkml:trace contextRef="#ctx0" brushRef="#br0" timeOffset="44576.192">2407 7482,'-2'-5,"-1"0,0 0,-1 0,1 0,-1 0,0 1,0 0,0 0,-1 0,0 0,1 1,-1-1,-1 1,1 1,0-1,-1 1,1 0,-1 0,1 0,-1 1,0 0,0 0,0 0,0 1,0 0,0 0,1 1,-1-1,0 1,0 0,0 1,1 0,-4 1,2 2,-1 1,1 0,1 1,-1-1,1 1,0 1,1-1,-1 1,2 0,-1 0,1 1,0-1,1 1,0 0,0 0,1 0,0 0,1 0,0 1,0-1,1 0,0 1,1-1,0 0,0 1,2 2,-2-8,0 0,1 0,-1 0,1-1,0 1,0-1,0 1,1-1,-1 0,1 0,0 0,0 0,0 0,0-1,0 1,1-1,-1 0,1 0,0 0,-1 0,1-1,0 1,0-1,0 0,0 0,0-1,0 1,0-1,0 0,0 0,1 0,-1-1,0 1,0-1,0 0,0 0,0-1,-1 1,1-1,0 1,-1-1,1-1,-1 1,1 0,-1-1,0 0,7-6,-1-1,0-1,-1 0,0 0,-1 0,0-1,-1 0,0-1,-1 1,0-1,-1 0,0 0,-1 0,-1-1,0 1,-1-1,0 1,-2-14,-5 1,6 26,0 1,1-1,-1 0,0 0,0 1,0-1,0 0,0 1,0-1,0 0,0 1,0-1,0 0,0 1,0-1,0 0,0 1,0-1,0 0,0 1,0-1,0 0,-1 1,1-1,0 0,0 0,0 1,-1-1,1 0,0 0,0 1,-1-1,1 0,0 0,0 1,-1-1,1 0,0 0,-1 0,1 0,0 0,-1 0,1 0,0 1,-1-1,1 0,0 0,-1 0,1 0,0 0,-1 0,1 0,0-1,-1 1,1 0,0 0,-1 0,1 0,0 0,0 0,-1-1,1 1,0 0,0 0,-1 0,1-1,0 1,-1 0,0 7,-1 0,1 0,0 0,0 0,1 0,0 0,0 1,1-1,0 0,0 0,1 0,-1 0,2 0,-1 0,1-1,0 1,0-1,1 0,0 0,0 0,0 0,1 0,0-1,0 0,0 0,0 0,1-1,0 0,0 0,0 0,1-1,-1 0,1 0,0-1,-1 0,1 0,0 0,1-1,5 0,0 0,-1-2,1 1,0-2,0 0,0 0,-1-2,1 1,-1-1,0-1,0 0,-1-1,1 0,-1-1,-1 0,10-8,-3 1,0-1,-1-1,0-1,-1 0,-1 0,-1-2,-1 0,8-15,-11 18,-1-1,-1 0,-1 0,0-1,-1 0,-1 0,0 0,-1 0,-2-1,0 1,0-1,-2 1,0-1,-2 1,0-1,0 1,-2 0,0 0,-2-1,-40-45,46 63,-1 0,1 0,-1-1,0 1,1 0,-1 0,0 1,1-1,-1 0,0 1,0-1,0 1,1-1,-1 1,0 0,0 0,0-1,0 2,0-1,0 0,0 0,0 1,1-1,-1 1,0-1,0 1,0 0,1-1,-1 1,0 0,1 0,-1 1,1-1,-1 0,1 0,0 1,-1-1,1 1,0 0,-5 7,1 1,0 0,1-1,0 2,1-1,0 0,0 1,1 0,0-1,1 1,1 0,0 7,0-16,-3 33,2 1,2 0,1 0,2-1,1 1,2-1,2-1,1 1,1-1,2-1,1 0,2-1,3 2,-16-28,0 1,1-1,0 0,0 0,0 0,1 0,0-1,0 0,1 0,-1 0,1-1,0 0,0 0,0 0,1-1,0 1,-1-2,1 1,0-1,0 0,0-1,1 1,-1-1,0-1,0 1,1-1,-1-1,0 1,1-1,-1-1,0 1,0-1,0 0,0-1,4-6,0 0,0-1,-1 0,0-1,-1 0,0 0,-1-1,-1 0,1-1,-2 1,0-1,0-1,-1 1,-1-1,-1 0,0 0,1-5,0 72,-5-43,0 0,2 0,-1 1,1-1,0 0,1 0,0 1,1-2,0 1,1 0,0 0,0-1,1 0,0 0,1 0,-1-1,2 0,-1 0,1 0,1-1,-1 0,5 3,14 2</inkml:trace>
  <inkml:trace contextRef="#ctx0" brushRef="#br0" timeOffset="46108.74">3143 7148,'33'6,"0"2,0 1,-1 1,0 2,0 2,-2 0,0 2,-1 2,0 0,23 21,-41-26,1 1,-2 0,0 1,-1 0,0 1,-1-1,-1 2,0-1,-2 1,0 0,0 0,-2 0,0 1,-1 0,-1 0,2 1,-2-8,0 0,0 0,1 0,1 0,0-1,0 1,1-1,0 0,1 0,0 0,0-1,1 1,3 2,-7-11,-1 1,1-1,0 0,0 0,-1 0,1 0,0 0,0 0,0 0,0 0,0-1,1 1,-1-1,0 0,0 1,0-1,0 0,0 0,1 0,-1-1,0 1,0 0,0-1,0 0,0 1,0-1,0 0,0 0,0 0,0 0,0 0,-1-1,1 1,0-1,0 0,49-62,18-97,-68 161,-1 0,0 1,0-1,1 1,-1-1,0 1,0-1,1 0,-1 1,0-1,1 0,-1 1,1-1,-1 0,0 0,1 1,-1-1,1 0,-1 0,1 0,-1 1,1-1,-1 0,1 0,-1 0,1 0,-1 0,1 0,-1 0,0 0,1 0,-1 0,1 0,-1-1,1 1,-1 0,1 0,-1 0,1-1,-1 1,0 0,1 0,-1-1,1 1,-1 0,0-1,1 1,-1 0,0-1,1 1,-1-1,0 1,0-1,0 1,1 0,-1-1,0 1,0-1,0 1,0-1,0 1,0-1,0 1,0-1,8 43,-8-41,2 15,17 78,-18-92,0 1,0-1,0 0,0 0,1 1,-1-1,1 0,-1 0,1-1,0 1,-1 0,1 0,0-1,0 1,0-1,1 0,-1 0,0 0,0 0,1 0,-1 0,1 0,-1-1,1 1,-1-1,1 0,-1 0,1 0,-1 0,1 0,-1 0,1-1,-1 1,0-1,1 0,10-4,-1-1,0-1,0 0,-1-1,0 0,0-1,-1 0,0-1,0 0,-1 0,-1-1,0 0,0-1,0-2,46-73,-53 88,0-1,-1 1,1 0,0 0,0 0,0 0,-1 0,1 0,-1 0,1 0,0 0,-1 0,0 0,1 1,-1-1,0 0,0 0,1 0,-1 0,0 1,0-1,0 0,0 0,-1 0,1 1,0-1,0 0,0-1,0 29,-2-23,2 1,-1 0,1-1,0 1,0 0,1 0,0 0,0-1,0 1,1-1,0 1,1-1,-1 1,1-1,0 0,1 0,0-1,-1 1,2-1,-1 0,1 0,2 3,8-2,1 0,0-1,0 0,0-1,0-1,0-1,1 0,-1-1,1-1,-1-1,1 0,0-1,0 2,29-1,0-2,-1-2,1-2,-1-2,-1-2,1-2,12-7,-49 16,1 0,-1-1,0 0,0-1,0 0,-1 0,0 0,0-1,5-7,-10 12,0 0,0-1,-1 1,1 0,-1-1,1 0,-1 1,0-1,0 0,0 0,0 1,-1-1,1 0,-1 0,0 0,1 0,-1 0,-1 0,1 0,0 0,-1 1,1-1,-1 0,0 0,0 0,0 1,-1-1,1 0,0 1,-1-1,0 1,1 0,-3-2,1 0,-1 1,1 0,-1 0,1 1,-1-1,0 1,0 0,0 0,0 0,-1 1,1-1,0 1,-1 0,1 0,-1 0,1 1,-1 0,1 0,-1 0,1 0,-1 1,1-1,-1 1,1 1,-1-1,1 0,0 1,0 0,0 0,0 0,0 1,0-1,0 1,1 0,0 0,-1 0,1 0,0 1,0-1,1 1,-1 0,1 0,0 0,0 0,0 0,0 3,0-2,1 1,0 0,0 0,1 0,0 0,0 0,0-1,0 1,1 0,0 0,1 0,-1-1,1 1,0 0,0-1,1 0,0 1,-1-1,2 0,-1 0,1-1,0 1,0-1,0 0,2 2,4 2,0 0,1 0,0-1,0 0,1-1,-1 0,2-1,-1 0,0-1,1 0,0-1,4 0,0-1,0 0,0-2,0 0,0 0,0-2,0 0,0-1,0-1,-1 0,1-1,13-7,-22 9,0-1,0 1,-1-2,1 1,-1-1,0 0,0-1,-1 1,0-2,0 1,0 0,-1-1,1 0,-2 0,1-1,-1 0,0 1,-1-1,0 0,0-1,-1 1,0-1,0 1,-1-1,0 1,0-2,-1 7,0-1,0 1,0 0,0-1,-1 1,1-1,-1 1,0 0,0-1,0 1,0 0,-1 0,1 0,-1 0,0 0,-1-3,2 7,0-1,0 0,0 0,0 0,1 0,-1 1,0-1,0 0,1 1,-1-1,0 0,1 1,-1-1,0 1,1-1,-1 1,1 0,-1-1,0 1,1-1,0 1,-1 0,1 0,-1-1,1 1,0 0,-1 0,1-1,0 1,0 0,0 0,0 0,0-1,0 1,0 0,0 0,0 0,0-1,0 1,0 0,0 0,1 0,-1 0,0 10,0 1,1-1,0 1,1-1,0 0,1 1,0-1,1 0,0 0,1-1,0 1,0-1,1 0,1-1,0 1,0-1,1-1,0 1,0-1,7 4,-11-9,0 0,0-1,1 0,-1 0,1 0,-1 0,1-1,0 1,0-1,-1-1,1 1,0-1,0 1,0-1,0-1,0 1,0-1,0 0,-1 0,1 0,0-1,-1 1,1-1,-1 0,1-1,-1 1,0-1,0 0,2-2,4-2,-1-1,0-1,-1 0,0 0,0 0,-1-1,0 0,-1-1,0 1,0-1,1-8,11-84,-18 135,0-23,1 0,1 0,-1 0,1 0,1-1,0 1,0-1,0 1,1-1,1 0,-1 0,1-1,1 1,-1-1,1 0,0-1,1 1,0-1,0-1,0 1,0-1,1 0,0-1,0 0,0 0,1-1,0 0,-1-1,0 0,0-1,1 0,-1 0,0-1,1 0,-1-1,0 0,0 0,1 0,-1-1,0-1,0 1,-1-1,1-1,-1 0,1 0,-1 0,0 0,-1-1,1-1,-1 1,0-1,0 0,-1 0,1-1,-1 1,-1-1,0 0,0-1,0 1,1-4,2-20,-2 1,0-1,-2 0,-2 0,-1 0,-1 0,-1 0,-2 0,-2-4,-51-308,53 328,1 27,7 383,-2-340,2 0,3 0,10 37,-14-76,1 0,1-1,1 0,0 0,1 0,0-1,1 0,1 0,0-1,1 0,0-1,1 0,1-1,10 9,-13-13,-1-2,1 1,0-1,1 0,-1-1,1 0,0 0,-1-1,2-1,-1 0,0 0,0-1,1 0,-1-1,1 0,-1 0,1-1,-1-1,0 0,0 0,0-1,0 0,0-1,0 0,6-4,17-17</inkml:trace>
  <inkml:trace contextRef="#ctx0" brushRef="#br0" timeOffset="46361.066">5790 7255,'13'0,"19"0,24 0,25 0,26 0,21 0,10 0,-18 0</inkml:trace>
  <inkml:trace contextRef="#ctx0" brushRef="#br0" timeOffset="47060.815">6793 7536,'-8'-2,"0"0,0 1,1 0,-1 0,0 1,0 0,0 1,0-1,0 2,0-1,0 1,0 0,1 1,-1-1,1 2,0-1,0 1,0 0,0 0,0 1,1 0,0 0,-2 3,3-2,-1 0,1 0,0 0,1 1,-1 0,1 0,1 0,-1 1,1-1,1 1,-1 0,1 0,1 0,-1 0,2 0,-1 0,1 0,0 0,0 0,1 0,0 0,2 5,-2-11,0 0,1 0,-1 0,1 0,0 0,0-1,-1 1,1 0,0-1,0 0,1 1,-1-1,0 0,0 0,1 0,-1 0,0 0,1-1,-1 1,1-1,-1 0,1 0,-1 1,1-2,-1 1,1 0,-1 0,1-1,-1 1,1-1,-1 0,1 0,74-35,-55 22,-1-1,0-1,-2-1,0-1,-1-1,0 0,-2-1,8-13,-11 23,-11 31,-2-12,-1 0,0 0,1 0,0 0,1 0,0-1,0 1,1 0,0-1,0 1,1-1,0 1,1-1,-1 0,2-1,-1 1,1-1,0 1,1-2,0 1,0 0,0-1,1 0,-1-1,2 0,0 1,0-3,0 0,0-1,0 0,1 0,-1-1,0 0,1-1,-1 0,1 0,-1-1,1 0,-1 0,1-1,-1 0,0 0,0-1,0 0,0-1,4-2,1-1,0 0,-1-1,0-1,-1 0,1-1,-2 0,1-1,-2 0,1 0,-1-1,-1 0,1-5,0 1,-1-2,-1 1,-1-1,-1 0,0-1,-1 1,-1-1,-1 1,0-1,-2-8,0-22,-4 0,-1 0,-9-37,10 63,-29-96,33 120,0-1,0 1,0-1,0 1,0-1,0 0,0 1,0-1,0 1,0-1,0 1,-1-1,1 0,0 1,0-1,0 1,-1-1,1 0,0 1,0-1,-1 0,1 1,0-1,-1 0,1 1,0-1,-1 0,1 0,-1 0,1 1,0-1,-1 0,1 0,-1 0,1 0,0 0,-1 1,1-1,-1 0,1 0,-1 0,1 0,-1 0,1-1,0 1,-1 0,1 0,-1 0,1 0,-1 0,1-1,0 1,-1 0,1 0,0-1,-1 1,1 0,0 0,-1-1,1 1,0 0,-1-1,1 1,-19 148,17-116,-5 88,7 104,1-207,0-1,1 1,1-1,1 0,0 1,1-2,1 1,1 1,-5-12,1 0,0 0,0-1,0 1,1-1,-1 0,1 1,0-2,0 1,0 0,1-1,-1 0,1 0,0 0,0-1,0 1,0-1,0 0,0-1,1 1,-1-1,1 0,-1-1,1 1,4-1,-2-1,0 1,-1-1,1-1,0 0,-1 0,1 0,-1-1,1 0,-1 0,0-1,-1 0,1 0,0-1,-1 0,0 0,0 0,-1-1,0 0,0 0,0 0,0-1,-1 0,1-1,1-4,0 0,0 0,-1-1,0 1,-1-1,-1 0,0 0,-1 0,0 0,-1-1,0 1,-2-1,0-3,1 17,0 0,0 0,0 0,-1 0,1 1,0-1,0 0,0 0,-1 0,1 0,0 0,0 0,-1 0,1 0,0 1,0-1,-1 0,1 0,0 0,0 0,-1 0,1 0,0-1,-1 1,1 0,0 0,0 0,-1 0,1 0,0 0,0 0,0 0,-1-1,1 1,0 0,0 0,0 0,-1-1,1 1,0 0,-4 14,1 0,0 0,1 1,0-1,1 1,1 0,0-1,1 1,1-1,0 1,1-1,1 0,0 0,1 1,-1-6,0-1,1 0,0 0,0-1,1 1,0-1,0 0,0 0,1-1,0 0,0 0,1-1,0 0,0 0,0-1,0 0,1 0,0-1,0 0,2 0,6 1,0-1,-1 0,1-2,0 1,0-2,0-1,0 0,0-1,-1 0,12-4,19-8</inkml:trace>
  <inkml:trace contextRef="#ctx0" brushRef="#br0" timeOffset="47325.796">7274 7336,'18'0,"24"0,31 0,31-3,33-5,-7-1</inkml:trace>
  <inkml:trace contextRef="#ctx0" brushRef="#br0" timeOffset="48013">9199 7737,'161'-192,"-144"172,0-1,-2-1,0 0,-2-1,0 0,-1-1,-2 0,0-1,-2 0,-1 0,-1-1,1-12,-6 33,0 1,0-1,-1 1,0-1,0 1,0-1,-1 1,1 0,-1-1,0 1,0-1,-1 1,1 0,-1 0,0 0,0 0,0 0,-1 0,1 1,-1-1,0 1,0-1,0 1,-1 0,1 0,-1 1,1-1,-1 1,0 0,0 0,0 0,0 0,0 1,-1-1,1 1,-4 0,-3 2,1 1,0 1,0 0,0 0,1 1,-1 1,1-1,0 2,0-1,1 1,-1 0,1 1,1 0,-1 0,1 1,0-1,1 2,0-1,0 1,1 0,-3 6,-2 1,1 2,0 0,1 0,1 0,0 1,2 0,0 0,1 0,2 1,-1 0,2-1,1 1,0 0,2 0,0-1,1 1,1-1,2 5,-2-14,1 1,1-1,0 0,1 0,0-1,0 0,1 0,0 0,0-1,1-1,0 1,1-1,-1-1,1 0,1 0,-1-1,1 0,0-1,0 0,0-1,3 0,10 3,1-2,0 0,0-2,0 0,0-2,0-1,0-1,-1-1,13-3,-21 3,0 0,-1-1,0 0,0-1,0-1,-1 0,1-2,-1 1,-1-1,0-1,0-1,-1 0,0 0,0-1,-1 0,-1-1,2-4,-11 14,1-1,-1 1,0-1,0 0,-1 0,1 1,-1-1,1 0,-1 0,0 0,0 0,0 0,0 0,0 1,-1-1,0 0,1 0,-1 0,0 1,0-1,0 0,-1 1,1-1,-1 1,1-1,-1 1,0 0,0 0,0 0,0 0,0 0,-1 0,1 0,0 1,-1-1,1 1,-1 0,0 0,1 0,-1 0,0 0,0 0,0 1,-9-4,0 1,-1 1,1 0,-1 0,1 1,-1 1,1 0,-1 1,1 0,-1 1,1 0,-11 4,17-5,1 1,-1 0,1 0,0 0,-1 0,1 1,0 0,0 0,1 1,-1-1,1 1,-1 0,1 0,0 0,1 1,-1-1,1 1,0 0,0 0,0 0,1 1,0-1,0 1,0-1,1 1,0-1,0 1,0 4,1-6,0 0,0 0,1 0,0-1,-1 1,1 0,1 0,-1-1,1 1,-1 0,1-1,0 0,0 1,1-1,-1 0,1 0,-1 0,1 0,0-1,0 1,0-1,0 0,1 0,2 2,3 0,0 1,0-1,1-1,-1 0,1 0,0-1,0 0,0 0,1-1,3-1,0 0,0-1,-1 0,1-1,0 0,-1-2,0 1,1-2,-2 1,1-2,8-4,-14 6,0 0,0 0,0-1,-1 1,0-2,0 1,0-1,0 1,-1-2,0 1,0 0,-1-1,0 0,0 0,0-1,-1 1,0-1,-1 1,0-1,1-3,-3 9,1 0,-1 0,1 0,-1 0,0 0,0 0,0 0,0 0,0-1,0 1,0 0,-1 0,1 0,-1 0,0 0,1 1,-1-1,0 0,0 0,0 0,0 1,-1-1,1 0,0 1,-1-1,0 1,1 1,-1 1,1 0,0 0,-1 0,1 0,0 0,-1 0,1 0,0 0,0 0,0 1,0-1,0 0,0 1,1-1,-1 1,0-1,1 1,-1-1,1 1,-1 0,1-1,0 1,0 0,0-1,0 1,0 0,0-1,0 1,1 0,-1 5,0-1,1 0,0 0,0 0,1 0,0 0,0-1,0 1,0 0,1-1,0 1,0-1,1 0,0 0,0 0,0-1,0 0,0 1,1-1,0-1,0 1,0-1,0 1,2-1,11 6,-1-1,1 0,1-2,-1 0,1-1,18 3,38 3</inkml:trace>
  <inkml:trace contextRef="#ctx0" brushRef="#br0" timeOffset="48572.942">11552 7027,'171'459,"-165"-446,-1 1,2 1,-1-1,2 0,0-1,1 0,0 0,10 10,-18-22,0 0,0 0,1 0,-1 0,0 0,0 0,1 0,-1 0,1-1,-1 1,1 0,-1-1,1 1,-1-1,1 0,-1 1,1-1,0 0,-1 0,1 0,0 0,-1-1,1 1,-1 0,1-1,-1 1,1-1,-1 1,1-1,-1 0,1 1,-1-1,0 0,1 0,-1 0,0 0,0 0,0 0,0-1,0 1,0 0,0 0,0-1,0 0,35-69,-35 68,20-62,-4-1,-3-1,-2 0,-4-1,-2 0,-3-26,0 30,-1 54,1 23,1 17,1 8</inkml:trace>
  <inkml:trace contextRef="#ctx0" brushRef="#br0" timeOffset="48845.214">12287 7602,'1'-6,"0"0,-1-1,1 1,-2-1,1 1,-1 0,0-1,0 1,0 0,-1 0,0 0,-1 0,1 0,-1 0,0 0,0 1,-1 0,0-1,0 1,0 1,0-1,-1 1,0-1,0 1,0 0,0 1,-1 0,1-1,-1 2,0-1,0 1,0 0,0 0,0 0,0 1,-1 0,1 0,-1 1,1 0,0 0,-1 0,1 1,0 0,-1 0,1 1,-6 1,6 0,1-1,0 1,-1-1,1 1,0 1,1-1,-1 1,1 0,-1 0,1 0,0 0,1 1,-1 0,1 0,0 0,0 0,0 0,1 0,0 1,0 0,0-1,1 1,-1 0,1 0,1-1,-1 1,1 0,0 0,1 0,-1 0,1 0,0 0,1-1,-1 1,1 0,0-1,1 0,-1 1,1-1,0 0,0 0,1 0,2 2,7 2,1 0,0-1,1-1,0 0,0-1,1-1,-1 0,1-1,0 0,0-2,0 0,1-1,-1 0,0-1,9-2,48-1</inkml:trace>
  <inkml:trace contextRef="#ctx0" brushRef="#br0" timeOffset="49124.037">12728 7482,'-18'-7,"-13"-2,-8 3,-4 6,-2 9,3 9,5 6,10 6,14 2,16 3,16 0,19-5,16-3,18-8,12-6,10-6,5-8,-15-5</inkml:trace>
  <inkml:trace contextRef="#ctx0" brushRef="#br0" timeOffset="49469.196">13290 7148,'15'12,"1"-1,0 0,0-1,1 0,1-2,0 0,0-1,0-1,1 0,0-1,9 0,107 23,-85-20,-1 3,0 1,-1 3,14 7,-57-20,1-1,-1 1,0 0,0 0,0 0,0 1,0 0,-1 0,1 0,-1 0,0 1,0 0,0 0,0 0,-1 0,0 0,1 1,-2 0,1-1,0 1,-1 0,0 0,0 1,-1-1,1 0,-1 1,0-1,-1 0,1 1,-1-1,0 1,0-1,-1 1,0 0,-5 7,-1 0,-1-1,0 0,-1 0,0-1,-1 0,0 0,0-1,-1-1,-1 0,0 0,-7 3,-51 35,-2-4,-40 15,29-14,46-24</inkml:trace>
  <inkml:trace contextRef="#ctx0" brushRef="#br0" timeOffset="50519.494">14627 7162,'22'0,"20"0,13-3,9-2,3-1,-1-2,-8-1,-8 1,-13-1,-13 1</inkml:trace>
  <inkml:trace contextRef="#ctx0" brushRef="#br0" timeOffset="50906.292">14667 7175,'-2'17,"-1"-6,1 1,1-1,0 0,0 1,1-1,1 0,0 1,1-1,0 0,0 0,3 6,-3-14,1 0,0 0,1 0,-1 0,0 0,1-1,0 0,-1 1,1-1,0-1,0 1,0-1,0 1,0-1,1 0,-1 0,0-1,0 1,1-1,-1 0,0 0,1-1,-1 1,0-1,1 0,-1 0,0 0,0-1,11 0,-2 1,15-3,1 1,0 2,0 1,28 4,-50-3,-1 0,1 0,-1 0,1 1,-1 0,1 1,-1-1,0 1,0 0,0 1,-1-1,1 1,-1 1,0-1,0 1,0-1,-1 1,1 1,-1-1,-1 1,1-1,-1 1,3 6,-4-8,-1 1,1 0,-1 0,0-1,0 1,-1 0,1 0,-1 0,0 0,0 0,-1 0,0 0,1-1,-2 1,1 0,0 0,-1-1,0 1,0-1,-1 1,1-1,-1 0,0 0,0 0,0 0,0-1,-1 1,1-1,-4 2,-5 4,0 0,0-1,-1-1,0 0,0-1,-1 0,1-1,-1-1,-8 2,-53 4,86-14,5 0</inkml:trace>
  <inkml:trace contextRef="#ctx0" brushRef="#br0" timeOffset="51262.272">15496 6974,'8'47,"2"-1,2 1,2-2,2 0,1-1,3 0,2-2,2 0,-14-21,2-1,0 0,1 0,1-1,1-1,0-1,2 0,0-1,0 0,9 4,-23-19,0 0,-1 0,1-1,0 1,0-1,-1 1,1-1,0 0,0 0,-1 0,1-1,0 1,0-1,-1 1,1-1,0 0,-1 0,1 0,-1-1,0 1,1 0,-1-1,0 0,0 1,1-1,-1 0,-1 0,1 0,0 0,0-1,-1 1,1 0,-1-1,0 1,0-1,0 1,0-1,0 0,0-1,26-52,-1-1,-4-1,15-58,-30 93,138-456,-116 377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5:13.8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123 0,'-7'23,"-6"19,-4 16,-1 9,0 7,3 5,5 0,1-2,2-3,2-5,3-4,1-6,3-4,3-6,2-11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5:14.17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23 222,'16'-7,"7"-6,1-9,-5-4,-5-5,-8-2,-6 0,-9 6,-6 8,-6 9,-2 10,2 9,1 6,4 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5:03.97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2776 1848,'266'-25,"-208"23,0 4,0 1,12 5,-9-1,0-4,0-2,0-3,0-2,0-3,19-6,21-4,0 5,103 1,-183 11,64 0,-1-3,69-13,-66 2,0 3,41 3,680 9,64 7,263 6,-187-19,393-13,-1065 19,355 13,224-3,713-23,-1242 12,420 14,298-14,-435-19,442 5,-414 34,-39 8,-498-21,-1-4,64-8,-123 2,0-3,-1-1,0-1,0-3,-1-1,0-1,-1-3,0-1,-12 5,-1-2,0 0,-1-2,0-1,-1 0,-1-2,-1 0,-1-1,0-1,-2-1,0-1,-2 0,0-1,-2-1,0 0,-2-1,-1 0,7-41,-4-1,-3 0,-2-1,-4 0,-2-1,-7-48,5 74,-1 8,3 18,-2 0,0 0,-1 0,-1 0,-1 0,0 0,-1 0,-1 1,-1 0,0 0,-5-7,7 18,-1-1,-1 2,1-1,-1 0,0 1,0 0,0 1,-1-1,0 1,0 1,0-1,0 1,0 0,-1 1,1-1,-8 0,-131-11,119 13,-903-37,-677 39,933 9,-550-4,-234-36,-1285 22,1452 10,1264-1,-923-11,741-5,-555-23,-321 53,207 39,567-27,-97-13,144-9,-78 19,80-6,-1-12,-74-15,-310 16,416-20,146 5,1 4,-1 3,-50 8,-40 17,-76 25,208-38,0 1,1 2,0 2,2 2,0 2,1 1,-3 5,20-12,1 1,1 1,0 1,2 1,0 0,0 1,2 1,1 1,0 1,2 0,0 0,-8 23,8-12,2 1,1 0,2 1,1-1,2 2,2-1,1 0,1 1,2-1,2 1,4 19,-2-30,0 0,2 0,1 0,1-1,0 0,2-1,1 0,1 0,1-2,1 0,1 0,0-1,2-1,0-1,1-1,5 3,0-3,2-2,0-1,1 0,0-2,1-2,0 0,1-2,0-1,0-1,0-1,1-2,0-1,0-1,-1-2,1-1,7-2,522-83,-436 77,0 5,0 6,0 5,101 19,-111-8,1-5,1-5,-1-6,8-4,-44-6</inkml:trace>
  <inkml:trace contextRef="#ctx0" brushRef="#br0" timeOffset="934.853">20329 70,'0'-15,"0"-9,-3 3,-2 12,-3 16,-3 18,-1 19,1 18,2 14,3 10,1 7,0 5,2 0,-2-6,1-18</inkml:trace>
  <inkml:trace contextRef="#ctx0" brushRef="#br0" timeOffset="1212.187">20155 1273,'4'14,"7"4,3-5,2-10,0-11,-1-12,1-10,-4-5,-3-2,-6 0,-7 5,-8 8,-7 10,-4 12,-3 13,1 9,4 9,6-2</inkml:trace>
  <inkml:trace contextRef="#ctx0" brushRef="#br0" timeOffset="9613.183">24125 2156,'29'25,"-2"0,-1 2,-1 1,-2 1,0 0,-2 2,-1 1,-2 1,-1 0,-2 1,-1 1,-2 0,-1 1,-2 0,4 31,-7-30,-2 0,-2 0,-1 0,-1 0,-3 0,-1 0,-1-1,-3 1,0-1,-3-1,-1 0,-1 0,-2-1,-1-1,-2 0,-1-1,-2-1,5-13,-1-1,0-1,-1 0,-1-2,0 0,-1 0,-1-2,0-1,-1-1,0 0,0-2,-1 0,0-2,0 0,-1-2,-57 8,0-3,0-4,-61-5,-452 6,487-1,-314 14,-120-22,162-14,1 17,-112 25,-565 42,-116-23,0-31,246-7,-269 12,-881-19,1607-10,-298 3,346 25,-691 14,401-22,-168 8,-8 10,-572-28,653-32,462 12,-270 5,485 6,1-5,-73-21,88 18,0 4,0 5,-29 5,28 4,-64 0,-153-20,317 18,-68-9,0 3,0 4,-1 3,-23 5,-78 21,-120 8,-172-33,-58-14,106 12,354-6,0-3,1-4,1-2,0-4,-25-12,82 29,0 0,1-1,-1-1,1 0,0 0,1-2,0 1,0-2,0 0,1 0,0-1,1 0,0-1,1 0,0 0,1-1,0 0,1-1,0 0,1 0,-1-3,3-9,0-1,1 1,2 0,1-1,0 1,2-1,2-2,-2 17,0-1,1 1,0-1,1 1,0 0,0 1,2-1,-1 1,1 0,1 0,0 1,0-1,1 2,0-1,0 1,1 0,0 1,0 0,1 0,0 1,10-4,112-52,4 5,1 7,3 5,2 7,50-4,58-6,3 12,181-1,638-55,255 30,-290 15,-280 11,-532 29,122-24,99-12,102 17,770-15,-555 21,76 15,-133-21,953 26,-788-41,-43 18,273 20,-491 17,437-6,-188-2,-526-7,805-44,-111 23,-455-6,110 29,-502 13,45-14,-75-2,100 14,37 11,-96-9,155 31,-2 15,-274-41,-56-17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6:39.955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1486 5110,'154'-205,"-65"96,168-222,-129 131,-8-5,53-136,95-291,-217 505,-6-2,-5-2,-6-1,11-107,-20-28,-10-221,-15 428,-2 0,-3 0,-3 0,-2 1,-2 1,-4 0,-16-40,-133-295,146 356,-2 0,-2 1,-1 1,-1 1,-2 1,-1 2,-2 0,-1 2,-1 2,-35-23,28 28,-2 2,0 1,-1 2,-1 2,-1 2,-5 1,-54-18,-249-86,292 106,0 3,0 2,0 3,-1 3,1 2,0 3,-44 10,6 1,2 4,1 4,0 4,-40 22,106-39,1 1,0 2,1 1,1 1,0 1,2 1,0 1,1 2,-9 11,6-7,0 1,3 1,0 1,2 2,1 0,1 1,2 0,1 2,2 0,1 0,-2 15,-29 271,34-151,9 100,2-140,27 337,-18-351,4-1,6 0,4-1,14 29,67 312,-17-183,-71-211,-3 1,-2 1,-3 0,-3 0,-1 29,1 179,0 222,-3-463,1 1,1-1,2 0,1-1,1 1,1-2,1 1,2-2,1 1,1-2,1 0,7 8,-8-9,1 0,2 0,0-2,1 0,1-1,1-1,0-1,2-1,0-1,1-1,15 7,-13-12,2-2,-1 0,1-2,0 0,1-3,-1 0,1-1,0-2,0-1,6-2,-18 0,0-1,1 0,-1-2,-1 0,1-1,-1 0,0-1,0-1,-1-1,0 0,1-2,150-126,-142 115,95-99,-99 93,-20 21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6:41.427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884 101,'-22'-1,"0"1,-1 1,1 1,0 1,1 1,-1 1,1 0,-1 2,2 1,-1 0,1 2,-17 10,0 9,1 1,1 1,2 3,1 0,2 2,2 1,1 1,-5 14,-17 22,4 2,2 2,5 2,3 1,-12 46,35-83,2 0,3 0,1 1,2 0,2 0,2 0,2 0,2 0,1 0,3 0,2-1,2-1,1 1,12 22,135 280,-137-299,2-2,2 0,2-2,22 25,-38-53,0 0,1-1,1-1,0-1,1 0,0-1,0 0,1-2,1 0,0 0,0-2,0 0,18 3,11-4,0-1,0-3,0-2,0-2,0-2,0-2,0-2,-1-2,-1-2,31-13,-3 1,-1-2,-2-4,-1-2,-1-4,-2-2,-2-3,-1-3,-3-3,-2-3,30-32,-62 53,-1-1,-2-1,-1-1,-1-1,-2 0,-1-2,-1 0,-3-1,-1-1,-1 0,-2 0,-2-1,-1 0,-2-2,0-28,-3 0,-3-1,-3 1,-2 0,-4 0,-3 1,-3 0,-2 1,-4 1,-2 1,-17-28,19 45,-3 0,-1 2,-3 1,-1 1,-3 2,-1 1,-1 2,-3 1,-1 2,-1 2,-19-10,40 30,-1 0,0 2,-1 1,0 0,-1 2,0 0,0 2,-1 0,0 1,0 2,0 0,0 1,0 2,-1 0,1 2,-1 0,-22 8,0 2,0 2,2 1,0 3,1 1,-35 23,-99 58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6:53.8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0,'4'0,"3"0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6:59.66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365 1,'-28'9,"1"0,0 2,1 2,0 0,1 1,0 2,1 0,1 2,1 0,0 2,-14 17,31-32,0 0,0 1,1-1,0 1,0 0,0 0,0 1,1-1,0 1,1-1,-1 1,1 0,1 0,-1 0,1 0,0 0,1 0,0 6,3-9,0 0,0 0,1 0,-1 0,1-1,0 0,0 0,0 0,1 0,-1 0,1-1,-1 0,1 0,0 0,0-1,0 1,0-1,0 0,0-1,0 1,0-1,0 0,4-1,-7 2,85 4,-60-4,0 0,0 1,0 2,0 1,0 1,-1 1,0 1,4 3,-22-7,0 1,-1-1,0 1,0 1,0-1,0 1,-1 0,0 1,-1-1,1 1,-1 0,0 1,-1-1,0 1,0 0,0 0,-1 0,-1 1,1-1,-1 1,-1-1,0 1,0 0,0-1,-1 1,-1 0,1 0,-1-1,-1 1,0 0,0-1,0 1,-1-1,-1 0,1 0,-1 0,0-1,-1 1,0-1,0 0,-1 0,0-1,-8 3,0-2,0 0,-1 0,1-1,-2-1,1-1,0 0,-1-1,0-1,0 0,0-1,1-1,-1 0,0-1,0-1,-4-1,-10 1,14 1,21 0,10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5.82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84,'18'0,"22"0,23-5,20-8,18-6,9-5,-15 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6:59.937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9 0,'-5'21,"1"15,6 11,7 9,7 4,4 3,2-2,-1-5,-4-5,-4-9,-6-11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0.20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15 33,'-9'-9,"4"-1,11 2,10 4,2 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1.26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353 4,'-39'0,"26"-2,0 1,-1 1,1 0,0 0,0 1,0 1,0 1,0-1,0 2,0 0,1 1,0 0,0 0,0 1,-8 7,10-3,0 1,1 0,0 1,1-1,0 2,1-1,0 1,1 1,0-1,1 1,1 0,0 0,1 0,1 0,0 1,1-1,0 1,1-1,1 1,0 3,0-14,-1 1,1 0,-1-1,1 1,1-1,-1 1,0-1,1 0,0 0,0 0,0 0,1 0,0 0,-1 0,1-1,0 1,1-1,-1 0,1 0,-1 0,1 0,0-1,0 1,0-1,0 0,0-1,1 1,-1-1,0 1,1-1,0 0,-1-1,1 1,1-1,17-1,0-1,-1-1,1 0,-1-2,1-1,-1 0,-1-2,0-1,0 0,0-2,-1 0,10-8,14-8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1.815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376 48,'-10'-5,"-1"0,-1 0,1 1,-1 1,1 0,-1 0,0 1,0 1,0 0,0 1,-1 0,1 1,0 0,0 1,0 0,1 1,-1 0,0 1,1 0,0 1,-10 5,12-1,-1-1,1 1,0 1,1-1,0 1,1 1,0-1,1 1,0 1,0-1,2 1,-1 0,1 0,1 0,0 1,1-1,0 1,1 0,1-1,-1 1,2 4,0-12,-1 0,1-1,0 1,0-1,0 1,0-1,1 0,0 1,0-1,0 0,0 0,1 0,-1 0,1-1,0 1,1-1,-1 0,0 0,1 0,0 0,-1 0,1-1,0 0,1 1,-1-2,0 1,0 0,1-1,-1 0,1 0,-1 0,1-1,0 1,-1-1,1 0,0 0,-1-1,1 1,-1-1,1 0,-1-1,5-1,3-5,0 0,-1-2,0 1,-1-1,1-1,-2 0,0 0,0-1,-1 0,0-1,-1 0,-1 0,0-2,4-4,-2-1,-1 0,0-1,-2 0,0 0,-2 0,0 0,-1-1,-1 1,-1-13,0 98,1-49,2-1,0 1,0-1,2 0,0 0,0 0,1 0,1-1,0 0,1 0,4 4,-8-11,1 0,0-1,1 1,-1-1,1 0,0-1,0 1,1-1,-1 0,1-1,0 0,0 0,0 0,0-1,1 0,-1 0,1-1,-1 0,1 0,-1-1,1 0,0 0,1-1,68-26,-45 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2.3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22 75,'-22'-74,"62"252,23 270,-45-296,-16-132,-2-13,0 0,1 0,0 1,0-1,1 0,0 0,0 0,1 0,0-1,0 1,1 1,-3-8,-1 0,1 1,-1-1,1 0,-1 0,1 1,-1-1,1 0,0 0,-1 0,1 0,-1 0,1 0,-1 0,1 0,0 0,-1 0,1 0,-1 0,1 0,-1 0,1-1,-1 1,1 0,-1 0,1-1,-1 1,1 0,-1-1,1 1,-1 0,0-1,1 1,-1-1,1 1,-1-1,0 1,0-1,1 1,-1-1,0 1,0-1,0 1,1-1,-1 1,0-1,0 1,0-1,0 0,61-168,-57 157,-1 2,0 0,0 0,1 1,0-1,1 1,0 0,0 0,1 1,0-1,1 1,0 1,0-1,5-2,-9 9,1 0,0 1,-1-1,1 1,0 0,-1 0,1 1,0-1,-1 1,1 0,-1-1,1 2,-1-1,1 0,-1 1,0-1,0 1,0 0,0 0,0 1,0-1,0 0,-1 1,1 0,-1-1,0 1,1 0,-1 0,-1 1,1-1,0 0,0 3,7 9,0 0,-1 0,-1 1,0 0,-1 0,-1 0,0 1,-1 0,-1 0,0 13,-2-22,0 0,-1 0,-1 0,1 0,-1 0,-1-1,0 1,0 0,0 0,-1-1,0 1,0-1,-1 0,0 0,0 0,0-1,-1 0,0 1,-1-2,1 1,-1 0,0-1,-1 0,0 0,-2 1,-1-1,0 1,0-2,0 1,0-1,-1-1,0 0,1 0,-1-1,0 0,-1-1,1-1,0 0,0 0,-9-2,19 2,0 0,-1-1,1 1,-1-1,1 1,0-1,0 0,-1 1,1-1,0 0,0 0,0 0,0 0,0 0,0 0,0 0,0 0,0 0,1 0,-1-1,0 1,1 0,-1-1,1 1,-1 0,1-1,0 1,0 0,-1-1,1 1,0-1,0 1,0 0,1-1,-1 1,0-1,0 1,1 0,-1-1,1 1,-1 0,1-1,0 1,-1 0,1 0,0 0,0-1,0 1,0 0,0 0,0 0,0 1,0-1,0 0,0 0,1 1,-1-1,0 0,22-17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2.75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236 1000,'-4'-72,"3"0,3 0,4 0,3 1,2 0,7-10,-2 13,-3 19,-2 0,-3-1,2-35,-9 78,0 0,-1 0,0 0,0 0,0-1,-1 1,0 0,0 0,-1 0,0 1,-1-1,1 0,-1 1,0-1,-1 1,1 0,-1 0,-1 0,1 1,-1-1,0 1,0 0,0 1,-1-1,0 1,0 0,0 0,0 1,0 0,-3-1,2 2,0 0,0 1,0 0,0 0,0 0,0 1,0 0,-1 1,1-1,0 1,0 1,0-1,1 1,-1 1,0-1,1 1,-1 0,1 1,0-1,0 1,0 0,0 1,1-1,0 1,0 0,0 1,1-1,-1 1,1 0,1 0,-1 0,1 1,-1 2,-4 16,1 1,2-1,0 1,2 0,0 0,2 1,1-1,2 0,0 0,1 0,2 0,1 0,1-1,0 0,10 18,16 34,4-3,2 0,4-3,3-1,21 20,6 14,-56-78,-12-16,1 1,0-1,1 0,1 0,-1-1,1 0,1 0,0-1,0 0,1 0,-1-1,2-1,-1 1,1-2,7 4,-11-9,0 0,0 0,0 0,1-1,-1 0,0-1,-1 1,1-1,0-1,0 1,-1-1,1 0,-1-1,0 1,0-1,3-3,-9 7,42-27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3.4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390 1322,'-2'-7,"-1"1,0-1,0 1,0 0,0 0,-1 0,0 0,-1 1,1 0,-1 0,0 0,0 0,0 1,-1-1,0 1,0 1,0-1,0 1,0 0,-1 1,1-1,-1 1,0 1,0-1,1 1,-1 0,0 1,-6-1,2 1,1-1,0 2,0-1,0 1,0 1,0 0,0 0,0 1,1 1,-1-1,1 1,0 1,0 0,0 0,1 1,0 0,0 0,0 1,-4 5,7-6,0 0,1 1,0 0,0 0,1 0,-1 0,2 0,-1 1,1-1,0 1,0 0,1-1,0 1,1 0,0 0,0 0,0 0,1 0,1-1,-1 1,1 0,0-1,1 1,0-1,0 0,0 0,1 0,0 0,1 0,-1-1,1 0,0 0,1 0,-1-1,1 0,1 0,-1 0,0-1,1 0,0 0,0-1,0 1,1-1,0-1,0 0,1-2,-1 1,1-1,0 0,-1-1,1 0,-1 0,1-1,-1 0,1 0,-1-1,0 0,0 0,-1-1,1 0,-1-1,0 0,0 0,0 0,0-1,-1 0,0 0,-1-1,1 1,-1-1,0-1,-1 1,0 0,0-1,0 0,-1 0,0 0,-1-1,0 1,0 0,0-7,6-109,-3 182,-4-48,1-1,1 1,-1-1,2 0,-1 0,1 0,1 0,0-1,0 1,0-1,1-1,0 1,1-1,0 0,0 0,0-1,1 0,0 0,0-1,0 0,1 0,0-1,0 0,0-1,0 0,1 0,5-1,0-1,0 0,0-1,0-1,0 0,-1-1,1 0,0-2,-1 1,1-2,-1 0,-1-1,1 0,-1-1,0 0,0-1,-1-1,0 0,0 0,-1-1,-1-1,0 0,0 0,-1-1,0 0,-1-1,-1 0,0 0,0-1,14-43,-2-1,-3 0,-2-2,-3 1,-2-1,-3-1,-3-53,-1 92,10-243,-13-25,-13 128,14 162,0-2,0 0,0 0,0 0,0 1,0-1,0 0,0 0,-1 0,1 1,-1-1,0 0,1 1,-1-1,0 0,0 1,0-1,0 1,0-1,0 1,0 0,-1-1,1 1,0 0,-1 0,1 0,-1 0,0 0,1 0,-1 1,1-1,-1 0,-1 0,-2 5,0 0,1 0,0 0,0 1,0-1,1 1,-1 0,1 0,1 0,-1 1,0-1,1 1,0-1,1 1,-4 5,-17 42,3 0,1 2,4 0,1 0,3 1,3 1,2-1,2 1,3 0,3 0,9 56,-4-76,2 1,1-1,2-1,2 0,1-1,1-1,2 0,2-2,1 0,1-1,2-1,1-2,1 0,1-2,1-1,2-1,0-2,2-1,0-1,7 1,60 12,-98-33,0 1,0-1,0 0,1 0,-1 1,0-1,0-1,0 1,0 0,0 0,0-1,0 1,0-1,0 0,0 0,0 1,0-1,-1 0,1-1,0 1,-1 0,1 0,0-1,-1 1,0-1,1 1,-1-1,0 0,0 0,0 1,0-1,0 0,0 0,0 0,-1 0,1 0,-1 0,1 0,-1 0,0 0,0 0,0-2,-4-37,-7-2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3.723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1 663,'48'-28,"2"3,1 1,1 3,25-6,-34 12,1468-486,-1473 486,-39 15,1 0,0 0,-1 0,1 0,0 0,0 0,-1 0,1-1,0 1,0 0,0 0,-1 0,1-1,0 1,0 0,0 0,0 0,-1-1,1 1,0 0,0 0,0-1,0 1,0 0,0 0,0-1,0 1,0 0,0-1,0 1,0 0,0-1,-56 15,28-6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5.62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12,'-3'-7,"0"3,0 8,0 13,2 13,0 12,-2 8,0 6,0-4,3-5,1-11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5.8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 1,'-7'18,"-2"18,5 13,5 13,7 9,5 4,0 3,-2-12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6.0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42,'16'0,"16"-2,14-1,12-2,6-3,1 0,0 2,-8 1,-10 2,-14 2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6.5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0,'3'5,"2"10,4 14,1 16,0 14,-2 13,-9 9,-10 6,-2-13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6.89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 11,'0'-6,"0"1,0 9,0 15,-2 19,-1 17,-1 17,2 8,3 8,1 2,0-14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7.851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54 157,'-2'1,"-1"-1,1 1,-1 0,1-1,0 1,-1 0,1 1,0-1,0 0,0 1,0-1,0 1,0 0,1-1,-1 1,0 0,1 0,-1 0,1 0,0 0,0 1,-1-1,3-1,-1 0,0 0,1 0,-1 0,1 0,-1 0,1 0,-1 0,1 0,0 0,-1-1,1 1,0 0,-1 0,1-1,0 1,0 0,0-1,0 1,0-1,0 0,0 1,0-1,0 0,0 1,0-1,0 0,0 0,0 0,0 0,0 0,0 0,0 0,0 0,0 0,0-1,0 1,0 0,0-1,1 1,5-2,1 0,-1 0,0-1,0 0,0 0,0 0,-1-1,1 0,-1-1,0 1,0-1,0 0,-1-1,0 1,0-1,0 0,-1 0,0-1,2-3,-5 9,-1-1,1 1,0-1,0 0,-1 1,1-1,-1 0,0 0,1 1,-1-1,0 0,0 0,0 1,0-1,-1 0,1 0,0 0,-1 1,1-1,-1 0,1 1,-1-1,0 0,0 1,0-1,0 1,0-1,0 1,0 0,0-1,-1 1,1 0,0 0,-1 0,1 0,-1 0,0 0,1 0,-1 1,1-1,-1 1,0-1,0 1,-1-1,-2 0,-1 0,0 0,0 0,0 1,0 0,1 0,-1 1,0-1,0 1,0 0,1 1,-1 0,-2 1,5-2,-1 1,1-1,0 1,0 0,0 0,0 1,0-1,1 1,-1-1,1 1,-1 0,1 0,0 0,0 0,0 0,1 0,-1 1,1-1,0 1,0-1,0 1,0-1,0 1,1 0,0-1,0 1,0 0,0-1,0 1,1-1,0 1,-1 0,1-1,1 1,-1-1,0 0,1 1,0-1,0 0,0 0,0 0,0 0,1 0,-1-1,1 1,-1-1,1 1,2 0,-1 0,0-1,1 1,0-1,-1 0,1 0,0 0,0 0,0-1,0 0,0 0,0-1,1 1,-1-1,0 0,0-1,1 1,-1-1,0 0,0 0,0 0,0-1,0 0,-1 0,1 0,0-1,-1 1,1-1,-1 0,0 0,0-1,0 1,-1-1,1 0,-1 0,0 0,0-1,0 1,-1-1,1 1,-1-1,0 0,-1 0,1 0,-1 0,0 0,0-1,-2-1,0 1,-1 0,0-1,-1 1,1 0,-1 1,0-1,-1 0,1 1,-1-1,0 1,-1 0,1 1,-1-1,0 1,0 0,0 0,-1 0,1 1,-1 0,0 0,0 0,0 1,0 0,0 0,-1 0,1 1,-3 0,7 0,0 1,-1-1,1 1,-1 0,1-1,-1 1,1 1,0-1,-1 0,1 1,-1-1,1 1,0-1,-1 1,1 0,0 0,-1 0,1 1,0-1,0 0,0 1,0-1,1 1,-1 0,0-1,1 1,-1 0,1 0,-1 0,1 1,0-1,0 0,0 0,0 0,0 2,-6 86,12-53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08.622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0,'31'70,"-25"-57,2 8,1-1,1 0,1-1,1 0,1 0,13 14,35 0,-43-29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10.43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3 192,'-1'-1,"1"0,0 0,-1 0,1 0,0 0,0 0,0 0,0 0,0 0,0 0,0 0,0 0,0 0,0 0,1 0,-1 0,0 0,1 0,-1 0,0 1,1-1,-1 0,1 0,0 0,-1 0,1 1,0-1,-1 0,1 1,0-1,0 1,-1-1,1 0,0 1,0 0,0-1,0 1,0 0,0-1,0 1,0 0,0 0,0 0,0 0,0 0,0 0,0 0,0 0,0 0,0 0,0 0,0 1,0-1,-1 0,1 1,0-1,0 1,0-1,0 1,0-1,-1 1,1 0,0-1,-1 1,7 9,0-1,-2 1,1 0,-1 1,0 0,-1-1,-1 1,3 10,3 9,69 188,-69-187,-8-61,-15-59,-4 1,-4 1,-4 1,-19-40,38 106,-1-3,11 42,23 142,-17-92,4 0,16 51,-2-57,-27-64,1 1,0 0,-1 0,1 0,-1-1,1 1,0 0,-1-1,1 1,-1-1,1 1,-1 0,1-1,-1 1,1-1,-1 1,0-1,1 0,-1 1,0-1,1 1,-1-1,0 0,0 1,0-1,1 0,-1 1,0-1,0 1,0-1,0 0,0 1,0-1,0 0,0 1,-1-1,1 0,0 1,0-1,-1 0,1 1,0-1,0 1,-1-1,0 0,-47-212,-6 27,46 164,3 20,7 16,58 190,-46-145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7:32.690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7 1,'-3'0,"0"0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5:51.39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2556 2193,'5'18,"1"13,-1 8,0 4,-2 2,-1-1,-1-2,0-4,-1-7,0-6,-1-7</inkml:trace>
  <inkml:trace contextRef="#ctx0" brushRef="#br0" timeOffset="314.158">2409 2045,'5'-10,"1"0,0 1,1-1,0 1,0 1,1-1,0 1,0 0,1 1,0 0,1 1,0-1,-1 2,2 0,-1 0,1 0,-1 2,1-1,0 1,1 1,-1 0,0 0,1 1,-1 1,1 0,-1 1,0 0,1 0,8 3,-16-3,0 1,0-1,-1 1,1 0,-1 0,1 0,-1 0,0 0,0 1,0 0,0-1,0 1,-1 0,1 1,-1-1,0 0,0 1,0-1,0 1,0-1,-1 1,0 0,0 0,0 0,0 0,0 0,-1 0,0 0,0 0,0 0,0 0,-1 0,1 0,-1-1,0 1,0 0,-1 0,0 1,-6 10,0 0,-1-1,-1 0,0-1,-1 0,-1-1,0 0,0 0,-1-2,-1 1,1-2,-2 0,1 0,-2-2,-7 7</inkml:trace>
  <inkml:trace contextRef="#ctx0" brushRef="#br0" timeOffset="614.353">2770 2487,'4'-16,"5"-12,4-8,0-5,1-2,-2 4,-4 6,-2 7,-3 14,-2 18,-1 20,2 19,3 16,2 13,5 7,3 4,-1-12</inkml:trace>
  <inkml:trace contextRef="#ctx0" brushRef="#br0" timeOffset="1775.803">2850 4305,'0'-11,"0"-2,0 6,0 9,0 11,0 12,0 8,3 9,2 3,1-1,1-4,2-4,0-6,0-5,-2-8</inkml:trace>
  <inkml:trace contextRef="#ctx0" brushRef="#br0" timeOffset="2074.598">2662 4198,'11'-7,"1"0,-1 1,1 0,0 1,0 1,0 0,1 0,0 2,0-1,-1 1,1 1,0 0,0 1,0 1,0 0,0 1,0 0,7 2,-15-3,-1 1,0-1,0 1,1-1,-1 2,0-1,0 0,-1 1,1-1,0 1,-1 0,0 0,0 1,0-1,0 1,0-1,0 1,-1 0,0 0,0 0,0 0,0 0,-1 1,0-1,0 0,0 1,0-1,0 1,-1-1,0 1,0 0,0-1,-1 1,0-1,0 1,0-1,0 0,0 1,-1-1,0 0,0 0,0 0,0 0,-3 3,-1 0,-1 0,1 0,-1-1,0 1,-1-2,0 1,0-1,0 0,-4 1,-5 3</inkml:trace>
  <inkml:trace contextRef="#ctx0" brushRef="#br0" timeOffset="2482.058">3077 4466,'1'-6,"1"1,-1 0,1 0,1 0,-1 0,1 0,0 1,0-1,0 1,0 0,1-1,0 2,0-1,0 0,0 1,0 0,1 0,0 0,-1 0,1 1,0 0,0 0,0 0,1 0,-1 1,0 0,1 0,-1 1,1-1,-4 2,0-1,0 0,0 1,0-1,0 1,0-1,0 1,0 0,0 0,0 0,0 0,-1 0,1 0,0 1,-1-1,1 0,-1 1,1 0,-1-1,0 1,0 0,1-1,-1 1,-1 0,1 0,0 0,0 0,-1 0,1 0,-1 0,1 0,-1 0,0 0,0 0,0 2,-8 77,-37 22,45-103,1 0,-1 0,1 0,-1 0,1 0,-1 0,1 0,0 0,-1 0,1 0,-1 1,1-1,-1 0,1 0,-1 0,1 1,-1-1,1 0,-1 1,1-1,-1 0,0 1,1-1,-1 0,1 1,-1-1,0 1,1-1,-1 1,0-1,0 1,1-1,-1 1,0-1,0 1,0-1,0 1,0 0,0-1,0 1,0-1,0 1,0-1,0 1,0-1,0 1,0 0,0-1,-1 1,1-1,0 1,0-1,0 1,-1-1,1 1,0-1,-1 0,1 1,-1-1,1 1,0-1,-1 0,1 1,-1-1,1 0,-1 0,1 1,-1-1,0 0,182-84,-66 26,-69 35</inkml:trace>
  <inkml:trace contextRef="#ctx0" brushRef="#br1" timeOffset="108533.778">2529 6256,'-165'-10,"91"-3,1 4,-52 1,-320 9,376 6,0 2,1 4,1 2,-58 22,89-27,1 2,0 1,0 2,1 1,1 2,1 1,-23 18,-63 65,6 5,-23 35,114-119,0 1,2 1,1 1,2 1,0 0,1 1,2 1,-5 17,-30 91,5 2,7 1,5 11,14-14,6 0,6 80,1-34,3-135,-5 60,5-1,4 1,6-1,6 15,27 84,19 29,-51-202,1-2,2 1,1-2,1 1,2-2,1 0,1-2,1 0,20 19,230 227,-227-228,3-2,1-2,1-2,3-3,1-1,1-3,50 22,206 53,-119-46,-46-7,-32-12,1-4,2-5,4-5,440 41,-489-60,175 25,246 2,140-38,-458-7,0-8,-1-7,146-42,-49 7,-19 6,195-71,-420 115,248-86,94-55,-283 111,-2-4,-2-3,-3-4,-1-3,-3-3,25-28,-71 58,-1 0,-1-2,-2-1,-1 0,-1-2,-2 0,-1-1,-1-1,-2-1,-2 0,-1-1,-1-1,-2 0,0-10,4-78,-5 0,-6 0,-6-10,3 45,-19-337,-37-79,53 476,-1 0,-2 0,-1 0,-1 1,-1 0,-2 1,0 0,-2 1,-1 0,-14-17,-180-192,174 200,-1 2,-2 1,-1 2,-1 1,-1 2,-2 2,-15-4,-160-72,-60-11,162 76,-2 5,-1 5,0 5,-2 6,0 5,-45 4,-480 5,365 13,121-2,0-8,-38-8,-472-69,434 39,-109-37,279 57,-1 4,0 2,-47 0,-172 13,158 21,86-14</inkml:trace>
  <inkml:trace contextRef="#ctx0" brushRef="#br1" timeOffset="109502.523">8304 9425,'5'21,"3"20,1 19,-1 17,-3 12,-3 9,-8 1,-4-7,-1-19</inkml:trace>
  <inkml:trace contextRef="#ctx0" brushRef="#br1" timeOffset="109844.983">8171 9572,'1'-10,"2"0,-1 1,1-1,0 1,1 0,0 0,1 0,-1 0,2 1,-1 0,1 0,1 0,-1 1,1 0,0 0,1 1,0-1,0 2,0-1,4 0,0-1,1 0,0 1,1 1,-1 0,1 1,0 1,0 0,0 1,1 0,-1 1,0 1,1 0,10 2,-17-1,0 1,0 0,0 0,0 1,0 0,-1 1,1-1,-1 1,0 1,0-1,-1 2,-3-5,-1 1,0-1,0 1,0 0,0 0,-1 0,1 0,0 1,-1-1,0 0,1 1,-1-1,0 0,0 1,0 0,-1-1,1 1,-1-1,1 1,-1 0,0 0,0-1,0 1,0 0,0-1,-1 1,0 0,1-1,-1 1,0-1,0 1,0-1,0 1,-2 1,-5 5,0-1,-1 0,0-1,-1 0,1 0,-1-1,-1 0,1-1,-1 0,0-1,0 0,0 0,-1-1,1-1,-1 0,0-1,1 0,-1 0,-8-2,-64 2,91-3,9 1</inkml:trace>
  <inkml:trace contextRef="#ctx0" brushRef="#br1" timeOffset="110131.847">8719 9612,'4'6,"1"0,1-1,-1 0,1 0,0 0,0 0,0-1,1 0,0-1,-1 0,1 0,0 0,1 0,-1-1,0-1,1 1,-1-1,1 0,-1-1,1 0,-1 0,1-1,0 0,-1 0,0 0,1-1,-1 0,0-1,0 0,0 0,0 0,-1-1,1 0,-1 0,0-1,0 1,2-4,-4 3,0 0,0-1,0 0,-1 0,0 0,0 0,0 0,-1-1,0 1,0-1,-1 1,0-1,0 0,-1 0,1 0,-1 1,-1-1,0 0,0-2,0 4,0 1,0 0,0 0,0 0,-1 0,0 0,0 0,0 1,0-1,-1 1,1-1,-1 1,0 0,0 0,0 0,0 0,-1 1,1-1,-1 1,0 0,1 0,-1 0,0 0,0 1,0 0,0-1,-1 2,1-1,0 0,-5 1,4 1,0 0,0 0,0 1,0-1,0 1,1 1,-1-1,1 1,-1-1,1 1,0 0,0 1,0-1,0 1,1 0,-1 0,1 0,0 0,0 1,1-1,-1 1,1-1,0 1,0 0,1 0,-1 0,1 0,0 0,1 1,-1-1,1 0,0 0,0 0,1 1,-1-1,3 25</inkml:trace>
  <inkml:trace contextRef="#ctx0" brushRef="#br1" timeOffset="111012.931">9133 9679,'10'-18,"0"-1,-1 0,-1 0,-1-1,-1 0,-1-1,0 1,-2-1,0 0,-2 0,0 0,-1-7,0 17,0 0,-1-1,0 1,-1 0,0-1,-1 1,0 0,-2-5,66 41,-29-19,-1-1,1-2,0-1,0-2,3-1,62 3,-94-2,0 0,0 0,0 0,-1 1,1-1,0 1,0 0,0 0,-1 0,1 0,0 0,-1 1,1-1,-1 1,0 0,1 0,-1 0,0 0,0 0,0 0,0 0,-1 1,1-1,-1 0,1 1,-1 0,0-1,0 1,0 0,0 0,0-1,-1 1,1 0,-1 1,2 62,-4-60,1 0,0 0,0 0,1 0,0 0,0 0,0 0,1 0,-1 0,1 0,1 0,-1-1,1 1,0 0,1-1,-1 1,1-1,0 0,0 0,1 0,-1 0,1 0,0-1,1 0,-1 0,1 0,0 0,0-1,0 1,2-2,0 0,0 0,0-1,0 0,0 0,0-1,0 1,0-2,0 1,0-1,0 0,0 0,0-1,0 0,0 0,-1-1,1 0,-1 0,1 0,-1-1,0 0,2-2,3-3,-1 0,0 0,-1-1,0 0,0 0,-1-1,-1-1,0 1,0-1,-1 0,2-7,5-25,-2-1,-2-1,-3 1,-1-1,-2-1,-2 1,-2 0,-3 0,-1 0,-5-16,6 34,2 19,0 14,1 17,0 67,3-1,5 1,3-1,15 56,-23-134,1 1,1-1,-1 0,2 0,-1 0,1-1,1 1,0-1,2 2,-5-8,-1 0,1 0,0 0,0 0,1-1,-1 1,0-1,1 0,-1 0,1 0,0-1,0 1,0-1,0 0,0 0,0 0,0 0,0-1,0 0,0 0,0 0,0 0,0-1,0 1,3-2,1-1,0 0,-1 0,1-1,-1 0,0-1,0 1,0-1,-1-1,0 1,0-1,0 0,-1-1,0 1,0-1,0 0,-1 0,1-2,29-38,-33 47,0-1,-1 1,1 0,0 0,0 0,-1 0,1 0,0 0,0 0,-1 0,1 0,0 0,-1 1,1-1,0 0,0 0,-1 1,1-1,-1 0,1 1,0-1,-1 1,1-1,-1 1,1-1,-1 1,1-1,-1 1,1-1,-1 1,1 0,-1-1,0 1,1 0,-1-1,0 1,0 0,0-1,0 1,1 0,-1 0,0-1,0 1,0 0,0 0,-1-1,1 1,0 0,0 0,0-1,0 1,-1 0,1-1,0 1,-1 0,1 0,0 4,0 0,0 0,0 0,0 0,1 0,-1 0,1 0,0 0,1 0,-1 0,1 0,0-1,1 1,-1-1,1 1,-1-1,1 0,1 0,-1 0,0 0,1-1,0 1,0-1,0 0,0 0,1-1,-1 1,1-1,-1 0,1 0,2 0,11-1</inkml:trace>
  <inkml:trace contextRef="#ctx0" brushRef="#br1" timeOffset="111271.239">10430 9252,'0'0</inkml:trace>
  <inkml:trace contextRef="#ctx0" brushRef="#br1" timeOffset="111531.573">9775 9078,'13'0,"19"-2,22-6,20-6,15-4,9-3,-13 3</inkml:trace>
  <inkml:trace contextRef="#ctx0" brushRef="#br1" timeOffset="112111.901">11298 9278,'-3'-2,"0"0,0 0,0 0,-1 1,1-1,-1 1,1 0,-1 0,1 0,-1 1,0-1,1 1,-1 0,0 0,1 0,-1 0,0 1,1-1,-1 1,0 0,1 0,-1 1,1-1,0 1,-1-1,1 1,0 0,0 0,0 1,0-1,0 1,1-1,-1 1,-1 2,-3 3,0 0,1 0,0 1,0-1,1 2,0-1,1 0,0 1,0 0,1 0,0 0,1 0,2-6,-1-1,1 0,0 0,0 1,1-1,-1 0,1 0,0 0,-1 1,2-1,-1 0,0 0,0 0,1 0,0-1,-1 1,1 0,0-1,0 1,1-1,-1 0,0 0,1 1,0-2,-1 1,1 0,0 0,0-1,0 0,0 1,0-1,0 0,0-1,0 1,0 0,1-1,-1 0,0 0,0 0,1 0,-1 0,2-1,20-3,1-1,-1-1,0-1,-1-2,1 0,-2-1,1-2,-2 0,1-2,-2 0,0-1,4-5,-7 7,1-1,-2-1,0-1,0 0,-2-1,0 0,-1-1,0-2,-3-2,-12 22,1 0,0 0,0 0,0 0,0 0,-1 0,1 0,0 0,0 0,0 0,0 0,-1 0,1 0,0 0,0 0,0 0,0 0,0-1,0 1,-1 0,1 0,0 0,0 0,0 0,0 0,0 0,0-1,0 1,0 0,-1 0,1 0,0 0,0-1,-12 18,7-7,-1-1,2 0,-1 1,1 0,1 0,0 1,0-1,1 0,1 1,-1 0,2-1,-1 1,2 0,0 7,0-16,0 1,0-1,0 1,0-1,1 1,-1-1,1 0,-1 0,1 0,0 0,0 0,0 0,0 0,0-1,0 1,1-1,-1 1,1-1,-1 0,1 0,-1 0,1 0,-1-1,1 1,0-1,-1 1,1-1,1 0,77-10,-66 5,0 1,0-2,0 0,-1-1,0 0,0-1,-1-1,0 0,-1 0,0-2,0 1,-1-2,0 1,-1-1,0-1,-1 0,-1 0,0-1,-1 0,0 0,0-3,-8 8,-6 33,5-19,1 1,0 0,0-1,0 1,1 0,0-1,0 1,0 0,1-1,-1 1,2 0,-1-1,0 1,1-1,0 1,0-1,1 0,0 0,0 0,0 0,0-1,1 1,-1-1,1 0,0 0,1 0,-1 0,4 2,2-2,0 0,0-1,1 0,-1 0,0-1,1-1,0 0,9 0,38-1</inkml:trace>
  <inkml:trace contextRef="#ctx0" brushRef="#br1" timeOffset="112815.302">8946 10402,'0'18,"0"12,0 7,0 3,0-3,0-3,2-7,4-9,2-9,2-10,0-6</inkml:trace>
  <inkml:trace contextRef="#ctx0" brushRef="#br1" timeOffset="113079.594">8906 10054,'-14'-2,"-6"-2,-3 6,1 6,4 7,5 7,9 5,12 2,12 1,2-5</inkml:trace>
  <inkml:trace contextRef="#ctx0" brushRef="#br1" timeOffset="113333.971">9214 10561,'14'-3,"1"0,-1-1,0-1,0 0,-1-1,1-1,-1 0,0-1,-1 0,0-1,-1 0,1-1,-2 0,1-1,-2 0,1 0,4-9,11-43,-24 62,-1-1,1 0,-1 0,0 0,0 0,0 0,0 1,0-1,0 0,0 0,-1 0,1 0,-1 0,1 1,-1-1,0 0,0 1,0-1,0 0,0 1,0-1,0 1,0-1,-1 1,1 0,0 0,-1-1,1 1,-1 0,0 0,1 0,-1 1,0-1,0 0,-3 1,1 0,-1 1,1 0,-1-1,0 2,1-1,0 0,-1 1,1 0,0 0,0 0,0 1,0-1,0 1,1 0,-1 0,1 0,0 0,0 1,0 0,0-1,0 1,1 0,0 0,-1 2,-4 3,1 1,0 0,0 1,1-1,0 1,1 0,1 0,-1 1,2-1,0 1,0-1,1 1,0 2,2-10,0 0,0-1,1 1,-1 0,1 0,0-1,0 1,0-1,1 0,-1 1,1-1,-1 0,1-1,0 1,0 0,1-1,-1 1,0-1,1 0,0 0,-1-1,1 1,0-1,0 0,0 0,0 0,0 0,0-1,0 1,0-1,0 0,0 0,0-1,0 1,42 1</inkml:trace>
  <inkml:trace contextRef="#ctx0" brushRef="#br1" timeOffset="113753.879">9869 10241,'-8'2,"1"0,0 1,0 0,0 0,1 0,-1 1,1 0,0 0,0 1,0 0,0 0,1 0,0 1,0 0,0 0,1 0,0 0,0 1,1-1,0 1,0 0,0 0,1 0,0 1,-1 5,5-9,-1 0,0 0,1-1,0 1,0 0,0 0,1-1,-1 0,1 1,0-1,0 0,0 0,0 0,0-1,1 1,-1-1,1 0,-1 0,1 0,0 0,0-1,0 1,0-1,0 0,0 0,1-1,-1 1,1-1,47 12,-36-9,0 1,0 0,-1 1,1 0,-1 1,0 1,7 5,-22-12,1 0,0 0,0 1,0-1,0 1,0-1,0 1,0-1,-1 1,1 0,0-1,0 1,-1 0,1 0,-1-1,1 1,0 0,-1 0,0 0,1 0,-1 0,1 0,-1 0,0-1,0 1,0 0,1 0,-1 0,0 0,0 0,0 0,0 0,-1 0,1 0,0 0,0 0,-1 0,1 0,0 0,-1 0,1 0,-1 0,1 0,-1-1,1 1,-1 0,0 0,1-1,-1 1,0 0,0-1,0 1,1-1,-1 1,0-1,0 1,0-1,-1 1,1 0,-1 0,0 0,1 0,-1 0,0 0,1-1,-1 1,0 0,0-1,0 0,0 1,1-1,-1 0,0 0,0 0,0 0,0 0,0 0,0-1,0 1,1-1,-1 1,0-1,0 1,0-1,1 0,-1 0,1 0,-1 0,0 0,1-1,0 1,-1 0,1-1,0 1,0-1,-1 1,1-1,1 1,-1-1,0 0,0 0,0 1,1-1,-1-1,3-7,0 1,1 0,0 0,0 0,1 0,0 1,0 0,1-1,0 1,1 1,0-1,0 1,0 0,1 1,1-2,2-3,1-1,0 2,0-1,1 2,0-1,0 2,1 0,1 0,-1 1,1 1,0 0,1 1,3-1,-16 6,0 0,0 0,0 0,0 0,0 0,1 0,-1 0,0 1,0-1,0 1,0-1,0 1,0 0,0 0,0 0,0 0,-1 0,1 1,0-1,-1 0,1 1,-1-1,1 1,-1 0,0-1,1 1,-1 0,0 0,0 0,0 0,-1 0,1 0,0 0,-1 0,11 80,-10-64,0-1,-2-10,1 0,1 0,-1-1,1 1,0 0,0-1,1 1,0-1,0 1,1-1,0 0,2 5,22 1,-13-13</inkml:trace>
  <inkml:trace contextRef="#ctx0" brushRef="#br1" timeOffset="114030.643">10257 9986,'-5'16,"3"12,7 8,2-2</inkml:trace>
  <inkml:trace contextRef="#ctx0" brushRef="#br1" timeOffset="114501.295">10510 10522,'-7'-278,"6"269,0 7,0-1,1 0,-1 1,1-1,-1 0,1 0,0 1,0-1,0 0,0 0,1 1,-1-1,1 0,-1 1,1-1,0 0,0 1,0-1,1 1,-1-1,1 1,-1 0,1 0,0-1,0 1,0 0,0 1,0-1,0 0,0 1,0-1,1 1,1-1,89 20,-62-11,-25-7,1 0,0 1,-1 0,1 0,-1 1,1-1,-1 1,0 1,0-1,0 1,0 0,0 1,0-1,-1 1,0 0,0 0,0 1,0 0,-1 0,1 0,-1 0,0 0,-1 1,0 0,0 0,0 0,1 5,-9 144,4-152,1 0,0 1,0-1,1 0,-1 0,1 1,-1-1,1 0,0 0,0 0,1 0,-1 0,1 0,-1 0,1 0,0-1,0 1,0-1,0 1,1-1,-1 0,1 0,-1 0,1 0,0 0,0 0,-1-1,1 1,0-1,1 0,-1 0,0 0,0-1,0 1,1-1,-1 1,0-1,0 0,1 0,-1-1,10 1,-1-1,0 0,-1-1,1-1,0 0,-1 0,1-1,-1 0,0-1,0-1,-1 1,1-2,-1 0,7-6,6-7,-1 0,-1-1,-1-2,-1 0,5-10,-24 33,1 0,-1 1,0-1,0 0,0 0,0 0,0 1,0-1,0 0,0 0,1 0,-1 0,0 1,0-1,0 0,0 0,1 0,-1 0,0 0,0 0,0 0,1 1,-1-1,0 0,0 0,0 0,1 0,-1 0,0 0,0 0,0 0,1 0,-1 0,0 0,0 0,0 0,1 0,-1 0,0-1,0 1,0 0,1 0,-1 0,0 0,0 0,0 0,1 0,-1-1,0 1,0 0,0 0,0 0,0 0,0-1,1 1,-1 0,0 0,0 0,0-1,0 1,0 0,0 23,-1-18,1 10,0-1,0 1,2-1,0 1,0-1,1 0,2 2,-4-11,1 0,0 0,0 0,0-1,0 1,1-1,0 0,0 0,0 0,0 0,1 0,-1-1,1 1,0-1,0 0,0 0,1 0,-1-1,1 0,0 1,-1-2,2 1,37-6,-23-7</inkml:trace>
  <inkml:trace contextRef="#ctx0" brushRef="#br1" timeOffset="114769.578">11259 9947,'-11'13,"-2"8,4 1,3-2</inkml:trace>
  <inkml:trace contextRef="#ctx0" brushRef="#br1" timeOffset="116031.861">12288 10454,'8'-41,"2"-1,2 2,1 0,3 0,1 1,1 2,8-10,-20 37,-5 6,1 0,0 0,0 0,0 0,1 1,-1-1,1 1,0-1,0 1,0 0,0 0,1 0,-1 1,1-1,0 1,0 0,-1 2,-1 0,0 1,1 0,-1-1,0 1,0 0,0 0,1 0,-1 0,0 1,-1-1,1 1,0-1,0 1,-1-1,1 1,-1 0,1 0,-1 0,0 0,1 0,-1 0,0 0,0 2,2 1,14 21,-1 1,-1 0,-2 1,-1 1,7 22,-19-48,1 0,-1 0,0 0,0 0,0 0,0 0,-1 0,1 0,-1 0,0 0,1 0,-1-1,-1 1,1 0,0 0,-1-1,1 1,-1-1,0 1,0-1,0 0,0 1,0-1,-1 0,1-1,0 1,-1 0,0-1,1 1,-1-1,0 0,0 0,0 0,1 0,-1 0,0-1,0 1,0-1,0 0,-1 0,1 0,2 0,-1 0,1 1,-1-1,1 0,0 0,-1 0,1-1,-1 1,1 0,-1 0,1-1,0 1,-1-1,1 1,0-1,-1 0,1 0,0 1,0-1,0 0,0 0,0 0,0 0,0 0,0 0,0-1,0 1,0 0,1 0,-1-1,0 1,1 0,-1-1,1 1,0 0,-1-1,1 1,0-1,0 1,0-1,0 1,0-1,0 1,1 0,-1-1,16-67,75-88,-25 53,-51 75,-1 0,-1-1,-1-1,-2 1,-1-2,-2 1,-1-1,-1 0,-2-1,-1 1,-1-1,-4-29,3 60,0-3,-1 1,1-1,-1 0,0 0,0 0,0 0,0 1,-1-1,0 1,0-1,0 1,-1 0,1-1,-1 1,-1-1,3 5,-1 0,1 0,0 0,-1 1,1-1,0 0,0 1,-1-1,1 0,0 1,0 0,0-1,0 1,0 0,0 0,0-1,0 1,0 0,0 0,0 0,0 0,1 0,-1 0,0 0,1 1,-1-1,1 0,-1 0,1 0,-1 1,1-1,0 0,0 0,0 1,0-1,0 0,0 1,0-1,0 0,0 1,-7 52,2 0,3 0,1 0,4 1,3 16,-4-24,2 1,3-1,1 0,2-1,3 0,1 0,4 1,-17-42,1 0,0 0,0 0,1 0,-1 0,1 0,0-1,1 1,-1-1,1 0,-1 0,1 0,1 0,-1-1,0 0,1 0,0 0,0 0,-1-1,2 0,-1 0,0 0,0-1,0 1,2-1,14-6</inkml:trace>
  <inkml:trace contextRef="#ctx0" brushRef="#br1" timeOffset="116279.2">12341 9812,'23'3,"28"0,28-2,28-7,18-1,-12 0</inkml:trace>
  <inkml:trace contextRef="#ctx0" brushRef="#br1" timeOffset="116931.36">13318 10080,'-40'-2,"1"-2,1-1,-1-2,-6-4,37 10,7 0,0 0,-1 0,0 1,0-1,0 0,0 0,0 1,-1-1,1 1,0 0,0 0,0 0,0 0,0 0,-1 0,1 0,0 1,0-1,0 1,0-1,0 1,0 0,0 0,0 0,0 0,0 0,1 0,-1 1,0-1,1 1,-1-1,1 1,0-1,-1 1,1 0,-1 2,0 1,0 1,1-1,0 1,0 0,1-1,-1 1,1 0,0 0,1 0,-1-1,1 1,0 0,1-1,-1 1,1-1,0 1,1-1,-1 0,1 0,0 0,1 0,-1 0,1-1,-1 1,2-1,-1 0,0-1,1 1,-1 0,1-1,0 0,0-1,0 1,1-1,-1 0,1 0,-1 0,1-1,0 0,-1 0,1 0,0-1,0 0,-1 0,1 0,0-1,0 0,1-1,3-3,-1 0,1-1,-1-1,-1 1,1-1,-1-1,-1 0,1 0,-1 0,-1-1,1 0,-2 0,1-1,-1 0,-1 1,0-2,0 1,-1 0,0-1,-1 0,0 0,0 1,-2-1,1-1,-2-8,-6 30,5 3,0 0,1 0,0 0,1 0,1 0,0 0,0 1,2-1,-1-1,2 3,-2-10,-1 0,1 0,1 0,-1 0,1-1,-1 1,1-1,1 1,-1-1,0 0,1 0,0 0,0-1,0 1,1-1,-1 0,1 0,-1-1,1 1,0-1,0 0,0-1,1 1,-1-1,0 0,2 0,1 0,0-1,0-1,0 1,1-1,-1-1,0 1,0-1,-1-1,1 0,0 0,-1 0,0-1,0 0,0 0,0-1,0 0,-1 0,0-1,5-5,-1 1,0-1,-1 0,-1 0,0-1,-1 0,0-1,0 0,-1 0,-1 0,0 0,-1-3,3-33,-7 49,0 0,0 0,0 0,0 0,0 0,-1 0,1 0,0 1,0-1,0 0,0 0,-1 0,1 0,0 0,0 0,0 0,0 0,-1 0,1 0,0 0,0 0,0 0,0 0,-1 0,1 0,0 0,0 0,0 0,0 0,-1 0,1-1,0 1,0 0,0 0,0 0,-1 0,1 0,0 0,0 0,0-1,0 1,0 0,0 0,0 0,0 0,-1 0,1-1,0 1,0 0,-8 18,5-7,0 0,0 0,1 0,1 0,0 1,0-1,1 0,1 4,-1-12,1 0,-1 0,1 0,-1 1,1-1,0 0,0 0,1 0,-1 0,1-1,-1 1,1 0,0-1,0 1,0-1,0 1,0-1,1 0,-1 0,1 0,-1 0,1 0,0-1,0 1,0-1,0 0,0 0,0 0,0 0,0 0,1-1,6 0,0 0,1-1,-1 0,0-1,0 0,0 0,0-1,0-1,-1 0,1 0,-1-1,0 0,0 0,-1-1,0 0,0-1,0 0,4-5,-7 6,1 0,-1 0,-1 0,1-1,-1 0,-1 0,1 0,-1 0,0-1,-1 1,0-1,0 0,0 0,-1 0,0 1,-1-8,-2 56,3-33,1-1,0 1,0-1,0 0,1 0,0 0,0 0,1 0,0-1,0 1,1-1,0 0,0 0,0-1,1 1,-1-1,1-1,0 1,1-1,-1 0,1 0,0-1,0 0,2 1,30 10</inkml:trace>
  <inkml:trace contextRef="#ctx0" brushRef="#br1" timeOffset="118045.925">14507 9920,'-7'-2,"1"0,-1 1,1 0,-1 0,0 1,1 0,-1 0,0 1,1 0,-1 0,0 0,1 1,-1 0,1 0,0 0,0 1,0 0,0 1,0-1,1 1,-1 0,1 0,0 1,0-1,1 1,0 0,-1 1,2-1,-2 2,3-4,0 1,-1-1,2 1,-1 0,0 0,1-1,-1 1,1 0,0 0,1 0,-1 0,1 1,0-1,0 0,0 0,0 0,1 0,-1 0,1 0,0 0,0 0,1 0,-1 0,1 0,0-1,0 1,0-1,0 1,1-1,0 0,-1 0,1 0,0 0,0 0,1-1,-1 1,0-1,1 0,0 0,1 0,1 0,0 0,-1-1,1 0,0 0,0 0,0-1,0 0,0 0,0 0,0-1,0 0,0 0,-1 0,1-1,0 0,-1 0,1 0,-1-1,0 0,0 0,3-2,3-3,0-1,0 0,-1 0,0-1,0 0,-1-1,-1 0,0-1,1-2,5-14,-2 0,-1-1,-1-1,-2 0,-1 0,-1 0,-2-1,-1 1,-1-1,-1 0,-2 0,-2 0,0 0,-3-4,-14-42,20 76,0 1,0-1,0 1,-1-1,1 1,0-1,-1 1,1-1,0 1,-1-1,1 1,-1 0,1-1,-1 1,1 0,-1-1,1 1,-1 0,1 0,-1 0,1-1,-1 1,1 0,-1 0,1 0,-1 0,0 0,1 0,-1 0,1 0,-1 0,1 0,-1 0,1 0,-1 0,0 1,1-1,-1 0,1 0,-1 1,1-1,-1 0,1 1,0-1,-1 0,1 1,-1-1,1 1,0-1,-1 1,1-1,0 0,-1 1,1 0,0-1,0 1,0-1,-1 1,1-1,0 1,0-1,0 1,0-1,0 1,0 0,-9 19,1 0,1 1,1 0,1 0,0 1,2 0,-3 6,-5 19,3 1,1 0,2 1,3 0,3 47,0-88,0 1,0-1,1 0,0 0,0 0,1 0,0 0,0-1,1 1,0-1,0 0,1 0,0 0,0-1,1 1,0-1,0-1,0 1,0-1,1 0,0-1,0 1,1-1,-1-1,1 1,0-1,0-1,15 3,-1-1,1-2,-1 0,1-2,0 0,0-1,0-2,-1 0,1-1,-1-2,0 0,-1-1,1-1,17-10,-34 16,1 0,0 0,-1-1,0 1,0-1,0-1,0 1,0-1,0 1,-1-1,0-1,0 1,0 0,0-1,-1 0,0 0,0 0,0 0,0-1,0 0,-5 2,1 0,0 0,-1 1,0-1,0 1,0-1,0 1,-1 0,1 0,-1 0,0 0,0 0,0 1,0-1,0 1,0 0,-1 0,1 0,-1 0,0 1,1-1,-1 1,0 0,0 0,-2 0,-3-2,-1 0,0 0,-1 1,1 1,0-1,-1 2,1-1,0 2,-8 0,14-1,1 1,0 0,0-1,0 1,0 0,0 1,0-1,0 1,0-1,0 1,1 0,-1 0,0 0,1 0,0 0,-1 1,1-1,0 1,0-1,1 1,-1 0,1 0,-1 0,1 0,0 0,0 0,0 0,0 0,1 0,-1 0,1 1,0 1,0 0,0-1,0 1,1 0,0-1,0 1,0 0,1-1,-1 1,1-1,0 0,1 0,-1 0,1 0,-1 0,1 0,0 0,1-1,-1 0,0 1,1-1,0-1,0 1,0 0,0-1,0 0,1 0,-1 0,0-1,1 1,0-1,-1 0,1 0,0-1,-1 1,1-1,0 0,0 0,-1-1,1 1,0-1,-1 0,1-1,-1 1,1-1,-1 0,1 0,-1 0,0 0,3-3,-1-1,0 0,-1 0,0 0,0 0,0-1,-1 0,0 0,0 0,1-5,-2 7,-3 5,0 0,0 0,0 1,1-1,-1 0,0 0,0 0,0 1,0-1,1 0,-1 0,0 0,0 1,0-1,0 0,1 0,-1 0,0 0,0 0,1 0,-1 1,0-1,0 0,1 0,-1 0,0 0,0 0,1 0,-1 0,0 0,0 0,1 0,-1 0,0 0,0 0,1 0,-1-1,0 1,0 0,1 0,-1 0,0 0,0 0,0 0,1-1,-1 1,0 0,0 0,0 0,1-1,-1 1,0 0,0 0,0 0,0-1,0 1,0 0,0 0,1-1,-1 1,0 0,0 0,0-1,0 1,0 0,0 0,0-1,6 29,-4-15,1-5,0 0,0-1,0 1,1-1,0 0,0 0,1 0,0 0,1-1,-1 0,5 5,-7-9,0 0,-1 0,1 1,0-2,0 1,0 0,0 0,0-1,0 0,1 0,-1 0,0 0,1 0,-1-1,1 1,-1-1,1 0,-1 0,1 0,-1 0,0-1,1 0,-1 1,1-1,-1 0,0-1,0 1,0-1,1 0,4-5,0-1,-1 0,0-1,0 1,-1-2,-1 1,1 0,-1-1,-1 0,0 0,0-1,-1 1,0-1,-1 1,-1-1,1 0,-1 0,-1 0,0 0,-1 1,-1-11,2 13,-1 0,1 0,-1 0,-1 0,1 0,-1 0,-1 0,1 0,-2 1,1-1,-1 1,0-1,4 9,1-1,-1 0,0 0,0 0,0 1,0-1,1 0,-1 0,0 0,0 1,0-1,0 0,0 0,0 1,0-1,0 0,0 1,1-1,-1 0,0 0,0 1,-1-1,1 0,0 0,0 1,0-1,0 0,0 0,0 1,0-1,0 0,0 0,0 1,-1-1,1 0,0 0,0 1,0-1,-1 0,1 0,0 0,0 0,0 1,-1-1,1 0,0 0,0 0,-1 0,1 0,0 0,0 0,-1 0,1 0,0 0,-1 1,1-1,0-1,0 1,-1 0,1 0,5 6,1-1,-1 0,1-1,0 1,1-1,-1 0,1-1,-1 1,1-1,0-1,0 1,0-1,1-1,-1 1,0-1,1 0,-1-1,6 0,2 2,-13-1,3-2,0 1,0 0,0 0,0 0,0 1,0-1,0 1,0 1,0-1,0 1,-1-1,1 1,-1 1,1-1,-1 1,0 0,0 0,0 0,0 0,0 1,-1-1,1 1,-1 0,0 0,0 0,-1 0,1 1,-1-1,0 1,0 0,-1 0,1 0,-27 178,25-181,0 0,0 0,0 0,0 1,0-1,1 0,-1 0,1 0,0 0,0 1,-1-1,1 0,1-1,-1 1,0 0,0 0,1 0,-1-1,1 1,-1 0,1-1,0 0,0 1,-1-1,1 0,0 0,0 0,0 0,0 0,0-1,1 1,-1 0,0-1,0 0,0 1,1-1,-1 0,0 0,1-1,19-1,1-2,-1 0,0-2,-1 0,0-2,0 0,3-3,28-9,1 1,-5 4</inkml:trace>
  <inkml:trace contextRef="#ctx0" brushRef="#br1" timeOffset="118432.181">16099 10107,'-6'-13,"0"1,-1 0,0 0,0 1,-2 0,1 0,-1 1,-1 0,0 0,0 1,-1 1,0 0,-3-1,12 7,0 1,0 1,0-1,-1 0,1 1,0-1,-1 1,1-1,0 1,-1 0,1 0,0 0,-1 1,1-1,0 0,-1 1,1 0,0-1,0 1,-1 0,1 0,0 0,0 0,0 1,0-1,1 1,-1-1,0 1,0-1,1 1,-1 0,1 0,0 0,-1 0,1 0,0 0,0 1,-26 85,26-76,0 1,0-1,1 1,1-1,0 1,1-1,0 1,4 8,-6-18,1 1,1-1,-1 1,0-1,1 1,0-1,0 0,0 0,0 0,0 0,1 0,-1-1,1 1,0 0,0-1,0 0,0 0,0 0,0 0,1 0,-1-1,1 0,-1 1,1-1,-1-1,1 1,0 0,-1-1,1 0,0 1,0-2,2 1,-1-1,0 0,1-1,-1 1,0-1,0 0,0 0,-1-1,1 1,0-1,-1 0,0 0,1-1,-1 0,-1 1,1-1,0 0,-1-1,0 1,0 0,1-4,42-107,-33 42,-3-1,-4 0,-3 0,-6-62,-3 33,-1 92,0 29,-4 39,2 0,3 0,1 44,4-86,0 4,4 151,-2-160,0-1,1 1,0 0,1-1,0 1,1-1,0 0,0 0,0-1,2 1,-1-1,1 0,0 0,0-1,6 5,22 13</inkml:trace>
  <inkml:trace contextRef="#ctx0" brushRef="#br1" timeOffset="124478.458">1473 1658,'-41'-2,"-1"1,1 3,0 1,0 2,0 1,0 3,1 1,0 2,-14 7,-17 10,2 4,1 2,2 3,-39 31,51-32,1 3,3 1,1 3,2 2,2 1,3 3,1 2,3 1,2 2,3 1,2 2,3 1,2 1,3 1,3 1,2 1,1 11,6 30,4 0,5 1,4 0,5 0,4-1,5 0,7 8,100 510,-107-548,4-1,3-1,19 38,-31-84,2-1,1 0,1 0,1-2,1 0,1 0,0-2,2 0,1-2,23 18,9-3,2-2,1-2,1-3,1-2,42 10,61 12,1-7,140 16,12 2,-170-27,40 10,112 7,372 12,-511-42,356 28,-162-43,273-36,-453 21,-1-8,-1-7,-1-8,-1-7,153-61,-220 63,-2-5,-2-4,-3-4,-1-4,-3-4,-3-4,7-12,-45 29,-2-1,-3-2,-1-2,-3-2,-3-1,-1-2,-4-2,-2 0,4-20,-1-7,-5-1,-3-2,-4 0,-4-1,-4-1,-2-43,-9 40,-3 0,-5 0,-4 1,-13-47,-101-367,71 311,32 110,-45-172,-10 3,-58-114,103 298,-3 1,-2 2,-4 2,-3 1,-3 3,-2 2,-3 1,-2 4,-9-4,-39-22,-3 4,-3 6,-4 4,-2 4,-3 6,-3 5,-17 0,-25-3,-1 7,-3 7,-1 8,-2 7,0 7,-2 7,-153 11,72 15,1 11,1 11,2 11,2 10,-4 14,85-22,3 8,2 7,3 7,4 6,3 7,3 7,5 5,4 7,4 6,-21 30,109-95,2 3,2 1,2 2,2 2,2 1,3 2,2 1,3 1,2 2,2 1,3 1,3 0,-1 18,15-52,1 0,2 1,1-1,0 0,2 0,2 1,0-1,1-1,2 1,0-1,2 0,1-1,2 3,40 67</inkml:trace>
  <inkml:trace contextRef="#ctx0" brushRef="#br1" timeOffset="125327.715">7957 4505,'0'16,"0"14,0 14,0 10,0 6,0-1,2-6,1-8,0-10</inkml:trace>
  <inkml:trace contextRef="#ctx0" brushRef="#br1" timeOffset="128155.808">7890 4666,'-7'-17,"2"-1,-1 1,2-1,1 0,0 0,0-14,3 27,-1 1,2-1,-1 0,0 0,1 0,0 0,0 0,0 1,1-1,-1 1,1-1,1 1,-1-1,0 1,1 0,0 0,0 0,0 0,0 1,1-1,-1 1,1 0,0 0,0 0,0 1,1-1,1 0,1 1,1 0,0 0,0 1,0 0,0 0,0 1,0 0,0 0,0 1,0 0,0 0,0 1,3 1,-3 1,-1 0,1 1,-1 0,0 0,-1 1,1-1,-1 2,0-1,0 0,-1 1,1 2,11 11,-3-5,-8-10,-1 0,0 1,-1-1,1 1,-1 0,0 0,0 1,-1-1,0 1,2 4,-6-8,0 1,0-1,-1 0,1 0,-1 1,1-1,-1 0,0 0,0-1,-1 1,1 0,0-1,-1 1,0-1,1 0,-1 0,0 0,0 0,0 0,-1-1,1 1,0-1,-1 0,1 0,0 0,-1 0,1-1,-1 0,0 1,-4 1,-12 5,0-1,-1-2,1 0,-1-1,0-1,-11 0,32-2,1-1,-1 1,0 0,1 0,-1 0,0-1,1 1,-1 0,0 0,0 0,1-1,-1 1,0 0,0-1,0 1,1 0,-1-1,0 1,0 0,0-1,0 1,0 0,0-1,0 1,0 0,0-1,0 1,0 0,0-1,0 1,0-1,0 1,0 0,0-1,0 1,0 0,0-1,-1 1,1 0,0-1,0 1,0 0,-1 0,1-1,0 1,0 0,-1 0,1-1,0 1,0 0,-1 0,1 0,0-1,-1 1,1 0,0 0,-1 0,1 0,0 0,-1 0,1 0,-1 0,1 0,0 0,-1 0,1 0,0 0,-1 0,10-9</inkml:trace>
  <inkml:trace contextRef="#ctx0" brushRef="#br1" timeOffset="128418.771">7916 4492,'3'16,"2"16,6 20,2 16,2 17,-1 14,-4 9,-1 2,-2-4,-2-11,0-18,-1-18,-1-21</inkml:trace>
  <inkml:trace contextRef="#ctx0" brushRef="#br1" timeOffset="128777.215">8411 4519,'-4'6,"1"-1,-1 1,1 0,0 1,0-1,1 0,0 1,0-1,0 1,1 0,0 0,0-1,1-3,0 0,0 0,0 0,0 0,1-1,-1 1,1 0,-1 0,1-1,0 1,0-1,0 1,1 0,-1-1,0 0,1 1,0-1,-1 0,1 0,0 0,0 0,0 0,1 0,-1-1,0 1,1-1,-1 1,1-1,-1 0,1 0,5 0,-1 0,1 0,0 0,0-1,-1-1,1 1,0-1,0 0,-1-1,1 0,-1 0,0-1,1 0,-1 0,0-1,-1 1,1-2,-1 1,1-1,-1 0,-1 0,1 0,-1-1,0 0,0 0,0 0,-1-1,0 0,1-3,-3 7,0 0,-1 0,1 1,-1-1,0-1,0 1,0 0,0 0,-1 0,1 0,-1-1,0 1,0 0,0 0,0-1,-1 1,1 0,-1 0,0 0,1-1,-2 1,1 0,0 0,-1 0,1 1,-1-1,0 0,0 1,0-1,0 1,0-1,-1 1,1 0,-1 0,1 0,-1 0,0 1,0-1,0 1,-3-2,1 2,0 1,0-1,0 1,-1 0,1 0,0 0,0 1,0 0,-1 0,1 0,0 0,0 1,1 0,-1 0,0 0,1 1,-1 0,1 0,0 0,0 0,0 1,0-1,0 1,1 0,0 0,0 0,0 1,0-1,0 1,1 0,0-1,0 1,1 0,-1 0,1 0,0 0,0 1,1-1,-1 0,1 0,0 0,1 2,2 21</inkml:trace>
  <inkml:trace contextRef="#ctx0" brushRef="#br1" timeOffset="129518.461">8799 4666,'-16'-214,"16"213,0 0,0-1,0 1,1 0,-1-1,0 1,1-1,-1 1,1 0,-1 0,1-1,-1 1,1 0,0 0,0 0,0 0,-1 0,1-1,0 2,0-1,1 0,-1 0,0 0,0 0,0 1,0-1,1 1,-1-1,0 1,1-1,-1 1,0 0,1-1,-1 1,1 0,-1 0,0 0,1 0,54 8,-46-5,0 0,0 0,-1 1,1 0,-1 1,0 0,0 0,-1 1,1 1,-1-1,-1 1,1 0,-1 1,-1 0,1 0,-1 0,0 1,-1 0,0 0,-1 0,0 1,0 0,-1-1,0 1,-1 1,1 7,-1 15,10 49,-11-80,0 0,0 0,0 0,0 0,0-1,1 1,-1 0,1-1,-1 1,1-1,-1 1,1-1,0 0,0 0,0 0,-1 0,1 0,0 0,0 0,1 0,-1-1,0 1,0-1,0 0,0 0,0 1,0-1,1-1,-1 1,0 0,0 0,0-1,0 1,0-1,1 0,11-5,0 0,-1-1,0 0,0-1,0-1,-1 0,-1-1,1 0,-1 0,-1-2,0 1,-1-1,0 0,3-8,2 0,-1-1,-2 0,0-1,-1 0,-1-1,-1 0,-1 0,-1-1,-2 0,0 0,-1 0,-1 0,-2-1,0 1,-2 0,0-1,-2 1,-1 0,-1-1,-9-5,15 29,0 0,0 1,-1-1,1 1,0-1,-1 1,1-1,-1 1,1-1,0 1,-1 0,1-1,-1 1,1-1,-1 1,1 0,-1 0,1-1,-1 1,0 0,1 0,-1 0,1-1,-1 1,0 0,1 0,-1 0,1 0,-1 0,0 0,1 0,-1 0,1 1,-1-1,0 0,1 0,-1 0,1 1,-1-1,1 0,-1 1,1-1,-1 0,1 1,-1-1,1 1,-1-1,1 0,0 1,-1-1,1 1,-4 7,0 0,0 1,1-1,0 1,1 0,0-1,0 1,1 0,0 1,0-1,1 0,-1 7,-3 22,2 0,2 1,1-1,3 0,0 0,3 0,1 0,1-1,5 6,-12-34,2-1,-1 0,1 1,1-1,0 0,0-1,0 1,1-1,0 0,0-1,1 1,-1-1,2-1,-1 1,1-1,-1 0,1-1,1 0,-1 0,0-1,1 0,0 0,0-1,4 0,-3 0,1-1,-1-1,1 0,-1 0,0-1,1 0,-1-1,0 0,1-1,-1 0,0-1,-1 0,1 0,-1-1,0 0,0-1,0 0,-1 0,0-1,0 0,-1 0,0-1,0 0,5-7,-4 0,-4 37,-4-20,-1 3,0 0,0 1,0-1,1 0,0 0,0 1,1-1,-1 0,1 0,0 1,1-1,-1 0,1 0,0 0,0-1,1 1,-1 0,1-1,0 1,0-1,0 0,1 0,1 1,19 6,1-5</inkml:trace>
  <inkml:trace contextRef="#ctx0" brushRef="#br1" timeOffset="129780.837">9948 4438,'0'0</inkml:trace>
  <inkml:trace contextRef="#ctx0" brushRef="#br1" timeOffset="130062.587">9267 4292,'-16'2,"-5"3,5 1,15-1,21-1,25-4,26-3,25-4,18-4,-12 1</inkml:trace>
  <inkml:trace contextRef="#ctx0" brushRef="#br1" timeOffset="130503.14">10457 4532,'-6'0,"0"-1,1 1,-1 1,0-1,0 1,1 0,-1 0,1 0,-1 1,1 0,-1 0,1 1,0-1,0 1,0 0,1 0,-1 1,1-1,-1 1,1 0,0 0,1 1,-1-1,-1 3,0 1,0 0,0 0,1 1,-1 0,2 0,0 0,0 0,0 0,1 1,0-1,1 1,0 0,1-1,0 2,0-7,1 0,-1 0,1 0,-1 0,1 0,1 0,-1 0,0 0,1-1,0 1,0-1,0 1,0-1,1 0,-1 0,1 0,0 0,0 0,0 0,0-1,0 1,1-1,-1 0,1 0,-1 0,1-1,0 1,0-1,0 0,-1 0,1 0,0-1,0 1,4-1,7 1,0-1,1-1,-1 0,0-1,1-1,-1 0,0-1,8-3,0-1,-2-1,1 0,-1-2,-1 0,0-2,-1 0,0-1,-1-1,0 0,-1-2,7-9,-22 24,0 1,0-1,0 0,0 0,-1 0,1 0,-1 0,1 0,-1-1,0 1,1 0,-1-1,0 1,-1-1,1 1,0-1,-1 1,1-1,-1 1,0-1,0 0,0 1,0-1,-1 0,1 1,-1-1,1 1,-1-1,0 1,0-1,0 0,-2 3,1 0,0 0,0 0,-1 1,1-1,0 1,0 0,-1-1,1 1,0 0,0 0,0 0,0 0,0 1,0-1,1 0,-1 1,0 0,1-1,-1 1,1 0,-1 0,1 0,0 0,0 0,0 0,0 0,0 0,0 0,1 0,-1 1,-2 1,1 0,-1 0,1 0,0 1,0 0,0-1,1 1,0 0,0-1,0 1,0 0,1 0,-1 0,1 0,1 0,-1 0,1 0,0 0,0 0,0-1,0 1,1 0,0-1,0 1,0-1,1 0,0 1,-1-1,1 0,1-1,-1 1,0-1,1 1,0-1,0 0,1 0,1-1,0 0,1 0,0-1,-1 0,1-1,0 1,-1-1,1 0,0-1,-1 0,1 0,-1 0,1-1,-1 0,1 0,-1-1,0 0,0 0,0 0,-1 0,2-2,7-5,0 0,-2-1,1-1,-1 0,-1-1,0 0,8-13,24-52,-45 84,0 1,0-1,0 1,1 0,-1 0,2 0,-1 0,1 0,0 0,0-1,1 1,0 0,0 0,1 0,0 0,0-1,1 1,-1-1,2 2,3-2,0 1,0-1,0 0,1-1,0 0,0 0,0 0,1-1,0-1,-1 1,1-1,1-1,-1 0,0 0,5 0,47 8</inkml:trace>
  <inkml:trace contextRef="#ctx0" brushRef="#br1" timeOffset="130796.384">12034 4466,'5'15,"3"16,3 8,2 7,1 0,-3-1,-2-6,0-7,0-9,0-9,2-11,-1-6</inkml:trace>
  <inkml:trace contextRef="#ctx0" brushRef="#br1" timeOffset="131046.725">12168 4251,'-19'-11,"-9"-4,-4 1,3 2,5 8,12 10,15 7,13 7,13 9,2 0</inkml:trace>
  <inkml:trace contextRef="#ctx0" brushRef="#br1" timeOffset="131324.968">12382 4706,'19'-14,"1"-1,-2-1,0-1,-2 0,1-2,-2 0,-1 0,0-1,-1-1,-1 0,-2-1,8-20,-12-11,-6 52,0 0,0 0,0 0,0 0,0 0,-1 0,1 0,0 0,-1 0,1 0,0 0,-1 0,1 0,-1 0,0 1,1-1,-1 0,1 0,-1 1,0-1,0 0,0 1,1-1,-1 0,0 1,0 0,0-1,0 1,0-1,0 1,0 0,0 0,0-1,0 1,0 0,0 0,0 0,0 0,0 0,0 1,0-1,0 0,0 0,0 1,0-1,0 0,1 1,-2 0,-5 3,0 0,1 1,-1 0,1 0,0 0,0 1,1 0,0 0,0 1,0-1,1 1,0 0,0 0,-2 7,-2 1,1 0,1 0,1 0,0 1,1 0,0 0,2 0,-1 5,3-16,-1 0,1 0,0 0,0 1,1-1,-1 0,1 0,1 0,-1-1,0 1,1 0,0 0,0-1,1 1,-1-1,1 1,0-1,0 0,1 0,-1-1,1 1,-1-1,1 0,0 1,1-2,-1 1,0 0,2 0,41 12,1-7</inkml:trace>
  <inkml:trace contextRef="#ctx0" brushRef="#br1" timeOffset="131727.397">12957 4438,'-8'-3,"0"1,-1 0,1 0,0 0,-1 1,1 1,-1-1,1 1,0 1,-1 0,1 0,-1 0,1 1,0 0,0 1,0 0,0 0,0 1,1 0,-1 0,1 0,0 1,1 0,-1 1,1 0,0 0,0 0,-1 3,5-6,0 0,0 0,1 0,0 0,-1 0,1 1,0-1,1 0,-1 1,0-1,1 0,0 1,0-1,0 1,0-1,1 1,-1-1,1 0,0 1,0-1,0 0,0 0,1 0,-1 0,1 0,0 0,-1 0,2 0,-1 0,0-1,2 2,91 66,-82-62,1 1,-2-3,0 1,0 1,0 0,-1 1,-1 0,0 1,2 2,-12-11,1 0,-1 0,0 0,0 0,0 0,1 0,-1 0,0 0,-1 0,1 0,0 0,0 1,0-1,-1 0,1 0,0 0,-1 0,1-1,-1 1,1 0,-1 0,1 0,-1 0,0 0,1-1,-1 1,0 0,0 0,0-1,0 1,1-1,-1 1,0-1,0 1,0-1,0 1,0-1,0 0,0 0,0 0,0 1,0-1,-1 0,1 0,0 0,0 0,0-1,0 1,0 0,0 0,0-1,0 1,0-1,0 1,0 0,0-1,1 0,-1 1,0-1,0 0,0 0,-2 0,1-1,0 1,0 0,0-1,0 0,0 1,0-1,1 0,-1 0,0 0,1 0,0 0,-1-1,1 1,0 0,0-1,0 1,1 0,-1-1,0 1,1-1,0 1,0-1,-1 1,1-1,1 0,-1 1,0-1,1-1,22-73,-14 60,1 0,0 0,1 1,1 0,0 1,1 0,1 1,0 0,1 2,1-1,0 2,12-7,-26 16,0 1,0-1,0 1,0 0,1 0,-1 0,0 0,1 0,-1 0,0 0,1 1,-1-1,1 1,-1 0,1-1,-1 1,1 1,-1-1,1 0,-1 1,1-1,-1 1,1-1,-1 1,1 0,-1 0,0 0,0 1,0-1,0 0,1 2,2 6,-1-1,0 1,-1 1,0-1,-1 1,0-1,0 1,-1-1,0 1,-1 0,0 0,-2 9,2-3,0 5,6 71,-5-88,0-1,0 1,0-1,0 0,0 0,1 0,-1 0,1 0,0 0,0 0,0 0,0-1,0 1,1-1,-1 1,1-1,0 0,0 0,0 0,0 0,0-1,0 1,0-1,1 1,0-2,-1 0,1 1,-1-1,0 0,1-1,-1 1,1-1,-1 1,1-1,-1 0,0 0,0 0,1-1,-1 1,0-1,0 0,0 0,-1 0,1 0,0 0,-1-1,0 1,2-2,17-20</inkml:trace>
  <inkml:trace contextRef="#ctx0" brushRef="#br1" timeOffset="131992.744">13238 4157,'-9'21,"1"13,7 8,8 4,3-7</inkml:trace>
  <inkml:trace contextRef="#ctx0" brushRef="#br1" timeOffset="132436.185">13491 4706,'15'-55,"-3"0,-2-1,-3-1,-1-19,-3 45,-3 31,0 1,0-1,0 0,1 1,-1-1,0 1,1-1,-1 0,0 1,1-1,-1 0,0 1,1-1,-1 0,1 1,-1-1,1 0,-1 0,0 0,1 0,-1 1,1-1,-1 0,1 0,-1 0,1 0,-1 0,1 0,-1 0,1 0,-1 0,1 0,-1-1,1 1,-1 0,0 0,1 0,-1 0,1-1,-1 1,1 0,-1 0,0-1,1 1,-1 0,0-1,1 1,-1-1,0 1,1 0,-1-1,0 1,0-1,0 1,1-1,-1 1,0-1,0 1,0 0,0-1,8 9,50 35,-51-39,1 0,-1 0,0 1,-1-1,1 2,-1-1,0 1,0 0,-1 0,1 1,-2-1,1 1,-1 0,0 1,0-1,-1 1,3 6,-9 125,3-137,1 1,-1 0,0-1,1 1,-1-1,1 1,0-1,0 1,0-1,0 1,1-1,-1 0,0 1,1-1,0 0,-1 0,1 0,0-1,0 1,0 0,0-1,1 1,-1-1,0 1,1-1,-1 0,1 0,-1 0,1-1,-1 1,1-1,-1 1,1-1,0 0,-1 0,1 0,0 0,-1 0,1-1,0 1,10-2,0 0,0-1,0-1,0 0,-1 0,1-1,-1-1,-1 0,1 0,-1-1,0-1,-1 0,1-1,-2 0,1 0,-1-1,-1 0,0 0,0-1,-1 0,0-1,-1 0,0 0,-1 0,-1 0,0-1,2-10,-5 135,15-33,-15-76,0 0,0-1,0 1,1-1,-1 0,1 1,-1-1,1 0,0 0,0 0,0 0,0 0,1 0,-1-1,0 1,1-1,-1 1,1-1,-1 0,1 0,0 0,-1-1,1 1,0-1,0 1,-1-1,2 0,21-3,-3-5</inkml:trace>
  <inkml:trace contextRef="#ctx0" brushRef="#br1" timeOffset="132692.457">14173 3957,'-16'16,"-5"10,1 2,4-3</inkml:trace>
  <inkml:trace contextRef="#ctx0" brushRef="#br1" timeOffset="133289.987">8518 5668,'3'14,"0"11,2 8,0 6,-1 0,0-2,-2-7</inkml:trace>
  <inkml:trace contextRef="#ctx0" brushRef="#br1" timeOffset="133713.957">8345 5415,'40'-4,"0"2,1 2,-1 2,0 2,0 1,0 2,9 4,-40-9,1 1,0 0,-1 0,0 1,0 0,0 0,0 1,-1 1,0-1,0 1,0 1,-1-1,0 1,0 1,0-1,-1 1,0 0,-1 1,0-1,0 1,-1 0,0 0,-1 1,0-1,1 6,2 184,-6-198,0 1,0-1,0 0,0 0,0 0,0 0,0 1,0-1,0 0,1 0,-1 0,0 0,1 0,-1 0,1 0,0 0,-1 0,1 0,0 0,-1 0,1 0,0 0,0 0,0-1,0 1,0 0,0-1,0 1,0-1,0 1,0-1,0 1,0-1,0 0,0 1,0-1,1 0,-1 0,0 0,0 0,0 0,0 0,1 0,-1 0,0-1,0 1,0 0,0-1,0 1,0-1,0 1,0-1,0 1,0-1,0 0,0 0,0 1,0-1,0-1,8-5,1-1,-2-1,1 0,-1 0,-1 0,1-1,-2 0,1-1,-2 1,1-1,-1-1,-1 1,0-1,-1 1,2-10,-4 1,-1 20,0 0,0 0,-1 0,1 0,0 0,0 0,0 0,0 0,0 0,0 0,-1 0,1 0,0 0,0 0,0 0,0 0,0 0,0 0,-1 0,1 0,0 0,0-1,0 1,-2 7,1 1,0-1,0 0,1 0,-1 0,2 1,-1-1,1 0,0 0,1 0,-1 1,1-1,1-1,-1 1,1 0,1-1,-1 1,1-1,0 0,0 0,1-1,0 1,0-1,0 0,0 0,1-1,0 1,6 2,36 15,0-7</inkml:trace>
  <inkml:trace contextRef="#ctx0" brushRef="#br1" timeOffset="134784.936">9895 5668,'-4'-5,"-1"1,1-1,-1 1,0 0,-1 0,1 0,0 1,-1 0,0 0,0 0,0 1,0 0,0 0,0 1,-1-1,1 1,0 1,-1-1,1 1,-1 0,1 1,0-1,-1 1,1 0,0 1,-1 0,1 0,0 0,-3 2,2 0,1 1,-1 0,1 0,0 0,0 1,0 0,1 0,0 0,0 1,0 0,1 0,0 0,1 0,0 1,0-1,0 1,1 0,0 0,0 0,1 0,0 0,1 0,0 7,0-12,1-1,-1 1,1-1,0 1,0-1,0 1,0-1,0 0,1 1,-1-1,1 0,-1 0,1 0,0 0,0 0,0-1,0 1,0 0,0-1,1 0,-1 1,0-1,1 0,-1 0,1 0,-1-1,1 1,-1 0,1-1,0 0,2 1,82-14,-68 5,0-1,-1 0,0-1,0-1,-1-1,-1-1,0 0,0-1,-1 0,-1-2,10-14,-22 28,-2 3,0-1,0 1,1-1,-1 1,0-1,0 1,1-1,-1 0,0 1,0-1,1 1,-1-1,1 0,-1 1,0-1,1 0,-1 1,1-1,-1 0,1 0,-1 1,1-1,-1 0,1 0,-1 0,1 0,-1 0,1 0,-1 0,1 0,-1 0,1 0,-1 0,1 0,-1 0,1 0,-1 0,1 0,-1-1,1 1,-1 0,1 0,-1-1,1 1,-1 0,0-1,1 1,-1 0,1-1,-1 1,0-1,0 1,1 0,-1-1,0 1,1-1,-1 1,0-1,0 1,0-1,0 1,0-1,0 0,5 142,8 24,-2-38,-6 0,-5 3,0-129,1 8,-2 0,1 0,-1-1,0 1,0 0,-1 0,-1-1,1 1,-2-1,1 0,-1 0,-3 6,6-13,0 0,1 0,-1 0,0-1,0 1,1 0,-1-1,0 1,0-1,0 1,0-1,0 1,0-1,0 0,0 1,0-1,0 0,0 0,0 1,0-1,0 0,0 0,0 0,0-1,0 1,0 0,0 0,0-1,0 1,0 0,0-1,0 1,0-1,0 1,0-1,0 1,0-1,0 0,1 1,-1-1,0 0,1 0,-1 0,0 0,1 0,-1 1,1-2,-28-47,16 18,2 0,1-1,2 0,1 0,1 0,2-1,1 0,3-32,0 50,1-1,0 1,1 0,1-1,1 1,0 1,1-1,0 1,1 0,1 0,0 1,1 0,0 1,1-1,0 2,1 0,1 0,0 1,0 0,1 1,0 0,0 1,1 1,0 0,0 1,1 0,6 0,-13 2,0 1,0 1,1 0,-1 0,0 0,1 1,-1 1,1-1,-1 1,1 1,-1-1,1 2,-1-1,0 1,8 3,-12-2,-1 0,0 1,-1 0,1 0,0 0,-1 0,0 0,0 0,0 1,-1-1,0 1,1-1,-2 1,1 0,0-1,-1 1,0 0,0-1,0 1,-1 0,1 0,3 38,-2-39,0 1,0-1,1 0,0-1,0 1,0 0,0 0,1-1,0 1,-1-1,1 0,0 0,0 0,1 0,-1-1,1 1,-1-1,1 0,0 0,0 0,0 0,0-1,0 0,0 0,0 0,0 0,1 0,-1-1,0 0,1 0,-1 0,0-1,0 1,1-1,-1 0,0 0,0 0,0-1,0 1,0-1,0 0,0 0,0-1,0-1,0 0,1 0,-2 0,1 0,0-1,-1 1,0-1,0 0,0 0,-1 0,0 0,0-1,0 1,0-1,-1 1,0-1,0 0,-1 1,1-1,-1 0,0 1,-1-1,0 0,1 1,-2-1,1 0,-1 1,0 0,0-1,0 1,-1 0,0 0,0 0,0 0,0 1,-1-1,0 1,0 0,-4-3,1 0,-1 0,0 1,-1 0,1 0,-1 1,0 0,0 1,-1 0,1 0,-1 1,0 1,0-1,0 1,0 1,-1 0,1 1,0-1,0 2,-2 0,-21 11,50-4,4-11,0-1,-1-1,0-1,0-1,0 0,-1-2,0 0,1-2,-18 10,54-28,-2-1,-1-3,-1-3,-2-1,3-8,-41 35,0 0,-1-1,0 0,-1-1,0 0,-1 0,-1-1,0 0,-1-1,0 0,-1 0,0 0,0-6,-5 18,0 0,-1 0,1 0,-1 0,0-1,1 1,-1 0,0 0,0 0,-1 0,1 0,0 0,-1 0,1 0,-1 0,1 0,-1 0,0 0,0 0,0 0,0 0,-1 0,1 1,0-1,-1 1,1-1,-1 1,1-1,-1 1,0 0,1 0,-1 0,0 0,0 0,0 0,0 0,0 0,0 1,0-1,0 1,0 0,0 0,0-1,-1 1,1 1,0-1,0 0,0 0,0 1,0-1,-2 1,-7 5,0 1,0-1,1 1,-1 1,1 0,1 1,0 0,0 0,1 1,0 0,0 0,1 1,1 0,0 0,0 1,0 4,-3 4,0 1,2 0,1 0,0 1,2 0,0 0,2 0,0 0,1 18,2-30,-1 0,1-1,0 1,1 0,1 0,-1-1,1 1,1-1,0 0,0 0,1 0,0 0,0-1,1 0,0 0,1 0,-1-1,1 0,1 0,0-1,0 0,7 4,37 12,-3-8</inkml:trace>
  <inkml:trace contextRef="#ctx0" brushRef="#br1" timeOffset="135069.233">11178 5107,'3'19,"0"9,0 6,-3-1,-2-5,3-5,2-9,6-7,6-10,0-5</inkml:trace>
  <inkml:trace contextRef="#ctx0" brushRef="#br1" timeOffset="135261.78">11366 5080,'-2'11,"-4"14,0 10,1 10,1 5,-1 4,-2-1,1-9</inkml:trace>
  <inkml:trace contextRef="#ctx0" brushRef="#br1" timeOffset="136074.109">8171 5200,'-2'19,"-1"14,0 13,1 9,0 1,1-5,3-5,3-12,3-11,0-9</inkml:trace>
  <inkml:trace contextRef="#ctx0" brushRef="#br1" timeOffset="136334.925">8371 5200,'-5'12,"0"24,-3 28,-2 33,-9 30,0-7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8:33.35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348 936,'262'10,"-111"7,1-7,63-7,-174-1,1 2,-1 2,-1 1,11 5,105 17,354-17,-279-5,0-9,36-14,407 3,-199 4,-356 2,99-20,24-2,290-19,-355 28,0 8,63 8,395 4,-626 1,0-1,1-1,-1 0,0 0,0-1,0 0,0 0,0-1,0 0,-1-1,1 0,-1 0,0-1,0 0,-1 0,1-1,-1 0,-1 0,1 0,-1-1,0 0,0-1,-1 1,0-1,0 0,-1 0,0-1,0-2,3-18,-1 0,-2 0,-1 0,-1-1,-2 1,-1-1,-1 1,-1-1,-4-8,4 17,3 0,-2 1,-1 0,0 0,-2 0,0 0,-1 1,-1-1,-1 1,-1 1,0 0,-2 0,-10-15,10 25,1 1,-1 0,0 0,0 1,-1 0,0 1,0 1,0 0,-1 0,1 1,-1 1,0 0,1 0,-1 2,0-1,0 2,-9 1,-37-5,-327-17,-239-4,-95 0,-141 19,-154 73,776-46,-109-4,-96-18,182-2,223 2,-244-1,-33-16,222 10,0 4,-12 5,-2 19,104-18,0-1,1 1,-1-1,1 1,0 0,0 1,0-1,0 1,0-1,1 1,-1 0,1-1,0 1,1 1,-1-1,0 2,-18 31,12-26,1 0,0 0,0 1,1 0,1 1,0-1,1 1,0 0,1 0,0 0,1 0,1 1,0-1,0 7,2 192,0-199,0 0,1 0,0 0,1-1,0 1,1-1,1 0,0 0,0 0,1 0,1-1,0 0,0-1,4 4,2 2,47 42,-41-51,0 0,0-1,1-1,-1-1,1-1,0 0,0-2,0 0,0-1,1-1,3 1,519-1,-344-10,-115 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38:41.99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1089,'19'6,"0"0,1-1,0 0,0-2,0-1,0 0,1-1,-1-2,0 0,16-3,-7 3,313-28,-143 9,194 6,-118 38,-244-24,-7-2</inkml:trace>
  <inkml:trace contextRef="#ctx0" brushRef="#br0" timeOffset="316.16">1806 514,'-2'0,"1"1,0 0,0-1,0 1,0 0,0 0,0 0,0 0,0 0,1 0,-1 0,0 0,1 0,-1 1,1-1,-1 0,1 0,-1 1,1-1,0 0,-1 1,1-1,0 0,0 0,0 1,0-1,0 0,1 1,-1-1,0 0,1 1,-1-1,0 0,1 0,0 1,-1-1,1 0,0 0,-1 0,1 0,0 0,0 0,0 0,0 0,0 0,0-1,0 1,0 0,0-1,1 1,-1 0,0-1,0 1,1-1,-1 0,1 1,2-2,0 1,-1 0,1-1,0 0,-1 0,1 0,-1 0,1-1,-1 1,0-1,1 0,-1 0,0 0,0 0,0-1,-1 1,1-1,0 0,-1 0,0 0,0 0,0 0,0 0,0 0,0-1,-1 1,0-1,0 1,0-1,0 0,0 1,-1-1,1 0,-1 0,0 1,0-1,-1 0,1 1,-1-1,0 0,0 1,0-1,0 1,0-1,-1 1,0-1,0 1,0 0,0-1,-1 2,1-1,-1 1,0 0,0 0,0 0,0 0,0 1,0-1,0 1,-1 0,1-1,0 2,-1-1,1 0,-1 1,1-1,0 1,-1 0,1 0,-1 1,1-1,-1 1,1-1,-1 1,1 0,0 1,0-1,-1 0,1 1,0 0,0 0,0 0,1 0,-1 0,0 0,1 1,0-1,-1 1,1 0,-1 2,-8 23,4 0</inkml:trace>
  <inkml:trace contextRef="#ctx0" brushRef="#br0" timeOffset="622.863">1859 902,'16'2,"10"-1,2-6,-1-6,-5-6,-6-3,-8-2,-8 3,-11 2,-8 4,-7 7,-4 8,-4 9,-3 9,1 6,6-1</inkml:trace>
  <inkml:trace contextRef="#ctx0" brushRef="#br0" timeOffset="922.255">348 1730,'19'0,"21"0,22 0,19-4,16-2,10-2,5 0,-1 2,-3 4,-21 2</inkml:trace>
  <inkml:trace contextRef="#ctx0" brushRef="#br0" timeOffset="-1118.052">94 313,'-4'27,"2"0,1 0,1 1,2-1,1 4,-2-23,0 1,1-1,0 0,0 1,1-1,0 0,0 0,1-1,0 1,1-1,0 0,0 0,0 0,1-1,0 0,0 0,1 0,0 0,-4-4,0 0,0 0,0 0,1-1,-1 1,0-1,1 0,-1 0,1 0,-1 0,1-1,-1 1,1-1,0 0,-1 0,1 0,-1-1,1 1,-1-1,1 0,-1 0,1 0,-1 0,1-1,-1 1,0-1,0 0,0 0,0 0,0 0,0-1,-1 1,1-1,-1 0,0 1,0-1,1-1,7-13,0 0,-1 0,-1-1,-1 0,0 0,-2-1,0 0,-1 0,-1 0,0 0,-2-1,0-9,-1 14,0 0,-1 0,0 0,-1 1,-1-1,0 0,-1 1,-3-6,5 15,0-1,0 1,-1 0,1 0,-1 0,-1 0,1 0,-1 1,1 0,-1-1,-1 1,1 1,0-1,-1 1,0-1,0 1,0 1,0-1,0 1,0 0,-1 0,1 0,-2 1,2 0,0 1,0 0,0 0,0 0,0 1,0 0,0 0,0 0,0 0,0 1,0 0,1 0,-1 0,0 1,1-1,0 1,0 0,0 0,0 1,0-1,1 1,-1 0,-4 5,0 1,1 0,0 0,0 0,2 1,-1 0,1 0,-3 10,5-12,0 1,0 0,1 0,0 1,1-1,0 0,1 0,0 1,1-1,0 0,0 1,1-1,0 0,1 0,0 0,1-1,0 1,1-1,3 6,16 17</inkml:trace>
  <inkml:trace contextRef="#ctx0" brushRef="#br0" timeOffset="-644.309">522 46,'-30'-45,"29"45,0 0,-1 0,1 0,0 0,0 1,-1-1,1 0,0 1,0-1,-1 1,1-1,0 1,0-1,0 1,0 0,0 0,0-1,0 1,0 0,0 0,1 0,-1 0,0 0,0 0,1 1,-1-1,1 0,-1 0,1 0,-1 1,1-1,0 0,0 0,-1 1,1-1,0 0,0 0,0 1,1-1,-1 0,0 0,0 1,1-1,-8 68,3 0,3 0,3 7,-1-51,-1-8,0 13,1 1,2-1,1 0,7 28,5-24,-16-34,0 1,1 0,-1-1,0 1,1-1,-1 1,1-1,-1 0,1 1,-1-1,1 1,0-1,-1 0,1 1,-1-1,1 0,0 0,-1 0,1 1,0-1,-1 0,1 0,0 0,-1 0,1 0,0 0,-1 0,1 0,-1 0,1-1,0 1,-1 0,1 0,0 0,-1-1,1 1,-1 0,1-1,-1 1,1-1,-1 1,1-1,-1 1,1-1,-1 1,1-1,-1 1,0-1,1 1,-1-1,86-159,-86 159,1 0,-1 1,1-1,-1 0,1 0,0 0,-1 0,1 0,0 1,-1-1,1 0,0 1,0-1,0 0,0 1,-1-1,1 1,0-1,0 1,0 0,0-1,0 1,0 0,0 0,0 0,0 0,1 0,-1 0,0 0,0 0,0 0,0 0,0 0,0 1,0-1,0 0,0 1,0-1,-1 1,1-1,0 1,0 0,0-1,0 1,-1 0,1-1,0 1,-1 0,1 0,0 0,-1 0,1-1,-1 1,1 0,-1 0,0 0,1 0,-1 0,0 0,0 0,0 1,6 14,-2 0,0 1,-1 0,0 0,-2 0,0 0,-1 0,0 0,-2 6,0-13,1 0,-2 0,1 0,-1 0,-1 0,0-1,0 1,-1-1,0 0,-1-1,0 1,0-1,-1 0,0-1,0 1,-1-1,0-1,0 0,0 0,-1 0,0-1,-3 1,12-6,1-1,-1 0,0 1,1-1,-1 0,0 0,1 1,-1-1,0 0,0 0,0 1,1-1,-1 0,0 0,0 0,0 0,0 1,-1-1,1 0,0 0,0 1,0-1,-1 0,1 0,0 1,-1-1,1 0,0 0,-1 1,1-1,-1 0,1 1,-1-1,0 1,1-1,-1 1,1-1,-1 1,0-1,0 1,1 0,-1-1,0 1,0 0,1 0,-1-1,0 1,0 0,0 0,1 0,-1 0,0 0,0 0,0 0,1 0,-1 1,0-1,0 0,1 0,-1 1,0-1,0 0,18-22,3 0</inkml:trace>
  <inkml:trace contextRef="#ctx0" brushRef="#br0" timeOffset="-321.175">1151 434,'-7'-6,"0"1,0 0,0 0,0 1,-1 0,0 0,0 1,0 0,0 0,0 1,-1 0,1 0,-1 1,1 0,-1 1,0 0,1 0,-1 1,0 0,1 0,0 1,-1 0,1 1,-8 3,13-4,1 1,-1-1,1 1,-1 0,1 0,0 0,0 0,0 0,1 0,-1 1,1-1,0 1,-1-1,2 1,-1-1,0 1,1 0,-1-1,1 1,0 0,1-1,-1 1,0-1,1 1,0 0,0-1,0 1,0-1,1 0,-1 1,1-1,0 0,0 0,0 0,0 0,1 0,-1 0,1-1,-1 1,1-1,0 0,0 0,0 0,1 0,13 9,0 0,1-2,0 0,1-1,-1 0,13 1,46 21,-75-30,0 0,-1 1,1-1,0 0,0 1,-1-1,1 1,0 0,-1 0,1-1,-1 1,1 0,-1 0,1 0,-1 1,0-1,0 0,1 0,-1 1,0-1,0 1,0-1,0 1,-1-1,1 1,0 0,-1-1,1 1,-1 0,1 0,-1-1,0 1,0 0,0 0,0-1,0 1,0 0,0 0,-1-1,1 1,-1 0,1 0,-1-1,1 1,-1-1,-1 2,-6 5,-1-1,0 1,-1-2,0 1,0-1,0-1,-1 0,0 0,-7 1,1 1,-38 16</inkml:trace>
  <inkml:trace contextRef="#ctx0" brushRef="#br0" timeOffset="5649.257">11698 1236,'26'-6,"1"1,1 1,-1 1,0 2,1 1,-1 0,1 3,19 3,-45-6,0 0,0 0,0 0,0 0,0 0,0 1,0-1,0 1,0-1,0 1,0 0,0 0,0 0,0 0,0 0,-1 0,1 0,0 1,-1-1,1 1,-1-1,0 1,1-1,-1 1,0 0,0 0,0 0,0-1,-1 1,1 0,0 0,-1 0,1 0,-1 0,0 0,1 1,-1-1,0 0,-1 1,-3 6,-1-1,0 0,0 0,-1-1,0 0,-1 0,1 0,-1-1,-1 0,1 0,-1-1,-5 3,-1 2,-46 32,-81 68,139-109,0 0,0 0,0 0,1 1,-1-1,0 0,1 1,-1-1,1 1,-1 0,1-1,0 1,0 0,0 0,0 0,0 0,0 0,0 0,1 0,-1 0,1 0,0 0,-1 1,1-1,0 0,0 0,0 0,1 0,-1 1,0-1,1 0,-1 0,1 0,0 0,0 0,0 0,0 0,0 0,0-1,0 1,1 0,6 2,1 0,-1 0,1-2,-1 1,1-1,0 0,0-1,0 1,8-2,29 2,0-2,0-2,0-2,24-7,13-4</inkml:trace>
  <inkml:trace contextRef="#ctx0" brushRef="#br0" timeOffset="5873.658">12741 1236,'-5'14,"-3"13,-3 9,0 7,3 4,4 0,6-3,4-7,4-7,2-9,-1-8</inkml:trace>
  <inkml:trace contextRef="#ctx0" brushRef="#br0" timeOffset="6061.156">12714 888,'-4'5,"2"8,7 11,2 1</inkml:trace>
  <inkml:trace contextRef="#ctx0" brushRef="#br0" timeOffset="6301.512">12914 1449,'18'-5,"0"-1,0 0,-1-2,0 0,0-1,-1-1,-1 0,1-1,-2 0,1-2,-2 0,0 0,0-1,-1-1,-1 0,0-1,-10 15,0-1,1 1,-1 0,0-1,0 1,0-1,0 0,-1 1,1-1,0 1,-1-1,1 0,-1 0,0 1,1-1,-1 0,0 0,0 0,0 1,0-1,0 0,-1 0,1 0,0 1,-1-1,0 0,1 1,-1-1,0 0,0 1,0-1,0 1,0-1,0 1,0 0,0-1,-1 1,1 0,-6 0,1 0,0 1,-1 0,1 1,-1-1,1 1,0 0,0 1,-1 0,1 0,0 0,0 0,1 1,-1 0,0 0,1 1,0 0,0 0,0 0,0 0,-2 3,2-3,0 0,0 0,0 1,0 0,1-1,0 2,0-1,0 0,0 1,1 0,0-1,0 1,1 1,0-1,0 0,0 0,1 1,0-1,0 1,0-1,1 1,0 0,0-1,1 1,0-1,0 1,1-1,-1 1,1-1,1 0,-1 0,1 0,0 0,0 0,1-1,0 1,0-1,0 0,2 1,2 0,1-1,0 0,0 0,0 0,0-2,1 1,0-1,5 1,31 6</inkml:trace>
  <inkml:trace contextRef="#ctx0" brushRef="#br0" timeOffset="6773.68">13449 1249,'-6'-2,"0"0,-1 1,1-1,-1 1,1 0,-1 1,1 0,-1 0,1 0,-1 1,1 0,-1 0,1 0,0 1,-1 0,1 0,-3 2,8-1,-1-1,1 0,-1 1,1-1,0 1,0 0,0-1,1 1,-1 0,0 0,1-1,0 1,0 0,0 0,0 0,0-1,0 1,1 0,-1 0,1-1,0 1,0 0,0-1,0 1,1-1,-1 1,0-1,1 1,0-1,0 0,0 0,-1 0,2 0,-1 0,0-1,1 2,65 67,-52-56,-1 1,0 1,-1 0,0 1,-2 1,4 7,-15-24,0 0,0 1,0-1,-1 0,1 1,0-1,-1 1,1-1,-1 1,0-1,0 1,1-1,-1 1,0-1,0 1,0 0,-1-1,1 1,0-1,0 1,-1-1,1 1,-1-1,0 0,1 1,-1-1,0 1,0-1,0 0,1 0,-1 1,-1-1,1 0,0 0,0 0,0 0,-1 0,1-1,0 1,-1 0,1-1,-1 1,1-1,0 1,-1-1,1 1,-2-1,-57 3,58-4,1 1,0 0,-1-1,1 1,0-1,-1 1,1-1,0 0,0 1,-1-1,1 0,0 0,0 0,0 0,0 0,0 0,0 0,0 0,1 0,-1-1,0 1,1 0,-1 0,1-1,-1 1,1 0,-1-1,1 1,0-1,0 1,0 0,0-1,0 1,0-1,0 1,0 0,1-1,-1 1,0-1,1 0,6-13,0 1,0 0,1 1,1 0,1 0,0 1,0 0,1 0,0 2,6-5,-15 13,12-12,-1 1,2 0,0 1,0 0,1 1,1 1,0 1,11-5,-28 14,1-1,0 1,-1 0,1 0,0-1,0 1,-1 0,1 0,0 0,0-1,0 1,-1 0,1 0,0 0,0 1,0-1,-1 0,1 0,0 0,0 1,-1-1,1 0,0 0,0 1,-1-1,1 1,0-1,-1 1,1-1,-1 1,1-1,-1 1,1 0,-1-1,1 1,-1 0,1-1,-1 1,0 0,1-1,-1 1,0 0,0 0,0-1,1 1,-1 0,0 0,-4 42,3-37,-5 25,2-21,1 1,1 0,0 0,1 0,-1 0,2 0,0 0,0 0,1 0,1 0,-1 0,2 0,0-1,0 1,1 1,-2-10,-1 0,0 0,1 0,-1-1,1 1,-1 0,1-1,0 1,0-1,0 0,0 0,0 1,0-1,0 0,0-1,0 1,0 0,1-1,-1 1,0-1,0 0,1 1,-1-1,0 0,1-1,-1 1,0 0,0-1,1 1,-1-1,0 0,0 1,0-1,0 0,0 0,1-1,17-10</inkml:trace>
  <inkml:trace contextRef="#ctx0" brushRef="#br0" timeOffset="7052.793">13837 941,'-11'5,"-4"8,0 8,4 11,5 8,3-2</inkml:trace>
  <inkml:trace contextRef="#ctx0" brushRef="#br0" timeOffset="7478.269">13904 1543,'78'-302,"-78"300,0 0,1 0,-1 0,0 1,0-1,1 0,0 0,-1 0,1 0,0 1,0-1,-1 0,1 1,1-1,-1 1,0-1,0 1,0-1,1 1,-1 0,1 0,-1-1,1 1,0 0,-1 1,1-1,0 0,0 0,-1 1,1-1,0 1,0-1,0 1,0 0,1 0,101 63,-96-58,-3-3,-1 0,1 0,-1 0,0 0,0 1,0 0,0 0,0 0,-1 0,1 1,-1-1,0 1,0 0,0 0,-1 0,1 0,-1 1,0-1,0 1,-1-1,1 1,-1 0,0-1,0 2,-11 51,8-50,0 0,0 0,1 0,-1 0,2 0,-1 0,1 0,0 0,1 0,-1 0,1 0,2 6,0-9,0-1,1 0,-1 1,1-1,-1-1,1 1,0-1,0 1,0-1,0 0,0 0,1-1,-1 1,0-1,1 0,0 0,-1-1,1 1,-1-1,1 0,0 0,-1 0,1-1,-1 0,1 0,-1 0,1 0,-1-1,0 0,0 0,1 0,1-1,5-4,0 1,0-2,-1 1,0-1,0-1,-1 0,0 0,0-1,-1 0,-1 0,1-1,-2 0,0-1,0 1,-1-1,1-4,-10 31,1 1,1 0,0 1,1-1,0 0,1 0,2 11,-1-25,-1 0,0-1,1 1,-1 0,1-1,0 1,0 0,-1-1,1 1,0 0,0-1,1 0,-1 1,0-1,0 0,1 1,-1-1,0 0,1 0,0 0,-1 0,1 0,-1-1,1 1,0 0,0-1,0 1,14 0</inkml:trace>
  <inkml:trace contextRef="#ctx0" brushRef="#br0" timeOffset="7747.579">14586 995,'-12'6,"-3"4</inkml:trace>
  <inkml:trace contextRef="#ctx0" brushRef="#br0" timeOffset="4351.994">7100 1597,'-14'0,"-1"0,1 1,0 1,0 0,0 1,0 0,0 1,1 1,0 0,0 1,0 0,0 1,-3 3,14-9,1 0,-1-1,0 1,1 0,-1 0,1 0,-1 1,1-1,0 0,-1 0,1 1,0-1,0 1,0-1,0 1,0-1,1 1,-1 0,0-1,1 1,-1 0,1 0,-1-1,1 1,0 0,0 0,0 0,0-1,0 1,0 0,0 0,1 0,-1-1,1 1,-1 0,1 0,0-1,0 1,0-1,0 1,0 0,0-1,0 0,0 1,0-1,1 0,-1 0,0 1,1-1,-1 0,1 0,14 5,0-1,0 0,1-1,0-1,0 0,-1-2,1 0,0 0,0-2,0 0,11-2,19-2,-1-2,0-2,0-2,-1-2,-1-2,3-3,2-8,-62 25,7 4,0 1,0 0,1 1,-1-1,1 1,0 0,0 0,1 1,-1-1,1 1,0 0,1 0,-1 1,1-1,1 1,-1-1,1 1,0 0,1 0,0-4,1-1,0 0,0 0,0 0,0 0,0 1,0-1,1 0,-1 0,1 0,-1 0,1 0,0 0,0 0,0 0,0 0,0 0,1-1,-1 1,0 0,1-1,-1 1,1-1,0 1,-1-1,1 0,0 0,0 1,0-1,0-1,0 1,0 0,2 0,72 9,-65-10,1 0,-1-1,0 0,0-1,0 0,0-1,0 0,0 0,-1-2,0 1,0-1,0-1,0 1,-1-2,0 1,0-1,-1-1,2-1,-8 6,0 1,-1 0,1 0,-1-1,0 1,0 0,0-1,0 1,0-1,-1 1,1-1,-1 0,1 1,-1-1,0 0,0 1,0-1,0 0,-1 1,1-1,-1 0,0 1,0-1,1 1,-2-1,1 1,0 0,0-1,-1 1,1 0,-1 0,0 0,0 0,-3-3,0 0,-1 0,0 1,0-1,0 1,0 1,0-1,-1 1,0 1,0-1,-4 0,-103-11,212 10,-50-1,7-1,0 2,0 3,13 2,-64-1,1 0,-1 0,0 0,1 1,-1-1,0 1,0 0,0 1,1-1,-1 1,0-1,0 1,-1 1,1-1,0 0,-1 1,0 0,1-1,-1 1,0 1,0-1,-1 0,1 1,-1 0,1-1,-1 1,0 0,-1 0,1 0,-1 0,0 0,0 1,1 1,-2 51,2-56,0 0,-1-1,1 0,0 1,0-1,-1 0,1 0,0 0,0 0,-1 0,1 0,0 0,0-1,-1 1,1-1,0 1,-1-1,1 1,-1-1,1 0,-1 0,1 0,-1 0,1 0,-1 0,0-1,1 1,-1-1,1 1,25-21,-2 0,0-2,-2-1,0 0,13-22,-21 28,7-2,-22 21,1 0,-1 0,1 0,-1 1,1-1,-1 0,1 0,-1 0,1 1,-1-1,1 0,-1 0,1 1,-1-1,1 0,-1 1,0-1,1 1,-1-1,0 0,1 1,-1-1,0 1,1-1,-1 1,0-1,0 1,0-1,0 1,1 0,-1-1,0 1,0-1,0 1,0-1,0 1,0-1,0 1,0 0,-1-1,1 1,0-1,0 1,0-1,-1 1,1-1,0 33,-1-26,0-1,1 1,0-1,0 0,0 1,1-1,0 1,0-1,0 0,1 0,0 0,0 0,1 0,0 0,0 0,0-1,1 1,-1-1,1 0,0 0,1 0,1 0,0-1,1 0,0 0,0-1,0 0,1 0,-1-1,1 0,0 0,-1-1,1 0,0 0,0-1,-1 0,1 0,0-1,0 0,0 0,-1-1,1 0,13-4,-1 0,-1-2,1 0,-1-1,-1-1,10-8,-16 12,-2-1,1-1,-1 0,0-1,-1 0,0 0,0-1,-1 0,0-1,-1 1,0-2,-1 1,0-1,-1 1,0-3,-4 13,0 0,-1 0,1 0,0 0,-1-1,1 1,-1 0,1 0,-1 0,0-1,1 1,-1 0,0-1,0 1,0 0,0-1,0 1,0 0,-1 0,1-1,0 1,-1 0,1 0,-1-1,1 1,-1 0,1 0,-1 0,0 0,0 0,1 0,-1 0,0 0,0 0,0 0,0 0,0 0,0 1,-1-1,1 0,0 1,0-1,0 1,-1 0,1-1,0 1,0 0,-1 0,1-1,0 1,-1 0,0 0,-4 3,1 0,-1 1,1-1,-1 1,1 0,0 0,1 1,-1-1,1 1,0 0,0 0,0 1,1-1,0 1,0 0,0-1,1 1,0 1,0-1,0 0,0 3,2-6,-1 0,1 0,0 1,-1-1,2 0,-1 0,0 0,0 0,1 1,0-1,0 0,-1 0,2 0,-1 0,0 0,1-1,-1 1,1 0,0-1,0 1,0-1,0 1,0-1,1 0,-1 0,1 0,1 1,79 28,-35-24</inkml:trace>
  <inkml:trace contextRef="#ctx0" brushRef="#br0" timeOffset="4772.495">9225 1462,'-7'0,"0"-1,-1 1,1 0,0 0,0 1,0 0,0 1,0-1,0 1,0 1,0-1,1 1,-1 0,1 0,0 1,0 0,0 0,1 1,-1-1,1 1,0 1,0-1,1 1,-3 2,7-6,-1 0,0 0,0 1,1-1,-1 0,1 1,0-1,0 0,0 1,0-1,0 0,0 0,0 1,1-1,-1 0,1 1,0-1,0 0,0 0,0 0,0 0,0 0,0 0,1 0,-1 0,1 0,-1-1,1 1,0-1,-1 1,1-1,0 0,0 1,0-1,0 0,1 0,82 26,-70-25,0 0,-1-1,1-1,0-1,0 0,0 0,0-2,0 0,-1 0,1-2,-1 0,0 0,0-1,-1-1,0 0,0-1,-1 0,0-1,0-1,-1 0,0 0,-1-1,0-1,0 1,-2-1,1-1,-2 0,0 0,0 0,-1-2,5-27,-1 0,-3-1,-1 0,-2 0,-3 0,-1-1,-2-7,2 20,-8-164,-1 161,8 33,1 1,-1 0,1-1,-1 1,1 0,-1 0,1-1,-1 1,1 0,-1 0,1 0,-1 0,1-1,-1 1,0 0,1 0,-1 0,1 0,-1 0,1 0,-1 1,1-1,-1 0,0 0,1 0,-1 0,1 1,-1-1,1 0,-1 0,1 1,-1-1,1 1,0-1,-1 0,1 1,-1-1,1 1,0-1,-1 1,1-1,0 1,0-1,-1 1,1-1,0 1,0-1,0 1,0-1,0 1,0 0,0-1,0 1,0-1,0 1,-14 33,1 0,2 1,1 0,2 0,2 1,0 15,-1-19,3 1,1 0,1-1,1 1,2 0,2 0,1 0,1-1,2 0,9 28,38 22,-52-78,1-1,0 0,0-1,0 1,1 0,-1-1,1 0,-1 0,1 0,0 0,0-1,0 1,0-1,0 0,0 0,0 0,0-1,0 0,1 1,-1-1,0-1,0 1,16-7</inkml:trace>
  <inkml:trace contextRef="#ctx0" brushRef="#br0" timeOffset="5242.76">9358 1142,'44'19,"1"-1,0-3,1-2,0-2,1-1,1-3,-1-2,17-2,272 7,-376 9,21-14,-1 1,1 1,1 1,-1 0,1 2,1 0,0 1,0 0,1 2,1 0,0 0,0 2,-3 6,16-20,0 1,1 0,-1 0,1 0,0 0,-1 0,1 1,0-1,0 0,1 1,-1-1,0 0,1 1,-1-1,1 1,0-1,0 1,0-1,0 1,1-1,-1 1,0-1,1 0,0 1,-1-1,1 0,0 1,0-1,1 0,-1 0,0 0,1 0,-1 0,1 0,0 0,-1-1,1 1,0 0,0-1,0 0,0 1,2 0,9 2,1 0,-1-1,1 0,0-1,0-1,0 0,0-1,0 0,0-1,0-1,-1 0,1-1,0 0,-1-1,0-1,0 0,0-1,3-2,-10 6,-1-1,0 1,0-1,0 0,0 0,-1-1,1 1,-1-1,0 0,0 0,0 0,0-1,-1 0,0 1,0-1,0 0,-1-1,1 1,-1 0,1-6,-3 10,0-1,-1 1,1-1,0 1,-1-1,1 1,-1 0,0-1,1 1,-1 0,0 0,0-1,0 1,0 0,0 0,0 0,0 0,0 0,0 0,-1 1,1-1,0 0,-1 1,1-1,0 0,-1 1,1 0,-1-1,1 1,-1 0,1 0,-1 0,1 0,-1 0,1 0,0 0,-1 0,1 0,-1 1,1-1,-1 1,1-1,0 1,-1 0,1-1,0 1,0 0,-1 0,1 0,0 0,-2 1,0-1,-1 1,1 0,1 0,-1 0,0 1,0-1,1 1,-1-1,1 1,0 0,0 0,0 0,0 0,1 0,-1 0,1 1,0-1,-1 1,2-1,-1 0,0 1,1 0,-1-1,1 1,0-1,1 1,-1-1,0 1,1 0,0-1,0 0,0 1,0-1,0 1,1-1,0 0,-1 0,1 0,0 0,2 2,6 2,1 1,-1-1,1-1,1 0,-1-1,1 0,0 0,9 1,51 16</inkml:trace>
  <inkml:trace contextRef="#ctx0" brushRef="#br0" timeOffset="2287.816">2353 1623,'-16'99,"3"1,2 77,5-71,-1 23,6-292,-31-206,32 365,-1 3,1 0,-1-1,1 1,-1-1,1 1,0 0,-1-1,1 1,0-1,0 1,0-1,0 1,0-1,1 1,-1 0,0-1,1 1,-1-1,0 1,1 0,0-1,-1 1,1 0,0 0,0-1,0 1,0 0,0 0,0 0,0 0,0 0,0 0,0 0,0 1,1-1,-1 0,1 0,61 31,-45-18,-3-3,8 4,-1 1,-1 0,0 2,-1 0,14 16,-33-31,0-1,-1 1,1-1,0 1,0 0,-1 0,1-1,0 1,-1 0,1 0,-1 0,1 0,-1 0,0-1,1 1,-1 0,0 0,1 0,-1 0,0 0,0 0,0 0,0 0,0 0,0 0,0 0,0 0,-1 0,1 0,0 0,-1 0,1 0,0 0,-1 0,1 0,-1 0,0 0,1-1,-1 1,0 0,1 0,-1-1,0 1,0 0,1-1,-1 1,0-1,0 1,-1-1,-49 13,41-12,1 0,-1-1,1 0,0-1,-1 0,1-1,0 1,0-2,0 1,0-1,0-1,0 1,1-2,0 1,-3-3,10 7,-1-1,1 0,0 1,0-1,0 0,0 0,0 0,1 0,-1 1,0-1,0 0,0 0,1-1,-1 1,1 0,-1 0,1 0,-1 0,1-1,0 1,-1 0,1 0,0 0,0-1,0 1,0 0,0-1,0 1,0 0,0 0,1-1,-1 1,0 0,1 0,-1 0,1 0,0-1,-1 1,1 0,0 0,-1 0,1 0,0 0,0 1,0-1,0 0,0 0,0 0,12-5,0 0,1 0,-1 1,1 1,0 1,0 0,0 0,2 1,6-2,220-37,-239 40,0 0,-1 0,1 1,0-1,-1 1,1-1,0 1,-1 0,1 0,0 1,0-1,-1 1,1-1,0 1,-1 0,1 0,-1 0,1 0,-1 0,1 0,-1 1,0 0,0-1,1 1,-1 0,0 0,-1 0,1 0,0 0,-1 0,2 2,11 59,-14-56,1-1,-1 0,1 1,1-1,-1 0,1 0,0 1,0-1,1-1,0 1,0 0,0-1,1 1,0-1,0 0,0 0,2 0,-4-3,0-1,1 1,0-1,-1 0,1 1,0-1,-1-1,1 1,0 0,0-1,0 1,0-1,-1 0,1 0,0 0,0 0,0-1,0 1,0-1,0 0,-1 0,1 0,0 0,-1 0,1 0,-1-1,1 1,-1-1,3-2,57-63,-53 50,0 0,-2-1,0 0,-1 0,0-1,1-12,-3 14,-4 17,1 0,-1 0,0 0,0 0,0 0,1 0,-1 0,0 0,0 0,0 0,0 0,1 0,-1 0,0 0,0 0,0 0,1 0,-1 0,0 0,0 0,0 0,1 0,-1 0,0 0,0 0,0-1,0 1,0 0,1 0,-1 0,0 0,0 0,0-1,0 1,0 0,0 0,0 0,1 0,-1-1,0 1,3 28,-2-18,1 5,1-1,0 0,1 0,0 0,1 0,1 0,2 3,-5-13,-1 0,1 0,-1 0,1 0,0 0,1 0,-1-1,1 0,-1 0,1 0,0 0,0 0,0-1,1 0,-1 0,1 0,-1 0,1-1,-1 1,1-1,0-1,0 1,-1 0,2-1,5-3,1 1,-1-2,0 1,-1-2,1 1,-1-2,0 1,0-1,0-1,-1 0,0 0,0-1,-1 0,0 0,0-1,-1 0,0 0,-1-1,1-2,9-15,-2-1,-1 0,-1-1,-1-1,-2 0,-1 0,-1-1,-2 0,-1 0,-2 0,-1-1,-1 1,-1 0,-3-5,4 16,-1 1,-1 0,-1 0,-1 0,0 1,-2-1,-1-1,7 19,0 0,0 0,0 0,0 0,-1 0,1 1,0-1,-1 0,1 0,-1 0,1 1,-1-1,1 0,-1 0,1 1,-1-1,0 0,1 1,-1-1,0 1,1-1,-1 1,0-1,0 1,0 0,0-1,1 1,-1 0,0 0,0 0,0-1,0 1,0 0,0 0,0 0,1 0,-1 1,0-1,0 0,0 0,0 0,0 1,0-1,1 0,-1 1,0-1,0 1,1-1,-1 1,0-1,0 1,1 0,-1-1,1 1,-1 0,1-1,-1 1,1 0,-1 0,1 0,-30 52,19-19,0 1,3 0,0 0,3 0,0 1,3 0,1 0,1 0,3 0,0 0,4 7,-6-30,2-1,-1 0,2 0,-1 0,2 0,-1-1,2 1,-1-1,2-1,-1 1,2-1,-1 0,1 0,1-1,-1 0,2-1,-1 0,1 0,0-1,1-1,0 1,0-2,0 1,3 0,-9-6,1 1,-1 0,0-1,0 0,0-1,1 1,-1-1,0 0,0 0,0 0,0-1,0 0,0 0,-1 0,1 0,-1-1,1 0,-1 0,0 0,0-1,0 1,-1-1,1 0,-1 0,0 0,0 0,2-5,3-3,-2 0,1 0,-2-1,1 0,-2 0,0-1,0 1,-1-1,0-12,-3 5,0 21,0 1,0-1,0 0,0 0,0 1,0-1,0 0,0 1,0-1,0 0,-1 0,1 1,0-1,0 0,0 0,0 1,0-1,-1 0,1 0,0 1,0-1,-1 0,1 0,0 0,0 0,-1 1,1-1,0 0,0 0,-1 0,1 0,0 0,0 0,-1 0,1 0,0 0,-1 0,1 0,0 0,-1 0,1 0,0 0,0 0,-1 0,1 0,0 0,-1 0,1 0,0-1,0 1,-1 0,1 0,0 0,0 0,0-1,-1 1,1 0,0 0,0-1,0 1,-1 0,1 0,0-1,0 1,0 0,-4 8,1 1,-1-1,2 1,-1 0,1 0,1 0,0 1,0-1,1 0,0 0,0 1,1-1,0 0,1 0,0 0,1 0,-1 0,2 0,-1-1,1 0,1 1,4 6,-4-10,0 0,0 0,1 0,-1-1,1 0,0 0,0-1,1 0,-1 0,1 0,-1-1,1 0,0 0,4 0,20 4</inkml:trace>
  <inkml:trace contextRef="#ctx0" brushRef="#br0" timeOffset="3023.614">3316 1449,'68'0,"36"-2,1 5,-1 4,101 20,-186-23,-1 1,1 1,-1 0,0 1,-1 1,11 7,-23-12,1 1,0 0,-1 0,1 1,-1-1,-1 1,1 0,-1 1,1-1,-1 1,-1 0,1 0,-1 0,0 0,-1 0,0 1,0 0,0-1,1 7,-9 94,-2-50,8-55,0 1,0-1,0 0,0 1,0-1,1 1,-1-1,1 1,-1-1,1 0,0 1,0-1,0 0,0 0,0 0,0 0,1 0,-1 0,1 0,0 0,-1 0,1-1,0 1,0 0,0-1,0 0,0 0,1 1,-1-1,0 0,0-1,1 1,-1 0,0-1,1 1,-1-1,1 0,-1 0,1 0,-1 0,1 0,-1 0,2-1,13-3,-1-1,1 0,-1-2,-1 1,1-2,-1 0,0-1,-1 0,0-1,-1-1,0 0,0-1,-1-1,-1 1,0-2,-1 0,0 0,5-12,-18 83,4 15,0-69,0-1,-1 0,1 0,0 0,0 0,1 0,-1 0,0 0,1 0,-1 0,1-1,-1 1,1 0,0-1,0 1,0-1,0 0,0 0,0 0,0 0,0 0,0 0,0 0,1-1,-1 1,0-1,1 0,-1 1,0-1,1 0,9-2,-1 0,1 0,0-1,-1-1,1 0,-1-1,0 0,0 0,-1-1,0-1,0 0,0 0,-1-1,0 0,0 0,-1-1,-1 0,1-1,-1 0,-1 0,5-10,12-23,-23 75,-1-22,2 93,0-100,0 0,-1 0,1 0,0 0,1 0,-1-1,0 1,1 0,-1 0,1-1,0 1,0-1,0 0,0 1,1-1,-1 0,1 0,-1 0,1-1,-1 1,1-1,0 1,0-1,0 0,0 0,0 0,0-1,0 1,0-1,0 1,1-1,8-1,0-1,1-1,-1 0,0 0,0-1,0 0,-1-1,1-1,-1 0,-1 0,1-1,-1-1,0 1,-1-2,1 1,-2-1,4-5,12-8,-33 50,7-25,0 1,0 0,0-1,1 1,0 0,0 0,0 0,0 0,0 0,1 0,-1 0,1 0,0 0,1 0,-1 0,1 0,0 0,0 0,0 0,0 0,1 0,-1 0,1-1,0 1,0-1,0 1,1-1,-1 0,1 0,1 2,24 16</inkml:trace>
  <inkml:trace contextRef="#ctx0" brushRef="#br0" timeOffset="9003.438">2501 2947,'-3'14,"0"13,0 9,1 8,0 0,1-2,3-4,1-8</inkml:trace>
  <inkml:trace contextRef="#ctx0" brushRef="#br0" timeOffset="9438.92">2313 2692,'148'30,"-78"-18,-1 3,-1 3,0 3,7 6,-67-25,-1 2,1-1,-1 1,0 0,0 1,0 0,0 0,-1 0,0 1,0 0,0 0,-1 1,0-1,0 1,-1 0,0 1,0-1,0 1,-1-1,0 1,-1 0,0 0,0 3,0 10,0-1,-2 0,-1 1,0-1,-2 0,-1 5,-3 31,7-55,-1 0,1 0,0 0,-1 0,1 0,0 0,0 0,0 0,0 0,0 0,0 0,0 0,0 0,0 0,1 0,-1 0,0 0,1 0,-1 0,0 0,1 0,-1 0,1 0,0 0,-1-1,1 1,0 0,-1 0,1-1,0 1,0 0,0-1,0 1,0-1,0 1,0-1,0 1,0-1,0 0,0 1,0-1,0 0,0 0,0 0,0 0,0 0,0 0,0 0,0 0,0 0,0-1,51-24,-36 12,-1 0,0-1,-1 0,-1-2,-1 1,0-2,-1 1,0-2,-1 1,-2-1,5-13,-14 37,0 1,0 0,1 0,0-1,0 1,0 0,1 0,0-1,1 1,-1-1,1 1,0-1,1 1,0-1,0 0,0 0,0 0,1-1,0 1,0-1,1 0,0 0,0 0,0-1,0 0,0 0,1 0,0 0,0-1,0 0,3 1,55 20,3-5</inkml:trace>
  <inkml:trace contextRef="#ctx0" brushRef="#br0" timeOffset="10595.615">4600 2880,'-26'0,"1"2,-1 0,1 1,0 2,0 0,-11 5,25-6,1 0,-1 1,1 0,-1 0,1 1,1 0,-1 1,1 0,1 1,-1-1,1 2,0-1,1 1,0 0,-1 4,6-12,1 1,0-1,0 1,0-1,0 1,0-1,0 1,1 0,-1-1,0 1,1 0,-1 0,1-1,0 1,0 0,0 0,0 0,0 0,0-1,0 1,0 0,1 0,-1 0,1-1,-1 1,1 0,0 0,-1-1,1 1,0-1,0 1,0-1,1 1,-1-1,0 0,0 1,1-1,-1 0,1 0,-1 0,1 0,0 0,-1 0,1-1,0 1,-1 0,1-1,0 1,0-1,-1 0,2 0,12 1,0-1,0 0,0-2,0 1,0-2,0 0,0-1,-1 0,0-1,0-1,0 0,-1-1,0-1,11-7,-8 5,-1 0,-1-2,1 1,-2-2,1 0,-2 0,0-2,7-10,-21 43,-3 28,3-1,2 1,2-1,1 0,3 0,2 0,1 0,4 4,27 177,-38-213,0 0,-1 0,0 0,-1 0,-1 0,0 0,-1 0,0 0,-1 0,0 0,-1 0,-1-1,0 0,0 0,-1 0,-1-1,0 0,0 0,-1-1,-1 1,-5 3,12-12,0 0,0 0,-1-1,1 1,0-1,-1 1,0-1,1 0,-1 0,0 0,1 0,-1-1,0 1,0-1,0 0,1 1,-1-1,0-1,0 1,0 0,0-1,1 1,-1-1,0 0,0 0,1 0,-1 0,1 0,-1-1,1 1,-1-1,1 0,0 0,-1 0,-3-7,1 0,0-1,0 1,1-1,0 0,1 0,0-1,1 1,0 0,0-1,1 0,1 1,0-9,-1-22,2 0,2 0,1 0,2 1,2-1,2 1,2 1,1 0,2 1,1 0,2 2,2 0,18-26,-28 48,0-1,0 1,2 1,-1 0,2 0,0 1,0 1,12-8,-24 18,0 0,1 0,-1 0,0 0,1 0,-1 1,1-1,-1 0,1 1,0-1,-1 1,1-1,0 1,-1 0,1 0,0-1,-1 1,1 0,0 1,-1-1,1 0,0 0,-1 1,1-1,-1 1,1 0,0-1,-1 1,1 0,-1 0,0 0,1 0,-1 0,0 0,0 0,1 0,-1 1,0-1,0 0,0 1,-1-1,1 1,0-1,0 2,3 8,-2 0,1 1,-1-1,-1 1,0-1,0 1,-2 9,0-10,1-1,0 0,1 0,0 0,1 0,0 0,0 0,1 0,0 0,4 6,-2-10,-1-1,2-1,-1 1,0-1,1 0,0 0,0 0,0-1,0 0,1 0,-1 0,1-1,0 0,-1-1,1 1,0-1,0-1,0 1,0-1,0 0,0-1,0 1,0-2,0 1,0-1,-1 0,1 0,0-1,-4 2,1 0,-1-1,0 1,0-1,0 0,0 0,0 0,0-1,-1 1,1-1,-1 1,1-1,-1 0,0 0,0 0,0 0,-1 0,1 0,-1-1,0 1,0 0,0-1,0 1,0-1,-1 1,1-1,-1 1,0-1,0 0,-1 1,1-1,-1-2,-1-2,0 0,0 0,-1 1,0-1,0 1,-1-1,0 1,0 0,-1 0,1 0,-2 1,1 0,-5-4,0 2,0 0,-1 1,0 0,0 1,0 0,-1 1,0 1,0 0,0 0,0 1,-1 0,1 1,-1 1,1 0,-13 1,71 3,-18-5,0-1,0-1,0-1,-1-1,0-2,0-1,-1-1,0-1,0-1,-2-2,1 0,-2-2,0 0,2-4,-9 6,1-1,-2 0,0-1,-1 0,-1-2,0 1,-1-2,-1 0,-1 0,-1-1,0 0,-2 0,0-1,-1 0,-2 0,0-1,-1 1,0-12,-2 28,-1 0,1 0,-1 1,0-1,0 0,-1 0,1 0,-1 1,0-1,0 0,-1 1,1-1,-1 1,0-1,-1 1,1 0,-1 0,1 0,-1 0,0 0,-1 1,1-1,-1 1,1 0,-1 0,0 0,0 0,0 1,-1 0,1 0,0 0,-2 0,-5 2,0 1,0 0,0 1,1 0,-1 1,1 0,-1 1,1 0,0 0,0 1,1 1,-1-1,1 2,1-1,-1 1,1 0,0 1,1 0,0 0,0 1,1 0,0 0,0 0,-2 6,2-3,-1 0,1 1,1-1,1 1,-1 1,2-1,0 1,1-1,0 1,1 0,0 0,1-1,1 1,0 0,1 0,1-1,0 1,0-1,2 0,-1 0,2 0,0 0,0-1,1 0,4 4,7 5,1 0,2-1,0-1,1-1,0-1,2-1,0-1,0-1,1-1,1-1,1-2,-1 0,1-2,4 0,40 9</inkml:trace>
  <inkml:trace contextRef="#ctx0" brushRef="#br0" timeOffset="16736.598">6177 2934,'14'13,"8"15,6 10,-2 11,-8 8,-14 6,-21 3,-7-9</inkml:trace>
  <inkml:trace contextRef="#ctx0" brushRef="#br0" timeOffset="18072.611">7407 2773,'-12'1,"1"0,0 1,-1 1,1 0,0 0,0 1,1 0,-1 1,1 0,0 1,0 0,1 0,-1 1,2 0,-1 1,1 0,0 0,0 1,1 0,1 1,-1-1,1 1,1 0,0 1,1-1,-2 4,5-11,0-1,1 1,-1-1,0 1,1 0,0-1,-1 1,1-1,0 1,0 0,1-1,-1 1,0-1,1 1,0 0,-1-1,1 0,0 1,0-1,1 1,-1-1,0 0,1 0,0 0,-1 0,1 0,0 0,0 0,0 0,0-1,0 1,0-1,1 0,-1 1,0-1,1 0,-1 0,1-1,-1 1,1 0,-1-1,1 0,7-1,-1-2,0 1,-1-1,1-1,0 0,-1 0,0-1,0 1,0-2,0 1,-1-1,0 0,0-1,-1 0,0 0,0 0,-1-1,1 0,-2 0,1 0,-1 0,2-8,8-17,-1-1,-3 0,0-1,-3 0,0 0,-3-1,0 0,-3 0,-1 1,-2-16,-8 0,10 51,-1 0,0 0,0 0,1 0,-1 0,0 0,1 0,-1 0,0 0,1 0,-1 0,0 1,1-1,-1 0,0 1,1-1,-1 0,0 1,1-1,-1 0,1 1,-1-1,1 1,-1-1,1 1,-1-1,1 1,0 0,-1-1,1 1,0 0,-1-1,1 1,0 0,0-1,0 1,0 0,-1-1,1 1,0 0,0 0,0 0,-13 33,1 1,2 0,1 0,2 1,2 0,1 0,1 10,2-36,0 1,0-1,1 0,0 1,1-1,0 0,0 1,2-1,-1 0,1 0,0-1,1 1,0 0,1-1,0 0,0 0,1-1,0 1,0-1,1 0,6 5,2-6,0 0,0-1,1-1,-1 0,1-1,0-1,0 0,0-1,1-1,-1-1,0 0,1-1,-1-1,0 0,0-1,0-1,0 0,-1-1,1-1,-1-1,4-2,-11 6,0 1,0-2,0 1,0-1,0 0,-1-1,1 1,-1-2,-1 1,1-1,-1 0,0 0,0-1,0 0,-1 0,0 0,-1 0,0-1,0 0,0 0,0-3,-4 9,0 0,0 0,0 0,0-1,-1 1,1 0,-1 0,1 0,-1-1,0 1,0 0,1 0,-2 0,1 0,0 0,0 1,-1-1,1 0,-1 1,1-1,-1 0,0 1,1 0,-1-1,0 1,0 0,0 0,0 0,0 0,0 1,-1-1,1 1,0-1,0 1,-1-1,-80 3,74 1,1-1,0 2,0-1,0 1,0 0,1 1,-1 0,1 0,0 1,1-1,-1 2,5-5,-1 0,1 0,0 1,1-1,-1 1,0-1,1 1,-1-1,1 1,0 0,0 0,0 0,0 0,0 0,1 0,-1 0,1 0,0 0,0 0,0 0,0 0,0 0,1 0,0 0,-1 0,1 0,0 0,0 0,1-1,-1 1,0 0,1-1,0 1,4 2,0 0,0 0,0 0,1-1,-1 0,1-1,0 1,0-1,1 0,-1-1,0 0,1 0,0-1,-1 0,1 0,0-1,-1 0,1 0,0 0,0-1,-1-1,1 1,-1-1,1-1,-1 1,0-1,0 0,0-1,5-3,-3 3,-1-2,1 0,-1 0,0 0,-1-1,1 0,-1 0,-1-1,0 0,0 0,3-6,1 49,-9-31,1-1,-1 1,1-1,-1 0,1 1,0-1,0 0,0 0,1 0,-1 0,1-1,-1 1,1-1,0 1,0-1,0 0,1 0,-1 0,0-1,1 1,-1-1,1 0,-1 0,1 0,0 0,-1 0,1-1,0 0,0 0,-1 0,1 0,0-1,-1 1,1-1,0 0,-1 0,2-1,5-4,-1-1,0-1,0 0,-1 0,0-1,-1 0,0 0,0-1,-1 1,0-2,-1 1,0-1,0 1,-1-1,-1-1,0 1,0 0,-1-1,-1 1,0-1,0 0,-1 1,-1-4,1 13,0 0,1 0,-2-1,1 1,0 0,0 0,-1 0,1 0,-1 0,1 0,-1 0,0 0,0 0,0 0,0 0,0 1,0-1,-1 0,1 1,-1-1,2 9,7-2,0-1,0 0,0 0,0-1,1 0,0 0,-1-1,1 0,0 0,8 1,-2 0,16 2,63 21,-89-25,-1 0,0 1,0 0,0-1,-1 1,1 0,0 0,-1 1,1-1,-1 1,0-1,0 1,0 0,0-1,0 1,0 0,-1 0,1 1,-1-1,0 0,0 0,0 1,-1-1,1 0,-1 3,-30 139,30-143,0 0,0 0,-1 0,1 0,1 0,-1 1,0-1,0 0,1 0,-1 0,1 0,0 0,0 0,-1 0,1 0,1 0,-1 0,0-1,0 1,1 0,-1-1,1 1,-1-1,1 1,-1-1,1 0,0 0,0 0,0 0,0 0,0 0,0 0,0-1,0 1,0 0,0-1,1 0,85 1,64-34,-75 11</inkml:trace>
  <inkml:trace contextRef="#ctx0" brushRef="#br0" timeOffset="21961.958">2193 4471,'-1'4,"0"0,0 0,1 1,0-1,-1 0,2 0,-1 0,0 1,1-1,0 0,0 0,0 0,1 0,-1 0,1 0,0 0,0-1,0 1,0-1,1 1,-1-1,1 0,0 0,0 0,0 0,1-1,-1 1,1-1,-1 0,1 0,0 0,0 0,0-1,0 1,0-1,4 1,6-4,0-1,1 0,-1-1,-1 0,1-1,-1-1,1 0,-2-1,1 0,-1-1,0 0,3-4,32-20,-1-3,-1-2,-2-2,-2-1,-2-2,-1-2,4-11,-34 45,0-1,-1 0,0 0,0-1,-2 0,1 0,-2 0,1-1,-2 0,0 1,1-9,-4 18,-1 1,1-1,-1 0,0 1,0-1,0 0,0 1,0 0,0-1,-1 1,1 0,-1-1,1 1,-1 0,0 0,0 0,0 1,0-1,-1 0,1 1,0-1,-1 1,1 0,0 0,-1 0,0 0,1 0,-1 0,0 1,1 0,-1-1,0 1,1 0,-1 0,0 0,0 1,1-1,-1 0,0 1,1 0,-1 0,1 0,-1 0,1 0,-1 0,1 1,0-1,0 1,-1 0,1-1,0 1,-1 2,-7 6,1 0,0 0,1 0,0 1,0 1,1-1,1 1,0 0,1 1,0 0,1-1,0 1,1 1,0-1,1 0,0 14,-6 75,4 0,5 1,12 91,-9-137,3 24,0-11,-3 0,-3 0,-3 0,-6 33,-4-55,0-13</inkml:trace>
  <inkml:trace contextRef="#ctx0" brushRef="#br0" timeOffset="22291.465">2407 4872,'24'1,"1"-2,0-1,-1 0,1-2,-1-1,0-1,-1-1,1-1,13-7,2 0,0-1,-1-2,-1-2,-1-1,-1-2,0-1,27-27,-58 48,0 0,-1 0,1 1,-1-1,0-1,0 1,0 0,0-1,-1 1,1-1,-1 0,0 0,0 0,0 0,-1 0,1 0,-1 0,0-1,0 1,0-5,-2 8,0-1,-1 1,1 0,0-1,-1 1,1 0,-1 0,0 0,1 0,-1 0,0 0,1 0,-1 1,0-1,0 1,0-1,1 1,-1 0,0-1,0 1,0 0,0 0,0 0,0 1,0-1,1 0,-1 1,0-1,0 1,0 0,1-1,-1 1,0 1,-5 1,0 0,0 0,1 1,0 0,0 0,0 1,0 0,1 0,0 0,0 0,0 1,1 0,-1 0,1 0,1 1,-1-1,1 1,0 0,1 0,0 0,0 0,0 0,1 0,0 1,1-1,-1 1,1-1,1 0,-1 1,1-1,1 0,-1 1,1-1,1 0,-1 0,1-1,0 1,1 0,-1-1,1 0,5 6,-2-6,1 1,0-1,1 0,0 0,0-1,0-1,0 1,1-1,-1-1,1 0,0 0,7 0,27 5</inkml:trace>
  <inkml:trace contextRef="#ctx0" brushRef="#br0" timeOffset="22669.979">3356 4578,'-5'16,"1"0,1 0,1 0,0 1,1-1,1 1,1-1,0 2,-1-14,1 0,-1 1,1-1,0 0,0 0,1 1,-1-1,1 0,0 0,0 0,0-1,1 1,-1 0,1-1,0 0,0 0,0 1,1-2,-1 1,1 0,-1-1,1 1,0-1,0 0,0-1,0 1,0-1,0 1,1-1,-1 0,4 0,1-2,0 0,-1 0,1-1,-1 0,1 0,-1-1,0 0,0-1,0 0,0 0,-1-1,0 1,0-2,0 1,0-1,-1 0,0 0,0-1,-1 0,0 0,0 0,0 0,-1-1,0 0,-1 0,0 0,0 0,0-1,-1 1,-1-1,-2-16,-15 38,13-9,0 0,0 1,1-1,0 1,0-1,0 1,1 0,-1 0,1 0,0 0,1 0,-1 0,1 0,0 0,0 0,1 1,-1-1,1 0,0 0,0-1,1 1,0 0,0 0,0-1,0 1,1-1,-1 1,1-1,0 0,1 0,-1 0,1-1,2 3,4-1,0-1,1 0,0 0,0-1,0 0,0-1,0 0,0-1,0 0,8-1,26 0</inkml:trace>
  <inkml:trace contextRef="#ctx0" brushRef="#br0" timeOffset="22991.127">4118 4711,'0'4,"0"-1,0 1,0-1,1 1,-1-1,1 1,0-1,0 0,0 1,1-1,-1 0,1 0,0 0,0 0,0 0,0 0,0-1,1 1,-1-1,1 1,-1-1,1 0,0 0,0 0,0 0,0-1,0 1,1-1,-1 0,0 0,1 0,2 0,0 1,1-2,-1 1,0-1,0 0,0 0,1-1,-1 1,0-1,0-1,0 1,0-1,0 0,0-1,-1 1,1-1,1-1,-4 3,-1 0,1 0,0-1,-1 1,1-1,-1 1,1-1,-1 0,0 0,1 0,-1 0,0 0,-1-1,1 1,0-1,-1 1,1-1,-1 1,0-1,0 0,0 0,0 0,0 0,0 1,-1-1,0 0,1 0,-1 0,0 0,-1 0,1 0,0 0,-1 0,0 0,0 0,0 0,0 0,0 1,0-1,-1 0,1 1,-1-1,0 1,1 0,-1-1,0 1,-1 0,-3-2,-1 0,0 1,0 0,0 0,0 1,0 0,-1 0,1 0,-1 1,1 0,-1 1,0 0,1 0,-1 0,0 1,1 0,-1 1,1 0,0 0,-1 0,1 1,0 0,1 0,-1 1,0 0,1 0,0 1,-1 0,6-4,1-1,-1 1,0-1,1 1,-1-1,1 1,-1-1,0 1,1 0,-1-1,1 1,0 0,-1 0,1-1,0 1,-1 0,1 0,0-1,0 1,0 0,0 0,-1 0,1 0,0-1,0 1,1 0,-1 0,0 0,0 0,0-1,1 1,-1 0,0 0,1-1,-1 1,0 0,1 0,-1-1,1 1,-1 0,1-1,0 1,-1-1,1 1,-1-1,1 1,0-1,0 1,41 11,-3-10,-2-3</inkml:trace>
  <inkml:trace contextRef="#ctx0" brushRef="#br0" timeOffset="23701.108">4493 4578,'175'202,"-174"-200,0 0,0 0,1 0,-1 0,0 0,1 0,-1 0,1-1,0 1,0-1,-1 1,1-1,0 1,0-1,0 0,1 0,-1 0,0 0,0-1,1 1,-1 0,0-1,1 0,-1 1,0-1,1 0,-1 0,0 0,1-1,-1 1,0-1,1 1,-1-1,0 0,1 1,-1-1,0-1,0 1,2-1,47-100,-25 39,-26 63,0-1,0 0,0 1,0-1,0 0,0 1,0-1,0 0,0 1,1-1,-1 1,0-1,0 0,1 1,-1-1,0 1,1-1,-1 1,0-1,1 1,-1-1,1 1,-1-1,1 1,-1-1,1 1,-1 0,1-1,0 1,-1 0,1 0,-1-1,1 1,0 0,-1 0,1 0,0 0,-1 0,1 0,0 0,-1 0,1 0,0 0,-1 0,1 0,0 0,-1 0,1 1,-1-1,1 0,0 1,-1-1,1 0,-1 1,8 29,-8-26,0 0,1 0,-1 0,1 0,0-1,0 1,1 0,-1 0,1-1,0 1,-1-1,2 0,-1 0,0 1,1-1,-1-1,1 1,0 0,0-1,0 1,4 1,1-2,1 0,0 0,0-1,-1 0,1-1,0 0,0 0,0-1,0 0,0-1,-1 0,1 0,0-1,-1 0,0-1,0 1,0-1,0-1,-1 0,5-3,-3 0,1 0,-1-1,-1 0,0-1,0 0,-1 0,0-1,0-1,-2 76,0-58,0-1,0 1,0-1,1 0,0-1,0 1,0-1,1 0,-1-1,1 1,0-1,0-1,0 1,0-1,1 0,-1-1,0 0,1 0,-1-1,1 0,4 0,7 0,1-1,-1 0,1-1,-1-2,0 0,0-1,0 0,-1-2,0 0,0-2,0 1,-1-2,-1 0,7-6,-18 13,-1 0,1-1,-1 1,0-1,0 0,0 0,-1 0,1-1,-1 1,0-1,0 0,0 0,-1 0,0 0,0 0,0 0,-1-1,1 1,-1-1,0 1,-1-1,0 1,0-1,0 1,0-1,-2-4,1 8,0 0,0 1,0-1,0 0,-1 1,1-1,-1 1,1 0,-1-1,1 1,-1 0,0 0,0 0,1 0,-1 0,0 0,0 1,0-1,0 1,0-1,0 1,0 0,0 0,0 0,0 0,0 0,0 0,0 0,0 1,0-1,0 1,0-1,0 1,0 0,0 0,0 0,-3 2,0-1,0 1,1 0,-1 0,1 0,0 1,0 0,0-1,0 1,1 1,-1-1,1 0,0 2,1-2,0 0,1 0,0 0,0 0,0 0,0 0,1 0,0 1,0-1,0 0,0 0,0 0,1 0,0 1,0-1,0 0,0 0,1 0,-1-1,1 1,0 0,1-1,-1 1,0-1,1 1,0-1,0 0,0 0,0-1,0 1,0-1,1 1,-1-1,1 0,0 0,0 0,0-1,0 0,1 1,93 24,-49-20</inkml:trace>
  <inkml:trace contextRef="#ctx0" brushRef="#br0" timeOffset="24753.242">5963 4551,'0'-10,"0"-5,8 28,63 167,-70-178,0 1,0 0,1-1,-1 1,0-1,1 0,0 1,-1-1,1 0,0 0,0 0,0 0,0 0,1 0,-1-1,0 1,1-1,0 0,-1 0,1 0,-1 0,1 0,0 0,0 0,-1-1,1 0,0 0,0 1,0-1,0-1,-1 1,1 0,0-1,0 0,0 1,-1-1,1 0,0 0,-1-1,1 1,-1 0,0-1,1 0,-1 1,2-3,7-9,-1-1,0 0,0 0,-2-1,0-1,-1 1,0-1,-1-1,-1 1,-1-1,0-1,-6 24,0 1,1 0,-1-1,1 1,0 0,1 0,0 0,0-1,0 1,1 0,0 0,0 0,1-1,0 1,0-1,0 1,1-1,0 0,0 0,1 0,-1 0,1-1,1 1,-1-1,1 0,0 0,0-1,4 4,-2-6,-1 0,0 0,1-1,-1 0,1 0,-1 0,1-1,-1 0,1-1,0 1,-1-1,1 0,-1-1,0 0,1 0,-1 0,0 0,0-1,0 0,-1-1,1 1,-1-1,1 0,-1-1,6-3,-2-1,1 0,-1-1,-1 0,1 0,-2-1,0 0,0 0,-1-1,0 0,2-9,-5 13,1-4,-3 23,-1-6,0-1,0 1,0-1,0 1,1 0,0-1,0 1,0-1,0 0,1 1,-1-1,1 0,0 0,1 0,-1 0,1-1,-1 1,1 0,0-1,1 0,-1 0,1 0,-1 0,1 0,0-1,0 0,0 0,0 0,0 0,0 0,1-1,-1 0,1 0,-1 0,1 0,-1-1,1 0,-1 0,1 0,-1 0,1-1,-1 0,1 0,-1 0,5-2,2-3,-1-1,0-1,0 0,0 0,-1-1,0 0,-1 0,0-1,0-1,-1 1,-1-1,1 0,1-6,-3 8,-5 8,0 1,0-1,0 0,0 0,0 1,0-1,1 0,-1 0,0 1,0-1,1 0,-1 0,0 1,1-1,-1 1,1-1,-1 0,1 1,-1-1,1 1,-1-1,1 1,0-1,-1 1,1-1,0 1,-1 0,1-1,0 1,-1 0,1 0,0-1,0 1,-1 0,1 0,0 0,0 0,-1 0,1 0,0 0,0 0,0 0,-1 1,1-1,0 0,-1 0,1 1,0-1,0 0,-1 1,1-1,-1 1,1-1,0 1,-1-1,1 1,-1-1,1 1,-1 0,1 0,0 7,1 0,0-1,0 1,0-1,1 1,0-1,1 0,0 0,0 0,0 0,1-1,0 0,0 0,0 0,1 0,0-1,0 0,1 0,2 1,6-1,0 0,0-1,0-1,1 0,-1-1,1-1,-1 0,1-1,0-1,-1 0,1-1,-1-1,1 0,-1-1,0-1,-1-1,1 0,-1 0,7-5,-10 5,0 1,-1-2,1 1,-1-1,-1-1,1 0,-2 0,1-1,-1 0,0-1,-1 1,0-1,0-1,-1 0,-1 1,1-2,-2 1,0-1,0 1,1-12,2-20,-2 0,-2-1,-2 0,-2 1,-2-1,-2 1,-1-1,-3 2,-5-16,13 56,0-6,0 0,-1 0,-1-1,1 1,-1 1,-1-1,0 0,0 1,0 0,-1-1,0 2,0-1,0 1,-1-1,-2 0,4 6,1 0,0 0,-1 1,1 0,0-1,-1 1,1 0,-1 1,1-1,0 0,-1 1,1 0,0 0,-1 0,1 0,0 1,0-1,0 1,0 0,0-1,1 1,-1 1,0-1,1 0,0 1,-1-1,1 1,0 0,0-1,1 1,-2 3,-13 18,1 1,1 0,2 1,0 0,2 1,1 1,1-1,2 2,0-1,2 0,0 22,2-39,1 0,0 0,1-1,0 1,1 0,0 0,1 0,0-1,0 1,1-1,1 0,0 0,0 0,1 0,0-1,1 1,0-1,0-1,1 1,0-1,0 0,5 3,1-3,-1-1,1 0,0-1,1 0,0-1,0 0,0-2,3 1,50 9</inkml:trace>
  <inkml:trace contextRef="#ctx0" brushRef="#br0" timeOffset="25453.586">8944 4323,'-6'-2,"0"0,0 1,0-1,-1 1,1 0,0 1,-1 0,1 0,0 0,-1 1,1-1,0 2,0-1,0 1,-1 0,2 0,-1 0,0 1,0 0,1 0,-1 1,1-1,0 1,0 0,1 0,-1 1,-2 3,1-1,1-1,-1 1,1 0,1 0,-1 1,1-1,0 1,1 0,0 0,0 1,1-1,0 0,1 1,-1 0,2-1,-1 1,1 2,1-8,-1-1,1 1,0 0,0-1,0 1,0-1,1 0,-1 1,1-1,-1 0,1 0,0 0,0 0,0 0,0 0,0 0,0-1,0 1,1-1,-1 0,0 1,1-1,-1 0,1-1,0 1,-1 0,1-1,0 1,-1-1,1 0,0 0,-1 0,1 0,90-17,-78 11,0-1,-1 0,0-1,-1 0,0-1,0-1,-1 0,0 0,-1-1,0-1,-1 0,0 0,-1-1,0-1,-1 1,-1-1,0-1,-1 1,0-1,-1 0,-1 0,1-7,0-3,-2 1,0 0,-2-1,0 1,-2-1,-1 1,-1-1,-1 1,-1 0,0 0,-8-17,-21-12,33 52,0 0,0-1,0 1,0 0,-1 0,1 0,0 1,-1-1,1 0,0 0,-1 1,1-1,-1 1,1-1,-1 1,1 0,-1 0,0-1,1 1,-1 0,1 0,-1 0,1 1,-1-1,0 0,1 1,-1-1,1 1,0-1,-1 1,1 0,-1-1,1 1,0 0,-1 0,1 0,0 0,-5 7,0-1,0 1,1 0,0 1,0-1,1 1,0 0,1 0,0 0,0 1,1-1,0 1,0 8,-2 7,1 0,1 0,2 1,0-1,2 1,1-1,0 0,2 0,1 0,1-1,2 1,-5-14,0 1,1-1,0-1,1 1,0-1,1 0,0 0,0-1,1 0,1 0,-1-1,1 0,1 0,-1-1,1-1,0 1,1-2,0 1,0-1,0-1,0 0,1-1,-1 0,5 0,-6-2,0 0,0-1,0 0,0-1,0 0,0 0,0-1,-1 0,1-1,0 0,-1-1,0 0,0 0,0-1,0 0,-1-1,0 1,0-2,0 1,-1-1,0 0,0-1,-1 0,0 0,0 0,-1-1,0 1,-1-1,0 0,1-3,-2 4,0-1,0 1,0-1,-1 0,-1 0,1 0,-2 0,1 0,-1 0,0 0,-1 0,0 0,-1 0,0 1,0-1,-1 0,0-1,2 9,0-1,0 1,0 0,0-1,0 1,-1 0,1 0,0 0,-1 0,1 0,0 0,-1 0,0 0,1 0,-1 1,1-1,-1 1,0-1,1 1,-1 0,0-1,1 1,-1 0,0 0,0 0,1 1,-1-1,0 0,1 1,-1-1,0 1,1-1,-1 1,1 0,-1-1,1 1,-1 0,1 0,-1 0,1 0,0 1,0-1,0 0,-1 0,1 1,0-1,1 1,-1-1,0 1,0-1,1 1,-1 0,1-1,-1 1,1 0,-1 0,-2 4,1 1,-1 0,1 1,0-1,1 0,0 0,0 1,0-1,1 1,0-1,1 1,-1-1,1 0,1 1,0-1,0 0,0 0,1 0,0 0,0 0,0-1,1 1,0-1,1 0,-1 0,1-1,0 1,1-1,-1 0,1 0,0-1,3 2,54 24,3-8</inkml:trace>
  <inkml:trace contextRef="#ctx0" brushRef="#br0" timeOffset="19937.597">10161 2666,'-11'4,"1"0,0 0,0 1,1 0,-1 1,1 0,1 0,-1 1,1 1,0-1,1 1,-1 0,2 1,-1 0,1 0,-3 7,-18 45,26-59,1 0,-1-1,1 1,0 0,-1 0,1-1,0 1,0 0,1 0,-1 0,0 0,0-1,1 1,-1 0,1 0,0-1,-1 1,1-1,0 1,0 0,0-1,0 1,0-1,1 0,-1 1,0-1,1 0,-1 0,0 0,1 0,-1 0,1 0,0 0,0 0,9 1,-1 0,1-1,-1 0,1-1,-1 0,1 0,0-1,-1-1,0 0,1 0,-1-1,0 0,0-1,0 0,-1-1,1 0,-1 0,0-1,7-6,-13 10,1-1,-1 1,0 0,0-1,-1 1,1-1,0 0,-1 0,0 0,1 0,-1-1,-1 1,1 0,0-1,-1 0,0 1,1-1,-1-1,-1 5,0-1,0 1,0-1,0 0,0 1,0-1,-1 1,1-1,0 1,0-1,0 0,0 1,-1-1,1 1,0-1,-1 1,1-1,0 1,-1 0,1-1,0 1,-1-1,1 1,-1 0,1-1,-1 1,1 0,-1-1,1 1,-1 0,1 0,-1 0,0 0,1-1,-1 1,1 0,-1 0,1 0,-1 0,0 0,1 0,-1 0,1 1,-1-1,0 0,1 0,-1 0,1 0,-1 1,1-1,-1 0,1 1,-1-1,1 0,-29 19,27-17,0 0,0 0,0 1,0-1,0 0,0 0,1 1,-1-1,1 1,0 0,0-1,0 1,0 0,0 0,0 0,1 0,-1 0,1-1,0 1,0 0,0 0,0 0,1 0,-1 0,1 0,0 0,0-1,0 1,0 0,0 0,0-1,1 1,-1-1,1 1,0-1,0 0,0 0,0 0,0 0,0 0,1 0,-1 0,1 0,10 2,0 0,1 0,-1-1,1-1,-1 0,1-1,0 0,-1-2,1 1,0-1,-1-1,1-1,-1 0,0 0,1-2,-2 1,1-2,-1 0,11-6,-10 5,0 0,-1-1,0 0,0-1,-1 0,0-1,-1-1,0 1,0-2,-1 1,-1-1,0-1,-1 1,0-1,-1 0,1-4,-1 1,-2 58,-7 191,-10 240,-5-347,12-124,3-16,-34-395,8 70,40 241,-11 96,1-1,0 1,0-1,0 1,0-1,0 1,1 0,-1-1,1 1,-1 0,1 0,0 0,0 0,0 1,0-1,0 0,0 1,0 0,1-1,-1 1,0 0,1 0,-1 0,1 0,0 1,-1-1,1 1,-1 0,1-1,0 1,-1 0,1 1,0-1,-1 0,1 1,11 3,-1 0,1 2,-1-1,0 2,0 0,-1 0,0 1,0 1,-1 0,0 1,0 0,6 9,-7-9,0 1,-1 1,0 0,-1 0,0 1,-1 0,1 4,-6-14,0 0,-1 0,0 0,0 1,0-1,0 1,-1-1,1 0,-1 1,0-1,0 1,0-1,0 1,-1-1,1 1,-1-1,0 0,0 1,0-1,0 0,-1 0,1 0,-1 1,0-2,0 1,0 0,0 0,-1-1,1 1,-1-1,1 0,-4 2,-3 2,0-1,0-1,-1 0,0 0,1-1,-1 0,-1-1,1 0,0-1,0 0,-1 0,1-1,0 0,-1-1,1 0,-9-3,18 4,1 1,-1-1,0 0,1 0,-1 0,0 0,1 0,-1 0,1 0,-1 0,0 0,1 0,-1 0,0 0,1-1,-1 1,1 0,-1 0,1-1,-1 1,0 0,1-1,-1 1,1-1,-1 1,1 0,0-1,-1 1,1-1,-1 1,1-1,0 1,-1-1,1 0,0 1,0-1,0 1,-1-1,1 0,0 1,0-1,0 0,0 1,0-1,0 1,0-1,0 0,0 1,0-1,1 0,-1 1,0-1,0 1,0-1,1 1,-1-1,0 0,1 1,-1-1,1 1,-1-1,0 1,1 0,0-1,40-19,122-17,-118 30,-1-3,-1-1,0-2,19-9,-23-7,-38 28,-1 0,1 1,-1-1,1 0,0 0,-1 0,1 0,-1 1,0-1,1 0,-1 0,0 0,0 0,1 0,-1 0,0 0,0 0,0 0,0 0,0 0,0 0,0 0,-1 0,1 1,0-1,0 0,-1 0,1 0,-1 0,1 0,-1 0,1 1,-1-1,1 0,-1 0,0 1,1-1,-1 0,0 1,0-1,1 1,-1-1,0 1,0-1,0 1,-1-1,-4-1,-1-1,0 2,0-1,0 1,0 0,-1 0,1 1,0 0,0 0,-1 0,1 1,0 1,0-1,0 1,0 0,0 0,1 1,-1 0,1 0,-1 1,1 0,0 0,1 0,-1 1,1 0,-1 0,2 0,-1 1,0-1,1 1,0 0,1 1,-1-1,1 1,0-1,1 1,0 0,0 0,0 0,1 0,-1 6,2-9,0-1,1 1,-1-1,1 0,-1 1,1-1,0 0,0 0,1 0,-1 0,1 1,-1-2,1 1,0 0,0 0,0-1,1 1,-1-1,0 1,1-1,0 0,-1 0,1 0,0-1,0 1,0-1,0 1,1-1,-1 0,3 0,2 1,-1 0,1-1,0 0,0-1,0 0,0 0,0-1,0 0,0 0,-1 0,1-1,6-3,-3 0,0-1,0 0,-1-1,0 0,0 0,0-1,-1-1,-1 1,1-2,-1 1,-1-1,0 0,5-8,-5 18,-7 21,0-16,0-1,0 0,-1 0,2 0,-1 0,0 0,1 0,0-1,0 1,0 0,0 0,0 0,1-1,0 1,0 0,0-1,0 0,0 1,1-1,0 0,-1 0,1-1,0 1,0 0,1-1,-1 0,0 0,1 0,-1 0,1 0,0-1,0 0,0 1,-1-2,1 1,0 0,0-1,0 1,0-1,0 0,0-1,4 0,-4 0,1-1,-1 0,0-1,0 1,0-1,0 0,0 1,0-2,-1 1,0 0,1-1,-1 0,0 0,-1 0,1 0,-1 0,0 0,0 0,0-1,0 1,-1-1,0 0,0 1,0-4,2-9,-2 0,1 0,-2 0,-1 0,0 0,-1-5,1 15,0 5,0 1,1-1,-1 1,1-1,-1 1,1-1,-1 0,1 1,0-1,0 1,0-1,0 0,0 1,1-1,-1 1,0-1,1 0,-1 1,1-1,-1 1,1-1,0 1,0-1,-1 1,1 0,0 0,0-1,1 1,-1 0,0 0,0 0,1 0,-1 0,0 0,1 0,-1 0,1 1,-1-1,1 1,-1-1,2 0,168-1,-40 8,-129-6,1 0,0 1,-1-1,1 1,-1 0,0-1,1 1,-1 0,0 1,1-1,-1 0,0 0,0 1,0 0,0-1,0 1,0 0,-1 0,1 0,-1 0,1 0,-1 0,0 0,0 1,0-1,0 0,0 1,0-1,0 1,-1-1,0 1,1-1,-1 1,0-1,0 1,0 0,-38 132,37-132,1-1,0 0,0 0,0 1,0-1,1 0,-1 0,0 0,1 1,0-1,-1 0,1 0,0 0,0 0,0 0,0 0,1 0,-1 0,0-1,1 1,-1 0,1-1,0 1,0-1,-1 0,1 1,0-1,0 0,0 0,0 0,0 0,1-1,-1 1,0-1,0 1,82 6,-64-8,-1-2,0 0,0 0,-1-2,1-1,-1 0,0-1,0-1,-1 0,0-2,-1 0,0-1,0 0,-1-1,-1-1,0-1,2-2,-10 8,-1-1,1 0,-1 0,-1 0,0-1,0 1,-1-1,2-6,-4 13,0 0,-1 1,1-1,-1 1,1-1,-1 0,0 0,0 1,0-1,-1 0,1 1,-1-1,1 0,-1 1,0-1,0 1,0-1,0 1,0-1,-1 1,1 0,-1 0,1-1,-1 1,0 0,0 1,0-1,0 0,0 0,-1 1,1-1,0 1,-1 0,0 0,-2 0,0 0,-1 1,1 0,0 0,-1 0,1 0,0 1,0 0,-1 0,1 1,0-1,0 1,0 0,0 1,1-1,-1 1,0 0,1 0,0 0,0 1,0-1,0 1,0 0,1 0,0 0,0 1,0-1,0 1,1 0,0 0,0 0,0 0,0 0,1 0,0 0,0 0,0 1,1-1,0 0,0 1,0-1,0 0,1 1,1 4,1-3,-1 0,2 0,-1-1,0 1,1-1,0 0,1 0,-1-1,1 1,1-1,-1 0,0 0,1 0,0-1,0 0,1 0,-1-1,1 0,0 0,1 0,15 6,0-1,1-2,0 0,0-1,10-1,-7-1,0-1,0-1,0-2,0 0,0-2,0-1,8-3,16-8</inkml:trace>
  <inkml:trace contextRef="#ctx0" brushRef="#br0" timeOffset="20691.902">10268 2706,'0'-11,"-5"-6,-5-3,-9 2,-12 7,-17 7,0 5</inkml:trace>
  <inkml:trace contextRef="#ctx0" brushRef="#br0" timeOffset="26112.176">11217 4123,'0'2,"0"4,0 4,0 8,0 13,0 13,0 17,0 12,0 11,0 9,0 4,0 3,-3-6,-2-7,-1-11,1-16,1-19</inkml:trace>
  <inkml:trace contextRef="#ctx0" brushRef="#br0" timeOffset="26673.038">11137 4244,'9'-2,"0"0,-1 1,1 0,0 1,0-1,0 2,0 0,0 0,0 0,0 1,0 1,1 0,-5-2,21 4,0 2,-1 0,1 2,-1 0,-1 2,0 1,-1 1,7 6,-29-19,0 0,0 1,0-1,0 1,0-1,0 1,-1-1,1 1,0 0,0-1,0 1,-1 0,1 0,-1 0,1-1,0 1,-1 0,0 0,1 0,-1 0,1 0,-1 0,0 0,0 0,0 0,1 0,-1 0,0 0,0 0,0 0,-1 0,1 0,0 0,0 0,0 0,-1 0,1 0,-1 0,1 0,-1 0,1 0,-1 0,1-1,-1 1,0 0,1 0,-1 0,0-1,0 1,1-1,-1 1,0 0,0-1,0 0,0 1,-1 0,-14 6,-1-1,0 0,0-1,0 0,-1-2,0 0,-5 0,-29-7,52 4,-1-1,1 1,-1-1,1 1,0-1,-1 0,1 1,0-1,0 1,-1-1,1 0,0 1,0-1,0 0,0 1,0-1,0 0,0 1,0-1,0 0,0 1,0-1,0 0,1 1,-1-1,0 0,0 1,1-1,-1 1,0-1,1 1,-1-1,1 0,-1 1,0-1,1 1,-1 0,1-1,0 1,-1-1,1 1,-1 0,1-1,-1 1,1 0,13-10,1 1,0 1,0 0,1 1,-1 1,2 0,-1 1,0 1,3 0,93-12,-109 15,0 2,1-1,-1 0,0 1,0-1,1 1,-1 0,0 0,0 0,0 0,0 1,0-1,-1 1,1 0,0 0,-1 0,1 0,-1 0,1 0,-1 1,0-1,0 1,0 0,-1-1,1 1,-1 0,1 0,-1 0,0 0,0 0,0 0,-1 2,4 17,-5-20,1 1,0 0,0-1,-1 1,2 0,-1-1,0 1,0 0,1-1,0 1,-1-1,1 1,0 0,0-1,0 0,1 1,-1-1,1 0,-1 0,1 0,0 0,0 0,0 0,0 0,0 0,0-1,0 1,0-1,1 0,-1 1,1-1,-1 0,1-1,-1 1,1 0,-1-1,1 1,0-1,5-2,-1 0,0-1,1 0,-1-1,0 1,-1-1,1-1,-1 1,0-1,0 0,0-1,0 1,-1-1,0 0,0 0,-1-1,0 0,0 1,-1-1,1-1,-1 1,-1 0,1-1,-2 1,1-1,-1 0,0 0,0 1,-1-1,0-4,0 9,0 0,-1 0,1-1,-1 1,1 0,-1 0,0 0,0 0,0 0,-1 0,1 0,-1 0,0 0,0 1,0-1,0 1,0-1,0 1,-1 0,1 0,-1 0,1 0,-1 0,0 0,0 1,0-1,0 1,0 0,0 0,0 0,0 1,-1-1,1 1,0-1,0 1,-1 0,1 0,0 1,0-1,-1 1,1-1,0 1,0 0,0 0,0 1,0-1,0 0,0 1,-2 1,1 0,0 0,0 1,0-1,0 1,1 0,-1 0,1 0,0 1,0-1,1 1,-1-1,1 1,0 0,0 0,1 0,-1 0,1 0,0 0,1 1,-1-1,1 0,0 0,0 2,5 19</inkml:trace>
  <inkml:trace contextRef="#ctx0" brushRef="#br0" timeOffset="27587.148">12166 4391,'0'-5,"1"-1,-1 1,0-1,0 1,0-1,-1 1,0-1,0 1,0 0,0-1,-1 1,0 0,0 0,-1 0,0 0,1 1,-2-1,1 1,0-1,-1 1,0 0,0 0,0 1,0-1,-1 1,1 0,-1 0,0 1,0-1,0 1,-3-1,2 2,-1 0,1 0,-1 1,0 0,1 0,-1 1,1-1,-1 1,1 1,0-1,-1 1,1 0,0 1,0 0,0 0,1 0,-1 0,1 1,0 0,-1 0,2 0,-1 1,0 0,1 0,0 0,0 0,1 1,-1-1,1 1,1 0,-1 0,1 0,0 0,0 1,0 4,2-8,0 0,0 0,1 0,-1 0,1-1,0 1,0 0,0 0,0 0,1-1,-1 1,1 0,-1-1,1 1,0-1,0 0,0 0,0 0,1 0,-1 0,1 0,-1 0,1-1,-1 1,1-1,0 0,0 0,0 0,-1 0,1 0,2-1,5 3,1-1,0 0,-1-1,1 0,0-1,0 0,0-1,3 0,-6 0,-1-1,0 1,1-1,-1 0,0-1,0 0,-1 0,1 0,0-1,-1 0,0 0,0-1,0 0,-1 0,1 0,-1-1,-1 1,1-1,2-4,2 1,-8 27,-1-9,-1-3,1 0,0 0,1 0,-1 0,1 0,0 0,1 0,-1 0,1 0,0 0,1 0,0-1,-1 1,2-1,-1 0,1 0,-1 0,1-1,1 1,-1-1,1 0,-1 0,1 0,0-1,1 0,-1 0,1 0,-1 0,1-1,0 0,0 0,0-1,4 1,-7-2,0-1,0 1,0-1,0 0,0 1,0-2,0 1,0 0,-1 0,1-1,0 0,-1 1,0-1,1 0,-1 0,0 0,0-1,0 1,0-1,0 1,-1-1,1 1,-1-1,1 0,-1 0,0 1,0-3,14-84,-26-84,10 172,1 0,0 0,0-1,0 1,0 0,0 0,0 0,0 0,0 0,1 0,-1 0,0 0,0 0,1 0,-1 0,1 0,-1 0,1 0,0 0,-1 0,1 0,0 0,0 0,-1 1,1-1,0 0,0 1,0-1,0 1,0-1,0 1,0-1,0 1,0-1,0 1,0 0,0 0,0 0,0-1,0 1,1 0,-1 0,0 0,0 1,0-1,0 0,0 0,0 1,0-1,0 0,0 1,0-1,0 1,0 0,0-1,14 5,0 1,-1 1,1 0,-2 0,1 2,-1 0,0 0,-1 1,0 0,-1 1,3 4,-8-7,-1 0,-1-1,1 2,-1-1,-1 1,0-1,0 1,0 0,-1 0,-1 0,1 7,15 52,-17-65,1-1,0 1,0-1,1 1,-1-1,1 0,-1 1,1-1,-1 0,1 0,0 0,0-1,0 1,0 0,1-1,-1 1,0-1,1 0,-1 1,1-1,-1 0,1-1,-1 1,1 0,0-1,-1 0,1 1,0-1,-1 0,1 0,0-1,0 1,1-1,5-1,-1 0,0-1,0 0,-1 0,1-1,-1 0,0 0,0 0,0-1,4-4,0-2,0 0,0-1,-1 0,-1 0,0-2,0 1,-2-1,1 0,-2 0,0-1,-1 0,2-6,2-18,-1 0,-1 0,-3 0,0-17,-2-1,-3 0,-2 1,-2-1,-3 0,-14-49,7 65,12 50,-2 129,2-65,-2 23,5 0,10 77,-6-147,0-1,2 0,1 0,1 0,3 5,-7-21,0 0,0 0,1 0,0-1,1 1,0-1,0-1,1 1,0-1,0 0,0-1,1 0,0 0,9 5,-15-10,1 0,0 1,-1-1,1 0,0-1,0 1,0 0,0-1,0 1,0-1,0 0,0 0,0 0,0-1,0 1,0-1,0 0,0 1,-1-1,2-1,18-11</inkml:trace>
  <inkml:trace contextRef="#ctx0" brushRef="#br0" timeOffset="28061.391">12821 3976,'-10'-2,"-54"2,63 0,1 1,0 0,0-1,0 1,0 0,0-1,0 1,0-1,1 1,-1 0,0-1,0 1,0 0,1-1,-1 1,0-1,1 1,-1 0,0-1,1 1,-1-1,1 1,-1-1,1 0,-1 1,1-1,-1 1,1-1,-1 0,1 1,-1-1,1 0,0 0,-1 0,1 1,0-1,-1 0,1 0,0 0,-1 0,1 0,21 8,0 0,0-2,1 0,0-2,5 0,11 3,40 7,-18-4,0 2,-1 3,1 3,-56-17,-1 0,1 0,-1 0,1 0,-1 1,1 0,-1 0,0 0,0 0,0 1,0 0,-1-1,1 1,-1 0,1 1,-1-1,0 1,0 0,-1-1,1 1,-1 0,0 0,0 1,0-1,0 0,-1 1,0-1,0 1,0-1,0 1,-1 0,0-1,0 1,0 1,-79 182,78-186,1 1,-1-1,1 1,-1-1,1 1,0-1,0 0,0 1,0-1,1 1,-1-1,1 1,-1-1,1 0,0 1,0-1,0 0,0 0,0 1,1-1,-1 0,1 0,-1 0,1-1,0 1,-1 0,1-1,0 1,0-1,0 1,0-1,1 0,-1 0,0 0,1 0,-1 0,0-1,1 1,-1-1,1 1,-1-1,6 2,-1-1,1 1,0-2,-1 1,1-1,0 0,0 0,-1-1,1 0,0-1,-1 1,1-1,-1-1,0 0,0 0,0 0,0-1,0 0,-1 0,1 0,-1-1,0 0,-1-1,1 1,-1-1,0 0,0 0,-1-1,0 1,0-1,-1 0,1 0,-2 0,1-1,-1 1,0 0,0-1,0-6,-2 9,0-1,-1 1,1 0,-1-1,0 1,-1 0,1 0,-1 0,0 0,0 0,0 0,-1 0,0 1,0-1,0 1,0 0,-1 0,0 0,1 0,-1 1,-1 0,1-1,0 1,-1 1,0-1,0 1,0 0,0 0,0 0,0 1,-3-2,0 1,0 1,0 0,0 0,-1 0,1 1,0 0,0 1,-1 0,1 0,0 1,0 0,0 0,0 1,1 0,-1 0,1 1,0 0,-3 1,3 0,1 1,-1 0,1 0,0 0,0 0,1 1,0 0,0 0,1 1,-1-1,-1 6,5-10,0 0,-1 1,1-1,1 0,-1 1,0-1,1 1,0-1,-1 1,1-1,1 0,-1 1,0-1,1 1,0-1,0 1,0-1,0 0,0 0,1 0,-1 1,1-1,0-1,0 1,0 0,0 0,1-1,-1 1,3 1,23 14,2-5</inkml:trace>
  <inkml:trace contextRef="#ctx0" brushRef="#br0" timeOffset="28322.082">13583 3870,'-16'-7,"-7"2,0 7,3 7,7 9,8 9,6-1</inkml:trace>
  <inkml:trace contextRef="#ctx0" brushRef="#br0" timeOffset="28595.858">13704 4497,'18'3,"13"0,10-3,9-3,6-5,2-5,-2-3,-10 0</inkml:trace>
  <inkml:trace contextRef="#ctx0" brushRef="#br0" timeOffset="32855.816">3250 6035,'-3'18,"-6"63,-4 0,-3-1,-4-1,-7 12,-2-34,29-57,-1 0,1 1,0-1,-1 0,1 0,-1 1,1-1,0 0,-1 0,1 0,-1 0,1 0,-1 0,1 0,0 0,-1 0,1 0,-1 0,1 0,-1 0,1 0,0 0,-1 0,1 0,-1-1,1 1,0 0,-1 0,1 0,0-1,-1 1,1 0,0-1,-1 1,1 0,0 0,-1-1,1 1,0-1,0 1,0 0,-1-1,1 1,0 0,0-1,0 1,0-1,0 1,0-1,0 1,0 0,0-1,0 1,0-1,0 1,0-1,0 1,0 0,0-1,0 1,1-1,-2-16,1 0,1 0,0 0,2 0,0 0,1 0,5-16,-3 9,86-317,-69 289,-23 51,0 1,1-1,-1 1,0-1,0 1,1-1,-1 1,1 0,-1-1,0 1,1 0,-1-1,1 1,-1 0,1-1,-1 1,1 0,-1 0,1-1,0 1,-1 0,1 0,-1 0,1 0,-1 0,1 0,0 0,-1 0,1 0,-1 0,1 0,-1 0,1 1,-1-1,1 0,-1 0,1 0,-1 1,1-1,-1 0,1 1,-1-1,1 0,-1 1,1-1,-1 1,0-1,1 1,-1-1,0 1,1-1,-1 1,0-1,0 1,0-1,1 1,-1-1,0 1,0 0,14 37,-14-35,82 292,-58-232,-10-30,-2 1,-1 0,-1 1,-2 3,-7-36,-1 0,1 0,-1 0,0-1,1 1,-1 0,0 0,0 0,0 0,-1-1,1 1,0 0,-1 0,1 0,-1-1,1 1,-1 0,0 0,0-1,0 1,0-1,0 1,0-1,0 1,0-1,-1 0,1 0,-1 1,-12 4</inkml:trace>
  <inkml:trace contextRef="#ctx0" brushRef="#br0" timeOffset="34841.972">3797 6128,'0'0</inkml:trace>
  <inkml:trace contextRef="#ctx0" brushRef="#br0" timeOffset="35136.943">3797 6128,'-2'0,"-1"-1,0 0,0 1,1-1,-1 0,0-1,1 1,-1 0,1-1,-1 1,1-1,0 0,0 0,0 0,0 0,0 0,0 0,0-1,1 1,-1 0,1-1,0 0,0 1,0-1,0 0,0 1,0-1,1 0,-1 0,1 0,0 1,0-1,0 0,0 0,1-1,-1 4,1 0,-1 0,0 0,1-1,-1 1,1 0,-1 0,1 0,-1 0,0 0,1 0,-1 0,1 0,-1 0,1 0,-1 0,1 0,-1 1,1-1,-1 0,0 0,1 0,-1 0,1 1,-1-1,0 0,1 1,-1-1,0 0,1 1,-1-1,0 0,0 1,1-1,-1 0,0 1,0-1,0 1,1-1,-1 0,0 1,0-1,0 1,0-1,0 1,0-1,0 1,0-1,0 1,0-1,0 0,0 1,0-1,0 1,-1-1,1 1,0-1,0 0,0 1,-1-1,1 1,0-1,0 0,-1 1,9 51,-3 2,-1-1,-5 42,1-75,1 12,-2 0,-2 0,0 0,-3 0,0 0,-2-1,-11 29,5-34,14-26,0 1,0-1,-1 0,1 1,0-1,0 0,0 1,0-1,-1 0,1 1,0-1,0 0,-1 0,1 1,0-1,0 0,-1 0,1 1,0-1,-1 0,1 0,0 0,-1 0,1 0,0 1,-1-1,1 0,0 0,-1 0,1 0,0 0,-1 0,1 0,-1 0,1 0,0 0,-1 0,1-1,0 1,-1 0,1 0,0 0,-1 0,1 0,0-1,-1 1,1 0,0 0,0-1,-1 1,1 0,0 0,0-1,0 1,-1 0,1-1,0 1,0 0,0-1,0 1,0 0,-1-1,1 1,0 0,0-1,0 1,0-1,0 1,0 0,-1-109,4 64</inkml:trace>
  <inkml:trace contextRef="#ctx0" brushRef="#br0" timeOffset="35440.13">3703 6263,'0'-89,"20"113,11 17,2-2,1-1,2-1,2-3,1 0,2-3,1-1,7 1,12 1,-59-32,0-1,0 1,0 0,0-1,0 0,0 1,-1-1,1 0,0 0,0 0,0 0,-1-1,1 1,-1 0,1-1,-1 1,0-1,1 1,-1-1,0 0,0 1,0-1,0 0,0 0,0 0,-1 0,1 0,-1 0,1 0,-1 0,0 0,0 0,0 0,0 0,0 0,0 0,0 0,-1 0,1 0,-1 0,0 0,0-1,1-4,-2-84,-5 1,-7-29,0 2,14 113,-1-57,1 59,0 1,0-1,0 0,0 1,1-1,-1 1,0 0,1-1,0 1,-1-1,1 1,0 0,-1-1,1 1,0 0,0 0,0-1,0 1,0 0,1 0,-1 0,0 1,0-1,1 0,-1 0,0 1,1-1,-1 0,1 1,-1 0,1-1,-1 1,1 0,-1 0,2-1,21 7,0 5</inkml:trace>
  <inkml:trace contextRef="#ctx0" brushRef="#br0" timeOffset="35661.538">4493 6075,'0'16,"-3"14,0 14,-2 8,0 2,-2-3,0-7,0-7,0-15,2-17,2-14,1-7</inkml:trace>
  <inkml:trace contextRef="#ctx0" brushRef="#br0" timeOffset="35878.996">4452 6128,'-22'-151,"22"150,1 0,-1 0,1 0,-1 0,0 0,1 0,0 0,-1 1,1-1,-1 0,1 0,0 0,0 1,0-1,-1 0,1 1,0-1,0 0,0 1,0-1,0 1,0 0,0-1,0 1,0 0,0-1,0 1,0 0,0 0,1 0,-1 0,0 0,0 0,0 1,0-1,0 0,0 0,0 1,0-1,0 1,0-1,0 1,0-1,0 1,0-1,-1 1,1 0,0 0,0-1,0 1,-1 0,1 0,0 1,0-2,32 17,-1 1,-1 2,-1 1,-1 1,0 1,-2 2,-1 1,16 20,-37-41,-1 0,0 1,0-1,-1 1,0 0,1-1,-2 2,1-1,-1 0,0 0,0 1,-1 0,0-1,0 1,0-1,-1 1,0 0,-1-1,1 1,-1 0,0-1,-1 1,0-1,0 1,0-1,-1 0,0 0,0 0,0 0,-1-1,0 1,-11 10,-2-1,0 0,0-1,-1-1,-1-1,0-1,0 0,-1-1,-1-1,-17 4,-55 22</inkml:trace>
  <inkml:trace contextRef="#ctx0" brushRef="#br0" timeOffset="36258.596">3008 6329,'18'0,"18"0,14-2,11-3,10-1,4 0,1 0,-2 0,-3 2,-15 1</inkml:trace>
  <inkml:trace contextRef="#ctx0" brushRef="#br0" timeOffset="38645.545">6231 6102,'-26'0,"1"1,0 1,0 1,0 1,0 1,1 2,0 0,0 2,0 0,1 2,-15 9,34-18,0 0,1-1,-1 1,1 1,0-1,-1 0,1 1,0 0,1-1,-1 1,0 0,1 1,0-1,-1 0,1 1,1-1,-1 1,0 0,1-1,0 1,0 0,0 0,0 0,1 0,-1 0,1 0,0 0,0 0,1 0,-1 0,1 0,0 0,0-1,1 4,4-1,1 0,0 0,0-1,0 0,1 0,0-1,0 0,0 0,0-1,1 0,-1 0,1-1,-1 0,1-1,0 0,0 0,1-1,33 3,1-2,-1-3,1-1,-1-2,0-2,0-2,0-1,-2-3,24-10,-43 16,-1-1,0-1,0-1,-1-1,0-1,-1 0,-1-2,0 0,12-12,-29 25,0 1,0-1,0 0,0 1,0-1,0 0,0 0,0 0,0 0,-1 1,1-1,0 0,-1-1,1 1,0 0,-1 0,1 0,-1 0,0 0,1 0,-1-1,0 1,0 0,0 0,0-1,0 1,0 0,0 0,0 0,0-1,-1 1,1 0,0 0,-1 0,1-1,-1 1,1 0,-1 0,0 0,1 0,-1 0,0 0,0 0,0 1,1-1,-1 0,0 0,0 0,0 1,0-1,-1 1,1-1,0 1,0-1,0 1,0 0,-1-1,1 1,0 0,0 0,-1 0,-4 0,1 1,-1 0,0 0,0 0,0 1,1-1,-1 2,1-1,0 0,-1 1,1 0,0 0,0 1,1-1,-1 1,1 0,0 1,0-1,0 1,1-1,-1 1,1 0,0 0,1 1,-1-1,1 0,0 1,-1 3,3-8,0 0,0 0,-1 0,1 0,0 0,0 0,0 0,0 0,0 0,0 0,0 0,1 0,-1 0,0 0,0 0,1 0,-1 0,1 0,-1-1,1 1,-1 0,1 0,0 0,-1 0,1-1,0 1,-1 0,1-1,0 1,0 0,0-1,0 1,0-1,0 1,0-1,0 0,0 1,0-1,0 0,0 0,0 0,0 0,0 0,46-3,-33-1,0-1,0-1,-1 0,0 0,0-2,0 1,-1-2,0 1,-1-2,1 0,-13 11,1 0,0-1,0 1,0 0,1 0,-1-1,0 1,0 0,0 0,0-1,1 1,-1 0,0-1,1 1,-1 0,0-1,1 1,-1-1,1 1,-1 0,1-1,0 1,-1-1,1 1,-1-1,1 0,0 1,-1-1,1 0,0 1,-1-1,1 0,0 0,0 0,-1 1,1-1,0 0,0 0,-1 0,1 0,0 0,0-1,-1 1,1 0,0 0,0 0,-1-1,1 1,0 0,-1-1,1 1,0 0,-1-1,1 1,-1-1,1 1,-1-1,1 1,-1-1,1 0,-1 1,1-1,-1 0,0 1,1-1,-1 0,0 1,0-1,1 0,-1 0,-1 5,1 0,0 1,0-1,0 1,0-1,1 1,-1-1,1 0,0 1,1-1,-1 0,1 0,0 0,0 0,0 0,0 0,1-1,0 1,-1-1,1 1,0-1,1 0,-1 0,1-1,-1 1,1-1,0 1,0-1,0 0,1 0,7-1,-1 0,0-1,1 0,-1-1,0 0,1-1,-1 0,0-1,0 0,0-1,-1 0,1-1,-1 0,0-1,-1 0,1 0,-1-1,0 0,-1 0,1-1,-1-1,-1 1,0-1,0 0,-1-1,0 0,7-18,-1-1,-2 0,-1 0,-2-1,0 1,-2-2,-2 1,0-1,-2 1,-2-1,0 1,-2-1,-5-20,-19-106,28 157,-1-1,0 1,0-1,0 1,0 0,1-1,-1 1,0-1,0 1,0-1,0 1,0-1,0 1,0-1,0 1,0 0,-1-1,1 1,0-1,0 1,0-1,0 1,-1 0,1-1,0 1,0 0,-1-1,1 1,0 0,-1-1,1 1,0 0,-1-1,1 1,-1 0,1 0,0 0,-1-1,1 1,-1 0,1 0,0 0,-1 0,1 0,-1 0,1 0,-1 0,1 0,-1 0,1 0,-1 0,1 0,0 0,-1 0,1 0,-1 0,1 1,0-1,-1 0,1 0,-1 1,1-1,0 0,-1 0,1 1,-10 29,2 45,4 1,2-1,8 59,-3-71,-2-24,16 124,-17-162,-1 0,1 0,0 0,0-1,0 1,1 0,-1 0,0 0,0 0,0 0,1 0,-1 0,1 0,-1-1,0 1,1 0,-1 0,1 0,0-1,-1 1,1 0,0-1,-1 1,1-1,0 1,0-1,-1 1,1-1,0 1,0-1,0 0,0 1,0-1,0 0,-1 0,1 0,0 1,0-1,0 0,0 0,0-1,0 1,0 0,0 0,0 0,0 0,-1-1,1 1,0-1,1 1,94-66,-91 63,0 0,0 1,1 0,-1-1,1 2,-1-1,1 1,0-1,-1 1,1 1,0-1,0 1,0 0,-1 1,1-1,0 1,0 0,-1 1,1-1,-1 1,1 0,-1 1,0-1,0 1,0 0,0 0,3 3,-4-3,0 1,-1 0,1 0,-1 0,0 0,0 1,0-1,0 1,-1 0,0 0,0 0,0 0,0 0,-1 0,0 0,0 1,-1-1,1 0,-1 1,0-1,0 0,-1 1,0-1,0 0,0 0,0 1,-1-1,0 0,0 0,-1-1,1 1,-1 0,0-1,0 0,0 1,-1-1,1 0,-1-1,0 1,0-1,-4 3,1-2,-1 0,1-1,-1 1,0-2,0 1,0-1,0 0,-1-1,1 0,0 0,-1 0,1-1,-1-1,1 0,0 0,-1 0,1-1,-8-2,14 3,1 0,-1 0,0 0,0-1,0 1,1 0,-1-1,0 1,1-1,-1 1,1-1,0 0,0 1,-1-1,1 0,0 0,1 0,-1 0,0 0,0 0,1 0,-1 0,1 0,0-1,0 1,0 0,0 0,0 0,0 0,0 0,1-1,-1 1,1 0,0 0,-1 0,1 0,0 0,0 0,0 1,0-1,1 0,-1 0,64-68,26 2,-62 49,-1-1,-1-2,-1 0,0-2,-2-1,-1-1,-1 0,13-22,-23 23,0 0,-1-1,-1-1,-2 1,-1-1,-1-1,-1 1,-1-1,-2 0,-1 0,-1 0,-1 0,-2 0,0 0,-4-6,5 22,-1 0,-1 0,0 1,-1 0,0-1,-1 2,-7-11,12 19,-1-1,0 0,0 1,0 0,0-1,0 1,0 0,-1 0,1 0,-1 0,1 1,-1-1,0 1,0 0,1-1,-1 1,0 0,0 1,0-1,0 1,-1-1,1 1,0 0,0 0,0 0,0 0,0 1,0-1,0 1,0 0,0 0,0 0,-1 1,-5 4,1 0,0 0,0 1,1 0,0 1,0-1,1 1,0 1,0-1,1 1,0 0,1 0,0 1,0-1,1 1,-1 6,-9 29,2 0,1 1,3 0,2 0,2 1,2-1,2 3,-1-19,3-1,0 1,2-1,0 0,3 0,0-1,2 0,7 15,-11-30,1 0,0 0,1 0,1-1,0-1,0 1,1-1,1-1,0 0,0 0,1-1,0-1,0 0,1-1,0 0,1-1,12 5,-12-8,-1 0,1 0,0-2,0 1,1-2,-1 0,0-1,0 0,0-1,0 0,0-2,-1 1,1-2,-1 1,0-2,0 0,-1-1,0 0,0 0,0-2,-1 1,0-1,-1-1,0 0,0 0,-1-1,-1-1,0 1,0-2,-6 12,-1-1,1 0,-1 0,0-1,1 1,-1 0,0 0,0-1,0 1,-1 0,1-1,0 1,-1-1,0 1,1-1,-1 1,0-1,0 1,-1-1,1 1,-1-1,1 1,-1 0,1-1,-1 1,0-1,0 1,-1 0,1 0,0 0,-1 0,1 0,-1 0,0 0,1 0,-1 1,0-1,0 0,0 1,0 0,0-1,-1 1,1 0,0 0,-1 0,1 1,0-1,-1 0,0 1,-6 0,1 0,0 1,0 0,0 0,0 1,0 0,0 1,0 0,1 0,-1 0,1 1,0 0,0 0,0 1,1 0,0 0,0 1,0 0,0 0,1 0,0 0,0 1,1 0,0 0,0 0,1 1,0-1,0 1,0 0,-1 7,4-12,0 0,0 0,0 0,1 0,-1 0,1 0,0 0,-1 0,1 0,0 0,1 0,-1-1,0 1,1 0,0-1,-1 0,1 1,0-1,0 0,1 0,-1 0,0 0,1 0,-1 0,1-1,-1 1,1-1,0 0,0 1,0-2,-1 1,1 0,0 0,0-1,0 0,0 1,0-1,0 0,0-1,0 1,0 0,0-1,0 0,0 1,0-1,0 0,0-1,-1 1,2-1,7-2,1-1,0 0,-1-1,0 0,-1-1,1 0,-1 0,-1-1,1-1,-1 0,-1 0,0 0,0-1,4-7,0 6,-9 30,-3-15,-1 2,1-1,-1 1,1-1,1 1,-1-1,1 1,0-1,0 1,0-1,1 0,0 1,0-1,0 0,1 0,0 0,-1-1,2 1,-1-1,0 0,1 0,0 0,0 0,0 0,1-1,-1 0,1 0,0 0,0 0,0-1,0 0,5 2,-3-4,0 1,0-1,0 0,-1-1,1 0,0 0,0 0,-1-1,1 0,-1 0,1-1,-1 0,0 0,0 0,0-1,0 0,-1 0,1-1,-1 1,0-1,2-3,6-7,-1 1,-1-2,0 1,-1-2,-1 1,0-1,1-7,4-17,-3 0,-1 0,-2-1,-2-1,-1 1,-3-1,-1 1,-3-1,-1 0,-2 1,-2 0,-9-32,13 60,1 3,0-1,-1 1,0 0,-1 0,0 0,-1 0,0 1,0-1,-1 1,-1 1,-1-3,7 11,0 0,1 0,-1 1,1-1,-1 1,0-1,1 0,-1 1,0-1,0 1,1 0,-1-1,0 1,0 0,0-1,0 1,0 0,1 0,-1 0,0 0,0 0,0 0,0 0,0 0,0 0,1 0,-1 0,0 0,0 1,0-1,0 0,0 1,1-1,-1 0,0 1,0-1,1 1,-1 0,0-1,1 1,-1-1,1 1,-1 0,1 0,-1-1,0 2,-16 40,9 4,2 0,2 1,2 0,2-1,2 1,3 0,5 24,-5-36,1-1,2 0,1-1,2 1,1-2,1 0,2 0,2-2,10 17,-24-42,1 0,-1 0,0 0,1-1,0 1,0-1,1 0,-1 0,1 0,0-1,0 1,0-1,0 0,1-1,-1 1,3 0,8-4</inkml:trace>
  <inkml:trace contextRef="#ctx0" brushRef="#br0" timeOffset="38831.77">8102 5808,'14'-2,"17"-1,23 0,17 1,13 0,6 1,-13 0</inkml:trace>
  <inkml:trace contextRef="#ctx0" brushRef="#br0" timeOffset="39132.259">8717 6196,'-1'3,"1"0,0 1,0-1,0 0,0 1,1-1,-1 0,1 0,0 1,0-1,0 0,0 0,1 0,-1 0,1 0,0-1,0 1,0 0,0-1,0 1,0-1,1 0,-1 0,1 0,0 0,-1 0,1 0,0-1,0 1,0-1,0 0,0 0,1 0,-1-1,0 1,0-1,4 1,0-1,1-1,-1 0,0 0,0-1,1 0,-1 0,0-1,-1 1,1-1,0-1,-1 0,0 0,0 0,0 0,0-1,-1 0,0 0,0-1,3-2,-5 4,0 0,0-1,0 1,0 0,0-1,-1 0,0 1,0-1,0 0,-1 0,0 0,0-1,0 1,0 0,-1 0,0 0,0-1,0 1,-1 0,0 0,0 0,0 0,0 0,-1 0,0 0,0 0,-2-3,1 4,1 0,-1 1,0-1,0 1,0-1,0 1,-1 0,1 1,-1-1,0 1,1-1,-1 1,0 0,-1 0,1 1,0 0,0-1,-1 1,1 0,-1 1,1-1,-1 1,1 0,-1 0,1 1,-1-1,1 1,0 0,-1 0,0 0,-4 2,0 0,1 0,-1 1,1 0,-1 1,1 0,1 0,-1 1,1-1,0 2,0-1,1 1,-1 0,1 1,1-1,1-1,0 1,0 1,0-1,1 0,0 1,1 0,-1-1,2 1,-1 0,1 2,0-7,1 0,0 0,0-1,1 1,-1 0,0 0,1-1,0 1,0 0,-1-1,2 1,-1-1,0 1,0-1,1 1,-1-1,1 0,0 0,0 0,0 0,0 0,0 0,0-1,0 1,1 0,-1-1,1 0,-1 0,1 1,-1-2,1 1,0 0,1 0,32 4,0-4</inkml:trace>
  <inkml:trace contextRef="#ctx0" brushRef="#br0" timeOffset="39357.662">9038 5621,'-14'0,"-9"4,0 9,1 9,5 7,7 8,7 7,5-5</inkml:trace>
  <inkml:trace contextRef="#ctx0" brushRef="#br0" timeOffset="39563.11">9118 6302,'14'7,"8"2,9-7,4-11,6-13,-4-2</inkml:trace>
  <inkml:trace contextRef="#ctx0" brushRef="#br0" timeOffset="39830.439">9545 5113,'7'21,"-2"1,0 0,-2 0,0 1,-1-1,-2 0,0 1,-2 6,2-1,-1-26,1-1,-1 1,1-1,0 1,0 0,0-1,0 1,0-1,0 1,0-1,0 1,1-1,-1 1,1-1,-1 1,1-1,-1 1,1-1,0 0,0 1,0-1,-1 0,1 1,1-1,-1 0,0 0,0 0,0 0,0 0,1 0,-1-1,1 1,-1 0,0-1,1 1,-1-1,1 1,-1-1,1 0,-1 1,1-1,0 0,-1 0,1 0,-1 0,1-1,-1 1,1 0,7-4,0 0,-1-1,1 0,-1 0,0-1,0 0,-1-1,0 1,0-1,0-1,-1 1,0-1,-1 0,1 0,-2-1,1 0,-1 0,0 0,-1 0,0 0,1-9,13-111,-19 321,7-126,1-6</inkml:trace>
  <inkml:trace contextRef="#ctx0" brushRef="#br0" timeOffset="40557.223">2327 5647,'0'7,"0"11,0 14,0 11,0 5,2 0,3-2,3-7,3-11,-1-9</inkml:trace>
  <inkml:trace contextRef="#ctx0" brushRef="#br0" timeOffset="40803.947">2594 5621,'0'4,"0"9,0 11,2 11,4 8,2 6,2 1,2-1,-1-8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10.34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364 298,'-6'-7,"-1"0,-1 1,1 0,-1 0,0 1,0 0,0 0,-1 1,0 0,0 0,0 1,0 1,-1-1,1 1,-1 1,1 0,-1 0,1 1,-1 0,0 0,1 1,-1 1,1 0,-1 0,1 1,0 0,0 0,0 1,0 0,1 1,0 0,-1 0,3 2,-1-1,1 1,0 0,0 0,0 1,1 0,1 0,-1 0,1 1,1-1,0 1,0 0,0 0,1 0,1 0,-1 0,1 1,1-1,0 4,1-10,-1 0,1 1,0-1,0 0,0 0,1 0,-1 0,1 0,0-1,0 1,0 0,0-1,0 1,0-1,1 0,-1 0,1 1,-1-2,1 1,0 0,0-1,0 1,0-1,0 0,0 0,0 0,1 0,-1-1,3 1,6 1,-1-1,1-1,-1 0,1 0,-1-1,1-1,-1 0,1 0,1-1,0 0,0-1,0 0,0-1,-1-1,0 0,0 0,0-1,-1-1,0 0,-1 0,1-1,-2-1,1 0,-2 0,1 0,-1-1,3-7,-1 13,-9 30,-2-18,-4 243,4-240,0-1,0 0,0 1,-1-1,-1 0,0 0,0 0,0 0,-1-1,-1 1,1-1,-1 0,-1-1,0 1,0-1,0 0,-1 0,0-1,0 0,0 0,-1-1,0 0,0 0,0 0,-1-1,0-1,1 0,-3 1,8-3,0 1,0-1,0 0,0 0,0 0,0-1,0 1,0-1,0 1,0-1,0 0,-1 0,1 0,0-1,0 1,0-1,0 0,0 0,0 0,0 0,0 0,0-1,1 1,-1-1,0 0,1 0,-1 0,3 0,0 0,0 0,0 1,0-1,0 0,0 0,1 1,-1-1,1 0,-1 1,1-1,0 0,0 1,-1-1,1 1,0-1,0 1,1-1,-1 1,0 0,0 0,1-1,-1 1,-1 1,13-12</inkml:trace>
  <inkml:trace contextRef="#ctx0" brushRef="#br0" timeOffset="407.141">644 311,'19'11,"14"34,-2 1,-1 1,-2 3,44 71,-59-99,2-1,0 0,1-1,1-1,1 0,0-2,10 7,-26-22,-1-1,1 0,0 1,0-1,0 0,0 0,0 0,1 0,-1 0,0-1,0 1,0-1,1 1,-1-1,0 0,1 0,-1 0,0 0,1 0,-1-1,0 1,0-1,1 1,-1-1,0 0,0 0,0 0,0 0,0 0,0 0,0-1,0 1,0-1,-1 1,1-1,-1 0,1 0,-1 1,0-1,1 0,-1 0,0-2,15-25,-1-1,-2 0,-1-1,-2-1,-1 0,-1 0,1-15,-8 41,17-88,-4 0,-4-1,-5 0,-4-7,-1 75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6.3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0,'25'9,"22"1,19-6,16-6,10-4,-10-3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07.91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27,'-2'2,"1"1,6 2,10 3,13 0,12-2,13-2,10-1,4-1,1-1,-7-1,-12 0,-13-1</inkml:trace>
  <inkml:trace contextRef="#ctx0" brushRef="#br0" timeOffset="275.262">110 295,'16'11,"19"4,17-1,13-2,10-4,5-3,0-4,-4-5,-14-2</inkml:trace>
  <inkml:trace contextRef="#ctx0" brushRef="#br0" timeOffset="1166.6">992 160,'5'5,"5"3,9 1,7 1,9-1,7-3,6-1,1-3,2-1,-1 0,-5-1,-5-1,-5 1,-8-1</inkml:trace>
  <inkml:trace contextRef="#ctx0" brushRef="#br0" timeOffset="1423.033">1273 1,'-4'0,"-2"4,-3 9,2 11,-2 12,2 13,1 8,3 4,0 3,2-3,1-5,0-4,3-10,0-12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04.62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295 239,'-2'14,"-1"11,0 10,1 9,0 5,1 4,0 2,1-1,0-6,0-4,0-5,1-7,-1-6,0-6,0-4,0-6,0-6</inkml:trace>
  <inkml:trace contextRef="#ctx0" brushRef="#br0" timeOffset="720.104">1 493,'7'5,"0"0,1 0,0 0,0-1,0-1,0 1,0-1,1 0,-1-1,5 0,28 5,1-3,-1-2,1-1,0-2,26-5,26 1,32-1,-114 1,-5-1</inkml:trace>
  <inkml:trace contextRef="#ctx0" brushRef="#br0" timeOffset="1407.61">990 92,'2'24,"1"1,1-1,1 0,1 0,1 1,1 3,8 38,3-1,3-1,3-1,3-2,24 40,14-24,-64-75,0 0,1-1,-1 1,0-1,0 1,1-1,-1 0,1 0,-1 0,1 0,0 0,-1 0,1-1,0 1,-1-1,1 0,0 0,-1 0,1 0,0 0,0-1,-1 1,1-1,0 0,-1 0,1 0,-1 0,1 0,-1 0,0-1,1 1,-1-1,0 1,0-1,1-1,3-6,1-2,-1 1,0-1,-1 0,-1 0,1 0,-2-1,0 0,0 1,-1-1,0 0,-1-10,0 16,11-98,-4 0,-5-1,-9-78,-4 91,11 79,8 34,0 6</inkml:trace>
  <inkml:trace contextRef="#ctx0" brushRef="#br0" timeOffset="2331.418">1752 613,'-2'12,"-4"-24,-2-4,5 11,-1 1,0-1,0 1,-1 0,1 0,-1 0,0 0,0 1,0 0,0 0,-1 0,1 1,-1 0,1 0,-1 0,0 0,0 1,0 0,0 1,0-1,0 1,0 0,0 1,0-1,0 1,0 0,0 1,1-1,-1 1,0 1,1-1,-1 1,1 0,0 0,0 0,0 1,0-1,1 1,-1 0,1 1,0-1,0 1,0 2,-1-2,1 1,0 0,0-1,0 2,1-1,0 0,0 1,1-1,-1 1,2 0,-1 0,1 0,0 0,0 0,1 0,0 0,0 0,1 0,-1 0,2 0,-1 0,1 0,0 0,0-1,1 1,0-1,0 1,1-1,0 0,0 0,0-1,0 1,1-1,0 0,0 0,6 3,6-1,0-2,1 0,0-1,0-1,0 0,0-2,1 0,-1-1,0 0,1-2,-1 0,0-1,0-1,0-1,-1 0,7-4,25-7</inkml:trace>
  <inkml:trace contextRef="#ctx0" brushRef="#br0" timeOffset="2693.559">2274 600,'-19'-5,"-1"0,1 1,-1 1,0 1,1 1,-1 0,0 2,-6 1,19-1,0 0,0 0,0 0,0 1,0 1,0-1,1 1,-1 0,1 0,0 1,0 0,0 0,0 0,1 1,0 0,0 0,0 0,0 1,1-1,0 1,0 0,1 0,-1 1,0 2,2-4,0 0,1 0,0 0,-1 1,1-1,1 0,-1 1,1-1,0 1,0-1,1 0,0 1,0-1,0 0,0 0,1 1,0-1,0 0,0-1,1 1,0 0,-1-1,2 1,-1-1,0 0,1 0,0 0,0 0,2 1,6 3,-1 1,1-1,1-1,0-1,0 1,0-2,1 0,-1-1,1 0,10 1,2-1,-1-2,1 0,-1-2,1-1,0-1,-1-1,0-1,22-7,4-3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02.43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5842 105,'386'22,"153"3,390 9,-126-35,-770-1,-24-1</inkml:trace>
  <inkml:trace contextRef="#ctx0" brushRef="#br0" timeOffset="1235.806">6979 131,'-3'2,"-1"0,1-1,0 1,-1 0,1 1,0-1,0 0,1 1,-1 0,1 0,-1 0,1 0,0 0,0 0,0 0,0 1,1-1,-1 1,1-1,0 1,0-1,0 1,0 0,1 0,0-1,0 1,0 0,0 0,0 0,1-1,0 1,-1 0,1-1,0 1,0-1,0 0,0 1,0-1,0 0,1 0,0 0,-1 0,1 0,0-1,0 1,1-1,-1 1,1-1,-1 0,1 0,0 0,-1 0,1 0,0 0,0-1,1 0,-1 1,0-1,0 0,1-1,-1 1,0 0,1-1,-1 0,2 0,0 0,0 0,0 0,1-1,-1 1,0-1,0-1,-1 1,1-1,0 1,0-1,-1-1,1 1,-1-1,1 1,-1-1,0-1,0 1,-1 0,1-1,-1 0,2-1,-2 0,-1 1,1-1,-1 0,0 1,0-1,-1 0,1 0,-1 0,0-1,0 1,-1 0,0 0,0 0,0-1,0 1,-1 0,0 0,0 0,0 0,-1 0,1 0,-1 0,-1 0,1 1,0-1,-1 1,0-1,0 1,-1 0,1 0,-1 1,0-1,0 1,0-1,0 1,0 1,-1-1,1 1,-1-1,0 1,0 0,0 1,0-1,0 1,0 0,0 1,0-1,-3 1,4 0,-1 1,1 0,-1 0,1 0,0 0,0 1,0 0,0 0,0 0,0 0,0 1,1-1,-1 1,1 0,-1 0,1 0,0 1,1-1,-1 1,0-1,1 1,0 0,-2 4,0 2,-1 0,2 0,-1 0,1 1,1-1,0 1,0 0,1-1,1 5,0-11,0 0,0 0,0 0,1-1,0 1,0 0,0-1,0 1,0 0,1-1,-1 1,1-1,0 0,0 0,1 0,-1 0,0 0,1 0,0 0,0-1,0 1,0-1,0 0,0 0,0 0,1 0,-1-1,1 1,0-1,-1 0,1 0,2 0,-1 0,1 0,-1-1,1 0,-1 0,1 0,-1 0,1-1,-1 0,1 0,-1 0,0-1,1 0,-1 0,0 0,0-1,0 0,-1 0,1 0,-1 0,1-1,-1 1,1-3,1-1,-1 0,0 0,0-1,0 0,-1 0,-1 0,1 0,-1 0,-1-1,1 1,-1-1,-1 0,0 0,0 0,-1 0,0 1,0-1,-1 0,0 0,-1 0,0 0,0 1,-1-1,0 1,0 0,-1 0,0 0,-1 0,0 1,0-1,0 1,-1 0,3 5,0 0,0-1,0 2,0-1,0 0,0 0,-1 1,1 0,0 0,-1 0,1 0,-1 0,1 1,-1-1,1 1,-1 0,0 0,1 1,-1-1,1 1,-1-1,1 1,-1 0,1 0,0 1,-1-1,1 1,0 0,0 0,0 0,0 0,0 0,-2 3,0 0,0 0,0 0,1 0,-1 1,1 0,1 0,-1 0,1 0,0 1,1-1,-1 1,1 0,1-1,-1 1,1 1,10 67,4-44</inkml:trace>
  <inkml:trace contextRef="#ctx0" brushRef="#br0" timeOffset="10025.23">6979 239,'-8'473,"6"-410,3 1,3-1,3 1,12 49,-5-50,-1-13,-1 0,-4 1,-1 1,-3-1,-2 48,5-114,-1-1</inkml:trace>
  <inkml:trace contextRef="#ctx0" brushRef="#br0" timeOffset="-17244.054">0 5880,'370'-32,"-24"13,72 17,-96 1,-86-10,-221 10</inkml:trace>
  <inkml:trace contextRef="#ctx0" brushRef="#br0" timeOffset="-15729.154">1738 5239,'-2'7,"1"15,6 19,4 21,5 22,0 21,0 16,-2 10,-4 2,-2-6,-3-15,-2-19,-1-20,0-28,-1-22</inkml:trace>
  <inkml:trace contextRef="#ctx0" brushRef="#br0" timeOffset="-15211.804">1631 5198,'-11'-108,"11"107,0 1,0-1,0 1,0-1,-1 1,1-1,0 0,0 1,0-1,1 0,-1 1,0-1,0 1,0-1,0 1,1-1,-1 0,0 1,0-1,1 1,-1-1,0 1,1-1,-1 1,1-1,-1 1,1 0,-1-1,1 1,-1 0,1-1,-1 1,1 0,-1 0,1-1,-1 1,1 0,0 0,-1 0,1 0,-1 0,1 0,0 0,-1 0,1 0,-1 0,1 0,0 0,-1 0,1 0,-1 0,1 1,-1-1,1 0,0 0,-1 1,1-1,-1 0,1 1,33 27,-29-24,44 41,20 20,2-2,4-5,45 27,-7-22,4-5,23 4,-58-26,-58-28,0 2,0 1,-1 1,-1 1,0 0,-1 2,0 1,-2 0,1 2,-2 0,-1 1,9 12,-22-24,0-1,-1 1,0 0,-1 0,1 0,-1 1,-1-1,1 0,-1 1,-1-1,1 1,-1-1,-1 1,1-1,-1 1,0-1,-1 0,0 1,0-1,-1 0,0 0,0 0,0-1,-1 1,0-1,0 1,-1-2,0 1,0 0,0 0,-29 24,-1-1,-1-2,-1-1,-1-2,-2-1,-27 10,30-14,-490 276,468-264,60-31,-1 0,0 0,0 0,0-1,1 1,-1 0,0 0,0 0,0 0,0-1,1 1,-1 0,0 0,0 0,0-1,0 1,0 0,0 0,0-1,0 1,0 0,0 0,0-1,0 1,0 0,0 0,0-1,0 1,0 0,0 0,0-1,0 1,0 0,0 0,0 0,-1-1,1 1,0 0,0 0,0 0,0-1,0 1,-1 0,1 0,0 0,0 0,0 0,-1-1,1 1,0 0,0 0,-1 0,1 0,0 0,0 0,0 0,-1 0,1 0,1-1,10-15</inkml:trace>
  <inkml:trace contextRef="#ctx0" brushRef="#br0" timeOffset="-14370.527">2942 5867,'-3'50,"1"-42,1 0,0 0,1 0,0 0,0 0,1 0,0 0,0 0,1 0,0 0,1 0,-1-1,4 7,-1-7,-1 0,1-1,1 0,-1 0,1 0,0 0,1-1,-1 0,1 0,0-1,0 0,1 0,-1 0,1-1,0-1,0 1,0-1,0 0,0-1,0 0,3 0,2 0,0 0,1-1,-1-1,0 0,0-1,0 0,0-1,0 0,0-1,-1-1,1 0,-1 0,1-2,-5 3,0-1,0 0,0-1,-1 0,0 0,0 0,0-1,-1 0,0 0,-1-1,1 1,-1-1,-1-1,1 1,-2-1,1 1,-1-1,0 0,-1 0,0 0,0-1,-1 1,-1 0,1-1,-1 1,-1-1,0 1,0 0,-1-1,0 1,0 0,-1 0,-1 0,1 1,-1-1,-1 1,0 0,0 0,-2 1,0 0,0 1,-1 0,0 0,0 1,0 0,-1 0,1 1,-1 0,0 1,0 0,-1 0,1 1,-1 0,1 1,-1 0,0 0,1 1,-1 1,0-1,1 2,-1-1,1 1,-1 1,1-1,0 2,0-1,0 1,1 0,-1 1,1 0,0 1,0 0,1 0,0 0,0 1,0 0,1 0,-6 9,10-14,0 1,-1 0,1 0,0 1,1-1,-1 0,1 1,-1-1,1 1,0-1,0 1,1 0,-1-1,1 1,0 0,0-1,0 1,0 0,0-1,1 1,0 0,0-1,0 1,0-1,1 1,-1-1,1 1,1 1,24 17,4-5</inkml:trace>
  <inkml:trace contextRef="#ctx0" brushRef="#br0" timeOffset="-14010.481">3463 5867,'152'-6,"91"-18,-165 15,1471-166,-1129 145,-403 28,-17 0</inkml:trace>
  <inkml:trace contextRef="#ctx0" brushRef="#br0" timeOffset="-13380.633">3584 4771,'2'4,"5"9,9 11,8 11,7 10,4 7,5 1,-2-1,-1-5,-4-8,-4-12,-5-9,-7-8</inkml:trace>
  <inkml:trace contextRef="#ctx0" brushRef="#br0" timeOffset="-13128.287">3904 4811,'-9'25,"-10"20,-6 13,-6 8,-2 3,0-5,1-10,2-12,5-14</inkml:trace>
  <inkml:trace contextRef="#ctx0" brushRef="#br0" timeOffset="-12944.795">3584 5091,'0'-4,"2"0,5 4,11 1,18 1,21-5,22-6,19-6,15-5,-13 1</inkml:trace>
  <inkml:trace contextRef="#ctx0" brushRef="#br0" timeOffset="-11805.689">5842 5613,'739'-8,"-404"2,-307 6</inkml:trace>
  <inkml:trace contextRef="#ctx0" brushRef="#br0" timeOffset="17088.724">6164 1696,'1372'-1,"-852"-8,-492 10,-1 1,1 2,-1 0,0 2,22 7,-33-9,1-2,0 1,-1-2,1 0,0-2,16-1,-15 1,-20 2,1 0,-1 0,1 0,0 0,0 1,-1-1,1 0,0 1,0-1,0 1,0-1,1 1,-1-1,0 1,1 0,-1-1,1 1,-1 0,1-1,0 1,0 0,0 0,0-1,0 1,-5 188,8-152,-3 0,-1 1,-2-1,-6 28,1-33</inkml:trace>
  <inkml:trace contextRef="#ctx0" brushRef="#br0" timeOffset="18279.818">6097 1777,'3'3,"0"0,0 0,0 1,0-1,-1 1,0 0,1 0,-1 0,-1 0,1 0,0 0,-1 0,0 1,0-1,0 1,0 1,34 211,-21-101,-7-69,1-1,3 0,2 0,1-2,3 1,2 0,-18-41,1 0,-1 0,1 0,0 0,0 0,0-1,1 1,-1-1,1 1,0-1,0 0,0 0,0 0,1 0,-1-1,1 1,0-1,-1 0,1 0,0-1,0 1,0-1,0 1,1-1,-1-1,0 1,0-1,1 1,2-1,170-25,136 16,95 17,-73-1,75-4,-239 8,-50-12,-119 0,0-1,0 1,0-1,0 1,0-1,0 0,-1 0,1 0,-1 0,1 0,-1 0,0 0,0-1,0 1,0 0,0-1,-1 1,1-1,0 1,-1-1,0 1,0-1,0 1,0-1,0 1,0-1,-1 1,1-1,0 1,-2-38,-1 1,-3-1,0 1,-5-8,4 17,-11-52,-1 5</inkml:trace>
  <inkml:trace contextRef="#ctx0" brushRef="#br0" timeOffset="18944.043">6378 2431,'2'0,"5"0,11 0,14-4,21-7,27-10,32-13,33-16,28-14,24-12,10-4,-1 0,-10 5,-21 8,-26 13,-31 14,-43 15,-35 13</inkml:trace>
  <inkml:trace contextRef="#ctx0" brushRef="#br0" timeOffset="20218.543">7179 2646,'0'-1,"-1"1,1 0,0 0,-1 0,1-1,0 1,-1 0,1 0,-1 0,1 0,-1 0,1-1,0 1,-1 0,1 0,-1 0,1 0,-1 1,1-1,0 0,-1 0,1 0,-1 0,1 0,-1 0,1 1,0-1,-1 0,1 0,0 1,-1-1,1 0,0 0,-1 1,1-1,0 0,0 1,-1-1,1 0,0 1,0-1,0 1,-1-1,1 0,0 1,0-1,0 1,0-1,0 1,0-1,0 1,0-1,0 0,0 1,0-1,0 1,0-1,0 1,0-1,1 0,-1 1,-5 20,2 0,0 1,1-1,1 1,1 0,2 0,-2 21,26 642,-14-9,5 96,-17-751,2 0,1 0,0-1,1 1,2-1,6 19,11 69,35 86,-49-125,-10-68,0 0,0 0,0 1,0-1,0-1,-1 1,1 0,0 0,-1 0,1-1,-1 1,1-1,0 1,-1-1,1 1,-1-1,0 0,1 0,-1 0,1 0,-1 0,1 0,-1 0,1 0,-1-1,1 1,-1-1,1 1,-1-1,1 1,0-1,-2-1,-11 0,-359 13,270-22,3-4</inkml:trace>
  <inkml:trace contextRef="#ctx0" brushRef="#br0" timeOffset="21895.69">6792 814,'-197'20,"-5"-16,1-8,-51-14,67 2,-1 9,-151 15,126 17,-16 13,212-36,0 1,0 0,1 2,-1-1,1 2,0 0,0 1,1 0,-1 1,-2 2,1 1,13-10,0 0,0 0,-1 1,1-1,0 1,0-1,0 1,0 0,1 0,-1 0,0 0,1 0,-1 0,1 0,0 1,0-1,0 1,0-1,0 0,0 1,1-1,-1 1,1 0,0-1,-1 1,1 1,29 110,-16-77,23 83,-6 2,10 92,-31-150,-3 1,-3 0,-2 1,-4 9,-3-53,-2-35,7 2</inkml:trace>
  <inkml:trace contextRef="#ctx0" brushRef="#br0" timeOffset="22284.474">4172 1990,'127'9,"1"-6,103-12,-133 4,603-20,-706 27,-11 1</inkml:trace>
  <inkml:trace contextRef="#ctx0" brushRef="#br0" timeOffset="22938.144">4693 2017,'-109'184,"-29"82,132-253,-20 67,27-78,0-1,0 0,0 0,0 1,0-1,0 0,0 0,1 0,-1-1,1 1,-1 0,0 0,1-1,-1 1,1-1,-1 1,1-1,0 0,-1 1,1-1,-1 0,1 0,0 0,-1 0,1 0,-1-1,1 1,-1 0,1-1,-1 1,1-1,-1 0,1 1,-1-1,1 0,-1 0,0 0,1 0,5-2,50-7,1 2,-1 2,1 4,0 1,0 3,0 3,43 9,33 0,-1-10,-131-5,1 1,-1-1,0 0,0 0,0 0,0 0,-1 0,1 0,0 0,0-1,-1 1,1-1,0 1,-1-1,0 0,1 0,-1 1,0-1,0 0,0 0,0 0,0 0,-1 0,1-1,0 1,-1 0,0 0,1 0,-1 0,0-1,0 1,-1-2,-12-73,3 47,-2 0,-1 1,-1 1,-1 0,-2 0,-1 2,-1 0,-1 2,-8-8,17 20,-1 1,0 1,0 0,-1 1,0 1,-1-1,1 2,-2 0,1 1,-1 0,0 1,0 1,0 0,-3 1,-21 8,32 2</inkml:trace>
  <inkml:trace contextRef="#ctx0" brushRef="#br0" timeOffset="24438.248">4840 2605,'18'30,"-6"7,-3 1,-1 0,-1 1,-2 0,-2 0,-2 0,-2 4,-2 77,-6-1,-7 15,15-125,0-7,0 1,0 0,0 0,1-1,-1 1,1 0,0 0,0 0,0 0,0-1,0 1,1 0,-1 0,1 0,-1-1,1 1,0 0,0-1,1 1,-1 0,1-1,-1 0,1 1,0-1,-1 0,1 0,0 0,2 1,4 0,-1 0,1-1,0 0,0-1,0 0,0 0,0-1,1 0,-1 0,0-1,0 0,0 0,5-2,-8 2,227-3,22-9,10-13,54-3,-311 28,229-16,1 10,115 15,-136 22,-197-19,-32-8</inkml:trace>
  <inkml:trace contextRef="#ctx0" brushRef="#br1" timeOffset="32272.198">2019 3501,'-8'425,"3"-192,13 57,-3 182,9-277,-7-30,-2-120,-4-37,-1-32,0 2</inkml:trace>
  <inkml:trace contextRef="#ctx0" brushRef="#br1" timeOffset="33134.534">856 3434,'236'27,"0"-9,1-11,99-15,-205-3,-42 2,0 3,0 5,22 5,73 37,-180-40,0 0,0 0,-1 0,1 0,0-1,1 1,-1-1,0 0,0 0,0-1,0 1,0-1,0 0,0 0,-1 0,1 0,0-1,0 0,-2-3,-5-1</inkml:trace>
  <inkml:trace contextRef="#ctx0" brushRef="#br1" timeOffset="33591.454">2006 3447,'-4'-1,"0"0,1 0,-1 1,0-1,0 1,0 0,0 0,0 0,0 1,0-1,0 1,0 0,0 0,0 0,0 1,1-1,-1 1,1 0,-1 0,1 0,0 1,-1-1,1 1,1 0,-1 0,0 0,1 0,-1 0,1 0,0 1,0-1,0 1,1-1,-1 1,1 0,0 0,0 0,0 0,0 0,1 1,0-3,1 0,-1 1,1-1,0 0,-1 0,1 1,1-1,-1 0,0 0,0 0,1 0,-1 0,1 0,-1-1,1 1,0 0,0-1,0 1,0-1,0 0,0 0,0 1,0-2,0 1,1 0,-1 0,0-1,1 1,-1-1,1 1,-1-1,2 0,78-10,-74 8,-1-1,0 0,0 0,0 0,0-1,-1 0,1 0,-1-1,0 0,0 0,-1 0,0-1,0 1,0-1,0-1,-1 1,0-1,0 1,-1-1,0 0,0-1,-1 1,0 0,1-3,-5 5,0-1,0 0,-1 1,1-1,-1 1,-1 0,1 0,-1 0,1 0,-1 0,-1 1,1 0,-1 0,1 0,-1 1,0-1,-1 1,1 0,0 0,-1 1,0 0,1 0,-1 0,0 1,0 0,0 0,0 0,0 1,-2 0,1 0,0 0,0 1,0 0,0 0,0 1,0 0,1 0,-1 1,1 0,-1 0,1 0,0 1,0 0,1 0,-1 0,1 1,0 0,0 0,0 0,1 1,0-1,0 1,0 0,1 0,0 1,0-1,0 1,1-1,0 1,0 4,1-8,0-1,1 1,0 0,-1 0,1 0,0-1,1 1,-1 0,0 0,1 0,0-1,-1 1,1 0,0-1,0 1,1 0,-1-1,0 0,1 1,0-1,-1 0,1 0,0 0,0 0,0 0,1 0,1 1,17 8</inkml:trace>
  <inkml:trace contextRef="#ctx0" brushRef="#br1" timeOffset="33921.742">1832 2565,'3'14,"0"13,-1 11,1 9,-2 5,0 3,2-2,0-2,2-5,1-7,-2-7,-1-7,-3-7,-4-7,-1-6</inkml:trace>
  <inkml:trace contextRef="#ctx0" brushRef="#br1" timeOffset="34168.082">1578 2833,'2'0,"8"-3,13-2,15-5,14-6,9-3,7-1,2 1,-4 3,-6 1,-11 3,-14 4</inkml:trace>
  <inkml:trace contextRef="#ctx0" brushRef="#br1" timeOffset="34626.876">2234 2552,'-1'0,"0"0,0 0,1 0,-1 0,0 0,1 0,-1 0,0 1,1-1,-1 0,0 1,1-1,-1 0,1 1,-1-1,1 1,-1-1,1 1,-1-1,1 1,-1-1,1 1,-1-1,1 1,0-1,-1 1,1 0,0-1,0 1,-1 0,1-1,0 1,0 0,0 0,0-1,0 1,0 0,0-1,0 1,0 0,0-1,0 1,1 0,-1-1,0 1,0 0,1-1,-1 2,15 32,5-2,2-2,0 0,2-2,16 14,21 27,-50-57,-1 0,0 0,-1 1,-1 1,0-1,-1 1,0 0,0 4,-6-17,-1 1,0 0,0 0,0 0,0 0,0-1,0 1,0 0,-1 0,1 0,-1-1,1 1,-1 0,1 0,-1-1,0 1,0-1,0 1,0 0,0-1,-1 0,1 1,0-1,0 0,-1 0,1 0,-1 1,1-1,-1-1,0 1,1 0,-1 0,0-1,0 1,1-1,-3 1,-67 12,57-11,1 0,0-1,-1-1,1 0,0-1,0 0,-1-1,1-1,0 0,1-1,-1 0,1-1,-1 0,1-1,1-1,-9-5,17 9,0 0,0-1,1 1,-1-1,1 1,0-1,0 0,0 0,0 0,1 0,-1 0,1 0,0-5,-2-20</inkml:trace>
  <inkml:trace contextRef="#ctx0" brushRef="#br1" timeOffset="34877.572">2166 2511,'20'-13,"19"-10,16-5,10 0,1 3,-5 4,-7 8,-13 4</inkml:trace>
  <inkml:trace contextRef="#ctx0" brushRef="#br1" timeOffset="35159.551">2687 2524,'17'35,"-2"1,-1 0,-2 0,-1 2,-2-1,3 38,-8-56,-2-9,-2-4,1 1,0-1,0 1,1-1,-1 0,2 1,-1-1,1 0,-1 0,2 0,-1-1,1 1,0-1,0 0,0 0,2 1,-3-5,0-1,0 0,0 1,0-1,1 0,-1-1,0 1,0-1,0 1,0-1,0 0,1 0,-2 0,1-1,0 1,0-1,0 0,-1 1,1-1,-1 0,1-1,-1 1,0 0,0-1,0 1,0-1,0 1,-1-1,1 0,-1 0,1 0,-1-1,16-31,-1-1,-2-1,-1 0,-2-1,-2 0,-1-1,-2 1,-2-1,-2-1,-1-5,1 20,3-97,-7 80</inkml:trace>
  <inkml:trace contextRef="#ctx0" brushRef="#br1" timeOffset="36391.009">2234 6428,'10'919,"-7"-657,-3-273,0 1</inkml:trace>
  <inkml:trace contextRef="#ctx0" brushRef="#br1" timeOffset="36764.746">1685 7605,'63'-3,"-1"1,1 4,51 8,14 0,46-1,0-7,1-8,118-22,-270 24,-19 2,-12 2,-7 2</inkml:trace>
  <inkml:trace contextRef="#ctx0" brushRef="#br1" timeOffset="37044.372">1912 7565,'-4'2,"-5"8,-2 11,-1 14,-5 11,0 10,0 3,0-3,4-8,4-10,7-12,5-10</inkml:trace>
  <inkml:trace contextRef="#ctx0" brushRef="#br1" timeOffset="37306.721">2193 7632,'-9'22,"-8"18,-5 10,-3 3,-1-2,5-5,8-11,11-16,13-18,4-8</inkml:trace>
  <inkml:trace contextRef="#ctx0" brushRef="#br1" timeOffset="37563.111">2434 7698,'-7'21,"-7"13,-5 8,-4 1,-1-2,4-5,10-10,11-13,13-16,10-14,5-11,-1-1</inkml:trace>
  <inkml:trace contextRef="#ctx0" brushRef="#br1" timeOffset="37829.4">2594 7726,'-4'13,"-5"10,-2 7,-2 3,0-1,-2-3,5-5,9-11,9-14,10-12,8-9,1 0</inkml:trace>
  <inkml:trace contextRef="#ctx0" brushRef="#br1" timeOffset="37830.4">2754 7752,'9'14,"3"10,0 10,-5 4,-4 2,-3-3,-6-5,-7-3,-9-7,-1-6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50.71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269 550,'-14'-2,"0"1,-1 0,1 1,0 1,-1 0,1 1,0 0,0 1,0 1,0 0,1 1,0 1,0 0,0 0,1 2,-8 4,18-11,0 0,0 1,0-1,1 1,-1-1,0 1,0 0,1-1,-1 1,1 0,0 0,0 0,-1 0,1 0,0 1,1-1,-1 0,0 0,1 1,-1-1,1 0,0 1,-1-1,1 0,0 1,1-1,-1 0,0 1,1-1,-1 0,1 1,0-1,0 0,0 0,0 0,0 0,0 0,0 0,1 0,-1 0,1 0,-1 0,1-1,0 1,0 0,9 3,-1-1,1 1,0-2,0 0,0 0,1-1,-1 0,0-1,1 0,-1-1,1 0,-1-1,1 0,3-2,-1 0,0 0,0-1,0-1,-1 0,1-1,-1-1,-1 0,1 0,-1-1,-1-1,1 0,-2-1,1 0,-1 0,-1-1,1-1,-2 0,0 0,0 0,-1-1,-1 0,0 0,-1-1,-1 0,1 1,-2-2,1-8,1-5,-1 0,-1 0,-2-1,-1 1,-1 0,-1-1,-2 1,-1 0,-1 0,-1 1,-1 0,-2 0,-3-5,13 30,-1 0,0-1,1 1,-1 0,0-1,0 1,-1 0,1 0,0 0,-1 0,1 0,-1 0,0 0,1 1,-1-1,0 0,0 1,0 0,0-1,0 1,-1 0,1 0,0 0,-1 0,1 1,0-1,-1 0,1 1,-1 0,1 0,-1 0,1 0,-1 0,1 0,0 0,-1 1,-1 0,-1 3,0 1,1-1,-1 1,1 0,0 1,0-1,1 1,-1-1,1 1,1 0,-1 1,-1 3,-7 24,2 0,1 1,2-1,1 1,1 1,2-1,2 0,1 1,6 30,-7-53,2 0,-1-1,1 1,1-1,0 1,1-1,1 0,-1 0,2-1,0 1,0-1,1 0,0-1,1 0,0 0,1-1,0 1,0-2,1 0,0 0,1 0,-1-2,7 4,-7-6,0 0,0 0,0-1,1 0,-1-1,1 0,-1-1,1 0,0 0,0-1,-1-1,1 0,0 0,-1-1,1-1,-1 0,0 0,1-1,-2 0,1 0,0-1,-1-1,0 0,0 0,-1-1,1 0,-2 0,1-1,-1 0,0 0,0 0,-1-1,-1 0,1-1,-1 1,-1-1,0 0,0 0,-1-2,-1 8,-1 1,0-2,0 1,-1 0,1 0,-1 0,0 0,0 0,0 0,-1 0,1 0,-1 0,0 0,0 0,-1 0,1 0,-1 0,0 0,0 1,0-1,0 1,-1-1,1 1,-1 0,0 0,-1-1,1 5,1-1,-1 1,0-1,1 1,-1 0,1 0,-1 0,1 0,-1 0,1 1,0-1,0 1,-1 0,1-1,0 1,0 0,1 0,-1 0,0 1,1-1,-1 0,1 1,0-1,0 1,0-1,0 1,0-1,0 1,1 0,-1-1,1 1,0 0,0-1,0 1,0 0,-1 3,1 0,0 0,0 0,1 0,0 0,0 0,0 0,0-1,1 1,0 0,0-1,1 1,0-1,0 0,0 1,0-1,1-1,0 1,0-1,0 1,0-1,1 0,0-1,-1 1,1-1,1 0,-1 0,0 0,6 1,14 6,0-1,1 0,0-2,0-1,26 2,37 3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49.71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1 758,'29'-22,"-2"-1,0-2,-2 0,-1-2,0 0,-3-2,17-27,-25 36,-2 0,0-1,-1-1,-1 0,-1 0,-1 0,-1-1,-1 0,0-1,-2 1,-1 0,-1-1,-2 0,0 1,-1-1,-1 1,-4-16,4 32,0-1,0 0,-1 1,0 0,0 0,0 0,-1 0,0 1,-1 0,1 0,-5-4,8 9,0-1,0 1,0-1,-1 1,1 0,0-1,0 1,-1 0,1 1,0-1,-1 0,1 1,-1-1,1 1,-1 0,1 0,-1 0,0 0,1 0,-1 1,1-1,-1 1,1-1,0 1,-1 0,1 0,0 0,-1 0,1 1,0-1,0 0,0 1,0 0,0-1,1 1,-1 0,0 0,1 0,-1 0,-6 11,0 0,1 1,1-1,0 1,1 1,0-1,1 1,1 0,0-1,1 2,1-1,0 4,-4 19,3-1,1 0,1 1,3-1,0 1,3-1,1-1,2 1,1-1,2 0,6 9,-12-33,0 0,1-1,1 0,0 0,0 0,1-1,1-1,-1 0,1 0,1-1,0 0,0 0,10 4,-13-9,-1 1,1-1,-1-1,1 1,0-1,0-1,0 1,0-1,0-1,0 0,0 0,0 0,1-1,-1 0,0-1,0 0,-1 0,1 0,0-1,-1-1,0 1,1-1,-1-1,0 1,0 0,0-1,0 0,-1-1,0 1,0-1,-1 0,1-1,-1 1,-1-1,1 0,-1 0,-1-1,1 1,-1-1,0 0,-1 0,2-7,-4 15,0 1,-1-1,1 0,0 1,0-1,0 0,0 1,-1-1,1 0,0 0,0 1,-1-1,1 0,0 0,0 1,-1-1,1 0,0 0,-1 0,1 1,0-1,-1 0,1 0,0 0,-1 0,1 0,0 0,-1 0,1 0,0 0,-1 0,1 0,0 0,-1 0,1 0,-1 0,1 0,0 0,-1 0,1 0,0-1,0 1,-1 0,1 0,0 0,-1-1,1 1,0 0,0 0,-1-1,0 5,-1 1,1-1,-1 1,1-1,1 0,-1 1,1 0,0-1,0 1,0-1,0 1,1-1,0 1,0-1,0 1,0-1,1 0,0 1,-1-1,2 0,-1 0,0 0,1-1,0 1,0-1,0 1,0-1,1 0,-1 0,1 0,-1-1,1 1,0-1,0 0,3 1,5 2,1 0,-1-2,1 1,0-1,0-1,0-1,0 0,0 0,1-1,-1-1,0 0,0-1,0 0,0-1,0-1,-1 0,1 0,-1-1,1-2,-10 5,1 0,0 0,0-1,-1 1,0-1,1 0,-1 0,0-1,-1 1,1 0,0-1,-1 0,0 0,0 1,0-1,0 0,-1-1,1 1,-1 0,0 0,-1-1,1 1,-1 0,0-1,0 1,0-1,0 1,-1 0,0-1,1 1,-2 0,1 0,0 0,-1-1,0 2,0-1,0 0,-1 0,1 1,-1-1,0 1,0-1,0 1,0 0,-2 0,0-2,0 0,-1 0,0 1,0 0,0 1,0-1,-1 1,1 0,-1 1,0-1,0 1,0 1,0-1,0 1,0 0,0 1,0 0,0 0,-1 1,1-1,0 2,0-1,0 1,0 0,1 0,-1 1,0 0,1 0,0 0,0 1,-1 1,5-3,0 0,0 1,1-1,-1 0,1 1,0-1,0 1,0 0,0-1,0 1,1 0,-1 0,1-1,-1 1,1 0,0 0,0 0,1 0,-1-1,0 1,1 0,0 0,0-1,-1 1,2 0,-1-1,0 1,0-1,1 1,0-1,-1 0,1 0,0 0,0 0,0 0,0 0,0 0,1 0,-1-1,1 1,-1-1,3 1,29 20</inkml:trace>
  <inkml:trace contextRef="#ctx0" brushRef="#br0" timeOffset="256.436">1419 637,'-27'-6,"0"1,0 1,0 1,-1 1,1 2,-1 0,1 2,0 1,0 2,0 0,-13 6,-30 29,68-38,0 0,0 0,0 0,0 0,0 0,1 0,-1 0,1 1,-1-1,1 0,0 1,0 0,0-1,0 1,1-1,-1 1,1 0,0 0,-1-1,1 1,0 0,1 0,-1-1,0 1,1 0,-1-1,2 3,3 2,0 0,1 0,0-1,0 1,0-2,1 1,0-1,0 0,0 0,1 0,0-1,-1-1,2 1,-1-1,0-1,0 1,1-1,4 0,57 14,0-3,0-2,1-4,39-2,-19-2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48.34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135 388,'-7'18,"-2"13,0 8,2 2,4 1,3-3,4-2,1-7,-1-4,0-8</inkml:trace>
  <inkml:trace contextRef="#ctx0" brushRef="#br0" timeOffset="509.09">0 0,'30'3,"-1"1,0 2,0 1,0 1,-1 1,0 2,-1 1,0 1,-1 1,-1 1,0 1,16 15,-31-19,-1 1,-1 1,0 0,0 0,-1 0,-1 1,-1 0,0 0,0 1,-2-1,0 1,-1 0,0 0,-2 0,1 0,-2-1,0 1,-2 6,3 61,-1-76,1 0,0 0,1 0,0 0,0 0,0 0,1 0,0 0,0-1,1 1,0-1,0 1,0-1,1 0,0 0,0-1,0 1,1-1,0 0,0 0,0 0,1-1,-1 0,1 0,0 0,1-1,-1 0,0 0,1 0,0-1,1 0,-3-1,0-1,0 0,0 0,0-1,-1 1,1-1,0 0,0 0,0-1,-1 0,1 1,0-1,-1-1,0 1,0-1,1 0,-1 0,-1 0,1 0,0-1,-1 1,0-1,0 0,0 0,0 0,1-4,4-6,0 0,-1-1,-1 0,0 0,-1 0,-1-1,1-8,0 9,-5 32,0-2,0-8,0 0,1-1,-1 1,1 0,1 0,0-1,-1 1,2-1,-1 0,1 1,0-1,0 0,1-1,0 1,0-1,0 1,1-1,-1 0,1-1,1 1,-1-1,0 0,1 0,0-1,0 0,0 0,0 0,2 0,112 20,-59-18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52.02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27 278,'1'100,"1"-3,-5 0,-9 53,7-127,-3-59,7-481,1 486,9-82,-8 110,0 0,0 0,0 1,1-1,-1 1,1-1,0 1,0 0,0-1,0 1,0 0,0 0,0 1,1-1,-1 0,1 1,-1-1,1 1,0 0,0 0,-1 0,1 0,0 0,0 1,0-1,0 1,0 0,0 0,84 8,-72-5,1 1,-1 0,0 2,-1-1,1 2,-1 0,-1 1,1 0,-1 1,0 0,-1 1,0 0,-1 1,0 1,-1 0,8 11,-15-19,-1 0,1 0,-1 1,0-1,0 1,-1-1,1 1,-1-1,0 1,0 0,-1-1,1 1,-1 0,0 0,0 0,-1-1,1 1,-1 0,0 0,-1-1,1 1,-1-1,0 1,0-1,0 0,-2 4,-8 4,0 0,-1 0,0-1,-1-1,0 0,0-1,-1-1,0 0,-1-1,0 0,0-1,0-1,-1-1,1 0,-1-2,-5 1,-39 12,60-15,-1 0,0 0,1 0,-1 1,1-1,-1 0,0 1,1-1,-1 1,1 0,-1 0,1-1,-1 1,1 0,0 0,0 0,-1 0,1 1,0-1,0 0,0 1,0-1,0 0,0 1,0-1,1 1,-1-1,1 1,-1-1,1 1,-1 0,1-1,0 1,0 0,0-1,0 1,0 0,0-1,0 1,0 0,1-1,-1 1,1-1,-1 1,1-1,0 1,-1-1,1 1,0-1,0 1,0-1,13 20,0-2,1 0,0-1,2 0,0-1,1-1,1-1,0 0,2 0,-1-2,0 0,1-1,0-2,1 0,0-1,1-1,-1-1,12 2,10-1</inkml:trace>
  <inkml:trace contextRef="#ctx0" brushRef="#br0" timeOffset="267.315">750 518,'-12'18,"-3"13,0 8,4 4,5 2,8 0,11-3,8-5,9-3,6-8,5-6,1-6,1-6,-5-9,-7-6,-8-2</inkml:trace>
  <inkml:trace contextRef="#ctx0" brushRef="#br0" timeOffset="512.659">682 705,'18'0,"16"0,12-2,11-3,2-6,-2-4,-11-1</inkml:trace>
  <inkml:trace contextRef="#ctx0" brushRef="#br0" timeOffset="779.944">763 411,'18'0,"18"0,16 0,12 0,8 0,0 0,-5 0,-15 0</inkml:trace>
  <inkml:trace contextRef="#ctx0" brushRef="#br0" timeOffset="780.944">1298 465,'2'16,"3"12,5 8,9 2,4 2,8 1,8-2,6-4,3-2,-1-5,-6-3,-7-5,-10-7</inkml:trace>
  <inkml:trace contextRef="#ctx0" brushRef="#br0" timeOffset="1068.705">1579 492,'-14'2,"-14"6,-10 9,-9 10,-5 12,2 7,5 4,10 1,10 0,15-5,9-9</inkml:trace>
  <inkml:trace contextRef="#ctx0" brushRef="#br0" timeOffset="1222.99">2046 505,'-2'18,"-3"15,-1 12,-2 3,1 5,2 1,1-2,1-4,4-7,2-7,2-10,1-14,-1-8</inkml:trace>
  <inkml:trace contextRef="#ctx0" brushRef="#br0" timeOffset="1394.004">1806 424,'18'-4,"22"-2,24 0,23 2,14-2,3 1,-15 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54.265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1,'23'4,"23"2,20 0,19-1,13-2,8 0,-2-5,-19 0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56.36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1027,'0'1,"0"0,0 0,0 0,0 0,0 0,0 0,1 0,-1 0,0 0,1 0,-1 0,1 0,-1 0,1 0,-1 0,1 0,0 0,-1 0,1-1,0 1,0 0,-1-1,1 1,0 0,0-1,0 1,0-1,0 1,0-1,0 0,0 1,0-1,0 0,0 0,0 0,0 1,0-1,1 0,-1-1,0 1,0 0,0 0,0 0,0-1,0 1,0 0,50-19,-20 2,-1-1,-2-1,0-2,-1-1,0-1,-2-1,3-6,-21 22,0 1,-1-1,1-1,-2 1,1-1,-1 0,-1 0,1-1,-2 1,1-1,-1 0,-1 0,0 0,1-10,-3 18,-1 0,1 0,0 1,-1-1,0 0,1 0,-1 1,0-1,0 1,0-1,0 1,0-1,0 1,0-1,-1 1,1 0,0 0,-1 0,1 0,-1 0,1 0,-1 0,0 0,1 0,-1 1,0-1,0 1,1-1,-1 1,0 0,0 0,0 0,1 0,-1 0,0 0,0 0,0 0,1 1,-1-1,0 1,0-1,1 1,-1 0,0 0,1 0,-1 0,1 0,-1 0,1 0,0 0,-1 0,1 1,0-1,0 1,0-1,-1 1,-3 8,0 0,0 0,1 1,0-1,1 1,0 0,1-1,0 1,1 0,0 1,1-1,0 0,1 0,0 0,0 0,1 0,2 4,-1-5,0-1,1 0,0 0,1 0,0 0,0-1,0 0,1 0,1 0,-1-1,1 0,0 0,1 0,0-1,0-1,0 1,0-1,3 1,-4-3,0 0,-1 0,1 0,0-1,0 0,0-1,1 1,-1-1,0-1,0 1,1-1,-1-1,0 1,1-1,-1-1,0 1,0-1,0 0,0-1,0 1,-1-2,1 1,-1-1,6-4,0-2,-1-1,0 0,-1-1,-1 0,0-1,0 0,-1 0,-1-1,1-3,0 1,0 1,2-1,0 1,0 1,1 0,9-8,-12 17,-1 1,0 0,1 0,-1 1,1 0,0 0,0 1,1 0,-1 0,0 1,1 0,-1 0,0 1,1 0,-1 1,1 0,-1 0,0 1,0 0,1 0,-1 1,-1 0,1 1,0-1,-1 1,0 1,0 0,0 0,0 0,-1 0,0 1,0 0,-1 1,1-1,-1 1,-1 0,1 0,-1 1,-1-1,1 2,-3-5,0-1,0 0,0 1,0-1,-1 0,1 1,-1-1,0 1,0-1,0 1,-1-1,1 0,-1 1,0-1,0 0,0 1,0-1,-1 0,1 0,-1 0,0 0,0 0,0 0,0-1,0 1,-1-1,1 1,-1-1,0 0,1 0,-1 0,0 0,0 0,0-1,-1 0,1 1,0-1,0 0,-1-1,1 1,-1 0,1-1,0 0,-1 0,1 0,-2 0,3-1,0 0,0 0,0 0,0 0,0-1,1 1,-1 0,0-1,1 0,-1 1,1-1,-1 0,1 1,0-1,0 0,0 0,0 0,0 0,0 0,1 0,-1-1,1 1,-1 0,1 0,0 0,0-1,0 1,0 0,0 0,0-1,1 1,-1 0,1 0,-1 0,1 0,0 0,0 0,0 0,0 0,0 0,0 0,1 0,-1 1,1-1,0 0,108-142,-83 111,-1 0,-2-2,-1-1,-2-1,-2-1,-1 0,-2-1,-2-1,-1-1,3-23,-8 8,-3-1,-2 0,-3 0,-3-12,1 47,-9 37,-6 81,3 1,0 77,12-147,-3 25,2 0,3 0,2-1,2 1,3-1,4 13,-8-52,0 0,2 0,-1 0,2-1,0 1,0-1,1-1,0 1,0-1,1 0,-4-6,0 0,0-1,0 1,0-1,0 0,1 0,-1 0,1-1,0 1,0-1,0 0,0-1,0 1,0-1,0 0,1 0,-1 0,0-1,1 0,-1 0,0-1,0 1,1-1,2-1,6-3,0 0,-1-1,1-1,-1 0,-1-1,0 0,0-1,0 0,-1-1,-1 0,1 0,-2-2,0 1,0-1,-1 0,0-1,-1 0,-1 0,0-1,0 1,0-7,-5 19,0-1,-1 1,1 0,0-1,-1 1,1-1,-1 1,1-1,-1 1,1-1,-1 1,0-1,0 1,0-1,0 1,0-1,0 0,-1 1,1-1,0 1,-1-1,1 1,-1 0,0-1,1 1,-1-1,0 1,0 0,0 0,0-1,0 1,0 0,0 0,0 0,0 0,-1 0,1 0,-1 0,-3 3,1 0,0 0,0 1,0-1,0 1,0 0,0 0,1 0,-1 0,1 1,0 0,0-1,0 1,1 0,-1 0,1 1,-1 1,0-1,0 0,0 0,0 1,0-1,1 0,0 1,0 0,1-1,-1 1,1 0,0 0,1 0,0 0,0 0,0 0,0 0,1 0,0 0,0-1,1 1,0 0,0 0,0-1,1 0,-1 1,1-1,0 0,1 0,-1 0,1-1,0 1,1 0,7 3,1 0,-1-1,1 0,0-1,1 0,-1-2,1 1,0-1,1-1,-1-1,0 0,1-1,-1 0,1-1,13-2,12-2</inkml:trace>
  <inkml:trace contextRef="#ctx0" brushRef="#br0" timeOffset="250.331">1057 345,'18'-7,"27"-2,32 0,31 3,27-2,15 2,2 1,-12 2,-31 2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1:05.97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1059,'12'-22,"-1"0,-1 0,0-1,-2-1,-1 1,-1-1,-1-1,-1 1,-1-1,-1 1,-1-1,-1 0,-2 0,-3-19,5 43,-1 1,1-1,0 0,-1 0,1 1,0-1,0 0,-1 0,1 0,0 0,0 1,0-1,0 0,0 0,0 0,0 0,1 1,-1-1,0 0,0 0,1 0,-1 1,0-1,1 0,-1 0,1 1,-1-1,1 0,-1 1,1-1,0 0,-1 1,1-1,0 1,-1-1,1 1,0 0,-1-1,1 1,0 0,0-1,0 1,-1 0,1 0,0 0,0-1,0 1,0 0,0 0,-1 1,1-1,0 0,0 0,0 0,0 0,-1 1,1-1,0 0,0 1,-1-1,1 1,0-1,0 1,-1-1,1 1,-1-1,1 1,0-1,-1 1,1 0,0-1,284 46,-277-46,-1 1,1-1,0 2,-1-1,1 1,-1 0,0 1,0 0,0 0,0 0,0 1,0 0,-1 0,0 1,0 0,0 0,-1 0,1 1,-1 0,-1 0,1 0,-1 0,0 1,0 0,9 48,-12-47,0 0,1 1,0-2,0 1,1 0,0 0,0-1,0 1,1-1,0 0,6 6,-8-11,1 1,0-1,0 0,0 0,0 0,0 0,1-1,-1 0,1 1,-1-1,1 0,-1 0,1-1,-1 1,1-1,0 0,-1 0,1 0,-1 0,1-1,0 1,-1-1,3-1,76-34,-72 31,0-1,0-1,-1 0,0 0,-1-1,1 0,-2-1,1 0,-1 0,0 0,-1-1,0 0,-1 0,0-1,0 1,-1-1,-1 0,0 0,0-1,-3 11,1 0,0-1,-1 1,0 0,1-1,-1 1,0 0,1-1,-1 1,0-1,0 1,0 0,0-1,-1 1,1 0,0-1,-1 1,1 0,0-1,-1 1,0 0,1-1,-1 1,0 0,1 0,-1 0,0 0,0 0,0 0,0 0,0 0,0 0,0 0,-1 1,1-1,0 0,0 1,0-1,-1 1,1-1,0 1,-1 0,1-1,-1 1,1 0,0 0,-1 0,1 0,-1 0,-3 3,1 0,-1 0,0 0,1 1,0-1,0 1,0 0,0 0,1 1,-1-1,1 1,0 0,0 0,1 0,0 0,0 0,0 0,0 1,1-1,0 1,0-1,0 1,1-1,0 1,0 0,1 4,-1-3,1 0,0 1,1-1,0 0,0 0,0 0,1 0,0 0,0-1,1 1,0-1,0 0,0 0,1 0,0-1,0 0,1 1,-1-2,1 1,0-1,0 0,1 0,-1-1,6 3,1-1,-1 0,1 0,0-2,1 0,-1 0,0-1,1-1,-1 0,1-1,-1 0,1-1,-1 0,5-2,-1-2,0 0,-1-1,0 0,0-1,0-1,-1-1,0 0,-1-1,0 0,0-1,-1-1,-1 0,0-1,-1 0,0 0,-1-2,0 1,-1-1,0-3,6-12,-1 0,-2-1,-1 0,-2-1,-1 0,-1-1,-2 0,-1 0,-1-20,-12-62,8 109,0 1,-1-1,0 1,0 0,0-1,-1 1,1 0,-1 0,0 0,-1 1,1-1,-1 1,0 0,0 0,0 0,-1 0,1 1,-4-2,4 3,0 0,0 1,0 0,-1 0,1 0,0 0,0 0,-1 1,1 0,0 0,-1 0,1 1,0-1,0 1,-1 0,1 0,0 0,0 1,0 0,0-1,0 1,-3 3,-3 1,1 1,0 0,0 0,1 1,0 0,0 1,1-1,-2 4,-1 3,0 0,1 1,1 0,0 1,1 0,1 0,0 0,2 1,0-1,1 1,0 0,2 0,0 0,1 1,1-1,0 0,2 0,0 0,1-1,1 1,0-1,1 0,1 0,3 3,1-2,0 0,1-1,1 0,1 0,1-2,0 0,1-1,0 0,1-1,1-1,0-1,0 0,1-1,1-1,-1-1,1-1,6 0,-20-5,1 0,0-1,0 0,0 0,-1-1,1 0,0 0,0-1,0 0,0 0,0 0,-1-1,1 0,0-1,-1 1,0-1,0 0,0-1,0 1,0-1,0 0,-1-1,0 0,0 1,0-1,-1-1,0 1,2-3,2-4,-1 0,-1-1,0 1,0-1,-1-1,-1 1,0 0,-1-1,0 0,-1 0,-1 0,0 0,-1 0,-1 0,-1-10,2 22,0 0,-1 0,1-1,-1 1,1 0,-1 0,0 0,1 0,-1 0,0 0,0 0,-1 1,1-1,0 0,-1 0,1 1,-1-1,1 1,-1-1,0 1,0 0,1 0,-1 0,0 0,0 0,0 0,0 0,0 1,0-1,-1 1,1-1,0 1,0 0,0 0,0 0,-1 0,1 0,0 0,0 1,0-1,0 1,0-1,0 1,0 0,0 0,0 0,0 0,0 0,-1 1,-2 2,-1-1,1 1,0 0,0 1,0-1,0 1,1 0,0 0,0 0,0 1,1 0,0-1,0 1,0 0,1 1,0-1,0 0,0 1,1-1,0 1,0-1,1 1,0 0,0-1,0 1,1-1,0 1,0-1,1 1,0-1,0 0,0 1,1-1,0 0,0-1,1 3,8 3,1 1,0-2,1 1,0-2,1 0,-1-1,2 0,-1-1,1-1,0 0,0-1,1-1,-1-1,1 0,0-1,0-1,5 0,37 3</inkml:trace>
  <inkml:trace contextRef="#ctx0" brushRef="#br0" timeOffset="1163.926">2166 765,'0'0,"-1"-1,1 1,-1 0,0-1,1 1,-1 0,1 0,-1 0,0-1,1 1,-1 0,0 0,1 0,-1 0,0 0,1 0,-1 0,0 1,1-1,-1 0,0 0,1 0,-1 1,1-1,-1 0,0 1,1-1,-1 0,1 1,-1-1,1 1,-1-1,1 1,-1-1,1 1,0-1,-1 1,1-1,0 1,-1 0,1-1,0 1,0-1,0 1,0 0,-1-1,1 1,0 0,0-1,0 1,0 0,-2 5,-1 1,1-1,0 1,0 0,1 0,-1 0,2 0,-1-1,1 1,0 0,1 0,-1 0,1 0,1 0,-1 0,1 0,0-1,1 1,0-1,0 0,0 0,0 0,1 0,0 0,1-1,-1 1,1-1,0 0,0-1,1 1,0 0,0-2,0 1,1-1,-1 0,0 0,1 0,0-1,-1 0,1-1,0 1,0-1,0-1,0 1,0-1,0 0,0-1,0 0,0 0,0 0,0-1,0 0,-1 0,1-1,-1 0,1 0,-1 0,0-1,0 0,-1 0,1-1,-1 1,0-1,0 0,-1-1,2-1,0-5,-1 1,0-1,-1 0,0 0,-1 0,-1-1,0 1,0-1,-1 0,-1 1,0-2,-5 7,0 21,4-7,0 0,1 1,0-1,0 0,0 0,1 0,0 0,1 0,0 0,0-1,0 1,1 0,0-1,0 0,0 1,1-1,0 0,0-1,1 1,-1-1,1 0,1 0,-1 0,1-1,-1 0,1 0,0 0,1-1,-1 0,1 0,-1-1,1 0,0 0,0 0,0-1,2 1,3-1,0 0,0-1,0 0,0-1,0-1,0 1,-1-2,1 0,-1 0,1-1,-1 0,0-1,0-1,-1 1,0-2,0 1,7-7,0-1,-1 0,0-2,-1 0,-1 0,0-2,-1 1,-1-2,-1 0,3-7,2-15,-1 0,-3-2,-1 0,-2 0,-2 0,-2-1,-2 0,-2 0,-2-15,1 32,0 0,-1 1,-2-1,-1 0,-1 1,-1-1,-2 1,-1-2,8 25,0-1,0 1,0-1,-1 1,1 0,-1-1,0 1,0 0,0 0,0 0,-1 0,1 1,-1-1,0 1,0-1,1 1,-2 0,1 0,0 0,0 1,-1-1,1 1,0-1,-1 1,0 0,1 1,-1-1,1 1,-1-1,0 1,0 0,1 0,-1 1,0-1,-3 2,-1 3,-1 1,1-1,0 2,0-1,1 1,0 1,0-1,1 1,0 0,0 1,0-1,2 1,-1 0,1 0,0 1,1 0,-2 4,-5 18,0-1,2 1,2 1,1-1,1 1,2 0,1 0,2 0,1 0,3 10,-2-18,2 0,1-1,0 0,2 0,1 0,1-1,1 0,0-1,2 0,1-1,1-1,0 0,16 15,-25-28,0-1,0 1,1-1,0-1,0 1,1-1,0 0,0-1,0 0,0 0,0-1,1 0,0 0,-1-1,1 0,0 0,0-1,0-1,0 1,0-1,0-1,1 0,-2 0,1-1,0 0,0 0,0-1,-1 0,0-1,1 0,4-3,2-7,0 0,0-1,-2-1,0 0,-1-1,0 0,-1-1,-1 0,-1-1,-1 0,0-1,-2 1,2-8,-20 128,12-96,0-1,0 0,0 1,0-1,1 0,-1 1,1-1,0 0,0 0,1 1,-1-1,1 0,0 0,0-1,1 1,-1 0,1-1,-1 1,1-1,0 0,1 0,-1 0,0 0,1-1,-1 1,1-1,0 0,0 0,0 0,0-1,0 1,0-1,3 0,3 0,1 0,-1-1,1 0,-1-1,0 0,1 0,-1-1,0-1,0 0,0 0,0-1,-1 0,1-1,-1 0,0 0,0-1,5-5,5-4,-1-1,-1 0,-1-1,-1-1,0 0,-1-1,4-8,-3 7,-12 36,-5-11,1 0,-1 0,1 0,0 0,0 0,1 1,-1-1,1 0,0 1,1-1,-1 0,1 0,0 0,1 1,-1-1,1 0,0 0,0-1,0 1,1 0,0-1,0 1,0-1,0 0,1 0,-1 0,1-1,0 1,2 0,2 0,1 0,0-1,0 0,0 0,0-1,0-1,0 1,1-1,-1-1,0 0,1 0,-1-1,0 0,0 0,1-1,-1-1,0 1,-1-1,1-1,7-3,-1-1,0 0,-1-1,0-1,-1 0,0 0,0-2,-1 1,-1-2,0 1,0-1,0-3,7-5,-22 35,1 0,0 0,2 1,-1-1,2 1,0-1,1 1,2 10,-3-20,1 0,0 0,1 0,-1-1,1 1,0-1,0 1,1-1,-1 1,1-1,0 0,0 0,0-1,1 1,-1-1,1 1,0-1,0 0,0 0,0-1,0 1,1-1,-1 0,1 0,0-1,-1 1,4-1,22 2,-3-6</inkml:trace>
  <inkml:trace contextRef="#ctx0" brushRef="#br0" timeOffset="1413.261">4252 136,'0'0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6.628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0,'74'247,"-17"-60,4 59,0 127,-58-358,-2-6,0 0,1 0,0 0,0 0,1 0,0-1,1 1,-1-1,2 1,-1-1,1-1,1 1,1 2,-5-9,0 0,0 1,-1-1,1 0,0 0,0 0,0 0,0 0,0-1,0 1,1 0,-1-1,0 0,0 0,0 1,1-1,-1 0,0-1,0 1,0 0,0-1,1 1,-1-1,0 0,0 1,0-1,0 0,0 0,-1 0,1-1,0 1,0 0,-1-1,1 0,52-59,-21 5,-3-1,-3-1,-2-2,-3 0,1-13,137-457,-126 453,-34 77,1 0,-1-1,1 1,0 0,-1 0,1 0,0 0,-1 0,1 0,-1 0,1 0,0 1,-1-1,1 0,-1 0,1 0,0 1,-1-1,1 0,-1 1,1-1,-1 0,1 1,-1-1,1 1,-1-1,0 1,1-1,-1 1,1-1,-1 1,0-1,0 1,1-1,-1 1,0 0,0-1,0 1,0-1,1 1,-1 0,0-1,0 1,0 0,0-1,-1 1,1-1,0 1,0 0,0 0,0 0,4 27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1:02.911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9 0,'-6'76,"4"0,5 40,-1-24,1 223,-3-304,0-8,0 0,-1 0,1 0,0 1,1-1,-1 0,1 0,-1 0,1 0,0 0,0 1,0-2,0 1,1 0,1 3,-1-7,-1 1,1 0,-1-1,1 1,-1-1,1 1,-1-1,1 0,-1 1,0-1,1 0,-1 0,0 0,0 0,0 0,0 0,0-1,0 1,0 0,0-1,0 1,0 0,-1-1,1 1,0-1,-1 1,41-69,-34 54,1 1,0 0,1 1,1 0,1 0,0 1,0 0,1 1,3-1,-14 11,1 1,0 0,-1-1,1 1,0 0,0 0,0 0,0 0,0 1,0-1,0 0,0 1,0 0,0-1,0 1,0 0,0 0,0 0,0 0,1 1,-1-1,0 0,0 1,0-1,0 1,0 0,0 0,-1 0,1 0,0 0,0 0,-1 0,1 1,0-1,-1 1,1 0,2 3,0 0,0 1,-1-1,0 1,0 0,0 0,0 0,-1 1,0-1,-1 0,1 2,-1-2,1 0,-1 0,0 0,-1 1,1-1,-1 0,0 1,-1-1,0 0,0 1,0-1,-1 0,0 0,0 0,0 0,-1 0,0-1,0 1,0-1,-1 0,1 1,-2-2,1 1,0 0,-1-1,0 0,0 0,0 0,0-1,-1 0,-3 2,-4-1,0 0,0-1,-1 0,1-1,0-1,-1 0,0 0,1-2,-1 0,1 0,0-1,-1-1,-10-4,24 8,-1-1,1 0,0 0,-1 0,1 0,0 0,-1 0,1 0,0 0,-1 0,1 0,0 0,-1-1,1 1,0 0,-1 0,1 0,0 0,-1 0,1-1,0 1,0 0,-1 0,1 0,0-1,0 1,-1 0,1 0,0-1,0 1,0 0,-1-1,1 1,0 0,0-1,0 1,0 0,0-1,0 1,0 0,0-1,0 1,0 0,0-1,0 1,0 0,0-1,0 1,0 0,0-1,0 1,0 0,0-1,1 1,-1 0,9-5</inkml:trace>
  <inkml:trace contextRef="#ctx0" brushRef="#br0" timeOffset="452.35">491 509,'-4'13,"1"0,0 0,1 1,0-1,1 1,1-1,0 1,1 0,0-9,-1 0,1 0,0-1,0 1,1 0,-1 0,1-1,0 1,1-1,-1 0,1 0,0 0,0 0,0 0,0 0,1-1,-1 1,1-1,0 0,0 0,0-1,0 1,3 0,-1-1,0 0,0 0,0-1,0 0,0-1,0 1,0-1,0 0,0-1,0 1,0-1,0 0,0-1,0 0,0 0,-1 0,1 0,-1-1,1 0,-1 0,0 0,0-1,0 0,-1 0,1 0,-1 0,0-1,0 0,-1 1,1-2,-1 1,0 0,-1 0,1-1,-1 0,0 1,0-1,-1 0,0 0,0 0,0 0,-1 0,0 0,0 0,0 0,-1 0,0 0,0 0,0 0,-1 0,0 0,0 0,-1 1,1-1,-1 1,0 0,-1 0,1 0,-1 0,0 1,-3-4,3 5,0 0,-1 0,1 0,0 0,-1 0,0 1,0 0,0 0,0 1,0-1,0 1,0 0,0 0,0 1,0-1,-1 1,1 0,0 1,0-1,-1 1,1 0,0 0,0 1,0 0,0-1,0 2,1-1,-1 0,1 1,-1 0,1 0,0 1,0-1,0 1,1 0,-1-1,1 2,0-1,0 0,0 1,1-1,0 1,-1 0,2 0,-1 0,0 0,0 4,7 23,6-4</inkml:trace>
  <inkml:trace contextRef="#ctx0" brushRef="#br0" timeOffset="1080.875">1011 41,'-10'-29,"9"29,1 0,0 0,-1 0,1 0,-1 0,1 0,-1 0,1 1,0-1,-1 0,1 0,-1 0,1 0,0 0,-1 1,1-1,-1 0,1 0,0 1,-1-1,1 0,0 1,0-1,-1 0,1 1,0-1,0 0,-1 1,1-1,0 1,0-1,0 0,0 1,0-1,-1 1,1-1,0 1,0-1,0 0,0 1,0-1,1 1,-1-1,0 1,0-1,0 0,0 1,0-1,0 1,1-1,-8 231,13 92,7-269,-12-54,-1 1,0-1,0 0,1 1,-1-1,0 0,1 1,-1-1,1 0,-1 1,1-1,-1 0,0 0,1 0,-1 1,1-1,-1 0,1 0,-1 0,1 0,-1 0,1 0,-1 0,1 0,-1 0,1 0,-1 0,1 0,-1 0,1 0,-1-1,1 1,-1 0,1 0,-1-1,0 1,1 0,-1 0,1-1,-1 1,0 0,1-1,-1 1,0-1,1 1,-1 0,0-1,0 1,0-1,1 1,-1-1,0 1,0-1,0 1,18-33,-15 25,3-5,1 0,1 1,0-1,1 1,0 1,0 0,9-8,-15 17,0-1,0 1,0 0,0 0,0 0,0 0,0 0,0 1,1-1,-1 1,1 0,-1 0,1 1,-1-1,1 0,0 1,-1 0,1 0,0 0,-1 1,1-1,0 1,-1 0,1 0,-1 0,1 0,-1 1,0-1,0 1,1 0,-1 0,0 0,1 2,1 0,0 1,0-1,-1 1,0 0,0 0,0 0,-1 1,0 0,0-1,0 1,-1 0,0 0,0 1,0-1,-1 0,0 1,0-1,0 0,-1 1,0-1,-1 1,1-2,0-1,-1 1,1-1,-1 1,-1-1,1 0,0 1,-1-1,0 0,0 0,0 0,-1 0,1-1,-1 1,0 0,0-1,0 0,-1 0,1 0,-1 0,0 0,1-1,-1 0,0 0,0 0,-1 0,1 0,0-1,-5 1,7-1,0 0,-1 0,1 0,-1-1,1 1,0-1,-1 0,1 0,-1 0,1 0,-1 0,1 0,-1-1,1 1,-1-1,1 1,0-1,-1 0,1 0,0 0,0-1,0 1,0 0,0-1,0 1,0-1,0 0,0 0,1 1,-1-1,1 0,-1-1,1 1,0 0,0 0,0 0,0-1,0 1,1 0,-1-1,0 1,1-1,0 1,0-1,0 1,0-1,0 1,0-1,1 1,-1-1,1 1,5-8,1 1,1 0,0 0,0 0,0 1,1 0,1 1,-1 0,1 1,0 0,10-5,-9 5,11-7,-3 0,1 1,1 1,0 0,0 2,1 0,1 2,3-1,-24 9,1-1,-1 0,1 1,-1 0,1-1,-1 1,0 0,1 0,-1 1,0-1,0 0,0 1,0-1,0 1,0 0,0-1,0 1,-1 0,1 0,-1 0,1 0,-1 1,0-1,0 0,0 1,0-1,0 0,-1 1,1-1,-1 1,1-1,-1 1,0-1,0 1,0 0,-1-1,1 1,0-1,-1 1,3 10,0 0,0-1,1 0,0-1,1 1,1 0,-1-1,2 0,4 6,-8-13,1 0,-1 0,1-1,0 1,1-1,-1 0,0 0,1 0,0 0,0-1,-1 0,2 1,-1-1,0-1,0 1,1 0,-1-1,0 0,1 0,-1-1,1 1,0-1,-1 0,3 0,25-7,-4-3</inkml:trace>
  <inkml:trace contextRef="#ctx0" brushRef="#br0" timeOffset="1876.486">1506 174,'149'74,"-130"-68,0 1,0 1,0 1,-1 1,-1 0,0 1,0 1,-1 1,0 0,-1 1,-1 1,0 0,-1 1,-4 0,-1 0,-1 1,-1 0,0 0,-1 0,0 1,-2 0,2 14,3 13,-8-42,0 0,0 0,1 0,0-1,-1 1,1 0,0 0,0-1,1 1,-1-1,0 1,1-1,0 1,-1-1,1 0,0 0,0 0,0 0,1 0,-1 0,0 0,1-1,-1 1,1-1,-1 0,1 0,0 0,0 0,-1 0,1 0,0-1,0 0,0 1,0-1,0 0,6-2,1-1,-1 0,1-1,-1 1,-1-2,1 1,0-1,-1-1,0 1,0-2,-1 1,0-1,0 0,0 0,-1-1,0 1,0-2,-1 1,0-1,-1 1,0-1,1-2,18-62,-24 79,1 0,0 0,0 0,0-1,1 1,0 0,0 0,1-1,-1 1,1-1,0 1,1-1,-1 0,1 0,0 0,1 0,-1 0,1-1,0 1,0-1,0 0,0 0,1-1,0 1,0-1,0 0,0 0,5 1,16 5,0-2,0 0,1-2,0-1,1-2,-1 0,0-2,0 0,1-2,20-5,-22 4,0 0,-1-2,1-1,-1-1,0-2,-1 0,0-1,-1-2,20-12,-40 23,0-1,-1 0,1 1,-1-1,1 0,-1 0,0-1,0 1,0 0,0-1,0 1,-1-1,1 0,-1 1,0-1,1 0,-1 0,0 0,-1 0,1 0,-1 0,1 0,-1 0,0 0,0 0,0-1,0 1,-1 0,1 0,-1 0,0 0,0 0,0 0,0 1,-1-1,1 0,-1 0,1 1,-1-1,0 1,0-1,0 1,0 0,-1 0,-4-4,-1 1,0 0,0 1,0 0,0 0,-1 1,1 0,-1 1,0-1,0 2,0-1,0 1,0 1,0-1,0 2,0-1,0 1,0 0,0 1,0 0,1 1,-1 0,0 0,1 1,0 0,0 0,0 1,-2 2,7-5,0 1,0 0,1 0,-1 0,1 0,0 0,0 0,0 1,0-1,0 1,1-1,0 1,-1 0,1 0,1-1,-1 1,0 0,1 0,0 0,0 0,0 0,1 0,-1 0,1-1,0 1,0 0,0 0,0-1,1 1,0 0,-1-1,1 0,1 1,-1-1,0 0,1 0,-1 0,1 0,0-1,0 1,0-1,1 0,-1 0,0 0,1 0,-1 0,4 0,0 2,1 0,-1-1,1 0,0-1,0 0,0 0,1-1,-1 1,0-2,1 1,-1-1,0-1,0 0,1 0,-1 0,0-1,0 0,0-1,0 1,0-2,-1 1,1-1,-1 0,0-1,0 0,-1 0,1 0,-1-1,0 0,-1 0,1 0,-1-1,-1 0,1 0,-1 0,0 0,1-5,-3 8,-1 0,0 0,0 0,0 0,0 0,0 0,-1 0,0 0,0 0,0 0,0 0,-1 0,0 0,0 1,0-1,0 0,0 0,-2-2,2 6,0-1,0 1,0 0,0 0,0 0,-1 0,1 0,0 0,0 0,0 1,0-1,0 0,0 1,0-1,0 1,0-1,0 1,0-1,0 1,0-1,0 1,1 0,-1 0,0-1,0 1,1 0,-1 0,0 0,1 0,-1 0,1 0,-1 0,1 0,0 0,-1 0,1 0,0 0,0 0,0 0,0 0,0 1,0-1,0 0,0 0,0 0,0 1,0 2,1 1,-1-1,1 1,0-1,0 1,0-1,1 1,0-1,-1 0,1 0,1 0,-1 0,1 0,-1-1,1 1,0-1,1 1,-1-1,0 0,1 0,0-1,0 1,-1-1,1 1,1-1,-1-1,0 1,0-1,1 1,-1-1,1 0,-1-1,1 1,0-1,0 0,47 12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0:58.69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107 486,'0'23,"-3"21,0 18,0 16,1 10,0 3,1 3,2-2,2-4,1-6,-2-11,-2-10,-5-13,0-15</inkml:trace>
  <inkml:trace contextRef="#ctx0" brushRef="#br0" timeOffset="1166.272">26 1235,'-23'-470,"22"456,0-4,1 0,0 1,2-1,0 1,1-1,4-14,-6 29,0 1,0-1,0 1,0 0,1-1,-1 1,1 0,0 0,-1 0,1 0,0 0,0 0,0 0,0 1,1-1,-1 1,0 0,1-1,-1 1,1 0,-1 0,1 1,0-1,-1 0,1 1,0 0,-1 0,1-1,0 1,-1 1,1-1,0 0,-1 1,1 0,0-1,0 2,91 41,-86-39,0 1,-1 1,1-1,-1 1,-1 1,1-1,-1 1,0 0,-1 1,1-1,-2 1,1 0,-1 1,0-1,-1 1,0-1,0 1,-1 0,1 2,-3-9,0 0,-1 0,1 0,0 0,-1 0,1 0,-1 0,1-1,-1 1,0 0,0 0,0-1,0 1,0 0,0-1,-1 1,1-1,0 1,-1-1,1 0,-1 0,1 0,-1 1,0-2,0 1,1 0,-1 0,0 0,0-1,0 1,0-1,0 0,0 1,0-1,0 0,1 0,-1 0,0 0,-1-1,-3 1,0 0,-1-1,1 0,0 0,0-1,0 0,0 0,0 0,0-1,1 0,-5-2,8 4,0 0,1 0,-1 0,1 0,-1 0,1 0,-1 0,1 0,0-1,-1 1,1-1,0 1,0-1,0 1,0-1,0 0,0 1,1-1,-1 0,1 1,-1-1,1 0,-1 0,1 0,0 0,0 0,0 1,0-1,0 0,0 0,1 0,-1 0,1 1,-1-1,1 0,0-1,7-3,-1 0,1 0,1 0,-1 1,1 1,-1-1,1 1,1 1,8-3,18-7,-4-1,-1-2,0 0,-1-2,-1-2,0 0,0-4,-16 13,-1 0,-1-1,0-1,0 0,-1 0,-1-1,-1 0,0-1,0 0,-1 0,-1 0,-1-1,3-14,-5 18,0-1,-1 1,-1 0,0-1,-1 1,0-1,-1 1,0-1,-1 1,0-1,-1 1,0 0,-1 0,-1 1,0-1,0 1,-1 0,-3-4,8 13,-1 0,1 1,-1-1,1 1,-1-1,1 1,-1-1,0 1,0 0,1 0,-1 0,0 0,0 0,0 0,0 0,-1 1,1-1,0 1,0 0,0-1,0 1,-1 0,1 0,0 1,0-1,0 0,0 1,-1-1,1 1,0-1,0 1,0 0,0 0,0 0,1 0,-1 1,0-1,0 0,0 2,-8 8,1 0,1 1,0 0,0 0,1 0,1 1,0 0,1 1,0-1,1 1,-1 10,-5 7,2-1,1 1,1 1,2-1,1 1,1 0,2 0,1-1,2 1,1 0,1-1,9 26,-9-46,1 0,0-1,0 1,1-1,1-1,0 1,0-1,1-1,0 1,0-1,1-1,0 0,1 0,-1-1,1-1,0 1,1-2,-1 0,1 0,0-1,0 0,0-1,0 0,0-1,1-1,-1 0,0 0,1-2,1 0,11 0,1-2,-1-1,0-1,0-1,0-1,-1-2,-1 0,0-1,0-2,-1 0,0-1,-1-1,1-4,31-47,-52 64,0 1,0-1,-1 0,1 0,0 0,-1 1,1-1,-1 0,0 0,1 0,-1 0,0 0,0 0,0 0,-1 0,1 0,0 0,-1 0,1 1,-1-1,0 0,0 0,1 0,-1 1,0-1,0 0,-1 1,1-1,0 1,0-1,-1 1,1 0,-1 0,1-1,-1 1,0 0,1 0,-1 1,0-1,-1 0,-8-3,0 1,1 0,-1 1,0 1,0-1,0 2,0 0,-1 0,1 1,0 0,0 1,1 0,-1 1,0 0,1 0,-1 2,1-1,0 1,1 0,-1 1,1 0,-4 4,10-8,0 0,-1 1,1-1,0 1,1 0,-1 0,0 0,1 0,0 0,-1 0,1 1,1-1,-1 1,0-1,1 1,0 0,0 0,0-1,0 1,1 0,-1 0,1 0,0 0,0 0,0 0,1 0,0 0,-1 0,1-1,0 1,1 0,-1-1,1 1,0 0,0-1,0 0,0 1,0-1,1 0,6 1,0 0,0-1,0 0,1 0,-1-1,1-1,0 1,-1-1,1-1,0 0,0 0,-1-1,1-1,0 1,-1-1,1-1,-1 0,0 0,0-1,0 0,0-1,-1 1,0-2,0 1,0-1,0-1,3-4,-7 8,0 0,-1 0,0-1,0 1,0-1,0 0,0 0,-1 0,0 0,1-1,-2 1,1-1,0 1,-1-1,0 0,0 1,-1-1,1 0,-1-2,0 6,0 1,0-1,0 1,0-1,-1 1,1-1,0 1,0-1,-1 1,1-1,0 1,-1-1,1 1,0 0,-1-1,1 1,-1-1,1 1,-1 0,1-1,-1 1,1 0,-1 0,1 0,-1-1,1 1,-1 0,1 0,-1 0,1 0,-1 0,1 0,-1 0,0 0,1 0,-1 0,1 0,-1 0,1 0,-1 0,1 1,-1-1,1 0,-1 0,1 1,-1-1,1 0,-1 1,1-1,0 0,-1 1,1-1,-1 1,1-1,0 1,-1-1,1 1,0-1,0 1,-23 28,20-22,0-1,0 1,1 0,0 0,0 0,1 0,0 0,0 0,0 0,1 0,0 0,1 1,0-1,0 0,0 0,1 0,0 0,0-1,0 1,1 0,0-1,1 0,-1 1,1-1,1-1,-1 1,1-1,0 1,0-1,0-1,1 1,0-1,-1 0,2 0,3 2,4-1,0 0,-1 0,2-2,-1 0,0 0,1-1,-1-1,1 0,-1-1,1-1,0 0,-1-1,0-1,1 0,-1-1,0 0,-1-1,1-1,-1 0,10-7,-16 8,-1 0,-1 0,1-1,-1 1,0-1,0-1,-1 1,0-1,0 1,0-1,-1 0,0 0,-1-1,1 1,-1-1,-1 1,1-1,-1 0,-1 0,1 1,-1-1,-1 0,0 0,0 1,0-1,-2-5,0 0,2 11,0 1,1-1,-1 1,0-1,1 1,-1-1,1 1,-1-1,1 0,0 1,-1-1,1 0,0 1,0-1,1 0,-1 1,0-1,0 0,1 1,-1-1,1 0,-1 1,1-1,0 1,0-1,0 1,0-1,0 1,0 0,0 0,0-1,0 1,0 0,1 0,-1 0,0 0,1 0,-1 0,1 1,-1-1,1 0,0 1,-1-1,1 1,8 0,0 0,0 1,0 1,0-1,0 2,0-1,-1 1,1 1,-1 0,0 0,0 0,0 2,-1-1,0 1,7 5,-11-7,0 1,1 0,-2-1,1 1,0 1,-1-1,0 0,0 1,-1 0,0 0,0-1,0 1,0 0,-1 1,0-1,0 0,-1 0,0 0,0 1,0-1,-1 0,0 0,0 0,-1 0,0 3,-1 0,0 1,-1-1,0 0,0 0,-1-1,0 1,0-1,-1 0,0 0,0-1,-1 0,0 0,-1 0,1-1,-9 5,17-12,-1 1,0-1,0 1,0-1,0 0,0 1,0-1,0 1,-1-1,1 1,0-1,0 1,0-1,0 1,-1-1,1 1,0-1,-1 1,1-1,0 1,-1 0,1-1,0 1,-1 0,1-1,-1 1,1 0,-1-1,1 1,-1 0,1 0,-1-1,1 1,-1 0,1 0,-1 0,1 0,-1 0,1 0,-1 0,1 0,-1 0,1 0,-1 0,1 0,-1 0,1 0,-1 1,0-1,1 0,0 0,-1 0,1 1,-1-1,1 0,-1 1,1-1,0 0,-1 1,1-1,-1 1,16-22,6-2</inkml:trace>
  <inkml:trace contextRef="#ctx0" brushRef="#br0" timeOffset="1803.656">2084 660,'-6'-4,"-1"1,0-1,0 2,0-1,0 1,0 0,-1 0,1 1,-1 0,1 0,-1 1,1 0,-1 1,1-1,-1 1,1 1,0-1,0 1,-1 1,1-1,0 1,1 0,-1 1,0 0,1 0,0 0,0 1,0-1,1 2,-1-1,1 0,1 1,-1 0,-3 6,6-9,1 0,0 0,0 0,0 0,0 0,0 0,0 0,1 0,-1 0,1 0,0 0,0 1,0-1,1 0,-1 0,1 0,-1 0,1 0,0 0,0 0,1 0,-1 0,1 0,-1-1,1 1,0-1,0 1,0-1,0 1,0-1,1 0,-1 0,1 0,-1 0,1-1,0 1,-1-1,1 0,0 1,0-1,0 0,0-1,2 1,1 1,1-1,0 1,0-2,0 1,1-1,-1 0,0 0,0-1,0 0,0 0,0-1,-1 0,1 0,0 0,-1-1,1 0,-1-1,0 1,0-1,0 0,-1-1,1 1,-1-1,0 0,0 0,-1-1,1 1,-1-1,-1 0,1-1,-1 1,0 0,0-1,-1 0,0 1,0-1,0-6,-6-8,-5 31,7-4,1 0,0 0,0 0,0 0,1-1,-1 1,1 0,1 0,-1 0,1 0,0 0,1 0,-1 0,1-1,0 1,1 0,-1-1,1 0,0 0,0 0,1 0,-1 0,1-1,0 1,1-1,-1 0,1 0,0-1,0 1,0-1,0 0,0 0,1-1,-1 0,1 0,0 0,3-1,1 0,-1-1,1-1,-1 1,0-1,1-1,-1 0,0 0,0-1,0 0,0 0,-1-1,1-1,-1 1,0-1,0 0,0-1,7-6,0 0,-1-1,0-1,-1 0,-1 0,0-1,-1-1,-1 0,6-18,-2-2,-1 1,-2-1,-1-1,-2 0,-2 0,-1-1,-2 1,-2-1,-1 0,-2 0,-4-23,-14-103,13 143,-2 20,-11 65,2 34,4 0,4 1,5 0,4 29,1-102,2-1,1 0,1 0,1 0,1 0,8 20,-10-36,-1 0,2 0,-1-1,1 0,0 0,1 0,0 0,0-1,0 0,1 0,0 0,1-1,-1-1,1 1,1-1,-1 0,1-1,-1 0,5 1,-7-2,1-1,0 0,0-1,0 0,0 0,0 0,0-1,0 0,0 0,0-1,0 0,0 0,0 0,0-1,-1 0,1-1,0 1,2-3,22-16</inkml:trace>
  <inkml:trace contextRef="#ctx0" brushRef="#br0" timeOffset="2059.246">2098 312,'21'-2,"26"-1,32 0,30-2,30-2,-10 0</inkml:trace>
  <inkml:trace contextRef="#ctx0" brushRef="#br0" timeOffset="3288.499">3074 740,'-4'-6,"-44"-53,47 57,-1 1,1-1,-1 1,0 0,0 0,0 0,0 0,1 0,-1 0,-1 0,1 1,0-1,0 1,0-1,0 1,0 0,0 0,-1 0,1 0,0 0,0 0,0 1,0-1,0 1,-1-1,1 1,0 0,0 0,1 0,-1 0,-2 1,-1 3,0 0,0 1,0-1,1 1,-1 0,2 0,-1 1,1-1,0 1,0-1,0 1,1 0,0 0,1 0,-1 0,2 0,-1 1,1-1,0 0,0 4,0-8,1 0,-1-1,1 1,-1 0,1 0,0 0,0 0,1-1,-1 1,0 0,1-1,-1 1,1-1,0 0,0 1,0-1,0 0,1 0,-1 0,0-1,1 1,-1 0,1-1,0 0,-1 1,1-1,0 0,0-1,0 1,0 0,-1-1,3 1,4 0,1-1,0 0,0 0,-1 0,1-1,0-1,-1 0,1 0,3-2,-1 1,-1-1,0 0,0 0,-1-1,1-1,-1 0,0 0,-1-1,1 0,-1-1,-1 0,0 0,0-1,0 0,-1 0,0-1,-1 0,0 0,-1 0,0-1,0 0,0-4,-4 12,-1-1,0 1,0 0,0 0,0 0,-1 0,1 0,-1 0,0 0,0 0,0 0,0 0,0 0,-1 0,1 0,-1 1,0-1,0 1,0-1,0 1,0 0,0-1,-1 1,1 1,-1-1,0 0,1 0,-1 1,0 0,0-1,0 1,0 0,0 1,-2-1,-5-2,-1 1,1 0,-1 1,0 0,1 1,-1 0,0 0,1 2,-10 1,10-1,0 0,0 1,0 1,1 0,-1 0,1 1,0 0,0 0,1 1,0 0,0 0,0 1,1 1,-1-1,2 1,-3 2,8-8,0 0,0-1,0 1,1 0,-1 0,0 0,1 0,-1 0,1 0,-1 0,1 0,0 0,0-1,0 1,0 0,0 0,0 0,1 0,-1 0,1 0,-1 0,1 0,0 0,1 1,11 14</inkml:trace>
  <inkml:trace contextRef="#ctx0" brushRef="#br0" timeOffset="3569.756">3194 232,'-14'-4,"-8"-2,-6 0,0 3,2 5,7 9,7 7,11 7,12 6,10 5,0-4</inkml:trace>
  <inkml:trace contextRef="#ctx0" brushRef="#br0" timeOffset="3820.087">3262 673,'2'13,"3"10,5 7,6 4,4-3,8-3,11-5,12-6,11-6,9-7,6-9,1-8,-13-1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2:08.99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0 227,'16'9,"16"3,15 2,10-2,7-2,4-4,0-2,-4-2,-4-1,-7-1,-9 1,-11 2,-8-1,-8 0</inkml:trace>
  <inkml:trace contextRef="#ctx0" brushRef="#br0" timeOffset="375.287">427 0,'392'233,"-311"-156,-79-74,1 0,-1 0,0 0,-1 0,1 1,0-1,-1 1,0 0,0-1,0 1,0 0,-1-1,1 1,-1 0,0 0,0 0,-1-1,1 1,-1 0,1 0,-1-1,-1 1,1-1,0 1,-1-1,1 1,-3 2,-9 9,0-1,-1-1,-1 0,0 0,-1-2,0 0,-1-1,0 0,0-2,-18 7,14-5,-175 88,179-86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2:08.02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1,'7'6,"0"1,0-1,0-1,0 1,1-1,0 0,0-1,0 0,1 0,-1-1,1 0,9 2,-9-2,87 25,-73-24,0 1,0 1,0 1,-1 1,0 1,-1 1,0 1,-1 1,0 0,0 2,-2 0,0 1,4 6,-17-14,0 0,-1 0,1 1,-2 0,1 0,-1 0,0 0,-1 1,0-1,0 1,-1-1,0 1,-1 0,0-1,0 1,-1 0,0-1,0 1,-1-1,-1 5,-4 10,-1 1,-1-1,-1 0,-1-1,-2 0,-8 12,-31 38,-3-3,-41 41,36-44,14-1,45-64,1 0,0 0,-1 0,1 0,0 0,-1 0,1 1,0-1,0 0,0 0,0 0,0 0,1 0,-1 1,0-1,0 0,1 0,-1 0,1 0,-1 0,1 0,-1 0,1 0,0 0,-1 0,1 0,0 0,0 0,0-1,0 1,0 0,-1-1,1 1,0 0,1-1,-1 1,0-1,0 0,0 1,0-1,0 0,0 0,55 9,-51-8,312 0,-172-5,-114 4,-9 0</inkml:trace>
  <inkml:trace contextRef="#ctx0" brushRef="#br0" timeOffset="284.282">107 576,'-16'-5,"-3"-1,11 1,20 0,25 2,25 1,26 1,18-2,12 0,3 0,-7 1,-12 1,-18 0,-24 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2:06.472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176 38,'2'-16,"1"0,0 11,-1 20,0 24,-4 25,-5 23,-1 16,-3 10,2 1,1-6,3-11,2-13,4-17,4-17,3-17,1-15</inkml:trace>
  <inkml:trace contextRef="#ctx0" brushRef="#br0" timeOffset="299.809">509 105,'11'-93,"-7"130,-5 821,-1-766,-1-63</inkml:trace>
  <inkml:trace contextRef="#ctx0" brushRef="#br0" timeOffset="696.829">55 626,'-50'-16,"45"11,18 3,264-18,295-28,-550 47,-13-1,0 2,-1-1,1 1,0 1,0-1,-1 1,1 1,0 0,0 0,-7 0,0 0,0 0,-1 0,1 0,-1 0,0 0,1 0,-1 0,0 1,0-1,0 0,0 1,-1-1,1 1,-1-1,0 1,1-1,-1 1,0-1,0 1,-1-1,1 1,0-1,-1 1,0-1,1 1,-1-1,0 0,0 1,0-1,-1 0,-1 12,-2 2,2 0,0-1,0 1,2 0,0 0,0 0,2 1,0-1,1 0,0 0,2-1,-1 1,6 10,-7-21,1-1,0 0,0 0,1 0,-1 0,1 0,0-1,0 0,0 1,0-1,1-1,-1 1,1-1,1 1,15 5</inkml:trace>
  <inkml:trace contextRef="#ctx0" brushRef="#br0" timeOffset="962.169">1018 92,'-16'-7,"-12"-2,-6 0,1 2,3 2,12 4,15 7,20 5,19 2,2 0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2:23.639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39,'2'28,"1"15,2 0,2 0,2-1,1 1,6 10,-15-49,0-1,0 0,0 0,0 1,0-1,1 0,-1 0,1 0,0 0,0-1,0 1,0 0,0-1,1 0,-1 1,1-1,-1 0,1 0,0 0,0-1,0 1,0-1,0 0,0 1,0-1,1-1,-1 1,0 0,1-1,-1 0,0 1,1-1,-1-1,1 1,-1 0,0-1,0 0,3 0,3-7,-1 0,-1-1,1 1,-2-1,1-1,-1 1,0-1,-1 0,0 0,-1-1,0 0,-1 1,0-1,-1 0,0-1,0 0,4-15,-1 0,-2-1,0 1,-2-1,-2-26,1 54,0 0,0 1,0-1,0 0,0 0,0 0,0 1,0-1,0 0,0 0,0 1,0-1,-1 0,1 0,0 0,0 1,0-1,0 0,0 0,-1 0,1 1,0-1,0 0,0 0,0 0,-1 0,1 0,0 1,0-1,-1 0,1 0,0 0,0 0,0 0,-1 0,1 0,0 0,0 0,-1 0,1 0,0 0,0 0,-1 0,1 0,0 0,0 0,-1 0,1 0,0 0,0-1,0 1,-1 0,1 0,-4 13,1 0,0 0,1 0,1 0,0 0,0 0,2 1,-1-1,2 0,0 0,0 0,1 0,1 0,1 2,-3-8,1 1,0-1,0 0,1-1,0 1,0-1,0 1,1-1,0-1,0 1,1-1,-1 1,1-2,1 1,-1-1,0 0,1 0,0 0,0-1,0 0,0-1,1 1,-1-2,0 1,3 0,-3-2,0 0,-1 0,1-1,0 0,0 0,0 0,-1-1,1 0,0 0,-1-1,0 0,0 0,0 0,0-1,0 0,-1 0,1 0,-1-1,0 0,0 0,-1 0,0 0,0-1,1-2,2-1,-2-1,1 0,-1 0,-1 0,0 0,0-1,-1 0,-1 0,1 0,-2 0,0 0,0-1,-1 1,0-8,0 18,0 0,1-1,-1 1,0 0,0-1,0 1,0 0,0-1,0 1,-1 0,1-1,0 1,-1 0,1-1,-1 1,1 0,-1 0,0-1,1 1,-1 0,0 0,0 0,0 0,0 0,0 0,0 0,0 0,0 1,0-1,0 0,0 0,-1 1,1-1,0 1,0-1,-1 1,1 0,0 0,-1-1,1 1,-1 0,1 0,0 0,-1 0,1 0,0 1,-1-1,1 0,0 1,-1-1,1 1,0-1,0 1,-1 0,1 0,-4 4,1 0,0 0,1 1,-1-1,1 1,0 0,0 0,1 0,0 1,0-1,1 1,-1-1,1 1,1-1,-1 1,1-1,0 1,1 0,0-1,0 1,0-1,1 0,-1 1,2-1,-1 0,1 0,0 0,0 0,0 0,1-1,1 2,9 5,0-1,0 0,1-2,0 1,1-2,0 0,1-1,-1 0,1-2,0 0,1 0,-1-2,1 0,0-1,0-1,10-1,-4 2,0-1,-1 0,1-2,0-1,0-1,-1-1,1-1,-1-1,-1-1,1-1,-1-1,0 0,-1-2,20-14,-38 23,1 0,-1 0,0-1,0 1,0-1,0 0,0 0,-1 0,1 0,-1 0,0-1,0 1,0-1,0 1,-1-1,0 0,1 0,-1 1,-1-1,1 0,0 0,-1 0,0 0,0 0,0 0,0 0,-1 0,0 0,0 0,0 0,0 0,0 1,-1-1,0 0,1 1,-1-1,-1 1,1 0,0 0,-1 0,0 0,0 0,1 0,-4-1,-3 1,1 0,-1 1,0 0,0 0,0 1,0 0,-1 1,1 0,0 0,0 1,0 0,0 1,0 0,0 1,1-1,-1 1,1 1,-1 0,1 0,0 1,1 0,-1 0,1 1,0 0,0 0,1 0,0 1,0 0,-2 4,5-8,1 0,-1 1,1-1,0 0,0 1,1-1,-1 1,1-1,-1 1,1 0,0 0,1 0,-1-1,1 1,-1 0,1 0,0 0,1 0,-1 0,1 0,-1 0,1-1,0 1,1 0,-1 0,1-1,0 1,-1-1,1 0,1 1,-1-1,0 0,1 0,0 0,0-1,0 1,0-1,0 1,3 1,1 0,0-1,1 1,-1-1,1-1,-1 1,1-1,0-1,0 1,0-1,-1-1,1 1,0-1,0-1,0 0,0 0,0 0,0-1,0 0,-1-1,1 1,-1-1,0-1,0 0,0 0,0 0,-1-1,1 0,-1 0,0 0,4-6,-4 2,0-1,-1 1,0-2,0 1,-1 0,-1-1,0 0,0 0,1-9,-5 27,0 0,0 0,1 0,0 0,1 0,-1 0,1 0,1-1,-1 1,1 0,1 0,-1-1,1 1,0-1,0 0,1 0,0 0,0 0,0-1,1 1,0-1,0 0,0-1,1 1,-1-1,1 0,0 0,0-1,1 0,1 1,-3-3,1 1,-1-1,1 0,0 0,-1 0,1-1,0 0,0 0,-1-1,1 0,0 0,0 0,-1 0,1-1,-1 0,0 0,1 0,-1-1,0 0,0 0,-1 0,1-1,-1 0,1 1,-1-1,0-1,-1 1,1-1,-1 1,0-1,0 0,0 0,0-1,-1 1,0 0,0-1,-1 1,1-5,2-12,-1 0,-1 1,-1-1,-1 0,-1 0,-1 0,-1 1,-1-1,-1 1,0 0,-8-18,13 39,-1 0,1-1,0 1,0 0,0-1,0 1,0 0,0-1,0 1,0-1,0 1,0 0,0-1,0 1,0 0,0-1,0 1,0-1,1 1,-1 0,0-1,0 1,0 0,0 0,1-1,-1 1,0 0,0-1,1 1,-1 0,0 0,1-1,-1 1,0 0,1 0,-1 0,0 0,1-1,-1 1,0 0,1 0,-1 0,0 0,1 0,-1 0,1 0,-1 0,0 0,1 0,-1 0,0 0,1 0,-1 0,1 1,-1-1,0 0,1 0,-1 0,0 0,1 1,-1-1,0 0,35 12,-25-8,0-1,0-1,-1 0,1 1,-1 0,1 0,-1 1,0 0,-1 0,1 1,-1 0,1 1,-2 0,1 0,-1 1,0 0,0 0,0 0,-1 1,-1 0,1 0,-1 1,3 7,3 190,-9-201,0 0,0-1,0 1,1-1,-1 1,1-1,0 0,0 0,1 0,-1 0,1-1,0 0,0 1,0-1,0-1,1 1,-1 0,1-1,0 0,0 0,-1-1,1 1,0-1,4 0,7 2,0-1,0 0,0-2,1 0,-1-1,0 0,7-2,-10 0,1 0,0-1,-1 0,0-1,0 0,0-1,0-1,-1 0,0-1,-1 0,5-5,-10 8,0 0,0-1,-1 0,0 0,0 0,0-1,-1 0,0 0,0 0,-1 0,0 0,0-1,-1 1,0-1,0 0,-1 0,0 0,0 0,-1 0,0-6,-1 8,0 1,0 0,-1 0,1 0,-1 0,-1 0,1 0,0 0,-1 1,0-1,0 1,-1 0,1 0,-1 0,0 0,0 1,0-1,0 1,-1 0,1 1,-1-1,0 1,0 0,0 0,0 0,0 0,0 1,0 0,0 0,-1 1,1-1,0 1,-1 0,1 1,0-1,-1 1,1 0,0 0,0 1,0-1,0 1,0 1,0-1,1 0,-1 1,1 0,-1 0,1 1,0-1,0 1,0 0,-1 3,1-2,1 1,0 0,0 0,1 0,-1 0,1 0,1 0,-1 1,1-1,0 1,1-1,0 1,0-1,0 1,0 0,1-1,0 1,1-1,0 0,0 1,0-1,0 0,3 4,2 3,0-1,1 0,0 0,1-1,0 0,1-1,0 0,1 0,0-1,7 5,1-2,1-1,0 0,0-2,1 0,1-1,-1-1,1-1,0-1,1-1,-1-1,1-1,1-1,33-2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2:10.636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1 941,'102'-237,"-118"330,14-86,1-1,-1 1,1 0,1-1,-1 1,1 0,0-1,1 1,-1 0,1-1,1 1,-1 0,1-1,0 0,1 1,0-1,0 0,0 0,0 0,1-1,0 1,0-1,1 0,-1 0,1-1,0 1,0-1,6 3,53 5,-32-14</inkml:trace>
  <inkml:trace contextRef="#ctx0" brushRef="#br0" timeOffset="3756.949">68 340,'-3'-5,"0"2,1 0</inkml:trace>
  <inkml:trace contextRef="#ctx0" brushRef="#br0" timeOffset="6036.763">68 313,'3'0,"0"0,0 1,0-1,0-1,0 1,0 0,0-1,0 1,0-1,0 0,-1 0,1 0,0 0,0-1,-1 1,1-1,-1 0,1 0,-1 1,0-2,0 1,0 0,0 0,0-1,0 1,0-1,-1 1,1-1,-1 0,0 1,0-1,1-2,-2 3,0 1,0-1,0 1,1-1,-1 1,-1-1,1 1,0-1,0 1,0-1,-1 1,1-1,-1 1,1-1,-1 1,0 0,0-1,1 1,-1 0,0-1,0 1,0 0,0 0,0 0,-1 0,1 0,0 0,0 0,-1 1,1-1,0 0,-1 1,1-1,-1 1,1-1,-1 1,1 0,-1 0,1 0,-1-1,0 1,-2 0,1 0,-1 0,0 0,1 0,-1 0,0 1,1-1,-1 1,1 0,-1 0,1 0,-1 1,1-1,0 1,-1 0,1 0,0 0,2-1,0 0,0 0,0 0,0 0,0 1,1-1,-1 0,0 0,1 0,-1 1,1-1,-1 0,1 1,0-1,-1 0,1 1,0-1,0 0,0 1,0-1,0 1,0-1,1 0,-1 1,0-1,1 0,-1 1,1-1,-1 0,1 0,-1 1,1-1,0 0,0 0,0 0,0 0,0 0,0 0,0 0,0 0,13 11</inkml:trace>
  <inkml:trace contextRef="#ctx0" brushRef="#br0" timeOffset="8946.573">415 688,'11'26,"-1"1,-1 1,-2 0,0 0,-2 0,-2 1,0 0,-2 25,-1-53,5 33,-5-33,0-1,0 1,0-1,0 1,0-1,0 1,0-1,0 1,1-1,-1 1,0-1,0 1,0-1,1 1,-1-1,0 0,1 1,-1-1,0 1,1-1,-1 0,0 1,1-1,-1 0,1 0,-1 1,0-1,1 0,-1 0,1 1,-1-1,1 0,-1 0,1 0,-1 0,1 0,-1 0,1 0,-1 0,1 0,-1 0,1 0,-1 0,1 0,-1-1,1 1,-1 0,1 0,-1 0,1-1,-1 1,1 0,-1 0,0-1,1 1,-1-1,1 1,9-11,-1-1,0 1,-1-2,0 1,-1-1,0 0,0-4,0 3,81-186,-87 199,-1 0,0 0,0 1,0-1,0 0,0 0,0 0,0 1,0-1,0 0,0 0,1 1,-1-1,0 0,1 0,-1 1,0-1,1 0,-1 1,1-1,-1 0,1 1,-1-1,1 1,0-1,-1 1,1-1,0 1,-1-1,1 1,0 0,-1-1,1 1,0 0,0 0,0-1,-1 1,1 0,0 0,0 0,0 0,-1 0,1 0,0 0,0 1,0-1,-1 0,1 0,3 85,-5-77,0 1,0-1,1 1,1-1,-1 1,1-1,1 1,-1-1,2 0,-1 1,2 2,-2-8,-1 0,1 0,0-1,0 1,0 0,1-1,-1 0,1 0,-1 0,1 0,-1 0,1 0,0-1,0 1,0-1,0 0,0 1,0-2,1 1,-1 0,0-1,0 1,1-1,-1 0,0 0,0 0,1 0,-1-1,0 0,0 1,1-1,1-1,3-1,0 1,0-2,0 1,0-1,-1 0,1-1,-1 0,0 0,-1 0,1-1,-1 0,1-1,-2-2,1 0,-1 0,0-1,-1 1,0-1,-1 0,0 0,0-1,-1 1,0 0,-1-1,0 1,-1-1,0 0,-1 1,-2-10,0 51,3-21,7 99,-6-104,0 0,1-1,-1 1,1-1,0 0,1 1,-1-1,1 0,-1 0,1 0,1-1,-1 1,0-1,1 0,0 0,0 0,0 0,0 0,0-1,0 0,3 1,0 0,1-1,0 0,0-1,-1 0,1 0,0-1,0 1,0-2,0 1,0-1,0-1,0 1,-1-1,1 0,-1-1,1 0,-1 0,0-1,0 0,0 0,6-4,0-1,0 0,-1 0,-1-2,0 1,0-1,-1-1,0 0,-1 0,-1-1,-3 6,-1 0,0 0,-1-1,1 1,-1-1,-1 0,1 0,-2 0,1 0,-1 0,0 0,0-2,-7 24,2 41,3 0,2 0,3 0,2-1,2 1,3 1,3 28,0 14,-3 0,-5 1,-4 62,-12-91,10-70,0-1,0 1,0-1,0 1,-1-1,1 1,0-1,0 1,-1-1,1 1,0-1,0 1,-1-1,1 1,-1-1,1 1,0 0,-1-1,1 1,-1 0,1-1,-1 1,1 0,-1 0,1-1,-1 1,1 0,-1 0,1 0,-1 0,1 0,-1 0,0 0,1 0,-1 0,1 0,-1 0,1 0,-1 0,1 0,-1 0,0 0,1 1,-1-1,1 0,-1 0,1 1,0-1,-1 0,1 1,-1-1,1 1,0-1,-1 0,1 1,-1-1,1 1,0-1,0 1,-1-1,-5-25,1-2,1 1,2 0,0-1,2-24,0 16,-12-543,12 489,1 88,1 0,-1 0,0 0,1 0,-1 0,0 0,1 1,-1-1,1 1,-1-1,1 1,0-1,-1 1,1 0,-1 0,1 0,0 0,-1 0,1 0,-1 0,1 0,0 1,-1-1,1 1,-1-1,1 1,-1 0,1-1,-1 1,0 0,1 0,-1 0,0 0,0 0,0 0,1 1,4 1,4 2,20 9,-1 0,-1 3,0 0,-1 1,15 15,-41-32,0-1,1 1,-1 0,0 0,0 0,0 0,0 0,0 0,0 0,0 0,-1 1,1-1,0 0,-1 0,1 1,0-1,-1 0,0 1,1-1,-1 1,0-1,0 0,0 1,0-1,0 1,0-1,0 1,0-1,0 0,-1 1,1-1,-1 1,1-1,-1 0,1 1,-1-1,0 0,0 0,0 0,0 0,1 1,-1-1,-1 0,1-1,0 1,0 0,0 0,0 0,-1-1,1 1,0 0,-1-1,1 1,0-1,-1 0,1 1,-1-1,-23 7,0 0,-1-2,0-1,0-1,0-1,-1-1,-22-3,38 2,29-1,28 1,-1-2,0-1,0-3,0-2,0-1,-1-3,-1-1,0-3,-1-1,32-19,-64 30,0-1,0 0,-1-1,0 0,0-1,-1 1,0-2,4-5,-10 12,0 0,0 0,-1 0,1 0,0 0,-1 0,0-1,0 1,0 0,0-1,-1 1,1 0,-1-1,0 1,0-1,0 1,0-1,-1 1,1-1,-1 1,0 0,0-1,0 1,-1 0,1 0,-1 0,1 0,-1 0,0 0,0 0,-2-1,2 1,-1 0,0 1,-1-1,1 1,0 0,-1-1,1 1,-1 1,0-1,1 0,-1 1,0 0,0 0,0 0,0 1,0-1,0 1,0 0,0 0,0 0,0 0,0 1,0 0,0 0,0 0,0 0,0 1,0-1,1 1,-1 0,1 0,-1 0,1 1,0-1,0 1,0 0,0 0,0 0,1 0,-1 0,1 0,0 1,-1 2,0-1,0 1,0-1,1 1,0 0,0 0,1 0,-1 0,1 0,0 0,1 0,0 0,0 1,0-1,1 0,0 0,0 0,0 0,1 0,0 0,0 0,0-1,1 1,0-1,0 1,0-1,1 0,0 0,0-1,0 1,0-1,1 0,5 4,7 2,2 0,-1-1,1-2,1 1,-1-2,1-1,0 0,1-2,-1 0,0-1,1-1,0-1,-1-1,1-1,3-1,41-5</inkml:trace>
  <inkml:trace contextRef="#ctx0" brushRef="#br0" timeOffset="9361.182">2501 781,'-11'-7,"0"2,0-1,-1 2,0-1,0 2,0-1,0 2,-7-1,15 2,0 1,0 0,-1 0,1 0,0 0,0 1,0-1,0 1,0 0,0 0,1 1,-1-1,0 1,0 0,1 0,-1 0,1 0,0 1,0 0,0-1,0 1,0 0,0 0,1 0,0 1,-1-1,0 3,1-1,-1 1,1-1,1 1,-1-1,1 1,0 0,0 0,1-1,-1 1,1 0,1 0,-1 0,1-1,0 1,0 0,1-1,-1 1,1 0,1-1,-1 0,1 0,0 0,0 0,0 0,1 0,-1-1,1 0,0 1,1-1,-1-1,1 1,0-1,0 0,0 0,0 0,0-1,0 1,1-1,0-1,-1 1,1-1,0 0,-1 0,1-1,0 1,0-1,0-1,-1 1,1-1,1 0,-1-1,0 1,1-2,-1 1,0-1,0 0,0 0,0 0,0-1,-1 0,0 0,0-1,0 1,0-1,-1 0,1 0,-1-1,-1 1,1-1,-1 0,0 0,0 0,-1 0,0-1,0 0,7-21,-2-1,-1 0,-2 0,2-25,1-30,-2 0,-5 1,-3-1,-9-42,-6 70,18 56,-1-1,0 1,0 0,0 0,0 0,0 0,0 0,0 0,0 0,0 0,0 0,0 0,0 0,1 1,-1-1,0 0,0 1,0-1,0 1,0-1,1 1,-1-1,0 1,0-1,1 1,-1 0,1-1,-1 1,0 0,1 0,-1 0,1-1,0 1,-1 0,1 0,-1 0,1 0,0 0,0 0,-12 24,2 0,1 1,0 0,2 1,2 0,0 0,1 0,1 18,0-8,1 1,2-1,1 1,3-1,4 25,-4-45,0 0,0 0,2-1,0 0,1 0,0 0,2-1,-1 0,2-1,0 1,1-2,0 0,6 5,36 23,-1-11</inkml:trace>
  <inkml:trace contextRef="#ctx0" brushRef="#br0" timeOffset="10363.745">3063 915,'1'-4,"25"-92,-26 93,1 0,-1-1,0 1,0 0,0 0,0 0,-1 0,1 0,-1-1,0 1,0 0,0 0,0 1,-1-1,1 0,-1 0,0 1,1-1,-1 1,0-1,-1 1,1 0,0 0,-1 0,1 0,-1 0,0 0,1 1,-1-1,-4 0,1 0,-1 0,1 1,-1-1,0 1,1 1,-1 0,0 0,0 0,0 0,1 1,-1 0,0 1,1 0,-1 0,1 0,0 1,0-1,0 2,0-1,0 1,0-1,1 2,0-1,0 0,0 1,0 0,1 0,0 1,0-1,0 1,1 0,0 0,0 0,0 0,1 1,0-1,0 1,0-1,1 1,0 0,1 0,-1-1,1 1,1 6,0-9,1 1,-1-1,1 0,0 1,0-1,0 0,0 0,1 0,0-1,0 1,0 0,0-1,0 0,1 0,-1 0,1 0,0-1,0 1,0-1,0 0,0 0,1 0,-1-1,1 0,-1 0,5 1,0 0,0-1,0-1,1 1,-1-1,0-1,1 0,-1 0,0-1,0 0,0 0,0-1,0 0,0-1,1-2,1 0,-2 0,1 0,-1-1,0-1,0 0,-1 0,0 0,-1-1,0 0,0-1,-1 0,0 0,0 0,-2-1,1 1,-1-1,-1 0,1-1,0-10,-5 28,0 1,1 0,-1-1,1 1,1 0,-1-1,1 1,1 0,-1-1,1 1,0-1,0 0,1 0,0 1,0-2,0 1,1 0,0-1,0 1,0-1,1 0,-1-1,1 1,1-1,-1 0,0 0,1 0,0-1,3 2,-1-2,0 0,-1 0,1-1,0 0,0 0,0 0,0-1,0-1,1 1,-1-1,0-1,0 1,0-2,0 1,0-1,0 0,0 0,0-1,-1 0,1-1,-1 0,0 0,0 0,0-1,-1 0,0 0,6-6,-4 0,-1 0,1 0,-2-1,0 0,0 0,-1 0,-1-1,0 0,0 0,-2 0,2-11,-4 10,-3 18,-3 23,6 77,1-99,0-1,0 1,0 0,0-1,1 1,0-1,0 0,0 1,0-1,1 0,0 0,-1-1,1 1,1 0,-1-1,0 0,1 0,0 0,0 0,3 1,-3-2,0-1,0 1,0-1,0 0,0-1,0 1,0-1,0 0,1 0,-1 0,0 0,0-1,0 0,0 1,0-2,0 1,0 0,0-1,0 0,0 0,-1 0,1 0,-1 0,1-1,-1 0,0 0,7-5,-2 0,1-1,-1 0,0-1,-1 0,0 0,0 0,1-5,31-89,-42 151,1-41,1 1,0 0,0-1,1 1,0 0,0 0,1-1,0 1,0 0,0-1,1 1,0-1,0 1,1-1,0 0,0 0,0 0,1 0,0-1,0 1,0-1,1 0,-1 0,1-1,0 1,1-1,-1 0,6 2,0-2,-1-1,1 0,0-1,-1 0,1-1,0 0,0-1,0 0,0 0,0-2,0 1,0-1,0-1,-1 0,1 0,-1-1,0 0,0-1,0 0,-1-1,0 0,0 0,0-1,-1 0,0-1,0 0,-1 0,0-1,0 1,-1-1,0-1,-1 1,0-1,1-5,10-25,-3-1,-1 0,-2 0,-2-1,-2-1,-1 1,-3-1,-1 1,-3-6,4-13,-2 1,-4-1,-2 1,-5-16,-14 14,25 62,-1-1,0 1,0-1,1 1,-1-1,0 1,0 0,0-1,1 1,-1 0,0 0,0-1,0 1,0 0,0 0,1 0,-1 0,0 0,0 0,0 0,0 0,0 1,0-1,1 0,-1 1,0-1,0 0,0 1,1-1,-1 1,0-1,0 1,1-1,-1 1,1 0,-1-1,0 1,1 0,-1-1,1 1,0 0,-1 0,1-1,-1 2,-9 18,0 0,1 0,1 1,2 0,0 1,1 0,0 0,2 0,1 0,1 6,-4 21,2 0,2 1,2-1,3 0,1 0,3-1,2 0,2 0,1-1,3 0,3-2,1 1,-16-36,1 0,0-1,0 1,1-1,1-1,-1 1,1-1,1 0,-1-1,1 1,1-2,3 4,-10-9,0 0,0 0,-1-1,1 1,0 0,0-1,0 1,0-1,0 0,0 1,0-1,0 0,0 0,0 0,0-1,0 1,0 0,-1-1,1 1,0-1,0 0,0 1,0-1,0-1,16-12</inkml:trace>
  <inkml:trace contextRef="#ctx0" brushRef="#br0" timeOffset="10611.087">3999 340,'9'-2,"18"-1,24 0,23-2,15 0,4 1,-14 1</inkml:trace>
  <inkml:trace contextRef="#ctx0" brushRef="#br0" timeOffset="10865.404">4533 767,'-3'6,"1"0,-1-1,1 1,0 0,0 0,1 0,0 0,0 0,0 0,1 1,0-1,0 0,0 0,1 1,0-1,0 0,1 0,0 0,0 0,0-1,1 1,0 0,0-1,0 0,0 0,1 0,0 0,0 0,1-1,-1 1,1-1,2-1,0 1,0-1,0-1,0 1,1-1,-1-1,1 1,-1-1,1-1,0 1,-1-1,1 0,0-1,-1 0,1 0,-1-1,1 0,-1 0,0-1,1 0,-2 0,1 0,0-1,-1 0,1-1,-1 1,0-1,-1 0,1-1,-1 1,0-1,0 0,-1-1,0 1,0-1,0 0,-1 0,0 0,0 0,-1 0,1-7,-2 8,0-1,0 0,-1 0,0 0,-1 0,0 0,0 0,0 0,-1 0,0 1,0-1,-1 0,1 1,-2 0,1 0,-1 0,1 0,-2 0,1 1,-1 0,1 0,-2 0,1 0,0 1,-1 0,0 0,0 0,0 1,0 0,-1 0,1 0,-1 1,1 0,-1 1,0-1,0 1,-2 0,-1 1,1 0,-1 1,1 0,0 1,-1 0,1 0,0 1,0 0,1 0,-1 1,1 1,0-1,0 1,-6 5,9-7,1 0,0 1,0 0,0 0,0 0,1 0,-1 0,1 1,0-1,0 1,1 0,-1 0,1 0,0 0,1 1,-1-1,1 0,0 1,0-1,1 1,0-1,0 1,0-1,1 1,0 3,2-3,0 1,1-1,0 0,0 0,0 0,1-1,-1 1,2-1,-1 0,0-1,1 1,0-1,0 0,0-1,1 1,-1-1,1 0,0-1,-1 0,1 0,0 0,1-1,-1 0,0 0,0-1,0 0,6-1,30 2</inkml:trace>
  <inkml:trace contextRef="#ctx0" brushRef="#br0" timeOffset="11112.949">4814 233,'-14'-9,"-13"-3,-9 0,-6 3,1 7,4 8,9 8,11 11,16 8,14 7,5-3</inkml:trace>
  <inkml:trace contextRef="#ctx0" brushRef="#br0" timeOffset="11360.804">4840 821,'21'11,"17"4,15 0,11-8,11-9,-8-5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20.93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1,'0'22,"0"22,0 15,0 10,0 6,0 2,2-1,1-5,2-9,2-9,1-14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22.7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276 2,'-18'-1,"0"0,0 1,1 1,-1 1,0 0,1 2,0 0,0 0,0 2,0 0,1 1,0 0,-14 10,29-17,0 1,-1-1,1 1,0 0,0-1,0 1,-1 0,1 0,0 0,0 0,0 0,0 0,1 0,-1 0,0 1,0-1,1 0,-1 0,1 1,-1-1,1 0,-1 1,1-1,0 0,0 1,-1-1,1 1,0-1,1 1,-1-1,0 0,0 1,0-1,1 0,-1 1,1-1,-1 0,1 1,0-1,-1 0,1 0,0 0,0 1,0-1,0 0,0 0,0 0,0 0,0-1,0 2,12 4,1-1,-1 0,1 0,0-2,0 1,0-2,2 0,19 5,90 32,-120-37,-1 0,1 1,-1 0,1 0,-1 0,0 0,0 0,0 1,0 0,-1 0,0 0,0 0,0 1,0-1,0 1,-1-1,0 1,0 0,0 0,-1 0,0 0,0 0,1 4,-2-4,-1-1,1 1,-1-1,0 1,0-1,0 1,0-1,-1 0,0 0,0 1,0-1,0 0,-1-1,0 1,1 0,-1-1,-1 0,1 1,0-1,-1 0,0-1,1 1,-1-1,-2 1,-5 4,0-2,-1 1,1-1,-1-1,0 0,-1-1,1 0,-4-1,-41-5,56 3,-1-1,1 1,0 0,-1-1,1 1,0-1,0 1,0-1,-1 0,1 1,0-1,0 0,0 0,0 0,0 0,0 0,1 0,-1 0,0 0,0 0,1 0,-1-1,0 1,1 0,0 0,-1-1,1 1,0 0,-1-1,1 1,0 0,0-1,0 1,0 0,0-1,0 1,1 0,-1-1,0 1,1 0,28-37,-7 22</inkml:trace>
  <inkml:trace contextRef="#ctx0" brushRef="#br0" timeOffset="284.693">436 350,'13'8,"1"0,-1-1,1-1,0 0,1-1,0 0,-1-1,1-1,7 0,-15-2,0 0,0-1,0-1,0 1,0-1,-1 0,1 0,0-1,-1 0,1 0,-1-1,1 0,-1 0,0 0,0-1,-1 0,1 0,-1 0,0-1,0 1,4-6,-6 6,0 1,-1-1,1 0,-1 0,0 1,0-2,0 1,-1 0,1 0,-1 0,0-1,-1 1,1-1,-1 1,1 0,-1-1,-1 1,1-1,-1 1,1-1,-1 1,0 0,-1 0,1-1,-1 1,0 0,0 0,0 0,-1 1,1-1,-1 0,0 1,0 0,0 0,0 0,-1 0,1 0,-1 1,1-1,-1 1,-1-1,1 2,1-1,0 1,-1 0,1-1,-1 2,1-1,-1 0,0 1,1-1,-1 1,0 0,1 1,-1-1,1 0,-1 1,0 0,1 0,0 0,-1 0,1 1,-1-1,1 1,0 0,0 0,0 0,0 0,0 1,1-1,-1 1,1-1,-3 3,1 0,0 0,0 1,0-1,1 1,0 0,0 0,1 0,-1 0,1 0,1 0,-1 1,1-1,0 1,0-1,1 4,2 14</inkml:trace>
  <inkml:trace contextRef="#ctx0" brushRef="#br0" timeOffset="725.54">930 417,'8'-20,"-1"-1,-1 1,-2-1,0 0,0 0,-2-1,-1 1,-1-1,0 1,-2 0,-1-1,0 1,-1 0,-2 1,-1-5,0 9,11 18,6 6,-1-1,1 0,1 0,-1-1,1 0,0-1,1-1,-1 1,1-2,0 0,0 0,0-1,0 0,5-1,17 5,-30-6,1 0,-1 0,1 1,-1 0,1-1,-1 1,0 1,1-1,-1 1,0-1,0 1,0 0,0 1,0-1,-1 1,1 0,-1 0,1 0,-1 0,0 0,0 1,-1-1,1 1,-1 0,1 0,-1 0,-1 0,1 0,0 1,-3 4,-1-1,0 0,0 0,0 0,-1 0,0-1,-1 1,0-1,0 0,-1 0,-4 6,3-6,1 0,1 1,-1-1,1 1,1 0,-1 0,1 0,1 0,0 1,-2 7,4-14,0-1,0 1,1-1,-1 1,0 0,1-1,-1 1,1-1,-1 1,1-1,-1 1,1-1,0 0,0 1,0-1,0 0,0 1,0-1,0 0,0 0,1 0,-1 0,0 0,1 0,-1-1,1 1,-1 0,1-1,-1 1,1-1,-1 1,1-1,56 7,-57-7,54-1,0-3,0-2,-1-2,38-12,-43 8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21.38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13,'21'59,"21"170,-41-227,7 34,-8-35,0 0,0-1,1 1,-1 0,0-1,0 1,0 0,1-1,-1 1,0-1,1 1,-1 0,1-1,-1 1,1-1,-1 1,1-1,-1 1,1-1,-1 1,1-1,-1 0,1 1,0-1,-1 0,1 0,0 1,-1-1,1 0,0 0,-1 0,1 0,0 0,-1 0,1 0,0 0,0 0,-1 0,1 0,0 0,-1 0,1-1,0 1,-1 0,6-6,0 0,0-1,-1 1,0-1,0 0,0 0,-1-1,0 1,-1-1,0 0,0 0,-1 0,3-4,42-124,-37 127,-6 32,-3-14,32 120,-31-123,0-1,1 1,0 0,0 0,0-1,1 0,0 0,0 0,0 0,0 0,1-1,0 0,0 0,0 0,0-1,1 0,0 0,-1 0,6 1,12-1,-1-5</inkml:trace>
  <inkml:trace contextRef="#ctx0" brushRef="#br0" timeOffset="318.613">509 53,'0'19,"2"0,0-1,2 1,0-1,0 0,2 0,0 0,1-1,1 0,1 0,0-1,1 0,1-1,0 0,1-1,1 0,6 5,-17-17,0 0,0 0,0-1,1 1,-1-1,1 1,-1-1,1 0,-1 0,1 0,0 0,-1 0,1 0,0-1,0 1,-1-1,1 0,0 0,0 0,0 0,0-1,-1 1,1-1,0 0,0 1,-1-1,1 0,-1-1,1 1,-1 0,1-1,-1 1,0-1,1 0,-1 0,0 0,0 0,-1 0,1 0,0-1,-1 1,1 0,0-3,5-9,-1-1,0 1,-1-1,0-1,-2 1,1 0,-2-1,0 0,-1 1,-1-1,0 0,-2-3,6-66,0 63,1 8</inkml:trace>
  <inkml:trace contextRef="#ctx0" brushRef="#br0" timeOffset="917.031">1030 347,'15'-27,"-1"0,-2-1,0-1,-2-1,-1 1,-2-1,3-24,-11 3,0 50,1 0,-1 1,1-1,-1 1,0 0,1-1,-1 1,0-1,1 1,-1 0,0 0,1-1,-1 1,0 0,0 0,1 0,-1 0,0 0,0 0,1 0,-1 0,0 0,0 0,1 0,-1 0,0 0,0 1,1-1,-1 0,0 1,1-1,-1 0,0 1,1-1,-1 1,1-1,-1 1,1-1,-1 1,1 0,-1-1,1 1,0 0,-1-1,1 1,0 0,-1-1,1 1,0 0,0-1,0 1,-1 0,1 0,0-1,0 1,-4 6,0 1,1-1,0 1,0-1,0 1,1 0,0 0,1 0,-1 0,2 0,-1 0,1 1,0-1,1 0,0 0,0 0,1 0,0 0,0 0,1 0,0-1,1 1,-1-1,1 0,1 0,-1 0,1 0,0-1,1 0,0 0,0 0,0-1,0 0,8 4,-8-5,0 0,0-1,1 0,0 0,-1 0,1-1,0 0,0 0,0-1,1 0,-1 0,0-1,0 1,1-2,-1 1,0-1,0 0,0-1,0 1,0-1,0-1,0 0,0 0,-1 0,0 0,1-1,-1 0,-1-1,1 1,0-1,2-3,0-8,-2-1,0 1,0-1,-2 0,0-1,-1 1,-1-1,0 1,-2-1,0 1,-1-11,1-14,1 40,0 0,-1 0,1 1,0-1,0 0,0 1,0-1,0 1,1-1,-1 1,0 0,1-1,-1 1,1 0,-1 0,1 0,0 0,-1 0,1 0,0 1,0-1,-1 1,1-1,0 1,0 0,0-1,0 1,0 0,-1 0,1 0,0 1,0-1,0 0,0 1,0-1,-1 1,1-1,0 1,0 0,-1 0,1 0,-1 0,1 0,1 1,9 2,7 0,-13-4,1 1,-1 0,0 0,0 1,1-1,-1 1,0 0,-1 1,1 0,0 0,-1 0,1 0,-1 1,0 0,0 0,-1 0,1 1,-1-1,0 1,0 0,0 1,-1-1,1 1,-1 10,-1-1,0 1,-1-1,0 1,-2 0,1-1,-2 3,-1 49,3-63,0 0,1 0,-1 0,1 0,-1 0,1 0,1-1,-1 1,0 0,1 0,0-1,0 1,0-1,0 0,0 0,1 0,-1 0,1 0,0 0,0 0,0-1,0 0,1 0,-1 0,1 0,-1 0,1 0,-1-1,3 1,71 10,-40-11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6.86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123 1,'-4'20,"-5"19,-1 11,-3 9,-1 4,0-3,2-5,1-4,0-9,1-9,4-8,1-13,3-13,1-6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19.20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121 631,'9'-5,"4"-1</inkml:trace>
  <inkml:trace contextRef="#ctx0" brushRef="#br0" timeOffset="903.564">376 417,'-7'-3,"0"0,0 1,-1 0,1 0,-1 1,1 0,-1 0,1 1,-1 0,1 0,-1 1,1 0,-1 0,1 1,-1-1,1 2,0-1,0 1,0 0,0 1,1 0,-1 0,1 0,0 1,0-1,1 2,-2 0,-11 11,0 1,1 2,0-1,2 2,0 0,2 1,0 0,1 1,2 1,-7 21,4 14,13-58,0 1,0 0,0-1,0 1,0 0,0-1,1 1,-1-1,1 1,-1-1,1 1,-1-1,1 1,0-1,0 1,0-1,0 0,0 1,0-1,0 0,0 0,1 0,-1 0,0 0,1 0,-1 0,0 0,1-1,-1 1,1 0,-1-1,1 0,1 1,5-1,1-1,-1 0,0-1,0 1,0-2,0 1,0-1,0 0,-1-1,0 0,1 0,-1 0,-1-1,1 0,-1 0,1-1,0-2,7-4,-1 0,0-1,-1 0,-1-1,0 0,-1-1,0 0,-1-1,-1 0,-1 0,0-1,-1 0,-1 0,0 0,1-15,-7 14,0 19,0-1,0 1,-1 0,1-1,0 1,0 0,0 0,0-1,0 1,0 0,1 0,-1 0,0 0,0 1,1-1,-1 0,1 0,-1 0,1 0,-1 1,1-1,0 0,-1 0,1 1,0-1,0 0,0 1,-5 11,1 1,0 0,1-1,1 1,0 0,1 1,0-1,1 0,1 0,0 0,1 1,0-1,1-1,1 1,2 6,-3-16,0 0,0 0,0 0,0 0,0-1,1 1,-1-1,1 0,0 0,0 0,0 0,1-1,-1 1,1-1,-1 0,1-1,0 1,-1-1,1 0,0 0,0-1,0 1,0-1,0 0,0 0,0-1,0 1,0-1,-1 0,1-1,0 1,0-1,-1 0,1 0,-1 0,0-1,1 1,-1-1,0-1,63-58,-40 27</inkml:trace>
  <inkml:trace contextRef="#ctx0" brushRef="#br0" timeOffset="1169.829">643 283,'-21'-247,"21"220,8 19,3 22,3 14,-2 1,-1 0,-1 1,-1 0,-2 0,0 6,6 35,-3 0,-3 1,-3-1,-3 1,-3 0,-3 0,-4-1,-3 0,-2 0,-15 35,-6 2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25.59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198 93,'1'-3,"-1"0,1 0,-1-1,1 1,-1 0,0 0,0 0,-1 0,1-1,-1 1,0 0,1 0,-1 0,0 0,-1 0,1 0,-1 1,1-1,-1 0,0 1,0-1,0 1,0-1,0 1,-1 0,1 0,0 0,-1 0,0 1,0-1,1 1,-1-1,0 1,0 0,0 0,0 0,0 1,-1-1,1 1,-2-1,-2 5,-1-1,1 1,0 1,-1-1,2 1,-1 1,1-1,0 1,0 0,0 0,1 1,0 0,0 0,1 0,0 0,0 1,0 0,1-1,1 1,-1 1,0 3,1-7,0 0,0-1,0 1,1 0,-1 0,1 0,0 0,1 0,-1 0,1 0,0 0,0 0,1 0,0 0,-1 0,2 0,-1 0,0 0,1 0,0 0,0-1,1 1,-1-1,1 0,0 1,0-1,0 0,1-1,0 1,-1-1,1 1,0-1,3 1,5-1,1 0,0-1,0 0,1-1,-1-1,0 0,0 0,0-2,0 0,0 0,0-1,0 0,-1-1,1-1,-1 0,0-1,-1 0,1-1,-1 0,5-5,-6 6,-1-1,-1 0,1-1,-1 0,0 0,-1 0,0-1,0-1,-1 1,0-1,-1 0,0 0,-1 0,0-1,1-4,-6 21,-1 0,0-1,0 1,1 0,0 0,0 0,0 0,1-1,0 1,0 0,1 0,-1 0,1 0,1 0,-1 0,1-1,0 1,0-1,0 1,1-1,0 0,0 0,1 1,1-2,-1-1,1 1,-1-1,1 0,0 0,1-1,-1 1,0-1,1-1,-1 1,1-1,-1 1,1-2,0 1,-1-1,1 0,0 0,0 0,-1-1,1 0,2 0,2-1,0-1,1 1,-2-2,1 1,0-2,-1 1,1-1,-1 0,-1-1,1 0,2-4,-5 6,-1-1,-1-1,1 1,-1-1,0 1,0-1,0 0,-1-1,0 1,0-1,-1 1,0-1,0 0,0 0,-1 0,0 0,-1 0,1-3,-2 41,0-26,1 1,0-1,0 1,0-1,1 1,0 0,0-1,0 1,0-1,1 0,0 1,0-1,1 0,2 2,1-1,0 1,1-1,-1-1,1 1,0-1,1 0,-1-1,1 0,0 0,0 0,0-1,0 0,1-1,-1 0,1 0,-1-1,4 0,37 7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31.51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233 1,'-16'2,"-14"13,-9 16,-3 20,2 21,8 20,8 13,14 6,17-1,17-9,18-14,15-16,12-19,-7-17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31.7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148 161,'-7'20,"-2"17,0 8,2 5,5 0,1-3,3-6,-1-9,1-9</inkml:trace>
  <inkml:trace contextRef="#ctx0" brushRef="#br0" timeOffset="420.294">1 0,'23'2,"1"0,-1 2,1 1,-1 0,0 2,-1 0,0 2,0 0,-1 2,0 0,0 2,-2 0,1 1,-2 1,0 0,-1 2,0 0,10 14,-20-15,0-1,0 1,-2 0,0 0,0 1,-2 0,0-1,-1 1,-1 0,0 10,0-3,-1-22,0 1,0 0,-1 0,1 0,0 0,1 0,-1 0,0 0,1 0,0 0,-1-1,1 1,0 0,1 0,-1 0,0-1,1 1,0-1,-1 1,1-1,0 0,0 0,0 0,1 0,-1 0,0 0,1 0,-1-1,1 1,1 0,5-3,1 1,-1-1,0-1,1 0,-1 0,0-1,0 0,0 0,0-1,-1 0,0-1,0 0,0 0,0-1,-1 0,0 0,0-1,0 0,2-4,2 0,0-1,-1 0,-1-1,0 0,-1-1,0 1,-1-2,-1 1,0-1,2-8,-6 3,-16 31,10-4,1 1,0-1,0 1,1 0,0-1,0 1,1 0,0 0,0 0,1 1,0-1,1 0,0 0,0 0,0 0,1 0,0-1,1 1,0 0,0-1,0 0,1 0,0 0,1 0,0 0,0-1,0 0,0 0,1 0,2 0,3 2,1 0,1-1,0-1,-1 0,2-1,-1 0,11 1,38 9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28.6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1 859,'1'-25,"2"0,1 0,0 1,2-1,1 1,1 1,6-12,-11 24,1 1,0 0,1 0,0 0,1 1,0 0,0 0,1 0,0 1,1 0,0 0,0 1,0 0,2 0,-8 6,0 0,0 0,0 0,0 1,0-1,0 1,1 0,-1-1,0 1,0 0,0 0,0 0,0 1,0-1,0 0,0 1,1-1,-1 1,0 0,-1 0,1 0,0 0,0 0,0 0,0 0,-1 0,1 1,-1-1,1 1,-1-1,1 1,-1 0,0 0,0-1,0 2,31 69,-27-49,0-1,-1 1,-1 0,-2 0,0 0,-1 0,-4 23,-7-18,11-27,0-1,-1 0,1 1,0-1,-1 0,1 0,0 1,-1-1,1 0,0 0,-1 0,1 1,-1-1,1 0,0 0,-1 0,1 0,-1 0,1 0,-1 0,1 0,0 0,-1 0,1 0,-1 0,1 0,-1 0,1 0,0 0,-1-1,1 1,-1 0,1 0,0 0,-1-1,1 1,0 0,-1-1,1 1,0 0,0 0,-1-1,1 1,0-1,0 1,-1 0,1-1,0 1,0 0,0-1,0 1,0-1,-1 1,1-1,0 1,0 0,0-1,0 1,0-1,1 1,-1-1,0 1,0 0,0-1,-2-11,1-1,0 1,0-1,1 1,1-1,0 1,1-1,1 1,-1 0,2 0,0 0,2-4,79-190,-64 163,-1 0,-3-1,-1-1,-2-1,-3 0,1-12,-11 48,2-5,-1 1,-1 0,-1-1,0 1,0-1,-2 1,-1-11,2 25,1 0,-1-1,0 1,1-1,-1 1,1 0,-1-1,0 1,1 0,-1 0,0 0,0-1,1 1,-1 0,0 0,1 0,-1 0,0 0,0 0,1 0,-1 1,0-1,1 0,-1 0,0 0,1 1,-1-1,0 0,1 1,-1-1,0 1,1-1,-1 0,1 1,-1-1,1 1,-1 0,1-1,0 1,-1-1,1 1,0 0,-1-1,1 1,0 0,0-1,-1 1,1 0,0-1,0 1,0 0,0 0,0-1,0 1,0 0,0 0,0-1,1 1,-1 0,0 0,-8 31,1 0,2 1,1 0,1 0,2 0,2 13,-1 12,3 1,2-1,2 0,3 0,3-1,5 11,-13-55,0 1,1-1,0 0,1 0,0-1,1 0,8 9,-13-17,0-1,0 1,0-1,1 0,-1 0,1 0,-1-1,1 0,0 1,0-1,0 0,1-1,-1 1,0-1,0 0,1 0,-1 0,1-1,-1 1,1-1,-1 0,1 0,-1-1,1 1,-1-1,3-1,17-7</inkml:trace>
  <inkml:trace contextRef="#ctx0" brushRef="#br0" timeOffset="163.822">41 204,'25'-2,"31"-2,31 1,28 3,19 4,10 5,-19 2</inkml:trace>
  <inkml:trace contextRef="#ctx0" brushRef="#br0" timeOffset="935.653">1191 711,'-2'-3,"-3"-10,-2 0,1 1,-1 0,-1 1,0-1,-1 1,0 1,0 0,-1 0,-1 1,1 0,-2 1,1 0,-1 1,0 0,-6-2,14 8,1 1,0-1,-1 1,1 0,0 0,-1 0,1 0,-1 1,1-1,0 1,0 0,-1 0,1 0,0 0,0 1,0-1,0 1,0 0,0 0,1 0,-1 0,0 0,1 1,0-1,0 1,-1-1,2 1,-1 0,0 0,0 0,1 0,0 0,-1 0,1 2,-1 1,0 0,0 1,0-1,1 1,0-1,0 1,1 0,0-1,0 1,1 0,-1-1,1 1,1-1,0 1,-1-1,2 1,0 1,0-3,1 1,0 0,1-1,-1 0,1 0,0 0,0-1,0 1,1-1,-1 0,1-1,0 0,1 0,-1 0,0 0,1-1,-1 0,1-1,0 1,-1-1,1 0,0-1,0 0,0 0,0 0,-1-1,1 0,0 0,0-1,-1 0,1 0,-1-1,0 1,1-1,-1-1,-1 1,1-1,0 0,-1 0,0-1,3-4,0-1,-1 1,0-1,-1 0,0-1,-1 0,0 0,-1 0,0 0,0-1,-1 0,-1 1,0-1,-1 0,0-8,-3-6,2 26,0 0,0 0,0 1,0-1,-1 0,1 0,0 1,0-1,0 0,-1 0,1 1,0-1,0 0,-1 0,1 0,0 0,0 1,-1-1,1 0,0 0,-1 0,1 0,0 0,0 0,-1 0,1 0,0 0,-1 0,1 0,0 0,-1 0,1 0,0 0,-1 0,1 0,0-1,0 1,-1 0,1 0,0 0,0 0,-1-1,1 1,0 0,0 0,-1 0,1-1,0 1,0 0,0 0,0-1,-1 1,1 0,0 0,0-1,0 1,0 0,0-1,0 1,0 0,0-1,0 1,0 0,0-1,0 1,0 0,0 0,0-1,0 1,-4 9,0 1,0-1,1 1,0 0,1 0,0 0,0 0,1 0,1 1,0-1,0 0,1 2,-1-7,0 0,0 0,0 0,1 0,0 0,0 0,0 0,0 0,1 0,0 0,0-1,0 1,1-1,0 1,-1-1,1 0,1 0,-1 0,1-1,-1 1,1-1,0 0,0 0,0 0,1 0,-1-1,1 0,0 0,-1 0,1 0,0-1,0 0,3 1,2-3,-1 0,1 0,0 0,-1-1,1-1,-1 0,0 0,0-1,0 0,0 0,-1-1,1 0,-1-1,-1 0,1 0,-1-1,0 1,0-2,-1 1,0-1,0 0,-1 0,0 0,-1-1,0 0,0 0,0 0,-1 0,-1-1,1-4,-4-19,1 32,0 1,-1-1,1 1,0 0,0-1,-1 1,1-1,0 1,0 0,-1-1,1 1,0 0,-1 0,1-1,-1 1,1 0,0 0,-1-1,1 1,-1 0,1 0,0 0,-1 0,1 0,-1 0,1 0,-1 0,1 0,-1 0,1 0,-1 0,1 0,0 0,-1 0,1 0,-1 0,1 0,-1 1,1-1,0 0,-1 0,1 0,-1 1,1-1,0 0,-1 1,1-1,0 0,0 1,-1-1,1 0,0 1,0-1,-1 1,1-1,0 1,0-1,0 0,0 1,0-1,0 1,0-1,0 1,0-1,0 1,-4 4,1 0,0 0,1 0,-1 1,1-1,0 1,0-1,1 1,0 0,0 0,0 0,1-1,-1 1,2 0,-1 0,1 0,-1 0,1 0,1-1,-1 1,1 0,0-1,1 1,-1-1,1 0,0 0,0 0,1 0,0 0,-1-1,2 0,-1 1,0-1,1-1,0 1,4 2,-1-3,1 1,0-2,0 1,0-1,0-1,0 0,0 0,1 0,-1-1,0-1,0 0,0 0,1 0,-1-1,0-1,-1 0,1 0,0 0,-1-1,0-1,7-4,-3 2,-1-1,0 0,0 0,-1-2,0 1,0-1,-1-1,0 1,-1-2,-1 1,1-1,-2 0,0 0,2-7,-1-15,-7 33,0 1,0-1,1 0,-1 1,0-1,0 0,0 1,-1-1,1 1,0-1,0 0,0 1,0-1,0 0,-1 1,1-1,0 1,-1-1,1 1,0-1,-1 1,1-1,-1 1,1-1,-1 1,1-1,-1 1,1 0,-1-1,1 1,-1 0,1-1,-1 1,1 0,-1 0,0 0,1-1,-1 1,0 0,1 0,-1 0,0 0,1 0,-1 0,1 0,-1 1,0-1,1 0,-1 0,-3 2,1 0,0 0,-1 0,1 0,0 0,0 1,1-1,-1 1,1 0,-1 0,1 0,0 0,0 0,0 0,0 1,1-1,-1 1,1-1,0 1,0 0,0-1,1 1,-1 0,1 0,0-1,0 1,0 0,0 0,1 0,0-1,0 3,4 2,0-1,0-1,1 1,0-1,0 0,0 0,1-1,0 0,0 0,0-1,1 0,0 0,-1 0,1-1,0 0,1-1,-1 0,0 0,1-1,-1 0,4 0,49 9</inkml:trace>
  <inkml:trace contextRef="#ctx0" brushRef="#br0" timeOffset="2015.628">2501 591,'-11'-7,"0"0,0 1,-1 0,0 1,0 0,-1 1,1 0,-1 1,1 0,-1 1,-10 0,17 1,1 1,0 0,-1 0,1 1,-1-1,1 1,0 0,0 1,0-1,0 1,0 0,0 0,0 1,0 0,1-1,-1 1,1 1,0-1,0 1,0-1,1 1,-1 0,1 1,0-1,0 1,0-1,1 1,-1 0,1 1,0-2,1 0,-1 0,1 0,0 0,1 1,-1-1,1 0,0 0,0 1,0-1,0 0,1 0,0 1,0-1,0 0,0 0,1 0,0 0,-1 0,1-1,1 1,-1 0,0-1,1 1,0-1,0 0,0 0,0 0,0-1,1 1,0 0,3 1,0 1,0-1,1 0,-1-1,1 0,0 0,0-1,0 0,0 0,0-1,1 0,-1-1,0 1,1-1,5-2,-3 0,-1 0,1-1,-1-1,0 1,0-2,0 1,-1-2,0 1,0-1,0 0,-1-1,0 0,0 0,0-1,-1 0,0-1,-1 1,0-1,0 0,-1-1,3-5,3-11,0 1,-2-2,-1 1,-1-1,-1 0,-1-1,0-25,-3 7,-1 0,-3 1,-1-1,-3 0,-6-23,-18-12,28 80,1 0,0 0,-1 1,1-1,-1 0,1 1,-1-1,1 1,-1-1,1 1,-1 0,1 0,-1 0,0-1,1 2,-1-1,1 0,-1 0,0 0,1 1,-1-1,1 1,-1-1,1 1,-1 0,1-1,0 1,-1 0,1 0,0 0,0 0,-1 0,1 0,0 0,0 1,0-1,0 0,1 1,-1-1,0 1,0-1,1 0,-1 1,1 0,-1-1,1 1,0-1,0 2,-11 22,1 1,1 0,1 0,1 1,2 0,1 0,1 0,0 25,2-24,2 0,0-1,2 1,1-1,1 1,2-1,0-1,2 0,1 0,1 0,1-1,11 15,-14-25,1 0,1 0,0-2,1 1,0-1,1-1,1 0,0-1,0-1,1 0,1-1,-1 0,1-1,1-1,0-1,0 0,0-1,0-1,1-1,0 0,-5-2,0 0,0-1,0 0,-1-1,1-1,0 0,0-1,-1 0,1-1,-1 0,0-1,8-4,-14 5,0 1,0-1,-1 1,0-1,0-1,0 1,0-1,0 0,-1 0,0 0,0-1,-1 0,1 1,-1-1,-1 0,1-1,-1 1,0 0,0-1,-1 1,0-1,0 0,0 1,-1-1,0-1,0 1,-1 0,1 0,-2 0,1 0,-1 0,0 1,0-1,-1 1,1-1,-2 1,1 0,-1 0,0 0,0 0,0 1,-1 0,0 0,0 0,0 0,-1 1,1 0,-1 0,0 0,0 1,-1 0,1 0,-1 1,1 0,-1 0,0 0,0 1,0 0,0 0,0 1,0 0,0 0,0 0,0 1,1 0,-1 1,0-1,0 1,1 1,-6 1,8-1,-1 0,1 1,-1-1,1 1,0 0,1 0,-1 0,1 0,-1 1,1 0,1-1,-1 1,1 0,-1 0,1 0,1 1,-1-1,1 1,0-1,0 0,1 1,-1 0,1-1,0 1,1-1,0 1,-1-1,2 1,-1-1,1 0,-1 0,2 1,-1-1,0 0,1-1,0 1,0 0,3 2,-2-1,1-1,0 1,0-1,1 0,0 0,-1-1,2 1,-1-1,0-1,1 1,0-1,-1 0,1-1,0 0,1 0,-1 0,0-1,1 0,-1 0,0-1,1 0,-1-1,1 1,-1-1,0-1,0 1,1-1,-1 0,0-1,-1 0,1 0,0 0,-1-1,5-3,49-62,-60 69,0 1,0-1,0 1,1-1,-1 1,0 0,0-1,0 1,1-1,-1 1,0-1,0 1,1-1,-1 0,0 1,1-1,-1 1,1-1,-1 0,1 1,-1-1,0 0,1 1,-1-1,1 0,0 0,-1 1,1-1,-1 0,1 0,-1 0,1 0,-1 0,1 0,0 0,-1 0,1 0,-1 0,1 0,-1 0,1 0,-1-1,1 1,-1 0,1 0,-1 0,1-1,-1 1,1 0,0-1,-2 7,0-1,1 1,0-1,0 1,0 0,1-1,-1 1,1-1,1 1,-1-1,1 1,0-1,0 0,1 0,-1 0,1 0,0 0,1-1,-1 1,1-1,0 0,0 0,0 0,0-1,1 1,0-1,-1 0,1-1,0 1,0-1,5 2,-4-4,0 0,0 0,0 0,0-1,0 0,0 0,0-1,0 0,-1 0,1 0,-1 0,1-1,-1 0,0 0,0-1,0 1,0-1,-1 0,1-1,-1 1,0-1,-1 1,1-1,-1 0,0 0,0-1,0 1,-1-1,0 0,0 1,0-1,-1 0,0 0,0 0,0 0,-1 0,0-1,3-14,-1 1,0-1,-2 0,-1 0,0 0,-2 0,0 1,-2-6,-3 10,8 16,1 0,-1 0,0 0,0 0,0 0,1 0,-1 0,0 0,0 0,0 0,1 0,-1 0,0 0,0 0,0 0,1 0,-1 0,0 0,0 0,0 0,0-1,1 1,-1 0,0 0,0 0,0 0,0 0,0-1,1 1,-1 0,12 6,1 0,-1 0,1-2,0 0,1 0,-1-1,1-1,4 1,18 3,-29-5,-1-1,1 1,-1 0,0 0,0 1,1 0,-1 0,0 0,-1 1,1 0,0 0,-1 1,0-1,0 1,0 0,0 0,0 1,-1 0,0-1,0 2,0-1,-1 0,1 1,-1-1,0 3,-1 2,-1 1,0-1,0 0,-1 1,-1-1,0 0,0 1,-3 8,-2 59,7-76,-1 0,1 0,-1 0,1 0,0 0,-1 0,1 0,0 0,1 0,-1 0,0 0,0-1,1 1,-1 0,1-1,0 1,-1-1,1 0,0 0,0 1,0-1,0 0,0 0,0-1,0 1,0 0,0-1,0 1,0-1,2 0,68 2,-71-2,52-7,0-2,-1-3,29-10,-22 5</inkml:trace>
  <inkml:trace contextRef="#ctx0" brushRef="#br0" timeOffset="2421.829">4306 659,'-29'-7,"0"1,0 2,0 1,-1 1,1 1,-1 2,-13 3,40-4,0 0,0 0,-1 0,1 1,0 0,0 0,0 0,-1 0,1 0,0 0,1 1,-1 0,0-1,0 1,1 0,-1 0,1 1,-1-1,1 0,0 1,0 0,0-1,0 1,1 0,-1 0,1 0,0 0,0 0,0 0,0 0,0 1,1-1,-1 0,1 0,0 1,0-1,0 0,0 0,1 1,-1-1,1 1,4 3,0 1,0-1,0 0,1-1,0 1,1-1,-1 0,1-1,0 1,0-2,1 1,0-1,0 0,0 0,0-1,0 0,1-1,-1 1,1-2,0 1,0-1,-1-1,1 0,0 0,0 0,0-1,-1-1,4 0,-7 1,0 0,0-1,0 1,0-1,0-1,-1 1,1 0,-1-1,1 0,-1 0,0-1,0 1,0-1,-1 0,1 0,-1 0,0 0,0 0,0-1,-1 0,1 1,-1-1,0 0,-1 0,1 0,-1 0,0 0,0-2,2-14,-2 1,0 0,0 0,-2-1,-1 1,-3-17,-14-60,-4 0,-9-12,12 60,14 51,-5 103,11-103,-5 79,3 1,4 0,5 18,-6-89,1 0,0-1,0 1,1-1,0 0,1 0,0 0,0 0,1-1,1 0,-1 0,2 0,-1 0,1-1,0 0,1-1,0 0,0 0,0 0,1-1,0-1,2 2,12 3,1-1,-1-2,1 0,1-1,15 1,44 5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25.979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31 244,'2'20,"4"16,-1 9,3 3,1-1,0-5,0-5,-1-6,-2-9</inkml:trace>
  <inkml:trace contextRef="#ctx0" brushRef="#br0" timeOffset="254.108">31 3,'-11'-2,"-2"5,6 10,11 7,12 7,3-1</inkml:trace>
  <inkml:trace contextRef="#ctx0" brushRef="#br0" timeOffset="518.034">285 511,'15'-15,"0"0,-1-1,0-1,-2 0,0 0,0-1,-2-1,0 0,-2 0,0-1,-1 0,0-5,-9-16,2 40,-1 1,1-1,-1 0,1 1,-1-1,1 0,-1 1,0-1,1 1,-1-1,0 1,1-1,-1 1,0 0,0-1,1 1,-1 0,0-1,0 1,0 0,1 0,-1 0,0 0,0 0,0 0,0 0,0 0,1 0,-1 0,0 0,0 1,0-1,1 0,-1 0,0 1,0-1,1 1,-1-1,0 1,0-1,1 1,-1-1,1 1,-1 0,0 0,-8 7,0 1,1 1,0-1,0 2,1-1,0 1,1 0,0 0,1 1,0-1,1 1,-1 5,3-13,-1 1,1-1,0 1,1 0,-1 0,1 0,0 0,0 0,0 0,1 0,0 1,0-1,0 0,1 0,0 0,0 0,0 0,0 0,1 0,0 0,0 0,0-1,0 1,1-1,0 1,0-1,0 0,3 2,2-2,-1 0,1 0,0-1,0-1,0 1,0-1,1 0,-1-1,3 0,37 4</inkml:trace>
  <inkml:trace contextRef="#ctx0" brushRef="#br0" timeOffset="966.848">806 203,'-11'1,"0"-1,0 1,0 1,0 0,1 1,-1 0,1 1,-1 0,1 0,0 1,-3 2,10-5,-1 0,1 1,0-1,-1 1,1-1,0 1,1 0,-1 0,0 0,1 1,0-1,0 1,0-1,0 1,1 0,-1-1,1 1,0 0,0 0,0 0,0 0,1 0,0 0,0 0,0 0,0 1,1-1,-1 0,1 0,0-1,1 4,1 1,1 0,0 0,0 0,1-1,0 1,0-1,1 0,0-1,0 1,1-1,-1 0,1-1,1 0,-1 0,1 0,125 58,-116-57,-2 0,31 19,-46-24,0 0,0-1,0 1,0 0,1 0,-1-1,0 1,0 0,0-1,0 1,-1 0,1-1,0 1,0 0,0 0,0-1,-1 1,1 0,0-1,-1 1,1-1,0 1,-1 0,1-1,-1 1,1-1,-1 1,1-1,-1 0,0 1,1-1,-1 1,1-1,-1 0,0 1,1-1,-1 0,0 0,1 0,-1 0,0 1,1-1,-1 0,0 0,0 0,-35 7,29-6,-91-1,97 0,0-1,0 1,0 0,0 0,0-1,1 1,-1-1,0 1,0-1,1 1,-1-1,0 1,0-1,1 0,-1 1,1-1,-1 0,1 0,-1 1,1-1,-1 0,1 0,0 0,-1 0,1 1,0-1,0 0,0 0,-1 0,1 0,0 0,0 0,0 0,1 0,-1 1,0-1,0 0,0 0,1 0,-1 0,0 0,1 1,-1-1,1 0,25-37,9 5,1 2,1 1,1 2,23-12,30-8,-90 48,0 0,0-1,0 1,0 0,0 0,0 0,0 0,0-1,0 1,0 1,0-1,0 0,0 0,0 0,0 0,0 1,0-1,0 0,0 1,0-1,0 1,-1-1,1 1,0-1,0 1,0 0,-1-1,1 1,0 0,-1 0,1 0,-1-1,1 1,-1 0,1 0,-1 0,0 0,1 0,-1 0,0 0,0 0,3 46,-4-37,1 13,-2-13,1 1,1 0,0 0,0 0,1-1,0 1,1 0,0-1,1 1,0-1,1 0,0 0,0 0,6 8,-9-16,1-1,-1 1,1-1,0 1,-1-1,1 1,0-1,0 0,0 0,0 0,0 0,0 0,0-1,1 1,-1-1,0 1,0-1,1 0,-1 0,0 0,0 0,1 0,-1 0,0-1,0 1,0-1,1 1,-1-1,0 0,0 0,0 0,0 0,0 0,0-1,15-10</inkml:trace>
  <inkml:trace contextRef="#ctx0" brushRef="#br0" timeOffset="1218.256">1141 29,'-14'12,"1"8,8 7,15 6,15 5,3-5</inkml:trace>
  <inkml:trace contextRef="#ctx0" brushRef="#br0" timeOffset="1708.955">1448 524,'-25'-282,"24"280,1 0,-1 0,1 0,0 0,0 0,-1 0,1 1,0-1,1 0,-1 0,0 0,0 0,1 0,-1 0,1 0,0 0,0 1,-1-1,1 0,0 0,0 1,1-1,-1 1,0-1,0 1,1-1,-1 1,1 0,-1 0,1 0,0 0,-1 0,1 0,0 0,0 0,0 1,0-1,0 1,120 24,-108-20,-6-4,-1 1,0 1,0-1,0 1,0 0,0 1,0 0,0 0,-1 0,0 1,0 0,0 0,0 0,0 1,-1 0,0 0,0 0,0 1,-1 0,1 0,-1 0,1 3,-1 71,-5-74,-1-1,1 1,1 0,-1-1,1 1,0 0,0-1,1 1,0-1,0 1,0 0,0-1,1 0,0 1,0-1,1 0,-1 0,1 0,0 0,1-1,-1 1,1-1,0 0,0 0,0 0,0 0,4 2,4-2,-1-1,1 0,0 0,0-1,0-1,0 0,1-1,-1 0,0-1,0 0,0 0,0-2,0 0,-1 0,1-1,-1 0,1-1,-1 0,-1-1,1 0,-1-1,2-1,-5 3,0 0,0-1,0 1,0-1,-1-1,0 1,0-1,-1 0,0 0,0-1,-1 0,0 0,0 0,-1 0,0 0,0-1,-1 1,0-1,-1 0,1 0,-2 1,1-1,-1 0,-1 0,0-6,0 13,0-1,0 0,0 1,-1-1,1 1,0-1,-1 1,0 0,1 0,-1-1,0 1,0 1,0-1,0 0,-1 0,1 1,0-1,-1 1,1 0,-1 0,0 0,1 0,-1 0,0 0,1 1,-1-1,0 1,0 0,0 0,1 0,-1 0,0 0,0 1,1-1,-1 1,0 0,0 0,1 0,-1 0,1 0,-1 0,1 1,0 0,-1-1,1 1,0 0,0 0,0 0,0 0,1 0,-1 0,0 1,1-1,-1 1,-1 2,0 0,0 0,0 1,0-1,1 1,0-1,0 1,1 0,-1 0,1 0,1 0,-1 0,1 0,0 0,0 0,1 0,-1 0,1-1,1 1,-1 0,1 0,0 0,0-1,1 1,0-1,0 0,0 0,1 0,-1 0,1-1,0 1,0-1,1 0,-1 0,1 0,0-1,2 1,14 6,1 0,0-2,1-1,0-1,0 0,1-2,-1-1,1-1,0-1,3-1,44 3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35.15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171 609,'-7'-1,"0"0,1 1,-1 0,0 0,0 0,1 1,-1 0,0 0,0 0,1 1,-1 0,1 1,0-1,0 1,0 0,0 1,0-1,0 1,1 0,0 1,0-1,0 1,1 0,-5 6,7-5,-1 0,1 1,0-1,0 1,1 0,0 0,0-1,1 1,0 0,0 0,0 0,1 0,0-1,1 1,-1 0,1-1,0 1,1-1,0 1,0-1,0 0,1 0,-1-1,1 1,1-1,-1 0,1 0,0 0,0 0,0-1,1 0,0 0,0-1,0 0,0 1,3-1,8 4,-1-1,1-1,0 0,1-1,-1-1,1-1,-1-1,1 0,0-1,-1-1,1-1,0 0,-1-1,0-1,0-1,0 0,0-1,-1-1,0-1,0 0,-1-1,0-1,-1 0,0-1,0 0,8-10,-21 20,1-1,0 1,0-1,0 0,0 1,0-1,-1 0,1 0,0-1,-1 1,0 0,1 0,-1-1,0 1,0-1,-1 1,1-1,0 1,-1-1,1 1,-1-1,0 1,0-1,0-1,-33 8,27-1,0 0,0 1,0 0,1 0,-1 0,1 1,0 0,0 0,1 0,0 0,0 1,0 0,0-1,1 2,0-1,0 0,1 1,0-1,0 1,0-1,1 4,2-7,0 0,0 1,1-1,0 0,0 0,0 0,0 0,0 0,0-1,1 1,-1-1,1 1,0-1,0 0,0 0,0 0,0 0,0-1,1 1,-1-1,0 0,1 0,-1 0,1 0,-1-1,1 1,-1-1,1 0,0 0,-1 0,2-1,7 2,-1 0,1 0,0-2,0 1,-1-1,1-1,0 0,-1-1,0 0,1-1,-1 0,-1-1,1 0,7-5,-16 9,-1 0,1-1,-1 1,0 0,0-1,1 1,-1-1,0 1,0-1,0 0,-1 1,1-1,0 0,-1 0,1 1,-1-1,1 0,-1 0,0 0,0 0,0 0,0 1,0-1,0 0,0 0,-1 0,1 0,-1 0,0 1,1-1,-1 0,0 1,0-1,0 0,0 1,0-1,0 1,-2-2,-56-47,-52 5,125 36,260-19,-272 28,103 5,-101-4,-1-1,1 1,0 1,0-1,-1 0,1 1,0 0,-1 0,0 0,1 0,-1 1,0-1,0 1,0 0,-1-1,1 1,-1 1,1-1,-1 0,0 1,0-1,-1 1,1-1,0 4,1 135,-3-140,1 0,-1-1,1 1,0-1,-1 1,1-1,0 0,0 1,0-1,0 0,0 1,0-1,0 0,0 0,1 0,-1 0,0 0,1 0,-1 0,1-1,-1 1,1 0,-1-1,1 1,-1-1,1 0,0 1,-1-1,1 0,-1 0,1 0,0 0,-1 0,1-1,57-9,-46 6,-2-1,1-1,0 0,-1-1,0 0,-1-1,0 0,0 0,0-1,-1-1,-1 0,1 0,-2 0,1-1,-2 0,1 0,1-6,-3 69,-5-45,1 1,0-1,1 1,-1-1,1 0,1 0,-1 0,1 0,0 0,1-1,0 1,0-1,0 0,1 0,0-1,0 1,0-1,0 0,1 0,0-1,0 0,1 0,-1 0,1-1,0 0,0 0,0 0,0-1,-1 0,1 0,0 0,0-1,-1 0,1 0,0-1,0 1,0-2,0 1,0-1,-1 0,1 0,0-1,-1 0,1 0,-1 0,1-1,-1 0,0 0,0-1,-1 0,1 0,-1 0,1-1,-1 1,-1-1,1-1,-1 1,0-1,0 1,3-7,4-16,-1-1,-1-1,-2 1,-1-1,-1-1,-2 1,-1-1,-1 1,-3-28,2 32,5-347,-6 362,-3 24,-15 96,4 1,4 1,6 1,4-75,1-1,2 0,1 1,7 27,-8-54,0 0,1 0,0-1,0 1,1-1,0 1,1-1,0 0,1-1,0 1,0-1,1-1,0 1,0-1,0 0,1 0,0-1,1 0,2 0,-6-3,0 0,0-1,0 0,0 0,1 0,-1-1,1 1,-1-2,1 1,0 0,-1-1,1 0,0 0,-1-1,1 0,0 0,-1 0,1-1,1 0,16-11</inkml:trace>
  <inkml:trace contextRef="#ctx0" brushRef="#br0" timeOffset="245.395">1495 329,'-14'-10,"3"-2,14 1,22 1,24 4,23 2,15 6,8 8,-14 2</inkml:trace>
  <inkml:trace contextRef="#ctx0" brushRef="#br0" timeOffset="1396.937">2002 997,'8'-34,"-1"1,-1-1,-2 0,-2 0,-1 0,-2-5,2 3,-9-58,-2 83,13 22,4-6,0-1,1 0,-1-1,1 1,0-1,0-1,0 0,0 0,1 0,-1-1,0 0,9-1,-9 1,167 21,-171-21,-1 1,1-1,-1 1,1 0,-1 0,0 0,0 0,0 0,0 1,0-1,0 1,-1 0,1 0,-1 0,0 0,0 0,0 1,0-1,-1 1,1-1,-1 1,0-1,0 1,0 0,0 0,-1-1,0 1,0 0,0 0,0 0,0 0,-1-1,0 4,-14 112,15-116,0 0,1 0,-1-1,1 1,0 0,0-1,-1 1,2-1,-1 1,0-1,0 1,1-1,-1 0,1 0,0 0,0 0,0 0,0 0,0 0,0-1,0 1,1-1,-1 1,0-1,1 0,-1 0,1 0,0 0,-1 0,1-1,0 1,-1-1,1 0,94 5,-42-10,-1-2,1-3,-2-2,12-5,-61 16,2 0,1-1,-1 1,0-1,1 0,-1 0,0-1,0 0,0 0,-1-1,1 1,-1-1,1 0,-1-1,-1 1,1-1,-1 0,1 0,-1-2,-4 5,0-1,0 1,-1-1,1 1,-1-1,0 0,0 1,0 0,0-1,0 1,0 0,-1-1,1 1,-1 0,1 0,-1 0,0 0,0 1,0-1,0 0,0 1,0-1,0 1,-1 0,1 0,-1 0,1 0,0 0,-1 0,0 1,1-1,-1 1,1 0,-2 0,-11-4,0 1,0 0,0 2,0-1,0 2,0 0,-2 1,12-1,1 1,-1-1,0 1,1 0,-1 0,1 1,-1-1,1 1,-1 0,1 0,0 0,0 1,0 0,0-1,1 1,-1 1,1-1,0 0,0 1,0 0,0 0,0 0,1 0,-2 2,3-3,0 0,0 0,0 0,1 0,-1 0,1-1,-1 1,1 0,0 0,0 0,0 0,1 0,-1 0,1 0,-1 0,1 0,0 0,0 0,0 0,1-1,-1 1,1-1,-1 1,1-1,0 1,0-1,0 0,0 0,1 0,1 2,3 1,1-1,-1 1,1-1,0-1,0 1,0-1,0-1,1 1,-1-1,3-1,-2 1,-1 0,1 0,0-1,-1-1,1 0,0 0,0 0,0-1,-1-1,1 1,0-2,-1 1,0-1,1 0,-1-1,0 1,-1-2,1 1,-1-1,0 0,0-1,3-3,-10 9,0 1,1-1,-1 1,0-1,0 0,0 1,0-1,0 1,0-1,1 0,-1 1,0-1,0 1,1-1,-1 0,0 1,0-1,1 0,-1 0,0 1,1-1,-1 0,0 0,1 1,-1-1,1 0,-1 0,0 0,1 0,-1 0,1 0,-1 1,1-1,-1 0,0 0,1 0,-1 0,1-1,-1 1,1 0,-1 0,0 0,1 0,-1 0,1 0,-1-1,0 1,1 0,-1 0,0-1,1 1,0 14,-1-11,0 0,1 0,-1 0,1 0,-1 0,1-1,0 1,0 0,1 0,-1-1,1 1,-1-1,1 1,0-1,0 0,0 1,0-1,0 0,0 0,0-1,1 1,-1 0,1-1,0 1,-1-1,1 0,0 0,0 0,0 0,-1-1,1 1,0-1,0 0,0 1,0-1,0-1,0 1,0 0,0-1,0 1,0-1,0 0,-1 0,1 0,0 0,-1-1,1 1,-1-1,1 0,-1 1,2-2,8-12,-1 0,0-1,-1 0,-1-1,0 0,-1-1,-1 1,-1-2,-1 1,0 0,-1-1,-1 0,-1 0,2-2,103-581,-98 499,-9 102,1 1,-1-1,0 1,0 0,1-1,-1 1,0-1,0 1,0-1,0 1,0-1,1 1,-1-1,0 1,0-1,0 1,0-1,0 1,-1-1,1 1,0-1,0 1,0-1,0 1,-1-1,1 1,0-1,0 1,-1-1,1 1,0 0,-1-1,1 1,0-1,-1 1,1 0,-1-1,1 1,0 0,-1 0,1-1,-1 1,1 0,-1 0,1 0,-1 0,1 0,-1 0,1-1,-1 1,1 0,-1 0,1 0,-1 1,1-1,-1 0,-18 26,3 19,3 0,1 1,2 0,2 0,0 21,1-28,3 1,1-1,2 1,1 0,2-1,2 1,2-1,1 0,2 0,2-1,15 37,-24-69,0 0,1 0,-1 0,1-1,0 1,1-1,-1 1,1-1,0 0,0-1,1 1,0-1,-1 0,1 0,1 0,-1 0,0-1,1 0,0 0,0-1,0 0,0 0,0 0,0 0,0-1,1 0,-1-1,1 1,-1-1,0-1,1 1,-1-1,0 0,1 0,4-2,7-9,0 0,-1-1,0-1,-1 0,-1-1,-1-1,0 0,-1-1,0 0,2-6,27-34,-28 41,-13 16,0 1,-1-1,1 0,-1 1,1-1,0 0,-1 1,1-1,-1 1,1-1,-1 1,0-1,1 1,-1-1,1 1,-1-1,0 1,1 0,-1-1,0 1,0 0,0-1,0 1,1 0,-1-1,0 1,0 0,0-1,0 1,0 0,-1-1,1 1,0 0,0-1,0 1,0 0,-1-1,1 1,0 0,-1-1,1 1,0-1,-1 1,1-1,-1 1,1-1,-1 1,1-1,-1 1,0-1,1 3,-2 1,-3 15,1 0,0 1,1-1,1 0,1 1,1 0,0-16,0 0,0 0,1 0,0 0,0 0,0 0,0 0,0 0,1-1,0 1,-1 0,1-1,1 1,-1-1,0 0,1 0,0 0,0 0,0 0,0-1,0 1,0-1,1 0,-1 0,1 0,0 0,-1-1,1 1,0-1,0 0,4 1,29 1,-2-6</inkml:trace>
  <inkml:trace contextRef="#ctx0" brushRef="#br0" timeOffset="1576.548">3820 556,'-14'-5,"-11"-1,-8 0,-5-1,-3-1,5 0</inkml:trace>
  <inkml:trace contextRef="#ctx0" brushRef="#br0" timeOffset="1829.866">3152 275,'23'-9,"23"-3,22-2,20 2,16 0,8 3,0 2,-4 7,-12 9,-17 6,-23 1</inkml:trace>
  <inkml:trace contextRef="#ctx0" brushRef="#br0" timeOffset="2858.547">4114 475,'-5'116,"1"-79,2 1,2-1,2 1,5 28,-6-58,1 0,0 0,0 0,1-1,0 1,0-1,1 0,0 0,1 0,3 5,-6-10,0 0,0 0,0 1,1-1,-1-1,1 1,0 0,-1-1,1 1,0-1,0 0,0 0,0 0,0 0,0 0,0-1,0 1,1-1,-1 0,0 0,0 0,0 0,0-1,0 0,0 1,0-1,0 0,2-1,5-2,0-1,0 0,-1-1,0 0,0 0,0-1,-1 0,0 0,0-1,-1 0,0-1,0 0,3-6,65-128,-73 136,-8 21,-1-1,2 1,0 1,0-1,1 1,1 0,1 0,0 0,1 0,0 0,1 0,2 12,-1-24,0 0,0 0,1 0,-1 0,1 0,-1 0,1-1,0 1,0-1,0 1,1-1,-1 0,0 0,1 0,0 0,-1 0,1 0,0-1,0 1,0-1,0 0,0 0,0 0,0 0,0-1,0 1,0-1,1 0,-1 0,0 0,0 0,1 0,-1-1,7 0,0-1,1 0,-2-1,1 0,0-1,-1 0,1 0,-1-1,8-5,-4 0,1 0,-2-1,1-1,-1 0,-1 0,0-1,-1 0,0-1,-2 0,1-1,3-9,-16 31,1 0,1-1,-1 1,1 0,1 0,-1 0,1 0,0 1,1-1,0 0,0 0,0 1,1-1,0 0,0 0,1 0,0 1,4-4,-1 1,1-1,0-1,0 1,0-1,0 0,1 0,-1-1,1 1,0-2,0 1,0-1,-1 0,1 0,0-1,2 0,18 4,1-2,-1-1,0-1,1-1,-1-1,0-2,12-3,-36 6,0 0,-1 0,1 0,0-1,-1 1,1-1,-1 0,0 1,1-1,-1 0,0 0,0-1,0 1,-1 0,1-1,0 1,-1-1,0 1,1-1,-1 0,0 1,0-1,0-2,2-3,3-2,0 2,0-1,1 1,0 0,1 0,0 1,0 0,0 0,1 1,0 0,0 0,1 1,5-2,-10 5,46-18,-50 20,1 0,-1-1,0 1,1 0,-1 1,0-1,1 0,-1 0,0 1,1-1,-1 0,0 1,1-1,-1 1,0 0,0-1,0 1,0 0,0 0,0 0,0 0,0 0,0 0,0 0,0 0,0 0,-1 0,1 0,0 1,-1-1,1 0,-1 0,1 1,-1-1,0 0,0 1,0-1,1 1,10 187,21 51,-15-134,-5 2,-3 53,-9-153,0-4,1 0,-1 0,0 0,0 0,0 0,-1 0,1 0,-1 0,0 0,0 0,0 0,-1-1,0 1,1 0,-1-1,0 1,-1-1,2-3,1 1,-1-1,0 0,0 0,0 0,0 0,1 0,-1 0,0 0,0-1,0 1,0 0,1 0,-1-1,0 1,0 0,1-1,-1 1,0-1,1 1,-1-1,0 1,1-1,-1 1,1-1,-1 0,0 1,1-1,0 0,-1 1,1-1,-1 0,1 0,0 0,-8-16,1 0,1 0,0 0,1-1,1 0,1 0,1 0,0-1,1 1,0 6,-6-78,5-1,3 0,4 0,4 0,4 1,16-54,-26 129,-2 9,0 0,0-1,1 1,0 0,0 0,0 1,0-1,1 0,0 1,1-1,-1 1,1 0,3-3,-5 8,1-1,0 1,0 0,-1-1,1 1,0 1,0-1,0 0,-1 1,1-1,0 1,-1 0,1 0,0 0,-1 0,1 0,-1 1,0-1,1 1,-1 0,0-1,0 1,0 0,0 0,0 0,-1 1,1-1,-1 0,1 1,-1-1,0 1,1 0,0 0,9 10,-1 0,0 1,-1 0,0 0,-1 1,-1 0,0 1,-1-1,-1 1,0 0,-1 1,-1-1,-1 1,0 3,-2-15,-1-1,0 1,0-1,-1 0,1 1,-1-1,0 0,0 0,0 0,-1 0,1-1,-1 1,0-1,0 1,0-1,-1 0,1 0,-1 0,1-1,-1 1,0-1,0 0,0 0,-2 0,-3 2,-1 0,1-1,-1-1,1 0,-1 0,0-1,0 0,0 0,1-1,-9-1,-12-15,28 3</inkml:trace>
  <inkml:trace contextRef="#ctx0" brushRef="#br0" timeOffset="3133.759">5893 127,'2'10,"3"15,3 21,7 20,8 19,7 14,4 8,2 2,-3-5,-7-7,-11-10,-16-10,-25-10,-28-6,-27-7,0-13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47.43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61,'16'0,"21"-2,20-3,19-3,12-5,5 0,-7 2,-13 3,-21 8,-27 8,-17 2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46.91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120 195,'-118'290,"121"-315,68-184,11-5,-80 210,13-24,-15 28,0 0,1-1,-1 1,0 0,1-1,-1 1,0 0,1-1,-1 1,0 0,1-1,-1 1,1 0,-1 0,1 0,-1 0,1-1,-1 1,1 0,-1 0,1 0,-1 0,0 0,1 0,-1 0,1 0,-1 0,1 0,-1 0,1 1,-1-1,1 0,-1 0,1 0,-1 1,0-1,1 0,-1 0,1 1,-1-1,0 0,1 1,-1-1,0 1,1-1,-1 0,0 1,0-1,0 1,1-1,-1 1,0-1,0 0,0 1,8 17,-1 0,0 0,-1 1,-2 0,3 17,0-5,0 5,7 33,2-1,4-1,2-1,17 30,-30-78</inkml:trace>
  <inkml:trace contextRef="#ctx0" brushRef="#br0" timeOffset="262.295">0 342,'23'0,"21"0,14-3,11-2,3-3,-4-5,-9-2,-14-1,-16 3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39.93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264 1351,'250'7,"87"-24,-170 5,1 7,113 14,-176 4,-104-12,-1-1,1 0,0 0,-1 1,1-1,0 0,-1 0,1 0,0 0,-1 0,1 0,-1 0,1 0,0 0,-1 0,1 0,0 0,-1 0,1-1,0 1,-1 0,1 0,-1-1,1 1,0 0,-1-1,1 1,-1-1,1 1,-1-1,0 1,1-1,-1 1,1-1,-1 1,0-1,1 1,-1-1,0 0,0 1,1-1,-1 0,0 1,0-1,0 1,0-1,0 0,0 1,0-1,0 0,0 1,0-1,0 0,-1 1,1-1,0 0,0 1,-1-1,1 0,-5-9</inkml:trace>
  <inkml:trace contextRef="#ctx0" brushRef="#br0" timeOffset="475.494">1614 709,'6'132,"5"0,12 32,-2-15,-2 74,-19-119,11 106,7-163,-10-65,-7-2,-1 1,0-1,-2 1,0-1,-1 1,-2-1,4 14,-7-38</inkml:trace>
  <inkml:trace contextRef="#ctx0" brushRef="#br0" timeOffset="1193.002">1601 789,'-70'-221,"69"220,0 0,1 0,-1 0,1-1,0 1,-1 0,1 0,0 0,0 0,-1 0,1 0,0 0,0-1,0 1,1 0,-1 0,0 0,0 0,0 0,1 0,-1 0,1 0,-1 0,1 0,-1 0,1 0,0 0,-1 0,1 0,0 0,0 0,-1 1,1-1,0 0,0 1,0-1,0 0,0 1,0-1,0 1,0 0,0-1,0 1,0 0,1 0,-1-1,0 1,0 0,0 0,0 0,0 0,0 1,1-1,-1 0,0 0,0 1,0-1,21 5,0 0,0 1,-1 2,0 0,0 1,-1 1,0 0,16 13,-4-4,147 86,80 67,-197-126,-23-15,0-2,2-1,1-3,1-1,1-2,0-2,5-1,71 17,-119-36,1 1,-1-1,0 1,0-1,0 1,0 0,0-1,0 1,0 0,0 0,0 0,0 0,0 0,0 0,0 0,-1 0,1 0,0 0,-1 0,1 0,-1 1,1-1,-1 0,0 0,0 1,1-1,-1 0,0 1,0-1,0 0,0 0,0 1,-1-1,1 0,0 1,-1-1,1 0,-1 0,1 0,-1 1,1-1,-1 0,0 0,0 0,1 0,-1 0,0 0,0 0,-49 43,-88 38,-47 45,-29-13,-179 66,362-166,-282 114,357-155,-31 16</inkml:trace>
  <inkml:trace contextRef="#ctx0" brushRef="#br0" timeOffset="2575.087">2897 1136,'-3'15,"0"-1,1 0,1 1,0-1,1 1,0 0,1-1,1 1,0-1,1 0,1 0,0 0,1 0,0 0,1-1,1 0,0 0,1-1,0 0,1 0,1 0,-3-6,0-1,1 1,-1-1,1-1,0 1,1-1,-1-1,1 0,0 0,0 0,0-1,0-1,0 1,0-1,1-1,-1 0,0 0,0-1,0 0,1-1,-1 0,0 0,-1-1,1 0,0 0,-1-1,0-1,0 1,0-1,0 0,-1-1,0 0,0 0,0-1,-1 1,6-9,-5 7,0 0,0 0,-1-1,0 0,-1-1,0 1,0-1,-1 0,0 0,-1-1,0 1,-1-1,0 1,0-1,-1 0,-1 0,0 0,0 0,-1 1,-1-1,1 0,-2 1,0-1,0 1,0 0,-2 0,1 0,-1 0,0 1,-1-1,0 2,-1-1,0 1,0 0,-1 0,0 1,0 0,-6-4,7 7,-1-1,0 1,-1 0,1 1,-1 0,1 0,-1 1,0 0,0 1,0 0,0 0,0 1,0 0,0 0,0 1,0 0,0 1,0 0,1 0,-1 1,1 0,-1 1,1 0,0 0,0 1,1 0,-1 0,1 1,0 0,1 0,-1 0,1 1,0 0,1 0,0 1,-2 3,3-3,0 0,0 0,1 0,1 1,-1 0,1-1,0 1,1 0,0 0,1 0,0 0,0 0,1-1,0 1,0 0,1 0,2 5,13 32</inkml:trace>
  <inkml:trace contextRef="#ctx0" brushRef="#br0" timeOffset="3071.411">3458 1217,'14'7,"18"2,19-1,22-1,23-2,23-4,18-5,11-1,6-2,-4 0,-11 1,-15 1,-22 3,-22 0,-22 2,-23 0,-18 2,-12 1</inkml:trace>
  <inkml:trace contextRef="#ctx0" brushRef="#br0" timeOffset="4645.806">103 174,'-59'287,"19"-115,37-149,11-33,15-63,-3 0,4-43,18-71,-39 178,-2 3,1-1,-1 1,1 0,1 0,-1 0,1 0,0 0,1 1,-1-1,1 1,0 0,0 0,-3 4,0 0,1 0,-1 1,0-1,0 0,0 1,1-1,-1 1,0-1,1 1,-1 0,0 0,1 0,-1-1,1 1,-1 0,0 0,1 1,-1-1,0 0,1 0,-1 1,0-1,1 1,-1-1,0 1,0 0,1-1,-1 1,0 0,0 0,0 0,0 0,0 0,0 0,32 43,-11 5,-2 1,-2 0,-2 2,9 52,44 130,-65-221,1-1,1-1,0 1,0-1,1 0,1 0,-1-1,9 7,0-3</inkml:trace>
  <inkml:trace contextRef="#ctx0" brushRef="#br0" timeOffset="4897.131">49 428,'19'-2,"25"-1,29 0,25-4,18-5,-11-1</inkml:trace>
  <inkml:trace contextRef="#ctx0" brushRef="#br0" timeOffset="5685.175">4434 54,'9'20,"10"14,9 8,5 3,8-1,3-3,0-3,-2-4,-4-7,-5-5,-10-6</inkml:trace>
  <inkml:trace contextRef="#ctx0" brushRef="#br0" timeOffset="6069.322">4915 0,'-1'13,"-1"0,-1 0,0 0,0-1,-1 1,-1-1,-2 3,-3 11,-10 28,10-36,1 1,2 0,0 1,0 0,2 0,1 0,0 1,2-1,0 1,1 0,1 0,1-1,1 1,1 0,1 2,-2-18,10 27,-2 1,0 0,-3 0,0 1,-1 18,0 2,0-36</inkml:trace>
  <inkml:trace contextRef="#ctx0" brushRef="#br0" timeOffset="6354.55">5103 295,'21'4,"15"2,13 0,8-2,3-1,-2-1,-5 2,-8 0,-12-1</inkml:trace>
  <inkml:trace contextRef="#ctx0" brushRef="#br0" timeOffset="6616.848">5223 535,'23'2,"21"1,19-4,14-5,9-6,2-3,-13 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7.1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1,'2'0,"8"2,13 1,15 0,16-1,15 0,12-1,5-1,-2 0,-9 0,-12 0,-16 2,-14 4,-12-1,-9 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50.6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7,'21'181,"-4"-2,-8 1,-11 114,2-294,0 0,0 0,1 0,-1 0,0 0,1 0,-1 0,0 0,0 0,1 0,-1 0,0 0,0 0,1 0,-1 0,0 1,0-1,1 0,-1 0,0 0,0 1,0-1,1 0,-1 0,0 0,0 1,21-53,-15 33,1 0,1 0,1 0,1 1,0 1,1-1,1 2,14-16,-24 30,0 0,0-1,0 1,0 0,0 0,1 0,-1 0,1 1,0-1,-1 1,1 0,0-1,0 1,0 0,0 1,0-1,0 0,0 1,0 0,0 0,0 0,0 0,0 0,0 0,0 1,0 0,0-1,0 1,-1 0,1 0,0 1,0-1,-1 1,1-1,0 1,-1 0,0 0,1 0,-1 0,5 9,-1 0,0 1,-1-1,0 1,-1 0,0 1,-1-1,0 1,-1-1,-1 1,0 0,0 0,-1-1,-1 1,-2 10,2-13,-1-1,0 1,0-1,-1 0,-1 1,0-1,0-1,0 1,-1-1,-4 6,8-12,-1 1,0 0,-1 0,1-1,0 1,-1-1,0 1,1-1,-1 0,0 0,0 0,0-1,0 1,0-1,-1 0,1 0,0 0,-1 0,1 0,-1-1,1 1,-1-1,1 0,0 0,-1 0,1-1,-1 1,1-1,-1 0,-1-1,1 1,1 0,-1-1,1 1,0-1,0 0,-1 0,2 0,-1-1,0 1,0-1,1 1,-1-1,1 0,0 0,0 0,0 0,0 0,0-1,1 1,-1-1,1 1,0-1,0 1,1-1,-1 0,1 1,-1-1,1 0,0 1,1-1,-1 0,1 1,-1-1,1 0,0 1,1-2,13-16,1 4</inkml:trace>
  <inkml:trace contextRef="#ctx0" brushRef="#br0" timeOffset="275.53">455 329,'8'-249,"7"174,-14 74,0 1,-1-1,1 1,0-1,0 1,0 0,0-1,0 1,0 0,0-1,0 1,0 0,0 0,0 0,0 0,0 0,0 0,0 0,0 0,0 1,0-1,0 0,-1 1,1-1,0 0,0 1,0-1,0 1,0 0,-1-1,1 1,0-1,0 1,-1 0,1 0,-1-1,1 1,0 0,-1 0,0 0,1 0,-1 0,1 0,-1 0,0-1,0 1,1 1,18 30,0 1,-2 0,-2 2,-1-1,7 30,-3-10,-2 0,-3 1,-2 1,-2 0,-3 0,-2 1,-3-1,-2 1,-3-1,-2 1,-13 54,1-48,-2-1,-3-1,-25 48,-13 9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51.8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1,'0'16,"2"19,1 21,2 22,0 19,0 12,-2 9,-3 0,-4-7,-1-22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58.05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193 1,'-12'2,"0"0,1 1,-1 1,0 0,1 0,0 1,0 1,0 0,1 0,-6 5,11-7,0 0,0 0,1 0,-1 1,1 0,0 0,0 0,0 0,1 0,0 1,0 0,0-1,1 1,0 0,0 0,0 0,1 1,0-1,0 0,0 6,2-8,-1 1,1-1,0 0,0 1,0-1,0 0,1 0,0 1,0-1,0 0,0-1,1 1,-1 0,1-1,0 1,0-1,0 0,1 0,-1 0,1-1,-1 1,1-1,0 0,3 2,4 1,1 0,0-1,0 0,1-1,-1 0,1-1,0 0,1-1,7 0,-1-1,1 0,-1-2,0 0,1-1,-1-2,0 0,-1 0,1-2,-1-1,-1 0,1-1,-2-1,1-1,-1 0,-1-2,0 0,-1 0,0-1,4-7,-14 16,-1 0,0-1,-1 0,1 1,-1-1,0 0,-1-1,0 1,0 0,0-1,0 1,-1-1,0 1,-1-1,1 0,-1 0,-1 1,1-1,-2-4,2 11,0 0,-1 0,1-1,-1 1,1 0,-1 0,1 0,0 0,-1 0,1 0,-1-1,1 1,-1 0,1 0,-1 0,1 1,0-1,-1 0,1 0,-1 0,1 0,-1 0,1 0,0 1,-1-1,1 0,-1 0,1 1,0-1,-1 0,1 0,0 1,-1-1,1 1,0-1,0 0,-1 1,1-1,0 0,0 1,0-1,-1 1,1-1,0 1,0-1,0 1,0-1,0 0,0 1,0-1,0 1,0-1,0 1,0-1,0 1,0-1,1 0,-1 1,0-1,0 1,0-1,1 0,-1 1,0-1,-2 7,0 0,0 0,1 0,0 0,0 1,0-1,1 0,0 0,1 0,0 1,0-1,0 0,1 0,0 0,0 0,1-1,0 1,0-1,0 1,1-1,0 0,0 0,1-1,0 1,0-1,0 0,0 0,1-1,0 1,0-1,0-1,2 2,-1-4,-1 1,1 0,0-1,0-1,1 1,-1-1,0 0,0-1,0 1,0-1,0-1,0 1,-1-1,1-1,0 1,-1-1,1 0,-1-1,0 1,0-1,-1 0,1-1,2-2,1-1,-1 0,-1-1,1 0,-1 0,-1 0,0-1,0 0,-1-1,0 1,-1-1,0 0,0 0,-1 0,-1-1,-2 4,-6 24,2 4,0-1,1 1,1 0,1 0,1 0,1 0,-1-13,1-1,-1 0,1 0,1-1,-1 1,1 0,0 0,0-1,1 1,-1-1,1 1,1-1,-1 0,1-1,0 1,0 0,0-1,0 0,1 0,0 0,0-1,0 1,35 12,2-6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00.8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255 120,'0'18,"0"22,0 22,0 22,2 13,3 8,3-2,0-6,1-11,2-13,-2-14,-2-18</inkml:trace>
  <inkml:trace contextRef="#ctx0" brushRef="#br0" timeOffset="202.546">0 427,'2'0,"13"0,16 0,25 0,22-3,17-2,10-1,-2 1,-18 1</inkml:trace>
  <inkml:trace contextRef="#ctx0" brushRef="#br0" timeOffset="809.039">642 1002,'11'-11,"-1"0,0-1,-1 0,0-1,-1 0,0 0,-1-1,0 0,-1 0,-1 0,0-1,-1 0,-1 0,0 0,-1 0,-1 0,0-1,-1 1,-2-11,3 21,-1 1,0-1,-1 0,1 0,-1 1,0-1,0 0,0 1,-1-1,0 1,0-1,0 1,0 0,-1 0,1 0,-2-1,4 5,1 1,-1-1,0 1,1-1,-1 1,0-1,1 1,-1-1,0 1,0-1,0 1,0-1,1 1,-1-1,0 1,0-1,0 1,0 0,0-1,0 1,0-1,0 1,-1-1,1 1,0-1,0 1,0-1,-1 1,1-1,0 1,0-1,-1 1,1-1,0 1,-1-1,1 0,-1 1,1-1,-1 1,1-1,0 0,-1 0,1 1,-1-1,1 0,-1 0,1 0,-1 1,0-1,1 0,-1 0,1 0,-1 0,1 0,-1 0,1 0,-1 0,0 0,1 0,-1-1,7 6,1-1,-1 0,1-1,0 1,0-1,0-1,0 1,1-1,-1-1,1 1,-1-1,1 0,-1-1,6 0,-9 0,47 2,-38-3,-1 1,1 0,-1 1,0 1,1 0,-1 0,0 2,0-1,6 4,-13-3,0 0,0 0,-1 1,1 0,-1 0,0 0,-1 0,1 0,-1 1,0 0,-1 0,1-1,-1 2,0-1,-1 0,1 0,-1 0,0 1,-1-1,0 6,14 50,-13-58,0 0,1-1,-1 1,1-1,0 1,0-1,0 0,1 0,-1 1,1-2,0 1,-1 0,1 0,1-1,-1 0,0 0,1 0,-1 0,1 0,-1 0,1-1,0 0,-1 0,1 0,0 0,0-1,0 1,0-1,0 0,0 0,0 0,0-1,0 0,-1 1,1-1,0-1,3 0,1-1,-1-1,1 0,-1 0,0-1,0 0,-1 0,1-1,-1 0,0 0,-1 0,1-1,-1 1,-1-1,1-1,-1 1,0-1,-1 1,0-1,0 0,-1 0,0 0,0-1,-1 1,0 0,0-7,-2-1,-7 45,5-15,2 0,0 1,0-1,1 0,1 0,0 0,1 1,1-1,0-1,1 1,0 0,1-1,1 0,3 6,-7-16,0-1,0 0,0 0,0 0,0 0,0 0,0-1,0 1,1 0,-1-1,1 0,-1 0,1 0,0 0,-1 0,1 0,0-1,19 2</inkml:trace>
  <inkml:trace contextRef="#ctx0" brushRef="#br0" timeOffset="1106.806">1257 387,'5'16,"12"8,4-1</inkml:trace>
  <inkml:trace contextRef="#ctx0" brushRef="#br0" timeOffset="1576.076">1805 641,'-78'-13,"76"13,0 0,-1 0,1 1,0-1,0 0,0 1,-1 0,1-1,0 1,0 0,0 0,0 0,0 1,1-1,-1 0,0 1,0-1,1 1,-1-1,1 1,-1 0,1 0,0-1,0 1,0 0,0 0,0 0,0 1,0-1,1 0,-1 0,1 0,0 1,1 7,0 0,1 0,0 0,1-1,1 1,-1-1,1 0,1 0,-1 0,2 0,-1-1,1 0,0 0,1 0,0-1,0 0,1 0,0-1,3 2,-6-3,173 155,-177-160,0 1,0 0,0-1,1 1,-1 0,0 0,0 0,0 0,0 0,0 0,-1 0,1 0,0 0,0 0,-1 0,1 0,-1 1,1-1,-1 0,1 0,-1 1,0-1,1 0,-1 1,0-1,0 0,0 1,0-1,0 1,-1-1,1 0,0 0,-1 1,1-1,0 0,-1 1,0-1,1 0,-1 0,0 0,1 0,-1 0,0 0,0 0,0 0,0 0,0 0,0 0,-1 0,-3 1,0-1,1 0,-1 0,0 0,0-1,0 1,1-1,-1 0,0-1,0 1,0-1,1 0,-1 0,0-1,1 1,-1-1,1 0,-1 0,1 0,0-1,0 0,0 0,0 0,1 0,-1 0,1-1,0 1,0-1,0 0,0 0,1 0,-1-1,1 1,0 0,1-1,-1 0,1 1,0-1,0 0,0 1,1-1,-1-3,4-10,1 0,1 1,0-1,1 1,1 0,1 0,0 1,1 0,1 1,0 0,3-1,6-13,18-24,-2-1,-3-2,-2-1,-3-1,-2-2,-3 0,-2-1,8-51,-26 103,0 0,-1 0,0 1,0-1,-1 0,0 0,0 0,-1 0,-1 0,1 1,-2-1,1 0,-1 1,0 0,-2-3,5 10,-1-1,0 1,0 0,0 0,0-1,0 1,0 0,0 0,0 0,-1 0,1 0,0 0,-1 1,1-1,-1 0,1 1,0-1,-1 1,1-1,-1 1,0-1,1 1,-1 0,1 0,-1 0,1 0,-1 0,0 0,1 1,-1-1,1 1,-1-1,1 1,-1-1,1 1,0 0,-1-1,0 2,-41 48,34-25,0 1,2 0,1 0,1 1,1-1,1 1,1 22,0 12,2 1,3 0,2 0,4-1,2 0,2-1,3-1,3 0,2-1,7 8,-21-50,1 0,0-1,0 0,2 0,0-1,1 0,7 6,-18-19,1 0,-1 0,1-1,0 1,-1 0,1 0,0-1,-1 1,1 0,0-1,0 1,0-1,0 1,0-1,-1 0,1 1,0-1,0 0,0 1,0-1,0 0,0 0,0 0,0 0,0 0,0 0,0 0,0 0,0-1,0 1,0 0,1-1,5-9</inkml:trace>
  <inkml:trace contextRef="#ctx0" brushRef="#br0" timeOffset="2551.513">1858 467,'23'15,"-1"-1,2-1,0-1,0-1,1-1,1-1,0-1,0-2,0 0,2-2,-24-3,464 96,-460-94,5-1,0 2,-1 0,0 0,1 1,-2 1,1 0,-1 0,0 1,3 3,-13-10,0 1,0-1,0 1,-1 0,1-1,0 1,0 0,-1-1,1 1,0 0,-1 0,1 0,-1-1,1 1,-1 0,1 0,-1 0,0 0,0 0,1 0,-1 0,0 0,0 0,0 0,0 0,0 0,0 0,0 0,0 0,-1 0,1 0,0 0,0 0,-1 0,1-1,-1 1,1 0,-1 0,1 0,-1 0,1-1,-1 1,0 0,0-1,1 1,-1 0,0-1,0 1,0-1,0 1,-48 19,14-12,-97 38,127-44,0 1,0 0,1 1,-1-1,1 1,-1 0,1 0,0 0,1 1,-1-1,1 1,0 0,0 0,0 0,1 0,0 0,0 1,0-1,0 1,1 0,0-1,0 4,1-6,0 0,0 0,0 0,0 0,1 1,-1-1,1 0,0 0,0 0,0 0,0 0,1 0,-1 0,1-1,0 1,0 0,0-1,0 1,0-1,0 0,1 0,-1 0,1 0,-1 0,1 0,0-1,0 1,0-1,-1 0,3 1,6 1,-1 0,0 0,1-1,0 0,-1-1,1 0,0-1,7-1,-6 0,0 0,-1-1,1-1,-1 0,0 0,0-1,0-1,0 0,1-1,-8 4,0 0,0-1,0 1,0-1,-1 0,1 0,-1-1,1 1,-1-1,0 0,0 0,-1 0,1 0,-1 0,0 0,0-1,0 1,-1-1,0 1,0-1,0 0,0 1,0-3,3 89,-3-77,0 1,1-1,0 0,0 0,0 0,0 0,1 0,0 0,0 0,1-1,-1 0,1 0,0 0,0 0,0 0,0-1,1 1,-1-1,1-1,0 1,0 0,0-1,0 0,1-1,-1 1,0-1,1 0,-1 0,1 0,-1-1,1 0,0 0,-1-1,1 1,-1-1,1 0,-1-1,0 1,1-1,8-8,-2 0,1-1,-1 0,-1 0,0-2,0 1,-2-1,1-1,-2 0,0 0,0 0,-1-1,-1-1,-1 1,1-4,19-68,-3-1,-5-1,-3 0,-4-1,-4-1,-5-29,1-34,-5 110,3 44,0 1,0-1,-1 1,1-1,0 0,0 1,-1-1,1 1,0-1,0 0,-1 1,1-1,0 0,-1 1,1-1,-1 0,1 0,0 0,-1 1,1-1,-1 0,1 0,-1 0,1 0,-1 0,1 1,-1-1,1 0,-1 0,1 0,0 0,-1-1,1 1,-1 0,1 0,-1 0,1 0,-1 0,1-1,0 1,-1 0,1 0,-1 0,1-1,0 1,-1 0,1-1,0 1,-1 0,1-1,0 1,-1-1,1 1,-14 39,2 0,2 1,1 0,2 1,2 0,1 9,-3 25,4 0,2 0,4 8,0-51,1 0,1 0,2 0,1-1,1 0,2-1,1 0,10 15,-16-33,1 0,1-1,0 0,1 0,0-1,0 0,10 6,-16-13,0 0,0-1,0 0,0 1,1-1,-1-1,1 1,-1 0,1-1,0 0,0 0,-1 0,1 0,0 0,0-1,0 0,0 0,0 0,0 0,0-1,0 1,-1-1,1 0,0 0,0-1,-1 1,1-1,2-1,6-8,0 0,-1-1,-1 0,0 0,0-1,-2-1,1 0,-2 0,0 0,0-1,-2 0,0 0,1-4,22-78,-36 138,1 1,2 0,2 0,2 43,1-79,0 0,0 0,1 0,0 0,1-1,-1 1,1 0,0 0,0-1,1 0,-1 1,1-1,1 0,-1 0,1 0,-1-1,1 1,1-1,-1 0,1 0,-1-1,1 1,0-1,0 0,4 2,0-2,1-1,-1 0,0 0,1 0,-1-1,1-1,0 1,-1-2,1 1,-1-1,1-1,-1 0,0 0,1-1,-1 0,0-1,5-2,22-13</inkml:trace>
  <inkml:trace contextRef="#ctx0" brushRef="#br0" timeOffset="2799.914">3008 387,'16'-2,"21"1,20 3,22 4,14 3,13 0,3-2,-2-4,-8-5,-17-4,-22-1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58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73 295,'0'20,"0"17,0 8,0 3,0-2,2-4,1-6,2-9,1-9,-2-9</inkml:trace>
  <inkml:trace contextRef="#ctx0" brushRef="#br0" timeOffset="248.948">47 14,'-14'-2,"-4"3,5 9,12 10,13 7,4 0</inkml:trace>
  <inkml:trace contextRef="#ctx0" brushRef="#br0" timeOffset="472.653">448 563,'14'-10,"0"0,-1-1,0-1,-1 0,0 0,-1-1,-1-1,0 0,0 0,-2-1,0 0,0 0,-2-1,0 0,0-1,-2 1,1-3,-5 17,0 0,0 0,0 0,0 0,0 0,0 0,0 0,0 0,-1 0,1 0,-1 0,0 1,1-1,-1 0,0 0,0 0,0 1,0-1,-1 0,1 1,0-1,-1 1,1 0,-1-1,1 1,-1 0,0 0,1 0,-1 0,0 0,0 0,0 0,0 1,0-1,0 1,0 0,0-1,0 1,0 0,0 0,0 0,0 0,0 0,0 1,0-1,1 1,-1-1,-1 1,-6 3,0 1,0 0,0 0,1 1,0 0,0 0,0 1,1-1,0 2,0-1,1 1,0 0,0 1,1-1,0 1,1 0,0 1,0-1,1 1,0-1,0 1,1 0,1 0,0 0,0 0,1 0,0 0,1 0,1 6,-1-11,0 1,1 0,0-1,0 1,1-1,-1 0,1 0,0 0,1 0,-1 0,1-1,0 1,0-1,0 0,1-1,0 1,-1-1,1 1,0-1,1-1,-1 1,0-1,1 0,4 1,7 2,1-1,-1-1,1-1,0-1,0 0,0-1,8-1,29-4</inkml:trace>
  <inkml:trace contextRef="#ctx0" brushRef="#br0" timeOffset="944.486">1062 295,'-9'-1,"-1"0,0 1,0 1,1-1,-1 1,0 1,1 0,-1 0,1 1,-2 1,8-3,-1 0,0 1,1-1,0 1,-1 0,1 0,0 0,0 0,0 1,0-1,1 1,-1 0,1 0,-1 0,1 0,0 0,0 0,0 1,1-1,-1 1,1-1,0 1,0-1,0 1,0 0,1 0,-1 0,3 2,0-1,0 1,1-1,0 1,0-1,0 0,0 0,1 0,0 0,0-1,0 1,0-1,1 0,0-1,0 1,0-1,0 0,0 0,1 0,5 1,-2 2,47 23,-40-22,-1 1,0 0,0 1,-1 0,0 2,-1-1,0 1,6 8,-18-17,1 0,-1 0,1 0,-1 0,0 0,0 0,0 0,0 0,0 1,0-1,-1 0,1 0,-1 1,1-1,-1 1,0-1,0 0,0 1,0-1,-1 1,1-1,0 0,-1 1,0-1,0 0,0 0,0 0,0 1,0-1,0 0,0 0,-1 0,1-1,-1 1,0 0,0-1,1 1,-1-1,0 1,0-1,0 0,0 0,-1 0,1 0,0 0,0 0,-3 0,2 0,0 1,0-1,0 0,0 0,0 0,0 0,0-1,-1 1,1-1,0 0,0 0,0 0,-1-1,1 1,0-1,0 1,0-1,0 0,0 0,0 0,0-1,0 1,0-1,0 0,1 0,-1 0,1 0,-1 0,1 0,0-1,0 1,0-1,0 1,0-1,1 0,-1 0,1 0,0 0,0 0,-1-2,2-6,-1 0,2 0,0 0,0 0,1 0,0 0,1 0,1 1,-1-1,1 1,1 0,0 0,1 0,0 1,0 0,1 0,0 1,0-1,6-3,-4 1,1 1,0 1,0 0,1 0,0 1,1 1,-1 0,1 0,1 1,-1 0,10-2,-19 8,-1-1,1 1,-1 0,1-1,-1 1,1 0,0 0,-1 1,1-1,-1 1,1-1,-1 1,1 0,-1 0,0 0,1 0,-1 0,0 0,0 1,1-1,-1 1,0-1,-1 1,1 0,0 0,0 0,-1 0,1 0,-1 0,0 1,0-1,0 0,0 1,0-1,0 1,0-1,-1 1,0-1,1 2,15 73,-15-65,0 0,1-1,0 1,1-1,0 1,1-1,0 0,1 0,0-1,1 1,0-1,0-1,1 1,1-1,1 2,-8-10,1 1,0-1,-1 0,1 0,0 1,0-1,-1 0,1-1,0 1,0 0,0 0,0-1,0 1,1-1,-1 0,0 0,0 0,0 0,0 0,0 0,0 0,0-1,0 1,0-1,0 1,0-1,0 0,0 0,0 0,0 0,0 0,-1 0,1 0,0-1,-1 1,1-1,-1 1,0-1,1 0,-1 1,0-1,1-1,10-20</inkml:trace>
  <inkml:trace contextRef="#ctx0" brushRef="#br0" timeOffset="1224.739">1384 1,'-7'11,"-2"13,2 14,8 12,9 8,4-5</inkml:trace>
  <inkml:trace contextRef="#ctx0" brushRef="#br0" timeOffset="1680.608">1637 709,'1'-422,"3"387,-4 34,0 1,0-1,0 1,0-1,0 0,0 1,0-1,1 1,-1-1,0 1,0-1,0 1,1-1,-1 1,0-1,1 1,-1 0,0-1,1 1,-1-1,0 1,1 0,-1-1,1 1,-1 0,1 0,-1-1,1 1,-1 0,1 0,-1 0,1-1,-1 1,1 0,-1 0,1 0,-1 0,1 0,0 0,-1 0,1 0,-1 0,1 0,-1 1,1-1,-1 0,1 0,-1 0,1 1,-1-1,1 0,-1 1,0-1,1 0,-1 1,1-1,68 86,-18-30,38 52,-86-100,1-1,-1 1,-1 1,1-1,-1 0,-1 1,1-1,-1 1,-1-1,0 7,3 29,-2-39,0-1,1 1,-1-1,1 0,0 1,0-1,0 0,0 0,1 0,0 0,-1-1,1 1,1-1,-1 0,0 0,1 0,0 0,0-1,0 1,0-1,0 0,0 0,0 0,1-1,-1 1,1-1,-1 0,1-1,0 1,11 1,-1 0,0-1,0-1,1-1,-1 0,0 0,0-2,7-2,-11 3,0-1,0 0,0-1,0 0,-1 0,0-1,0-1,0 0,-1 0,0-1,0 0,0-1,-1 0,0 0,-1-1,0 1,0-2,-1 1,0-1,0 0,-1 0,-1-1,0 1,0-1,1-10,-4 17,0 1,0-1,-1 1,0-1,0 0,0 1,0-1,0 1,-1-1,0 0,1 1,-1-1,0 1,-1 0,1-1,-1 1,0 0,1 0,-1 0,-1 0,1 0,0 0,-1 0,1 1,-1 0,0-1,0 1,0 0,0 0,0 0,0 1,0-1,-1 1,1 0,-1 0,1 0,-1 0,1 1,-1-1,0 1,1 0,-1 0,0 0,-1 3,1 0,0 0,-1 1,1 0,1-1,-1 1,0 1,1-1,0 0,0 1,0 0,1 0,0 0,0 0,0 0,0 0,1 0,0 0,0 1,0-1,0 1,1-1,0 0,0 1,1-1,0 1,0-1,0 2,1 0,-1 0,1 0,0 0,1 0,0 0,0 0,1-1,-1 0,1 1,0-2,1 1,0 0,0-1,0 0,0 0,1 0,0-1,0 0,0 0,1 0,-1-1,5 2,11 4,0-1,1-1,0-1,0-2,1 0,5 0,46 3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3:55.11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0 166,'12'2,"0"1,0-1,0 2,-1 0,1 0,-1 1,0 0,0 1,-1 0,0 1,0 0,0 1,-1 0,0 0,-1 1,0 0,0 0,-1 1,0 0,0 1,-1-1,-1 1,0 0,-1 1,0-1,0 1,-1 0,-1 0,1 7,3 22,-5-41,0 0,-1 1,1-1,0 0,0-1,0 1,-1 0,1 0,0 0,0 0,0-1,-1 1,1 0,0 0,0-1,-1 1,1-1,0 1,-1-1,1 1,-1-1,1 1,0-1,-1 0,1 1,-1-1,0 0,1 1,-1-1,1 0,-1 0,0 1,0-1,1 0,-1 0,0 0,0 1,0-2,1 0,50-88,-31 52,2 1,1 1,2 0,22-22,-47 57,1 0,-1 0,1 0,-1 0,1 0,-1 0,1 0,0 0,0 0,-1 0,1 0,0 0,0 1,0-1,0 0,0 1,0-1,0 1,0-1,0 1,0-1,0 1,0-1,0 1,0 0,0 0,1 0,-1 0,0 0,0 0,0 0,0 0,1 0,-1 0,0 1,0-1,0 0,0 1,0-1,0 1,0-1,0 1,0-1,1 2,7 79,-9-61,-1 19,-1-28,1 1,0-1,1 0,0 0,1 0,0 0,1 0,0 0,1 0,0 0,1-1,0 1,0-1,1 0,2 2,-4-9,0 0,0 0,1-1,-1 1,0-1,1 0,-1 0,1 0,0 0,0-1,0 1,0-1,0 0,0 0,0-1,0 1,0-1,0 0,0 0,1 0,-1-1,1 0,26-5</inkml:trace>
  <inkml:trace contextRef="#ctx0" brushRef="#br0" timeOffset="283.656">816 140,'9'22,"1"0,2 0,0-1,1-1,1 0,1-1,0-1,2 0,0-1,1-1,0 0,5 1,-21-15,0 0,1-1,-1 1,1 0,-1-1,1 0,-1 1,1-1,0 0,-1 0,1-1,0 1,0 0,0-1,0 0,0 0,-1 0,1 0,0 0,0 0,0-1,0 0,0 1,-1-1,1 0,0 0,-1 0,1-1,0 1,-1-1,0 1,1-1,-1 0,0 0,0 0,0 0,0 0,0-1,-1 1,2-2,4-10,-1 0,-1-1,0 0,0 0,-2 0,0 0,0-1,-2 1,1-8,-1 5,1-1,1 1,0 0,2 0,0 0,3-5,9 7,-9 19</inkml:trace>
  <inkml:trace contextRef="#ctx0" brushRef="#br0" timeOffset="888.185">1323 407,'17'-14,"-1"0,0-1,-1-1,-1 0,-1-1,0-1,-1 0,-1 0,0-1,-2-1,0 1,-2-2,0 1,-1-1,-1 0,0 0,-2-1,-1 1,0-5,-3 27,1 0,-1-1,0 1,1-1,-1 1,1 0,-1-1,0 1,1-1,-1 1,0-1,0 0,1 1,-1-1,0 0,0 0,0 1,0-1,1 0,-1 0,0 0,0 0,0 0,0 0,0 0,1 0,-1 0,0-1,0 1,0 0,1-1,-1 1,0 0,0-1,1 1,-1-1,0 1,0-1,1 1,-1-1,1 1,-1-1,1 0,-1 1,1-1,-1 0,1 0,-1 1,1-1,0 0,-1 0,1 0,0 1,0-1,0 0,0 0,0 0,0 0,0 0,0 1,0-1,0 0,0 0,0 0,1 0,-8 9,1 1,1-1,0 1,0 1,0-1,1 1,1 0,0 0,0 0,1 0,0 1,1-1,0 0,0 1,1-1,1 1,0-1,0 1,1-1,0 0,1 0,0 0,1 0,0 0,0-1,1 1,0-1,1-1,0 1,0-1,1 0,0 0,1-1,4 5,-3-6,0 0,0-1,0 0,1 0,0-1,0 0,0-1,0 0,1 0,-1-1,1-1,-1 0,1 0,10-2,-17 0,0-1,-1 0,0 0,1 0,-1 0,0 0,0-1,0 0,-1 1,1-1,0 0,-1 0,0-1,0 1,0 0,0-1,0 1,-1-1,0 0,0 1,0-1,0 0,0 0,-1 0,1 0,-1 0,0 0,0 1,-1-1,1 0,-2-2,4-13,0-23,-1 23,0 0,1 1,1-1,1 0,0 1,3-4,-7 19,1 0,1 1,-1-1,0 1,1 0,-1-1,1 1,0 0,0 0,-1 0,1 0,1 0,-1 0,0 1,0-1,1 1,-1-1,1 1,-1 0,1 0,0 0,-1 0,1 1,0-1,-1 1,1-1,0 1,0 0,0 0,-1 0,1 1,0-1,0 1,-1-1,1 1,0 0,-1 0,1 0,-1 1,1-1,-1 0,0 1,1 0,-1-1,10 11,0 1,-1-1,-1 2,0-1,0 1,-1 1,-1 0,-1 0,0 1,-1-1,-1 1,0 1,-1-1,-1 1,1 10,18 60,-21-83,0 1,1 0,0 0,0-1,0 1,0-1,1 0,0 0,0 0,0 0,0 0,0 0,1-1,0 0,0 0,0 0,0 0,0 0,0-1,1 0,-1 0,1 0,0 0,-1-1,1 0,0 0,0 0,0 0,0-1,0 0,0 0,0 0,0-1,0 0,1 0,31-9,-3-2</inkml:trace>
  <inkml:trace contextRef="#ctx0" brushRef="#br0" timeOffset="1315.739">2554 73,'-8'-4,"0"0,0 0,0 1,0 0,-1 0,1 1,-1 0,0 1,1-1,-1 2,0-1,0 1,0 1,1 0,-1 0,0 0,1 1,-1 0,1 1,-1 0,1 1,0-1,0 1,1 1,-1 0,1 0,0 0,0 1,1 0,0 0,0 1,-2 2,7-7,-1 0,1 0,-1 0,1 0,0 0,0 1,0-1,0 1,0-1,1 1,-1-1,1 1,-1-1,1 1,0-1,0 1,0 0,1-1,-1 1,0-1,1 1,0-1,0 1,-1-1,1 0,1 1,-1-1,0 0,1 0,-1 0,1 0,-1 0,1 0,0 0,0 0,0-1,0 1,0-1,0 1,1-1,-1 0,0 0,1 0,-1 0,1 0,15 4,1 0,0-1,0-1,0-1,0 0,7-2,90 14,-111-13,-1 0,0 0,0 0,0 1,0 0,0 0,0 0,-1 0,1 1,-1-1,1 1,-1 0,0 0,0 0,0 0,0 1,-1-1,0 1,1-1,-1 1,0 0,-1 0,1 0,-1 0,0 0,0 1,0-1,0 0,-1 0,1 1,-1-1,0 0,-1 1,1-1,-1 0,0 1,0-1,0 0,0 0,-1 0,0 0,0 0,0 0,-3 5,0 0,-1 0,0-1,-1 0,0 0,0-1,-1 1,0-1,0-1,0 0,-1 0,0 0,0-1,0-1,-1 0,0 0,0-1,0 0,0 0,0-1,0-1,-1 1,-8-2,18 1,0-1,0 0,0 0,0 0,-1 0,1 0,0 0,0 0,0 0,0 0,0-1,-1 1,1 0,0-1,0 1,0-1,0 1,0-1,0 0,0 1,0-1,1 0,-1 0,0 1,0-1,0 0,1 0,-1 0,0 0,1 0,-1 0,1 0,0 0,-1 0,1 0,0-1,-1 1,1 0,0 0,0 0,0 0,0-1,0 1,0 0,0 0,1 0,-1 0,0 0,1 0,-1-1,0 1,1 0,0 0,-1 0,1 0,0 0,-1 1,1-1,0-1,19-17,3 1</inkml:trace>
  <inkml:trace contextRef="#ctx0" brushRef="#br0" timeOffset="1639.187">2794 327,'2'6,"0"0,1-1,0 1,-1-1,2 0,-1 1,1-1,-1-1,1 1,1-1,-1 1,1-1,-1 0,1-1,0 1,1-1,-1 0,1 0,-1-1,1 0,0 0,0 0,0 0,0-1,0 0,0 0,0-1,0 0,0 0,0 0,0-1,1 0,2-3,0 0,-1 0,1-1,-1 0,-1-1,1 1,-1-1,0-1,0 0,-1 0,1 0,-2-1,1 1,-1-1,0-1,-1 1,1-3,-2 6,-1-1,0 1,0-1,0 1,-1-1,0 0,0 0,-1 0,1 1,-1-1,0 0,-1 0,1 0,-1 0,-1 1,1-1,-1 0,0 1,0-1,0 1,-1 0,0-1,0 1,0 1,-1-1,1 0,-1 1,-1-1,2 2,0 0,-1 0,1 1,-1-1,1 1,-1 0,0 0,0 0,0 1,0-1,0 1,0 0,-1 0,1 1,0-1,0 1,-1 0,1 0,0 0,-1 1,1-1,0 1,0 0,0 0,0 1,0-1,0 1,0 0,0 0,0 0,1 0,-1 1,1 0,0-1,-1 1,1 1,1-1,-1 0,-2 4,2-3,0 0,0 0,0 0,0 1,1-1,0 1,0-1,0 1,1 0,-1 0,1 0,0 0,1 0,-1 0,1 0,0 0,0 0,1 0,-1 0,1 0,0 0,1 0,-1 0,1 0,0 0,0-1,0 1,1-1,-1 0,1 1,0-1,3 2,19 17</inkml:trace>
  <inkml:trace contextRef="#ctx0" brushRef="#br0" timeOffset="2044.891">3248 434,'12'-31,"-2"-1,-1 0,-1 0,-2-1,-1 0,-1 0,-2 0,-2-1,-1-5,2-22,-1 61,-1-1,1 0,-1 0,1 0,-1 0,1 0,0 0,-1 0,1-1,0 1,0 0,0 0,0 0,0 0,0-1,0 1,0 0,1 0,-1 0,0 0,1 0,-1-1,0 1,1 0,0 0,-1 0,1 0,0 0,-1 0,1 1,0-1,0 0,0 0,0 0,0 1,0-1,0 1,0-1,0 0,0 1,0 0,0-1,0 1,0 0,0-1,0 1,1 0,-1 0,0 0,0 0,0 0,0 0,1 1,-1-1,1 0,110 81,-107-78,0-1,-1 1,1 1,-1-1,1 1,-1-1,0 1,0 0,-1 1,1-1,-1 1,0-1,0 1,-1 0,1 0,-1 0,0 1,-1-1,1 0,-1 1,0-1,0 1,-1-1,1 1,-1 0,-1-1,0 4,-61 173,62-180,-1 1,1-1,0 0,0 1,1-1,-1 1,0-1,1 0,-1 1,1-1,0 0,0 1,0-1,0 0,0 0,1 0,-1 0,1 0,-1 0,1 0,0-1,-1 1,1 0,0-1,0 0,0 1,0-1,0 0,1 0,-1 0,0 0,1-1,0 1,85 13,-30-15,-1-2,1-2,18-7,10-2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26.8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38,'285'-2,"61"-18,-254 7,-86 10,-12 3,-6 2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25.71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69 66,'12'139,"-11"-105,1 0,2 0,1-1,1 1,2-1,11 26,-15-50,0-1,0-1,1 1,0-1,0 1,1-2,0 1,0 0,1-1,0-1,0 1,0-1,1 0,-1 0,1-1,0 0,1-1,-1 0,0 0,1 0,0-1,0-1,0 0,-1 0,3 0,3 1,0 0,0-1,1 0,-1-1,0-1,0 0,1-1,-1 0,0-1,-1-1,1 0,0-1,-1-1,0 0,-1 0,1-1,-1-1,3-3,-2-5,-5 1</inkml:trace>
  <inkml:trace contextRef="#ctx0" brushRef="#br0" timeOffset="270.316">110 320,'-3'-2,"5"-3,8-1,9-2,9 2,8-2,5 1,2 2,1 1,-3 2,-5 1,-8 1,-8-2,-7-1</inkml:trace>
  <inkml:trace contextRef="#ctx0" brushRef="#br0" timeOffset="629.414">3 40,'-3'-2,"5"-1,6-1,10 4,12 2,10 0,9 0,6-1,2 0,1-2,-3-2,-6-2,-9-1,-12-1,-10-1,-8 0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27.8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212 1,'-16'20,"-10"16,-7 14,-1 11,2 12,3 9,7 8,7 6,11 4,10-1,14-6,12-8,12-10,13-13,7-11,2-13,-10-12</inkml:trace>
  <inkml:trace contextRef="#ctx0" brushRef="#br0" timeOffset="656.686">572 616,'-7'10,"0"0,0 0,1 1,0 0,1 0,1 0,-1 1,2-1,-1 1,2 0,0 0,0 0,1 1,0-1,1 0,1 0,0 1,1-1,0 0,0 0,2 0,1 4,-1-9,1 0,-1-1,1 1,1-1,-1 0,1-1,0 1,1-1,-1 0,1-1,0 0,0 0,1 0,-1-1,1 0,-1 0,1-1,0 0,0 0,0-1,0 0,0-1,0 1,1-2,-1 1,0-1,0 0,0-1,0 0,0 0,-1-1,1 0,-1 0,1 0,-1-1,0-1,0 1,-1-1,1 0,-1 0,0-1,-1 0,1 0,-1 0,0-1,1-2,0-3,-1 0,0 0,0 0,-1-1,-1 0,0 0,-1 0,0 0,-1 0,-1 0,0 0,0-1,-2 1,1 0,-2 0,0 0,0 0,-1 1,-1-1,0 1,-1 0,0 1,0-1,-5-4,8 12,0 0,0 0,-1 0,1 1,-1-1,0 1,0 0,0 0,-1 0,1 1,0-1,-1 1,0 0,0 0,1 1,-1 0,0-1,0 2,0-1,0 1,0-1,-1 1,1 1,0-1,0 1,0 0,0 0,0 0,1 0,-1 1,0 0,0 0,1 1,0-1,-1 1,1 0,-4 3,3-2,0 0,0 1,0-1,1 1,-1 0,1 0,0 1,1-1,-1 1,1 0,0 0,1 0,-1 0,1 1,0-1,1 0,0 1,0 0,0-1,1 1,0-1,0 1,0 0,1-1,0 1,1-1,-1 1,1-1,0 0,3 4,12 11</inkml:trace>
  <inkml:trace contextRef="#ctx0" brushRef="#br0" timeOffset="1022.115">1094 482,'14'161,"-13"-145,0 5,1-1,0 1,2 0,0-1,1 1,1-1,1 0,1-1,6 11,-7-23,0 0,0-1,0 0,1 0,0-1,0 0,0-1,1 1,0-1,0-1,0 0,0 0,0-1,0 0,1 0,-1-1,1-1,-1 1,1-2,-1 1,1-1,-1-1,1 0,-1 0,0 0,0-1,0-1,0 0,28-20,-26 13</inkml:trace>
  <inkml:trace contextRef="#ctx0" brushRef="#br0" timeOffset="1316.629">1081 736,'15'3,"16"-3,12-2,9-4,4-5,0-1,-5-1,-10 3,-10 2</inkml:trace>
  <inkml:trace contextRef="#ctx0" brushRef="#br0" timeOffset="1534.636">1066 496,'3'-3,"9"-2,15-3,15-3,15-1,12-1,4 1,2 4,-5 2,-14 2</inkml:trace>
  <inkml:trace contextRef="#ctx0" brushRef="#br0" timeOffset="1781.031">1856 228,'20'7,"16"9,12 6,5 7,4 6,-4 8,-5 7,-12 7,-12 7,-17 8,-20 11,-27 14,-29 12,-26 9,-19 0,9-19</inkml:trace>
  <inkml:trace contextRef="#ctx0" brushRef="#br0" timeOffset="2672.172">599 228,'214'-8,"76"-19,133-6,-412 33,34-9,-44 2,-3-1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05.14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535 1194,'20'2,"21"1,23 0,25-3,23-2,18-2,12 0,7-1,-4 2,-8 3,-14 4,-17 3,-16 4,-25-1</inkml:trace>
  <inkml:trace contextRef="#ctx0" brushRef="#br0" timeOffset="908.079">2138 459,'0'-18,"14"247,13 982,-27-1199</inkml:trace>
  <inkml:trace contextRef="#ctx0" brushRef="#br0" timeOffset="3688.897">2138 418,'44'5,"-2"2,1 2,-1 2,0 1,-1 2,-1 2,0 2,-1 1,35 25,-69-42,347 194,198 101,-503-275,-20-10,-1 1,0 1,-1 1,12 11,-28-17,-9-3</inkml:trace>
  <inkml:trace contextRef="#ctx0" brushRef="#br0" timeOffset="4716.089">2232 2009,'44'-19,"318"-200,-273 165,111-70,4 9,129-48,-205 123,-123 38</inkml:trace>
  <inkml:trace contextRef="#ctx0" brushRef="#br0" timeOffset="5211.646">3743 1180,'-6'5,"0"0,0 0,0 0,0 1,1 0,0 0,0 0,1 1,0-1,0 1,0 0,1 0,0 1,0-1,1 1,0-1,1 1,-1 0,1 0,1-1,-1 1,1 0,1 0,0 0,0 0,0-1,1 1,0 0,1-1,-1 1,1-1,1 0,-1 0,1 0,1-1,-1 1,1-1,0 0,1 0,-1-1,1 0,0 0,1 0,4 3,2-5,0 0,0-1,0 0,1-1,-1 0,0-1,0-1,1 0,-1-1,0 0,0-1,0-1,0 0,-1 0,0-1,0-1,0 0,0-1,-1 0,0-1,-1 0,0 0,0-1,0-1,-1 1,-1-2,0 1,0-1,0-3,-3 8,-2 0,1 0,-1 0,1-1,-2 0,1 1,-1-1,0 0,0 0,-1 0,0-1,-1 1,1 0,-1 0,0 0,-1-1,0 1,0 0,-1 0,1 0,-2 0,1 0,-1 1,0-1,0 1,-1-1,0 1,0 0,0 1,-1-1,1 1,-2 0,1 0,-3-2,2 3,-1-1,0 1,0 1,0-1,0 1,-1 0,1 1,-1 0,0 0,1 1,-1-1,0 2,0-1,0 1,0 1,0-1,0 1,0 0,1 1,-1 0,0 0,1 1,0 0,-1 0,1 1,-4 3,1-2,1 1,0 1,1 0,-1 0,1 0,1 1,-1 0,1 1,1 0,0 0,0 0,1 0,0 1,0 0,1 0,0 1,1-1,1 1,-1 2,2-8,1-1,-1 1,1-1,0 1,0-1,1 1,-1-1,1 1,0-1,0 1,1-1,-1 0,1 0,0 1,0-1,0 0,1-1,-1 1,1 0,0-1,0 1,1-1,-1 0,23 15</inkml:trace>
  <inkml:trace contextRef="#ctx0" brushRef="#br0" timeOffset="5580.665">4157 1288,'65'23,"11"-10,1-4,0-3,62-5,-87 0,238 1,59-1,-1 15,125 30,-353-24,-96-13,-15-2</inkml:trace>
  <inkml:trace contextRef="#ctx0" brushRef="#br0" timeOffset="7364.816">0 1180,'49'-10,"6"9,-1 1,1 3,30 7,-20-3,208 15,64-11,376-12,-594-14,54 16,-158-4,-13 0</inkml:trace>
  <inkml:trace contextRef="#ctx0" brushRef="#br1" timeOffset="16089.971">2874 1715,'-4'1,"-1"0,1 1,0-1,-1 1,1 0,0 0,0 1,0-1,1 1,-1 0,1 0,-1 0,1 0,0 0,0 1,0 0,1-1,-1 1,1 0,0 0,0 0,1 1,-1-1,1 0,0 1,0-1,0 1,0-1,1 1,0-1,0 1,0 0,1-1,-1 1,1-1,0 1,1 2,0 0,-1-1,1 0,1 0,-1 0,1 0,0 0,0-1,0 1,1-1,0 0,0 0,1 0,-1 0,1-1,0 0,0 0,0 0,1-1,-1 1,1-1,0-1,0 1,0-1,0 0,1 0,-1-1,0 0,1 0,-1 0,4-1,-3 1,1 0,-1-1,1 0,-1-1,1 1,-1-2,1 1,-1-1,0 0,0 0,0-1,0 0,0 0,0-1,-1 1,0-2,0 1,0-1,0 1,0-2,-1 1,0-1,0 1,-1-1,0-1,2-2,-1-1,-1-1,0 0,-1 0,0 0,0-1,-2 1,1-1,-1 1,-1-1,0 0,0 1,-2-1,1 1,-1-1,-1 1,0 0,-1 0,0 0,0 0,-1 1,-1-1,4 8,-1-1,1 1,-1-1,0 1,0 0,0 0,-1 1,1-1,-1 0,1 1,-1 0,0 0,0 0,0 1,0-1,0 1,0 0,-1 0,1 0,0 0,-1 1,1 0,0 0,-1 0,1 1,0-1,0 1,-1 0,1 0,0 0,0 1,0 0,0 0,-13 5,0 1,1 1,0 0,0 1,1 1,1 1,-3 2,9-7,0 1,0 0,0 0,1 0,1 1,0 0,0 0,0 1,1 0,1 0,0 0,0 1,-3 16</inkml:trace>
  <inkml:trace contextRef="#ctx0" brushRef="#br1" timeOffset="16803.475">2954 1969,'0'87,"-2"31,5-1,6 1,8 24,30 81,-22-112,-4 0,-5 2,-3 28,-15 241,2-383,0 1,0 0,0 0,-1 0,1 0,0 0,0 0,0 0,-1 0,1 0,0 0,0 0,0 0,-1 0,1 0,0 0,0 0,0 0,-1 0,1 0,0 1,0-1,0 0,-1 0,1 0,-3-12</inkml:trace>
  <inkml:trace contextRef="#ctx0" brushRef="#br1" timeOffset="18462.567">374 3707,'220'12,"452"-6,-57 17,-408-8,-166-10,1-2,0-1,0-3,-1-1,4-2,20 0,23 2,82-10,-113 4,1 2,0 3,54 5,-26-1,-85-1,0 1,0-1,0 0,0 1,0-1,0 0,0 0,0 0,0 0,0 0,0 0,0 0,0 0,0-1,0 1,0 0,0 0,0-1,0 1,0-1,0 1,-1-1,1 1,0-1,0 0,0 1,-1-1,1 0,0 1,-1-1,1 0,-1 0,1 0,-1 0,1 0,-1 1,1-1,-1 0,0 0,0 0,1 0,-1 0,0 0,0 0,0 0,0 0,0 0,0 0,-1 0,1 0,0 0,0 0,-1 0,1 0,-1-1,-6-10</inkml:trace>
  <inkml:trace contextRef="#ctx0" brushRef="#br1" timeOffset="19116.053">1457 3440,'47'21,"66"40,-4-3,-2 5,21 22,-126-85,-1 1,1-1,-1 1,1 0,-1 0,1 0,-1 0,0 0,1 0,-1 0,0 0,0 0,0 0,0 1,0-1,0 0,0 1,0-1,0 1,-1-1,1 1,0-1,-1 1,0 0,1-1,-1 1,0 0,0-1,0 1,0 0,0-1,0 1,0 0,-1-1,1 1,-1-1,1 1,-1 0,1-1,-1 1,0-1,-1 2,-121 106,111-99,-11 12,-2-2,-1 0,0-1,-2-2,0-1,-1-1,-7 2,-7-3</inkml:trace>
  <inkml:trace contextRef="#ctx0" brushRef="#br0" timeOffset="34660.77">882 111,'-4'3,"0"-1,1 1,-1 0,0 0,1 0,0 1,0-1,0 1,0-1,0 1,1 0,0 0,0 0,0 1,-1 1,0 1,-37 81,5 3,-9 40,-6 16,38-117,7-26,7-19,84-300,-68 240,-9 35,1 1,2-1,2 2,15-31,-28 68,-1-1,0 1,0-1,0 1,1-1,-1 1,1-1,-1 1,1-1,0 1,-1 0,1-1,0 1,0 0,0 0,0 0,0 0,0 0,0 0,1 0,-1 0,0 0,0 0,1 1,-1-1,1 0,-1 1,0-1,1 1,-1 0,1-1,-1 1,1 0,-1 0,1 0,-1 0,1 0,0 0,-1 0,1 1,-1-1,0 1,1-1,-1 1,1-1,-1 1,0 0,1 0,-1 0,0-1,1 2,6 14,0-1,-1 2,-1-1,-1 1,0 0,-1 0,1 16,0-12,29 229,-24-156,4 0,10 25,-24-119,5 18,0-20,-4-10</inkml:trace>
  <inkml:trace contextRef="#ctx0" brushRef="#br0" timeOffset="34921.738">709 378,'-19'0,"-7"0,-2 2,3 4,9 0,14-1,20-1,26-4,28-8,29-12,25-10,-10 1</inkml:trace>
  <inkml:trace contextRef="#ctx0" brushRef="#br0" timeOffset="35517.164">5187 71,'7'16,"9"12,8 10,10 6,8 4,3 1,1-3,0-6,-3-4,-6-6,-5-9,-9-7</inkml:trace>
  <inkml:trace contextRef="#ctx0" brushRef="#br0" timeOffset="35929.289">5761 4,'7'-4,"-12"21,-81 84,75-92,1 0,1 0,-1 1,1 0,1 0,0 1,0 0,1 1,1 0,0 0,0 0,2 1,-1-1,1 1,1 0,1 1,-1 3,22 115,-4-51,-4 228,-11-306,0 3,0 0,0 0,0 0,1 0,-1 0,2 0,-1 0,1 0,-1 0,2-1,-1 1,1 0,-1-1,3 3,9 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7.5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37,'18'5,"15"1,16 0,13-4,12-6,5-5,0-1,-7-1,-10 1,-12 3,-14 2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46.06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1 235,'11'0,"15"2,15 2,14-1,9-1,2 0,-2-1,-9-1,-10 1,-14-1</inkml:trace>
  <inkml:trace contextRef="#ctx0" brushRef="#br0" timeOffset="275.884">54 409,'18'7,"20"2,15-3,11-4,5-5,-1-7,-5-3,-13 0</inkml:trace>
  <inkml:trace contextRef="#ctx0" brushRef="#br0" timeOffset="565.711">442 9,'-11'-2,"6"0,0 1,-1 0,1 0,0 0,0 1,-1 0,1 0,0 0,-1 1,1 0,0 0,-1 0,1 0,0 1,0 0,0 0,5-1,-1-1,1 1,0 0,-1-1,1 1,0 0,0-1,0 1,0 0,-1-1,1 1,0-1,0 1,0 0,0 0,1-1,-1 1,0-1,0 1,0 0,0-1,1 1,-1 0,0-1,1 1,-1-1,0 1,1-1,-1 1,1-1,-1 1,1-1,-1 1,1-1,-1 1,1-1,-1 0,1 1,0-1,-1 0,1 0,117 57,-84-43,0 2,0 0,-2 3,0 0,-1 2,-2 2,20 18,-44-37,0 1,0 0,-1 1,1-1,-1 1,-1 0,1 0,-1 0,0 0,0 0,0 1,-1 0,0-1,-1 1,1 0,-1 0,-1 0,1 0,-1 0,-1 0,1 0,-1 0,0 0,0-1,-1 1,0 0,-1 1,-12 19,-2 0,0-1,-2-1,-1-1,-1-1,0 0,-2-2,-1-1,-2 1,20-16,-55 47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4:55.514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16149 624,'89'142,"-62"-95,2-1,2-1,10 8,20 2,-59-53,1-1,-1 1,0-1,0 1,0-1,1 0,-1 0,1-1,-1 1,1 0,-1-1,1 1,-1-1,1 0,-1 0,1 0,0 0,-1 0,1-1,-1 1,1-1,-1 0,1 1,-1-1,0 0,1 0,-1-1,0 1,0 0,1-1,4-7,-1 0,1-1,-2 0,1 0,-1 0,-1-1,0 1,0-1,-1 0,0 0,-1 0,1-11,-3 20,8-52,-7 40,0 0,1 0,0 0,2 1,-1 0,2-1,-1 1,2 1,0-1,5-7,-9 17,1 1,-1-1,1 0,0 1,0-1,0 1,0 0,0 0,1 0,-1 1,1-1,-1 1,1 0,2-1,21-3</inkml:trace>
  <inkml:trace contextRef="#ctx0" brushRef="#br0" timeOffset="841.149">17004 811,'-11'-8,"0"0,0 1,0 0,-1 1,0 0,-1 1,1 1,-1 0,0 0,0 1,0 1,0 0,0 1,-2 0,10 3,0-1,1 0,0 1,-1 0,1 0,0 0,0 1,0-1,0 1,1 0,-1 0,1 1,-1-1,1 1,0-1,1 1,-1 0,1 0,-1 0,1 0,0 1,1-1,-1 1,1-1,0 1,0-1,0 1,1 0,-1-1,1 1,0 0,1 0,-1-1,1 1,0-1,0 1,0 0,1-1,-1 0,1 1,0-1,1 0,-1 0,1 0,0 0,0 0,0-1,0 0,0 1,1-1,4 1,-1 0,1-1,-1 0,1 0,0-1,0 0,0-1,1 0,-1 0,0 0,1-1,-1 0,0-1,0 0,0 0,1-1,-1 0,0 0,-1-1,1 0,0 0,-1-1,0 0,0-1,0 1,0-1,-1 0,1-1,-2 0,1 0,0 0,-1-1,0 1,-1-1,0 0,2-3,-4 5,0-1,0 1,0 0,-1-1,1 1,-1-1,0 0,-1 1,0-1,0 0,0 1,0-1,-1 0,0 1,0-1,0 1,-2-3,3 8,0-1,-1 0,1 0,0 1,-1-1,1 0,-1 1,1-1,-1 0,1 1,-1-1,1 1,-1-1,0 1,1-1,-1 1,0 0,1-1,-1 1,0 0,0-1,1 1,-1 0,0 0,0 0,1-1,-1 1,0 0,0 0,0 0,1 0,-1 1,0-1,0 0,0 0,1 0,-1 1,0-1,1 0,-1 1,0-1,0 0,1 1,-1-1,1 1,-1-1,0 1,1 0,-1-1,1 1,-1 0,1-1,0 1,-1 0,1-1,0 1,-21 42,20-39,1 1,-1 0,1 0,0 0,1 0,-1 0,1 0,0 0,0 0,0 0,1-1,-1 1,1 0,1-1,-1 0,0 1,1-1,0 0,0 0,0 0,1-1,-1 1,1-1,0 0,0 0,0 0,4 2,-1-1,0-1,0 1,0-1,0 0,1-1,-1 0,1 0,-1-1,1 0,0 0,0-1,-1 0,1 0,0-1,0 1,-1-2,7-1,-5 0,0-1,0-1,0 1,0-1,-1-1,1 0,-1 0,-1-1,1 1,-1-2,-1 1,1-1,-1 0,0 0,-1-1,0 0,0 0,-1 0,0 0,-1-1,0 1,6-22,-1-1,-2 1,-1-1,-1 0,-2-1,-1 1,0 2,0 1,-2 0,-2-1,0 1,-2 0,-1 0,-1 1,-2-1,-4-7,12 32,0 1,0-1,-1 1,1-1,-1 1,0-1,1 1,-2 0,1 0,0 0,-1 0,1 0,-1 0,0 1,0-1,0 1,0 0,0 0,-1 0,1 0,-1 1,1-1,-1 1,1 0,-1 0,0 0,0 1,1-1,-1 1,0 0,0 0,0 0,-1 1,-2 3,1 1,0 1,0-1,0 1,0 0,1 0,0 1,0-1,1 1,0 0,0 0,1 1,0-1,0 1,0 0,1 0,1 0,-1 0,1 6,-3 9,2 0,0 0,2 0,0 0,2 0,0-1,2 1,0 0,2-1,0 0,2 0,0 0,1-1,2-1,3 7,7 7,1-1,2 0,1-2,1-1,2-1,1-1,1-1,16 9,-39-31,-6-3,1 1,0-1,0 0,0 0,1 0,-1 0,1 0,-1 0,1-1,-1 1,1-1,0 1,0-1,0 0,0 0,-1-1,1 1,0-1,1 1,-1-1,0 0,0 0,0 0,0-1,0 1,0-1,0 1,0-1,0 0,-1 0,1 0,0-1,0 1,-1-1,2 0,24-30,-1-2,-2 0,-2-1,14-29,-41 74,-1 1,2 0,0 1,0-1,1 0,0 1,1 0,0-1,1 1,1-1,0 9,-1-15,1 0,-1 0,1 0,0 0,0 1,1-1,-1-1,1 1,0 0,1 0,-1-1,1 1,0-1,0 0,0 0,1 0,-1 0,1 0,0-1,0 1,0-1,0-1,1 1,-1 0,1-1,0 0,0 0,0 0,0-1,4 1,17-2,-3-5</inkml:trace>
  <inkml:trace contextRef="#ctx0" brushRef="#br0" timeOffset="1105.492">17726 396,'-16'-4,"-7"2,0 7,6 9,11 7,12 4,7-2</inkml:trace>
  <inkml:trace contextRef="#ctx0" brushRef="#br0" timeOffset="2200.283">18475 744,'-8'-5,"-1"0,1 1,-1 0,0 1,0 0,-1 0,1 1,0 0,-1 0,0 1,1 1,-1-1,0 2,1-1,-1 1,1 1,-1 0,1 0,-1 1,1 0,0 0,0 1,1 1,-1-1,1 1,0 1,0-1,1 2,-1-1,1 1,1 0,-1 0,1 0,1 1,-1 0,-1 5,5-10,0 0,1 0,-1 1,1-1,-1 1,1-1,0 1,1 0,-1-1,1 1,-1 0,1-1,0 1,1 0,-1 0,0-1,1 1,0 0,0-1,0 1,1-1,-1 1,1-1,-1 0,1 1,0-1,1 0,-1 0,0 0,1-1,0 1,-1-1,1 1,0-1,0 0,0 0,1 0,3 2,1-1,-1 0,1-1,0 1,0-1,0-1,0 0,0 0,1 0,-1-1,0 0,0-1,0 0,1 0,-1-1,0 0,-1 0,1-1,0 0,5-3,-1 0,-1 0,0 0,-1-1,1-1,-1 0,-1 0,0-1,0 0,-1-1,0 0,0 0,-1-1,1-3,3-13,-1-1,-1 0,-2-1,0 0,-3 0,0-1,-2 1,-1-1,-1 1,-3-16,-11-142,13 182,1 2,-1 0,1 1,0-1,-1 0,1 0,-1 0,0 1,0-1,0 1,-1-1,1 0,0 1,-1 0,0-1,1 1,-1 0,0 0,-1-1,1 4,1-1,-1 0,0 1,1 0,-1-1,1 1,-1 0,1 0,-1-1,1 1,-1 0,1 1,0-1,-1 0,1 0,0 1,0-1,0 0,0 1,0-1,0 1,1-1,-1 1,0 0,1-1,-1 1,1 0,0-2,-12 27,2-1,1 1,1 1,2 0,0 0,2 0,1 1,1-1,2 1,2 27,0-40,1 0,0 0,1-1,1 1,1-1,0 0,0-1,2 0,-1 0,2 0,0-1,1 0,0-1,1 0,0 0,1-1,0-1,0 0,2-1,-1 0,1-1,0 0,0-2,1 1,0-2,0 0,1 0,0-2,1 0,-4-1,-1 0,1-1,0-1,0 0,0-1,-1-1,1 1,-1-2,5-1,-11 2,-1 1,0-1,0 0,0-1,0 1,0-1,0 0,-1 0,1 0,-1-1,0 0,0 1,0-2,-1 1,1 0,-1-1,0 1,0-1,-1 0,1 0,-1 0,0-3,-1 3,0 1,-1-1,1 0,-1 0,-1 0,1 1,-1-1,0 0,0 1,0-1,0 0,-1 1,0-1,0 1,0 0,0 0,-1 0,0 0,0 0,0 0,0 1,0-1,-1 1,0 0,1 0,-1 0,0 1,0 0,-1-1,1 1,0 0,-1 1,0-1,1 1,-1 0,0 0,0 1,0-2,0 0,0 1,1 0,-1 0,0 0,0 1,0-1,0 1,0 1,0-1,0 1,0-1,0 1,0 1,0-1,1 1,-1 0,0 0,1 0,-1 0,1 1,0 0,0 0,0 0,0 0,1 1,0 0,-1-1,1 1,0 0,1 1,-1-1,1 0,-1 1,0 3,3-5,-1 0,1 0,-1 0,1 0,0 1,0-1,1 0,-1 0,0 0,1 0,0 0,0 1,0-1,0 0,1-1,-1 1,1 0,-1 0,1-1,0 1,0-1,0 1,0-1,1 0,-1 0,1 0,-1 0,1 0,0-1,3 2,3 2,2 0,-1-1,1 0,-1-1,1 0,0 0,0-1,4-1,-4 0,0 0,0-1,-1-1,1 0,0 0,-1-1,1-1,-1 1,1-2,-7 3,-1 0,0 0,0-1,0 1,0-1,0 0,0 0,0 0,0 0,-1 0,1-1,-1 1,1-1,-1 0,0 1,0-1,-1 0,1 0,0 0,-1-1,0 1,0 0,0 0,0-1,0 1,-1-1,1 1,-1-1,0-1,-14-24,13 28,0 1,1 0,-1 0,0 0,1 0,-1-1,0 1,1 0,-1 0,0 0,1 1,-1-1,0 0,1 0,-1 0,0 0,1 1,-1-1,0 0,1 0,-1 1,1-1,-1 1,1-1,-1 0,1 1,-1-1,1 1,-1-1,1 1,0 0,-1-1,1 1,0-1,-1 1,1 0,0-1,0 1,-1 0,1-1,0 1,0 0,0-1,0 1,0 0,0-1,0 1,-1 5,0-1,0 0,1 1,0-1,0 1,0-1,0 1,1-1,0 1,0-1,0 1,1-1,0 0,0 0,0 0,1 0,0 0,-1-1,2 1,-1-1,0 1,1-1,0 0,0-1,0 1,1-1,-1 0,1 0,0 0,-1 0,1-1,0 0,1 0,-1 0,0-1,1 1,-1-1,0-1,1 1,-1-1,1 0,-1 0,1-1,-1 1,1-1,-1 0,4-2,-1 1,-1-1,0 0,-1-1,1 1,0-1,-1 0,0-1,0 0,0 0,-1 0,0 0,0-1,0 0,0 0,-1 0,0-1,-1 1,1-1,1-5,3-10,0 1,-2-1,-1 0,0-1,1-22,2-37,-4 0,-4 0,-3 0,-3 0,-17-73,21 141,-1 0,0 0,-1 1,-1-1,0 1,-1 0,-2-3,8 15,-1 1,1-1,-1 0,1 0,-1 0,1 0,-1 1,1-1,-1 0,0 1,1-1,-1 0,0 1,1-1,-1 1,0-1,0 1,0-1,0 1,0 0,1-1,-1 1,0 0,0 0,0-1,0 1,0 0,0 0,0 0,0 0,0 1,0-1,0 0,0 0,0 0,1 1,-1-1,0 0,0 1,0-1,0 1,0-1,1 1,-1 0,0-1,1 1,-1 0,0 0,-25 42,15-8,1 1,2 0,1 0,2 1,2-1,1 1,2 0,2 14,1-9,1 1,3-1,1 0,2 0,1-1,3 0,1-1,2-1,2-1,2 0,1-1,8 8,-9-18</inkml:trace>
  <inkml:trace contextRef="#ctx0" brushRef="#br0" timeOffset="2450.622">18983 436,'22'2,"25"1,19 3,16 1,7 5,-13 0</inkml:trace>
  <inkml:trace contextRef="#ctx0" brushRef="#br0" timeOffset="2703.997">19478 877,'-1'6,"1"-1,-1 0,1 1,1-1,-1 1,1-1,0 0,0 1,0-1,1 0,0 0,0 0,0 0,1 0,0-1,0 1,0-1,0 0,0 1,1-1,0-1,0 1,0-1,0 1,1-1,-1 0,1-1,0 1,0-1,0 0,0 0,0 0,0-1,1 0,0 0,0-1,0-1,0 1,0-1,0-1,0 1,-1-1,1 0,0 0,-1-1,0 0,0 0,0 0,0 0,0-1,0 0,-1 0,0 0,0 0,0-1,0 0,-1 1,0-1,0-1,0 1,0 0,-1-1,0 1,0-1,-1 0,1 0,-1 0,-1 0,1 1,-1-1,0 0,0 0,-1 0,1 0,-1 0,-1 0,1 0,-1 1,0-1,0 1,-1-1,0 1,0 0,0 0,0 0,-1 0,0 0,-1 0,1 2,-1-1,1 1,-1 1,0-1,0 1,0-1,-1 2,1-1,0 0,-1 1,1 0,-1 1,1-1,-1 1,0 0,1 0,-1 1,1-1,-1 1,1 0,-1 1,1 0,0 0,0 0,0 0,-5 3,2-1,1 1,-1-1,1 1,1 1,-1-1,1 1,-1 0,2 0,-1 1,1 0,0 0,0 0,1 1,0 0,0-1,1 1,-1 2,4-6,-1 0,1 1,-1-1,1 0,1 0,-1 1,1-1,-1 0,1 0,0 0,1 0,-1 0,1 0,-1 0,1 0,1 0,-1-1,0 1,1-1,0 0,-1 1,1-1,1 0,-1-1,0 1,1-1,-1 1,1-1,0 0,0 0,0-1,0 1,0-1,0 0,0 0,0 0,0-1,1 1,1-1,31 6</inkml:trace>
  <inkml:trace contextRef="#ctx0" brushRef="#br0" timeOffset="2888.019">19825 382,'-16'-7,"-9"-1,-6 4,-2 7,5 11,7 9,7 8,7 5,3-3</inkml:trace>
  <inkml:trace contextRef="#ctx0" brushRef="#br0" timeOffset="3062.555">19744 864,'10'16,"9"10,8 4,7 1,6-7,6-6,4-6,3-6,-1-6,-5-4,-11-3</inkml:trace>
  <inkml:trace contextRef="#ctx0" brushRef="#br0" timeOffset="20714.012">16536 2802,'1'-20,"0"0,1 0,1 0,1 0,1 0,1 1,1-1,0 1,1 1,8-12,-15 27,1 0,0-1,-1 1,2 0,-1 0,0 0,0 0,1 0,0 1,0-1,-1 1,1 0,1 0,-1 0,0 0,0 0,1 0,-1 1,1 0,-1 0,1 0,0 0,-1 0,1 1,0 0,0 0,-1 0,1 0,0 0,-1 1,1 0,0-1,-1 1,1 1,2 0,6 6,0 1,-1 0,0 0,-1 1,0 0,0 1,-1 0,-1 1,0 0,0 0,-1 1,-1 0,0 0,1 7,-5-18,-1 1,0 0,1-1,-1 1,-1 0,1 0,0 0,-1 0,1 0,-1 0,0 0,0 0,0 0,-1 0,1 0,-1 0,1 0,-1 0,0-1,0 1,0 0,-1 0,1-1,-1 1,1-1,-1 1,0-1,0 0,0 1,0-1,0 0,-2 1,-1 0,-1 0,1 0,-1 0,0-1,1 1,-1-1,-1-1,1 1,0-1,0 0,0-1,-1 1,1-1,0 0,-1-1,1 0,0 0,0 0,-2-1,7 1,-1 0,1-1,0 1,0-1,0 1,0-1,0 1,1-1,-1 0,0 1,1-1,-1 0,1 0,0 1,-1-1,1 0,0 0,0 0,0 1,0-1,1 0,-1 0,0 0,1 1,-1-1,1 0,-1 1,1-1,0 0,0 1,0-1,0 1,0-1,0 1,0-1,1 1,-1 0,0 0,1 0,-1 0,1 0,-1 0,1 0,0 0,-1 0,2 0,16-9,0 1,0 1,0 1,1 0,0 2,0 0,1 1,-1 1,1 1,0 1,0 0,0 2,196-2,-210 1,-4 1,-1-1,1 0,0 1,0-1,-1 0,1-1,0 1,0 0,-1-1,1 0,0 1,-1-1,1 0,-1-1,1 1,-1 0,1-1,-1 1,2-3,-4 2,-1 0,1 1,-1-1,0 0,0 0,0 0,0 0,0 0,0 1,0-1,0 0,-1 1,1 0,-1-1,1 1,-1 0,0-1,1 1,-1 0,0 0,0 0,0 1,0-1,0 0,0 1,-2-1,1-1,-1 1,0 0,1-1,-1 2,0-1,0 0,0 1,0-1,0 1,0 0,0 1,0-1,1 1,-1 0,0-1,0 2,0-1,1 0,-1 1,1 0,-1-1,1 2,0-1,-1 0,1 1,0-1,1 1,-1 0,0 0,1 0,-1 0,1 0,0 1,0-1,0 1,-1 2,-1 0,1 0,0 1,0-1,1 1,0-1,0 1,1 0,0 0,0 0,0 0,1 0,0 0,0 0,1-1,0 1,0 0,1 0,0 0,0 1,0-6,-1 1,1-1,0 0,0 1,0-1,0 0,1 0,-1 0,0-1,1 1,-1 0,1-1,0 0,0 0,-1 0,1 0,0 0,0 0,0-1,0 1,0-1,0 0,0 0,0 0,0 0,1 0,75-24,-68 15,0 0,0-1,-1 0,0 0,0-1,-1 0,-1-1,0 0,0-1,-2 1,1-1,-2-1,1 1,-2-1,0 0,2-10,-5 7,-1 17,0 0,0 0,0 0,0 0,0 0,0 0,-1 0,1 0,0 0,0 0,0 0,0 0,0 0,0 0,-1 0,1 0,0 0,0 0,0 0,0 0,0 0,0 0,-1 0,1 0,0 0,0 0,0 0,0 0,0 0,0 0,-1 0,1 0,0-1,0 1,0 0,0 0,-4 9,0 1,1-1,0 1,1 0,0 0,1 0,0 0,0 0,1 0,0 0,1 0,0 1,0-6,0 0,0 0,0 0,1 0,0-1,0 1,0 0,0-1,1 1,0-1,-1 0,2 0,-1 0,0 0,1-1,0 1,0-1,0 0,0 0,0 0,1-1,-1 1,1-1,2 1,2 0,0-1,-1 0,1 0,0 0,0-1,0-1,0 0,0 0,0-1,0 0,0 0,0-1,-1 0,1 0,0-1,-1-1,0 1,0-1,0 0,0-1,-1 0,1-1,-1 1,-1-1,1 0,-1-1,0 0,0 0,-1 0,4-7,19-51,-30 72,0 1,1-1,0 1,1-1,-1 1,1 0,1-1,-1 1,2-1,-1 1,1-1,0 1,0-1,1 0,0 0,0 0,0 0,1-1,0-1,1 0,-1-1,1 0,0 0,0 0,1 0,-1-1,0 0,1 0,0 0,0-1,0 0,0 0,0-1,0 1,1-1,-1-1,0 1,1-1,-1 0,0-1,1 1,-1-1,0 0,0-1,0 0,1 0,-2 0,1-1,0 1,0-1,-1-1,0 1,0-1,0 0,0 0,0 0,-1-1,0 0,0 0,3-4,-1-2,0-1,-1 1,-1-1,0 0,0 0,-1 0,-1-1,0 1,-1-1,0-2,-6 12,-3 17,6-10,1 0,-1 0,1 0,0 0,0 0,0 0,0 0,1 0,-1 0,1 0,0 0,1 0,-1 1,1-1,-1 0,1 0,1 0,-1 0,0 0,1-1,0 1,0 0,0-1,0 1,1-1,-1 0,1 0,0 0,0 0,0 0,0 0,0-1,1 1,-1-1,1 0,0 0,0-1,-1 1,1-1,1 0,86 12,-45-13</inkml:trace>
  <inkml:trace contextRef="#ctx0" brushRef="#br0" timeOffset="21496.578">18916 2495,'11'-25,"1"-1,1 2,1 0,2 1,0 0,2 1,10-17,-5 13,-13 42,-10 190,-1-175,-1 12,-1 1,-2-1,-2 0,-10 32,17-73,-1 0,1-1,0 1,-1 0,1 0,-1-1,0 1,0 0,0 0,0-1,0 1,0-1,0 1,0-1,0 0,-1 1,1-1,0 0,-1 0,1 0,-1 0,0 0,1 0,-1 0,0-1,0 1,2-1,0-1,0 0,0 1,0-1,0 1,0-1,0 1,0-1,0 1,0-1,1 1,-1-1,0 1,0-1,0 1,1-1,-1 1,0-1,1 1,-1-1,0 1,1 0,-1-1,0 1,1-1,-1 1,1 0,-1 0,1-1,-1 1,1 0,-1 0,1-1,-1 1,1 0,-1 0,1 0,-1 0,1 0,-1 0,1 0,0 0,-1 0,1 0,-1 0,1 0,-1 0,1 1,242-21,-212 14</inkml:trace>
  <inkml:trace contextRef="#ctx0" brushRef="#br0" timeOffset="21777.882">18742 1880,'-4'-7,"-2"0,4 6,11 8,9 4,11 4,1-2</inkml:trace>
  <inkml:trace contextRef="#ctx0" brushRef="#br0" timeOffset="22050.193">19291 1893,'-7'-9,"-2"-1,0 4,4 10,5 12,8 14,6 10,8 8,4 2,1-3,-4-9</inkml:trace>
  <inkml:trace contextRef="#ctx0" brushRef="#br1" timeOffset="43069.652">15908 4086,'-1'17,"1"0,0 0,1 1,1-1,1 0,0 0,1-1,1 1,0-1,2 0,-1 0,2-1,0 0,1 0,1-1,0 0,1 0,2 1,-9-12,0 1,0-1,1 0,-1 0,1 0,0-1,-1 0,1 0,0 0,0 0,1-1,-1 0,0 0,0 0,1-1,-1 1,0-1,1-1,-1 1,0-1,1 0,-1 0,0 0,0-1,0 0,0 0,0 0,0-1,-1 1,1-1,-1 0,0 0,0-1,0 0,0 1,0-1,-1 0,3-5,5-7,0-1,-2 0,0 0,-1-1,-1 0,4-16,-12 41,0 0,0 0,0 1,1-1,0 0,0 0,1 0,0 1,0-1,1 0,0 0,0-1,1 1,-1 0,1-1,1 1,-1-1,1 0,1 0,-1 0,1-1,0 0,0 0,0 0,3 2,0-3,0 1,0-1,0 0,1-1,0 0,0 0,-1-1,2 0,-1-1,0 0,5 0,19-1</inkml:trace>
  <inkml:trace contextRef="#ctx0" brushRef="#br1" timeOffset="43492.064">16630 4153,'-4'8,"0"0,0 1,1 0,0 0,1 0,0 0,0 1,1-1,0 0,1 1,0-1,0 1,1-1,0 0,1 1,0-1,1 0,0 0,0 0,0-1,1 1,1-1,0 0,0 0,0 0,1 0,0-1,0 0,1-1,0 1,0-1,1-1,1 2,-6-6,1 1,0-1,0 0,0 0,0 0,0 0,0-1,0 1,0-1,0 0,0-1,0 1,0-1,0 1,0-1,0 0,0-1,0 1,-1-1,1 0,0 1,-1-1,1-1,-1 1,0-1,0 1,1-2,7-7,0 0,-1 0,-1-1,0 0,0-1,5-10,29-72,-42 122,-1-23,-3 3,1 0,1-1,-1 1,1 0,1 0,-1 0,1 1,0-1,1 0,0 0,0 0,0 0,1-1,0 1,0 0,1-1,0 1,0-1,0 0,1 0,0 0,0 0,1-1,-1 1,1-1,0 0,2 0,10 4,1-2,1 0,-1-1,1-1,0 0,0-1,0-2,1 0,-1-1,1-1,-1 0,10-3,28-10,-56 13,-1 0,0 0,1 0,-1 0,1-1,-1 1,0 0,1 0,-1 0,0-1,1 1,-1 0,0-1,1 1,-1 0,0 0,0-1,1 1,-1 0,0-1,0 1,0-1,1 1,-1 0,0-1,0 1,0-1,0 1,0 0,0-1,0 1,0-1,0 1,0-1,0 1,0 0,0-1,0 1,0-1,0 1,-1 0,1-1,0 1,0 0,0-1,-1 1,1 0,0-1,-1 1,1 0,0-1,0 1,-1 0,1 0,-1-1,1 1,0 0,-13-9</inkml:trace>
  <inkml:trace contextRef="#ctx0" brushRef="#br0" timeOffset="-649.844">13568 1092,'21'4,"0"0,0-1,0 0,0-2,0-1,0 0,0-2,0-1,0 0,0-1,0-1,-1-2,0 1,0-2,11-7,-27 14,1-1,-1 1,1-1,-1 0,1-1,-1 1,0-1,0 0,0 0,-1 0,1 0,-1-1,0 0,0 1,0-1,0 0,0 0,-1-1,0 1,0 0,0-1,0 0,-1 1,0-1,0-2,-3 4,-1-1,1 1,-1 0,0 0,0 0,-1 0,1 0,0 1,-1-1,0 1,0 0,1 0,-1 0,0 1,-1 0,1-1,0 1,0 1,0-1,-1 0,1 1,0 0,-1 0,1 1,0-1,0 1,-1 0,1 0,0 0,-2 1,2 0,-1 0,1 0,0 0,0 1,0 0,0 0,0 0,0 0,1 1,0-1,-1 1,1 0,1 0,-1 0,0 0,1 0,0 1,0-1,0 1,1-1,0 1,0 0,0 0,0-1,1 1,-1 0,1 0,0 0,1 0,-1 0,1 0,0-1,1 1,-1 0,1-1,-1 1,1-1,1 1,-1-1,1 0,2 4,6 3,1 0,0-1,0 0,1-1,0-1,1 0,-1 0,2-1,-1-1,1-1,0 0,0-1,0 0,1-1,-1-1,1-1,0 0,-1-1,1 0,3-2,-11 2,-1-1,1-1,-1 1,1-1,-1 0,0-1,0 0,0 0,0-1,0 0,-1 0,1 0,-1-1,0 0,-1 0,1 0,-1-1,0 0,0 0,-1 0,0-1,0 1,0-1,-1 0,0 0,0 0,-1-1,1-3,0-3,-3 12,0-1,1 0,-1 0,0 1,1-1,-1 0,1 1,0-1,0 1,0-1,0 1,1-1,-1 1,1 0,-1 0,1 0,0-1,0 2,0-1,0 0,0 0,0 1,0-1,1 1,-1-1,1 1,-1 0,1 0,-1 0,1 0,2 0,3 3,1-1,-1 2,1-1,-1 1,0 0,0 1,-1-1,1 2,-1-1,0 1,0 0,0 1,0-1,-1 1,0 1,-1-1,1 1,-1 0,2 5,-5-9,-1 0,-1 0,1 1,0-1,-1 0,1 0,-1 1,0-1,0 0,-1 1,1-1,-1 0,1 1,-1-1,0 0,0 0,-1 0,1 0,-1 0,1 0,-1 0,0 0,0-1,0 1,0-1,-1 1,1-1,-1 0,1 0,-1 0,0 0,0-1,0 1,0-1,0 1,0-1,0 0,0 0,0 0,-1-1,1 1,0-1,-2 0,5 0,0-1,1 1,-1-1,0 1,0-1,0 1,0-1,0 1,1 0,-1-1,0 1,0-1,0 1,0-1,-1 1,1-1,0 1,0-1,0 1,0-1,0 1,-1 0,1-1,0 1,0-1,-1 1,1-1,0 1,0 0,-1-1,1 1,-1 0,1 0,0-1,-1 1,1 0,-1 0,1-1,0 1,-1 0,1 0,-1 0,1 0,-1 0,1 0,-1-1,1 1,-1 0,1 0,-1 1,1-1,-1 0,1 0,0 0,-1 0,1 0,-1 0,1 1,-1-1,1 0,-1 0,1 1,0-1,-1 0,29-31,35-25,-32 31,-1-1,-1-1,-2-2,0 0,-2-2,-2-1,0-1,-3-1,2-5,-12 16,-1-1,-1 0,-1-1,-1 0,-2 0,0-1,-2 1,0-1,-2 1,-1-1,-1 1,-1-1,-4-16,5 35,1 1,-2-1,1 0,-1 0,1 1,-2 0,1-1,-1 1,0 1,0-1,-2-1,4 6,1 0,-1 0,0 0,0 0,1 1,-1-1,0 0,0 1,0 0,0-1,0 1,1 0,-1 0,0 0,0 0,0 0,0 1,0-1,0 1,0-1,1 1,-1-1,0 1,0 0,1 0,-1 0,0 0,1 0,-1 0,1 1,0-1,-1 0,1 1,0-1,0 1,0 0,0-1,0 1,0 0,0-1,0 1,1 0,-1 0,1 0,-1 0,1 0,-10 23,2 1,0 0,2 1,1 0,1 0,1 0,1 0,2 0,1 1,0-1,3 0,0 0,1-1,2 1,2 2,1 6,3 0,0-1,3 0,0-2,3 1,0-2,2-1,12 14,-28-38,-1 0,0 0,1 0,0 0,1-1,-1 0,1 0,0 0,0-1,0 0,1 0,0 0,-1-1,1 0,1-1,-1 1,0-1,0-1,1 1,-1-1,1-1,-1 1,1-1,0-1,-1 1,1-1,-1 0,0-1,1 0,2-1,-1-4,0 0,0 0,0-1,-1 0,0 0,-1-1,0 0,-1-1,1 1,-2-1,1 0,-2-1,1 1,-1-1,-1 0,0 0,0 0,-1 0,-1-1,1-6,-6-37,3 55,1-1,-1 0,1 1,-1-1,1 0,-1 1,0-1,1 1,-1-1,0 1,1-1,-1 1,0-1,0 1,1 0,-1-1,0 1,0 0,0 0,0 0,1 0,-1 0,0-1,0 1,0 1,0-1,1 0,-1 0,0 0,0 0,0 1,1-1,-1 0,0 1,0-1,1 0,-1 1,0-1,0 1,1-1,-1 1,1-1,-1 1,1 0,-1-1,1 1,-1 0,1 0,-1-1,1 1,0 0,-1 0,1-1,0 1,0 0,0 0,-1 0,1 0,-4 8,0-1,1 2,0-1,0 0,1 1,0-1,1 1,0-1,0 1,1 0,0 0,1-1,0 1,1 0,0-1,0 0,1 1,0-1,1 0,0 0,0 0,1-1,0 0,0 0,1 0,0 0,1-1,0 0,3 3,-4-5,0-1,1 1,-1-1,1-1,0 1,0-1,0 0,0-1,0 1,1-1,-1-1,1 1,0-2,-1 1,1-1,0 0,-1 0,1-1,-1 0,5-1,14-9</inkml:trace>
  <inkml:trace contextRef="#ctx0" brushRef="#br0" timeOffset="-379.527">14665 650,'13'0,"24"0,25 0,22-2,-2-1</inkml:trace>
  <inkml:trace contextRef="#ctx0" brushRef="#br0" timeOffset="14798.99">15239 2481,'-5'19,"0"1,2 0,0 0,1 0,1 0,0 0,2 0,0 0,2 0,0 0,1-1,1 1,1-1,0 0,9 16,-12-30,0 0,0 0,1 0,0-1,-1 0,2 0,-1 0,0 0,1 0,0-1,-1 0,1 0,1 0,-1-1,0 1,1-1,-1-1,1 1,-1-1,1 0,0 0,0 0,0-1,-1 0,1 0,0-1,0 1,-1-1,1-1,0 1,-1-1,1 0,-1 0,0 0,1-1,-1 0,0 0,-1 0,1-1,3-3,0-3,-1 0,0 0,-1-1,0 0,-1-1,0 1,-1-1,0 0,-1 0,0 0,-1 0,0-1,-1 1,0-1,-1 1,-1-1,0 1,-1-1,0 1,0 0,-2 0,-3-12,5 19,0-1,0 0,0 1,0-1,-1 1,0 0,0 0,-1 0,1 0,-1 1,0-1,0 1,-1 0,1 0,-1 1,0-1,0 1,0 0,0 0,-1 1,1 0,-1 0,1 0,-1 0,0 1,0 0,-4 0,-4 3,-1 1,1 1,0 0,1 1,-1 0,1 1,0 1,0 0,0 1,1 0,1 1,-1 0,1 1,1 0,0 1,0 0,-3 6,-19 20</inkml:trace>
  <inkml:trace contextRef="#ctx0" brushRef="#br0" timeOffset="15100.187">14973 2013,'-3'12,"3"10,4 8,5 4,2 0,3-5,-2-7</inkml:trace>
  <inkml:trace contextRef="#ctx0" brushRef="#br0" timeOffset="15390.443">15253 1839,'16'14,"12"9,8 2,2 1,-4-4,-9-4</inkml:trace>
  <inkml:trace contextRef="#ctx0" brushRef="#br0" timeOffset="13599.716">12926 2522,'46'-14,"-2"-1,0-2,-1-2,-1-2,34-23,-68 40,-1-1,0 0,0 0,-1 0,0-1,1 0,-2-1,1 1,-1-1,0 0,0 0,-1-1,0 1,-1-1,1 0,-1 0,-1 0,1-5,-2 11,-1 0,0 1,0-1,0 0,0 0,0 0,-1 0,1 0,0 0,-1 0,1 0,-1 0,0 1,0-1,0 0,0 0,0 1,0-1,0 1,0-1,-1 1,1-1,0 1,-1 0,0 0,1 0,-1 0,1 0,-1 0,0 0,0 0,0 0,1 1,-1-1,0 1,0 0,0-1,0 1,0 0,0 0,0 0,0 1,0-1,0 0,0 1,0-1,1 1,-1-1,0 1,-6 4,0 0,0 1,1-1,0 2,0-1,0 1,1 0,0 0,0 1,1-1,0 1,0 1,1-1,0 1,0-1,1 1,1 0,-1 0,1 1,0 5,-3 25,2 1,2 0,1 0,3-1,1 1,1-1,3 0,1 0,2 0,11 22,35 176,-54-226,0 1,-1-1,-1 0,0 1,0-1,-1 1,-1-1,0 1,-1-1,0 0,-1 0,-1 0,1 0,-2 0,0 0,0-1,-1 0,0 0,-1-1,-1 0,1 0,-9 8,-16 2</inkml:trace>
  <inkml:trace contextRef="#ctx0" brushRef="#br0" timeOffset="13946.357">12994 2762,'590'0,"-497"5,-91-4,0 0,0 0,0 0,0 0,0 1,0-1,0 1,0-1,0 1,-1-1,1 1,-1 0,1 0,-1 0,0 0,1 0,-1 0,0 0,-1 0,1 1,0-1,-1 0,1 0,-1 1,1-1,-1 0,0 1,0-1,0 1,-1-1,1 0,0 1,-1-1,0 0,1 0,-1 1,0 27,1-24,1-1,0 1,0-1,1 0,-1 0,1 1,0-1,1 0,-1-1,1 1,0 0,0-1,1 0,-1 1,1-1,0-1,0 1,0 0,0-1,1 0,-1 0,1 0,0-1,0 0,0 1,0-2,1 1,-1-1,0 0,1 0,-1 0,1 0,17-3</inkml:trace>
  <inkml:trace contextRef="#ctx0" brushRef="#br0" timeOffset="14185.222">13782 2388,'5'5,"3"3,1 0</inkml:trace>
  <inkml:trace contextRef="#ctx0" brushRef="#br0" timeOffset="-3877.665">9117 1064,'-3'19,"3"14,4 9,8 6,2 2,5-1,3-4,0-7,-4-8,-4-10</inkml:trace>
  <inkml:trace contextRef="#ctx0" brushRef="#br0" timeOffset="-3595.884">9076 757,'-9'14,"2"13,8 9,12 5,2-4</inkml:trace>
  <inkml:trace contextRef="#ctx0" brushRef="#br0" timeOffset="-3331.068">9424 1332,'23'-26,"-1"-2,-1-1,-1 0,-2-1,-1-1,2-6,-18 36,0-1,0 1,0-1,1 0,-1 1,-1-1,1 0,0 1,0-1,-1 0,1 0,-1 0,1 0,-1 0,0 0,0 1,0-1,0 0,0 0,0 0,0 0,-1 0,1 0,-1 0,1 1,-1-1,0 0,0 0,0 1,0-1,0 0,0 1,0-1,0 1,-1-1,1 1,-1 0,1 0,-1 0,1 0,-1 0,0 0,1 0,-1 0,0 0,0 1,-5 0,0 1,1 1,-1-1,1 1,-1 0,1 1,0-1,-1 1,1 0,1 1,-1 0,0 0,1 0,0 0,0 1,0 0,1 0,0 0,0 1,0-1,0 1,1 0,0 0,0 0,1 1,-1 0,1-1,0 0,0 0,0 0,1 0,0 0,0 0,0 0,1 1,0-1,0 0,1 1,0-1,0 0,0 0,1 0,0 0,0 0,0 0,1 0,0-1,0 0,1 1,-1-1,1 0,0 0,0-1,1 1,0-1,-1 0,1 0,0-1,1 1,-1-1,1 0,3 1,10 4,1-1,0-1,1-1,-1-1,1 0,0-2,0 0,0-1,0-2,0 0,10-2,28-5</inkml:trace>
  <inkml:trace contextRef="#ctx0" brushRef="#br0" timeOffset="-2884.255">10106 1011,'-10'-1,"0"1,0 1,0 0,0 0,0 1,1 0,-1 0,1 1,-1 1,1-1,0 2,0-1,1 1,-6 4,12-8,1 1,-1-1,1 0,0 1,0-1,-1 1,1 0,0-1,0 1,1 0,-1 0,0-1,0 1,1 0,-1 0,1 0,0 0,-1 0,1 0,0 0,0 0,0 0,1 0,-1 0,0 0,1-1,-1 1,1 0,0 0,0 0,-1 0,1-1,0 1,1 0,-1-1,0 1,0-1,1 1,-1-1,0 0,1 1,0-1,72 51,-71-50,57 28,-42-22,0 0,-1 2,0 0,0 1,-1 0,5 7,-19-18,-1 1,0-1,0 1,0-1,0 1,0 0,0 0,-1-1,1 1,0 0,0 0,0 0,-1 0,1 0,0 0,-1 0,1 0,-1 0,1 0,-1 1,0-1,0 0,1 0,-1 0,0 0,0 1,0-1,0 0,0 0,0 0,-1 1,1-1,0 0,0 0,-1 0,1 0,-1 0,1 1,-1-1,0 0,1 0,-1 0,0-1,0 1,1 0,-1 0,0 0,0-1,0 1,0 0,0-1,0 1,0-1,0 1,-1-1,-3 3,0-1,-1-1,0 1,1-1,-1 0,0 0,1 0,-1-1,0 0,0 0,0-1,1 1,-1-1,0-1,1 1,-1-1,1 0,-1 0,-1-1,6 2,0-1,0 1,0 0,0 0,0-1,0 1,1-1,-1 1,1 0,-1-1,1 1,-1-1,1 0,0 1,-1-1,1 1,0-1,0 1,0-1,0 0,1 1,-1-1,0 1,1-1,-1 1,1-1,-1 1,1-1,0 1,0-1,0 1,0-1,34-43,-3 15,3 1,0 2,1 1,2 2,35-17,-71 40,-1-1,0 1,0 0,1 0,-1-1,0 1,0 0,1 0,-1 0,1 0,-1 1,1-1,-1 0,1 1,0-1,-1 1,1-1,0 1,-1 0,1-1,0 1,-1 0,1 0,0 0,0 1,-1-1,1 0,0 1,-1-1,1 1,-1-1,1 1,-1 0,1 0,-1 0,1-1,-1 1,1 1,-1-1,0 0,0 0,0 0,0 1,0-1,0 1,0-1,1 2,4 70,-6-63,0 0,0 0,1-1,0 1,1 0,0 0,1-1,0 1,0-1,1 0,0 0,1 1,0-4,0 1,0-1,0-1,1 1,0-1,0 0,0 0,0-1,1 1,0-1,0-1,4 2,-8-4,0 1,0-1,0 0,0 0,0-1,0 1,0-1,0 0,0 1,0-1,1-1,-1 1,0 0,0-1,0 1,0-1,0 0,0 0,0 0,0-1,0 1,-1-1,1 0,0 1,-1-1,1 0,-1 0,0-1,0 1,0 0,1-2,9-15</inkml:trace>
  <inkml:trace contextRef="#ctx0" brushRef="#br0" timeOffset="-2635.876">10587 798,'-16'-7,"-9"-2,-4 0,2 6,5 7,6 8,9 8,11 8,15 8,11 3,0-4</inkml:trace>
  <inkml:trace contextRef="#ctx0" brushRef="#br0" timeOffset="-1789.66">10829 1332,'-14'-224,"13"209,0 12,0 1,0 0,1 0,-1 0,0 0,1-1,0 1,0 0,0 0,0-1,0 1,0 0,0 0,1-1,-1 1,1 0,-1 0,1 0,0 0,0 0,0 0,0 0,0 0,1 0,-1 0,1 0,-1 1,1-1,-1 0,1 1,0 0,0-1,0 1,0 0,0 0,0 0,0 0,0 0,0 1,1-1,147 20,-139-18,-6-1,0 0,0 0,-1 0,1 0,0 1,0 0,0 0,-1 0,1 0,0 1,-1 0,0 0,1 0,-1 1,0-1,0 1,0 0,0 0,-1 1,1-1,-1 1,0-1,0 1,0 0,-1 0,1 0,-1 1,0 0,2 48,-4-48,-1-1,1 0,0 1,0-1,0 1,0-1,1 0,0 1,0-1,0 0,0 1,1-1,-1 0,1 0,0 0,1-1,-1 1,1 0,-1-1,1 1,0-1,0 0,1 0,0 0,7 3,0-1,0-1,1 0,0 0,0-1,0-1,0 0,0 0,1-1,-1-1,0 0,1-1,-1 0,0-1,0 0,0-1,0 0,0-1,0-1,-1 1,0-2,0 0,-1 0,4-3,-6 3,-1 0,0 0,0 0,0-1,-1 0,0-1,0 1,-1-1,0 0,0 0,-1-1,0 0,-1 1,0-1,0 0,-1-1,1-2,-3 11,1-1,-1 1,1-1,-1 1,0-1,1 1,-1-1,0 1,0-1,0 0,0 1,0-1,0 1,-1-1,1 1,-1-1,1 1,-1-1,1 1,-1-1,0 1,1 0,-1-1,0 1,0 0,0 0,0 0,0 0,-1-1,1 1,0 1,0-1,-1 0,1 0,0 0,-1 1,1-1,-1 1,1-1,-1 1,1 0,-1-1,1 1,-1 0,0 0,1 0,-1 0,1 0,-1 0,1 1,-1-1,1 1,-1-1,1 1,-1-1,1 1,-1 0,1-1,0 1,-1 0,-2 3,-1 0,0 0,1 0,0 1,0 0,0-1,1 1,0 0,0 1,0-1,0 1,1-1,0 1,0 0,1 0,-1-1,1 1,1 0,-1 0,1 0,0 1,0-1,1 0,-1 0,1 0,1 0,-1-1,1 1,0 0,1-1,-1 1,1-1,0 1,0-1,1 0,-1-1,1 1,0-1,1 1,11 3,0-1,0-1,1 0,0-1,0-1,0-1,0 0,0-1,1-1,-1-1,1 0,13-3,13 1,0-3,1-1,-2-2,1-2,-1-2,-1-2,11-7,-46 19,-1 0,1-1,-1 0,0 0,0-1,0 1,0-1,-1-1,0 1,0-1,0 0,0 0,0 0,-1-1,1-2,-4 7,-1-1,1 1,-1 0,0-1,0 1,0-1,0 1,0-1,0 1,0-1,0 1,0-1,-1 1,1 0,-1-1,1 1,-1 0,1-1,-1 1,0 0,0 0,0-1,1 1,-1 0,0 0,0 0,-1 0,1 0,0 0,0 1,0-1,-1 0,1 0,-1 0,-51-17,39 14,-1 1,0 1,0 0,0 1,0 1,0 0,0 1,0 1,0 0,1 1,-1 0,-8 4,19-5,1-1,0 1,0 0,0-1,1 1,-1 0,0 1,1-1,-1 0,1 1,0 0,0-1,0 1,0 0,1 0,-1 0,1 0,-1 0,1 1,0-1,0 0,1 1,-1-1,1 0,-1 1,1-1,0 1,0-1,1 0,-1 1,1-1,0 1,0-1,0 0,0 0,0 0,1 1,-1-1,1 0,0-1,0 1,0 0,0-1,1 1,-1-1,1 1,-1-1,1 0,1 1,4 3,1-1,0 0,0 0,1 0,0-1,-1-1,1 0,0 0,1-1,-1 0,0 0,1-2,-1 1,0-1,1-1,0 0,-5 1,0-1,0 0,0 0,0 0,0-1,0 0,0 0,-1-1,1 0,-1 0,0 0,0 0,0-1,0 0,0 0,-1 0,0-1,0 1,0-1,0 0,-1 0,0-1,0 1,0 0,-1-1,0 0,1-3,-1 6,-1-1,0 0,0 0,0 0,0 0,-1 0,1 0,-1-1,0 1,0 0,-1 0,1 0,-1 0,0 0,0 0,0 0,-1 0,0-1,1 5,1 0,-1 0,0 0,0 0,1 0,-1 0,0 1,1-1,-1 0,0 0,1 1,-1-1,0 0,1 1,-1-1,1 0,-1 1,0-1,1 1,-1-1,1 1,-1-1,1 1,0 0,-1-1,1 1,0-1,-1 1,1 0,0-1,0 1,-1 0,1 0,0-1,0 1,0 0,0-1,0 1,0 0,0 0,0-1,0 1,1 0,-2 2,1 1,1 0,-1-1,0 1,1-1,0 1,0-1,0 1,0-1,1 0,-1 0,1 1,0-1,0 0,0 0,0-1,0 1,1 0,-1-1,1 1,0-1,-1 0,1 0,0 0,1 0,-1 0,1-1,95 29,-37-25,-3-4</inkml:trace>
  <inkml:trace contextRef="#ctx0" brushRef="#br0" timeOffset="-4563.915">7700 1158,'23'5,"18"1,14 2,9-1,3-1,-1 1,-5-1,-6-2,-8 2,-7-2,-8 0,-8-2,-7 0</inkml:trace>
  <inkml:trace contextRef="#ctx0" brushRef="#br0" timeOffset="-4218.784">8194 984,'-3'1,"1"-1,-1 0,0 1,1-1,-1 1,0 0,1 0,-1 0,1 0,0 0,-1 0,1 1,0-1,0 1,-1 0,1-1,1 1,-1 0,0 0,0 1,1-1,-1 0,1 0,0 1,-1-1,1 1,0-1,1 1,-1-1,0 1,1 0,-1-1,1 1,0 0,0-1,0 1,0 0,1 0,-1-1,1 1,4 4,0-1,1 1,0-1,0-1,1 1,-1-1,1-1,0 1,0-1,1 0,-1 0,1-1,0 0,5 1,-9-3,285 96,-286-96,0 0,0 0,0 0,0 1,0-1,-1 1,1-1,0 1,-1 0,0 0,1 0,-1 0,0 1,0-1,0 1,0-1,0 1,-1-1,1 1,-1 0,0 0,0 0,0 0,0 0,0 0,-1 0,1 0,-1 0,0 3,-2 2,-1-1,-1 0,1 0,-1 0,-1-1,1 1,-1-1,0 0,0 0,-1-1,0 0,0 0,0 0,0 0,-7 2,10-4,-182 115,161-103</inkml:trace>
  <inkml:trace contextRef="#ctx0" brushRef="#br0" timeOffset="10397.365">8368 2335,'16'18,"14"10,9 6,7 1,3-1,-3-1,-5-2,-6-2,-8-2,-8-2,-7-5</inkml:trace>
  <inkml:trace contextRef="#ctx0" brushRef="#br0" timeOffset="10772.422">8943 2281,'-2'-1,"-1"1,1 0,0-1,-1 1,1 0,-1 0,1 0,0 0,-1 1,1-1,0 1,0-1,-1 1,1 0,0 0,0 0,0 0,0 0,0 1,0-1,0 0,0 1,0 0,1-1,-1 1,1 0,-1 0,1 0,0 0,0 0,-1 0,2 0,-1 0,0 1,-20 81,9 25,5-1,5 91,6-156,2 1,2-1,2 0,6 14,1 6,-12-42</inkml:trace>
  <inkml:trace contextRef="#ctx0" brushRef="#br0" timeOffset="11657.198">10119 2682,'-2'16,"-1"17,0 13,3 14,4 9,1 7,2 2,0-1,-2-5,-1-7,-1-10,-2-11,-3-12,0-16,-1-11</inkml:trace>
  <inkml:trace contextRef="#ctx0" brushRef="#br0" timeOffset="12227.955">10133 3110,'-73'-378,"72"373,0 3,0 0,0-1,0 1,1 0,-1-1,1 1,-1 0,1-1,0 1,0-1,0 1,0 0,0-1,1 1,-1 0,1-1,-1 1,1 0,0-1,0 1,0 0,0 0,0 0,1 0,-1 0,1 0,-1 0,1 1,0-1,-1 0,1 1,0-1,0 1,8 0,0 0,-1 1,1 0,0 0,0 1,-1 1,1-1,-1 1,1 1,2 1,7 1,-12-3,16 2,0 2,-1 1,0 0,0 2,0 1,-1 0,1 2,-21-11,1 0,-1 0,1 0,-1 0,1 0,-1 0,0 0,1 1,-1-1,0 0,0 1,0-1,0 1,0-1,0 1,-1 0,1-1,0 1,-1 0,1-1,-1 1,0 0,0 0,1-1,-1 1,0 0,-1 0,1-1,0 1,0 0,-1 0,1-1,-1 1,1 0,-1-1,0 1,0 0,0-1,0 1,0-1,0 0,0 1,0-1,-9 8,-1-1,0 0,0-1,-1 0,0-1,0 0,-1-1,1 0,-1-1,0 0,0-1,-1-1,1 0,-2-1,-31-3,45 0,1 1,0 0,0 0,0 0,-1-1,1 1,0 0,0 0,1-1,-1 1,0 0,0 0,0 0,1-1,-1 1,1 0,-1 0,1 0,-1 0,1 0,0 0,0 0,-1 0,1 0,0 0,0 0,0 0,0 1,0-1,0 0,0 1,0-1,0 0,0 1,1 0,-1-1,0 1,0 0,1-1,13-7,-1 0,1 1,0 0,1 1,-1 1,1 0,0 1,1 1,-1 1,0 0,1 1,0 1,-1 0,5 2,-17-2,0 1,0 1,0-1,0 1,0-1,-1 1,1 0,-1 0,1 1,-1-1,0 1,0 0,0 0,0 0,0 0,-1 0,1 0,-1 1,0-1,0 1,0 0,-1 0,1-1,-1 1,0 0,0 0,0 0,-1 2,0-4,1 1,-1-1,0 0,0 1,1-1,0 0,-1 0,1 1,0-1,0 0,0 0,0 0,0 0,1 0,-1 0,1 0,-1-1,1 1,0 0,0-1,-1 1,1-1,0 0,0 0,0 0,1 0,-1 0,0 0,0 0,0-1,1 1,-1-1,0 1,2-1,7 0,1-1,-1 0,0 0,0-1,0-1,0 0,0 0,-1-1,1 0,-1-1,0 0,-1-1,1 0,-1 0,5-5,-11 9,-1 0,1 1,-1-1,0 0,0 0,0-1,0 1,0 0,0-1,0 1,-1-1,1 1,-1-1,0 0,0 0,0 1,0-1,0 0,0 0,-1 0,0 0,1 0,-1 0,0 0,-1 0,1 0,0 0,-1 0,0 0,1 0,-1 0,0 0,-1 1,1-1,0 0,-1 1,0-1,1 1,-2-2,-3 0,1-1,-1 1,0 0,0 0,0 0,0 1,-1 0,1 0,-1 1,0 0,0 0,0 1,0-1,0 2,0-1,0 1,0 0,-1 0,1 1,0 0,0 0,0 1,0 0,-2 1,8-3,-1 0,1 1,0 0,-1-1,1 1,0 0,-1 0,1-1,0 1,0 0,0 0,0 0,0 1,0-1,0 0,0 0,0 0,0 1,1-1,-1 0,0 1,1-1,0 1,-1-1,1 1,0-1,-1 1,1-1,0 1,0-1,0 1,0-1,1 1,-1-1,0 1,1-1,-1 1,1-1,-1 0,1 1,0-1,-1 0,1 1,0-1,0 0,0 0,0 0,0 0,0 0,0 0,1 0,-1 0,0 0,0 0,1-1,-1 1,1-1,-1 1,34 16,3-4</inkml:trace>
  <inkml:trace contextRef="#ctx0" brushRef="#br0" timeOffset="13020.23">11256 2695,'-12'-8,"-1"1,0 0,0 1,-1 1,0 0,0 0,0 1,0 1,0 1,-4-1,10 2,1 1,-1 0,0 0,1 1,-1-1,0 2,1-1,-1 1,1 0,0 1,0 0,0 0,0 0,0 1,0 0,1 0,0 1,0 0,-5 5,9-9,0 1,0-1,0 1,1 0,-1-1,0 1,1 0,0 0,-1 0,1 0,0 0,0 1,0-1,1 0,-1 0,0 1,1-1,-1 0,1 1,0-1,0 0,0 1,0-1,0 0,0 1,1-1,-1 0,1 1,0-1,0 0,0 0,0 1,0-1,0 0,0 0,1 0,-1-1,1 1,-1 0,1 0,0-1,0 1,1 0,9 3,-1 0,1-2,0 1,1-1,-1-1,0 0,1-1,-1-1,1 0,-1 0,1-1,9-2,-11 2,-1 0,1 0,-1-1,1-1,-1 0,0 0,0-1,0 0,-1 0,1-1,-1-1,0 0,-1 0,1 0,-1-1,4-4,-7-9,-15 24,8-1,1 1,-1 0,1 0,-1 0,1 0,0 0,1 0,-1 0,1 0,-1 0,1 1,0-1,1 0,-1 0,1 0,0 0,0 0,0 0,1 0,-1 0,1 0,0-1,0 1,0 0,0-1,1 0,0 1,-1-1,1 0,0-1,0 1,1 0,-1-1,1 0,-1 0,1 0,0 0,-1 0,1-1,0 1,0-1,0 0,0-1,1 1,-1-1,4 1,0 0,0-1,-1 0,1-1,0 0,0 0,0 0,-1-1,1 0,-1-1,1 0,-1 0,0-1,0 1,-1-1,1-1,-1 1,1-1,-2-1,1 1,0-1,8-10,0 0,-1-1,-1-1,0 0,-1 0,-1-2,1-3,5-18,-2-1,-1 0,-2-1,-3 0,-1 0,-2-1,-1 0,-4-39,-11-14,11 96,0 0,0 0,0 0,0 0,0 0,0 0,0 0,0 0,0 0,-1 0,1 0,0 0,-1 0,1 0,0 0,-1 0,1 0,-1 0,0 0,1 1,-1-1,0 0,1 0,-1 1,0-1,0 1,0-1,1 0,-1 1,0-1,0 1,0 0,0-1,0 1,0 0,0 0,0-1,0 1,0 0,0 0,0 0,0 0,0 0,0 1,0-1,0 0,0 0,0 1,0-1,0 0,0 1,0-1,0 1,0-1,1 1,-1 0,0-1,0 1,1 0,-1-1,0 1,1 0,-1 0,0 0,1 0,0 0,-1-1,1 1,-1 1,-9 16,2 1,0 0,0 0,2 1,1 0,0 0,-1 13,5-25,-10 45,3 1,2 0,2 0,3 0,3 20,-3-64,2 1,-1-1,1 0,1 1,0-1,0 0,1 0,1 0,-1-1,2 1,-1-1,1 0,1 0,-1 0,2-1,-1 0,1 0,0 0,1-1,-1 0,2-1,-1 0,1 0,-1-1,2 0,-1 0,7 2,-8-5,0 1,0-1,1-1,-1 1,1-2,-1 1,1-1,-1 0,1-1,-1 0,0 0,1-1,-1 0,0 0,0-1,0 0,0-1,0 0,-1 0,0 0,0-1,0 0,0-1,-1 1,0-1,0 0,0-1,-1 0,0 0,0 0,-1 0,3-6,-4 5,1 0,-2 1,1-1,-1-1,0 1,-1 0,0 0,0-1,-1 1,0 0,0-1,-1 1,0 0,-1 0,0-1,0 1,0 0,-1 1,0-1,-5-6,8 13,-1 0,1 1,-1-1,0 0,1 1,-1-1,0 1,0-1,1 1,-1 0,0-1,0 1,0 0,0 0,1-1,-1 1,0 0,0 0,0 0,0 0,0 0,0 0,0 0,1 0,-1 0,0 1,0-1,0 0,0 1,1-1,-1 0,0 1,0-1,0 1,1-1,-1 1,0 0,1-1,-1 1,1-1,-1 1,1 0,-1 0,1-1,-1 1,1 0,0 0,-1 0,1 0,0 0,-20 46,17-40,0 0,1 1,1 0,-1-1,1 1,1 0,-1-1,1 1,0 0,1 0,0-1,0 1,1 0,0-1,0 1,1-1,0 0,0 0,1 0,-1 0,2-1,-1 1,1-1,0 0,0 0,0-1,1 1,0-1,0-1,1 1,-1-1,0-1,0 0,1-1,-1 1,0-2,1 1,-1-1,1 0,-1 0,1 0,0-1,-1 0,1-1,0 1,-1-1,1-1,-1 1,25-10</inkml:trace>
  <inkml:trace contextRef="#ctx0" brushRef="#br0" timeOffset="13312.451">11523 2361,'32'7,"33"2,35 0,30-5,25-4,-14-3</inkml:trace>
  <inkml:trace contextRef="#ctx0" brushRef="#br0" timeOffset="-11446.936">266 1238,'-5'0,"-6"-1,1-1,-1 2,0 0,1 0,-1 1,0 0,1 1,-1 0,1 0,0 1,0 1,0 0,0 0,0 1,1 0,0 1,0 0,1 0,-1 1,-5 6,8-5,1 0,-1 1,2 0,-1 0,1 0,1 0,0 1,0-1,0 1,2 0,-1 2,1-9,1 0,-1 0,1 0,0 1,0-1,0 0,1 0,-1 0,1 1,0-1,0 0,0 0,0 0,0 0,1-1,-1 1,1 0,0 0,0-1,0 1,0-1,0 0,0 1,1-1,-1 0,1-1,0 1,-1 0,1-1,0 1,0-1,0 0,0 0,0 0,0 0,0-1,2 1,-1-1,1 1,-1-1,1-1,-1 1,1-1,-1 0,1 1,-1-2,0 1,0-1,1 1,-1-1,0 0,0-1,-1 1,1-1,0 1,-1-1,0 0,0-1,0 1,0 0,1-3,54-96,-42 54,-2-1,-2-1,-2 0,-3 0,-2-1,-2 0,-2 0,-5-39,-5 34,9 56,0-1,0 1,0 0,0-1,-1 1,1 0,0-1,0 1,0 0,0-1,0 1,-1 0,1-1,0 1,0 0,-1 0,1-1,0 1,0 0,-1 0,1-1,0 1,-1 0,1 0,0 0,-1 0,1-1,0 1,-1 0,1 0,0 0,-1 0,1 0,0 0,-1 0,1 0,-1 0,1 0,0 0,-1 0,1 0,0 0,-1 1,1-1,0 0,-1 0,1 0,0 0,-1 1,1-1,0 0,0 0,-1 1,1-1,0 0,0 0,-1 1,1-1,0 0,0 1,0-1,0 0,0 1,-1-1,1 0,0 1,0-1,-13 27,2 11,2 0,1 0,2 0,2 1,1 0,2 0,2 18,-1-43,-1 0,2-1,0 1,1 0,0-1,1 1,0-1,1 0,1 0,0 0,0-1,2 0,-1 0,2 0,-1-1,2 0,-1 0,1-1,1 0,0-1,0 0,6 3,32 7,-3-8</inkml:trace>
  <inkml:trace contextRef="#ctx0" brushRef="#br0" timeOffset="-11055.882">762 1238,'-9'-2,"1"-1,-1 1,0 1,0 0,1 0,-1 1,0 0,0 0,0 1,1 0,-1 1,0 0,1 0,-1 1,1 0,0 1,0-1,0 2,1-1,-1 1,1 0,0 0,0 1,1 0,0 0,-2 3,3-2,1 0,0 0,0 0,1 1,0-1,0 1,1 0,0 0,1-1,-1 6,1-10,1 0,0-1,0 1,0 0,0 0,1 0,-1-1,1 1,-1 0,1 0,0-1,0 1,0-1,1 1,-1-1,0 1,1-1,0 0,0 1,-1-1,1 0,0 0,1-1,-1 1,0 0,0-1,1 1,-1-1,1 0,0 0,1 1,8 0,0-1,0 0,0 0,0-2,0 1,0-1,0-1,0 0,-1-1,1 0,0-1,-1 0,0-1,0 0,-1-1,1 0,-1-1,0 0,-1 0,0-1,7-7,-9 9,0 0,-1 0,0 0,0 0,-1-1,0 0,0 0,0-1,-1 1,0-1,0 0,-1 0,0-1,-1 1,0 0,0-1,-1 0,0 1,0-1,-1-4,0 11,0 0,-1 0,1 0,-1 0,1 0,-1 0,0 0,1 1,-1-1,0 0,0 1,-1-1,1 0,0 1,0-1,-1 1,1 0,-1-1,1 1,-1 0,0 0,1 0,-1 0,0 0,0 1,0-1,1 0,-1 1,0-1,0 1,0 0,0 0,0 0,0 0,0 0,0 0,0 0,0 0,0 1,0-1,0 1,0 0,1-1,-1 1,0 0,0 0,1 0,-1 0,0 1,1-1,-4 4,1 1,0-1,0 1,1 0,-1 0,1 0,1 0,-1 1,1-1,0 1,1 0,-1-1,1 1,1 0,-1 0,1 0,0 0,1-1,0 1,0 0,0 0,1-1,0 1,0 0,0-1,1 0,0 0,1 0,-1 0,1 0,0-1,5 4,0-1,1 0,-1 0,1-1,1-1,0 1,0-2,0 0,0 0,1-1,0 0,-1-1,1 0,1-1,-1-1,0 0,42 4</inkml:trace>
  <inkml:trace contextRef="#ctx0" brushRef="#br0" timeOffset="-10513.102">1483 1198,'-10'-2,"0"1,0 0,0 0,0 1,0 1,0 0,-1 0,2 1,-1 0,0 1,0 0,1 1,-1-1,1 2,0 0,0 0,1 0,0 1,0 0,0 1,1 0,-1 0,2 0,-1 1,1 0,0 0,1 1,0 0,0 0,1 0,3-6,0 0,0 0,0-1,1 1,-1 0,1 0,0 0,0 0,0 0,0 0,0 0,1-1,-1 1,1 0,0 0,0 0,0-1,0 1,0 0,1-1,-1 1,1-1,0 0,0 1,-1-1,2 0,-1 0,0 0,0 0,0-1,3 2,4 2,0 0,0-1,0-1,0 1,1-2,-1 1,1-1,9 1,17-1,1-1,-1-1,1-2,-1-2,1-1,-1-2,-1-2,26-9,48-31,-108 48,-1 1,0 0,1 0,-1 0,0-1,0 1,1 0,-1 0,0 0,1 0,-1 0,0 0,1 0,-1 0,0-1,1 1,-1 0,1 1,-1-1,0 0,1 0,-1 0,0 0,1 0,-1 0,0 0,0 0,1 1,-1-1,0 0,1 0,-1 0,0 1,0-1,1 0,-1 0,0 1,0-1,1 0,-1 0,0 1,0-1,0 0,0 1,0-1,1 0,-1 1,0-1,0 0,0 1,0-1,0 0,0 1,0-1,0 0,0 1,0-1,0 0,-1 1,1-1,0 0,-4 31,1-18,3-11,0 0,0 0,1 0,-1 1,0-1,1 0,-1 0,1 0,0 0,-1 0,1 0,0 0,0 0,1 0,-1 0,0 0,1-1,-1 1,1-1,-1 1,1-1,0 1,-1-1,1 0,0 0,0 0,0 0,0 0,0 0,0 0,0-1,0 1,1-1,74 8,-68-8,0 0,-1 0,1-1,0 0,0 0,-1-1,1 0,-1-1,0 0,1 0,-1-1,-1 1,1-2,0 1,-1-1,0-1,0 1,-1-1,1 0,-1-1,-1 1,1-1,-1 0,0-1,-1 1,0-1,1-3,-4 7,0 0,0 0,-1 0,0 0,0 0,0 0,0 0,-1 0,1 0,-1 1,0-1,0 0,-1 0,1 0,-1 1,1-1,-1 1,0-1,-1 1,1 0,-1 0,1 0,-1 0,0 0,0 1,0-1,0 1,-1 0,0-1,-3-1,0 0,0 1,0 0,0 0,0 1,0 0,-1 0,1 1,-1-1,1 2,-1-1,0 1,1 0,-1 1,0 0,1 0,-1 1,1 0,-1 0,1 1,0 0,0 0,0 1,0 0,1 0,0 0,-1 1,2 0,-1 0,0 1,1-1,0 1,1 0,-1 1,1-1,0 1,1 0,-1 0,1 0,1 0,0 1,0-1,0 1,1-1,-1 7,3-10,-1-1,1 0,1 1,-1-1,0 0,1 0,-1 0,1 0,0 0,0-1,0 1,0-1,1 1,-1-1,1 0,-1 1,1-1,0-1,0 1,0 0,0-1,0 1,0-1,0 0,0 0,1 0,1 0,30 8</inkml:trace>
  <inkml:trace contextRef="#ctx0" brushRef="#br0" timeOffset="-10308.427">2165 864,'-16'-7,"-7"0,0 4,3 4,6 7,6 6,5 8,9 5,5 4,0-3</inkml:trace>
  <inkml:trace contextRef="#ctx0" brushRef="#br0" timeOffset="-10067.501">2232 1332,'5'14,"3"11,5 5,5 4,4-1,3-3,4-7,3-5,4-6,2-4,0-9,-7-4</inkml:trace>
  <inkml:trace contextRef="#ctx0" brushRef="#br0" timeOffset="-7097.445">3515 663,'7'-2,"14"-1,16 0,18-1,16-1,10-1,4 0,-1 1,-6 2,-11 1,-17 1</inkml:trace>
  <inkml:trace contextRef="#ctx0" brushRef="#br0" timeOffset="-6479.053">4745 1171,'14'3,"11"0,8-1,8 1,6-2,1 0,0 0,-4-1,-4 0,-10 0</inkml:trace>
  <inkml:trace contextRef="#ctx0" brushRef="#br0" timeOffset="-6228.715">4799 1386,'25'6,"19"3,17 0,11-5,4-4,-3-3,-5 0,-10 0,-8 0,-13 1</inkml:trace>
  <inkml:trace contextRef="#ctx0" brushRef="#br0" timeOffset="-5839.241">5708 1212,'-7'5,"0"0,0 1,0 0,0 1,1-1,0 1,1 0,0 1,0-1,0 1,-2 6,6-11,-1 0,1 0,0 1,0-1,0 1,1-1,-1 1,1-1,-1 1,1 0,0-1,1 1,-1-1,1 1,-1-1,1 1,0-1,0 1,1-1,-1 0,1 1,0-1,0 0,0 0,0 0,0-1,0 1,1 0,-1-1,2 1,6 3,0 0,0-1,1 0,0 0,0-2,0 1,0-1,0-1,1 0,-1-1,1 0,-1 0,1-1,0-1,-1 0,1-1,-1 0,0 0,6-3,-8 2,-1 1,1-1,-1-1,0 1,1-2,-2 1,1-1,-1 0,1 0,-1-1,-1 0,1-1,-1 1,0-1,-1 0,1-1,-2 1,1-1,-1 0,0 0,0-1,-1 1,0-1,-1 1,0-1,0 0,-1 0,0 0,-1 0,0 0,0 0,-2-8,0 9,0 1,-1-1,0 1,-1-1,1 1,-1 0,-1 0,1 1,-1-1,0 1,-1 0,0 0,0 1,0 0,0 0,-1 0,0 1,0 0,0 0,-5-1,0-1,0 1,-1 1,1 0,-1 1,0 0,0 1,0 1,0 0,0 0,0 1,0 1,-6 1,11 0,0 1,0-1,1 2,-1-1,1 1,0 0,-1 0,2 1,-1 0,1 0,-1 1,1 0,1 0,-1 0,1 1,0 0,1 0,0 0,0 0,0 1,1-1,0 1,1 0,-1 0,1 0,1 0,0 1,0-1,1 0,-1 0,2 4,12 115,-1-73</inkml:trace>
  <inkml:trace contextRef="#ctx0" brushRef="#br0" timeOffset="-7835.51">3609 1011,'-13'341,"12"-304,6 94,-4-125,1 0,-1 0,1 1,0-1,0 0,1 0,0-1,0 1,0-1,1 1,-1-1,2 0,-1 0,0-1,1 1,0-1,0 0,2 2,10 1,-1-1,1 0,0-1,0 0,1-2,-1 0,1-1,0-1,-1 0,1-1,0-1,0-1,10-3,-10 3,1-2,-1 0,0-2,0 1,-1-2,11-6,1-3</inkml:trace>
  <inkml:trace contextRef="#ctx0" brushRef="#br0" timeOffset="-7580.197">3636 1318,'13'0,"15"0,10-2,11-3,6-4,0-1,-4 0,-9 3,-11-1,-11 1</inkml:trace>
  <inkml:trace contextRef="#ctx0" brushRef="#br0" timeOffset="-7360.774">3569 944,'18'-2,"18"-1,13-2,11 0,3-2,-2 0,-8 2,-12-1,-13 1</inkml:trace>
  <inkml:trace contextRef="#ctx0" brushRef="#br0" timeOffset="7576.955">6002 2642,'23'2,"21"1,21 0,17-5,14-5,6-3,0-2,-9 0,-18 3,-22 5,-19 4</inkml:trace>
  <inkml:trace contextRef="#ctx0" brushRef="#br0" timeOffset="7861.86">6149 2856,'16'4,"16"2,20 0,15-4,16-4,9-6,5-4,0-5,-8-2,-15 1,-19 2</inkml:trace>
  <inkml:trace contextRef="#ctx0" brushRef="#br0" timeOffset="8142.314">6737 2307,'0'4,"0"-1,0 1,0-1,1 0,-1 1,1-1,0 0,0 0,0 1,1-1,-1 0,1 0,0 0,-1 0,1-1,1 1,-1 0,0-1,1 1,-1-1,1 0,-1 0,1 0,0 0,0-1,3 2,28 18,0-1,2-3,0 0,1-3,25 7,23 10,-59-22,0 2,0 1,-1 2,-1 0,6 6,-25-17,0 1,0 0,0 0,0 0,-1 1,1 0,-1 0,0 0,-1 0,1 0,-1 1,0 0,0 0,-1 0,0 0,0 0,0 0,-1 0,0 1,0-1,-1 0,0 1,0-1,0 1,-1 5,-6 5,0 0,-1-1,0 1,-2-2,0 1,0-1,-2-1,1 0,-2-1,0 0,-1-1,0 0,0-1,-11 6,-167 114,148-103</inkml:trace>
  <inkml:trace contextRef="#ctx0" brushRef="#br0" timeOffset="5161.451">40 2829,'0'1,"0"0,0 0,1 0,-1 0,0 0,1 0,-1 0,1 0,-1 0,1 0,-1 0,1 0,-1 0,1 0,0 0,0 0,-1-1,1 1,0 0,0-1,0 1,0 0,0-1,0 1,0-1,0 0,0 1,0-1,0 0,0 1,0-1,1 0,-1 0,0 0,0 0,0 0,1-1,46-5,-8-6,-1-3,0-1,0-1,-2-2,28-20,-56 34,-2 0,1 1,-1-1,1 0,-1-1,-1 0,1 0,-1 0,0-1,0 0,0-1,-6 8,1-1,-1 0,0 1,1-1,-1 0,0 1,1-1,-1 0,0 1,0-1,0 0,1 0,-1 1,0-1,0 0,0 0,0 1,-1-1,1 0,0 0,0 1,0-1,0 0,-1 1,1-1,0 0,-1 1,1-1,-1 0,1 1,-1-1,1 1,-1-1,1 0,-1 1,1 0,-1-1,0 1,1-1,-1 1,0 0,1-1,-1 1,0 0,1 0,-1-1,0 1,0 0,1 0,-1 0,-41-2,34 2,0 0,0 1,-1 0,1 1,0 0,1 0,-1 0,0 1,1 1,-1-1,1 1,0 0,0 1,1 0,-1 0,1 0,0 1,0-1,1 2,0-1,0 1,0-1,1 1,0 0,0 1,1-1,0 1,0 0,1-1,0 1,0 0,0 7,2-6,0-1,1 1,0 0,0-1,1 0,0 1,1-1,0 0,0 0,1 0,-1-1,2 1,-1-1,1 0,0 0,1 0,0-1,0 0,0 0,0-1,1 1,0-1,0-1,1 1,-1-1,5 1,0 1,1 0,0-1,0-1,0 0,1-1,-1 0,1-1,0-1,-1 0,1-1,0 0,0-1,0-1,-1 0,1-1,3-1,-3-2,-1 0,0 0,0-1,-1-1,0 0,-1-1,1 0,-2 0,1-1,-1-1,-1 0,0 0,-1-1,0 0,0-1,-2 1,3-6,7-20,-1 0,-2-1,-1-1,-2 0,1-20,2-11,-4 0,-2-1,-3-58,-21 55,16 73,0 0,0 0,-1 0,1 1,-1-1,1 0,-1 1,1-1,-1 1,0-1,1 1,-1 0,0 0,0 0,0 0,0 0,0 0,-1 0,1 1,0-1,0 1,0-1,0 1,-1 0,1 0,0 0,0 0,-1 1,1-1,0 0,0 1,-2 0,-2 1,-1 1,1 0,0 0,0 0,0 1,1-1,-1 1,1 1,0-1,0 1,1 0,-1 0,1 0,0 1,0-1,1 1,0 0,-2 4,-2 4,2 1,-1 0,2 0,0 0,1 0,0 1,0 9,3 0,0 1,2-1,1 0,1 1,0-1,2-1,2 1,0-1,10 21,16 27,3-2,25 33,-19-25,-40-76,0 0,0 0,1 0,-1-1,0 1,1-1,-1 0,0 0,1 0,-1 0,1-1,0 0,-1 1,1-1,-1 0,1-1,0 1,-1-1,1 1,0-2,13 1,-2 0,1 0,-1-2,0 0,0 0,-1-1,1-1,-1 0,0-1,0-1,-1 0,0-1,0 0,0-1,-1-1,-1 0,0 0,0-1,-1-1,0 1,-1-2,-1 1,1-2,5-42,-14 55,0 0,-1-1,1 1,0-1,0 1,-1 0,1-1,0 1,-1 0,0 0,1-1,-1 1,0 0,1 0,-1 0,0-1,0 1,0 0,0 0,0 1,0-1,0 0,-1 0,1 0,0 1,0-1,-1 1,1-1,0 1,-1-1,1 1,0 0,-1 0,1-1,-1 1,1 0,0 0,-2 1,-7 0,0 2,0-1,0 1,1 1,-1 0,1 0,0 1,0 0,0 0,1 1,0 1,0-1,0 1,1 0,0 1,0 0,-4 8,8-12,1 0,-1 0,1 0,0 0,1 0,-1 1,1-1,0 1,0-1,0 1,1 0,-1-1,1 1,0 0,0-1,1 1,0 0,-1-1,2 1,-1-1,0 1,1-1,0 0,0 0,0 1,1-1,-1-1,1 1,0 0,0-1,0 1,2 0,6 7,1-2,0 1,1-2,0 1,0-2,1 0,0 0,0-2,0 1,1-2,13 3,16 2</inkml:trace>
  <inkml:trace contextRef="#ctx0" brushRef="#br0" timeOffset="5671.357">1710 2723,'-11'-4,"-2"1,1 0,0 1,-1 0,1 1,-1 1,-11 0,21 0,0 1,-1-1,1 1,0 0,-1 0,1 0,0 0,0 1,0-1,0 1,0 0,0 0,1 0,-1 0,1 0,-1 0,1 1,0 0,0-1,0 1,0 0,0 0,1 0,-1 0,1 0,0 0,0 0,0 1,0-1,0 0,1 1,-1 4,0-1,1 1,0-1,1 1,0-1,0 1,0-1,1 0,0 1,0-1,1 0,0 0,0-1,1 1,0 0,0-1,0 0,1 0,0-1,0 1,1-1,5 5,-1-2,0 0,1-1,0 0,0 0,0-1,1-1,0 0,0 0,1-1,-1-1,1 0,0-1,0 0,-1-1,-1-1,1 0,-1-1,1-1,-1 1,1-2,-1 0,0 0,0-1,0 0,-1-1,1 0,-1-1,0 0,-1 0,1-1,-1 0,-1-1,0 0,0 0,7-10,-2 1,-1-1,0-1,-1 0,-1-1,-1 0,-1-1,0 0,-2 0,0 0,-2-1,0-3,3-31,-3-1,-2 0,-3-1,-2 1,-3 1,-2-1,-16-54,1 58,23 53,-1 0,0 0,0 0,0-1,1 1,-1 0,0 0,0 0,0 0,1 1,-1-1,0 0,0 0,1 0,-1 1,0-1,0 0,1 1,-1-1,0 0,1 1,-1-1,0 1,1-1,-1 1,1 0,-1-1,1 1,-1 0,1-1,-1 1,1 0,0-1,-1 1,1 0,0 0,0-1,0 1,-1 0,1 0,0-1,0 1,-8 26,1 1,1-1,1 1,1 0,2 0,1 22,0-43,-1 32,2-1,1 0,2 1,2-1,1 0,2-1,2 0,1 0,2-1,1 0,12 19,-20-43,0-2,0 1,1-1,1 1,-1-2,2 1,-1-1,1-1,1 0,-1 0,1 0,1-1,-1-1,1 0,1-1,-1 0,1 0,-1-1,1-1,1 0,-1 0,6-1,7-4</inkml:trace>
  <inkml:trace contextRef="#ctx0" brushRef="#br0" timeOffset="5858.75">1791 2388,'25'5,"27"1,22-1,17 0,8-2,-11-1</inkml:trace>
  <inkml:trace contextRef="#ctx0" brushRef="#br0" timeOffset="6482.772">2433 3017,'7'-139,"-3"-63,-4 197,0 1,-1-1,1 0,-1 1,0-1,0 0,0 1,-1-1,0 1,1 0,-2-1,1 1,0 0,-1 0,-1-1,3 5,-1 0,0 0,1 1,-1-1,1 0,-1 1,0-1,1 1,-1-1,1 1,-1 0,1-1,0 1,-1 0,1 0,0 0,-1 0,1 0,0 1,0-1,0 0,0 0,0 1,0-1,1 1,-1-1,0 1,1-1,-1 1,1-1,-1 1,1-1,0 1,0 0,0-1,0 1,0-1,0 1,0 0,0 0,0 0,0-1,0 1,1 0,-1-1,0 1,1 0,-1-1,1 1,0-1,0 1,-1-1,1 1,0-1,0 1,0-1,1 0,-1 1,0-1,0 0,1 0,-1 0,0 0,1 0,-1-1,1 1,0 0,-1 0,1-1,-1 0,2 1,55 8,-54-9,153 4,-154-4,0 0,-1 0,1 1,0-1,0 1,0-1,0 1,-1 0,1 0,0 0,-1 1,1-1,-1 1,1-1,-1 1,1 0,-1 0,0 0,0 0,0 0,0 0,-1 1,1-1,-1 1,1-1,-1 1,0-1,0 1,0 0,0 0,0 0,2 79,-5-71,2-1,0 1,0 0,1 0,0 0,1-1,0 1,2 6,-2-14,-1 0,0 0,1 0,0 0,0 0,0 0,0-1,0 1,0-1,1 0,-1 0,1 0,-1 0,1 0,0 0,0-1,0 1,0-1,0 0,0 0,0 0,1 0,-1 0,0-1,0 0,1 1,-1-1,0 0,1-1,-1 1,0-1,3 0,5-1,1-1,-1-1,0 0,0 0,0-1,-1 0,0-1,8-5,-9 4,1-1,-1 1,-1-1,1-1,-1 1,-1-2,0 1,0-1,-1 0,0 0,-1 0,0-1,0 0,-1 0,-1-1,0 1,0-1,-1 1,-1-1,0 0,0-2,-1 123,2-98,1 1,0-1,0 0,1 0,1 0,0 0,0-1,6 8,-9-14,1-1,-1 1,1-1,-1 0,1 0,0 0,0 0,1 0,-1-1,0 1,1-1,0 0,-1 0,1-1,0 1,0-1,0 1,0-1,0 0,0-1,0 1,1-1,-1 0,0 0,3 0,14-6</inkml:trace>
  <inkml:trace contextRef="#ctx0" brushRef="#br0" timeOffset="6735.103">3101 2375,'-9'16,"1"9,10 6,10 2,4-5</inkml:trace>
  <inkml:trace contextRef="#ctx0" brushRef="#br0" timeOffset="6916.61">3756 2669,'-6'-6,"1"0,-1 0,-1 1,1 0,-1 0,0 1,0 0,0 0,0 0,-1 1,1 0,-1 1,0-1,0 1,0 1,0 0,0 0,0 1,-1-1,1 2,0-1,0 1,0 1,0-1,0 1,0 1,0-1,1 1,-1 1,1-1,0 1,-4 3,7-3,0 0,0 0,0 0,0 0,1 1,0 0,0-1,0 1,0 0,1 0,0 1,0-1,0 0,1 1,0-1,0 1,0-1,1 1,-1 0,2-1,-1 1,0-1,1 1,0-1,0 1,1-1,0 1,0-1,0 0,0 0,1 0,0 0,0 0,0-1,0 1,1-1,0 0,9 5,1-2,0 1,0-2,0 0,1 0,0-2,0 0,0 0,1-1,-1-1,1-1,-1 0,1-1,0-1,-1 0,1-1,-1-1,7-2,31-7</inkml:trace>
  <inkml:trace contextRef="#ctx0" brushRef="#br1" timeOffset="32517.854">3221 329,'0'0,"0"1,0-1,0 0,0 1,-1-1,1 1,0-1,0 0,0 1,-1-1,1 1,0-1,-1 0,1 1,0-1,-1 0,1 1,0-1,-1 0,1 0,-1 0,1 1,0-1,-1 0,1 0,-1 0,1 0,-1 0,1 1,-1-1,1 0,0 0,-1 0,1 0,-1-1,1 1,-1 0,1 0,-1 0,1 0,0 0,-1-1,1 1,-1 0,1 0,0 0,-1-1,1 1,-1 0,1-1,0 1,0 0,-1-1,1 1,0 0,0-1,-1 1,1-1,0 1,0-1,0 1,0 0,-1-1,1 1,0-1,0 1,0-1,0 1,0-1,0 1,-4 38,3-36,1 439,4-322,5 0,5-1,25 97,-26-160,-2 0,-3 0,-3 1,-1 41,4 44,-7-131,0 4,0 0,1 0,1 0,0 0,1-1,0 1,1-1,0 0,1 0,1-1,0 0,6 7,-11-16,1 1,0-1,0 0,1 0,-1 0,1 0,-1 0,1-1,0 0,0 0,0 0,0 0,0 0,1-1,-1 0,0 0,1 0,-1-1,1 1,3-1,226-13,527 12,-166-23,72 21,-284 3,-222-14,11 14,-169-1,1 1,-1-1,1 0,-1 0,1 0,-1-1,0 1,0-1,0 0,0 0,0 0,0 0,0 0,-1-1,1 1,-1-1,1 0,-1 1,0-1,0 0,-1 0,1-1,0 1,0-3,19-87,-15-10,-5-1,-4 1,-6-6,-15-133,-40-161,47 310,5 0,2-34,10 125,-1-1,0 1,0 0,0-1,0 1,0 0,-1-1,1 1,0 0,-1 0,0 0,0 0,1 0,-1 1,0-1,0 0,-1 1,1 0,0-1,0 1,-1 0,1 0,-1 0,1 1,-1-1,1 0,-1 1,1 0,-1 0,1-1,-1 2,0-1,1 0,-1 0,-27-5,-99-33,-159-37,46 42,-1 10,-1 11,-230 18,-201 33,432-24,78-2,-49-14,119-13,77 15,9 2</inkml:trace>
  <inkml:trace contextRef="#ctx0" brushRef="#br1" timeOffset="35204.824">4665 2214,'5'103,"4"-1,4 0,5-1,29 91,-24-108,3-1,4-2,4-1,13 19,-24-57,2-1,1-1,2-1,2-1,2-2,1-1,1-1,21 13,12 0,3-3,1-3,2-3,50 17,58 30,-177-83,-4-1,0 0,1-1,-1 1,0-1,0 1,0-1,1 1,-1-1,0 1,1-1,-1 0,1 1,-1-1,0 1,1-1,-1 0,1 1,-1-1,1 0,-1 0,1 1,-1-1,1 0,-1 0,1 0,0 1,-1-1,1 0,-1 0,1 0,-1 0,1 0,0 0,-1 0,1-1,-1 1,1 0,-1 0,1 0,-1-1,1 1,-1 0,1 0,-1-1,1 1,-1 0,1-1,-1 1,1-1,-1 1,0 0,1-1,-1 1,0-1,1 1,-1-1,0 1,0-1,0 1,1-1,-1 0,0 1,0-1,0 1,0-1,0 1,0-1,0 0,-10-28,3 14</inkml:trace>
  <inkml:trace contextRef="#ctx0" brushRef="#br1" timeOffset="35504.026">5775 3551,'-6'3,"1"-1,0 1,0 0,0 1,1-1,-1 1,1 0,0 0,0 0,0 1,0 0,1-1,0 1,0 0,0 1,0-1,1 0,0 1,0-1,1 1,-1 0,1 0,1-1,-1 1,1 0,0 0,0 0,0 0,1 0,0-1,0 1,1 0,0-1,-1 1,2-1,1 4,11 13,0 0,2-1,1-1,0-1,1 0,1-2,18 12,-10-5,3 1,-10-9,-1 0,-1 1,-1 1,0 1,-1 1,-1 0,4 8,-18-25,0 0,-1 0,1 1,-1-1,1 0,-1 1,0-1,0 1,-1 0,1-1,-1 1,0-1,0 1,0 0,0-1,0 1,-1 0,0-1,0 1,0-1,0 1,0-1,-1 0,1 1,-1-1,0 0,0 0,0 0,-1 0,1 0,-1 0,-18 15,-1-1,-1-1,0-1,-1 0,0-2,-1-1,0-1,-12 2,6 0,-105 45,88-36</inkml:trace>
  <inkml:trace contextRef="#ctx0" brushRef="#br1" timeOffset="37534.905">6644 4300,'17'1,"1"-1,-1-1,1-1,-1 0,0-1,0-1,0 0,0-2,-1 0,1-1,-2 0,1-1,-1-1,0 0,-1-1,0-1,-1 0,10-11,-11 13,0-2,0 0,-1 0,0-1,-1 0,0-1,-1 0,-1 0,0-1,-1 0,0-1,-1 0,-1 0,0 0,-1 0,0-4,-3 16,-1 0,1 0,-1 0,0 0,0 0,0 0,0 0,-1 0,1 0,-1 0,1 0,-1 0,0 0,0 0,-1 0,1 1,-1-1,1 0,-1 1,0-1,0 1,0 0,0-1,0 1,-1 0,1 0,0 1,-1-1,0 0,1 1,-1 0,0-1,0 1,0 0,0 1,0-1,0 0,0 1,0 0,0-1,0 1,0 0,0 1,0-1,0 1,-1-1,-2 5,0-1,0 0,1 1,0 0,0 0,0 1,1 0,-1-1,1 1,1 1,-1-1,1 0,0 1,1 0,0 0,0-1,-1 8,-8 36,3 0,2 0,2 1,2 0,3 0,1-1,3 1,2 0,79 475,-84-508,0-9,0-1,-1 1,0-1,0 1,-1 0,0-1,0 1,-1-1,-1 1,1-1,-1 1,-1-1,-2 6,-3-4</inkml:trace>
  <inkml:trace contextRef="#ctx0" brushRef="#br1" timeOffset="38086.112">6790 4580,'37'-29,"1"1,0 3,2 1,41-18,-54 28,0 2,1 1,1 1,21-4,-48 13,1 0,-1 0,0 1,1-1,-1 0,0 1,1 0,-1-1,1 1,-1 0,0 0,1 1,-1-1,1 0,-1 1,0-1,1 1,-1 0,0 0,0 0,1 0,-1 0,0 0,0 1,0-1,0 1,-1-1,1 1,0 0,-1 0,1 0,-1 0,1 0,-1 0,0 0,0 0,0 0,0 1,0-1,-1 0,1 1,-1 1,5 47,-6-44,0-1,1 1,0 0,0-1,0 1,1-1,0 1,1-1,-1 1,1-1,0 0,1 0,-1 0,1 0,1 0,-1-1,1 1,0-1,0 0,0 0,1 0,0-1,0 1,0-1,1 0,-3-3,1 0,-1 1,0-2,1 1,-1 0,1-1,-1 0,1 0,-1 0,1 0,0 0,-1-1,1 1,-1-1,0 0,1 0,-1-1,0 1,0-1,1 1,-1-1,0 0,-1 0,1 0,0-1,-1 1,1-1,-1 1,1-2,4-4,1-2,-2 1,1-1,-1 0,-1-1,0 1,0-1,0-4,26-143,-24 300,-6-134,0 0,1 1,0-1,1 0,0 0,0 0,1 0,0-1,0 1,1-1,0 0,0 0,1-1,-1 1,5 2,35 10,-26-18</inkml:trace>
  <inkml:trace contextRef="#ctx0" brushRef="#br1" timeOffset="38392.823">7793 4313,'7'33,"2"-1,1 0,2 0,1-1,15 26,-26-54,-1 0,1-1,-1 1,1-1,0 1,0-1,0 0,0 0,0 0,0 0,1 0,-1-1,1 1,-1-1,1 1,0-1,0 0,-1 0,1 0,0 0,0-1,0 1,0-1,0 0,0 0,0 0,0 0,0 0,0-1,0 1,0-1,-1 0,1 1,0-2,0 1,-1 0,1 0,0-1,-1 0,1 0,7-6,-1-1,1 0,-2 0,0-1,0-1,0 1,-1-1,-1 0,0-1,-1 1,0-1,0 0,-1-1,-1 1,0-3,-2-22,-18 54,14-13,1 0,0 0,-1 1,1-1,1 0,-1 1,1-1,-1 1,1-1,1 1,-1 0,1-1,-1 1,1 0,1 0,-1-1,1 1,0 0,0-1,0 1,0-1,1 1,0-1,0 0,0 0,0 1,1-1,0-1,0 1,0 0,0-1,0 1,1-1,-1 0,1 0,0-1,0 1,0-1,2 1,92 14,-47-16</inkml:trace>
  <inkml:trace contextRef="#ctx0" brushRef="#br1" timeOffset="39050.806">8608 4353,'-5'0,"-1"0,0 1,1 0,-1 0,0 0,1 1,0-1,-1 1,1 1,0-1,0 1,0 0,0 0,1 0,-1 1,1 0,0 0,0 0,0 0,0 1,1-1,0 1,0 0,0 0,0 0,1 0,0 1,0-1,0 2,2-4,0-1,0 1,0 0,1-1,-1 1,1 0,-1-1,1 1,0-1,0 1,0-1,1 1,-1-1,0 0,1 1,0-1,-1 0,1 0,0 0,0-1,0 1,0 0,1-1,-1 1,0-1,1 0,-1 1,1-1,-1 0,1-1,-1 1,2 0,89 7,-76-12,-1-1,1 0,-1-1,0-1,0 0,-1-2,0 1,0-2,-1 0,0-1,-1 0,0-1,-1 0,-1-1,0-1,0 0,-1 0,-1-1,-1 0,0 0,0-1,-2 0,0-1,-1 1,-1-1,0 0,1-17,3-18,-3 0,-1 0,-3 0,-2 0,-3 0,-5-24,8 67,1 1,-1 1,0-1,0 1,-1 0,0-1,0 1,0 0,-1 0,0 0,-1 1,0-1,0 1,0 0,-5-6,8 12,1-1,-1 1,0-1,0 1,0 0,0-1,1 1,-1 0,0 0,0-1,0 1,0 0,0 0,0 0,0 0,0 0,1 0,-1 1,0-1,0 0,0 0,0 1,0-1,0 0,1 1,-1-1,0 1,0-1,1 1,-1-1,0 1,1-1,-1 1,0 0,1 0,-1-1,1 1,-1 0,1 0,-1 0,1-1,-17 38,7 6,2 0,1 0,3 1,2-1,2 1,1 0,5 17,-4-23,1 1,3 0,1-1,2 0,1 0,3-1,15 33,-24-63,0-1,1 1,0-1,0 0,1 0,0-1,0 0,1 0,0 0,1 0,-6-4,1 0,0-1,0 1,0-1,0 1,0-1,0 0,0 0,0-1,0 1,1 0,-1-1,0 0,0 0,1 0,-1 0,0-1,0 1,1-1,-1 1,0-1,0 0,0-1,0 1,0 0,0-1,0 0,0 0,6-6,-1 0,0-1,0 0,-1 0,0-1,-1 0,0 0,-1-1,0 1,0-1,-1 0,-1-1,2-5,16-40,-10 51,-6 26,-2 28,-4-39,0 0,1 0,1-1,-1 1,2 0,-1-1,1 1,0-1,1 1,0-1,0 0,1 0,0-1,0 1,4 5,-5-11,-1 0,1 0,0-1,0 1,-1 0,1-1,1 0,-1 0,0 0,0 0,0 0,0 0,1-1,-1 0,0 1,1-1,-1-1,0 1,0 0,1-1,-1 0,0 1,0-1,0 0,0-1,0 1,0-1,0 1,0-1,0 0,21-13</inkml:trace>
  <inkml:trace contextRef="#ctx0" brushRef="#br1" timeOffset="39343.104">9318 4166,'-14'-3,"-9"-4,-2-4,2 0</inkml:trace>
  <inkml:trace contextRef="#ctx0" brushRef="#br1" timeOffset="39589.446">8608 3899,'23'-3,"26"0,24 0,26 1,18 2,12 5,5 2,-21 1</inkml:trace>
  <inkml:trace contextRef="#ctx0" brushRef="#br1" timeOffset="40265.81">9732 4260,'-11'28,"6"-20,1 0,1 0,-1 0,1 1,1-1,0 1,0 0,0-1,1 1,1 0,-1 0,2 0,-1 0,1 0,2 7,0-11,1-1,0 0,1 0,-1-1,0 1,1-1,0 0,0 0,0-1,0 1,1-1,-1 0,0 0,1-1,0 0,-1 0,1 0,0-1,-1 1,1-1,0-1,-1 1,1-1,0 0,-1 0,1-1,-1 0,1 0,3-2,-5 4,0-1,0-1,0 1,0 0,0-1,-1 0,1 0,0 0,-1 0,1-1,-1 1,0-1,0 0,0 0,0 0,-1 0,1-1,-1 1,0-1,0 1,0-1,0 0,0 0,-1 0,0 0,0 0,0 0,0 0,-1 0,0-1,0 1,0 0,0 0,0 0,-1 0,0-1,0 1,0 0,0 0,-1 1,1-1,-2-1,-4-2,0 0,-1 0,0 1,0 0,-1 0,1 1,-1 0,0 1,-1-1,1 2,-1 0,0 0,0 0,0 1,0 1,0 0,0 0,0 1,-9 1,-1 1,20-2,0 0,1 0,-1 0,0 0,0 0,0 0,1 1,-1-1,0 0,0 0,0 0,1 0,-1 0,0 1,0-1,0 0,0 0,1 0,-1 0,0 1,0-1,0 0,0 0,0 1,0-1,0 0,0 0,0 0,0 1,0-1,0 0,0 0,0 1,0-1,0 0,0 0,0 1,0-1,0 0,0 0,0 1,204 7,-170-8,14 0,0 1,-1 3,37 8,-80-12,0 1,0-1,1 1,-1 0,0 0,-1 0,1 1,0-1,0 1,0 0,-1 0,1 0,-1 1,0-1,0 1,0 0,0 0,0 0,0 0,-1 0,0 1,1-1,-1 1,-1 0,1-1,0 1,-1 0,0 0,0 0,1 3,-25 93,23-100,-1 1,1 0,0 0,-1-1,1 1,0 0,0 0,-1 0,1-1,0 1,0 0,0 0,0 0,0 0,0-1,0 1,0 0,1 0,-1 0,0 0,0-1,1 1,-1 0,0 0,1-1,-1 1,1 0,-1-1,1 1,-1 0,1-1,0 1,-1-1,1 1,0-1,-1 1,1-1,0 1,0-1,-1 0,1 1,0-1,0 0,0 0,0 0,-1 1,1-1,1 0,40-11,-26 1,-1 0,0-1,0-1,-2 0,1-1,-1-1,-1 0,-1 0,0-1,-1-1,0 0,0-2,18-27,-19 45,-8 18,-6 30,3 66,3-110,0 0,0 0,0 1,1-1,-1 0,1 0,0 0,0-1,1 1,-1-1,1 1,0-1,0 0,0 1,0-2,0 1,1 0,-1-1,1 1,0-1,-1 0,1 0,0-1,3 2,2-1,-1 0,1 0,-1-1,1 0,-1 0,1-1,0 0,-1-1,1 0,0 0,-1-1,1 0,-1-1,0 1,0-2,0 1,0-1,-1 0,1-1,2-1,1-2,0 0,-1-1,0 0,0-1,-1 0,0-1,-1 1,0-2,0 1,-1-1,-1 0,3-7,-9 18,3-5,0 0,-1 0,0 0,0 0,-1-1,0 1,0 0,0-1,-1 1,0-1,0-3,0 9,0 1,0-1,0 1,-1-1,1 0,0 1,0-1,-1 1,1-1,0 1,-1-1,1 1,0-1,-1 1,1-1,-1 1,1-1,-1 1,1 0,-1-1,1 1,-1 0,1-1,-1 1,0 0,1 0,-1 0,1 0,-1-1,0 1,1 0,-1 0,1 0,-1 0,0 0,1 0,-1 0,0 1,1-1,-1 0,1 0,-1 0,1 1,-1-1,0 0,1 1,-1-1,1 0,-1 1,1-1,0 1,-1-1,1 1,-1-1,-26 27,22-22,1-1,-1 2,1-1,1 0,-1 1,1 0,0 0,0 0,1 0,-1 0,1 0,1 1,-1-1,1 1,0-1,1 1,0 0,0-1,0 1,1-1,0 1,0 0,0-1,1 0,0 1,0-1,1 0,0 0,0 0,0 0,1-1,0 1,0-1,0 0,1 0,-1-1,1 1,0-1,6 4,7-1,0 0,1-2,0 0,1-1,-1 0,1-2,-1 0,3-2,38 3</inkml:trace>
  <inkml:trace contextRef="#ctx0" brushRef="#br1" timeOffset="41333.411">11349 4353,'-11'-7,"0"0,-1 1,0 1,0 0,0 1,0 0,-1 1,0 0,-11-1,19 4,0-1,0 1,0 1,0-1,0 1,0-1,0 1,0 1,0-1,0 1,0 0,1 0,-1 0,1 1,-1-1,1 1,0 0,0 0,0 1,1-1,-1 1,1 0,0 0,0 0,0 0,0 2,0-2,1 0,0 1,0-1,0 1,1-1,0 1,-1 0,2-1,-1 1,0 0,1 0,0 0,0-1,1 1,-1 0,1 0,0 0,0-1,1 1,0-1,-1 1,1-1,1 1,-1-1,1 0,-1 0,1 0,0-1,1 1,-1 0,1-1,-1 0,1 0,0 0,0-1,0 1,1-1,-1 0,0 0,1 0,0-1,0 1,3 1,0-1,0 0,0 0,0 0,0-1,1 0,-1-1,0 0,1 0,-1-1,0 0,1 0,-1-1,0 0,0-1,0 0,-1 0,1 0,-1-1,1 0,-1-1,-1 1,1-1,-1-1,1 1,-1-1,-1 0,1-1,-1 1,0-1,-1 0,0 0,0-1,1-3,-4 3,-6 21,2-6,0-1,1 1,-1 1,2-1,-1 0,1 0,0 1,1-1,0 0,0 1,0-1,1 1,0-1,1 0,0 0,0 0,0 0,1 0,0 0,0 0,1-1,0 1,0-1,3 3,-5-7,0-1,1 0,-1 1,1-1,-1 0,1 0,-1 0,1 0,0-1,0 1,-1-1,1 1,0-1,0 0,0 0,-1 0,1-1,0 1,0-1,-1 1,1-1,0 0,-1 0,1 0,-1 0,1-1,-1 1,0-1,1 0,-1 1,0-1,0 0,0 0,0-1,6-5,-1-1,0 1,0-1,-1-1,-1 1,1-1,-2 0,2-2,75-252,-81 263,0 0,0 1,0-1,0 0,0 1,0-1,0 0,0 0,0 1,1-1,-1 0,0 0,0 1,1-1,-1 0,0 1,1-1,-1 1,1-1,-1 0,1 1,-1-1,1 1,-1-1,1 1,0 0,-1-1,1 1,0 0,-1-1,1 1,0 0,-1 0,1-1,0 1,-1 0,1 0,0 0,0 0,-1 0,1 0,0 0,0 0,-1 0,1 0,0 1,0-1,-1 0,1 0,0 1,-1-1,1 1,-1-1,1 0,0 1,-1-1,1 1,-1-1,1 1,-1 0,1-1,-1 1,1 0,7 17,0 1,-1 1,-1-1,0 1,-2 1,0 2,0-2,26 215,-29-194,2 1,1-1,3 0,2 0,1-1,2 0,2 0,2-2,18 35,-26-59,2 0,0 0,0-1,2 0,-1-1,2 0,0-1,0-1,1 0,0-1,4 2,-17-11,1 0,0 1,0-1,0 0,0 0,0 0,0-1,0 1,0 0,0-1,0 1,1-1,-1 0,0 0,0 0,1 0,-1 0,0 0,0 0,0-1,0 1,1-1,-1 0,0 0,0 0,0 0,0 0,0 0,-1 0,1 0,0-1,0 1,-1-1,1 1,-1-1,1 0,2-7,-1-1,0 1,0-1,-1 0,0 0,-1 0,0 0,0 0,-1 0,-1 0,0 0,-1-9,-4-13,0 0,-2 0,-2 1,0 1,-2 0,-2 0,0 1,-2 1,-1 0,-1 1,-2 1,0 1,-2 1,0 1,-2 0,-1 2,-22-14,-4-6,51 40,1 0,-1 0,0 0,1 0,-1 0,1 0,-1 0,1 0,0 0,-1 0,1 0,0 1,-1-1,1 0,0 0,0 1,0-1,0 0,0 1,0-1,0 1,0-1,0 1,0 0,0-1,0 1,0 0,0 0,0 0,0 0,1 0,-1 0,0 0,0 0,0 0,0 0,0 1,0-1,0 0,0 1,3-2,253-30,-248 29,-8 1,0 0,1 1,-1-1,0 0,1 1,-1-1,1 1,-1-1,1 1,-1 0,1 0,-1 0,1 0,-1 0,1 0,-1 0,1 0,-1 0,1 1,-1-1,1 1,-1-1,1 1,-1-1,0 1,1 0,-1 0,0 0,0 0,1 0,-1 0,0 0,0 0,0 0,0 0,0 0,-1 1,1-1,0 0,-1 1,1 0,-10 44,7-40,0 0,1 0,-1 1,1-1,0 1,1 0,0-1,0 1,0-1,1 1,0-1,1 4,0-8,-1 1,1-1,0 0,0 0,1 0,-1 0,0 0,1 0,-1-1,1 1,0-1,-1 1,1-1,0 0,0 0,0 0,0-1,0 1,0-1,0 0,0 1,0-1,0-1,0 1,0 0,0-1,0 1,0-1,0 0,-1 0,1 0,0-1,0 1,-1 0,1-1,-1 0,1 0,-1 0,0 0,0 0,0 0,2-2,0-1,0 0,0-1,0 1,-1-1,0 0,0 0,0 0,-1 0,0-1,0 1,0-1,-1 1,0-1,-1 0,1 1,-1-1,0 0,-2-6,2 9,0-1,-1 1,0-1,0 1,0-1,-1 1,1-1,-1 1,0 0,0 0,-1 0,1 0,-1 0,0 1,0-1,0 1,0 0,-1 0,1 0,-1 0,0 0,0 1,0 0,0 0,0 0,-1 0,-2 0,3 1,-1 0,1 1,-1 0,1 0,-1 0,1 0,-1 1,1 0,0 0,-1 0,1 0,0 1,0-1,0 1,0 0,0 1,0-1,0 1,1-1,-1 1,1 0,0 0,0 1,0-1,-2 4,0-1,0 1,0 0,1 1,0-1,1 1,-1 0,2 0,-1 0,1 0,0 0,1 0,-1 1,1 2,2-7,-1-1,1 1,0 0,0-1,0 1,0-1,0 1,1-1,0 0,-1 0,1 1,0-1,1-1,-1 1,1 0,-1 0,1-1,0 0,0 1,0-1,0 0,0 0,0-1,0 1,1-1,-1 1,1-1,-1 0,1 0,0-1,-1 1,1-1,0 0,-1 0,1 0,0 0,-1-1,1 1,-1-1,4-1,27-4</inkml:trace>
  <inkml:trace contextRef="#ctx0" brushRef="#br1" timeOffset="41614.692">12352 3912,'-13'1,"0"0,0 1,-1 0,1 1,1 1,-1 0,0 1,1 0,0 1,0 0,1 1,0 0,0 1,0 0,1 1,0 0,1 1,0 0,-2 4,8-10,0 1,0 0,1 0,0 0,0 1,0-1,1 0,-1 1,1-1,1 1,-1-1,1 1,0-1,0 1,0 0,1-1,0 1,0-1,1 0,-1 1,1-1,0 0,2 3,74 107,-72-109,16 21,140 189,-160-211,1-1,-1 1,1-1,0 0,0 0,0 0,0 0,1 0,0-1,0 0,0 1,0-1,0-1,0 1,1-1,-1 1,1-1,0-1,0 1,0-1,2 1,15-1,0 0,0-1,0-1,0-2,0 0,12-4,32-6</inkml:trace>
  <inkml:trace contextRef="#ctx0" brushRef="#br1" timeOffset="42555.433">13983 4260,'-9'0,"1"-2,0 1,0 0,0 1,0 0,0 0,0 1,0 0,0 0,0 1,0 0,0 0,1 1,-1 0,1 0,-1 1,1 0,0 0,1 1,-1-1,1 2,0-1,0 1,1 0,-4 5,6-5,1 0,0 1,0-1,1 1,-1-1,2 1,-1 0,1-1,0 1,0 0,1 0,0-1,0 1,0-1,1 1,0-1,0 1,1-1,0 0,0 0,0 0,1-1,0 1,0-1,0 0,1 0,0 0,-1-1,2 1,-1-1,1 0,-1-1,1 1,0-1,0 0,0-1,1 0,4 2,15 4,0-1,0-1,0-1,1-2,0 0,0-2,-1-1,1-1,0-1,0-2,-1 0,0-2,0-1,3-2,-15 6,-1-1,0-1,0 0,0-1,-1 0,0-1,0 0,0-1,-1-1,0 1,-1-2,0 0,-1 0,1 0,-2-1,6-9,-13 19,-1 0,1 0,0-1,0 1,-1 0,1 0,-1-1,1 1,-1 0,0-1,1 1,-1-1,0 1,0-1,0 1,0 0,0-1,0 1,-1-1,1 1,0 0,-1-1,1 1,-1 0,1-1,-1 1,0 0,1 0,-1-1,0 1,0 0,0 0,0 0,0 0,0 0,0 0,0 0,-1 1,1-1,0 0,0 1,-1-1,1 1,0-1,-1 1,1-1,-1 1,1 0,0 0,-1 0,1 0,-1 0,1 0,-1 0,1 0,0 1,-1-1,0 1,-1 0,0 0,0 0,0 1,0-1,0 1,0 0,1 0,-1 0,1 0,-1 0,1 0,0 1,0-1,0 1,0 0,0 0,1-1,-1 1,1 0,0 0,0 0,0 1,0-1,0 0,1 0,0 0,-1 1,1-1,0 0,0 0,1 1,-1-1,1 0,0 0,0 0,0 0,0 0,0 0,1 0,-1 0,1 0,0 0,-1-1,3 2,-1 0,0-1,0 1,0-1,1 0,0 0,0 0,0 0,0-1,0 0,0 0,1 0,-1 0,1 0,-1-1,1 0,-1 0,1 0,0-1,0 0,3 0,-5-1,-2-1,1 1,0-1,0 0,0 0,-1 1,1-1,-1 0,1-1,-1 1,0 0,0 0,0-1,0 1,0 0,-1-1,1 1,-1-1,1 1,-1-1,0 1,0-1,0 1,0-1,-1 1,1-1,-1 1,1 0,-1-1,0 1,0 0,0-1,0 1,0 0,-1 0,1 0,-2-2,-2-3,0 0,-1 1,1 0,-1 0,0 0,-1 0,1 1,-1 0,0 1,-1-1,1 1,-1 1,1 0,-1 0,0 0,0 1,-1 0,1 0,0 1,-1 0,-4 1,10 0,1 0,-1 1,1-1,0 1,-1-1,1 1,0 0,0 0,-1 0,1 0,0 1,0-1,0 0,0 1,0-1,1 1,-1 0,0 0,1 0,-1 0,1 0,0 0,0 0,0 0,0 0,0 1,0-1,0 0,1 1,-1-1,1 0,0 1,-1-1,1 1,0 0,0 3,1-1,-1 1,1-1,0 1,0-1,0 1,1-1,0 0,0 1,1-1,-1 0,1-1,0 1,3 4,-3-6,0 0,0-1,0 1,0-1,0 0,1 0,-1 0,1 0,-1 0,1-1,0 1,0-1,-1 0,1-1,0 1,0-1,0 1,0-1,0 0,0 0,0-1,0 1,0-1,-1 0,1 0,0 0,0-1,-1 1,1-1,-1 0,1 0,-1 0,0 0,0-1,0 1,0-1,0 0,0 0,-1 0,0 0,1-1,-1 1,1-3,42-84,-45 90,0 0,0 0,0 1,0-1,0 0,0 0,0 1,0-1,0 0,0 0,0 0,0 1,0-1,0 0,0 0,0 1,0-1,0 0,0 0,0 0,0 1,0-1,1 0,-1 0,0 0,0 1,0-1,0 0,0 0,1 0,-1 0,0 0,0 1,0-1,1 0,-1 0,0 0,0 0,0 0,1 0,-1 0,0 0,0 0,1 0,-1 0,0 0,0 0,0 0,1 0,-1 0,0 0,0 0,0 0,1 0,-1 0,0 0,1 26,-1-25,-1 4,1 0,0 0,0 0,1-1,-1 1,1 0,0 0,0 0,1 0,-1-1,1 1,0 0,1-1,-1 0,1 1,0-1,0 0,0 0,0-1,1 1,-1-1,1 0,0 0,0 0,0 0,1 0,-1-1,0 0,1 0,0 0,-1-1,4 1,-1 0,1 0,0 0,-1-1,1 0,0-1,0 0,0 0,0 0,0-1,-1 0,1-1,0 0,-1 0,1 0,-1-1,0 0,0-1,0 0,0 0,0 0,-1-1,0 0,0 0,0 0,-1-1,0 0,0 0,0-1,-1 1,4-7,-1-11</inkml:trace>
  <inkml:trace contextRef="#ctx0" brushRef="#br1" timeOffset="44622.759">7393 5182,'0'23,"0"18,0 12,2 4,1 1,0-3,-1-3,0-9,-1-9,-1-11</inkml:trace>
  <inkml:trace contextRef="#ctx0" brushRef="#br1" timeOffset="45096.854">7339 4994,'86'23,"-60"-19,-1 2,1 1,-1 1,0 1,-1 2,0 0,-1 1,0 2,-1 0,0 2,-14-9,-1 1,1 0,-1 1,-1 0,0 0,0 0,-1 1,0 0,-1 0,0 0,0 0,-1 1,0-1,-1 1,-1 0,1 8,-1 10,-1 0,-2 0,0 0,-2 0,-6 20,2-1,9-48,-1 1,0-1,1 1,-1-1,1 1,-1-1,1 1,-1-1,1 1,-1-1,1 1,-1-1,1 0,0 1,-1-1,1 0,-1 0,1 0,0 1,-1-1,1 0,0 0,-1 0,1 0,0 0,-1 0,1 0,0 0,-1 0,1-1,0 1,-1 0,1 0,0 0,-1-1,1 1,-1 0,1-1,-1 1,1-1,-1 1,1 0,-1-1,1 1,-1-1,1 1,-1-1,0 0,1 1,-1-1,0 1,0-1,1 0,-1 1,0-1,0 0,0 0,0 1,15-16,0-2,-2 0,0 0,-1-1,-1 0,-1-1,-1-1,4-11,9-18,-22 50,0 0,0 0,1 0,-1 1,0-1,0 0,0 0,0 0,0 1,0-1,0 0,1 0,-1 0,0 0,0 0,0 1,0-1,1 0,-1 0,0 0,0 0,0 0,1 0,-1 0,0 0,0 0,0 0,1 0,-1 0,0 0,0 0,1 0,-1 0,0 0,0 0,0 0,1 0,-1 0,0 0,0 0,0 0,0 0,1-1,-1 1,0 0,0 0,0 0,0 0,1-1,0 28,-1-25,0 24,-1 1,2-1,1 1,0-1,7 22,-8-42,0 0,1-1,0 1,0-1,0 0,1 0,-1 1,1-2,1 1,-1 0,1-1,-1 1,1-1,1 0,-1 0,0 0,1-1,0 0,0 0,0 0,0 0,0-1,1 0,2 1,18 2</inkml:trace>
  <inkml:trace contextRef="#ctx0" brushRef="#br1" timeOffset="45389.588">8168 5236,'1'15,"0"0,1 0,1 0,1 0,0 0,1-1,0 1,1-1,1 0,0-1,1 0,1 0,0-1,0 0,1 0,0-1,1-1,1 1,0-2,0 0,1 0,0-1,0-1,1 0,10 4,-21-10,1 1,-1-1,0 0,0 0,1 0,-1-1,0 1,1-1,-1 0,0 0,1 0,-1 0,1 0,-1-1,0 0,1 1,-1-1,0-1,0 1,0 0,0-1,0 1,0-1,0 0,0 0,-1 0,1 0,-1-1,1 1,-1-1,0 0,6-11,-1 0,-1-1,0 0,-1 0,-1-1,0 1,-1-1,-1 0,0-15,3-8,18-82,-16 106,-2 11</inkml:trace>
  <inkml:trace contextRef="#ctx0" brushRef="#br1" timeOffset="45958.812">8756 5636,'14'-12,"0"0,0-1,-2-1,1 0,-2 0,0-2,-1 1,0-1,-1-1,-1 1,-1-1,0-1,-2 0,0 1,0-2,-2 1,1-14,-3 29,0 0,0 0,-1 0,0 0,1 0,-1 0,0 0,-1 0,1 0,0 0,-1 0,0 0,0 0,0 0,0 1,0-1,0 0,-1 1,1-1,-1 0,0 1,0 0,1-1,-2 1,1 0,0 0,0 0,-1 1,1-1,-1 0,1 1,-1-1,0 1,0 0,-2 3,0 1,1 0,0 0,-1 0,1 0,0 0,1 1,-1 0,1 0,-1 0,1 0,1 1,-1-1,0 1,1-1,0 1,0 0,0 0,1 0,0 0,0 0,0 1,1-1,-1 2,0 3,-1 1,2-1,-1 1,2 0,-1-1,2 1,-1-1,1 1,1-1,0 0,0 1,1-2,0 1,1 0,0-1,1 0,0 0,0 0,1-1,0 0,0 0,1-1,0 0,0 0,1-1,0 0,0 0,0-1,1-1,-1 1,1-1,2 0,-8-4,0 1,0-1,-1 0,1 0,0 0,0 0,0 0,0-1,0 0,0 0,-1 0,1 0,0-1,-1 1,1-1,-1 0,0 0,1 0,-1-1,0 1,0-1,-1 1,1-1,0 0,-1 0,0-1,1 1,-1 0,-1-1,2-1,4-9,-1-1,0 0,-1-1,-1 1,0-1,0-13,16-139,-20 166,0 1,0-1,-1 0,1 1,1-1,-1 1,0-1,0 1,1-1,-1 0,0 1,1-1,0 1,-1 0,1-1,0 1,0-1,0 1,0 0,0 0,0-1,0 1,0 0,0 0,1 0,-1 0,0 0,1 1,-1-1,1 0,-1 1,1-1,-1 1,1-1,-1 1,1 0,-1-1,1 1,-1 0,1 0,104 69,-99-65,0 0,0 1,-1 0,1 1,-1-1,0 1,-1 0,1 1,-1 0,0-1,-1 2,0-1,0 0,0 1,-1 0,0 0,-1 0,1 1,1 94,-5-87,1 0,0 1,1-1,1 0,1 1,2 9,-2-21,-1-1,1 1,0 0,0-1,0 0,0 0,1 0,0 0,0 0,0-1,0 1,0-1,1 0,-1-1,1 1,0-1,0 0,0 0,0 0,0-1,0 0,1 0,-1 0,0-1,1 1,-1-1,1-1,38 3</inkml:trace>
  <inkml:trace contextRef="#ctx0" brushRef="#br1" timeOffset="46376.226">10093 5342,'-20'-1,"-1"1,1 0,0 2,0 0,-1 1,2 1,-1 1,0 1,1 1,0 1,-16 8,34-15,0-1,0 1,-1-1,1 1,0 0,0-1,0 1,0 0,0 0,0 0,0 0,0 0,0 0,0 0,0 0,1 0,-1 0,0 1,1-1,-1 0,1 0,-1 1,1-1,0 0,0 1,-1-1,1 0,0 1,0-1,0 0,1 1,-1-1,0 1,0-1,1 0,-1 0,1 1,-1-1,1 0,-1 0,1 1,0-1,0 0,-1 0,1 0,0 0,0 0,0 0,1 0,9 7,-1-2,2 0,-1 0,0-1,1 0,0-1,0 0,9 1,-10-3,0 1,0 0,0 1,0 1,-1-1,1 1,-1 1,0 0,-1 1,8 6,-14-10,1 1,-2 0,1 0,0 0,-1 0,1 0,-1 1,-1-1,1 1,0-1,-1 1,0 0,0 0,-1-1,1 1,-1 0,0 0,0 0,-1-1,1 1,-1 0,0 0,0-1,-1 1,0-1,1 1,-1-1,-3 5,2-3,-1 1,0-1,0 1,-1-1,0-1,0 1,0-1,-1 1,0-1,0-1,0 1,0-1,-1 0,1-1,-1 0,0 0,0 0,-2 0,8-3,0 0,0 0,0 0,0 0,0 0,-1 0,1 0,0-1,0 1,0 0,0 0,0-1,0 1,0-1,0 1,0-1,0 1,0-1,1 0,-1 1,0-1,0 0,0 0,1 0,-1 0,0 1,1-1,-1 0,1 0,-1 0,1 0,0 0,-1 0,1 0,0 0,0-1,0 1,-1 0,1 0,0 0,0 0,1 0,-1 0,0 0,0 0,0 0,1 0,-1 0,1 0,-1 0,1 0,-1 0,1 0,-1 0,1 0,0 0,0 0,-1 1,1-1,0 0,0 0,0 1,0-1,0 1,0-1,56-52,-24 29</inkml:trace>
  <inkml:trace contextRef="#ctx0" brushRef="#br1" timeOffset="46645.308">10226 5690,'5'6,"0"0,0 0,1-1,0 1,0-1,0-1,0 1,1-1,0 0,0 0,0-1,0 0,0 0,1-1,-1 0,1 0,0 0,0-1,-1-1,1 1,0-1,0-1,0 1,0-1,-1-1,1 1,0-1,-1-1,0 1,1-1,-1-1,0 1,0-1,5-4,-5 2,0 0,0-1,-1 1,0-1,0-1,-1 1,1-1,-2 0,1 0,-1-1,0 1,-1-1,0 0,-1 0,0 0,0 0,0 0,-1 0,-1-1,0 1,0 0,-1-1,0 1,0 0,-1 0,0 0,-1 0,0 0,-3-6,4 12,1 0,-1 1,0-1,0 1,0-1,0 1,-1 0,1-1,0 1,-1 1,0-1,1 0,-1 0,0 1,0 0,0 0,0-1,0 2,0-1,0 0,0 1,0-1,0 1,-1 0,1 0,0 0,0 0,0 1,0-1,0 1,-1 0,1 0,0 0,1 0,-1 1,0-1,0 1,0 0,1-1,-1 1,1 0,0 1,-1-1,1 0,0 1,-3 3,1 0,-1 0,1 0,1 0,-1 0,1 1,0 0,1-1,0 1,0 0,0 0,1 1,0-1,0 0,1 0,0 1,0-1,0 0,1 0,1 0,-1 0,1 1,0-2,0 1,1 0,0 0,1-1,-1 0,1 1,17 16</inkml:trace>
  <inkml:trace contextRef="#ctx0" brushRef="#br1" timeOffset="47032.363">10721 5704,'1'-240,"-2"239,1-1,0 1,0-1,0 0,0 1,0-1,0 1,0-1,0 1,1-1,-1 1,0-1,1 1,0-1,-1 1,1-1,0 1,0-1,-1 1,1 0,0 0,0-1,1 1,-1 0,0 0,0 0,0 0,1 1,-1-1,1 0,-1 0,0 1,1-1,-1 1,1-1,0 1,-1 0,1-1,-1 1,1 0,-1 0,1 0,0 0,-1 0,1 1,-1-1,1 0,-1 1,2 0,21 5,0 2,-1 1,1 0,-2 2,20 12,-39-22,0 1,0 0,0 0,0 0,0 0,-1 1,1-1,-1 1,0-1,1 1,-1 0,0 0,-1 0,1 0,0 0,-1 0,0 1,0-1,0 0,0 1,0-1,-1 1,1-1,-1 1,0-1,0 1,0-1,-1 1,1-1,-1 1,0 1,-34 120,35-123,0-1,0 1,0 0,0 0,1-1,-1 1,1 0,-1-1,1 1,0-1,-1 1,1-1,0 1,0-1,0 1,0-1,0 0,1 0,-1 1,0-1,1 0,-1 0,0 0,1 0,-1-1,1 1,0 0,-1-1,1 1,-1-1,1 1,0-1,0 1,64 3,33-11,-1-5,0-5,49-15,-16 1</inkml:trace>
  <inkml:trace contextRef="#ctx0" brushRef="#br1" timeOffset="47969.036">12994 5329,'19'30,"-2"1,-1 0,-2 1,-1 1,4 18,54 117,-70-165,0 0,0 0,0 0,1 0,-1 0,1 0,0 0,0 0,0-1,0 1,0-1,1 1,-1-1,1 0,0 0,-1 0,1 0,0 0,0-1,0 0,0 1,0-1,1 0,-1 0,0-1,1 1,-1-1,0 0,1 1,-1-1,0-1,1 1,-1 0,0-1,1 0,-1 0,1 0,5-7,0 0,-1-1,1 0,-2 0,1-1,-2 0,1 0,-1-1,-1 0,0 0,0 0,-1 0,0-1,-1 0,-1 0,1-3,10-88,-13 104,1-1,-1 0,0 0,0 0,1 0,-1 0,0 0,1 1,-1-1,0 0,1 0,-1 0,0 0,1 0,-1 0,0 0,1-1,-1 1,0 0,0 0,1 0,-1 0,0 0,1 0,-1-1,0 1,0 0,1 0,-1 0,0-1,0 1,1 0,-1 0,0-1,0 1,0 0,1 0,-1-1,0 1,0 0,0-1,0 1,0 0,0-1,0 1,0 0,0 0,0-1,0 1,0 0,0-1,0 1,0 0,0-1,12 33,-9-24,-2-2,1 0,1 0,-1-1,1 1,0-1,0 0,1 0,-1 0,1 0,0 0,1-1,-1 0,1 0,0 0,0-1,0 1,0-1,0 0,1-1,0 1,-1-1,1 0,0 0,0-1,0 0,0 0,1 0,8-1,-1 0,1-1,-1-1,0 0,0 0,0-2,0 0,0 0,0-1,-1-1,0 0,2-3,-8 5,-7 4,0-1,1 0,-1 1,0-1,0 1,1-1,-1 0,1 1,-1-1,0 1,1-1,-1 1,1-1,-1 1,1 0,-1-1,1 1,0 0,-1-1,1 1,-1 0,1 0,0-1,-1 1,1 0,0 0,-1 0,1 0,0 0,-1 0,1 0,0 0,-1 0,1 0,0 0,-1 1,1-1,0 0,-1 0,1 1,-1-1,1 0,-1 1,1-1,-1 0,1 1,-1-1,1 1,-1-1,1 1,-1-1,1 1,-1 0,0-1,1 1,-1-1,0 1,0 0,0-1,1 1,-1-1,0 1,0 0,0-1,0 1,-1 2,1 0,0 0,0-1,0 1,0 0,0-1,0 1,1 0,-1-1,1 1,0 0,0-1,0 1,0-1,0 1,0-1,1 0,-1 1,1-1,0 0,-1 0,1 0,0 0,0-1,0 1,1 0,-1-1,0 1,1-1,-1 0,1 0,-1 0,1 0,1 0,9 3,0-1,0-1,-1 0,1-1,1 0,-1-1,0-1,0 0,0-1,0 0,-1-1,1 0,-1-1,1 0,9-6,-19 9,-1 0,1 0,-1-1,0 1,0-1,0 1,1-1,-1 0,-1 0,1 0,0 0,0 0,-1 0,1-1,-1 1,0 0,0-1,0 1,0-1,0 1,0-1,-1 0,1 1,-1-1,0 0,0 1,0-1,0 0,0 1,0-1,-1 0,1 1,-1-1,0 0,0 1,0-1,0 1,0 0,-1-1,1 1,-1 0,1 0,-1-1,0 2,-1-2,-3-3,0 1,-1 0,1 0,-1 1,0 0,-1 0,1 0,-1 1,1 0,-1 1,0 0,0 0,0 1,0 0,0 0,0 0,-1 1,1 1,-4 0,7-1,0 1,0-1,0 1,1 0,-1 1,0-1,0 1,1 0,-1 0,1 0,-1 1,1-1,0 1,0 0,0 1,1-1,-1 1,1-1,-1 1,1 0,1 0,-1 1,0-1,1 0,0 1,0 0,0-1,1 1,0 0,0 0,-1 4,2-4,0-1,1 1,-1-1,1 1,0-1,0 1,0-1,1 0,0 0,0 0,0 0,0 0,0 0,1 0,0-1,0 1,0-1,0 0,0 0,1 0,-1 0,1 0,2 1,27 17</inkml:trace>
  <inkml:trace contextRef="#ctx0" brushRef="#br1" timeOffset="49510.327">14197 5650,'-3'-46,"-1"1,-3 0,-8-31,11 56,3 18,1 1,-1-1,1 1,-1-1,1 1,-1-1,1 1,0-1,0 0,0 1,0-1,0 1,1-1,-1 0,0 1,1-1,-1 1,1-1,-1 1,1-1,0 1,-1-1,1 1,0 0,0-1,0 1,0 0,1 0,-1 0,0 0,0 0,1 0,-1 0,0 0,1 0,-1 1,1-1,-1 1,1-1,-1 1,1-1,0 1,-1 0,1 0,-1 0,1 0,0 0,-1 0,1 0,-1 0,2 1,25 2,-1 1,0 2,0 0,18 8,-29-9,-8-4,-1 0,0 0,0 1,0-1,0 2,0-1,-1 1,1 0,-1 0,0 1,0 0,0 0,0 0,0 1,-1 0,0 0,0 0,0 1,-1 0,0 0,0 0,0 0,-1 0,0 1,0 0,-1-1,0 2,-2 56,-2-59,1 1,-1-1,2 1,-1 0,0-1,1 1,0-1,1 1,-1-1,1 1,0 0,0-1,1 0,0 1,0-1,0 0,0 0,1 0,0 0,0 0,0-1,1 1,-1-1,1 0,0 0,0 0,1-1,-1 1,3 0,2 0,0-2,0 1,0-1,1 0,-1-1,1 0,-1-1,1 0,-1 0,0-1,1 0,-1 0,0-1,1-1,-1 0,0 0,-1 0,1-1,-1-1,1 1,-1-1,0-1,-1 1,0-1,0-1,0 0,0 1,-1-2,0 1,-1-1,0 0,0 0,3-7,8-76,-22 150,6-55,0 0,0 0,0-1,0 1,0 0,1-1,0 1,0 0,0-1,0 1,0-1,1 1,0-1,0 0,-1 0,2 0,-1 0,0 0,1 0,-1 0,1-1,0 1,0-1,0 0,0 0,0 0,0 0,1 0,-1-1,1 0,-1 0,1 0,0 0,-1 0,1-1,0 1,-1-1,1 0,1 0,5-1,-1 0,1-1,-1 0,1 0,-1-1,0 0,0-1,0 0,0 0,-1-1,0 0,0-1,0 0,0 0,-1 0,0-1,-1 0,1-1,-1 1,-1-1,1 0,-2-1,1 1,-1-1,0 0,-1 0,0 0,0-1,0-3,-3 13,-1 0,1 0,0 0,0 0,-1 0,1 1,0-1,0 0,-1 0,1 0,0 0,-1 0,1 0,0 0,0 0,-1 0,1 0,0 0,-1 0,1-1,0 1,0 0,-1 0,1 0,0 0,0 0,-1-1,1 1,0 0,0 0,0 0,-1-1,1 1,0 0,0 0,0 0,0-1,-1 1,1 0,0 0,0-1,0 1,0 0,0-1,0 1,0 0,0 0,0-1,0 1,0 0,0-1,0 1,-15 23,13-20,0 1,0-1,0 0,0 1,1-1,-1 1,1-1,0 1,0-1,1 1,-1 0,1 0,0 0,0-1,0 1,0 0,0 0,1-1,0 1,0 0,0-1,0 1,1-1,-1 1,1-1,0 1,0-1,0 0,0 0,1 0,-1 0,1-1,-1 1,1-1,0 1,0-1,1 0,-1 0,0 0,3 0,2-1,1-1,-1 0,1 0,-1-1,1 0,-1 0,0-1,0 0,1-1,-1 0,-1 0,1-1,0 0,-1 0,0-1,0 1,0-2,-1 1,1-1,-1 0,-1 0,1-1,-1 1,0-1,-1-1,3-4,27-72,-34 115,-1-7,-1-18,1 0,0 0,0 1,0-1,1 1,0-1,0 1,0-1,1 1,0-1,1 0,-1 1,1-1,0 0,1 0,-1 0,1-1,1 1,-1 0,1-1,0 0,0 0,0 0,1-1,-1 1,1-1,0 0,2 1,12 0,1 0,0-1,1 0,-1-2,1-1,-1 0,1-1,4-2,-8 2,59-3,0-4,41-9,-106 15,1 0,-1-1,0-1,0 0,0 0,0-1,-1-1,1 0,-1 0,0-1,-1 0,1 0,1-3,-9 7,-1 0,0-1,1 1,-1 0,0 0,0-1,0 1,-1-1,1 1,0 0,-1-1,0 1,1-1,-1 0,0 1,-1-1,1 1,0-1,-1 1,1-1,-1 1,0-1,0 1,0 0,0-1,0 1,0 0,0 0,-1 0,0 0,0-1,-63-50,57 50,1 1,-1-1,0 2,0-1,0 1,0 0,0 0,-1 1,1 0,0 1,0-1,0 2,0-1,-4 2,7-2,1 0,1 1,-1-1,0 1,0 0,0 0,1 0,-1 0,1 1,0-1,0 1,0 0,0 0,0 0,0 0,1 1,0-1,-1 1,1-1,1 1,-1 0,0 0,1 0,0 0,0 0,0 0,0 0,1 0,0 1,0-1,0 0,1 0,-1 0,1 0,0 0,0-1,0 1,1 0,-1-1,1 1,0-1,0 0,0 1,1-1,-1 0,1 0,0-1,-1 1,1 0,0-1,1 0,-1 0,0 0,1 0,-1 0,1-1,-1 1,1-1,3 1,1 0,-1 0,1 0,0-1,-1 0,1 0,0-1,0 0,0 0,-1-1,1 0,0 0,-1-1,1 0,5-2,-7 1,0-1,-1 1,1-1,-1 0,0 0,0-1,0 0,0 0,-1 0,0 0,0 0,0-1,-1 0,0 0,0 0,0-1,6 69,-8-57,1 0,0 0,0 0,0 0,1-1,0 1,0-1,0 0,0 0,1 0,-1 0,1-1,0 1,0-1,0 0,1 0,-1 0,1-1,0 0,-1 0,1 0,0 0,0-1,0 0,1 0,-1 0,0 0,0-1,5 0,-2 0,0 0,-1-1,1 0,0 0,-1-1,1 0,-1 0,1 0,-1-1,0 0,0-1,0 0,-1 0,1 0,-1-1,0 0,0 0,0 0,-1-1,0 0,5-13,-1 0,0 0,-2-1,0 0,-2-1,0 1,-1-1,-1 0,-1 0,0 0,-2-1,-2-17,2 21,0-5,2-36,-3-1,-3 1,-2-1,-14-1,18 61,0-1,0 1,0 0,0 0,0 0,0 0,0 0,0 0,0 0,0 1,1-1,-1 1,0-1,0 1,0 0,1 0,-1-1,0 1,1 1,-1-1,0 0,1 0,0 1,-1-1,1 0,0 1,0-1,-1 1,1 0,1-1,-1 1,0 0,0 0,1 0,-1 0,0 0,-11 19,1 1,1 0,0 1,2 0,1 0,0 1,2 0,1 0,1 0,0 1,2 8,2-22,0 0,0 0,1 0,1 0,0 0,0-1,1 1,0-1,1 0,0 0,0-1,1 1,1-1,0 0,0-1,0 0,1 0,0-1,1 1,0-2,0 1,0-1,1-1,19 9,0-1,1-1,1-2,0-1,0-2,1-1,-1-1,1-2,0-1,1-1,8-3,54-3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5:50.66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0 268,'19'2,"16"1,15 0,9 0,7-2,0 1,-3 0,-8 4,-12 2,-12 2,-12 0</inkml:trace>
  <inkml:trace contextRef="#ctx0" brushRef="#br0" timeOffset="265.364">80 441,'-2'10,"8"2,15-1,19-1,17-8,12-6,8-5,1-3,-8-2,-14 2</inkml:trace>
  <inkml:trace contextRef="#ctx0" brushRef="#br0" timeOffset="576.974">415 1,'100'45,"-76"-38,48 17,-32-13,0 2,-1 2,-1 1,-1 2,21 14,-52-28,0-1,1 1,-2 1,1-1,-1 1,1 0,-1 0,-1 0,1 1,-1 0,0 0,0 0,0 0,-1 1,0-1,-1 1,1 0,-1 0,-1 0,1 0,-1 0,0 0,-1 0,0 0,0 1,0-1,-2 5,-6 8,-1 0,-2 0,0-1,-1 0,0-1,-2 0,0-2,-1 1,-1-2,0 0,-16 11,30-24,-155 132,123-105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5:54.86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58,'20'0,"23"0,25 0,23-5,15-3,7-6,-5-2,-19 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5:54.10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3516 0,'-11'20,"-9"17,0 12,2 8,5 5,5 1,8-1,8-4,10-5,11-5,10-8,7-7,7-8,4-9,1-7,-1-10,-2-9,-11-3</inkml:trace>
  <inkml:trace contextRef="#ctx0" brushRef="#br0" timeOffset="267.334">3502 375,'18'2,"18"1,16 0,10-3,7-4,-2-3,-6-5,-13-1</inkml:trace>
  <inkml:trace contextRef="#ctx0" brushRef="#br0" timeOffset="484.002">3502 27,'21'0,"17"0,19 0,14 0,5-2,-3-4,-14 0</inkml:trace>
  <inkml:trace contextRef="#ctx0" brushRef="#br0" timeOffset="-1578.504">214 495,'-3'-2,"0"0,0 0,0 0,0 0,-1 0,1 1,0-1,-1 1,1 0,-1 0,1 0,-1 1,0-1,1 1,-1 0,0 0,1 0,-1 1,0-1,1 1,-1 0,1 0,-1 0,1 0,-1 0,1 1,0 0,0 0,-1 0,1 0,1 0,-1 0,0 1,1 0,-1-1,1 1,-2 2,-6 8,0 1,1-1,1 1,0 1,0 0,2 0,0 0,1 1,0 0,1 0,1 0,1 0,0 1,1-1,1-14,-1 0,1 0,0 0,0 0,-1 0,2 0,-1 0,0 1,0-1,1 0,-1 0,1 0,-1 0,1 0,0-1,0 1,0 0,0 0,0 0,0-1,0 1,1 0,-1-1,1 0,-1 1,1-1,0 0,-1 1,1-1,0 0,0 0,0-1,-1 1,1 0,0-1,0 1,0-1,1 1,-1-1,0 0,0 0,0 0,0 0,0 0,0-1,0 1,0 0,0-1,0 0,0 1,1-2,9-6,-1 0,0-1,0 0,-1-1,0-1,-1 1,0-2,0 1,-1-1,-1 0,0-1,-1 1,0-1,-1-1,-1 1,3-10,4-20,-2-2,-2 1,-1-1,-3 0,-1 0,-3 0,-4-31,4 62,-20-108,21 122,0 1,0-1,0 0,0 1,-1-1,1 0,0 1,0-1,-1 0,1 0,0 1,0-1,-1 0,1 0,0 1,0-1,-1 0,1 0,0 0,-1 0,1 1,0-1,-1 0,1 0,-1 0,1 0,0 0,-1 0,1 0,0 0,-1 0,1 0,-1 0,1 0,0 0,-1 0,1-1,0 1,-1 0,1 0,0 0,-1 0,1-1,0 1,0 0,-1 0,1-1,0 1,0 0,-1 0,1-1,0 1,0 0,0-1,-1 1,1 0,0-1,0 1,-6 19,1 1,1-1,1 1,0 0,1 19,1-17,-5 64,3-1,8 80,-5-156,0 0,1 0,0 0,0-1,1 1,0 0,0-1,1 1,0-1,1 0,-1 0,2 0,-1 0,1-1,0 1,1-1,0-1,0 1,0-1,1 0,0 0,0-1,7 4,32 4,-1-9</inkml:trace>
  <inkml:trace contextRef="#ctx0" brushRef="#br0" timeOffset="-1198.419">789 562,'-11'-7,"1"1,-2 0,1 1,0 0,-1 1,0 0,0 1,0 1,-1-1,1 2,0 0,-1 0,1 1,-1 1,1 0,-1 1,1 0,-2 1,8 0,0 0,0 0,0 0,1 1,-1 0,1 0,0 0,0 1,1 0,-1 0,1 0,0 0,0 1,1-1,0 1,-2 4,3-6,1-1,-1 0,1 1,0-1,0 1,0-1,0 1,1 0,-1-1,1 1,0 0,0-1,1 1,-1 0,1-1,-1 1,1 0,0-1,1 1,-1-1,1 0,-1 1,1-1,0 0,0 0,0 0,1 0,-1-1,1 1,1 1,3 0,1-1,0 1,0-2,0 1,0-1,0 0,0 0,1-1,-1-1,0 1,1-1,-1-1,0 1,1-1,-1-1,0 0,0 0,0 0,0-1,0 0,0-1,-1 0,6-3,-5 3,0 0,0 0,0-1,-1 0,0 0,0-1,0 0,-1 0,1-1,-2 0,1 0,-1 0,0-1,0 1,-1-1,0 0,0-1,-1 1,0 0,-1-1,0 0,0 0,-1 0,0 0,-1 1,1-4,-2 12,1 1,0-1,-1 0,1 0,0 0,0 1,-1-1,1 0,0 0,-1 0,1 0,0 0,-1 0,1 0,0 0,-1 0,1 0,0 0,-1 0,1 0,0 0,-1 0,1 0,0 0,-1 0,1-1,0 1,-1 0,1 0,0 0,-1 0,1-1,0 1,0 0,-1 0,1-1,0 1,0 0,0-1,-1 1,1 0,0 0,0-1,0 1,0 0,0-1,0 1,0 0,0-1,-1 1,1 0,0-1,0 1,1 0,-1-1,0 1,0 0,0-1,-11 30,10-21,0 0,0 0,0 0,1 0,0 0,1 0,0 0,0 0,1 0,0 0,0 0,1-1,-1 1,2-1,-1 1,1-1,0-1,1 1,0 0,0-1,0 0,1 0,-1-1,7 5,29 14,0-7</inkml:trace>
  <inkml:trace contextRef="#ctx0" brushRef="#br0" timeOffset="-648.05">1471 414,'-11'0,"0"0,0 0,0 1,0 0,0 1,0 0,0 1,1 0,-1 1,1 0,0 1,0 0,0 0,1 1,0 0,0 1,0 0,1 0,0 1,0 0,1 1,0-1,-4 9,10-15,0 1,-1 0,1 0,1 0,-1 0,0 0,1 0,-1 0,1 0,0 0,0 0,0 0,0 0,1 0,-1 0,1 0,0 0,0 0,0 0,0-1,0 1,1 0,-1 0,1-1,0 1,-1-1,1 0,1 1,-1-1,0 0,0 0,1 0,-1-1,1 1,6 4,1-1,-1 0,1-1,0 0,0-1,0 0,1 0,-1-1,4 0,16 1,-1-2,0-1,0-1,0-2,0 0,0-2,0-2,-1 0,0-2,0-1,-1-1,-1-1,0-2,0-1,5-6,-20 52,-7-27,-1 0,1 0,0 0,0 0,0-1,0 0,1 1,0-1,-1-1,1 1,0-1,0 0,1 0,-1 0,0-1,1 0,-1 0,0 0,1-1,-1 0,1 0,-1 0,3-1,2 2,1-1,-1-1,1 1,-1-2,0 1,0-2,0 1,0-1,0-1,0 0,-1 0,0-1,1 0,-2 0,1-1,7-7,-14 10,0 0,-1-1,1 0,0 1,-1-1,0 0,0 0,0 0,0 1,-1-1,0 0,1 0,-1 0,-1 0,1 0,0 0,-1 0,0 0,0 0,0 0,-1 1,1-1,-1 0,0 1,0 0,0-1,0 1,-1 0,1 0,-1 0,0 0,0 0,0 1,0-1,0 1,-1 0,1 0,-1 0,1 1,-1-1,0 1,1 0,-1 0,0 0,-3 0,-2-3,1 1,-1 1,0-1,0 1,0 1,0 0,0 0,0 1,0 0,0 1,0 0,0 0,0 0,0 2,0-1,1 1,-1 0,1 1,-1 0,1 0,1 1,-1 0,1 0,-1 1,2-1,-1 2,-5 5,11-9,-1-1,1 1,0-1,0 1,0 0,0 0,0-1,1 1,-1 0,1 0,0 0,0 0,0-1,0 1,0 0,1 0,-1 0,1 0,0-1,-1 1,1 0,1-1,-1 1,0-1,1 1,-1-1,1 1,0-1,0 0,0 0,0 0,0 0,0 0,0-1,1 1,-1 0,1-1,-1 0,1 0,-1 0,1 0,2 1,35 9,-1-4</inkml:trace>
  <inkml:trace contextRef="#ctx0" brushRef="#br0" timeOffset="-397.302">2179 54,'-13'-5,"-10"1,-5 9,0 9,0 9,5 8,6 8,7 4,6 1,5-6</inkml:trace>
  <inkml:trace contextRef="#ctx0" brushRef="#br0" timeOffset="-205.812">2259 562,'16'7,"10"4,5 1,1-2,3-3,2-7,1-6,-5-1</inkml:trace>
  <inkml:trace contextRef="#ctx0" brushRef="#br0" timeOffset="1431.762">4478 241,'19'4,"12"2,12 0,11-1,5-2,1-1,-2 2,-9-1,-11 2,-11 0</inkml:trace>
  <inkml:trace contextRef="#ctx0" brushRef="#br0" timeOffset="1664.661">4572 495,'19'12,"21"0,20-5,15-6,12-11,4-6,-13 1</inkml:trace>
  <inkml:trace contextRef="#ctx0" brushRef="#br0" timeOffset="2075.935">5427 414,'22'-39,"-1"-2,-2 0,-2-1,-2-1,2-17,0-4,-10 58,-3 27,-4-17,26 371,-16-175,-10-198,0 0,0 0,0-1,0 1,0 0,0 0,0-1,0 1,-1 0,1 0,-1-1,1 1,-1 0,0-1,1 1,-1-1,0 1,0-1,0 1,0-1,0 0,-1 1,1-1,0 0,-1 0,1 0,-1 0,1 0,-1 0,1-1,-1 1,0 0,1-1,-1 1,0-1,1 1,-1-1,0 0,0 0,1 0,-1 0,0 0,0 0,1-1,-1 1,-1-1,-13-4,23 2,29 4,23-1,1-3,-1-2,0-3,11-4,-31 3</inkml:trace>
  <inkml:trace contextRef="#ctx0" brushRef="#br0" timeOffset="2360.867">6230 723,'0'2,"-3"1,0 0</inkml:trace>
  <inkml:trace contextRef="#ctx0" brushRef="#br0" timeOffset="25349.607">1510 1391,'11'-1,"0"1,0 0,0 1,0 1,0 0,-1 0,1 1,-1 0,1 1,-1 0,0 0,0 1,-1 1,0 0,0 0,0 1,-1 0,1 0,-2 1,1 0,-1 0,0 1,-1 0,0 0,-1 0,0 1,0 0,-1 0,0 0,-1 1,1 2,19 86,-23-99,0 1,0 0,0-1,0 1,0 0,0-1,0 1,0 0,0 0,0-1,0 1,0 0,0-1,0 1,0-1,1 1,-1 0,0-1,1 1,-1 0,0-1,1 1,-1-1,1 1,-1-1,1 1,-1-1,1 0,-1 1,1-1,-1 1,1-1,0 0,-1 0,1 1,-1-1,1 0,0 0,-1 0,1 1,0-1,-1 0,1 0,0 0,-1 0,1 0,0-1,0 1,-1 0,1 0,-1 0,1-1,0 1,-1 0,1 0,-1-1,1 1,0-1,-1 1,1 0,-1-1,15-19,-2-1,0 0,-2-1,0 0,0-4,6-11,35-80,-45 152,-6-14,1-1,1 0,1 0,0 0,7 15,-9-30,0 0,0 0,0-1,1 1,0 0,0-1,0 0,0 0,1 0,-1 0,1 0,0-1,0 0,1 0,-1 0,1 0,-1-1,1 1,0-1,0 0,0-1,0 1,0-1,0 0,1 0,5-2,1 1,-1-1,1-1,-1 0,0-1,0 0,0-1,0 0,-1 0,1-1,-1-1,0 0,-1 0,1-1,-1 0,0-1,-1 1,0-2,0 1,-1-1,0 0,-1-1,0 0,0 0,2-7,8-24,-16 50,1 1,0-1,1 0,-1 0,2 0,0 0,0-1,0 1,1-1,0 1,1-1,-1-3,1 0,-1 0,1-1,0 1,1-1,-1 0,1-1,-1 1,1-1,0 0,1-1,-1 1,0-1,1-1,-1 1,1-1,-1 0,1 0,0-1,-1 0,1 0,0-1,0 1,-1-2,1 1,-1-1,1 0,-1 0,0 0,0-1,0 0,0-1,0 1,-1-1,1 0,-1 0,0-1,-1 1,1-1,-1 0,3-5,0 0,-1 0,-1 0,0-1,0 0,-1 0,0 0,-1-1,-1 1,0-1,0 1,-1-1,0 0,-1 0,-1 1,0-8,-9-3,3 140,7-112,-1 0,1 1,0-1,1 1,0-1,0 0,0 0,1 1,-1-1,2 0,-1 0,1 0,-1-1,2 1,-1-1,1 1,-1-1,1 0,1 0,-1-1,1 1,0-1,0 0,0-1,0 1,1-1,-1 0,6 2,5 0,0-2,1 1,-1-2,1 0,0-1,0-1,0 0,9-3,30-2</inkml:trace>
  <inkml:trace contextRef="#ctx0" brushRef="#br0" timeOffset="26130.124">3890 1618,'18'-70,"1"4,-4-1,-2-1,1-41,-12-108,-11 188,7 49,1 0,1 0,1 0,1-1,0 1,3 7,-1 0,49 397,-53-419,23 81,-22-83,0 1,1-1,0 0,0 0,-1-1,2 1,-1 0,0 0,0-1,1 0,0 1,-1-1,1 0,0 0,0 0,0-1,0 1,0-1,1 0,-1 1,0-2,1 1,-1 0,1 0,63-13,-34-2</inkml:trace>
  <inkml:trace contextRef="#ctx0" brushRef="#br0" timeOffset="26406.541">3730 1257,'-16'0,"-8"0,1 2,4 4,10 2,15 0,21-2,23-3,22-7,19-8,12-3,5-3,-17 3</inkml:trace>
  <inkml:trace contextRef="#ctx0" brushRef="#br0" timeOffset="27479.751">4358 1712,'18'-101,"-11"72,-2 0,-1 0,-1-1,-2 1,-1-15,-15-1,15 44,-1 0,1 1,-1-1,1 1,-1-1,0 1,1-1,-1 1,0-1,1 1,-1-1,0 1,0 0,0-1,1 1,-1 0,0 0,0 0,0 0,1 0,-1 0,0 0,0 0,0 0,0 0,1 0,-1 0,0 0,0 1,0-1,1 0,-1 1,0-1,0 0,1 1,-1-1,0 1,1 0,-1-1,0 1,1-1,-1 1,1 0,-1-1,1 1,0 0,-1 0,1-1,0 1,-1 0,1 0,0-1,0 1,-1 1,-1-1,1 0,0 1,0-1,1 1,-1-1,0 1,0-1,1 1,-1-1,1 1,-1 0,1-1,0 1,0 0,0-1,0 1,0 0,0-1,0 1,0 0,1-1,-1 1,0 0,1-1,0 1,-1-1,1 1,0-1,0 1,0-1,0 1,0-1,0 0,0 0,0 0,1 1,-1-1,0 0,1 0,-1-1,1 1,-1 0,1 0,-1-1,1 1,0-1,14 3,-1-1,1 0,0-1,0-1,-1 0,1-2,0 1,-1-2,1 0,2-2,13-1,80-8,-109 14,0 1,0-1,0 1,0-1,0 1,0 0,0-1,0 1,-1 0,1 0,0 0,-1 1,1-1,0 0,-1 1,0-1,1 1,-1-1,0 1,0-1,0 1,0 0,0 0,0 0,0-1,0 1,-1 0,1 0,-1 0,0 0,1 0,0 71,-2-51,1-17,-1 0,0 0,1 0,0 0,0 0,0 0,1 0,0 0,0 0,0 0,1 0,-1 0,1-1,0 1,0-1,1 1,0-1,-1 0,1 0,1 0,-1 0,0 0,1-1,0 0,0 0,1 1,5-1,-1-2,1 1,-1-1,1 0,0-1,-1-1,1 1,-1-1,1-1,-1 0,1 0,-1-1,0 0,0 0,0-1,-1-1,1 1,-1-1,0-1,-1 1,1-1,-1-1,0 0,0 1,-1-2,0 1,0-1,-1 0,2-4,-2 4,-1 1,0-1,-1 0,0 0,0 0,0-1,-1 1,0-1,-1 1,0-1,0 0,-1 1,0-1,0 8,0 0,0 0,0 1,1-1,-1 0,0 0,0 1,0-1,0 0,0 0,-1 1,1-1,0 0,0 1,0-1,-1 0,1 1,0-1,-1 0,1 1,-1-1,1 0,0 1,-1-1,0 1,1-1,-1 1,1-1,-1 1,1-1,-1 1,0 0,1-1,-1 1,0 0,0 0,1-1,-1 1,0 0,1 0,-1 0,0 0,0 0,1 0,-1 0,0 0,0 0,1 0,-1 1,0-1,1 0,-1 0,0 1,1-1,-1 0,0 1,1-1,-1 1,0-1,1 1,-1-1,1 1,-1-1,1 1,0-1,-1 1,-2 7,1 1,0-1,0 0,0 1,1 0,1-1,-1 1,2-1,-1 1,1 0,0-1,1 1,0-1,0 1,2 2,-2-6,0 0,0-1,0 1,1-1,0 1,0-1,0 0,0 0,1 0,0 0,0-1,0 0,0 0,0 0,0 0,1 0,0-1,-1 0,1 0,0 0,0 0,0-1,0 0,0 0,0 0,1-1,3 0,17-1</inkml:trace>
  <inkml:trace contextRef="#ctx0" brushRef="#br0" timeOffset="27726.092">4987 1150,'-16'0,"-8"4,1 7,4 5,12 5,16 1,18 0,5-6</inkml:trace>
  <inkml:trace contextRef="#ctx0" brushRef="#br0" timeOffset="28605.521">5427 1444,'8'42,"2"-1,1-1,3 0,9 20,-22-57,-1 0,1 0,0 0,0 0,0-1,0 1,1 0,-1-1,1 1,0-1,-1 1,1-1,0 0,0 1,1-1,-1 0,0-1,1 1,-1 0,1-1,0 1,-1-1,1 0,0 0,0 0,0 0,0 0,0-1,0 1,0-1,0 0,2 0,4-6,0-1,0 0,-1 0,0-1,0 0,-1-1,0 0,0 0,-1 0,2-6,-8 15,10-12,-2-1,0 0,0-1,-1 0,-1 0,-1 0,0-1,0 0,1-10,-7 25,1 0,0 0,-1-1,1 1,0 0,-1 0,1 0,0-1,-1 1,1 0,0 0,-1 0,1 0,-1 0,1 0,0 0,-1-1,1 1,-1 0,1 1,0-1,-1 0,1 0,-1 0,1 0,0 0,-1 0,1 0,0 1,-1-1,1 0,0 0,-1 0,1 1,0-1,-1 0,1 0,0 1,0-1,-1 0,1 1,0-1,0 0,0 1,-1-1,1 0,0 1,0-1,0 1,0-1,0 0,0 1,0-1,0 1,0-1,0 0,0 1,0-1,0 1,0-1,0 0,0 1,0-1,1 0,-1 1,0-1,0 0,1 1,-4 2,1 0,1 0,-1 1,0-1,1 0,0 1,-1-1,1 1,1-1,-1 1,0-1,1 1,0 0,0-1,0 1,0 0,1-1,-1 1,1 0,0-1,0 1,0-1,0 0,1 1,0-1,-1 0,1 0,0 0,1 0,-1 0,0 0,1-1,0 1,-1-1,1 1,0-1,0 0,3 1,7 0,-1 0,1-2,-1 1,1-1,0-1,-1-1,1 1,-1-2,1 0,-1 0,1-1,-1-1,0 0,-1-1,1 0,-1-1,0 0,0 0,0-2,-1 1,0-1,-1 0,0-1,1-1,-6 5,0 0,0 0,-1 0,1 0,-1 0,0-1,-1 1,1-1,-1 0,0 0,-1 0,1 0,-1-5,-10 29,7-13,0 0,1 0,-1 1,1-1,1 0,-1 1,1-1,0 0,0 1,0-1,1 1,-1-1,2 0,-1 0,0 1,1-1,0 0,0 0,1-1,-1 1,1 0,0-1,0 0,1 1,-1-1,1 0,0-1,0 1,0-1,1 0,4 3,-1-2,1-1,0 0,0 0,0-1,0 0,0-1,0 0,1 0,-1-1,0-1,0 1,1-1,-1-1,0 0,0 0,0 0,0-1,-1-1,1 0,-1 0,0 0,0-1,0 0,-1-1,1 0,-1 0,-1 0,1-1,-1 0,0 0,-1-1,3-5,43-123,-44 191,-8-48,1-1,0 1,0-1,0 1,1 0,0-1,1 1,-1-1,1 0,1 0,-1 1,1-1,0-1,0 1,1 0,-1-1,1 1,1-1,-1 0,1-1,-1 1,2-1,-1 0,0 0,1-1,-1 1,1-1,0 0,6 2,10-2,-2-2</inkml:trace>
  <inkml:trace contextRef="#ctx0" brushRef="#br0" timeOffset="28873.808">6511 1110,'-5'16,"4"7,1 0</inkml:trace>
  <inkml:trace contextRef="#ctx0" brushRef="#br0" timeOffset="29289.494">6805 1631,'18'-78,"-3"-1,-4-1,-3 0,-3-1,-4 1,-6-36,-4-38,7 142,0 25,-9 177,8 38,2-188,2-1,2 0,1 1,2-1,10 35,-14-69,-1 0,1 0,0 0,0 0,1 0,0 0,0-1,0 1,0-1,0 0,1 0,0 0,0-1,0 1,0-1,1 0,-1 0,1 0,0-1,0 1,0-1,0 0,0-1,0 1,1-1,-1 0,0-1,1 1,-1-1,0 0,1 0,3-1,0-1,0 0,1 0,-1-1,0 0,-1-1,1 0,0 0,-1-1,0 0,0 0,-1-1,1 0,-1-1,0 1,-1-1,0-1,0 1,0-1,-1 0,0 0,-1-1,0 1,0-1,-1 0,0 0,0 0,-1-1,0 1,-1-5,-1-2,-10 21,7 4,0-1,0 1,1 0,0 0,1 0,0 0,1 0,-1 0,2 0,-1 0,1-1,1 1,-1 0,2 0,-1 0,1-1,0 0,1 1,0-1,1 1,0-4,1 1,0-1,0 0,0-1,0 1,1-1,0-1,0 1,0-1,0 0,0-1,1 0,-1 0,1 0,-1-1,1 0,0-1,1 0,31 3</inkml:trace>
  <inkml:trace contextRef="#ctx0" brushRef="#br0" timeOffset="29542.334">6884 1257,'28'0,"29"0,27-4,28-7,-7-1</inkml:trace>
  <inkml:trace contextRef="#ctx0" brushRef="#br0" timeOffset="36105.38">1725 2741,'52'-136,"-45"109,2 1,1 0,1 1,1 0,1 1,2 0,6-8,-19 29,0 1,0-1,0 1,0-1,0 1,0 0,0 0,1 0,-1 0,1 1,-1-1,1 1,0-1,0 1,-1 0,1 0,0 0,0 0,0 1,0-1,0 1,0 0,1 0,-1 0,0 0,0 0,0 1,0 0,0-1,0 1,0 0,-1 0,1 1,0-1,0 0,1 2,13 11,-1 0,-1 1,0 1,-1 0,-1 1,-1 0,0 1,-1 0,-1 1,8 19,-12-26,0 0,-1 0,0 1,-1 0,0 0,-1 0,-1 1,0-1,-1 0,0 3,-1-15,0 0,0 0,-1 1,1-1,0 0,-1 0,1 0,-1 0,1 0,-1 0,1 0,-1 0,0 0,1 0,-1 0,0-1,0 1,0 0,0 0,0-1,1 1,-1-1,-1 1,1-1,0 1,0-1,0 1,0-1,0 0,0 0,0 0,0 1,-1-1,1 0,0 0,0-1,0 1,0 0,0 0,-1 0,1-1,0 1,0-1,0 1,0-1,0 1,0-1,0 1,0-1,0 0,1 0,-1 0,0 1,0-1,1 0,-1 0,0 0,1 0,-1 0,1 0,-1 0,1 0,0 0,-1 0,1-1,0 1,-5-5,1 0,-1-1,1 1,1-1,-1 0,1 0,1 0,-1 0,1-1,0 1,1-1,0 1,0-1,1 1,-1-1,2 0,-1 1,1-1,0 1,1-1,0 1,0-1,0 1,1 0,0 0,1-1,6-3,1 0,0 1,0 1,1-1,0 2,0-1,1 2,0 0,1 0,-1 1,1 1,0 0,1 1,13-2,-26 6,1-1,-1 0,0 1,1-1,-1 1,1 0,-1 0,1 0,-1 0,0 0,1 1,-1-1,1 1,-1-1,0 1,1 0,-1 0,0 0,0 0,0 1,0-1,0 0,0 1,0-1,0 1,0 0,-1 0,1 0,-1 0,1 0,-1 0,0 0,0 0,0 0,0 1,0-1,0 0,-1 1,1 1,11 142,-12-82,12 74,20 87,-10-88,0 85,-20-138,-3-73,-1-17,-2-20,-67-309,41 215,5-2,4-13,18 116,2 0,0 1,1-1,1 0,0 0,3-9,-3 23,0 1,0-1,1 1,0-1,-1 1,1 0,1 0,-1-1,1 1,-1 1,1-1,0 0,0 1,1-1,-1 1,1 0,0 0,0 1,0-1,0 1,0 0,0 0,1 0,-1 0,1 1,-1 0,1 0,0 0,6 0,0 0,0 1,0 0,0 1,-1 0,1 1,0 0,-1 0,1 2,-1-1,0 1,0 0,0 1,0 0,-1 1,0 0,0 1,-1 0,1 0,0 2,-9-9,1 1,0-1,-1 0,1 1,0-1,-1 1,1 0,-1-1,1 1,-1-1,0 1,1 0,-1-1,1 1,-1 0,0 0,0-1,1 1,-1 0,0 0,0-1,0 1,0 0,0 0,0 0,0-1,0 1,0 0,0 0,-1-1,1 1,0 0,0 0,-1-1,1 1,-1 0,1-1,0 1,-1 0,1-1,-1 1,1-1,-1 1,0-1,1 1,-1-1,0 1,0-1,-39 10,-10-8,37-3,1 2,-1-1,1 1,-1 1,1 0,0 1,-8 3,4 2</inkml:trace>
  <inkml:trace contextRef="#ctx0" brushRef="#br0" timeOffset="36711.442">2727 2741,'-15'-72,"4"-1,3 0,2-14,5 80,1 6,-1-1,1 1,-1 0,1-1,-1 1,1 0,0-1,0 1,0 0,0-1,0 1,0-1,0 1,0 0,0-1,0 1,1-1,-1 1,1 0,-1 0,1-1,0 1,-1 0,1 0,0-1,0 1,0 0,0 0,0 0,0 0,0 0,0 1,0-1,0 0,0 0,1 1,-1-1,0 1,1-1,95 33,-75-25,-14-6,0 0,-1 1,1 0,0 1,-1 0,1 0,-1 0,0 1,0 0,0 1,-1-1,1 1,-1 0,0 1,-1 0,1 0,-1 0,0 0,-1 1,4 6,0 95,-7-36,-1-70,0 1,0-1,0 1,1-1,-1 1,1-1,0 1,0-1,0 0,0 1,0-1,0 0,1 0,-1 0,1 0,-1 0,1 0,0 0,0 0,0-1,0 1,0-1,0 1,0-1,0 0,1 0,-1 0,1 0,-1 0,0-1,1 1,-1-1,1 1,0-1,-1 0,1 0,-1 0,3-1,7-2,-1 0,0-1,0-1,0 0,-1 0,0-1,0-1,0 1,-1-2,1 1,-2-1,1 0,-1-1,-1 0,3-4,-3 4,1-1,-1 0,-1-1,0 1,0-1,-1 0,-1-1,0 1,0-1,-1 0,-1 0,0 0,0 0,-1-1,-1 0,0 12,1-1,-1 1,0-1,0 1,0-1,0 1,0-1,0 1,0-1,-1 1,1-1,0 1,-1 0,1-1,-1 1,0-1,1 1,-1 0,0 0,0-1,0 1,0 0,0 0,0 0,0 0,0 0,0 0,-1 0,1 0,0 1,-1-1,1 0,0 1,-1-1,1 1,-1 0,1-1,-1 1,1 0,-1 0,1 0,-1 0,1 0,-1 0,1 0,-1 1,1-1,-1 0,1 1,0-1,-1 1,1 0,-1-1,1 1,0 0,0 0,0 0,-1 0,1 0,0 0,0 0,0 0,0 1,-2 3,-1 1,1-1,0 1,1 0,0-1,0 1,0 0,0 0,1 1,0-1,1 0,-1 0,1 1,0-1,1 0,-1 0,1 1,1-1,-1 0,1 0,0 0,0 0,1-1,-1 1,1 0,1-1,-1 0,1 0,0 0,0 0,0-1,1 1,0-1,0 0,0 0,7 2,1 1,0-2,0 0,0 0,0-2,1 1,9 0,41 6</inkml:trace>
  <inkml:trace contextRef="#ctx0" brushRef="#br0" timeOffset="37160.323">4532 2433,'-7'16,"-2"12,0 10,5 6,4 0,7-1,5-5,5-10,-1-9</inkml:trace>
  <inkml:trace contextRef="#ctx0" brushRef="#br0" timeOffset="37349.818">4465 2180,'-9'4,"1"9,7 9,4 0</inkml:trace>
  <inkml:trace contextRef="#ctx0" brushRef="#br0" timeOffset="37656.996">4813 2727,'16'-6,"1"0,-1-2,-1 0,1-1,-1-1,-1 0,0-1,-1 0,0-1,0 0,-1-2,-1 1,0-1,2-5,-12 18,1-1,-1 0,1 1,-1-1,0 0,0 0,0 0,0 0,0 0,0 0,0 0,-1 0,1 0,-1 0,1 0,-1-1,0 1,0 0,0 0,0 0,0 0,0-1,-1 1,1 0,-1 0,0 0,1 0,-1 0,0 0,0 0,0 0,-1 0,1 0,0 1,-1-1,1 0,-1 1,0-1,1 1,-1 0,0-1,0 1,0 0,0 0,0 0,0 1,0-1,-3 0,0 0,0 1,0 0,0 0,0 0,0 1,0-1,0 1,1 0,-1 1,0-1,0 1,1 0,-1 0,1 0,0 1,0-1,0 1,0 0,0 1,0-1,1 1,0-1,-1 1,1 0,1 0,-1 0,1 1,-1-1,0 4,0-3,1-1,-1 1,1 0,1 0,-1 0,1 0,0 0,0 0,0 1,0-1,1 0,0 0,0 1,1-1,-1 0,1 0,1 0,-1 0,0 0,1 0,0 0,0 0,1 0,-1-1,1 1,0-1,0 0,1 0,0 1,72 31,-35-26</inkml:trace>
  <inkml:trace contextRef="#ctx0" brushRef="#br0" timeOffset="38120.309">5441 2420,'-11'1,"-1"1,0 0,1 0,-1 1,1 1,0 0,0 1,0-1,1 2,0 0,0 0,0 1,-1 1,10-6,-1 0,0-1,1 1,-1 0,1 0,-1 1,1-1,0 0,0 0,0 1,0-1,1 0,-1 1,1-1,-1 1,1-1,0 1,0-1,0 1,0-1,0 1,0-1,1 1,-1-1,1 0,0 1,0-1,0 0,0 1,0-1,0 0,1 0,-1 0,1 0,61 62,-60-62,25 21,-11-11,0 1,-2 1,0 0,0 1,-1 1,-1 0,2 5,-14-20,0-1,0 1,0 0,0 0,0 0,-1 0,1 0,0 0,0 0,-1 1,1-1,-1 0,1 0,-1 0,1 1,-1-1,0 0,0 0,1 1,-1-1,0 0,0 1,0-1,-1 0,1 1,0-1,0 0,-1 0,1 1,-1-1,1 0,-1 0,1 0,-1 1,0-1,0 0,1 0,-1 0,0 0,0 0,0-1,0 1,0 0,-1 0,-1-3,-1 0,1 0,0 0,-1 0,1-1,0 0,1 1,-1-1,0 0,1 0,0 0,-1-1,1 1,0-1,1 1,-1-1,1 0,0 1,0-1,0 0,0 0,0 0,1 0,0 0,0 0,0 0,0 0,1-1,0-3,0 0,1 1,-1-1,2 1,-1 0,1 0,0 0,1 0,-1 0,1 0,1 1,-1 0,1 0,0 0,1 1,-1-1,1 1,0 0,0 1,1 0,-1 0,1 0,0 1,0 0,0 0,1 1,-1-1,0 2,1-1,0 1,-1 0,1 1,3 0,-7 0,0 0,0 1,0 0,1 0,-1 0,0 0,0 1,-1-1,1 1,0 0,0 0,-1 1,1-1,-1 1,0 0,0-1,0 1,0 1,0-1,-1 0,2 4,39 85,-26-51,-16-37,0-1,0 1,0-1,1 1,-1-1,1 1,0-1,0 0,0 0,1 0,-1 0,1 0,0-1,-1 1,1-1,0 0,1 0,-1 0,0 0,0 0,1-1,-1 1,1-1,0 0,-1 0,1 0,11-3</inkml:trace>
  <inkml:trace contextRef="#ctx0" brushRef="#br0" timeOffset="38373.678">5708 2313,'-9'14,"-1"8,4 6,7 3,4-5</inkml:trace>
  <inkml:trace contextRef="#ctx0" brushRef="#br0" timeOffset="38881.817">5989 2807,'-10'-278,"10"275,0 1,-1 0,0 0,1 1,0-1,-1 0,1 0,0 0,0 0,0 0,0 0,0 1,1-1,-1 0,1 0,-1 0,1 0,0 1,-1-1,1 0,0 1,0-1,0 0,0 1,1-1,-1 1,0 0,1-1,-1 1,0 0,1 0,0 0,-1 0,1 0,0 0,1 0,96 37,-67-25,-20-8,-1 1,1 0,-1 0,1 1,-1 1,-1 0,1 0,-1 1,0 1,-1-1,3 3,-9-3,1-1,-1 0,0 1,-1 0,1-1,-1 1,-1 0,1 0,-1 0,0 0,-1 0,0 1,0-1,-1 0,1 0,-2 3,1-5,-1 0,1 0,1 0,-1 0,1 0,0 0,0 1,0-1,1 0,0 0,0 0,0 0,1 0,-1 0,1-1,0 1,1 0,-1-1,1 1,0-1,0 0,0 0,0 0,1-1,0 1,0-1,0 1,0-1,0-1,1 2,9 0,0-1,0 0,0 0,0-2,0 1,1-2,-1 0,0-1,0 0,0-1,0-1,0 0,0-1,0 0,-1-1,0 0,0-2,0 1,-1-1,0-1,0-1,-1 1,0-2,0 0,-4 3,0 1,0-1,-1 0,0-1,0 0,-1 0,0 0,-1 0,1-1,-2 1,1-1,-1 0,0-1,-1 1,0 0,-1-1,0 1,0-1,-1 1,-1-1,1 1,-1-1,-1 1,0-2,1 8,1 1,-1 0,1-1,-1 1,0 0,0 0,0 0,-1 0,1 0,0 0,-1 0,1 0,-1 0,0 1,1-1,-1 1,0-1,0 1,0-1,0 1,0 0,0 0,-1 0,1 1,0-1,0 0,-1 1,1-1,-1 1,1 0,0 0,-1 0,1 0,0 0,-1 0,1 1,0-1,-1 1,1 0,0 0,0 0,-1 0,1 0,0 0,0 0,0 1,0-1,1 1,-2 0,-2 4,0 0,1 0,0 1,0 0,0-1,1 1,0 1,0-1,0 0,1 1,1-1,-1 1,1 0,0 0,1-1,0 1,0 0,1 0,0-1,0 1,1 0,0-1,0 1,1-1,-1 0,2 0,-1 0,2 1,-1-3,1 1,1-1,-1 0,1-1,0 1,0-1,0 0,0 0,1-1,-1 0,1 0,0-1,0 0,0 0,4 0,30 6</inkml:trace>
  <inkml:trace contextRef="#ctx0" brushRef="#br0" timeOffset="39165.471">7433 2674,'-7'0,"-6"-2,-2-1</inkml:trace>
  <inkml:trace contextRef="#ctx0" brushRef="#br0" timeOffset="40208.965">1083 1137,'-11'16,"-11"25,-6 31,-3 36,-1 35,6 34,11 28,15 16,21-1,23-12,23-21,17-29,18-30,11-30,10-27,4-23,-19-20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5:57.044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0 623,'25'4,"22"2,19 0,16-1,10-2,4-1,-7 0,-10-2,-20 0</inkml:trace>
  <inkml:trace contextRef="#ctx0" brushRef="#br0" timeOffset="284.272">134 837,'24'13,"26"5,21 0,19-7,15-8,8-11,-2-7,-20-2</inkml:trace>
  <inkml:trace contextRef="#ctx0" brushRef="#br0" timeOffset="477.545">801 369,'-8'-1,"-1"1,0 0,0 1,1 0,-1 0,0 1,1 0,0 1,-1 0,1 0,-1 1,8-3,0 0,0 1,1-1,-1 1,0 0,0-1,1 1,-1-1,1 1,-1 0,1 0,0-1,0 1,0 0,0-1,0 1,0 0,0 0,0-1,1 1,-1 0,1-1,-1 1,1 0,0-1,0 1,0-1,-1 1,1-1,1 0,-1 1,0-1,0 0,0 0,1 1,-1-1,0 0,1 0,-1-1,1 1,0 0,-1 0,1-1,-1 1,1-1,0 1,1-1,29 17,1-1,1-2,0-2,1 0,2-2,4 2,-16-5,47 15,0 2,-2 4,7 7,-64-29,0 1,0 1,-1 0,-1 1,1 0,-1 1,-1 1,0-1,0 2,-6-7,-1 0,1 0,-1 0,-1 1,1-1,-1 1,0-1,0 1,0 0,-1 0,0 0,0 0,-1 0,0 0,0 0,0 0,0 0,-1 0,0 0,-1 0,1 0,-3 4,-5 9,-2-1,0-1,0 0,-2 0,0-1,-1-1,-1 0,0-1,-1 0,0-1,-14 7,-133 92,94-69</inkml:trace>
  <inkml:trace contextRef="#ctx0" brushRef="#br0" timeOffset="16515.454">4398 169,'0'16,"0"14,0 15,2 15,4 10,0 7,-1 4,1-1,0-4,-2-7,0-7,-3-8,0-11,2-11,0-7,-1-10</inkml:trace>
  <inkml:trace contextRef="#ctx0" brushRef="#br0" timeOffset="16871.543">4732 88,'0'0,"0"-1,0 1,0-1,0 1,0 0,0-1,0 1,0-1,0 1,0 0,0-1,0 1,1 0,-1-1,0 1,0-1,0 1,0 0,1-1,-1 1,0 0,0 0,1-1,-1 1,0 0,1-1,-1 1,0 0,0 0,1 0,-1-1,1 1,-1 0,0 0,1 0,-1 0,0 0,1 0,-1 0,1 0,-1 0,0 0,1 0,-1 0,0 0,1 0,-1 0,1 0,-1 0,0 0,1 0,-1 0,0 1,1-1,-1 0,0 0,1 1,-1-1,0 0,1 0,-1 1,0-1,0 0,1 1,1 29,-24 187,16-164,3 1,1-1,4 0,1 1,3-1,2-1,3 1,1-2,7 13,-3-25,30 103,-44-125</inkml:trace>
  <inkml:trace contextRef="#ctx0" brushRef="#br0" timeOffset="17270.546">4438 676,'-11'0,"0"0,8 0,12 0,16 0,19 0,14 0,13 0,7 0,0 0,0-2,-8-1,-11 0,-10 1,-12 0,-10 1,-7 1,-7-1</inkml:trace>
  <inkml:trace contextRef="#ctx0" brushRef="#br0" timeOffset="17567.982">5267 663,'0'18,"0"9,0 3,2 2,3 3,6-4,5-1,4-4,4-5,4-2,2-6,1-4,-1-6,-1-6,-3-8,-3-3,-6 1</inkml:trace>
  <inkml:trace contextRef="#ctx0" brushRef="#br0" timeOffset="17935.509">5334 302,'-5'1,"1"1,-1-1,1 1,-1 0,1 0,0 0,0 0,0 1,0-1,0 1,1 0,-1 1,1-1,0 1,0-1,0 1,0 1,3-3,0 0,1 1,-1-1,1 0,0 0,0 0,0 0,0 0,0-1,0 1,0 0,1 0,-1-1,1 1,-1-1,1 1,0-1,-1 1,1-1,0 0,0 0,0 0,0 0,0 0,0-1,0 1,0-1,0 1,0-1,1 0,-1 0,0 1,0-2,1 1,71-10,-72 10,0-1,-1 1,1-1,0 0,0 0,-1 0,1 0,0 0,-1 0,1-1,-1 1,1 0,-1-1,0 1,0-1,0 0,0 1,0-1,0 0,0 0,0 1,0-1,-1 0,1 0,-1 0,0 0,1 0,-1 0,0 0,0 0,0 0,-1 0,1 0,0 0,-1 0,1-1,-4-2,1 1,-1-1,1 1,-1 0,0 0,-1 0,1 0,-1 1,1 0,-1 0,0 0,0 0,-1 1,1 0,0 0,-1 1,1-1,-1 1,0 0,1 0,-6 1,9-1,-1 1,0-1,0 1,0 0,0-1,0 2,0-1,0 0,0 0,0 1,0 0,0 0,0 0,1 0,-1 0,0 0,1 1,-1-1,1 1,-1-1,1 1,0 0,-1 0,1 0,0 1,0-1,1 0,-1 1,0-1,1 1,0 0,-1-1,1 1,0 0,1 0,-1 0,0 0,1 0,-1 1,5 21,3-1</inkml:trace>
  <inkml:trace contextRef="#ctx0" brushRef="#br0" timeOffset="18588.52">6003 21,'1'-1,"0"-1,0 1,0-1,0 1,0 0,0 0,1-1,-1 1,0 0,1 0,-1 0,1 0,0 1,-1-1,1 0,-1 1,1-1,0 1,0-1,-1 1,1 0,0 0,0 0,-1 0,1 0,0 0,0 0,1 0,13 0,1 0,-1 0,0 2,1 0,-1 1,0 1,0 0,-1 1,1 1,-1 0,0 1,-1 1,0 0,0 1,11 10,-15-12,0 2,0 0,-1 0,0 1,0 0,-1 0,-1 1,0 0,0 0,-1 1,-1-1,0 2,0-1,-1 0,-1 1,0 0,-1 0,0 0,-1 0,0 1,-5 18,-2 0,-1 0,-1-1,-2 0,0-1,-3 0,0-1,-2 0,-1-1,-1-1,-7 7,-62 118,84-148,-22 65,23-67,1 0,0 0,0-1,0 1,0 0,0 0,0 0,0 0,1 0,-1 0,0 0,1 0,0-1,-1 1,1 0,0 0,0-1,0 1,0 0,1-1,-1 1,0-1,1 0,-1 1,0-1,1 0,0 0,-1 0,1 0,0 0,-1 0,1-1,0 1,0 0,0-1,16 4,1-1,0-1,0-1,0 0,0-2,-1 0,7-2,-11 2,327-50,-311 41,-26 4</inkml:trace>
  <inkml:trace contextRef="#ctx0" brushRef="#br0" timeOffset="18957.174">6029 583,'-2'-2,"1"-1,8-1,14 2,19 0,22 1,19 1,18-1,9 1,1 0,-10 1,-14-1,-20 0,-25 0,-22 0,-21 0,-14 0,-4 0</inkml:trace>
  <inkml:trace contextRef="#ctx0" brushRef="#br0" timeOffset="19646.517">5775 917,'-2'0,"-6"2,-5 6,-13 5,-15 8,0 0</inkml:trace>
  <inkml:trace contextRef="#ctx0" brushRef="#br0" timeOffset="15586.023">3007 637,'3'0,"2"0,6 0,5 0,9-3,7 0,9-2,7-1,5 2,1 0,2 2,-2 1,-4 0,-8 1,-8 0,-11 3,-9 3,-6 0</inkml:trace>
  <inkml:trace contextRef="#ctx0" brushRef="#br0" timeOffset="15850.399">3222 770,'9'2,"10"1,10 0,13-3,9-3,6-2,0-2,-3 0,-6 1,-7 2,-8 4,-9 2</inkml:trace>
  <inkml:trace contextRef="#ctx0" brushRef="#br0" timeOffset="14194.091">2059 302,'28'63,"-15"-34,2 0,0 0,2-2,1 0,2-1,0 0,1-2,2-1,0 0,2-2,0-1,1-1,24 13,-49-31,0 0,-1-1,1 1,-1 0,1-1,0 1,-1-1,1 1,0-1,-1 1,1-1,0 1,-1-1,1 1,0-1,0 0,0 0,-1 1,1-1,0 0,0 0,0 0,0 0,0 0,-1 0,1 0,0 0,0 0,0-1,0 1,-1 0,1 0,0-1,0 1,0 0,-1-1,1 0,-3-8</inkml:trace>
  <inkml:trace contextRef="#ctx0" brushRef="#br0" timeOffset="15147.217">2647 169,'-27'85,"2"-12,3 2,3 0,4 1,3 1,4 0,1 53,7-111,1-1,1 1,0 0,2 0,0-1,1 0,0 0,6 11,24 89,-27-107,-6-17</inkml:trace>
  <inkml:trace contextRef="#ctx0" brushRef="#br0" timeOffset="27304.626">655 2053,'56'-97,"-4"-2,0-13,-19 52,-17 74,42 168,-54-168,1 0,-1-1,-1 1,0 0,0 0,-2 1,0-1,0 1,-1-16,0 0,-1-1,1 1,-1 0,1 0,0 0,-1-1,0 1,1 0,-1 0,0 0,0 0,1 0,-1 0,0 0,0 0,0 0,0 0,0 1,0-1,-1 0,1 1,0-1,0 1,0-1,-1 1,1-1,0 1,-1 0,1 0,0 0,0-1,-1 1,1 1,0-1,-1 0,1 0,0 0,-1 1,1-1,0 1,0-1,0 1,-1-1,1 1,0 0,0-1,0 1,0 0,0 0,0 0,0 0,0 0,1 0,-1 0,0 0,0 0,1 0,-1 1,1-1,-1 0,1 0,0 1,-1-1,1 0,0 0,0 1,0 0,-1-4,1-1,0 1,0-1,0 1,0 0,0-1,1 1,-1 0,1-1,-1 1,1 0,0-1,0 1,0 0,0 0,0 0,0 0,1 0,-1 0,1 0,-1 1,1-1,0 0,0 1,0-1,0 1,0 0,0 0,1-1,67-25,27 6,-66 16,1-2,-1-1,-1-1,11-6,15-27,-55 40,0 1,0 0,0-1,0 1,0-1,0 1,0-1,-1 0,1 1,-1-1,1 0,-1 0,1 1,-1-1,0 0,0 0,0 0,0 1,0-1,0 0,-1 0,1 1,-1-1,1 0,-1 0,1 1,-1-1,0 1,0-1,0 0,0 1,0 0,0-1,0 1,-1 0,1-1,0 1,-2-1,1 0,-1-1,0 1,0 1,0-1,0 0,0 1,0-1,0 1,0 0,-1 0,1 0,0 1,-1-1,1 1,-1 0,1 0,-1 0,1 0,0 0,-1 1,1 0,-1-1,1 1,0 1,0-1,0 0,-1 1,1 0,1-1,-1 1,0 0,0 0,1 1,-1-1,1 1,0-1,0 1,0 0,0 0,0 0,0 0,1 0,-1 0,1 0,0 0,0 1,0-1,1 0,-1 1,1-1,0 1,2 4,0 1,1-2,0 1,1 0,0-1,0 1,0-1,1 0,0-1,0 1,1-1,0 0,0 0,0-1,1 1,0-2,0 1,0-1,0 0,1 0,0-1,0 0,6 1,6 4,0-2,1-1,0 0,0-1,0-2,14 1,9-3</inkml:trace>
  <inkml:trace contextRef="#ctx0" brushRef="#br0" timeOffset="27859.836">1685 1706,'-3'19,"1"0,1 0,1 0,0 0,1-1,2 1,1 10,-2-23,0 0,0 1,0-1,1 0,-1 0,2-1,-1 1,0 0,1-1,0 0,1 0,-1 0,1-1,0 1,0-1,0 0,0 0,1-1,0 0,-1 0,1 0,1-1,1 1,0 0,1-1,0 0,0-1,0 0,0 0,0-1,0 0,0-1,0 0,0 0,-1-1,1 0,0 0,-1-1,1 0,-1-1,2-1,-5 3,0-1,0 0,0-1,-1 1,1-1,-1 0,0 0,0 0,-1-1,1 1,-1-1,0 0,0 0,0 0,-1 0,0-1,0 1,0-1,-1 1,0-1,0 0,0 1,0-1,-1 0,0 0,-1 1,1-3,0 5,0 0,-1 0,1 0,-1 0,1 0,-1 0,0 0,0 0,0 0,-1 0,1 0,-1 0,0 1,1-1,-1 0,-2 0,3 3,0 0,0 1,0-1,0 0,0 1,0 0,0-1,0 1,0 0,1-1,-1 1,0 0,0 0,1 0,-1-1,0 1,1 0,-1 0,1 0,-1 0,1 0,-1 0,1 0,0 0,0 1,-1-1,1 0,0 0,0 0,0 0,0 0,0 0,1 1,-2 4,1 1,1-1,-1 0,1 1,0-1,1 0,0 0,-1 0,2 0,-1 0,1 0,0 0,0-1,1 0,-1 1,1-1,0 0,1-1,-1 1,1-1,0 0,0 0,0-1,1 1,-1-1,1 0,0 0,0-1,0 0,0 0,0 0,0-1,0 0,1 0,-1-1,0 1,1-1,-1-1,1 1,-1-1,0 0,0-1,1 0,-1 0,0 0,0 0,-1-1,1 0,2-2,0 0,-1-1,0 0,0 0,0-1,-1 1,0-2,0 1,-1 0,0-1,0 0,-1 0,0-1,0 1,-1-1,0 0,-1 0,0 0,0 0,-1 0,0-1,-1 1,1-2,-3 21,1 0,1 0,0 1,0-1,1 0,0 0,1 0,0 0,1 0,0 0,0-1,1 1,0-1,1 0,0 0,1 0,-1-1,2 0,-1 0,1 0,5 4,17 5,-2-5</inkml:trace>
  <inkml:trace contextRef="#ctx0" brushRef="#br0" timeOffset="28280.746">2634 1746,'-2'15,"0"1,2-1,0 0,0 0,1 0,1 0,1 0,0 0,1 0,1 0,0-1,1 0,7 13,-11-24,0 1,1-1,-1 1,1-1,0 0,-1 0,1 0,1-1,-1 1,0-1,1 0,-1 0,1 0,0 0,-1 0,1-1,0 0,0 0,0 0,0 0,0 0,1-1,-1 0,0 0,0 0,0 0,0-1,0 1,0-1,0 0,0-1,0 1,0-1,0 1,-1-1,1 0,-1 0,1-1,-1 1,0-1,0 0,2-2,5-5,-1-1,0 0,-1 0,0-1,0-1,-2 1,1-1,-2 0,0 0,0-1,-1 0,1-10,-20 78,15-50,-1 1,1 0,0 0,0 0,0 0,1 0,0 0,0 0,0 0,0-1,1 1,0 0,0-1,0 1,0-1,1 0,0 0,0 0,0 0,0 0,1-1,-1 1,1-1,0 0,0 0,0 0,2 0,10 3,0 0,1-1,0-1,0 0,0-1,1-1,-1-1,10-1,33 3</inkml:trace>
  <inkml:trace contextRef="#ctx0" brushRef="#br0" timeOffset="28812.279">3623 1920,'-5'-7,"1"0,-1 0,-1 0,1 1,-1 0,0 0,-1 0,1 1,-1 0,0 0,-7-3,11 6,-1 0,1 1,-1-1,1 1,-1 0,1 0,-1 0,0 1,1-1,-1 1,0 0,0 0,1 0,-1 1,0-1,1 1,-1 0,0 0,1 0,-1 0,1 1,-1-1,1 1,0 0,0 0,0 0,-3 3,2-2,0 1,0 0,1 0,-1 0,1 0,0 1,0-1,0 1,0 0,1 0,0 0,0 0,1 0,-1 0,1 1,0-1,0 0,1 1,0-1,0 1,0-1,0 1,1-1,0 0,0 1,0-1,2 2,0-5,1 0,-1 0,1 0,0-1,0 1,0-1,0 0,0 0,0-1,0 1,0-1,0 0,0 0,0 0,0 0,0-1,0 0,0 0,0 0,0 0,0-1,-1 1,1-1,0 0,-1 0,1 0,-1-1,0 1,2-3,7-2,-1-1,0-1,-1 0,0 0,0-1,-1 0,0-1,-1 0,-1 0,1-1,1-5,-12 25,0 0,1 0,-1 1,1-1,1 1,0 0,0-1,1 1,0 0,0 2,1-6,-1-1,0 0,1 1,0-1,0 0,0 0,1 1,-1-1,1 0,0 0,0-1,1 1,-1 0,1-1,0 1,0-1,0 0,0 0,0 0,1 0,-1-1,1 1,0-1,0 0,2 0,0 0,0 0,0-1,1 1,-1-1,0-1,1 1,-1-1,0-1,1 1,-1-1,0 0,1 0,-1-1,0 0,0 0,0 0,0-1,0 0,-1 0,1 0,-1-1,4-3,2-1,-1-1,0 0,0-1,-1 0,-1 0,1-1,-2-1,1 1,-1-1,4-11,-3-2,0 0,-2 0,0-1,-2 0,-1-1,-1 1,-1 0,-1-1,-2 1,0 0,-2-1,-1 2,-6-17,-23-36,33 77,0-1,0 0,0 0,0 0,-1 1,1-1,-1 1,1-1,-1 1,1 0,-1-1,0 1,0 0,0 0,1 0,-1 1,0-1,0 0,0 1,0-1,-1 1,1 0,0-1,0 1,0 0,0 0,0 0,0 1,0-1,0 1,0-1,0 1,0-1,0 1,0 0,-1 1,-4 3,1 1,1 0,-1 0,1 0,0 1,1 0,-1 0,2 0,-1 0,1 1,0-1,0 1,1 0,0 0,0 0,1 0,-1 3,-2 11,1-1,0 1,2 0,0 0,2 1,0-1,1 0,3 8,-2-18,-1-1,2 0,0 0,0-1,1 1,0-1,1 0,0 0,1-1,0 0,0 0,1 0,0-1,0 0,1-1,0 0,1 1,11 4,-1-2,2 0,-1 0,1-2,21 4,33 7</inkml:trace>
  <inkml:trace contextRef="#ctx0" brushRef="#br0" timeOffset="29695.955">5240 1933,'57'-21,"-2"-3,0-3,26-17,-74 39,1 1,-1-1,0 0,0 0,-1-1,0 0,0 0,0-1,0 0,-1 0,0 0,1-4,-5 10,-1 0,1 0,-1 0,0 0,1 0,-1 0,0 1,0-1,1 0,-1 0,0 0,0 0,0 0,0 0,0 0,-1 0,1 0,0 0,0 0,-1 0,1 0,0 0,-1 0,1 0,-1 0,1 0,-1 1,1-1,-1 0,0 0,0 1,1-1,-1 0,0 1,0-1,0 1,1-1,-1 1,0-1,0 1,0 0,0-1,0 1,0 0,0 0,0 0,0-1,-1 1,-50 3,43-1,0 0,0 0,0 1,0 0,1 1,-1 0,1 0,0 1,0 0,1 0,0 1,0 0,0 0,0 1,1 0,0 0,1 0,-1 1,1 0,1 0,-3 5,7-7,1-1,0 0,0 0,1 1,-1-1,1 0,0 0,0 0,1-1,-1 1,1-1,0 1,0-1,1 0,-1 0,1 0,0 0,0-1,0 0,1 0,-1 0,1 0,0-1,-1 1,1-1,0 0,0-1,1 1,3 0,13 5,-1 0,1-1,0-1,0-2,1 0,-1-1,1-1,-1-1,1-1,9-2,-20 1,1 0,0-1,-1 0,0-1,0 0,0-1,0 0,-1-1,0 0,0-1,-1 0,1-1,-2 0,1-1,-1 0,0 0,-1-1,0 0,0-1,6-20,-1 0,-2-1,-1-1,-1 1,-2-2,-2 1,0-1,-3 1,0-1,-3 0,-3-25,4 36,1-4,-1 15,1 1,-2 0,1-1,-1 1,-1 0,0 0,-1-1,-1-1,4 12,0 1,0-1,0 1,0-1,-1 1,1-1,0 1,0-1,-1 1,1-1,0 1,-1-1,1 1,0-1,-1 1,1 0,0-1,-1 1,1 0,-1-1,1 1,-1 0,1 0,-1-1,1 1,-1 0,1 0,-1 0,1 0,-1-1,0 1,1 0,-1 0,1 0,-1 0,1 0,-1 1,1-1,-1 0,1 0,-1 0,1 0,-1 1,1-1,-1 0,1 0,-1 1,1-1,-1 0,1 1,-1-1,1 1,0-1,-1 0,1 1,-19 27,7-1,1 0,2 0,0 1,2 0,1 0,2 0,1 1,0 0,3 0,0 2,1-13,1-1,0 0,2-1,0 1,0 0,2-1,0 0,1 0,0-1,1 0,1 0,1-1,0 0,0-1,1 0,1 0,0-1,1-1,1 0,-1-1,2 0,-1-1,1-1,0 0,1-1,5 1,-8-3,0-1,0-1,0 0,0 0,1-1,-1-1,0-1,6 0,-14 0,1 0,-1-1,0 0,1 0,-1-1,0 1,0-1,0 0,0-1,0 1,-1-1,1 0,-1 0,0 0,1-1,-2 1,1-1,0 0,-1 0,1-1,-1 1,0-1,1-4,1 0,-1-1,-1 0,0 0,0 0,-1 0,0 0,0 0,-1-1,-1 1,0 0,0-1,-1 1,-1 0,1-1,-2 1,1 0,-1 0,-2-1,5 10,0 1,0-1,0 1,0-1,0 1,0-1,0 1,-1-1,1 1,0-1,0 1,-1-1,1 1,0-1,-1 1,1 0,0-1,-1 1,1-1,-1 1,1 0,0-1,-1 1,1 0,-1 0,1-1,-1 1,1 0,-1 0,1 0,-1 0,0 0,1 0,-1 0,1 0,-1 0,1 0,-1 0,1 0,-1 0,1 0,-1 0,1 0,-1 0,1 1,-1-1,1 0,-1 0,1 1,-1-1,1 0,-1 1,1-1,0 1,-1-1,1 0,0 1,-1-1,1 1,0-1,0 1,-15 33,13-26,0-1,0 1,1-1,0 1,1 0,0-1,0 1,0 0,1 0,0-1,1 1,0-1,0 1,0-1,1 0,0 0,1 0,-1 0,2 0,-1-1,0 0,1 0,0 0,1 0,-1-1,1 0,0 0,0-1,1 1,3 1,33 12,0-5</inkml:trace>
  <inkml:trace contextRef="#ctx0" brushRef="#br0" timeOffset="30145.414">6831 1706,'-7'1,"0"1,1-1,-1 2,0-1,1 1,-1 0,1 0,0 1,0-1,0 1,1 1,-1-1,1 1,0 0,0 0,0 1,3-3,0 0,0 0,0 0,0 0,1 0,-1 0,1 1,0-1,0 0,0 1,0-1,0 1,1-1,0 1,0 0,0-1,0 1,0-1,1 1,-1-1,1 1,0-1,0 1,1-1,-1 0,1 1,-1-1,1 0,0 0,0 0,2 2,4 2,0 0,0 0,1-1,0 0,0-1,0 0,1-1,-1 1,1-2,0 1,1-2,-1 1,0-1,1-1,-1 0,1 0,-1-1,1 0,-1-1,1-1,-1 1,0-1,1-1,8-3,-7 1,0 0,0-1,-1 0,0 0,0-1,-1-1,0 0,0 0,0-1,-1 0,-1-1,0 0,0 0,-1-1,0 0,-1 0,0-1,-1 1,0-1,-1 0,0-1,1-9,3-16,-2 0,-2-1,-1 0,-2 1,-2-1,-6-38,4 34,-3-1,-1 1,-3 1,-1 0,-2 0,-4-4,-7 14,23 32,0 0,0 0,0 0,0 0,0 0,0 0,0 0,0 0,0 1,0-1,0 0,0 1,0-1,0 0,0 1,0-1,0 1,0 0,0-1,1 1,-1 0,0-1,0 1,1 0,-1 0,0 0,1 0,-1-1,1 1,0 0,-1 0,1 0,-1 0,1 0,0 0,0 1,-8 18,2 0,0 1,2 0,0 0,1 0,1 1,1 13,1-25,-3 21,1 1,2-1,2 1,0-1,2 1,2-1,1-1,1 1,1-1,2 0,1-1,1 0,2-1,0-1,2 0,1-1,10 9,-20-27,-1 0,1-1,1-1,-1 1,1-1,0-1,1 0,-1 0,7 2,7-1</inkml:trace>
  <inkml:trace contextRef="#ctx0" brushRef="#br0" timeOffset="30416.733">6871 1384,'20'7,"24"3,19-2,17-1,-4-2</inkml:trace>
  <inkml:trace contextRef="#ctx0" brushRef="#br0" timeOffset="30933.395">7580 1880,'14'-46,"-2"1,-3-2,-1 1,-2-1,-2-24,-7 32,-3 63,7-21,0 0,0-1,1 1,-1-1,1 1,-1-1,1 0,0 0,0 0,0 0,0 0,1 0,-1 0,0-1,1 1,-1-1,1 0,0 1,-1-1,1 0,0-1,0 1,2 0,72 7,-68-8,130 8,-135-6,0 0,0 0,0 1,0-1,-1 1,0 0,1 0,-1 0,0 1,0-1,-1 1,1-1,-1 1,0 0,0 0,0 0,0 0,-1 1,1-1,-1 0,0 1,-1-1,1 1,-1 3,24 58,-22-63,1 0,0 0,-1-1,1 1,0 0,0-1,0 0,1 1,-1-1,1-1,-1 1,1 0,-1-1,1 0,0 0,0 0,0 0,-1 0,1-1,0 0,0 0,0 0,0 0,0-1,0 1,0-1,3-1,0 0,0 0,-1-1,1 0,-1 0,1-1,-1 1,0-1,0-1,-1 1,1-1,-1 0,0 0,-1 0,4-6,34-76,-37 109,-6 5,0-16,1 0,0 1,0-1,1 0,1 0,0 0,0 0,3 8,20 7,-11-22</inkml:trace>
  <inkml:trace contextRef="#ctx0" brushRef="#br0" timeOffset="31206.175">8342 1345,'-11'16,"-2"12,6 3,4-3</inkml:trace>
  <inkml:trace contextRef="#ctx0" brushRef="#br0" timeOffset="31374.392">8810 1679,'-18'-12,"-16"-3,-10 1,-5 2,1 6,5 9,7 10,9 7,10 8,15 6,16 1,17-1,18-3,13-5,15-7,12-7,-9-5</inkml:trace>
  <inkml:trace contextRef="#ctx0" brushRef="#br0" timeOffset="39831.524">374 2962,'18'2,"13"4,11 0,4-1,4-1,2-1,-1-2,-2 0,-2 2,-5 0,-6-1,-5 0,-9 0</inkml:trace>
  <inkml:trace contextRef="#ctx0" brushRef="#br0" timeOffset="40138.364">428 3243,'13'0,"17"-2,14-4,10 1,11-3,5 1,0 2,-6 1,-6 2,-8 1,-14 0</inkml:trace>
  <inkml:trace contextRef="#ctx0" brushRef="#br0" timeOffset="40441.592">909 2788,'-46'-2,"45"2,0 0,0 0,0 0,0 0,0 0,0 0,0 0,0 0,0 0,0 1,0-1,0 0,1 1,-1-1,0 1,0-1,0 1,0-1,1 1,-1-1,0 1,0 0,1 0,-1-1,0 1,1 0,-1 0,1 0,-1-1,1 1,0 0,-1 0,1 0,0 0,0 0,-1 0,1 0,0 0,0 0,0 0,0 1,3 2,-1-1,1 1,0 0,0-1,0 0,0 1,1-1,0 0,-1-1,1 1,0-1,0 0,0 0,1 0,-1 0,0-1,1 1,3-1,-5 1,49 13,1-1,0-3,12-1,100 23,-158-32,-1 0,1 0,0 1,-1-1,0 2,0-1,1 1,-1 0,-1 0,1 0,0 1,-1 0,0 0,0 1,0-1,0 1,-1 0,0 0,0 1,0-1,-1 1,1 0,-1 0,-1 0,1 2,-2 0,-1 0,0 0,-1-1,0 1,0 0,-1-1,1 1,-2-1,1 1,-1-1,0 0,-1 0,0 0,0-1,-1 2,-76 93,81-100,-86 86,-86 66,127-114</inkml:trace>
  <inkml:trace contextRef="#ctx0" brushRef="#br0" timeOffset="41825.553">2900 3069,'-7'-3,"-1"1,1 0,-1 1,0-1,0 1,1 1,-1-1,0 2,0-1,0 1,0 0,1 0,-1 1,0 0,1 1,-1-1,1 1,0 1,0 0,0 0,1 0,-1 1,1-1,0 2,0-1,1 1,0-1,0 1,0 1,0-1,1 1,0 0,1 0,-1 0,2 0,-1 1,0 1,2-6,1-1,-1 1,0 0,1 0,0 0,0 0,0 0,0 0,0 0,0 0,1 0,0-1,-1 1,1 0,0 0,0 0,1-1,-1 1,0-1,1 1,0-1,0 1,-1-1,1 0,1 0,-1 0,0 0,0 0,1 0,-1-1,1 1,-1-1,1 0,0 0,0 0,-1 0,1 0,1 0,3 0,1 0,0 0,0-1,-1 0,1 0,0-1,-1 0,1 0,0-1,-1 0,0 0,1-1,-1 0,0 0,0-1,-1 1,1-2,-1 1,1-1,4-5,1-1,0 0,-1-1,-1 0,0-1,0 0,-1 0,-1-1,-1-1,5-10,0-15,-2-1,-2 0,-2 0,-1-1,-3 0,-1 0,-2 1,-2-1,-7-39,-3 18,13 62,0 1,0 0,0-1,0 1,0 0,0-1,0 1,-1 0,1-1,0 1,0 0,0 0,0-1,-1 1,1 0,0-1,0 1,0 0,-1 0,1 0,0-1,0 1,-1 0,1 0,0 0,-1 0,1-1,0 1,0 0,-1 0,1 0,0 0,-1 0,1 0,0 0,-1 0,1 0,0 0,-1 0,1 0,0 0,-1 0,1 0,0 0,-1 0,1 1,0-1,-1 0,1 0,0 0,0 0,-1 1,1-1,0 0,0 0,-1 1,1-1,0 0,0 0,0 1,0-1,-1 0,1 1,0-1,0 0,0 1,0-1,-10 25,9-24,-10 43,2 1,2 1,1 0,3-1,2 1,1 5,-1-41,0-1,1 0,-1 1,2-1,-1 0,1 0,1 1,0-1,0 0,1 0,0 0,0-1,1 1,0-1,1 0,0 0,0 0,0-1,1 1,0-1,1-1,0 1,0-1,0 0,0-1,1 0,0 0,7 3,-5-4,0-1,1 0,-1-1,0 0,1 0,0-1,-1 0,1-1,-1 0,1-1,0 0,-1-1,0 0,1-1,-1 0,0 0,0-1,0 0,-1-1,0 0,0-1,0 0,0 0,-1-1,0 0,0 0,-1-1,0 0,-1 0,1-1,-1 0,-1 0,3-6,-4 1,0 1,-1-1,-1 0,0 0,-1 0,0 0,-1 0,-1 0,0 0,-2-10,3 24,0 0,0-1,0 1,0-1,0 1,0 0,0-1,0 1,-1-1,1 1,0 0,0-1,0 1,0 0,-1-1,1 1,0 0,0-1,-1 1,1 0,0-1,-1 1,1 0,0 0,-1-1,1 1,0 0,-1 0,1 0,0 0,-1-1,1 1,-1 0,1 0,0 0,-1 0,1 0,-1 0,1 0,0 0,-1 0,1 0,-1 0,1 0,0 1,-1-1,1 0,-1 0,1 0,0 0,-1 1,1-1,0 0,-1 0,1 1,0-1,0 0,-1 1,1-1,0 0,0 1,-1-1,1 0,-17 24,8-7,0 1,1 0,0 0,2 1,0-1,1 2,1-1,0 11,3-26,1 0,0 0,0 0,0 0,0 0,0 1,1-1,0 0,0 0,0-1,0 1,1 0,0 0,0 0,0-1,0 1,0-1,0 0,1 0,0 0,0 0,0 0,0 0,0-1,0 1,1-1,-1 0,4 2,6-1,1 1,0-2,0 0,0 0,0-1,0-1,0-1,0 0,0 0,-1-2,1 1,0-2,2-1,61-14</inkml:trace>
  <inkml:trace contextRef="#ctx0" brushRef="#br0" timeOffset="43435.689">4104 2936,'-9'0,"0"1,1 1,-1 0,1 0,-1 0,1 1,0 0,0 1,0 0,0 0,1 1,0 0,0 0,0 1,0-1,1 2,0-1,0 1,1-1,0 2,0-1,0 0,1 1,0 0,1 0,0 0,-1 3,3-9,0 1,0-1,0 0,1 1,-1-1,0 1,1-1,0 1,-1-1,1 1,0-1,0 1,1-1,-1 1,0-1,1 1,0-1,-1 0,1 1,0-1,0 0,0 1,1-1,-1 0,0 0,1 0,0 0,-1 0,1 0,0-1,0 1,0-1,0 1,9 0,0 0,0-1,0 0,0-1,0 0,0-1,0 0,0-1,-1 0,1-1,0 0,-1-1,8-3,-5 3,335-130,-291 122,-56 13,0 0,1 0,-1 0,1 0,-1 1,0-1,0 0,0 1,0-1,0 1,0-1,0 1,0-1,-1 1,1 0,0-1,-1 1,0 0,1-1,-1 1,0 0,0 0,0 0,0-1,0 1,0 0,0 0,-1-1,1 1,-1 0,1-1,-1 1,0 0,0-1,1 1,-2 0,0 10,2-9,0 0,0 0,0 0,0 0,0 0,1 0,-1 0,1 0,0-1,0 1,0 0,0 0,1-1,-1 1,1-1,-1 1,1-1,0 0,0 0,0 0,0 0,1 0,-1 0,0 0,1-1,-1 1,1-1,0 1,-1-1,1 0,0 0,0-1,-1 1,1 0,0-1,0 0,0 0,0 0,1 0,7 1,1 0,-1-1,0-1,0 1,0-2,0 0,0 0,0-1,-1 0,1-1,-1 0,0-1,0 0,0 0,-1-1,0-1,0 1,0-1,2-4,-9 9,-1 0,1 0,-1 0,1 0,-1 0,0-1,1 1,-1-1,0 1,-1-1,1 1,0-1,-1 0,0 1,1-1,-1 0,0 1,0-1,0 0,-1 1,1-1,-1 0,0 1,1-1,-1 1,0-1,0 1,-1-1,1 1,0 0,-1 0,0-1,1 1,-1 0,0 0,0 1,0-1,0 0,0 1,-1-1,1 1,0 0,-1-1,-12-4,0 0,0 1,0 1,0 0,-1 1,1 1,-1 0,0 1,1 1,-1 0,-1 1,358-54,-337 51,1 1,-1 0,0 0,0 0,1 0,-1 1,0 0,1 0,-1 0,1 0,-1 1,0-1,1 1,-1 0,0 0,0 1,0 0,0-1,0 1,0 0,0 1,-1-1,1 1,-1 0,1 0,-1 0,0 0,0 0,-1 1,1-1,-1 1,1 0,-1 0,0 1,2 43,-5-44,0 0,1 0,-1 1,1-1,0 0,0 0,0 1,1-1,0 0,0 0,0 0,0 0,0 0,1 0,0 0,-1 0,2 0,-1-1,0 1,1-1,-1 1,1-1,0 0,0 0,1-1,-1 1,0 0,1-1,3 2,-1-5,0 1,0-1,0-1,0 1,0-1,0 0,0 0,-1-1,1 0,-1 0,0 0,0-1,0 1,0-1,0 0,-1-1,0 1,0-1,0 0,0 0,-1 0,0 0,0 0,0-1,1-3,38-94,-33 171,-9-60,0-1,1 0,1 0,-1 0,1 1,0-1,1-1,0 1,0 0,0-1,1 1,0-1,0 0,0 0,1-1,0 1,0-1,0 0,1 0,0-1,0 0,0 0,0 0,1-1,5 3,5-4,0-1,0-1,0 0,0-1,-1-1,1 0,0-2,-1 0,0 0,0-2,0 0,0-1,-1 0,0-1,-1-1,0 0,10-9,-14 11,0-1,0 0,-1-1,1 0,-2 0,0-1,0 0,1-3,-6 10,-1 0,-1-1,1 1,0 0,-1 0,0-1,1 1,-1-1,-1 0,1 1,0-1,-1 1,0-1,0 0,0 1,0-1,-1 0,1 1,-1-1,0 1,0-1,0 1,-1-1,1 1,-1 0,0-1,0 1,0 0,0 0,-1 0,0-1,0 1,0 0,-1 0,1 1,-1-1,0 1,1-1,-1 1,0 0,0 1,-1-1,1 1,0-1,0 1,-1 1,1-1,0 1,-1-1,1 1,-1 0,1 1,-1-1,1 1,0 0,-1 0,1 0,0 1,0 0,0-1,0 1,0 1,0-1,0 1,0 0,-1 0,1 0,0 0,0 1,0 0,0 0,0 0,1 0,0 1,0-1,0 1,1 0,-1-1,1 1,0 0,1 1,-1-1,1 0,0 0,0 1,1-1,-1 1,1-1,0 1,1-1,0 0,0 2,2 0,1 1,0-1,0 1,0-1,1 0,1-1,-1 1,1-1,0 0,0-1,1 1,-1-1,1-1,0 1,1-1,-1 0,1-1,0 1,0-2,0 1,0-1,5 0,41 13</inkml:trace>
  <inkml:trace contextRef="#ctx0" brushRef="#br0" timeOffset="43890.164">6283 2856,'-12'0,"1"1,-1 0,1 0,0 2,0-1,0 1,0 1,0 0,-2 2,10-5,-1 1,1 0,-1 0,1 0,0 0,0 0,0 1,0 0,0-1,1 1,-1 0,1 0,0 1,0-1,0 0,0 1,0-1,1 1,0 0,0-1,0 1,0 0,0 0,1 0,-1 0,1-1,0 1,1 2,-1-2,1 0,1 1,-1-1,0 0,1 0,0 0,0 0,0 0,1 0,-1-1,1 1,0-1,0 0,0 0,0 0,1 0,-1 0,1-1,0 1,-1-1,1 0,1 0,95 28,-86-28,-1-1,1 0,-1-1,1 0,-1-1,1 0,-1-2,0 1,0-1,0-1,0-1,-1 0,1 0,-1-1,0-1,-1 0,0 0,0-1,0-1,-1 0,0 0,-1-1,0 0,-1 0,0-1,3-7,-1-3,-1 0,-1 0,-1-1,-1 0,-1 0,0 0,-2-1,-1 0,-1 0,-1 1,-1-1,0 0,-2 0,-1 1,-1-1,-1 1,-5-13,-22-22,32 56,0 1,0-1,0 1,0 0,0-1,0 1,0 0,0 0,0 0,0 0,-1 0,1 0,0 0,0 0,0 0,0 1,0-1,0 0,0 1,0-1,0 1,0-1,0 1,0 0,0-1,0 1,0 0,0-1,1 1,-1 0,0 0,0 0,1 0,-1 0,1 0,-1 0,1 0,-1 0,1 0,0 0,-1 0,1 0,0 0,0 0,0 1,0-1,0 0,0 0,0 0,0 0,0 0,1 0,-1 1,-5 30,1 1,2 0,1 0,1 0,2 0,1 0,2-1,3 8,-5-21,0-1,1 0,2-1,-1 1,2-1,0 0,1 0,1-1,1 0,0-1,1 0,0 0,1-1,1-1,0 0,1-1,1 0,-1-1,2-1,-1 0,2-1,-1-1,9 3,3-5</inkml:trace>
  <inkml:trace contextRef="#ctx0" brushRef="#br0" timeOffset="44636.616">6471 2721,'10'8,"0"-1,1 0,0-1,0 0,1-1,-1 0,1-1,1 0,-1-1,0 0,1-1,-1 0,5-1,-15-1,79 10,1-4,0-3,0-4,50-9,-99 7,-33 3,0 1,0-1,0 0,0 0,0 1,0-1,0 0,0 0,0 0,0 1,0-1,0 0,0 0,0 0,0 1,0-1,0 0,0 0,0 0,0 1,0-1,0 0,1 0,-1 0,0 1,0-1,0 0,0 0,0 0,1 0,-1 0,0 1,0-1,0 0,1 0,-1 0,0 0,0 0,0 0,1 0,-1 0,0 0,0 0,0 0,1 0,-1 0,0 0,0 0,1 0,-1 0,0 0,0 0,0 0,1 0,-1 0,0 0,0 0,-19 12,14-9,-5 2,-1 1,1 0,0 0,0 1,1 1,0 0,1 0,-1 0,1 1,1 1,0-1,0 1,1 0,0 1,1-1,0 1,1 0,-3 11,7-19,0-1,0 1,0-1,0 1,0 0,1-1,0 1,-1-1,1 1,0-1,0 1,0-1,0 0,1 0,-1 1,1-1,-1 0,1 0,0 0,0-1,0 1,0 0,0-1,0 1,0-1,1 0,-1 1,0-1,1 0,-1-1,1 1,-1 0,1-1,-1 1,1-1,0 0,6 1,0 0,-1-1,1 0,0 0,0-1,0 0,-1-1,1 0,-1 0,4-2,0-1,1-1,-1-1,0 0,-1-1,1-1,-1 1,-1-2,0 1,7-10,-17 19,0 0,0-1,0 1,0-1,1 1,-1 0,0-1,0 1,0 0,1-1,-1 1,0 0,0-1,1 1,-1 0,0-1,0 1,1 0,-1 0,0-1,1 1,-1 0,1 0,-1 0,0 0,1 0,-1-1,1 1,-1 0,0 0,1 0,-1 0,1 0,-1 0,0 0,1 0,-1 0,1 0,-1 1,0-1,1 0,-1 0,0 0,1 0,-1 1,0-1,1 0,-1 0,0 1,1-1,-1 0,0 0,1 1,-1-1,0 0,0 1,0-1,1 0,-1 1,3 29,-2-18,0-7,1-1,-1 0,1 0,0 0,0 0,0 0,0 0,1-1,-1 1,1-1,0 1,0-1,0 0,1 0,-1-1,1 1,-1-1,1 0,0 1,0-2,0 1,0 0,0-1,1 0,-1 0,0 0,1 0,-1-1,1 0,-1 0,0 0,1 0,-1-1,0 1,1-1,-1 0,0-1,0 1,3-2,3 0,1-1,-1-1,0 0,0 0,-1-1,1 0,-1-1,0 0,-1 0,0-1,0 0,-1-1,0 0,0 0,-1 0,0 0,-1-1,0 0,0-1,-1 1,-1-1,1-4,6-24,-2 0,-1 0,-2-1,-2 0,-2-25,-1 56,1-23,0-1,-3 1,0 0,-3 0,-6-30,11 61,0 0,0 0,0 0,0 0,0 0,0 0,0-1,0 1,0 0,-1 0,1 0,0 0,-1 0,1 0,-1 0,1 0,-1 0,1 0,-1 0,0 0,0 0,1 0,-1 0,0 1,0-1,0 0,0 1,0-1,0 0,0 1,0-1,0 1,0 0,0-1,0 1,0 0,0 0,-1 0,1-1,0 1,0 0,0 1,0-1,0 0,-1 0,1 0,0 1,0-1,0 0,0 1,0-1,0 1,-1 0,-7 11,1 1,1 0,0 0,0 1,1 0,1 0,1 0,0 1,0 0,2-1,0 1,0 7,-2 9,1 0,1 1,2-1,2 1,0-1,2 0,3 5,-4-19,2 0,0 0,1 0,0-1,1 0,1-1,1 1,0-1,1-1,1 0,0 0,1-1,7 6,-16-16,0 1,0-1,0-1,1 1,-1 0,1-1,-1 1,1-1,0 0,0-1,0 1,0-1,0 1,0-1,0 0,1-1,-1 1,0-1,0 0,1 0,-1 0,0 0,1-1,0 0,7-8</inkml:trace>
  <inkml:trace contextRef="#ctx0" brushRef="#br0" timeOffset="44886.202">7339 2521,'13'0,"26"-2,31-5,28-7,25-2,-8 0</inkml:trace>
  <inkml:trace contextRef="#ctx0" brushRef="#br0" timeOffset="45311.206">8448 2508,'18'7,"-1"-2,1 0,1 0,-1-2,0-1,1 0,-1-1,1-1,0 0,-1-2,1 0,-1-1,0-1,0-1,0 0,0-2,-1 0,0 0,0-2,-1 0,0-1,-1-1,6-5,25-47,-46 62,1-1,0 0,0 0,-1 1,1-1,-1 0,0 0,0 0,1 0,-1 1,0-1,-1 0,1 0,0 0,0 0,-1 0,1 1,-1-1,0 0,1 0,-1 1,0-1,0 0,0 1,0-1,0 1,0-1,-1 1,1 0,-1-1,1 1,0 0,-1 0,0 0,1 0,-1 0,0 0,1 1,-1-1,-3 0,1-1,0 1,0 0,-1 1,1-1,-1 1,1 0,0 0,-1 0,1 0,0 1,-1 0,1 0,0 0,-1 1,1-1,0 1,0 0,0 0,1 0,-1 1,0-1,1 1,0 0,-1 0,1 0,-6 7,0-1,0 2,1-1,0 1,1 0,0 1,1 0,-1 2,-8 32,3 0,1 0,2 2,2-1,2 1,3 0,1 0,3 0,1-1,7 27,22 238,-35-275,0-33</inkml:trace>
  <inkml:trace contextRef="#ctx0" brushRef="#br0" timeOffset="46000.543">8622 2882,'247'-68,"-23"8,-201 51,-79 26,41-11,0 0,0 2,1-1,0 2,1 0,-1 0,2 2,-1-1,1 2,-2 2,13-12,0-1,0 0,0 0,0 1,1-1,-1 1,0-1,1 1,-1-1,1 1,-1-1,1 1,-1-1,1 1,0-1,0 1,0 0,0-1,0 1,0-1,1 1,-1 0,0-1,1 1,0-1,-1 1,1-1,0 1,-1-1,1 0,0 1,0-1,0 0,0 0,0 1,1-1,-1 0,0 0,0 0,1-1,-1 1,1 0,-1 0,0-1,1 1,0-1,-1 1,1-1,-1 0,1 1,0-1,9 2,0 0,0-1,-1-1,1 1,0-1,0-1,0 0,0-1,0 0,-1-1,1 0,-1 0,0-1,0-1,0 0,0 0,-1 0,0-1,0-1,-1 0,1 0,-2-1,1 1,2-6,-8 11,-2 1,1 1,-1-1,0 0,0 1,0-1,0 0,1 1,-1-1,0 0,0 1,1-1,-1 0,1 1,-1-1,1 1,-1-1,1 1,-1-1,1 1,-1-1,1 1,-1-1,1 1,0 0,-1-1,1 1,0 0,-1 0,1-1,0 1,0 0,-1 0,1 0,0 0,-1 0,1 0,0 0,0 0,-1 0,1 0,0 1,-1-1,1 0,0 0,-1 1,1-1,0 0,-1 1,1-1,0 0,-1 1,1-1,-1 1,1-1,-1 1,1 0,-1-1,0 1,1-1,-1 1,0 0,1-1,-1 1,0 0,0 0,1 3,-1-1,1 1,-1 0,1 0,1 0,-1-1,0 1,1-1,0 1,-1-1,1 0,1 1,-1-1,0 0,1 0,0-1,-1 1,1 0,0-1,1 0,-1 0,0 0,0 0,1 0,-1-1,1 1,0-1,-1 0,1 0,0 0,0-1,0 1,2-1,5-4,-1 0,1 0,-1-1,0 0,0-1,0 0,-1-1,0 0,-1 0,1-1,-1 0,-1-1,1 0,-2 0,1 0,-1-1,0 0,-1 0,-1 0,1-1,-2 0,3-7,7-31,-1-1,-3 1,-2-2,-2 1,-2-1,-2 1,-6-37,5 77,0-6,-1-1,-1 0,0 0,-1 1,-1-1,0 1,-4-6,8 22,0-1,-1 0,1 0,0 0,-1 0,0 0,1 0,-1 1,1-1,-1 0,0 0,0 1,1-1,-1 1,0-1,0 0,0 1,1 0,-1-1,0 1,0-1,0 1,0 0,0 0,0 0,0-1,0 1,0 0,0 0,0 0,0 0,0 1,0-1,0 0,0 0,0 1,0-1,0 0,0 1,0-1,1 1,-1-1,0 1,0 0,0-1,1 1,-1 0,0-1,1 1,-1 0,1 0,-1 0,1-1,-1 1,1 0,-1 0,1 0,0 0,-1 0,1 0,0 0,0 0,0 0,0 0,0 0,-9 21,1-1,1 1,1 1,1-1,1 1,1 0,1 0,1 0,2 13,-1-8,1-1,2 1,0-1,2 1,1-1,2 0,0-1,2 0,0 0,2-1,1-1,1 0,1 0,1-2,1 0,15 15,-4-13</inkml:trace>
  <inkml:trace contextRef="#ctx0" brushRef="#br0" timeOffset="46260.857">9197 2481,'18'5,"22"3,21 1,14-2,12-1,2-4,-14-3</inkml:trace>
  <inkml:trace contextRef="#ctx0" brushRef="#br0" timeOffset="46527.654">9812 2695,'-1'4,"-1"0,1 0,-1 0,1 0,0 1,1-1,-1 0,1 0,0 1,0-1,0 0,0 0,1 1,0-1,0 0,0 0,0 0,1 0,-1 0,1 0,0 0,0 0,1-1,-1 1,1-1,0 0,-1 0,2 0,-1 0,0 0,0 0,1-1,0 0,1 1,1-2,0-1,1 0,-1 0,0-1,0 0,0 0,0 0,0-1,0 0,0 0,0 0,-1-1,1 0,-1 0,0 0,1-1,-2 0,1 0,0 0,-1 0,0-1,0 0,0 0,0 0,-1 0,0-1,0 1,-1-1,1 1,-1-1,0 0,-1 0,1 0,-1 0,-1-1,1 1,-1 0,0-3,-1 6,1 0,-1 0,0 0,0 0,0 1,0-1,-1 0,1 0,-1 1,0-1,0 1,0 0,0-1,0 1,0 0,-1 0,1 0,-1 1,1-1,-1 1,0-1,1 1,-1 0,0 0,0 0,0 0,0 0,0 1,0 0,0-1,0 1,0 0,0 0,0 1,0-1,0 1,0-1,0 1,0 0,0 0,0 0,1 1,-1-1,0 1,1-1,-1 1,1 0,-1 0,1 0,-1 1,-3 1,1 0,1 0,-1 1,0-1,1 1,0 0,0 0,0 0,1 0,0 1,0 0,0-1,1 1,0 0,0 0,0 1,1-1,0 0,0 0,0 1,1-1,0 1,0 0,28 26,-8-24</inkml:trace>
  <inkml:trace contextRef="#ctx0" brushRef="#br0" timeOffset="46781.666">10066 2267,'-14'-7,"-6"3,-2 6,-1 9,5 11,5 7,5 0</inkml:trace>
  <inkml:trace contextRef="#ctx0" brushRef="#br0" timeOffset="46782.666">10079 2762,'12'13,"10"10,6 3,7-4,5-4,2-6,4-8,-3-5,-7-4</inkml:trace>
  <inkml:trace contextRef="#ctx0" brushRef="#br0" timeOffset="48005.306">3756 3618,'-2'-3,"-1"1,0-1,0 1,0 0,-1 0,1 0,-1 0,1 1,-1-1,1 1,-1 0,1 0,-1 0,0 1,0-1,0 1,1 0,-1 0,0 0,0 1,0-1,1 1,-1 0,0 0,1 0,-1 1,1-1,-1 1,1 0,0 0,-1 0,1 0,0 0,1 1,-1-1,0 1,1 0,-1 0,1 0,0 0,0 0,0 1,0-1,1 1,-28 64,28-67,1 1,-1 0,1 0,-1 0,1 0,0 0,0-1,0 1,0 0,0 0,0 0,0 0,1 0,-1-1,1 1,-1 0,1 0,0 0,0-1,-1 1,1-1,0 1,1 0,-1-1,0 0,0 1,1-1,-1 0,1 1,-1-1,1 0,-1 0,1 0,0-1,-1 1,2 0,4-1,0 0,0 0,-1-1,1 0,0 0,-1-1,1 0,-1 0,1-1,-1 1,0-1,0-1,0 1,-1-1,1 0,-1 0,0-1,3-2,5-4,0-1,-1 0,0 0,-1-1,0-1,-1 0,-1 0,0-1,-1 0,0-1,-2 1,1-2,-2 1,0-1,-1 1,-1-1,-1 0,1-12,-2 17,0 1,-1-1,0 0,-1 1,0-1,-1 0,0 1,0 0,-2-1,1 1,-2-1,5 11,-1 0,1 0,-1 0,1 0,0 0,-1 0,0 0,1 0,-1 0,0 0,1 0,-1 1,0-1,0 0,0 0,0 1,0-1,0 1,1-1,-2 1,1-1,0 1,0 0,0-1,0 1,0 0,0 0,0 0,0 0,0 0,0 0,0 0,-1 0,1 0,0 0,0 1,0-1,0 0,0 1,0-1,0 1,0-1,0 1,0-1,0 1,1 0,-1 0,0-1,0 1,1 0,-1 0,0 0,1 0,-1 0,1 0,-1 0,1 0,-1 0,1 0,0 0,-1 0,1 1,-5 13,1 1,0-1,2 1,0 0,0 0,1 0,2 14,-1-13,-2-2,1 0,1 0,0 0,1 0,1 0,1 0,0 0,0-1,1 1,1-1,1 0,0-1,1 1,0-1,9 11,-12-20,0-1,0 0,0 0,0 0,1 0,-1-1,1 1,0-1,0-1,0 1,0-1,0 1,0-1,0-1,1 1,-1-1,0 0,0 0,0-1,1 1,-1-1,0 0,0 0,0-1,4-1,4-2,0-1,0 0,-1-1,1 0,-1-1,-1-1,0 1,10-11,-15 14,0-1,0 1,-1-1,1-1,-1 1,-1-1,1 0,-1 0,0 0,-1-1,0 1,0-1,0 0,-1 0,0 0,-1 0,0-1,-1 8,-1 0,1 0,-1 0,1 0,-1 0,0 0,1 0,-1 1,0-1,0 0,0 1,1-1,-1 0,0 1,0-1,0 1,0 0,0-1,0 1,0 0,0-1,0 1,0 0,0 0,0 0,0 0,0 0,0 0,-1 0,1 0,0 0,0 1,0-1,0 0,0 1,0-1,0 1,1-1,-1 1,0-1,0 1,0 0,0-1,1 1,-1 0,0 0,0-1,1 1,-1 0,1 0,-1 0,1 0,-1 0,1 0,-1 1,-2 1,0 1,1-1,-1 1,1 0,-1 0,1 0,0 0,1 1,-1-1,1 1,0-1,0 1,0-1,1 1,-1-1,1 1,0 0,0-1,1 1,-1-1,1 1,0-1,1 1,-1-1,1 0,0 1,0-1,0 0,0 0,1 0,-1 0,4 3,2-1,-1-1,1 0,0 0,1 0,-1-1,1 0,0-1,0 0,2 0,40 11</inkml:trace>
  <inkml:trace contextRef="#ctx0" brushRef="#br0" timeOffset="48335.187">5173 3498,'0'15,"2"13,2 6,1 1,3-2,-1-3,2-6,0-8,0-6</inkml:trace>
  <inkml:trace contextRef="#ctx0" brushRef="#br0" timeOffset="48601.918">5160 3243,'-14'-5,"-6"4,0 3,5 7,11 6,12 3,11 2,4-1</inkml:trace>
  <inkml:trace contextRef="#ctx0" brushRef="#br0" timeOffset="48894.134">5481 3657,'34'-29,"-1"-3,-1 0,-2-2,7-12,-37 46,1-1,0 0,0 0,1 1,-1-1,0 0,0 0,0 0,0 0,0 0,-1 0,1 0,0 0,0-1,-1 1,1 0,-1 0,1-1,-1 1,1 0,-1-1,0 1,0 0,0-1,1 1,-1-1,-1 1,1 0,0-1,0 1,0 0,-1-1,1 1,-1 0,1-1,-1 1,1 0,-1 0,0-1,0 1,0 0,1 0,-1 0,0 0,0 0,0 0,0 1,-1-2,-5 3,0 0,1 0,-1 0,1 1,-1 0,1 1,0-1,0 1,0 0,0 1,0-1,1 1,0 0,-1 1,2-1,-1 1,0 0,1 0,0 0,0 1,1 0,-1-1,0 4,1-5,-1 1,1-1,1 1,-1 0,1 0,-1 0,2 1,-1-1,0 0,1 1,0-1,1 1,-1-1,1 1,0 0,0-1,1 1,-1-1,1 1,0-1,1 1,0-1,-1 0,2 0,-1 1,1-1,-1-1,1 1,1 0,-1-1,1 0,-1 0,1 0,1 1,78 32,-39-28</inkml:trace>
  <inkml:trace contextRef="#ctx0" brushRef="#br0" timeOffset="49274.116">6055 3430,'-11'3,"0"-1,0 1,0 0,1 1,-1 0,1 0,0 1,0 1,1 0,-1 0,1 1,0 0,-2 3,10-8,0-1,0 0,0 1,0-1,1 1,-1-1,0 1,1-1,0 1,-1-1,1 1,0-1,0 1,0 0,0-1,0 1,0 0,0-1,0 1,1-1,-1 1,1-1,-1 1,1-1,-1 1,1-1,0 1,0-1,0 0,0 1,0-1,0 0,0 0,0 0,1 0,-1 0,1 1,55 34,-51-33,44 22,-33-18,0 1,0 1,-1 0,0 2,0-1,8 10,-23-19,0-1,0 1,0 0,0 0,0 0,-1 0,1-1,0 1,0 0,-1 0,1 1,-1-1,1 0,-1 0,1 0,-1 0,0 0,0 0,1 1,-1-1,0 0,0 0,0 0,0 1,0-1,-1 0,1 0,0 0,0 1,-1-1,1 0,-1 0,1 0,-1 0,0 0,1 0,-1 0,0 0,0 0,1 0,-1 0,0-1,0 1,0 0,0-1,0 1,0 0,0-1,0 1,0-1,-1 0,1 1,0-1,-3 2,0-1,0 1,0-1,0 0,0 0,0-1,0 1,0-1,0 0,0 0,0 0,0 0,0-1,0 0,-3 0,5-1,1 0,0 1,-1-1,1 0,0 0,0 0,0 0,0 0,0 0,0 0,1-1,-1 1,1 0,-1 0,1-1,0 1,0 0,0 0,0-1,0 1,1 0,-1 0,0-1,1 1,0 0,0 0,0 0,0 0,0 0,0 0,0 0,0 0,1 0,-1 1,1-1,-1 1,1-1,0 0,5-7,0 0,1 1,0 0,0 0,1 0,-1 1,2 0,-1 1,1 0,0 1,0 0,0 0,1 1,0 1,0-1,0 2,0 0,0 0,9 0,-15 4,-1-1,1 1,-1 1,1-1,-1 0,0 1,1 0,-2 0,1 0,0 1,0-1,-1 1,0 0,0 0,0 0,0 0,-1 1,0-1,1 1,-2-1,1 1,0 0,-1 0,0 0,0 4,12 25,16 16,-28-49,0 1,0-1,0 0,0 0,0 1,0-1,1 0,-1 0,0 0,0 0,1 0,-1-1,1 1,-1 0,1-1,-1 1,1-1,-1 1,1-1,-1 0,1 1,0-1,-1 0,1 0,0 0,-1 0,1-1,-1 1,1 0,-1-1,1 1,1-1,8-7</inkml:trace>
  <inkml:trace contextRef="#ctx0" brushRef="#br0" timeOffset="49446.689">6403 3256,'-14'18,"-4"11,6 5,6-1,10-2,3-6</inkml:trace>
  <inkml:trace contextRef="#ctx0" brushRef="#br0" timeOffset="49970.577">6630 3777,'-10'-260,"10"256,0 2,-1 1,0-1,1 0,0 1,-1-1,1 0,0 0,0 1,0-1,0 0,0 0,0 1,0-1,1 0,-1 1,1-1,-1 0,1 1,0-1,0 1,-1-1,1 1,0-1,0 1,0-1,1 1,-1 0,0 0,0 0,1-1,-1 1,1 0,-1 1,1-1,-1 0,1 0,0 1,0-1,92 29,33 8,-124-33,-1 0,1 0,-1 0,0 0,0 0,0 1,0-1,0 1,-1-1,0 1,1 0,-1 0,-1-1,1 1,-1 0,1 0,-1 0,0 0,0 0,-1 1,5 28,-3-28,1 1,0-1,1 0,-1 0,1 0,0 0,1 0,-1-1,1 1,0-1,0 0,0 0,0 0,1-1,0 0,-1 0,1 0,0 0,1-1,-1 0,0 0,1 0,-1 0,1-1,-1 0,1 0,0-1,-1 0,1 0,0 0,0 0,-1-1,1 0,-1 0,1-1,-1 0,1 1,-1-2,0 1,0-1,4-2,-1 1,0-1,0 0,-1 0,0 0,0-1,0 0,-1 0,0-1,0 0,0 0,-1 0,0-1,-1 1,0-1,0 0,0-1,-1 1,-1-1,1 1,-1-1,0-6,-1 13,-1 1,1 0,-1-1,0 1,0-1,0 1,0-1,0 1,0-1,0 1,0-1,0 1,0-1,-1 1,1-1,-1 1,1 0,-1-1,0 1,1 0,-1-1,0 1,0 0,0 0,0 0,0 0,0 0,0 0,-1 0,1 0,0 0,0 1,-1-1,1 0,0 1,-1-1,1 1,-1-1,1 1,-1 0,1 0,0-1,-1 1,1 0,-1 0,1 1,-1-1,1 0,-1 0,1 1,-1-1,1 1,0-1,-1 1,1 0,0-1,-1 1,1 0,-2 3,-1-1,1 1,1 0,-1 0,0 0,1 0,0 0,0 1,0-1,1 1,-1-1,1 1,0 0,0-1,1 1,0 0,-1 0,2-1,-1 1,0 0,1 0,0-1,0 1,0 0,1-1,0 1,0-1,0 0,0 0,0 1,1-1,0-1,0 1,0 0,0-1,1 1,-1-1,1 0,4 2,2 1,1 0,1 0,-1-2,1 1,0-2,0 1,0-2,3 1,48 7</inkml:trace>
  <inkml:trace contextRef="#ctx0" brushRef="#br0" timeOffset="50339.126">7900 3096,'16'12,"12"12,8 14,3 14,-1 11,-5 10,-8 5,-10 3,-19 4,-32 3,-44 3,-8-14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7:16.021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41 160,'1'1,"0"0,0 0,0 0,-1 0,1-1,0 1,-1 0,1 0,-1 0,1 1,-1-1,1 0,-1 0,0 0,1 0,-1 0,0 0,0 1,0-1,0 0,0 0,0 0,0 0,0 1,-1-1,1 0,0 0,-1 0,1 0,-1 5,-32 443,32-441,0-3,0 1,0-1,0 1,1-1,0 1,0 0,0-1,1 1,0-1,0 1,0-1,1 1,0-1,0 0,0 0,0 0,1 0,0 0,0 0,0-1,1 0,0 1,-1-1,1 0,4 2,-1-3,-1 0,1-1,0 0,1 0,-1-1,0 1,0-2,1 1,-1-1,0 0,1 0,-1-1,0 0,1-1,-1 1,0-1,0-1,0 1,5-4,0-3</inkml:trace>
  <inkml:trace contextRef="#ctx0" brushRef="#br0" timeOffset="578.757">1 441,'9'5,"10"1,11-1,7-2,4-3,2-3,0-4,-2 0,-4-1,-6-2,-8-4,-8 1</inkml:trace>
  <inkml:trace contextRef="#ctx0" brushRef="#br0" timeOffset="830.173">81 94,'-5'0,"6"0,14-3,18-2,17-6,13-2,10-5,7 2,-2 3,-7 4,-16 3</inkml:trace>
  <inkml:trace contextRef="#ctx0" brushRef="#br0" timeOffset="1185.825">763 120,'-4'4,"0"1,0 0,0 0,1 0,0 1,0-1,1 1,-1-1,1 1,0 0,1 0,-1 0,1 0,1 0,-1 0,1 1,0 3,7 206,0-132,-6-72,4 51,-2 1,-3 0,-3 0,-2 0,-7 22,5-60,7-26,0 0,0 0,0 0,0-1,-1 1,1 0,0 0,0 0,0 0,0-1,0 1,0 0,-1 0,1 0,0 0,0 0,0-1,0 1,-1 0,1 0,0 0,0 0,0 0,-1 0,1 0,0 0,0 0,-1 0,1 0,0 0,0 0,0 0,-1 0,1 0,0 0,0 0,0 0,-1 0,1 0,0 0,0 0,0 1,-1-1,1 0,0 0,0 0,0 0,-3-23,2-3</inkml:trace>
  <inkml:trace contextRef="#ctx0" brushRef="#br0" timeOffset="1919.601">589 628,'-69'-10,"74"8,361-54,-114 12,-233 41,-12 2,-1-1,1 1,0 0,-1 1,1 0,0 0,-1 0,1 1,0 0,-1 0,3 1,-8-1,-1-1,1 1,-1 0,1-1,-1 1,0 0,1 0,-1-1,0 1,0 0,1 0,-1 0,0-1,0 1,0 0,0 0,0 0,0-1,0 1,0 0,0 0,-1 0,1-1,0 1,-1 0,1 0,0-1,-1 1,1 0,-1 0,1-1,-1 1,1-1,-1 1,1 0,-1-1,0 1,1-1,-1 1,0-1,1 0,-1 1,0-1,0 0,1 1,-1-1,0 0,-1 0,-80 49,63-40,1 1,1 0,0 1,0 1,1 1,1 0,0 1,0 2,15-16,-1 1,1 0,0 0,0-1,-1 1,1 0,0 0,0 0,0-1,0 1,0 0,0 0,1 0,-1-1,0 1,0 0,0 0,1-1,-1 1,0 0,1 0,-1-1,1 1,-1 0,1-1,-1 1,1-1,-1 1,1-1,0 1,-1-1,1 1,0-1,-1 1,1-1,0 0,0 1,-1-1,1 0,0 0,0 0,-1 0,1 0,0 1,0-1,0 0,-1-1,1 1,0 0,0 0,0 0,-1 0,1-1,0 1,0 0,-1-1,1 1,0 0,-1-1,1 1,0-1,-1 1,1-1,20-4,-1-1,0-1,0-1,-1-1,0 0,16-11,-17 10,-17 9,0 1,-1-1,1 0,0 1,-1 0,1-1,0 1,0-1,-1 1,1 0,0-1,0 1,0 0,0 0,-1 0,1 0,0 0,0 0,0 0,0 0,0 0,-1 0,1 0,0 0,0 1,0-1,-1 0,1 1,0-1,0 0,-1 1,1-1,0 1,0-1,-1 1,1 0,-1-1,1 1,-1-1,1 1,-1 0,1 0,-1-1,1 1,-1 0,0 0,1 0,-1-1,0 1,0 0,0 0,0 0,0 0,0 0,0-1,0 1,0 0,0 0,0 0,0 0,-1-1,1 2,-1 3,1 0,0 1,1-1,-1 0,1 0,0 1,0-1,1 0,-1 0,1 0,0 0,1-1,-1 1,1-1,0 1,0-1,0 0,1 0,-1 0,1 0,0-1,0 0,0 1,1-2,-1 1,1 0,2 0,0 0,1-1,0 0,0-1,0 1,1-2,-1 1,0-1,0 0,0-1,1 0,-1 0,0-1,0 0,0 0,-1-1,1 0,-1 0,1-1,2-2,6-3,1-2,-1 0,-1-1,0 0,-1-1,0-1,9-12,-1-5,0-2,-2 0,-2-1,-1-1,4-14,-2 7,-10 26,-4 17,-6 60,-8 595,30-427,-19-218</inkml:trace>
  <inkml:trace contextRef="#ctx0" brushRef="#br0" timeOffset="2204.137">1699 107,'-3'0,"10"0,11 0,3 0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7:19.11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1 972,'2'-17,"1"0,0 0,1 1,1-1,1 1,0 0,1 0,1 1,0 0,1 1,1-1,0 2,10-12,-18 23,-1 0,1 0,-1 0,1 0,0 0,0 0,0 0,0 1,0-1,0 1,0 0,0-1,1 1,-1 0,0 0,1 1,-1-1,1 0,-1 1,1-1,-1 1,1 0,-1 0,1 0,-1 0,1 1,-1-1,1 0,-1 1,1 0,-1 0,1 0,-1 0,0 0,0 0,1 0,1 2,3 8,0 0,-1 1,-1-1,1 1,-2 0,0 1,0-1,-1 1,-1 0,0 0,0 0,-1 4,1 3,6 68,-14-123,4 3,2-1,2 0,1 0,1 0,2 1,1 0,2 0,8-18,54-125,-49 131,-3-1,-1-1,-2 0,-3-1,-1-1,-2 0,-3 0,-1-7,-14 10,8 45,0-1,-1 1,1 0,0-1,-1 1,1 0,0-1,-1 1,1 0,-1 0,1 0,-1-1,1 1,-1 0,1 0,-1 0,1 0,-1 0,1 0,-1 0,1 0,0 0,-1 0,1 0,-1 0,1 0,-1 0,1 0,-1 0,1 1,-1-1,1 0,-1 0,1 0,0 1,-1-1,1 0,-1 1,1-1,0 0,-1 1,1-1,0 1,0-1,-1 0,1 1,0-1,0 1,0-1,-1 1,1-1,0 1,0-1,0 1,-6 11,1-1,1 1,0 0,1 0,0 1,0-1,2 1,-1 0,1 5,0-4,-6 45,3 0,3 0,2 0,3 0,2 0,3 0,2-1,3-1,2 0,3-1,6 8,26 22,-48-82,0-1,0 1,0-1,0 0,0 0,1 0,-1 0,1 0,0-1,0 0,0 1,0-2,0 1,0 0,0-1,1 0,-1 0,1 0,-1 0,3-1,14-3</inkml:trace>
  <inkml:trace contextRef="#ctx0" brushRef="#br0" timeOffset="271.265">228 317,'-22'-2,"-15"-1,-4 0,4 1,10 0,17 1,25 1,31-3,35-2,31-3,21-3,-11 2</inkml:trace>
  <inkml:trace contextRef="#ctx0" brushRef="#br0" timeOffset="1130.841">1070 879,'-12'-7,"-1"0,0 1,0 1,-1 0,1 0,-1 1,-8 0,19 3,-1 0,1 1,-1 0,1 0,0 0,-1 0,1 0,-1 0,1 1,0 0,-1 0,1 0,0 0,0 0,-1 1,1-1,0 1,0 0,1 0,-1 0,0 0,1 0,-1 1,1-1,0 1,0 0,0 0,0 0,0 0,1 0,-1 0,1 0,-1 1,1-1,-1 0,1-1,0 1,0 0,0 0,0 0,0 0,1 0,0 0,-1 0,1 0,0 1,0-1,1 0,-1 0,1 0,-1 0,1 0,0 0,0 0,0 0,1-1,-1 1,1 0,-1-1,1 1,0-1,0 1,0-1,0 0,0 0,1 0,-1 0,1 0,-1 0,1-1,0 0,0 1,0-1,-1 0,1 0,0 0,0-1,0 1,2-1,6-1,0-2,-1 0,1 0,-1-1,1 0,-1 0,-1-1,1-1,-1 0,1 0,-2-1,1 0,-1 0,0-1,0 0,-1 0,3-6,-3 6,0-1,0 1,-1-1,0 0,-1-1,0 1,-1-1,0 0,0 0,-1-1,0 1,-1-1,0 1,0-11,-17 46,13-19,0 0,0 0,1 0,0 0,0 0,0 0,0 1,1-1,0 0,1 1,-1-1,1 0,1 0,-1 0,1 0,0 0,0 0,1 0,-1-1,1 1,1-1,-1 0,1 1,0-2,0 1,0 0,1-1,0 0,-1 0,1 0,1-1,-1 1,1-1,-1-1,1 1,0-1,0 0,0 0,0-1,1 1,4-4,-1 0,1 0,-1-2,0 1,0-1,0 0,0-1,-1 0,0-1,0 0,0 0,-1-1,0 0,0-1,0 0,-1 0,-1 0,1-1,-1 0,-1 0,0-1,0 1,-1-1,0 0,0 0,-1-1,2-6,-18 55,12-37,-8 89,9-88,0 1,1-1,-1 1,0-1,1 1,0-1,-1 0,1 1,0-1,0 0,1 1,-1-1,0 0,1 0,-1 0,1 0,0 0,-1-1,1 1,0 0,0-1,0 1,1-1,-1 0,0 0,0 0,1 0,-1 0,0 0,1 0,-1-1,1 0,2 1,5-2,0-1,0 1,0-2,0 0,0 0,0 0,-1-2,0 1,1-1,-2 0,1-1,-1 0,0 0,0-1,0 0,-1 0,0-1,-1 0,3-4,-3 5,-1 0,0 0,0 0,-1-1,0 1,0-1,-1 0,0 0,0-1,0-3,-15 48,11-31,-1 1,1-1,0 1,0 0,1-1,-1 1,1 0,0-1,1 1,0 0,-1-1,2 1,-1 0,1-1,0 0,0 1,0-1,1 0,0 0,0 0,0 0,0-1,1 1,0-1,0 0,0 0,0-1,1 1,0-1,0 1,37 12,-1-6</inkml:trace>
  <inkml:trace contextRef="#ctx0" brushRef="#br0" timeOffset="2198.863">2180 759,'-13'3,"0"1,1 0,-1 1,1 0,1 1,-1 0,1 1,0 1,0-1,1 2,0-1,1 2,0-1,0 1,1 0,-5 8,12-16,0-1,0 1,1-1,-1 0,0 1,1-1,-1 1,1-1,0 1,-1 0,1-1,0 1,0-1,0 1,0 0,0-1,1 1,-1-1,0 1,1-1,-1 1,1-1,-1 1,1-1,0 1,0-1,0 0,0 1,0-1,0 0,0 0,0 0,0 0,0 0,0 0,1 0,-1 0,1 0,-1 0,1-1,64 9,-50-13,-1 0,0-1,0 0,-1-1,1-1,-2 0,1-1,-1-1,0 0,0 0,-1-2,-1 1,0-1,0-1,-1 0,0-1,-1 0,-1 0,0-1,-1 0,0 0,-1 0,-1-1,2-10,-1-2,-2-1,-1 1,-1-1,-1 0,-1 0,-2 1,-1-1,-1 0,-1 1,-2 0,-9-24,16 49,0 0,0 0,-1 0,1 0,0 0,-1 0,1 1,-1-1,1 0,-1 0,0 0,0 1,0-1,0 0,0 1,0-1,-1 1,1-1,0 1,-1 0,1 0,-1-1,1 1,-1 0,0 0,1 0,-1 1,0-1,0 0,0 1,0-1,0 1,1 0,-1-1,-2 1,1 4,0-1,0 1,0 0,0 0,0 0,1 0,0 1,0-1,0 1,1-1,-1 1,1 0,0 0,-8 31,1 0,2 0,1 1,2 0,1 0,2 0,2-1,2 1,1 0,1-1,3 3,-6-26,1-1,0 0,0 0,1 0,1-1,0 0,0 0,1 0,1-1,0 0,0 0,1-1,0 0,1 0,0-1,0-1,1 0,-1 0,2-1,-1 0,1-1,8 3,-6-4,0-1,0-1,0 0,1 0,-1-2,1 1,-1-2,0 0,1-1,1-1,-9 2,-1 0,1-1,0 0,-1 0,0-1,1 1,-1-1,0-1,0 1,-1-1,1 0,-1-1,0 1,0-1,0 0,0 0,-1-1,0 1,0-1,-1 0,0 0,1-1,-3 3,0 1,1-1,-1 0,-1 0,1 0,-1-1,1 1,-1 0,0 0,-1 0,1 0,-1 0,1 0,-1 0,-1 0,1 0,0 0,-1 0,0 1,0-1,0 1,0-1,-1 1,1 0,-1 0,0 0,0 0,0 0,0 0,0 1,-1 0,1 0,-1 0,0 0,1 0,-1 1,0-1,0 1,0 0,0 0,0 1,0-1,0 1,-1 0,1 0,0 0,0 1,0-1,-2 2,2 0,-1 0,1 1,0 0,0-1,0 2,0-1,0 0,1 1,0 0,0 0,0 0,0 0,0 0,1 0,0 1,-1-1,2 1,-1 0,1-1,-1 1,1 0,1 0,-1 0,1 0,0 0,0 0,0 0,0 0,1 0,0 0,0 0,1-1,-1 1,1 0,0-1,0 1,1-1,-1 1,1-1,0 0,0 0,0 0,1-1,-1 1,4 1,0-2,1-1,0 1,1-2,-1 1,0-1,0 0,1-1,-1 0,0 0,1-1,-1 0,0-1,0 0,0 0,0 0,0-1,0 0,-1-1,1 0,-1 0,0 0,0-1,-1 0,1 0,-1-1,0 0,-1 0,1-1,-1 1,-1-1,1 0,-1 0,0-1,0-1,-17 110,13-98,0 0,1 0,-1 0,1 0,0 0,0 0,0 0,0-1,0 1,1 0,-1 0,1-1,0 1,-1-1,1 0,0 1,1-1,-1 0,0 0,1 0,-1-1,1 1,-1 0,1-1,0 0,0 0,-1 1,1-2,0 1,0 0,0-1,2 1,0 0,1-1,-1 0,1 0,-1-1,1 1,-1-1,0 0,1-1,-1 1,0-1,0 0,0 0,0-1,0 1,0-1,-1 0,1-1,-1 1,0-1,0 1,0-1,-1-1,1 1,-1 0,2-3,2-6,0 1,0-1,-1-1,0 1,-2-1,1 0,-2 0,0 0,0-2,7-49,-8 64,0 0,0 0,0 0,0 0,0 1,0-1,0 1,0-1,0 1,0 0,1 0,-1 0,0 0,0 0,0 1,0-1,0 0,0 1,0 0,0-1,0 1,0 0,0 0,2 1,4 1,105 45,-110-46,1 0,-1 1,0-1,0 1,0 0,0 0,0 0,-1 0,1 0,-1 1,0-1,0 1,0 0,0-1,-1 1,1 0,-1 0,0 0,0 0,-1 0,1 0,-1 0,0 0,0 0,0 1,-1-1,1 0,-1 1,-43 119,44-122,0 0,0 0,0 0,1 0,-1 0,1 0,0 0,-1 0,1 0,0 0,0-1,0 1,0 0,0-1,1 1,-1-1,1 1,-1-1,1 1,-1-1,1 0,-1 0,1 0,0 0,0 0,0 0,0 0,0-1,-1 1,1-1,0 1,2-1,67 5,78-26,-105 13</inkml:trace>
  <inkml:trace contextRef="#ctx0" brushRef="#br0" timeOffset="2647.839">3757 986,'-104'-11,"100"11,1 1,-1-1,0 1,0 0,0 1,1-1,-1 1,0-1,1 1,0 0,-1 0,1 1,0-1,0 1,0-1,0 1,1 0,-1 0,1 0,0 1,0-1,0 1,0-1,0 1,1 0,-1-2,1 1,0 0,0 0,1 0,-1 0,0-1,1 1,0 0,0 0,0 0,0 0,0 0,0 0,1 0,0 0,-1 0,1-1,0 1,0 0,0 0,1-1,-1 1,1-1,0 1,-1-1,1 0,0 1,0-1,0 0,1-1,-1 1,0 0,1 0,0-1,-1 0,1 1,0-1,-1 0,1 0,0 0,0-1,0 1,0-1,0 0,1 1,4-1,0 1,0-1,1 0,-1-1,0 0,0 0,0-1,0 0,0 0,0-1,-1 0,1 0,-1-1,0 0,0 0,0-1,0 1,-1-2,0 1,0-1,0 0,-1 0,0 0,0-1,0 0,-1 0,0 0,0-1,-1 1,0-1,-1 0,2-6,0-3,-2 1,0-1,-1 0,-1 1,0-1,-1 0,-1 1,-1-1,0 1,-1 0,-1 0,-1 0,0 0,-1 1,8 14,-1 0,0 0,0 1,0-1,0 0,-1 0,1 0,0 0,0 1,0-1,-1 0,1 0,0 1,-1-1,1 0,-1 1,1-1,-1 0,1 1,-1-1,1 1,-1-1,1 0,-1 1,0 0,1-1,-1 1,0-1,0 1,1 0,-1-1,0 1,0 0,0 0,1 0,-1 0,0 0,0-1,0 1,1 1,-1-1,0 0,0 0,0 0,1 0,-1 1,0-1,0 0,1 0,-1 1,0-1,1 1,-1-1,0 1,1-1,-1 1,0-1,1 1,-1 0,1-1,-1 1,1 0,-6 13,2-1,0 1,0 0,1 0,1 0,0 1,1 7,0-13,-1 5,1 0,0 0,0 0,2 0,0 0,0 0,1 0,1 0,1 0,0-1,0 1,1-1,1 0,0-1,1 1,0-1,1-1,1 1,0-1,8 8,-5-10,0 0,0 0,1-1,1-1,-1 0,1-1,12 4,35 8</inkml:trace>
  <inkml:trace contextRef="#ctx0" brushRef="#br0" timeOffset="3845.859">3690 237,'14'-7,"7"-2,-1 5,-3 10,-5 13,-6 19,-9 24,-7 22,-3 16,-2 11,2-2,2-17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7:24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1,'10'6,"-1"-1,1-1,0 0,1 0,-1-1,1 0,-1-1,9 1,-7 0,93 11,1-4,0-5,8-5,-106 0,670-18,-207 0,-440 18,12-3,0 3,1 1,-1 3,0 1,36 10,-49-3,-13-1</inkml:trace>
  <inkml:trace contextRef="#ctx0" brushRef="#br0" timeOffset="1507.812">842 1,'-61'97,"60"-96,0 1,0 0,1-1,-1 1,1 0,0 0,-1 0,1-1,0 1,0 0,0 0,0 0,1 0,-1-1,0 1,1 0,-1 0,1-1,0 1,-1 0,1-1,0 1,0 0,0-1,0 1,1-1,-1 0,0 1,0-1,1 0,-1 0,1 0,-1 0,1 0,0 0,-1 0,1 0,0-1,-1 1,1-1,0 1,0-1,0 0,-1 0,1 1,1-1,7 1,1 1,0-1,1-1,-1 0,0-1,0 0,0 0,0-1,0-1,-1 1,1-2,-1 0,0 0,0-1,0 0,0 0,-1-2,6-3,-13 9,0-1,0 1,0 0,0-1,-1 1,1-1,0 1,-1-1,1 0,-1 0,0 0,1 1,-1-1,0 0,0-1,0 1,-1 0,1 0,0 0,-1-1,0 1,1 0,-1 0,0-1,0 1,0 0,0-1,-1 1,1 0,-1 0,1-1,-1 1,0 0,0 0,0 0,0 0,0 0,0 0,0 0,-1 0,1 1,-1-1,1 0,-1 1,0-1,0 1,0-1,-6-1,1 0,-1 1,0-1,0 2,0-1,0 1,-1 0,1 1,0 0,0 0,-1 1,1 0,0 0,0 1,0 0,0 0,0 1,1 0,-1 1,1-1,0 1,0 1,0 0,0-1,1 2,0-1,0 1,0 0,1 0,0 1,0 0,0 0,1 0,0 0,-1 5,4-10,0 1,1-1,-1 1,1-1,0 1,-1-1,1 1,0-1,0 1,1-1,-1 1,1-1,-1 1,1-1,0 1,0-1,0 0,0 1,0-1,0 0,1 0,-1 0,1 0,-1 0,1 0,0 0,0 0,0-1,0 1,0-1,0 1,0-1,1 0,-1 0,0 0,1 0,-1 0,1-1,8 3,0 0,1-1,-1-1,0 1,1-2,-1 0,1 0,-1-1,0-1,1 0,-7 2,1-1,-1 0,0-1,0 1,0-1,0 0,0-1,0 1,-1-1,1 0,-1 0,0 0,0 0,0-1,0 0,-1 0,1 0,-1 0,0 0,0-1,0 1,0-4,-2 5,0 0,0 0,-1 0,1 0,-1 0,0 0,0 0,0 0,0 0,0 0,-1 0,1 0,-1 0,0 1,0-1,0 0,0 0,-1 0,1 1,-1-1,1 1,-1-1,0 1,0 0,0-1,0 1,-1 0,1 0,-2 0,-2-2,0-1,0 2,0-1,-1 1,1 0,-1 0,0 1,0 0,0 0,0 0,-7 0,12 2,0 0,1 0,-1 0,0 0,1 0,-1 1,0-1,1 0,-1 1,1 0,-1-1,1 1,-1 0,1-1,-1 1,1 0,0 0,-1 0,1 0,0 1,0-1,0 0,0 0,0 1,0-1,0 1,0-1,1 0,-1 1,0 0,1-1,-1 1,1 0,-6 58,6-51,-1 53,3 1,4-1,1 0,12 40,10 20,6 21,5 79,-34-173,-2-1,-2 1,-2 0,-3 0,-1-1,-9 32,12-73,-3 12,9-25,2-13,1-2</inkml:trace>
  <inkml:trace contextRef="#ctx0" brushRef="#br0" timeOffset="2385.928">1069 1431,'-9'1,"0"0,0 1,0 0,0 0,1 1,-1 0,1 1,-1 0,1 0,0 0,1 1,-1 1,1-1,0 1,0 0,1 1,0 0,0 0,-3 4,7-8,0-1,1 0,-1 1,0-1,1 0,0 1,0 0,-1-1,2 1,-1 0,0 0,0-1,1 1,0 0,-1 0,1 0,0 0,1 0,-1-1,0 1,1 0,-1 0,1 0,0-1,0 1,0 0,1-1,-1 1,0-1,1 1,0-1,-1 0,1 0,0 1,0-1,0-1,2 2,9 3,1-1,-1-1,1 0,0-1,0 0,1-1,-1 0,0-2,1 0,-1 0,0-1,1-1,-5 1,0-1,0 0,-1-1,1 0,-1-1,1 1,-1-2,-1 1,1-1,-1-1,1 0,5-5,-11 8,1 0,-1-1,1 1,-1-1,0 0,0 0,-1 0,1 0,-1-1,0 1,0 0,0-1,-1 0,0 1,1-1,-2 0,1 0,0 0,-1 1,0-1,0 0,-1 0,1 0,-1 0,0 0,-2-4,-1 2,0 1,0-1,-1 0,1 1,-2 0,1 0,-1 1,0-1,0 1,0 1,-1-1,1 1,-1 0,0 0,-1 1,1 0,-1 1,1-1,-1 1,0 1,1-1,-1 1,0 1,0-1,0 2,0-1,0 1,0 0,0 0,1 1,-1 0,0 1,1 0,0 0,-1 0,1 1,1 0,-1 0,1 1,-1 0,-3 4,2 1,0-1,2 1,-1 0,1 1,1 0,-1 0,2 0,0 0,0 1,1 0,1 0,-1 6,-5 34</inkml:trace>
  <inkml:trace contextRef="#ctx0" brushRef="#br0" timeOffset="3232.115">1029 2313,'-7'9,"1"0,0 0,1 1,0-1,0 1,1 0,1 0,-1 1,2-1,-1 4,2-11,0 1,1-1,-1 0,1 1,0-1,0 1,0-1,1 1,-1-1,1 0,0 1,0-1,0 0,0 1,0-1,1 0,0 0,-1 0,1 0,0 0,1-1,-1 1,0-1,1 1,-1-1,1 0,0 0,0 0,0 0,0 0,0-1,0 0,1 1,7 1,-1 0,1-1,-1 0,1-1,-1 0,1-1,0 0,0 0,-1-1,1-1,-1 0,1 0,-1-1,0-1,0 1,0-2,0 1,-1-1,0-1,0 0,0 0,0-1,-1 1,-1-2,1 1,-1-1,0-1,-1 1,0-1,0 0,-1-1,0 1,0-1,-2 0,1 0,0-5,-4 9,0 0,0 0,-1 0,0 0,0 0,0 0,-1 0,0 0,0 1,-1-1,0 0,1 1,-2 0,1 0,-1 0,0 0,0 1,0-1,0 1,-1 0,0 0,0 0,0 1,0 0,0 0,-1 0,1 1,-1 0,0 0,0 0,0 0,0 1,0 0,0 1,0-1,0 1,0 0,0 1,0-1,0 1,0 1,-6 1,5-2,0 1,0 0,0 1,0-1,0 1,1 1,-1-1,1 1,0 0,0 1,0 0,1-1,0 2,0-1,0 1,0-1,1 1,0 0,0 1,1-1,0 1,0 0,0 0,1 0,0 0,0 0,1 0,0 0,0 1,1-1,0 0,0 1,1-1,-1 0,2 2,10 24</inkml:trace>
  <inkml:trace contextRef="#ctx0" brushRef="#br0" timeOffset="3920.797">1256 1498,'5'7,"8"9,13 13,14 15,15 17,15 13,14 12,6 8,3 1,1-6,-6-12,-6-14,-9-15,-14-14,-16-13</inkml:trace>
  <inkml:trace contextRef="#ctx0" brushRef="#br0" timeOffset="4236.465">2259 1418,'-3'18,"-2"18,-1 18,1 18,1 13,2 10,0 3,1-4,4-12,0-19</inkml:trace>
  <inkml:trace contextRef="#ctx0" brushRef="#br0" timeOffset="5014.639">2634 1444,'-24'19,"2"1,1 2,0 0,2 0,0 2,2 1,0 0,2 1,1 1,-4 2,-65 118,75-140,14-23,-5 14,0 1,-1-1,1 1,0-1,0 1,0-1,0 1,0-1,0 1,0 0,1 0,-1 0,0-1,1 1,-1 0,0 1,1-1,0 0,-1 0,1 1,-1-1,1 1,0-1,-1 1,1 0,0 0,0-1,-1 1,1 0,0 1,-1-1,1 0,0 0,0 1,-1-1,1 1,-1-1,1 1,0 0,-1 0,1 0,-1 0,1 0,82 118,-73-106,0 0,0-1,1-1,1 0,0 0,0-1,14 7,-21-13,0-1,0 0,1-1,-1 1,1-1,0 0,-1-1,1 1,0-1,0-1,0 1,0-1,0 0,0-1,0 0,0 0,0-1,-1 1,1-1,0-1,3-2,1 0,-1-1,0 0,0-1,0 0,-1 0,-1-1,1-1,-1 1,0-1,-1-1,0 1,-1-1,0 0,0-1,-1 1,0-1,-1 0,-1-1,0 1,0-1,0-2,-7-17,3 30,1 1,0 0,0-1,-1 1,1 0,0-1,0 1,-1 0,1-1,0 1,-1 0,1 0,0-1,-1 1,1 0,-1 0,1 0,0 0,-1 0,1-1,-1 1,1 0,-1 0,1 0,0 0,-1 0,1 0,-1 0,1 0,0 0,-1 1,1-1,-1 0,1 0,0 0,-1 0,1 1,-1-1,1 0,0 0,-1 1,1-1,0 0,0 1,-1-1,1 0,0 1,0-1,-1 0,1 1,0-1,0 0,0 1,-1-1,1 1,0-1,0 0,0 1,0-1,0 1,0-1,0 1,0-1,0 0,0 1,0-1,0 1,1-1,-8 19,0 0,2 1,0-1,2 1,0 0,1 0,1 0,1 11,11 61,-10-89,0 0,0 0,0-1,0 1,1 0,-1-1,1 1,-1-1,1 0,0 1,0-1,0 0,0 0,0 0,1 0,-1-1,1 1,-1 0,1-1,-1 0,1 0,0 0,0 0,0 0,-1 0,1-1,0 1,0-1,3 0,4-2,0 0,0-1,0 0,-1 0,1-1,-1-1,0 1,0-2,0 1,0-1,-1 0,0-1,-1 0,0 0,0-1,0 0,-1 0,5-8,-2 2,1-1,-2 0,0 0,-1-1,-1 0,0-1,3-16,-8 24,-3 14,-6 18,-8 59,3 0,4 1,3 0,6 76,0-127,-1 46</inkml:trace>
  <inkml:trace contextRef="#ctx0" brushRef="#br0" timeOffset="5992.021">1149 2541,'14'671,"7"-372,61 291,-66-482,-16-107,0 0,0 0,0-1,0 1,0 0,-1-1,1 1,0 0,0-1,-1 1,1 0,0-1,-1 1,1 0,-1-1,1 1,-1-1,1 1,-1-1,1 1,-1-1,0 0,1 1,-1-1,1 0,-1 1,0-1,1 0,-1 0,0 1,0-1,1 0,-1 0,0 0,1 0,-1 0,0 0,0 0,1 0,-1 0,0-1,1 1,-1 0,-10-2</inkml:trace>
  <inkml:trace contextRef="#ctx0" brushRef="#br0" timeOffset="7221.414">1256 4159,'-6'6,"0"0,1 1,-1 0,1 0,1 1,-1 0,1-1,1 1,-1 1,1-1,1 0,0 1,0-1,0 1,1 0,1 0,-1-1,1 1,1 0,0 0,0-1,2 8,-1-12,0-1,1 1,-1-1,1 0,0 0,-1 0,1 0,1-1,-1 1,0-1,1 0,-1 0,1 0,-1 0,1 0,0-1,0 0,0 0,0 0,0 0,0-1,0 1,0-1,0 0,0 0,0 0,2-1,2 0,0 0,0 0,0-1,-1 0,1 0,-1-1,1 0,-1 0,0-1,0 0,0 0,-1 0,6-6,-6 4,0-1,0 0,-1 0,0 0,0-1,-1 1,0-1,0 0,-1-1,0 1,0-1,-1 1,-1-1,1 0,-1-2,0 6,-1 0,0 0,0 0,0 0,-1 0,0 0,0 0,0 0,-1 0,1 0,-1 0,0 0,-1 1,1-1,-1 1,0 0,0 0,0 0,0 0,-1 0,0 1,0-1,0 1,0 0,0 0,-4-1,4 2,-2 0,1 0,0 0,0 1,0-1,-1 2,1-1,0 0,-1 1,1 0,-1 0,1 1,0-1,-1 1,1 1,0-1,0 1,0-1,0 2,0-1,0 0,0 1,1 0,-1 0,1 0,-3 3,-3 3,-1 1,2-1,-1 2,1-1,1 2,0-1,1 1,0 0,-5 12,-5 21,7-4</inkml:trace>
  <inkml:trace contextRef="#ctx0" brushRef="#br0" timeOffset="7941.221">1136 5309,'0'4,"1"1,0 0,-1-1,2 1,-1-1,0 1,1-1,0 0,0 0,0 0,1 0,-1 0,1 0,0 0,0-1,0 1,1-1,-1 0,1 0,0 0,-1-1,1 1,1-1,-1 0,0 0,0 0,1-1,-1 0,1 0,-1 0,1 0,0 0,-1-1,1 0,0 0,-1 0,1-1,0 0,-1 0,1 0,-1 0,1-1,-1 1,4-3,1-2,-1 0,0-1,0-1,0 1,-1-1,0 0,-1-1,1 1,-2-1,1-1,-1 1,-1-1,0 0,0 0,-1 0,0 0,-1-1,0 1,0-1,-1-8,-1 14,0 0,0 0,-1 1,0-1,1 0,-2 0,1 1,0-1,-1 1,0-1,0 1,-1 0,1 0,-1 0,0 0,0 0,0 1,0-1,-1 1,1 0,-1 0,0 0,0 0,0 1,0-1,0 1,-1 0,1 1,-1-1,1 1,-1 0,0 0,0 0,1 1,-1-1,0 1,0 0,1 1,-1-1,0 1,0 0,1 0,-1 0,1 1,-1 0,-3 1,2 0,0 1,0-1,0 1,0 1,1-1,0 1,0-1,0 1,0 1,1-1,0 1,0 0,0 0,1 0,0 0,0 1,1-1,-1 1,1-1,1 1,-1 0,1 0,0 4,8 10,4-5</inkml:trace>
  <inkml:trace contextRef="#ctx0" brushRef="#br0" timeOffset="8525.973">1417 4238,'0'-2,"0"4,0 8,2 16,3 20,3 24,3 26,1 24,1 16,3 10,8 1,9-9,7-17,10-21,-5-29</inkml:trace>
  <inkml:trace contextRef="#ctx0" brushRef="#br0" timeOffset="9381.577">1951 4332,'0'5,"0"10,3 14,0 16,0 16,-1 11,-1 8,0 1,2-5,0-7,3-14,-1-16</inkml:trace>
  <inkml:trace contextRef="#ctx0" brushRef="#br0" timeOffset="9742.264">2312 4319,'-211'256,"208"-252,-1-1,1 1,0 0,0 0,1 0,-1 0,1 0,-1 0,2 1,-1-1,0 1,1 0,0-1,0 1,0 0,0 0,1-1,0 1,0 0,0 0,1 0,-1 0,1-1,1 1,-1 0,0-1,1 1,0-1,0 1,9 6,1 0,0-1,0-1,1 0,0-1,1 0,0-1,0 0,0-1,14 4,-14-5,18 8,-6-1,1-2,0 0,1-2,-1-1,21 2,0-13,-28-1</inkml:trace>
  <inkml:trace contextRef="#ctx0" brushRef="#br0" timeOffset="10145.011">2647 4693,'21'-9,"0"1,0 1,1 0,1 2,-1 0,0 2,19-1,39 15,-78-10,0 0,0 0,1 0,-1 0,0 0,0 0,0 1,0-1,-1 1,1-1,0 1,-1-1,1 1,-1 0,1 0,-1 0,0 0,0 0,0 0,0 1,0-1,0 0,0 0,-1 1,1-1,-1 0,0 1,0-1,0 0,0 1,0-1,-1 2,-3 8,-1-1,0 1,-1-1,-1-1,0 1,0-1,-1 0,0-1,0 1,-1-2,-1 1,0-1,-7 4,0 3,-24 26,41-40,0 0,0 0,0 0,0 0,0 0,0 0,1 0,-1 0,0-1,0 1,1 0,-1 0,0 0,1 0,-1-1,1 1,-1 0,1 0,0-1,-1 1,1 0,0-1,-1 1,1 0,0-1,0 1,-1-1,1 0,0 1,0-1,0 0,0 1,0-1,-1 0,1 0,0 0,0 0,0 0,0 0,0 0,0 0,0 0,0 0,0 0,0-1,4 2,12 2,-5-2,-1 1,1 0,-1 0,0 1,0 0,0 1,0 0,-1 1,0 0,0 1,0 0,0 0,-1 1,0 0,-1 1,4 4,-10-9,0 0,0 1,-1-1,1 1,-1-1,0 1,0 0,0 0,0-1,-1 1,0 0,0 0,0 0,0-1,0 1,-1 0,1 0,-1-1,0 1,0 0,-1-1,1 1,-1-1,0 1,0-1,-1 2,-70 74,16-37,0-4</inkml:trace>
  <inkml:trace contextRef="#ctx0" brushRef="#br0" timeOffset="10903.243">1284 5388,'-11'265,"8"244,-17 430,14-878,4-64,2-8</inkml:trace>
  <inkml:trace contextRef="#ctx0" brushRef="#br0" timeOffset="11721.787">748 7153,'222'10,"272"-10,53 32,-537-32,-9-1</inkml:trace>
  <inkml:trace contextRef="#ctx0" brushRef="#br0" timeOffset="11985.085">895 7127,'-6'13,"-6"17,-6 13,-6 12,-2 8,0 4,2-3,6-7,8-13,6-15</inkml:trace>
  <inkml:trace contextRef="#ctx0" brushRef="#br0" timeOffset="12232.425">1162 7340,'-9'14,"-7"13,-4 9,0 3,3 0,7-8,11-12,13-18,4-8</inkml:trace>
  <inkml:trace contextRef="#ctx0" brushRef="#br0" timeOffset="12581.914">1363 7273,'-2'42,"-2"-1,-2 1,-2-1,-7 17,-7 42,22-62,0-37,0 0,0-1,1 1,-1-1,1 1,-1 0,1-1,-1 1,1-1,-1 1,1-1,-1 0,1 1,0-1,-1 0,1 1,-1-1,1 0,0 0,-1 1,1-1,0 0,-1 0,1 0,0 0,0 0,-1 0,1 0,0 0,-1 0,1 0,0-1,-1 1,1 0,0 0,-1-1,1 1,0 0,-1-1,1 1,-1-1,1 1,-1 0,1-1,-1 1,1-1,-1 0,1 1,-1-1,0 1,132-124,-115 107,-6 5,0 0,1 1,0 1,0 0,1 0,1 2,0-1,0 2,0 0,1 0,-9 6,0 1,-1-1,1 1,0 0,-1 1,1-1,-1 1,1 0,-1 1,1-1,-1 1,4 2,-6-2,0 1,0-1,-1 1,1 0,-1 0,0 0,0 0,0 0,0 0,0 1,-1-1,1 0,-1 1,0 0,0-1,0 1,-1 0,1-1,-1 1,0 0,0 0,0-1,-1 2,1-4,-1 41,-2 0,-2-1,-1 1,-2-1,-13 35,11-37,2-10,1-9</inkml:trace>
  <inkml:trace contextRef="#ctx0" brushRef="#br0" timeOffset="13867.314">1310 3369,'197'17,"118"-13,263-31,-296 10,412-1,-593 22,-91-4</inkml:trace>
  <inkml:trace contextRef="#ctx0" brushRef="#br0" timeOffset="14304.188">2941 3089,'19'13,"0"-2,2 0,-1-1,1-2,0 0,1-1,21 4,6 3,-20-5,-15-6,1 0,-1 1,0 0,0 2,0-1,-1 2,1 0,-2 0,1 1,-1 1,0 0,-1 1,0 0,0 1,1 2,-10-9,0 0,0 1,-1-1,1 0,-1 1,0-1,0 0,-1 1,1 0,-1-1,0 1,0-1,0 1,-1-1,0 1,0-1,0 1,0-1,-1 0,1 1,-1-1,0 0,-1 0,-68 86,27-50,-2-3,-2-1,-1-3,-29 13,-16 8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7:47.018"/>
    </inkml:context>
    <inkml:brush xml:id="br0">
      <inkml:brushProperty name="width" value="0.1" units="cm"/>
      <inkml:brushProperty name="height" value="0.2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15,'0'-1,"1"0,-1 0,1 0,0 0,-1 1,1-1,0 0,-1 0,1 1,0-1,0 0,0 1,-1-1,1 0,0 1,0 0,0-1,0 1,0-1,0 1,0 0,0 0,0 0,0-1,0 1,0 0,0 0,1 1,-1-1,0 0,0 0,0 0,0 1,0-1,0 0,0 1,0-1,-1 1,1-1,0 1,0 0,0-1,0 1,-1 0,1-1,0 1,-1 0,1 0,0 0,-1 0,1 0,-1 0,0 0,1 0,20 52,-2 0,-2 1,-3 1,1 20,2 39,1 107,-1-3,73 407,-88-604,31 557,-35-188,-19 26,14-340,-31 504,55 258,-6-40,-11-414,42 380,-14-379,24 238,13 351,-65-484,10 370,5-483,-31 317,-7 255,23-873,-8 124,-32 180,27-270,-19 367,16-165,-4-20,33-214,-2-51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7.76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 0,'-4'16,"-2"19,5 17,4 16,5 11,3 10,2 2,-2 2,-4-1,-9-3,-12-5,-4-17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7:57.28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1,'10'6,"-1"-1,1-1,0 0,1 0,-1-1,1 0,-1-1,9 1,-7 0,93 11,1-4,0-5,8-5,-106 0,670-18,-207 0,-440 18,12-3,0 3,1 1,-1 3,0 1,36 10,-49-3,-13-1</inkml:trace>
  <inkml:trace contextRef="#ctx0" brushRef="#br0" timeOffset="1">842 1,'-61'97,"60"-96,0 1,0 0,1-1,-1 1,1 0,0 0,-1 0,1-1,0 1,0 0,0 0,0 0,1 0,-1-1,0 1,1 0,-1 0,1-1,0 1,-1 0,1-1,0 1,0 0,0-1,0 1,1-1,-1 0,0 1,0-1,1 0,-1 0,1 0,-1 0,1 0,0 0,-1 0,1 0,0-1,-1 1,1-1,0 1,0-1,0 0,-1 0,1 1,1-1,7 1,1 1,0-1,1-1,-1 0,0-1,0 0,0 0,0-1,0-1,-1 1,1-2,-1 0,0 0,0-1,0 0,0 0,-1-2,6-3,-13 9,0-1,0 1,0 0,0-1,-1 1,1-1,0 1,-1-1,1 0,-1 0,0 0,1 1,-1-1,0 0,0-1,0 1,-1 0,1 0,0 0,-1-1,0 1,1 0,-1 0,0-1,0 1,0 0,0-1,-1 1,1 0,-1 0,1-1,-1 1,0 0,0 0,0 0,0 0,0 0,0 0,0 0,-1 0,1 1,-1-1,1 0,-1 1,0-1,0 1,0-1,-6-1,1 0,-1 1,0-1,0 2,0-1,0 1,-1 0,1 1,0 0,0 0,-1 1,1 0,0 0,0 1,0 0,0 0,0 1,1 0,-1 1,1-1,0 1,0 1,0 0,0-1,1 2,0-1,0 1,0 0,1 0,0 1,0 0,0 0,1 0,0 0,-1 5,4-10,0 1,1-1,-1 1,1-1,0 1,-1-1,1 1,0-1,0 1,1-1,-1 1,1-1,-1 1,1-1,0 1,0-1,0 0,0 1,0-1,0 0,1 0,-1 0,1 0,-1 0,1 0,0 0,0 0,0-1,0 1,0-1,0 1,0-1,1 0,-1 0,0 0,1 0,-1 0,1-1,8 3,0 0,1-1,-1-1,0 1,1-2,-1 0,1 0,-1-1,0-1,1 0,-7 2,1-1,-1 0,0-1,0 1,0-1,0 0,0-1,0 1,-1-1,1 0,-1 0,0 0,0 0,0-1,0 0,-1 0,1 0,-1 0,0 0,0-1,0 1,0-4,-2 5,0 0,0 0,-1 0,1 0,-1 0,0 0,0 0,0 0,0 0,0 0,-1 0,1 0,-1 0,0 1,0-1,0 0,0 0,-1 0,1 1,-1-1,1 1,-1-1,0 1,0 0,0-1,0 1,-1 0,1 0,-2 0,-2-2,0-1,0 2,0-1,-1 1,1 0,-1 0,0 1,0 0,0 0,0 0,-7 0,12 2,0 0,1 0,-1 0,0 0,1 0,-1 1,0-1,1 0,-1 1,1 0,-1-1,1 1,-1 0,1-1,-1 1,1 0,0 0,-1 0,1 0,0 1,0-1,0 0,0 0,0 1,0-1,0 1,0-1,1 0,-1 1,0 0,1-1,-1 1,1 0,-6 58,6-51,-1 53,3 1,4-1,1 0,12 40,10 20,6 21,5 79,-34-173,-2-1,-2 1,-2 0,-3 0,-1-1,-9 32,12-73,-3 12,9-25,2-13,1-2</inkml:trace>
  <inkml:trace contextRef="#ctx0" brushRef="#br0" timeOffset="2">1069 1431,'-9'1,"0"0,0 1,0 0,0 0,1 1,-1 0,1 1,-1 0,1 0,0 0,1 1,-1 1,1-1,0 1,0 0,1 1,0 0,0 0,-3 4,7-8,0-1,1 0,-1 1,0-1,1 0,0 1,0 0,-1-1,2 1,-1 0,0 0,0-1,1 1,0 0,-1 0,1 0,0 0,1 0,-1-1,0 1,1 0,-1 0,1 0,0-1,0 1,0 0,1-1,-1 1,0-1,1 1,0-1,-1 0,1 0,0 1,0-1,0-1,2 2,9 3,1-1,-1-1,1 0,0-1,0 0,1-1,-1 0,0-2,1 0,-1 0,0-1,1-1,-5 1,0-1,0 0,-1-1,1 0,-1-1,1 1,-1-2,-1 1,1-1,-1-1,1 0,5-5,-11 8,1 0,-1-1,1 1,-1-1,0 0,0 0,-1 0,1 0,-1-1,0 1,0 0,0-1,-1 0,0 1,1-1,-2 0,1 0,0 0,-1 1,0-1,0 0,-1 0,1 0,-1 0,0 0,-2-4,-1 2,0 1,0-1,-1 0,1 1,-2 0,1 0,-1 1,0-1,0 1,0 1,-1-1,1 1,-1 0,0 0,-1 1,1 0,-1 1,1-1,-1 1,0 1,1-1,-1 1,0 1,0-1,0 2,0-1,0 1,0 0,0 0,1 1,-1 0,0 1,1 0,0 0,-1 0,1 1,1 0,-1 0,1 1,-1 0,-3 4,2 1,0-1,2 1,-1 0,1 1,1 0,-1 0,2 0,0 0,0 1,1 0,1 0,-1 6,-5 34</inkml:trace>
  <inkml:trace contextRef="#ctx0" brushRef="#br0" timeOffset="3">1029 2313,'-7'9,"1"0,0 0,1 1,0-1,0 1,1 0,1 0,-1 1,2-1,-1 4,2-11,0 1,1-1,-1 0,1 1,0-1,0 1,0-1,1 1,-1-1,1 0,0 1,0-1,0 0,0 1,0-1,1 0,0 0,-1 0,1 0,0 0,1-1,-1 1,0-1,1 1,-1-1,1 0,0 0,0 0,0 0,0 0,0-1,0 0,1 1,7 1,-1 0,1-1,-1 0,1-1,-1 0,1-1,0 0,0 0,-1-1,1-1,-1 0,1 0,-1-1,0-1,0 1,0-2,0 1,-1-1,0-1,0 0,0 0,0-1,-1 1,-1-2,1 1,-1-1,0-1,-1 1,0-1,0 0,-1-1,0 1,0-1,-2 0,1 0,0-5,-4 9,0 0,0 0,-1 0,0 0,0 0,0 0,-1 0,0 0,0 1,-1-1,0 0,1 1,-2 0,1 0,-1 0,0 0,0 1,0-1,0 1,-1 0,0 0,0 0,0 1,0 0,0 0,-1 0,1 1,-1 0,0 0,0 0,0 0,0 1,0 0,0 1,0-1,0 1,0 0,0 1,0-1,0 1,0 1,-6 1,5-2,0 1,0 0,0 1,0-1,0 1,1 1,-1-1,1 1,0 0,0 1,0 0,1-1,0 2,0-1,0 1,0-1,1 1,0 0,0 1,1-1,0 1,0 0,0 0,1 0,0 0,0 0,1 0,0 0,0 1,1-1,0 0,0 1,1-1,-1 0,2 2,10 24</inkml:trace>
  <inkml:trace contextRef="#ctx0" brushRef="#br0" timeOffset="4">1256 1498,'5'7,"8"9,13 13,14 15,15 17,15 13,14 12,6 8,3 1,1-6,-6-12,-6-14,-9-15,-14-14,-16-13</inkml:trace>
  <inkml:trace contextRef="#ctx0" brushRef="#br0" timeOffset="5">2259 1418,'-3'18,"-2"18,-1 18,1 18,1 13,2 10,0 3,1-4,4-12,0-19</inkml:trace>
  <inkml:trace contextRef="#ctx0" brushRef="#br0" timeOffset="6">2634 1444,'-24'19,"2"1,1 2,0 0,2 0,0 2,2 1,0 0,2 1,1 1,-4 2,-65 118,75-140,14-23,-5 14,0 1,-1-1,1 1,0-1,0 1,0-1,0 1,0-1,0 1,0 0,1 0,-1 0,0-1,1 1,-1 0,0 1,1-1,0 0,-1 0,1 1,-1-1,1 1,0-1,-1 1,1 0,0 0,0-1,-1 1,1 0,0 1,-1-1,1 0,0 0,0 1,-1-1,1 1,-1-1,1 1,0 0,-1 0,1 0,-1 0,1 0,82 118,-73-106,0 0,0-1,1-1,1 0,0 0,0-1,14 7,-21-13,0-1,0 0,1-1,-1 1,1-1,0 0,-1-1,1 1,0-1,0-1,0 1,0-1,0 0,0-1,0 0,0 0,0-1,-1 1,1-1,0-1,3-2,1 0,-1-1,0 0,0-1,0 0,-1 0,-1-1,1-1,-1 1,0-1,-1-1,0 1,-1-1,0 0,0-1,-1 1,0-1,-1 0,-1-1,0 1,0-1,0-2,-7-17,3 30,1 1,0 0,0-1,-1 1,1 0,0-1,0 1,-1 0,1-1,0 1,-1 0,1 0,0-1,-1 1,1 0,-1 0,1 0,0 0,-1 0,1-1,-1 1,1 0,-1 0,1 0,0 0,-1 0,1 0,-1 0,1 0,0 0,-1 1,1-1,-1 0,1 0,0 0,-1 0,1 1,-1-1,1 0,0 0,-1 1,1-1,0 0,0 1,-1-1,1 0,0 1,0-1,-1 0,1 1,0-1,0 0,0 1,-1-1,1 1,0-1,0 0,0 1,0-1,0 1,0-1,0 1,0-1,0 0,0 1,0-1,0 1,1-1,-8 19,0 0,2 1,0-1,2 1,0 0,1 0,1 0,1 11,11 61,-10-89,0 0,0 0,0-1,0 1,1 0,-1-1,1 1,-1-1,1 0,0 1,0-1,0 0,0 0,0 0,1 0,-1-1,1 1,-1 0,1-1,-1 0,1 0,0 0,0 0,0 0,-1 0,1-1,0 1,0-1,3 0,4-2,0 0,0-1,0 0,-1 0,1-1,-1-1,0 1,0-2,0 1,0-1,-1 0,0-1,-1 0,0 0,0-1,0 0,-1 0,5-8,-2 2,1-1,-2 0,0 0,-1-1,-1 0,0-1,3-16,-8 24,-3 14,-6 18,-8 59,3 0,4 1,3 0,6 76,0-127,-1 46</inkml:trace>
  <inkml:trace contextRef="#ctx0" brushRef="#br0" timeOffset="7">1149 2541,'14'671,"7"-372,61 291,-66-482,-16-107,0 0,0 0,0-1,0 1,0 0,-1-1,1 1,0 0,0-1,-1 1,1 0,0-1,-1 1,1 0,-1-1,1 1,-1-1,1 1,-1-1,1 1,-1-1,0 0,1 1,-1-1,1 0,-1 1,0-1,1 0,-1 0,0 1,0-1,1 0,-1 0,0 0,1 0,-1 0,0 0,0 0,1 0,-1 0,0-1,1 1,-1 0,-10-2</inkml:trace>
  <inkml:trace contextRef="#ctx0" brushRef="#br0" timeOffset="8">1256 4159,'-6'6,"0"0,1 1,-1 0,1 0,1 1,-1 0,1-1,1 1,-1 1,1-1,1 0,0 1,0-1,0 1,1 0,1 0,-1-1,1 1,1 0,0 0,0-1,2 8,-1-12,0-1,1 1,-1-1,1 0,0 0,-1 0,1 0,1-1,-1 1,0-1,1 0,-1 0,1 0,-1 0,1 0,0-1,0 0,0 0,0 0,0 0,0-1,0 1,0-1,0 0,0 0,0 0,2-1,2 0,0 0,0 0,0-1,-1 0,1 0,-1-1,1 0,-1 0,0-1,0 0,0 0,-1 0,6-6,-6 4,0-1,0 0,-1 0,0 0,0-1,-1 1,0-1,0 0,-1-1,0 1,0-1,-1 1,-1-1,1 0,-1-2,0 6,-1 0,0 0,0 0,0 0,-1 0,0 0,0 0,0 0,-1 0,1 0,-1 0,0 0,-1 1,1-1,-1 1,0 0,0 0,0 0,0 0,-1 0,0 1,0-1,0 1,0 0,0 0,-4-1,4 2,-2 0,1 0,0 0,0 1,0-1,-1 2,1-1,0 0,-1 1,1 0,-1 0,1 1,0-1,-1 1,1 1,0-1,0 1,0-1,0 2,0-1,0 0,0 1,1 0,-1 0,1 0,-3 3,-3 3,-1 1,2-1,-1 2,1-1,1 2,0-1,1 1,0 0,-5 12,-5 21,7-4</inkml:trace>
  <inkml:trace contextRef="#ctx0" brushRef="#br0" timeOffset="9">1136 5309,'0'4,"1"1,0 0,-1-1,2 1,-1-1,0 1,1-1,0 0,0 0,0 0,1 0,-1 0,1 0,0 0,0-1,0 1,1-1,-1 0,1 0,0 0,-1-1,1 1,1-1,-1 0,0 0,0 0,1-1,-1 0,1 0,-1 0,1 0,0 0,-1-1,1 0,0 0,-1 0,1-1,0 0,-1 0,1 0,-1 0,1-1,-1 1,4-3,1-2,-1 0,0-1,0-1,0 1,-1-1,0 0,-1-1,1 1,-2-1,1-1,-1 1,-1-1,0 0,0 0,-1 0,0 0,-1-1,0 1,0-1,-1-8,-1 14,0 0,0 0,-1 1,0-1,1 0,-2 0,1 1,0-1,-1 1,0-1,0 1,-1 0,1 0,-1 0,0 0,0 0,0 1,0-1,-1 1,1 0,-1 0,0 0,0 0,0 1,0-1,0 1,-1 0,1 1,-1-1,1 1,-1 0,0 0,0 0,1 1,-1-1,0 1,0 0,1 1,-1-1,0 1,0 0,1 0,-1 0,1 1,-1 0,-3 1,2 0,0 1,0-1,0 1,0 1,1-1,0 1,0-1,0 1,0 1,1-1,0 1,0 0,0 0,1 0,0 0,0 1,1-1,-1 1,1-1,1 1,-1 0,1 0,0 4,8 10,4-5</inkml:trace>
  <inkml:trace contextRef="#ctx0" brushRef="#br0" timeOffset="10">1417 4238,'0'-2,"0"4,0 8,2 16,3 20,3 24,3 26,1 24,1 16,3 10,8 1,9-9,7-17,10-21,-5-29</inkml:trace>
  <inkml:trace contextRef="#ctx0" brushRef="#br0" timeOffset="11">1951 4332,'0'5,"0"10,3 14,0 16,0 16,-1 11,-1 8,0 1,2-5,0-7,3-14,-1-16</inkml:trace>
  <inkml:trace contextRef="#ctx0" brushRef="#br0" timeOffset="12">2312 4319,'-211'256,"208"-252,-1-1,1 1,0 0,0 0,1 0,-1 0,1 0,-1 0,2 1,-1-1,0 1,1 0,0-1,0 1,0 0,0 0,1-1,0 1,0 0,0 0,1 0,-1 0,1-1,1 1,-1 0,0-1,1 1,0-1,0 1,9 6,1 0,0-1,0-1,1 0,0-1,1 0,0-1,0 0,0-1,14 4,-14-5,18 8,-6-1,1-2,0 0,1-2,-1-1,21 2,0-13,-28-1</inkml:trace>
  <inkml:trace contextRef="#ctx0" brushRef="#br0" timeOffset="13">2647 4693,'21'-9,"0"1,0 1,1 0,1 2,-1 0,0 2,19-1,39 15,-78-10,0 0,0 0,1 0,-1 0,0 0,0 0,0 1,0-1,-1 1,1-1,0 1,-1-1,1 1,-1 0,1 0,-1 0,0 0,0 0,0 0,0 1,0-1,0 0,0 0,-1 1,1-1,-1 0,0 1,0-1,0 0,0 1,0-1,-1 2,-3 8,-1-1,0 1,-1-1,-1-1,0 1,0-1,-1 0,0-1,0 1,-1-2,-1 1,0-1,-7 4,0 3,-24 26,41-40,0 0,0 0,0 0,0 0,0 0,0 0,1 0,-1 0,0-1,0 1,1 0,-1 0,0 0,1 0,-1-1,1 1,-1 0,1 0,0-1,-1 1,1 0,0-1,-1 1,1 0,0-1,0 1,-1-1,1 0,0 1,0-1,0 0,0 1,0-1,-1 0,1 0,0 0,0 0,0 0,0 0,0 0,0 0,0 0,0 0,0 0,0-1,4 2,12 2,-5-2,-1 1,1 0,-1 0,0 1,0 0,0 1,0 0,-1 1,0 0,0 1,0 0,0 0,-1 1,0 0,-1 1,4 4,-10-9,0 0,0 1,-1-1,1 1,-1-1,0 1,0 0,0 0,0-1,-1 1,0 0,0 0,0 0,0-1,0 1,-1 0,1 0,-1-1,0 1,0 0,-1-1,1 1,-1-1,0 1,0-1,-1 2,-70 74,16-37,0-4</inkml:trace>
  <inkml:trace contextRef="#ctx0" brushRef="#br0" timeOffset="14">1284 5388,'-11'265,"8"244,-17 430,14-878,4-64,2-8</inkml:trace>
  <inkml:trace contextRef="#ctx0" brushRef="#br0" timeOffset="15">748 7153,'222'10,"272"-10,53 32,-537-32,-9-1</inkml:trace>
  <inkml:trace contextRef="#ctx0" brushRef="#br0" timeOffset="16">895 7127,'-6'13,"-6"17,-6 13,-6 12,-2 8,0 4,2-3,6-7,8-13,6-15</inkml:trace>
  <inkml:trace contextRef="#ctx0" brushRef="#br0" timeOffset="17">1162 7340,'-9'14,"-7"13,-4 9,0 3,3 0,7-8,11-12,13-18,4-8</inkml:trace>
  <inkml:trace contextRef="#ctx0" brushRef="#br0" timeOffset="18">1363 7273,'-2'42,"-2"-1,-2 1,-2-1,-7 17,-7 42,22-62,0-37,0 0,0-1,1 1,-1-1,1 1,-1 0,1-1,-1 1,1-1,-1 1,1-1,-1 0,1 1,0-1,-1 0,1 1,-1-1,1 0,0 0,-1 1,1-1,0 0,-1 0,1 0,0 0,0 0,-1 0,1 0,0 0,-1 0,1 0,0-1,-1 1,1 0,0 0,-1-1,1 1,0 0,-1-1,1 1,-1-1,1 1,-1 0,1-1,-1 1,1-1,-1 0,1 1,-1-1,0 1,132-124,-115 107,-6 5,0 0,1 1,0 1,0 0,1 0,1 2,0-1,0 2,0 0,1 0,-9 6,0 1,-1-1,1 1,0 0,-1 1,1-1,-1 1,1 0,-1 1,1-1,-1 1,4 2,-6-2,0 1,0-1,-1 1,1 0,-1 0,0 0,0 0,0 0,0 0,0 1,-1-1,1 0,-1 1,0 0,0-1,0 1,-1 0,1-1,-1 1,0 0,0 0,0-1,-1 2,1-4,-1 41,-2 0,-2-1,-1 1,-2-1,-13 35,11-37,2-10,1-9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17.03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 95,'-2'-3,"1"0,3 5,9 10,6 11,7 11,7 10,7 9,6 6,2 3,1 0,-2-3,-1-8,-3-7,-5-12,-8-11</inkml:trace>
  <inkml:trace contextRef="#ctx0" brushRef="#br0" timeOffset="368.161">671 1,'-14'41,"-2"0,-2-1,-21 35,-30 70,63-119,0 1,2 0,1 0,1 0,1 0,2 0,0 0,2 0,1 0,1 0,3 3,35 223,-5 66,-33-251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6.204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0,'-2'16,"-1"7,0 5,3-1,1-2,3-1,1-2,0-1,-2 2,0 0,-2 1,0 4,-1 1,0 3,0 0,-1 0,1-6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6.45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42 1,'-5'18,"-3"8,0 5,0-2,3 0,1-1,2-3,1-1,1 0,0 0,0 1,1 1,-1 0,0-4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7.128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55 0,'-7'16,"-4"14,-1 7,2 4,3-1,2-5,2-5,5-7,3-6,3-7,1-5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7.345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6 1,'-3'18,"0"6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8.38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0,'7'0,"4"3,5 2,7 1,4 1,6 0,5-2,4-1,7-1,7-7,4-3,4-4,-9 0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8.66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1,'14'2,"11"1,6 0,6-1,5-1,-6 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8.94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97,'18'0,"11"0,5 0,-2 0,2 0,-2 0,2 0,1 0,4 0,2-5,1-4,-6 1</inkml:trace>
  <inkml:trace contextRef="#ctx0" brushRef="#br0" timeOffset="1">1003 30,'21'0,"15"-3,14-2,8-5,-4-2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9.227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23,'23'0,"16"0,12-2,7-3,1-1,-2 1,-12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7:08.29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111 0,'0'14,"-2"15,-3 17,-3 19,-7 16,-8 13,-7 8,3-12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9.39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41,'16'0,"12"-2,8-1,5 0,0-2,-1 1,-1 0,-4 1,-8 1</inkml:trace>
  <inkml:trace contextRef="#ctx0" brushRef="#br0" timeOffset="1">481 15,'19'0,"9"0,6-3,-1 0,-2 0,-4 0,-6 2</inkml:trace>
  <inkml:trace contextRef="#ctx0" brushRef="#br0" timeOffset="168.071">775 0,'16'0,"12"0,6 0,2 0,-6 0</inkml:trace>
  <inkml:trace contextRef="#ctx0" brushRef="#br0" timeOffset="353.57">1123 0,'0'0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40.33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9 0,'-5'0,"2"0,7 0,12 2,17 1,19 2,19 1,16-2,12-1,7 0,0-2,-8-1,-17-2,-21-1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38.92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28,'2'0,"0"-1,0 1,0 0,0 0,0 0,0 0,0 0,0 1,0-1,0 1,0-1,-1 1,1 0,0-1,0 1,-1 0,1 0,0 0,-1 0,1 1,-1-1,1 0,-1 1,0-1,1 1,-1-1,0 1,0 0,0-1,0 1,-1 0,1 0,0 0,-1 0,1 0,10 73,-15 74,4 43,1-184,0 0,1 1,0-1,1 0,0 0,0 0,0 0,1-1,0 0,1 1,-1-1,2-1,-1 1,1-1,0 0,0 0,0-1,1 1,0-1,0-1,0 0,0 0,1 0,0-1,0 0,8 2,-5-2,1 0,0-1,0 0,0-1,0 0,0-1,0 0,0-1,0-1,0 0,-1 0,1-1,0-1,-1 0,0 0,0-1,0-1,-1 0,1 0,-1-1,-1 0,1-1,3-4,9-10</inkml:trace>
  <inkml:trace contextRef="#ctx0" brushRef="#br0" timeOffset="286.357">94 322,'3'0,"9"0,12-2,13-3,12-4,9-3,5-3,2-1,-3 0,-11 2,-11 2,-13 3</inkml:trace>
  <inkml:trace contextRef="#ctx0" brushRef="#br0" timeOffset="547.713">94 81,'23'-2,"19"-3,15-3,13-3,4-1,0-1,-6 2,-10 2,-13 3,-14 3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6.663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431 1,'-4'16,"-2"9,0 4,-1 1,0-1,2 0,2 0,1-1,1-1,1-2,2-1,1-3,0-4</inkml:trace>
  <inkml:trace contextRef="#ctx0" brushRef="#br0" timeOffset="168.548">498 883,'-5'18,"-1"11,0 5,2-4</inkml:trace>
  <inkml:trace contextRef="#ctx0" brushRef="#br0" timeOffset="18952.914">498 295,'-7'-4,"0"0,0 1,-1-1,1 2,-1-1,0 1,0 0,0 1,0 0,0 0,0 1,0 0,0 0,0 1,0 0,0 0,0 1,1 0,-1 1,0 0,1 0,0 0,-1 1,-1 1,-1 1,0-1,1 1,0 0,0 1,0 0,1 1,0 0,1 0,-1 0,-3 8,8-13,1 1,0-1,0 1,0-1,1 1,-1 0,1 0,0 0,0 0,0 0,0 0,1 0,-1 0,1 0,0 0,1 0,-1 0,1 0,-1 0,1 0,0 0,1 0,-1-1,1 1,0 0,-1-1,2 1,-1-1,0 1,2 1,4 1,-1 0,1-1,0 0,0 0,1-1,-1 0,1 0,0-1,0 0,0 0,1-1,-1-1,0 1,1-1,-1-1,1 0,0 0,7-2,-5 0,-1-1,1 0,-1 0,1-2,-1 1,-1-1,1-1,-1 0,1 0,-2-1,1 0,-1-1,0 0,-1 0,0-1,0 0,-1-1,0 1,0-1,-1-1,-1 1,0-1,0 0,-1 0,0-1,-1 1,-1-1,1 0,-2-2,0 11,0 0,-1 0,0-1,1 1,-1 0,-1-1,1 1,0 0,-1-1,0 1,1 0,-1 0,-1-1,1 1,0 0,-1 0,1 0,-1 1,0-1,0 0,0 1,-1-1,1 1,0 0,-1-1,0 1,1 0,-1 1,0-1,0 0,0 1,0 0,0-1,0 1,-1 1,1-1,0 0,-1 1,-2-1,-6 2,1 1,0 0,-1 0,1 1,0 1,1 0,-1 0,0 1,1 0,0 1,1 0,-1 1,1 0,0 0,1 1,-7 7,-5 5</inkml:trace>
  <inkml:trace contextRef="#ctx0" brushRef="#br0" timeOffset="19966.703">445 549,'-17'17,"-87"104,21-26,5 4,-44 73,82-95,40-75,0-1,0 0,0 1,0-1,0 0,0 1,0-1,0 0,0 1,1-1,-1 0,1 0,-1 1,1-1,-1 0,1 0,0 0,-1 1,1-1,0 0,0 0,0 0,0 0,0-1,0 1,0 0,0 0,0 0,0-1,0 1,1-1,-1 1,0-1,1 1,0-1,48 9,187-12,-120-3,295 0,-397 5,-8 2,1-1,0-1,0 1,0-1,-1 0,1-1,0 0,-1 0,0-1,1 0,-1 0,6-4,-13 6,1-1,-1 1,1-1,-1 1,0-1,1 1,-1-1,0 1,0-1,0 1,0-1,-1 0,1 1,0-1,0 1,-1-1,1 1,-1 0,0-1,1 1,-1-1,0 1,0 0,0 0,0-1,0 1,0 0,0 0,0 0,0 0,-1 0,1 0,0 1,-1-1,1 0,0 1,-1-1,0 0,-4-3,-17-20,1 0,1-1,2-2,0 1,2-2,0-1,-6-9,9 15,-10-18,-1 1,-2 1,-1 2,-2 1,-2 1,-30-26,7 31,84 37,-9-4</inkml:trace>
  <inkml:trace contextRef="#ctx0" brushRef="#br0" timeOffset="20434.7">578 322,'-18'-2,"-13"-1,-6 0,-3 3,3 6,5 6,8 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22.955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0,'0'0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08.28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282 89,'0'4,"0"9,0 13,-3 12,-2 10,-1 7,1 4,1 3,1-4,1-7,1-7,1-9,3-10,0-13,0-7</inkml:trace>
  <inkml:trace contextRef="#ctx0" brushRef="#br0" timeOffset="248.778">41 316,'-2'-2,"3"-1,9 0,14 1,14 0,15-1,8-1,7-1,0-1,-2 2,-6 0,-13 2</inkml:trace>
  <inkml:trace contextRef="#ctx0" brushRef="#br0" timeOffset="6037.017">335 89,'0'-7,"0"0,-2 6,-3 10,-4 12,1 15,-1 11,1 10,2 7,2 3,1 0,2-3,1-7,0-9,0-11,1-9,-1-9</inkml:trace>
  <inkml:trace contextRef="#ctx0" brushRef="#br0" timeOffset="6314.263">28 316,'9'0,"14"0,18 0,14-4,14-5,10-4,4-3,-3-1,-5 3,-11 4,-13 3,-14 3</inkml:trace>
  <inkml:trace contextRef="#ctx0" brushRef="#br1" timeOffset="16814.763">348 9,'-7'-5,"-2"1,1 6,1 9,2 12,1 14,3 13,0 13,-1 8,-3 5,-3 2,-2-3,1-5,1-8,2-9,3-12,-1-13,0-11</inkml:trace>
  <inkml:trace contextRef="#ctx0" brushRef="#br1" timeOffset="17106.98">1 356,'0'-4,"4"-2,9-3,13 2,16-2,15 0,13 0,11 0,5 2,-1-1,-3-1,-9 1,-12 2,-12 2,-14 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27.68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1 282,'22'68,"-12"-49,122 295,-129-306,1 2,0 0,1-1,0 0,1 0,-1 0,2-1,-1 0,1 0,1 0,-6-7,0 0,0-1,0 1,1 0,-1-1,0 1,1-1,-1 0,0 0,1 0,-1 0,1 0,-1 0,0-1,1 1,-1-1,0 0,0 0,1 1,-1-1,0-1,0 1,0 0,0 0,0-1,-1 1,1-1,0 0,0 1,-1-1,0 0,1 0,-1 0,0 0,0 0,0 0,0-1,0 1,0 0,-1 0,1-1,-1 0,11-28,-1 0,-2 0,-1-1,-2 0,-1 0,-1-1,-2 1,-2-16,2 40,4-344,-3 278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26.81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13 36,'16'-2,"13"-4,7 0,7 1,5 1,2 1,-2 2,-3 0,-6 1,-7-2,-6-1,-8 0</inkml:trace>
  <inkml:trace contextRef="#ctx0" brushRef="#br0" timeOffset="511.63">0 9,'42'277,"-42"-273,0-3,-1 1,1-1,0 0,0 0,-1 0,1 1,0-1,0 0,0 0,0 0,1 1,-1-1,0 0,0 0,1 0,-1 1,1-1,-1 0,1 0,-1 0,1 0,0 0,-1 0,1 0,0 0,0 0,0-1,0 1,0 0,0 0,0-1,0 1,0 0,0-1,0 1,0-1,0 0,0 1,1-1,-1 0,0 0,0 0,1 0,134-39,-122 35,1 1,0 0,0 1,0 0,0 1,0 1,6 1,-16-1,-1 1,0 0,1-1,-1 1,0 1,0-1,0 1,0-1,0 1,0 0,0 1,0-1,-1 1,1-1,-1 1,0 0,0 0,0 1,0-1,-1 1,1-1,-1 1,0 0,0 0,0 0,-1 0,1 2,0 0,-1 1,0-1,0 1,-1 0,1-1,-2 1,1-1,-1 1,0 0,0-1,-1 1,1-1,-2 0,1 0,-1 0,0 0,0 0,0 0,-1-1,0 1,0-1,-3 2,-3 5,-1-1,0-1,0 0,-1-1,-1 0,0-1,0 0,0-1,-6 2,6-3,-1-1,-1 0,1-1,0-1,-1 0,0-1,0-1,0 0,-5-1,20 0,0 0,0-1,1 1,-1-1,0 1,0 0,0-1,0 1,1-1,-1 1,0-1,0 1,0-1,0 1,0 0,0-1,0 1,0-1,0 1,0-1,-1 1,1-1,0 1,0 0,0-1,0 1,-1-1,1 1,0 0,0-1,-1 1,1 0,0-1,-1 1,1 0,0-1,-1 1,1 0,0 0,-1 0,1-1,-1 1,1 0,-1 0,1 0,0 0,-1 0,1 0,-1-1,1 1,-1 0,1 0,-1 1,1-1,0 0,-1 0,1 0,-1 0,1 0,-1 0,18-7,2 0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36.52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59,'16'-2,"17"-3,16-1,18-2,14-1,8 0,4 0,-4 2,-7 3,-13 8,-19 3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37.59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1 241,'22'7,"22"2,19 0,14-2,9-2,2-4,-4-3,-12 0,-18-1</inkml:trace>
  <inkml:trace contextRef="#ctx0" brushRef="#br0" timeOffset="195.472">40 441,'18'3,"20"0,22 0,18-3,14-6,11-6,-14-2</inkml:trace>
  <inkml:trace contextRef="#ctx0" brushRef="#br0" timeOffset="458.799">655 1,'23'11,"19"9,13 5,7 3,4 1,-3 2,-4 4,-11 4,-13 2,-13 4,-16 3,-22 2,-18 2,-16-1,-7-2,-2-5,7-11,13-10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13.481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42 2,'-4'-2,"-2"4,0 10,1 15,2 14,1 13,1 10,1 7,0 3,0-2,0-5,-2-10,-1-14,-2-13,0-12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25.31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3,'14'-2,"1"2,-1 0,1 0,-1 2,0-1,1 2,-1 0,0 1,0 0,-1 1,1 0,-1 2,0-1,1 2,20 14,0 1,-2 1,-1 2,12 13,31 37,-3 2,-4 4,-3 3,-4 2,-3 3,-5 2,-4 2,34 96,-31-46,-7 2,-6 2,-6 1,-7 2,-7 0,-6 1,-8 105,-3-221,0-15,-1 0,-1 0,-1 0,-1 0,0 0,-3 2,5-20,0-1,0 1,-1-1,1 1,-1-1,0 0,1 0,-1 0,0 0,0 0,0-1,-1 1,1 0,0-1,-1 0,1 1,-1-1,1 0,-1 0,1 0,-1-1,0 1,1-1,-1 1,0-1,0 0,1 0,-1 0,0-1,0 1,1-1,-1 1,0-1,1 0,-1 0,1 0,-1 0,1 0,-1-1,1 1,0-1,0 0,0 1,-2-3,-2-3,1 0,0 0,0-1,1 0,0 0,0 0,1-1,0 1,1-1,-1 1,2-1,-1-3,-6-21,-17-21,17 69,7 18,0 0,3 0,0 0,3 0,0 0,9 26,-12-50,3 10,1-50,-6-3,-2 1,-1-1,-1 1,-2 0,-2 0,-1 1,-1 0,-2 0,-1 1,-1 1,-5-4,-11-6,35 45,1 0,0-1,0 0,0 0,0-1,1 1,-1-1,1-1,0 1,0-1,0-1,0 1,3-1,25 5,0-3,0 0,0-3,0 0,0-3,26-4,-60 6,0 0,1 0,-1 1,0-1,1 1,-1-1,0 1,1 0,-1-1,1 1,-1 0,0 0,1 0,-1 0,1 0,-1 0,1 1,-1-1,0 0,1 1,-1-1,0 1,1 0,-1-1,0 1,1 0,-1 0,0-1,0 1,0 0,0 0,0 0,0 1,0-1,0 0,-1 0,1 0,0 1,-1-1,1 0,-1 1,1-1,-1 0,0 1,1-1,-1 1,0-1,0 1,0-1,0 2,-35 140,19-92,-77 278,65-244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36.82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1 116,'25'7,"20"2,18 0,11-2,6-4,-3-3,-9-1,-14-1,-17 1</inkml:trace>
  <inkml:trace contextRef="#ctx0" brushRef="#br0" timeOffset="393.672">55 357,'109'-1,"1"-6,81-15,185-48,-370 68,-3 1,0 0,-1 0,1 1,0-1,-1 0,1 1,0 0,0-1,0 1,-1 0,1 0,0 1,0-1,0 1,-1-1,1 1,0 0,-1 0,1 0,-1 0,1 1,-1-1,1 1,-1-1,0 1,0 0,0 0,0 0,2 2,7 24,-8-21,-1 0,1 0,0 0,1-1,-1 1,1-1,0 0,1 0,0-1,4 5,-1-4,0-1,1 0,-1 0,1-1,0 0,0-1,1 0,-1 0,0-1,1 0,0-1,-1 0,1 0,0-1,0 0,-1-1,1 0,0-1,-1 0,1-1,-1 1,0-2,0 1,0-1,0-1,-1 0,1 0,-1 0,0-1,-1 0,0-1,0 0,0 0,-1 0,0-1,0 0,-1 0,0-1,0 1,-1-1,2-5,-4 5,0-1,0 0,-1 0,0 1,-1-1,0 0,0 0,-1 0,-1 0,1 1,-2-1,1 1,-1-1,-1 1,0 0,0 0,0 0,-1 1,-1-1,-4-5,5 8,0 0,0 1,0-1,0 1,-1 0,0 1,0-1,0 1,-1 0,0 1,1-1,-1 2,0-1,0 1,-1 0,1 0,0 0,-1 1,1 1,-1-1,1 1,-1 0,1 1,-1 0,1 0,-1 1,-2 1,1 0,0 1,1 0,-1 0,1 1,0 0,1 1,-1 0,1 0,0 1,1-1,-1 1,2 1,-1-1,1 1,0 0,0 0,1 1,0 0,1-1,-1 1,2 0,0 0,0 1,0-1,1 2,-3 31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35.68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27 38,'2'3,"0"1,0 0,-1-1,1 1,-1 0,0 0,0 0,0 0,0 0,-1 0,1 0,-1 0,0 0,0 0,-1 1,1 3,14 421,-12-403,1-1,0 1,2 0,1-1,2 2,-6-20,1 0,0 0,0-1,0 1,1-1,0 0,0 0,1 0,-1 0,1-1,1 0,-1 0,1 0,-1-1,1 0,1 0,-1 0,1-1,-1 0,3 0,9 1,0 0,1-2,-1 0,1-2,-1 0,1-1,-1 0,1-2,-1 0,0-1,0-1,0-1,-1 0,0-1,0-1,3-3,34-26,-39 20</inkml:trace>
  <inkml:trace contextRef="#ctx0" brushRef="#br0" timeOffset="266.45">0 439,'16'5,"15"1,13 0,12-1,9-2,4-3,-3-5,-7-2,-13-4,-13-1,-12 0</inkml:trace>
  <inkml:trace contextRef="#ctx0" brushRef="#br0" timeOffset="569.701">41 92,'7'-3,"11"0,16-2,18-5,15-2,8-3,2 0,-6 2,-11 4,-15 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33.348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95 160,'0'21,"0"15,0 14,0 9,0 6,-3 1,0-1,0-8,1-8,3-11,1-12</inkml:trace>
  <inkml:trace contextRef="#ctx0" brushRef="#br0" timeOffset="365.565">1 1,'45'22,"-1"3,-1 1,-1 2,-2 2,36 33,-56-44,1 0,-2 0,-1 2,0 1,-2 0,0 1,-2 0,-1 2,0-1,-2 2,3 10,-12-28,1 0,-2 0,1 0,-1 0,-1 1,1-1,-1 0,-1 1,0-1,0 0,0 0,-1 0,0 0,-1 0,0 0,0-1,-1 1,0-1,0 0,0 0,-1 0,0 0,-1-1,1 0,-1 0,0-1,-1 1,1-1,-1-1,0 1,-6 2,0-1,0 0,-1-1,0 0,0-1,-1-1,1 0,-1-1,1 0,-1-1,0-1,1-1,-1 0,0 0,1-2,-1 0,1 0,0-1,0-1,-3-2,16 7,0 0,0 0,0 0,0-1,0 1,-1 0,1 0,0-1,0 1,0-1,0 1,0-1,0 0,0 1,0-1,1 0,-1 1,0-1,0 0,0 0,1 0,-1 0,1 0,-1 0,0 0,1 0,0 0,-1 0,1 0,0 0,-1 0,1 0,0-1,0 1,0 0,0 0,0 0,0 0,0 0,0 0,1-1,-1 1,0 0,1 0,-1 0,1 0,-1 0,1 0,-1 0,1 0,0 0,0 0,-1 1,1-1,0 0,0 0,0 1,0-1,0 0,0 1,0-1,0 1,0-1,1 1,27-11,5 1</inkml:trace>
  <inkml:trace contextRef="#ctx0" brushRef="#br0" timeOffset="822.387">883 495,'-5'-3,"-1"0,1 0,0 1,-1-1,1 1,-1 1,0-1,0 1,0 0,0 0,0 1,0 0,0 0,1 0,-1 1,0 0,0 0,0 0,0 1,1-1,-1 2,0-1,1 1,0-1,-2 3,-2 0,0 1,0 0,1 1,0 0,0 0,1 1,0 0,0 1,1-1,0 1,1 0,-1 0,-2 9,7-15,-1-1,1 1,0-1,0 1,0 0,0-1,1 1,-1 0,1-1,-1 1,1 0,0 0,0 0,0 0,1-1,-1 1,1 0,-1 0,1-1,0 1,0 0,0-1,0 1,1-1,-1 1,1-1,-1 0,1 0,0 1,0-1,0 0,0-1,0 1,1 0,-1-1,0 1,1-1,-1 0,1 1,-1-1,1 0,0-1,0 1,-1 0,3-1,2 1,1-1,0 0,0-1,0 0,-1 0,1 0,0-1,-1 0,1-1,-1 0,0 0,0 0,0-1,0 0,-1-1,0 1,0-1,0 0,0-1,-1 1,1-1,-2 0,1-1,-1 1,0-1,0 0,0 0,-1 0,0 0,-1-1,0 1,0-1,0-3,0 2,-1 0,0 0,-1 0,0 0,0-1,-1 1,0 0,0 0,-3-5,-2 10,3 19,1 1,1 0,1 0,0 0,2 1,0-2,0 1,1 0,4 9,-4-18,-1 0,1 0,0-1,1 1,0-1,0 0,0 0,1 0,0 0,0-1,0 0,0 0,1 0,0-1,0 0,0 0,1-1,-1 1,1-1,1 0,37 9,-1-5</inkml:trace>
  <inkml:trace contextRef="#ctx0" brushRef="#br0" timeOffset="1080.702">1445 548,'-9'-4,"0"0,0 0,-1 1,1 0,-1 0,1 1,-1 1,0-1,0 2,-6-1,12 1,1 1,-1-1,0 1,0 0,0 0,1 0,-1 0,0 1,1-1,-1 1,1 0,0 0,0 0,-1 1,1-1,1 1,-1-1,0 1,1 0,-1 0,1 0,0 1,0-1,0 1,1-1,-1 1,1-1,-1 1,1 0,0-1,0 1,0 0,1-1,-1 1,1 0,0 0,0 0,0-1,1 1,-1 0,1 0,0-1,0 1,0 0,0-1,1 1,0-1,-1 1,1-1,1 0,-1 0,0 0,1 0,-1 0,1-1,0 1,0-1,0 1,0-1,0 0,1 0,-1-1,0 1,4 0,10 4,2-1,-1-1,1-1,-1 0,1-1,0-1,0-1,-1-1,1 0,0-2,16-3,9-3</inkml:trace>
  <inkml:trace contextRef="#ctx0" brushRef="#br0" timeOffset="1431.298">1712 642,'29'32,"-25"-25,1-1,0 0,1-1,-1 1,1-1,0 0,1 0,-1-1,1 1,0-2,0 1,5 1,0-1,1-1,-1 0,1-1,0-1,0 0,0 0,0-2,0 1,0-2,0 0,-1 0,1-1,0 0,-1-2,0 1,0-1,0-1,-1 0,6-4,-14 7,0 0,0 0,0 0,0 0,-1 0,0-1,1 1,-1-1,0 0,-1 0,1 0,-1 1,1-1,-1-1,0 1,-1 0,1 0,-1 0,0 0,0 0,0-1,0 1,-1 0,0 0,1 0,-2 0,1 0,0 0,-1 0,0 0,0 0,0 1,0-1,0 1,-1 0,0-1,0 1,0 0,0 1,0-1,-1 0,0-1,-1 0,0 0,0 1,0 0,0 0,0 0,0 1,-1 0,1 0,-1 0,0 1,1-1,-1 1,0 1,0-1,0 1,0 0,0 0,1 1,-1 0,0 0,0 0,1 1,-1-1,0 1,1 1,0-1,-1 1,1 0,0 0,1 1,-1-1,1 1,-1 0,1 0,0 1,0-1,1 1,-1 0,1 0,-2 5,3-7,0-1,1 1,-1 0,1 1,-1-1,1 0,0 0,1 0,-1 1,0-1,1 0,0 1,0-1,0 0,0 1,0-1,1 1,0-1,-1 0,1 0,0 1,1-1,-1 0,0 0,1 0,0 0,0 0,0-1,0 1,0-1,0 1,1-1,-1 0,1 1,0-1,-1-1,1 1,0 0,1 0,58 7,-31-12</inkml:trace>
  <inkml:trace contextRef="#ctx0" brushRef="#br0" timeOffset="1704.484">2140 27,'-21'7,"-13"11,-5 10,-1 6,4 5,8 0,9-2,12-5,15-6,12-7,3-7</inkml:trace>
  <inkml:trace contextRef="#ctx0" brushRef="#br0" timeOffset="1977.326">2166 548,'3'19,"2"9,3 8,5 0,5-2,5-4,9-8,10-7,11-6,13-7,9-8,-9-4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39.163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80 1,'-7'20,"-2"21,1 17,1 12,4 8,5 6,5 4,0-4,0-3,-2-7,-1-9,-2-16</inkml:trace>
  <inkml:trace contextRef="#ctx0" brushRef="#br0" timeOffset="367.017">481 122,'-37'55,"-3"-2,-2-2,-2-1,-2-3,-13 9,-130 106,189-162,-1 0,-1 0,1 1,0-1,0 0,0 1,0-1,0 1,0-1,0 1,0 0,0-1,0 1,0 0,0 0,1-1,-1 1,0 0,0 0,1 0,-1 0,1 0,-1 0,1 0,-1 0,1 0,0 1,-1-1,1 0,0 0,0 0,0 0,0 0,0 1,0-1,0 0,0 0,0 0,1 0,-1 0,0 1,1-1,-1 0,1 0,-1 0,1 0,0 0,-1 0,1-1,0 1,0 0,-1 0,1 0,0-1,0 1,1 0,136 84,-104-61,1-1,1-2,1-1,1-2,0-2,1-1,1-3,0 0,1-3,24 2,-51-10,0-1,0-1,0 0,0-1,-1-1,1 0,-1-1,1 0,-1-1,0 0,6-5,12-6</inkml:trace>
  <inkml:trace contextRef="#ctx0" brushRef="#br0" timeOffset="803.56">936 629,'8'17,"195"147,-180-143,-2 0,0 2,-1 0,-1 2,-2 0,0 1,-2 0,11 25,-25-49,0 0,0-1,0 1,0 0,0 0,-1 0,1-1,0 1,-1 0,1 0,-1 0,0 0,0 0,0 0,0 0,0 0,0 0,0 0,0 0,-1 0,1 0,-1 0,0 0,0 0,1 0,-1-1,0 1,0 0,-1-1,1 1,0 0,-1-1,1 0,0 1,-1-1,0 0,-1 1,-12 2,0 0,-1-1,0-1,1-1,-1 0,0-1,0-1,0 0,1-1,-1-1,0 0,1-1,0-1,-2-2,-41-9</inkml:trace>
  <inkml:trace contextRef="#ctx0" brushRef="#br0" timeOffset="1068.879">1030 416,'4'-3,"11"0,14-2,18-5,17-5,16-5,8-3,2 0,-13 3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41.027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148 888,'4'16,"2"11,5 10,2 3,-1 3,-1 1,2-3,-3-4,-3-5,-2-9</inkml:trace>
  <inkml:trace contextRef="#ctx0" brushRef="#br0" timeOffset="1199.453">0 740,'30'-34,"-1"-2,-3-1,-1-1,-1-1,-2-1,-3-1,12-31,-23 39,-9 44,0 0,1 0,0 0,1 0,0 0,1 0,0-1,1 1,0 0,1-1,0 0,1 0,0 0,0 0,1-1,0 0,6 7,15 21</inkml:trace>
  <inkml:trace contextRef="#ctx0" brushRef="#br0" timeOffset="1701.45">562 874,'28'48,"-3"1,-1 2,-3 1,0 8,-19-54,-2-5,0 0,0 1,0-1,0 0,0 0,0 1,0-1,1 0,-1 0,0 1,1-1,-1 0,1 0,-1 0,1 0,0 1,0-1,-1 0,1 0,0 0,0-1,0 1,0 0,0 0,0 0,0-1,0 1,0 0,1-1,-1 1,0-1,0 0,0 1,1-1,-1 0,0 0,1 0,-1 0,1 0,59-78,-47 57,90-117,-103 137,-1 0,1 0,-1 0,0 0,1 0,0 0,-1 0,1 0,0 0,-1 0,1 1,0-1,0 0,0 0,-1 1,1-1,0 1,0-1,0 0,0 1,0 0,0-1,1 1,-1 0,0-1,0 1,0 0,0 0,0 0,0 0,0 0,0 0,1 0,-1 1,0-1,0 0,0 1,0-1,0 0,0 1,0-1,0 1,0 0,0-1,0 1,7 115,-7-110,0 1,1-1,-1 1,1-1,0 0,1 0,-1 0,1 0,1 0,-1 0,1-1,0 0,0 0,0 0,1 0,0-1,0 1,0-1,0 0,1-1,-1 1,1-1,0 0,0-1,0 0,0 1,1-2,-1 1,2-1,42 6,-3-5</inkml:trace>
  <inkml:trace contextRef="#ctx0" brushRef="#br0" timeOffset="2578.409">1565 888,'-7'-2,"1"0,-1 1,1 0,-1 0,0 0,1 1,-1 0,0 0,1 1,-1 0,1 0,-1 1,1 0,-1 0,1 0,0 1,0-1,0 2,0-1,1 1,-1-1,1 2,0-1,0 0,0 1,1 0,-1 0,1 1,1-1,-1 1,1 0,0 0,0 0,-2 6,3-7,0 0,1 0,-1 0,1 0,0 1,0-1,1 0,0 1,0-1,0 0,0 1,1-1,0 1,0-1,0 0,1 0,0 0,0 0,0 0,0 0,1 0,0-1,0 1,0-1,1 0,-1 0,1 0,0 0,0-1,1 1,6 0,0-1,0 0,0-1,0-1,0 0,0 0,0-1,0 0,0-1,1 0,-1-1,-1 0,1-1,0 0,0-1,-1 0,0 0,0-1,0-1,-1 0,6-4,13-9,-1-1,-2-1,0-2,-1 0,-1-2,-2 0,0-1,-2-1,-1-1,-1-1,-1-1,-2 0,-1-1,-1 0,-2-1,-1 0,-1 0,-2-1,0-19,3-9,-3-1,-3 1,-2-1,-3 1,-3-4,-17-31,21 93,0-1,-1 0,1 1,-1 0,0-1,0 1,0 0,-1 0,1 0,-1 0,0 0,1 1,-1-1,0 1,-1 0,1-1,0 2,-1-1,1 0,-1 1,1-1,-1 1,-1 0,1 1,1 0,-1 0,0 0,0 0,0 1,0 0,0 0,0 0,1 0,-1 1,0-1,1 1,-1 0,1 0,0 0,-1 1,1-1,0 1,0 0,1-1,-1 1,-1 2,-44 79,38-56,2 1,1 0,1 0,2 1,1 0,1 0,2 0,1-1,1 1,1 0,4 7,8 38,4 0,3-2,25 57,-40-112,84 182,-91-199,0 0,0 0,0 0,1-1,-1 1,0 0,0 0,1 0,-1-1,0 1,1 0,-1-1,0 1,1 0,-1-1,1 1,-1-1,1 1,0 0,-1-1,1 1,0-1,-1 0,1 1,0-1,-1 0,1 1,0-1,0 0,-1 0,1 1,0-1,0 0,0 0,-1 0,1 0,0 0,0 0,0 0,-1-1,1 1,0 0,0 0,-1-1,1 1,0 0,0-1,-1 1,1-1,81-137,-30 76,-51 62,0-1,1 1,-1 1,1-1,-1 0,0 0,1 0,-1 1,0-1,1 1,-1-1,0 1,0-1,1 1,-1 0,0 0,0 0,0-1,0 1,0 0,0 0,0 1,0-1,0 0,-1 0,1 0,0 0,-1 1,1-1,-1 0,1 1,-1-1,0 0,1 1,-1-1,0 1,0-1,0 0,0 1,0-1,0 0,-1 1,1 0,1 3,-1-5,0 8,0 0,1 0,0-1,1 1,0 0,0 0,0-1,1 0,0 1,1-1,0 0,0 0,0-1,1 1,0-1,0 0,0 0,1-1,0 0,0 0,0 0,1 0,0-1,0 0,0-1,7 3,-5-4,0-2,0 1,-1-1,1 0,0-1,0 0,0 0,-1-1,1 0,-1-1,1 0,-1 0,0-1,0 0,0 0,-1 0,1-1,-1-1,1-1,4-3,0-1,-1 0,0-1,-1 0,-1-1,0 0,0 0,-1-1,-1 0,2-5,5-22,-9 117,-4-66,0-1,0 1,1-1,1 1,-1-1,1 0,1 0,0 0,0 0,1-1,0 0,0 0,1 0,0-1,1 1,-1-1,1-1,1 1,-1-1,1-1,0 1,3 0,17 7</inkml:trace>
  <inkml:trace contextRef="#ctx0" brushRef="#br0" timeOffset="2752.485">2728 527,'-7'18,"3"11,6 4,2-3</inkml:trace>
  <inkml:trace contextRef="#ctx0" brushRef="#br0" timeOffset="3164.154">3209 781,'-27'1,"0"1,1 1,-1 2,1 0,0 2,1 1,0 1,-12 6,-19 22,55-36,0 0,0 0,0 0,0 0,0 1,0-1,0 0,1 1,-1-1,1 0,-1 1,1-1,-1 0,1 1,0-1,0 1,0-1,0 1,0-1,0 1,0-1,0 1,0-1,1 1,-1-1,0 0,1 1,0-1,-1 0,1 1,0-1,-1 0,1 0,0 1,0-1,0 0,0 0,0 0,1 0,-1 0,0 0,1 0,13 9,0-1,0-1,1 0,0 0,0-2,11 3,12 6,-20-8,0 1,-1 1,0 1,0 1,-1 0,1 2,-14-9,1-1,-1 1,0 0,0 0,0 1,-1-1,1 1,-1 0,0 0,0 0,-1 0,0 1,0-1,0 1,0-1,-1 1,0 0,0 0,0-1,-1 1,0 0,0 0,-1 3,-3 0,0 0,0-1,-1 1,0-1,-1 0,1-1,-2 1,1-1,-1 0,0-1,0 0,-1 0,0 0,0-1,0 0,0-1,-1 0,0 0,0-1,0 0,0 0,-1-1,1-1,3 2,0-1,-1 0,1-1,0 1,-1-1,1 0,0-1,-1 0,1 0,-1 0,1-1,-1 0,1 0,0 0,-6-3,5-2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9:46.292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0 520,'514'0,"-458"5,-55-2</inkml:trace>
  <inkml:trace contextRef="#ctx0" brushRef="#br0" timeOffset="1227.79">107 680,'207'1,"171"24,-264-9,-113-16,0 0,0 0,0 0,0 0,0 1,1-1,-1 0,0 0,0 1,0-1,0 1,0-1,0 1,0-1,0 1,-1-1,1 1,0 0,0 0,0 0,-1-1,1 1,0 0,-1 0,1 0,-1 0,1 0,-1 0,1 0,-1 0,0 0,1 0,-1 0,0 0,0 1,0-1,0 0,0 0,0 0,0 0,0 0,0 0,-1 0,1 0,0 0,-1 0,1 1,-1-2,1 1,-1 0,0 0,1 0,-1 0,0 0,1 0,-1-1,0 1,0 0,0 0,0-1,0 1,0-1,-12 9</inkml:trace>
  <inkml:trace contextRef="#ctx0" brushRef="#br0" timeOffset="27347.959">672 0,'56'45,"318"171,-328-186,-2 1,0 3,-3 1,7 10,-33-30,0 1,-2 0,0 1,-1 0,0 1,-2 1,0 0,-1 0,-1 1,0 0,-2 0,1 6,-6-19,1 0,-1 1,-1-1,1 1,-1-1,0 1,-1-1,0 1,0-1,-1 1,0-1,0 0,0 0,-1 0,0 0,-1 0,1-1,-1 1,-1-1,1 0,-3 2,-22 21,-1-2,-1 0,-2-2,-27 16,7-5,26-17,-70 50,2 5,2 5,63-51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0:33.206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379 355,'-17'-6,"0"1,0 0,0 2,0 0,0 0,-1 2,1 0,-1 1,1 1,-1 1,-1 0,11 0,-1-1,1 1,0 1,-1 0,1 0,0 0,1 1,-1 0,1 1,-1-1,1 1,1 1,-1 0,1 0,0 0,0 0,1 1,0 0,0 0,0 1,1-1,0 1,0 1,2-6,1 1,-1 0,1 0,-1 0,1 0,0 0,1 0,-1 0,1 0,0 0,0 0,0 0,0 0,1 0,-1 0,1 0,0 0,1 0,-1 0,1 0,-1 0,1-1,0 1,0-1,1 1,-1-1,1 0,0 0,0 0,0 0,1 1,2-1,1 1,-1-1,1-1,0 1,0-1,0 0,0-1,0 1,0-1,0-1,1 1,-1-1,0-1,0 1,1-1,-1-1,0 1,0-1,0 0,0-1,-1 0,1 0,-1 0,2-2,1 0,0 0,-1-1,0 0,0 0,0-1,-1 0,0-1,-1 1,1-1,-1-1,-1 1,0-1,0 0,-1 0,0 0,0-1,0-1,-6-14,2 25,0-1,0 1,-1 0,1 0,0 0,-1-1,1 1,0 0,-1 0,1 0,-1 0,1 0,0 0,-1 0,1 0,0 0,-1 0,1 0,-1 0,1 0,0 0,-1 0,1 0,0 0,-1 0,1 0,0 0,-1 1,1-1,0 0,-1 0,1 1,0-1,-1 0,1 0,0 1,0-1,-1 0,1 1,0-1,0 0,0 0,-1 1,1-1,0 1,0-1,0 0,0 1,0-1,0 0,0 1,0-1,0 1,0-1,0 0,0 1,0-1,0 0,0 1,-5 13,1 0,0 1,1-1,1 1,0 0,1 0,0 0,1 3,0-15,-1 0,1 0,-1 1,1-1,0 0,0 0,1 0,-1 1,0-1,1 0,0 0,0 0,0 0,0 0,1 0,-1 0,1 0,-1-1,1 1,0 0,0-1,0 0,1 1,-1-1,1 0,-1 0,1 0,-1 0,1-1,0 1,0-1,0 0,0 0,0 0,0 0,0 0,0 0,1-1,-1 0,0 0,0 0,0 0,1 0,1-1,7-4,0-1,-1 0,0-1,0 0,0-1,-1 0,0 0,-1-1,0-1,-1 1,1-1,-2-1,1 0,-2 0,0 0,0-1,-1 0,3-8,4-12,-1-1,-2 0,-1 0,-2-1,-1 0,-1 0,-2 0,-2-1,-1 1,-2 0,-4-20,1 25,3 20,4 25,8 67,5 40,-6 1,-5 64,-12-75,-4-1,-21 72,-11 16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0:34.56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6 180,'-5'193,"6"-131,-2 220,1-249,0-33,1-1,-1 1,0 0,0 0,0 0,0 0,1-1,-1 1,0 0,0 0,0 0,1 0,-1 0,0 0,0 0,1-1,-1 1,0 0,0 0,1 0,-1 0,0 0,0 0,1 0,-1 0,0 0,0 0,1 1,-1-1,0 0,0 0,0 0,1 0,-1 0,0 0,0 0,0 1,1-1,-1 0,0 0,0 0,0 0,1 1,-1-1,0 0,0 0,0 1,0-1,0 0,0 0,0 0,0 1,0-1,1 0,-1 0,0 1,13-26,-12 23,16-36,-10 21,1 0,0 0,1 1,1 0,0 1,1 0,3-1,-14 15,1 0,-1 0,1 0,0 0,-1 1,1-1,0 0,0 0,-1 0,1 1,0-1,0 0,0 1,0-1,0 1,0-1,0 1,0 0,0-1,1 1,-1 0,0 0,0 0,0 0,0 0,0 0,0 0,0 0,1 0,-1 0,0 1,0-1,0 0,0 1,0-1,0 1,0-1,0 1,0-1,0 1,0 0,-1 0,1-1,0 1,0 0,-1 0,1 0,0 0,-1 0,4 10,0 0,-1 0,0 1,-1-1,-1 1,0 0,0 0,-1-1,-1 1,0 0,0 1,1-4,-1 0,1-1,-1 1,-1-1,1 1,-2-1,1 1,-1-1,0 0,-1 0,0 0,0-1,-1 1,1-1,-2 0,1 0,-1 0,4-6,0 0,0 0,0-1,0 1,0 0,0-1,0 1,0-1,0 1,0-1,0 0,0 0,0 0,0 0,0 0,0-1,0 1,0-1,0 1,0-1,0 0,0 1,0-1,0 0,0 0,1-1,-1 1,0 0,1 0,-1-1,1 1,0-1,-1 0,-33-59,27-1,9 33</inkml:trace>
  <inkml:trace contextRef="#ctx0" brushRef="#br0" timeOffset="256.317">287 113,'0'-16,"3"-9,0-4,2 4,2 8,5 17,7 19,7 22,7 22,1 22,-3 18,-6 17,-12 16,-17 9,-20 3,-5-24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0:24.783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15761 544,'-6'0,"0"-1,0 1,-1 0,1 0,0 1,0 0,-1 0,1 0,0 1,0 0,0 0,1 1,-1-1,1 1,-1 0,1 1,0 0,0-1,0 1,1 1,-1-1,1 1,0 0,0 0,1 0,-2 2,3 0,0 0,0 0,0 0,1 0,0 0,0 0,1 0,0 1,0-1,1 0,-1 0,2 0,-1 0,1 0,0 0,1 0,-1 0,1-1,1 1,-1-1,1 0,0 0,0 0,1 0,0-1,0 0,0 0,1 0,-1-1,1 0,0 0,1 0,-1-1,1 0,-1 0,1 0,0-1,5 1,5 1,0-1,0-1,0-1,1 0,-1-1,0-1,1 0,-1-1,0-1,0-1,0-1,-1 0,1-1,-1 0,0-2,-1 0,0-1,0 0,-1-1,0 0,-1-2,0 1,-1-2,0 0,7-10,22-27,-41 50,-1 0,1 1,0-1,0 0,0 0,0 0,0 1,0-1,0 0,0 0,0 1,0-1,0 0,0 0,0 0,0 1,0-1,0 0,0 0,0 1,0-1,0 0,0 0,1 0,-1 1,0-1,0 0,0 0,0 0,0 0,0 1,1-1,-1 0,0 0,0 0,0 0,1 0,-1 0,0 1,0-1,0 0,1 0,-1 0,0 0,0 0,0 0,1 0,-1 0,0 0,0 0,1 0,-1 0,0 0,0 0,0 0,1 0,-7 35,2-15,3-16,0 0,1-1,-1 1,1 0,0-1,0 1,0 0,1 0,-1-1,1 1,0 0,0-1,0 1,0-1,1 1,-1-1,1 1,0-1,0 0,0 0,0 0,1 0,-1-1,1 1,0 0,0-1,0 0,0 0,0 0,0 0,0 0,1-1,-1 1,1-1,3 1,2 0,0-1,0 0,0-1,0 0,1-1,-1 1,0-2,0 1,0-1,0-1,0 0,-1 0,1 0,-1-1,0-1,0 1,0-1,0-1,-1 1,0-1,0-1,-1 1,0-1,0 0,0 0,-1-1,0 0,0 0,-1 0,0 0,-1-1,0 0,0 1,-1-1,0 0,0 0,-1-1,-5-20,4 29,0 1,0-1,0 1,-1-1,1 1,0-1,0 1,-1 0,1-1,0 1,-1 0,1-1,0 1,-1 0,1-1,-1 1,1 0,0 0,-1 0,1-1,-1 1,1 0,-1 0,1 0,-1 0,1 0,-1 0,1 0,-1 0,1 0,-1 0,1 0,0 0,-1 0,1 0,-1 0,1 0,-1 1,1-1,-1 0,1 0,0 1,-1-1,1 0,-1 0,1 1,0-1,-1 0,1 1,0-1,0 1,-1-1,1 0,0 1,0-1,-1 1,1-1,0 1,-4 6,0-1,1 1,0 0,0 1,0-1,1 0,0 1,1-1,0 1,0 0,0-1,1 1,0 0,1-1,0 1,0 0,0-1,3 7,0-7,0 0,0 0,1-1,0 1,0-1,0 0,1 0,0-1,0 0,1 0,0 0,-1-1,1 0,1 0,-1-1,1 0,-1 0,1-1,0 0,0 0,0-1,0 0,1 0,51 9</inkml:trace>
  <inkml:trace contextRef="#ctx0" brushRef="#br0" timeOffset="284.02">17726 450,'-2'19,"-1"14,0 11,0 8,6 1,5-2,2-4,3-6,1-10,0-11,-2-8</inkml:trace>
  <inkml:trace contextRef="#ctx0" brushRef="#br0" timeOffset="575.252">17659 103,'-9'13,"-1"15,8 8,12 5,3-4</inkml:trace>
  <inkml:trace contextRef="#ctx0" brushRef="#br0" timeOffset="745.56">17980 744,'13'-2,"-1"-2,1 0,-1 0,0-1,-1 0,1-1,-1-1,0 1,-1-2,1 0,-2 0,1-1,-1 0,0 0,-1-1,0 0,-1-1,0 0,0 0,-1 0,4-12,-9 22,0-1,0 0,0 0,0 0,0 0,0 0,-1-1,1 1,-1 0,1 0,-1 0,0-1,0 1,0 0,0 0,0-1,0 1,-1 0,1 0,-1 0,0 0,1-1,-1 1,0 0,0 0,0 0,-1 1,1-1,0 0,-1 0,1 1,-1-1,1 1,-1-1,0 1,0-1,0 1,0 0,0 0,0 0,0 0,0 1,-2-2,-4 4,0 0,0 0,1 1,-1 0,1 0,0 1,0 0,0 0,0 1,0-1,1 2,0-1,0 1,1-1,-1 2,1-1,1 0,-1 1,1 0,0 0,1 1,-3 6,4-10,0 1,0-1,1 1,0-1,0 1,0 0,0 0,1-1,0 1,0 0,0 0,1-1,-1 1,1 0,0-1,1 1,-1-1,1 1,0-1,0 1,0-1,0 0,1 0,0 0,0-1,0 1,0 0,0-1,1 0,0 0,2 2,84 32,-44-28</inkml:trace>
  <inkml:trace contextRef="#ctx0" brushRef="#br0" timeOffset="1244.358">18569 437,'-8'0,"0"0,0 1,0 0,0 0,1 1,-1 0,0 0,1 1,0 0,-1 0,1 0,1 1,-1 0,0 1,1 0,0-1,0 2,0-1,1 1,0 0,0 0,0 1,-3 6,7-10,0 0,1 0,-1 0,1 1,0-1,0 0,0 0,0 1,0-1,1 0,-1 0,1 1,0-1,0 0,0 0,1 0,-1 0,1 0,-1 0,1-1,0 1,0-1,0 1,0-1,62 55,-58-53,125 88,-132-92,0 0,1 0,-1 0,0 0,0 1,0-1,0 0,0 0,0 1,1-1,-1 1,0-1,0 0,0 1,1 0,-1-1,0 1,1-1,-1 1,1 0,-1-1,0 1,1 0,0 0,-1-1,1 1,-1 0,1 0,0 0,-1 0,1 0,0-1,0 1,0 0,0 0,0 0,0 0,0 0,0 0,0 0,0-1,1 1,-1 0,0 0,1 0,-1 0,0 0,1-1,-1 1,1 0,-1 0,1-1,-1 1,1 0,0-1,-1 1,1-1,0 1,0-1,-1 1,1-1,0 1,0-1,0 0,0 1,-1-1,1 0,0 0,1 0,-126 0,122 0,1 0,-1 0,0 0,0-1,1 1,-1-1,0 1,1-1,-1 1,0-1,1 0,-1 0,1 1,-1-1,1 0,0-1,-1 1,1 0,0 0,0 0,0-1,0 1,0-1,0 1,0-1,0 1,1-1,-1 1,0-1,1 0,-1 1,1-1,0 0,0 0,0 1,0-1,0 0,0 0,0 1,0-1,0 0,1 1,-1-1,1 0,0 1,-1-1,1 1,0-1,0 1,0-1,0 1,0-1,1 1,13-22,2 1,1 0,1 2,1 0,0 1,1 1,1 1,1 1,1 1,3 0,-25 13,42-19,-43 21,0 0,1 0,-1 0,0-1,0 1,0 1,0-1,0 0,0 0,0 0,0 0,0 1,1-1,-1 0,0 1,0-1,0 1,-1 0,1-1,0 1,0 0,0-1,0 1,0 0,-1 0,1 0,0-1,-1 1,1 0,-1 0,1 0,-1 0,1 0,-1 0,0 0,1 1,-1-1,0 0,0 0,0 0,4 96,-5-87,0 0,0 1,1-1,1 1,-1-1,2 0,0 1,0-1,1 0,0 0,0 0,4 6,-5-13,-1-1,0 1,1-1,0 0,-1 1,1-1,0 0,0 0,0 0,0 0,1-1,-1 1,0 0,1-1,0 0,-1 0,1 0,-1 0,1 0,0 0,0 0,0-1,-1 0,1 1,0-1,0 0,0-1,0 1,-1 0,1-1,0 1,0-1,-1 0,1 0,0 0,-1 0,1-1,-1 1,1-1,-1 1,0-1,0 0,0 0,0 0,0 0,0 0,1-2,14-22,-3-2</inkml:trace>
  <inkml:trace contextRef="#ctx0" brushRef="#br0" timeOffset="1417.829">18863 184,'-14'4,"-7"7,1 7,3 6,7 3,10 4,4-3</inkml:trace>
  <inkml:trace contextRef="#ctx0" brushRef="#br0" timeOffset="1966.242">18996 785,'25'-181,"-14"127,19-67,-30 121,0 1,0 0,0-1,0 1,0 0,1-1,-1 1,0-1,0 1,1 0,-1-1,0 1,1 0,-1-1,0 1,1-1,-1 1,1-1,-1 1,1-1,-1 0,1 1,-1-1,1 1,0-1,-1 0,1 0,-1 1,1-1,0 0,-1 0,1 0,0 0,-1 0,1 0,0 0,0 0,-1 0,1 0,0 0,-1 0,1 0,-1 0,1-1,0 1,-1 0,1 0,0-1,-1 1,1-1,-1 1,1 0,-1-1,1 1,-1-1,1 1,-1-1,0 1,1-1,-1 0,0 1,1-1,-1 1,0-1,0 0,1 1,-1-1,0 0,6 10,87 71,-89-74,-1 1,0 0,0-1,-1 1,0 0,0 0,-1 0,0 1,0-1,-1 0,1 0,-2 1,1-1,-1 0,0 0,0 0,-3 6,-1 35,5-45,-1 0,1 0,0-1,0 1,0 0,1 0,-1-1,1 1,-1 0,1 0,0-1,0 1,0-1,0 1,1-1,-1 1,1-1,-1 0,1 0,0 1,0-1,0 0,0-1,0 1,0 0,0-1,1 1,-1-1,1 0,-1 1,1-1,0-1,-1 1,1 0,0-1,-1 1,1-1,1 0,4 0,-1 0,1-1,-1 0,1 0,-1-1,1 0,-1-1,0 1,0-1,0-1,-1 1,1-1,-1 0,0-1,0 0,0 0,0 0,-1 0,0-1,1-1,6-9,0 1,-1-2,-1 0,0 0,-1-1,-1 0,1-4,-2 1,-8 21,1 0,0 0,0 0,0 0,0 0,-1 0,1 0,0 0,0 0,0 0,0 0,-1 0,1 0,0 0,0 0,0 0,0 0,0 0,-1 0,1 0,0 0,0 0,0 0,0 0,0-1,-1 1,1 0,0 0,0 0,0 0,0 0,0 0,-12 18,8-7,-1-1,1 1,1-1,0 1,1 0,0 0,0 0,1 1,0 9,2-17,-1 1,0 0,1-1,0 1,0-1,0 1,0-1,1 0,0 1,0-1,0 0,0 0,1 0,0 0,-1-1,1 1,1-1,-1 1,0-1,1 0,0 0,0-1,-1 1,2-1,-1 0,7 3,1-1,-1-1,0 0,1-1,-1 0,1-1,0 0,0-1,0 0,5-1,26-4</inkml:trace>
  <inkml:trace contextRef="#ctx0" brushRef="#br0" timeOffset="2355.673">19905 638,'1'-4,"0"-1,-1 0,1 0,-1 0,-1 1,1-1,-1 0,0 0,0 1,0-1,0 0,-1 1,0-1,0 1,0 0,0 0,-1 0,0 0,0 0,0 0,0 1,0-1,-1 1,0 0,0 0,1 0,-2 1,1-1,0 1,0 0,-1 0,1 1,-1-1,-1 0,1 2,0 1,0-1,1 1,-1 0,0 0,1 0,-1 0,1 1,-1 0,1 0,0 0,0 0,0 1,0 0,0 0,0 0,1 0,0 0,-1 1,1-1,0 1,1 0,-1 0,1 0,0 0,-1 3,0-1,0 0,0 1,1 0,0 0,0 0,0 0,1 0,0 0,1 0,0 0,0 0,0 0,1 0,0 1,0-1,1-1,1 5,-2-8,0-1,0 1,1-1,-1 1,1-1,-1 0,1 0,0 1,0-1,0 0,0 0,0-1,0 1,1 0,-1-1,0 0,1 1,-1-1,1 0,0 0,-1 0,1-1,0 1,0-1,-1 1,1-1,0 0,0 0,0 0,-1 0,1-1,0 1,0-1,5-1,0 0,-1 0,1-1,-1 0,0 0,1-1,-2 0,1 0,0-1,-1 0,2-1,50-75,-61 87,1 1,-1 0,1 0,0 0,0 0,1 0,0 0,1 0,-1 0,1 0,0 0,1 1,0-1,0 0,1 0,-1 0,2 0,-1-1,1 1,0-1,0 1,1-1,-1 0,3 2,3-1,1-1,-1 0,1 0,1-1,-1 0,1-1,0 0,0-1,0 0,0 0,1-2,-1 1,1-1,-1-1,1 0,3-1,38-2</inkml:trace>
  <inkml:trace contextRef="#ctx0" brushRef="#br0" timeOffset="21153.568">15988 2964,'18'0,"15"0,14 0,9-3,6 0,2 1,-2-1,-5 2,-8 0,-12 2,-14 4,-12 1</inkml:trace>
  <inkml:trace contextRef="#ctx0" brushRef="#br0" timeOffset="21319.641">16041 3178,'21'2,"17"1,17 0,12-3,7-1,1-4,-5-1,-14-2</inkml:trace>
  <inkml:trace contextRef="#ctx0" brushRef="#br0" timeOffset="21618.187">16403 2616,'23'14,"20"8,18 4,11 2,8 0,-2 0,-6 2,-12 3,-13 3,-14 4,-16 4,-17 6,-21 7,-21 1,-21 1,-19 0,-15-5,10-10</inkml:trace>
  <inkml:trace contextRef="#ctx0" brushRef="#br0" timeOffset="23514.438">17258 2322,'16'23,"14"16,12 11,7 9,4 2,3 1,-2-4,-5-4,-9-8,-11-11</inkml:trace>
  <inkml:trace contextRef="#ctx0" brushRef="#br0" timeOffset="23934.028">17980 2229,'-16'8,"-1"12,2 0,0 1,1 0,1 1,2 1,0 0,1 0,1 1,1 1,2-1,0 1,2 0,0 0,2 1,1 9,2 4,3 0,1 0,2 0,2-1,10 31,22 105,-32 62,-8-114,8-93,0-22</inkml:trace>
  <inkml:trace contextRef="#ctx0" brushRef="#br0" timeOffset="24197.484">18127 2710,'20'0,"17"0,12 0,10 0,4 0,-2 0,-7 2,-13 4,-13 0</inkml:trace>
  <inkml:trace contextRef="#ctx0" brushRef="#br0" timeOffset="24385.49">18260 3031,'19'5,"14"1,11-3,8-4,3-6,-7-2</inkml:trace>
  <inkml:trace contextRef="#ctx0" brushRef="#br0" timeOffset="24643.448">18889 2309,'-7'18,"-2"20,1 17,1 17,2 13,2 9,1 3,2-2,0-5,0-9,0-11,1-14,1-16,2-14</inkml:trace>
  <inkml:trace contextRef="#ctx0" brushRef="#br0" timeOffset="24957.927">19076 2349,'0'23,"2"18,4 19,0 15,1 10,0 5,-1 0,-2-1,-2-6,-1-10,0-8,-4-15,0-15</inkml:trace>
  <inkml:trace contextRef="#ctx0" brushRef="#br0" timeOffset="25240.692">18809 2884,'503'0,"-478"-1,-17 0,0 1,0 0,0 0,1 0,-1 1,0 0,0 1,0 0,-1 0,1 1,0-1,2 3,-8-3,0 1,0 0,0 0,0 0,-1 0,1 0,-1 0,0 0,0 1,0-1,0 0,0 1,-1-1,1 0,-1 1,0-1,0 1,0-1,-1 1,1-1,-1 0,0 1,0-1,0 0,0 1,-1-1,0 0,-1 13,2-14,-5 24,1-1,1 0,1 1,2 0,0 3,2-23,-1 1,1-1,0 1,0-1,0 1,1-1,0 0,1 0,-1 0,1 0,0 0,1-1,-1 1,1-1,0 0,1 0,-1 0,1-1,0 1,0-1,0 0,5 2,42 9,-31-17</inkml:trace>
  <inkml:trace contextRef="#ctx0" brushRef="#br0" timeOffset="25489.044">19423 2510,'-2'16,"6"5,2-1</inkml:trace>
  <inkml:trace contextRef="#ctx0" brushRef="#br0" timeOffset="25843.392">19691 2336,'9'-4,"-1"1,1 0,0 1,-1 0,1 0,0 1,1 0,-1 0,0 1,0 0,0 1,0 0,0 1,0 0,0 0,0 0,-1 1,1 1,-1 0,0 0,0 0,0 1,-1 0,1 1,-1-1,-1 1,1 1,-1-1,0 1,0 0,-1 1,0-1,2 5,2 4,0 0,-1 1,-1 0,-1 1,0-1,-2 1,1 0,-2 1,-1-1,0 0,-1 1,-1-1,-1 1,-1-1,-3 18,-4 7,-1-1,-3-1,-1 0,-2-1,-2 0,-7 10,5-12,1-4,1 1,3 0,0 2,-2 14,15-47,1 0,0 0,0 1,0-1,0 0,1 0,-1 1,1-1,0 0,1 1,-1-1,1 0,-1 1,1-1,1 0,-1 0,1 0,-1 0,1 0,0 0,0 0,1-1,-1 1,1-1,0 0,0 0,0 1,0-2,1 1,-1 0,1-1,11 5,1-2,-1 0,1 0,0-2,0 0,0-1,0 0,1-2,-1 0,0 0,1-2,-1 0,15-4,-19 5,-1-1,0 0,0 0,-1-1,1-1,-1 0,1 0,-1-1,0-1,-1 1,1-2,-1 1,-1-1,1 0,-1-1,6-7,-3-7</inkml:trace>
  <inkml:trace contextRef="#ctx0" brushRef="#br0" timeOffset="26028.895">19745 2737,'20'-2,"21"-1,21 0,21 0,14 1,7-3,-3-9,-19-1</inkml:trace>
  <inkml:trace contextRef="#ctx0" brushRef="#br0" timeOffset="-6208.523">10774 932,'9'21,"6"13,1 7,2 2,-3-4,-2-7,-2-8</inkml:trace>
  <inkml:trace contextRef="#ctx0" brushRef="#br0" timeOffset="-4365.353">10748 585,'-9'0,"-3"2,0 3,7 3,9 3,11-1,2-2</inkml:trace>
  <inkml:trace contextRef="#ctx0" brushRef="#br0" timeOffset="-2635.355">11322 905,'0'-2,"-1"0,1 0,0 0,-1 0,0 0,1 0,-1 0,0 0,0 0,0 0,0 0,-1 1,1-1,0 0,-1 1,1-1,-1 1,0 0,1-1,-1 1,0 0,0 0,0 0,0 0,0 0,0 1,0-1,0 1,0-1,-64-5,60 7,0 0,0 1,0 0,0 1,0-1,0 1,0 0,1 0,-1 1,1 0,0 0,0 0,1 0,-1 1,1 0,0 0,0 0,1 0,-1 1,1 0,1-1,-1 1,1 0,0 0,0 0,0 1,1-1,0 0,0 1,1-1,0 1,0-1,0 0,1 1,0-1,0 0,1 1,0-1,0 0,0 0,0-3,-1 0,0 0,1 0,0 0,-1-1,1 1,0-1,1 1,-1-1,0 0,1 0,-1 0,1 0,-1 0,1 0,0-1,0 1,0-1,0 0,0 0,0 0,0 0,0-1,1 1,-1-1,0 0,0 0,0 0,1 0,-1-1,0 1,0-1,0 0,0 0,0 0,0 0,0 0,0-1,0 1,1-2,8-9,-1-1,0 0,0-1,-2 0,0-1,0 1,-2-2,0 1,0-1,-2 0,0-1,0 1,-2-1,0 0,-1 0,-1 0,0-1,4-66,-3-1,-7-71,4 137,1 12,0 0,-1 0,0 0,0-1,0 1,-1 0,0 0,0 0,-1 1,0-2,2 8,1 0,-1 0,1 0,-1 0,1 0,-1 0,0 0,1 0,-1 0,1 0,-1 1,1-1,-1 0,0 0,1 1,-1-1,1 0,-1 1,1-1,0 0,-1 1,1-1,-1 1,1-1,0 1,-1-1,1 1,0-1,-1 1,1-1,0 1,0-1,0 1,-1-1,1 1,0 0,0-1,0 1,0-1,0 1,0 0,0-1,0 1,0-1,-7 32,2-1,1 1,1 0,2 0,1 6,-1-4,1-18,-3 21,2 1,1-1,3 1,0-1,3 1,1-1,11 34,-16-66,0 1,1-1,-1 0,1 1,0-1,0-1,1 1,-1 0,1-1,0 0,1 0,-1 0,1 0,-1-1,1 1,0-1,0-1,0 1,1-1,-1 0,1 0,-1 0,1-1,0 0,0 0,-1 0,1-1,4 1,5-4,1-1,-1 0,0-1,0-1,-1 0,1-1,-1 0,-1-1,1-1,-2 0,1-1,-1 0,0-1,-1 0,-1-1,0 0,0-1,-1 0,-1 0,0-1,-1 0,0 0,2-11,-4 15,-1-1,-1 1,0-1,0 0,-1 0,-1 0,1 0,-2 0,0-1,0 1,-1 0,0 0,-2-4,3 14,0 0,-1 1,1-1,0 0,-1 1,1-1,-1 0,1 1,-1-1,1 1,-1-1,0 1,1-1,-1 1,1 0,-1-1,0 1,1 0,-1-1,0 1,0 0,1 0,-1 0,0 0,0 0,1-1,-1 1,0 1,0-1,1 0,-1 0,0 0,0 0,1 0,-1 1,0-1,1 0,-1 1,0-1,1 0,-1 1,0-1,1 1,-1-1,1 1,-1-1,1 1,-1-1,1 1,-1 0,1-1,0 1,-1 0,1-1,0 1,0 0,-1-1,1 1,0 0,0 0,0-1,0 1,0 0,0 0,0-1,0 1,0 0,0 0,1-1,-1 1,-4 8,1 1,0-1,0 1,1 0,0-1,1 1,0 0,1 0,0 0,0 0,1 0,0 0,1 0,0 0,1-1,0 1,0-1,1 0,0 0,1 0,0 0,0-1,1 0,0 0,1 0,-1-1,2 0,-1 0,1-1,-1 0,2 0,-1-1,1 0,0 0,0-1,9 3,31 2,-3-7</inkml:trace>
  <inkml:trace contextRef="#ctx0" brushRef="#br0" timeOffset="-1829.564">12124 691,'-2'9,"1"0,0 1,0-1,1 0,0 1,1-1,0 1,0-1,1 0,0 0,0 0,1 0,1 0,-1 0,2-1,-1 0,1 0,0 0,1 0,-1-1,2 0,-1 0,1 0,0-1,0 0,1 0,4 2,-8-6,-1-1,0 1,1-1,-1 0,1 0,0 0,-1-1,1 1,0-1,-1 0,1 0,0 0,-1-1,1 1,-1-1,1 0,0 0,-1 0,0 0,1-1,-1 1,0-1,1 0,-1 0,0 0,0 0,-1-1,1 1,0-1,-1 1,0-1,1 0,-1 0,0 0,-1-1,1 1,0 0,-1-1,7-13,-1-1,0-1,-2 1,0-1,3-19,1-5,-5 72,-4-11,1 0,0 1,2-1,0 0,1 0,1 0,5 11,-8-23,0-1,1 1,-1-1,1 0,0 0,1 0,-1-1,1 1,0-1,0 0,0 0,0 0,1-1,0 1,0-1,0 0,0 0,0-1,0 0,1 0,-1 0,1 0,0-1,-1 0,1 0,2 0,5-3,0 0,0-1,-1 0,1-1,-1 0,0-1,0-1,0 0,-1 0,0-1,0 0,-1-1,0 0,0-1,-1 0,0-1,-1 0,0 0,0-1,2-6,8-15,-1-1,-2 0,-2-2,-1 1,-2-2,-1 1,-1-1,-3-1,0 1,-3-1,-1 0,-4-34,3 28,-1 0,-3 1,-2-1,-1 1,-3 1,-2-4,-5 9,17 35,-1 1,1-1,0 1,-1-1,1 1,0-1,-1 1,1-1,-1 1,1-1,-1 1,1 0,-1-1,1 1,-1 0,0-1,1 1,-1 0,1 0,-1 0,0 0,1-1,-1 1,0 0,1 0,-1 0,0 0,1 0,-1 1,1-1,-1 0,0 0,1 0,-1 0,0 1,1-1,-1 0,1 1,-1-1,1 0,-1 1,1-1,-1 1,1-1,-1 1,1-1,0 1,-1-1,1 1,0-1,-1 1,1-1,0 1,0 0,-1-1,1 1,-6 13,-1 1,2 0,0 1,1-1,1 1,0-1,1 1,0 9,0-6,-4 31,3 1,2 0,2 0,2 0,3 0,6 22,-6-43,2 0,1-1,1 0,2 0,0-1,2-1,2 0,0-1,1-1,2 0,8 7,46 26,-70-56,0-1,0 0,0 0,0 0,1 0,-1-1,0 1,1-1,-1 0,0 0,1 0,-1 0,0-1,1 1,-1-1,0 0,0 0,1 0,-1 0,0-1,0 1,0-1,-1 0,1 0,0 0,0-1,14-13,-1-1,-1-1,0 0,-1-1,-1-1,9-19,17-23,-39 62,0 1,0-1,0 1,1-1,-1 0,0 1,0-1,1 1,-1-1,0 0,1 1,-1-1,0 0,1 1,-1-1,0 0,1 0,-1 0,1 1,-1-1,1 0,-1 0,1 0,-1 0,0 0,1 0,-1 1,1-1,-1 0,1-1,-1 1,1 0,-1 0,1 0,-1 0,1 0,-1 0,0 0,1-1,-1 1,1 0,-1 0,0-1,1 1,-1 0,0-1,1 1,-1 0,0-1,1 1,-1 0,0-1,0 1,1-1,-1 1,0 0,0-1,0 1,0-1,0 1,1-1,-1 1,0-1,0 1,0-1,0 1,0-1,2 41,-3-34,1 18,7 74,-6-95,0 1,0-1,0 0,1 0,-1 0,1-1,-1 1,1 0,0 0,0-1,1 1,-1-1,0 0,1 0,-1 0,1 0,0 0,0 0,-1-1,1 1,0-1,0 0,1 0,-1 0,0 0,0-1,0 1,1-1,68-11,-40-2</inkml:trace>
  <inkml:trace contextRef="#ctx0" brushRef="#br0" timeOffset="-1561.732">13502 571,'-14'-3,"-7"-2,-1-3,2 0</inkml:trace>
  <inkml:trace contextRef="#ctx0" brushRef="#br0" timeOffset="-1380.919">12753 384,'23'0,"20"0,23 0,21 0,18-3,10 0,2 1,-19-1</inkml:trace>
  <inkml:trace contextRef="#ctx0" brushRef="#br0" timeOffset="-907.272">13889 718,'-104'-5,"100"5,0 1,0 1,-1-1,1 0,0 1,0 0,1 0,-1 0,0 1,1-1,-1 1,1 0,0 0,0 0,0 0,0 0,0 1,1 0,-1-1,1 1,0 0,0 1,0 0,0 1,1-1,-1 0,1 0,0 0,1 1,-1-1,1 0,0 1,1-1,-1 0,1 1,0-1,0 0,1 0,-1 1,1-1,0-1,1 1,-1 0,1 0,0-1,0 0,0 1,1-1,-1 0,1-1,0 1,0-1,1 0,-1 0,1 0,-1 0,1-1,2 1,9 4,1-1,0-1,0 0,1-1,0-1,-1-1,1 0,0-2,0 0,0 0,0-2,-1 0,1-2,-1 1,1-2,-1-1,0 0,-1-1,0 0,0-1,0-1,0-2,57-57,-72 68,0-1,-1 1,1 0,0 0,0 0,0 1,0-1,-1 0,1 0,0 0,0 0,-1 1,1-1,0 0,0 1,-1-1,1 1,0-1,-1 1,1-1,0 1,-1-1,1 1,-1-1,1 1,-1 0,1-1,-1 1,0 0,1 0,-1-1,0 1,0 0,1 0,-1-1,0 1,0 0,0 0,0 0,0 0,0-1,0 1,0 0,0 0,0 0,-1-1,1 1,0 0,-1 0,1-1,0 1,-1 0,2 8,0-4,0 0,1-1,-1 1,1 0,0-1,1 1,-1-1,1 0,0 0,0 0,0 0,0 0,0-1,1 1,0-1,0 0,0 0,0-1,0 1,1-1,-1 0,1 0,-1 0,1-1,0 1,0-1,0 0,-1-1,1 1,0-1,0 0,0 0,0 0,0-1,0 0,0 0,0 0,-1-1,1 1,0-1,3-2,-4 2,1-1,-1 1,1-1,-1 0,0 0,0 0,-1-1,1 0,0 0,-1 1,0-2,0 1,0 0,-1-1,0 1,1-1,-1 0,-1 0,1 0,-1 0,0 0,0 0,0 0,-1 0,0 0,0 0,0 0,-1-1,1 1,-1 0,0 0,-1 0,1 0,-1 1,0-1,0 0,-1 1,1-1,-1 1,0 0,-2-3,-1 2,0 1,0-1,0 1,-1 0,1 1,-1 0,0 0,0 0,0 1,0 0,-1 0,1 0,-1 1,1 1,-1-1,1 1,-1 0,1 1,-1 0,1 0,0 0,-1 1,1 0,0 1,0 0,0 0,0 0,1 1,-1 0,1 0,0 1,0-1,1 1,-1 1,1-1,0 1,0 0,1 0,0 0,0 0,1 1,-1 0,1 0,0 2,2-5,0-1,0 1,1-1,0 1,-1 0,1-1,0 1,1-1,-1 1,1-1,0 1,-1-1,1 1,1-1,-1 1,1-1,-1 0,1 0,0 0,0 0,0 0,0 0,1 0,-1-1,1 1,0-1,0 0,-1 0,2 0,-1 0,0 0,2 0,23 9</inkml:trace>
  <inkml:trace contextRef="#ctx0" brushRef="#br0" timeOffset="-606.686">14504 277,'-10'2,"-1"1,1 0,0 1,0 0,1 1,-1 0,1 1,0 0,0 0,1 1,-4 3,9-7,-1 1,1-1,0 1,0 0,1 0,-1 0,1 0,0 0,0 0,0 1,1-1,-1 1,1-1,0 1,1-1,-1 1,1 0,0-1,0 1,0 0,1-1,-1 1,1 0,0-1,1 1,-1-1,1 1,8 16,1-1,1 0,1 0,0-2,2 1,5 4,53 75,-58-70,-12-22,-1 0,1 1,0-1,1-1,0 1,-1 0,2-1,-1 0,1 0,-1 0,1-1,1 1,-1-1,1 0,-1-1,1 1,0-1,0 0,1-1,70 7,-35-8</inkml:trace>
  <inkml:trace contextRef="#ctx0" brushRef="#br0" timeOffset="12834.394">3007 3191,'14'0,"18"-2,17-1,14-2,10-3,3-2,-3-1,-15 0</inkml:trace>
  <inkml:trace contextRef="#ctx0" brushRef="#br0" timeOffset="-9832.709">3475 1025,'13'2,"-1"-1,1-1,0 0,-1-1,1 0,0-1,-1 0,0-1,1 0,-1-1,0 0,-1-1,1-1,-1 0,10-7,28-13,0-3,-2-1,-1-3,-2-2,-1-1,-2-3,-1-1,24-34,-54 63,-1-1,0 0,-1-1,0 0,-1 0,0-1,-1 0,-1 0,0 0,0-4,-4 16,-1 1,0 0,1-1,-1 1,0-1,0 1,0-1,0 1,0 0,0-1,0 1,0-1,-1 1,1 0,-1-1,1 1,-1 0,1-1,-1 1,0 0,1 0,-1 0,0-1,0 1,0 0,0 0,0 0,0 0,0 1,-1-1,1 0,0 0,0 1,-1-1,1 1,0-1,-1 1,1-1,-1 1,-54 13,46-6,1 0,-1 1,1 0,1 1,0 0,0 0,0 0,1 1,1 0,0 1,0-1,1 1,0 0,1 1,-2 7,-2 10,2 1,0 0,2 1,1-1,2 22,5 45,5-1,4 0,18 65,-13-74,-3 1,-3 1,-5-1,-4 48,-2-126,-1 0,0 0,0-1,-1 1,-1 0,0-1,0 1,-1-1,0 0,0 1,-1-1,0-1,-1 1,0-1,0 0,-1 0,-2 3,-10-1</inkml:trace>
  <inkml:trace contextRef="#ctx0" brushRef="#br0" timeOffset="-9366.297">3823 1212,'111'-31,"-10"4,-18 3,2 5,35-3,-115 20,0 1,0 0,-1 0,1 1,0-1,0 1,0 0,0 1,0-1,0 1,0 0,-1 0,1 0,0 1,-1-1,1 1,-1 0,1 1,-1-1,0 1,0 0,0 0,0 0,-1 0,1 1,-1 0,0-1,1 3,37 206,-40-209,-1-1,1 0,0 0,0 0,0-1,0 1,1 0,-1 0,0-1,1 1,-1 0,1-1,0 1,-1-1,1 0,0 0,0 0,0 0,0 0,0 0,0 0,0 0,0-1,0 1,0-1,0 0,1 0,-1 1,0-1,0 0,0-1,0 1,1 0,-1-1,0 1,0-1,0 0,0 0,0 1,0-1,0-1,0 1,0 0,9-8,-1 0,0 0,0-1,-1-1,0 1,-1-1,0-1,-1 1,0-1,-1-1,0 1,-1-1,-1 0,0 0,0-1,-1 1,-1-1,0-7,3 4,-1 38,-2-8,0 4,0-1,2 0,0 1,1-1,0-1,2 1,0-1,0 0,1 0,6 6,29 10,-22-26</inkml:trace>
  <inkml:trace contextRef="#ctx0" brushRef="#br0" timeOffset="-9004.142">5012 999,'-3'10,"0"0,0 0,1 0,0 0,1 0,0 0,1 1,0-1,0 0,1 1,1-1,0 0,0 0,1 0,0 0,0 0,1-1,1 0,0 0,0 0,0 0,1-1,1 1,-1-2,1 1,1-1,-1 0,9 5,-12-9,1-1,-1 0,1-1,0 1,0-1,0 0,0 0,0-1,0 1,0-1,-1 0,1-1,0 1,0-1,0 0,0 0,0 0,0-1,-1 1,1-1,-1-1,1 1,-1-1,0 1,0-1,0 0,0-1,0 1,-1-1,3-2,4-5,-1 0,0-1,-1 0,0 0,-1-1,-1 0,0 0,0 0,-1-1,-1-1,6-27,-11 75,0-27,0 1,0-1,0 1,1 0,0-1,1 1,-1-1,1 1,0 0,1-1,-1 0,1 1,1-1,-1 0,1 0,0 0,0-1,1 1,0-1,0 1,0-1,1 0,-1-1,1 1,2 0,32 12,1-6</inkml:trace>
  <inkml:trace contextRef="#ctx0" brushRef="#br0" timeOffset="-8329.328">5909 1038,'-10'0,"0"1,1-1,-1 1,1 1,-1 0,1 0,0 1,-1 0,1 1,1 0,-1 0,1 1,-1 0,1 0,1 1,-1 0,1 0,0 1,0 0,1 0,-2 4,6-8,1-1,-1 1,1-1,0 1,0 0,0 0,0 0,1 0,-1-1,1 1,0 0,0 0,0 0,0 0,0 0,1 0,-1 0,1 0,0 0,0-1,0 1,0 0,0-1,0 1,1 0,0-1,-1 0,1 1,0-1,0 0,0 0,0 0,1 0,-1 0,0-1,1 1,-1-1,1 1,0-1,11 4,-1 0,1-1,0-1,1 0,-1-1,0 0,1-1,-1-1,1 0,-1-1,0-1,1 0,-1-1,0 0,0-2,-1 1,1-2,-1 1,0-2,0 0,3-3,0-1,-1 0,-1-1,0 0,-1-1,0-1,-1 0,-1 0,0-1,-1-1,0 0,-2 0,0-1,0 0,-2-1,0 1,-1-1,-1 0,0 0,-2-1,0-3,2-31,-3-1,-2 1,-2-1,-2 1,-3 0,-7-19,10 44,3 14,-1 1,0-1,-1 1,0 0,-1 0,0 0,-2 0,7 12,0 1,-1-1,1 1,0 0,-1 0,1-1,0 1,-1 0,1 0,-1-1,1 1,-1 0,1 0,-1 0,1 0,0 0,-1 0,1-1,-1 1,1 0,-1 0,1 0,-1 1,1-1,-1 0,1 0,-1 0,1 0,0 0,-1 1,1-1,-1 0,1 0,-1 0,1 1,0-1,-1 0,1 1,0-1,-1 0,1 1,0-1,0 1,-1-1,1 0,0 1,0-1,0 1,-1-1,1 1,0-1,0 1,0-1,0 1,0-1,0 0,0 1,0-1,0 1,0-1,0 1,0-1,1 1,-1-1,0 1,0-1,0 0,1 1,-1-1,0 1,-10 184,7-123,3 1,3-1,2 1,3-1,3-1,2 1,5 5,-12-52,0-1,0 0,2 0,0-1,0 1,1-2,1 1,5 4,-11-12,1-1,-1 1,1-1,0 0,1-1,-1 1,0-1,1 0,0 0,0-1,0 0,0 0,0 0,0-1,1 0,-1 0,1 0,-1-1,0 0,1 0,3-1,0-3,-1 0,0 0,0-1,-1 0,1 0,-1-1,-1 0,1 0,-1-1,0 0,0-1,-1 1,0-1,0-1,-1 1,0-1,-1 0,1 0,-2 0,1 0,-1-2,20-35,-23 46,0 0,0 1,0-1,0 0,1 0,-1 1,0-1,0 0,0 0,1 1,-1-1,0 0,0 0,1 0,-1 1,0-1,0 0,1 0,-1 0,0 0,1 0,-1 0,0 1,1-1,-1 0,0 0,0 0,1 0,-1 0,0 0,1 0,-1 0,0-1,1 1,-1 0,0 0,1 0,-1 0,0 0,0 0,1-1,-1 1,0 0,0 0,1 0,-1-1,0 1,0 0,0 0,1-1,-1 1,0 0,0 0,0-1,0 1,0 0,1-1,-1 1,0 0,0 0,0-1,0 1,4 34,-4-21,27 90,-26-99,1 0,0-1,0 1,0-1,0 0,1 0,-1 0,1 0,0 0,0 0,0-1,0 1,0-1,1 0,-1 0,1 0,-1-1,1 1,0-1,-1 1,1-1,0-1,0 1,0 0,3-1,24-3,-3-4</inkml:trace>
  <inkml:trace contextRef="#ctx0" brushRef="#br0" timeOffset="-8123.697">6684 879,'0'0</inkml:trace>
  <inkml:trace contextRef="#ctx0" brushRef="#br0" timeOffset="-7948.167">6136 638,'-9'-2,"3"-1,13 0,20 0,24-1,24-2,22-3,-6 1</inkml:trace>
  <inkml:trace contextRef="#ctx0" brushRef="#br0" timeOffset="-6492.868">7085 932,'-3'21,"0"-1,2 1,0-1,1 1,1 0,4 17,-4-32,0-1,1 0,-1 1,1-1,0 0,1 0,-1 0,1-1,0 1,0-1,0 1,1-1,-1 0,1 0,0 0,0-1,1 0,-1 1,1-1,0-1,-1 1,1-1,0 0,1 0,-1 0,0-1,6 1,-3 0,2-2,-1 1,0-1,0-1,0 0,0 0,0-1,-1 0,1 0,0-1,-1 0,1 0,6-5,-10 6,-1 0,0-1,0 1,-1-1,1 0,0 0,-1 0,1 0,-1-1,0 1,0-1,-1 0,1 0,-1 0,0 0,0 0,0-1,0 1,-1-1,0 1,0-1,0 1,0-1,-1 0,0 1,0-1,0-2,-1 1,-1 1,0-1,1 0,-2 1,1 0,-1-1,0 1,0 0,0 1,-1-1,1 0,-1 1,0 0,0 0,-1 0,0 1,1-1,-1 1,0 0,0 0,-1 1,1-1,0 1,-2 0,-8-3,0 1,-1 0,1 1,0 0,-1 1,0 1,1 1,-9 0,20 0,0 0,0 0,0 0,-1 1,1-1,0 1,0 0,0 0,0 0,1 1,-1 0,0-1,0 1,1 0,-1 1,1-1,0 1,-2 1,5-3,0 0,0-1,0 1,0 0,0 0,0 0,0 0,0 0,0 0,1 0,-1-1,0 1,0 0,1 0,-1 0,1 0,-1-1,1 1,-1 0,1-1,-1 1,1 0,0-1,-1 1,1 0,0-1,-1 1,1-1,0 0,0 1,0-1,0 1,-1-1,1 0,0 0,0 0,1 1,16 3,0 0,0-1,0-1,1-1,-1 0,0-1,1-2,-1 1,14-5,-18 5,308-36,-320 36,1 1,0-1,0 1,-1 0,1 0,0 0,0 0,-1 0,1 1,0-1,-1 1,1 0,0 0,-1 0,1 0,-1 0,1 0,-1 1,0-1,0 1,1 0,-1 0,0 0,-1 0,1 0,0 0,0 0,-1 0,1 1,-1-1,0 1,0-1,0 1,0-1,0 1,-1 0,1-1,-1 2,-4 129,5-131,1 0,-1 0,0 0,1 0,-1 0,1-1,0 1,-1 0,1-1,0 1,0-1,0 0,0 0,0 1,0-1,0-1,1 1,-1 0,0 0,1-1,-1 0,0 1,1-1,-1 0,0 0,1 0,-1 0,0-1,1 1,-1-1,0 1,1-1,-1 0,0 0,0 0,0 0,0 0,0 0,0-1,1 0,16-10,0 0,-1-1,-1-1,0 0,-1-1,-1-1,0-1,-1 0,-1-1,-1 0,10-19,-15 26,-7 11,20-25,-20 25,1-1,-1 1,0 0,1 0,-1 0,1 0,-1 0,1 0,-1 0,1 0,-1 0,1 0,-1 0,0 0,1 0,-1 1,1-1,-1 0,1 0,-1 0,0 1,1-1,-1 0,0 0,1 1,-1-1,0 0,1 1,-1-1,0 0,1 1,-1-1,0 1,0-1,0 0,1 1,-1-1,0 1,0-1,0 1,0-1,0 1,0-1,0 0,0 1,0-1,0 1,0-1,0 1,0-1,0 1,0-1,-1 0,1 1,0-1,0 1,-1-1,1 0,0 1,-1-1,2 4,-2 7,1 1,0-1,1 0,1 0,-1 0,2-1,0 1,0 0,0-1,2 0,-1 1,1-2,1 1,0-1,0 1,5 4,2-5,0 0,0-1,1-1,0 0,0-1,0 0,1-2,0 1,0-2,0 0,1-1,-1 0,0-1,1-1,-1 0,1-1,-1-1,1-1,-1 0,0-1,10-4,-11 5,-1-1,1 0,-1-1,0-1,0 0,-1-1,0 0,0-1,0 0,-1-1,-1-1,1 1,-2-2,1 1,6-11,-14 19,-1 0,0 0,-1 1,1-1,0 0,0 0,-1 0,1 0,-1 0,0 0,1 0,-1 0,0 0,0 0,0 0,0 0,-1 0,1 0,-1 0,1 0,-1 0,1 1,-1-1,0 0,0 0,0 0,0 1,0-1,-1 1,1-1,0 1,-1-1,1 1,-1 0,1-1,-1 1,0 0,0 0,1 0,-1 0,0 1,0-1,0 0,0 1,0 0,0-1,0 1,0 0,-8-2,0 1,0 0,0 1,0 0,0 0,0 1,0 0,0 1,0 0,0 1,1 0,-1 0,1 1,0 1,0-1,0 1,0 1,1 0,0 0,0 0,1 1,0 0,0 1,1-1,-5 7,10-12,0 0,0 1,0-1,0 0,0 0,1 0,-1 1,0-1,1 1,0-1,0 0,0 1,0-1,0 0,0 1,0-1,1 1,-1-1,1 0,0 1,-1-1,1 0,0 0,1 0,-1 0,0 0,1 0,-1 0,1 0,-1 0,1-1,0 1,0 0,-1-1,1 0,0 1,1-1,-1 0,0 0,0 0,1 0,10 3,0-1,0-1,1 0,-1-1,0 0,1-1,-1 0,0-1,1-1,-1 0,0 0,0-2,0 0,0 0,-1-1,7-4,40-28,-58 37,-1 1,1-1,0 0,0 1,-1-1,1 1,0 0,0-1,-1 1,1 0,-1-1,1 1,-1 0,1-1,-1 1,1 0,-1 0,0 0,1 0,-1-1,0 1,1 0,-1 0,0 0,0 0,0 0,0 0,0 0,0-1,0 1,0 0,-1 0,1 0,0 0,0 0,-1-1,1 1,-1 0,1 0,-1 0,1 4,0-3,-1 1,1 0,0-1,-1 1,1 0,1-1,-1 1,0 0,1-1,-1 1,1-1,0 1,0-1,0 1,0-1,0 1,1-1,-1 0,1 0,-1 0,1 0,0 0,0 0,0 0,0 0,0-1,0 1,0-1,1 1,-1-1,0 0,1 0,-1 0,1 0,-1-1,1 1,0-1,-1 1,1-1,0 0,-1 0,1 0,0-1,-1 1,1 0,-1-1,1 0,0 0,4-3,1-2,-1 1,-1-1,1 0,-1 0,0-1,0 0,0 0,-1-1,0 1,-1-1,0 0,0 0,-1-1,0 1,0-1,-1 1,0-1,0 0,-1 0,0 0,-1 0,0-3,0-6,0 1,-1-1,0 0,-2 1,0 0,-1-1,-1 0,43 31,-20-8,1 0,0-1,0-1,1-1,-1 0,5-2,60 7,-81-6,-1-1,1 0,0 1,0 0,-1 0,1 0,0 0,-1 0,1 1,-1-1,1 1,-1-1,0 1,1 0,-1 0,0 0,0 0,-1 0,1 1,0-1,-1 0,1 1,-1-1,0 1,0 0,0-1,0 1,0 0,-1 0,1 0,-1-1,0 3,-5 79,3-73,0 0,1 0,0 0,1 0,0 0,0 0,1 0,1-1,0 2,0-9,-1 1,1-1,0 1,0-1,0 0,0 1,0-1,1 0,0-1,-1 1,1 0,0-1,0 1,1-1,-1 0,0 0,1-1,-1 1,1 0,0-1,-1 0,1 0,0 0,0-1,3 1,99-7,-89 3,-1-2,0 1,0-2,-1 0,0-1,0-1,0 0,-1-1,-1 0,1-1,-1-1,-1 0,0 0,-1-2,0 1,-1-1,0-1,1-2,-10 14,1 0,-1-1,0 1,0-1,0 1,0-1,0 1,0-1,-1 0,1 1,-1-1,0 0,1 1,-1-1,-1 0,1 1,0-1,-1 0,1 1,-1-1,0 0,0 1,0-1,0 1,0-1,0 1,-1 0,1 0,-1-1,0 1,0 0,0 0,0 1,0-1,0 0,0 1,0-1,-1 1,1 0,0-1,-1 1,0 0,-2 1,0 0,0 0,-1 0,1 1,0 0,0 0,0 0,0 1,0-1,0 1,0 0,0 1,0-1,1 1,0 0,-1 0,1 0,0 1,0 0,1-1,-1 1,1 1,0-1,0 0,0 1,1-1,-1 1,1 0,0 0,1 0,-1 0,1 0,0 0,0 0,1 1,-1-1,1 0,0 0,1 1,-1-1,1 0,0 0,0 1,1-1,0 0,0-1,1 3,2 0,1-1,-1 0,2 0,-1 0,1-1,-1 0,1-1,1 1,-1-1,1 0,7 2,41 16</inkml:trace>
  <inkml:trace contextRef="#ctx0" brushRef="#br0" timeOffset="3847.783">4385 2723,'-2'-14,"0"1,2-1,-1 0,2 1,0-1,0 1,2-1,-1 1,5-13,-5 20,3-20,2 0,1 0,1 1,2 0,0 1,1 0,1 1,2-1,-14 22,0 1,-1-1,1 0,0 1,0-1,0 1,0-1,0 1,0-1,0 1,1-1,-1 1,1 0,-1 0,1 0,-1 0,1 0,-1 0,1 0,0 1,-1-1,1 0,0 1,0 0,0-1,-1 1,1 0,0 0,0 0,0 0,0 0,0 0,-1 1,1-1,0 0,0 1,-1 0,1-1,0 1,0 0,-1 0,1 0,-1 0,1 0,-1 0,1 1,8 15,0 0,-1 1,0 0,-2 1,0 0,-1 0,-1 1,-1 1,11 86,-16-107,1-1,-1 1,1-1,0 1,-1-1,1 1,-1-1,1 1,-1 0,1-1,-1 1,1 0,-1-1,0 1,1 0,-1 0,1 0,-1 0,0-1,1 1,-1 0,0 0,1 0,-1 0,1 0,-1 0,0 1,1-1,-1 0,0 0,1 0,-1 0,1 1,-1-1,1 0,-1 1,1-1,-1 0,1 1,-1-1,1 1,-1-1,1 1,-1-1,1 1,0-1,-1 1,1-1,0 1,0 0,-1-1,1 1,0-1,0 1,0 0,0-1,0 1,0-1,0 1,0 0,0-1,0 1,0 0,0-1,0 1,0-1,1 1,-1 0,0-1,0 1,-3-11,-1 0,1 0,1 0,0-1,0 1,1-1,0 1,1-1,1-10,-1 13,3-26,1 1,3 0,0-1,2 2,1 0,2 0,1 1,2 0,9-13,37-93,-49 107,-2-1,-1-1,-2 1,-1-1,-1-1,-1-5,-20 155,6 9,5 0,7 26,-2-133,0-1,2 1,0-1,1 0,1 1,0-1,2-1,0 1,1-1,6 11,-11-25,-1 0,1 0,0-1,0 1,1-1,-1 1,0-1,1 0,-1 0,1 0,0 0,0 0,0-1,0 1,0-1,0 0,0 0,0 0,0 0,1 0,-1-1,0 1,1-1,-1 0,0 0,1-1,-1 1,0 0,0-1,1 0,-1 0,15-8</inkml:trace>
  <inkml:trace contextRef="#ctx0" brushRef="#br0" timeOffset="4128.12">4411 2081,'25'-4,"29"-4,28-3,24 0,18 2,-13 3</inkml:trace>
  <inkml:trace contextRef="#ctx0" brushRef="#br0" timeOffset="4783.986">5600 2282,'-57'-7,"31"2,0 1,0 1,0 2,0 0,0 2,0 1,0 1,-17 4,36-4,0-1,-1 1,1 0,1 0,-1 1,0 0,1 0,0 1,0 0,0 0,0 0,1 1,0-1,0 1,1 1,0-1,0 0,0 1,0 0,1 0,1 0,-1 1,1-1,0 0,0 3,2-7,0 1,0-1,0 0,1 0,-1 1,1-1,0 0,0 0,0 0,0 0,0 0,1 0,-1 0,1 0,0 0,0-1,0 1,0-1,0 1,0-1,1 0,-1 0,1 0,0 0,0 0,-1-1,1 1,0-1,0 0,1 0,-1 0,2 1,4 0,0 0,0-1,0 0,0 0,0-1,0 0,0-1,0 0,0 0,0-1,4-1,1-1,0-1,-1 0,1-1,-1 0,0-1,-1-1,1 0,-1-1,-1 0,0-1,0 0,-1 0,0-1,-1-1,-1 0,1 0,-2 0,0-1,0 0,-1-1,-1 1,0-1,-1 0,0-1,-1 0,-3 14,1 0,-1 0,0 0,1 0,-1 0,0 0,0 0,1 0,-1 0,0 0,0 0,0 0,0 0,0-1,-1 1,1 0,0 0,0 0,-1 0,1 0,-1 0,1 0,-1 0,1 0,-1 1,1-1,-1 0,0 0,0 0,1 1,-1-1,0 0,0 1,0-1,0 0,0 1,0-1,0 1,0 0,0-1,0 1,0 0,0-1,0 1,0 0,0 0,0 0,0 0,0 0,0 0,0 1,-1-1,1 0,0 0,-3 6,1-1,-1 1,1-1,1 1,-1 0,1 0,0 0,0 0,1 0,0 1,0-1,0 0,1 1,0-1,0 1,1 3,-2-4,1 0,0 1,1-1,-1 0,1 0,1 0,-1 1,1-1,0 0,0-1,0 1,1 0,0-1,0 1,1-1,0 0,0 0,0 0,0-1,0 1,1-1,0 0,0-1,0 1,1-1,-1 0,1 0,0 0,-1-1,1 0,0 0,0-1,1 1,-1-1,0-1,1 1,2-4,0 0,-1 0,1-1,-1 0,0-1,0 1,0-2,-1 1,0-1,0 0,0 0,-1-1,0 0,0 0,-1-1,0 1,0-1,-1 0,0-1,0 1,-1-1,1-4,20-87,-16 165,-6-52,0-1,1 1,0-1,1 1,0-1,1 0,6 10,-9-18,0 0,1 0,0-1,-1 1,1-1,1 1,-1-1,1 0,-1 0,1-1,0 1,0-1,0 0,0 0,0 0,0 0,1-1,-1 1,1-1,-1-1,1 1,-1 0,5-1,3-2,0-1,-1 0,1 0,-1-1,0-1,0 1,0-2,-1 0,1 0,-1-1,-1 0,0-1,0 0,0 0,-1-1,0 0,-1-1,0 1,0-1,-1-1,0 1,1-7,19-67,-26 93,0 1,1-1,0 1,0-1,1 1,0-1,1 0,0 0,1 0,-1 0,2-1,-1 1,1-1,1 0,-1 0,1-1,0 0,5 4,87 46,-46-40</inkml:trace>
  <inkml:trace contextRef="#ctx0" brushRef="#br0" timeOffset="5888.066">6911 2282,'-8'-3,"-1"0,0 0,0 1,0 0,0 0,0 1,0 0,0 1,-1 0,1 0,0 1,0 0,0 1,0 0,0 0,0 1,1 0,-1 1,1-1,0 2,0-1,0 1,0 1,1-1,0 1,0 0,1 1,0 0,-1 0,6-5,0 0,0 0,0 0,0 0,0 0,0 0,0 0,1 0,-1 0,1 1,-1-1,1 0,0 0,0 1,0-1,0 0,0 0,1 1,-1-1,1 0,-1 0,1 0,0 1,0-1,0 0,0 0,0 0,0 0,1-1,-1 1,1 0,-1-1,1 1,0 0,-1-1,1 0,0 1,0-1,0 0,0 0,0 0,0 0,1-1,7 3,0-2,0 0,0 0,0 0,0-1,1-1,-1 0,0 0,0-1,0 0,-1-1,1 0,-1-1,1 0,-1 0,0-1,0 0,-1-1,0 1,0-2,2-1,4-4,-1-1,0 0,0-1,-2 0,0-1,0 0,-2-1,0 0,0 0,-2-1,0 0,-1-1,2-10,0-6,-2 0,-1 0,-1-1,-3 1,0-1,-4-27,-13-28,17 89,-1 0,0 0,0 0,0 0,0 0,0 0,-1 0,1 0,0 0,0 0,-1 0,1 0,0 0,-1 0,1 0,-1 1,1-1,-1 0,1 0,-1 0,0 1,1-1,-1 0,0 1,0-1,0 0,1 1,-1-1,0 1,0 0,0-1,0 1,0 0,0-1,0 1,0 0,0 0,0 0,0 0,0 0,0 0,0 0,0 0,0 0,0 0,0 1,0-1,0 0,1 1,-1-1,0 1,0-1,0 1,0-1,0 1,1-1,-1 1,0 0,1 0,-1-1,0 1,1 0,-1 0,1 0,-1 0,1 0,-7 13,1-1,0 1,1 0,1 1,0-1,1 1,1 0,0 0,0 4,2-14,-3 19,1 0,1 0,1 1,2-1,0 0,1 0,2 0,4 13,-6-26,2 1,-1-1,1 0,1 0,0 0,0-1,1 0,0 0,1-1,0 0,1 0,0-1,0 0,1 0,-1-1,2-1,-1 0,1 0,3 1,1-1,0-1,0 0,0-1,1-1,0 0,-1-1,1-1,3 0,-11-1,0 0,0 0,0-1,0 0,0 0,-1-1,1 0,0-1,-1 1,1-2,-1 1,0-1,0 0,-1 0,1-1,-1 0,0 0,6-6,-9 8,-1 0,1 0,-1 0,1-1,-1 1,0-1,0 0,-1 1,1-1,-1 0,0 0,0 0,0 0,0 0,-1 0,0 0,0 0,0-1,0 1,0 0,-1 0,0 0,0 0,0 0,0 0,-1 0,1 1,-1-1,0 0,0 1,0-1,-1 1,1 0,-1 0,0 0,0 0,0 0,0 1,-1-1,1 1,0 0,-1 0,0 0,0 0,0 1,0-1,0 1,0 0,0 0,0 0,0 0,-1 1,1 0,0 0,0 0,0 0,-1 1,1-1,0 1,0 0,0 1,0-1,0 1,0-1,1 1,-1 0,0 0,1 1,0-1,-1 1,1 0,0 0,0 0,1 0,-1 0,1 1,-2 1,-2 5,0-1,0 1,1 1,1-1,0 1,0 0,1 0,0 0,1 1,0-1,1 2,0-9,0 0,1 1,0-1,0 0,0 0,1 0,-1 0,1 1,0-1,0 0,0 0,1 0,-1-1,1 1,0 0,0-1,1 1,-1-1,1 1,-1-1,1 0,0 0,0 0,1-1,-1 1,0-1,1 0,0 0,-1 0,1 0,0-1,0 1,0-1,0 0,0 0,0 0,4-1,0 0,0-1,-1 0,1-1,0 0,0 0,-1-1,1 0,-1 0,0 0,0-1,0 0,-1-1,1 0,-1 0,0 0,0 0,-1-1,0 0,0 0,0-1,-1 1,1-1,-2 0,1 0,-1-1,0 1,0-1,-1 1,0-5,-3 17,1 0,-1-1,1 1,0 0,0-1,0 1,1 0,0-1,0 1,0-1,0 1,1-1,0 1,-1-1,2 0,-1 0,0 0,1 0,0 0,0-1,0 1,0-1,1 1,-1-1,1 0,0-1,-1 1,2-1,-1 0,0 0,0 0,1 0,-1-1,1 1,-1-1,1 0,-1-1,1 1,0-1,-1 0,1 0,0 0,-1-1,2 0,-2 0,1-1,0 0,-1 0,0-1,1 1,-1-1,0 0,0 0,-1-1,1 1,0-1,-1 1,0-1,0 0,0 0,-1-1,1 1,-1-1,0 1,0-1,-1 1,1-1,-1-2,9-118,-10 101,0 22,0 1,0-1,0 0,0 1,1-1,-1 0,1 1,-1-1,1 0,-1 1,1-1,0 1,0-1,0 1,0-1,0 1,0 0,0-1,0 1,0 0,1 0,-1 0,0 0,1 0,-1 0,1 0,-1 1,1-1,-1 0,1 1,0-1,-1 1,1 0,0-1,-1 1,1 0,0 0,0 0,-1 0,1 1,0-1,-1 0,1 1,190 24,-178-24,-10-1,1-1,0 1,0 0,-1 0,1 0,0 1,0-1,-1 1,1 1,0-1,-1 0,0 1,1 0,-1 0,0 1,0-1,0 1,0 0,0 0,-1 0,1 0,-1 1,0-1,0 1,0 0,0 0,-1 0,1 0,-1 0,0 1,0 0,-10 74,3 11,6-87,0 1,1-1,-1 0,1 0,-1 0,1 0,0-1,0 1,0 0,1-1,-1 1,0-1,1 0,0 0,0 0,-1 0,1 0,0-1,0 1,1-1,-1 0,0 0,0 0,1 0,-1 0,0-1,1 0,95 0,47-44,-105 26</inkml:trace>
  <inkml:trace contextRef="#ctx0" brushRef="#br0" timeOffset="6689.62">8649 2229,'-5'-4,"0"0,0 1,-1 0,1 0,-1 0,0 1,0 0,0 0,0 0,0 1,0 0,0 0,-1 0,1 1,0 0,0 0,-1 1,1-1,0 1,0 1,0-1,0 1,0 0,0 1,0-1,1 1,-1 0,1 1,0-1,0 1,0 0,0 0,1 1,-1-1,0 2,3-3,-1 1,1-1,-1 1,1-1,0 1,0 0,1 0,-1 0,1 0,0 0,0 0,0 0,0 0,1 0,0 1,0-1,0 0,0 0,1 1,-1-1,1 0,0 0,1 0,-1 0,1 0,-1 0,1-1,0 1,0 0,1-1,-1 1,1-1,0 0,0 0,0 0,0 0,0-1,1 1,1 0,1 0,-1-1,0 1,1-1,0-1,-1 1,1-1,0 0,0 0,-1-1,1 0,0 0,0 0,0-1,0 1,0-1,-1-1,1 1,-1-1,1 0,-1-1,1 1,-1-1,0 0,0 0,0 0,-1-1,1 0,-1 0,0 0,0 0,0-1,-1 0,1 1,-1-1,0-1,-1 1,1-1,7-20,-2 0,0-1,-2 0,-1 0,-2 0,0-1,-1-26,-1-82,-5 1,-11-48,3 112,5 69,-10 69,8-13,2 1,3-1,3 1,1 0,7 37,-3-61,1 0,1-1,2 1,1-2,1 1,2-2,1 1,1-2,1 1,16 20,-25-40,1 1,0-1,0 0,1 0,0-1,0 0,0 0,1-1,0-1,1 1,-1-1,1-1,0 1,0-2,0 1,1-2,-1 1,1-1,-1-1,1 0,0-1,0 0,-1 0,1-1,0 0,8-3,-17 4,-1-1,1 1,0-1,-1 0,1 1,-1-1,0 0,1 0,-1 0,0 0,1 0,-1 0,0 0,0-1,0 1,0 0,0-1,0 1,0 0,-1-1,1 1,0-1,-1 0,1 1,-1-1,1 1,-1-1,0 0,0 1,0-1,0 0,0 1,0-2,-3-11</inkml:trace>
  <inkml:trace contextRef="#ctx0" brushRef="#br0" timeOffset="13204.394">2767 2723,'27'2,"28"4,24 0,21-1,20-1,9-1,1-1,-22-2</inkml:trace>
  <inkml:trace contextRef="#ctx0" brushRef="#br0" timeOffset="12334.62">3020 3311,'23'414,"-23"-406,1 0,0 0,0 0,1 0,0 0,1 0,-1-1,1 1,1-1,0 0,0 0,0 0,1 0,0-1,0 0,0 0,1 0,0 0,0-1,1 0,-1 0,6 2,5-2,-1-1,1 0,0-1,0-1,0-1,1 0,-1-2,0 0,0 0,0-2,0 0,0-1,0 0,-1-2,0 0,13-6,27-17,-10 0</inkml:trace>
  <inkml:trace contextRef="#ctx0" brushRef="#br0" timeOffset="12623.874">3128 3633,'20'2,"19"1,15-3,11-5,6-5,-1-4,-8-3,-14-1,-15 3</inkml:trace>
  <inkml:trace contextRef="#ctx0" brushRef="#br0" timeOffset="10412.772">119 3352,'5'20,"3"19,3 15,0 11,-3 3,-2-1,-2-7,-2-12,-1-13</inkml:trace>
  <inkml:trace contextRef="#ctx0" brushRef="#br0" timeOffset="10699.228">26 3352,'-25'-101,"25"100,0 1,0-1,0 1,0 0,0-1,0 1,0-1,0 1,0-1,0 1,0 0,0-1,1 1,-1-1,0 1,0 0,1-1,-1 1,0 0,0-1,1 1,-1 0,0-1,1 1,-1 0,0 0,1 0,-1-1,1 1,-1 0,0 0,1 0,-1 0,1 0,-1-1,1 1,-1 0,0 0,1 0,-1 0,1 0,-1 1,1-1,-1 0,0 0,1 0,-1 0,1 0,-1 0,0 1,1-1,-1 0,1 0,-1 1,0-1,1 0,-1 1,0-1,0 0,1 1,-1-1,0 0,0 1,1-1,-1 1,0-1,0 0,0 1,0-1,25 22,-1 0,-2 1,0 1,6 11,13 14,12 10,3 3,-2 2,21 38,-41-33,-34-67,1 0,-1 0,0 0,1 0,-1 0,0 0,0 0,0 0,-1 0,1 0,0 0,-1 0,1 0,-1 0,0-1,0 1,0 0,0 0,0 0,0-1,0 1,0-1,-1 1,1-1,0 1,-1-1,0 0,1 1,-1-1,0 0,1 0,-1 0,0-1,0 1,-1 0,-17 4,1 0,-1-2,0 0,0-1,-1-1,1-1,-20-3,7 2,-61-8,95 9,-1 0,0 0,1 0,-1 0,0 0,1 0,-1 0,0 0,1 0,-1 0,0-1,1 1,-1 0,0 0,0 0,1 0,-1 0,0-1,0 1,1 0,-1 0,0-1,0 1,1 0,-1 0,0-1,0 1,0 0,0 0,0-1,1 1,-1 0,0-1,0 1,0 0,0-1,0 1,0 0,0-1,0 1,0 0,0-1,0 1,0 0,0-1,0 1,-1 0,1-1,0 1,0 0,0 0,0-1,-1 1,1 0,0 0,0-1,0 1,-1 0,1 0,0 0,0-1,-1 1,1 0,0 0,-1 0,1 0,70-27,-26 14</inkml:trace>
  <inkml:trace contextRef="#ctx0" brushRef="#br0" timeOffset="11111.757">735 3619,'66'-29,"-58"18,-27 13,-3 6,-1 1,1 1,1 0,0 2,1 1,0 0,1 1,0 1,1 1,0 2,15-17,1 1,0-1,-1 1,1-1,0 1,0 0,0 0,1 0,-1 0,0 0,1 0,-1 0,1 1,0-1,0 0,0 1,0-1,0 1,0-1,1 1,-1 0,1-1,0 1,-1 0,1-1,1 1,-1 0,0-1,1 1,-1 0,1-1,0 1,0-1,0 1,0-1,0 0,0 1,1-1,-1 0,2 1,7 2,1-1,-1-1,1 0,0 0,1-1,-1-1,0 1,0-2,1 0,-1 0,0-1,1 0,-1-1,3-1,4-1,1 0,-1-1,0 0,-1-2,1 0,-1-1,0-1,8-6,-17 10,-1 0,0 0,0-1,-1 0,1 0,-1 0,0-1,-1 0,0 0,0 0,0-1,-1 0,0 0,-1 0,0 0,0 0,-1-1,0 0,0-2,-1 7,0 1,-1-1,1 1,-1-1,0 1,0-1,0 1,-1-1,1 1,-1-1,0 1,0-1,0 1,0 0,-1 0,0-1,1 1,-1 0,0 0,0 1,0-1,-1 0,1 1,-1-1,1 1,-1 0,0 0,0 0,-2-1,2 4,0 0,0 0,0 0,1 1,-1-1,1 1,-1 0,1-1,0 1,-1 0,1 1,0-1,0 0,0 1,1-1,-1 1,1-1,-1 1,1 0,0 0,0-1,0 1,0 0,1 0,-1 0,1 0,0 0,0 1,-2 2,1 1,0-1,0 1,1 0,-1 0,2-1,-1 1,1 0,0-1,0 1,1 0,0-1,0 0,0 1,1-1,0 0,0 0,1 0,0-1,0 1,0-1,0 0,1 0,0-1,0 1,0-1,1 0,-1 0,1-1,0 1,0-2,0 1,1 0,0-1,43 9,-1-5</inkml:trace>
  <inkml:trace contextRef="#ctx0" brushRef="#br0" timeOffset="11651.497">1497 3525,'-10'2,"0"0,0 1,1 0,-1 1,1 0,0 0,0 1,0 0,1 0,0 1,-1 1,5-4,0-1,1 1,0 1,0-1,0 0,0 1,0-1,1 1,-1 0,1 0,0 0,1 0,-1 0,0 0,1 1,0-1,0 1,1-1,-1 0,1 1,0-1,0 1,0-1,1 1,0 2,2-2,0 0,0 0,0 0,1-1,0 1,0-1,0 0,0 0,1-1,-1 1,1-1,0 0,0 0,0-1,0 1,1-1,-1 0,1-1,-1 1,1-1,0 0,0-1,-1 1,1-1,6 0,26 0,0-1,0-2,0-2,0-1,-1-2,0-1,0-2,-1-2,11-6,-46 18,0 0,0 0,0 0,0 1,0-1,0 0,0 1,0-1,0 1,1-1,-1 1,0 0,0-1,0 1,1 0,-1 0,0 0,0 0,1 0,-1 0,0 0,0 0,1 1,-1-1,0 0,0 1,0-1,0 1,1-1,-1 1,0 0,0-1,0 1,0 0,0 0,-1 0,1-1,0 1,0 0,0 0,-1 0,1 1,-1-1,1 0,-1 0,1 0,-1 0,1 1,-1-1,0 0,0 0,0 0,0 1,0 0,0 2,0 0,0 0,0 0,0 0,1 0,-1 0,1-1,0 1,0 0,0 0,1 0,-1-1,1 1,0-1,0 1,0-1,1 0,-1 0,1 0,0 0,0 0,0-1,0 1,0-1,0 0,3 2,5-1,1 0,-1 0,0-1,1-1,0 0,-1 0,1-1,-1-1,1 0,0 0,-1-1,0-1,1 0,-1 0,0-1,-1-1,1 0,-1 0,0-1,0 0,0-1,6-6,-12 11,-1-1,0 0,1 0,-1 0,0 0,0-1,-1 1,1-1,-1 0,0 0,0 1,0-1,0-1,-1 1,1 0,-1 0,0-1,-1 1,1 0,-1-1,0 1,0-1,0 1,0 0,-1-1,0 1,0-1,0 1,0 0,-1 0,1 0,-1 0,0 0,-1 0,1 0,-1 1,1-1,-1 1,0 0,-1-1,0 0,0 0,-1 0,0 1,0-1,0 1,0 0,-1 0,1 1,-1-1,1 1,-1 1,0-1,0 1,0 0,0 0,0 0,0 1,0 0,0 1,0-1,0 1,0 0,0 0,0 1,1 0,-1 0,0 0,1 1,0 0,-1 0,1 0,0 1,1-1,-1 1,1 0,-1 1,1-1,0 1,1-1,-1 1,1 1,0-1,0 0,0 2,2-3,-1 0,1 0,-1 1,1-1,0 1,1-1,-1 1,1-1,0 1,0-1,0 1,1-1,0 0,0 1,0-1,0 1,1-1,-1 0,1 0,0 0,0 0,1 0,-1 0,1-1,0 1,0-1,0 0,0 0,0 0,1 0,0 0,-1-1,1 1,0-1,0 0,1 0,30 9,-2-3</inkml:trace>
  <inkml:trace contextRef="#ctx0" brushRef="#br0" timeOffset="11982.023">2232 3111,'-12'7,"1"0,0 0,0 1,0 1,1 0,1 0,-1 1,1 0,1 1,0 0,1 0,0 1,0 0,-3 9,7-13,-1 0,1 1,1 0,-1-1,2 1,-1 0,1 0,0 0,1 0,0 1,1-1,0 0,0 0,1 0,0-1,0 1,1 0,0-1,1 1,0-1,0 0,1 1,158 181,-138-157,-22-26,1 0,0 0,1-1,0 0,0 0,0 0,1-1,-1 0,1 0,1 0,-1-1,0 0,1 0,0 0,0-1,0 0,3 0,61 0,-34-6</inkml:trace>
  <inkml:trace contextRef="#ctx0" brushRef="#br0" timeOffset="13758.949">4091 3512,'13'0,"14"0,16 0,14 0,12 0,4 0,2 0,-5 0,-10 0,-16 0</inkml:trace>
  <inkml:trace contextRef="#ctx0" brushRef="#br0" timeOffset="14057.854">4263 3806,'21'0,"15"-2,14-1,7-2,3-3,-5-2,-11 1</inkml:trace>
  <inkml:trace contextRef="#ctx0" brushRef="#br0" timeOffset="15302.029">6924 3418,'16'5,"19"1,19 0,19-1,13-2,8-1,-2-1,-8 0,-17 3,-20 2</inkml:trace>
  <inkml:trace contextRef="#ctx0" brushRef="#br0" timeOffset="15562.409">7111 3646,'23'0,"21"0,17-3,13-2,9-5,3-4,-4-3,-15 0</inkml:trace>
  <inkml:trace contextRef="#ctx0" brushRef="#br0" timeOffset="15784.843">7525 3231,'1'5,"1"0,-1-1,1 1,0-1,0 0,0 1,1-1,-1 0,1 0,0-1,0 1,0-1,1 1,-1-1,1 0,0 0,0 0,0-1,0 1,0-1,0 0,1-1,-1 1,1-1,0 1,-1-1,1 0,169 36,-143-34,-1 2,0 1,0 1,0 2,-1 1,-1 1,22 12,-45-20,-1-1,1 1,-1 0,1 0,-1 0,0 1,0-1,-1 1,1 0,-1 0,0 0,0 1,0-1,0 1,-1 0,0 0,0 0,0 0,-1 0,1 0,-1 0,0 0,-1 0,1 1,-1-1,0 3,-5 8,0 0,-1-1,-1 0,0 0,-1 0,-1-1,0 0,-1 0,0-1,-1 0,-1-1,0-1,0 0,-9 5,-82 74,63-56</inkml:trace>
  <inkml:trace contextRef="#ctx0" brushRef="#br0" timeOffset="14766.403">5347 3552,'101'-234,"-85"188,-8 74,6 74,-7-56,-1 0,-3 0,-1 0,-5 46,1-73,0-1,-2 1,0-1,-1 1,0-1,-2 0,-13 7,10-20</inkml:trace>
  <inkml:trace contextRef="#ctx0" brushRef="#br0" timeOffset="15040.704">5334 3833,'9'0,"12"0,16-3,16-2,12-3,8-2,4 0,0 0,-9 1,-11 3,-15 1</inkml:trace>
  <inkml:trace contextRef="#ctx0" brushRef="#br0" timeOffset="17065.73">9197 2964,'0'20,"0"19,0 16,0 9,0 7,0 1,0 1,0-6,0-8,0-8,0-12,0-11</inkml:trace>
  <inkml:trace contextRef="#ctx0" brushRef="#br0" timeOffset="17391.455">9624 2937,'-50'63,"-4"-2,-2-2,-2-3,-3-3,-22 12,57-43,-67 59,92-80,0-1,0 1,0 0,0 0,0 0,1 0,-1 0,1 0,-1 0,0 1,1-1,0 0,-1 0,1 0,0 1,-1-1,1 0,0 0,0 0,0 1,0-1,0 0,1 0,-1 1,0-1,0 0,1 0,-1 0,1 1,-1-1,1 0,0 0,-1 0,1 0,0 0,0 0,0 1,42 24,-41-24,42 16,0-1,1-3,0-1,1-2,6-2,157 9,-168-17</inkml:trace>
  <inkml:trace contextRef="#ctx0" brushRef="#br0" timeOffset="17687.786">9866 3365,'-5'13,"6"10,9 7,10 4,8 0,6-2,4-3,1-2,-5-4,-7 0,-12-1,-14 1,-17-1,-19 1,-17-5,-14-5,-7-6,10-5</inkml:trace>
  <inkml:trace contextRef="#ctx0" brushRef="#br0" timeOffset="17951.626">9986 3205,'16'-9,"10"-3,9-2,8 1,8 2,7-1,5 0,2-1,-8 3</inkml:trace>
  <inkml:trace contextRef="#ctx0" brushRef="#br0" timeOffset="19095.52">11897 3244,'-27'-6,"0"0,0 1,0 2,-1 0,-19 2,36 2,1 0,-1 0,1 1,0 0,0 1,0 0,0 1,0 0,1 1,0-1,0 2,0-1,0 1,1 1,0-1,-4 6,6-5,0 0,0 0,1 1,0 0,0 0,1 0,0 1,1-1,-2 7,4-12,0-1,0 1,0 0,1 0,-1-1,1 1,0 0,0 0,0-1,0 1,0 0,1 0,-1 0,1-1,-1 1,1 0,0-1,0 1,1-1,-1 1,0-1,1 1,0-1,-1 0,1 0,0 0,0 0,0 0,0 0,0 0,1-1,-1 1,2 0,1 0,0-1,0 1,0-1,1 0,-1-1,0 1,0-1,1 0,-1 0,0-1,1 1,-1-1,0 0,0-1,0 1,0-1,0 0,0 0,0-1,86-58,-75 44,1-1,-2-1,0 0,-2-1,0 0,-1-2,-1 1,-1-1,-1-1,-1 0,-1 0,-1 0,-1-1,-1 0,-1 0,-1 0,-1 0,-2-11,1-21,-3-1,-2 1,-5-17,4 49,2 23,-1 71,5 26,4-1,4 1,19 90,-23-165,2 0,0 0,1 0,1 0,0-1,7 9,-11-23,-1 0,1 0,0 0,1 0,0-1,0 0,0 0,0 0,1 0,0-1,0 0,0 0,0-1,0 0,1 0,0 0,-1-1,1 0,0 0,0-1,3 1,3-2,-1-1,0 0,0-1,0 0,0-1,0 0,0 0,0-2,-1 1,0-2,0 1,0-1,-1-1,0 0,0-1,-1 0,0 0,0-1,-1 0,0 0,-1-1,0 0,0 0,-1-1,0 0,-1 0,0 0,-1-1,-1 0,1 0,-2 0,0 0,0 0,-1 0,-1 0,0-1,0 1,-2-9,2 19,-1-1,1 1,0-1,-1 1,0-1,1 1,-1-1,0 1,0 0,-1-1,1 1,0 0,-1 0,1 0,-1 0,0 0,1 0,-1 1,0-1,0 0,0 1,-1 0,1-1,0 1,0 0,-1 0,1 0,-1 1,1-1,0 0,-1 1,0 0,1-1,-1 1,1 0,-1 0,1 1,-1-1,1 0,-1 1,1 0,-1-1,-1 2,-4 5,0 0,0 0,0 1,1 0,0 0,1 1,0 0,0 0,1 0,0 1,1-1,0 1,1 0,0 1,0-1,1 1,0-1,1 1,0-1,1 9,-1-12,1 1,0-1,1 0,0 0,0 0,0 0,1 0,0 0,0 0,1 0,0-1,0 1,0-1,1 0,0 0,0 0,1 0,0-1,0 0,0 0,0 0,1 0,0-1,0 0,0 0,1-1,40 15,0-6</inkml:trace>
  <inkml:trace contextRef="#ctx0" brushRef="#br0" timeOffset="19382.782">12779 3017,'-7'0,"0"0,0 0,1 0,-1 1,0 0,0 1,0-1,1 1,-1 1,1-1,0 1,-1 0,1 1,1-1,-1 1,0 0,1 1,0-1,0 1,0 0,1 0,-1 1,1-1,1 1,-1 0,1 0,-2 5,5-5,1 0,0-1,0 1,0 0,1-1,0 1,0-1,0 1,1-1,-1 0,1 0,1 0,-1 0,1-1,-1 0,1 1,1-1,-1 0,1-1,-1 1,1-1,0 0,0 0,2 0,36 25,-31-21,0 0,-1 0,0 1,0 1,-1-1,0 2,-1 0,0 0,5 8,-13-17,0 1,0 0,0 0,0 0,-1 0,1 0,-1 0,1 0,-1 0,0 0,0 0,0 0,0 0,0 0,0 0,-1 0,1 0,-1 0,1 0,-1 0,0 0,0 0,0-1,0 1,0 0,0 0,0-1,0 1,-1-1,1 1,-1-1,1 0,-1 1,-1 0,-63 34,53-30,0-1,0 0,0-1,-1 0,1-1,-1-1,0 0,0-1,-11-1,12-4,5-2</inkml:trace>
  <inkml:trace contextRef="#ctx0" brushRef="#br0" timeOffset="20310.68">13274 3152,'-16'-6,"0"1,0 2,0-1,-1 2,0 0,1 1,-17 1,27 0,0 1,0-1,0 1,0 1,1-1,-1 1,0 0,1 0,0 1,-1-1,1 1,0 0,0 1,1-1,-1 1,1 0,0 0,0 0,0 1,0 0,1-1,0 1,0 0,0 1,1-2,-1 0,2 1,-1-1,0 0,1 1,0 0,0-1,1 1,-1 0,1-1,0 1,0 0,0 0,1-1,0 1,0 0,0-1,0 1,1-1,-1 0,1 1,1-1,-1 0,0 0,1 0,0 0,0-1,0 1,0-1,1 1,-1-1,1 0,0-1,0 1,0-1,0 1,0-1,4 1,3 1,0-1,0 0,0-1,1 0,0 0,-1-1,1-1,0 0,-1 0,1-1,0-1,-1 0,1-1,-1 0,0 0,0-1,4-3,5-2,1-1,-1-2,-1 1,0-2,-1-1,-1 0,0-1,9-11,-8 5,-1-1,0-1,-2-1,-1 0,-1-1,-1-1,-1 0,-1 0,-1-1,-2 0,3-20,-1-6,-3 0,-2-1,-2 0,-3 0,-5-35,4 62,0 1,-2 0,0 0,-2 0,-1 0,-2 1,0 0,-1 1,-1 0,-2 0,-4-5,15 26,1 1,0-1,-1 1,1 0,-1-1,0 1,0 0,0 0,0 0,0 0,0 1,-1-1,1 0,0 1,-1 0,1-1,-1 1,0 0,1 0,-1 1,0-1,0 1,1-1,-1 1,0 0,0 0,0 0,0 0,1 0,-1 1,0 0,0-1,1 1,-1 0,0 0,1 0,-1 1,-1 0,-3 6,1 1,1-1,-1 1,1 0,1 0,0 1,0 0,1-1,0 1,0 0,1 0,1 1,0-1,0 8,-1 55,3 0,4 0,3 0,2-1,4-1,3 1,26 64,51 149,-52-215,-41-69,1 1,-1 0,1-1,0 1,0-1,0 0,0 0,0 1,0-1,0-1,0 1,0 0,0 0,0-1,1 1,-1-1,0 0,0 0,1 1,-1-1,0-1,1 1,-1 0,0-1,0 1,1-1,-1 0,0 1,0-1,0 0,0 0,0-1,1 0,10-8,0-1,-1-1,0 0,0-1,-2 0,0 0,0-1,-1-1,-1 1,2-5,35-55,-45 73,0 1,0-1,0 1,1-1,-1 1,0-1,0 1,0-1,0 1,0 0,0-1,1 1,-1-1,0 1,0 0,1-1,-1 1,0-1,1 1,-1 0,0-1,1 1,-1 0,1 0,-1-1,0 1,1 0,-1 0,1 0,-1-1,1 1,-1 0,0 0,1 0,-1 0,1 0,-1 0,1 0,-1 0,1 0,-1 0,1 0,-1 0,1 1,-1-1,1 0,-1 0,0 0,1 1,-1-1,1 0,-1 0,0 1,1-1,-1 0,0 1,1-1,-1 0,0 1,0-1,1 1,-1-1,0 0,0 1,1-1,4 37,-4-25,-1-5,0-1,0 1,1-1,0 1,0-1,0 0,1 1,0-1,1 0,-1 0,1 0,0 0,0-1,1 1,0-1,0 0,0 0,1 0,-1-1,1 1,0-1,0 0,1-1,-1 1,1-1,0 0,0 0,0-1,0 0,0 0,1 0,-1-1,1 0,3 0,-1-2,-1 0,1-1,-1-1,0 1,1-1,-1-1,0 1,-1-1,1-1,-1 1,0-1,0-1,0 1,-1-1,0 0,0-1,0 1,-1-1,0 0,1-3,4-6,0-1,-1-1,-1 1,-1-1,-1 0,0-1,-1 0,1-10,-4 15,-2 28,0-10,-2 43,6 129,-4-172,0 1,1-1,-1 0,1 1,0-1,0 1,1-1,-1 0,1 0,0 0,0 0,0 0,0 0,1 0,0-1,0 1,0-1,0 0,0 0,1 0,-1 0,1-1,0 1,0-1,0 0,0 0,0 0,3 0,18-3</inkml:trace>
  <inkml:trace contextRef="#ctx0" brushRef="#br0" timeOffset="20602.964">14251 2684,'-10'18,"3"10,10 6,15-1,3-7</inkml:trace>
  <inkml:trace contextRef="#ctx0" brushRef="#br0" timeOffset="20877.308">14798 2978,'-16'-5,"-1"2,0 0,0 1,0 1,0 0,0 1,-1 1,1 1,0 0,1 1,-1 1,0 1,1 0,-14 7,24-10,-1 0,0 1,1 1,-1-1,1 1,0 0,0 0,1 1,-1-1,1 1,0 0,0 1,1 0,-1-1,0 3,5-6,-1 0,0 0,1 0,0 0,-1 0,1 0,0 0,0 1,0-1,0 0,0 0,1 0,-1 0,1 0,-1 0,1 0,0 0,0 0,0 0,0-1,0 1,0 0,0 0,1-1,-1 1,1-1,-1 1,1-1,-1 0,1 0,1 1,61 32,102 8,-84-25,-80-18,0 1,0 0,0 0,-1 0,1 1,0-1,0 0,0 1,0-1,0 1,0 0,0 0,-1-1,1 1,0 0,-1 1,1-1,-1 0,1 0,-1 1,1-1,-1 1,0-1,0 1,0-1,0 1,0 0,0-1,0 1,0 0,-1 0,1 0,-1 0,1 0,-1 0,0 0,0 0,0 0,0-1,0 1,0 0,0 0,-1 2,-6 7,-1-1,0 0,-1 0,0-1,0 0,-1-1,0 0,0 0,-1-1,-10 5,17-10,-5 4,2 0,-1 0,0-1,0 0,0-1,-1 1,1-2,-1 1,0-1,-1-1,1 1,0-2,-1 1,-1-1,-4-5</inkml:trace>
  <inkml:trace contextRef="#ctx0" brushRef="#br1" timeOffset="50663.19">1162 4568,'-5'-2,"0"0,-1 0,1 1,-1 0,1 0,-1 0,0 0,1 1,-1 0,0 0,1 1,-1-1,1 1,-1 1,1-1,-1 1,1 0,0 0,-1 0,1 1,1-1,-1 1,0 1,1-1,-1 1,1 0,0 0,0 0,1 0,-1 1,-2 2,1 1,1 0,-1 0,1 0,1 0,-1 1,1-1,1 1,0 0,0 0,1 0,0 0,0 0,1 4,0-12,0 0,0 1,0-1,1 0,-1 1,0-1,1 0,-1 0,1 1,0-1,-1 0,1 0,0 0,0 0,-1 0,1 0,0 0,0 0,0 0,0 0,1 0,-1-1,0 1,0 0,0-1,1 1,-1-1,0 1,0-1,1 0,-1 1,0-1,1 0,-1 0,0 0,1 0,-1 0,1 0,-1-1,0 1,1 0,53-24,-50 20,1 0,0-1,-1 0,0 0,0 0,-1-1,1 1,-1-1,0 0,-1 0,1-1,-1 1,0-1,-1 0,0 0,0 1,0-3,-2 15,0 0,0 0,0-1,1 1,0 0,1 0,-1-1,1 1,0-1,0 0,1 1,-1-1,1 0,0 0,1-1,-1 1,1-1,0 0,0 1,0-2,1 1,-1 0,1-1,0 0,0 0,0-1,1 1,-1-1,4 1,-1-1,0 0,0-1,0 1,0-2,0 1,0-1,0-1,0 1,0-1,0-1,-1 1,1-2,0 1,-1-1,1 0,-1 0,0-1,0 0,0 0,0-1,-1 0,0 0,0 0,4-6,0 0,-1 0,0-1,0 0,-2 0,0-1,0 0,-1 0,0-1,-2 0,1 0,-2 0,0 0,0-4,0-36,-7 211,4-130,-2 110,6 0,14 70,-15-186,-1-47,-59-321,58 261,-1 83,1 1,-1-1,1 1,0-1,0 1,0-1,0 1,1 0,-1-1,1 1,-1 0,1 0,0 0,-1 0,1 0,0 0,0 1,1-1,-1 1,0 0,0-1,1 1,-1 0,1 0,-1 0,1 1,-1-1,1 0,0 1,1 0,6 0,-1 0,1 1,-1 1,1-1,-1 2,1-1,-1 1,0 1,0-1,-1 2,1-1,-1 1,0 0,4 4,-11-8,0-1,0 1,0 0,0 0,0 0,0-1,-1 1,1 0,0 0,-1 0,1 0,0 0,-1 0,1 0,-1 1,0-1,1 0,-1 0,0 0,0 0,0 1,0-1,0 0,0 0,0 0,0 1,0-1,0 0,-1 0,1 0,0 0,-1 0,1 0,-1 1,1-1,-1 0,0 0,0-1,1 1,-1 0,0 0,0 0,0 0,-45 29,-104 33,144-60,8-3</inkml:trace>
  <inkml:trace contextRef="#ctx0" brushRef="#br1" timeOffset="51589.52">2058 4662,'-11'-6,"-1"1,0 0,0 0,0 2,-1-1,0 1,1 1,-1 0,0 1,0 1,-1 0,10 0,0 1,1 0,-1 0,0 0,1 0,-1 1,1-1,-1 1,1 0,0 0,0 0,0 1,0-1,0 1,0-1,0 1,1 0,0 0,-1 0,1 1,1-1,-1 0,0 1,1-1,-1 1,1 0,0-1,0 1,1 0,-1 0,1 0,0-1,0 1,0 0,0 0,1 0,-1 0,1-1,0 1,0 0,1-1,-1 1,1-1,0 1,0-1,0 0,0 0,0 0,1 0,-1 0,1 0,0-1,0 1,0-1,0 0,1 1,3-1,1-1,-1 0,0-1,0 0,0 0,1 0,-1-1,0 0,0-1,0 1,0-1,0-1,0 1,-1-1,1 0,-1-1,0 1,0-1,0-1,0 1,-1-1,0 0,0 0,0 0,0-1,-1 0,0 0,0 0,0-1,-3 5,11-13,-6 29,-6-10,0 1,0 0,0 0,1-1,-1 1,1 0,0 0,1-1,-1 1,1-1,0 1,0-1,0 0,1 0,-1 0,1 0,0 0,0-1,0 1,1-1,0 0,-1 0,1 0,0 0,0-1,0 1,1-1,-1 0,0 0,1-1,0 1,-1-1,1 0,0-1,1 1,-1-1,0-1,0 0,1 0,-1 0,0 0,0-1,0 0,-1 0,1-1,0 1,-1-1,1 0,-1 0,0 0,0-1,0 1,-1-1,1 0,-1 0,0 0,0-1,0 1,-1-1,1 0,0-2,3-8,-1 1,0-1,-1 0,0 0,-2 0,0 0,0-1,-1-1,-1 9,-1 6,1 1,0 0,-1-1,1 1,0 0,0-1,0 1,0-1,0 1,0-1,0 1,0 0,0-1,1 1,-1 0,1-1,-1 1,1 0,-1-1,1 1,0 0,0 0,0 0,-1 0,1-1,0 1,0 1,1-1,-1 0,0 0,0 0,0 0,0 1,1-1,-1 1,0-1,1 1,-1-1,0 1,1 0,0-1,7 1,0 0,0 1,1 0,-1 1,0-1,-1 2,1-1,0 1,-1 1,1-1,-1 1,0 1,0 0,-1 0,1 0,-1 1,0 0,-1 0,0 1,0 0,0 0,-1 0,0 1,0 0,0 0,-1 0,-1 1,0-1,0 1,0 1,0 25,-3-31,-1-1,1 1,0 0,0 0,0 0,1-1,-1 1,1 0,0 0,0-1,0 1,1-1,-1 1,1-1,0 1,-1-1,2 0,-1 0,0 0,1 0,-1 0,1 0,0-1,0 0,0 1,0-1,0 0,1 0,0 0,11 1,0-1,0 0,0-1,1 0,-1-1,0-1,1 0,-1-2,0 1,0-2,0 0,0-1,-1 0,0-1,6-4,-13 7,0 0,-1 0,1 0,-1-1,0 0,0 0,0-1,0 1,-1-1,0 0,0-1,0 0,-1 1,0-1,0-1,0 1,-1-1,0 1,0-1,0 0,-1 0,0 0,-1 0,0 0,0-1,0 1,-1 0,0-8,-1 13,1 0,-1 0,0 0,0 0,0 0,0 0,0 0,0 0,0 0,0 0,-1 0,1 0,-1 1,0-1,1 1,-1-1,0 1,0 0,0 0,0 0,0 0,0 0,0 0,0 0,0 1,0-1,-1 1,1-1,0 1,0 0,-1 0,1 0,0 0,0 0,-1 1,1-1,0 1,0-1,0 1,0 0,0 0,-1 0,2 0,-1 0,0 0,0 1,0-1,0 1,1-1,-2 3,1-1,0 2,0-1,1 0,0 0,0 0,0 1,0-1,1 1,-1-1,1 1,0-1,0 0,1 1,0-1,-1 1,1-1,1 0,-1 0,1 1,-1-1,1 0,0 0,1-1,-1 1,1 0,0-1,0 1,0-1,0 0,0 0,1 0,-1-1,1 1,0-1,0 0,-1 0,2 0,-1 0,0-1,0 1,1-1,17 5,1-1,0 0,1-2,-1-1,0-1,20-1,22-2</inkml:trace>
  <inkml:trace contextRef="#ctx0" brushRef="#br1" timeOffset="51983.845">3969 4662,'0'7,"0"0,0 0,1 0,-1 0,2-1,-1 1,1 0,0-1,0 1,1-1,-1 1,2-1,-1 0,1 0,-1-1,2 1,-1-1,1 0,-1 0,1 0,1-1,-1 1,1-1,-1 0,1-1,0 0,1 0,-1 0,0-1,1 1,0-2,-1 1,1-1,0 0,0 0,1-1,2 2,0-2,0 1,0-2,0 1,0-1,0-1,0 0,10-3,-17 5,0-1,-1 0,1 0,0 0,0 0,0-1,-1 1,1-1,-1 0,1 1,-1-1,0 0,0 0,0-1,0 1,0 0,0-1,0 1,-1-1,0 0,1 1,-1-1,0 0,0 0,0 0,-1 0,1 0,-1 0,1 0,-1 0,0-2,-2 0,-1 0,1-1,-1 1,0 0,0 0,-1 1,0-1,1 1,-1-1,-1 1,1 1,-1-1,1 0,-1 1,0 0,0 0,0 1,-1-1,1 1,-1 0,1 1,-1-1,0 1,1 0,-1 1,0-1,0 1,0 0,0 1,2-1,0 0,0 0,0 1,-1 0,1 0,0 0,0 0,0 1,0-1,1 1,-1 0,0 0,1 0,-1 1,1-1,0 1,0 0,0 0,-1 1,-9 15</inkml:trace>
  <inkml:trace contextRef="#ctx0" brushRef="#br1" timeOffset="52785.596">5360 4675,'-11'1,"1"-1,0 1,-1 1,1 0,0 0,0 1,0 0,1 1,-1 0,1 0,-1 1,2 1,-1-1,0 2,1-1,0 1,1 0,0 0,0 1,0 0,1 0,0 1,1 0,-5 8,9-15,0 0,0 0,0 0,0 0,1 0,-1 0,0 0,1 0,0 0,-1 0,1 0,0 0,0 1,0-1,0 0,1 0,-1 0,1 0,-1 0,1 1,-1-1,1 0,0 0,0-1,0 1,0 0,1 0,-1 0,0-1,1 1,-1-1,1 1,0-1,-1 1,1-1,0 0,0 0,0 0,0 0,0 0,0 0,1 0,8-1,0-1,0 0,0 0,0-1,0 0,0-1,-1 0,1-1,-1 0,0-1,0 0,-1 0,1-1,-1 0,0-1,-1 0,0 0,0-1,2-3,6-3,-2-2,1 0,-2-1,0 0,-1-1,-1 0,-1-1,0 0,-2-1,2-5,-6 12,0 0,-1 0,0 0,-1 0,0-1,-2 1,1 0,-1-1,-1 1,-1-1,0 1,0 0,-1 0,-1 0,0 0,-5-9,9 20,-1-1,1 1,-1 0,0 0,0-1,0 1,0 0,0 0,0 0,0 0,-1 0,1 0,-1 0,0 0,1 1,-1-1,0 1,0-1,0 1,0 0,0 0,0 0,-1 0,1 0,0 0,0 0,-1 1,1-1,0 1,-1 0,1 0,-1-1,1 2,0-1,-1 0,-1 1,-2 6,1 1,0 0,0 0,1 0,0 1,0-1,1 1,0 0,0 0,1 0,0 1,1-1,0 0,1 7,-1-15,-2 19,0-1,1 1,1-1,1 1,0-1,2 1,0-1,1 1,1-1,1 0,1 0,0-1,2 0,0 0,1 0,0-1,9 10,-13-22,0 0,1-1,-1 0,1 0,0 0,0-1,1 1,-1-2,0 1,1-1,0 0,0 0,0-1,0 0,-1 0,1 0,1-1,-1 0,0-1,0 1,-1-1,1-1,0 1,0-1,0-1,0 1,2-2,1 1,-1-1,0-1,0 0,0 0,-1-1,0 0,0 0,0-1,-1 0,0 0,0-1,-1 0,0 0,0-1,-1 0,4-7,-7 13,-1 1,0-1,0 0,1 0,-2 0,1 0,0 0,-1 0,1 0,-1 0,0-1,0 1,0 0,0 0,-1 0,1 0,-1 0,0 0,0 0,0 0,0 0,0 0,-1 0,1 1,-1-1,0 0,0 1,0 0,0-1,0 1,0 0,-1 0,1 0,-1 0,1 1,-1-1,0 1,0-1,0 1,1 0,-1 0,0 0,-3 0,1 3,0 0,1 0,-1 0,0 1,1-1,0 1,0 0,0 0,0 1,0-1,1 1,-1 0,1 0,0 0,0 1,1-1,-1 0,1 1,0 0,0 0,0-1,1 1,0 0,0 0,0 1,1-1,-1 4,1-4,-1 0,1 0,0 0,0 0,0 0,1 0,0 0,0 0,0 0,0 0,1 0,0-1,0 1,0 0,1-1,0 0,-1 1,1-1,1 0,-1-1,1 1,-1 0,1-1,0 0,0 0,1 0,-1-1,0 1,1-1,0 0,2 1,45 12,0-5</inkml:trace>
  <inkml:trace contextRef="#ctx0" brushRef="#br1" timeOffset="54011.396">6349 4595,'-30'15,"1"2,0 1,2 2,0 0,-9 11,33-29,-1 1,1 0,-1 0,1 1,-1-1,1 1,0-1,0 1,1 0,-1 0,1 1,0-1,0 0,0 1,-1 4,4-7,1 0,-1 0,0-1,0 1,1 0,-1 0,1-1,-1 1,1-1,0 1,-1-1,1 1,0-1,0 0,0 0,0 0,0 0,0-1,1 1,-1 0,0-1,0 0,0 1,1-1,-1 0,0 0,0 0,1 0,-1-1,0 1,-1 0,44 0,0-3,0-1,0-2,0-2,-1-2,-1-2,4-4,73-20,-119 36,1 0,-1 0,0 0,0 0,1 1,-1-1,0 0,0 1,1-1,-1 1,0 0,0-1,0 1,0 0,0 0,0 0,0 0,0-1,0 1,0 0,0 1,-1-1,1 0,0 0,-1 0,1 0,-1 1,1-1,-1 0,0 0,1 1,-1-1,0 0,0 1,0-1,0 0,0 0,0 1,-1-1,1 0,0 1,-1-1,1 0,0 0,-1 1,0-1,1 0,-1 0,0 1,-1 19,3-18,-1-1,1 1,0-1,-1 0,1 1,0-1,0 0,1 1,-1-1,0 0,1 0,-1 0,1 0,0 0,0-1,0 1,0 0,0-1,0 1,0-1,0 0,0 0,1 0,-1 0,0 0,1 0,-1-1,1 1,-1-1,1 0,1 1,79-6,-76 4,-1 0,0 0,0-1,0 1,0-1,-1-1,1 1,0-1,-1 0,0-1,0 1,0-1,0 0,0 0,-1 0,1-1,-1 0,-1 0,1 0,-1 0,3-4,-7 5,0 0,0 0,0 0,0 1,-1-1,1 0,-1 1,0 0,0-1,-1 1,1 0,-1 0,1 0,-1 0,0 0,0 1,0 0,0-1,-1 1,1 0,-1 0,1 1,-1-1,1 1,-1 0,0 0,0 0,-3 0,0-2,1 1,-1 0,1 0,-1 0,0 1,0 0,1 0,-1 1,0 0,0 0,0 1,0 0,-4 1,11-2,1 0,-1 0,0 0,0 0,1 0,-1 0,0 0,0 0,1 0,-1 0,0 0,0 0,1 0,-1 0,0 1,0-1,0 0,1 0,-1 0,0 0,0 0,0 1,1-1,-1 0,0 0,0 0,0 1,0-1,0 0,1 0,-1 0,0 1,0-1,0 0,0 0,0 1,0-1,0 0,0 0,0 1,0-1,0 0,0 0,0 1,0-1,0 0,0 0,0 1,0-1,-1 0,1 0,0 0,0 1,0-1,0 0,0 0,-1 0,1 1,0-1,0 0,0 0,0 0,-1 0,1 1,14 0,-1 0,1-1,-1 0,1-1,0 0,-1-1,1-1,4-2,9 0,8-2,-16 2,0 2,0 0,1 1,-1 0,1 2,11 1,-27 0,0 0,-1 0,1 1,-1-1,0 1,1 0,-1 0,0 0,0 0,0 0,-1 1,1-1,0 1,-1 0,0 0,1 0,-1 0,-1 0,1 0,0 1,-1-1,1 1,-1-1,0 1,0-1,-1 1,1 0,-1-1,1 1,-1 0,-1 0,1-1,0 1,-1 2,14 61,-12-65,0 0,0 0,0-1,1 1,-1 0,1-1,-1 1,1-1,-1 1,1-1,0 0,0 0,0 0,0 0,0 0,0 0,0 0,0-1,0 1,0-1,0 1,0-1,0 0,0 0,1 0,-1 0,0 0,0-1,0 1,0-1,0 1,0-1,1 0,62-35,0-55,-45 56,-20 35,1 0,-1 1,0-1,0 0,0 0,0 1,0-1,1 0,-1 0,0 1,0-1,0 0,1 0,-1 0,0 1,0-1,0 0,1 0,-1 0,0 0,1 0,-1 1,0-1,0 0,1 0,-1 0,0 0,1 0,-1 0,0 0,0 0,1 0,-1 0,0 0,1 0,-1 0,0-1,0 1,1 0,-1 0,0 0,0 0,1 0,-1 0,0-1,0 1,1 0,-1 0,0 0,0-1,0 1,0 0,1 0,-1-1,0 1,0 0,0 0,0-1,0 1,0 0,0-1,0 1,0 0,0 0,1-1,-1 1,-1 0,1-1,0 1,0 0,4 24,-4-19,-1 1,1 1,0 0,1 0,-1 0,1 0,0-1,1 1,0 0,0-1,0 1,1-1,0 0,0 0,1 0,0 0,0 0,0-1,0 0,1 0,0 0,0 0,0-1,1 0,0 0,-1 0,1-1,0 0,1 0,3-1,0-1,-1-1,1 1,0-2,0 1,-1-1,1-1,0 0,-1 0,1-1,-1 0,0 0,0-1,0-1,-1 1,1-1,-1-1,0 0,0 0,-1 0,0-1,0 0,-1 0,0-1,0 0,0 0,-1 0,0-1,-1 0,0 0,-1 0,1 0,-2 0,1-1,-1 0,0-9,-12-32,9 50,1 0,0 0,0 0,-1 0,1 1,0-1,-1 0,1 0,-1 0,1 1,-1-1,0 0,1 0,-1 1,0-1,1 1,-1-1,0 0,0 1,1-1,-1 1,0 0,0-1,0 1,0 0,0-1,0 1,1 0,-1 0,0 0,0 0,0 0,0 0,0 0,0 0,0 0,0 1,0-1,0 0,1 0,-1 1,0-1,0 1,0-1,0 1,1-1,-1 1,0-1,1 1,-1 0,0-1,0 1,-4 6,0 0,1 0,-1 0,2 1,-1 0,1 0,0 0,0 0,1 0,0 0,0 0,1 1,1-1,-1 1,1-1,0 1,2 2,-2-6,2 0,-1-1,0 1,1-1,0 0,0 1,0-1,1 0,0 0,-1-1,1 1,0 0,1-1,-1 0,1 0,-1 0,1 0,0 0,0-1,0 1,1-1,-1 0,0-1,1 1,-1-1,1 0,0 0,0 0,32 7</inkml:trace>
  <inkml:trace contextRef="#ctx0" brushRef="#br1" timeOffset="54484.448">8167 4581,'-10'5,"-1"0,1 0,0 1,1 0,0 0,0 1,0 0,1 1,-1 0,2 0,0 1,0 0,0 0,1 1,0 0,1 0,0 0,1 1,0 1,3-9,1 0,-1 1,1-1,0 0,0 1,0-1,1 0,-1 1,1-1,-1 0,1 0,1 1,-1-1,0 0,1 0,-1 0,1 0,0-1,0 1,0 0,0-1,0 1,1-1,-1 0,1 0,0 0,0 0,-1 0,1 0,0-1,0 0,1 1,0-1,8 3,0 0,0-1,1 0,-1-1,0-1,1 0,0 0,6-2,-6 1,1-1,0-1,-1-1,1 0,-1 0,0-1,0-1,0 0,-1-1,0 0,0-1,0-1,-1 0,0 0,-1-1,1 0,-2-1,1 0,-2 0,1-1,-1-1,-1 1,0-1,-1 0,0-1,-1 0,0 1,2-10,-3-6,-1 1,-1-1,-1 0,-2 1,-1-1,-1 1,-1-1,-1 1,-2 0,-8-23,-7 8,15 48,-2 86,10-65,-2 14,0 31,2-1,9 51,-9-113,0-1,0 0,1 0,0 1,0-1,1 0,0-1,0 1,0 0,1-1,1 0,-1 0,1 0,0-1,1 1,0-1,0 0,0-1,0 0,1 0,0 0,0-1,0 1,1-2,5 3,73 1,-48-14</inkml:trace>
  <inkml:trace contextRef="#ctx0" brushRef="#br1" timeOffset="54749.819">8287 4394,'21'0,"22"-2,25-3,21-3,15-3,9 1,-15 2</inkml:trace>
  <inkml:trace contextRef="#ctx0" brushRef="#br1" timeOffset="55493.378">8997 4581,'-7'2,"0"-1,0 1,0 0,1 0,-1 1,1 0,-1 0,1 1,0-1,0 1,1 1,-1-1,1 1,0 0,0 0,1 1,-1-1,-1 3,1 0,0 1,0-1,1 1,0 0,0 0,1 1,0-1,1 0,0 1,1 0,0 0,0-1,1 1,0 0,1 0,0 2,1-8,-1-1,0 0,1 1,0-1,0 0,0 0,0 0,1 0,-1 0,1-1,-1 1,1-1,0 0,0 1,0-1,1-1,-1 1,0 0,1-1,-1 0,1 0,-1 0,1 0,-1 0,1-1,3 1,1-1,0 1,0-1,0-1,0 0,0 0,0 0,0-1,-1 0,1-1,-1 0,1 0,0-1,-2 1,0 0,-1 0,1-1,-1 0,1 0,-1-1,0 1,-1-1,1 0,-1 0,0-1,0 1,-1-1,1 0,-1 0,-1 0,1 0,-1 0,0-1,0 1,-1-1,0 0,0 1,-1-1,0 0,0 1,0-1,-1 0,-1-5,2 13,0-1,0 0,0 1,0-1,0 0,0 1,0-1,0 0,-1 0,1 1,0-1,0 0,0 0,0 1,-1-1,1 0,0 0,0 1,0-1,-1 0,1 0,0 0,0 0,-1 1,1-1,0 0,-1 0,1 0,0 0,0 0,-1 0,1 0,0 0,-1 0,1 0,0 0,-1 0,1 0,0 0,-1 0,1 0,0 0,0 0,-1 0,1 0,0-1,0 1,-1 0,1 0,0 0,0 0,-1-1,1 1,0 0,0 0,-1-1,1 1,0 0,0 0,0-1,0 1,0 0,0-1,-1 1,-4 26,4-22,1 0,0 0,1 0,-1 0,1 0,-1 0,1 0,0-1,1 1,-1 0,1-1,-1 1,1-1,0 1,1-1,-1 0,0 0,1 0,0 0,-1 0,1-1,0 1,1-1,-1 0,0 0,1 0,-1 0,1 0,-1-1,1 0,0 0,0 0,0 0,-1 0,1-1,0 0,0 0,0 0,0 0,0 0,0-1,0 0,0 0,-1 0,1 0,0 0,-1-1,1 0,-1 0,1 0,-1 0,1-1,3-5,1-1,-1 0,-1-1,0 0,0 0,-1 0,-1-1,1 1,-2-1,1 0,-2 0,1-1,-2 1,1 0,-2-1,1 1,-1-1,-1 1,0-1,-2-6,2 17,1 1,-1-1,1 0,0 0,-1 0,1 0,0 0,0 0,0 0,0 0,0 0,0 0,0 1,0-1,0 0,0 0,0 0,0 0,1 0,-1 0,0 0,1 0,-1 1,1-1,-1 0,1 0,-1 0,1 1,0-1,-1 0,1 1,0-1,-1 0,1 1,0-1,0 1,0-1,0 1,-1 0,1-1,0 1,0 0,0 0,0 0,0-1,0 1,0 0,0 0,0 0,0 0,0 1,0-1,7 1,-1 1,1-1,0 2,-1-1,0 1,0 0,0 1,0 0,0 0,-1 0,0 1,1 0,-2 0,1 0,-1 1,0 0,0 0,0 0,-1 1,0-1,0 1,-1 0,0 0,0 1,0-1,-1 1,0 2,1 55,-3-55,-1-1,1 0,1 1,0-1,0 0,1 0,0 0,0 0,1 0,0 0,4 7,-5-13,1 0,-1 0,1 0,-1-1,1 1,0-1,0 1,0-1,0 0,1 0,-1 0,0-1,1 1,-1-1,1 0,0 0,-1 0,1 0,0-1,0 1,-1-1,1 0,0 0,0-1,-1 1,1-1,0 0,0 0,7-2,1 0,-1-1,0 0,-1-1,1 0,-1 0,0-2,5-3,-6 4,-1-1,0 0,-1 0,1-1,-2 0,1-1,-1 1,0-1,-1 0,0-1,0 1,-1-1,0 0,-1 0,0 0,-1-1,0 1,0-1,-1 1,0-1,-1-1,0 10,0 1,0-1,0 1,0-1,0 1,0-1,0 1,0-1,-1 1,1 0,-1-1,1 1,-1-1,1 1,-1 0,0-1,0 1,1 0,-1 0,0 0,0 0,0-1,0 1,-1 1,1-1,0 0,0 0,-1 0,1 1,0-1,-1 0,1 1,0-1,-1 1,1 0,-1-1,1 1,-1 0,1 0,-1 0,1 0,-1 0,1 0,-1 1,1-1,-1 0,1 1,0-1,-1 1,1 0,0-1,-1 1,-3 3,0 0,0 0,0 0,0 1,1 0,-1 0,1 0,1 0,-1 1,1-1,0 1,0 0,1 0,-1 0,1 0,0 5,0-7,1 0,0 0,1 0,-1 0,1 0,-1 0,1 0,1 1,-1-1,1 0,-1 0,1 0,0 0,0 0,1 0,-1-1,1 1,0 0,0-1,0 1,1-1,-1 1,1-1,0 0,-1 0,4 2,5 1,1-1,0 0,0 0,0-1,1-1,-1 0,1-1,0 0,0-1,0 0,0-1,0-1,-9 2,64-1</inkml:trace>
  <inkml:trace contextRef="#ctx0" brushRef="#br1" timeOffset="56344.887">10667 4809,'27'-12,"-1"-1,-1-1,0-1,-1-1,-1-2,0 0,-1-1,11-14,-10-17,-23 49,0 0,0 0,0-1,0 1,0 0,0 0,0 0,-1 0,1 0,0 0,-1 0,1 0,-1 0,1 0,-1 0,1 0,-1 0,0 0,1 0,-1 0,0 0,0 1,1-1,-1 0,0 1,0-1,0 0,0 1,0-1,0 1,0 0,0-1,0 1,0 0,-1-1,1 1,0 0,0 0,0 0,0 0,0 0,0 0,0 1,-1-1,1 0,-1 1,-5 0,-1 1,0 1,1-1,0 1,0 1,0-1,0 1,0 1,1-1,-1 1,1 0,0 0,1 1,0 0,-1 0,2 0,-1 0,1 1,0 0,0 0,1 0,0 0,0 1,1-1,0 1,0-1,1 1,0 0,0 5,1-9,0 0,1 0,-1-1,1 1,0 0,0-1,1 1,-1-1,1 1,0-1,0 0,0 0,0 1,0-1,1-1,-1 1,1 0,0-1,0 1,0-1,0 0,0 0,1 0,-1 0,0-1,1 1,-1-1,1 0,0 0,-1 0,4-1,8 3,0-1,0 0,0-1,0-1,0-1,0 0,6-1,-3-1,0-1,0-1,0 0,0-1,-1-1,0-1,-1 0,0-1,0-1,-1-1,0 0,-1 0,0-2,-1 0,0 0,-1-1,0-1,-2 0,1 0,-2-1,0-1,-1 1,1-6,-1-3,0-1,-2 0,-1 0,-1 0,-1-1,-2 1,0-1,-2 0,-1 1,-1-1,-4-15,-20-24,26 65,0-1,0 0,-1 1,1 0,0-1,-1 1,1 0,-1-1,1 1,-1 0,0 0,1 0,-1 1,0-1,0 0,0 1,0-1,1 1,-1-1,0 1,0 0,0 0,0 0,0 0,0 0,0 0,0 1,0-1,0 1,0-1,1 1,-1 0,0-1,0 1,-7 5,1 1,-1 0,1 0,1 0,-1 1,1 0,1 0,-1 1,2 0,-1 0,1 1,0-1,-1 7,-5 3,1 1,2 0,0 1,0 0,2 0,1 1,1-1,0 1,2 0,1 0,0 0,2 1,0-1,2 0,0 0,1-1,2 1,0 1,2-11,0-1,0 0,1-1,0 1,1-2,0 1,1-1,-1-1,2 0,-1-1,1 0,0 0,1-2,0 1,0-2,0 1,0-2,0 0,1-1,0 0,-1 0,1-2,0 0,0 0,-1-2,1 1,0-2,-1 0,0 0,0-1,1-1,-7 3,-1 0,0-1,1 0,-1 0,0 0,-1 0,1-1,-1 0,1 0,-1-1,0 1,-1-1,1 0,-1 0,0-1,0 1,-1-1,1 0,-1 0,-1 0,1-1,-1 1,0 0,0-1,-1 0,0 1,0-1,-1 0,0 1,0-1,0 0,-1 0,0-1,0 5,1 1,-1 0,0 0,0 0,0 0,0 0,0 0,0 0,-1 0,1 0,-1 1,1-1,-1 0,1 1,-1-1,0 1,0 0,0-1,0 1,0 0,0 0,0 1,0-1,0 0,-1 1,1-1,0 1,0 0,-1-1,1 1,0 0,0 0,-1 1,1-1,0 0,0 1,-1 0,1-1,0 1,0 0,0 0,0 0,0 0,0 1,0-1,0 0,1 1,-1-1,0 1,1 0,-1-1,1 1,0 0,0 0,-2 2,0 0,0-1,0 1,1 1,0-1,0 0,0 0,0 1,1-1,0 1,0 0,0-1,0 1,1 0,0 0,0-1,0 1,1 0,-1-1,1 1,0 0,0-1,1 1,-1-1,1 1,0-1,0 0,1 0,-1 0,1 0,0 0,0 0,0-1,3 3,79 28,-39-25</inkml:trace>
  <inkml:trace contextRef="#ctx0" brushRef="#br1" timeOffset="56799.688">11924 4581,'-9'2,"0"1,0 0,0 0,0 1,0 0,1 0,0 1,0 0,0 0,0 1,1 0,0 1,0-1,1 1,0 1,0-1,1 1,-1 0,2 0,-1 1,1-1,1 1,-2 3,5-9,0 0,-1 1,1-1,0 0,1 1,-1-1,1 0,-1 0,1 1,0-1,0 0,0 0,1 0,-1 0,1 0,-1 0,1 0,0-1,0 1,0-1,1 1,-1-1,1 0,-1 0,1 0,0 0,0 0,0 0,0-1,0 0,0 1,7 2,1 0,-1-1,1 0,0-1,0 0,0-1,0 0,10 0,-8-2,-1-1,0 0,0-1,0 0,0-1,-1-1,1 1,-1-2,0 1,-1-2,1 1,-1-2,-1 1,1-1,-1-1,0 1,-1-2,0 1,-1-1,0 0,0-1,-1 1,-1-1,0-1,0 1,-1-1,0 1,-1-1,0-3,7-42,-2 0,-3 0,-3-1,-4-47,2 94,0 7,0-59,-2-1,-3 1,-3-1,-8-21,-5 43,20 41,0 1,0-1,0 1,1 0,-1-1,0 1,0 0,0 0,0-1,0 1,0 0,0 0,0 0,0 0,0 0,0 1,0-1,0 0,0 0,0 1,0-1,0 0,0 1,0-1,0 1,1-1,-1 1,0-1,0 1,1 0,-1 0,0-1,1 1,-1 0,0 0,1 0,-1-1,1 1,0 0,-1 0,1 0,0 0,-1 0,-9 18,1 0,1 1,0 0,2 1,0-1,1 1,-1 16,3-20,-5 26,1 0,2 1,3 0,1 0,2-1,4 23,-3-47,1-1,1 0,1 0,0 0,1-1,1 1,0-1,2-1,0 0,0 0,2-1,0 0,1 0,0-2,1 1,10 7,42 16,-40-29</inkml:trace>
  <inkml:trace contextRef="#ctx0" brushRef="#br1" timeOffset="57090.422">11858 4180,'20'9,"25"3,24 0,19-3,-4-2</inkml:trace>
  <inkml:trace contextRef="#ctx0" brushRef="#br1" timeOffset="57640.759">12472 4729,'7'-10,"0"-1,0 1,-1-1,-1-1,0 1,0-1,-1 0,-1 0,0 0,1-9,-2 10,-1 7,5-20,0 1,-2-1,-1 0,-1 0,-1 0,-2-14,2 38,-1-1,0 1,0-1,0 1,0-1,0 1,-1-1,1 1,0-1,0 1,0-1,0 1,0-1,-1 1,1 0,0-1,0 1,-1-1,1 1,0 0,-1-1,1 1,0 0,-1-1,1 1,0 0,-1 0,1-1,-1 1,1 0,-1 0,1 0,-1 0,1-1,0 1,-1 0,1 0,-1 0,1 0,-1 0,1 0,-1 0,1 0,-1 0,1 1,-1-1,1 0,-1 0,1 0,0 0,-1 1,1-1,-1 0,1 0,0 1,-1-1,1 0,0 1,-1-1,1 0,0 1,-1-1,1 1,0-1,0 1,0-1,-1 0,1 1,0-1,-1 1,1 0,-1-1,1 1,-1 0,0 0,1 0,-1-1,1 1,0 0,-1 0,1 0,0 0,0 0,-1 0,1 0,0-1,0 1,0 0,0 0,0 0,0 0,0 0,1 0,-1 0,0 0,0 0,1 0,-1-1,0 1,1 0,-1 0,1 0,-1-1,1 1,0 0,-1 0,1-1,0 1,98 20,-91-21,0 1,1 0,-1 1,0 0,0 0,0 0,0 1,-1 1,1-1,-1 1,1 0,-1 1,-1 0,1 0,-1 0,1 1,-2 0,1 0,-1 1,0-1,0 1,3 7,-3 1,-1 0,-1 0,0 0,-1 1,-1-1,0 1,-2 15,1-12,0-18,-1 1,1-1,0 1,0-1,0 1,0 0,0-1,0 1,0 0,0-1,1 1,-1-1,0 1,1-1,0 1,-1-1,1 1,0-1,0 1,0-1,0 0,0 0,0 1,0-1,0 0,0 0,0 0,1 0,-1 0,1 0,-1-1,0 1,1 0,-1-1,1 1,0-1,-1 1,1-1,-1 0,1 0,1 0,6-3,0 0,-1-1,0 0,1-1,-1 0,-1 0,1 0,-1-1,0 0,0-1,-1 0,0 0,0 0,0-1,-1 1,2-5,44-89,-54 146,1-32,-3 66,5-76,0 0,0 0,1 0,-1 0,1 0,0-1,-1 1,1 0,1 0,-1-1,0 1,1-1,-1 1,1-1,0 1,0-1,0 0,0 0,0 0,0 0,0 0,1-1,-1 1,2 0,14 2,1-6</inkml:trace>
  <inkml:trace contextRef="#ctx0" brushRef="#br1" timeOffset="57902.062">13087 4261,'-2'16,"4"10,5 4,3-2</inkml:trace>
  <inkml:trace contextRef="#ctx0" brushRef="#br1" timeOffset="58352.904">13555 4581,'-132'-42,"125"41,1 0,-1 0,0 1,1 0,-1 0,1 0,-1 1,1 0,-1 0,1 0,-1 1,1 0,0 1,0-1,0 1,0 0,0 1,1-1,-4 4,6-4,0-1,1 1,-1 0,1-1,0 1,-1 0,1 1,1-1,-1 0,0 1,1-1,0 1,0-1,0 1,0 0,0-1,1 1,0 0,-1-1,1 1,1 0,-1 0,1-1,-1 1,1 0,0-1,0 1,1-1,-1 1,1-1,-1 0,1 1,0-1,1 0,-1 0,0 0,1-1,0 1,-1-1,3 2,7 3,1 0,0 0,0-2,0 1,1-2,0 0,0-1,0 0,0-1,1 0,-1-1,0-1,1 0,-1-1,1-1,-1 0,0-1,0-1,3-1,92-39,-108 44,0 0,0-1,0 1,0 0,0 0,0 0,1 0,-1 0,0 0,0 0,0 1,0-1,0 0,0 1,0-1,0 0,0 1,0-1,0 1,0 0,0-1,0 1,-1 0,1-1,0 1,0 0,-1 0,1 0,0 0,-1-1,1 1,-1 0,1 0,-1 0,1 0,-1 1,0-1,0 0,1 0,-1 0,0 0,0 0,0 0,0 0,0 0,-1 0,1 0,0 1,0-1,-1 0,1 0,-1 0,1 0,-1 0,5 29,-2-28,-1 1,1-1,0 0,0 1,-1-1,2 0,-1 0,0 0,0 0,1-1,-1 1,1-1,-1 1,1-1,0 0,-1 0,1 0,0 0,0-1,0 1,0-1,-1 1,1-1,0 0,0 0,0-1,0 1,2-1,2 0,0 0,0-1,0 0,0 0,-1-1,1 1,-1-2,1 1,-1-1,0 1,1-3,-3 2,0 1,0-2,0 1,-1 0,0-1,0 0,0 1,0-1,-1 0,0-1,0 1,0 0,0 0,-1-1,0 1,0-1,-1 0,0 1,0-4,0 6,0-1,0 1,-1 0,0-1,1 1,-1 0,0 0,-1-1,1 1,-1 0,1 0,-1 0,0 1,0-1,0 0,0 1,-1-1,1 1,-1-1,1 1,-1 0,0 0,0 1,0-1,0 1,0-1,0 1,0 0,0 0,-1 0,1 0,-1 1,-2 0,-1 0,1 0,0 1,0 0,0 0,0 0,0 1,0 0,1 0,-1 1,1-1,-1 1,1 0,0 1,0-1,0 1,0 0,1 1,0-1,0 1,0-1,0 1,1 0,0 1,0-1,0 0,0 1,1 0,0 0,0 0,0 3,2-6,0-1,0 1,0 0,1-1,-1 1,1 0,-1-1,1 1,0-1,0 1,0-1,0 0,1 1,-1-1,1 0,-1 0,1 0,0 0,0 0,0 0,0 0,0-1,0 1,0-1,0 1,1-1,-1 0,1 0,-1 0,1 0,-1 0,1-1,-1 1,1-1,0 0,2 0,24 4</inkml:trace>
  <inkml:trace contextRef="#ctx0" brushRef="#br1" timeOffset="58613.696">13862 4180,'-15'7,"-11"9,-5 9,1 4,5 2,11 1,13-2,16 0,5-6</inkml:trace>
  <inkml:trace contextRef="#ctx0" brushRef="#br1" timeOffset="58788.226">13983 4702,'0'13,"0"8,4-1,11-3,15-4,15-12,16-11,-2-3</inkml:trace>
  <inkml:trace contextRef="#ctx0" brushRef="#br1" timeOffset="59249.128">14918 4208,'15'3,"0"-1,0 0,0 0,0-2,1 0,-1 0,0-2,0 1,0-2,-1 0,1-1,-1-1,11-4,-9 4,1 0,-1-1,0-1,0 0,-1-2,0 1,-1-2,0 0,0-1,-1 0,0-1,-1 0,-1-1,0 0,7-11,-16 22,-1 0,1 0,-1 1,0-1,0 0,1 0,-1 0,0-1,-1 1,1 0,0 0,-1 0,1-1,-1 1,1 0,-1-1,0 1,0 0,0-1,-1 1,1 0,0 0,-1-1,1 1,-1 0,0 0,0 0,0-1,0 1,0 0,-1 0,1 1,0-1,-1 0,1 0,-1 1,0-1,0 1,0-1,1 1,-1 0,0 0,-1-1,1 2,0-1,0 0,0 0,0 1,-1-1,1 1,-7 2,0 1,1 0,0 0,0 1,0 0,0 0,1 1,0 0,0 1,0-1,0 1,1 1,0-1,0 1,1 0,0 0,0 1,0-1,1 1,1 0,-1 2,-11 25,3 0,1 1,1 0,3 0,0 1,3 0,1 0,1 0,3 28,23 307,-25-325,-2-11</inkml:trace>
  <inkml:trace contextRef="#ctx0" brushRef="#br1" timeOffset="59958.931">15026 4488,'130'-24,"216"-31,-401 79,-74 35,129-59,-1 0,0 0,0 0,1 0,-1 0,0 1,1-1,-1 0,0 0,1 0,-1 1,0-1,1 0,-1 1,1-1,-1 1,1-1,-1 0,1 1,-1 0,1-1,-1 1,1-1,-1 1,1-1,0 1,-1 0,1-1,0 1,0 0,-1-1,1 1,0 0,0-1,0 1,0 0,0-1,0 1,0 0,0 0,0-1,0 1,1 0,-1-1,0 1,0 0,1-1,-1 1,0 0,1-1,-1 1,0-1,1 1,-1-1,1 1,-1-1,1 1,-1-1,1 1,0-1,13 2,0-1,0 0,0-1,-1-1,1 0,0-1,0 0,-1-1,1-1,-1 0,0-1,8-3,75-26,-94 33,-1 1,0 0,0 0,0 0,0 0,0 0,0 0,0 0,0 0,0 1,0-1,0 0,0 1,0-1,0 0,0 1,0-1,0 1,0 0,-1-1,1 1,0 0,0 0,0-1,-1 1,1 0,-1 0,1 0,0 0,-1 0,0 0,1 0,-1 0,1 0,-1 0,0 0,0 0,0 0,0 0,1 50,-2-31,1-18,0 0,0 0,0 0,0 0,0 0,1 0,-1 0,1 0,0 0,-1 0,1 0,0 0,0-1,0 1,0 0,1-1,-1 1,0 0,1-1,-1 0,1 1,-1-1,1 0,0 0,-1 0,1 0,0 0,0 0,0 0,0 0,0-1,0 1,0-1,0 0,0 0,0 1,0-1,0 0,0-1,0 1,0 0,0-1,0 1,0-1,0 1,0-1,1-1,9-3,-1-1,0-1,0 1,-1-2,1 0,-2 0,1-1,-1 0,-1 0,1-1,-2 0,1-1,-2 0,1 0,-1 0,-1-1,0 0,-1 0,0 0,-1-1,0 1,-1-1,0 1,-1-4,6-55,-2 0,-4-1,-3 1,-6-32,4 72,4 31,-1 1,1-1,0 0,0 1,0-1,0 0,-1 0,1 1,0-1,0 0,-1 0,1 0,0 1,0-1,-1 0,1 0,0 0,-1 0,1 1,0-1,-1 0,1 0,0 0,-1 0,1 0,0 0,-1 0,1 0,0 0,0 0,-1 0,1 0,0 0,-1-1,1 1,0 0,-1 0,1 0,0 0,-1 0,1-1,0 1,0 0,-1 0,1 0,0-1,-8 32,1 1,1 0,2 0,1 0,2 12,0-25,-3 15,2 1,2-1,1 1,2-1,1 0,2 0,1 0,5 12,-11-41,1-1,0 1,-1-1,2 0,-1 0,0 0,1 0,0-1,0 1,0 0,0-1,0 0,1 0,-1 0,1 0,0-1,0 1,0-1,1 0,14 2</inkml:trace>
  <inkml:trace contextRef="#ctx0" brushRef="#br1" timeOffset="60430.292">15641 4114,'265'40,"-257"-38,7-1,0 1,-1 0,1 1,-1 1,0 0,0 1,0 1,-1 0,0 1,0 0,0 1,-1 0,0 1,1 2,-10-6,0-1,0 0,-1 1,1 0,-1-1,-1 1,1 0,0 0,-1 0,0 0,-1 0,1 1,-1-1,0 0,0 0,0 0,-1 0,0 1,0 2,-36 97,27-83,6-12,-18 62,21-70,1 0,0-1,0 1,0 0,1 0,-1 0,0-1,1 1,-1 0,1 0,-1-1,1 1,0 0,0-1,-1 1,1-1,1 1,-1-1,0 0,0 1,0-1,1 0,-1 0,0 0,1 0,0 0,-1 0,1 0,-1 0,1-1,0 1,-1-1,1 1,0-1,0 1,-1-1,1 0,2 0,4 0,0 0,0 0,0-1,0-1,0 1,0-1,0 0,0-1,0 0,-1 0,0-1,0 1,0-2,0 1,0-1,-1 0,0 0,0-1,0 0,-1 0,1 0,-2-1,1 0,-1 1,0-2,0 1,-1 0,0-1,0 0,-1 1,0-1,0 0,-1 0,0 0,-1-1,1 1,-1 0,-1-3,0 7,0 1,0 0,0 0,0 0,-1 0,1 1,-1-1,0 0,0 1,0-1,0 1,0-1,0 1,-1 0,1 0,-1 0,0 0,1 0,-1 1,0-1,0 1,0 0,0 0,0 0,0 0,-1 1,1-1,0 1,0 0,0 0,-1 0,1 0,0 0,0 1,-1-1,1 1,0 0,0 0,0 0,0 0,0 1,0-1,1 1,-3 1,-3 3,0 0,0 1,1 0,0 0,0 1,1 0,0 0,0 0,1 1,0 0,0 0,1 0,0 1,1-1,0 1,1 0,-1 3,2-11,1 0,0 1,0-1,-1 0,1 1,1-1,-1 0,0 1,0-1,1 0,-1 0,1 1,0-1,0 0,0 0,0 0,0 0,0 0,1 0,-1 0,0 0,1-1,0 1,-1-1,1 1,0-1,0 1,0-1,0 0,0 0,0 0,0 0,0 0,0 0,1-1,-1 1,0-1,0 0,1 1,-1-1,2 0,4-1,1 0,-1 0,1-1,-1 0,0-1,0 0,0 0,0 0,0-1,-1 0,0-1,1 0,25-18</inkml:trace>
  <inkml:trace contextRef="#ctx0" brushRef="#br1" timeOffset="60708.291">16389 3980,'-17'3,"1"1,-1 0,1 1,0 1,1 1,-1 0,1 1,1 0,0 1,0 1,0 1,-6 7,18-17,0 0,0 1,0-1,0 1,0-1,1 1,-1 0,0 0,1 0,0 0,-1 0,1 0,0 0,0 0,0 0,1 1,-1-1,0 0,1 1,-1-1,1 0,0 1,0-1,0 1,0-1,0 0,1 1,-1-1,1 0,0 2,3 2,1 0,0 0,0-1,0 0,1 0,0-1,-1 1,2-1,-1 0,4 1,9 7,-5-3,0 0,0 1,-1 1,0 0,-1 1,-1 0,0 1,0 0,-1 1,-1 0,0 0,-1 1,-1 0,0 1,-1 0,-1 0,0 0,-2 0,2 8,-3 2,-3-22,1-1,0 1,-1 0,1-1,0 1,1-1,-1 1,1-1,-1 1,1-1,0 1,0-1,1 0,-1 1,1-1,-1 0,1 0,0 0,0 0,0-1,1 1,-1 0,1-1,0 1,-1-1,1 0,0 0,0 0,0-1,1 1,-1-1,0 1,1-1,28 2,2-2</inkml:trace>
  <inkml:trace contextRef="#ctx0" brushRef="#br1" timeOffset="61347.622">17298 4461,'-10'-3,"-1"1,1 0,-1 1,0 0,0 0,1 1,-1 1,0 0,0 0,1 1,-1 0,1 1,-1 0,1 1,0 0,-5 3,12-5,1-1,0 1,0 0,0 0,0 0,0 0,0 0,0 0,1 0,-1 0,1 1,0-1,-1 1,1-1,0 1,0 0,1-1,-1 1,1 0,-1-1,1 1,0 0,0 0,0-1,0 1,0 0,1 0,-1-1,1 1,0 0,0-1,0 1,0-1,0 1,1-1,-1 1,1-1,-1 0,1 0,0 0,0 0,0 0,0 0,0 0,0-1,1 1,-1-1,2 1,2 1,0-1,1 1,-1-1,1-1,0 0,-1 1,1-2,0 1,0-1,0 0,-1-1,1 1,0-1,0-1,-1 1,1-1,-1 0,0-1,1 0,-1 0,0 0,0 0,-1-1,1 0,-1 0,0-1,0 0,0 1,-1-2,1 1,-1 0,-1-1,1 0,-1 0,0 0,0 0,0 0,-1-1,0 1,0-3,3-22,-1 0,-2-1,-1 1,-1-1,-2 1,-1 0,-2-1,-1 1,-1 1,-1-1,-3 0,-21-61,32 93,0-1,-1 1,1 0,0-1,0 1,-1 0,1-1,-1 1,1 0,0-1,-1 1,1 0,-1-1,0 1,1-1,-1 1,1-1,-1 0,0 1,1-1,-1 1,0-1,1 0,-1 0,0 1,0-1,1 0,-1 0,0 0,0 0,1 0,-1 0,0 0,0 0,0 0,1 0,-1 0,0-1,1 1,-1 0,0-1,0 1,1 0,-1-1,0 1,1-1,-1 1,1-1,-1 1,1-1,-1 1,1-1,-1 1,1-1,-1 0,1 1,0-1,-1 0,1 0,0 1,0-1,-6 29,3 1,0 0,2 0,1 0,1 0,1-1,2 1,3 8,-4-16,2 0,1 0,0-1,1 0,1 0,1-1,8 12,-14-26,0 1,1-1,-1 0,1 0,1-1,-1 1,0-1,1 0,0 0,0 0,0-1,1 1,-1-1,1-1,0 1,-1-1,1 0,0 0,0-1,1 1,-1-2,0 1,0 0,1-1,-1 0,0-1,5 0,-3-1,-1 0,0 0,0-1,0 0,-1 0,1 0,-1-1,0 0,0 0,0-1,0 0,-1 0,1 0,-1-1,-1 1,1-1,-1 0,0-1,0 1,1-6,1 0,-1-1,0 1,-1-1,-1-1,0 1,0 0,-2-1,1 1,-2-1,0-12,-12-13,12 39,-1-1,1 0,-1 1,1-1,-1 1,0-1,1 1,-1-1,0 1,1 0,-1-1,0 1,1 0,-1-1,0 1,0 0,1 0,-1 0,0-1,0 1,0 0,1 0,-1 0,0 1,0-1,0 0,1 0,-1 0,0 0,0 1,1-1,-1 0,0 1,1-1,-1 1,0-1,1 1,-1-1,0 1,1-1,-1 1,1-1,-1 1,1 0,0-1,-1 1,1 0,-6 7,0 1,1-1,0 1,1 0,0 0,1 1,-1-1,2 1,-1-1,2 1,-1 0,1 0,1 0,-1 0,2 0,-1 0,2 0,0 2,0-5,0-1,1 0,0 0,0 0,1 0,-1 0,1-1,0 1,1-1,0 0,-1 0,1-1,1 0,-1 0,1 0,0 0,-1-1,1 0,1 0,-1 0,0-1,1 0,-1-1,7 2,34 7</inkml:trace>
  <inkml:trace contextRef="#ctx0" brushRef="#br1" timeOffset="61729.284">18502 4315,'0'15,"2"11,1 5,0 1,-1-1,0-5,-1-9,2-9,0-6</inkml:trace>
  <inkml:trace contextRef="#ctx0" brushRef="#br1" timeOffset="61985.138">18475 4021,'-10'-5,"-2"3,1 7,4 7,5 8,4 0</inkml:trace>
  <inkml:trace contextRef="#ctx0" brushRef="#br1" timeOffset="62187.646">18689 4461,'9'-7,"0"0,-1 0,0-1,0 0,0-1,-1 0,-1 0,1 0,-2-1,1 0,-1 0,-1-1,0 1,0-1,-1 0,0 0,0-5,-3 15,1 0,-1 0,0 0,1 0,-1 0,0 0,0 0,0 0,0 0,0 0,0-1,0 1,0 0,0 0,0 0,0 0,-1 0,1 0,-1 0,1 0,0 0,-1 0,0 0,1 0,-1 0,0 1,1-1,-1 0,0 0,0 1,1-1,-1 0,0 1,0-1,0 1,0-1,0 1,0-1,0 1,0 0,0-1,0 1,0 0,-1 0,1 0,0 0,0 0,0 0,0 0,0 0,0 0,0 1,0-1,0 0,0 1,0-1,0 1,0-1,0 1,0-1,0 1,0 0,0 0,-6 4,0 0,0 1,1 0,0 0,0 0,0 1,1 0,0 0,0 1,1-1,0 1,0 0,1 0,0 0,0 0,1 1,0-1,0 1,1-1,1 1,-1 0,1 0,1 4,1-8,-1 0,1 0,0-1,1 1,-1-1,1 1,0-1,0 0,1 0,-1 0,1-1,0 1,-1-1,2 0,-1 0,0 0,0-1,1 0,0 0,-1 0,1 0,0 0,0-1,0 0,0 0,3 0,27 5</inkml:trace>
  <inkml:trace contextRef="#ctx0" brushRef="#br1" timeOffset="62785.374">19036 4208,'-10'5,"0"2,0 0,1 0,0 1,0 0,1 0,-1 1,2 0,0 0,0 1,0 0,1 1,1-1,0 1,0 0,-2 10,6-16,1 1,0-1,0 0,0 0,1 1,0-1,0 0,0 0,0 0,1 0,0 0,0 0,0 0,1 0,0-1,0 1,0-1,0 0,1 0,-1 0,1-1,2 3,5 3,-1-1,1 1,1-2,0 0,0 0,0-1,1-1,0 0,-64-6,50 1,-1 0,1 0,0 0,0 0,-1 0,1 0,0-1,0 1,-1 0,1-1,0 1,0-1,0 1,0-1,0 0,0 1,0-1,0 0,0 0,0 0,0 1,0-1,0 0,1 0,-1 0,0-1,1 1,-1 0,1 0,-1 0,1 0,0 0,-1-1,1 1,0 0,0 0,0-1,0 1,0 0,0 0,0-1,0 1,0 0,1 0,-1 0,0-1,1 1,-1 0,1 0,0 0,-1 0,1 0,0 0,-1 0,1 0,0 0,0 0,0 0,0 1,0-1,15-13,-1 1,2 1,0 0,1 1,-1 1,2 1,0 1,0 0,0 2,12-3,-30 8,1 0,-1 1,0-1,0 1,1-1,-1 1,0-1,1 1,-1 0,0 0,1 0,-1 0,0 0,1 0,-1 0,0 0,1 0,-1 0,0 1,1-1,-1 1,0-1,1 1,-1-1,0 1,0 0,0 0,0 0,0-1,0 1,0 0,0 0,0 0,0 1,0-1,-1 0,1 0,0 0,-1 1,1-1,-1 0,1 0,-1 1,0-1,1 1,-5 192,4-193,-1-1,1 1,0 0,-1 0,1 0,0-1,-1 1,1 0,0 0,0 0,0 0,0 0,0 0,0-1,0 1,0 0,0 0,0 0,1 0,-1 0,0 0,0-1,1 1,-1 0,1 0,-1 0,1-1,-1 1,1 0,-1-1,1 1,0 0,-1-1,1 1,0-1,0 1,-1-1,1 1,0-1,0 0,0 1,-1-1,1 0,0 0,0 1,0-1,0 0,0 0,0 0,0 0,-1 0,1 0,0-1,0 1,0 0,0 0,0-1,0 1,9-10</inkml:trace>
  <inkml:trace contextRef="#ctx0" brushRef="#br1" timeOffset="63073.851">19317 3940,'-7'11,"-2"11,1 8,1 9,4 4,3-6</inkml:trace>
  <inkml:trace contextRef="#ctx0" brushRef="#br1" timeOffset="63516.647">19423 4528,'0'-37,"1"0,1 0,2 0,2 0,1 1,7-18,-14 52,0 1,0-1,0 1,1-1,-1 1,0-1,1 0,-1 1,1-1,0 1,-1 0,1-1,0 1,0-1,0 1,0 0,0 0,0 0,0-1,0 1,1 0,-1 0,0 1,1-1,-1 0,1 0,-1 1,1-1,-1 0,1 1,-1 0,1-1,-1 1,1 0,0 0,-1 0,1 0,-1 0,1 0,0 0,-1 1,1-1,4 4,0 0,-1 1,1-1,-1 1,0 0,-1 0,1 1,-1-1,0 1,0 0,-1 0,0 1,0-1,0 1,-1-1,0 1,0 0,-1 0,1 0,-2 0,1 0,-1 0,0 0,0 1,-17 129,17-135,1 0,-1 0,1 0,-1 0,1 0,0 0,-1-1,1 1,0 0,0-1,0 1,0 0,1-1,-1 0,0 1,1-1,-1 0,1 1,-1-1,1 0,0 0,-1 0,1 0,0-1,0 1,0 0,0-1,-1 1,1-1,0 0,0 0,0 1,0-1,0 0,0-1,0 1,0 0,0-1,0 1,1-1,74-30,-69 25,0-1,0 1,-1-1,0 0,-1-1,0 1,0-1,0-1,-1 1,0-1,-1 0,0 0,0 0,-1-1,0 1,-1-1,0 0,0-7,-1 17,-1-1,0 1,0 0,1-1,-1 1,0-1,0 1,0-1,0 1,0-1,0 1,0-1,0 1,0-1,0 1,0-1,0 1,0 0,0-1,0 1,0-1,-1 1,1-1,0 1,0-1,-1 1,1 0,0-1,0 1,-1 0,1-1,-1 1,1 0,0-1,-1 1,1 0,0-1,-1 1,1 0,-1 0,1 0,-1 0,1-1,-1 1,1 0,-1 0,1 0,-1 0,1 0,-1 0,1 0,0 0,-1 0,1 1,-1-1,1 0,-1 0,1 0,-1 0,1 1,-1-1,-22 22,16-12,1 1,0-1,1 1,0 0,1 0,0 0,1 1,0 0,1-1,0 1,0 0,1 7,2-16,-1 0,1 0,-1 0,1 0,0-1,0 1,0 0,0 0,1-1,-1 1,1-1,-1 1,1-1,0 0,0 1,0-1,0 0,1 0,-1 0,0-1,1 1,-1-1,1 1,0-1,-1 0,1 0,0 0,0 0,0 0,0-1,0 0,2 1,23 3</inkml:trace>
  <inkml:trace contextRef="#ctx0" brushRef="#br1" timeOffset="63900.502">20052 4448,'1'-5,"-1"-1,0 0,0 1,-1-1,1 1,-1-1,0 1,-1 0,1-1,-1 1,0 0,0 0,-1 0,0 0,0 1,0-1,0 0,1 5,0-1,0 1,0 0,1 0,-1 0,0 0,0 0,0 1,1-1,-1 1,0-1,0 1,1-1,-1 1,0 0,1 0,-1 0,1 0,-1 0,1 0,0 0,-1 1,1-1,0 0,0 1,0-1,0 1,0-1,0 1,0-1,0 1,1 0,-1 0,1-1,-1 1,1 1,-15 65,14-66,1 0,0 0,0 1,0-1,0 0,1 0,-1 1,1-1,-1 0,1 0,0 0,0 0,0 0,0 0,0 0,0 0,0 0,1-1,-1 1,1 0,-1-1,1 1,0-1,0 1,-1-1,1 0,0 0,0 0,2 1,1-3,0 1,0 0,1-1,-1 0,0-1,0 1,0-1,-1 0,1 0,0 0,-1-1,1 1,-1-1,0 0,0-1,0 1,0-1,-1 1,1-1,-1 0,0-1,0 1,0 0,-1-1,2-3,12-26,-19 43,1-1,0 0,0 0,1 1,1-1,-1 1,1-1,1 1,-1-1,1 0,1 1,0-1,0 0,0 0,1 0,0 0,1 0,0-1,2 3,10 5</inkml:trace>
  <inkml:trace contextRef="#ctx0" brushRef="#br1" timeOffset="65725.211">19704 4809,'9'18,"8"11,8 4,6 2,4 0,2-5,-1-5,-3-6,-2-7,-6-5</inkml:trace>
  <inkml:trace contextRef="#ctx0" brushRef="#br1" timeOffset="66004.009">20279 4796,'-6'0,"-6"0,0 2,0 3,0 3,-1 3,0 5,-3 6,0 7,-3 6,0 6,4 8,3 4,5 2,7-1,11-3,13-4,2-9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2:01.217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122 1,'0'20,"0"25,0 26,-2 21,-4 17,-2 11,-2 3,-5-5,-1-10,-1-14,1-16,3-14,3-17,4-13,3-12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31.414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1 162,'150'8,"1"-6,-1-7,55-11,-159 12,1387-129,-1385 126,-72 1,5 5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1:59.074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79 130,'-3'3,"0"0,1 0,0 0,0 0,0 0,0 0,0 0,1 1,-1-1,1 1,0-1,0 1,1 0,-1-1,0 3,0 2,-15 86,5 2,1 59,6-85,0-14,-1-2,3 0,2 0,6 44,-5-93,-1 0,0 0,1 0,0 0,1 0,-1 0,1 0,0 0,0-1,0 1,0-1,1 1,0-1,0 0,0 0,1 0,-1 0,1-1,0 0,0 1,0-1,0 0,1-1,-1 1,1-1,-1 0,1 0,0-1,0 1,0-1,0 0,1 0,8-2,-1 0,0-1,0-1,0 0,0-1,0 0,-1-1,0-1,0 0,0 0,0-1,-1 0,0-1,-1-1,0 1,0-2,-1 1,0-1,-1-1,0 0,0 0,-2 0,7-13,-11 20,1 0,-1-1,1 0,-1 1,-1-1,1 0,-1 0,1 0,-2 0,1 0,0-1,-1 1,0 0,0 0,-1 0,1 0,-1 0,0 0,-1 0,1 0,-1 0,0 0,0 0,0 1,-1-1,-1-2,0 6,0 0,1 0,-1 1,0-1,1 1,-1-1,0 1,0 1,0-1,1 0,-1 1,0 0,1 0,-1 0,1 0,-1 0,1 1,-1 0,1-1,0 1,0 1,0-1,0 0,0 1,0-1,1 1,-1 0,1 0,0 0,0 0,0 0,0 1,0 1,-3 1,1 1,0 0,0-1,1 1,0 0,1 1,-1-1,1 0,0 1,1-1,0 1,0 0,1-1,0 1,0 0,1-1,0 1,0 0,1-1,0 0,0 1,1-1,0 0,0 0,0 0,1 0,0-1,1 0,-1 1,1-2,0 1,2 1,5 2,0-1,1 0,-1 0,2-2,-1 1,1-2,0 0,0-1,0 0,0-1,1 0,0-1,-1-1,13-1,22 0</inkml:trace>
  <inkml:trace contextRef="#ctx0" brushRef="#br0" timeOffset="876.535">145 531,'31'-10,"36"2,1 3,0 2,33 6,-75-4,0 2,1 0,-2 2,1 1,0 0,-1 2,0 2,0 0,0 1,-2 1,8 6,-26-13,0 1,0 0,-1 0,0 0,0 0,0 1,0 0,-1-1,0 1,0 1,0-1,0 0,-1 1,0-1,0 1,-1 0,0 0,0 0,0 0,0 4,-17 117,14-119,1-5,-1 0,1 0,0 0,0 0,0 1,0-1,0 0,1 1,0-1,-1 0,1 1,0-1,1 0,-1 1,1-1,-1 0,1 0,0 1,0-1,0 0,1 0,-1 0,1 0,0 0,0 0,0-1,0 1,0-1,0 1,1-1,-1 0,1 0,2 2,5-4,0 0,0 0,-1-1,1 0,0-1,0 0,0 0,-1-1,1 0,-1-1,0 0,0-1,0 0,-1 0,0-1,0 0,0 0,-1-1,2-1,63-74,-72 82,0 0,0 1,0-1,0 0,0 1,0-1,1 0,-1 1,0-1,0 0,0 1,0-1,0 0,1 0,-1 1,0-1,0 0,0 0,1 1,-1-1,0 0,0 0,1 0,-1 1,0-1,1 0,-1 0,0 0,0 0,1 0,-1 1,0-1,1 0,-1 0,0 0,1 0,-1 0,0 0,1 0,-1 0,0 0,1-1,-1 1,0 0,1 0,-1 0,0 0,1 0,-1 0,0-1,0 1,1 0,-1 0,0 0,0-1,1 1,-1 0,0 0,0-1,0 1,0 0,1-1,-1 1,0-1,1 37,-2-28,0-1,1 0,0-1,0 1,0 0,0-1,1 1,0 0,1-1,0 1,0-1,0 1,0-1,1 0,0 0,1 0,-1-1,1 1,0-1,1 0,-1 0,1 0,0 0,0-1,0 0,1 0,0 0,-1-1,1 0,0 0,1-1,-1 1,1-1,1-1,-1 0,1 0,0-1,-1 0,1-1,0 0,-1 0,1 0,0-1,-1 0,0-1,1 1,-1-1,0-1,-1 0,1 0,-1 0,1 0,-1-1,-1 0,1 0,4-6,1-2,0-1,-1 0,0-1,-1 0,-1 0,0-1,-2 0,1 0,2-14,3-28,-2-2,-3 1,-3-1,-2 0,-3 0,-2 0,-3 0,-3-1,-28-136,29 169,2 25,6 18,58 229,-33-131,-4 1,-6 1,0 76,-15-158,0-16,0 0,1-1,1 1,1 0,0-1,4 13,-6-26,0-1,0 1,1 0,-1-1,0 1,1-1,0 1,-1-1,1 0,0 0,0 0,0 0,1 0,-1 0,0 0,1-1,-1 1,1-1,-1 0,1 0,0 0,0 0,-1 0,1-1,0 1,0-1,0 1,0-1,0 0,-1 0,1-1,0 1,0 0,0-1,0 0,-1 0,1 0,0 0,-1 0,1 0,1-2,8-5,0-1,-1 0,0 0,0-1,-1 0,-1-1,0 0,0-1,-1 0,-1 0,0-1,-1 0,0 0,0-1,-2 1,0-1,0 0,-1 0,-1 0,0-10,-1 9,-4 20,-4 26,5-17,0 1,1-1,1 1,1 0,0-1,0 0,3 8,-3-17,1 1,-1-1,1 0,0 0,1 0,-1 0,1 0,0-1,0 1,1-1,-1 0,1 0,0 0,0 0,0-1,0 1,1-1,0 0,-1 0,1-1,3 1,66 7,-40-15</inkml:trace>
  <inkml:trace contextRef="#ctx0" brushRef="#br0" timeOffset="1143.37">1963 411,'-13'-9,"-12"-5,-4-3,-1-1,2 1,3 1,7 3</inkml:trace>
  <inkml:trace contextRef="#ctx0" brushRef="#br0" timeOffset="1327.875">1495 130,'21'-7,"24"-4,26-1,20 5,14 7,-11 4</inkml:trace>
  <inkml:trace contextRef="#ctx0" brushRef="#br0" timeOffset="1545.322">2124 933,'14'-3,"0"-1,0 0,-1-1,1 0,-1-1,0-1,-1 0,1 0,-1-2,-1 1,0-1,0-1,0 0,-2-1,1 0,-1 0,-1-1,0 0,-1 0,5-10,-8 13,0-1,-1 0,0 0,0-1,-1 1,-1 0,0-1,0 1,-1-2,1 9,-1 0,0-1,-1 1,1 0,-1 0,1 0,-1 0,0-1,0 1,0 0,-1 0,1 1,-1-1,1 0,-1 0,0 1,0-1,0 1,-1 0,1-1,0 1,-1 0,0 0,1 1,-1-1,0 0,0 1,0 0,0 0,0 0,-1 0,0 0,-1 0,1 1,-1 0,0 0,1 0,-1 1,1-1,-1 1,1 0,-1 0,1 1,0-1,-1 1,1 0,0 0,0 1,1-1,-1 1,0 0,1 0,-1 0,1 0,-1 3,-3 1,1 0,1 0,-1 1,1 0,1 0,-1 0,2 1,-1 0,1-1,0 1,0 2,2-4,0-1,1 1,0-1,0 1,0-1,1 0,-1 1,2-1,-1 1,1-1,0 0,0 0,0 0,1 0,0 0,0-1,1 1,0-1,0 0,0 0,0 0,1-1,0 1,0-1,0 0,0 0,5 2,9 5,1-1,0 0,0-2,0 0,1-1,0-1,16 2,125 7,-94-18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1:58.450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415 158,'-187'437,"60"-196,113-218,23-62,118-330,-104 288,-2-2,5 2,16-31,-41 109,1-5,2 0,-1 0,1 0,0 1,1-1,0 1,0 0,0 0,1 1,0 0,6-5,-11 11,1 0,-1 0,1 1,0-1,-1 0,1 1,-1-1,1 1,-1-1,1 1,-1 0,0-1,1 1,-1 0,0 0,1 0,-1 0,0 0,0 1,0-1,0 0,0 0,0 1,0-1,-1 1,1-1,0 0,-1 1,1 0,-1-1,1 1,-1-1,0 1,0-1,0 1,0 0,0-1,0 1,0-1,0 1,-1 0,8 51,-3 0,-2 1,-3 15,1-20,0 445,20-367,-13-105</inkml:trace>
  <inkml:trace contextRef="#ctx0" brushRef="#br0" timeOffset="248.576">1 572,'13'0,"23"0,26-2,23-4,15-4,6-6,-14 1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2:03.358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 1,'-5'0,"0"2,3 1,11 2,13 1,16-2,12 0,12-2,8-1,2 0,-3-1,-5 0,-10 0,-12 0,-10-1,-11 3,-9 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2:04.023"/>
    </inkml:context>
    <inkml:brush xml:id="br0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0 1125,'127'-392,"-104"299,-11 105,80 264,-88-263,-2-7,0 1,0 0,0 0,-1-1,0 1,0 0,-1 0,0 0,0 0,-1 4,0-9,-1-1,0 1,0-1,1 0,-1 0,0 0,0 0,0 0,0-1,0 1,0-1,0 1,-1-1,1 0,0 1,0-1,0 0,0-1,0 1,-1 0,1-1,0 1,0-1,0 1,0-1,0 0,0 0,0 0,1 0,-1 0,0 0,0-1,1 1,-1-1,1 1,-1-1,0-1,-8-10,2 0</inkml:trace>
  <inkml:trace contextRef="#ctx0" brushRef="#br0" timeOffset="743.598">629 778,'-4'-4,"0"1,0 0,0 0,0 1,-1-1,1 1,-1 0,0 0,0 1,1-1,-1 1,0 0,0 1,0-1,0 1,-1 0,1 0,0 0,0 1,0 0,0 0,1 0,-1 0,0 1,0 0,1 0,-1 0,1 1,-1-1,1 1,0 0,0 1,-1 1,0 1,0 0,1 0,0 0,0 1,1 0,-1-1,1 1,1 1,0-1,0 0,0 1,1-1,0 0,0 1,0 7,1-11,0 1,1-1,-1 0,1 0,-1 0,1 1,1-1,-1 0,0 0,1 0,0-1,0 1,0 0,1-1,-1 1,1-1,-1 0,1 1,0-1,1-1,-1 1,0 0,1-1,0 0,-1 0,1 0,0 0,0-1,0 1,2 0,3-1,0 0,0 0,0 0,0-1,-1-1,1 1,0-1,0-1,0 0,-1 0,1-1,-1 0,0 0,1-1,5-4,5-3,-1 0,0-2,-1 0,0-1,-1 0,0-2,1-3,-1-1,-1 0,0-2,-2 1,-1-2,0 0,-2 0,0-1,-2 0,-1 0,3-17,1-20,-2 0,-3-1,-2 0,-4-13,0 65,1-13,0 0,-2 0,-1-1,0 1,-2 0,-1 1,-1-1,0 1,-5-9,10 30,1-1,-1 0,1 1,-1-1,0 1,0-1,0 1,0 0,0-1,0 1,0 0,0-1,0 1,0 0,-1 0,1 0,-1 0,1 0,-1 1,1-1,-1 0,1 1,-1-1,1 1,-1-1,0 1,1 0,-1-1,0 1,0 0,1 0,-1 1,0-1,1 0,-1 0,0 1,1-1,-1 1,1-1,-1 1,1 0,-1 0,1 0,-1 0,1 0,-1 0,-3 6,-1 1,1-1,1 1,-1 1,1-1,1 0,-1 1,2 0,-1 0,1 0,0 0,1 0,0 0,1 8,-3 51,4 0,2 0,3-1,4 0,10 37,5 41,0 56,-21-178,-4-24,0 1,0 0,0 0,0 0,0 0,0 0,1-1,-1 1,0 0,0 0,0 0,0 0,1 0,-1 0,0 0,0 0,0 0,0 0,1 0,-1 0,0 0,0 0,0 0,1 0,-1 0,0 0,0 0,0 0,1 0,-1 0,0 0,0 0,0 0,0 0,1 0,-1 0,0 0,0 0,0 1,0-1,0 0,1 0,-1 0,0 0,0 0,0 1,0-1,0 0,0 0,0 0,0 0,0 1,1-1,-1 0,0 0,0 0,0 1,0-1,7-20,-6 18,4-19,1 0,2 0,0 1,1 1,0-1,2 1,0 1,2 0,0 1,0 0,8-5,-20 21,-1 0,1 0,0 0,0 1,-1-1,1 0,0 1,0-1,0 1,0-1,0 1,0-1,0 1,0 0,0-1,0 1,0 0,0 0,0 0,0 0,0 0,0 0,0 0,0 0,0 0,0 0,0 1,0-1,0 0,0 1,0-1,0 1,0-1,0 1,0-1,0 1,0 0,-1-1,1 1,0 0,0 0,-1-1,1 1,-1 0,1 0,-1 0,1 0,-1 0,1 0,-1 0,0 0,1 0,-1 0,0 0,0 0,0 0,0 0,0 0,0 0,0 1,0-1,-1 0,1 0,0 0,-1 0,1 0,-6 91,4-78,0-1,0 0,1 0,1 0,1 1,0-1,0 0,1 0,1 0,0 0,3 7,-2-15,0 0,0 0,1 0,0 0,0-1,0 0,0 0,1 0,-1-1,1 1,0-1,0-1,0 1,0-1,1 0,-1-1,1 1,-1-1,1 0,-1-1,1 0,0 0,-1 0,1-1,-1 0,3-1,31-3</inkml:trace>
  <inkml:trace contextRef="#ctx0" brushRef="#br0" timeOffset="1023.217">1565 1004,'0'-2,"0"-1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48:25.956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  <inkml:brush xml:id="br1">
      <inkml:brushProperty name="width" value="0.1" units="cm"/>
      <inkml:brushProperty name="height" value="0.1" units="cm"/>
      <inkml:brushProperty name="ignorePressure" value="1"/>
    </inkml:brush>
    <inkml:brush xml:id="br2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3921 3400,'-2'13,"-3"8,-1 4,1 0,1 0,1 1,2 0,0 1,1-1,0 4,0 2,0 0,1 3,-1-2,0-5</inkml:trace>
  <inkml:trace contextRef="#ctx0" brushRef="#br1" timeOffset="-15197.321">4 2838,'0'0,"0"1,-1-1,1 1,0-1,-1 0,1 1,0-1,0 1,0-1,-1 1,1-1,0 1,0-1,0 1,0-1,0 1,0-1,0 1,0-1,0 1,0-1,0 1,0-1,0 1,0-1,1 1,-1-1,0 1,0-1,0 1,1-1,-1 1,0-1,1 0,-1 1,0-1,1 1,-1-1,1 0,-1 0,0 1,1-1,-1 0,1 0,-1 1,1-1,-1 0,1 0,-1 0,1 0,-1 0,1 0,-1 0,1 0,-1 0,1 0,30 6,170-19,-73 0,159-1,33 6,60-2,160 1,-262-4,72 5,-57 2,-182 7,1-9,-70 3,-46 31,3-22,0 0,-1 0,1 0,1 0,-1 0,1 0,-1 0,1 0,0 0,1 0,-1 0,1 0,-1 0,1 0,1 0,-1 0,0 0,1-1,0 1,0 0,0-1,0 0,1 1,-1-1,1 0,0 0,1 1,1-2,0 1,1-1,-1 0,1-1,-1 1,1-1,0-1,0 1,-1-1,1 1,0-2,0 1,0-1,-1 0,1 0,0 0,-1-1,1 0,-1 0,0 0,1-1,-1 0,0 0,-1 0,1 0,0-1,-1 0,0 0,0 0,0 0,0-1,-1 0,0 0,0 0,0 0,-1 0,1 0,-1-1,0 1,0-5,0 7,0-1,-1 0,1 1,-1-1,0 0,0 1,0-1,-1 0,1 0,-1 0,0 0,0 0,-1 0,1 1,-1-1,0 0,0 0,0 0,0 1,0-1,-1 0,0 1,0 0,0-1,0 1,0 0,-1 0,1 0,-1 0,0 1,0-1,0 1,0-1,0 1,-1 0,1 0,-1 1,-4-3,0 2,-1-1,1 1,0 0,-1 1,0 0,1 1,-1-1,0 2,1-1,-1 1,1 0,-1 1,1 0,-1 1,1-1,0 1,0 1,0 0,-5 3,10-3,0 0,0 0,1 0,-1 0,1 1,0-1,0 1,0 0,1-1,0 1,0 0,0 0,0 0,1 0,0 0,0 0,0 0,0 0,1-1,0 1,0 0,0 0,1 0,0 2,5 3</inkml:trace>
  <inkml:trace contextRef="#ctx0" brushRef="#br1" timeOffset="-14008.69">4363 2690,'0'8,"-1"-3,0 1,1-1,-1 0,1 1,1-1,-1 1,1-1,0 0,0 1,0-1,1 0,0 0,0 0,0 0,1 0,-1 0,1-1,0 1,1-1,-1 0,1 0,0 0,0 0,0 0,4 0,1 1,-1-1,1 0,-1-1,1 0,0 0,0-1,0 0,1-1,-1 0,0 0,1-1,-1 0,0-1,1 0,-1 0,0-1,0 0,5-3,-8 0,0-1,-1 0,1 0,-1 0,0-1,0 0,-1 0,0 0,0 0,-1-1,0 0,0 1,-1-1,0 0,0 0,-1 0,0-1,0 1,-1 0,0 0,-1-1,0-4,0 11,1-1,-1 1,0 0,1 0,-1-1,0 1,0 0,0 0,-1 0,1 0,0 0,-1 1,1-1,-1 0,0 1,0-1,1 1,-1-1,0 1,0 0,0 0,0 0,-1 0,1 0,0 0,0 1,-1-1,1 1,0 0,0-1,-1 1,0 0,-78 3,76-2,0 0,0 0,0 0,0 0,0 1,0 0,1 0,-1 0,0 0,1 1,0 0,0 0,0 0,0 1,0-1,1 1,-1 0,1 0,-1 2,-14 13,8-12</inkml:trace>
  <inkml:trace contextRef="#ctx0" brushRef="#br1" timeOffset="-13258.328">3200 2624,'126'-84,"32"-19,-4-7,120-113,-128 78,-5-6,20-41,-157 187,-4 4,0 0,1 0,-1 0,1 0,-1-1,1 1,0 0,-1 0,1 0,0 0,0 0,0 1,0-1,-1 0,1 0,0 0,1 1,-1-1,0 1,0-1,0 1,0-1,0 1,0-1,1 1,-1 0,0 0,0 0,1 0,-1 0,0 0,0 0,1 0,-1 0,0 0,0 1,0-1,1 0,-1 1,0 0,25 37,-12-17</inkml:trace>
  <inkml:trace contextRef="#ctx0" brushRef="#br1" timeOffset="-11969.922">4670 2718,'247'-8,"783"-51,-908 55,-105-1,-7 0</inkml:trace>
  <inkml:trace contextRef="#ctx0" brushRef="#br1" timeOffset="-10798.243">6074 2637,'15'0,"16"0,10-2,10-1,8 0,5 1,3 0,0 1,-6 0,-5 1,-7 0,-6 0,-8 0,-8 0,-11 1,-6-1,-4 0</inkml:trace>
  <inkml:trace contextRef="#ctx0" brushRef="#br1" timeOffset="-10477.102">7317 2076,'11'20,"11"19,13 11,9 4,9 3,5-3,1-3,-5-6,-7-6,-11-7,-10-9,-9-9</inkml:trace>
  <inkml:trace contextRef="#ctx0" brushRef="#br1" timeOffset="-10102.106">8132 2063,'-5'-2,"0"0,0 0,0 0,0 1,0 0,0 0,-1 0,1 1,0-1,-1 1,1 1,0-1,-1 1,1 0,0 0,0 0,0 1,0 0,0 0,0 0,0 0,1 1,-1 0,1 0,-2 2,-10 12,2 1,0 1,1 0,0 1,2 0,1 1,0 0,2 0,-5 18,-1 15,2 2,2-1,3 1,3 0,1 29,3-77,-3 42,3 0,2 0,2-1,2 1,3-1,1-1,3 0,8 18,-9-37</inkml:trace>
  <inkml:trace contextRef="#ctx0" brushRef="#br0" timeOffset="-298.744">3841 2651,'3'9,"0"5,2 3,0 3,-1 2,0 3,-2 0,-1 2,0 2,-1 2,0-1,-1 2,3 0,4-2,2 0,0-6</inkml:trace>
  <inkml:trace contextRef="#ctx0" brushRef="#br0" timeOffset="5421.593">3868 2905,'-33'52,"2"3,3 0,-16 48,35-83,-19 59,45-93,9-32,-2 0,-1-2,-3 0,-2-2,-2 0,-3 0,0-7,-3 22,-1 53,4 30,3 0,1-1,3 0,1-2,3-1,1 0,24 30,-41-63,23 47,-32-56,1 0,-1 0,0-1,0 1,0 0,0-1,0 1,0-1,-1 1,1-1,0 0,-1 1,1-1,-1 0,1 0,-1 0,0 0,1 0,-1 0,0-1,0 1,1-1,-1 1,0-1,0 0,0 1,0-1,0 0,0 0,0 0,0 0,-42 5,-1-1,0-3,-27-3,12 1,-44 5,122 0,-6-7,0-1,0 0,0-1,0-1,-1 0,0 0,0-1,-1 0,1-1,-2-1,1 1,-1-1,-1-1,1 0,-2 0,1 0,-1-1,-1 0,0-1,0 0,-2-1,0 1,-1-1,0 1,-1-1,0 0,-1 0,-1 0,0 0,0 0,-2-6,-7 6,0 38,4 20,2 0,2 1,3 0,1-1,4 20,1-1</inkml:trace>
  <inkml:trace contextRef="#ctx0" brushRef="#br0" timeOffset="38015.092">5512 1301,'0'-7,"0"-2</inkml:trace>
  <inkml:trace contextRef="#ctx0" brushRef="#br0" timeOffset="36478.855">4256 297,'-5'23,"-1"19,0 16,1 11,2 8,1 5,1-1,0-2,1-8,0-10,1-10,-1-11,0-11,3-10,0-8</inkml:trace>
  <inkml:trace contextRef="#ctx0" brushRef="#br0" timeOffset="36917.044">4537 391,'28'-80,"-28"80,0 1,0-1,0 0,0 0,0 1,0-1,0 0,1 0,-1 1,0-1,0 0,0 0,0 0,0 1,1-1,-1 0,0 0,0 0,0 0,1 1,-1-1,0 0,0 0,1 0,-1 0,0 0,0 0,0 0,1 0,-1 1,0-1,0 0,1 0,-1 0,0 0,0 0,1 0,-1-1,0 1,0 0,1 0,-1 0,0 0,0 0,1 0,-2 19,-1 0,-1 1,-1-1,0 0,-1-1,-1 1,-1-1,-1 0,0-1,-1 0,-12 16,9-11,-2-1,0 0,-2-1,0-1,-1 0,-1-1,0-1,-2-1,0-1,-4 2,-32 4,55-21,-1 1,1-1,-1 0,1 0,0 0,-1 0,1 0,0-1,-1 1,1 0,-1-1,1 1,0-1,0 1,-1-1,1 1,0-1,0 0,0 0,0 0,0 0,0 0,0 0,0 0,0 0,0 0,0 0,0 0,1 0,-1-1,1 1,-1 0,1-1,-1 1,1 0,0-1,-1 1,1 0,0-1,0 0,0 1,0 1,-1-1,1 0,0 1,0-1,0 0,0 0,0 1,0-1,0 0,0 1,0-1,0 0,0 0,1 1,-1-1,0 0,0 1,1-1,-1 0,0 1,1-1,-1 1,1-1,-1 1,0-1,1 0,0 1,-1 0,1-1,-1 1,1-1,-1 1,1 0,0-1,-1 1,1 0,0 0,-1-1,1 1,0 0,0 0,-1 0,1 0,0 0,-1 0,1 0,0 0,0 0,-1 1,1-1,0 0,-1 0,1 0,0 1,-1-1,1 0,-1 1,1-1,0 1,-1-1,1 1,-1-1,1 1,-1-1,1 1,-1-1,0 1,1 0,68 100,-44-58,-17-28,0 0,2 0,0 0,0-2,1 1,1-1,0-1,1 0,0-1,1 0,0-1,1 0,0-2,1 1,-1-2,2 0,-1-1,6 1,96-1,-100-8</inkml:trace>
  <inkml:trace contextRef="#ctx0" brushRef="#br0" timeOffset="37252.492">4897 779,'14'0,"13"-2,12-3,7-4,6 1,1-1,-5 1,-8 2,-10 2</inkml:trace>
  <inkml:trace contextRef="#ctx0" brushRef="#br0" timeOffset="37762.768">4924 726,'-9'19,"1"1,0 0,2 0,0 1,2 0,0 0,1 0,1 0,1 0,1 1,1-1,1 0,2 9,-3-28,-1-1,0 1,0 0,1-1,-1 1,1 0,-1-1,1 1,0-1,0 1,-1-1,1 1,0-1,0 0,1 1,-1-1,0 0,0 0,1 0,-1 0,0 0,1 0,-1 0,1 0,-1-1,1 1,-1-1,1 1,0-1,-1 1,1-1,0 0,-1 0,1 0,0 0,-1 0,1 0,0 0,-1-1,1 1,0-1,-1 1,1-1,-1 1,1-1,1-1,56-16,-45 12,1 0,1 2,-1 0,1 0,-1 1,1 2,0-1,0 2,8 0,-21 1,0-1,1 1,-1 0,0 0,0 0,0 1,0-1,0 1,0 0,0 0,0 0,-1 0,1 0,-1 0,1 1,-1 0,0-1,0 1,0 0,-1 0,1 0,0 0,-1 0,0 0,0 0,0 0,0 1,0 2,0 2,0 1,0-1,-1 0,0 1,0-1,-1 0,0 1,-1-1,0 0,0 0,-1 2,-2 2,1-2,-1 1,-1 0,0-1,0 0,-1-1,-1 1,1-1,-1-1,-1 1,0-2,0 1,0-1,-1 0,0-1,-1 0,1-1,-1 0,0-1,0 0,0 0,-1-1,1-1,-1 0,0 0,0-2,1 1,-1-1,-4-1,18-1,7 1</inkml:trace>
  <inkml:trace contextRef="#ctx0" brushRef="#br2" timeOffset="-213935.868">6875 231,'11'2,"-1"-1,1 0,-1 0,1-1,-1-1,1 0,-1 0,1-1,-1 0,0-1,0 0,0-1,0 0,0-1,-1 1,0-2,0 0,0 0,-1 0,0-1,0 0,1-2,-7 5,0 0,0-1,0 1,-1 0,1-1,-1 1,0 0,0-1,-1 1,0-1,1 0,-1 1,-1-1,1 1,-1-1,0 1,0-1,0 1,0 0,-1-1,0 1,0 0,0 0,0 0,-1 0,1 1,-1-1,0 1,0-1,-1 1,1 0,-1 0,1 0,-1 1,0-1,0 1,0 0,0 0,0 1,-1-1,1 1,0 0,-1 0,1 0,-1 0,1 1,-1 0,-4 0,3 0,0 0,0 1,1-1,-1 1,0 0,0 1,0 0,1 0,-1 0,1 0,0 1,-1 0,1 0,0 0,1 1,-1-1,1 1,-1 0,1 1,0-1,1 1,-1 0,1 0,0 0,0 0,0 0,1 1,0-1,0 1,1-1,-1 1,1 0,0 0,1 0,-1 0,1 0,0 0,1 0,-1-1,1 1,0 0,1 0,0 0,1 2,21 26</inkml:trace>
  <inkml:trace contextRef="#ctx0" brushRef="#br2" timeOffset="-206495.566">8199 725,'-9'-4,"-5"-2,-5 0,-2 2,1 3,1 4,3 4,0 3,1 2,4 2,3 0,7-3,10-2,11-8,2-3</inkml:trace>
  <inkml:trace contextRef="#ctx0" brushRef="#br2" timeOffset="-205444.754">7744 833,'55'-18,"-1"-2,0-2,-2-2,-1-3,39-27,-15 10,-3-3,-2-4,-2-2,-3-3,7-12,-68 64,3-3,1 1,-2-1,1-1,-1 0,0 0,0 0,-1 0,0-1,-1 0,0 0,0 0,-1 0,0-1,0-4,-3 12,0 0,0 0,0 0,-1 0,1 0,0 0,-1 0,0 0,1 0,-1 1,0-1,0 0,0 0,0 1,0-1,-1 0,1 1,0-1,-1 1,1 0,-1-1,0 1,1 0,-1 0,0 0,0 0,1 0,-1 1,0-1,0 0,0 1,0 0,0-1,-2 1,-70 3,59 1,0 1,0 1,1 1,0 0,0 1,1 0,0 1,1 0,-1 1,2 1,0 0,0 0,1 1,0 1,1-1,0 1,1 1,1 0,0 0,1 1,0-1,2 1,-1 0,2 1,-2 13,-6 53,4 0,4 0,3 0,4 0,7 31,-3-28,-3 0,-4 1,-3-1,-13 74,-19-35,15-85</inkml:trace>
  <inkml:trace contextRef="#ctx0" brushRef="#br2" timeOffset="-204949.53">8025 912,'0'-1,"0"0,0 0,0 0,0-1,0 1,0 0,0 0,1 0,-1-1,0 1,1 0,-1 0,1 0,-1 0,1 0,-1 0,1 0,0 0,0 0,-1 0,1 0,0 0,0 1,0-1,0 0,0 1,0-1,0 0,0 1,0-1,0 1,1 0,-1-1,0 1,0 0,0 0,0-1,1 1,-1 0,0 0,0 1,0-1,1 0,-1 0,0 1,1-2,292-45,-145 31,-147 14,-1 1,1 0,0-1,0 1,-1 0,1 0,0 0,0 0,-1 0,1 1,0-1,0 0,-1 1,1-1,0 1,-1 0,1 0,-1-1,1 1,-1 0,1 0,-1 0,1 1,-1-1,0 0,0 0,0 1,0-1,0 1,0-1,0 1,0-1,0 1,-1 0,1-1,-1 1,1 0,-1 0,0-1,1 1,-1 0,0 0,0-1,-1 2,-7 163,8-164,0 1,0-1,0 0,0 0,0 1,0-1,0 0,1 0,-1 0,1 1,0-1,-1 0,1 0,0 0,0 0,1 0,-1 0,0-1,0 1,1 0,-1-1,1 1,0 0,0-1,-1 0,1 0,0 1,0-1,0 0,0 0,0-1,0 1,0 0,1-1,-1 1,0-1,0 0,1 1,-1-1,0 0,0-1,0 1,1 0,-1-1,0 1,0-1,5-1,0 0,0-1,-1 0,1-1,-1 1,0-1,0 0,-1-1,1 1,-1-1,0 0,0 0,0-1,-1 0,0 0,0 0,0 0,0-1,45-123,-49 129,7-19,-7 20,0 0,0 0,0 0,0 1,1-1,-1 0,0 0,0 1,0-1,0 0,0 0,0 0,0 1,0-1,0 0,1 0,-1 0,0 0,0 1,0-1,0 0,0 0,1 0,-1 0,0 1,0-1,0 0,1 0,-1 0,0 0,0 0,0 0,1 0,-1 0,0 0,0 0,1 0,-1 0,0 0,0 0,1 0,-1 0,0 0,0 0,0 0,1 0,-1 0,0 0,0 0,0-1,1 1,-1 0,0 0,0 0,0 0,0 0,1-1,-1 1,0 0,0 0,0 0,0-1,5 26,-5-23,5 37,-4-24,0-1,1 0,0 1,2-1,-1 0,2 0,0-1,0 1,2-1,0 2,41 20,-23-29</inkml:trace>
  <inkml:trace contextRef="#ctx0" brushRef="#br2" timeOffset="-204576.649">9094 779,'-3'8,"-1"-1,1 1,1 1,0-1,0 0,0 0,1 1,0-1,1 1,0-1,0 1,0-1,2 1,-1-1,1 1,0-1,0 0,1 0,0 0,1 0,0-1,0 1,0-1,1 0,0 0,1-1,0 1,5 4,-7-8,0 0,-1-1,1 0,0 1,1-1,-1-1,0 1,0-1,1 1,-1-1,1-1,-1 1,1-1,0 1,-1-1,1 0,-1-1,1 1,-1-1,1 0,-1 0,1-1,-1 1,0-1,1 0,-1 0,0 0,0-1,3-2,3-2,-1-1,1-1,-1 0,-1 0,0-1,0 0,-1 0,0-1,-1 1,2-6,-2 5,-1-1,0 1,-1-1,-1 0,0 0,0-1,0-8,-19 43,-11 82,27-99,-1 0,1-1,0 1,1 0,-1-1,1 1,0-1,0 1,0-1,1 1,0-1,0 0,0 0,0 1,0-1,1-1,0 1,0 0,0-1,0 1,0-1,2 1,2 0,0 0,0 0,1-1,-1 0,1 0,0 0,0-1,-1-1,1 1,2-1,37 4</inkml:trace>
  <inkml:trace contextRef="#ctx0" brushRef="#br2" timeOffset="-203951.668">9950 792,'-12'-3,"-1"1,0 0,1 1,-1 0,0 1,0 0,-7 2,16-2,1 0,-1 1,0 0,1 0,-1 0,1 0,-1 0,1 1,0-1,-1 1,1 0,0 0,0 0,0 1,1-1,-1 1,0-1,1 1,0 0,-1 0,1 0,0 0,1 0,-1 1,1-1,-1 1,1-1,0 1,0-1,1 1,0-1,-1 1,1-1,1 1,-1-1,0 0,1 1,0-1,0 1,0-1,0 0,0 0,1 0,-1 1,1-1,0-1,0 1,0 0,0 0,1-1,-1 1,1-1,-1 0,1 0,0 0,3 2,3 2,1-1,0 0,1 0,-1-1,1 0,-1-1,1 0,1-1,8 0,1-1,-1-1,0 0,0-2,0 0,0-2,0 0,-1-1,0-1,0-1,0 0,0-2,-1 0,-1-1,0 0,0-2,-1 0,-1-1,0 0,0-1,-1-1,-1 0,-1-1,0-1,-1 0,-1 0,-1-1,0 0,5-17,1-8,-2 0,-2-2,-2 1,-2-1,-2-1,-1 1,-3-1,-2 0,-2 1,-6-31,-20-30,29 105,0-1,-1 1,1 0,-1 0,1-1,-1 1,1 0,-1 0,1 0,-1 0,0-1,0 1,0 0,0 1,0-1,0 0,0 0,0 0,0 0,0 1,0-1,0 1,0-1,-1 1,1-1,0 1,0-1,-1 1,1 0,0 0,-1 0,1 0,0 0,-1 0,1 0,0 0,-1 0,1 1,0-1,0 1,-1-1,1 1,0-1,0 1,0 0,0-1,0 1,0 0,0 0,0 0,0 0,0 0,0 0,0 0,0 0,1 0,-1 0,1 0,-1 1,1-1,-1 1,-7 15,1 1,0 0,2 0,0 0,1 1,1-1,0 1,1 16,1-27,-3 35,1 0,2 0,2 0,2 0,2 0,2-1,2 1,1-2,2 1,2-2,2 0,2 0,1-2,7 9,-18-34,1-1,0-1,0 0,1 0,0-1,1 0,11 8,-18-15,0-1,1 1,-1 0,1-1,0 0,0 0,-1-1,1 1,0-1,0 0,1 0,-1-1,0 1,0-1,0 0,0-1,0 1,1-1,-1 0,0 0,0-1,-1 0,5-1,3-5,0-1,-1-1,0 1,-1-2,0 0,-1 0,0 0,0-1,-1-1,-1 1,0-1,-1 0,0-1,-1 0,1-6,24-77,-48 234,17-133,0 0,1 1,-1-1,1 1,0-1,0 1,0-1,0 1,1-1,0 0,0 1,0-1,0 0,1 1,-1-1,1 0,0 0,1-1,-1 1,1 0,-1-1,1 1,0-1,1 0,-1 0,0 0,1 0,0-1,-1 1,1-1,0 0,0 0,0 0,5 0,25-3,-1-5</inkml:trace>
  <inkml:trace contextRef="#ctx0" brushRef="#br2" timeOffset="-203762.176">10953 525,'-16'-7,"-7"-6,-1-2</inkml:trace>
  <inkml:trace contextRef="#ctx0" brushRef="#br2" timeOffset="-203585.65">10285 244,'20'-2,"28"-1,30-2,29 0,22 0,9 2,-19 1</inkml:trace>
  <inkml:trace contextRef="#ctx0" brushRef="#br2" timeOffset="-202076.633">11193 725,'3'16,"0"0,1-1,0 0,1 0,1 0,0-1,7 10,-10-17,0-1,1-1,0 1,0-1,1 1,-1-1,1 0,0-1,1 1,-1-1,1 0,-1-1,1 1,1-1,-1 0,0-1,1 1,4 0,-5-2,-1-1,1 0,0 0,-1 0,1-1,0 0,-1 0,1 0,-1-1,0 0,1 0,-1 0,0-1,0 1,0-1,0-1,-1 1,1-1,-1 1,0-1,0 0,0-1,-1 1,0-1,1 1,-2-1,3-3,-1 2,-1-1,1 0,-1 0,0 0,-1 0,1-1,-2 1,1-1,-1 1,0-1,0 0,-1 1,0-1,-1 0,1 0,-2 1,1-1,-1 1,0-1,-1-1,-1 3,-1-1,-1 1,1 0,-1 1,0-1,0 1,0 0,-1 1,1-1,-1 1,-1 0,1 1,0 0,-1 0,1 1,-1 0,0 0,0 1,0-1,0 2,0-1,0 1,0 1,0-1,0 1,0 1,-4 1,-27 13,38-16,1 1,-1-1,0 0,1 1,-1-1,0 1,1-1,-1 1,1-1,-1 1,1-1,0 1,-1 0,1-1,-1 1,1 0,0-1,-1 1,1 0,0-1,0 1,0 0,0 0,0-1,0 1,0 0,0 0,0-1,0 1,0 0,0 0,0-1,0 1,1 0,-1-1,0 1,1 0,-1-1,0 1,1 0,-1-1,1 1,-1-1,1 1,-1-1,1 1,-1-1,1 1,0-1,-1 1,1-1,0 0,7 5,0-1,1-1,-1 1,1-2,0 1,0-1,0 0,0-1,0 0,1-1,6 0,-5 1,303-7,-310 5,0 1,-1 0,1-1,0 1,0 0,-1 1,1-1,0 1,0-1,-1 1,1 0,-1 1,1-1,-1 1,1-1,-1 1,0 0,0 0,0 0,0 1,0-1,0 1,0 0,-1 0,0 0,1 0,-1 0,0 0,-1 0,2 3,0 135,-3-139,0-1,0 1,0-1,1 1,-1 0,0-1,1 1,-1-1,1 1,0-1,-1 0,1 1,0-1,0 1,0-1,0 0,0 0,0 0,0 0,0 0,1 0,-1 0,0 0,1 0,-1 0,1-1,-1 1,1-1,-1 1,1-1,-1 1,1-1,-1 0,1 0,0 0,-1 0,2 0,55-22,-45 13,-1-1,0 0,0-1,-1 0,-1-1,0 0,0-1,-2 0,1-1,-2 1,0-2,0 1,-1-1,-1 0,-1 0,1-4,-5 19,0 0,0 0,-1 0,1 0,0 0,0 0,0 0,0 0,0 0,-1 0,1 1,0-1,0 0,0 0,0 0,-1 0,1 0,0 0,0 0,0 0,0 0,0 0,-1-1,1 1,0 0,0 0,0 0,0 0,-1 0,1 0,0 0,0 0,0 0,0 0,0-1,0 1,-1 0,-8 19,6-14,1 0,0 1,0-1,0 1,1-1,-1 1,2 0,-1 0,0 0,1-1,0 1,1 0,-1 0,1 0,0 0,0-1,1 1,0-1,0 1,0-1,1 1,-1-1,1 0,1 0,-1-1,1 1,-1-1,3 2,9 3,1 0,0-1,0-1,0-1,1 0,0-2,0 1,1-2,-1 0,1-2,0 0,16-1,-10 2,0-2,0 0,0-2,0-1,0 0,-1-2,1-1,-1-1,-1 0,1-2,18-11,-38 19,0 0,-1 0,1-1,-1 1,1-1,-1 0,1 1,-1-1,0 0,0-1,0 1,0 0,0-1,-1 1,1-1,-1 1,1-1,-1 0,0 1,0-1,0 0,-1 0,1 0,-1 0,1 0,-1 0,0 0,0 0,0 0,-1 0,1 0,-1 1,1-1,-1 0,-1-2,-3-1,-1 1,1 0,-1 0,0 1,0 0,0 0,-1 0,0 1,1 0,-1 0,0 1,-1 0,1 0,0 0,0 1,-1 0,1 1,-1 0,1 0,-1 0,1 1,0 0,-1 1,1-1,0 1,0 1,0-1,-1 2,5-3,-1 1,1 0,-1-1,1 1,-1 1,1-1,0 0,0 1,0 0,1 0,-1 0,1 0,-1 0,1 0,0 1,0-1,0 1,1-1,-1 1,1 0,0 0,0-1,0 1,1 0,-1 0,1 0,0 0,0 0,0 0,1 0,-1 0,1 0,0 0,0-1,0 1,1 0,-1-1,1 1,0-1,0 1,1 0,3 1,0 1,1-2,0 1,0-1,0 0,1 0,-1-1,1 0,0-1,0 1,-1-1,2-1,-1 0,0 0,0 0,0-1,0 0,1-1,-1 0,0 0,0-1,0 0,0 0,0-1,-1 0,1 0,-1-1,0 0,0 0,0-1,0 0,-1 0,0 0,0-1,0 0,-1 0,0 0,1-2,-5-7,-11 29,9-10,0 1,0-1,0 1,1 0,-1-1,1 1,1 0,-1-1,1 1,-1-1,1 1,0 0,1-1,-1 0,1 1,0-1,0 0,1 0,-1 0,1 0,0 0,-1-1,2 1,-1-1,0 0,1 0,0 0,-1 0,1-1,0 1,0-1,1 0,-1 0,0-1,1 1,-1-1,1 0,-1 0,1 0,0-1,-1 0,1 0,0 0,-1 0,1-1,0 0,3 0,1-1,1-1,-1 0,0 0,1-1,-1 0,-1 0,1-1,-1 0,0 0,0-1,0-1,-1 1,0-1,0 0,0 0,-1-1,-1 0,2-3,7-11,-1-1,-1 0,-1-1,-1 0,-2-1,3-10,5-36,-2 0,-3-2,-4 1,-3-1,-3-38,-1 110,0-11,0 0,0 0,-2 0,1 0,-1 0,-1 0,0 0,-4-8,6 19,1-1,-1 1,0-1,0 1,1 0,-1 0,0-1,0 1,0 0,0 0,-1 0,1 0,0 0,0 0,-1 0,1 1,0-1,-1 0,1 1,-1-1,1 1,-1-1,1 1,-1 0,1 0,-1-1,1 1,-1 0,1 0,-1 1,0-1,1 0,-1 1,1-1,-2 1,-46 34,31-12,2 1,0 0,1 1,1 1,1 1,2-1,1 2,1-1,1 2,-3 21,6-27,2-1,1 1,0 0,2 0,0-1,2 1,0 0,2 0,2 6,-3-18,0 0,1 1,0-1,1 0,0-1,1 1,0-1,0 0,1-1,1 1,0-1,0-1,0 0,1 0,0 0,1-1,0-1,7 4,-8-6,0 0,0-1,1 0,0 0,-1-1,1 0,0-1,0 0,0-1,0 0,0 0,0-1,0-1,0 0,-1 0,1 0,5-4,-14 6,1-1,-1 0,0 0,1 0,-1 1,0-1,1 1,-1-1,1 1,-1 0,0-1,1 1,-1 0,1 0,-1 0,1 0,-1 0,1 1,-1-1,1 0,-1 1,1-1,-1 1,0-1,1 1,-1-1,0 1,1 0,-1 0,0 0,0 0,0 0,0 0,0 0,0 0,0 0,0 1,0-1,0 0,0 2,2 3,0 0,0 0,1 0,0 0,0-1,1 0,-1 1,1-2,0 1,1 0,-1-1,1 0,-1-1,1 1,1-1,-1 0,0 0,1-1,-1 0,1 0,0-1,-1 1,1-1,0-1,0 0,0 0,0 0,0 0,0-1,-1 0,1-1,0 0,-1 0,1 0,-1-1,1 0,-1 0,0 0,0-1,-1 0,1 0,-1-1,0 1,0-1,0 0,-1-1,0 1,0-1,1-2,-1 0,-1 0,0-1,-1 1,0-1,0 1,-1-1,0 1,-1-1,0 0,0 0,-1 1,-1-8,1 12,1 1,-1-1,0 0,0 1,-1-1,1 1,-1 0,0-1,0 1,0 0,0 0,0 0,-1 0,1 0,-1 1,0-1,1 1,-1 0,-1 0,1 0,0 0,0 0,-1 1,1-1,-1 1,1 0,-1 0,0 0,1 1,-3-1,-2 2,0 0,0 0,0 1,1 0,-1 0,1 1,-1 0,1 0,0 1,0 0,1 0,-1 0,1 1,0 0,0 0,0 1,1 0,0 0,0 0,0 1,1-1,0 1,0 0,1 0,0 1,0-1,1 1,0-1,0 1,1 0,-1 0,3-4,0 0,0 1,0-1,0 0,0 0,1 0,0 0,0 0,0 0,0-1,0 1,1-1,0 1,0-1,0 0,0 0,0 0,1 0,-1-1,1 0,-1 1,1-1,0 0,0-1,0 1,0-1,0 0,1 0,-1 0,0 0,1-1,-1 1,0-1,1-1,3 1,29 1</inkml:trace>
  <inkml:trace contextRef="#ctx0" brushRef="#br2" timeOffset="-201812.925">13667 258,'-23'-3,"-14"3,-10 7,-1 7,2 8,10 7,10 6,12 5,14 4,10 0,4-7</inkml:trace>
  <inkml:trace contextRef="#ctx0" brushRef="#br2" timeOffset="-201595.511">13586 819,'5'19,"3"9,6 4,2-1,5-4,6-5,5-6,9-6,6-5,5-5,-1-7,-8-3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3:03.112"/>
    </inkml:context>
    <inkml:brush xml:id="br0">
      <inkml:brushProperty name="width" value="0.1" units="cm"/>
      <inkml:brushProperty name="height" value="0.1" units="cm"/>
      <inkml:brushProperty name="ignorePressure" value="1"/>
    </inkml:brush>
    <inkml:brush xml:id="br1">
      <inkml:brushProperty name="width" value="0.1" units="cm"/>
      <inkml:brushProperty name="height" value="0.1" units="cm"/>
      <inkml:brushProperty name="color" value="#33CCFF"/>
      <inkml:brushProperty name="ignorePressure" value="1"/>
    </inkml:brush>
  </inkml:definitions>
  <inkml:trace contextRef="#ctx0" brushRef="#br0">1271 1274,'626'-13,"413"-14,-768 27,-270 0,0 1,0-1,1 0,-1 0,0 0,0 0,0 1,1-2,-1 1,0 0,0 0,0 0,0 0,1-1,-1 1,0-1,0 1,0-1,0 1,0-1,0 1,0-1,0 0,0 0,0 0,-1 1,1-1,0 0,0 0,-1 0,1 0,-1 0,1 0,-1 0,1-1,-1 1,-2-2,1 0,-1 0,1 0,0 0,-1 0,1 0,0 0,1-1,-1 1,1 0,-1 0,1-1,0 1,0 0,1-1,-1 1,1 0,-1-1,2-8</inkml:trace>
  <inkml:trace contextRef="#ctx0" brushRef="#br0" timeOffset="1349.09">3290 699,'16'62,"15"62,-5 2,-5 1,-6 1,-6 0,-5 1,-6-1,-14 91,6-119,8-170,-11-119,-8 1,-32-122,28 173,4 20,-2-5,5 0,5-22,15 41,-2 103,0-1,0 0,0 1,0-1,0 1,0-1,0 0,1 1,-1-1,0 1,0-1,1 0,-1 1,0-1,1 1,-1-1,0 1,1-1,-1 1,1 0,-1-1,1 1,-1-1,1 1,-1 0,1-1,-1 1,1 0,0 0,-1-1,1 1,-1 0,1 0,0 0,-1 0,1 0,-1 0,1 0,0 0,-1 0,1 0,0 0,-1 0,1 1,-1-1,1 0,0 0,-1 1,1-1,-1 0,1 1,-1-1,1 0,-1 1,1-1,-1 1,29 29,-25-26,-2-1,40 48,3-1,37 31,16-5,3-4,4-4,2-5,10-1,-60-31,33 19,-2 4,-3 4,-2 4,-2 3,2 10,-65-59,0 1,-1 0,-1 1,-1 1,-1 1,-1 0,0 0,-1 1,-2 1,0 0,-1 1,-1 0,-7-19,0 0,0 0,-1 0,1 0,-1 0,0 0,0 0,-1 0,1 0,-1-1,1 1,-1 0,-1 0,1 0,0-1,-1 1,0-1,0 1,0-1,0 1,0-1,-1 0,0 0,1 0,-1-1,0 1,0-1,-1 1,1-1,0 0,-1 0,1-1,-1 1,0-1,0 1,-172 50,95-32,16-1,0 3,1 3,1 3,2 2,-22 17,39-20,-42 26,-3-3,-1-5,-26 7,100-47,26-15,2-1</inkml:trace>
  <inkml:trace contextRef="#ctx0" brushRef="#br0" timeOffset="2121.745">4720 1528,'-6'15,"0"0,1 1,1-1,0 1,1 0,1-1,0 1,1 1,1 8,1-17,0 0,0-1,0 1,1-1,0 1,1-1,0 0,0 1,0-1,1-1,0 1,0 0,1-1,0 0,0 0,0-1,1 1,0-1,0 0,4 2,3 1,1-1,0 0,0-1,0 0,1-2,0 0,0 0,0-1,0-1,0 0,0-2,1 1,-1-2,0 0,1-1,1-1,-6 2,-1-1,1-1,-1 0,1 0,-1-1,0-1,-1 1,1-2,-1 1,0-1,0-1,0 0,-1 0,0 0,-1-1,0 0,0-1,0 1,-1-1,-1-1,1 1,-2-1,1-1,-2 3,-1-1,-1 0,1 1,-1-1,-1 0,1 0,-2 0,1 0,-1 0,0 0,-1 1,0-1,-1 0,0 1,0 0,0-1,-1 1,-1 0,1 1,-1-1,-1 1,1 0,-1 0,-6-4,6 4,-2-1,1 2,-1-1,0 1,0 1,-1-1,1 2,-1-1,0 1,-1 0,1 1,-1 0,0 0,1 1,-1 1,0-1,0 2,0-1,0 1,0 1,0 0,-2 1,0 1,-1 1,1 0,0 1,0 1,0 0,1 0,0 1,0 1,1 0,0 0,0 1,1 0,0 1,1 0,0 0,0 1,1 0,1 0,0 1,0-1,-2 9,7-17,1-1,-1 1,1 0,0 0,-1-1,1 1,1 0,-1 0,0 0,0-1,1 1,0 0,0-1,-1 1,1 0,1-1,-1 1,0-1,1 1,-1-1,1 0,0 0,0 0,0 0,0 0,0 0,0 0,0 0,1-1,-1 0,3 2,23 10</inkml:trace>
  <inkml:trace contextRef="#ctx0" brushRef="#br0" timeOffset="2556.828">5323 1634,'872'-13,"967"13,-1529-11,-303 12,-11 1</inkml:trace>
  <inkml:trace contextRef="#ctx0" brushRef="#br0" timeOffset="3695.087">924 6929,'22'8,"1"0,-1-2,2 0,-1-2,1 0,-1-2,1-1,22-1,-32 0,442-4,48-24,133-4,-280 29,-38 2,86-21,-378 13,-30 6</inkml:trace>
  <inkml:trace contextRef="#ctx0" brushRef="#br0" timeOffset="4590.052">3958 6074,'-6'68,"2"1,3 0,3 0,4-1,2 1,3-2,6 13,19 147,-16 31,-12 132,-7-348,-1-7,-1-3,1 1,2 0,1-1,2 1,1-1,2 3,6-20,-6-42,-2-68,-4-1,-4 1,-6-13,8 107,-23-251,-12 0,-10 3,-35-89,32 138,47 197,1 0,-1-1,1 1,-1 0,1 0,0-1,0 1,1 0,-1 0,1-1,-1 1,1 0,0 0,0 0,1 0,-1 0,1 0,-1 0,1 1,0-1,0 0,0 1,0-1,0 1,1 0,-1 0,1 0,-1 0,1 0,0 0,0 1,0 0,0-1,0 1,0 0,0 0,0 1,1-1,-1 1,0-1,0 1,2 0,3 3,-1 0,0 1,0-1,0 1,0 1,-1-1,1 1,-1 0,0 1,-1-1,0 1,0 0,0 1,0-1,-1 1,0 0,2 5,1-1,1 1,21 35,3-1,1-1,3-2,1-2,28 24,-18-31,2-3,0-1,2-3,1-2,1-2,53 14,84 40,-164-66,-1 2,-1 1,0 1,-1 1,0 1,11 12,-25-21,-1 1,0 0,0 0,-1 1,0-1,0 2,-1-1,-1 1,1 0,-2 0,0 0,0 1,-1 0,0-1,-1 1,0 6,-4 0,-1 0,0 0,-2 0,0 0,-1-1,0 0,-2 0,0-1,0 0,-2 0,0-1,-1 0,0-1,-9 8,-57 64,-4-3,-3-4,-4-4,-3-3,-3-5,-3-3,-3-5,-45 17,39-25,99-47,12-5,14-7,4-4</inkml:trace>
  <inkml:trace contextRef="#ctx0" brushRef="#br0" timeOffset="5098.687">5269 7076,'-4'5,"1"1,-1-1,1 1,1 0,-1-1,1 1,0 0,0 1,1-1,-1 0,1 0,1 1,-1-1,1 1,0-1,1 0,0 1,0-1,0 0,0 0,1 0,0 1,1-2,-1 1,1 0,0 0,1-1,-1 0,1 0,0 0,0 0,1 0,-1-1,1 0,1 1,7 3,0 0,0-1,1 0,0-1,0-1,1 0,-1-1,1 0,0-1,0-1,0-1,1 0,-1-1,0 0,0-1,0-1,0 0,0-1,0-1,0-1,-1 0,0 0,13-8,-19 9,-1 0,0-1,0 0,0 0,0-1,-1 0,1 0,-2-1,1 1,-1-1,0 0,0-1,-1 1,0-1,0 0,-1 0,0 0,0-1,-1 1,0 0,-1-1,0 0,0 1,-1-1,0 0,0 1,-1-1,0 0,-1 1,0-1,0 1,-1 0,0-1,0 1,-1 1,0-1,0 0,-5-4,4 4,-1 1,-1 1,0-1,1 1,-2 1,1-1,-1 1,0 0,0 1,0 0,0 0,-1 1,0 0,1 0,-1 1,0 0,0 1,-1 0,1 0,0 1,0 0,0 1,-1 0,1 0,0 1,0 0,1 0,-1 1,0 1,1-1,0 2,-1-1,2 1,-8 5,5-4,2 1,-1 0,1 1,0 0,0 0,1 1,0 0,0 0,1 0,1 1,-1 0,2 0,-1 0,1 1,1-1,0 1,1 0,0 0,0 0,1 1,1-1,0 11,11 8</inkml:trace>
  <inkml:trace contextRef="#ctx0" brushRef="#br0" timeOffset="6291.175">5870 7116,'51'9,"0"-2,0-2,0-3,1-1,1-3,-21 1,78 0,165-4,0 13,32 14,-47 13,19 2,63-8,-305-28,27 4,1-3,-1-4,1-2,-1-2,38-11,-87 13,0 0,-1-1,0-1,0 0,-1-1,1 0,-1-1,-1-1,0 0,0 0,-1-1,0-1,0 0,-1 0,-1-1,0-1,-1 1,0-1,-1-1,6-13,10-37,-3-1,-3 0,-3-2,-2 1,-4-2,-2-7,6-189,-12 0,-31-241,21 377,6 0,5-1,6 1,10-36,6 21,9-62,-1-110,-25 101,-22-213,6 248,12-155,1 223,-5 0,-14-98,3 72,7-1,6-7,-1 102,-1 0,-2 1,-2 0,-9-32,10 50,2 1,0-1,1 0,2 0,1-5,-28-130,27 114,1 40,-1 29,0-2</inkml:trace>
  <inkml:trace contextRef="#ctx0" brushRef="#br0" timeOffset="6990.135">8223 1742,'1'-5,"1"0,1 0,-1 1,0-1,1 1,0-1,0 1,1 0,-1 0,1 1,0-1,-1 1,2 0,-1 0,0 0,1 0,-1 1,1 0,0-1,-1 2,1-1,3 0,162-3,421-41,-158 8,547-12,59-38,-840 84,-193 4,-10 1</inkml:trace>
  <inkml:trace contextRef="#ctx0" brushRef="#br1" timeOffset="13623.718">3986 2116,'-4'2,"0"0,0 0,0 0,0 0,1 1,-1-1,1 1,0 0,0 0,0 0,0 0,1 1,-1-1,1 1,0 0,0-1,0 1,0 0,1 0,-1 0,1 1,0-1,0 2,-3 100,4-102,0-1,1 1,0 0,0-1,0 1,0-1,1 1,-1-1,1 0,0 0,0 0,0 1,0-2,0 1,1 0,-1 0,1-1,0 0,0 1,0-1,0 0,0 0,0-1,1 1,-1-1,1 1,-1-1,1 0,-1-1,2 1,3 1,0-1,0-1,-1 0,1 0,0 0,0-1,0 0,-1 0,1-1,-1 0,1-1,-1 1,7-5,-1 0,0 0,0-1,-1-1,0 0,0-1,-1 0,-1-1,0 0,0 0,-1-1,-1-1,0 1,6-13,-12 19,1 1,-1-1,-1 0,1 0,-1 1,0-1,0 0,-1 0,0 0,0 0,0 0,-1 0,1 0,-2 0,1 0,-1 0,1 1,-2-1,1 1,0-1,-1 1,0 0,-1 0,1 0,-1 0,0 1,0-1,0 1,-1 0,1 0,-1 1,0-1,0 1,0 0,-1 1,-3-2,4 1,-1 1,1-1,-1 1,0 1,1-1,-1 1,0 0,0 0,0 1,0 0,0 0,0 0,0 0,0 1,0 0,0 1,0-1,1 1,-1 0,0 1,1-1,0 1,0 0,0 1,0-1,0 1,0 0,1 0,0 0,-1 1,1 5,1 1,-1-1,2 1,-1-1,2 1,-1 0,1 0,1 0,0 0,1 0,1 9,1 15</inkml:trace>
  <inkml:trace contextRef="#ctx0" brushRef="#br1" timeOffset="15581.858">4079 2424,'18'170,"36"113,-39-153,6 0,8 11,-20-21,-7-54,3-37,-3-27,-1 1,0-1,0 1,-1 0,1-1,-1 1,1 0,-1 0,0-1,0 1,0 0,0 0,-1-1,1 1,-1 0,1-1,-1 1,0 0,0-1,0 1,0-1,-2 2,-7 3,0-1,0 0,-1 0,1-1,-1 0,-1-1,1-1,-1 0,1 0,-1-1,0 0,0-1,-4-1,10 1,-204 34,-173 53,303-68,-160 17,59-14,9 18,117-25,0-3,-1-3,0-1,-32-2,-232 20,209-28,0-5,-10-6,-124-14,124 3,-13 10,78 8,73-2,-1 6,2 0</inkml:trace>
  <inkml:trace contextRef="#ctx0" brushRef="#br1" timeOffset="16997.609">4868 7611,'0'-1,"0"0,0 0,-1-1,1 1,0 0,0 0,-1 0,1 0,-1 0,1 0,-1 0,1 0,-1 0,1 0,-1 1,0-1,0 0,1 0,-1 1,0-1,0 0,0 1,0-1,0 0,0 1,0 0,0-1,0 1,0-1,0 1,0 0,0 0,0 0,0 0,-1 0,1 0,0 0,0 0,0 0,0 0,-1 1,-45 13,39-5,0-1,0 1,1 0,0 1,1 0,0 0,0 0,1 1,1 0,-1 0,2 0,0 0,0 1,1-1,0 1,1 0,0-1,1 1,1 0,0 7,-1-13,0-1,1 1,0 0,0-1,0 1,0-1,1 1,0-1,0 0,0 1,1-1,-1 0,1-1,1 1,-1 0,1-1,0 0,-1 0,2 0,-1 0,0-1,1 1,0-1,0 0,0-1,0 1,2 0,0 1,1 0,-1 0,1-1,0 0,0-1,0 0,1 0,-1 0,0-1,1-1,-1 1,0-1,1-1,-1 1,1-1,-1-1,0 0,0 0,0-1,0 1,0-2,0 1,-1-1,1 0,-1-1,0 0,-1 0,1 0,-1-1,0 0,0 0,-1-1,0 1,2-5,-3 0,0 0,-1-1,0 0,-1 0,0 0,-1 0,0 0,-1 0,-1 0,0 0,0 0,-1 0,-1 0,0 0,0 1,-1-1,-1 1,0 0,0 0,-1 1,-2-2,7 9,-1 0,0 0,-1 0,1 1,0-1,-1 1,1-1,-1 1,0 0,0 0,0 0,0 0,0 1,0-1,0 1,-1 0,1 0,0 0,-1 0,1 0,-1 1,1 0,-1-1,1 1,-1 1,1-1,-1 0,1 1,-1 0,1 0,0 0,-1 0,1 0,0 1,0-1,0 1,0 0,0 0,-2 2,-1 1,0 0,1 1,0-1,0 1,0 0,1 1,0-1,0 1,1-1,0 1,0 0,0 0,1 1,0-1,0 0,0 8,1 2</inkml:trace>
  <inkml:trace contextRef="#ctx0" brushRef="#br1" timeOffset="18595.231">4881 7905,'3'49,"1"1,3-1,10 32,-5-18,21 71,10 70,-41-170,0-1,1 1,1-1,2-1,2 1,8 23,-11-41,-2 1,0-1,0 1,-2 0,0 0,-1-1,0 1,-1 4,0 20,1-39,0 0,1 0,-1 0,0 0,1-1,-1 1,0 0,0 0,0 0,0 0,0 0,0 0,0 0,0 0,0 0,-1 0,1 0,0-1,-1 1,1 0,0 0,-1 0,1 0,-1-1,1 1,-1 0,0 0,1-1,-1 1,0-1,1 1,-1 0,0-1,0 1,1-1,-1 0,0 1,0-1,0 0,0 1,0-1,0 0,1 0,-1 0,0 0,0 0,0 0,0 0,0 0,0 0,0 0,0 0,0-1,0 1,1 0,-2-1,-19-3,-1 1,0 0,1 2,-1 1,0 0,0 2,0 0,1 1,-1 2,1 0,-2 2,-40 6,-339 39,250-36,-481 51,-22-20,178 6,3-35,73-19,104-26,291 27,1 0,0 0,0 1,0 0,0 0,0 1,0-1,0 1,0 0,0 0,1 1,-2 0,-3 2</inkml:trace>
  <inkml:trace contextRef="#ctx0" brushRef="#br1" timeOffset="21365.537">1218 3881,'-1'0,"-1"1,1-1,0 1,0-1,0 1,0-1,0 1,0 0,0 0,0-1,0 1,1 0,-1 0,0 0,0 0,1 0,-1 0,1 0,-1 0,1 0,-1 1,1-1,-1 0,1 0,0 0,0 1,0-1,0 0,0 0,0 0,0 2,-3 22,2 0,1 0,0 0,2 1,1-1,3 7,-2-4,66 414,-59-381,4-1,1-1,4 1,-18-56,3 44,-10-51,3-3</inkml:trace>
  <inkml:trace contextRef="#ctx0" brushRef="#br1" timeOffset="22632.818">1432 5004,'-28'-11,"21"10,-1 0,1 0,-1 0,1 1,-1 0,1 0,-1 1,1 0,-1 0,1 1,0 0,0 0,0 1,0-1,0 2,0-1,1 1,-5 3,3 0,0 0,1 1,0 0,0 0,1 0,0 1,1 0,0 0,0 0,1 1,0-1,0 1,1 0,1 0,0 0,0 1,1-1,0 0,1 1,0-1,1 1,0-1,0 0,1 1,1-1,-1 0,2 0,-1-1,5 7,-6-11,1-1,0 0,0 0,0-1,0 1,0-1,1 1,0-1,0 0,0 0,0-1,0 1,1-1,-1 0,0 0,1-1,0 1,-1-1,1 0,0 0,0 0,0-1,0 0,0 0,-1 0,1 0,0-1,1 0,14-2,1-1,-1-1,0-1,0-1,-1-1,0 0,-8 3,0 0,0-1,-1 0,0 0,0-1,-1 0,0-1,0 0,-1-1,0 0,0 0,-1-1,0 1,-1-2,0 1,0-1,-1 0,-1 0,0 0,0 0,-1-1,-1 0,0 1,-1-1,0 0,0 0,-1 0,-1 0,-2-12,0 15,0-1,0 1,-1 0,-1 0,1 0,-1 0,-1 1,0 0,0 0,-1 0,0 1,0 0,0 0,-1 1,0 0,0 0,-1 1,-6-3,11 7,0 0,0 0,0 1,0-1,0 1,0 0,0 0,0 1,0-1,0 1,0 0,0 0,0 0,0 1,1-1,-1 1,1 0,-1 0,1 0,-1 0,1 1,0-1,0 1,0 0,1 0,-1 0,1 0,-1 1,1-1,0 0,0 1,1 0,-1-1,1 1,-1 0,1 2,-8 15</inkml:trace>
  <inkml:trace contextRef="#ctx0" brushRef="#br1" timeOffset="23458.148">1445 5405,'-16'39,"-34"67,-4-2,-12 10,65-112,-11 16,1 1,1 1,1-1,0 2,-5 18,14-38,-1 0,1 0,-1 0,1 1,0-1,-1 0,1 0,0 0,0 0,0 1,0-1,0 0,0 0,1 0,-1 1,0-1,0 0,1 0,-1 0,1 0,-1 0,1 0,-1 0,1 0,0 0,0 0,-1 0,1 0,0 0,0-1,0 1,0 0,0 0,0-1,0 1,0-1,0 1,0-1,0 1,0-1,1 0,-1 0,0 1,0-1,0 0,1 0,-1 0,0 0,1-1,204-6,-27-11,60-18,-139 18,-99 18,0-1,0 1,1-1,-1 1,0-1,0 1,0-1,-1 1,1-1,0 0,0 1,0-1,0 0,-1 0,1 0,0 0,0 0,-1 0,1 0,-1 0,1 0,-1 0,0 0,1 0,-1 0,0 0,0 0,0 0,1-1,-1 1,0 0,-1 0,1 0,0 0,0 0,0 0,-1-1,1 1,0 0,-1 0,1 0,-1 0,-28-45,25 41,-166-191,46 46,96 130,22 21</inkml:trace>
  <inkml:trace contextRef="#ctx0" brushRef="#br1" timeOffset="25548.064">1552 5939,'11'9,"-1"9,-2 1,0 1,-1 0,-1 0,-1 0,2 13,-4-18,61 385,60 44,-88-288,-7 1,-6 19,-16-114,3 0,2-1,3-1,2 0,3-1,3-1,9 13,-20-45,0-1,-2 2,0-1,-2 1,-1 1,-2-1,2 20,3 29,2 0,4-1,21 57,-12-47,-4 1,4 48,3 94,-14-130,-1-31,-12-60,1-1,-1 0,1 0,0 1,0-1,1 0,0-1,0 1,0-1,1 1,-1-1,2 1,-5-6,1 1,-1-1,0 1,1-1,-1 0,0 1,1-1,-1 0,0 1,1-1,-1 0,1 0,-1 1,1-1,-1 0,0 0,1 0,-1 0,1 0,-1 1,1-1,-1 0,1 0,-1 0,1 0,-1 0,1 0,-1-1,1 1,-1 0,1 0,-1 0,1 0,-1 0,0-1,1 1,-1 0,1 0,-1-1,0 1,1 0,-1-1,0 1,1-1,-1 1,0 0,1-1,-1 1,0-1,0 1,0 0,1-1,-1 1,0-1,0 1,0-1,0 0,8-29,-8 29,0 0,2-8,-1 1,1-1,-1 0,-1 1,0-1,0 1,-1-1,0 0,0 1,-1-1,0 1,-3-8,5 15,-1 1,1-1,0 1,-1-1,1 1,-1-1,1 1,-1-1,1 1,-1 0,1-1,-1 1,1 0,-1-1,1 1,-1 0,1 0,-1 0,0-1,1 1,-1 0,1 0,-1 0,0 0,1 0,-1 0,1 0,-1 0,0 1,1-1,-1 0,1 0,-1 0,0 1,1-1,-1 0,1 0,-1 1,1-1,-1 0,1 1,-1-1,1 1,0-1,-1 1,1-1,0 1,-1-1,1 1,0-1,-1 1,1-1,0 1,-17 30,15-25,-1-1,1 1,0 0,1 0,-1 0,1 0,0 0,1 0,-1 0,1 0,1 0,0 6,1-9,0-1,0 0,1-1,-1 1,1 0,-1-1,1 1,-1-1,1 0,0 0,0 0,-1 0,1-1,0 1,0-1,0 1,0-1,0 0,0 0,0 0,0-1,0 1,0-1,-1 0,1 1,0-1,1-1,0 1,0-1,1 0,-1 0,0 0,0 0,0-1,0 0,-1 0,1 0,-1 0,0 0,0 0,0-1,0 0,1-2,-2 4,-1 0,0 0,0 0,0 0,0 0,0 0,-1 0,1 0,0 0,-1-1,0 1,1 0,-1 0,0 0,0-1,0 1,-1 0,1 0,-1-1,1 1,-1 0,1 0,-1 0,0 0,0 0,0 0,0 0,-1 0,1 0,-1 0,1 1,-2-2,0 1,0 0,-1 0,1 0,-1 0,1 1,-1-1,0 1,0 0,0 0,1 0,-1 1,0 0,0-1,0 1,0 1,0-1,0 0,0 1,0 0,0 0,1 0,-1 1,0-1,1 1,-1 0,1-1,-1 2,1-1,0 0,0 1,0-1,0 1,1 0,-1 0,1 0,-1 1,1-1,0 0,1 1,-1-1,0 1,1 0,0-1,0 1,0 0,-4 70,5-72,0-1,1 1,-1 0,0 0,1-1,-1 1,1 0,0-1,-1 1,1 0,0-1,0 1,0-1,0 1,0-1,1 0,-1 0,0 1,1-1,-1 0,1 0,-1 0,1 0,-1 0,1-1,0 1,-1 0,1-1,0 1,0-1,-1 0,1 0,0 1,0-1,0 0,-1 0,1-1,1 1,0-1,1 0,-1-1,0 1,0-1,0 1,0-1,0 0,0 0,0 0,0-1,-1 1,1-1,-1 1,0-1,0 0,0 0,0 0,0 0,-1 0,1-1,-1 1,0 0,0-1,0 1,-1-1,1 1,-1-1,0 1,1-1,-2 1,1-3,-1 5,0 0,0 1,0-1,0 0,0 1,0-1,0 0,0 1,0-1,0 1,0 0,0-1,0 1,-1 0,1 0,0-1,0 1,0 0,-1 0,1 1,0-1,0 0,0 0,0 0,-1 1,1-1,0 1,0-1,0 1,0-1,0 1,0 0,0-1,0 1,0 0,0 0,0-1,1 1,-1 0,0 0,1 0,-1 0,0 0,1 0,-1 1,1-1,-6 5,-15 9,0 1</inkml:trace>
  <inkml:trace contextRef="#ctx0" brushRef="#br0" timeOffset="36577.568">1125 258,'-3'59,"-2"0,-2-1,-4 0,-1 0,-3-1,-4 2,13-42,0-47,21-294,-14 252,11-132,-12 203,0-1,0 0,0 0,0 0,0 0,0 0,0 0,1 0,-1 0,1 0,0 0,-1 0,1 0,0 0,0 1,0-1,0 0,0 1,1-1,-1 1,0-1,1 1,-1 0,1-1,0 1,-1 0,1 0,0 0,-1 0,1 0,0 1,0-1,0 1,0-1,0 1,0-1,2 1,4 5,0 1,0 0,0 0,0 0,-1 1,0 0,-1 1,0-1,0 1,0 1,-1-1,2 5,24 46,-3 2,-2 1,-3 0,-3 2,-2 1,-4 0,4 45,-4-25,-10-69</inkml:trace>
  <inkml:trace contextRef="#ctx0" brushRef="#br0" timeOffset="36849.152">1004 485,'7'-4,"16"-5,24-4,29-10,32-9,22-9,-11 3</inkml:trace>
  <inkml:trace contextRef="#ctx0" brushRef="#br0" timeOffset="38199.819">55 5658,'27'457,"-26"-388,-1-70,-1 1,1 0,0 0,0 0,0 0,0-1,0 1,0 0,-1 0,1 0,0 0,0 0,0-1,0 1,-1 0,1 0,0 0,0 0,0 0,-1 0,1 0,0 0,0 0,0 0,-1 0,1 0,0 0,0 0,0 0,-1 0,1 0,0 0,0 0,0 0,-1 0,1 0,0 0,0 0,0 0,0 1,-1-1,1 0,0 0,-9-25,9 24,-16-50,2 0,3-2,2 1,2-1,2-1,3-46,1 92,1 1,-1-1,2 1,-1-1,1 0,0 1,0 0,1-1,0 1,1 0,-1 0,2 0,-1 0,0 0,1 1,1-1,-1 1,1 0,0 1,0-1,0 1,1 0,0 0,0 1,0-1,3 0,-3 3,-1 1,1 0,-1 0,1 0,0 0,-1 1,1 0,0 0,0 0,-1 1,1 0,0 0,-1 1,1-1,-1 1,0 0,1 1,-1-1,0 1,0 0,-1 0,1 1,-1-1,1 1,-1 0,0 0,-1 1,1-1,-1 1,0 0,0 0,0 0,-1 0,1 0,-1 1,0-1,-1 1,0-1,1 5,-1 3,-1-1,0 1,-1-1,0 0,-1 1,-1-1,0 0,0 0,-1 0,-1-1,0 1,0-1,-1 0,0-1,-1 1,-1-1,1-1,-2 1,1-1,-1-1,-1 0,1 0,-1-1,-1 0,-5 3,10-7,24-14,-7 5,1 1,0 0,0 1,0 0,0 1,1 0,-1 1,1 0,0 1,0 1,-1 0,1 1,0 0,-1 1,1 0,-1 1,1 0,-1 1,0 1,-1 0,7 3,-13-4,-1 0,1 0,-1 0,0 1,0-1,-1 1,1 0,-1 0,0 1,0-1,-1 0,0 1,0 0,0-1,-1 1,1 0,-1 0,-1 0,1 0,-1 0,0 0,0 0,-1 0,0 0,0 0,0-1,-1 1,0 0,0-1,0 1,-1-1,0 1,0-1,0 0,-1 0,-7 9,-1-1,0 0,-1 0,0-1,-1-1,-1 0,1-1,-2-1,1 0,-1-1,-1-1,1-1,-1 0,-1-1,-9 2,-7-7,30-3</inkml:trace>
  <inkml:trace contextRef="#ctx0" brushRef="#br0" timeOffset="39865.274">1232 9388,'-323'9,"282"-7,-87 13,127-15,0 0,0 0,-1 0,1 1,0-1,-1 1,1-1,0 1,0-1,0 1,-1 0,1-1,0 1,0 0,0 0,0 0,0 0,1 0,-1 0,0 0,0 0,1 0,-1 0,0 0,1 1,-1-1,1 0,0 0,-1 1,1-1,0 0,0 1,0-1,0 0,0 1,0-1,0 0,0 1,1 0,4 6</inkml:trace>
  <inkml:trace contextRef="#ctx0" brushRef="#br0" timeOffset="41396.14">1299 9349,'-30'-13,"27"13,-51-2,-1 1,0 4,-5 2,-66 3,110-8,-7 0,-1 0,0 2,0 1,0 1,1 1,-15 5,5 8,33-17,0-1,0 0,0 1,1-1,-1 1,0-1,0 0,0 1,1-1,-1 0,0 1,0-1,1 0,-1 1,0-1,1 0,-1 0,1 1,-1-1,0 0,1 0,-1 0,0 1,1-1,-1 0,1 0,-1 0,1 0,-1 0,0 0,1 0,-1 0,1 0,-1 0,1 0,-1 0,0 0,1-1,-1 1,1 0,-1 0,0 0,1 0,-1-1,0 1,1 0,-1-1,0 1,1 0,-1 0,0-1,1 1,-1 0,0-1,251-54,-57 35,117-21,-230 18,-81 23,0 0,0 0,0 0,-1 0,1 0,0 1,0-1,-1 0,1 0,0 0,0 0,-1 0,1 0,0 0,0 0,-1 0,1 0,0 0,0 0,-1 0,1 0,0 0,0 0,-1-1,1 1,0 0,0 0,0 0,-1 0,1 0,0 0,0-1,0 1,-1 0,1 0,0 0,0-1,0 1,0 0,0 0,-1 0,1-1,0 1,0 0,0 0,0-1,0 1,0 0,0 0,0-1,0 1,0 0,0 0,0-1,0 1,0 0,-14 1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9:53:46.030"/>
    </inkml:context>
    <inkml:brush xml:id="br0">
      <inkml:brushProperty name="width" value="0.1" units="cm"/>
      <inkml:brushProperty name="height" value="0.1" units="cm"/>
      <inkml:brushProperty name="ignorePressure" value="1"/>
    </inkml:brush>
  </inkml:definitions>
  <inkml:trace contextRef="#ctx0" brushRef="#br0">391 218,'8'144,"-5"-135,-2-16,-2-16,0 15,0 0,-1-1,0 1,0 0,-1 0,0 1,0-1,-1 0,0 1,0 0,-1 0,0 0,0 1,-1 0,0 0,0 0,0 0,-1 1,0 0,0 1,0-1,0 1,-1 1,1-1,-1 1,0 1,0-1,0 2,-1-1,1 1,0 0,-1 0,-3 1,3 1,1 0,0 1,-1 0,1 0,0 1,0 0,0 1,0-1,1 1,-1 1,1-1,0 1,0 1,1-1,0 1,0 0,0 1,1-1,-1 1,2 0,-1 1,1-1,0 1,-2 6,-2 5,2 1,0 0,0 0,2 0,1 1,1-1,0 1,1 0,2 15,0-23,-1-1,2 0,0 1,0-1,1 0,0 0,1 0,1-1,0 1,0-1,1 0,1-1,-1 1,2-1,-1 0,2-1,-1 0,1 0,0-1,1 0,0-1,0 0,1-1,0 1,0-2,0 0,2 0,-1-2,0 0,0 0,1-1,-1-1,1 0,-1-1,0-1,1 0,-1 0,1-1,-1 0,0-2,0 1,7-4,18-9,-1-2,-1-1,29-22,-27 18,11-16,-47 31</inkml:trace>
  <inkml:trace contextRef="#ctx0" brushRef="#br0" timeOffset="2525.842">672 686,'-4'9,"0"1,1 0,0 1,1-1,0 1,0-1,1 1,1-1,0 1,0-1,1 1,1 1,-2-7,2 0,-1 0,0 0,1 0,0 0,0 0,0-1,1 1,0-1,0 1,0-1,0 0,0 0,1-1,0 1,0-1,0 1,0-1,0-1,1 1,-1 0,1-1,0 0,0 0,2 0,-1-1,0 0,-1 0,1 0,0-1,0 0,-1 0,1 0,0-1,0 0,-1 0,1-1,-1 1,1-1,-1 0,1-1,-1 1,0-1,0 0,-1-1,1 1,0-1,-1 0,0 0,0 0,0 0,-1-1,1 0,-1 1,0-1,0-1,-1 1,2-4,-1 4,-1-1,1 1,-1-1,-1 0,1 0,-1 0,0 0,0 0,0 0,-1 0,0 0,0 0,-1 0,0 0,0 0,0 0,-1 0,1 1,-1-1,-1 0,1 1,-1 0,0-1,0 1,-1 0,0 0,1 1,-2-1,1 1,0 0,-2-1,1 1,-1 1,1 0,0 0,-1 0,0 1,1-1,-1 1,0 1,0-1,0 1,-1 0,1 1,0-1,0 1,0 0,-1 1,1-1,0 1,0 1,0-1,0 1,0 0,0 0,1 1,-1 0,1 0,-1 0,1 0,0 1,-1 1,5-4,1-1,-1 1,0-1,1 1,-1-1,1 1,-1 0,1-1,-1 1,1 0,-1 0,1-1,-1 1,1 0,0 0,0 0,0 0,-1-1,1 1,0 0,0 0,0 0,0 0,0 0,0-1,0 1,1 0,-1 0,0 0,0 0,1-1,-1 1,0 0,1 0,-1-1,1 1,-1 0,1-1,-1 1,1 0,0-1,-1 1,1-1,0 1,-1-1,1 1,0-1,0 1,0-1,-1 0,1 0,1 1,47 5,-21-10,-1-1,1-2,-1-1,-1 0,11-7,26-7,-54 19,2-2,0 2,0-1,0 1,1 1,-1 0,1 1,-1 0,12 1,-19 2,0 0,-1 0,1 0,-1 0,1 1,-1 0,0 0,0-1,0 2,0-1,0 0,-1 1,0-1,0 1,0-1,0 1,0 0,-1 0,1 0,-1 0,0 0,0 1,-1-1,1 0,-1 0,0 0,0 1,-1-1,1 0,-1 0,0 1,5 34,-4-36,0-1,0 1,0-1,0 1,0-1,1 1,-1-1,1 1,0-1,-1 1,1-1,0 0,0 1,1-1,-1 0,0 0,1 0,0 0,-1 0,1 0,0 0,0-1,0 1,0-1,0 1,0-1,0 0,1 0,-1 0,0 0,1 0,-1 0,1-1,-1 1,1-1,-1 0,1 1,-1-1,1 0,-1-1,1 1,-1 0,1-1,-1 1,1-1,0 0,8-7,-1 0,0 0,0-1,0 0,-1-1,0 0,-1 0,0-1,-1 0,0 0,0-4,31-41,-38 55,0 1,0-1,0 1,0 0,1-1,-1 1,0 0,1-1,-1 1,0 0,0-1,1 1,-1 0,1 0,-1-1,0 1,1 0,-1 0,0 0,1 0,-1-1,1 1,-1 0,1 0,-1 0,0 0,1 0,-1 0,1 0,-1 0,1 0,-1 0,1 0,-1 1,0-1,1 0,-1 0,1 0,-1 0,0 1,1-1,-1 0,0 0,1 1,-1-1,0 0,1 1,-1-1,0 0,0 1,1-1,-1 0,0 1,0-1,0 1,0-1,1 1,-1-1,11 32,-9-23,0 2,1 0,0 0,1 0,1 0,-1-1,2 1,-1-1,1 0,1-1,0 0,0 0,1 0,0-1,0 0,1-1,0 0,1 0,-8-6,1 0,-1 0,1 0,-1-1,1 1,0-1,-1 0,1 1,0-1,-1-1,1 1,0 0,-1-1,1 1,0-1,-1 0,1 0,-1 0,0 0,1 0,-1 0,0-1,1 1,-1-1,0 0,0 0,0 1,1-3,42-66,-33 36,-2-1,0 0,-3-1,-1 0,-1 0,-3-1,0 1,-3-10,1 0,-2 1,-2-1,-2 1,-2-1,-2 2,-1-1,-3 2,-7-14,7 29,14 28,0 1,0-1,0 0,0 1,0-1,1 1,-1-1,0 1,0-1,0 1,0-1,0 0,-1 1,1-1,0 1,0-1,0 1,0-1,0 0,0 1,-1-1,1 1,0-1,0 0,-1 1,1-1,0 0,-1 1,1-1,0 0,-1 1,1-1,0 0,-1 0,1 1,-1-1,1 0,0 0,-1 0,1 0,-1 0,1 0,-1 1,1-1,-1 0,1 0,0 0,-1 0,1-1,-1 1,1 0,-1 0,1 0,-1 0,1 0,0 0,-1-1,1 1,-1 0,1 0,0-1,-1 1,1 0,0-1,-1 1,-3 52,2 0,2 0,2 0,3 6,-3-28,1 23,2 0,2 0,3 0,2-1,16 43,-26-88,0 1,1-1,0 0,0 0,1 0,0 0,0-1,1 1,-1-1,1 0,1 0,-1-1,1 0,0 0,0 0,1-1,-1 1,1-1,0-1,0 0,0 0,1 0,5 1,17-4</inkml:trace>
  <inkml:trace contextRef="#ctx0" brushRef="#br0" timeOffset="2791.163">1380 244,'-2'0,"8"0,17 0,20-2,19-3,13-1,4 3,-10 2</inkml:trace>
  <inkml:trace contextRef="#ctx0" brushRef="#br0" timeOffset="3785.31">1942 779,'9'-21,"-1"0,0-1,-2 1,0-1,-2 0,0-1,-2 1,0-1,-2 1,0-1,-2 0,0 1,-5-20,7 41,0 1,0-1,0 1,1-1,-1 1,0 0,0-1,1 1,-1-1,0 1,1 0,-1-1,1 1,-1 0,0 0,1-1,-1 1,1 0,-1 0,1-1,-1 1,1 0,-1 0,1 0,-1 0,1 0,-1 0,1 0,-1 0,1 0,-1 0,0 0,1 0,-1 0,1 0,-1 0,1 1,-1-1,1 0,-1 0,1 1,-1-1,0 0,1 0,-1 1,1-1,-1 1,0-1,1 0,-1 1,0-1,0 1,1-1,-1 0,0 1,13 4,-1-3,0-1,0 0,0-1,1-1,-1 1,0-2,9-2,43-2,-61 5,1 1,-1 1,0-1,0 0,0 1,1 0,-1-1,0 1,0 0,0 1,0-1,0 1,0-1,-1 1,1 0,0 0,-1 0,0 0,1 0,-1 1,0-1,0 1,0-1,0 1,-1 0,1 0,-1 0,0 0,0 0,0 0,0 0,0 0,0 0,-1 1,0-1,5 235,-4-233,0-1,0 0,1 1,-1-1,1 0,0 0,0 0,1 0,-1 0,1 0,0-1,0 1,0-1,1 0,-1 0,1 0,-1 0,1-1,0 1,0-1,0 0,0 0,1-1,-1 1,0-1,1 0,-1 0,1 0,0-1,-1 0,1 1,-1-2,1 1,-1 0,1-1,3-1,2 1,0-1,-1 0,0-1,1 0,-1 0,0-1,-1 0,1-1,-1 0,1 0,-2-1,1 0,-1 0,1 0,-2-1,1-1,-1 1,0-1,-1 0,1 0,-2 0,1-1,-1 0,0-1,7-8,0 32,34 75,-43-86,0-1,0 0,0 1,0-1,1 0,-1 0,1-1,-1 1,1 0,0-1,-1 0,1 1,0-1,0 0,0-1,0 1,0 0,0-1,0 1,0-1,0 0,0 0,0-1,0 1,0 0,0-1,0 0,0 0,0 0,0 0,2-1,0 0,-1-1,1 1,-1-1,0 0,0 0,0 0,0 0,-1-1,1 0,-1 1,0-1,0-1,0 1,0 0,-1-1,0 1,0-1,0 0,0 1,-1-1,0 0,0 0,0 0,-1 0,1 0,-1-1,0 1,-1 0,1 0,-1 0,0 0,-1 0,1 1,-1-1,0 0,0 0,0 1,-2-3,-2 0,-1 1,0 0,0 0,0 1,-1-1,1 2,-1-1,0 1,-1 0,1 1,-1 0,1 1,-1-1,0 1,0 1,-3 0,62-23,-12 5,-1-2,-1-1,-1-1,-1-3,-2 0,0-3,-2 0,24-31,-43 48,-1-1,-1 0,0 0,0-1,-2-1,6-13,-11 25,-1 0,0 0,0 0,0 0,0-1,0 1,-1 0,0-1,1 1,-1 0,0-1,-1 1,1 0,-1 0,1-1,-1 1,0 0,0 0,0 0,-1 0,1 0,-1 0,1 0,-1 0,0 0,0 1,-1-1,1 1,0 0,-1-1,1 1,-1 0,0 1,0-1,-2-1,1 1,0 1,0 0,0-1,0 1,0 1,0-1,0 0,0 1,0 0,-1 0,1 0,0 1,0-1,0 1,0 0,0 0,0 1,0-1,0 1,0 0,1 0,-1 0,1 0,-1 1,1-1,0 1,0 0,0 0,0 0,1 0,-1 1,1-1,0 1,0-1,0 1,0 0,1 0,-1 0,1 0,0 1,-5 17,1 1,1-1,1 1,1 0,1 0,1 0,1 0,1 0,2-1,0 1,1 0,1-1,1 0,1-1,0 0,2 0,7 11,-7-12,1 0,1-1,1 0,1 0,0-2,1 0,1 0,0-2,1 0,1 0,1-2,0 0,5 1,-22-13,-1 1,1-1,0 0,0 0,0 0,1 0,-1 0,0 0,0-1,0 1,1 0,-1-1,0 0,1 0,-1 0,0 0,1 0,-1 0,0 0,0-1,1 0,-1 1,0-1,0 0,0 0,1 0,-1 0,0 0,0 0,-1-1,1 1,0-1,0 1,-1-1,1 0,-1 0,1 1,-1-1,0 0,1-2,8-34,-8 21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33.42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40 227,'0'0,"0"0,1 0,-1 0,0 0,0 1,0-1,1 0,-1 0,0 0,1 0,-1 0,0 0,0 0,1 0,-1 0,0 0,0 0,1 0,-1 0,0 0,1 0,-1 0,0 0,0 0,1 0,-1 0,0-1,0 1,1 0,-1 0,0 0,0 0,0-1,1 1,-1 0,0 0,0 0,0-1,0 1,1 0,-1 0,0-1,0 1,0 0,0 0,0-1,0 1,0 0,0 0,0-1,0 1,0 0,0-1,0 1,0 0,0 0,0-1,0 1,0 0,0 0,0-1,0 1,14 22,1 21,-1 0,-2 1,-3 0,-1 1,-2 2,18 208,-12 1,-21 246,5-366,3-100,5 222,-1-245,-3-32,-62-386,12 1,6-280,44 335,0 340,0 2,0 0,1-1,0 1,0 0,1-1,-1 1,1 0,1 0,0 0,0 1,2-4,-4 9,1 0,0 1,0-1,0 1,1-1,-1 1,0-1,0 1,0 0,0 0,0 0,0 0,0 1,0-1,1 1,-1-1,0 1,0 0,0-1,-1 1,1 0,0 0,0 0,0 1,-1-1,1 0,0 1,-1-1,0 1,1-1,-1 1,0 0,1 0,5 4,141 88,-73-53,1-4,2-3,5-2,3 3,1296 528,-1135-455,-243-105,-2-3,-1 0,1 0,0 0,0 1,0-1,-1 1,1 0,0-1,0 1,-1 0,1 0,-1 0,1 0,-1 0,1 1,-1-1,1 0,-1 1,0-1,0 1,0-1,0 1,0-1,0 1,0 0,-1 0,1-1,-1 1,1 0,-1 0,1 0,-1 0,0-1,0 1,0 0,0 0,0 0,-1 0,1 0,0-1,-1 1,0 0,1 0,-1-1,0 1,0 1,-16 14,0-1,-1-1,-1 0,0-2,-12 7,3-1,-546 345,-241 108,603-343,95-75,65-31,57-27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34.35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79 135,'-8'15,"1"1,1-1,0 1,1 0,1 1,0-1,1 1,1 0,1 0,0-1,1 1,1 0,1 0,0 0,1-1,1 2,-1-5,1 0,0-1,1 1,0-1,0 0,2 0,-1-1,2 0,-1 0,2-1,-1 0,1 0,1-1,0 0,0-1,1 0,0 0,0-1,0-1,9 4,-7-5,1-1,0 0,0-1,0 0,0-1,1-1,-1 0,1-1,-1 0,1-1,-1-1,0 0,0-1,5-2,-11 3,1-1,-1 0,0-1,0 0,0 0,0-1,-1 1,1-2,-1 1,-1-1,1 0,-1-1,0 1,0-1,-1 0,0-1,0 1,-1-1,0 0,0 0,-1 0,0-1,1-4,-1-7,0-1,-1 1,-1-1,-1 1,-1-1,-1 1,-1-1,-1 1,0 0,-2 0,0 0,-1 1,-1 0,-1 1,0-1,-1 1,-2 1,1 0,-2 1,0 0,-13-11,19 21,0 0,0 0,-1 0,1 1,-1 1,0-1,-1 1,1 0,-1 1,1 0,-1 1,0-1,0 2,0-1,-1 1,1 1,0 0,0 0,0 0,-1 1,1 1,0 0,0 0,0 0,1 1,-1 1,1 0,-8 4,1 1,0 2,1 0,0 0,1 2,0-1,1 2,0 0,1 0,1 1,1 0,0 0,0 1,2 1,0-1,1 1,0 1,0 9,4-22,2 0,-1 0,1-1,-1 1,1 0,1 0,-1 0,1 0,0 0,0 0,0 0,0-1,2 4,11 15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34.94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47,'186'18,"0"-9,1-8,16-9,320-20,245-6,-738 33,-20 0,-12-2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35.9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0,'0'0,"0"1,0-1,0 0,0 0,1 0,-1 0,0 1,0-1,0 0,1 0,-1 0,0 0,0 0,0 1,1-1,-1 0,0 0,0 0,0 0,1 0,-1 0,0 0,0 0,1 0,-1 0,0 0,0 0,0 0,1 0,-1 0,0 0,0 0,1 0,-1 0,0-1,0 1,0 0,1 0,-1 0,0 0,0 0,0 0,1-1,-1 1,7 34,-2-1,-1 1,-1 0,-2 1,-2 14,1-8,0 70,18-126,-4 2,1 0,0 2,1-1,1 2,-1 0,2 1,-1 1,1 1,0 0,1 1,-1 1,1 1,0 0,1 2,11-1,0-1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40.45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0,'1771'18,"-1162"-7,-576-12,-22-1,-12-1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41.607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117 321,'-66'-130,"46"102,19 28,1 0,-1 0,1 0,-1-1,1 1,-1 0,1 0,-1 0,0 0,1 0,-1 0,1 0,-1 0,1 0,-1 0,0 1,1-1,-1 0,1 0,-1 0,1 1,-1-1,1 0,-1 0,1 1,-1-1,1 1,0-1,-1 0,1 1,-1-1,1 1,0-1,-1 1,1-1,0 1,0-1,0 1,-1-1,1 1,0 0,0-1,0 1,0-1,0 1,0-1,0 1,0 0,0-1,0 1,0-1,0 1,0-1,1 1,-1-1,0 1,0 0,-1 137,27 107,48 196,-25-173,-1 99,-38-174,-9 0,-17 129,12-283,-1-28,1-28,-95-577,63 389,9-3,8 0,10-203,41-177,-32 585,2-16,-2 0,0 0,-1-1,-1 1,-1 0,0 1,-5-14,57 64,2-5,1-2,1-2,0-3,2-2,33 6,-50-13,165 47,391 121,-91 9,-162-56,356 85,-419-155,-275-57,-27-5,15 1,-18 1,0 2,0 1,1 1,0 1,0 1,1 1,0 2,0 1,1 0,1 2,-10 8,-37 28,2 4,-58 61,36-31,-98 96,-8-8,-7-9,-9-7,102-86,-3-4,-3-6,-3-5,-2-4,-2-7,-100 23,154-52,-2-3,0-3,-57-1,119-8,12-1,10-2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42.50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119 1,'-14'16,"1"1,1 1,0 0,1 1,1 0,1 0,1 1,0 0,2 1,-1 5,4-16,1 0,1 0,-1 0,2 0,-1 1,2-1,-1 0,1 0,1 0,0 0,0 0,1 0,0 0,1-1,0 0,0 1,1-1,0-1,1 1,0-1,0 0,4 3,7 3,1 0,0-2,1 0,0-1,1-1,0 0,1-2,0 0,0-2,1 0,0-1,0-1,0-2,4 0,-17 0,-1 0,1-1,0 0,-1 0,1-1,0 0,0-1,-1 0,1 0,0-1,-1 0,0-1,1 0,-1 0,0 0,0-1,-1-1,1 1,-1-1,0 0,0-1,0 0,-1 0,0 0,0-1,-1 0,0 0,4-7,-4 1,0-1,-1 0,-1 0,0-1,-1 1,0-1,-2 1,1-1,-2 0,0 1,-1-1,0 1,-1 0,-1 0,0 0,-1 0,0 0,-1 1,-1 0,0 0,0 1,-2 0,1 0,-2 1,1 0,-1 0,-1 1,0 1,-1 0,1 0,-2 1,1 1,-1 0,0 1,-1 0,1 1,-1 0,0 1,0 1,-1 0,-2 1,7 1,0 1,0 0,-1 0,1 1,0 1,0 0,0 0,0 1,0 0,1 1,-1 0,1 0,0 1,0 1,1-1,-1 1,1 1,0-1,1 1,0 1,0-1,1 1,-1 1,2-1,-1 1,1 0,1 0,-1 0,2 1,-1 0,1-1,-1 9,4-13,0 0,1 1,-1-1,1 0,0 0,0 0,1 0,0 0,0 0,0 0,0-1,1 1,-1-1,1 0,0 1,1-1,-1 0,1-1,-1 1,1-1,0 1,1-1,-1-1,0 1,5 2,36 17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42.95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2,'393'-1,"856"13,-888 11,-341-19,-28-1,-8-3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13.857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28 319,'-1'0,"1"1,-1-1,1 1,-1-1,1 1,-1-1,1 0,-1 1,0-1,1 0,-1 0,0 0,1 1,-1-1,1 0,-1 0,0 0,1 0,-1 0,0 0,1 0,-1 0,0 0,1 0,-1-1,0 1,1 0,-1 0,0 0,1-1,-1 1,1 0,-1-1,1 1,-1-1,1 1,-1-1,1 1,-1-1,1 1,0-1,-1 1,1-1,0 1,-1-1,1 0,0 1,0-1,-1 1,1-1,0 0,0 1,0-1,0 0,0 1,0-1,0 0,0 1,0-1,0 0,1 1,-1-1,0 0,0 1,1-1,-1 1,0-1,1 0,21-17,1 1,0 1,1 1,1 1,9-2,-18 7,48-22,0 2,3 4,0 2,1 3,0 4,2 2,21 0,-64 0,-22 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44.81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17,'642'-14,"-630"14,-10-1,1 1,0-1,0 1,-1 0,1 0,0 0,0 0,-1 0,1 1,0-1,0 1,-1-1,1 1,-1 0,1 0,0 1,-1-1,0 0,1 1,-1-1,0 1,0 0,0 0,0 0,0 0,0 0,0 1,19 100,-17-68,12 98,36 205,-27-246,-23-86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45.38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0,'62'337,"-24"-153,-35-167,6 33,2-1,1-1,9 17,-20-62,0 1,1-1,-1 0,1 0,-1 0,1 0,0 0,0-1,0 1,0 0,0-1,1 0,-1 1,1-1,0 0,0 0,0-1,-1 1,2 0,-1-1,0 0,0 0,0 0,1 0,-1 0,0-1,1 1,-1-1,0 0,1 0,-1 0,2-1,119-28,-81 15,27-6,1 4,1 3,0 3,0 3,0 4,5 2,-65 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3.15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1,'57'16,"53"-3,1-5,79-4,-153-4,429-12,-460 12,-3-1,-1 1,0-1,0 1,1 0,-1 0,0 0,1 0,-1 0,0 0,0 1,1-1,-1 1,0 0,0-1,0 1,0 0,0 0,0 1,0-1,0 0,0 1,0-1,-1 1,2 0,-3 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3.406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1,'18'4,"20"5,21 0,19-2,17-1,10-2,4-2,-2-1,-7-1,-11 0,-15 0,-19-1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3.63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1,'20'11,"21"4,17 0,12-4,8-3,4-3,2-2,-4-2,-7-1,-11 0,-9-1,-12 1,-12-1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4.12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1,'41'141,"-5"2,-8 1,-5 2,-7 0,-6 1,-8 84,-24 838,28-962,0-90,-1-15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4.68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2 169,'-1'-6,"1"0,-1 0,1 0,1 0,-1-1,1 1,0 0,0 0,1 1,0-1,0 0,0 0,1 1,0-1,0 1,0 0,1 0,-1 0,1 1,1-1,-1 1,0 0,1 0,0 0,0 1,0-1,0 1,1 0,2 0,21-3,0 1,1 1,-1 2,1 1,0 1,0 2,-1 0,1 3,-1 0,25 8,-47-11,138 29,-3 7,0 5,-3 7,-3 6,11 12,-85-36,-1 2,-2 3,-1 3,-2 2,30 32,-57-46,-1 1,-1 2,-1 0,-2 2,-1 1,-2 1,-1 1,-2 0,-1 2,2 11,-8-7,-2 1,-1 1,-3-1,-1 1,-2 0,-2 0,-2 0,-2 0,-2-1,-2 1,-2-1,-1-1,-3 0,-1-1,-2 0,-1-1,-3-1,-1-1,-2-1,-5 4,-30 39,-4-3,-3-3,-3-3,-3-3,-3-2,-3-5,-2-3,-45 23,66-44,-1-2,-1-3,-2-3,-1-3,-1-2,-54 11,98-30,0-1,0-1,0-1,-1-1,1-1,-1-1,-3-1,25 2,-1 0,1 0,-1 0,1 1,-1-1,1 0,-1 0,1-1,0 1,-1 0,1 0,-1 0,1 0,-1 0,1 0,-1-1,1 1,0 0,-1 0,1-1,-1 1,1 0,0-1,-1 1,1 0,0-1,0 1,-1 0,1-1,0 1,0-1,-1 1,1 0,0-1,0 1,0-1,0 1,0-1,0 1,0-1,0 1,0-1,0 1,0 0,0-1,0 1,0-1,0 1,0-1,0 1,7-11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5.285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31,'2'-2,"-1"0,0 0,1 0,-1 1,1-1,-1 0,1 1,0 0,0-1,0 1,0 0,0 0,0 0,0 0,0 0,0 0,0 1,0-1,1 1,-1 0,0-1,1 1,-1 0,0 0,0 0,1 1,-1-1,0 1,5-2,87-4,-1 4,37 6,-122-5,0 0,0 0,-1 0,1 1,0 1,0-1,-1 1,1 0,-1 1,0-1,0 2,0-1,0 1,0 0,-1 0,0 1,0 0,0 0,0 0,-1 1,0 0,0 0,0 0,-1 1,3 5,-2 6,-2 1,0 0,-1 0,-1 1,0-1,-2 0,-1 7,1 12,-40 479,37-455,4-56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5.68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0,'10'19,"0"0,-2 1,0 0,-1 1,-1-1,-1 1,1 17,7 58,-4 0,-4 1,-5 0,-9 76,3-59,5-110,0 1,0 0,0 0,0 0,1 1,0-1,0 0,0 0,1 0,-1 0,1 0,1 0,-1 0,1-1,0 1,0 0,0-1,0 1,1-1,0 0,0 1,0-1,0-1,1 1,-1 0,1-1,0 0,0 0,0 0,1 0,-1-1,3 1,17 0,-1-2,1-1,0 0,0-2,-1-1,1-1,-1 0,21-9,-6 5,-23 4,98-21,104-10,-166 31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6.249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164 23,'-8'2,"-1"0,1 1,0-1,0 2,0-1,0 1,0 0,1 1,0 0,0 0,0 0,0 1,1 0,0 0,1 1,-1 0,1 0,0 0,1 0,0 1,0 0,0 0,1 0,1 0,-1 0,1 1,0-1,1 1,0 0,1-1,0 1,0 0,0-1,1 1,1 0,-1-1,2 0,-1 1,1 0,3 3,1 0,0-1,0 1,1-2,0 1,1-1,0 0,1-1,0 0,1-1,-1 0,2 0,-1-2,1 1,0-1,0-1,0 0,1 0,0-2,0 0,0 0,0-1,1 0,-1-1,1-1,-1 0,0-1,1-1,-1 0,0 0,2-2,-8 1,0 1,0-1,-1-1,1 1,-1-1,0 0,0-1,0 1,-1-1,0 0,0 0,0-1,0 0,-1 0,0 0,0 0,-1-1,0 1,0-1,0 0,-1 0,0 0,0 0,-1 0,0 0,0-1,-1-1,1-4,-1 0,-1 0,0 0,-1 0,0 0,-1 0,-1 0,0 1,0 0,-1-1,-1 1,0 1,-1-1,-6-7,6 9,-1 2,0-1,-1 1,0 0,0 1,0 0,-1 1,0 0,0 0,-1 1,1 0,-1 1,0 0,-1 1,1 0,-4 0,8 2,0 0,0 0,0 1,0 0,0 0,0 1,0 0,0 0,0 1,0 0,1 0,-1 0,1 1,-1 0,1 0,0 1,0 0,0 0,0 0,1 1,0-1,0 1,0 1,1-1,-1 1,1 0,0 1,1-2,0 0,1 0,-1 0,1 1,0-1,1 1,-1-1,1 1,0 0,1 0,-1-1,1 1,1 0,-1 0,1-1,0 1,0 0,0-1,1 1,0-1,0 1,0-1,1 0,0 0,0 0,1 1,28 36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0:14.108"/>
    </inkml:context>
    <inkml:brush xml:id="br0">
      <inkml:brushProperty name="width" value="0.1" units="cm"/>
      <inkml:brushProperty name="height" value="0.2" units="cm"/>
      <inkml:brushProperty name="color" value="#FF8517"/>
      <inkml:brushProperty name="tip" value="rectangle"/>
      <inkml:brushProperty name="rasterOp" value="maskPen"/>
      <inkml:brushProperty name="ignorePressure" value="1"/>
    </inkml:brush>
  </inkml:definitions>
  <inkml:trace contextRef="#ctx0" brushRef="#br0">14 0,'0'18,"0"18,0 13,-2 15,-1 10,0 6,1 3,0-3,1-6,1-12,-1-11,1-22,0-24,1-13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6.501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0,'23'0,"23"3,22 0,23-1,18 1,13 1,6 0,-2-1,-14 2,-21 0,-26-1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8.622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51 1,'-4'0,"-5"0,1 2,-2 1,1 2,3 2,1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8.873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23 1,'-6'9,"-4"0,4 0,7-3,9 1,16 0,16 3,17-2,17-1,11-2,-9-3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18:59.540"/>
    </inkml:context>
    <inkml:brush xml:id="br0">
      <inkml:brushProperty name="width" value="0.1" units="cm"/>
      <inkml:brushProperty name="height" value="0.2" units="cm"/>
      <inkml:brushProperty name="color" value="#FF40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1,'16'4,"12"5,10-1,4 0,-6-5,-9-2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0:57.01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0 218,'6'35,"1"-1,2 1,2-2,1 1,1-1,2-1,1-1,1 0,10 11,-19-28,0 0,1-1,0 0,1-1,1 0,0 0,1-1,0-1,0 1,1-2,0 0,10 4,-21-12,0-1,-1 1,1-1,0 1,0-1,0 0,0 0,-1 0,1 0,0 0,0-1,0 1,0 0,-1-1,1 1,0-1,0 0,-1 0,1 1,0-1,-1 0,1 0,-1-1,0 1,1 0,-1 0,0-1,1 1,-1-1,0 1,0-1,0 0,-1 1,2-2,22-66,-22 60,87-514,-82 495,-7 28,0 0,0 1,1-1,-1 0,0 0,0 0,0 0,0 1,1-1,-1 0,0 0,0 0,0 0,1 0,-1 0,0 0,0 0,1 0,-1 0,0 0,0 0,1 0,-1 0,0 0,0 0,0 0,1 0,-1 0,0 0,0 0,1 0,-1 0,0 0,0 0,0-1,0 1,1 0,-1 0,0 0,0 0,0 0,0-1,1 1,-1 0,0 0,0 0,0-1,0 1,0 0,0 0,0 0,0-1,0 1,1 0,-1 0,0-1,0 1,0 0,0 0,6 22,-6-20,14 66,-8-35</inkml:trace>
  <inkml:trace contextRef="#ctx0" brushRef="#br0" timeOffset="436.977">616 632,'0'7,"0"6,0 9,0 4,0 5,0 2,0 0,0-2,0-1,2-3,3-7,3-11,0-11,-1-6</inkml:trace>
  <inkml:trace contextRef="#ctx0" brushRef="#br0" timeOffset="714.54">481 605,'-2'2,"6"1,11 0,13-3,10-6,8-6,3-4,-1-1,-3 2,-7 4,-8 3,-9 4</inkml:trace>
  <inkml:trace contextRef="#ctx0" brushRef="#br0" timeOffset="998.296">749 70,'9'0,"15"-2,11-3,12-6,10-2,3-2,-4 2,-11 3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0:55.079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0 588,'82'193,"-67"-162,0-2,3 0,0-1,6 6,-23-33,-1 1,1-1,0 0,-1 0,1 1,0-1,0 0,-1 0,1 0,0 0,0 0,0 0,0 0,1 0,-1-1,0 1,0 0,0-1,1 1,-1-1,0 1,1-1,-1 1,0-1,1 0,-1 0,0 0,1 0,-1 0,1 0,-1 0,0 0,1 0,-1-1,0 1,1-1,-1 1,0-1,1 1,-1-1,0 0,0 1,0-1,0 0,0 0,0 0,0 0,0 0,0 0,0-1,8-15,-1 0,-1-1,-1 0,0 0,-1 0,-1-1,1-14,-5 29,61-482,-55 455,2 46,14 71,-13-58</inkml:trace>
  <inkml:trace contextRef="#ctx0" brushRef="#br0" timeOffset="278.613">548 829,'4'18,"2"11,0 7,-1 4,-2 3,-1 0,-3-2,-2-4,0-6,1-6,2-9,2-12,3-14,0-5</inkml:trace>
  <inkml:trace contextRef="#ctx0" brushRef="#br0" timeOffset="545.303">400 790,'-8'6,"0"6,7-1,11-1,14-3,12-4,12-8,9-5,4-3,-2-2,-3 2,-8 3,-9 3,-9 3,-8 2,-6 4,-10 1,-5 1</inkml:trace>
  <inkml:trace contextRef="#ctx0" brushRef="#br0" timeOffset="886.81">668 241,'9'0,"10"0,9-2,6-1,6-2,4-3,0 1,-2 0,-3 3,-8-1,-7 0</inkml:trace>
  <inkml:trace contextRef="#ctx0" brushRef="#br0" timeOffset="1150.139">883 0,'-10'16,"-2"17,1 14,4 14,5 12,6 8,2 5,1 0,-2-13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0:59.67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37,'14'0,"11"0,10 0,9-2,6-3,3-4,2-1,-9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0:59.920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25,'16'0,"9"0,8 0,5 0,3 0,3 0,4-2,2-4,5-2,-8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0.092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1 1,'15'7,"9"4,6 1,5-2,5-3,6-2,4-5,-7-2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1-12T08:21:00.261"/>
    </inkml:context>
    <inkml:brush xml:id="br0">
      <inkml:brushProperty name="width" value="0.1" units="cm"/>
      <inkml:brushProperty name="height" value="0.1" units="cm"/>
      <inkml:brushProperty name="color" value="#AB008B"/>
      <inkml:brushProperty name="ignorePressure" value="1"/>
    </inkml:brush>
  </inkml:definitions>
  <inkml:trace contextRef="#ctx0" brushRef="#br0">0 0,'21'2,"15"1,11 0,7-1,-6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F644C-1960-4D37-93F6-E461BDC070E2}" type="datetimeFigureOut">
              <a:rPr lang="ro-RO" smtClean="0"/>
              <a:t>30.10.2024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E7765-3615-4616-AA7E-8A391D8DB9E5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4555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1ED4770-19B2-467E-A820-4D252C5FBD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9EAB633-709C-4215-A83B-C70829A740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EB80A60A-C062-4A61-89EF-C8229597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6D5DAC12-4BB4-4FB3-ADBA-6607EC1C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C308DA7-86E3-4F2D-9B4F-316D4B49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86285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E2CB809-B633-455A-95F7-E832C33C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C290D47F-C0E1-4C94-8473-5DC64230F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75517D53-86C8-48DF-AC25-A958CDEC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91120475-F473-42EE-8D79-2E4A3366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201D6381-EED8-487B-AD15-9C46332B2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896835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vertical 1">
            <a:extLst>
              <a:ext uri="{FF2B5EF4-FFF2-40B4-BE49-F238E27FC236}">
                <a16:creationId xmlns:a16="http://schemas.microsoft.com/office/drawing/2014/main" id="{0FBDDED8-45D2-469D-AE8E-7BCAE64F1B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vertical 2">
            <a:extLst>
              <a:ext uri="{FF2B5EF4-FFF2-40B4-BE49-F238E27FC236}">
                <a16:creationId xmlns:a16="http://schemas.microsoft.com/office/drawing/2014/main" id="{D8F55C66-06F2-46F9-9FF0-5AD08240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BA9260EA-BCED-4401-8284-2DB0D9ACB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15860957-C43E-493D-9739-5C5F3F0AF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9412FF-50B1-43AD-80B5-F3316BCF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46819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394A3EC2-79AE-41E8-A92A-BEE7F74BB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18520C22-FB2B-4035-A1DE-07728BB71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CD13D92D-4D72-47D8-A0E2-2E9ED2450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8EA7473-B08B-4D14-9003-06719883C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9619E0BC-7CCD-40FC-B257-81CF53ABF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59633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7D1A535-10A7-4DD9-BCE9-2641197B4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5F637BA4-7257-4270-8DF3-1C906899D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9AB487B0-1099-48CD-9680-5785576A4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7AF0A5DC-7B12-4247-9F76-821534F30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DAC0A7B7-CE57-44FD-BF2E-A71F18237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373066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A587257-FE4B-4BA8-8DBA-E352AAA8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83CC3E4-EA2D-43AE-B7B1-D3297EB8A1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02512AF-6977-4C7A-8732-5A3D4ECAD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F7169090-FB27-485B-8C27-95AC952E0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DB17E1E-7CF9-4F87-852F-DB6FB23C9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D79A5AB8-2E23-4BB6-9BF8-06CA2A6D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963536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F225706-9157-4618-A97E-DEB030C80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0D618A8D-1947-403B-B7AD-F54B2CD50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4" name="Substituent conținut 3">
            <a:extLst>
              <a:ext uri="{FF2B5EF4-FFF2-40B4-BE49-F238E27FC236}">
                <a16:creationId xmlns:a16="http://schemas.microsoft.com/office/drawing/2014/main" id="{A1BF42C8-F81B-4BE1-9B8F-68B21591C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5" name="Substituent text 4">
            <a:extLst>
              <a:ext uri="{FF2B5EF4-FFF2-40B4-BE49-F238E27FC236}">
                <a16:creationId xmlns:a16="http://schemas.microsoft.com/office/drawing/2014/main" id="{80A1361D-98BC-47A1-BA7C-BAE80FA014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6" name="Substituent conținut 5">
            <a:extLst>
              <a:ext uri="{FF2B5EF4-FFF2-40B4-BE49-F238E27FC236}">
                <a16:creationId xmlns:a16="http://schemas.microsoft.com/office/drawing/2014/main" id="{72032982-A9C9-429E-948E-0F1DB04E45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7" name="Substituent dată 6">
            <a:extLst>
              <a:ext uri="{FF2B5EF4-FFF2-40B4-BE49-F238E27FC236}">
                <a16:creationId xmlns:a16="http://schemas.microsoft.com/office/drawing/2014/main" id="{FFC008B6-CE0F-4BE4-ABA6-0FC5EF0DC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8" name="Substituent subsol 7">
            <a:extLst>
              <a:ext uri="{FF2B5EF4-FFF2-40B4-BE49-F238E27FC236}">
                <a16:creationId xmlns:a16="http://schemas.microsoft.com/office/drawing/2014/main" id="{A380FC15-7219-40D1-9AD0-8E3D9ABFF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9" name="Substituent număr diapozitiv 8">
            <a:extLst>
              <a:ext uri="{FF2B5EF4-FFF2-40B4-BE49-F238E27FC236}">
                <a16:creationId xmlns:a16="http://schemas.microsoft.com/office/drawing/2014/main" id="{E0E67A9F-114C-4374-A10E-8E411024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2469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C4E8672-328F-46F5-8F33-CAA69236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dată 2">
            <a:extLst>
              <a:ext uri="{FF2B5EF4-FFF2-40B4-BE49-F238E27FC236}">
                <a16:creationId xmlns:a16="http://schemas.microsoft.com/office/drawing/2014/main" id="{50E7DFD8-6BF1-4F57-A0B0-E1176672F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4" name="Substituent subsol 3">
            <a:extLst>
              <a:ext uri="{FF2B5EF4-FFF2-40B4-BE49-F238E27FC236}">
                <a16:creationId xmlns:a16="http://schemas.microsoft.com/office/drawing/2014/main" id="{43F7D0E0-D38C-43A1-9F3D-92DE11293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5" name="Substituent număr diapozitiv 4">
            <a:extLst>
              <a:ext uri="{FF2B5EF4-FFF2-40B4-BE49-F238E27FC236}">
                <a16:creationId xmlns:a16="http://schemas.microsoft.com/office/drawing/2014/main" id="{F03262CE-D94A-4480-ABED-74902A16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67424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dată 1">
            <a:extLst>
              <a:ext uri="{FF2B5EF4-FFF2-40B4-BE49-F238E27FC236}">
                <a16:creationId xmlns:a16="http://schemas.microsoft.com/office/drawing/2014/main" id="{21F2B153-6FF7-4407-9DA8-728332E67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3" name="Substituent subsol 2">
            <a:extLst>
              <a:ext uri="{FF2B5EF4-FFF2-40B4-BE49-F238E27FC236}">
                <a16:creationId xmlns:a16="http://schemas.microsoft.com/office/drawing/2014/main" id="{DC2D4B50-25D4-44CC-9C17-720F39742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>
            <a:extLst>
              <a:ext uri="{FF2B5EF4-FFF2-40B4-BE49-F238E27FC236}">
                <a16:creationId xmlns:a16="http://schemas.microsoft.com/office/drawing/2014/main" id="{6B1DF0DC-94B8-4D88-BD39-E42A00B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36139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706A31A-5FB6-4F9C-A411-418F2475E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013DA19-875D-490E-B87E-DBEB5D995B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6CE431BE-ED4A-4CD8-9344-B1C946F11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A56F4DDD-6B9F-4633-B667-D2C69F0F2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1459D24-23EC-41CD-9287-124D0C2FF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70C83946-98A2-4E98-95DF-F7C6FC1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52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664683FC-1DCE-43B5-8D93-44B4DC620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imagine 2">
            <a:extLst>
              <a:ext uri="{FF2B5EF4-FFF2-40B4-BE49-F238E27FC236}">
                <a16:creationId xmlns:a16="http://schemas.microsoft.com/office/drawing/2014/main" id="{D96C83C8-E8AE-4620-BF96-8922237E0D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o-RO" dirty="0"/>
          </a:p>
        </p:txBody>
      </p:sp>
      <p:sp>
        <p:nvSpPr>
          <p:cNvPr id="4" name="Substituent text 3">
            <a:extLst>
              <a:ext uri="{FF2B5EF4-FFF2-40B4-BE49-F238E27FC236}">
                <a16:creationId xmlns:a16="http://schemas.microsoft.com/office/drawing/2014/main" id="{BB7FFD63-0F30-49D7-B490-D0C73C37B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Editați stilurile de text coordonator</a:t>
            </a:r>
          </a:p>
        </p:txBody>
      </p:sp>
      <p:sp>
        <p:nvSpPr>
          <p:cNvPr id="5" name="Substituent dată 4">
            <a:extLst>
              <a:ext uri="{FF2B5EF4-FFF2-40B4-BE49-F238E27FC236}">
                <a16:creationId xmlns:a16="http://schemas.microsoft.com/office/drawing/2014/main" id="{7D5E5649-6B0A-43C4-BB7E-0F59CF5D0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6" name="Substituent subsol 5">
            <a:extLst>
              <a:ext uri="{FF2B5EF4-FFF2-40B4-BE49-F238E27FC236}">
                <a16:creationId xmlns:a16="http://schemas.microsoft.com/office/drawing/2014/main" id="{C2D2AC23-82AA-4055-A673-9B577E3C7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7" name="Substituent număr diapozitiv 6">
            <a:extLst>
              <a:ext uri="{FF2B5EF4-FFF2-40B4-BE49-F238E27FC236}">
                <a16:creationId xmlns:a16="http://schemas.microsoft.com/office/drawing/2014/main" id="{9D866400-6F8F-4111-AFCA-C85796035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758592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titlu 1">
            <a:extLst>
              <a:ext uri="{FF2B5EF4-FFF2-40B4-BE49-F238E27FC236}">
                <a16:creationId xmlns:a16="http://schemas.microsoft.com/office/drawing/2014/main" id="{4F5EB4E9-E70E-4B6C-AA38-D77617C88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o-RO"/>
              <a:t>Faceți clic pentru a edita stilul de titlu coordonator</a:t>
            </a:r>
          </a:p>
        </p:txBody>
      </p:sp>
      <p:sp>
        <p:nvSpPr>
          <p:cNvPr id="3" name="Substituent text 2">
            <a:extLst>
              <a:ext uri="{FF2B5EF4-FFF2-40B4-BE49-F238E27FC236}">
                <a16:creationId xmlns:a16="http://schemas.microsoft.com/office/drawing/2014/main" id="{D593F9A6-FB02-4209-83AA-F3B74B610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Editați stilurile de text coordonator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4" name="Substituent dată 3">
            <a:extLst>
              <a:ext uri="{FF2B5EF4-FFF2-40B4-BE49-F238E27FC236}">
                <a16:creationId xmlns:a16="http://schemas.microsoft.com/office/drawing/2014/main" id="{288AD35E-BB51-437C-9835-CA75CDF82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A8A049-8667-49AC-8762-F4AFF392D404}" type="datetimeFigureOut">
              <a:rPr lang="ro-RO" smtClean="0"/>
              <a:t>30.10.2024</a:t>
            </a:fld>
            <a:endParaRPr lang="ro-RO" dirty="0"/>
          </a:p>
        </p:txBody>
      </p:sp>
      <p:sp>
        <p:nvSpPr>
          <p:cNvPr id="5" name="Substituent subsol 4">
            <a:extLst>
              <a:ext uri="{FF2B5EF4-FFF2-40B4-BE49-F238E27FC236}">
                <a16:creationId xmlns:a16="http://schemas.microsoft.com/office/drawing/2014/main" id="{EA56834E-943C-4A6C-ABFA-1ADD132AC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 dirty="0"/>
          </a:p>
        </p:txBody>
      </p:sp>
      <p:sp>
        <p:nvSpPr>
          <p:cNvPr id="6" name="Substituent număr diapozitiv 5">
            <a:extLst>
              <a:ext uri="{FF2B5EF4-FFF2-40B4-BE49-F238E27FC236}">
                <a16:creationId xmlns:a16="http://schemas.microsoft.com/office/drawing/2014/main" id="{5AD2AFDC-A203-4AB7-8908-78AF98360C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6B61B3-69B7-465B-BAE5-416DEA9E2CBE}" type="slidenum">
              <a:rPr lang="ro-RO" smtClean="0"/>
              <a:t>‹#›</a:t>
            </a:fld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796460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o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24.xml"/><Relationship Id="rId13" Type="http://schemas.openxmlformats.org/officeDocument/2006/relationships/image" Target="../media/image141.png"/><Relationship Id="rId18" Type="http://schemas.openxmlformats.org/officeDocument/2006/relationships/customXml" Target="../ink/ink129.xml"/><Relationship Id="rId3" Type="http://schemas.openxmlformats.org/officeDocument/2006/relationships/image" Target="../media/image136.png"/><Relationship Id="rId21" Type="http://schemas.openxmlformats.org/officeDocument/2006/relationships/image" Target="../media/image145.png"/><Relationship Id="rId7" Type="http://schemas.openxmlformats.org/officeDocument/2006/relationships/image" Target="../media/image138.png"/><Relationship Id="rId12" Type="http://schemas.openxmlformats.org/officeDocument/2006/relationships/customXml" Target="../ink/ink126.xml"/><Relationship Id="rId17" Type="http://schemas.openxmlformats.org/officeDocument/2006/relationships/image" Target="../media/image143.png"/><Relationship Id="rId25" Type="http://schemas.openxmlformats.org/officeDocument/2006/relationships/image" Target="../media/image147.png"/><Relationship Id="rId2" Type="http://schemas.openxmlformats.org/officeDocument/2006/relationships/image" Target="../media/image135.png"/><Relationship Id="rId16" Type="http://schemas.openxmlformats.org/officeDocument/2006/relationships/customXml" Target="../ink/ink128.xml"/><Relationship Id="rId20" Type="http://schemas.openxmlformats.org/officeDocument/2006/relationships/customXml" Target="../ink/ink130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23.xml"/><Relationship Id="rId11" Type="http://schemas.openxmlformats.org/officeDocument/2006/relationships/image" Target="../media/image140.png"/><Relationship Id="rId24" Type="http://schemas.openxmlformats.org/officeDocument/2006/relationships/customXml" Target="../ink/ink132.xml"/><Relationship Id="rId5" Type="http://schemas.openxmlformats.org/officeDocument/2006/relationships/image" Target="../media/image137.png"/><Relationship Id="rId15" Type="http://schemas.openxmlformats.org/officeDocument/2006/relationships/image" Target="../media/image142.png"/><Relationship Id="rId23" Type="http://schemas.openxmlformats.org/officeDocument/2006/relationships/image" Target="../media/image146.png"/><Relationship Id="rId10" Type="http://schemas.openxmlformats.org/officeDocument/2006/relationships/customXml" Target="../ink/ink125.xml"/><Relationship Id="rId19" Type="http://schemas.openxmlformats.org/officeDocument/2006/relationships/image" Target="../media/image144.png"/><Relationship Id="rId4" Type="http://schemas.openxmlformats.org/officeDocument/2006/relationships/customXml" Target="../ink/ink122.xml"/><Relationship Id="rId9" Type="http://schemas.openxmlformats.org/officeDocument/2006/relationships/image" Target="../media/image139.png"/><Relationship Id="rId14" Type="http://schemas.openxmlformats.org/officeDocument/2006/relationships/customXml" Target="../ink/ink127.xml"/><Relationship Id="rId22" Type="http://schemas.openxmlformats.org/officeDocument/2006/relationships/customXml" Target="../ink/ink13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9.png"/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1.png"/><Relationship Id="rId4" Type="http://schemas.openxmlformats.org/officeDocument/2006/relationships/customXml" Target="../ink/ink133.xml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62.png"/><Relationship Id="rId21" Type="http://schemas.openxmlformats.org/officeDocument/2006/relationships/customXml" Target="../ink/ink142.xml"/><Relationship Id="rId42" Type="http://schemas.openxmlformats.org/officeDocument/2006/relationships/image" Target="../media/image170.png"/><Relationship Id="rId47" Type="http://schemas.openxmlformats.org/officeDocument/2006/relationships/customXml" Target="../ink/ink155.xml"/><Relationship Id="rId63" Type="http://schemas.openxmlformats.org/officeDocument/2006/relationships/customXml" Target="../ink/ink163.xml"/><Relationship Id="rId68" Type="http://schemas.openxmlformats.org/officeDocument/2006/relationships/image" Target="../media/image183.png"/><Relationship Id="rId84" Type="http://schemas.openxmlformats.org/officeDocument/2006/relationships/image" Target="../media/image191.png"/><Relationship Id="rId89" Type="http://schemas.openxmlformats.org/officeDocument/2006/relationships/customXml" Target="../ink/ink176.xml"/><Relationship Id="rId16" Type="http://schemas.openxmlformats.org/officeDocument/2006/relationships/image" Target="../media/image157.png"/><Relationship Id="rId107" Type="http://schemas.openxmlformats.org/officeDocument/2006/relationships/customXml" Target="../ink/ink185.xml"/><Relationship Id="rId11" Type="http://schemas.openxmlformats.org/officeDocument/2006/relationships/customXml" Target="../ink/ink137.xml"/><Relationship Id="rId32" Type="http://schemas.openxmlformats.org/officeDocument/2006/relationships/image" Target="../media/image165.png"/><Relationship Id="rId37" Type="http://schemas.openxmlformats.org/officeDocument/2006/relationships/customXml" Target="../ink/ink150.xml"/><Relationship Id="rId53" Type="http://schemas.openxmlformats.org/officeDocument/2006/relationships/customXml" Target="../ink/ink158.xml"/><Relationship Id="rId58" Type="http://schemas.openxmlformats.org/officeDocument/2006/relationships/image" Target="../media/image178.png"/><Relationship Id="rId74" Type="http://schemas.openxmlformats.org/officeDocument/2006/relationships/image" Target="../media/image186.png"/><Relationship Id="rId79" Type="http://schemas.openxmlformats.org/officeDocument/2006/relationships/customXml" Target="../ink/ink171.xml"/><Relationship Id="rId102" Type="http://schemas.openxmlformats.org/officeDocument/2006/relationships/image" Target="../media/image200.png"/><Relationship Id="rId5" Type="http://schemas.openxmlformats.org/officeDocument/2006/relationships/customXml" Target="../ink/ink134.xml"/><Relationship Id="rId90" Type="http://schemas.openxmlformats.org/officeDocument/2006/relationships/image" Target="../media/image194.png"/><Relationship Id="rId95" Type="http://schemas.openxmlformats.org/officeDocument/2006/relationships/customXml" Target="../ink/ink179.xml"/><Relationship Id="rId22" Type="http://schemas.openxmlformats.org/officeDocument/2006/relationships/image" Target="../media/image160.png"/><Relationship Id="rId27" Type="http://schemas.openxmlformats.org/officeDocument/2006/relationships/customXml" Target="../ink/ink145.xml"/><Relationship Id="rId43" Type="http://schemas.openxmlformats.org/officeDocument/2006/relationships/customXml" Target="../ink/ink153.xml"/><Relationship Id="rId48" Type="http://schemas.openxmlformats.org/officeDocument/2006/relationships/image" Target="../media/image173.png"/><Relationship Id="rId64" Type="http://schemas.openxmlformats.org/officeDocument/2006/relationships/image" Target="../media/image181.png"/><Relationship Id="rId69" Type="http://schemas.openxmlformats.org/officeDocument/2006/relationships/customXml" Target="../ink/ink166.xml"/><Relationship Id="rId80" Type="http://schemas.openxmlformats.org/officeDocument/2006/relationships/image" Target="../media/image189.png"/><Relationship Id="rId85" Type="http://schemas.openxmlformats.org/officeDocument/2006/relationships/customXml" Target="../ink/ink174.xml"/><Relationship Id="rId12" Type="http://schemas.openxmlformats.org/officeDocument/2006/relationships/image" Target="../media/image155.png"/><Relationship Id="rId17" Type="http://schemas.openxmlformats.org/officeDocument/2006/relationships/customXml" Target="../ink/ink140.xml"/><Relationship Id="rId33" Type="http://schemas.openxmlformats.org/officeDocument/2006/relationships/customXml" Target="../ink/ink148.xml"/><Relationship Id="rId38" Type="http://schemas.openxmlformats.org/officeDocument/2006/relationships/image" Target="../media/image168.png"/><Relationship Id="rId59" Type="http://schemas.openxmlformats.org/officeDocument/2006/relationships/customXml" Target="../ink/ink161.xml"/><Relationship Id="rId103" Type="http://schemas.openxmlformats.org/officeDocument/2006/relationships/customXml" Target="../ink/ink183.xml"/><Relationship Id="rId108" Type="http://schemas.openxmlformats.org/officeDocument/2006/relationships/image" Target="../media/image203.png"/><Relationship Id="rId20" Type="http://schemas.openxmlformats.org/officeDocument/2006/relationships/image" Target="../media/image159.png"/><Relationship Id="rId41" Type="http://schemas.openxmlformats.org/officeDocument/2006/relationships/customXml" Target="../ink/ink152.xml"/><Relationship Id="rId54" Type="http://schemas.openxmlformats.org/officeDocument/2006/relationships/image" Target="../media/image176.png"/><Relationship Id="rId62" Type="http://schemas.openxmlformats.org/officeDocument/2006/relationships/image" Target="../media/image180.png"/><Relationship Id="rId70" Type="http://schemas.openxmlformats.org/officeDocument/2006/relationships/image" Target="../media/image184.png"/><Relationship Id="rId75" Type="http://schemas.openxmlformats.org/officeDocument/2006/relationships/customXml" Target="../ink/ink169.xml"/><Relationship Id="rId83" Type="http://schemas.openxmlformats.org/officeDocument/2006/relationships/customXml" Target="../ink/ink173.xml"/><Relationship Id="rId88" Type="http://schemas.openxmlformats.org/officeDocument/2006/relationships/image" Target="../media/image193.png"/><Relationship Id="rId91" Type="http://schemas.openxmlformats.org/officeDocument/2006/relationships/customXml" Target="../ink/ink177.xml"/><Relationship Id="rId96" Type="http://schemas.openxmlformats.org/officeDocument/2006/relationships/image" Target="../media/image19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5" Type="http://schemas.openxmlformats.org/officeDocument/2006/relationships/customXml" Target="../ink/ink139.xml"/><Relationship Id="rId23" Type="http://schemas.openxmlformats.org/officeDocument/2006/relationships/customXml" Target="../ink/ink143.xml"/><Relationship Id="rId28" Type="http://schemas.openxmlformats.org/officeDocument/2006/relationships/image" Target="../media/image163.png"/><Relationship Id="rId36" Type="http://schemas.openxmlformats.org/officeDocument/2006/relationships/image" Target="../media/image167.png"/><Relationship Id="rId49" Type="http://schemas.openxmlformats.org/officeDocument/2006/relationships/customXml" Target="../ink/ink156.xml"/><Relationship Id="rId57" Type="http://schemas.openxmlformats.org/officeDocument/2006/relationships/customXml" Target="../ink/ink160.xml"/><Relationship Id="rId106" Type="http://schemas.openxmlformats.org/officeDocument/2006/relationships/image" Target="../media/image202.png"/><Relationship Id="rId10" Type="http://schemas.openxmlformats.org/officeDocument/2006/relationships/image" Target="../media/image154.png"/><Relationship Id="rId31" Type="http://schemas.openxmlformats.org/officeDocument/2006/relationships/customXml" Target="../ink/ink147.xml"/><Relationship Id="rId44" Type="http://schemas.openxmlformats.org/officeDocument/2006/relationships/image" Target="../media/image171.png"/><Relationship Id="rId52" Type="http://schemas.openxmlformats.org/officeDocument/2006/relationships/image" Target="../media/image175.png"/><Relationship Id="rId60" Type="http://schemas.openxmlformats.org/officeDocument/2006/relationships/image" Target="../media/image179.png"/><Relationship Id="rId65" Type="http://schemas.openxmlformats.org/officeDocument/2006/relationships/customXml" Target="../ink/ink164.xml"/><Relationship Id="rId73" Type="http://schemas.openxmlformats.org/officeDocument/2006/relationships/customXml" Target="../ink/ink168.xml"/><Relationship Id="rId78" Type="http://schemas.openxmlformats.org/officeDocument/2006/relationships/image" Target="../media/image188.png"/><Relationship Id="rId81" Type="http://schemas.openxmlformats.org/officeDocument/2006/relationships/customXml" Target="../ink/ink172.xml"/><Relationship Id="rId86" Type="http://schemas.openxmlformats.org/officeDocument/2006/relationships/image" Target="../media/image192.png"/><Relationship Id="rId94" Type="http://schemas.openxmlformats.org/officeDocument/2006/relationships/image" Target="../media/image196.png"/><Relationship Id="rId99" Type="http://schemas.openxmlformats.org/officeDocument/2006/relationships/customXml" Target="../ink/ink181.xml"/><Relationship Id="rId101" Type="http://schemas.openxmlformats.org/officeDocument/2006/relationships/customXml" Target="../ink/ink182.xml"/><Relationship Id="rId4" Type="http://schemas.openxmlformats.org/officeDocument/2006/relationships/image" Target="../media/image4.png"/><Relationship Id="rId9" Type="http://schemas.openxmlformats.org/officeDocument/2006/relationships/customXml" Target="../ink/ink136.xml"/><Relationship Id="rId13" Type="http://schemas.openxmlformats.org/officeDocument/2006/relationships/customXml" Target="../ink/ink138.xml"/><Relationship Id="rId18" Type="http://schemas.openxmlformats.org/officeDocument/2006/relationships/image" Target="../media/image158.png"/><Relationship Id="rId39" Type="http://schemas.openxmlformats.org/officeDocument/2006/relationships/customXml" Target="../ink/ink151.xml"/><Relationship Id="rId34" Type="http://schemas.openxmlformats.org/officeDocument/2006/relationships/image" Target="../media/image166.png"/><Relationship Id="rId50" Type="http://schemas.openxmlformats.org/officeDocument/2006/relationships/image" Target="../media/image174.png"/><Relationship Id="rId55" Type="http://schemas.openxmlformats.org/officeDocument/2006/relationships/customXml" Target="../ink/ink159.xml"/><Relationship Id="rId76" Type="http://schemas.openxmlformats.org/officeDocument/2006/relationships/image" Target="../media/image187.png"/><Relationship Id="rId97" Type="http://schemas.openxmlformats.org/officeDocument/2006/relationships/customXml" Target="../ink/ink180.xml"/><Relationship Id="rId104" Type="http://schemas.openxmlformats.org/officeDocument/2006/relationships/image" Target="../media/image201.png"/><Relationship Id="rId7" Type="http://schemas.openxmlformats.org/officeDocument/2006/relationships/customXml" Target="../ink/ink135.xml"/><Relationship Id="rId71" Type="http://schemas.openxmlformats.org/officeDocument/2006/relationships/customXml" Target="../ink/ink167.xml"/><Relationship Id="rId92" Type="http://schemas.openxmlformats.org/officeDocument/2006/relationships/image" Target="../media/image195.png"/><Relationship Id="rId2" Type="http://schemas.openxmlformats.org/officeDocument/2006/relationships/image" Target="../media/image149.png"/><Relationship Id="rId29" Type="http://schemas.openxmlformats.org/officeDocument/2006/relationships/customXml" Target="../ink/ink146.xml"/><Relationship Id="rId24" Type="http://schemas.openxmlformats.org/officeDocument/2006/relationships/image" Target="../media/image161.png"/><Relationship Id="rId40" Type="http://schemas.openxmlformats.org/officeDocument/2006/relationships/image" Target="../media/image169.png"/><Relationship Id="rId45" Type="http://schemas.openxmlformats.org/officeDocument/2006/relationships/customXml" Target="../ink/ink154.xml"/><Relationship Id="rId66" Type="http://schemas.openxmlformats.org/officeDocument/2006/relationships/image" Target="../media/image182.png"/><Relationship Id="rId87" Type="http://schemas.openxmlformats.org/officeDocument/2006/relationships/customXml" Target="../ink/ink175.xml"/><Relationship Id="rId61" Type="http://schemas.openxmlformats.org/officeDocument/2006/relationships/customXml" Target="../ink/ink162.xml"/><Relationship Id="rId82" Type="http://schemas.openxmlformats.org/officeDocument/2006/relationships/image" Target="../media/image190.png"/><Relationship Id="rId19" Type="http://schemas.openxmlformats.org/officeDocument/2006/relationships/customXml" Target="../ink/ink141.xml"/><Relationship Id="rId14" Type="http://schemas.openxmlformats.org/officeDocument/2006/relationships/image" Target="../media/image156.png"/><Relationship Id="rId30" Type="http://schemas.openxmlformats.org/officeDocument/2006/relationships/image" Target="../media/image164.png"/><Relationship Id="rId35" Type="http://schemas.openxmlformats.org/officeDocument/2006/relationships/customXml" Target="../ink/ink149.xml"/><Relationship Id="rId56" Type="http://schemas.openxmlformats.org/officeDocument/2006/relationships/image" Target="../media/image177.png"/><Relationship Id="rId77" Type="http://schemas.openxmlformats.org/officeDocument/2006/relationships/customXml" Target="../ink/ink170.xml"/><Relationship Id="rId100" Type="http://schemas.openxmlformats.org/officeDocument/2006/relationships/image" Target="../media/image199.png"/><Relationship Id="rId105" Type="http://schemas.openxmlformats.org/officeDocument/2006/relationships/customXml" Target="../ink/ink184.xml"/><Relationship Id="rId8" Type="http://schemas.openxmlformats.org/officeDocument/2006/relationships/image" Target="../media/image153.png"/><Relationship Id="rId51" Type="http://schemas.openxmlformats.org/officeDocument/2006/relationships/customXml" Target="../ink/ink157.xml"/><Relationship Id="rId72" Type="http://schemas.openxmlformats.org/officeDocument/2006/relationships/image" Target="../media/image185.png"/><Relationship Id="rId93" Type="http://schemas.openxmlformats.org/officeDocument/2006/relationships/customXml" Target="../ink/ink178.xml"/><Relationship Id="rId98" Type="http://schemas.openxmlformats.org/officeDocument/2006/relationships/image" Target="../media/image198.png"/><Relationship Id="rId3" Type="http://schemas.openxmlformats.org/officeDocument/2006/relationships/image" Target="../media/image152.png"/><Relationship Id="rId25" Type="http://schemas.openxmlformats.org/officeDocument/2006/relationships/customXml" Target="../ink/ink144.xml"/><Relationship Id="rId46" Type="http://schemas.openxmlformats.org/officeDocument/2006/relationships/image" Target="../media/image172.png"/><Relationship Id="rId67" Type="http://schemas.openxmlformats.org/officeDocument/2006/relationships/customXml" Target="../ink/ink165.xml"/></Relationships>
</file>

<file path=ppt/slides/_rels/slide1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0.png"/><Relationship Id="rId18" Type="http://schemas.openxmlformats.org/officeDocument/2006/relationships/customXml" Target="../ink/ink193.xml"/><Relationship Id="rId26" Type="http://schemas.openxmlformats.org/officeDocument/2006/relationships/customXml" Target="../ink/ink197.xml"/><Relationship Id="rId21" Type="http://schemas.openxmlformats.org/officeDocument/2006/relationships/image" Target="../media/image214.png"/><Relationship Id="rId34" Type="http://schemas.openxmlformats.org/officeDocument/2006/relationships/customXml" Target="../ink/ink201.xml"/><Relationship Id="rId7" Type="http://schemas.openxmlformats.org/officeDocument/2006/relationships/image" Target="../media/image207.png"/><Relationship Id="rId12" Type="http://schemas.openxmlformats.org/officeDocument/2006/relationships/customXml" Target="../ink/ink190.xml"/><Relationship Id="rId17" Type="http://schemas.openxmlformats.org/officeDocument/2006/relationships/image" Target="../media/image212.png"/><Relationship Id="rId25" Type="http://schemas.openxmlformats.org/officeDocument/2006/relationships/image" Target="../media/image216.png"/><Relationship Id="rId33" Type="http://schemas.openxmlformats.org/officeDocument/2006/relationships/image" Target="../media/image220.png"/><Relationship Id="rId2" Type="http://schemas.openxmlformats.org/officeDocument/2006/relationships/image" Target="../media/image204.png"/><Relationship Id="rId16" Type="http://schemas.openxmlformats.org/officeDocument/2006/relationships/customXml" Target="../ink/ink192.xml"/><Relationship Id="rId20" Type="http://schemas.openxmlformats.org/officeDocument/2006/relationships/customXml" Target="../ink/ink194.xml"/><Relationship Id="rId29" Type="http://schemas.openxmlformats.org/officeDocument/2006/relationships/image" Target="../media/image21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87.xml"/><Relationship Id="rId11" Type="http://schemas.openxmlformats.org/officeDocument/2006/relationships/image" Target="../media/image209.png"/><Relationship Id="rId24" Type="http://schemas.openxmlformats.org/officeDocument/2006/relationships/customXml" Target="../ink/ink196.xml"/><Relationship Id="rId32" Type="http://schemas.openxmlformats.org/officeDocument/2006/relationships/customXml" Target="../ink/ink200.xml"/><Relationship Id="rId37" Type="http://schemas.openxmlformats.org/officeDocument/2006/relationships/image" Target="../media/image222.png"/><Relationship Id="rId5" Type="http://schemas.openxmlformats.org/officeDocument/2006/relationships/image" Target="../media/image206.png"/><Relationship Id="rId15" Type="http://schemas.openxmlformats.org/officeDocument/2006/relationships/image" Target="../media/image211.png"/><Relationship Id="rId23" Type="http://schemas.openxmlformats.org/officeDocument/2006/relationships/image" Target="../media/image215.png"/><Relationship Id="rId28" Type="http://schemas.openxmlformats.org/officeDocument/2006/relationships/customXml" Target="../ink/ink198.xml"/><Relationship Id="rId36" Type="http://schemas.openxmlformats.org/officeDocument/2006/relationships/customXml" Target="../ink/ink202.xml"/><Relationship Id="rId10" Type="http://schemas.openxmlformats.org/officeDocument/2006/relationships/customXml" Target="../ink/ink189.xml"/><Relationship Id="rId19" Type="http://schemas.openxmlformats.org/officeDocument/2006/relationships/image" Target="../media/image213.png"/><Relationship Id="rId31" Type="http://schemas.openxmlformats.org/officeDocument/2006/relationships/image" Target="../media/image219.png"/><Relationship Id="rId4" Type="http://schemas.openxmlformats.org/officeDocument/2006/relationships/customXml" Target="../ink/ink186.xml"/><Relationship Id="rId9" Type="http://schemas.openxmlformats.org/officeDocument/2006/relationships/image" Target="../media/image208.png"/><Relationship Id="rId14" Type="http://schemas.openxmlformats.org/officeDocument/2006/relationships/customXml" Target="../ink/ink191.xml"/><Relationship Id="rId22" Type="http://schemas.openxmlformats.org/officeDocument/2006/relationships/customXml" Target="../ink/ink195.xml"/><Relationship Id="rId27" Type="http://schemas.openxmlformats.org/officeDocument/2006/relationships/image" Target="../media/image217.png"/><Relationship Id="rId30" Type="http://schemas.openxmlformats.org/officeDocument/2006/relationships/customXml" Target="../ink/ink199.xml"/><Relationship Id="rId35" Type="http://schemas.openxmlformats.org/officeDocument/2006/relationships/image" Target="../media/image221.png"/><Relationship Id="rId8" Type="http://schemas.openxmlformats.org/officeDocument/2006/relationships/customXml" Target="../ink/ink188.xml"/><Relationship Id="rId3" Type="http://schemas.openxmlformats.org/officeDocument/2006/relationships/image" Target="../media/image205.png"/></Relationships>
</file>

<file path=ppt/slides/_rels/slide17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80.png"/><Relationship Id="rId21" Type="http://schemas.openxmlformats.org/officeDocument/2006/relationships/image" Target="../media/image232.png"/><Relationship Id="rId63" Type="http://schemas.openxmlformats.org/officeDocument/2006/relationships/image" Target="../media/image253.png"/><Relationship Id="rId159" Type="http://schemas.openxmlformats.org/officeDocument/2006/relationships/image" Target="../media/image301.png"/><Relationship Id="rId170" Type="http://schemas.openxmlformats.org/officeDocument/2006/relationships/customXml" Target="../ink/ink287.xml"/><Relationship Id="rId226" Type="http://schemas.openxmlformats.org/officeDocument/2006/relationships/customXml" Target="../ink/ink315.xml"/><Relationship Id="rId268" Type="http://schemas.openxmlformats.org/officeDocument/2006/relationships/customXml" Target="../ink/ink336.xml"/><Relationship Id="rId32" Type="http://schemas.openxmlformats.org/officeDocument/2006/relationships/customXml" Target="../ink/ink218.xml"/><Relationship Id="rId74" Type="http://schemas.openxmlformats.org/officeDocument/2006/relationships/customXml" Target="../ink/ink239.xml"/><Relationship Id="rId128" Type="http://schemas.openxmlformats.org/officeDocument/2006/relationships/customXml" Target="../ink/ink266.xml"/><Relationship Id="rId5" Type="http://schemas.openxmlformats.org/officeDocument/2006/relationships/image" Target="../media/image224.png"/><Relationship Id="rId181" Type="http://schemas.openxmlformats.org/officeDocument/2006/relationships/image" Target="../media/image311.png"/><Relationship Id="rId237" Type="http://schemas.openxmlformats.org/officeDocument/2006/relationships/image" Target="../media/image339.png"/><Relationship Id="rId279" Type="http://schemas.openxmlformats.org/officeDocument/2006/relationships/image" Target="../media/image360.png"/><Relationship Id="rId43" Type="http://schemas.openxmlformats.org/officeDocument/2006/relationships/image" Target="../media/image243.png"/><Relationship Id="rId139" Type="http://schemas.openxmlformats.org/officeDocument/2006/relationships/image" Target="../media/image291.png"/><Relationship Id="rId290" Type="http://schemas.openxmlformats.org/officeDocument/2006/relationships/customXml" Target="../ink/ink347.xml"/><Relationship Id="rId85" Type="http://schemas.openxmlformats.org/officeDocument/2006/relationships/image" Target="../media/image264.png"/><Relationship Id="rId150" Type="http://schemas.openxmlformats.org/officeDocument/2006/relationships/customXml" Target="../ink/ink277.xml"/><Relationship Id="rId192" Type="http://schemas.openxmlformats.org/officeDocument/2006/relationships/customXml" Target="../ink/ink298.xml"/><Relationship Id="rId206" Type="http://schemas.openxmlformats.org/officeDocument/2006/relationships/customXml" Target="../ink/ink305.xml"/><Relationship Id="rId248" Type="http://schemas.openxmlformats.org/officeDocument/2006/relationships/customXml" Target="../ink/ink326.xml"/><Relationship Id="rId12" Type="http://schemas.openxmlformats.org/officeDocument/2006/relationships/customXml" Target="../ink/ink208.xml"/><Relationship Id="rId33" Type="http://schemas.openxmlformats.org/officeDocument/2006/relationships/image" Target="../media/image238.png"/><Relationship Id="rId108" Type="http://schemas.openxmlformats.org/officeDocument/2006/relationships/customXml" Target="../ink/ink256.xml"/><Relationship Id="rId129" Type="http://schemas.openxmlformats.org/officeDocument/2006/relationships/image" Target="../media/image286.png"/><Relationship Id="rId280" Type="http://schemas.openxmlformats.org/officeDocument/2006/relationships/customXml" Target="../ink/ink342.xml"/><Relationship Id="rId54" Type="http://schemas.openxmlformats.org/officeDocument/2006/relationships/customXml" Target="../ink/ink229.xml"/><Relationship Id="rId75" Type="http://schemas.openxmlformats.org/officeDocument/2006/relationships/image" Target="../media/image259.png"/><Relationship Id="rId96" Type="http://schemas.openxmlformats.org/officeDocument/2006/relationships/customXml" Target="../ink/ink250.xml"/><Relationship Id="rId140" Type="http://schemas.openxmlformats.org/officeDocument/2006/relationships/customXml" Target="../ink/ink272.xml"/><Relationship Id="rId161" Type="http://schemas.openxmlformats.org/officeDocument/2006/relationships/image" Target="../media/image302.png"/><Relationship Id="rId182" Type="http://schemas.openxmlformats.org/officeDocument/2006/relationships/customXml" Target="../ink/ink293.xml"/><Relationship Id="rId217" Type="http://schemas.openxmlformats.org/officeDocument/2006/relationships/image" Target="../media/image329.png"/><Relationship Id="rId6" Type="http://schemas.openxmlformats.org/officeDocument/2006/relationships/customXml" Target="../ink/ink205.xml"/><Relationship Id="rId238" Type="http://schemas.openxmlformats.org/officeDocument/2006/relationships/customXml" Target="../ink/ink321.xml"/><Relationship Id="rId259" Type="http://schemas.openxmlformats.org/officeDocument/2006/relationships/image" Target="../media/image350.png"/><Relationship Id="rId23" Type="http://schemas.openxmlformats.org/officeDocument/2006/relationships/image" Target="../media/image233.png"/><Relationship Id="rId119" Type="http://schemas.openxmlformats.org/officeDocument/2006/relationships/image" Target="../media/image281.png"/><Relationship Id="rId270" Type="http://schemas.openxmlformats.org/officeDocument/2006/relationships/customXml" Target="../ink/ink337.xml"/><Relationship Id="rId291" Type="http://schemas.openxmlformats.org/officeDocument/2006/relationships/image" Target="../media/image366.png"/><Relationship Id="rId44" Type="http://schemas.openxmlformats.org/officeDocument/2006/relationships/customXml" Target="../ink/ink224.xml"/><Relationship Id="rId65" Type="http://schemas.openxmlformats.org/officeDocument/2006/relationships/image" Target="../media/image254.png"/><Relationship Id="rId86" Type="http://schemas.openxmlformats.org/officeDocument/2006/relationships/customXml" Target="../ink/ink245.xml"/><Relationship Id="rId130" Type="http://schemas.openxmlformats.org/officeDocument/2006/relationships/customXml" Target="../ink/ink267.xml"/><Relationship Id="rId151" Type="http://schemas.openxmlformats.org/officeDocument/2006/relationships/image" Target="../media/image297.png"/><Relationship Id="rId172" Type="http://schemas.openxmlformats.org/officeDocument/2006/relationships/customXml" Target="../ink/ink288.xml"/><Relationship Id="rId193" Type="http://schemas.openxmlformats.org/officeDocument/2006/relationships/image" Target="../media/image317.png"/><Relationship Id="rId207" Type="http://schemas.openxmlformats.org/officeDocument/2006/relationships/image" Target="../media/image324.png"/><Relationship Id="rId228" Type="http://schemas.openxmlformats.org/officeDocument/2006/relationships/customXml" Target="../ink/ink316.xml"/><Relationship Id="rId249" Type="http://schemas.openxmlformats.org/officeDocument/2006/relationships/image" Target="../media/image345.png"/><Relationship Id="rId13" Type="http://schemas.openxmlformats.org/officeDocument/2006/relationships/image" Target="../media/image228.png"/><Relationship Id="rId109" Type="http://schemas.openxmlformats.org/officeDocument/2006/relationships/image" Target="../media/image276.png"/><Relationship Id="rId260" Type="http://schemas.openxmlformats.org/officeDocument/2006/relationships/customXml" Target="../ink/ink332.xml"/><Relationship Id="rId281" Type="http://schemas.openxmlformats.org/officeDocument/2006/relationships/image" Target="../media/image361.png"/><Relationship Id="rId34" Type="http://schemas.openxmlformats.org/officeDocument/2006/relationships/customXml" Target="../ink/ink219.xml"/><Relationship Id="rId55" Type="http://schemas.openxmlformats.org/officeDocument/2006/relationships/image" Target="../media/image249.png"/><Relationship Id="rId76" Type="http://schemas.openxmlformats.org/officeDocument/2006/relationships/customXml" Target="../ink/ink240.xml"/><Relationship Id="rId97" Type="http://schemas.openxmlformats.org/officeDocument/2006/relationships/image" Target="../media/image270.png"/><Relationship Id="rId120" Type="http://schemas.openxmlformats.org/officeDocument/2006/relationships/customXml" Target="../ink/ink262.xml"/><Relationship Id="rId141" Type="http://schemas.openxmlformats.org/officeDocument/2006/relationships/image" Target="../media/image292.png"/><Relationship Id="rId7" Type="http://schemas.openxmlformats.org/officeDocument/2006/relationships/image" Target="../media/image225.png"/><Relationship Id="rId162" Type="http://schemas.openxmlformats.org/officeDocument/2006/relationships/customXml" Target="../ink/ink283.xml"/><Relationship Id="rId183" Type="http://schemas.openxmlformats.org/officeDocument/2006/relationships/image" Target="../media/image312.png"/><Relationship Id="rId218" Type="http://schemas.openxmlformats.org/officeDocument/2006/relationships/customXml" Target="../ink/ink311.xml"/><Relationship Id="rId239" Type="http://schemas.openxmlformats.org/officeDocument/2006/relationships/image" Target="../media/image340.png"/><Relationship Id="rId250" Type="http://schemas.openxmlformats.org/officeDocument/2006/relationships/customXml" Target="../ink/ink327.xml"/><Relationship Id="rId271" Type="http://schemas.openxmlformats.org/officeDocument/2006/relationships/image" Target="../media/image356.png"/><Relationship Id="rId292" Type="http://schemas.openxmlformats.org/officeDocument/2006/relationships/customXml" Target="../ink/ink348.xml"/><Relationship Id="rId24" Type="http://schemas.openxmlformats.org/officeDocument/2006/relationships/customXml" Target="../ink/ink214.xml"/><Relationship Id="rId45" Type="http://schemas.openxmlformats.org/officeDocument/2006/relationships/image" Target="../media/image244.png"/><Relationship Id="rId66" Type="http://schemas.openxmlformats.org/officeDocument/2006/relationships/customXml" Target="../ink/ink235.xml"/><Relationship Id="rId87" Type="http://schemas.openxmlformats.org/officeDocument/2006/relationships/image" Target="../media/image265.png"/><Relationship Id="rId110" Type="http://schemas.openxmlformats.org/officeDocument/2006/relationships/customXml" Target="../ink/ink257.xml"/><Relationship Id="rId131" Type="http://schemas.openxmlformats.org/officeDocument/2006/relationships/image" Target="../media/image287.png"/><Relationship Id="rId152" Type="http://schemas.openxmlformats.org/officeDocument/2006/relationships/customXml" Target="../ink/ink278.xml"/><Relationship Id="rId173" Type="http://schemas.openxmlformats.org/officeDocument/2006/relationships/image" Target="../media/image307.png"/><Relationship Id="rId194" Type="http://schemas.openxmlformats.org/officeDocument/2006/relationships/customXml" Target="../ink/ink299.xml"/><Relationship Id="rId208" Type="http://schemas.openxmlformats.org/officeDocument/2006/relationships/customXml" Target="../ink/ink306.xml"/><Relationship Id="rId229" Type="http://schemas.openxmlformats.org/officeDocument/2006/relationships/image" Target="../media/image335.png"/><Relationship Id="rId240" Type="http://schemas.openxmlformats.org/officeDocument/2006/relationships/customXml" Target="../ink/ink322.xml"/><Relationship Id="rId261" Type="http://schemas.openxmlformats.org/officeDocument/2006/relationships/image" Target="../media/image351.png"/><Relationship Id="rId14" Type="http://schemas.openxmlformats.org/officeDocument/2006/relationships/customXml" Target="../ink/ink209.xml"/><Relationship Id="rId35" Type="http://schemas.openxmlformats.org/officeDocument/2006/relationships/image" Target="../media/image239.png"/><Relationship Id="rId56" Type="http://schemas.openxmlformats.org/officeDocument/2006/relationships/customXml" Target="../ink/ink230.xml"/><Relationship Id="rId77" Type="http://schemas.openxmlformats.org/officeDocument/2006/relationships/image" Target="../media/image260.png"/><Relationship Id="rId100" Type="http://schemas.openxmlformats.org/officeDocument/2006/relationships/customXml" Target="../ink/ink252.xml"/><Relationship Id="rId282" Type="http://schemas.openxmlformats.org/officeDocument/2006/relationships/customXml" Target="../ink/ink343.xml"/><Relationship Id="rId8" Type="http://schemas.openxmlformats.org/officeDocument/2006/relationships/customXml" Target="../ink/ink206.xml"/><Relationship Id="rId98" Type="http://schemas.openxmlformats.org/officeDocument/2006/relationships/customXml" Target="../ink/ink251.xml"/><Relationship Id="rId121" Type="http://schemas.openxmlformats.org/officeDocument/2006/relationships/image" Target="../media/image282.png"/><Relationship Id="rId142" Type="http://schemas.openxmlformats.org/officeDocument/2006/relationships/customXml" Target="../ink/ink273.xml"/><Relationship Id="rId163" Type="http://schemas.openxmlformats.org/officeDocument/2006/relationships/image" Target="../media/image303.png"/><Relationship Id="rId184" Type="http://schemas.openxmlformats.org/officeDocument/2006/relationships/customXml" Target="../ink/ink294.xml"/><Relationship Id="rId219" Type="http://schemas.openxmlformats.org/officeDocument/2006/relationships/image" Target="../media/image330.png"/><Relationship Id="rId230" Type="http://schemas.openxmlformats.org/officeDocument/2006/relationships/customXml" Target="../ink/ink317.xml"/><Relationship Id="rId251" Type="http://schemas.openxmlformats.org/officeDocument/2006/relationships/image" Target="../media/image346.png"/><Relationship Id="rId25" Type="http://schemas.openxmlformats.org/officeDocument/2006/relationships/image" Target="../media/image234.png"/><Relationship Id="rId46" Type="http://schemas.openxmlformats.org/officeDocument/2006/relationships/customXml" Target="../ink/ink225.xml"/><Relationship Id="rId67" Type="http://schemas.openxmlformats.org/officeDocument/2006/relationships/image" Target="../media/image255.png"/><Relationship Id="rId272" Type="http://schemas.openxmlformats.org/officeDocument/2006/relationships/customXml" Target="../ink/ink338.xml"/><Relationship Id="rId293" Type="http://schemas.openxmlformats.org/officeDocument/2006/relationships/image" Target="../media/image367.png"/><Relationship Id="rId88" Type="http://schemas.openxmlformats.org/officeDocument/2006/relationships/customXml" Target="../ink/ink246.xml"/><Relationship Id="rId111" Type="http://schemas.openxmlformats.org/officeDocument/2006/relationships/image" Target="../media/image277.png"/><Relationship Id="rId132" Type="http://schemas.openxmlformats.org/officeDocument/2006/relationships/customXml" Target="../ink/ink268.xml"/><Relationship Id="rId153" Type="http://schemas.openxmlformats.org/officeDocument/2006/relationships/image" Target="../media/image298.png"/><Relationship Id="rId174" Type="http://schemas.openxmlformats.org/officeDocument/2006/relationships/customXml" Target="../ink/ink289.xml"/><Relationship Id="rId195" Type="http://schemas.openxmlformats.org/officeDocument/2006/relationships/image" Target="../media/image318.png"/><Relationship Id="rId209" Type="http://schemas.openxmlformats.org/officeDocument/2006/relationships/image" Target="../media/image325.png"/><Relationship Id="rId220" Type="http://schemas.openxmlformats.org/officeDocument/2006/relationships/customXml" Target="../ink/ink312.xml"/><Relationship Id="rId241" Type="http://schemas.openxmlformats.org/officeDocument/2006/relationships/image" Target="../media/image341.png"/><Relationship Id="rId15" Type="http://schemas.openxmlformats.org/officeDocument/2006/relationships/image" Target="../media/image229.png"/><Relationship Id="rId36" Type="http://schemas.openxmlformats.org/officeDocument/2006/relationships/customXml" Target="../ink/ink220.xml"/><Relationship Id="rId57" Type="http://schemas.openxmlformats.org/officeDocument/2006/relationships/image" Target="../media/image250.png"/><Relationship Id="rId262" Type="http://schemas.openxmlformats.org/officeDocument/2006/relationships/customXml" Target="../ink/ink333.xml"/><Relationship Id="rId283" Type="http://schemas.openxmlformats.org/officeDocument/2006/relationships/image" Target="../media/image362.png"/><Relationship Id="rId78" Type="http://schemas.openxmlformats.org/officeDocument/2006/relationships/customXml" Target="../ink/ink241.xml"/><Relationship Id="rId99" Type="http://schemas.openxmlformats.org/officeDocument/2006/relationships/image" Target="../media/image271.png"/><Relationship Id="rId101" Type="http://schemas.openxmlformats.org/officeDocument/2006/relationships/image" Target="../media/image272.png"/><Relationship Id="rId122" Type="http://schemas.openxmlformats.org/officeDocument/2006/relationships/customXml" Target="../ink/ink263.xml"/><Relationship Id="rId143" Type="http://schemas.openxmlformats.org/officeDocument/2006/relationships/image" Target="../media/image293.png"/><Relationship Id="rId164" Type="http://schemas.openxmlformats.org/officeDocument/2006/relationships/customXml" Target="../ink/ink284.xml"/><Relationship Id="rId185" Type="http://schemas.openxmlformats.org/officeDocument/2006/relationships/image" Target="../media/image313.png"/><Relationship Id="rId9" Type="http://schemas.openxmlformats.org/officeDocument/2006/relationships/image" Target="../media/image226.png"/><Relationship Id="rId210" Type="http://schemas.openxmlformats.org/officeDocument/2006/relationships/customXml" Target="../ink/ink307.xml"/><Relationship Id="rId26" Type="http://schemas.openxmlformats.org/officeDocument/2006/relationships/customXml" Target="../ink/ink215.xml"/><Relationship Id="rId231" Type="http://schemas.openxmlformats.org/officeDocument/2006/relationships/image" Target="../media/image336.png"/><Relationship Id="rId252" Type="http://schemas.openxmlformats.org/officeDocument/2006/relationships/customXml" Target="../ink/ink328.xml"/><Relationship Id="rId273" Type="http://schemas.openxmlformats.org/officeDocument/2006/relationships/image" Target="../media/image357.png"/><Relationship Id="rId294" Type="http://schemas.openxmlformats.org/officeDocument/2006/relationships/customXml" Target="../ink/ink349.xml"/><Relationship Id="rId47" Type="http://schemas.openxmlformats.org/officeDocument/2006/relationships/image" Target="../media/image245.png"/><Relationship Id="rId68" Type="http://schemas.openxmlformats.org/officeDocument/2006/relationships/customXml" Target="../ink/ink236.xml"/><Relationship Id="rId89" Type="http://schemas.openxmlformats.org/officeDocument/2006/relationships/image" Target="../media/image266.png"/><Relationship Id="rId112" Type="http://schemas.openxmlformats.org/officeDocument/2006/relationships/customXml" Target="../ink/ink258.xml"/><Relationship Id="rId133" Type="http://schemas.openxmlformats.org/officeDocument/2006/relationships/image" Target="../media/image288.png"/><Relationship Id="rId154" Type="http://schemas.openxmlformats.org/officeDocument/2006/relationships/customXml" Target="../ink/ink279.xml"/><Relationship Id="rId175" Type="http://schemas.openxmlformats.org/officeDocument/2006/relationships/image" Target="../media/image308.png"/><Relationship Id="rId196" Type="http://schemas.openxmlformats.org/officeDocument/2006/relationships/customXml" Target="../ink/ink300.xml"/><Relationship Id="rId200" Type="http://schemas.openxmlformats.org/officeDocument/2006/relationships/customXml" Target="../ink/ink302.xml"/><Relationship Id="rId16" Type="http://schemas.openxmlformats.org/officeDocument/2006/relationships/customXml" Target="../ink/ink210.xml"/><Relationship Id="rId221" Type="http://schemas.openxmlformats.org/officeDocument/2006/relationships/image" Target="../media/image331.png"/><Relationship Id="rId242" Type="http://schemas.openxmlformats.org/officeDocument/2006/relationships/customXml" Target="../ink/ink323.xml"/><Relationship Id="rId263" Type="http://schemas.openxmlformats.org/officeDocument/2006/relationships/image" Target="../media/image352.png"/><Relationship Id="rId284" Type="http://schemas.openxmlformats.org/officeDocument/2006/relationships/customXml" Target="../ink/ink344.xml"/><Relationship Id="rId37" Type="http://schemas.openxmlformats.org/officeDocument/2006/relationships/image" Target="../media/image240.png"/><Relationship Id="rId58" Type="http://schemas.openxmlformats.org/officeDocument/2006/relationships/customXml" Target="../ink/ink231.xml"/><Relationship Id="rId79" Type="http://schemas.openxmlformats.org/officeDocument/2006/relationships/image" Target="../media/image261.png"/><Relationship Id="rId102" Type="http://schemas.openxmlformats.org/officeDocument/2006/relationships/customXml" Target="../ink/ink253.xml"/><Relationship Id="rId123" Type="http://schemas.openxmlformats.org/officeDocument/2006/relationships/image" Target="../media/image283.png"/><Relationship Id="rId144" Type="http://schemas.openxmlformats.org/officeDocument/2006/relationships/customXml" Target="../ink/ink274.xml"/><Relationship Id="rId90" Type="http://schemas.openxmlformats.org/officeDocument/2006/relationships/customXml" Target="../ink/ink247.xml"/><Relationship Id="rId165" Type="http://schemas.openxmlformats.org/officeDocument/2006/relationships/image" Target="../media/image304.png"/><Relationship Id="rId186" Type="http://schemas.openxmlformats.org/officeDocument/2006/relationships/customXml" Target="../ink/ink295.xml"/><Relationship Id="rId211" Type="http://schemas.openxmlformats.org/officeDocument/2006/relationships/image" Target="../media/image326.png"/><Relationship Id="rId232" Type="http://schemas.openxmlformats.org/officeDocument/2006/relationships/customXml" Target="../ink/ink318.xml"/><Relationship Id="rId253" Type="http://schemas.openxmlformats.org/officeDocument/2006/relationships/image" Target="../media/image347.png"/><Relationship Id="rId274" Type="http://schemas.openxmlformats.org/officeDocument/2006/relationships/customXml" Target="../ink/ink339.xml"/><Relationship Id="rId295" Type="http://schemas.openxmlformats.org/officeDocument/2006/relationships/image" Target="../media/image368.png"/><Relationship Id="rId27" Type="http://schemas.openxmlformats.org/officeDocument/2006/relationships/image" Target="../media/image235.png"/><Relationship Id="rId48" Type="http://schemas.openxmlformats.org/officeDocument/2006/relationships/customXml" Target="../ink/ink226.xml"/><Relationship Id="rId69" Type="http://schemas.openxmlformats.org/officeDocument/2006/relationships/image" Target="../media/image256.png"/><Relationship Id="rId113" Type="http://schemas.openxmlformats.org/officeDocument/2006/relationships/image" Target="../media/image278.png"/><Relationship Id="rId134" Type="http://schemas.openxmlformats.org/officeDocument/2006/relationships/customXml" Target="../ink/ink269.xml"/><Relationship Id="rId80" Type="http://schemas.openxmlformats.org/officeDocument/2006/relationships/customXml" Target="../ink/ink242.xml"/><Relationship Id="rId155" Type="http://schemas.openxmlformats.org/officeDocument/2006/relationships/image" Target="../media/image299.png"/><Relationship Id="rId176" Type="http://schemas.openxmlformats.org/officeDocument/2006/relationships/customXml" Target="../ink/ink290.xml"/><Relationship Id="rId197" Type="http://schemas.openxmlformats.org/officeDocument/2006/relationships/image" Target="../media/image319.png"/><Relationship Id="rId201" Type="http://schemas.openxmlformats.org/officeDocument/2006/relationships/image" Target="../media/image321.png"/><Relationship Id="rId222" Type="http://schemas.openxmlformats.org/officeDocument/2006/relationships/customXml" Target="../ink/ink313.xml"/><Relationship Id="rId243" Type="http://schemas.openxmlformats.org/officeDocument/2006/relationships/image" Target="../media/image342.png"/><Relationship Id="rId264" Type="http://schemas.openxmlformats.org/officeDocument/2006/relationships/customXml" Target="../ink/ink334.xml"/><Relationship Id="rId285" Type="http://schemas.openxmlformats.org/officeDocument/2006/relationships/image" Target="../media/image363.png"/><Relationship Id="rId17" Type="http://schemas.openxmlformats.org/officeDocument/2006/relationships/image" Target="../media/image230.png"/><Relationship Id="rId38" Type="http://schemas.openxmlformats.org/officeDocument/2006/relationships/customXml" Target="../ink/ink221.xml"/><Relationship Id="rId59" Type="http://schemas.openxmlformats.org/officeDocument/2006/relationships/image" Target="../media/image251.png"/><Relationship Id="rId103" Type="http://schemas.openxmlformats.org/officeDocument/2006/relationships/image" Target="../media/image273.png"/><Relationship Id="rId124" Type="http://schemas.openxmlformats.org/officeDocument/2006/relationships/customXml" Target="../ink/ink264.xml"/><Relationship Id="rId70" Type="http://schemas.openxmlformats.org/officeDocument/2006/relationships/customXml" Target="../ink/ink237.xml"/><Relationship Id="rId91" Type="http://schemas.openxmlformats.org/officeDocument/2006/relationships/image" Target="../media/image267.png"/><Relationship Id="rId145" Type="http://schemas.openxmlformats.org/officeDocument/2006/relationships/image" Target="../media/image294.png"/><Relationship Id="rId166" Type="http://schemas.openxmlformats.org/officeDocument/2006/relationships/customXml" Target="../ink/ink285.xml"/><Relationship Id="rId187" Type="http://schemas.openxmlformats.org/officeDocument/2006/relationships/image" Target="../media/image31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308.xml"/><Relationship Id="rId233" Type="http://schemas.openxmlformats.org/officeDocument/2006/relationships/image" Target="../media/image337.png"/><Relationship Id="rId254" Type="http://schemas.openxmlformats.org/officeDocument/2006/relationships/customXml" Target="../ink/ink329.xml"/><Relationship Id="rId28" Type="http://schemas.openxmlformats.org/officeDocument/2006/relationships/customXml" Target="../ink/ink216.xml"/><Relationship Id="rId49" Type="http://schemas.openxmlformats.org/officeDocument/2006/relationships/image" Target="../media/image246.png"/><Relationship Id="rId114" Type="http://schemas.openxmlformats.org/officeDocument/2006/relationships/customXml" Target="../ink/ink259.xml"/><Relationship Id="rId275" Type="http://schemas.openxmlformats.org/officeDocument/2006/relationships/image" Target="../media/image358.png"/><Relationship Id="rId60" Type="http://schemas.openxmlformats.org/officeDocument/2006/relationships/customXml" Target="../ink/ink232.xml"/><Relationship Id="rId81" Type="http://schemas.openxmlformats.org/officeDocument/2006/relationships/image" Target="../media/image262.png"/><Relationship Id="rId135" Type="http://schemas.openxmlformats.org/officeDocument/2006/relationships/image" Target="../media/image289.png"/><Relationship Id="rId156" Type="http://schemas.openxmlformats.org/officeDocument/2006/relationships/customXml" Target="../ink/ink280.xml"/><Relationship Id="rId177" Type="http://schemas.openxmlformats.org/officeDocument/2006/relationships/image" Target="../media/image309.png"/><Relationship Id="rId198" Type="http://schemas.openxmlformats.org/officeDocument/2006/relationships/customXml" Target="../ink/ink301.xml"/><Relationship Id="rId202" Type="http://schemas.openxmlformats.org/officeDocument/2006/relationships/customXml" Target="../ink/ink303.xml"/><Relationship Id="rId223" Type="http://schemas.openxmlformats.org/officeDocument/2006/relationships/image" Target="../media/image332.png"/><Relationship Id="rId244" Type="http://schemas.openxmlformats.org/officeDocument/2006/relationships/customXml" Target="../ink/ink324.xml"/><Relationship Id="rId18" Type="http://schemas.openxmlformats.org/officeDocument/2006/relationships/customXml" Target="../ink/ink211.xml"/><Relationship Id="rId39" Type="http://schemas.openxmlformats.org/officeDocument/2006/relationships/image" Target="../media/image241.png"/><Relationship Id="rId265" Type="http://schemas.openxmlformats.org/officeDocument/2006/relationships/image" Target="../media/image353.png"/><Relationship Id="rId286" Type="http://schemas.openxmlformats.org/officeDocument/2006/relationships/customXml" Target="../ink/ink345.xml"/><Relationship Id="rId50" Type="http://schemas.openxmlformats.org/officeDocument/2006/relationships/customXml" Target="../ink/ink227.xml"/><Relationship Id="rId104" Type="http://schemas.openxmlformats.org/officeDocument/2006/relationships/customXml" Target="../ink/ink254.xml"/><Relationship Id="rId125" Type="http://schemas.openxmlformats.org/officeDocument/2006/relationships/image" Target="../media/image284.png"/><Relationship Id="rId146" Type="http://schemas.openxmlformats.org/officeDocument/2006/relationships/customXml" Target="../ink/ink275.xml"/><Relationship Id="rId167" Type="http://schemas.openxmlformats.org/officeDocument/2006/relationships/image" Target="../media/image305.png"/><Relationship Id="rId188" Type="http://schemas.openxmlformats.org/officeDocument/2006/relationships/customXml" Target="../ink/ink296.xml"/><Relationship Id="rId71" Type="http://schemas.openxmlformats.org/officeDocument/2006/relationships/image" Target="../media/image257.png"/><Relationship Id="rId92" Type="http://schemas.openxmlformats.org/officeDocument/2006/relationships/customXml" Target="../ink/ink248.xml"/><Relationship Id="rId213" Type="http://schemas.openxmlformats.org/officeDocument/2006/relationships/image" Target="../media/image327.png"/><Relationship Id="rId234" Type="http://schemas.openxmlformats.org/officeDocument/2006/relationships/customXml" Target="../ink/ink319.xml"/><Relationship Id="rId2" Type="http://schemas.openxmlformats.org/officeDocument/2006/relationships/customXml" Target="../ink/ink203.xml"/><Relationship Id="rId29" Type="http://schemas.openxmlformats.org/officeDocument/2006/relationships/image" Target="../media/image236.png"/><Relationship Id="rId255" Type="http://schemas.openxmlformats.org/officeDocument/2006/relationships/image" Target="../media/image348.png"/><Relationship Id="rId276" Type="http://schemas.openxmlformats.org/officeDocument/2006/relationships/customXml" Target="../ink/ink340.xml"/><Relationship Id="rId40" Type="http://schemas.openxmlformats.org/officeDocument/2006/relationships/customXml" Target="../ink/ink222.xml"/><Relationship Id="rId115" Type="http://schemas.openxmlformats.org/officeDocument/2006/relationships/image" Target="../media/image279.png"/><Relationship Id="rId136" Type="http://schemas.openxmlformats.org/officeDocument/2006/relationships/customXml" Target="../ink/ink270.xml"/><Relationship Id="rId157" Type="http://schemas.openxmlformats.org/officeDocument/2006/relationships/image" Target="../media/image300.png"/><Relationship Id="rId178" Type="http://schemas.openxmlformats.org/officeDocument/2006/relationships/customXml" Target="../ink/ink291.xml"/><Relationship Id="rId61" Type="http://schemas.openxmlformats.org/officeDocument/2006/relationships/image" Target="../media/image252.png"/><Relationship Id="rId82" Type="http://schemas.openxmlformats.org/officeDocument/2006/relationships/customXml" Target="../ink/ink243.xml"/><Relationship Id="rId199" Type="http://schemas.openxmlformats.org/officeDocument/2006/relationships/image" Target="../media/image320.png"/><Relationship Id="rId203" Type="http://schemas.openxmlformats.org/officeDocument/2006/relationships/image" Target="../media/image322.png"/><Relationship Id="rId19" Type="http://schemas.openxmlformats.org/officeDocument/2006/relationships/image" Target="../media/image231.png"/><Relationship Id="rId224" Type="http://schemas.openxmlformats.org/officeDocument/2006/relationships/customXml" Target="../ink/ink314.xml"/><Relationship Id="rId245" Type="http://schemas.openxmlformats.org/officeDocument/2006/relationships/image" Target="../media/image343.png"/><Relationship Id="rId266" Type="http://schemas.openxmlformats.org/officeDocument/2006/relationships/customXml" Target="../ink/ink335.xml"/><Relationship Id="rId287" Type="http://schemas.openxmlformats.org/officeDocument/2006/relationships/image" Target="../media/image364.png"/><Relationship Id="rId30" Type="http://schemas.openxmlformats.org/officeDocument/2006/relationships/customXml" Target="../ink/ink217.xml"/><Relationship Id="rId105" Type="http://schemas.openxmlformats.org/officeDocument/2006/relationships/image" Target="../media/image274.png"/><Relationship Id="rId126" Type="http://schemas.openxmlformats.org/officeDocument/2006/relationships/customXml" Target="../ink/ink265.xml"/><Relationship Id="rId147" Type="http://schemas.openxmlformats.org/officeDocument/2006/relationships/image" Target="../media/image295.png"/><Relationship Id="rId168" Type="http://schemas.openxmlformats.org/officeDocument/2006/relationships/customXml" Target="../ink/ink286.xml"/><Relationship Id="rId51" Type="http://schemas.openxmlformats.org/officeDocument/2006/relationships/image" Target="../media/image247.png"/><Relationship Id="rId72" Type="http://schemas.openxmlformats.org/officeDocument/2006/relationships/customXml" Target="../ink/ink238.xml"/><Relationship Id="rId93" Type="http://schemas.openxmlformats.org/officeDocument/2006/relationships/image" Target="../media/image268.png"/><Relationship Id="rId189" Type="http://schemas.openxmlformats.org/officeDocument/2006/relationships/image" Target="../media/image315.png"/><Relationship Id="rId3" Type="http://schemas.openxmlformats.org/officeDocument/2006/relationships/image" Target="../media/image223.png"/><Relationship Id="rId214" Type="http://schemas.openxmlformats.org/officeDocument/2006/relationships/customXml" Target="../ink/ink309.xml"/><Relationship Id="rId235" Type="http://schemas.openxmlformats.org/officeDocument/2006/relationships/image" Target="../media/image338.png"/><Relationship Id="rId256" Type="http://schemas.openxmlformats.org/officeDocument/2006/relationships/customXml" Target="../ink/ink330.xml"/><Relationship Id="rId277" Type="http://schemas.openxmlformats.org/officeDocument/2006/relationships/image" Target="../media/image359.png"/><Relationship Id="rId116" Type="http://schemas.openxmlformats.org/officeDocument/2006/relationships/customXml" Target="../ink/ink260.xml"/><Relationship Id="rId137" Type="http://schemas.openxmlformats.org/officeDocument/2006/relationships/image" Target="../media/image290.png"/><Relationship Id="rId158" Type="http://schemas.openxmlformats.org/officeDocument/2006/relationships/customXml" Target="../ink/ink281.xml"/><Relationship Id="rId20" Type="http://schemas.openxmlformats.org/officeDocument/2006/relationships/customXml" Target="../ink/ink212.xml"/><Relationship Id="rId41" Type="http://schemas.openxmlformats.org/officeDocument/2006/relationships/image" Target="../media/image242.png"/><Relationship Id="rId62" Type="http://schemas.openxmlformats.org/officeDocument/2006/relationships/customXml" Target="../ink/ink233.xml"/><Relationship Id="rId83" Type="http://schemas.openxmlformats.org/officeDocument/2006/relationships/image" Target="../media/image263.png"/><Relationship Id="rId179" Type="http://schemas.openxmlformats.org/officeDocument/2006/relationships/image" Target="../media/image310.png"/><Relationship Id="rId190" Type="http://schemas.openxmlformats.org/officeDocument/2006/relationships/customXml" Target="../ink/ink297.xml"/><Relationship Id="rId204" Type="http://schemas.openxmlformats.org/officeDocument/2006/relationships/customXml" Target="../ink/ink304.xml"/><Relationship Id="rId225" Type="http://schemas.openxmlformats.org/officeDocument/2006/relationships/image" Target="../media/image333.png"/><Relationship Id="rId246" Type="http://schemas.openxmlformats.org/officeDocument/2006/relationships/customXml" Target="../ink/ink325.xml"/><Relationship Id="rId267" Type="http://schemas.openxmlformats.org/officeDocument/2006/relationships/image" Target="../media/image354.png"/><Relationship Id="rId288" Type="http://schemas.openxmlformats.org/officeDocument/2006/relationships/customXml" Target="../ink/ink346.xml"/><Relationship Id="rId106" Type="http://schemas.openxmlformats.org/officeDocument/2006/relationships/customXml" Target="../ink/ink255.xml"/><Relationship Id="rId127" Type="http://schemas.openxmlformats.org/officeDocument/2006/relationships/image" Target="../media/image285.png"/><Relationship Id="rId10" Type="http://schemas.openxmlformats.org/officeDocument/2006/relationships/customXml" Target="../ink/ink207.xml"/><Relationship Id="rId31" Type="http://schemas.openxmlformats.org/officeDocument/2006/relationships/image" Target="../media/image237.png"/><Relationship Id="rId52" Type="http://schemas.openxmlformats.org/officeDocument/2006/relationships/customXml" Target="../ink/ink228.xml"/><Relationship Id="rId73" Type="http://schemas.openxmlformats.org/officeDocument/2006/relationships/image" Target="../media/image258.png"/><Relationship Id="rId94" Type="http://schemas.openxmlformats.org/officeDocument/2006/relationships/customXml" Target="../ink/ink249.xml"/><Relationship Id="rId148" Type="http://schemas.openxmlformats.org/officeDocument/2006/relationships/customXml" Target="../ink/ink276.xml"/><Relationship Id="rId169" Type="http://schemas.openxmlformats.org/officeDocument/2006/relationships/image" Target="../media/image306.png"/><Relationship Id="rId4" Type="http://schemas.openxmlformats.org/officeDocument/2006/relationships/customXml" Target="../ink/ink204.xml"/><Relationship Id="rId180" Type="http://schemas.openxmlformats.org/officeDocument/2006/relationships/customXml" Target="../ink/ink292.xml"/><Relationship Id="rId215" Type="http://schemas.openxmlformats.org/officeDocument/2006/relationships/image" Target="../media/image328.png"/><Relationship Id="rId236" Type="http://schemas.openxmlformats.org/officeDocument/2006/relationships/customXml" Target="../ink/ink320.xml"/><Relationship Id="rId257" Type="http://schemas.openxmlformats.org/officeDocument/2006/relationships/image" Target="../media/image349.png"/><Relationship Id="rId278" Type="http://schemas.openxmlformats.org/officeDocument/2006/relationships/customXml" Target="../ink/ink341.xml"/><Relationship Id="rId42" Type="http://schemas.openxmlformats.org/officeDocument/2006/relationships/customXml" Target="../ink/ink223.xml"/><Relationship Id="rId84" Type="http://schemas.openxmlformats.org/officeDocument/2006/relationships/customXml" Target="../ink/ink244.xml"/><Relationship Id="rId138" Type="http://schemas.openxmlformats.org/officeDocument/2006/relationships/customXml" Target="../ink/ink271.xml"/><Relationship Id="rId191" Type="http://schemas.openxmlformats.org/officeDocument/2006/relationships/image" Target="../media/image316.png"/><Relationship Id="rId205" Type="http://schemas.openxmlformats.org/officeDocument/2006/relationships/image" Target="../media/image323.png"/><Relationship Id="rId247" Type="http://schemas.openxmlformats.org/officeDocument/2006/relationships/image" Target="../media/image344.png"/><Relationship Id="rId107" Type="http://schemas.openxmlformats.org/officeDocument/2006/relationships/image" Target="../media/image275.png"/><Relationship Id="rId289" Type="http://schemas.openxmlformats.org/officeDocument/2006/relationships/image" Target="../media/image365.png"/><Relationship Id="rId11" Type="http://schemas.openxmlformats.org/officeDocument/2006/relationships/image" Target="../media/image227.png"/><Relationship Id="rId53" Type="http://schemas.openxmlformats.org/officeDocument/2006/relationships/image" Target="../media/image248.png"/><Relationship Id="rId149" Type="http://schemas.openxmlformats.org/officeDocument/2006/relationships/image" Target="../media/image296.png"/><Relationship Id="rId95" Type="http://schemas.openxmlformats.org/officeDocument/2006/relationships/image" Target="../media/image269.png"/><Relationship Id="rId160" Type="http://schemas.openxmlformats.org/officeDocument/2006/relationships/customXml" Target="../ink/ink282.xml"/><Relationship Id="rId216" Type="http://schemas.openxmlformats.org/officeDocument/2006/relationships/customXml" Target="../ink/ink310.xml"/><Relationship Id="rId258" Type="http://schemas.openxmlformats.org/officeDocument/2006/relationships/customXml" Target="../ink/ink331.xml"/><Relationship Id="rId22" Type="http://schemas.openxmlformats.org/officeDocument/2006/relationships/customXml" Target="../ink/ink213.xml"/><Relationship Id="rId64" Type="http://schemas.openxmlformats.org/officeDocument/2006/relationships/customXml" Target="../ink/ink234.xml"/><Relationship Id="rId118" Type="http://schemas.openxmlformats.org/officeDocument/2006/relationships/customXml" Target="../ink/ink261.xml"/><Relationship Id="rId171" Type="http://schemas.openxmlformats.org/officeDocument/2006/relationships/image" Target="../media/image20.png"/><Relationship Id="rId227" Type="http://schemas.openxmlformats.org/officeDocument/2006/relationships/image" Target="../media/image334.png"/><Relationship Id="rId269" Type="http://schemas.openxmlformats.org/officeDocument/2006/relationships/image" Target="../media/image355.png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362.xml"/><Relationship Id="rId21" Type="http://schemas.openxmlformats.org/officeDocument/2006/relationships/image" Target="../media/image378.png"/><Relationship Id="rId42" Type="http://schemas.openxmlformats.org/officeDocument/2006/relationships/customXml" Target="../ink/ink370.xml"/><Relationship Id="rId47" Type="http://schemas.openxmlformats.org/officeDocument/2006/relationships/image" Target="../media/image391.png"/><Relationship Id="rId63" Type="http://schemas.openxmlformats.org/officeDocument/2006/relationships/image" Target="../media/image399.png"/><Relationship Id="rId68" Type="http://schemas.openxmlformats.org/officeDocument/2006/relationships/customXml" Target="../ink/ink383.xml"/><Relationship Id="rId84" Type="http://schemas.openxmlformats.org/officeDocument/2006/relationships/customXml" Target="../ink/ink391.xml"/><Relationship Id="rId89" Type="http://schemas.openxmlformats.org/officeDocument/2006/relationships/image" Target="../media/image412.png"/><Relationship Id="rId16" Type="http://schemas.openxmlformats.org/officeDocument/2006/relationships/customXml" Target="../ink/ink357.xml"/><Relationship Id="rId11" Type="http://schemas.openxmlformats.org/officeDocument/2006/relationships/image" Target="../media/image373.png"/><Relationship Id="rId32" Type="http://schemas.openxmlformats.org/officeDocument/2006/relationships/customXml" Target="../ink/ink365.xml"/><Relationship Id="rId37" Type="http://schemas.openxmlformats.org/officeDocument/2006/relationships/image" Target="../media/image386.png"/><Relationship Id="rId53" Type="http://schemas.openxmlformats.org/officeDocument/2006/relationships/image" Target="../media/image394.png"/><Relationship Id="rId58" Type="http://schemas.openxmlformats.org/officeDocument/2006/relationships/customXml" Target="../ink/ink378.xml"/><Relationship Id="rId74" Type="http://schemas.openxmlformats.org/officeDocument/2006/relationships/customXml" Target="../ink/ink386.xml"/><Relationship Id="rId79" Type="http://schemas.openxmlformats.org/officeDocument/2006/relationships/image" Target="../media/image407.png"/><Relationship Id="rId5" Type="http://schemas.openxmlformats.org/officeDocument/2006/relationships/image" Target="../media/image370.png"/><Relationship Id="rId90" Type="http://schemas.openxmlformats.org/officeDocument/2006/relationships/customXml" Target="../ink/ink394.xml"/><Relationship Id="rId95" Type="http://schemas.openxmlformats.org/officeDocument/2006/relationships/image" Target="../media/image415.png"/><Relationship Id="rId22" Type="http://schemas.openxmlformats.org/officeDocument/2006/relationships/customXml" Target="../ink/ink360.xml"/><Relationship Id="rId27" Type="http://schemas.openxmlformats.org/officeDocument/2006/relationships/image" Target="../media/image381.png"/><Relationship Id="rId43" Type="http://schemas.openxmlformats.org/officeDocument/2006/relationships/image" Target="../media/image389.png"/><Relationship Id="rId48" Type="http://schemas.openxmlformats.org/officeDocument/2006/relationships/customXml" Target="../ink/ink373.xml"/><Relationship Id="rId64" Type="http://schemas.openxmlformats.org/officeDocument/2006/relationships/customXml" Target="../ink/ink381.xml"/><Relationship Id="rId69" Type="http://schemas.openxmlformats.org/officeDocument/2006/relationships/image" Target="../media/image402.png"/><Relationship Id="rId80" Type="http://schemas.openxmlformats.org/officeDocument/2006/relationships/customXml" Target="../ink/ink389.xml"/><Relationship Id="rId85" Type="http://schemas.openxmlformats.org/officeDocument/2006/relationships/image" Target="../media/image410.png"/><Relationship Id="rId3" Type="http://schemas.openxmlformats.org/officeDocument/2006/relationships/image" Target="../media/image369.png"/><Relationship Id="rId12" Type="http://schemas.openxmlformats.org/officeDocument/2006/relationships/customXml" Target="../ink/ink355.xml"/><Relationship Id="rId17" Type="http://schemas.openxmlformats.org/officeDocument/2006/relationships/image" Target="../media/image376.png"/><Relationship Id="rId25" Type="http://schemas.openxmlformats.org/officeDocument/2006/relationships/image" Target="../media/image380.png"/><Relationship Id="rId33" Type="http://schemas.openxmlformats.org/officeDocument/2006/relationships/image" Target="../media/image384.png"/><Relationship Id="rId38" Type="http://schemas.openxmlformats.org/officeDocument/2006/relationships/customXml" Target="../ink/ink368.xml"/><Relationship Id="rId46" Type="http://schemas.openxmlformats.org/officeDocument/2006/relationships/customXml" Target="../ink/ink372.xml"/><Relationship Id="rId59" Type="http://schemas.openxmlformats.org/officeDocument/2006/relationships/image" Target="../media/image397.png"/><Relationship Id="rId67" Type="http://schemas.openxmlformats.org/officeDocument/2006/relationships/image" Target="../media/image401.png"/><Relationship Id="rId20" Type="http://schemas.openxmlformats.org/officeDocument/2006/relationships/customXml" Target="../ink/ink359.xml"/><Relationship Id="rId41" Type="http://schemas.openxmlformats.org/officeDocument/2006/relationships/image" Target="../media/image388.png"/><Relationship Id="rId54" Type="http://schemas.openxmlformats.org/officeDocument/2006/relationships/customXml" Target="../ink/ink376.xml"/><Relationship Id="rId62" Type="http://schemas.openxmlformats.org/officeDocument/2006/relationships/customXml" Target="../ink/ink380.xml"/><Relationship Id="rId70" Type="http://schemas.openxmlformats.org/officeDocument/2006/relationships/customXml" Target="../ink/ink384.xml"/><Relationship Id="rId75" Type="http://schemas.openxmlformats.org/officeDocument/2006/relationships/image" Target="../media/image405.png"/><Relationship Id="rId83" Type="http://schemas.openxmlformats.org/officeDocument/2006/relationships/image" Target="../media/image409.png"/><Relationship Id="rId88" Type="http://schemas.openxmlformats.org/officeDocument/2006/relationships/customXml" Target="../ink/ink393.xml"/><Relationship Id="rId91" Type="http://schemas.openxmlformats.org/officeDocument/2006/relationships/image" Target="../media/image413.png"/><Relationship Id="rId96" Type="http://schemas.openxmlformats.org/officeDocument/2006/relationships/customXml" Target="../ink/ink39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52.xml"/><Relationship Id="rId15" Type="http://schemas.openxmlformats.org/officeDocument/2006/relationships/image" Target="../media/image375.png"/><Relationship Id="rId23" Type="http://schemas.openxmlformats.org/officeDocument/2006/relationships/image" Target="../media/image379.png"/><Relationship Id="rId28" Type="http://schemas.openxmlformats.org/officeDocument/2006/relationships/customXml" Target="../ink/ink363.xml"/><Relationship Id="rId36" Type="http://schemas.openxmlformats.org/officeDocument/2006/relationships/customXml" Target="../ink/ink367.xml"/><Relationship Id="rId49" Type="http://schemas.openxmlformats.org/officeDocument/2006/relationships/image" Target="../media/image392.png"/><Relationship Id="rId57" Type="http://schemas.openxmlformats.org/officeDocument/2006/relationships/image" Target="../media/image396.png"/><Relationship Id="rId10" Type="http://schemas.openxmlformats.org/officeDocument/2006/relationships/customXml" Target="../ink/ink354.xml"/><Relationship Id="rId31" Type="http://schemas.openxmlformats.org/officeDocument/2006/relationships/image" Target="../media/image383.png"/><Relationship Id="rId44" Type="http://schemas.openxmlformats.org/officeDocument/2006/relationships/customXml" Target="../ink/ink371.xml"/><Relationship Id="rId52" Type="http://schemas.openxmlformats.org/officeDocument/2006/relationships/customXml" Target="../ink/ink375.xml"/><Relationship Id="rId60" Type="http://schemas.openxmlformats.org/officeDocument/2006/relationships/customXml" Target="../ink/ink379.xml"/><Relationship Id="rId65" Type="http://schemas.openxmlformats.org/officeDocument/2006/relationships/image" Target="../media/image400.png"/><Relationship Id="rId73" Type="http://schemas.openxmlformats.org/officeDocument/2006/relationships/image" Target="../media/image404.png"/><Relationship Id="rId78" Type="http://schemas.openxmlformats.org/officeDocument/2006/relationships/customXml" Target="../ink/ink388.xml"/><Relationship Id="rId81" Type="http://schemas.openxmlformats.org/officeDocument/2006/relationships/image" Target="../media/image408.png"/><Relationship Id="rId86" Type="http://schemas.openxmlformats.org/officeDocument/2006/relationships/customXml" Target="../ink/ink392.xml"/><Relationship Id="rId94" Type="http://schemas.openxmlformats.org/officeDocument/2006/relationships/customXml" Target="../ink/ink396.xml"/><Relationship Id="rId4" Type="http://schemas.openxmlformats.org/officeDocument/2006/relationships/customXml" Target="../ink/ink351.xml"/><Relationship Id="rId9" Type="http://schemas.openxmlformats.org/officeDocument/2006/relationships/image" Target="../media/image372.png"/><Relationship Id="rId13" Type="http://schemas.openxmlformats.org/officeDocument/2006/relationships/image" Target="../media/image374.png"/><Relationship Id="rId18" Type="http://schemas.openxmlformats.org/officeDocument/2006/relationships/customXml" Target="../ink/ink358.xml"/><Relationship Id="rId39" Type="http://schemas.openxmlformats.org/officeDocument/2006/relationships/image" Target="../media/image387.png"/><Relationship Id="rId34" Type="http://schemas.openxmlformats.org/officeDocument/2006/relationships/customXml" Target="../ink/ink366.xml"/><Relationship Id="rId50" Type="http://schemas.openxmlformats.org/officeDocument/2006/relationships/customXml" Target="../ink/ink374.xml"/><Relationship Id="rId55" Type="http://schemas.openxmlformats.org/officeDocument/2006/relationships/image" Target="../media/image395.png"/><Relationship Id="rId76" Type="http://schemas.openxmlformats.org/officeDocument/2006/relationships/customXml" Target="../ink/ink387.xml"/><Relationship Id="rId97" Type="http://schemas.openxmlformats.org/officeDocument/2006/relationships/image" Target="../media/image416.png"/><Relationship Id="rId7" Type="http://schemas.openxmlformats.org/officeDocument/2006/relationships/image" Target="../media/image371.png"/><Relationship Id="rId71" Type="http://schemas.openxmlformats.org/officeDocument/2006/relationships/image" Target="../media/image403.png"/><Relationship Id="rId92" Type="http://schemas.openxmlformats.org/officeDocument/2006/relationships/customXml" Target="../ink/ink395.xml"/><Relationship Id="rId2" Type="http://schemas.openxmlformats.org/officeDocument/2006/relationships/customXml" Target="../ink/ink350.xml"/><Relationship Id="rId29" Type="http://schemas.openxmlformats.org/officeDocument/2006/relationships/image" Target="../media/image382.png"/><Relationship Id="rId24" Type="http://schemas.openxmlformats.org/officeDocument/2006/relationships/customXml" Target="../ink/ink361.xml"/><Relationship Id="rId40" Type="http://schemas.openxmlformats.org/officeDocument/2006/relationships/customXml" Target="../ink/ink369.xml"/><Relationship Id="rId45" Type="http://schemas.openxmlformats.org/officeDocument/2006/relationships/image" Target="../media/image390.png"/><Relationship Id="rId66" Type="http://schemas.openxmlformats.org/officeDocument/2006/relationships/customXml" Target="../ink/ink382.xml"/><Relationship Id="rId87" Type="http://schemas.openxmlformats.org/officeDocument/2006/relationships/image" Target="../media/image411.png"/><Relationship Id="rId61" Type="http://schemas.openxmlformats.org/officeDocument/2006/relationships/image" Target="../media/image398.png"/><Relationship Id="rId82" Type="http://schemas.openxmlformats.org/officeDocument/2006/relationships/customXml" Target="../ink/ink390.xml"/><Relationship Id="rId19" Type="http://schemas.openxmlformats.org/officeDocument/2006/relationships/image" Target="../media/image377.png"/><Relationship Id="rId14" Type="http://schemas.openxmlformats.org/officeDocument/2006/relationships/customXml" Target="../ink/ink356.xml"/><Relationship Id="rId30" Type="http://schemas.openxmlformats.org/officeDocument/2006/relationships/customXml" Target="../ink/ink364.xml"/><Relationship Id="rId35" Type="http://schemas.openxmlformats.org/officeDocument/2006/relationships/image" Target="../media/image385.png"/><Relationship Id="rId56" Type="http://schemas.openxmlformats.org/officeDocument/2006/relationships/customXml" Target="../ink/ink377.xml"/><Relationship Id="rId77" Type="http://schemas.openxmlformats.org/officeDocument/2006/relationships/image" Target="../media/image406.png"/><Relationship Id="rId8" Type="http://schemas.openxmlformats.org/officeDocument/2006/relationships/customXml" Target="../ink/ink353.xml"/><Relationship Id="rId51" Type="http://schemas.openxmlformats.org/officeDocument/2006/relationships/image" Target="../media/image393.png"/><Relationship Id="rId72" Type="http://schemas.openxmlformats.org/officeDocument/2006/relationships/customXml" Target="../ink/ink385.xml"/><Relationship Id="rId93" Type="http://schemas.openxmlformats.org/officeDocument/2006/relationships/image" Target="../media/image414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2.png"/><Relationship Id="rId18" Type="http://schemas.openxmlformats.org/officeDocument/2006/relationships/customXml" Target="../ink/ink405.xml"/><Relationship Id="rId26" Type="http://schemas.openxmlformats.org/officeDocument/2006/relationships/customXml" Target="../ink/ink409.xml"/><Relationship Id="rId3" Type="http://schemas.openxmlformats.org/officeDocument/2006/relationships/image" Target="../media/image417.png"/><Relationship Id="rId21" Type="http://schemas.openxmlformats.org/officeDocument/2006/relationships/image" Target="../media/image426.png"/><Relationship Id="rId7" Type="http://schemas.openxmlformats.org/officeDocument/2006/relationships/image" Target="../media/image419.png"/><Relationship Id="rId12" Type="http://schemas.openxmlformats.org/officeDocument/2006/relationships/customXml" Target="../ink/ink402.xml"/><Relationship Id="rId17" Type="http://schemas.openxmlformats.org/officeDocument/2006/relationships/image" Target="../media/image424.png"/><Relationship Id="rId25" Type="http://schemas.openxmlformats.org/officeDocument/2006/relationships/image" Target="../media/image428.png"/><Relationship Id="rId33" Type="http://schemas.openxmlformats.org/officeDocument/2006/relationships/image" Target="../media/image432.png"/><Relationship Id="rId2" Type="http://schemas.openxmlformats.org/officeDocument/2006/relationships/image" Target="../media/image205.png"/><Relationship Id="rId16" Type="http://schemas.openxmlformats.org/officeDocument/2006/relationships/customXml" Target="../ink/ink404.xml"/><Relationship Id="rId20" Type="http://schemas.openxmlformats.org/officeDocument/2006/relationships/customXml" Target="../ink/ink406.xml"/><Relationship Id="rId29" Type="http://schemas.openxmlformats.org/officeDocument/2006/relationships/image" Target="../media/image4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99.xml"/><Relationship Id="rId11" Type="http://schemas.openxmlformats.org/officeDocument/2006/relationships/image" Target="../media/image421.png"/><Relationship Id="rId24" Type="http://schemas.openxmlformats.org/officeDocument/2006/relationships/customXml" Target="../ink/ink408.xml"/><Relationship Id="rId32" Type="http://schemas.openxmlformats.org/officeDocument/2006/relationships/customXml" Target="../ink/ink412.xml"/><Relationship Id="rId5" Type="http://schemas.openxmlformats.org/officeDocument/2006/relationships/image" Target="../media/image418.png"/><Relationship Id="rId15" Type="http://schemas.openxmlformats.org/officeDocument/2006/relationships/image" Target="../media/image423.png"/><Relationship Id="rId23" Type="http://schemas.openxmlformats.org/officeDocument/2006/relationships/image" Target="../media/image427.png"/><Relationship Id="rId28" Type="http://schemas.openxmlformats.org/officeDocument/2006/relationships/customXml" Target="../ink/ink410.xml"/><Relationship Id="rId10" Type="http://schemas.openxmlformats.org/officeDocument/2006/relationships/customXml" Target="../ink/ink401.xml"/><Relationship Id="rId19" Type="http://schemas.openxmlformats.org/officeDocument/2006/relationships/image" Target="../media/image425.png"/><Relationship Id="rId31" Type="http://schemas.openxmlformats.org/officeDocument/2006/relationships/image" Target="../media/image431.png"/><Relationship Id="rId4" Type="http://schemas.openxmlformats.org/officeDocument/2006/relationships/customXml" Target="../ink/ink398.xml"/><Relationship Id="rId9" Type="http://schemas.openxmlformats.org/officeDocument/2006/relationships/image" Target="../media/image420.png"/><Relationship Id="rId14" Type="http://schemas.openxmlformats.org/officeDocument/2006/relationships/customXml" Target="../ink/ink403.xml"/><Relationship Id="rId22" Type="http://schemas.openxmlformats.org/officeDocument/2006/relationships/customXml" Target="../ink/ink407.xml"/><Relationship Id="rId27" Type="http://schemas.openxmlformats.org/officeDocument/2006/relationships/image" Target="../media/image429.png"/><Relationship Id="rId30" Type="http://schemas.openxmlformats.org/officeDocument/2006/relationships/customXml" Target="../ink/ink411.xml"/><Relationship Id="rId8" Type="http://schemas.openxmlformats.org/officeDocument/2006/relationships/customXml" Target="../ink/ink40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15.xml"/><Relationship Id="rId3" Type="http://schemas.openxmlformats.org/officeDocument/2006/relationships/image" Target="../media/image434.png"/><Relationship Id="rId7" Type="http://schemas.openxmlformats.org/officeDocument/2006/relationships/image" Target="../media/image436.png"/><Relationship Id="rId2" Type="http://schemas.openxmlformats.org/officeDocument/2006/relationships/image" Target="../media/image43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14.xml"/><Relationship Id="rId5" Type="http://schemas.openxmlformats.org/officeDocument/2006/relationships/image" Target="../media/image435.png"/><Relationship Id="rId4" Type="http://schemas.openxmlformats.org/officeDocument/2006/relationships/customXml" Target="../ink/ink413.xml"/><Relationship Id="rId9" Type="http://schemas.openxmlformats.org/officeDocument/2006/relationships/image" Target="../media/image437.png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421.xml"/><Relationship Id="rId18" Type="http://schemas.openxmlformats.org/officeDocument/2006/relationships/image" Target="../media/image446.png"/><Relationship Id="rId26" Type="http://schemas.openxmlformats.org/officeDocument/2006/relationships/image" Target="../media/image450.png"/><Relationship Id="rId39" Type="http://schemas.openxmlformats.org/officeDocument/2006/relationships/customXml" Target="../ink/ink434.xml"/><Relationship Id="rId21" Type="http://schemas.openxmlformats.org/officeDocument/2006/relationships/customXml" Target="../ink/ink425.xml"/><Relationship Id="rId34" Type="http://schemas.openxmlformats.org/officeDocument/2006/relationships/image" Target="../media/image454.png"/><Relationship Id="rId42" Type="http://schemas.openxmlformats.org/officeDocument/2006/relationships/image" Target="../media/image458.png"/><Relationship Id="rId7" Type="http://schemas.openxmlformats.org/officeDocument/2006/relationships/customXml" Target="../ink/ink418.xml"/><Relationship Id="rId2" Type="http://schemas.openxmlformats.org/officeDocument/2006/relationships/image" Target="../media/image438.png"/><Relationship Id="rId16" Type="http://schemas.openxmlformats.org/officeDocument/2006/relationships/image" Target="../media/image445.png"/><Relationship Id="rId20" Type="http://schemas.openxmlformats.org/officeDocument/2006/relationships/image" Target="../media/image447.png"/><Relationship Id="rId29" Type="http://schemas.openxmlformats.org/officeDocument/2006/relationships/customXml" Target="../ink/ink429.xml"/><Relationship Id="rId41" Type="http://schemas.openxmlformats.org/officeDocument/2006/relationships/customXml" Target="../ink/ink4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0.png"/><Relationship Id="rId11" Type="http://schemas.openxmlformats.org/officeDocument/2006/relationships/customXml" Target="../ink/ink420.xml"/><Relationship Id="rId24" Type="http://schemas.openxmlformats.org/officeDocument/2006/relationships/image" Target="../media/image449.png"/><Relationship Id="rId32" Type="http://schemas.openxmlformats.org/officeDocument/2006/relationships/image" Target="../media/image453.png"/><Relationship Id="rId37" Type="http://schemas.openxmlformats.org/officeDocument/2006/relationships/customXml" Target="../ink/ink433.xml"/><Relationship Id="rId40" Type="http://schemas.openxmlformats.org/officeDocument/2006/relationships/image" Target="../media/image457.png"/><Relationship Id="rId5" Type="http://schemas.openxmlformats.org/officeDocument/2006/relationships/customXml" Target="../ink/ink417.xml"/><Relationship Id="rId15" Type="http://schemas.openxmlformats.org/officeDocument/2006/relationships/customXml" Target="../ink/ink422.xml"/><Relationship Id="rId23" Type="http://schemas.openxmlformats.org/officeDocument/2006/relationships/customXml" Target="../ink/ink426.xml"/><Relationship Id="rId28" Type="http://schemas.openxmlformats.org/officeDocument/2006/relationships/image" Target="../media/image451.png"/><Relationship Id="rId36" Type="http://schemas.openxmlformats.org/officeDocument/2006/relationships/image" Target="../media/image455.png"/><Relationship Id="rId10" Type="http://schemas.openxmlformats.org/officeDocument/2006/relationships/image" Target="../media/image442.png"/><Relationship Id="rId19" Type="http://schemas.openxmlformats.org/officeDocument/2006/relationships/customXml" Target="../ink/ink424.xml"/><Relationship Id="rId31" Type="http://schemas.openxmlformats.org/officeDocument/2006/relationships/customXml" Target="../ink/ink430.xml"/><Relationship Id="rId44" Type="http://schemas.openxmlformats.org/officeDocument/2006/relationships/image" Target="../media/image459.png"/><Relationship Id="rId4" Type="http://schemas.openxmlformats.org/officeDocument/2006/relationships/image" Target="../media/image439.png"/><Relationship Id="rId9" Type="http://schemas.openxmlformats.org/officeDocument/2006/relationships/customXml" Target="../ink/ink419.xml"/><Relationship Id="rId14" Type="http://schemas.openxmlformats.org/officeDocument/2006/relationships/image" Target="../media/image444.png"/><Relationship Id="rId22" Type="http://schemas.openxmlformats.org/officeDocument/2006/relationships/image" Target="../media/image448.png"/><Relationship Id="rId27" Type="http://schemas.openxmlformats.org/officeDocument/2006/relationships/customXml" Target="../ink/ink428.xml"/><Relationship Id="rId30" Type="http://schemas.openxmlformats.org/officeDocument/2006/relationships/image" Target="../media/image452.png"/><Relationship Id="rId35" Type="http://schemas.openxmlformats.org/officeDocument/2006/relationships/customXml" Target="../ink/ink432.xml"/><Relationship Id="rId43" Type="http://schemas.openxmlformats.org/officeDocument/2006/relationships/customXml" Target="../ink/ink436.xml"/><Relationship Id="rId8" Type="http://schemas.openxmlformats.org/officeDocument/2006/relationships/image" Target="../media/image441.png"/><Relationship Id="rId3" Type="http://schemas.openxmlformats.org/officeDocument/2006/relationships/customXml" Target="../ink/ink416.xml"/><Relationship Id="rId12" Type="http://schemas.openxmlformats.org/officeDocument/2006/relationships/image" Target="../media/image443.png"/><Relationship Id="rId17" Type="http://schemas.openxmlformats.org/officeDocument/2006/relationships/customXml" Target="../ink/ink423.xml"/><Relationship Id="rId25" Type="http://schemas.openxmlformats.org/officeDocument/2006/relationships/customXml" Target="../ink/ink427.xml"/><Relationship Id="rId33" Type="http://schemas.openxmlformats.org/officeDocument/2006/relationships/customXml" Target="../ink/ink431.xml"/><Relationship Id="rId38" Type="http://schemas.openxmlformats.org/officeDocument/2006/relationships/image" Target="../media/image45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3.png"/><Relationship Id="rId13" Type="http://schemas.openxmlformats.org/officeDocument/2006/relationships/customXml" Target="../ink/ink442.xml"/><Relationship Id="rId18" Type="http://schemas.openxmlformats.org/officeDocument/2006/relationships/image" Target="../media/image468.png"/><Relationship Id="rId26" Type="http://schemas.openxmlformats.org/officeDocument/2006/relationships/image" Target="../media/image472.png"/><Relationship Id="rId3" Type="http://schemas.openxmlformats.org/officeDocument/2006/relationships/customXml" Target="../ink/ink437.xml"/><Relationship Id="rId21" Type="http://schemas.openxmlformats.org/officeDocument/2006/relationships/customXml" Target="../ink/ink446.xml"/><Relationship Id="rId7" Type="http://schemas.openxmlformats.org/officeDocument/2006/relationships/customXml" Target="../ink/ink439.xml"/><Relationship Id="rId12" Type="http://schemas.openxmlformats.org/officeDocument/2006/relationships/image" Target="../media/image465.png"/><Relationship Id="rId17" Type="http://schemas.openxmlformats.org/officeDocument/2006/relationships/customXml" Target="../ink/ink444.xml"/><Relationship Id="rId25" Type="http://schemas.openxmlformats.org/officeDocument/2006/relationships/customXml" Target="../ink/ink448.xml"/><Relationship Id="rId2" Type="http://schemas.openxmlformats.org/officeDocument/2006/relationships/image" Target="../media/image460.png"/><Relationship Id="rId16" Type="http://schemas.openxmlformats.org/officeDocument/2006/relationships/image" Target="../media/image467.png"/><Relationship Id="rId20" Type="http://schemas.openxmlformats.org/officeDocument/2006/relationships/image" Target="../media/image469.png"/><Relationship Id="rId29" Type="http://schemas.openxmlformats.org/officeDocument/2006/relationships/customXml" Target="../ink/ink45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2.png"/><Relationship Id="rId11" Type="http://schemas.openxmlformats.org/officeDocument/2006/relationships/customXml" Target="../ink/ink441.xml"/><Relationship Id="rId24" Type="http://schemas.openxmlformats.org/officeDocument/2006/relationships/image" Target="../media/image471.png"/><Relationship Id="rId5" Type="http://schemas.openxmlformats.org/officeDocument/2006/relationships/customXml" Target="../ink/ink438.xml"/><Relationship Id="rId15" Type="http://schemas.openxmlformats.org/officeDocument/2006/relationships/customXml" Target="../ink/ink443.xml"/><Relationship Id="rId23" Type="http://schemas.openxmlformats.org/officeDocument/2006/relationships/customXml" Target="../ink/ink447.xml"/><Relationship Id="rId28" Type="http://schemas.openxmlformats.org/officeDocument/2006/relationships/image" Target="../media/image473.png"/><Relationship Id="rId10" Type="http://schemas.openxmlformats.org/officeDocument/2006/relationships/image" Target="../media/image464.png"/><Relationship Id="rId19" Type="http://schemas.openxmlformats.org/officeDocument/2006/relationships/customXml" Target="../ink/ink445.xml"/><Relationship Id="rId4" Type="http://schemas.openxmlformats.org/officeDocument/2006/relationships/image" Target="../media/image461.png"/><Relationship Id="rId9" Type="http://schemas.openxmlformats.org/officeDocument/2006/relationships/customXml" Target="../ink/ink440.xml"/><Relationship Id="rId14" Type="http://schemas.openxmlformats.org/officeDocument/2006/relationships/image" Target="../media/image466.png"/><Relationship Id="rId22" Type="http://schemas.openxmlformats.org/officeDocument/2006/relationships/image" Target="../media/image470.png"/><Relationship Id="rId27" Type="http://schemas.openxmlformats.org/officeDocument/2006/relationships/customXml" Target="../ink/ink449.xml"/><Relationship Id="rId30" Type="http://schemas.openxmlformats.org/officeDocument/2006/relationships/image" Target="../media/image474.png"/></Relationships>
</file>

<file path=ppt/slides/_rels/slide2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87.png"/><Relationship Id="rId117" Type="http://schemas.openxmlformats.org/officeDocument/2006/relationships/customXml" Target="../ink/ink508.xml"/><Relationship Id="rId21" Type="http://schemas.openxmlformats.org/officeDocument/2006/relationships/customXml" Target="../ink/ink460.xml"/><Relationship Id="rId42" Type="http://schemas.openxmlformats.org/officeDocument/2006/relationships/image" Target="../media/image495.png"/><Relationship Id="rId47" Type="http://schemas.openxmlformats.org/officeDocument/2006/relationships/customXml" Target="../ink/ink473.xml"/><Relationship Id="rId63" Type="http://schemas.openxmlformats.org/officeDocument/2006/relationships/customXml" Target="../ink/ink481.xml"/><Relationship Id="rId68" Type="http://schemas.openxmlformats.org/officeDocument/2006/relationships/image" Target="../media/image508.png"/><Relationship Id="rId84" Type="http://schemas.openxmlformats.org/officeDocument/2006/relationships/image" Target="../media/image516.png"/><Relationship Id="rId89" Type="http://schemas.openxmlformats.org/officeDocument/2006/relationships/customXml" Target="../ink/ink494.xml"/><Relationship Id="rId112" Type="http://schemas.openxmlformats.org/officeDocument/2006/relationships/image" Target="../media/image530.png"/><Relationship Id="rId16" Type="http://schemas.openxmlformats.org/officeDocument/2006/relationships/image" Target="../media/image482.png"/><Relationship Id="rId107" Type="http://schemas.openxmlformats.org/officeDocument/2006/relationships/customXml" Target="../ink/ink503.xml"/><Relationship Id="rId11" Type="http://schemas.openxmlformats.org/officeDocument/2006/relationships/customXml" Target="../ink/ink455.xml"/><Relationship Id="rId32" Type="http://schemas.openxmlformats.org/officeDocument/2006/relationships/image" Target="../media/image490.png"/><Relationship Id="rId37" Type="http://schemas.openxmlformats.org/officeDocument/2006/relationships/customXml" Target="../ink/ink468.xml"/><Relationship Id="rId53" Type="http://schemas.openxmlformats.org/officeDocument/2006/relationships/customXml" Target="../ink/ink476.xml"/><Relationship Id="rId58" Type="http://schemas.openxmlformats.org/officeDocument/2006/relationships/image" Target="../media/image503.png"/><Relationship Id="rId74" Type="http://schemas.openxmlformats.org/officeDocument/2006/relationships/image" Target="../media/image511.png"/><Relationship Id="rId79" Type="http://schemas.openxmlformats.org/officeDocument/2006/relationships/customXml" Target="../ink/ink489.xml"/><Relationship Id="rId102" Type="http://schemas.openxmlformats.org/officeDocument/2006/relationships/image" Target="../media/image525.png"/><Relationship Id="rId123" Type="http://schemas.openxmlformats.org/officeDocument/2006/relationships/customXml" Target="../ink/ink511.xml"/><Relationship Id="rId5" Type="http://schemas.openxmlformats.org/officeDocument/2006/relationships/customXml" Target="../ink/ink452.xml"/><Relationship Id="rId90" Type="http://schemas.openxmlformats.org/officeDocument/2006/relationships/image" Target="../media/image519.png"/><Relationship Id="rId95" Type="http://schemas.openxmlformats.org/officeDocument/2006/relationships/customXml" Target="../ink/ink497.xml"/><Relationship Id="rId22" Type="http://schemas.openxmlformats.org/officeDocument/2006/relationships/image" Target="../media/image485.png"/><Relationship Id="rId27" Type="http://schemas.openxmlformats.org/officeDocument/2006/relationships/customXml" Target="../ink/ink463.xml"/><Relationship Id="rId43" Type="http://schemas.openxmlformats.org/officeDocument/2006/relationships/customXml" Target="../ink/ink471.xml"/><Relationship Id="rId48" Type="http://schemas.openxmlformats.org/officeDocument/2006/relationships/image" Target="../media/image498.png"/><Relationship Id="rId64" Type="http://schemas.openxmlformats.org/officeDocument/2006/relationships/image" Target="../media/image506.png"/><Relationship Id="rId69" Type="http://schemas.openxmlformats.org/officeDocument/2006/relationships/customXml" Target="../ink/ink484.xml"/><Relationship Id="rId113" Type="http://schemas.openxmlformats.org/officeDocument/2006/relationships/customXml" Target="../ink/ink506.xml"/><Relationship Id="rId118" Type="http://schemas.openxmlformats.org/officeDocument/2006/relationships/image" Target="../media/image533.png"/><Relationship Id="rId80" Type="http://schemas.openxmlformats.org/officeDocument/2006/relationships/image" Target="../media/image514.png"/><Relationship Id="rId85" Type="http://schemas.openxmlformats.org/officeDocument/2006/relationships/customXml" Target="../ink/ink492.xml"/><Relationship Id="rId12" Type="http://schemas.openxmlformats.org/officeDocument/2006/relationships/image" Target="../media/image480.png"/><Relationship Id="rId17" Type="http://schemas.openxmlformats.org/officeDocument/2006/relationships/customXml" Target="../ink/ink458.xml"/><Relationship Id="rId33" Type="http://schemas.openxmlformats.org/officeDocument/2006/relationships/customXml" Target="../ink/ink466.xml"/><Relationship Id="rId38" Type="http://schemas.openxmlformats.org/officeDocument/2006/relationships/image" Target="../media/image493.png"/><Relationship Id="rId59" Type="http://schemas.openxmlformats.org/officeDocument/2006/relationships/customXml" Target="../ink/ink479.xml"/><Relationship Id="rId103" Type="http://schemas.openxmlformats.org/officeDocument/2006/relationships/customXml" Target="../ink/ink501.xml"/><Relationship Id="rId108" Type="http://schemas.openxmlformats.org/officeDocument/2006/relationships/image" Target="../media/image528.png"/><Relationship Id="rId124" Type="http://schemas.openxmlformats.org/officeDocument/2006/relationships/image" Target="../media/image536.png"/><Relationship Id="rId54" Type="http://schemas.openxmlformats.org/officeDocument/2006/relationships/image" Target="../media/image501.png"/><Relationship Id="rId70" Type="http://schemas.openxmlformats.org/officeDocument/2006/relationships/image" Target="../media/image509.png"/><Relationship Id="rId75" Type="http://schemas.openxmlformats.org/officeDocument/2006/relationships/customXml" Target="../ink/ink487.xml"/><Relationship Id="rId91" Type="http://schemas.openxmlformats.org/officeDocument/2006/relationships/customXml" Target="../ink/ink495.xml"/><Relationship Id="rId96" Type="http://schemas.openxmlformats.org/officeDocument/2006/relationships/image" Target="../media/image5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77.png"/><Relationship Id="rId23" Type="http://schemas.openxmlformats.org/officeDocument/2006/relationships/customXml" Target="../ink/ink461.xml"/><Relationship Id="rId28" Type="http://schemas.openxmlformats.org/officeDocument/2006/relationships/image" Target="../media/image488.png"/><Relationship Id="rId49" Type="http://schemas.openxmlformats.org/officeDocument/2006/relationships/customXml" Target="../ink/ink474.xml"/><Relationship Id="rId114" Type="http://schemas.openxmlformats.org/officeDocument/2006/relationships/image" Target="../media/image531.png"/><Relationship Id="rId119" Type="http://schemas.openxmlformats.org/officeDocument/2006/relationships/customXml" Target="../ink/ink509.xml"/><Relationship Id="rId44" Type="http://schemas.openxmlformats.org/officeDocument/2006/relationships/image" Target="../media/image496.png"/><Relationship Id="rId60" Type="http://schemas.openxmlformats.org/officeDocument/2006/relationships/image" Target="../media/image504.png"/><Relationship Id="rId65" Type="http://schemas.openxmlformats.org/officeDocument/2006/relationships/customXml" Target="../ink/ink482.xml"/><Relationship Id="rId81" Type="http://schemas.openxmlformats.org/officeDocument/2006/relationships/customXml" Target="../ink/ink490.xml"/><Relationship Id="rId86" Type="http://schemas.openxmlformats.org/officeDocument/2006/relationships/image" Target="../media/image517.png"/><Relationship Id="rId13" Type="http://schemas.openxmlformats.org/officeDocument/2006/relationships/customXml" Target="../ink/ink456.xml"/><Relationship Id="rId18" Type="http://schemas.openxmlformats.org/officeDocument/2006/relationships/image" Target="../media/image483.png"/><Relationship Id="rId39" Type="http://schemas.openxmlformats.org/officeDocument/2006/relationships/customXml" Target="../ink/ink469.xml"/><Relationship Id="rId109" Type="http://schemas.openxmlformats.org/officeDocument/2006/relationships/customXml" Target="../ink/ink504.xml"/><Relationship Id="rId34" Type="http://schemas.openxmlformats.org/officeDocument/2006/relationships/image" Target="../media/image491.png"/><Relationship Id="rId50" Type="http://schemas.openxmlformats.org/officeDocument/2006/relationships/image" Target="../media/image499.png"/><Relationship Id="rId55" Type="http://schemas.openxmlformats.org/officeDocument/2006/relationships/customXml" Target="../ink/ink477.xml"/><Relationship Id="rId76" Type="http://schemas.openxmlformats.org/officeDocument/2006/relationships/image" Target="../media/image512.png"/><Relationship Id="rId97" Type="http://schemas.openxmlformats.org/officeDocument/2006/relationships/customXml" Target="../ink/ink498.xml"/><Relationship Id="rId104" Type="http://schemas.openxmlformats.org/officeDocument/2006/relationships/image" Target="../media/image526.png"/><Relationship Id="rId120" Type="http://schemas.openxmlformats.org/officeDocument/2006/relationships/image" Target="../media/image534.png"/><Relationship Id="rId125" Type="http://schemas.openxmlformats.org/officeDocument/2006/relationships/customXml" Target="../ink/ink512.xml"/><Relationship Id="rId7" Type="http://schemas.openxmlformats.org/officeDocument/2006/relationships/customXml" Target="../ink/ink453.xml"/><Relationship Id="rId71" Type="http://schemas.openxmlformats.org/officeDocument/2006/relationships/customXml" Target="../ink/ink485.xml"/><Relationship Id="rId92" Type="http://schemas.openxmlformats.org/officeDocument/2006/relationships/image" Target="../media/image520.png"/><Relationship Id="rId2" Type="http://schemas.openxmlformats.org/officeDocument/2006/relationships/image" Target="../media/image475.png"/><Relationship Id="rId29" Type="http://schemas.openxmlformats.org/officeDocument/2006/relationships/customXml" Target="../ink/ink464.xml"/><Relationship Id="rId24" Type="http://schemas.openxmlformats.org/officeDocument/2006/relationships/image" Target="../media/image486.png"/><Relationship Id="rId40" Type="http://schemas.openxmlformats.org/officeDocument/2006/relationships/image" Target="../media/image494.png"/><Relationship Id="rId45" Type="http://schemas.openxmlformats.org/officeDocument/2006/relationships/customXml" Target="../ink/ink472.xml"/><Relationship Id="rId66" Type="http://schemas.openxmlformats.org/officeDocument/2006/relationships/image" Target="../media/image507.png"/><Relationship Id="rId87" Type="http://schemas.openxmlformats.org/officeDocument/2006/relationships/customXml" Target="../ink/ink493.xml"/><Relationship Id="rId110" Type="http://schemas.openxmlformats.org/officeDocument/2006/relationships/image" Target="../media/image529.png"/><Relationship Id="rId115" Type="http://schemas.openxmlformats.org/officeDocument/2006/relationships/customXml" Target="../ink/ink507.xml"/><Relationship Id="rId61" Type="http://schemas.openxmlformats.org/officeDocument/2006/relationships/customXml" Target="../ink/ink480.xml"/><Relationship Id="rId82" Type="http://schemas.openxmlformats.org/officeDocument/2006/relationships/image" Target="../media/image515.png"/><Relationship Id="rId19" Type="http://schemas.openxmlformats.org/officeDocument/2006/relationships/customXml" Target="../ink/ink459.xml"/><Relationship Id="rId14" Type="http://schemas.openxmlformats.org/officeDocument/2006/relationships/image" Target="../media/image481.png"/><Relationship Id="rId30" Type="http://schemas.openxmlformats.org/officeDocument/2006/relationships/image" Target="../media/image489.png"/><Relationship Id="rId35" Type="http://schemas.openxmlformats.org/officeDocument/2006/relationships/customXml" Target="../ink/ink467.xml"/><Relationship Id="rId56" Type="http://schemas.openxmlformats.org/officeDocument/2006/relationships/image" Target="../media/image502.png"/><Relationship Id="rId77" Type="http://schemas.openxmlformats.org/officeDocument/2006/relationships/customXml" Target="../ink/ink488.xml"/><Relationship Id="rId100" Type="http://schemas.openxmlformats.org/officeDocument/2006/relationships/image" Target="../media/image524.png"/><Relationship Id="rId105" Type="http://schemas.openxmlformats.org/officeDocument/2006/relationships/customXml" Target="../ink/ink502.xml"/><Relationship Id="rId126" Type="http://schemas.openxmlformats.org/officeDocument/2006/relationships/image" Target="../media/image537.png"/><Relationship Id="rId8" Type="http://schemas.openxmlformats.org/officeDocument/2006/relationships/image" Target="../media/image478.png"/><Relationship Id="rId51" Type="http://schemas.openxmlformats.org/officeDocument/2006/relationships/customXml" Target="../ink/ink475.xml"/><Relationship Id="rId72" Type="http://schemas.openxmlformats.org/officeDocument/2006/relationships/image" Target="../media/image510.png"/><Relationship Id="rId93" Type="http://schemas.openxmlformats.org/officeDocument/2006/relationships/customXml" Target="../ink/ink496.xml"/><Relationship Id="rId98" Type="http://schemas.openxmlformats.org/officeDocument/2006/relationships/image" Target="../media/image523.png"/><Relationship Id="rId121" Type="http://schemas.openxmlformats.org/officeDocument/2006/relationships/customXml" Target="../ink/ink510.xml"/><Relationship Id="rId3" Type="http://schemas.openxmlformats.org/officeDocument/2006/relationships/customXml" Target="../ink/ink451.xml"/><Relationship Id="rId25" Type="http://schemas.openxmlformats.org/officeDocument/2006/relationships/customXml" Target="../ink/ink462.xml"/><Relationship Id="rId46" Type="http://schemas.openxmlformats.org/officeDocument/2006/relationships/image" Target="../media/image497.png"/><Relationship Id="rId67" Type="http://schemas.openxmlformats.org/officeDocument/2006/relationships/customXml" Target="../ink/ink483.xml"/><Relationship Id="rId116" Type="http://schemas.openxmlformats.org/officeDocument/2006/relationships/image" Target="../media/image532.png"/><Relationship Id="rId20" Type="http://schemas.openxmlformats.org/officeDocument/2006/relationships/image" Target="../media/image484.png"/><Relationship Id="rId41" Type="http://schemas.openxmlformats.org/officeDocument/2006/relationships/customXml" Target="../ink/ink470.xml"/><Relationship Id="rId62" Type="http://schemas.openxmlformats.org/officeDocument/2006/relationships/image" Target="../media/image505.png"/><Relationship Id="rId83" Type="http://schemas.openxmlformats.org/officeDocument/2006/relationships/customXml" Target="../ink/ink491.xml"/><Relationship Id="rId88" Type="http://schemas.openxmlformats.org/officeDocument/2006/relationships/image" Target="../media/image518.png"/><Relationship Id="rId111" Type="http://schemas.openxmlformats.org/officeDocument/2006/relationships/customXml" Target="../ink/ink505.xml"/><Relationship Id="rId15" Type="http://schemas.openxmlformats.org/officeDocument/2006/relationships/customXml" Target="../ink/ink457.xml"/><Relationship Id="rId36" Type="http://schemas.openxmlformats.org/officeDocument/2006/relationships/image" Target="../media/image492.png"/><Relationship Id="rId57" Type="http://schemas.openxmlformats.org/officeDocument/2006/relationships/customXml" Target="../ink/ink478.xml"/><Relationship Id="rId106" Type="http://schemas.openxmlformats.org/officeDocument/2006/relationships/image" Target="../media/image527.png"/><Relationship Id="rId10" Type="http://schemas.openxmlformats.org/officeDocument/2006/relationships/image" Target="../media/image479.png"/><Relationship Id="rId31" Type="http://schemas.openxmlformats.org/officeDocument/2006/relationships/customXml" Target="../ink/ink465.xml"/><Relationship Id="rId52" Type="http://schemas.openxmlformats.org/officeDocument/2006/relationships/image" Target="../media/image500.png"/><Relationship Id="rId73" Type="http://schemas.openxmlformats.org/officeDocument/2006/relationships/customXml" Target="../ink/ink486.xml"/><Relationship Id="rId78" Type="http://schemas.openxmlformats.org/officeDocument/2006/relationships/image" Target="../media/image513.png"/><Relationship Id="rId94" Type="http://schemas.openxmlformats.org/officeDocument/2006/relationships/image" Target="../media/image521.png"/><Relationship Id="rId99" Type="http://schemas.openxmlformats.org/officeDocument/2006/relationships/customXml" Target="../ink/ink499.xml"/><Relationship Id="rId101" Type="http://schemas.openxmlformats.org/officeDocument/2006/relationships/customXml" Target="../ink/ink500.xml"/><Relationship Id="rId122" Type="http://schemas.openxmlformats.org/officeDocument/2006/relationships/image" Target="../media/image535.png"/><Relationship Id="rId4" Type="http://schemas.openxmlformats.org/officeDocument/2006/relationships/image" Target="../media/image476.png"/><Relationship Id="rId9" Type="http://schemas.openxmlformats.org/officeDocument/2006/relationships/customXml" Target="../ink/ink45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1.png"/><Relationship Id="rId3" Type="http://schemas.openxmlformats.org/officeDocument/2006/relationships/customXml" Target="../ink/ink513.xml"/><Relationship Id="rId7" Type="http://schemas.openxmlformats.org/officeDocument/2006/relationships/customXml" Target="../ink/ink515.xml"/><Relationship Id="rId2" Type="http://schemas.openxmlformats.org/officeDocument/2006/relationships/image" Target="../media/image5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0.png"/><Relationship Id="rId5" Type="http://schemas.openxmlformats.org/officeDocument/2006/relationships/customXml" Target="../ink/ink514.xml"/><Relationship Id="rId4" Type="http://schemas.openxmlformats.org/officeDocument/2006/relationships/image" Target="../media/image5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5.png"/><Relationship Id="rId13" Type="http://schemas.openxmlformats.org/officeDocument/2006/relationships/customXml" Target="../ink/ink521.xml"/><Relationship Id="rId3" Type="http://schemas.openxmlformats.org/officeDocument/2006/relationships/customXml" Target="../ink/ink516.xml"/><Relationship Id="rId7" Type="http://schemas.openxmlformats.org/officeDocument/2006/relationships/customXml" Target="../ink/ink518.xml"/><Relationship Id="rId12" Type="http://schemas.openxmlformats.org/officeDocument/2006/relationships/image" Target="../media/image547.png"/><Relationship Id="rId2" Type="http://schemas.openxmlformats.org/officeDocument/2006/relationships/image" Target="../media/image54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4.png"/><Relationship Id="rId11" Type="http://schemas.openxmlformats.org/officeDocument/2006/relationships/customXml" Target="../ink/ink520.xml"/><Relationship Id="rId5" Type="http://schemas.openxmlformats.org/officeDocument/2006/relationships/customXml" Target="../ink/ink517.xml"/><Relationship Id="rId10" Type="http://schemas.openxmlformats.org/officeDocument/2006/relationships/image" Target="../media/image546.png"/><Relationship Id="rId4" Type="http://schemas.openxmlformats.org/officeDocument/2006/relationships/image" Target="../media/image543.png"/><Relationship Id="rId9" Type="http://schemas.openxmlformats.org/officeDocument/2006/relationships/customXml" Target="../ink/ink519.xml"/><Relationship Id="rId14" Type="http://schemas.openxmlformats.org/officeDocument/2006/relationships/image" Target="../media/image548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2.png"/><Relationship Id="rId13" Type="http://schemas.openxmlformats.org/officeDocument/2006/relationships/customXml" Target="../ink/ink527.xml"/><Relationship Id="rId3" Type="http://schemas.openxmlformats.org/officeDocument/2006/relationships/customXml" Target="../ink/ink522.xml"/><Relationship Id="rId7" Type="http://schemas.openxmlformats.org/officeDocument/2006/relationships/customXml" Target="../ink/ink524.xml"/><Relationship Id="rId12" Type="http://schemas.openxmlformats.org/officeDocument/2006/relationships/image" Target="../media/image554.png"/><Relationship Id="rId2" Type="http://schemas.openxmlformats.org/officeDocument/2006/relationships/image" Target="../media/image549.png"/><Relationship Id="rId16" Type="http://schemas.openxmlformats.org/officeDocument/2006/relationships/image" Target="../media/image55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1.png"/><Relationship Id="rId11" Type="http://schemas.openxmlformats.org/officeDocument/2006/relationships/customXml" Target="../ink/ink526.xml"/><Relationship Id="rId5" Type="http://schemas.openxmlformats.org/officeDocument/2006/relationships/customXml" Target="../ink/ink523.xml"/><Relationship Id="rId15" Type="http://schemas.openxmlformats.org/officeDocument/2006/relationships/customXml" Target="../ink/ink528.xml"/><Relationship Id="rId10" Type="http://schemas.openxmlformats.org/officeDocument/2006/relationships/image" Target="../media/image553.png"/><Relationship Id="rId4" Type="http://schemas.openxmlformats.org/officeDocument/2006/relationships/image" Target="../media/image550.png"/><Relationship Id="rId9" Type="http://schemas.openxmlformats.org/officeDocument/2006/relationships/customXml" Target="../ink/ink525.xml"/><Relationship Id="rId14" Type="http://schemas.openxmlformats.org/officeDocument/2006/relationships/image" Target="../media/image55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0.png"/><Relationship Id="rId13" Type="http://schemas.openxmlformats.org/officeDocument/2006/relationships/customXml" Target="../ink/ink534.xml"/><Relationship Id="rId3" Type="http://schemas.openxmlformats.org/officeDocument/2006/relationships/customXml" Target="../ink/ink529.xml"/><Relationship Id="rId7" Type="http://schemas.openxmlformats.org/officeDocument/2006/relationships/customXml" Target="../ink/ink531.xml"/><Relationship Id="rId12" Type="http://schemas.openxmlformats.org/officeDocument/2006/relationships/image" Target="../media/image562.png"/><Relationship Id="rId2" Type="http://schemas.openxmlformats.org/officeDocument/2006/relationships/image" Target="../media/image55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59.png"/><Relationship Id="rId11" Type="http://schemas.openxmlformats.org/officeDocument/2006/relationships/customXml" Target="../ink/ink533.xml"/><Relationship Id="rId5" Type="http://schemas.openxmlformats.org/officeDocument/2006/relationships/customXml" Target="../ink/ink530.xml"/><Relationship Id="rId10" Type="http://schemas.openxmlformats.org/officeDocument/2006/relationships/image" Target="../media/image561.png"/><Relationship Id="rId4" Type="http://schemas.openxmlformats.org/officeDocument/2006/relationships/image" Target="../media/image558.png"/><Relationship Id="rId9" Type="http://schemas.openxmlformats.org/officeDocument/2006/relationships/customXml" Target="../ink/ink532.xml"/><Relationship Id="rId14" Type="http://schemas.openxmlformats.org/officeDocument/2006/relationships/image" Target="../media/image563.png"/></Relationships>
</file>

<file path=ppt/slides/_rels/slide2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575.png"/><Relationship Id="rId21" Type="http://schemas.openxmlformats.org/officeDocument/2006/relationships/image" Target="../media/image573.png"/><Relationship Id="rId42" Type="http://schemas.openxmlformats.org/officeDocument/2006/relationships/image" Target="../media/image583.png"/><Relationship Id="rId47" Type="http://schemas.openxmlformats.org/officeDocument/2006/relationships/customXml" Target="../ink/ink558.xml"/><Relationship Id="rId63" Type="http://schemas.openxmlformats.org/officeDocument/2006/relationships/customXml" Target="../ink/ink566.xml"/><Relationship Id="rId68" Type="http://schemas.openxmlformats.org/officeDocument/2006/relationships/image" Target="../media/image596.png"/><Relationship Id="rId84" Type="http://schemas.openxmlformats.org/officeDocument/2006/relationships/image" Target="../media/image603.png"/><Relationship Id="rId89" Type="http://schemas.openxmlformats.org/officeDocument/2006/relationships/customXml" Target="../ink/ink579.xml"/><Relationship Id="rId16" Type="http://schemas.openxmlformats.org/officeDocument/2006/relationships/customXml" Target="../ink/ink542.xml"/><Relationship Id="rId11" Type="http://schemas.openxmlformats.org/officeDocument/2006/relationships/image" Target="../media/image568.png"/><Relationship Id="rId32" Type="http://schemas.openxmlformats.org/officeDocument/2006/relationships/image" Target="../media/image578.png"/><Relationship Id="rId37" Type="http://schemas.openxmlformats.org/officeDocument/2006/relationships/customXml" Target="../ink/ink553.xml"/><Relationship Id="rId53" Type="http://schemas.openxmlformats.org/officeDocument/2006/relationships/customXml" Target="../ink/ink561.xml"/><Relationship Id="rId58" Type="http://schemas.openxmlformats.org/officeDocument/2006/relationships/image" Target="../media/image591.png"/><Relationship Id="rId74" Type="http://schemas.openxmlformats.org/officeDocument/2006/relationships/image" Target="../media/image599.png"/><Relationship Id="rId79" Type="http://schemas.openxmlformats.org/officeDocument/2006/relationships/customXml" Target="../ink/ink574.xml"/><Relationship Id="rId5" Type="http://schemas.openxmlformats.org/officeDocument/2006/relationships/image" Target="../media/image565.png"/><Relationship Id="rId90" Type="http://schemas.openxmlformats.org/officeDocument/2006/relationships/image" Target="../media/image606.png"/><Relationship Id="rId95" Type="http://schemas.openxmlformats.org/officeDocument/2006/relationships/customXml" Target="../ink/ink582.xml"/><Relationship Id="rId22" Type="http://schemas.openxmlformats.org/officeDocument/2006/relationships/customXml" Target="../ink/ink545.xml"/><Relationship Id="rId27" Type="http://schemas.openxmlformats.org/officeDocument/2006/relationships/customXml" Target="../ink/ink548.xml"/><Relationship Id="rId43" Type="http://schemas.openxmlformats.org/officeDocument/2006/relationships/customXml" Target="../ink/ink556.xml"/><Relationship Id="rId48" Type="http://schemas.openxmlformats.org/officeDocument/2006/relationships/image" Target="../media/image586.png"/><Relationship Id="rId64" Type="http://schemas.openxmlformats.org/officeDocument/2006/relationships/image" Target="../media/image594.png"/><Relationship Id="rId69" Type="http://schemas.openxmlformats.org/officeDocument/2006/relationships/customXml" Target="../ink/ink569.xml"/><Relationship Id="rId80" Type="http://schemas.openxmlformats.org/officeDocument/2006/relationships/image" Target="../media/image601.png"/><Relationship Id="rId85" Type="http://schemas.openxmlformats.org/officeDocument/2006/relationships/customXml" Target="../ink/ink577.xml"/><Relationship Id="rId3" Type="http://schemas.openxmlformats.org/officeDocument/2006/relationships/image" Target="../media/image564.png"/><Relationship Id="rId12" Type="http://schemas.openxmlformats.org/officeDocument/2006/relationships/customXml" Target="../ink/ink540.xml"/><Relationship Id="rId17" Type="http://schemas.openxmlformats.org/officeDocument/2006/relationships/image" Target="../media/image571.png"/><Relationship Id="rId25" Type="http://schemas.openxmlformats.org/officeDocument/2006/relationships/customXml" Target="../ink/ink547.xml"/><Relationship Id="rId33" Type="http://schemas.openxmlformats.org/officeDocument/2006/relationships/customXml" Target="../ink/ink551.xml"/><Relationship Id="rId38" Type="http://schemas.openxmlformats.org/officeDocument/2006/relationships/image" Target="../media/image581.png"/><Relationship Id="rId46" Type="http://schemas.openxmlformats.org/officeDocument/2006/relationships/image" Target="../media/image585.png"/><Relationship Id="rId59" Type="http://schemas.openxmlformats.org/officeDocument/2006/relationships/customXml" Target="../ink/ink564.xml"/><Relationship Id="rId67" Type="http://schemas.openxmlformats.org/officeDocument/2006/relationships/customXml" Target="../ink/ink568.xml"/><Relationship Id="rId20" Type="http://schemas.openxmlformats.org/officeDocument/2006/relationships/customXml" Target="../ink/ink544.xml"/><Relationship Id="rId41" Type="http://schemas.openxmlformats.org/officeDocument/2006/relationships/customXml" Target="../ink/ink555.xml"/><Relationship Id="rId54" Type="http://schemas.openxmlformats.org/officeDocument/2006/relationships/image" Target="../media/image589.png"/><Relationship Id="rId62" Type="http://schemas.openxmlformats.org/officeDocument/2006/relationships/image" Target="../media/image593.png"/><Relationship Id="rId70" Type="http://schemas.openxmlformats.org/officeDocument/2006/relationships/image" Target="../media/image597.png"/><Relationship Id="rId75" Type="http://schemas.openxmlformats.org/officeDocument/2006/relationships/customXml" Target="../ink/ink572.xml"/><Relationship Id="rId83" Type="http://schemas.openxmlformats.org/officeDocument/2006/relationships/customXml" Target="../ink/ink576.xml"/><Relationship Id="rId88" Type="http://schemas.openxmlformats.org/officeDocument/2006/relationships/image" Target="../media/image605.png"/><Relationship Id="rId91" Type="http://schemas.openxmlformats.org/officeDocument/2006/relationships/customXml" Target="../ink/ink580.xml"/><Relationship Id="rId96" Type="http://schemas.openxmlformats.org/officeDocument/2006/relationships/image" Target="../media/image60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37.xml"/><Relationship Id="rId15" Type="http://schemas.openxmlformats.org/officeDocument/2006/relationships/image" Target="../media/image570.png"/><Relationship Id="rId23" Type="http://schemas.openxmlformats.org/officeDocument/2006/relationships/customXml" Target="../ink/ink546.xml"/><Relationship Id="rId28" Type="http://schemas.openxmlformats.org/officeDocument/2006/relationships/image" Target="../media/image576.png"/><Relationship Id="rId36" Type="http://schemas.openxmlformats.org/officeDocument/2006/relationships/image" Target="../media/image580.png"/><Relationship Id="rId49" Type="http://schemas.openxmlformats.org/officeDocument/2006/relationships/customXml" Target="../ink/ink559.xml"/><Relationship Id="rId57" Type="http://schemas.openxmlformats.org/officeDocument/2006/relationships/customXml" Target="../ink/ink563.xml"/><Relationship Id="rId10" Type="http://schemas.openxmlformats.org/officeDocument/2006/relationships/customXml" Target="../ink/ink539.xml"/><Relationship Id="rId31" Type="http://schemas.openxmlformats.org/officeDocument/2006/relationships/customXml" Target="../ink/ink550.xml"/><Relationship Id="rId44" Type="http://schemas.openxmlformats.org/officeDocument/2006/relationships/image" Target="../media/image584.png"/><Relationship Id="rId52" Type="http://schemas.openxmlformats.org/officeDocument/2006/relationships/image" Target="../media/image588.png"/><Relationship Id="rId60" Type="http://schemas.openxmlformats.org/officeDocument/2006/relationships/image" Target="../media/image592.png"/><Relationship Id="rId65" Type="http://schemas.openxmlformats.org/officeDocument/2006/relationships/customXml" Target="../ink/ink567.xml"/><Relationship Id="rId73" Type="http://schemas.openxmlformats.org/officeDocument/2006/relationships/customXml" Target="../ink/ink571.xml"/><Relationship Id="rId78" Type="http://schemas.openxmlformats.org/officeDocument/2006/relationships/image" Target="../media/image548.png"/><Relationship Id="rId81" Type="http://schemas.openxmlformats.org/officeDocument/2006/relationships/customXml" Target="../ink/ink575.xml"/><Relationship Id="rId86" Type="http://schemas.openxmlformats.org/officeDocument/2006/relationships/image" Target="../media/image604.png"/><Relationship Id="rId94" Type="http://schemas.openxmlformats.org/officeDocument/2006/relationships/image" Target="../media/image608.png"/><Relationship Id="rId4" Type="http://schemas.openxmlformats.org/officeDocument/2006/relationships/customXml" Target="../ink/ink536.xml"/><Relationship Id="rId9" Type="http://schemas.openxmlformats.org/officeDocument/2006/relationships/image" Target="../media/image567.png"/><Relationship Id="rId13" Type="http://schemas.openxmlformats.org/officeDocument/2006/relationships/image" Target="../media/image569.png"/><Relationship Id="rId18" Type="http://schemas.openxmlformats.org/officeDocument/2006/relationships/customXml" Target="../ink/ink543.xml"/><Relationship Id="rId39" Type="http://schemas.openxmlformats.org/officeDocument/2006/relationships/customXml" Target="../ink/ink554.xml"/><Relationship Id="rId34" Type="http://schemas.openxmlformats.org/officeDocument/2006/relationships/image" Target="../media/image579.png"/><Relationship Id="rId50" Type="http://schemas.openxmlformats.org/officeDocument/2006/relationships/image" Target="../media/image587.png"/><Relationship Id="rId55" Type="http://schemas.openxmlformats.org/officeDocument/2006/relationships/customXml" Target="../ink/ink562.xml"/><Relationship Id="rId76" Type="http://schemas.openxmlformats.org/officeDocument/2006/relationships/image" Target="../media/image600.png"/><Relationship Id="rId97" Type="http://schemas.openxmlformats.org/officeDocument/2006/relationships/customXml" Target="../ink/ink583.xml"/><Relationship Id="rId7" Type="http://schemas.openxmlformats.org/officeDocument/2006/relationships/image" Target="../media/image566.png"/><Relationship Id="rId71" Type="http://schemas.openxmlformats.org/officeDocument/2006/relationships/customXml" Target="../ink/ink570.xml"/><Relationship Id="rId92" Type="http://schemas.openxmlformats.org/officeDocument/2006/relationships/image" Target="../media/image607.png"/><Relationship Id="rId2" Type="http://schemas.openxmlformats.org/officeDocument/2006/relationships/customXml" Target="../ink/ink535.xml"/><Relationship Id="rId29" Type="http://schemas.openxmlformats.org/officeDocument/2006/relationships/customXml" Target="../ink/ink549.xml"/><Relationship Id="rId24" Type="http://schemas.openxmlformats.org/officeDocument/2006/relationships/image" Target="../media/image574.png"/><Relationship Id="rId40" Type="http://schemas.openxmlformats.org/officeDocument/2006/relationships/image" Target="../media/image582.png"/><Relationship Id="rId45" Type="http://schemas.openxmlformats.org/officeDocument/2006/relationships/customXml" Target="../ink/ink557.xml"/><Relationship Id="rId66" Type="http://schemas.openxmlformats.org/officeDocument/2006/relationships/image" Target="../media/image595.png"/><Relationship Id="rId87" Type="http://schemas.openxmlformats.org/officeDocument/2006/relationships/customXml" Target="../ink/ink578.xml"/><Relationship Id="rId61" Type="http://schemas.openxmlformats.org/officeDocument/2006/relationships/customXml" Target="../ink/ink565.xml"/><Relationship Id="rId82" Type="http://schemas.openxmlformats.org/officeDocument/2006/relationships/image" Target="../media/image602.png"/><Relationship Id="rId19" Type="http://schemas.openxmlformats.org/officeDocument/2006/relationships/image" Target="../media/image572.png"/><Relationship Id="rId14" Type="http://schemas.openxmlformats.org/officeDocument/2006/relationships/customXml" Target="../ink/ink541.xml"/><Relationship Id="rId30" Type="http://schemas.openxmlformats.org/officeDocument/2006/relationships/image" Target="../media/image577.png"/><Relationship Id="rId35" Type="http://schemas.openxmlformats.org/officeDocument/2006/relationships/customXml" Target="../ink/ink552.xml"/><Relationship Id="rId56" Type="http://schemas.openxmlformats.org/officeDocument/2006/relationships/image" Target="../media/image590.png"/><Relationship Id="rId77" Type="http://schemas.openxmlformats.org/officeDocument/2006/relationships/customXml" Target="../ink/ink573.xml"/><Relationship Id="rId8" Type="http://schemas.openxmlformats.org/officeDocument/2006/relationships/customXml" Target="../ink/ink538.xml"/><Relationship Id="rId51" Type="http://schemas.openxmlformats.org/officeDocument/2006/relationships/customXml" Target="../ink/ink560.xml"/><Relationship Id="rId72" Type="http://schemas.openxmlformats.org/officeDocument/2006/relationships/image" Target="../media/image598.png"/><Relationship Id="rId93" Type="http://schemas.openxmlformats.org/officeDocument/2006/relationships/customXml" Target="../ink/ink581.xml"/><Relationship Id="rId98" Type="http://schemas.openxmlformats.org/officeDocument/2006/relationships/image" Target="../media/image610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16.png"/><Relationship Id="rId18" Type="http://schemas.openxmlformats.org/officeDocument/2006/relationships/customXml" Target="../ink/ink592.xml"/><Relationship Id="rId26" Type="http://schemas.openxmlformats.org/officeDocument/2006/relationships/customXml" Target="../ink/ink596.xml"/><Relationship Id="rId3" Type="http://schemas.openxmlformats.org/officeDocument/2006/relationships/image" Target="../media/image611.png"/><Relationship Id="rId21" Type="http://schemas.openxmlformats.org/officeDocument/2006/relationships/image" Target="../media/image620.png"/><Relationship Id="rId34" Type="http://schemas.openxmlformats.org/officeDocument/2006/relationships/customXml" Target="../ink/ink600.xml"/><Relationship Id="rId7" Type="http://schemas.openxmlformats.org/officeDocument/2006/relationships/image" Target="../media/image613.png"/><Relationship Id="rId12" Type="http://schemas.openxmlformats.org/officeDocument/2006/relationships/customXml" Target="../ink/ink589.xml"/><Relationship Id="rId17" Type="http://schemas.openxmlformats.org/officeDocument/2006/relationships/image" Target="../media/image618.png"/><Relationship Id="rId25" Type="http://schemas.openxmlformats.org/officeDocument/2006/relationships/image" Target="../media/image622.png"/><Relationship Id="rId33" Type="http://schemas.openxmlformats.org/officeDocument/2006/relationships/image" Target="../media/image626.png"/><Relationship Id="rId2" Type="http://schemas.openxmlformats.org/officeDocument/2006/relationships/customXml" Target="../ink/ink584.xml"/><Relationship Id="rId16" Type="http://schemas.openxmlformats.org/officeDocument/2006/relationships/customXml" Target="../ink/ink591.xml"/><Relationship Id="rId20" Type="http://schemas.openxmlformats.org/officeDocument/2006/relationships/customXml" Target="../ink/ink593.xml"/><Relationship Id="rId29" Type="http://schemas.openxmlformats.org/officeDocument/2006/relationships/image" Target="../media/image624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6.xml"/><Relationship Id="rId11" Type="http://schemas.openxmlformats.org/officeDocument/2006/relationships/image" Target="../media/image615.png"/><Relationship Id="rId24" Type="http://schemas.openxmlformats.org/officeDocument/2006/relationships/customXml" Target="../ink/ink595.xml"/><Relationship Id="rId32" Type="http://schemas.openxmlformats.org/officeDocument/2006/relationships/customXml" Target="../ink/ink599.xml"/><Relationship Id="rId5" Type="http://schemas.openxmlformats.org/officeDocument/2006/relationships/image" Target="../media/image612.png"/><Relationship Id="rId15" Type="http://schemas.openxmlformats.org/officeDocument/2006/relationships/image" Target="../media/image617.png"/><Relationship Id="rId23" Type="http://schemas.openxmlformats.org/officeDocument/2006/relationships/image" Target="../media/image621.png"/><Relationship Id="rId28" Type="http://schemas.openxmlformats.org/officeDocument/2006/relationships/customXml" Target="../ink/ink597.xml"/><Relationship Id="rId10" Type="http://schemas.openxmlformats.org/officeDocument/2006/relationships/customXml" Target="../ink/ink588.xml"/><Relationship Id="rId19" Type="http://schemas.openxmlformats.org/officeDocument/2006/relationships/image" Target="../media/image619.png"/><Relationship Id="rId31" Type="http://schemas.openxmlformats.org/officeDocument/2006/relationships/image" Target="../media/image625.png"/><Relationship Id="rId4" Type="http://schemas.openxmlformats.org/officeDocument/2006/relationships/customXml" Target="../ink/ink585.xml"/><Relationship Id="rId9" Type="http://schemas.openxmlformats.org/officeDocument/2006/relationships/image" Target="../media/image614.png"/><Relationship Id="rId14" Type="http://schemas.openxmlformats.org/officeDocument/2006/relationships/customXml" Target="../ink/ink590.xml"/><Relationship Id="rId22" Type="http://schemas.openxmlformats.org/officeDocument/2006/relationships/customXml" Target="../ink/ink594.xml"/><Relationship Id="rId27" Type="http://schemas.openxmlformats.org/officeDocument/2006/relationships/image" Target="../media/image623.png"/><Relationship Id="rId30" Type="http://schemas.openxmlformats.org/officeDocument/2006/relationships/customXml" Target="../ink/ink598.xml"/><Relationship Id="rId35" Type="http://schemas.openxmlformats.org/officeDocument/2006/relationships/image" Target="../media/image627.png"/><Relationship Id="rId8" Type="http://schemas.openxmlformats.org/officeDocument/2006/relationships/customXml" Target="../ink/ink58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5.xml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12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9.png"/><Relationship Id="rId2" Type="http://schemas.openxmlformats.org/officeDocument/2006/relationships/image" Target="../media/image6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03.xml"/><Relationship Id="rId13" Type="http://schemas.openxmlformats.org/officeDocument/2006/relationships/image" Target="../media/image635.png"/><Relationship Id="rId3" Type="http://schemas.openxmlformats.org/officeDocument/2006/relationships/image" Target="../media/image628.png"/><Relationship Id="rId7" Type="http://schemas.openxmlformats.org/officeDocument/2006/relationships/image" Target="../media/image632.png"/><Relationship Id="rId12" Type="http://schemas.openxmlformats.org/officeDocument/2006/relationships/customXml" Target="../ink/ink605.xml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2.xml"/><Relationship Id="rId11" Type="http://schemas.openxmlformats.org/officeDocument/2006/relationships/image" Target="../media/image634.png"/><Relationship Id="rId5" Type="http://schemas.openxmlformats.org/officeDocument/2006/relationships/image" Target="../media/image631.png"/><Relationship Id="rId10" Type="http://schemas.openxmlformats.org/officeDocument/2006/relationships/customXml" Target="../ink/ink604.xml"/><Relationship Id="rId4" Type="http://schemas.openxmlformats.org/officeDocument/2006/relationships/customXml" Target="../ink/ink601.xml"/><Relationship Id="rId9" Type="http://schemas.openxmlformats.org/officeDocument/2006/relationships/image" Target="../media/image633.png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42.png"/><Relationship Id="rId18" Type="http://schemas.openxmlformats.org/officeDocument/2006/relationships/customXml" Target="../ink/ink613.xml"/><Relationship Id="rId26" Type="http://schemas.openxmlformats.org/officeDocument/2006/relationships/customXml" Target="../ink/ink617.xml"/><Relationship Id="rId39" Type="http://schemas.openxmlformats.org/officeDocument/2006/relationships/image" Target="../media/image655.png"/><Relationship Id="rId21" Type="http://schemas.openxmlformats.org/officeDocument/2006/relationships/image" Target="../media/image646.png"/><Relationship Id="rId34" Type="http://schemas.openxmlformats.org/officeDocument/2006/relationships/customXml" Target="../ink/ink621.xml"/><Relationship Id="rId42" Type="http://schemas.openxmlformats.org/officeDocument/2006/relationships/customXml" Target="../ink/ink625.xml"/><Relationship Id="rId47" Type="http://schemas.openxmlformats.org/officeDocument/2006/relationships/image" Target="../media/image658.png"/><Relationship Id="rId7" Type="http://schemas.openxmlformats.org/officeDocument/2006/relationships/image" Target="../media/image639.png"/><Relationship Id="rId2" Type="http://schemas.openxmlformats.org/officeDocument/2006/relationships/image" Target="../media/image636.png"/><Relationship Id="rId16" Type="http://schemas.openxmlformats.org/officeDocument/2006/relationships/customXml" Target="../ink/ink612.xml"/><Relationship Id="rId29" Type="http://schemas.openxmlformats.org/officeDocument/2006/relationships/image" Target="../media/image650.png"/><Relationship Id="rId11" Type="http://schemas.openxmlformats.org/officeDocument/2006/relationships/image" Target="../media/image641.png"/><Relationship Id="rId24" Type="http://schemas.openxmlformats.org/officeDocument/2006/relationships/customXml" Target="../ink/ink616.xml"/><Relationship Id="rId32" Type="http://schemas.openxmlformats.org/officeDocument/2006/relationships/customXml" Target="../ink/ink620.xml"/><Relationship Id="rId37" Type="http://schemas.openxmlformats.org/officeDocument/2006/relationships/image" Target="../media/image654.png"/><Relationship Id="rId40" Type="http://schemas.openxmlformats.org/officeDocument/2006/relationships/customXml" Target="../ink/ink624.xml"/><Relationship Id="rId45" Type="http://schemas.openxmlformats.org/officeDocument/2006/relationships/image" Target="../media/image657.png"/><Relationship Id="rId5" Type="http://schemas.openxmlformats.org/officeDocument/2006/relationships/image" Target="../media/image638.png"/><Relationship Id="rId15" Type="http://schemas.openxmlformats.org/officeDocument/2006/relationships/image" Target="../media/image643.png"/><Relationship Id="rId23" Type="http://schemas.openxmlformats.org/officeDocument/2006/relationships/image" Target="../media/image647.png"/><Relationship Id="rId28" Type="http://schemas.openxmlformats.org/officeDocument/2006/relationships/customXml" Target="../ink/ink618.xml"/><Relationship Id="rId36" Type="http://schemas.openxmlformats.org/officeDocument/2006/relationships/customXml" Target="../ink/ink622.xml"/><Relationship Id="rId49" Type="http://schemas.openxmlformats.org/officeDocument/2006/relationships/image" Target="../media/image659.png"/><Relationship Id="rId10" Type="http://schemas.openxmlformats.org/officeDocument/2006/relationships/customXml" Target="../ink/ink609.xml"/><Relationship Id="rId19" Type="http://schemas.openxmlformats.org/officeDocument/2006/relationships/image" Target="../media/image645.png"/><Relationship Id="rId31" Type="http://schemas.openxmlformats.org/officeDocument/2006/relationships/image" Target="../media/image651.png"/><Relationship Id="rId44" Type="http://schemas.openxmlformats.org/officeDocument/2006/relationships/customXml" Target="../ink/ink626.xml"/><Relationship Id="rId4" Type="http://schemas.openxmlformats.org/officeDocument/2006/relationships/customXml" Target="../ink/ink606.xml"/><Relationship Id="rId9" Type="http://schemas.openxmlformats.org/officeDocument/2006/relationships/image" Target="../media/image640.png"/><Relationship Id="rId14" Type="http://schemas.openxmlformats.org/officeDocument/2006/relationships/customXml" Target="../ink/ink611.xml"/><Relationship Id="rId22" Type="http://schemas.openxmlformats.org/officeDocument/2006/relationships/customXml" Target="../ink/ink615.xml"/><Relationship Id="rId27" Type="http://schemas.openxmlformats.org/officeDocument/2006/relationships/image" Target="../media/image649.png"/><Relationship Id="rId30" Type="http://schemas.openxmlformats.org/officeDocument/2006/relationships/customXml" Target="../ink/ink619.xml"/><Relationship Id="rId35" Type="http://schemas.openxmlformats.org/officeDocument/2006/relationships/image" Target="../media/image653.png"/><Relationship Id="rId43" Type="http://schemas.openxmlformats.org/officeDocument/2006/relationships/image" Target="../media/image574.png"/><Relationship Id="rId48" Type="http://schemas.openxmlformats.org/officeDocument/2006/relationships/customXml" Target="../ink/ink628.xml"/><Relationship Id="rId8" Type="http://schemas.openxmlformats.org/officeDocument/2006/relationships/customXml" Target="../ink/ink608.xml"/><Relationship Id="rId3" Type="http://schemas.openxmlformats.org/officeDocument/2006/relationships/image" Target="../media/image637.png"/><Relationship Id="rId12" Type="http://schemas.openxmlformats.org/officeDocument/2006/relationships/customXml" Target="../ink/ink610.xml"/><Relationship Id="rId17" Type="http://schemas.openxmlformats.org/officeDocument/2006/relationships/image" Target="../media/image644.png"/><Relationship Id="rId25" Type="http://schemas.openxmlformats.org/officeDocument/2006/relationships/image" Target="../media/image648.png"/><Relationship Id="rId33" Type="http://schemas.openxmlformats.org/officeDocument/2006/relationships/image" Target="../media/image652.png"/><Relationship Id="rId38" Type="http://schemas.openxmlformats.org/officeDocument/2006/relationships/customXml" Target="../ink/ink623.xml"/><Relationship Id="rId46" Type="http://schemas.openxmlformats.org/officeDocument/2006/relationships/customXml" Target="../ink/ink627.xml"/><Relationship Id="rId20" Type="http://schemas.openxmlformats.org/officeDocument/2006/relationships/customXml" Target="../ink/ink614.xml"/><Relationship Id="rId41" Type="http://schemas.openxmlformats.org/officeDocument/2006/relationships/image" Target="../media/image65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0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3.png"/><Relationship Id="rId13" Type="http://schemas.openxmlformats.org/officeDocument/2006/relationships/customXml" Target="../ink/ink634.xml"/><Relationship Id="rId18" Type="http://schemas.openxmlformats.org/officeDocument/2006/relationships/image" Target="../media/image668.png"/><Relationship Id="rId26" Type="http://schemas.openxmlformats.org/officeDocument/2006/relationships/image" Target="../media/image672.png"/><Relationship Id="rId3" Type="http://schemas.openxmlformats.org/officeDocument/2006/relationships/customXml" Target="../ink/ink629.xml"/><Relationship Id="rId21" Type="http://schemas.openxmlformats.org/officeDocument/2006/relationships/customXml" Target="../ink/ink638.xml"/><Relationship Id="rId7" Type="http://schemas.openxmlformats.org/officeDocument/2006/relationships/customXml" Target="../ink/ink631.xml"/><Relationship Id="rId12" Type="http://schemas.openxmlformats.org/officeDocument/2006/relationships/image" Target="../media/image665.png"/><Relationship Id="rId17" Type="http://schemas.openxmlformats.org/officeDocument/2006/relationships/customXml" Target="../ink/ink636.xml"/><Relationship Id="rId25" Type="http://schemas.openxmlformats.org/officeDocument/2006/relationships/customXml" Target="../ink/ink640.xml"/><Relationship Id="rId2" Type="http://schemas.openxmlformats.org/officeDocument/2006/relationships/image" Target="../media/image660.png"/><Relationship Id="rId16" Type="http://schemas.openxmlformats.org/officeDocument/2006/relationships/image" Target="../media/image667.png"/><Relationship Id="rId20" Type="http://schemas.openxmlformats.org/officeDocument/2006/relationships/image" Target="../media/image66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62.png"/><Relationship Id="rId11" Type="http://schemas.openxmlformats.org/officeDocument/2006/relationships/customXml" Target="../ink/ink633.xml"/><Relationship Id="rId24" Type="http://schemas.openxmlformats.org/officeDocument/2006/relationships/image" Target="../media/image671.png"/><Relationship Id="rId5" Type="http://schemas.openxmlformats.org/officeDocument/2006/relationships/customXml" Target="../ink/ink630.xml"/><Relationship Id="rId15" Type="http://schemas.openxmlformats.org/officeDocument/2006/relationships/customXml" Target="../ink/ink635.xml"/><Relationship Id="rId23" Type="http://schemas.openxmlformats.org/officeDocument/2006/relationships/customXml" Target="../ink/ink639.xml"/><Relationship Id="rId28" Type="http://schemas.openxmlformats.org/officeDocument/2006/relationships/image" Target="../media/image673.png"/><Relationship Id="rId10" Type="http://schemas.openxmlformats.org/officeDocument/2006/relationships/image" Target="../media/image664.png"/><Relationship Id="rId19" Type="http://schemas.openxmlformats.org/officeDocument/2006/relationships/customXml" Target="../ink/ink637.xml"/><Relationship Id="rId4" Type="http://schemas.openxmlformats.org/officeDocument/2006/relationships/image" Target="../media/image661.png"/><Relationship Id="rId9" Type="http://schemas.openxmlformats.org/officeDocument/2006/relationships/customXml" Target="../ink/ink632.xml"/><Relationship Id="rId14" Type="http://schemas.openxmlformats.org/officeDocument/2006/relationships/image" Target="../media/image666.png"/><Relationship Id="rId22" Type="http://schemas.openxmlformats.org/officeDocument/2006/relationships/image" Target="../media/image670.png"/><Relationship Id="rId27" Type="http://schemas.openxmlformats.org/officeDocument/2006/relationships/customXml" Target="../ink/ink64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7.png"/><Relationship Id="rId3" Type="http://schemas.openxmlformats.org/officeDocument/2006/relationships/customXml" Target="../ink/ink642.xml"/><Relationship Id="rId7" Type="http://schemas.openxmlformats.org/officeDocument/2006/relationships/customXml" Target="../ink/ink644.xml"/><Relationship Id="rId12" Type="http://schemas.openxmlformats.org/officeDocument/2006/relationships/image" Target="../media/image679.png"/><Relationship Id="rId2" Type="http://schemas.openxmlformats.org/officeDocument/2006/relationships/image" Target="../media/image67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6.png"/><Relationship Id="rId11" Type="http://schemas.openxmlformats.org/officeDocument/2006/relationships/customXml" Target="../ink/ink646.xml"/><Relationship Id="rId5" Type="http://schemas.openxmlformats.org/officeDocument/2006/relationships/customXml" Target="../ink/ink643.xml"/><Relationship Id="rId10" Type="http://schemas.openxmlformats.org/officeDocument/2006/relationships/image" Target="../media/image678.png"/><Relationship Id="rId4" Type="http://schemas.openxmlformats.org/officeDocument/2006/relationships/image" Target="../media/image675.png"/><Relationship Id="rId9" Type="http://schemas.openxmlformats.org/officeDocument/2006/relationships/customXml" Target="../ink/ink64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85.png"/><Relationship Id="rId18" Type="http://schemas.openxmlformats.org/officeDocument/2006/relationships/customXml" Target="../ink/ink655.xml"/><Relationship Id="rId26" Type="http://schemas.openxmlformats.org/officeDocument/2006/relationships/customXml" Target="../ink/ink659.xml"/><Relationship Id="rId39" Type="http://schemas.openxmlformats.org/officeDocument/2006/relationships/image" Target="../media/image698.png"/><Relationship Id="rId21" Type="http://schemas.openxmlformats.org/officeDocument/2006/relationships/image" Target="../media/image689.png"/><Relationship Id="rId34" Type="http://schemas.openxmlformats.org/officeDocument/2006/relationships/customXml" Target="../ink/ink663.xml"/><Relationship Id="rId42" Type="http://schemas.openxmlformats.org/officeDocument/2006/relationships/customXml" Target="../ink/ink667.xml"/><Relationship Id="rId47" Type="http://schemas.openxmlformats.org/officeDocument/2006/relationships/image" Target="../media/image702.png"/><Relationship Id="rId50" Type="http://schemas.openxmlformats.org/officeDocument/2006/relationships/customXml" Target="../ink/ink671.xml"/><Relationship Id="rId55" Type="http://schemas.openxmlformats.org/officeDocument/2006/relationships/image" Target="../media/image706.png"/><Relationship Id="rId7" Type="http://schemas.openxmlformats.org/officeDocument/2006/relationships/image" Target="../media/image682.png"/><Relationship Id="rId2" Type="http://schemas.openxmlformats.org/officeDocument/2006/relationships/customXml" Target="../ink/ink647.xml"/><Relationship Id="rId16" Type="http://schemas.openxmlformats.org/officeDocument/2006/relationships/customXml" Target="../ink/ink654.xml"/><Relationship Id="rId29" Type="http://schemas.openxmlformats.org/officeDocument/2006/relationships/image" Target="../media/image693.png"/><Relationship Id="rId11" Type="http://schemas.openxmlformats.org/officeDocument/2006/relationships/image" Target="../media/image684.png"/><Relationship Id="rId24" Type="http://schemas.openxmlformats.org/officeDocument/2006/relationships/customXml" Target="../ink/ink658.xml"/><Relationship Id="rId32" Type="http://schemas.openxmlformats.org/officeDocument/2006/relationships/customXml" Target="../ink/ink662.xml"/><Relationship Id="rId37" Type="http://schemas.openxmlformats.org/officeDocument/2006/relationships/image" Target="../media/image697.png"/><Relationship Id="rId40" Type="http://schemas.openxmlformats.org/officeDocument/2006/relationships/customXml" Target="../ink/ink666.xml"/><Relationship Id="rId45" Type="http://schemas.openxmlformats.org/officeDocument/2006/relationships/image" Target="../media/image701.png"/><Relationship Id="rId53" Type="http://schemas.openxmlformats.org/officeDocument/2006/relationships/image" Target="../media/image705.png"/><Relationship Id="rId58" Type="http://schemas.openxmlformats.org/officeDocument/2006/relationships/customXml" Target="../ink/ink675.xml"/><Relationship Id="rId5" Type="http://schemas.openxmlformats.org/officeDocument/2006/relationships/image" Target="../media/image681.png"/><Relationship Id="rId19" Type="http://schemas.openxmlformats.org/officeDocument/2006/relationships/image" Target="../media/image688.png"/><Relationship Id="rId4" Type="http://schemas.openxmlformats.org/officeDocument/2006/relationships/customXml" Target="../ink/ink648.xml"/><Relationship Id="rId9" Type="http://schemas.openxmlformats.org/officeDocument/2006/relationships/image" Target="../media/image683.png"/><Relationship Id="rId14" Type="http://schemas.openxmlformats.org/officeDocument/2006/relationships/customXml" Target="../ink/ink653.xml"/><Relationship Id="rId22" Type="http://schemas.openxmlformats.org/officeDocument/2006/relationships/customXml" Target="../ink/ink657.xml"/><Relationship Id="rId27" Type="http://schemas.openxmlformats.org/officeDocument/2006/relationships/image" Target="../media/image692.png"/><Relationship Id="rId30" Type="http://schemas.openxmlformats.org/officeDocument/2006/relationships/customXml" Target="../ink/ink661.xml"/><Relationship Id="rId35" Type="http://schemas.openxmlformats.org/officeDocument/2006/relationships/image" Target="../media/image696.png"/><Relationship Id="rId43" Type="http://schemas.openxmlformats.org/officeDocument/2006/relationships/image" Target="../media/image700.png"/><Relationship Id="rId48" Type="http://schemas.openxmlformats.org/officeDocument/2006/relationships/customXml" Target="../ink/ink670.xml"/><Relationship Id="rId56" Type="http://schemas.openxmlformats.org/officeDocument/2006/relationships/customXml" Target="../ink/ink674.xml"/><Relationship Id="rId8" Type="http://schemas.openxmlformats.org/officeDocument/2006/relationships/customXml" Target="../ink/ink650.xml"/><Relationship Id="rId51" Type="http://schemas.openxmlformats.org/officeDocument/2006/relationships/image" Target="../media/image704.png"/><Relationship Id="rId3" Type="http://schemas.openxmlformats.org/officeDocument/2006/relationships/image" Target="../media/image680.png"/><Relationship Id="rId12" Type="http://schemas.openxmlformats.org/officeDocument/2006/relationships/customXml" Target="../ink/ink652.xml"/><Relationship Id="rId17" Type="http://schemas.openxmlformats.org/officeDocument/2006/relationships/image" Target="../media/image687.png"/><Relationship Id="rId25" Type="http://schemas.openxmlformats.org/officeDocument/2006/relationships/image" Target="../media/image691.png"/><Relationship Id="rId33" Type="http://schemas.openxmlformats.org/officeDocument/2006/relationships/image" Target="../media/image695.png"/><Relationship Id="rId38" Type="http://schemas.openxmlformats.org/officeDocument/2006/relationships/customXml" Target="../ink/ink665.xml"/><Relationship Id="rId46" Type="http://schemas.openxmlformats.org/officeDocument/2006/relationships/customXml" Target="../ink/ink669.xml"/><Relationship Id="rId59" Type="http://schemas.openxmlformats.org/officeDocument/2006/relationships/image" Target="../media/image708.png"/><Relationship Id="rId20" Type="http://schemas.openxmlformats.org/officeDocument/2006/relationships/customXml" Target="../ink/ink656.xml"/><Relationship Id="rId41" Type="http://schemas.openxmlformats.org/officeDocument/2006/relationships/image" Target="../media/image699.png"/><Relationship Id="rId54" Type="http://schemas.openxmlformats.org/officeDocument/2006/relationships/customXml" Target="../ink/ink67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49.xml"/><Relationship Id="rId15" Type="http://schemas.openxmlformats.org/officeDocument/2006/relationships/image" Target="../media/image686.png"/><Relationship Id="rId23" Type="http://schemas.openxmlformats.org/officeDocument/2006/relationships/image" Target="../media/image690.png"/><Relationship Id="rId28" Type="http://schemas.openxmlformats.org/officeDocument/2006/relationships/customXml" Target="../ink/ink660.xml"/><Relationship Id="rId36" Type="http://schemas.openxmlformats.org/officeDocument/2006/relationships/customXml" Target="../ink/ink664.xml"/><Relationship Id="rId49" Type="http://schemas.openxmlformats.org/officeDocument/2006/relationships/image" Target="../media/image703.png"/><Relationship Id="rId57" Type="http://schemas.openxmlformats.org/officeDocument/2006/relationships/image" Target="../media/image707.png"/><Relationship Id="rId10" Type="http://schemas.openxmlformats.org/officeDocument/2006/relationships/customXml" Target="../ink/ink651.xml"/><Relationship Id="rId31" Type="http://schemas.openxmlformats.org/officeDocument/2006/relationships/image" Target="../media/image694.png"/><Relationship Id="rId44" Type="http://schemas.openxmlformats.org/officeDocument/2006/relationships/customXml" Target="../ink/ink668.xml"/><Relationship Id="rId52" Type="http://schemas.openxmlformats.org/officeDocument/2006/relationships/customXml" Target="../ink/ink672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720.png"/><Relationship Id="rId21" Type="http://schemas.openxmlformats.org/officeDocument/2006/relationships/customXml" Target="../ink/ink686.xml"/><Relationship Id="rId42" Type="http://schemas.openxmlformats.org/officeDocument/2006/relationships/image" Target="../media/image727.png"/><Relationship Id="rId47" Type="http://schemas.openxmlformats.org/officeDocument/2006/relationships/customXml" Target="../ink/ink699.xml"/><Relationship Id="rId63" Type="http://schemas.openxmlformats.org/officeDocument/2006/relationships/customXml" Target="../ink/ink707.xml"/><Relationship Id="rId68" Type="http://schemas.openxmlformats.org/officeDocument/2006/relationships/image" Target="../media/image740.png"/><Relationship Id="rId16" Type="http://schemas.openxmlformats.org/officeDocument/2006/relationships/image" Target="../media/image715.png"/><Relationship Id="rId11" Type="http://schemas.openxmlformats.org/officeDocument/2006/relationships/customXml" Target="../ink/ink681.xml"/><Relationship Id="rId24" Type="http://schemas.openxmlformats.org/officeDocument/2006/relationships/image" Target="../media/image719.png"/><Relationship Id="rId32" Type="http://schemas.openxmlformats.org/officeDocument/2006/relationships/image" Target="../media/image723.png"/><Relationship Id="rId37" Type="http://schemas.openxmlformats.org/officeDocument/2006/relationships/customXml" Target="../ink/ink694.xml"/><Relationship Id="rId40" Type="http://schemas.openxmlformats.org/officeDocument/2006/relationships/image" Target="../media/image726.png"/><Relationship Id="rId45" Type="http://schemas.openxmlformats.org/officeDocument/2006/relationships/customXml" Target="../ink/ink698.xml"/><Relationship Id="rId53" Type="http://schemas.openxmlformats.org/officeDocument/2006/relationships/customXml" Target="../ink/ink702.xml"/><Relationship Id="rId58" Type="http://schemas.openxmlformats.org/officeDocument/2006/relationships/image" Target="../media/image735.png"/><Relationship Id="rId66" Type="http://schemas.openxmlformats.org/officeDocument/2006/relationships/image" Target="../media/image739.png"/><Relationship Id="rId74" Type="http://schemas.openxmlformats.org/officeDocument/2006/relationships/image" Target="../media/image743.png"/><Relationship Id="rId5" Type="http://schemas.openxmlformats.org/officeDocument/2006/relationships/image" Target="../media/image710.png"/><Relationship Id="rId61" Type="http://schemas.openxmlformats.org/officeDocument/2006/relationships/customXml" Target="../ink/ink706.xml"/><Relationship Id="rId19" Type="http://schemas.openxmlformats.org/officeDocument/2006/relationships/customXml" Target="../ink/ink685.xml"/><Relationship Id="rId14" Type="http://schemas.openxmlformats.org/officeDocument/2006/relationships/image" Target="../media/image714.png"/><Relationship Id="rId22" Type="http://schemas.openxmlformats.org/officeDocument/2006/relationships/image" Target="../media/image718.png"/><Relationship Id="rId27" Type="http://schemas.openxmlformats.org/officeDocument/2006/relationships/customXml" Target="../ink/ink689.xml"/><Relationship Id="rId30" Type="http://schemas.openxmlformats.org/officeDocument/2006/relationships/image" Target="../media/image722.png"/><Relationship Id="rId35" Type="http://schemas.openxmlformats.org/officeDocument/2006/relationships/customXml" Target="../ink/ink693.xml"/><Relationship Id="rId43" Type="http://schemas.openxmlformats.org/officeDocument/2006/relationships/customXml" Target="../ink/ink697.xml"/><Relationship Id="rId48" Type="http://schemas.openxmlformats.org/officeDocument/2006/relationships/image" Target="../media/image730.png"/><Relationship Id="rId56" Type="http://schemas.openxmlformats.org/officeDocument/2006/relationships/image" Target="../media/image734.png"/><Relationship Id="rId64" Type="http://schemas.openxmlformats.org/officeDocument/2006/relationships/image" Target="../media/image738.png"/><Relationship Id="rId69" Type="http://schemas.openxmlformats.org/officeDocument/2006/relationships/customXml" Target="../ink/ink710.xml"/><Relationship Id="rId77" Type="http://schemas.openxmlformats.org/officeDocument/2006/relationships/customXml" Target="../ink/ink714.xml"/><Relationship Id="rId8" Type="http://schemas.openxmlformats.org/officeDocument/2006/relationships/customXml" Target="../ink/ink679.xml"/><Relationship Id="rId51" Type="http://schemas.openxmlformats.org/officeDocument/2006/relationships/customXml" Target="../ink/ink701.xml"/><Relationship Id="rId72" Type="http://schemas.openxmlformats.org/officeDocument/2006/relationships/image" Target="../media/image742.png"/><Relationship Id="rId3" Type="http://schemas.openxmlformats.org/officeDocument/2006/relationships/image" Target="../media/image709.png"/><Relationship Id="rId12" Type="http://schemas.openxmlformats.org/officeDocument/2006/relationships/image" Target="../media/image713.png"/><Relationship Id="rId17" Type="http://schemas.openxmlformats.org/officeDocument/2006/relationships/customXml" Target="../ink/ink684.xml"/><Relationship Id="rId25" Type="http://schemas.openxmlformats.org/officeDocument/2006/relationships/customXml" Target="../ink/ink688.xml"/><Relationship Id="rId33" Type="http://schemas.openxmlformats.org/officeDocument/2006/relationships/customXml" Target="../ink/ink692.xml"/><Relationship Id="rId38" Type="http://schemas.openxmlformats.org/officeDocument/2006/relationships/image" Target="../media/image548.png"/><Relationship Id="rId46" Type="http://schemas.openxmlformats.org/officeDocument/2006/relationships/image" Target="../media/image729.png"/><Relationship Id="rId59" Type="http://schemas.openxmlformats.org/officeDocument/2006/relationships/customXml" Target="../ink/ink705.xml"/><Relationship Id="rId67" Type="http://schemas.openxmlformats.org/officeDocument/2006/relationships/customXml" Target="../ink/ink709.xml"/><Relationship Id="rId20" Type="http://schemas.openxmlformats.org/officeDocument/2006/relationships/image" Target="../media/image717.png"/><Relationship Id="rId41" Type="http://schemas.openxmlformats.org/officeDocument/2006/relationships/customXml" Target="../ink/ink696.xml"/><Relationship Id="rId54" Type="http://schemas.openxmlformats.org/officeDocument/2006/relationships/image" Target="../media/image733.png"/><Relationship Id="rId62" Type="http://schemas.openxmlformats.org/officeDocument/2006/relationships/image" Target="../media/image737.png"/><Relationship Id="rId70" Type="http://schemas.openxmlformats.org/officeDocument/2006/relationships/image" Target="../media/image741.png"/><Relationship Id="rId75" Type="http://schemas.openxmlformats.org/officeDocument/2006/relationships/customXml" Target="../ink/ink71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78.xml"/><Relationship Id="rId15" Type="http://schemas.openxmlformats.org/officeDocument/2006/relationships/customXml" Target="../ink/ink683.xml"/><Relationship Id="rId23" Type="http://schemas.openxmlformats.org/officeDocument/2006/relationships/customXml" Target="../ink/ink687.xml"/><Relationship Id="rId28" Type="http://schemas.openxmlformats.org/officeDocument/2006/relationships/image" Target="../media/image721.png"/><Relationship Id="rId36" Type="http://schemas.openxmlformats.org/officeDocument/2006/relationships/image" Target="../media/image725.png"/><Relationship Id="rId49" Type="http://schemas.openxmlformats.org/officeDocument/2006/relationships/customXml" Target="../ink/ink700.xml"/><Relationship Id="rId57" Type="http://schemas.openxmlformats.org/officeDocument/2006/relationships/customXml" Target="../ink/ink704.xml"/><Relationship Id="rId10" Type="http://schemas.openxmlformats.org/officeDocument/2006/relationships/customXml" Target="../ink/ink680.xml"/><Relationship Id="rId31" Type="http://schemas.openxmlformats.org/officeDocument/2006/relationships/customXml" Target="../ink/ink691.xml"/><Relationship Id="rId44" Type="http://schemas.openxmlformats.org/officeDocument/2006/relationships/image" Target="../media/image728.png"/><Relationship Id="rId52" Type="http://schemas.openxmlformats.org/officeDocument/2006/relationships/image" Target="../media/image732.png"/><Relationship Id="rId60" Type="http://schemas.openxmlformats.org/officeDocument/2006/relationships/image" Target="../media/image736.png"/><Relationship Id="rId65" Type="http://schemas.openxmlformats.org/officeDocument/2006/relationships/customXml" Target="../ink/ink708.xml"/><Relationship Id="rId73" Type="http://schemas.openxmlformats.org/officeDocument/2006/relationships/customXml" Target="../ink/ink712.xml"/><Relationship Id="rId78" Type="http://schemas.openxmlformats.org/officeDocument/2006/relationships/image" Target="../media/image745.png"/><Relationship Id="rId4" Type="http://schemas.openxmlformats.org/officeDocument/2006/relationships/customXml" Target="../ink/ink677.xml"/><Relationship Id="rId9" Type="http://schemas.openxmlformats.org/officeDocument/2006/relationships/image" Target="../media/image712.png"/><Relationship Id="rId13" Type="http://schemas.openxmlformats.org/officeDocument/2006/relationships/customXml" Target="../ink/ink682.xml"/><Relationship Id="rId18" Type="http://schemas.openxmlformats.org/officeDocument/2006/relationships/image" Target="../media/image716.png"/><Relationship Id="rId39" Type="http://schemas.openxmlformats.org/officeDocument/2006/relationships/customXml" Target="../ink/ink695.xml"/><Relationship Id="rId34" Type="http://schemas.openxmlformats.org/officeDocument/2006/relationships/image" Target="../media/image724.png"/><Relationship Id="rId50" Type="http://schemas.openxmlformats.org/officeDocument/2006/relationships/image" Target="../media/image731.png"/><Relationship Id="rId55" Type="http://schemas.openxmlformats.org/officeDocument/2006/relationships/customXml" Target="../ink/ink703.xml"/><Relationship Id="rId76" Type="http://schemas.openxmlformats.org/officeDocument/2006/relationships/image" Target="../media/image744.png"/><Relationship Id="rId7" Type="http://schemas.openxmlformats.org/officeDocument/2006/relationships/image" Target="../media/image711.png"/><Relationship Id="rId71" Type="http://schemas.openxmlformats.org/officeDocument/2006/relationships/customXml" Target="../ink/ink711.xml"/><Relationship Id="rId2" Type="http://schemas.openxmlformats.org/officeDocument/2006/relationships/customXml" Target="../ink/ink676.xml"/><Relationship Id="rId29" Type="http://schemas.openxmlformats.org/officeDocument/2006/relationships/customXml" Target="../ink/ink69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6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8.png"/><Relationship Id="rId7" Type="http://schemas.openxmlformats.org/officeDocument/2006/relationships/image" Target="../media/image750.png"/><Relationship Id="rId2" Type="http://schemas.openxmlformats.org/officeDocument/2006/relationships/image" Target="../media/image74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16.xml"/><Relationship Id="rId5" Type="http://schemas.openxmlformats.org/officeDocument/2006/relationships/image" Target="../media/image749.png"/><Relationship Id="rId4" Type="http://schemas.openxmlformats.org/officeDocument/2006/relationships/customXml" Target="../ink/ink7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11.xml"/><Relationship Id="rId18" Type="http://schemas.openxmlformats.org/officeDocument/2006/relationships/image" Target="../media/image18.png"/><Relationship Id="rId26" Type="http://schemas.openxmlformats.org/officeDocument/2006/relationships/image" Target="../media/image22.png"/><Relationship Id="rId39" Type="http://schemas.openxmlformats.org/officeDocument/2006/relationships/customXml" Target="../ink/ink24.xml"/><Relationship Id="rId21" Type="http://schemas.openxmlformats.org/officeDocument/2006/relationships/customXml" Target="../ink/ink15.xml"/><Relationship Id="rId34" Type="http://schemas.openxmlformats.org/officeDocument/2006/relationships/image" Target="../media/image26.png"/><Relationship Id="rId42" Type="http://schemas.openxmlformats.org/officeDocument/2006/relationships/image" Target="../media/image30.png"/><Relationship Id="rId7" Type="http://schemas.openxmlformats.org/officeDocument/2006/relationships/customXml" Target="../ink/ink8.xml"/><Relationship Id="rId2" Type="http://schemas.openxmlformats.org/officeDocument/2006/relationships/image" Target="../media/image10.png"/><Relationship Id="rId16" Type="http://schemas.openxmlformats.org/officeDocument/2006/relationships/image" Target="../media/image17.png"/><Relationship Id="rId20" Type="http://schemas.openxmlformats.org/officeDocument/2006/relationships/image" Target="../media/image19.png"/><Relationship Id="rId29" Type="http://schemas.openxmlformats.org/officeDocument/2006/relationships/customXml" Target="../ink/ink19.xml"/><Relationship Id="rId41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customXml" Target="../ink/ink10.xml"/><Relationship Id="rId24" Type="http://schemas.openxmlformats.org/officeDocument/2006/relationships/image" Target="../media/image21.png"/><Relationship Id="rId32" Type="http://schemas.openxmlformats.org/officeDocument/2006/relationships/image" Target="../media/image25.png"/><Relationship Id="rId37" Type="http://schemas.openxmlformats.org/officeDocument/2006/relationships/customXml" Target="../ink/ink23.xml"/><Relationship Id="rId40" Type="http://schemas.openxmlformats.org/officeDocument/2006/relationships/image" Target="../media/image29.png"/><Relationship Id="rId5" Type="http://schemas.openxmlformats.org/officeDocument/2006/relationships/customXml" Target="../ink/ink7.xml"/><Relationship Id="rId15" Type="http://schemas.openxmlformats.org/officeDocument/2006/relationships/customXml" Target="../ink/ink12.xml"/><Relationship Id="rId23" Type="http://schemas.openxmlformats.org/officeDocument/2006/relationships/customXml" Target="../ink/ink16.xml"/><Relationship Id="rId28" Type="http://schemas.openxmlformats.org/officeDocument/2006/relationships/image" Target="../media/image23.png"/><Relationship Id="rId36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customXml" Target="../ink/ink14.xml"/><Relationship Id="rId31" Type="http://schemas.openxmlformats.org/officeDocument/2006/relationships/customXml" Target="../ink/ink20.xml"/><Relationship Id="rId4" Type="http://schemas.openxmlformats.org/officeDocument/2006/relationships/image" Target="../media/image11.png"/><Relationship Id="rId9" Type="http://schemas.openxmlformats.org/officeDocument/2006/relationships/customXml" Target="../ink/ink9.xml"/><Relationship Id="rId14" Type="http://schemas.openxmlformats.org/officeDocument/2006/relationships/image" Target="../media/image16.png"/><Relationship Id="rId22" Type="http://schemas.openxmlformats.org/officeDocument/2006/relationships/image" Target="../media/image20.png"/><Relationship Id="rId27" Type="http://schemas.openxmlformats.org/officeDocument/2006/relationships/customXml" Target="../ink/ink18.xml"/><Relationship Id="rId30" Type="http://schemas.openxmlformats.org/officeDocument/2006/relationships/image" Target="../media/image24.png"/><Relationship Id="rId35" Type="http://schemas.openxmlformats.org/officeDocument/2006/relationships/customXml" Target="../ink/ink22.xml"/><Relationship Id="rId8" Type="http://schemas.openxmlformats.org/officeDocument/2006/relationships/image" Target="../media/image13.png"/><Relationship Id="rId3" Type="http://schemas.openxmlformats.org/officeDocument/2006/relationships/customXml" Target="../ink/ink6.xml"/><Relationship Id="rId12" Type="http://schemas.openxmlformats.org/officeDocument/2006/relationships/image" Target="../media/image15.png"/><Relationship Id="rId17" Type="http://schemas.openxmlformats.org/officeDocument/2006/relationships/customXml" Target="../ink/ink13.xml"/><Relationship Id="rId25" Type="http://schemas.openxmlformats.org/officeDocument/2006/relationships/customXml" Target="../ink/ink17.xml"/><Relationship Id="rId33" Type="http://schemas.openxmlformats.org/officeDocument/2006/relationships/customXml" Target="../ink/ink21.xml"/><Relationship Id="rId38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1.xml"/><Relationship Id="rId18" Type="http://schemas.openxmlformats.org/officeDocument/2006/relationships/image" Target="../media/image39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12" Type="http://schemas.openxmlformats.org/officeDocument/2006/relationships/image" Target="../media/image36.png"/><Relationship Id="rId17" Type="http://schemas.openxmlformats.org/officeDocument/2006/relationships/customXml" Target="../ink/ink33.xml"/><Relationship Id="rId2" Type="http://schemas.openxmlformats.org/officeDocument/2006/relationships/image" Target="../media/image31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11" Type="http://schemas.openxmlformats.org/officeDocument/2006/relationships/customXml" Target="../ink/ink30.xml"/><Relationship Id="rId5" Type="http://schemas.openxmlformats.org/officeDocument/2006/relationships/customXml" Target="../ink/ink27.xml"/><Relationship Id="rId15" Type="http://schemas.openxmlformats.org/officeDocument/2006/relationships/customXml" Target="../ink/ink32.xml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customXml" Target="../ink/ink29.xml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44.xml"/><Relationship Id="rId21" Type="http://schemas.openxmlformats.org/officeDocument/2006/relationships/image" Target="../media/image51.png"/><Relationship Id="rId42" Type="http://schemas.openxmlformats.org/officeDocument/2006/relationships/customXml" Target="../ink/ink52.xml"/><Relationship Id="rId47" Type="http://schemas.openxmlformats.org/officeDocument/2006/relationships/image" Target="../media/image64.png"/><Relationship Id="rId63" Type="http://schemas.openxmlformats.org/officeDocument/2006/relationships/image" Target="../media/image72.png"/><Relationship Id="rId68" Type="http://schemas.openxmlformats.org/officeDocument/2006/relationships/customXml" Target="../ink/ink65.xml"/><Relationship Id="rId16" Type="http://schemas.openxmlformats.org/officeDocument/2006/relationships/customXml" Target="../ink/ink39.xml"/><Relationship Id="rId11" Type="http://schemas.openxmlformats.org/officeDocument/2006/relationships/image" Target="../media/image46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9.png"/><Relationship Id="rId40" Type="http://schemas.openxmlformats.org/officeDocument/2006/relationships/customXml" Target="../ink/ink51.xml"/><Relationship Id="rId45" Type="http://schemas.openxmlformats.org/officeDocument/2006/relationships/image" Target="../media/image63.png"/><Relationship Id="rId53" Type="http://schemas.openxmlformats.org/officeDocument/2006/relationships/image" Target="../media/image67.png"/><Relationship Id="rId58" Type="http://schemas.openxmlformats.org/officeDocument/2006/relationships/customXml" Target="../ink/ink60.xml"/><Relationship Id="rId66" Type="http://schemas.openxmlformats.org/officeDocument/2006/relationships/customXml" Target="../ink/ink64.xml"/><Relationship Id="rId74" Type="http://schemas.openxmlformats.org/officeDocument/2006/relationships/customXml" Target="../ink/ink68.xml"/><Relationship Id="rId5" Type="http://schemas.openxmlformats.org/officeDocument/2006/relationships/image" Target="../media/image43.png"/><Relationship Id="rId61" Type="http://schemas.openxmlformats.org/officeDocument/2006/relationships/image" Target="../media/image71.png"/><Relationship Id="rId19" Type="http://schemas.openxmlformats.org/officeDocument/2006/relationships/image" Target="../media/image50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54.png"/><Relationship Id="rId30" Type="http://schemas.openxmlformats.org/officeDocument/2006/relationships/customXml" Target="../ink/ink46.xml"/><Relationship Id="rId35" Type="http://schemas.openxmlformats.org/officeDocument/2006/relationships/image" Target="../media/image58.png"/><Relationship Id="rId43" Type="http://schemas.openxmlformats.org/officeDocument/2006/relationships/image" Target="../media/image62.png"/><Relationship Id="rId48" Type="http://schemas.openxmlformats.org/officeDocument/2006/relationships/customXml" Target="../ink/ink55.xml"/><Relationship Id="rId56" Type="http://schemas.openxmlformats.org/officeDocument/2006/relationships/customXml" Target="../ink/ink59.xml"/><Relationship Id="rId64" Type="http://schemas.openxmlformats.org/officeDocument/2006/relationships/customXml" Target="../ink/ink63.xml"/><Relationship Id="rId69" Type="http://schemas.openxmlformats.org/officeDocument/2006/relationships/image" Target="../media/image75.png"/><Relationship Id="rId77" Type="http://schemas.openxmlformats.org/officeDocument/2006/relationships/image" Target="../media/image79.png"/><Relationship Id="rId8" Type="http://schemas.openxmlformats.org/officeDocument/2006/relationships/customXml" Target="../ink/ink35.xml"/><Relationship Id="rId51" Type="http://schemas.openxmlformats.org/officeDocument/2006/relationships/image" Target="../media/image66.png"/><Relationship Id="rId72" Type="http://schemas.openxmlformats.org/officeDocument/2006/relationships/customXml" Target="../ink/ink67.xml"/><Relationship Id="rId3" Type="http://schemas.openxmlformats.org/officeDocument/2006/relationships/image" Target="../media/image41.png"/><Relationship Id="rId12" Type="http://schemas.openxmlformats.org/officeDocument/2006/relationships/customXml" Target="../ink/ink37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33" Type="http://schemas.openxmlformats.org/officeDocument/2006/relationships/image" Target="../media/image57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59" Type="http://schemas.openxmlformats.org/officeDocument/2006/relationships/image" Target="../media/image70.png"/><Relationship Id="rId67" Type="http://schemas.openxmlformats.org/officeDocument/2006/relationships/image" Target="../media/image74.png"/><Relationship Id="rId20" Type="http://schemas.openxmlformats.org/officeDocument/2006/relationships/customXml" Target="../ink/ink41.xml"/><Relationship Id="rId41" Type="http://schemas.openxmlformats.org/officeDocument/2006/relationships/image" Target="../media/image61.png"/><Relationship Id="rId54" Type="http://schemas.openxmlformats.org/officeDocument/2006/relationships/customXml" Target="../ink/ink58.xml"/><Relationship Id="rId62" Type="http://schemas.openxmlformats.org/officeDocument/2006/relationships/customXml" Target="../ink/ink62.xml"/><Relationship Id="rId70" Type="http://schemas.openxmlformats.org/officeDocument/2006/relationships/customXml" Target="../ink/ink66.xml"/><Relationship Id="rId75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4.xml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49" Type="http://schemas.openxmlformats.org/officeDocument/2006/relationships/image" Target="../media/image65.png"/><Relationship Id="rId57" Type="http://schemas.openxmlformats.org/officeDocument/2006/relationships/image" Target="../media/image69.png"/><Relationship Id="rId10" Type="http://schemas.openxmlformats.org/officeDocument/2006/relationships/customXml" Target="../ink/ink36.xml"/><Relationship Id="rId31" Type="http://schemas.openxmlformats.org/officeDocument/2006/relationships/image" Target="../media/image56.png"/><Relationship Id="rId44" Type="http://schemas.openxmlformats.org/officeDocument/2006/relationships/customXml" Target="../ink/ink53.xml"/><Relationship Id="rId52" Type="http://schemas.openxmlformats.org/officeDocument/2006/relationships/customXml" Target="../ink/ink57.xml"/><Relationship Id="rId60" Type="http://schemas.openxmlformats.org/officeDocument/2006/relationships/customXml" Target="../ink/ink61.xml"/><Relationship Id="rId65" Type="http://schemas.openxmlformats.org/officeDocument/2006/relationships/image" Target="../media/image73.png"/><Relationship Id="rId73" Type="http://schemas.openxmlformats.org/officeDocument/2006/relationships/image" Target="../media/image77.png"/><Relationship Id="rId4" Type="http://schemas.openxmlformats.org/officeDocument/2006/relationships/image" Target="../media/image42.png"/><Relationship Id="rId9" Type="http://schemas.openxmlformats.org/officeDocument/2006/relationships/image" Target="../media/image45.png"/><Relationship Id="rId13" Type="http://schemas.openxmlformats.org/officeDocument/2006/relationships/image" Target="../media/image47.png"/><Relationship Id="rId18" Type="http://schemas.openxmlformats.org/officeDocument/2006/relationships/customXml" Target="../ink/ink40.xml"/><Relationship Id="rId39" Type="http://schemas.openxmlformats.org/officeDocument/2006/relationships/image" Target="../media/image60.png"/><Relationship Id="rId34" Type="http://schemas.openxmlformats.org/officeDocument/2006/relationships/customXml" Target="../ink/ink48.xml"/><Relationship Id="rId50" Type="http://schemas.openxmlformats.org/officeDocument/2006/relationships/customXml" Target="../ink/ink56.xml"/><Relationship Id="rId55" Type="http://schemas.openxmlformats.org/officeDocument/2006/relationships/image" Target="../media/image68.png"/><Relationship Id="rId76" Type="http://schemas.openxmlformats.org/officeDocument/2006/relationships/customXml" Target="../ink/ink69.xml"/><Relationship Id="rId7" Type="http://schemas.openxmlformats.org/officeDocument/2006/relationships/image" Target="../media/image44.png"/><Relationship Id="rId71" Type="http://schemas.openxmlformats.org/officeDocument/2006/relationships/image" Target="../media/image76.png"/><Relationship Id="rId2" Type="http://schemas.openxmlformats.org/officeDocument/2006/relationships/image" Target="../media/image40.png"/><Relationship Id="rId29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4.xml"/><Relationship Id="rId18" Type="http://schemas.openxmlformats.org/officeDocument/2006/relationships/image" Target="../media/image86.png"/><Relationship Id="rId26" Type="http://schemas.openxmlformats.org/officeDocument/2006/relationships/image" Target="../media/image90.png"/><Relationship Id="rId39" Type="http://schemas.openxmlformats.org/officeDocument/2006/relationships/customXml" Target="../ink/ink87.xml"/><Relationship Id="rId21" Type="http://schemas.openxmlformats.org/officeDocument/2006/relationships/customXml" Target="../ink/ink78.xml"/><Relationship Id="rId34" Type="http://schemas.openxmlformats.org/officeDocument/2006/relationships/image" Target="../media/image94.png"/><Relationship Id="rId42" Type="http://schemas.openxmlformats.org/officeDocument/2006/relationships/image" Target="../media/image98.png"/><Relationship Id="rId47" Type="http://schemas.openxmlformats.org/officeDocument/2006/relationships/customXml" Target="../ink/ink91.xml"/><Relationship Id="rId50" Type="http://schemas.openxmlformats.org/officeDocument/2006/relationships/image" Target="../media/image102.png"/><Relationship Id="rId7" Type="http://schemas.openxmlformats.org/officeDocument/2006/relationships/customXml" Target="../ink/ink71.xml"/><Relationship Id="rId2" Type="http://schemas.openxmlformats.org/officeDocument/2006/relationships/image" Target="../media/image41.png"/><Relationship Id="rId16" Type="http://schemas.openxmlformats.org/officeDocument/2006/relationships/image" Target="../media/image85.png"/><Relationship Id="rId29" Type="http://schemas.openxmlformats.org/officeDocument/2006/relationships/customXml" Target="../ink/ink82.xml"/><Relationship Id="rId11" Type="http://schemas.openxmlformats.org/officeDocument/2006/relationships/customXml" Target="../ink/ink73.xml"/><Relationship Id="rId24" Type="http://schemas.openxmlformats.org/officeDocument/2006/relationships/image" Target="../media/image89.png"/><Relationship Id="rId32" Type="http://schemas.openxmlformats.org/officeDocument/2006/relationships/image" Target="../media/image93.png"/><Relationship Id="rId37" Type="http://schemas.openxmlformats.org/officeDocument/2006/relationships/customXml" Target="../ink/ink86.xml"/><Relationship Id="rId40" Type="http://schemas.openxmlformats.org/officeDocument/2006/relationships/image" Target="../media/image97.png"/><Relationship Id="rId45" Type="http://schemas.openxmlformats.org/officeDocument/2006/relationships/customXml" Target="../ink/ink90.xml"/><Relationship Id="rId5" Type="http://schemas.openxmlformats.org/officeDocument/2006/relationships/customXml" Target="../ink/ink70.xml"/><Relationship Id="rId15" Type="http://schemas.openxmlformats.org/officeDocument/2006/relationships/customXml" Target="../ink/ink75.xml"/><Relationship Id="rId23" Type="http://schemas.openxmlformats.org/officeDocument/2006/relationships/customXml" Target="../ink/ink79.xml"/><Relationship Id="rId28" Type="http://schemas.openxmlformats.org/officeDocument/2006/relationships/image" Target="../media/image91.png"/><Relationship Id="rId36" Type="http://schemas.openxmlformats.org/officeDocument/2006/relationships/image" Target="../media/image95.png"/><Relationship Id="rId49" Type="http://schemas.openxmlformats.org/officeDocument/2006/relationships/customXml" Target="../ink/ink92.xml"/><Relationship Id="rId10" Type="http://schemas.openxmlformats.org/officeDocument/2006/relationships/image" Target="../media/image82.png"/><Relationship Id="rId19" Type="http://schemas.openxmlformats.org/officeDocument/2006/relationships/customXml" Target="../ink/ink77.xml"/><Relationship Id="rId31" Type="http://schemas.openxmlformats.org/officeDocument/2006/relationships/customXml" Target="../ink/ink83.xml"/><Relationship Id="rId44" Type="http://schemas.openxmlformats.org/officeDocument/2006/relationships/image" Target="../media/image99.png"/><Relationship Id="rId52" Type="http://schemas.openxmlformats.org/officeDocument/2006/relationships/image" Target="../media/image103.png"/><Relationship Id="rId4" Type="http://schemas.openxmlformats.org/officeDocument/2006/relationships/image" Target="../media/image43.png"/><Relationship Id="rId9" Type="http://schemas.openxmlformats.org/officeDocument/2006/relationships/customXml" Target="../ink/ink72.xml"/><Relationship Id="rId14" Type="http://schemas.openxmlformats.org/officeDocument/2006/relationships/image" Target="../media/image84.png"/><Relationship Id="rId22" Type="http://schemas.openxmlformats.org/officeDocument/2006/relationships/image" Target="../media/image88.png"/><Relationship Id="rId27" Type="http://schemas.openxmlformats.org/officeDocument/2006/relationships/customXml" Target="../ink/ink81.xml"/><Relationship Id="rId30" Type="http://schemas.openxmlformats.org/officeDocument/2006/relationships/image" Target="../media/image92.png"/><Relationship Id="rId35" Type="http://schemas.openxmlformats.org/officeDocument/2006/relationships/customXml" Target="../ink/ink85.xml"/><Relationship Id="rId43" Type="http://schemas.openxmlformats.org/officeDocument/2006/relationships/customXml" Target="../ink/ink89.xml"/><Relationship Id="rId48" Type="http://schemas.openxmlformats.org/officeDocument/2006/relationships/image" Target="../media/image101.png"/><Relationship Id="rId8" Type="http://schemas.openxmlformats.org/officeDocument/2006/relationships/image" Target="../media/image81.png"/><Relationship Id="rId51" Type="http://schemas.openxmlformats.org/officeDocument/2006/relationships/customXml" Target="../ink/ink93.xml"/><Relationship Id="rId3" Type="http://schemas.openxmlformats.org/officeDocument/2006/relationships/image" Target="../media/image42.png"/><Relationship Id="rId12" Type="http://schemas.openxmlformats.org/officeDocument/2006/relationships/image" Target="../media/image83.png"/><Relationship Id="rId17" Type="http://schemas.openxmlformats.org/officeDocument/2006/relationships/customXml" Target="../ink/ink76.xml"/><Relationship Id="rId25" Type="http://schemas.openxmlformats.org/officeDocument/2006/relationships/customXml" Target="../ink/ink80.xml"/><Relationship Id="rId33" Type="http://schemas.openxmlformats.org/officeDocument/2006/relationships/customXml" Target="../ink/ink84.xml"/><Relationship Id="rId38" Type="http://schemas.openxmlformats.org/officeDocument/2006/relationships/image" Target="../media/image96.png"/><Relationship Id="rId46" Type="http://schemas.openxmlformats.org/officeDocument/2006/relationships/image" Target="../media/image100.png"/><Relationship Id="rId20" Type="http://schemas.openxmlformats.org/officeDocument/2006/relationships/image" Target="../media/image87.png"/><Relationship Id="rId41" Type="http://schemas.openxmlformats.org/officeDocument/2006/relationships/customXml" Target="../ink/ink8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8.xml"/><Relationship Id="rId18" Type="http://schemas.openxmlformats.org/officeDocument/2006/relationships/image" Target="../media/image113.png"/><Relationship Id="rId26" Type="http://schemas.openxmlformats.org/officeDocument/2006/relationships/image" Target="../media/image117.png"/><Relationship Id="rId39" Type="http://schemas.openxmlformats.org/officeDocument/2006/relationships/customXml" Target="../ink/ink111.xml"/><Relationship Id="rId21" Type="http://schemas.openxmlformats.org/officeDocument/2006/relationships/customXml" Target="../ink/ink102.xml"/><Relationship Id="rId34" Type="http://schemas.openxmlformats.org/officeDocument/2006/relationships/image" Target="../media/image121.png"/><Relationship Id="rId42" Type="http://schemas.openxmlformats.org/officeDocument/2006/relationships/image" Target="../media/image125.png"/><Relationship Id="rId47" Type="http://schemas.openxmlformats.org/officeDocument/2006/relationships/customXml" Target="../ink/ink115.xml"/><Relationship Id="rId50" Type="http://schemas.openxmlformats.org/officeDocument/2006/relationships/image" Target="../media/image129.png"/><Relationship Id="rId55" Type="http://schemas.openxmlformats.org/officeDocument/2006/relationships/customXml" Target="../ink/ink119.xml"/><Relationship Id="rId7" Type="http://schemas.openxmlformats.org/officeDocument/2006/relationships/customXml" Target="../ink/ink95.xml"/><Relationship Id="rId2" Type="http://schemas.openxmlformats.org/officeDocument/2006/relationships/image" Target="../media/image104.png"/><Relationship Id="rId16" Type="http://schemas.openxmlformats.org/officeDocument/2006/relationships/image" Target="../media/image112.png"/><Relationship Id="rId29" Type="http://schemas.openxmlformats.org/officeDocument/2006/relationships/customXml" Target="../ink/ink106.xml"/><Relationship Id="rId11" Type="http://schemas.openxmlformats.org/officeDocument/2006/relationships/customXml" Target="../ink/ink97.xml"/><Relationship Id="rId24" Type="http://schemas.openxmlformats.org/officeDocument/2006/relationships/image" Target="../media/image116.png"/><Relationship Id="rId32" Type="http://schemas.openxmlformats.org/officeDocument/2006/relationships/image" Target="../media/image120.png"/><Relationship Id="rId37" Type="http://schemas.openxmlformats.org/officeDocument/2006/relationships/customXml" Target="../ink/ink110.xml"/><Relationship Id="rId40" Type="http://schemas.openxmlformats.org/officeDocument/2006/relationships/image" Target="../media/image124.png"/><Relationship Id="rId45" Type="http://schemas.openxmlformats.org/officeDocument/2006/relationships/customXml" Target="../ink/ink114.xml"/><Relationship Id="rId53" Type="http://schemas.openxmlformats.org/officeDocument/2006/relationships/customXml" Target="../ink/ink118.xml"/><Relationship Id="rId58" Type="http://schemas.openxmlformats.org/officeDocument/2006/relationships/image" Target="../media/image133.png"/><Relationship Id="rId5" Type="http://schemas.openxmlformats.org/officeDocument/2006/relationships/customXml" Target="../ink/ink94.xml"/><Relationship Id="rId19" Type="http://schemas.openxmlformats.org/officeDocument/2006/relationships/customXml" Target="../ink/ink101.xml"/><Relationship Id="rId4" Type="http://schemas.openxmlformats.org/officeDocument/2006/relationships/image" Target="../media/image106.png"/><Relationship Id="rId9" Type="http://schemas.openxmlformats.org/officeDocument/2006/relationships/customXml" Target="../ink/ink96.xml"/><Relationship Id="rId14" Type="http://schemas.openxmlformats.org/officeDocument/2006/relationships/image" Target="../media/image111.png"/><Relationship Id="rId22" Type="http://schemas.openxmlformats.org/officeDocument/2006/relationships/image" Target="../media/image115.png"/><Relationship Id="rId27" Type="http://schemas.openxmlformats.org/officeDocument/2006/relationships/customXml" Target="../ink/ink105.xml"/><Relationship Id="rId30" Type="http://schemas.openxmlformats.org/officeDocument/2006/relationships/image" Target="../media/image119.png"/><Relationship Id="rId35" Type="http://schemas.openxmlformats.org/officeDocument/2006/relationships/customXml" Target="../ink/ink109.xml"/><Relationship Id="rId43" Type="http://schemas.openxmlformats.org/officeDocument/2006/relationships/customXml" Target="../ink/ink113.xml"/><Relationship Id="rId48" Type="http://schemas.openxmlformats.org/officeDocument/2006/relationships/image" Target="../media/image128.png"/><Relationship Id="rId56" Type="http://schemas.openxmlformats.org/officeDocument/2006/relationships/image" Target="../media/image132.png"/><Relationship Id="rId8" Type="http://schemas.openxmlformats.org/officeDocument/2006/relationships/image" Target="../media/image108.png"/><Relationship Id="rId51" Type="http://schemas.openxmlformats.org/officeDocument/2006/relationships/customXml" Target="../ink/ink117.xml"/><Relationship Id="rId3" Type="http://schemas.openxmlformats.org/officeDocument/2006/relationships/image" Target="../media/image105.png"/><Relationship Id="rId12" Type="http://schemas.openxmlformats.org/officeDocument/2006/relationships/image" Target="../media/image110.png"/><Relationship Id="rId17" Type="http://schemas.openxmlformats.org/officeDocument/2006/relationships/customXml" Target="../ink/ink100.xml"/><Relationship Id="rId25" Type="http://schemas.openxmlformats.org/officeDocument/2006/relationships/customXml" Target="../ink/ink104.xml"/><Relationship Id="rId33" Type="http://schemas.openxmlformats.org/officeDocument/2006/relationships/customXml" Target="../ink/ink108.xml"/><Relationship Id="rId38" Type="http://schemas.openxmlformats.org/officeDocument/2006/relationships/image" Target="../media/image123.png"/><Relationship Id="rId46" Type="http://schemas.openxmlformats.org/officeDocument/2006/relationships/image" Target="../media/image127.png"/><Relationship Id="rId20" Type="http://schemas.openxmlformats.org/officeDocument/2006/relationships/image" Target="../media/image114.png"/><Relationship Id="rId41" Type="http://schemas.openxmlformats.org/officeDocument/2006/relationships/customXml" Target="../ink/ink112.xml"/><Relationship Id="rId54" Type="http://schemas.openxmlformats.org/officeDocument/2006/relationships/image" Target="../media/image1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5" Type="http://schemas.openxmlformats.org/officeDocument/2006/relationships/customXml" Target="../ink/ink99.xml"/><Relationship Id="rId23" Type="http://schemas.openxmlformats.org/officeDocument/2006/relationships/customXml" Target="../ink/ink103.xml"/><Relationship Id="rId28" Type="http://schemas.openxmlformats.org/officeDocument/2006/relationships/image" Target="../media/image118.png"/><Relationship Id="rId36" Type="http://schemas.openxmlformats.org/officeDocument/2006/relationships/image" Target="../media/image122.png"/><Relationship Id="rId49" Type="http://schemas.openxmlformats.org/officeDocument/2006/relationships/customXml" Target="../ink/ink116.xml"/><Relationship Id="rId57" Type="http://schemas.openxmlformats.org/officeDocument/2006/relationships/customXml" Target="../ink/ink120.xml"/><Relationship Id="rId10" Type="http://schemas.openxmlformats.org/officeDocument/2006/relationships/image" Target="../media/image109.png"/><Relationship Id="rId31" Type="http://schemas.openxmlformats.org/officeDocument/2006/relationships/customXml" Target="../ink/ink107.xml"/><Relationship Id="rId44" Type="http://schemas.openxmlformats.org/officeDocument/2006/relationships/image" Target="../media/image126.png"/><Relationship Id="rId52" Type="http://schemas.openxmlformats.org/officeDocument/2006/relationships/image" Target="../media/image1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tăText 1">
            <a:extLst>
              <a:ext uri="{FF2B5EF4-FFF2-40B4-BE49-F238E27FC236}">
                <a16:creationId xmlns:a16="http://schemas.microsoft.com/office/drawing/2014/main" id="{7ACE83AA-A531-493C-86FE-1E8ED5F920C6}"/>
              </a:ext>
            </a:extLst>
          </p:cNvPr>
          <p:cNvSpPr txBox="1"/>
          <p:nvPr/>
        </p:nvSpPr>
        <p:spPr>
          <a:xfrm>
            <a:off x="701099" y="685830"/>
            <a:ext cx="10698362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Electronică digitală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4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-202</a:t>
            </a:r>
            <a:r>
              <a:rPr lang="ro-RO" sz="36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  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Curs </a:t>
            </a:r>
            <a:r>
              <a:rPr kumimoji="0" lang="ro-RO" sz="36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5 =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Anul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de </a:t>
            </a:r>
            <a:r>
              <a:rPr lang="en-US" sz="3600" b="1" dirty="0" err="1">
                <a:solidFill>
                  <a:srgbClr val="FF0000"/>
                </a:solidFill>
                <a:latin typeface="Calibri" panose="020F0502020204030204"/>
              </a:rPr>
              <a:t>studii</a:t>
            </a:r>
            <a:r>
              <a:rPr lang="en-US" sz="3600" b="1" dirty="0">
                <a:solidFill>
                  <a:srgbClr val="FF0000"/>
                </a:solidFill>
                <a:latin typeface="Calibri" panose="020F0502020204030204"/>
              </a:rPr>
              <a:t> </a:t>
            </a:r>
            <a:r>
              <a:rPr lang="ro-RO" sz="3600" b="1" dirty="0">
                <a:solidFill>
                  <a:srgbClr val="FF0000"/>
                </a:solidFill>
                <a:latin typeface="Calibri" panose="020F0502020204030204"/>
              </a:rPr>
              <a:t>C2</a:t>
            </a:r>
            <a:endParaRPr kumimoji="0" lang="ro-RO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Săptămâna </a:t>
            </a:r>
            <a:r>
              <a:rPr lang="ro-RO" sz="3200" b="1" dirty="0">
                <a:solidFill>
                  <a:srgbClr val="0000FF"/>
                </a:solidFill>
                <a:latin typeface="Calibri" panose="020F0502020204030204"/>
              </a:rPr>
              <a:t>5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  <a:r>
              <a:rPr kumimoji="0" lang="ro-RO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sz="3200" b="1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Octombrie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            12: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 –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4: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o-RO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ionel.bostan@upit.ro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o-RO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219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183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C527276C-F149-4B24-B3E7-B56967BD1363}"/>
                  </a:ext>
                </a:extLst>
              </p14:cNvPr>
              <p14:cNvContentPartPr/>
              <p14:nvPr/>
            </p14:nvContentPartPr>
            <p14:xfrm>
              <a:off x="1697589" y="2963785"/>
              <a:ext cx="6244200" cy="58860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C527276C-F149-4B24-B3E7-B56967BD13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79589" y="2945785"/>
                <a:ext cx="6279840" cy="62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34997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309C3F0-BEF3-4D66-BEC0-6D17D7F10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0" y="594391"/>
            <a:ext cx="10572750" cy="3762375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1D7EC9D-965C-4ACE-8BBA-4DEF636D4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4617707"/>
            <a:ext cx="9803088" cy="164428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23F54FFA-55B4-4781-8D9B-D1A545922277}"/>
                  </a:ext>
                </a:extLst>
              </p14:cNvPr>
              <p14:cNvContentPartPr/>
              <p14:nvPr/>
            </p14:nvContentPartPr>
            <p14:xfrm>
              <a:off x="3421629" y="3840025"/>
              <a:ext cx="642960" cy="29052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23F54FFA-55B4-4781-8D9B-D1A5459222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03629" y="3822385"/>
                <a:ext cx="67860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86B2FE66-FF0C-4234-BFCA-890A3BFF86FE}"/>
                  </a:ext>
                </a:extLst>
              </p14:cNvPr>
              <p14:cNvContentPartPr/>
              <p14:nvPr/>
            </p14:nvContentPartPr>
            <p14:xfrm>
              <a:off x="1698669" y="3797905"/>
              <a:ext cx="1456200" cy="39456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86B2FE66-FF0C-4234-BFCA-890A3BFF86F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80673" y="3779905"/>
                <a:ext cx="1491831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962D3966-3298-46AC-99DB-6BE9958C0C43}"/>
                  </a:ext>
                </a:extLst>
              </p14:cNvPr>
              <p14:cNvContentPartPr/>
              <p14:nvPr/>
            </p14:nvContentPartPr>
            <p14:xfrm>
              <a:off x="1201149" y="3931825"/>
              <a:ext cx="201960" cy="3376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962D3966-3298-46AC-99DB-6BE9958C0C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3509" y="3913825"/>
                <a:ext cx="23760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F112457A-5478-4D8C-A836-D53FEE3E2FE0}"/>
                  </a:ext>
                </a:extLst>
              </p14:cNvPr>
              <p14:cNvContentPartPr/>
              <p14:nvPr/>
            </p14:nvContentPartPr>
            <p14:xfrm>
              <a:off x="9225549" y="4129105"/>
              <a:ext cx="2043720" cy="4446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F112457A-5478-4D8C-A836-D53FEE3E2FE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207549" y="4111105"/>
                <a:ext cx="2079360" cy="4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F97D57D1-0D26-44D9-8C1B-3832C8E8AD4E}"/>
                  </a:ext>
                </a:extLst>
              </p14:cNvPr>
              <p14:cNvContentPartPr/>
              <p14:nvPr/>
            </p14:nvContentPartPr>
            <p14:xfrm>
              <a:off x="7449669" y="4128745"/>
              <a:ext cx="1482480" cy="3574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F97D57D1-0D26-44D9-8C1B-3832C8E8AD4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432029" y="4110745"/>
                <a:ext cx="151812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E487440F-42EC-4465-A7F4-CFEA55876105}"/>
                  </a:ext>
                </a:extLst>
              </p14:cNvPr>
              <p14:cNvContentPartPr/>
              <p14:nvPr/>
            </p14:nvContentPartPr>
            <p14:xfrm>
              <a:off x="6915069" y="4215505"/>
              <a:ext cx="231840" cy="3402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E487440F-42EC-4465-A7F4-CFEA5587610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7429" y="4197846"/>
                <a:ext cx="267480" cy="3758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A367F6B1-3B3D-44BD-8E69-0EBF212F29FF}"/>
                  </a:ext>
                </a:extLst>
              </p14:cNvPr>
              <p14:cNvContentPartPr/>
              <p14:nvPr/>
            </p14:nvContentPartPr>
            <p14:xfrm>
              <a:off x="10327869" y="1972705"/>
              <a:ext cx="1173240" cy="4280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A367F6B1-3B3D-44BD-8E69-0EBF212F29F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309869" y="1955065"/>
                <a:ext cx="1208880" cy="46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4016FE38-B9DF-428F-8657-F16031B9E4C0}"/>
                  </a:ext>
                </a:extLst>
              </p14:cNvPr>
              <p14:cNvContentPartPr/>
              <p14:nvPr/>
            </p14:nvContentPartPr>
            <p14:xfrm>
              <a:off x="1195389" y="1268185"/>
              <a:ext cx="2116080" cy="92844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4016FE38-B9DF-428F-8657-F16031B9E4C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77389" y="1250185"/>
                <a:ext cx="2151720" cy="9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83ED500C-22A2-4A0C-AD36-21C5D168EDF4}"/>
                  </a:ext>
                </a:extLst>
              </p14:cNvPr>
              <p14:cNvContentPartPr/>
              <p14:nvPr/>
            </p14:nvContentPartPr>
            <p14:xfrm>
              <a:off x="4949829" y="1221745"/>
              <a:ext cx="419760" cy="35928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83ED500C-22A2-4A0C-AD36-21C5D168EDF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32189" y="1203745"/>
                <a:ext cx="45540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E7B4F992-2186-4D10-A32C-DFF726A1CE22}"/>
                  </a:ext>
                </a:extLst>
              </p14:cNvPr>
              <p14:cNvContentPartPr/>
              <p14:nvPr/>
            </p14:nvContentPartPr>
            <p14:xfrm>
              <a:off x="3610629" y="1595065"/>
              <a:ext cx="438480" cy="37728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E7B4F992-2186-4D10-A32C-DFF726A1CE2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92989" y="1577425"/>
                <a:ext cx="474120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808E7B1C-99EE-40D7-BA4C-97201B2ADEB1}"/>
                  </a:ext>
                </a:extLst>
              </p14:cNvPr>
              <p14:cNvContentPartPr/>
              <p14:nvPr/>
            </p14:nvContentPartPr>
            <p14:xfrm>
              <a:off x="1957509" y="5575585"/>
              <a:ext cx="211680" cy="7592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808E7B1C-99EE-40D7-BA4C-97201B2ADEB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939509" y="5557945"/>
                <a:ext cx="247320" cy="79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9008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483A0074-092E-45E7-804D-E051DBBA0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3246122"/>
            <a:ext cx="11515725" cy="3305175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5225DBA9-8DF0-4B7D-8D15-967112A5C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195" y="45757"/>
            <a:ext cx="5305430" cy="3042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225DBA9-8DF0-4B7D-8D15-967112A5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3195" y="45757"/>
            <a:ext cx="5305430" cy="3042949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D3700A62-E254-4617-9639-6C47461B8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3337561"/>
            <a:ext cx="11449050" cy="67627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B7C8925A-F885-4ED4-BEF5-A9F279F8718B}"/>
                  </a:ext>
                </a:extLst>
              </p14:cNvPr>
              <p14:cNvContentPartPr/>
              <p14:nvPr/>
            </p14:nvContentPartPr>
            <p14:xfrm>
              <a:off x="257229" y="237865"/>
              <a:ext cx="11678040" cy="575568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B7C8925A-F885-4ED4-BEF5-A9F279F8718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9589" y="220225"/>
                <a:ext cx="11713680" cy="579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437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5225DBA9-8DF0-4B7D-8D15-967112A5C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074" y="137196"/>
            <a:ext cx="5305430" cy="3042949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C9B10BB6-FF22-49A0-B994-A0A2EBDE5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3327415"/>
            <a:ext cx="8229510" cy="3388622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F38D2166-7EA8-4260-B1D4-BDDC685A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6365" y="320074"/>
            <a:ext cx="1575408" cy="560613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26DB636E-4555-44E2-9F81-F5D08EB14677}"/>
                  </a:ext>
                </a:extLst>
              </p14:cNvPr>
              <p14:cNvContentPartPr/>
              <p14:nvPr/>
            </p14:nvContentPartPr>
            <p14:xfrm>
              <a:off x="1674549" y="1520545"/>
              <a:ext cx="360" cy="36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26DB636E-4555-44E2-9F81-F5D08EB146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56909" y="150290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5BD73BBC-9495-42E6-9948-EAAC9080F979}"/>
                  </a:ext>
                </a:extLst>
              </p14:cNvPr>
              <p14:cNvContentPartPr/>
              <p14:nvPr/>
            </p14:nvContentPartPr>
            <p14:xfrm>
              <a:off x="4004109" y="368185"/>
              <a:ext cx="7424640" cy="547992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5BD73BBC-9495-42E6-9948-EAAC9080F9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986110" y="350545"/>
                <a:ext cx="7460278" cy="55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3D3E275-4E54-4A63-AC2B-6EC5885467B7}"/>
                  </a:ext>
                </a:extLst>
              </p14:cNvPr>
              <p14:cNvContentPartPr/>
              <p14:nvPr/>
            </p14:nvContentPartPr>
            <p14:xfrm>
              <a:off x="3446109" y="2762905"/>
              <a:ext cx="299160" cy="22032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3D3E275-4E54-4A63-AC2B-6EC5885467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428109" y="2745265"/>
                <a:ext cx="33480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E7E0C9C7-DA7A-4E45-BB7A-173629095B4B}"/>
                  </a:ext>
                </a:extLst>
              </p14:cNvPr>
              <p14:cNvContentPartPr/>
              <p14:nvPr/>
            </p14:nvContentPartPr>
            <p14:xfrm>
              <a:off x="3240189" y="340465"/>
              <a:ext cx="543600" cy="28872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E7E0C9C7-DA7A-4E45-BB7A-173629095B4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222189" y="322847"/>
                <a:ext cx="579240" cy="3243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F26BAE31-1AEC-4EC4-B176-5A90A3232CBD}"/>
                  </a:ext>
                </a:extLst>
              </p14:cNvPr>
              <p14:cNvContentPartPr/>
              <p14:nvPr/>
            </p14:nvContentPartPr>
            <p14:xfrm>
              <a:off x="1678869" y="4405225"/>
              <a:ext cx="367200" cy="3376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F26BAE31-1AEC-4EC4-B176-5A90A3232CB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661229" y="4369225"/>
                <a:ext cx="40284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C40F3A6A-8969-487C-AD39-495D5F26ED59}"/>
                  </a:ext>
                </a:extLst>
              </p14:cNvPr>
              <p14:cNvContentPartPr/>
              <p14:nvPr/>
            </p14:nvContentPartPr>
            <p14:xfrm>
              <a:off x="5332149" y="4545985"/>
              <a:ext cx="240840" cy="104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C40F3A6A-8969-487C-AD39-495D5F26ED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314509" y="4510345"/>
                <a:ext cx="27648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EB2D7030-011C-4190-AEB0-BDCF02C737C8}"/>
                  </a:ext>
                </a:extLst>
              </p14:cNvPr>
              <p14:cNvContentPartPr/>
              <p14:nvPr/>
            </p14:nvContentPartPr>
            <p14:xfrm>
              <a:off x="5509989" y="4451305"/>
              <a:ext cx="140400" cy="20448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EB2D7030-011C-4190-AEB0-BDCF02C737C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492349" y="4415305"/>
                <a:ext cx="176040" cy="27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D0D45665-7763-4883-B15A-015976FB07DE}"/>
                  </a:ext>
                </a:extLst>
              </p14:cNvPr>
              <p14:cNvContentPartPr/>
              <p14:nvPr/>
            </p14:nvContentPartPr>
            <p14:xfrm>
              <a:off x="5902749" y="4251145"/>
              <a:ext cx="308160" cy="4068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D0D45665-7763-4883-B15A-015976FB07D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885109" y="4215505"/>
                <a:ext cx="343800" cy="47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8D17C927-070B-4264-B897-E6440E617434}"/>
                  </a:ext>
                </a:extLst>
              </p14:cNvPr>
              <p14:cNvContentPartPr/>
              <p14:nvPr/>
            </p14:nvContentPartPr>
            <p14:xfrm>
              <a:off x="5986629" y="4330705"/>
              <a:ext cx="235800" cy="2016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8D17C927-070B-4264-B897-E6440E61743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968629" y="4294705"/>
                <a:ext cx="27144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F0F63D6D-0614-4FF7-8C27-12E95E753E5C}"/>
                  </a:ext>
                </a:extLst>
              </p14:cNvPr>
              <p14:cNvContentPartPr/>
              <p14:nvPr/>
            </p14:nvContentPartPr>
            <p14:xfrm>
              <a:off x="6305229" y="4461385"/>
              <a:ext cx="553680" cy="14544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F0F63D6D-0614-4FF7-8C27-12E95E753E5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287589" y="4425745"/>
                <a:ext cx="589320" cy="2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07185353-12FE-4EF2-A631-3F1FE838C4C3}"/>
                  </a:ext>
                </a:extLst>
              </p14:cNvPr>
              <p14:cNvContentPartPr/>
              <p14:nvPr/>
            </p14:nvContentPartPr>
            <p14:xfrm>
              <a:off x="6902109" y="4274545"/>
              <a:ext cx="202680" cy="3171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07185353-12FE-4EF2-A631-3F1FE838C4C3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884469" y="4238905"/>
                <a:ext cx="23832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71428E54-FB74-4F00-A200-719A3F3D2F1B}"/>
                  </a:ext>
                </a:extLst>
              </p14:cNvPr>
              <p14:cNvContentPartPr/>
              <p14:nvPr/>
            </p14:nvContentPartPr>
            <p14:xfrm>
              <a:off x="7123869" y="4464985"/>
              <a:ext cx="605520" cy="16560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71428E54-FB74-4F00-A200-719A3F3D2F1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06229" y="4429345"/>
                <a:ext cx="641160" cy="23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6BDCCE94-24C1-4FC8-8EC2-C61996180B4A}"/>
                  </a:ext>
                </a:extLst>
              </p14:cNvPr>
              <p14:cNvContentPartPr/>
              <p14:nvPr/>
            </p14:nvContentPartPr>
            <p14:xfrm>
              <a:off x="7739109" y="4222705"/>
              <a:ext cx="225720" cy="4093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6BDCCE94-24C1-4FC8-8EC2-C61996180B4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721469" y="4187065"/>
                <a:ext cx="26136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44B342B9-6D8B-417A-8C0E-6945155E0D1E}"/>
                  </a:ext>
                </a:extLst>
              </p14:cNvPr>
              <p14:cNvContentPartPr/>
              <p14:nvPr/>
            </p14:nvContentPartPr>
            <p14:xfrm>
              <a:off x="1672749" y="4711225"/>
              <a:ext cx="365400" cy="33948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44B342B9-6D8B-417A-8C0E-6945155E0D1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654749" y="4675585"/>
                <a:ext cx="401040" cy="41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39CBC54E-0A32-4752-B4B0-F30267CA66A3}"/>
                  </a:ext>
                </a:extLst>
              </p14:cNvPr>
              <p14:cNvContentPartPr/>
              <p14:nvPr/>
            </p14:nvContentPartPr>
            <p14:xfrm>
              <a:off x="5390109" y="4932265"/>
              <a:ext cx="235800" cy="190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39CBC54E-0A32-4752-B4B0-F30267CA66A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372109" y="4896265"/>
                <a:ext cx="271440" cy="9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415C0D23-5A84-4314-9270-1E6A78AD29C1}"/>
                  </a:ext>
                </a:extLst>
              </p14:cNvPr>
              <p14:cNvContentPartPr/>
              <p14:nvPr/>
            </p14:nvContentPartPr>
            <p14:xfrm>
              <a:off x="5519709" y="4865305"/>
              <a:ext cx="188640" cy="22824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415C0D23-5A84-4314-9270-1E6A78AD29C1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5502069" y="4829305"/>
                <a:ext cx="224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4C66F388-80EF-4BC7-A453-90899F99760E}"/>
                  </a:ext>
                </a:extLst>
              </p14:cNvPr>
              <p14:cNvContentPartPr/>
              <p14:nvPr/>
            </p14:nvContentPartPr>
            <p14:xfrm>
              <a:off x="5991309" y="4894105"/>
              <a:ext cx="53280" cy="25632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4C66F388-80EF-4BC7-A453-90899F99760E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973669" y="4858105"/>
                <a:ext cx="8892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564018D5-7C4B-4812-BB2E-70CFB8EC696D}"/>
                  </a:ext>
                </a:extLst>
              </p14:cNvPr>
              <p14:cNvContentPartPr/>
              <p14:nvPr/>
            </p14:nvContentPartPr>
            <p14:xfrm>
              <a:off x="5938749" y="4871425"/>
              <a:ext cx="488880" cy="12888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564018D5-7C4B-4812-BB2E-70CFB8EC696D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920749" y="4835425"/>
                <a:ext cx="52452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CC09C9C5-DC79-4FAA-AE59-88D3D6BC8F85}"/>
                  </a:ext>
                </a:extLst>
              </p14:cNvPr>
              <p14:cNvContentPartPr/>
              <p14:nvPr/>
            </p14:nvContentPartPr>
            <p14:xfrm>
              <a:off x="6436629" y="4696825"/>
              <a:ext cx="207720" cy="3362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CC09C9C5-DC79-4FAA-AE59-88D3D6BC8F8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418989" y="4661185"/>
                <a:ext cx="243360" cy="40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CCE396E6-8501-4EC8-BC66-18157005389D}"/>
                  </a:ext>
                </a:extLst>
              </p14:cNvPr>
              <p14:cNvContentPartPr/>
              <p14:nvPr/>
            </p14:nvContentPartPr>
            <p14:xfrm>
              <a:off x="6605829" y="4855945"/>
              <a:ext cx="55080" cy="324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CCE396E6-8501-4EC8-BC66-18157005389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6587829" y="4819945"/>
                <a:ext cx="9072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3F81D63C-7016-488D-AB40-4B4860AEC75E}"/>
                  </a:ext>
                </a:extLst>
              </p14:cNvPr>
              <p14:cNvContentPartPr/>
              <p14:nvPr/>
            </p14:nvContentPartPr>
            <p14:xfrm>
              <a:off x="6347349" y="4755865"/>
              <a:ext cx="232920" cy="230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3F81D63C-7016-488D-AB40-4B4860AEC75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6329709" y="4720225"/>
                <a:ext cx="268560" cy="9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0909C9D5-1079-4F21-96EB-D187E53FD472}"/>
                  </a:ext>
                </a:extLst>
              </p14:cNvPr>
              <p14:cNvContentPartPr/>
              <p14:nvPr/>
            </p14:nvContentPartPr>
            <p14:xfrm>
              <a:off x="6781869" y="4860625"/>
              <a:ext cx="227520" cy="14472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0909C9D5-1079-4F21-96EB-D187E53FD472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6764229" y="4824625"/>
                <a:ext cx="263160" cy="21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CE5A5B15-E5E7-4337-BE6A-FF41C4F39A9A}"/>
                  </a:ext>
                </a:extLst>
              </p14:cNvPr>
              <p14:cNvContentPartPr/>
              <p14:nvPr/>
            </p14:nvContentPartPr>
            <p14:xfrm>
              <a:off x="7343829" y="4697545"/>
              <a:ext cx="203760" cy="63792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CE5A5B15-E5E7-4337-BE6A-FF41C4F39A9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7326189" y="4661545"/>
                <a:ext cx="239400" cy="70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01216A8B-6E9B-4DB6-9F7A-F0A4ECCE84A0}"/>
                  </a:ext>
                </a:extLst>
              </p14:cNvPr>
              <p14:cNvContentPartPr/>
              <p14:nvPr/>
            </p14:nvContentPartPr>
            <p14:xfrm>
              <a:off x="7367949" y="4678825"/>
              <a:ext cx="693000" cy="37692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01216A8B-6E9B-4DB6-9F7A-F0A4ECCE84A0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7349949" y="4642825"/>
                <a:ext cx="728640" cy="44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C632B8AC-88F7-4688-BCBF-D1CCD48EE95B}"/>
                  </a:ext>
                </a:extLst>
              </p14:cNvPr>
              <p14:cNvContentPartPr/>
              <p14:nvPr/>
            </p14:nvContentPartPr>
            <p14:xfrm>
              <a:off x="8107029" y="4772065"/>
              <a:ext cx="294480" cy="2217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C632B8AC-88F7-4688-BCBF-D1CCD48EE95B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8089389" y="4736425"/>
                <a:ext cx="33012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2B5C66C8-2D65-434A-9889-011B7CB82697}"/>
                  </a:ext>
                </a:extLst>
              </p14:cNvPr>
              <p14:cNvContentPartPr/>
              <p14:nvPr/>
            </p14:nvContentPartPr>
            <p14:xfrm>
              <a:off x="8349669" y="4711585"/>
              <a:ext cx="24480" cy="396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2B5C66C8-2D65-434A-9889-011B7CB82697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332029" y="4675585"/>
                <a:ext cx="601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65F9A6F2-558B-48D9-9D29-B82AF53B0909}"/>
                  </a:ext>
                </a:extLst>
              </p14:cNvPr>
              <p14:cNvContentPartPr/>
              <p14:nvPr/>
            </p14:nvContentPartPr>
            <p14:xfrm>
              <a:off x="8536869" y="4528345"/>
              <a:ext cx="34560" cy="43524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65F9A6F2-558B-48D9-9D29-B82AF53B0909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8519229" y="4492705"/>
                <a:ext cx="702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3BA6F1DE-F148-4188-BBE8-D3A16C81F809}"/>
                  </a:ext>
                </a:extLst>
              </p14:cNvPr>
              <p14:cNvContentPartPr/>
              <p14:nvPr/>
            </p14:nvContentPartPr>
            <p14:xfrm>
              <a:off x="8469909" y="4743985"/>
              <a:ext cx="323640" cy="1958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3BA6F1DE-F148-4188-BBE8-D3A16C81F80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8451909" y="4708345"/>
                <a:ext cx="359280" cy="26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4A1AD8ED-B381-4105-B017-62A93955EEDC}"/>
                  </a:ext>
                </a:extLst>
              </p14:cNvPr>
              <p14:cNvContentPartPr/>
              <p14:nvPr/>
            </p14:nvContentPartPr>
            <p14:xfrm>
              <a:off x="8756829" y="4619785"/>
              <a:ext cx="50400" cy="7092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4A1AD8ED-B381-4105-B017-62A93955EEDC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738829" y="4583785"/>
                <a:ext cx="86040" cy="14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D6BC12D7-2239-4E05-8C61-2429F3272171}"/>
                  </a:ext>
                </a:extLst>
              </p14:cNvPr>
              <p14:cNvContentPartPr/>
              <p14:nvPr/>
            </p14:nvContentPartPr>
            <p14:xfrm>
              <a:off x="8859789" y="4913185"/>
              <a:ext cx="90720" cy="601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D6BC12D7-2239-4E05-8C61-2429F3272171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8842149" y="4877545"/>
                <a:ext cx="12636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EB1AC628-8B45-4CE6-9F16-8D17FD377BA6}"/>
                  </a:ext>
                </a:extLst>
              </p14:cNvPr>
              <p14:cNvContentPartPr/>
              <p14:nvPr/>
            </p14:nvContentPartPr>
            <p14:xfrm>
              <a:off x="1702629" y="5012905"/>
              <a:ext cx="314640" cy="36036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EB1AC628-8B45-4CE6-9F16-8D17FD377BA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1684989" y="4976905"/>
                <a:ext cx="35028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2B7EDED6-2D75-41B0-9334-1CB8F09AC803}"/>
                  </a:ext>
                </a:extLst>
              </p14:cNvPr>
              <p14:cNvContentPartPr/>
              <p14:nvPr/>
            </p14:nvContentPartPr>
            <p14:xfrm>
              <a:off x="5298309" y="5283985"/>
              <a:ext cx="196560" cy="1008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2B7EDED6-2D75-41B0-9334-1CB8F09AC803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5280669" y="5248345"/>
                <a:ext cx="23220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B5D0979E-4EE1-49ED-84D9-EA02668699B4}"/>
                  </a:ext>
                </a:extLst>
              </p14:cNvPr>
              <p14:cNvContentPartPr/>
              <p14:nvPr/>
            </p14:nvContentPartPr>
            <p14:xfrm>
              <a:off x="5412069" y="5159065"/>
              <a:ext cx="164160" cy="2498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B5D0979E-4EE1-49ED-84D9-EA02668699B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5394069" y="5123065"/>
                <a:ext cx="199800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7A59F36-863A-4BF7-83A7-463B8020CDD7}"/>
                  </a:ext>
                </a:extLst>
              </p14:cNvPr>
              <p14:cNvContentPartPr/>
              <p14:nvPr/>
            </p14:nvContentPartPr>
            <p14:xfrm>
              <a:off x="5750829" y="5104345"/>
              <a:ext cx="171360" cy="53784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7A59F36-863A-4BF7-83A7-463B8020CDD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5733189" y="5068345"/>
                <a:ext cx="207000" cy="60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B6471B3A-9CDA-4403-9469-6A6FC662246A}"/>
                  </a:ext>
                </a:extLst>
              </p14:cNvPr>
              <p14:cNvContentPartPr/>
              <p14:nvPr/>
            </p14:nvContentPartPr>
            <p14:xfrm>
              <a:off x="5741109" y="5081305"/>
              <a:ext cx="710280" cy="33372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B6471B3A-9CDA-4403-9469-6A6FC662246A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5723109" y="5045665"/>
                <a:ext cx="745920" cy="40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EF8E46E3-F1CD-4CEC-B1AC-1A5D23626438}"/>
                  </a:ext>
                </a:extLst>
              </p14:cNvPr>
              <p14:cNvContentPartPr/>
              <p14:nvPr/>
            </p14:nvContentPartPr>
            <p14:xfrm>
              <a:off x="6511149" y="5219905"/>
              <a:ext cx="284040" cy="17316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EF8E46E3-F1CD-4CEC-B1AC-1A5D23626438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493509" y="5183905"/>
                <a:ext cx="3196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36F42749-4C66-4FF8-A311-E25C97528682}"/>
                  </a:ext>
                </a:extLst>
              </p14:cNvPr>
              <p14:cNvContentPartPr/>
              <p14:nvPr/>
            </p14:nvContentPartPr>
            <p14:xfrm>
              <a:off x="6765669" y="5168785"/>
              <a:ext cx="5400" cy="2592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36F42749-4C66-4FF8-A311-E25C9752868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748029" y="5132785"/>
                <a:ext cx="41040" cy="9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A8CD713B-B7DC-40C6-BDB9-BEF9FB8EA34C}"/>
                  </a:ext>
                </a:extLst>
              </p14:cNvPr>
              <p14:cNvContentPartPr/>
              <p14:nvPr/>
            </p14:nvContentPartPr>
            <p14:xfrm>
              <a:off x="6911109" y="5091745"/>
              <a:ext cx="43560" cy="34344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A8CD713B-B7DC-40C6-BDB9-BEF9FB8EA34C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6893109" y="5055745"/>
                <a:ext cx="79200" cy="41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693DAF26-6EA8-4E3E-9013-9F94AA5D0BDA}"/>
                  </a:ext>
                </a:extLst>
              </p14:cNvPr>
              <p14:cNvContentPartPr/>
              <p14:nvPr/>
            </p14:nvContentPartPr>
            <p14:xfrm>
              <a:off x="6852789" y="5256265"/>
              <a:ext cx="172440" cy="396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693DAF26-6EA8-4E3E-9013-9F94AA5D0BDA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35149" y="5220625"/>
                <a:ext cx="2080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24F54C43-78F8-4EE3-912C-AA86F181750E}"/>
                  </a:ext>
                </a:extLst>
              </p14:cNvPr>
              <p14:cNvContentPartPr/>
              <p14:nvPr/>
            </p14:nvContentPartPr>
            <p14:xfrm>
              <a:off x="7083909" y="5287225"/>
              <a:ext cx="109800" cy="12492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24F54C43-78F8-4EE3-912C-AA86F181750E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065909" y="5251585"/>
                <a:ext cx="14544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50DD73D9-875E-41EE-B0E5-79C7C0B979AC}"/>
                  </a:ext>
                </a:extLst>
              </p14:cNvPr>
              <p14:cNvContentPartPr/>
              <p14:nvPr/>
            </p14:nvContentPartPr>
            <p14:xfrm>
              <a:off x="7096869" y="5168785"/>
              <a:ext cx="281880" cy="23256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50DD73D9-875E-41EE-B0E5-79C7C0B979A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078869" y="5132785"/>
                <a:ext cx="31752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C2B33CE8-A5C4-4E45-854D-175B6FB7BA0A}"/>
                  </a:ext>
                </a:extLst>
              </p14:cNvPr>
              <p14:cNvContentPartPr/>
              <p14:nvPr/>
            </p14:nvContentPartPr>
            <p14:xfrm>
              <a:off x="7888149" y="5279305"/>
              <a:ext cx="12600" cy="1191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C2B33CE8-A5C4-4E45-854D-175B6FB7BA0A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7870509" y="5243305"/>
                <a:ext cx="4824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4EAB4C33-93BF-4E89-9A86-DFF25BE34C94}"/>
                  </a:ext>
                </a:extLst>
              </p14:cNvPr>
              <p14:cNvContentPartPr/>
              <p14:nvPr/>
            </p14:nvContentPartPr>
            <p14:xfrm>
              <a:off x="7829829" y="5163745"/>
              <a:ext cx="456840" cy="22716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4EAB4C33-93BF-4E89-9A86-DFF25BE34C9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7812189" y="5127745"/>
                <a:ext cx="49248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E187BD2C-06A2-4D5D-B88D-ABDBE8FF5328}"/>
                  </a:ext>
                </a:extLst>
              </p14:cNvPr>
              <p14:cNvContentPartPr/>
              <p14:nvPr/>
            </p14:nvContentPartPr>
            <p14:xfrm>
              <a:off x="5800149" y="5702665"/>
              <a:ext cx="312840" cy="22140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E187BD2C-06A2-4D5D-B88D-ABDBE8FF5328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5782149" y="5667025"/>
                <a:ext cx="3484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51B0B73E-C104-4041-A572-894C7FDE302D}"/>
                  </a:ext>
                </a:extLst>
              </p14:cNvPr>
              <p14:cNvContentPartPr/>
              <p14:nvPr/>
            </p14:nvContentPartPr>
            <p14:xfrm>
              <a:off x="6034509" y="5722105"/>
              <a:ext cx="24840" cy="266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51B0B73E-C104-4041-A572-894C7FDE302D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016869" y="5686105"/>
                <a:ext cx="6048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3DA26F10-311C-4D22-B042-015435ED589B}"/>
                  </a:ext>
                </a:extLst>
              </p14:cNvPr>
              <p14:cNvContentPartPr/>
              <p14:nvPr/>
            </p14:nvContentPartPr>
            <p14:xfrm>
              <a:off x="6164109" y="5634265"/>
              <a:ext cx="312840" cy="31248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3DA26F10-311C-4D22-B042-015435ED589B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6146469" y="5598265"/>
                <a:ext cx="34848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1E189794-C915-4BE7-B74A-ABA355077B99}"/>
                  </a:ext>
                </a:extLst>
              </p14:cNvPr>
              <p14:cNvContentPartPr/>
              <p14:nvPr/>
            </p14:nvContentPartPr>
            <p14:xfrm>
              <a:off x="6328269" y="5719585"/>
              <a:ext cx="142200" cy="2196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1E189794-C915-4BE7-B74A-ABA355077B99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6310269" y="5683945"/>
                <a:ext cx="177840" cy="9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4C89505E-99A6-483A-BFA8-2CA8C5D86DA6}"/>
                  </a:ext>
                </a:extLst>
              </p14:cNvPr>
              <p14:cNvContentPartPr/>
              <p14:nvPr/>
            </p14:nvContentPartPr>
            <p14:xfrm>
              <a:off x="6779709" y="5766745"/>
              <a:ext cx="556560" cy="11088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4C89505E-99A6-483A-BFA8-2CA8C5D86DA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761709" y="5730745"/>
                <a:ext cx="59220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F349F1CF-F522-4CCF-AD6F-24E5B4DECBB6}"/>
                  </a:ext>
                </a:extLst>
              </p14:cNvPr>
              <p14:cNvContentPartPr/>
              <p14:nvPr/>
            </p14:nvContentPartPr>
            <p14:xfrm>
              <a:off x="7782669" y="5671705"/>
              <a:ext cx="401760" cy="58932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F349F1CF-F522-4CCF-AD6F-24E5B4DECBB6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7764669" y="5636065"/>
                <a:ext cx="437400" cy="66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DE002BBD-8096-4ACA-A2FF-5D2288566D9B}"/>
                  </a:ext>
                </a:extLst>
              </p14:cNvPr>
              <p14:cNvContentPartPr/>
              <p14:nvPr/>
            </p14:nvContentPartPr>
            <p14:xfrm>
              <a:off x="8354349" y="5592145"/>
              <a:ext cx="48600" cy="23868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DE002BBD-8096-4ACA-A2FF-5D2288566D9B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336349" y="5556505"/>
                <a:ext cx="8424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143E597C-20DB-4C7A-B0FD-67FA3757719D}"/>
                  </a:ext>
                </a:extLst>
              </p14:cNvPr>
              <p14:cNvContentPartPr/>
              <p14:nvPr/>
            </p14:nvContentPartPr>
            <p14:xfrm>
              <a:off x="8306109" y="5520505"/>
              <a:ext cx="225360" cy="17172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143E597C-20DB-4C7A-B0FD-67FA3757719D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8288469" y="5484865"/>
                <a:ext cx="2610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F6A80FA2-9604-4C5F-930F-66A7C5A65909}"/>
                  </a:ext>
                </a:extLst>
              </p14:cNvPr>
              <p14:cNvContentPartPr/>
              <p14:nvPr/>
            </p14:nvContentPartPr>
            <p14:xfrm>
              <a:off x="8287389" y="5842345"/>
              <a:ext cx="129600" cy="720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F6A80FA2-9604-4C5F-930F-66A7C5A65909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8269389" y="5806705"/>
                <a:ext cx="165240" cy="7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1998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în contratimp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B8DAB2BF-A1D9-4764-8703-63F9D640C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868708"/>
            <a:ext cx="8046632" cy="332224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CCEC5433-9ACC-4674-B713-ED0F5E739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292" y="868708"/>
            <a:ext cx="3324225" cy="40386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87F6E969-B182-4045-B8D5-C5FC2EAA9FC4}"/>
                  </a:ext>
                </a:extLst>
              </p14:cNvPr>
              <p14:cNvContentPartPr/>
              <p14:nvPr/>
            </p14:nvContentPartPr>
            <p14:xfrm>
              <a:off x="3474189" y="1058305"/>
              <a:ext cx="207720" cy="1980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87F6E969-B182-4045-B8D5-C5FC2EAA9F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56549" y="1022665"/>
                <a:ext cx="243360" cy="9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45A66CDD-01A2-4094-8033-406CC0C9DAB4}"/>
                  </a:ext>
                </a:extLst>
              </p14:cNvPr>
              <p14:cNvContentPartPr/>
              <p14:nvPr/>
            </p14:nvContentPartPr>
            <p14:xfrm>
              <a:off x="3941469" y="747625"/>
              <a:ext cx="120240" cy="41796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45A66CDD-01A2-4094-8033-406CC0C9DAB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23469" y="711625"/>
                <a:ext cx="155880" cy="48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F5C48A88-3457-449E-9A06-BC100EB604DA}"/>
                  </a:ext>
                </a:extLst>
              </p14:cNvPr>
              <p14:cNvContentPartPr/>
              <p14:nvPr/>
            </p14:nvContentPartPr>
            <p14:xfrm>
              <a:off x="4136589" y="1026265"/>
              <a:ext cx="549000" cy="1767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F5C48A88-3457-449E-9A06-BC100EB604D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118949" y="990265"/>
                <a:ext cx="584640" cy="24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9BCA307-F572-45F0-8E13-ABCCBD155FD2}"/>
                  </a:ext>
                </a:extLst>
              </p14:cNvPr>
              <p14:cNvContentPartPr/>
              <p14:nvPr/>
            </p14:nvContentPartPr>
            <p14:xfrm>
              <a:off x="4625109" y="925465"/>
              <a:ext cx="19080" cy="68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9BCA307-F572-45F0-8E13-ABCCBD155FD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607109" y="889465"/>
                <a:ext cx="5472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0EF94FBB-FCAD-489E-B9B7-ED54F19F9C6E}"/>
                  </a:ext>
                </a:extLst>
              </p14:cNvPr>
              <p14:cNvContentPartPr/>
              <p14:nvPr/>
            </p14:nvContentPartPr>
            <p14:xfrm>
              <a:off x="4802589" y="715945"/>
              <a:ext cx="741600" cy="457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0EF94FBB-FCAD-489E-B9B7-ED54F19F9C6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784949" y="680305"/>
                <a:ext cx="777240" cy="52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37EC0E1E-FD09-419D-95BB-C8765A3D4CD9}"/>
                  </a:ext>
                </a:extLst>
              </p14:cNvPr>
              <p14:cNvContentPartPr/>
              <p14:nvPr/>
            </p14:nvContentPartPr>
            <p14:xfrm>
              <a:off x="5274189" y="870745"/>
              <a:ext cx="207360" cy="50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37EC0E1E-FD09-419D-95BB-C8765A3D4CD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256549" y="835105"/>
                <a:ext cx="243000" cy="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19A051B2-373C-481B-857A-D37FF07B12E1}"/>
                  </a:ext>
                </a:extLst>
              </p14:cNvPr>
              <p14:cNvContentPartPr/>
              <p14:nvPr/>
            </p14:nvContentPartPr>
            <p14:xfrm>
              <a:off x="5563269" y="1016905"/>
              <a:ext cx="298440" cy="1364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19A051B2-373C-481B-857A-D37FF07B12E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545269" y="981265"/>
                <a:ext cx="33408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4FB610C2-5ABB-42DB-8CDB-2F5A11B38691}"/>
                  </a:ext>
                </a:extLst>
              </p14:cNvPr>
              <p14:cNvContentPartPr/>
              <p14:nvPr/>
            </p14:nvContentPartPr>
            <p14:xfrm>
              <a:off x="6424749" y="682825"/>
              <a:ext cx="366120" cy="47736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4FB610C2-5ABB-42DB-8CDB-2F5A11B3869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406749" y="647185"/>
                <a:ext cx="401760" cy="54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55126867-5787-4DDF-826D-B1E5DCFBAD4F}"/>
                  </a:ext>
                </a:extLst>
              </p14:cNvPr>
              <p14:cNvContentPartPr/>
              <p14:nvPr/>
            </p14:nvContentPartPr>
            <p14:xfrm>
              <a:off x="6462189" y="755905"/>
              <a:ext cx="315000" cy="813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55126867-5787-4DDF-826D-B1E5DCFBAD4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444189" y="719905"/>
                <a:ext cx="3506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04B0FE5-F1B0-4C87-9F74-179821F076FD}"/>
                  </a:ext>
                </a:extLst>
              </p14:cNvPr>
              <p14:cNvContentPartPr/>
              <p14:nvPr/>
            </p14:nvContentPartPr>
            <p14:xfrm>
              <a:off x="6873309" y="976225"/>
              <a:ext cx="489240" cy="167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04B0FE5-F1B0-4C87-9F74-179821F076F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55309" y="940585"/>
                <a:ext cx="52488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3E55E79-88FC-4B2A-A4A3-25DE7663701D}"/>
                  </a:ext>
                </a:extLst>
              </p14:cNvPr>
              <p14:cNvContentPartPr/>
              <p14:nvPr/>
            </p14:nvContentPartPr>
            <p14:xfrm>
              <a:off x="7428789" y="726745"/>
              <a:ext cx="267840" cy="4226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3E55E79-88FC-4B2A-A4A3-25DE7663701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410789" y="691105"/>
                <a:ext cx="303480" cy="49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3DD191EC-5458-4478-9E6F-17257A7C0852}"/>
                  </a:ext>
                </a:extLst>
              </p14:cNvPr>
              <p14:cNvContentPartPr/>
              <p14:nvPr/>
            </p14:nvContentPartPr>
            <p14:xfrm>
              <a:off x="7735869" y="962545"/>
              <a:ext cx="478080" cy="2322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3DD191EC-5458-4478-9E6F-17257A7C085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718229" y="926545"/>
                <a:ext cx="513720" cy="30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D6D3F529-917C-432C-AB52-148E1D23047E}"/>
                  </a:ext>
                </a:extLst>
              </p14:cNvPr>
              <p14:cNvContentPartPr/>
              <p14:nvPr/>
            </p14:nvContentPartPr>
            <p14:xfrm>
              <a:off x="8302869" y="642865"/>
              <a:ext cx="239760" cy="5774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D6D3F529-917C-432C-AB52-148E1D2304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284869" y="606865"/>
                <a:ext cx="275400" cy="6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C6520D1-0ED7-4613-8B18-CDDE79150B96}"/>
                  </a:ext>
                </a:extLst>
              </p14:cNvPr>
              <p14:cNvContentPartPr/>
              <p14:nvPr/>
            </p14:nvContentPartPr>
            <p14:xfrm>
              <a:off x="3570669" y="923665"/>
              <a:ext cx="249120" cy="3549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C6520D1-0ED7-4613-8B18-CDDE79150B96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552669" y="887665"/>
                <a:ext cx="284760" cy="42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40821ED3-D114-4A3F-8F22-0E9485F97706}"/>
                  </a:ext>
                </a:extLst>
              </p14:cNvPr>
              <p14:cNvContentPartPr/>
              <p14:nvPr/>
            </p14:nvContentPartPr>
            <p14:xfrm>
              <a:off x="3512709" y="2067025"/>
              <a:ext cx="1014840" cy="223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40821ED3-D114-4A3F-8F22-0E9485F9770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95069" y="2031385"/>
                <a:ext cx="105048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6FE834FD-09F9-4F76-9E6C-7EEC062BE1B9}"/>
                  </a:ext>
                </a:extLst>
              </p14:cNvPr>
              <p14:cNvContentPartPr/>
              <p14:nvPr/>
            </p14:nvContentPartPr>
            <p14:xfrm>
              <a:off x="3493629" y="1732225"/>
              <a:ext cx="1190520" cy="41472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6FE834FD-09F9-4F76-9E6C-7EEC062BE1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75629" y="1696585"/>
                <a:ext cx="1226160" cy="48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0CB9BC5-A4FE-48B7-9652-7971559DFC32}"/>
                  </a:ext>
                </a:extLst>
              </p14:cNvPr>
              <p14:cNvContentPartPr/>
              <p14:nvPr/>
            </p14:nvContentPartPr>
            <p14:xfrm>
              <a:off x="3358629" y="1723225"/>
              <a:ext cx="235080" cy="3895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0CB9BC5-A4FE-48B7-9652-7971559DFC3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40629" y="1687585"/>
                <a:ext cx="270720" cy="46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80056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69694FF-BD65-49FA-A45A-A75659F947C3}"/>
                  </a:ext>
                </a:extLst>
              </p14:cNvPr>
              <p14:cNvContentPartPr/>
              <p14:nvPr/>
            </p14:nvContentPartPr>
            <p14:xfrm>
              <a:off x="4412349" y="1013305"/>
              <a:ext cx="1408680" cy="406080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69694FF-BD65-49FA-A45A-A75659F947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94349" y="977665"/>
                <a:ext cx="1444320" cy="413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15CD1B0B-089E-43C6-939A-B581EFCBC5D9}"/>
                  </a:ext>
                </a:extLst>
              </p14:cNvPr>
              <p14:cNvContentPartPr/>
              <p14:nvPr/>
            </p14:nvContentPartPr>
            <p14:xfrm>
              <a:off x="5278869" y="5322505"/>
              <a:ext cx="203760" cy="28908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15CD1B0B-089E-43C6-939A-B581EFCBC5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61229" y="5286865"/>
                <a:ext cx="239400" cy="36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0632CE89-83EC-4AB7-8BF4-1BCC04A2F932}"/>
                  </a:ext>
                </a:extLst>
              </p14:cNvPr>
              <p14:cNvContentPartPr/>
              <p14:nvPr/>
            </p14:nvContentPartPr>
            <p14:xfrm>
              <a:off x="5259789" y="5403145"/>
              <a:ext cx="181080" cy="11232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0632CE89-83EC-4AB7-8BF4-1BCC04A2F93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41789" y="5367505"/>
                <a:ext cx="21672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E720AB68-D9DB-4EDD-9F12-66F66A60085E}"/>
                  </a:ext>
                </a:extLst>
              </p14:cNvPr>
              <p14:cNvContentPartPr/>
              <p14:nvPr/>
            </p14:nvContentPartPr>
            <p14:xfrm>
              <a:off x="5293629" y="5147545"/>
              <a:ext cx="433440" cy="43920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E720AB68-D9DB-4EDD-9F12-66F66A6008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75629" y="5111905"/>
                <a:ext cx="46908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918B48C4-3E38-4BEC-AF0D-E7D84F8BED44}"/>
                  </a:ext>
                </a:extLst>
              </p14:cNvPr>
              <p14:cNvContentPartPr/>
              <p14:nvPr/>
            </p14:nvContentPartPr>
            <p14:xfrm>
              <a:off x="5519709" y="5233585"/>
              <a:ext cx="651960" cy="62064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918B48C4-3E38-4BEC-AF0D-E7D84F8BED4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502069" y="5197585"/>
                <a:ext cx="687600" cy="69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9AE6882C-E908-4CE9-8A37-04B319324548}"/>
                  </a:ext>
                </a:extLst>
              </p14:cNvPr>
              <p14:cNvContentPartPr/>
              <p14:nvPr/>
            </p14:nvContentPartPr>
            <p14:xfrm>
              <a:off x="5993829" y="5081305"/>
              <a:ext cx="34200" cy="3456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9AE6882C-E908-4CE9-8A37-04B31932454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75829" y="5045665"/>
                <a:ext cx="69840" cy="1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596AC11F-1F10-47E7-9D16-EAFA46C04B95}"/>
                  </a:ext>
                </a:extLst>
              </p14:cNvPr>
              <p14:cNvContentPartPr/>
              <p14:nvPr/>
            </p14:nvContentPartPr>
            <p14:xfrm>
              <a:off x="6572349" y="4807345"/>
              <a:ext cx="92520" cy="84276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596AC11F-1F10-47E7-9D16-EAFA46C04B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554709" y="4771705"/>
                <a:ext cx="128160" cy="91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AB5CB6C4-5183-4868-AFA0-3F5EB251DAF8}"/>
                  </a:ext>
                </a:extLst>
              </p14:cNvPr>
              <p14:cNvContentPartPr/>
              <p14:nvPr/>
            </p14:nvContentPartPr>
            <p14:xfrm>
              <a:off x="6434109" y="5201545"/>
              <a:ext cx="405000" cy="15984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AB5CB6C4-5183-4868-AFA0-3F5EB251DAF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16109" y="5165905"/>
                <a:ext cx="440640" cy="23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078B5585-681C-4B23-AE12-176D4C52325E}"/>
                  </a:ext>
                </a:extLst>
              </p14:cNvPr>
              <p14:cNvContentPartPr/>
              <p14:nvPr/>
            </p14:nvContentPartPr>
            <p14:xfrm>
              <a:off x="6727509" y="5034145"/>
              <a:ext cx="517320" cy="2394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078B5585-681C-4B23-AE12-176D4C52325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709869" y="4998145"/>
                <a:ext cx="5529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301EA421-8644-470D-8875-AF3D260F52AA}"/>
                  </a:ext>
                </a:extLst>
              </p14:cNvPr>
              <p14:cNvContentPartPr/>
              <p14:nvPr/>
            </p14:nvContentPartPr>
            <p14:xfrm>
              <a:off x="7272549" y="4657225"/>
              <a:ext cx="569880" cy="51660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301EA421-8644-470D-8875-AF3D260F52A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254549" y="4621225"/>
                <a:ext cx="60552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3833C005-2826-4E39-AD98-5C549539815E}"/>
                  </a:ext>
                </a:extLst>
              </p14:cNvPr>
              <p14:cNvContentPartPr/>
              <p14:nvPr/>
            </p14:nvContentPartPr>
            <p14:xfrm>
              <a:off x="8060949" y="4954225"/>
              <a:ext cx="9720" cy="9432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3833C005-2826-4E39-AD98-5C549539815E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042949" y="4918585"/>
                <a:ext cx="45360" cy="1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2E70F98F-8183-4231-AC06-0EA8910B058A}"/>
                  </a:ext>
                </a:extLst>
              </p14:cNvPr>
              <p14:cNvContentPartPr/>
              <p14:nvPr/>
            </p14:nvContentPartPr>
            <p14:xfrm>
              <a:off x="3291669" y="3606025"/>
              <a:ext cx="151200" cy="1800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2E70F98F-8183-4231-AC06-0EA8910B058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73669" y="3588025"/>
                <a:ext cx="186840" cy="5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735A3FA4-BABF-400B-A9CA-E99CC28B71BC}"/>
                  </a:ext>
                </a:extLst>
              </p14:cNvPr>
              <p14:cNvContentPartPr/>
              <p14:nvPr/>
            </p14:nvContentPartPr>
            <p14:xfrm>
              <a:off x="3585069" y="3608545"/>
              <a:ext cx="96120" cy="1044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735A3FA4-BABF-400B-A9CA-E99CC28B71B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567429" y="3590905"/>
                <a:ext cx="13176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49A56CB5-7556-4235-951E-21AC5B1C01A9}"/>
                  </a:ext>
                </a:extLst>
              </p14:cNvPr>
              <p14:cNvContentPartPr/>
              <p14:nvPr/>
            </p14:nvContentPartPr>
            <p14:xfrm>
              <a:off x="3820869" y="3599185"/>
              <a:ext cx="137520" cy="201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49A56CB5-7556-4235-951E-21AC5B1C01A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803229" y="3581545"/>
                <a:ext cx="17316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D9655D52-C653-4646-8107-F2F5C996B8B4}"/>
                  </a:ext>
                </a:extLst>
              </p14:cNvPr>
              <p14:cNvContentPartPr/>
              <p14:nvPr/>
            </p14:nvContentPartPr>
            <p14:xfrm>
              <a:off x="4090509" y="3604225"/>
              <a:ext cx="80280" cy="1980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D9655D52-C653-4646-8107-F2F5C996B8B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072869" y="3586585"/>
                <a:ext cx="115920" cy="5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08B6AF5E-8910-4591-8EBB-81792EA2E44F}"/>
                  </a:ext>
                </a:extLst>
              </p14:cNvPr>
              <p14:cNvContentPartPr/>
              <p14:nvPr/>
            </p14:nvContentPartPr>
            <p14:xfrm>
              <a:off x="3537189" y="3204985"/>
              <a:ext cx="7200" cy="8568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08B6AF5E-8910-4591-8EBB-81792EA2E44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519549" y="3186985"/>
                <a:ext cx="42840" cy="12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AEE0952B-EB53-4AA3-A05A-16F4B21A590F}"/>
                  </a:ext>
                </a:extLst>
              </p14:cNvPr>
              <p14:cNvContentPartPr/>
              <p14:nvPr/>
            </p14:nvContentPartPr>
            <p14:xfrm>
              <a:off x="3556269" y="3383185"/>
              <a:ext cx="10440" cy="11952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AEE0952B-EB53-4AA3-A05A-16F4B21A590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38269" y="3365545"/>
                <a:ext cx="4608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2E7D9450-4D8E-48E7-A748-63C7A364C476}"/>
                  </a:ext>
                </a:extLst>
              </p14:cNvPr>
              <p14:cNvContentPartPr/>
              <p14:nvPr/>
            </p14:nvContentPartPr>
            <p14:xfrm>
              <a:off x="3373029" y="2432065"/>
              <a:ext cx="317520" cy="57492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2E7D9450-4D8E-48E7-A748-63C7A364C47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55029" y="2414065"/>
                <a:ext cx="353160" cy="61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01C0E17E-421D-41C4-8E08-33E1971C7502}"/>
                  </a:ext>
                </a:extLst>
              </p14:cNvPr>
              <p14:cNvContentPartPr/>
              <p14:nvPr/>
            </p14:nvContentPartPr>
            <p14:xfrm>
              <a:off x="3859389" y="2244145"/>
              <a:ext cx="105840" cy="828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01C0E17E-421D-41C4-8E08-33E1971C750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841749" y="2226505"/>
                <a:ext cx="141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99F0ACC9-3399-49BD-ABDC-9E5D7D528191}"/>
                  </a:ext>
                </a:extLst>
              </p14:cNvPr>
              <p14:cNvContentPartPr/>
              <p14:nvPr/>
            </p14:nvContentPartPr>
            <p14:xfrm>
              <a:off x="4114629" y="2265385"/>
              <a:ext cx="73080" cy="360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99F0ACC9-3399-49BD-ABDC-9E5D7D528191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4096629" y="2247745"/>
                <a:ext cx="1087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1" name="Cerneală 110">
                <a:extLst>
                  <a:ext uri="{FF2B5EF4-FFF2-40B4-BE49-F238E27FC236}">
                    <a16:creationId xmlns:a16="http://schemas.microsoft.com/office/drawing/2014/main" id="{E9FCEBE6-0C6B-4E68-A354-66CBC033D160}"/>
                  </a:ext>
                </a:extLst>
              </p14:cNvPr>
              <p14:cNvContentPartPr/>
              <p14:nvPr/>
            </p14:nvContentPartPr>
            <p14:xfrm>
              <a:off x="3502989" y="2213545"/>
              <a:ext cx="150840" cy="154440"/>
            </p14:xfrm>
          </p:contentPart>
        </mc:Choice>
        <mc:Fallback xmlns="">
          <p:pic>
            <p:nvPicPr>
              <p:cNvPr id="111" name="Cerneală 110">
                <a:extLst>
                  <a:ext uri="{FF2B5EF4-FFF2-40B4-BE49-F238E27FC236}">
                    <a16:creationId xmlns:a16="http://schemas.microsoft.com/office/drawing/2014/main" id="{E9FCEBE6-0C6B-4E68-A354-66CBC033D16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485307" y="2195864"/>
                <a:ext cx="186565" cy="1901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90DF25CF-C0F9-4749-8AAE-AAD08D4C7115}"/>
                  </a:ext>
                </a:extLst>
              </p14:cNvPr>
              <p14:cNvContentPartPr/>
              <p14:nvPr/>
            </p14:nvContentPartPr>
            <p14:xfrm>
              <a:off x="3040389" y="1042105"/>
              <a:ext cx="1035720" cy="421848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90DF25CF-C0F9-4749-8AAE-AAD08D4C711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22389" y="1006465"/>
                <a:ext cx="1071360" cy="42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26" name="Cerneală 125">
                <a:extLst>
                  <a:ext uri="{FF2B5EF4-FFF2-40B4-BE49-F238E27FC236}">
                    <a16:creationId xmlns:a16="http://schemas.microsoft.com/office/drawing/2014/main" id="{9912CE2C-4F00-4963-AE5E-13B8F99F7022}"/>
                  </a:ext>
                </a:extLst>
              </p14:cNvPr>
              <p14:cNvContentPartPr/>
              <p14:nvPr/>
            </p14:nvContentPartPr>
            <p14:xfrm>
              <a:off x="3223989" y="5538865"/>
              <a:ext cx="54720" cy="261000"/>
            </p14:xfrm>
          </p:contentPart>
        </mc:Choice>
        <mc:Fallback xmlns="">
          <p:pic>
            <p:nvPicPr>
              <p:cNvPr id="126" name="Cerneală 125">
                <a:extLst>
                  <a:ext uri="{FF2B5EF4-FFF2-40B4-BE49-F238E27FC236}">
                    <a16:creationId xmlns:a16="http://schemas.microsoft.com/office/drawing/2014/main" id="{9912CE2C-4F00-4963-AE5E-13B8F99F7022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3206349" y="5503225"/>
                <a:ext cx="903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15CC38A8-3938-4A2B-B5C4-72809D6CBE3B}"/>
                  </a:ext>
                </a:extLst>
              </p14:cNvPr>
              <p14:cNvContentPartPr/>
              <p14:nvPr/>
            </p14:nvContentPartPr>
            <p14:xfrm>
              <a:off x="3148029" y="5515465"/>
              <a:ext cx="466200" cy="38160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15CC38A8-3938-4A2B-B5C4-72809D6CBE3B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3130029" y="5479825"/>
                <a:ext cx="50184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28" name="Cerneală 127">
                <a:extLst>
                  <a:ext uri="{FF2B5EF4-FFF2-40B4-BE49-F238E27FC236}">
                    <a16:creationId xmlns:a16="http://schemas.microsoft.com/office/drawing/2014/main" id="{F242E2AE-EFE6-496A-95EA-25D6E7823AF7}"/>
                  </a:ext>
                </a:extLst>
              </p14:cNvPr>
              <p14:cNvContentPartPr/>
              <p14:nvPr/>
            </p14:nvContentPartPr>
            <p14:xfrm>
              <a:off x="3642669" y="5382265"/>
              <a:ext cx="145800" cy="725760"/>
            </p14:xfrm>
          </p:contentPart>
        </mc:Choice>
        <mc:Fallback xmlns="">
          <p:pic>
            <p:nvPicPr>
              <p:cNvPr id="128" name="Cerneală 127">
                <a:extLst>
                  <a:ext uri="{FF2B5EF4-FFF2-40B4-BE49-F238E27FC236}">
                    <a16:creationId xmlns:a16="http://schemas.microsoft.com/office/drawing/2014/main" id="{F242E2AE-EFE6-496A-95EA-25D6E7823AF7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3625029" y="5346625"/>
                <a:ext cx="181440" cy="79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CDADE75B-81EB-49EA-AD65-30F4CCB54ED4}"/>
                  </a:ext>
                </a:extLst>
              </p14:cNvPr>
              <p14:cNvContentPartPr/>
              <p14:nvPr/>
            </p14:nvContentPartPr>
            <p14:xfrm>
              <a:off x="3652389" y="5676385"/>
              <a:ext cx="694440" cy="53748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CDADE75B-81EB-49EA-AD65-30F4CCB54ED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3634749" y="5640385"/>
                <a:ext cx="730080" cy="60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6345D4E0-FC59-4E0F-892E-B7450F6FEAAC}"/>
                  </a:ext>
                </a:extLst>
              </p14:cNvPr>
              <p14:cNvContentPartPr/>
              <p14:nvPr/>
            </p14:nvContentPartPr>
            <p14:xfrm>
              <a:off x="4397949" y="5638585"/>
              <a:ext cx="340200" cy="19512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6345D4E0-FC59-4E0F-892E-B7450F6FEAA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4379949" y="5602585"/>
                <a:ext cx="37584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31" name="Cerneală 130">
                <a:extLst>
                  <a:ext uri="{FF2B5EF4-FFF2-40B4-BE49-F238E27FC236}">
                    <a16:creationId xmlns:a16="http://schemas.microsoft.com/office/drawing/2014/main" id="{957E93A0-D67A-4227-B93F-153B0B7030E1}"/>
                  </a:ext>
                </a:extLst>
              </p14:cNvPr>
              <p14:cNvContentPartPr/>
              <p14:nvPr/>
            </p14:nvContentPartPr>
            <p14:xfrm>
              <a:off x="1398789" y="1140025"/>
              <a:ext cx="1414800" cy="4104720"/>
            </p14:xfrm>
          </p:contentPart>
        </mc:Choice>
        <mc:Fallback xmlns="">
          <p:pic>
            <p:nvPicPr>
              <p:cNvPr id="131" name="Cerneală 130">
                <a:extLst>
                  <a:ext uri="{FF2B5EF4-FFF2-40B4-BE49-F238E27FC236}">
                    <a16:creationId xmlns:a16="http://schemas.microsoft.com/office/drawing/2014/main" id="{957E93A0-D67A-4227-B93F-153B0B7030E1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1381149" y="1104385"/>
                <a:ext cx="1450440" cy="417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3BBC6F8D-2544-4B73-8E09-A42E17CCEFAC}"/>
                  </a:ext>
                </a:extLst>
              </p14:cNvPr>
              <p14:cNvContentPartPr/>
              <p14:nvPr/>
            </p14:nvContentPartPr>
            <p14:xfrm>
              <a:off x="1159389" y="5587105"/>
              <a:ext cx="212040" cy="25704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3BBC6F8D-2544-4B73-8E09-A42E17CCEFAC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1141749" y="5551105"/>
                <a:ext cx="24768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0CB5AC28-6B0F-4E25-9972-E0281E102D7D}"/>
                  </a:ext>
                </a:extLst>
              </p14:cNvPr>
              <p14:cNvContentPartPr/>
              <p14:nvPr/>
            </p14:nvContentPartPr>
            <p14:xfrm>
              <a:off x="1135269" y="5679625"/>
              <a:ext cx="158400" cy="8136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0CB5AC28-6B0F-4E25-9972-E0281E102D7D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117629" y="5643625"/>
                <a:ext cx="19404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E795CE9E-3C07-4921-B37D-545A04E35648}"/>
                  </a:ext>
                </a:extLst>
              </p14:cNvPr>
              <p14:cNvContentPartPr/>
              <p14:nvPr/>
            </p14:nvContentPartPr>
            <p14:xfrm>
              <a:off x="1154709" y="5426905"/>
              <a:ext cx="398520" cy="41220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E795CE9E-3C07-4921-B37D-545A04E35648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7069" y="5390905"/>
                <a:ext cx="434160" cy="48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881F0140-FBCF-461F-9E91-7CB5134EE947}"/>
                  </a:ext>
                </a:extLst>
              </p14:cNvPr>
              <p14:cNvContentPartPr/>
              <p14:nvPr/>
            </p14:nvContentPartPr>
            <p14:xfrm>
              <a:off x="1409589" y="5508625"/>
              <a:ext cx="643320" cy="49104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881F0140-FBCF-461F-9E91-7CB5134EE947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391949" y="5472625"/>
                <a:ext cx="678960" cy="56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80196F86-43A2-43EF-944A-FCA2CA591E49}"/>
                  </a:ext>
                </a:extLst>
              </p14:cNvPr>
              <p14:cNvContentPartPr/>
              <p14:nvPr/>
            </p14:nvContentPartPr>
            <p14:xfrm>
              <a:off x="1857789" y="5306305"/>
              <a:ext cx="52560" cy="3348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80196F86-43A2-43EF-944A-FCA2CA591E49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840149" y="5270305"/>
                <a:ext cx="8820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2A97D43C-E80B-4D79-9288-E23CE2251C97}"/>
                  </a:ext>
                </a:extLst>
              </p14:cNvPr>
              <p14:cNvContentPartPr/>
              <p14:nvPr/>
            </p14:nvContentPartPr>
            <p14:xfrm>
              <a:off x="1313829" y="6208105"/>
              <a:ext cx="58320" cy="16236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2A97D43C-E80B-4D79-9288-E23CE2251C97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295829" y="6172105"/>
                <a:ext cx="93960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D00C5FC9-D0EA-413D-A694-FCAFAF942F1F}"/>
                  </a:ext>
                </a:extLst>
              </p14:cNvPr>
              <p14:cNvContentPartPr/>
              <p14:nvPr/>
            </p14:nvContentPartPr>
            <p14:xfrm>
              <a:off x="1207629" y="5963305"/>
              <a:ext cx="641160" cy="35136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D00C5FC9-D0EA-413D-A694-FCAFAF942F1F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189629" y="5927305"/>
                <a:ext cx="676800" cy="42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39" name="Cerneală 138">
                <a:extLst>
                  <a:ext uri="{FF2B5EF4-FFF2-40B4-BE49-F238E27FC236}">
                    <a16:creationId xmlns:a16="http://schemas.microsoft.com/office/drawing/2014/main" id="{672F0870-1E5D-4CE1-902E-D24CC0DA2817}"/>
                  </a:ext>
                </a:extLst>
              </p14:cNvPr>
              <p14:cNvContentPartPr/>
              <p14:nvPr/>
            </p14:nvContentPartPr>
            <p14:xfrm>
              <a:off x="1597509" y="6019105"/>
              <a:ext cx="289440" cy="70560"/>
            </p14:xfrm>
          </p:contentPart>
        </mc:Choice>
        <mc:Fallback xmlns="">
          <p:pic>
            <p:nvPicPr>
              <p:cNvPr id="139" name="Cerneală 138">
                <a:extLst>
                  <a:ext uri="{FF2B5EF4-FFF2-40B4-BE49-F238E27FC236}">
                    <a16:creationId xmlns:a16="http://schemas.microsoft.com/office/drawing/2014/main" id="{672F0870-1E5D-4CE1-902E-D24CC0DA2817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579509" y="5983105"/>
                <a:ext cx="325080" cy="1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C84FF2F8-0F86-4A15-8EEF-A6808240BE6B}"/>
                  </a:ext>
                </a:extLst>
              </p14:cNvPr>
              <p14:cNvContentPartPr/>
              <p14:nvPr/>
            </p14:nvContentPartPr>
            <p14:xfrm>
              <a:off x="1898829" y="6080665"/>
              <a:ext cx="281520" cy="19548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C84FF2F8-0F86-4A15-8EEF-A6808240BE6B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881189" y="6044665"/>
                <a:ext cx="31716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7F992373-CD6C-4712-B0E2-32C71215E1EA}"/>
                  </a:ext>
                </a:extLst>
              </p14:cNvPr>
              <p14:cNvContentPartPr/>
              <p14:nvPr/>
            </p14:nvContentPartPr>
            <p14:xfrm>
              <a:off x="2159469" y="6070945"/>
              <a:ext cx="527400" cy="19944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7F992373-CD6C-4712-B0E2-32C71215E1EA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2141469" y="6035305"/>
                <a:ext cx="563040" cy="27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1258E5C7-DA62-4E43-9011-4FB3E164E4CB}"/>
                  </a:ext>
                </a:extLst>
              </p14:cNvPr>
              <p14:cNvContentPartPr/>
              <p14:nvPr/>
            </p14:nvContentPartPr>
            <p14:xfrm>
              <a:off x="1521549" y="2442145"/>
              <a:ext cx="176400" cy="12276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1258E5C7-DA62-4E43-9011-4FB3E164E4CB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1503549" y="2406145"/>
                <a:ext cx="21204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CDCD87D5-25B5-47D9-B0F0-FC5374B4FA5A}"/>
                  </a:ext>
                </a:extLst>
              </p14:cNvPr>
              <p14:cNvContentPartPr/>
              <p14:nvPr/>
            </p14:nvContentPartPr>
            <p14:xfrm>
              <a:off x="1746549" y="2314705"/>
              <a:ext cx="146160" cy="28656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CDCD87D5-25B5-47D9-B0F0-FC5374B4FA5A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1728909" y="2279065"/>
                <a:ext cx="181800" cy="35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44" name="Cerneală 143">
                <a:extLst>
                  <a:ext uri="{FF2B5EF4-FFF2-40B4-BE49-F238E27FC236}">
                    <a16:creationId xmlns:a16="http://schemas.microsoft.com/office/drawing/2014/main" id="{B1E0CBBB-D170-4D17-A149-20A178C0707B}"/>
                  </a:ext>
                </a:extLst>
              </p14:cNvPr>
              <p14:cNvContentPartPr/>
              <p14:nvPr/>
            </p14:nvContentPartPr>
            <p14:xfrm>
              <a:off x="1539549" y="2700625"/>
              <a:ext cx="552960" cy="42120"/>
            </p14:xfrm>
          </p:contentPart>
        </mc:Choice>
        <mc:Fallback xmlns="">
          <p:pic>
            <p:nvPicPr>
              <p:cNvPr id="144" name="Cerneală 143">
                <a:extLst>
                  <a:ext uri="{FF2B5EF4-FFF2-40B4-BE49-F238E27FC236}">
                    <a16:creationId xmlns:a16="http://schemas.microsoft.com/office/drawing/2014/main" id="{B1E0CBBB-D170-4D17-A149-20A178C0707B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521909" y="2664985"/>
                <a:ext cx="588600" cy="1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2C22467A-FCEB-49BA-BAB8-49F888D73715}"/>
                  </a:ext>
                </a:extLst>
              </p14:cNvPr>
              <p14:cNvContentPartPr/>
              <p14:nvPr/>
            </p14:nvContentPartPr>
            <p14:xfrm>
              <a:off x="1982349" y="2266465"/>
              <a:ext cx="51480" cy="123480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2C22467A-FCEB-49BA-BAB8-49F888D73715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964709" y="2230465"/>
                <a:ext cx="87120" cy="130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74E7BEAE-070C-4CCE-8462-02D24A2D7092}"/>
                  </a:ext>
                </a:extLst>
              </p14:cNvPr>
              <p14:cNvContentPartPr/>
              <p14:nvPr/>
            </p14:nvContentPartPr>
            <p14:xfrm>
              <a:off x="2044989" y="2670025"/>
              <a:ext cx="366840" cy="4428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74E7BEAE-070C-4CCE-8462-02D24A2D7092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026989" y="2634385"/>
                <a:ext cx="40248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C11BF1AC-025C-40CB-874F-2611AC31BD73}"/>
                  </a:ext>
                </a:extLst>
              </p14:cNvPr>
              <p14:cNvContentPartPr/>
              <p14:nvPr/>
            </p14:nvContentPartPr>
            <p14:xfrm>
              <a:off x="2088549" y="2217505"/>
              <a:ext cx="175320" cy="35640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C11BF1AC-025C-40CB-874F-2611AC31BD73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2070549" y="2181505"/>
                <a:ext cx="21096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A9DC5959-57DD-4819-BF2B-A951FB83F8BE}"/>
                  </a:ext>
                </a:extLst>
              </p14:cNvPr>
              <p14:cNvContentPartPr/>
              <p14:nvPr/>
            </p14:nvContentPartPr>
            <p14:xfrm>
              <a:off x="1596429" y="2945785"/>
              <a:ext cx="85680" cy="1245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A9DC5959-57DD-4819-BF2B-A951FB83F8BE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578429" y="2909785"/>
                <a:ext cx="12132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A973FFF6-CA2B-4A1A-A0BB-B3993A59B5EB}"/>
                  </a:ext>
                </a:extLst>
              </p14:cNvPr>
              <p14:cNvContentPartPr/>
              <p14:nvPr/>
            </p14:nvContentPartPr>
            <p14:xfrm>
              <a:off x="1751229" y="2956585"/>
              <a:ext cx="87120" cy="1069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A973FFF6-CA2B-4A1A-A0BB-B3993A59B5EB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733589" y="2920945"/>
                <a:ext cx="122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D4F02262-D543-415D-BFAE-1F722340AEBF}"/>
                  </a:ext>
                </a:extLst>
              </p14:cNvPr>
              <p14:cNvContentPartPr/>
              <p14:nvPr/>
            </p14:nvContentPartPr>
            <p14:xfrm>
              <a:off x="2162349" y="2942545"/>
              <a:ext cx="156240" cy="8820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D4F02262-D543-415D-BFAE-1F722340AEB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2144349" y="2906545"/>
                <a:ext cx="191880" cy="15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BCA08FFA-F42E-46AD-A9D7-0803BAAB2730}"/>
                  </a:ext>
                </a:extLst>
              </p14:cNvPr>
              <p14:cNvContentPartPr/>
              <p14:nvPr/>
            </p14:nvContentPartPr>
            <p14:xfrm>
              <a:off x="1558989" y="3311185"/>
              <a:ext cx="126720" cy="12384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BCA08FFA-F42E-46AD-A9D7-0803BAAB2730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540989" y="3275545"/>
                <a:ext cx="1623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19746A29-648B-468C-A08A-DF309CF205AF}"/>
                  </a:ext>
                </a:extLst>
              </p14:cNvPr>
              <p14:cNvContentPartPr/>
              <p14:nvPr/>
            </p14:nvContentPartPr>
            <p14:xfrm>
              <a:off x="1736829" y="3248545"/>
              <a:ext cx="24480" cy="20124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19746A29-648B-468C-A08A-DF309CF205A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719189" y="3212545"/>
                <a:ext cx="6012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8015CCDC-3AC7-4222-905C-36FC4FA63F51}"/>
                  </a:ext>
                </a:extLst>
              </p14:cNvPr>
              <p14:cNvContentPartPr/>
              <p14:nvPr/>
            </p14:nvContentPartPr>
            <p14:xfrm>
              <a:off x="1992069" y="3445465"/>
              <a:ext cx="13680" cy="49284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8015CCDC-3AC7-4222-905C-36FC4FA63F5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1974429" y="3409465"/>
                <a:ext cx="49320" cy="56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154" name="Cerneală 153">
                <a:extLst>
                  <a:ext uri="{FF2B5EF4-FFF2-40B4-BE49-F238E27FC236}">
                    <a16:creationId xmlns:a16="http://schemas.microsoft.com/office/drawing/2014/main" id="{C976E4FD-57E0-445B-A742-984D9C5DA9A1}"/>
                  </a:ext>
                </a:extLst>
              </p14:cNvPr>
              <p14:cNvContentPartPr/>
              <p14:nvPr/>
            </p14:nvContentPartPr>
            <p14:xfrm>
              <a:off x="2176389" y="3269785"/>
              <a:ext cx="154800" cy="153000"/>
            </p14:xfrm>
          </p:contentPart>
        </mc:Choice>
        <mc:Fallback xmlns="">
          <p:pic>
            <p:nvPicPr>
              <p:cNvPr id="154" name="Cerneală 153">
                <a:extLst>
                  <a:ext uri="{FF2B5EF4-FFF2-40B4-BE49-F238E27FC236}">
                    <a16:creationId xmlns:a16="http://schemas.microsoft.com/office/drawing/2014/main" id="{C976E4FD-57E0-445B-A742-984D9C5DA9A1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158389" y="3234145"/>
                <a:ext cx="190440" cy="22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61FBF3A9-D8E8-49E2-965E-EAAB6B28F9D7}"/>
                  </a:ext>
                </a:extLst>
              </p14:cNvPr>
              <p14:cNvContentPartPr/>
              <p14:nvPr/>
            </p14:nvContentPartPr>
            <p14:xfrm>
              <a:off x="1639629" y="3666865"/>
              <a:ext cx="21240" cy="14796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61FBF3A9-D8E8-49E2-965E-EAAB6B28F9D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1621989" y="3631225"/>
                <a:ext cx="5688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156" name="Cerneală 155">
                <a:extLst>
                  <a:ext uri="{FF2B5EF4-FFF2-40B4-BE49-F238E27FC236}">
                    <a16:creationId xmlns:a16="http://schemas.microsoft.com/office/drawing/2014/main" id="{731A8186-5F6A-4F89-A8B1-80A008897A9C}"/>
                  </a:ext>
                </a:extLst>
              </p14:cNvPr>
              <p14:cNvContentPartPr/>
              <p14:nvPr/>
            </p14:nvContentPartPr>
            <p14:xfrm>
              <a:off x="1740429" y="3725905"/>
              <a:ext cx="73440" cy="113040"/>
            </p14:xfrm>
          </p:contentPart>
        </mc:Choice>
        <mc:Fallback xmlns="">
          <p:pic>
            <p:nvPicPr>
              <p:cNvPr id="156" name="Cerneală 155">
                <a:extLst>
                  <a:ext uri="{FF2B5EF4-FFF2-40B4-BE49-F238E27FC236}">
                    <a16:creationId xmlns:a16="http://schemas.microsoft.com/office/drawing/2014/main" id="{731A8186-5F6A-4F89-A8B1-80A008897A9C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1722429" y="3690265"/>
                <a:ext cx="1090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157" name="Cerneală 156">
                <a:extLst>
                  <a:ext uri="{FF2B5EF4-FFF2-40B4-BE49-F238E27FC236}">
                    <a16:creationId xmlns:a16="http://schemas.microsoft.com/office/drawing/2014/main" id="{3A3AAA4C-277B-4555-B758-C99D0AC06041}"/>
                  </a:ext>
                </a:extLst>
              </p14:cNvPr>
              <p14:cNvContentPartPr/>
              <p14:nvPr/>
            </p14:nvContentPartPr>
            <p14:xfrm>
              <a:off x="2058309" y="3645265"/>
              <a:ext cx="205920" cy="122400"/>
            </p14:xfrm>
          </p:contentPart>
        </mc:Choice>
        <mc:Fallback xmlns="">
          <p:pic>
            <p:nvPicPr>
              <p:cNvPr id="157" name="Cerneală 156">
                <a:extLst>
                  <a:ext uri="{FF2B5EF4-FFF2-40B4-BE49-F238E27FC236}">
                    <a16:creationId xmlns:a16="http://schemas.microsoft.com/office/drawing/2014/main" id="{3A3AAA4C-277B-4555-B758-C99D0AC06041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40669" y="3609625"/>
                <a:ext cx="241560" cy="19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E426A74C-C868-4312-9DE9-A58014697A21}"/>
                  </a:ext>
                </a:extLst>
              </p14:cNvPr>
              <p14:cNvContentPartPr/>
              <p14:nvPr/>
            </p14:nvContentPartPr>
            <p14:xfrm>
              <a:off x="1641789" y="4093465"/>
              <a:ext cx="22320" cy="20232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E426A74C-C868-4312-9DE9-A58014697A21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1624149" y="4057465"/>
                <a:ext cx="5796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72CB1953-F593-4EEC-8479-4285F3D02D8B}"/>
                  </a:ext>
                </a:extLst>
              </p14:cNvPr>
              <p14:cNvContentPartPr/>
              <p14:nvPr/>
            </p14:nvContentPartPr>
            <p14:xfrm>
              <a:off x="1999269" y="3902665"/>
              <a:ext cx="163080" cy="46404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72CB1953-F593-4EEC-8479-4285F3D02D8B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1981629" y="3867025"/>
                <a:ext cx="198720" cy="53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67B14806-1115-4458-A22B-38F0696C9A26}"/>
                  </a:ext>
                </a:extLst>
              </p14:cNvPr>
              <p14:cNvContentPartPr/>
              <p14:nvPr/>
            </p14:nvContentPartPr>
            <p14:xfrm>
              <a:off x="1775349" y="4112185"/>
              <a:ext cx="43920" cy="16380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67B14806-1115-4458-A22B-38F0696C9A26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1757709" y="4076185"/>
                <a:ext cx="7956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162" name="Cerneală 161">
                <a:extLst>
                  <a:ext uri="{FF2B5EF4-FFF2-40B4-BE49-F238E27FC236}">
                    <a16:creationId xmlns:a16="http://schemas.microsoft.com/office/drawing/2014/main" id="{16AA5A2F-DA7E-4F6A-BBB0-D0ADEA4B3D45}"/>
                  </a:ext>
                </a:extLst>
              </p14:cNvPr>
              <p14:cNvContentPartPr/>
              <p14:nvPr/>
            </p14:nvContentPartPr>
            <p14:xfrm>
              <a:off x="1867869" y="4076545"/>
              <a:ext cx="80640" cy="209160"/>
            </p14:xfrm>
          </p:contentPart>
        </mc:Choice>
        <mc:Fallback xmlns="">
          <p:pic>
            <p:nvPicPr>
              <p:cNvPr id="162" name="Cerneală 161">
                <a:extLst>
                  <a:ext uri="{FF2B5EF4-FFF2-40B4-BE49-F238E27FC236}">
                    <a16:creationId xmlns:a16="http://schemas.microsoft.com/office/drawing/2014/main" id="{16AA5A2F-DA7E-4F6A-BBB0-D0ADEA4B3D45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1849869" y="4040905"/>
                <a:ext cx="11628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8">
            <p14:nvContentPartPr>
              <p14:cNvPr id="163" name="Cerneală 162">
                <a:extLst>
                  <a:ext uri="{FF2B5EF4-FFF2-40B4-BE49-F238E27FC236}">
                    <a16:creationId xmlns:a16="http://schemas.microsoft.com/office/drawing/2014/main" id="{FB74DFB4-5328-4794-B6AC-0A83B59F4957}"/>
                  </a:ext>
                </a:extLst>
              </p14:cNvPr>
              <p14:cNvContentPartPr/>
              <p14:nvPr/>
            </p14:nvContentPartPr>
            <p14:xfrm>
              <a:off x="2199069" y="3957385"/>
              <a:ext cx="86400" cy="230040"/>
            </p14:xfrm>
          </p:contentPart>
        </mc:Choice>
        <mc:Fallback xmlns="">
          <p:pic>
            <p:nvPicPr>
              <p:cNvPr id="163" name="Cerneală 162">
                <a:extLst>
                  <a:ext uri="{FF2B5EF4-FFF2-40B4-BE49-F238E27FC236}">
                    <a16:creationId xmlns:a16="http://schemas.microsoft.com/office/drawing/2014/main" id="{FB74DFB4-5328-4794-B6AC-0A83B59F4957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2181429" y="3921385"/>
                <a:ext cx="12204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0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C4BDCEB9-5097-4B68-A05A-4612169BDB08}"/>
                  </a:ext>
                </a:extLst>
              </p14:cNvPr>
              <p14:cNvContentPartPr/>
              <p14:nvPr/>
            </p14:nvContentPartPr>
            <p14:xfrm>
              <a:off x="2261709" y="4133065"/>
              <a:ext cx="180000" cy="10224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C4BDCEB9-5097-4B68-A05A-4612169BDB08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2244069" y="4097065"/>
                <a:ext cx="215640" cy="17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2">
            <p14:nvContentPartPr>
              <p14:cNvPr id="168" name="Cerneală 167">
                <a:extLst>
                  <a:ext uri="{FF2B5EF4-FFF2-40B4-BE49-F238E27FC236}">
                    <a16:creationId xmlns:a16="http://schemas.microsoft.com/office/drawing/2014/main" id="{210384DD-885C-444C-9B27-F83CA537A455}"/>
                  </a:ext>
                </a:extLst>
              </p14:cNvPr>
              <p14:cNvContentPartPr/>
              <p14:nvPr/>
            </p14:nvContentPartPr>
            <p14:xfrm>
              <a:off x="638829" y="2203825"/>
              <a:ext cx="278640" cy="140760"/>
            </p14:xfrm>
          </p:contentPart>
        </mc:Choice>
        <mc:Fallback xmlns="">
          <p:pic>
            <p:nvPicPr>
              <p:cNvPr id="168" name="Cerneală 167">
                <a:extLst>
                  <a:ext uri="{FF2B5EF4-FFF2-40B4-BE49-F238E27FC236}">
                    <a16:creationId xmlns:a16="http://schemas.microsoft.com/office/drawing/2014/main" id="{210384DD-885C-444C-9B27-F83CA537A455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621189" y="2185825"/>
                <a:ext cx="3142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4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B85BC440-BC6D-435E-9533-471838268FB7}"/>
                  </a:ext>
                </a:extLst>
              </p14:cNvPr>
              <p14:cNvContentPartPr/>
              <p14:nvPr/>
            </p14:nvContentPartPr>
            <p14:xfrm>
              <a:off x="630189" y="3792145"/>
              <a:ext cx="147960" cy="28656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B85BC440-BC6D-435E-9533-471838268FB7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612189" y="3774145"/>
                <a:ext cx="183600" cy="32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6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1CCE21C8-B0BD-40F4-85F9-369D05D2B1F3}"/>
                  </a:ext>
                </a:extLst>
              </p14:cNvPr>
              <p14:cNvContentPartPr/>
              <p14:nvPr/>
            </p14:nvContentPartPr>
            <p14:xfrm>
              <a:off x="783909" y="2569585"/>
              <a:ext cx="537480" cy="35352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1CCE21C8-B0BD-40F4-85F9-369D05D2B1F3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766269" y="2551945"/>
                <a:ext cx="57312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8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79DCE408-215F-4B27-A4FA-25D535556797}"/>
                  </a:ext>
                </a:extLst>
              </p14:cNvPr>
              <p14:cNvContentPartPr/>
              <p14:nvPr/>
            </p14:nvContentPartPr>
            <p14:xfrm>
              <a:off x="918909" y="4180945"/>
              <a:ext cx="572400" cy="30060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79DCE408-215F-4B27-A4FA-25D535556797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901269" y="4162945"/>
                <a:ext cx="60804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0">
            <p14:nvContentPartPr>
              <p14:cNvPr id="173" name="Cerneală 172">
                <a:extLst>
                  <a:ext uri="{FF2B5EF4-FFF2-40B4-BE49-F238E27FC236}">
                    <a16:creationId xmlns:a16="http://schemas.microsoft.com/office/drawing/2014/main" id="{76AFB81D-53C1-408F-9FB6-296FD341A81B}"/>
                  </a:ext>
                </a:extLst>
              </p14:cNvPr>
              <p14:cNvContentPartPr/>
              <p14:nvPr/>
            </p14:nvContentPartPr>
            <p14:xfrm>
              <a:off x="2560149" y="3568585"/>
              <a:ext cx="118080" cy="21600"/>
            </p14:xfrm>
          </p:contentPart>
        </mc:Choice>
        <mc:Fallback xmlns="">
          <p:pic>
            <p:nvPicPr>
              <p:cNvPr id="173" name="Cerneală 172">
                <a:extLst>
                  <a:ext uri="{FF2B5EF4-FFF2-40B4-BE49-F238E27FC236}">
                    <a16:creationId xmlns:a16="http://schemas.microsoft.com/office/drawing/2014/main" id="{76AFB81D-53C1-408F-9FB6-296FD341A81B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2542149" y="3550945"/>
                <a:ext cx="1537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2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2AB3CC4C-0C17-43F7-BA7A-4131E9F14977}"/>
                  </a:ext>
                </a:extLst>
              </p14:cNvPr>
              <p14:cNvContentPartPr/>
              <p14:nvPr/>
            </p14:nvContentPartPr>
            <p14:xfrm>
              <a:off x="2829789" y="3580465"/>
              <a:ext cx="275760" cy="3924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2AB3CC4C-0C17-43F7-BA7A-4131E9F1497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2811789" y="3562465"/>
                <a:ext cx="31140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4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CF23C14A-CE77-45DA-8ED4-E4AFE14FF9ED}"/>
                  </a:ext>
                </a:extLst>
              </p14:cNvPr>
              <p14:cNvContentPartPr/>
              <p14:nvPr/>
            </p14:nvContentPartPr>
            <p14:xfrm>
              <a:off x="8707869" y="659785"/>
              <a:ext cx="8280" cy="36288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CF23C14A-CE77-45DA-8ED4-E4AFE14FF9ED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8689869" y="623785"/>
                <a:ext cx="4392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6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8710F2DB-AC66-4C94-88C8-30132D96E5B6}"/>
                  </a:ext>
                </a:extLst>
              </p14:cNvPr>
              <p14:cNvContentPartPr/>
              <p14:nvPr/>
            </p14:nvContentPartPr>
            <p14:xfrm>
              <a:off x="8869149" y="674185"/>
              <a:ext cx="19800" cy="33732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8710F2DB-AC66-4C94-88C8-30132D96E5B6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8851509" y="638545"/>
                <a:ext cx="55440" cy="40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8">
            <p14:nvContentPartPr>
              <p14:cNvPr id="179" name="Cerneală 178">
                <a:extLst>
                  <a:ext uri="{FF2B5EF4-FFF2-40B4-BE49-F238E27FC236}">
                    <a16:creationId xmlns:a16="http://schemas.microsoft.com/office/drawing/2014/main" id="{FE9D6FC2-24B2-4D2E-94B6-99D9D4E7D2CA}"/>
                  </a:ext>
                </a:extLst>
              </p14:cNvPr>
              <p14:cNvContentPartPr/>
              <p14:nvPr/>
            </p14:nvContentPartPr>
            <p14:xfrm>
              <a:off x="8694909" y="877225"/>
              <a:ext cx="186120" cy="27720"/>
            </p14:xfrm>
          </p:contentPart>
        </mc:Choice>
        <mc:Fallback xmlns="">
          <p:pic>
            <p:nvPicPr>
              <p:cNvPr id="179" name="Cerneală 178">
                <a:extLst>
                  <a:ext uri="{FF2B5EF4-FFF2-40B4-BE49-F238E27FC236}">
                    <a16:creationId xmlns:a16="http://schemas.microsoft.com/office/drawing/2014/main" id="{FE9D6FC2-24B2-4D2E-94B6-99D9D4E7D2CA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8677269" y="841585"/>
                <a:ext cx="22176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0">
            <p14:nvContentPartPr>
              <p14:cNvPr id="180" name="Cerneală 179">
                <a:extLst>
                  <a:ext uri="{FF2B5EF4-FFF2-40B4-BE49-F238E27FC236}">
                    <a16:creationId xmlns:a16="http://schemas.microsoft.com/office/drawing/2014/main" id="{2AEE5113-AC25-4F42-8182-BF4A62CEFE07}"/>
                  </a:ext>
                </a:extLst>
              </p14:cNvPr>
              <p14:cNvContentPartPr/>
              <p14:nvPr/>
            </p14:nvContentPartPr>
            <p14:xfrm>
              <a:off x="9020709" y="890185"/>
              <a:ext cx="12600" cy="117000"/>
            </p14:xfrm>
          </p:contentPart>
        </mc:Choice>
        <mc:Fallback xmlns="">
          <p:pic>
            <p:nvPicPr>
              <p:cNvPr id="180" name="Cerneală 179">
                <a:extLst>
                  <a:ext uri="{FF2B5EF4-FFF2-40B4-BE49-F238E27FC236}">
                    <a16:creationId xmlns:a16="http://schemas.microsoft.com/office/drawing/2014/main" id="{2AEE5113-AC25-4F42-8182-BF4A62CEFE07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9002709" y="854185"/>
                <a:ext cx="48240" cy="18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2">
            <p14:nvContentPartPr>
              <p14:cNvPr id="181" name="Cerneală 180">
                <a:extLst>
                  <a:ext uri="{FF2B5EF4-FFF2-40B4-BE49-F238E27FC236}">
                    <a16:creationId xmlns:a16="http://schemas.microsoft.com/office/drawing/2014/main" id="{F48C6404-EF64-4B87-80D5-B709E0F0FBDA}"/>
                  </a:ext>
                </a:extLst>
              </p14:cNvPr>
              <p14:cNvContentPartPr/>
              <p14:nvPr/>
            </p14:nvContentPartPr>
            <p14:xfrm>
              <a:off x="9027189" y="715585"/>
              <a:ext cx="23760" cy="7200"/>
            </p14:xfrm>
          </p:contentPart>
        </mc:Choice>
        <mc:Fallback xmlns="">
          <p:pic>
            <p:nvPicPr>
              <p:cNvPr id="181" name="Cerneală 180">
                <a:extLst>
                  <a:ext uri="{FF2B5EF4-FFF2-40B4-BE49-F238E27FC236}">
                    <a16:creationId xmlns:a16="http://schemas.microsoft.com/office/drawing/2014/main" id="{F48C6404-EF64-4B87-80D5-B709E0F0FBDA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9009189" y="679585"/>
                <a:ext cx="5940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4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48294BBA-176B-46F8-B0E7-AF50ABFAC61D}"/>
                  </a:ext>
                </a:extLst>
              </p14:cNvPr>
              <p14:cNvContentPartPr/>
              <p14:nvPr/>
            </p14:nvContentPartPr>
            <p14:xfrm>
              <a:off x="9081189" y="517585"/>
              <a:ext cx="500400" cy="78516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48294BBA-176B-46F8-B0E7-AF50ABFAC61D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9063549" y="481945"/>
                <a:ext cx="536040" cy="85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C24B1C5C-F624-464A-B93F-1A01A1334EC0}"/>
                  </a:ext>
                </a:extLst>
              </p14:cNvPr>
              <p14:cNvContentPartPr/>
              <p14:nvPr/>
            </p14:nvContentPartPr>
            <p14:xfrm>
              <a:off x="10135269" y="846625"/>
              <a:ext cx="10080" cy="13644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C24B1C5C-F624-464A-B93F-1A01A1334EC0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10117629" y="810985"/>
                <a:ext cx="457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8">
            <p14:nvContentPartPr>
              <p14:cNvPr id="184" name="Cerneală 183">
                <a:extLst>
                  <a:ext uri="{FF2B5EF4-FFF2-40B4-BE49-F238E27FC236}">
                    <a16:creationId xmlns:a16="http://schemas.microsoft.com/office/drawing/2014/main" id="{CB93E5C1-F098-4BAA-AA5B-409B8D82828E}"/>
                  </a:ext>
                </a:extLst>
              </p14:cNvPr>
              <p14:cNvContentPartPr/>
              <p14:nvPr/>
            </p14:nvContentPartPr>
            <p14:xfrm>
              <a:off x="10154709" y="666985"/>
              <a:ext cx="20160" cy="24840"/>
            </p14:xfrm>
          </p:contentPart>
        </mc:Choice>
        <mc:Fallback xmlns="">
          <p:pic>
            <p:nvPicPr>
              <p:cNvPr id="184" name="Cerneală 183">
                <a:extLst>
                  <a:ext uri="{FF2B5EF4-FFF2-40B4-BE49-F238E27FC236}">
                    <a16:creationId xmlns:a16="http://schemas.microsoft.com/office/drawing/2014/main" id="{CB93E5C1-F098-4BAA-AA5B-409B8D82828E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10137069" y="630985"/>
                <a:ext cx="5580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0">
            <p14:nvContentPartPr>
              <p14:cNvPr id="185" name="Cerneală 184">
                <a:extLst>
                  <a:ext uri="{FF2B5EF4-FFF2-40B4-BE49-F238E27FC236}">
                    <a16:creationId xmlns:a16="http://schemas.microsoft.com/office/drawing/2014/main" id="{AFF90B1F-0D77-4F84-B8A0-7201C132037A}"/>
                  </a:ext>
                </a:extLst>
              </p14:cNvPr>
              <p14:cNvContentPartPr/>
              <p14:nvPr/>
            </p14:nvContentPartPr>
            <p14:xfrm>
              <a:off x="10255509" y="774985"/>
              <a:ext cx="177840" cy="176400"/>
            </p14:xfrm>
          </p:contentPart>
        </mc:Choice>
        <mc:Fallback xmlns="">
          <p:pic>
            <p:nvPicPr>
              <p:cNvPr id="185" name="Cerneală 184">
                <a:extLst>
                  <a:ext uri="{FF2B5EF4-FFF2-40B4-BE49-F238E27FC236}">
                    <a16:creationId xmlns:a16="http://schemas.microsoft.com/office/drawing/2014/main" id="{AFF90B1F-0D77-4F84-B8A0-7201C132037A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10237509" y="739345"/>
                <a:ext cx="21348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3FDCB9D0-DA90-43E6-98B9-FDE291A2FB62}"/>
                  </a:ext>
                </a:extLst>
              </p14:cNvPr>
              <p14:cNvContentPartPr/>
              <p14:nvPr/>
            </p14:nvContentPartPr>
            <p14:xfrm>
              <a:off x="10532349" y="734665"/>
              <a:ext cx="294120" cy="22248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3FDCB9D0-DA90-43E6-98B9-FDE291A2FB62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514349" y="698665"/>
                <a:ext cx="329760" cy="29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4C948A05-67A3-46B9-A7C1-AA0CFD8C17E8}"/>
                  </a:ext>
                </a:extLst>
              </p14:cNvPr>
              <p14:cNvContentPartPr/>
              <p14:nvPr/>
            </p14:nvContentPartPr>
            <p14:xfrm>
              <a:off x="10766349" y="605785"/>
              <a:ext cx="13320" cy="6120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4C948A05-67A3-46B9-A7C1-AA0CFD8C17E8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10748709" y="570145"/>
                <a:ext cx="4896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188" name="Cerneală 187">
                <a:extLst>
                  <a:ext uri="{FF2B5EF4-FFF2-40B4-BE49-F238E27FC236}">
                    <a16:creationId xmlns:a16="http://schemas.microsoft.com/office/drawing/2014/main" id="{0279F2DF-64FA-4472-A581-90E0A9ED6B9A}"/>
                  </a:ext>
                </a:extLst>
              </p14:cNvPr>
              <p14:cNvContentPartPr/>
              <p14:nvPr/>
            </p14:nvContentPartPr>
            <p14:xfrm>
              <a:off x="10904949" y="720265"/>
              <a:ext cx="414000" cy="228960"/>
            </p14:xfrm>
          </p:contentPart>
        </mc:Choice>
        <mc:Fallback xmlns="">
          <p:pic>
            <p:nvPicPr>
              <p:cNvPr id="188" name="Cerneală 187">
                <a:extLst>
                  <a:ext uri="{FF2B5EF4-FFF2-40B4-BE49-F238E27FC236}">
                    <a16:creationId xmlns:a16="http://schemas.microsoft.com/office/drawing/2014/main" id="{0279F2DF-64FA-4472-A581-90E0A9ED6B9A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887309" y="684625"/>
                <a:ext cx="44964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805D4573-3615-480C-9045-B8AA89EA7AE8}"/>
                  </a:ext>
                </a:extLst>
              </p14:cNvPr>
              <p14:cNvContentPartPr/>
              <p14:nvPr/>
            </p14:nvContentPartPr>
            <p14:xfrm>
              <a:off x="11488509" y="862105"/>
              <a:ext cx="14040" cy="2376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805D4573-3615-480C-9045-B8AA89EA7AE8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11470509" y="826105"/>
                <a:ext cx="4968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190" name="Cerneală 189">
                <a:extLst>
                  <a:ext uri="{FF2B5EF4-FFF2-40B4-BE49-F238E27FC236}">
                    <a16:creationId xmlns:a16="http://schemas.microsoft.com/office/drawing/2014/main" id="{40CF2023-94BC-4366-9142-0A398018C164}"/>
                  </a:ext>
                </a:extLst>
              </p14:cNvPr>
              <p14:cNvContentPartPr/>
              <p14:nvPr/>
            </p14:nvContentPartPr>
            <p14:xfrm>
              <a:off x="5298309" y="733225"/>
              <a:ext cx="2016720" cy="1912680"/>
            </p14:xfrm>
          </p:contentPart>
        </mc:Choice>
        <mc:Fallback xmlns="">
          <p:pic>
            <p:nvPicPr>
              <p:cNvPr id="190" name="Cerneală 189">
                <a:extLst>
                  <a:ext uri="{FF2B5EF4-FFF2-40B4-BE49-F238E27FC236}">
                    <a16:creationId xmlns:a16="http://schemas.microsoft.com/office/drawing/2014/main" id="{40CF2023-94BC-4366-9142-0A398018C164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5280669" y="697585"/>
                <a:ext cx="2052360" cy="19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191" name="Cerneală 190">
                <a:extLst>
                  <a:ext uri="{FF2B5EF4-FFF2-40B4-BE49-F238E27FC236}">
                    <a16:creationId xmlns:a16="http://schemas.microsoft.com/office/drawing/2014/main" id="{D6C6EE53-AF2C-4AB9-A6C7-2FBCBE5C3412}"/>
                  </a:ext>
                </a:extLst>
              </p14:cNvPr>
              <p14:cNvContentPartPr/>
              <p14:nvPr/>
            </p14:nvContentPartPr>
            <p14:xfrm>
              <a:off x="5166909" y="1682905"/>
              <a:ext cx="310680" cy="342000"/>
            </p14:xfrm>
          </p:contentPart>
        </mc:Choice>
        <mc:Fallback xmlns="">
          <p:pic>
            <p:nvPicPr>
              <p:cNvPr id="191" name="Cerneală 190">
                <a:extLst>
                  <a:ext uri="{FF2B5EF4-FFF2-40B4-BE49-F238E27FC236}">
                    <a16:creationId xmlns:a16="http://schemas.microsoft.com/office/drawing/2014/main" id="{D6C6EE53-AF2C-4AB9-A6C7-2FBCBE5C3412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5149269" y="1647265"/>
                <a:ext cx="346320" cy="41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192" name="Cerneală 191">
                <a:extLst>
                  <a:ext uri="{FF2B5EF4-FFF2-40B4-BE49-F238E27FC236}">
                    <a16:creationId xmlns:a16="http://schemas.microsoft.com/office/drawing/2014/main" id="{1A016AF7-98D2-4EA3-96A1-9AD99CEE2E62}"/>
                  </a:ext>
                </a:extLst>
              </p14:cNvPr>
              <p14:cNvContentPartPr/>
              <p14:nvPr/>
            </p14:nvContentPartPr>
            <p14:xfrm>
              <a:off x="6424749" y="2468785"/>
              <a:ext cx="240840" cy="335520"/>
            </p14:xfrm>
          </p:contentPart>
        </mc:Choice>
        <mc:Fallback xmlns="">
          <p:pic>
            <p:nvPicPr>
              <p:cNvPr id="192" name="Cerneală 191">
                <a:extLst>
                  <a:ext uri="{FF2B5EF4-FFF2-40B4-BE49-F238E27FC236}">
                    <a16:creationId xmlns:a16="http://schemas.microsoft.com/office/drawing/2014/main" id="{1A016AF7-98D2-4EA3-96A1-9AD99CEE2E62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6406749" y="2432785"/>
                <a:ext cx="276480" cy="40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193" name="Cerneală 192">
                <a:extLst>
                  <a:ext uri="{FF2B5EF4-FFF2-40B4-BE49-F238E27FC236}">
                    <a16:creationId xmlns:a16="http://schemas.microsoft.com/office/drawing/2014/main" id="{2341952B-C1A4-4A2E-A53C-991DFF21F162}"/>
                  </a:ext>
                </a:extLst>
              </p14:cNvPr>
              <p14:cNvContentPartPr/>
              <p14:nvPr/>
            </p14:nvContentPartPr>
            <p14:xfrm>
              <a:off x="8017749" y="892705"/>
              <a:ext cx="211320" cy="144000"/>
            </p14:xfrm>
          </p:contentPart>
        </mc:Choice>
        <mc:Fallback xmlns="">
          <p:pic>
            <p:nvPicPr>
              <p:cNvPr id="193" name="Cerneală 192">
                <a:extLst>
                  <a:ext uri="{FF2B5EF4-FFF2-40B4-BE49-F238E27FC236}">
                    <a16:creationId xmlns:a16="http://schemas.microsoft.com/office/drawing/2014/main" id="{2341952B-C1A4-4A2E-A53C-991DFF21F162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8000109" y="856705"/>
                <a:ext cx="246960" cy="2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194" name="Cerneală 193">
                <a:extLst>
                  <a:ext uri="{FF2B5EF4-FFF2-40B4-BE49-F238E27FC236}">
                    <a16:creationId xmlns:a16="http://schemas.microsoft.com/office/drawing/2014/main" id="{AC21F822-E1D9-4204-948F-2E05CBB4D340}"/>
                  </a:ext>
                </a:extLst>
              </p14:cNvPr>
              <p14:cNvContentPartPr/>
              <p14:nvPr/>
            </p14:nvContentPartPr>
            <p14:xfrm>
              <a:off x="8211429" y="659065"/>
              <a:ext cx="118080" cy="652320"/>
            </p14:xfrm>
          </p:contentPart>
        </mc:Choice>
        <mc:Fallback xmlns="">
          <p:pic>
            <p:nvPicPr>
              <p:cNvPr id="194" name="Cerneală 193">
                <a:extLst>
                  <a:ext uri="{FF2B5EF4-FFF2-40B4-BE49-F238E27FC236}">
                    <a16:creationId xmlns:a16="http://schemas.microsoft.com/office/drawing/2014/main" id="{AC21F822-E1D9-4204-948F-2E05CBB4D340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8193789" y="623425"/>
                <a:ext cx="153720" cy="72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95" name="Cerneală 194">
                <a:extLst>
                  <a:ext uri="{FF2B5EF4-FFF2-40B4-BE49-F238E27FC236}">
                    <a16:creationId xmlns:a16="http://schemas.microsoft.com/office/drawing/2014/main" id="{0CE497AA-807A-435B-B9A3-FE4B3753918E}"/>
                  </a:ext>
                </a:extLst>
              </p14:cNvPr>
              <p14:cNvContentPartPr/>
              <p14:nvPr/>
            </p14:nvContentPartPr>
            <p14:xfrm>
              <a:off x="8768349" y="1525225"/>
              <a:ext cx="360" cy="360"/>
            </p14:xfrm>
          </p:contentPart>
        </mc:Choice>
        <mc:Fallback xmlns="">
          <p:pic>
            <p:nvPicPr>
              <p:cNvPr id="195" name="Cerneală 194">
                <a:extLst>
                  <a:ext uri="{FF2B5EF4-FFF2-40B4-BE49-F238E27FC236}">
                    <a16:creationId xmlns:a16="http://schemas.microsoft.com/office/drawing/2014/main" id="{0CE497AA-807A-435B-B9A3-FE4B3753918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8750349" y="148958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196" name="Cerneală 195">
                <a:extLst>
                  <a:ext uri="{FF2B5EF4-FFF2-40B4-BE49-F238E27FC236}">
                    <a16:creationId xmlns:a16="http://schemas.microsoft.com/office/drawing/2014/main" id="{DFE07405-16ED-4822-91A7-C1DC51061B91}"/>
                  </a:ext>
                </a:extLst>
              </p14:cNvPr>
              <p14:cNvContentPartPr/>
              <p14:nvPr/>
            </p14:nvContentPartPr>
            <p14:xfrm>
              <a:off x="6720669" y="3143065"/>
              <a:ext cx="137880" cy="130320"/>
            </p14:xfrm>
          </p:contentPart>
        </mc:Choice>
        <mc:Fallback xmlns="">
          <p:pic>
            <p:nvPicPr>
              <p:cNvPr id="196" name="Cerneală 195">
                <a:extLst>
                  <a:ext uri="{FF2B5EF4-FFF2-40B4-BE49-F238E27FC236}">
                    <a16:creationId xmlns:a16="http://schemas.microsoft.com/office/drawing/2014/main" id="{DFE07405-16ED-4822-91A7-C1DC51061B91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6702669" y="3107425"/>
                <a:ext cx="17352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B9E276B6-9379-4B4C-8F9A-178933C409E0}"/>
                  </a:ext>
                </a:extLst>
              </p14:cNvPr>
              <p14:cNvContentPartPr/>
              <p14:nvPr/>
            </p14:nvContentPartPr>
            <p14:xfrm>
              <a:off x="6853509" y="3103825"/>
              <a:ext cx="86040" cy="42372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B9E276B6-9379-4B4C-8F9A-178933C409E0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6835869" y="3067825"/>
                <a:ext cx="121680" cy="49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23703B0C-0294-47AF-B898-7A3A1710A581}"/>
                  </a:ext>
                </a:extLst>
              </p14:cNvPr>
              <p14:cNvContentPartPr/>
              <p14:nvPr/>
            </p14:nvContentPartPr>
            <p14:xfrm>
              <a:off x="8758629" y="1477345"/>
              <a:ext cx="178920" cy="17460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23703B0C-0294-47AF-B898-7A3A1710A581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8740989" y="1441345"/>
                <a:ext cx="214560" cy="24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199" name="Cerneală 198">
                <a:extLst>
                  <a:ext uri="{FF2B5EF4-FFF2-40B4-BE49-F238E27FC236}">
                    <a16:creationId xmlns:a16="http://schemas.microsoft.com/office/drawing/2014/main" id="{CB94D51D-EA5D-4CBF-B61E-84246847DB6D}"/>
                  </a:ext>
                </a:extLst>
              </p14:cNvPr>
              <p14:cNvContentPartPr/>
              <p14:nvPr/>
            </p14:nvContentPartPr>
            <p14:xfrm>
              <a:off x="8974629" y="1434145"/>
              <a:ext cx="78120" cy="500040"/>
            </p14:xfrm>
          </p:contentPart>
        </mc:Choice>
        <mc:Fallback xmlns="">
          <p:pic>
            <p:nvPicPr>
              <p:cNvPr id="199" name="Cerneală 198">
                <a:extLst>
                  <a:ext uri="{FF2B5EF4-FFF2-40B4-BE49-F238E27FC236}">
                    <a16:creationId xmlns:a16="http://schemas.microsoft.com/office/drawing/2014/main" id="{CB94D51D-EA5D-4CBF-B61E-84246847DB6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8956989" y="1398145"/>
                <a:ext cx="113760" cy="57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202" name="Cerneală 201">
                <a:extLst>
                  <a:ext uri="{FF2B5EF4-FFF2-40B4-BE49-F238E27FC236}">
                    <a16:creationId xmlns:a16="http://schemas.microsoft.com/office/drawing/2014/main" id="{E48C18D7-6578-4814-A889-29E22CE0CC0D}"/>
                  </a:ext>
                </a:extLst>
              </p14:cNvPr>
              <p14:cNvContentPartPr/>
              <p14:nvPr/>
            </p14:nvContentPartPr>
            <p14:xfrm>
              <a:off x="9230229" y="1625305"/>
              <a:ext cx="382320" cy="155160"/>
            </p14:xfrm>
          </p:contentPart>
        </mc:Choice>
        <mc:Fallback xmlns="">
          <p:pic>
            <p:nvPicPr>
              <p:cNvPr id="202" name="Cerneală 201">
                <a:extLst>
                  <a:ext uri="{FF2B5EF4-FFF2-40B4-BE49-F238E27FC236}">
                    <a16:creationId xmlns:a16="http://schemas.microsoft.com/office/drawing/2014/main" id="{E48C18D7-6578-4814-A889-29E22CE0CC0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9212589" y="1589665"/>
                <a:ext cx="4179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05253378-5F98-442C-AFCA-EB735F9C0071}"/>
                  </a:ext>
                </a:extLst>
              </p14:cNvPr>
              <p14:cNvContentPartPr/>
              <p14:nvPr/>
            </p14:nvContentPartPr>
            <p14:xfrm>
              <a:off x="9851229" y="1376905"/>
              <a:ext cx="443880" cy="34164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05253378-5F98-442C-AFCA-EB735F9C0071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9833229" y="1341265"/>
                <a:ext cx="479520" cy="41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1A76CC95-FF03-485A-A900-C48E8B461A74}"/>
                  </a:ext>
                </a:extLst>
              </p14:cNvPr>
              <p14:cNvContentPartPr/>
              <p14:nvPr/>
            </p14:nvContentPartPr>
            <p14:xfrm>
              <a:off x="10246509" y="1608025"/>
              <a:ext cx="249480" cy="10872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1A76CC95-FF03-485A-A900-C48E8B461A74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0228869" y="1572385"/>
                <a:ext cx="285120" cy="18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F89335CD-7190-47E9-B90B-3751FB53814D}"/>
                  </a:ext>
                </a:extLst>
              </p14:cNvPr>
              <p14:cNvContentPartPr/>
              <p14:nvPr/>
            </p14:nvContentPartPr>
            <p14:xfrm>
              <a:off x="10510389" y="1600465"/>
              <a:ext cx="342000" cy="45324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F89335CD-7190-47E9-B90B-3751FB53814D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0492749" y="1564825"/>
                <a:ext cx="3776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8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9C9FA9BA-5B02-438C-A16C-D46724EE9A8E}"/>
                  </a:ext>
                </a:extLst>
              </p14:cNvPr>
              <p14:cNvContentPartPr/>
              <p14:nvPr/>
            </p14:nvContentPartPr>
            <p14:xfrm>
              <a:off x="10769229" y="1431985"/>
              <a:ext cx="102600" cy="9936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9C9FA9BA-5B02-438C-A16C-D46724EE9A8E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10751589" y="1395985"/>
                <a:ext cx="1382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0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C88E7F91-98AC-4784-8170-AF3A2CEEAB44}"/>
                  </a:ext>
                </a:extLst>
              </p14:cNvPr>
              <p14:cNvContentPartPr/>
              <p14:nvPr/>
            </p14:nvContentPartPr>
            <p14:xfrm>
              <a:off x="10895589" y="1708105"/>
              <a:ext cx="40320" cy="6840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C88E7F91-98AC-4784-8170-AF3A2CEEAB44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10877949" y="1672465"/>
                <a:ext cx="7596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2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5DFAE9DB-FEF4-44AC-B77A-52D246EB6F9F}"/>
                  </a:ext>
                </a:extLst>
              </p14:cNvPr>
              <p14:cNvContentPartPr/>
              <p14:nvPr/>
            </p14:nvContentPartPr>
            <p14:xfrm>
              <a:off x="11209149" y="1328305"/>
              <a:ext cx="405000" cy="39456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5DFAE9DB-FEF4-44AC-B77A-52D246EB6F9F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11191509" y="1292305"/>
                <a:ext cx="440640" cy="4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4">
            <p14:nvContentPartPr>
              <p14:cNvPr id="209" name="Cerneală 208">
                <a:extLst>
                  <a:ext uri="{FF2B5EF4-FFF2-40B4-BE49-F238E27FC236}">
                    <a16:creationId xmlns:a16="http://schemas.microsoft.com/office/drawing/2014/main" id="{3C118A61-1F8D-47D4-A79D-11025F923CCD}"/>
                  </a:ext>
                </a:extLst>
              </p14:cNvPr>
              <p14:cNvContentPartPr/>
              <p14:nvPr/>
            </p14:nvContentPartPr>
            <p14:xfrm>
              <a:off x="11323989" y="1829425"/>
              <a:ext cx="241920" cy="336600"/>
            </p14:xfrm>
          </p:contentPart>
        </mc:Choice>
        <mc:Fallback xmlns="">
          <p:pic>
            <p:nvPicPr>
              <p:cNvPr id="209" name="Cerneală 208">
                <a:extLst>
                  <a:ext uri="{FF2B5EF4-FFF2-40B4-BE49-F238E27FC236}">
                    <a16:creationId xmlns:a16="http://schemas.microsoft.com/office/drawing/2014/main" id="{3C118A61-1F8D-47D4-A79D-11025F923CCD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11305989" y="1793425"/>
                <a:ext cx="277560" cy="40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210" name="Cerneală 209">
                <a:extLst>
                  <a:ext uri="{FF2B5EF4-FFF2-40B4-BE49-F238E27FC236}">
                    <a16:creationId xmlns:a16="http://schemas.microsoft.com/office/drawing/2014/main" id="{557EA21B-3E20-49E7-B1CA-0B4D8464198A}"/>
                  </a:ext>
                </a:extLst>
              </p14:cNvPr>
              <p14:cNvContentPartPr/>
              <p14:nvPr/>
            </p14:nvContentPartPr>
            <p14:xfrm>
              <a:off x="11575989" y="2018065"/>
              <a:ext cx="155160" cy="227160"/>
            </p14:xfrm>
          </p:contentPart>
        </mc:Choice>
        <mc:Fallback xmlns="">
          <p:pic>
            <p:nvPicPr>
              <p:cNvPr id="210" name="Cerneală 209">
                <a:extLst>
                  <a:ext uri="{FF2B5EF4-FFF2-40B4-BE49-F238E27FC236}">
                    <a16:creationId xmlns:a16="http://schemas.microsoft.com/office/drawing/2014/main" id="{557EA21B-3E20-49E7-B1CA-0B4D8464198A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11557989" y="1982425"/>
                <a:ext cx="19080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8">
            <p14:nvContentPartPr>
              <p14:cNvPr id="211" name="Cerneală 210">
                <a:extLst>
                  <a:ext uri="{FF2B5EF4-FFF2-40B4-BE49-F238E27FC236}">
                    <a16:creationId xmlns:a16="http://schemas.microsoft.com/office/drawing/2014/main" id="{DA628EDD-99BF-43BF-BF60-726EFBC54B99}"/>
                  </a:ext>
                </a:extLst>
              </p14:cNvPr>
              <p14:cNvContentPartPr/>
              <p14:nvPr/>
            </p14:nvContentPartPr>
            <p14:xfrm>
              <a:off x="11759589" y="2060545"/>
              <a:ext cx="232920" cy="168840"/>
            </p14:xfrm>
          </p:contentPart>
        </mc:Choice>
        <mc:Fallback xmlns="">
          <p:pic>
            <p:nvPicPr>
              <p:cNvPr id="211" name="Cerneală 210">
                <a:extLst>
                  <a:ext uri="{FF2B5EF4-FFF2-40B4-BE49-F238E27FC236}">
                    <a16:creationId xmlns:a16="http://schemas.microsoft.com/office/drawing/2014/main" id="{DA628EDD-99BF-43BF-BF60-726EFBC54B99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11741949" y="2024905"/>
                <a:ext cx="268560" cy="24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0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B31CE312-6787-4409-A5AC-FC04BD9474AC}"/>
                  </a:ext>
                </a:extLst>
              </p14:cNvPr>
              <p14:cNvContentPartPr/>
              <p14:nvPr/>
            </p14:nvContentPartPr>
            <p14:xfrm>
              <a:off x="9615429" y="2429905"/>
              <a:ext cx="13680" cy="26568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B31CE312-6787-4409-A5AC-FC04BD9474AC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9597789" y="2394265"/>
                <a:ext cx="49320" cy="33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213" name="Cerneală 212">
                <a:extLst>
                  <a:ext uri="{FF2B5EF4-FFF2-40B4-BE49-F238E27FC236}">
                    <a16:creationId xmlns:a16="http://schemas.microsoft.com/office/drawing/2014/main" id="{F86762AF-C47E-44D5-A907-064B274FDFC9}"/>
                  </a:ext>
                </a:extLst>
              </p14:cNvPr>
              <p14:cNvContentPartPr/>
              <p14:nvPr/>
            </p14:nvContentPartPr>
            <p14:xfrm>
              <a:off x="9579789" y="2429905"/>
              <a:ext cx="232560" cy="261720"/>
            </p14:xfrm>
          </p:contentPart>
        </mc:Choice>
        <mc:Fallback xmlns="">
          <p:pic>
            <p:nvPicPr>
              <p:cNvPr id="213" name="Cerneală 212">
                <a:extLst>
                  <a:ext uri="{FF2B5EF4-FFF2-40B4-BE49-F238E27FC236}">
                    <a16:creationId xmlns:a16="http://schemas.microsoft.com/office/drawing/2014/main" id="{F86762AF-C47E-44D5-A907-064B274FDFC9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9562149" y="2394265"/>
                <a:ext cx="26820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4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2E88DBDA-F3BE-492C-A520-1FCBBDD3429C}"/>
                  </a:ext>
                </a:extLst>
              </p14:cNvPr>
              <p14:cNvContentPartPr/>
              <p14:nvPr/>
            </p14:nvContentPartPr>
            <p14:xfrm>
              <a:off x="9859509" y="2574265"/>
              <a:ext cx="144000" cy="27864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2E88DBDA-F3BE-492C-A520-1FCBBDD3429C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9841869" y="2538625"/>
                <a:ext cx="17964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6">
            <p14:nvContentPartPr>
              <p14:cNvPr id="224" name="Cerneală 223">
                <a:extLst>
                  <a:ext uri="{FF2B5EF4-FFF2-40B4-BE49-F238E27FC236}">
                    <a16:creationId xmlns:a16="http://schemas.microsoft.com/office/drawing/2014/main" id="{99A12A5C-AB8C-463F-A1B8-0E1CBB4F923C}"/>
                  </a:ext>
                </a:extLst>
              </p14:cNvPr>
              <p14:cNvContentPartPr/>
              <p14:nvPr/>
            </p14:nvContentPartPr>
            <p14:xfrm>
              <a:off x="10009989" y="2718985"/>
              <a:ext cx="25200" cy="270720"/>
            </p14:xfrm>
          </p:contentPart>
        </mc:Choice>
        <mc:Fallback xmlns="">
          <p:pic>
            <p:nvPicPr>
              <p:cNvPr id="224" name="Cerneală 223">
                <a:extLst>
                  <a:ext uri="{FF2B5EF4-FFF2-40B4-BE49-F238E27FC236}">
                    <a16:creationId xmlns:a16="http://schemas.microsoft.com/office/drawing/2014/main" id="{99A12A5C-AB8C-463F-A1B8-0E1CBB4F923C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9992349" y="2682985"/>
                <a:ext cx="60840" cy="34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225" name="Cerneală 224">
                <a:extLst>
                  <a:ext uri="{FF2B5EF4-FFF2-40B4-BE49-F238E27FC236}">
                    <a16:creationId xmlns:a16="http://schemas.microsoft.com/office/drawing/2014/main" id="{D4EDDE9B-7555-4B20-9BEE-02C0AA2630A4}"/>
                  </a:ext>
                </a:extLst>
              </p14:cNvPr>
              <p14:cNvContentPartPr/>
              <p14:nvPr/>
            </p14:nvContentPartPr>
            <p14:xfrm>
              <a:off x="10159389" y="2624305"/>
              <a:ext cx="208080" cy="7560"/>
            </p14:xfrm>
          </p:contentPart>
        </mc:Choice>
        <mc:Fallback xmlns="">
          <p:pic>
            <p:nvPicPr>
              <p:cNvPr id="225" name="Cerneală 224">
                <a:extLst>
                  <a:ext uri="{FF2B5EF4-FFF2-40B4-BE49-F238E27FC236}">
                    <a16:creationId xmlns:a16="http://schemas.microsoft.com/office/drawing/2014/main" id="{D4EDDE9B-7555-4B20-9BEE-02C0AA2630A4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10141389" y="2588305"/>
                <a:ext cx="243720" cy="7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0">
            <p14:nvContentPartPr>
              <p14:cNvPr id="226" name="Cerneală 225">
                <a:extLst>
                  <a:ext uri="{FF2B5EF4-FFF2-40B4-BE49-F238E27FC236}">
                    <a16:creationId xmlns:a16="http://schemas.microsoft.com/office/drawing/2014/main" id="{7ACE8E43-726C-4C56-9890-78AA2297E118}"/>
                  </a:ext>
                </a:extLst>
              </p14:cNvPr>
              <p14:cNvContentPartPr/>
              <p14:nvPr/>
            </p14:nvContentPartPr>
            <p14:xfrm>
              <a:off x="10216629" y="2750665"/>
              <a:ext cx="155880" cy="13680"/>
            </p14:xfrm>
          </p:contentPart>
        </mc:Choice>
        <mc:Fallback xmlns="">
          <p:pic>
            <p:nvPicPr>
              <p:cNvPr id="226" name="Cerneală 225">
                <a:extLst>
                  <a:ext uri="{FF2B5EF4-FFF2-40B4-BE49-F238E27FC236}">
                    <a16:creationId xmlns:a16="http://schemas.microsoft.com/office/drawing/2014/main" id="{7ACE8E43-726C-4C56-9890-78AA2297E118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10198989" y="2715025"/>
                <a:ext cx="19152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2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492FF65D-903B-470C-963B-4CB27D83C16A}"/>
                  </a:ext>
                </a:extLst>
              </p14:cNvPr>
              <p14:cNvContentPartPr/>
              <p14:nvPr/>
            </p14:nvContentPartPr>
            <p14:xfrm>
              <a:off x="10512189" y="2569225"/>
              <a:ext cx="180000" cy="21780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492FF65D-903B-470C-963B-4CB27D83C16A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10494189" y="2533225"/>
                <a:ext cx="21564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4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D24E896E-767E-48ED-A065-245D926705C1}"/>
                  </a:ext>
                </a:extLst>
              </p14:cNvPr>
              <p14:cNvContentPartPr/>
              <p14:nvPr/>
            </p14:nvContentPartPr>
            <p14:xfrm>
              <a:off x="10770669" y="2555185"/>
              <a:ext cx="14760" cy="20592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D24E896E-767E-48ED-A065-245D926705C1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10752669" y="2519545"/>
                <a:ext cx="50400" cy="27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3FC27B41-E978-4189-BF78-1FBC9A76A7D4}"/>
                  </a:ext>
                </a:extLst>
              </p14:cNvPr>
              <p14:cNvContentPartPr/>
              <p14:nvPr/>
            </p14:nvContentPartPr>
            <p14:xfrm>
              <a:off x="10769589" y="2603065"/>
              <a:ext cx="176400" cy="15624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3FC27B41-E978-4189-BF78-1FBC9A76A7D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10751949" y="2567425"/>
                <a:ext cx="212040" cy="22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8">
            <p14:nvContentPartPr>
              <p14:cNvPr id="230" name="Cerneală 229">
                <a:extLst>
                  <a:ext uri="{FF2B5EF4-FFF2-40B4-BE49-F238E27FC236}">
                    <a16:creationId xmlns:a16="http://schemas.microsoft.com/office/drawing/2014/main" id="{EDF2F1E3-37A0-408E-B5D5-60B059CDE886}"/>
                  </a:ext>
                </a:extLst>
              </p14:cNvPr>
              <p14:cNvContentPartPr/>
              <p14:nvPr/>
            </p14:nvContentPartPr>
            <p14:xfrm>
              <a:off x="10919349" y="2505145"/>
              <a:ext cx="35640" cy="291960"/>
            </p14:xfrm>
          </p:contentPart>
        </mc:Choice>
        <mc:Fallback xmlns="">
          <p:pic>
            <p:nvPicPr>
              <p:cNvPr id="230" name="Cerneală 229">
                <a:extLst>
                  <a:ext uri="{FF2B5EF4-FFF2-40B4-BE49-F238E27FC236}">
                    <a16:creationId xmlns:a16="http://schemas.microsoft.com/office/drawing/2014/main" id="{EDF2F1E3-37A0-408E-B5D5-60B059CDE886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10901349" y="2469505"/>
                <a:ext cx="7128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0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7340371B-6272-420F-B3AB-852B8EAAD8E3}"/>
                  </a:ext>
                </a:extLst>
              </p14:cNvPr>
              <p14:cNvContentPartPr/>
              <p14:nvPr/>
            </p14:nvContentPartPr>
            <p14:xfrm>
              <a:off x="9604629" y="3368785"/>
              <a:ext cx="14760" cy="31644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7340371B-6272-420F-B3AB-852B8EAAD8E3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9586629" y="3332785"/>
                <a:ext cx="50400" cy="38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2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843FB779-CE58-4748-9B4B-F12B6B90B809}"/>
                  </a:ext>
                </a:extLst>
              </p14:cNvPr>
              <p14:cNvContentPartPr/>
              <p14:nvPr/>
            </p14:nvContentPartPr>
            <p14:xfrm>
              <a:off x="9615069" y="3358705"/>
              <a:ext cx="233640" cy="32364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843FB779-CE58-4748-9B4B-F12B6B90B809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9597069" y="3323065"/>
                <a:ext cx="269280" cy="39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4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8DD331D1-6DD0-44D9-9A03-01A9FC317C39}"/>
                  </a:ext>
                </a:extLst>
              </p14:cNvPr>
              <p14:cNvContentPartPr/>
              <p14:nvPr/>
            </p14:nvContentPartPr>
            <p14:xfrm>
              <a:off x="9909189" y="3546625"/>
              <a:ext cx="138600" cy="26352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8DD331D1-6DD0-44D9-9A03-01A9FC317C39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9891189" y="3510985"/>
                <a:ext cx="17424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6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4B8A69D4-DF2C-4019-AAD8-05DFBD4C9D1F}"/>
                  </a:ext>
                </a:extLst>
              </p14:cNvPr>
              <p14:cNvContentPartPr/>
              <p14:nvPr/>
            </p14:nvContentPartPr>
            <p14:xfrm>
              <a:off x="10144629" y="3522505"/>
              <a:ext cx="171000" cy="1044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4B8A69D4-DF2C-4019-AAD8-05DFBD4C9D1F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10126989" y="3486865"/>
                <a:ext cx="2066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8">
            <p14:nvContentPartPr>
              <p14:cNvPr id="235" name="Cerneală 234">
                <a:extLst>
                  <a:ext uri="{FF2B5EF4-FFF2-40B4-BE49-F238E27FC236}">
                    <a16:creationId xmlns:a16="http://schemas.microsoft.com/office/drawing/2014/main" id="{64173B16-114B-491B-BBBF-5D5B4EEB5061}"/>
                  </a:ext>
                </a:extLst>
              </p14:cNvPr>
              <p14:cNvContentPartPr/>
              <p14:nvPr/>
            </p14:nvContentPartPr>
            <p14:xfrm>
              <a:off x="10207269" y="3614305"/>
              <a:ext cx="188640" cy="24840"/>
            </p14:xfrm>
          </p:contentPart>
        </mc:Choice>
        <mc:Fallback xmlns="">
          <p:pic>
            <p:nvPicPr>
              <p:cNvPr id="235" name="Cerneală 234">
                <a:extLst>
                  <a:ext uri="{FF2B5EF4-FFF2-40B4-BE49-F238E27FC236}">
                    <a16:creationId xmlns:a16="http://schemas.microsoft.com/office/drawing/2014/main" id="{64173B16-114B-491B-BBBF-5D5B4EEB506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10189629" y="3578305"/>
                <a:ext cx="22428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0">
            <p14:nvContentPartPr>
              <p14:cNvPr id="236" name="Cerneală 235">
                <a:extLst>
                  <a:ext uri="{FF2B5EF4-FFF2-40B4-BE49-F238E27FC236}">
                    <a16:creationId xmlns:a16="http://schemas.microsoft.com/office/drawing/2014/main" id="{5EF7DB44-C52C-448E-BBD0-B64266BA5483}"/>
                  </a:ext>
                </a:extLst>
              </p14:cNvPr>
              <p14:cNvContentPartPr/>
              <p14:nvPr/>
            </p14:nvContentPartPr>
            <p14:xfrm>
              <a:off x="10527669" y="3430705"/>
              <a:ext cx="160200" cy="235080"/>
            </p14:xfrm>
          </p:contentPart>
        </mc:Choice>
        <mc:Fallback xmlns="">
          <p:pic>
            <p:nvPicPr>
              <p:cNvPr id="236" name="Cerneală 235">
                <a:extLst>
                  <a:ext uri="{FF2B5EF4-FFF2-40B4-BE49-F238E27FC236}">
                    <a16:creationId xmlns:a16="http://schemas.microsoft.com/office/drawing/2014/main" id="{5EF7DB44-C52C-448E-BBD0-B64266BA548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10510029" y="3395065"/>
                <a:ext cx="19584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2">
            <p14:nvContentPartPr>
              <p14:cNvPr id="237" name="Cerneală 236">
                <a:extLst>
                  <a:ext uri="{FF2B5EF4-FFF2-40B4-BE49-F238E27FC236}">
                    <a16:creationId xmlns:a16="http://schemas.microsoft.com/office/drawing/2014/main" id="{2C8A5415-BEB1-4804-BDBC-6760343E5ED6}"/>
                  </a:ext>
                </a:extLst>
              </p14:cNvPr>
              <p14:cNvContentPartPr/>
              <p14:nvPr/>
            </p14:nvContentPartPr>
            <p14:xfrm>
              <a:off x="10801989" y="3387505"/>
              <a:ext cx="233280" cy="266400"/>
            </p14:xfrm>
          </p:contentPart>
        </mc:Choice>
        <mc:Fallback xmlns="">
          <p:pic>
            <p:nvPicPr>
              <p:cNvPr id="237" name="Cerneală 236">
                <a:extLst>
                  <a:ext uri="{FF2B5EF4-FFF2-40B4-BE49-F238E27FC236}">
                    <a16:creationId xmlns:a16="http://schemas.microsoft.com/office/drawing/2014/main" id="{2C8A5415-BEB1-4804-BDBC-6760343E5ED6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10784349" y="3351865"/>
                <a:ext cx="26892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4">
            <p14:nvContentPartPr>
              <p14:cNvPr id="238" name="Cerneală 237">
                <a:extLst>
                  <a:ext uri="{FF2B5EF4-FFF2-40B4-BE49-F238E27FC236}">
                    <a16:creationId xmlns:a16="http://schemas.microsoft.com/office/drawing/2014/main" id="{53C55279-13F4-4A9E-BDD8-F9AF03BA3AFE}"/>
                  </a:ext>
                </a:extLst>
              </p14:cNvPr>
              <p14:cNvContentPartPr/>
              <p14:nvPr/>
            </p14:nvContentPartPr>
            <p14:xfrm>
              <a:off x="10847349" y="3479305"/>
              <a:ext cx="212040" cy="24120"/>
            </p14:xfrm>
          </p:contentPart>
        </mc:Choice>
        <mc:Fallback xmlns="">
          <p:pic>
            <p:nvPicPr>
              <p:cNvPr id="238" name="Cerneală 237">
                <a:extLst>
                  <a:ext uri="{FF2B5EF4-FFF2-40B4-BE49-F238E27FC236}">
                    <a16:creationId xmlns:a16="http://schemas.microsoft.com/office/drawing/2014/main" id="{53C55279-13F4-4A9E-BDD8-F9AF03BA3AFE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10829349" y="3443305"/>
                <a:ext cx="2476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6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AF9F7231-FA5B-403F-BB15-EEE80837428E}"/>
                  </a:ext>
                </a:extLst>
              </p14:cNvPr>
              <p14:cNvContentPartPr/>
              <p14:nvPr/>
            </p14:nvContentPartPr>
            <p14:xfrm>
              <a:off x="11167389" y="3355825"/>
              <a:ext cx="215640" cy="2721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AF9F7231-FA5B-403F-BB15-EEE80837428E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11149389" y="3320185"/>
                <a:ext cx="251280" cy="34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8">
            <p14:nvContentPartPr>
              <p14:cNvPr id="240" name="Cerneală 239">
                <a:extLst>
                  <a:ext uri="{FF2B5EF4-FFF2-40B4-BE49-F238E27FC236}">
                    <a16:creationId xmlns:a16="http://schemas.microsoft.com/office/drawing/2014/main" id="{EC01EF77-0444-4678-A3A5-B62C0630C766}"/>
                  </a:ext>
                </a:extLst>
              </p14:cNvPr>
              <p14:cNvContentPartPr/>
              <p14:nvPr/>
            </p14:nvContentPartPr>
            <p14:xfrm>
              <a:off x="11165229" y="3494785"/>
              <a:ext cx="236880" cy="18720"/>
            </p14:xfrm>
          </p:contentPart>
        </mc:Choice>
        <mc:Fallback xmlns="">
          <p:pic>
            <p:nvPicPr>
              <p:cNvPr id="240" name="Cerneală 239">
                <a:extLst>
                  <a:ext uri="{FF2B5EF4-FFF2-40B4-BE49-F238E27FC236}">
                    <a16:creationId xmlns:a16="http://schemas.microsoft.com/office/drawing/2014/main" id="{EC01EF77-0444-4678-A3A5-B62C0630C766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11147229" y="3458785"/>
                <a:ext cx="272520" cy="9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0">
            <p14:nvContentPartPr>
              <p14:cNvPr id="241" name="Cerneală 240">
                <a:extLst>
                  <a:ext uri="{FF2B5EF4-FFF2-40B4-BE49-F238E27FC236}">
                    <a16:creationId xmlns:a16="http://schemas.microsoft.com/office/drawing/2014/main" id="{1FA6FBD6-9FEE-48DA-BF48-69E50B02D665}"/>
                  </a:ext>
                </a:extLst>
              </p14:cNvPr>
              <p14:cNvContentPartPr/>
              <p14:nvPr/>
            </p14:nvContentPartPr>
            <p14:xfrm>
              <a:off x="9307269" y="3994105"/>
              <a:ext cx="2321280" cy="101520"/>
            </p14:xfrm>
          </p:contentPart>
        </mc:Choice>
        <mc:Fallback xmlns="">
          <p:pic>
            <p:nvPicPr>
              <p:cNvPr id="241" name="Cerneală 240">
                <a:extLst>
                  <a:ext uri="{FF2B5EF4-FFF2-40B4-BE49-F238E27FC236}">
                    <a16:creationId xmlns:a16="http://schemas.microsoft.com/office/drawing/2014/main" id="{1FA6FBD6-9FEE-48DA-BF48-69E50B02D665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9289629" y="3958105"/>
                <a:ext cx="235692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310" name="Cerneală 309">
                <a:extLst>
                  <a:ext uri="{FF2B5EF4-FFF2-40B4-BE49-F238E27FC236}">
                    <a16:creationId xmlns:a16="http://schemas.microsoft.com/office/drawing/2014/main" id="{9D619DB4-E488-4914-BB00-5A1980767C40}"/>
                  </a:ext>
                </a:extLst>
              </p14:cNvPr>
              <p14:cNvContentPartPr/>
              <p14:nvPr/>
            </p14:nvContentPartPr>
            <p14:xfrm>
              <a:off x="11064069" y="4806625"/>
              <a:ext cx="510840" cy="209880"/>
            </p14:xfrm>
          </p:contentPart>
        </mc:Choice>
        <mc:Fallback xmlns="">
          <p:pic>
            <p:nvPicPr>
              <p:cNvPr id="310" name="Cerneală 309">
                <a:extLst>
                  <a:ext uri="{FF2B5EF4-FFF2-40B4-BE49-F238E27FC236}">
                    <a16:creationId xmlns:a16="http://schemas.microsoft.com/office/drawing/2014/main" id="{9D619DB4-E488-4914-BB00-5A1980767C40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11046069" y="4788985"/>
                <a:ext cx="54648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4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7161988C-27C7-4A61-B6F3-2F84BCED168C}"/>
                  </a:ext>
                </a:extLst>
              </p14:cNvPr>
              <p14:cNvContentPartPr/>
              <p14:nvPr/>
            </p14:nvContentPartPr>
            <p14:xfrm>
              <a:off x="9369909" y="5186425"/>
              <a:ext cx="557280" cy="328320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7161988C-27C7-4A61-B6F3-2F84BCED168C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9351909" y="5168425"/>
                <a:ext cx="59292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6">
            <p14:nvContentPartPr>
              <p14:cNvPr id="320" name="Cerneală 319">
                <a:extLst>
                  <a:ext uri="{FF2B5EF4-FFF2-40B4-BE49-F238E27FC236}">
                    <a16:creationId xmlns:a16="http://schemas.microsoft.com/office/drawing/2014/main" id="{B824E5C2-D9AA-450D-92C7-306F1E9CF9A7}"/>
                  </a:ext>
                </a:extLst>
              </p14:cNvPr>
              <p14:cNvContentPartPr/>
              <p14:nvPr/>
            </p14:nvContentPartPr>
            <p14:xfrm>
              <a:off x="9323469" y="4790785"/>
              <a:ext cx="1504440" cy="298080"/>
            </p14:xfrm>
          </p:contentPart>
        </mc:Choice>
        <mc:Fallback xmlns="">
          <p:pic>
            <p:nvPicPr>
              <p:cNvPr id="320" name="Cerneală 319">
                <a:extLst>
                  <a:ext uri="{FF2B5EF4-FFF2-40B4-BE49-F238E27FC236}">
                    <a16:creationId xmlns:a16="http://schemas.microsoft.com/office/drawing/2014/main" id="{B824E5C2-D9AA-450D-92C7-306F1E9CF9A7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9305829" y="4772785"/>
                <a:ext cx="15400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8">
            <p14:nvContentPartPr>
              <p14:cNvPr id="321" name="Cerneală 320">
                <a:extLst>
                  <a:ext uri="{FF2B5EF4-FFF2-40B4-BE49-F238E27FC236}">
                    <a16:creationId xmlns:a16="http://schemas.microsoft.com/office/drawing/2014/main" id="{B1733FDB-C0E4-40EB-BD3F-F7B089E8B1D7}"/>
                  </a:ext>
                </a:extLst>
              </p14:cNvPr>
              <p14:cNvContentPartPr/>
              <p14:nvPr/>
            </p14:nvContentPartPr>
            <p14:xfrm>
              <a:off x="10771389" y="4310185"/>
              <a:ext cx="569160" cy="349200"/>
            </p14:xfrm>
          </p:contentPart>
        </mc:Choice>
        <mc:Fallback xmlns="">
          <p:pic>
            <p:nvPicPr>
              <p:cNvPr id="321" name="Cerneală 320">
                <a:extLst>
                  <a:ext uri="{FF2B5EF4-FFF2-40B4-BE49-F238E27FC236}">
                    <a16:creationId xmlns:a16="http://schemas.microsoft.com/office/drawing/2014/main" id="{B1733FDB-C0E4-40EB-BD3F-F7B089E8B1D7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10753389" y="4292545"/>
                <a:ext cx="60480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0">
            <p14:nvContentPartPr>
              <p14:cNvPr id="322" name="Cerneală 321">
                <a:extLst>
                  <a:ext uri="{FF2B5EF4-FFF2-40B4-BE49-F238E27FC236}">
                    <a16:creationId xmlns:a16="http://schemas.microsoft.com/office/drawing/2014/main" id="{203B29C9-128C-4667-A4C0-F67C855712D8}"/>
                  </a:ext>
                </a:extLst>
              </p14:cNvPr>
              <p14:cNvContentPartPr/>
              <p14:nvPr/>
            </p14:nvContentPartPr>
            <p14:xfrm>
              <a:off x="9215109" y="4427185"/>
              <a:ext cx="1196640" cy="279720"/>
            </p14:xfrm>
          </p:contentPart>
        </mc:Choice>
        <mc:Fallback xmlns="">
          <p:pic>
            <p:nvPicPr>
              <p:cNvPr id="322" name="Cerneală 321">
                <a:extLst>
                  <a:ext uri="{FF2B5EF4-FFF2-40B4-BE49-F238E27FC236}">
                    <a16:creationId xmlns:a16="http://schemas.microsoft.com/office/drawing/2014/main" id="{203B29C9-128C-4667-A4C0-F67C855712D8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9197109" y="4409545"/>
                <a:ext cx="12322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2">
            <p14:nvContentPartPr>
              <p14:cNvPr id="323" name="Cerneală 322">
                <a:extLst>
                  <a:ext uri="{FF2B5EF4-FFF2-40B4-BE49-F238E27FC236}">
                    <a16:creationId xmlns:a16="http://schemas.microsoft.com/office/drawing/2014/main" id="{72DB0AE9-BA56-41D8-854F-7D4937770944}"/>
                  </a:ext>
                </a:extLst>
              </p14:cNvPr>
              <p14:cNvContentPartPr/>
              <p14:nvPr/>
            </p14:nvContentPartPr>
            <p14:xfrm>
              <a:off x="4302189" y="1251985"/>
              <a:ext cx="4523400" cy="3570480"/>
            </p14:xfrm>
          </p:contentPart>
        </mc:Choice>
        <mc:Fallback xmlns="">
          <p:pic>
            <p:nvPicPr>
              <p:cNvPr id="323" name="Cerneală 322">
                <a:extLst>
                  <a:ext uri="{FF2B5EF4-FFF2-40B4-BE49-F238E27FC236}">
                    <a16:creationId xmlns:a16="http://schemas.microsoft.com/office/drawing/2014/main" id="{72DB0AE9-BA56-41D8-854F-7D4937770944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4284550" y="1233985"/>
                <a:ext cx="4559037" cy="360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328" name="Cerneală 327">
                <a:extLst>
                  <a:ext uri="{FF2B5EF4-FFF2-40B4-BE49-F238E27FC236}">
                    <a16:creationId xmlns:a16="http://schemas.microsoft.com/office/drawing/2014/main" id="{498FF0C1-7E38-45EE-86D9-A168AB682CEE}"/>
                  </a:ext>
                </a:extLst>
              </p14:cNvPr>
              <p14:cNvContentPartPr/>
              <p14:nvPr/>
            </p14:nvContentPartPr>
            <p14:xfrm>
              <a:off x="9752589" y="5697985"/>
              <a:ext cx="51120" cy="27360"/>
            </p14:xfrm>
          </p:contentPart>
        </mc:Choice>
        <mc:Fallback xmlns="">
          <p:pic>
            <p:nvPicPr>
              <p:cNvPr id="328" name="Cerneală 327">
                <a:extLst>
                  <a:ext uri="{FF2B5EF4-FFF2-40B4-BE49-F238E27FC236}">
                    <a16:creationId xmlns:a16="http://schemas.microsoft.com/office/drawing/2014/main" id="{498FF0C1-7E38-45EE-86D9-A168AB682CEE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9734589" y="5680345"/>
                <a:ext cx="8676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6">
            <p14:nvContentPartPr>
              <p14:cNvPr id="336" name="Cerneală 335">
                <a:extLst>
                  <a:ext uri="{FF2B5EF4-FFF2-40B4-BE49-F238E27FC236}">
                    <a16:creationId xmlns:a16="http://schemas.microsoft.com/office/drawing/2014/main" id="{3BA209DD-20D4-4B3D-A5B7-5D82F4375E48}"/>
                  </a:ext>
                </a:extLst>
              </p14:cNvPr>
              <p14:cNvContentPartPr/>
              <p14:nvPr/>
            </p14:nvContentPartPr>
            <p14:xfrm>
              <a:off x="9543069" y="5794465"/>
              <a:ext cx="356760" cy="147960"/>
            </p14:xfrm>
          </p:contentPart>
        </mc:Choice>
        <mc:Fallback xmlns="">
          <p:pic>
            <p:nvPicPr>
              <p:cNvPr id="336" name="Cerneală 335">
                <a:extLst>
                  <a:ext uri="{FF2B5EF4-FFF2-40B4-BE49-F238E27FC236}">
                    <a16:creationId xmlns:a16="http://schemas.microsoft.com/office/drawing/2014/main" id="{3BA209DD-20D4-4B3D-A5B7-5D82F4375E48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9525069" y="5776782"/>
                <a:ext cx="392400" cy="18368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8">
            <p14:nvContentPartPr>
              <p14:cNvPr id="338" name="Cerneală 337">
                <a:extLst>
                  <a:ext uri="{FF2B5EF4-FFF2-40B4-BE49-F238E27FC236}">
                    <a16:creationId xmlns:a16="http://schemas.microsoft.com/office/drawing/2014/main" id="{CB983286-8083-44A2-ACED-EA92A1FB5E54}"/>
                  </a:ext>
                </a:extLst>
              </p14:cNvPr>
              <p14:cNvContentPartPr/>
              <p14:nvPr/>
            </p14:nvContentPartPr>
            <p14:xfrm>
              <a:off x="10240029" y="5206945"/>
              <a:ext cx="1753920" cy="729360"/>
            </p14:xfrm>
          </p:contentPart>
        </mc:Choice>
        <mc:Fallback xmlns="">
          <p:pic>
            <p:nvPicPr>
              <p:cNvPr id="338" name="Cerneală 337">
                <a:extLst>
                  <a:ext uri="{FF2B5EF4-FFF2-40B4-BE49-F238E27FC236}">
                    <a16:creationId xmlns:a16="http://schemas.microsoft.com/office/drawing/2014/main" id="{CB983286-8083-44A2-ACED-EA92A1FB5E54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10222033" y="5188936"/>
                <a:ext cx="1789553" cy="7650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0">
            <p14:nvContentPartPr>
              <p14:cNvPr id="339" name="Cerneală 338">
                <a:extLst>
                  <a:ext uri="{FF2B5EF4-FFF2-40B4-BE49-F238E27FC236}">
                    <a16:creationId xmlns:a16="http://schemas.microsoft.com/office/drawing/2014/main" id="{C970E10D-0694-4CA9-994B-126E46B06365}"/>
                  </a:ext>
                </a:extLst>
              </p14:cNvPr>
              <p14:cNvContentPartPr/>
              <p14:nvPr/>
            </p14:nvContentPartPr>
            <p14:xfrm>
              <a:off x="8281989" y="6330145"/>
              <a:ext cx="208080" cy="5760"/>
            </p14:xfrm>
          </p:contentPart>
        </mc:Choice>
        <mc:Fallback xmlns="">
          <p:pic>
            <p:nvPicPr>
              <p:cNvPr id="339" name="Cerneală 338">
                <a:extLst>
                  <a:ext uri="{FF2B5EF4-FFF2-40B4-BE49-F238E27FC236}">
                    <a16:creationId xmlns:a16="http://schemas.microsoft.com/office/drawing/2014/main" id="{C970E10D-0694-4CA9-994B-126E46B06365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8264349" y="6312145"/>
                <a:ext cx="24372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340" name="Cerneală 339">
                <a:extLst>
                  <a:ext uri="{FF2B5EF4-FFF2-40B4-BE49-F238E27FC236}">
                    <a16:creationId xmlns:a16="http://schemas.microsoft.com/office/drawing/2014/main" id="{CE73304E-A60A-4D46-BB7A-5D39E66E8CE2}"/>
                  </a:ext>
                </a:extLst>
              </p14:cNvPr>
              <p14:cNvContentPartPr/>
              <p14:nvPr/>
            </p14:nvContentPartPr>
            <p14:xfrm>
              <a:off x="8667549" y="6246625"/>
              <a:ext cx="13680" cy="108000"/>
            </p14:xfrm>
          </p:contentPart>
        </mc:Choice>
        <mc:Fallback xmlns="">
          <p:pic>
            <p:nvPicPr>
              <p:cNvPr id="340" name="Cerneală 339">
                <a:extLst>
                  <a:ext uri="{FF2B5EF4-FFF2-40B4-BE49-F238E27FC236}">
                    <a16:creationId xmlns:a16="http://schemas.microsoft.com/office/drawing/2014/main" id="{CE73304E-A60A-4D46-BB7A-5D39E66E8CE2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8649549" y="6228985"/>
                <a:ext cx="49320" cy="1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4">
            <p14:nvContentPartPr>
              <p14:cNvPr id="341" name="Cerneală 340">
                <a:extLst>
                  <a:ext uri="{FF2B5EF4-FFF2-40B4-BE49-F238E27FC236}">
                    <a16:creationId xmlns:a16="http://schemas.microsoft.com/office/drawing/2014/main" id="{AC381FD0-1301-475A-8FEE-D87981DE216E}"/>
                  </a:ext>
                </a:extLst>
              </p14:cNvPr>
              <p14:cNvContentPartPr/>
              <p14:nvPr/>
            </p14:nvContentPartPr>
            <p14:xfrm>
              <a:off x="8594829" y="6136105"/>
              <a:ext cx="332640" cy="190080"/>
            </p14:xfrm>
          </p:contentPart>
        </mc:Choice>
        <mc:Fallback xmlns="">
          <p:pic>
            <p:nvPicPr>
              <p:cNvPr id="341" name="Cerneală 340">
                <a:extLst>
                  <a:ext uri="{FF2B5EF4-FFF2-40B4-BE49-F238E27FC236}">
                    <a16:creationId xmlns:a16="http://schemas.microsoft.com/office/drawing/2014/main" id="{AC381FD0-1301-475A-8FEE-D87981DE216E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8577189" y="6118105"/>
                <a:ext cx="368280" cy="22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6">
            <p14:nvContentPartPr>
              <p14:cNvPr id="342" name="Cerneală 341">
                <a:extLst>
                  <a:ext uri="{FF2B5EF4-FFF2-40B4-BE49-F238E27FC236}">
                    <a16:creationId xmlns:a16="http://schemas.microsoft.com/office/drawing/2014/main" id="{60FC1E00-35A2-468C-9586-92DDCCD21280}"/>
                  </a:ext>
                </a:extLst>
              </p14:cNvPr>
              <p14:cNvContentPartPr/>
              <p14:nvPr/>
            </p14:nvContentPartPr>
            <p14:xfrm>
              <a:off x="9167229" y="6226105"/>
              <a:ext cx="262800" cy="154800"/>
            </p14:xfrm>
          </p:contentPart>
        </mc:Choice>
        <mc:Fallback xmlns="">
          <p:pic>
            <p:nvPicPr>
              <p:cNvPr id="342" name="Cerneală 341">
                <a:extLst>
                  <a:ext uri="{FF2B5EF4-FFF2-40B4-BE49-F238E27FC236}">
                    <a16:creationId xmlns:a16="http://schemas.microsoft.com/office/drawing/2014/main" id="{60FC1E00-35A2-468C-9586-92DDCCD21280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9149229" y="6208105"/>
                <a:ext cx="298440" cy="19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8">
            <p14:nvContentPartPr>
              <p14:cNvPr id="343" name="Cerneală 342">
                <a:extLst>
                  <a:ext uri="{FF2B5EF4-FFF2-40B4-BE49-F238E27FC236}">
                    <a16:creationId xmlns:a16="http://schemas.microsoft.com/office/drawing/2014/main" id="{8A42CC07-3316-46DC-A6C8-BB754190CAEE}"/>
                  </a:ext>
                </a:extLst>
              </p14:cNvPr>
              <p14:cNvContentPartPr/>
              <p14:nvPr/>
            </p14:nvContentPartPr>
            <p14:xfrm>
              <a:off x="9451269" y="6139705"/>
              <a:ext cx="345240" cy="279720"/>
            </p14:xfrm>
          </p:contentPart>
        </mc:Choice>
        <mc:Fallback xmlns="">
          <p:pic>
            <p:nvPicPr>
              <p:cNvPr id="343" name="Cerneală 342">
                <a:extLst>
                  <a:ext uri="{FF2B5EF4-FFF2-40B4-BE49-F238E27FC236}">
                    <a16:creationId xmlns:a16="http://schemas.microsoft.com/office/drawing/2014/main" id="{8A42CC07-3316-46DC-A6C8-BB754190CAEE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9433629" y="6121705"/>
                <a:ext cx="38088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0">
            <p14:nvContentPartPr>
              <p14:cNvPr id="344" name="Cerneală 343">
                <a:extLst>
                  <a:ext uri="{FF2B5EF4-FFF2-40B4-BE49-F238E27FC236}">
                    <a16:creationId xmlns:a16="http://schemas.microsoft.com/office/drawing/2014/main" id="{B6B362E8-3C51-42EC-B923-AEAC27ECDA1F}"/>
                  </a:ext>
                </a:extLst>
              </p14:cNvPr>
              <p14:cNvContentPartPr/>
              <p14:nvPr/>
            </p14:nvContentPartPr>
            <p14:xfrm>
              <a:off x="9790749" y="6193705"/>
              <a:ext cx="7920" cy="9720"/>
            </p14:xfrm>
          </p:contentPart>
        </mc:Choice>
        <mc:Fallback xmlns="">
          <p:pic>
            <p:nvPicPr>
              <p:cNvPr id="344" name="Cerneală 343">
                <a:extLst>
                  <a:ext uri="{FF2B5EF4-FFF2-40B4-BE49-F238E27FC236}">
                    <a16:creationId xmlns:a16="http://schemas.microsoft.com/office/drawing/2014/main" id="{B6B362E8-3C51-42EC-B923-AEAC27ECDA1F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9773109" y="6175705"/>
                <a:ext cx="435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2">
            <p14:nvContentPartPr>
              <p14:cNvPr id="345" name="Cerneală 344">
                <a:extLst>
                  <a:ext uri="{FF2B5EF4-FFF2-40B4-BE49-F238E27FC236}">
                    <a16:creationId xmlns:a16="http://schemas.microsoft.com/office/drawing/2014/main" id="{9C535E61-FAB7-44C5-91DB-054303AC8697}"/>
                  </a:ext>
                </a:extLst>
              </p14:cNvPr>
              <p14:cNvContentPartPr/>
              <p14:nvPr/>
            </p14:nvContentPartPr>
            <p14:xfrm>
              <a:off x="9912789" y="6140785"/>
              <a:ext cx="6120" cy="298800"/>
            </p14:xfrm>
          </p:contentPart>
        </mc:Choice>
        <mc:Fallback xmlns="">
          <p:pic>
            <p:nvPicPr>
              <p:cNvPr id="345" name="Cerneală 344">
                <a:extLst>
                  <a:ext uri="{FF2B5EF4-FFF2-40B4-BE49-F238E27FC236}">
                    <a16:creationId xmlns:a16="http://schemas.microsoft.com/office/drawing/2014/main" id="{9C535E61-FAB7-44C5-91DB-054303AC8697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9894789" y="6122785"/>
                <a:ext cx="41760" cy="33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4">
            <p14:nvContentPartPr>
              <p14:cNvPr id="346" name="Cerneală 345">
                <a:extLst>
                  <a:ext uri="{FF2B5EF4-FFF2-40B4-BE49-F238E27FC236}">
                    <a16:creationId xmlns:a16="http://schemas.microsoft.com/office/drawing/2014/main" id="{C49E4031-AA41-40F8-8466-5C5967597558}"/>
                  </a:ext>
                </a:extLst>
              </p14:cNvPr>
              <p14:cNvContentPartPr/>
              <p14:nvPr/>
            </p14:nvContentPartPr>
            <p14:xfrm>
              <a:off x="9899109" y="6132865"/>
              <a:ext cx="549000" cy="293760"/>
            </p14:xfrm>
          </p:contentPart>
        </mc:Choice>
        <mc:Fallback xmlns="">
          <p:pic>
            <p:nvPicPr>
              <p:cNvPr id="346" name="Cerneală 345">
                <a:extLst>
                  <a:ext uri="{FF2B5EF4-FFF2-40B4-BE49-F238E27FC236}">
                    <a16:creationId xmlns:a16="http://schemas.microsoft.com/office/drawing/2014/main" id="{C49E4031-AA41-40F8-8466-5C5967597558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9881469" y="6114865"/>
                <a:ext cx="584640" cy="32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6">
            <p14:nvContentPartPr>
              <p14:cNvPr id="347" name="Cerneală 346">
                <a:extLst>
                  <a:ext uri="{FF2B5EF4-FFF2-40B4-BE49-F238E27FC236}">
                    <a16:creationId xmlns:a16="http://schemas.microsoft.com/office/drawing/2014/main" id="{DDF378DD-65C3-4879-A5ED-D25EF01836EB}"/>
                  </a:ext>
                </a:extLst>
              </p14:cNvPr>
              <p14:cNvContentPartPr/>
              <p14:nvPr/>
            </p14:nvContentPartPr>
            <p14:xfrm>
              <a:off x="10168749" y="6222505"/>
              <a:ext cx="249840" cy="8280"/>
            </p14:xfrm>
          </p:contentPart>
        </mc:Choice>
        <mc:Fallback xmlns="">
          <p:pic>
            <p:nvPicPr>
              <p:cNvPr id="347" name="Cerneală 346">
                <a:extLst>
                  <a:ext uri="{FF2B5EF4-FFF2-40B4-BE49-F238E27FC236}">
                    <a16:creationId xmlns:a16="http://schemas.microsoft.com/office/drawing/2014/main" id="{DDF378DD-65C3-4879-A5ED-D25EF01836EB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0151109" y="6204865"/>
                <a:ext cx="28548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8">
            <p14:nvContentPartPr>
              <p14:cNvPr id="348" name="Cerneală 347">
                <a:extLst>
                  <a:ext uri="{FF2B5EF4-FFF2-40B4-BE49-F238E27FC236}">
                    <a16:creationId xmlns:a16="http://schemas.microsoft.com/office/drawing/2014/main" id="{EF321600-DF6B-4900-96B6-1B571D2D3CDD}"/>
                  </a:ext>
                </a:extLst>
              </p14:cNvPr>
              <p14:cNvContentPartPr/>
              <p14:nvPr/>
            </p14:nvContentPartPr>
            <p14:xfrm>
              <a:off x="10675629" y="6285145"/>
              <a:ext cx="138240" cy="107280"/>
            </p14:xfrm>
          </p:contentPart>
        </mc:Choice>
        <mc:Fallback xmlns="">
          <p:pic>
            <p:nvPicPr>
              <p:cNvPr id="348" name="Cerneală 347">
                <a:extLst>
                  <a:ext uri="{FF2B5EF4-FFF2-40B4-BE49-F238E27FC236}">
                    <a16:creationId xmlns:a16="http://schemas.microsoft.com/office/drawing/2014/main" id="{EF321600-DF6B-4900-96B6-1B571D2D3CDD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10657629" y="6267505"/>
                <a:ext cx="173880" cy="14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0">
            <p14:nvContentPartPr>
              <p14:cNvPr id="349" name="Cerneală 348">
                <a:extLst>
                  <a:ext uri="{FF2B5EF4-FFF2-40B4-BE49-F238E27FC236}">
                    <a16:creationId xmlns:a16="http://schemas.microsoft.com/office/drawing/2014/main" id="{35EAC619-ACB2-4D30-9648-6752F71C0563}"/>
                  </a:ext>
                </a:extLst>
              </p14:cNvPr>
              <p14:cNvContentPartPr/>
              <p14:nvPr/>
            </p14:nvContentPartPr>
            <p14:xfrm>
              <a:off x="10861749" y="6253825"/>
              <a:ext cx="100800" cy="102960"/>
            </p14:xfrm>
          </p:contentPart>
        </mc:Choice>
        <mc:Fallback xmlns="">
          <p:pic>
            <p:nvPicPr>
              <p:cNvPr id="349" name="Cerneală 348">
                <a:extLst>
                  <a:ext uri="{FF2B5EF4-FFF2-40B4-BE49-F238E27FC236}">
                    <a16:creationId xmlns:a16="http://schemas.microsoft.com/office/drawing/2014/main" id="{35EAC619-ACB2-4D30-9648-6752F71C0563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844109" y="6236185"/>
                <a:ext cx="136440" cy="13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2">
            <p14:nvContentPartPr>
              <p14:cNvPr id="350" name="Cerneală 349">
                <a:extLst>
                  <a:ext uri="{FF2B5EF4-FFF2-40B4-BE49-F238E27FC236}">
                    <a16:creationId xmlns:a16="http://schemas.microsoft.com/office/drawing/2014/main" id="{9F7E769B-6741-41BB-B864-EA9B59DFE06D}"/>
                  </a:ext>
                </a:extLst>
              </p14:cNvPr>
              <p14:cNvContentPartPr/>
              <p14:nvPr/>
            </p14:nvContentPartPr>
            <p14:xfrm>
              <a:off x="10996749" y="6239065"/>
              <a:ext cx="67320" cy="135000"/>
            </p14:xfrm>
          </p:contentPart>
        </mc:Choice>
        <mc:Fallback xmlns="">
          <p:pic>
            <p:nvPicPr>
              <p:cNvPr id="350" name="Cerneală 349">
                <a:extLst>
                  <a:ext uri="{FF2B5EF4-FFF2-40B4-BE49-F238E27FC236}">
                    <a16:creationId xmlns:a16="http://schemas.microsoft.com/office/drawing/2014/main" id="{9F7E769B-6741-41BB-B864-EA9B59DFE06D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0979109" y="6221065"/>
                <a:ext cx="102960" cy="17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4">
            <p14:nvContentPartPr>
              <p14:cNvPr id="351" name="Cerneală 350">
                <a:extLst>
                  <a:ext uri="{FF2B5EF4-FFF2-40B4-BE49-F238E27FC236}">
                    <a16:creationId xmlns:a16="http://schemas.microsoft.com/office/drawing/2014/main" id="{7D118ACC-6343-47B0-B08D-50452A5050EA}"/>
                  </a:ext>
                </a:extLst>
              </p14:cNvPr>
              <p14:cNvContentPartPr/>
              <p14:nvPr/>
            </p14:nvContentPartPr>
            <p14:xfrm>
              <a:off x="11213109" y="6241945"/>
              <a:ext cx="261360" cy="141120"/>
            </p14:xfrm>
          </p:contentPart>
        </mc:Choice>
        <mc:Fallback xmlns="">
          <p:pic>
            <p:nvPicPr>
              <p:cNvPr id="351" name="Cerneală 350">
                <a:extLst>
                  <a:ext uri="{FF2B5EF4-FFF2-40B4-BE49-F238E27FC236}">
                    <a16:creationId xmlns:a16="http://schemas.microsoft.com/office/drawing/2014/main" id="{7D118ACC-6343-47B0-B08D-50452A5050EA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1195469" y="6223945"/>
                <a:ext cx="29700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6">
            <p14:nvContentPartPr>
              <p14:cNvPr id="352" name="Cerneală 351">
                <a:extLst>
                  <a:ext uri="{FF2B5EF4-FFF2-40B4-BE49-F238E27FC236}">
                    <a16:creationId xmlns:a16="http://schemas.microsoft.com/office/drawing/2014/main" id="{C63C5F87-D687-4694-AC6F-2127778F18B2}"/>
                  </a:ext>
                </a:extLst>
              </p14:cNvPr>
              <p14:cNvContentPartPr/>
              <p14:nvPr/>
            </p14:nvContentPartPr>
            <p14:xfrm>
              <a:off x="9244629" y="6558025"/>
              <a:ext cx="146520" cy="97920"/>
            </p14:xfrm>
          </p:contentPart>
        </mc:Choice>
        <mc:Fallback xmlns="">
          <p:pic>
            <p:nvPicPr>
              <p:cNvPr id="352" name="Cerneală 351">
                <a:extLst>
                  <a:ext uri="{FF2B5EF4-FFF2-40B4-BE49-F238E27FC236}">
                    <a16:creationId xmlns:a16="http://schemas.microsoft.com/office/drawing/2014/main" id="{C63C5F87-D687-4694-AC6F-2127778F18B2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9226989" y="6540385"/>
                <a:ext cx="18216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8">
            <p14:nvContentPartPr>
              <p14:cNvPr id="353" name="Cerneală 352">
                <a:extLst>
                  <a:ext uri="{FF2B5EF4-FFF2-40B4-BE49-F238E27FC236}">
                    <a16:creationId xmlns:a16="http://schemas.microsoft.com/office/drawing/2014/main" id="{89F697F0-6510-44CC-9D19-76F417080494}"/>
                  </a:ext>
                </a:extLst>
              </p14:cNvPr>
              <p14:cNvContentPartPr/>
              <p14:nvPr/>
            </p14:nvContentPartPr>
            <p14:xfrm>
              <a:off x="9278469" y="6703465"/>
              <a:ext cx="162720" cy="10080"/>
            </p14:xfrm>
          </p:contentPart>
        </mc:Choice>
        <mc:Fallback xmlns="">
          <p:pic>
            <p:nvPicPr>
              <p:cNvPr id="353" name="Cerneală 352">
                <a:extLst>
                  <a:ext uri="{FF2B5EF4-FFF2-40B4-BE49-F238E27FC236}">
                    <a16:creationId xmlns:a16="http://schemas.microsoft.com/office/drawing/2014/main" id="{89F697F0-6510-44CC-9D19-76F417080494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9260829" y="6685825"/>
                <a:ext cx="19836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354" name="Cerneală 353">
                <a:extLst>
                  <a:ext uri="{FF2B5EF4-FFF2-40B4-BE49-F238E27FC236}">
                    <a16:creationId xmlns:a16="http://schemas.microsoft.com/office/drawing/2014/main" id="{BE944D20-76DC-487F-A20A-A96AA24C066A}"/>
                  </a:ext>
                </a:extLst>
              </p14:cNvPr>
              <p14:cNvContentPartPr/>
              <p14:nvPr/>
            </p14:nvContentPartPr>
            <p14:xfrm>
              <a:off x="9595989" y="6594025"/>
              <a:ext cx="138960" cy="182160"/>
            </p14:xfrm>
          </p:contentPart>
        </mc:Choice>
        <mc:Fallback xmlns="">
          <p:pic>
            <p:nvPicPr>
              <p:cNvPr id="354" name="Cerneală 353">
                <a:extLst>
                  <a:ext uri="{FF2B5EF4-FFF2-40B4-BE49-F238E27FC236}">
                    <a16:creationId xmlns:a16="http://schemas.microsoft.com/office/drawing/2014/main" id="{BE944D20-76DC-487F-A20A-A96AA24C066A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9578349" y="6576025"/>
                <a:ext cx="17460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355" name="Cerneală 354">
                <a:extLst>
                  <a:ext uri="{FF2B5EF4-FFF2-40B4-BE49-F238E27FC236}">
                    <a16:creationId xmlns:a16="http://schemas.microsoft.com/office/drawing/2014/main" id="{C071BE60-25AB-4DCF-AB31-A245D72A77C4}"/>
                  </a:ext>
                </a:extLst>
              </p14:cNvPr>
              <p14:cNvContentPartPr/>
              <p14:nvPr/>
            </p14:nvContentPartPr>
            <p14:xfrm>
              <a:off x="9804789" y="6708505"/>
              <a:ext cx="22680" cy="98640"/>
            </p14:xfrm>
          </p:contentPart>
        </mc:Choice>
        <mc:Fallback xmlns="">
          <p:pic>
            <p:nvPicPr>
              <p:cNvPr id="355" name="Cerneală 354">
                <a:extLst>
                  <a:ext uri="{FF2B5EF4-FFF2-40B4-BE49-F238E27FC236}">
                    <a16:creationId xmlns:a16="http://schemas.microsoft.com/office/drawing/2014/main" id="{C071BE60-25AB-4DCF-AB31-A245D72A77C4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9787149" y="6690865"/>
                <a:ext cx="58320" cy="13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356" name="Cerneală 355">
                <a:extLst>
                  <a:ext uri="{FF2B5EF4-FFF2-40B4-BE49-F238E27FC236}">
                    <a16:creationId xmlns:a16="http://schemas.microsoft.com/office/drawing/2014/main" id="{6989D9D0-434F-4E02-A6A0-6FFDBD834E1D}"/>
                  </a:ext>
                </a:extLst>
              </p14:cNvPr>
              <p14:cNvContentPartPr/>
              <p14:nvPr/>
            </p14:nvContentPartPr>
            <p14:xfrm>
              <a:off x="9898029" y="6569905"/>
              <a:ext cx="107280" cy="181440"/>
            </p14:xfrm>
          </p:contentPart>
        </mc:Choice>
        <mc:Fallback xmlns="">
          <p:pic>
            <p:nvPicPr>
              <p:cNvPr id="356" name="Cerneală 355">
                <a:extLst>
                  <a:ext uri="{FF2B5EF4-FFF2-40B4-BE49-F238E27FC236}">
                    <a16:creationId xmlns:a16="http://schemas.microsoft.com/office/drawing/2014/main" id="{6989D9D0-434F-4E02-A6A0-6FFDBD834E1D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9880029" y="6552265"/>
                <a:ext cx="142920" cy="2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750452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FA8F4B62-46F5-46E0-B1B2-68DE31AFFD96}"/>
                  </a:ext>
                </a:extLst>
              </p14:cNvPr>
              <p14:cNvContentPartPr/>
              <p14:nvPr/>
            </p14:nvContentPartPr>
            <p14:xfrm>
              <a:off x="2502549" y="2333785"/>
              <a:ext cx="1492200" cy="18903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FA8F4B62-46F5-46E0-B1B2-68DE31AFFD9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484549" y="2298145"/>
                <a:ext cx="1527840" cy="19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A4B35FC6-C8B9-4E5D-AE2F-7D11735D126A}"/>
                  </a:ext>
                </a:extLst>
              </p14:cNvPr>
              <p14:cNvContentPartPr/>
              <p14:nvPr/>
            </p14:nvContentPartPr>
            <p14:xfrm>
              <a:off x="2373309" y="2929945"/>
              <a:ext cx="386640" cy="30888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A4B35FC6-C8B9-4E5D-AE2F-7D11735D126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355309" y="2894305"/>
                <a:ext cx="422280" cy="38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322BB829-1AC0-4B26-8E3D-4CAE3935B7DE}"/>
                  </a:ext>
                </a:extLst>
              </p14:cNvPr>
              <p14:cNvContentPartPr/>
              <p14:nvPr/>
            </p14:nvContentPartPr>
            <p14:xfrm>
              <a:off x="5803749" y="760225"/>
              <a:ext cx="100800" cy="29556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322BB829-1AC0-4B26-8E3D-4CAE3935B7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85749" y="724225"/>
                <a:ext cx="136440" cy="36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DCC19109-2BE1-4356-813C-890AA746E1EF}"/>
                  </a:ext>
                </a:extLst>
              </p14:cNvPr>
              <p14:cNvContentPartPr/>
              <p14:nvPr/>
            </p14:nvContentPartPr>
            <p14:xfrm>
              <a:off x="5970069" y="711985"/>
              <a:ext cx="122400" cy="51480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DCC19109-2BE1-4356-813C-890AA746E1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52069" y="675985"/>
                <a:ext cx="158040" cy="58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65553803-CBE7-429A-ADA0-BB1E78771754}"/>
                  </a:ext>
                </a:extLst>
              </p14:cNvPr>
              <p14:cNvContentPartPr/>
              <p14:nvPr/>
            </p14:nvContentPartPr>
            <p14:xfrm>
              <a:off x="6544989" y="808105"/>
              <a:ext cx="160200" cy="21024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65553803-CBE7-429A-ADA0-BB1E7877175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527349" y="772465"/>
                <a:ext cx="195840" cy="28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B07F5022-2A8E-45EB-9B07-4C4B51DD971A}"/>
                  </a:ext>
                </a:extLst>
              </p14:cNvPr>
              <p14:cNvContentPartPr/>
              <p14:nvPr/>
            </p14:nvContentPartPr>
            <p14:xfrm>
              <a:off x="6726429" y="750505"/>
              <a:ext cx="74160" cy="49212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B07F5022-2A8E-45EB-9B07-4C4B51DD971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708429" y="714505"/>
                <a:ext cx="109800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D2BD96A8-85A8-4FDF-9171-051EF9418EC6}"/>
                  </a:ext>
                </a:extLst>
              </p14:cNvPr>
              <p14:cNvContentPartPr/>
              <p14:nvPr/>
            </p14:nvContentPartPr>
            <p14:xfrm>
              <a:off x="7007229" y="938785"/>
              <a:ext cx="210960" cy="115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D2BD96A8-85A8-4FDF-9171-051EF9418EC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89229" y="902785"/>
                <a:ext cx="246600" cy="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7740CD0B-6105-45E3-88EB-C767169BD407}"/>
                  </a:ext>
                </a:extLst>
              </p14:cNvPr>
              <p14:cNvContentPartPr/>
              <p14:nvPr/>
            </p14:nvContentPartPr>
            <p14:xfrm>
              <a:off x="7064469" y="1087105"/>
              <a:ext cx="230760" cy="3096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7740CD0B-6105-45E3-88EB-C767169BD40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7046829" y="1051465"/>
                <a:ext cx="26640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E19DA663-B7E7-454C-A6D7-96D2DB60B3BD}"/>
                  </a:ext>
                </a:extLst>
              </p14:cNvPr>
              <p14:cNvContentPartPr/>
              <p14:nvPr/>
            </p14:nvContentPartPr>
            <p14:xfrm>
              <a:off x="7505109" y="884785"/>
              <a:ext cx="275400" cy="2023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E19DA663-B7E7-454C-A6D7-96D2DB60B3B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87469" y="849145"/>
                <a:ext cx="311040" cy="27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2DFE4797-C369-43C1-A328-A7A4C0AE76E0}"/>
                  </a:ext>
                </a:extLst>
              </p14:cNvPr>
              <p14:cNvContentPartPr/>
              <p14:nvPr/>
            </p14:nvContentPartPr>
            <p14:xfrm>
              <a:off x="7421949" y="554305"/>
              <a:ext cx="75600" cy="1458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2DFE4797-C369-43C1-A328-A7A4C0AE76E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04309" y="518305"/>
                <a:ext cx="11124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0AE4A599-2A4B-4BD2-96FE-F00CD3D9BE28}"/>
                  </a:ext>
                </a:extLst>
              </p14:cNvPr>
              <p14:cNvContentPartPr/>
              <p14:nvPr/>
            </p14:nvContentPartPr>
            <p14:xfrm>
              <a:off x="7843149" y="601105"/>
              <a:ext cx="72720" cy="18288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0AE4A599-2A4B-4BD2-96FE-F00CD3D9BE2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825149" y="565465"/>
                <a:ext cx="108360" cy="2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A726F440-EE84-4B50-9D26-77DA4FF8E722}"/>
                  </a:ext>
                </a:extLst>
              </p14:cNvPr>
              <p14:cNvContentPartPr/>
              <p14:nvPr/>
            </p14:nvContentPartPr>
            <p14:xfrm>
              <a:off x="6539949" y="1939225"/>
              <a:ext cx="246600" cy="2124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A726F440-EE84-4B50-9D26-77DA4FF8E722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21949" y="1903585"/>
                <a:ext cx="282240" cy="9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1653B77B-761A-47D0-8606-706A5E3C3BA8}"/>
                  </a:ext>
                </a:extLst>
              </p14:cNvPr>
              <p14:cNvContentPartPr/>
              <p14:nvPr/>
            </p14:nvContentPartPr>
            <p14:xfrm>
              <a:off x="7133949" y="1741585"/>
              <a:ext cx="8280" cy="3189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1653B77B-761A-47D0-8606-706A5E3C3BA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116309" y="1705945"/>
                <a:ext cx="43920" cy="39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79A5EA07-F56F-4972-9815-3ADC545179E8}"/>
                  </a:ext>
                </a:extLst>
              </p14:cNvPr>
              <p14:cNvContentPartPr/>
              <p14:nvPr/>
            </p14:nvContentPartPr>
            <p14:xfrm>
              <a:off x="7152669" y="1751665"/>
              <a:ext cx="218160" cy="29844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79A5EA07-F56F-4972-9815-3ADC545179E8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135029" y="1715665"/>
                <a:ext cx="253800" cy="37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3" name="Cerneală 62">
                <a:extLst>
                  <a:ext uri="{FF2B5EF4-FFF2-40B4-BE49-F238E27FC236}">
                    <a16:creationId xmlns:a16="http://schemas.microsoft.com/office/drawing/2014/main" id="{53ED8F65-15BF-443D-90EC-E78F1520435D}"/>
                  </a:ext>
                </a:extLst>
              </p14:cNvPr>
              <p14:cNvContentPartPr/>
              <p14:nvPr/>
            </p14:nvContentPartPr>
            <p14:xfrm>
              <a:off x="7482069" y="1905385"/>
              <a:ext cx="203760" cy="217800"/>
            </p14:xfrm>
          </p:contentPart>
        </mc:Choice>
        <mc:Fallback xmlns="">
          <p:pic>
            <p:nvPicPr>
              <p:cNvPr id="63" name="Cerneală 62">
                <a:extLst>
                  <a:ext uri="{FF2B5EF4-FFF2-40B4-BE49-F238E27FC236}">
                    <a16:creationId xmlns:a16="http://schemas.microsoft.com/office/drawing/2014/main" id="{53ED8F65-15BF-443D-90EC-E78F1520435D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464069" y="1869745"/>
                <a:ext cx="2394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378C90AE-7A4F-4D9E-A41C-978B48A1CA49}"/>
                  </a:ext>
                </a:extLst>
              </p14:cNvPr>
              <p14:cNvContentPartPr/>
              <p14:nvPr/>
            </p14:nvContentPartPr>
            <p14:xfrm>
              <a:off x="7631829" y="2006545"/>
              <a:ext cx="34920" cy="23940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378C90AE-7A4F-4D9E-A41C-978B48A1CA4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13829" y="1970905"/>
                <a:ext cx="7056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650C36C2-153B-4AB3-A08F-D8DB657D2615}"/>
                  </a:ext>
                </a:extLst>
              </p14:cNvPr>
              <p14:cNvContentPartPr/>
              <p14:nvPr/>
            </p14:nvContentPartPr>
            <p14:xfrm>
              <a:off x="7925949" y="1887025"/>
              <a:ext cx="205560" cy="1368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650C36C2-153B-4AB3-A08F-D8DB657D261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908309" y="1851025"/>
                <a:ext cx="241200" cy="85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33A96C2B-E1BD-4CDB-933A-F315520A0B03}"/>
                  </a:ext>
                </a:extLst>
              </p14:cNvPr>
              <p14:cNvContentPartPr/>
              <p14:nvPr/>
            </p14:nvContentPartPr>
            <p14:xfrm>
              <a:off x="7959789" y="2039665"/>
              <a:ext cx="132480" cy="158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33A96C2B-E1BD-4CDB-933A-F315520A0B03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942149" y="2003665"/>
                <a:ext cx="16812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27C8626E-1AD5-47A4-B90F-DD6055015D10}"/>
                  </a:ext>
                </a:extLst>
              </p14:cNvPr>
              <p14:cNvContentPartPr/>
              <p14:nvPr/>
            </p14:nvContentPartPr>
            <p14:xfrm>
              <a:off x="8291349" y="1785865"/>
              <a:ext cx="218160" cy="23076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27C8626E-1AD5-47A4-B90F-DD6055015D1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273349" y="1749865"/>
                <a:ext cx="253800" cy="30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68" name="Cerneală 67">
                <a:extLst>
                  <a:ext uri="{FF2B5EF4-FFF2-40B4-BE49-F238E27FC236}">
                    <a16:creationId xmlns:a16="http://schemas.microsoft.com/office/drawing/2014/main" id="{8EBADBDE-D5D8-4F15-9BA3-E5DE89CB371C}"/>
                  </a:ext>
                </a:extLst>
              </p14:cNvPr>
              <p14:cNvContentPartPr/>
              <p14:nvPr/>
            </p14:nvContentPartPr>
            <p14:xfrm>
              <a:off x="8619309" y="1711705"/>
              <a:ext cx="250920" cy="315720"/>
            </p14:xfrm>
          </p:contentPart>
        </mc:Choice>
        <mc:Fallback xmlns="">
          <p:pic>
            <p:nvPicPr>
              <p:cNvPr id="68" name="Cerneală 67">
                <a:extLst>
                  <a:ext uri="{FF2B5EF4-FFF2-40B4-BE49-F238E27FC236}">
                    <a16:creationId xmlns:a16="http://schemas.microsoft.com/office/drawing/2014/main" id="{8EBADBDE-D5D8-4F15-9BA3-E5DE89CB371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601309" y="1676065"/>
                <a:ext cx="286560" cy="38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69" name="Cerneală 68">
                <a:extLst>
                  <a:ext uri="{FF2B5EF4-FFF2-40B4-BE49-F238E27FC236}">
                    <a16:creationId xmlns:a16="http://schemas.microsoft.com/office/drawing/2014/main" id="{FC153438-0CD5-44F6-BB91-4B91A520F7CE}"/>
                  </a:ext>
                </a:extLst>
              </p14:cNvPr>
              <p14:cNvContentPartPr/>
              <p14:nvPr/>
            </p14:nvContentPartPr>
            <p14:xfrm>
              <a:off x="8618949" y="1857505"/>
              <a:ext cx="272160" cy="46800"/>
            </p14:xfrm>
          </p:contentPart>
        </mc:Choice>
        <mc:Fallback xmlns="">
          <p:pic>
            <p:nvPicPr>
              <p:cNvPr id="69" name="Cerneală 68">
                <a:extLst>
                  <a:ext uri="{FF2B5EF4-FFF2-40B4-BE49-F238E27FC236}">
                    <a16:creationId xmlns:a16="http://schemas.microsoft.com/office/drawing/2014/main" id="{FC153438-0CD5-44F6-BB91-4B91A520F7C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8601309" y="1821505"/>
                <a:ext cx="307800" cy="11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0A1D5EB7-9D0A-4DF2-BCC0-A5C748450821}"/>
                  </a:ext>
                </a:extLst>
              </p14:cNvPr>
              <p14:cNvContentPartPr/>
              <p14:nvPr/>
            </p14:nvContentPartPr>
            <p14:xfrm>
              <a:off x="8985069" y="1671385"/>
              <a:ext cx="251280" cy="35352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0A1D5EB7-9D0A-4DF2-BCC0-A5C748450821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967429" y="1635385"/>
                <a:ext cx="286920" cy="42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EE75262B-1CC7-4640-B619-2B8ECAD4215D}"/>
                  </a:ext>
                </a:extLst>
              </p14:cNvPr>
              <p14:cNvContentPartPr/>
              <p14:nvPr/>
            </p14:nvContentPartPr>
            <p14:xfrm>
              <a:off x="8970309" y="1842385"/>
              <a:ext cx="263880" cy="3492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EE75262B-1CC7-4640-B619-2B8ECAD4215D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8952669" y="1806385"/>
                <a:ext cx="299520" cy="10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AEF9880-853E-4811-B966-21CF9EE53E6D}"/>
                  </a:ext>
                </a:extLst>
              </p14:cNvPr>
              <p14:cNvContentPartPr/>
              <p14:nvPr/>
            </p14:nvContentPartPr>
            <p14:xfrm>
              <a:off x="6620949" y="2633305"/>
              <a:ext cx="318960" cy="3960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AEF9880-853E-4811-B966-21CF9EE53E6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603309" y="2597665"/>
                <a:ext cx="354600" cy="11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8FD08699-6267-42D1-9816-71A7C035E90C}"/>
                  </a:ext>
                </a:extLst>
              </p14:cNvPr>
              <p14:cNvContentPartPr/>
              <p14:nvPr/>
            </p14:nvContentPartPr>
            <p14:xfrm>
              <a:off x="7113069" y="2545825"/>
              <a:ext cx="24120" cy="30312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8FD08699-6267-42D1-9816-71A7C035E90C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7095429" y="2509825"/>
                <a:ext cx="59760" cy="3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A7F3324E-7ADB-4F78-9792-82850981B50F}"/>
                  </a:ext>
                </a:extLst>
              </p14:cNvPr>
              <p14:cNvContentPartPr/>
              <p14:nvPr/>
            </p14:nvContentPartPr>
            <p14:xfrm>
              <a:off x="7122789" y="2550505"/>
              <a:ext cx="239040" cy="31320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A7F3324E-7ADB-4F78-9792-82850981B50F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7105149" y="2514505"/>
                <a:ext cx="274680" cy="38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117C7869-F53D-4C0A-9C7C-0D340E4DA51D}"/>
                  </a:ext>
                </a:extLst>
              </p14:cNvPr>
              <p14:cNvContentPartPr/>
              <p14:nvPr/>
            </p14:nvContentPartPr>
            <p14:xfrm>
              <a:off x="7411149" y="2728705"/>
              <a:ext cx="213120" cy="30204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117C7869-F53D-4C0A-9C7C-0D340E4DA51D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393509" y="2692705"/>
                <a:ext cx="24876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1B4B2D4D-44DA-42FB-BA79-08A5114F98BE}"/>
                  </a:ext>
                </a:extLst>
              </p14:cNvPr>
              <p14:cNvContentPartPr/>
              <p14:nvPr/>
            </p14:nvContentPartPr>
            <p14:xfrm>
              <a:off x="7786629" y="2658145"/>
              <a:ext cx="216000" cy="1764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1B4B2D4D-44DA-42FB-BA79-08A5114F98B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768989" y="2622505"/>
                <a:ext cx="251640" cy="8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A70690B5-5346-466B-A90F-2E3C863730A4}"/>
                  </a:ext>
                </a:extLst>
              </p14:cNvPr>
              <p14:cNvContentPartPr/>
              <p14:nvPr/>
            </p14:nvContentPartPr>
            <p14:xfrm>
              <a:off x="7820109" y="2798545"/>
              <a:ext cx="254520" cy="3420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A70690B5-5346-466B-A90F-2E3C863730A4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802469" y="2762905"/>
                <a:ext cx="290160" cy="10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A1B64E36-86EF-42BE-87E9-2896EA96B57A}"/>
                  </a:ext>
                </a:extLst>
              </p14:cNvPr>
              <p14:cNvContentPartPr/>
              <p14:nvPr/>
            </p14:nvContentPartPr>
            <p14:xfrm>
              <a:off x="8264709" y="2540065"/>
              <a:ext cx="187560" cy="23976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A1B64E36-86EF-42BE-87E9-2896EA96B57A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47069" y="2504065"/>
                <a:ext cx="22320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3D07A7A3-E7EA-4739-AE49-04CC811F87E1}"/>
                  </a:ext>
                </a:extLst>
              </p14:cNvPr>
              <p14:cNvContentPartPr/>
              <p14:nvPr/>
            </p14:nvContentPartPr>
            <p14:xfrm>
              <a:off x="8569989" y="2502265"/>
              <a:ext cx="25200" cy="2552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3D07A7A3-E7EA-4739-AE49-04CC811F87E1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552349" y="2466625"/>
                <a:ext cx="608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15391747-1EC1-4B6B-898F-624A87B3AB31}"/>
                  </a:ext>
                </a:extLst>
              </p14:cNvPr>
              <p14:cNvContentPartPr/>
              <p14:nvPr/>
            </p14:nvContentPartPr>
            <p14:xfrm>
              <a:off x="8604909" y="2574625"/>
              <a:ext cx="196560" cy="1944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15391747-1EC1-4B6B-898F-624A87B3AB31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586909" y="2538625"/>
                <a:ext cx="23220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E6DE7EBE-3ADE-4562-ABF8-0D5F601E8E15}"/>
                  </a:ext>
                </a:extLst>
              </p14:cNvPr>
              <p14:cNvContentPartPr/>
              <p14:nvPr/>
            </p14:nvContentPartPr>
            <p14:xfrm>
              <a:off x="8773389" y="2463745"/>
              <a:ext cx="38880" cy="32112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E6DE7EBE-3ADE-4562-ABF8-0D5F601E8E1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755749" y="2428105"/>
                <a:ext cx="7452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AA3729F1-ED3C-447A-A3DE-FDD8464FF17F}"/>
                  </a:ext>
                </a:extLst>
              </p14:cNvPr>
              <p14:cNvContentPartPr/>
              <p14:nvPr/>
            </p14:nvContentPartPr>
            <p14:xfrm>
              <a:off x="6029829" y="3541945"/>
              <a:ext cx="210600" cy="20016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AA3729F1-ED3C-447A-A3DE-FDD8464FF17F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6012189" y="3505945"/>
                <a:ext cx="2462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C44BA554-393D-4D1E-84BF-2F90754D54D7}"/>
                  </a:ext>
                </a:extLst>
              </p14:cNvPr>
              <p14:cNvContentPartPr/>
              <p14:nvPr/>
            </p14:nvContentPartPr>
            <p14:xfrm>
              <a:off x="6251589" y="3464545"/>
              <a:ext cx="134640" cy="57024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C44BA554-393D-4D1E-84BF-2F90754D54D7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6233949" y="3428905"/>
                <a:ext cx="170280" cy="64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BE7D6A61-7F3C-4774-82EB-2BAC88138B08}"/>
                  </a:ext>
                </a:extLst>
              </p14:cNvPr>
              <p14:cNvContentPartPr/>
              <p14:nvPr/>
            </p14:nvContentPartPr>
            <p14:xfrm>
              <a:off x="6833349" y="3357265"/>
              <a:ext cx="864000" cy="5526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BE7D6A61-7F3C-4774-82EB-2BAC88138B08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6815709" y="3321265"/>
                <a:ext cx="89964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48513FBC-54BE-40FF-BA8B-FB013961D794}"/>
                  </a:ext>
                </a:extLst>
              </p14:cNvPr>
              <p14:cNvContentPartPr/>
              <p14:nvPr/>
            </p14:nvContentPartPr>
            <p14:xfrm>
              <a:off x="7269309" y="3504865"/>
              <a:ext cx="426960" cy="5184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48513FBC-54BE-40FF-BA8B-FB013961D794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7251669" y="3469225"/>
                <a:ext cx="462600" cy="12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EF2F04D3-AA6E-4133-9F48-5A857685A96D}"/>
                  </a:ext>
                </a:extLst>
              </p14:cNvPr>
              <p14:cNvContentPartPr/>
              <p14:nvPr/>
            </p14:nvContentPartPr>
            <p14:xfrm>
              <a:off x="8469909" y="3317665"/>
              <a:ext cx="1188360" cy="76284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EF2F04D3-AA6E-4133-9F48-5A857685A96D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451909" y="3281665"/>
                <a:ext cx="1224000" cy="83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E025908E-AAAF-4773-9746-BF1F0F65CCE3}"/>
                  </a:ext>
                </a:extLst>
              </p14:cNvPr>
              <p14:cNvContentPartPr/>
              <p14:nvPr/>
            </p14:nvContentPartPr>
            <p14:xfrm>
              <a:off x="9403749" y="3469945"/>
              <a:ext cx="239400" cy="1008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E025908E-AAAF-4773-9746-BF1F0F65CCE3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9385749" y="3433945"/>
                <a:ext cx="275040" cy="8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08" name="Cerneală 107">
                <a:extLst>
                  <a:ext uri="{FF2B5EF4-FFF2-40B4-BE49-F238E27FC236}">
                    <a16:creationId xmlns:a16="http://schemas.microsoft.com/office/drawing/2014/main" id="{92324813-64E8-4A39-B600-A28253B07FD1}"/>
                  </a:ext>
                </a:extLst>
              </p14:cNvPr>
              <p14:cNvContentPartPr/>
              <p14:nvPr/>
            </p14:nvContentPartPr>
            <p14:xfrm>
              <a:off x="9775269" y="3599545"/>
              <a:ext cx="130680" cy="181080"/>
            </p14:xfrm>
          </p:contentPart>
        </mc:Choice>
        <mc:Fallback xmlns="">
          <p:pic>
            <p:nvPicPr>
              <p:cNvPr id="108" name="Cerneală 107">
                <a:extLst>
                  <a:ext uri="{FF2B5EF4-FFF2-40B4-BE49-F238E27FC236}">
                    <a16:creationId xmlns:a16="http://schemas.microsoft.com/office/drawing/2014/main" id="{92324813-64E8-4A39-B600-A28253B07FD1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9757269" y="3563545"/>
                <a:ext cx="16632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09" name="Cerneală 108">
                <a:extLst>
                  <a:ext uri="{FF2B5EF4-FFF2-40B4-BE49-F238E27FC236}">
                    <a16:creationId xmlns:a16="http://schemas.microsoft.com/office/drawing/2014/main" id="{9EAC8F26-F1F2-4B67-B5E7-ABA4F02EF59C}"/>
                  </a:ext>
                </a:extLst>
              </p14:cNvPr>
              <p14:cNvContentPartPr/>
              <p14:nvPr/>
            </p14:nvContentPartPr>
            <p14:xfrm>
              <a:off x="9784989" y="3435025"/>
              <a:ext cx="313560" cy="368640"/>
            </p14:xfrm>
          </p:contentPart>
        </mc:Choice>
        <mc:Fallback xmlns="">
          <p:pic>
            <p:nvPicPr>
              <p:cNvPr id="109" name="Cerneală 108">
                <a:extLst>
                  <a:ext uri="{FF2B5EF4-FFF2-40B4-BE49-F238E27FC236}">
                    <a16:creationId xmlns:a16="http://schemas.microsoft.com/office/drawing/2014/main" id="{9EAC8F26-F1F2-4B67-B5E7-ABA4F02EF59C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9767349" y="3399025"/>
                <a:ext cx="349200" cy="44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10" name="Cerneală 109">
                <a:extLst>
                  <a:ext uri="{FF2B5EF4-FFF2-40B4-BE49-F238E27FC236}">
                    <a16:creationId xmlns:a16="http://schemas.microsoft.com/office/drawing/2014/main" id="{2F2E96E3-896D-4FF0-82B8-D410AC6E2933}"/>
                  </a:ext>
                </a:extLst>
              </p14:cNvPr>
              <p14:cNvContentPartPr/>
              <p14:nvPr/>
            </p14:nvContentPartPr>
            <p14:xfrm>
              <a:off x="10717029" y="3199585"/>
              <a:ext cx="654840" cy="469080"/>
            </p14:xfrm>
          </p:contentPart>
        </mc:Choice>
        <mc:Fallback xmlns="">
          <p:pic>
            <p:nvPicPr>
              <p:cNvPr id="110" name="Cerneală 109">
                <a:extLst>
                  <a:ext uri="{FF2B5EF4-FFF2-40B4-BE49-F238E27FC236}">
                    <a16:creationId xmlns:a16="http://schemas.microsoft.com/office/drawing/2014/main" id="{2F2E96E3-896D-4FF0-82B8-D410AC6E293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0699389" y="3163945"/>
                <a:ext cx="690480" cy="54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12" name="Cerneală 111">
                <a:extLst>
                  <a:ext uri="{FF2B5EF4-FFF2-40B4-BE49-F238E27FC236}">
                    <a16:creationId xmlns:a16="http://schemas.microsoft.com/office/drawing/2014/main" id="{DFD860E6-B54B-408A-B5FE-CE49F71D3C9E}"/>
                  </a:ext>
                </a:extLst>
              </p14:cNvPr>
              <p14:cNvContentPartPr/>
              <p14:nvPr/>
            </p14:nvContentPartPr>
            <p14:xfrm>
              <a:off x="6982749" y="4258705"/>
              <a:ext cx="536760" cy="246600"/>
            </p14:xfrm>
          </p:contentPart>
        </mc:Choice>
        <mc:Fallback xmlns="">
          <p:pic>
            <p:nvPicPr>
              <p:cNvPr id="112" name="Cerneală 111">
                <a:extLst>
                  <a:ext uri="{FF2B5EF4-FFF2-40B4-BE49-F238E27FC236}">
                    <a16:creationId xmlns:a16="http://schemas.microsoft.com/office/drawing/2014/main" id="{DFD860E6-B54B-408A-B5FE-CE49F71D3C9E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964749" y="4223065"/>
                <a:ext cx="57240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DD8F9ADE-483C-462A-9FCA-8CA61473939A}"/>
                  </a:ext>
                </a:extLst>
              </p14:cNvPr>
              <p14:cNvContentPartPr/>
              <p14:nvPr/>
            </p14:nvContentPartPr>
            <p14:xfrm>
              <a:off x="7475229" y="4338625"/>
              <a:ext cx="258480" cy="13896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DD8F9ADE-483C-462A-9FCA-8CA61473939A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457229" y="4302625"/>
                <a:ext cx="29412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114" name="Cerneală 113">
                <a:extLst>
                  <a:ext uri="{FF2B5EF4-FFF2-40B4-BE49-F238E27FC236}">
                    <a16:creationId xmlns:a16="http://schemas.microsoft.com/office/drawing/2014/main" id="{E121B314-C88C-492F-A1B6-BF5B1CA9DA41}"/>
                  </a:ext>
                </a:extLst>
              </p14:cNvPr>
              <p14:cNvContentPartPr/>
              <p14:nvPr/>
            </p14:nvContentPartPr>
            <p14:xfrm>
              <a:off x="7823709" y="4262665"/>
              <a:ext cx="390600" cy="236520"/>
            </p14:xfrm>
          </p:contentPart>
        </mc:Choice>
        <mc:Fallback xmlns="">
          <p:pic>
            <p:nvPicPr>
              <p:cNvPr id="114" name="Cerneală 113">
                <a:extLst>
                  <a:ext uri="{FF2B5EF4-FFF2-40B4-BE49-F238E27FC236}">
                    <a16:creationId xmlns:a16="http://schemas.microsoft.com/office/drawing/2014/main" id="{E121B314-C88C-492F-A1B6-BF5B1CA9DA41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805709" y="4227025"/>
                <a:ext cx="42624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115" name="Cerneală 114">
                <a:extLst>
                  <a:ext uri="{FF2B5EF4-FFF2-40B4-BE49-F238E27FC236}">
                    <a16:creationId xmlns:a16="http://schemas.microsoft.com/office/drawing/2014/main" id="{2C27E292-676A-4009-9010-BF02AF68253A}"/>
                  </a:ext>
                </a:extLst>
              </p14:cNvPr>
              <p14:cNvContentPartPr/>
              <p14:nvPr/>
            </p14:nvContentPartPr>
            <p14:xfrm>
              <a:off x="8119989" y="4133785"/>
              <a:ext cx="99720" cy="101520"/>
            </p14:xfrm>
          </p:contentPart>
        </mc:Choice>
        <mc:Fallback xmlns="">
          <p:pic>
            <p:nvPicPr>
              <p:cNvPr id="115" name="Cerneală 114">
                <a:extLst>
                  <a:ext uri="{FF2B5EF4-FFF2-40B4-BE49-F238E27FC236}">
                    <a16:creationId xmlns:a16="http://schemas.microsoft.com/office/drawing/2014/main" id="{2C27E292-676A-4009-9010-BF02AF68253A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102349" y="4097785"/>
                <a:ext cx="135360" cy="17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116" name="Cerneală 115">
                <a:extLst>
                  <a:ext uri="{FF2B5EF4-FFF2-40B4-BE49-F238E27FC236}">
                    <a16:creationId xmlns:a16="http://schemas.microsoft.com/office/drawing/2014/main" id="{3B32510F-4A37-4B35-952E-8EFC323D9BCC}"/>
                  </a:ext>
                </a:extLst>
              </p14:cNvPr>
              <p14:cNvContentPartPr/>
              <p14:nvPr/>
            </p14:nvContentPartPr>
            <p14:xfrm>
              <a:off x="8248509" y="4427185"/>
              <a:ext cx="481680" cy="58320"/>
            </p14:xfrm>
          </p:contentPart>
        </mc:Choice>
        <mc:Fallback xmlns="">
          <p:pic>
            <p:nvPicPr>
              <p:cNvPr id="116" name="Cerneală 115">
                <a:extLst>
                  <a:ext uri="{FF2B5EF4-FFF2-40B4-BE49-F238E27FC236}">
                    <a16:creationId xmlns:a16="http://schemas.microsoft.com/office/drawing/2014/main" id="{3B32510F-4A37-4B35-952E-8EFC323D9BCC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230869" y="4391545"/>
                <a:ext cx="517320" cy="12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419" name="Cerneală 418">
                <a:extLst>
                  <a:ext uri="{FF2B5EF4-FFF2-40B4-BE49-F238E27FC236}">
                    <a16:creationId xmlns:a16="http://schemas.microsoft.com/office/drawing/2014/main" id="{AD6511B9-6B48-46CA-916D-6DE0923F1AA1}"/>
                  </a:ext>
                </a:extLst>
              </p14:cNvPr>
              <p14:cNvContentPartPr/>
              <p14:nvPr/>
            </p14:nvContentPartPr>
            <p14:xfrm>
              <a:off x="332829" y="651865"/>
              <a:ext cx="11669760" cy="6130440"/>
            </p14:xfrm>
          </p:contentPart>
        </mc:Choice>
        <mc:Fallback xmlns="">
          <p:pic>
            <p:nvPicPr>
              <p:cNvPr id="419" name="Cerneală 418">
                <a:extLst>
                  <a:ext uri="{FF2B5EF4-FFF2-40B4-BE49-F238E27FC236}">
                    <a16:creationId xmlns:a16="http://schemas.microsoft.com/office/drawing/2014/main" id="{AD6511B9-6B48-46CA-916D-6DE0923F1AA1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314829" y="634224"/>
                <a:ext cx="11705400" cy="616608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76854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în contratimp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CCEC5433-9ACC-4674-B713-ED0F5E739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6292" y="137196"/>
            <a:ext cx="3324225" cy="4038600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44741ADA-0A6F-4FE5-AEFF-2CB1D3E7B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2606049"/>
            <a:ext cx="8327447" cy="38098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EF27212E-D179-464A-AAF7-19E0E0E95864}"/>
                  </a:ext>
                </a:extLst>
              </p14:cNvPr>
              <p14:cNvContentPartPr/>
              <p14:nvPr/>
            </p14:nvContentPartPr>
            <p14:xfrm>
              <a:off x="466389" y="1258105"/>
              <a:ext cx="565560" cy="640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EF27212E-D179-464A-AAF7-19E0E0E958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749" y="1240465"/>
                <a:ext cx="601200" cy="9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24321A4F-0B01-4227-A06C-C4D10B5C3BF9}"/>
                  </a:ext>
                </a:extLst>
              </p14:cNvPr>
              <p14:cNvContentPartPr/>
              <p14:nvPr/>
            </p14:nvContentPartPr>
            <p14:xfrm>
              <a:off x="1215909" y="900625"/>
              <a:ext cx="45000" cy="349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24321A4F-0B01-4227-A06C-C4D10B5C3BF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98269" y="882985"/>
                <a:ext cx="8064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E6511487-B86D-4BAE-BCFC-344663492B4F}"/>
                  </a:ext>
                </a:extLst>
              </p14:cNvPr>
              <p14:cNvContentPartPr/>
              <p14:nvPr/>
            </p14:nvContentPartPr>
            <p14:xfrm>
              <a:off x="1276749" y="1039945"/>
              <a:ext cx="30600" cy="6804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E6511487-B86D-4BAE-BCFC-344663492B4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59109" y="1021945"/>
                <a:ext cx="6624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84A4EB1-674C-4027-BAE5-1BB2EB7B87BA}"/>
                  </a:ext>
                </a:extLst>
              </p14:cNvPr>
              <p14:cNvContentPartPr/>
              <p14:nvPr/>
            </p14:nvContentPartPr>
            <p14:xfrm>
              <a:off x="496269" y="745825"/>
              <a:ext cx="524160" cy="36720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84A4EB1-674C-4027-BAE5-1BB2EB7B87B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78281" y="727843"/>
                <a:ext cx="559776" cy="40280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E1A31A5E-0A29-4196-B984-CF3EA88F1EC9}"/>
                  </a:ext>
                </a:extLst>
              </p14:cNvPr>
              <p14:cNvContentPartPr/>
              <p14:nvPr/>
            </p14:nvContentPartPr>
            <p14:xfrm>
              <a:off x="2299869" y="618745"/>
              <a:ext cx="580320" cy="3412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E1A31A5E-0A29-4196-B984-CF3EA88F1EC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282229" y="601105"/>
                <a:ext cx="615960" cy="37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CF3E147-3E5E-4D99-B1E9-55C6B3F45CDF}"/>
                  </a:ext>
                </a:extLst>
              </p14:cNvPr>
              <p14:cNvContentPartPr/>
              <p14:nvPr/>
            </p14:nvContentPartPr>
            <p14:xfrm>
              <a:off x="3190509" y="644665"/>
              <a:ext cx="1545840" cy="5313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CF3E147-3E5E-4D99-B1E9-55C6B3F45CD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72513" y="626665"/>
                <a:ext cx="1581472" cy="56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3541BD6-A615-4073-B408-09234F4BDF4D}"/>
                  </a:ext>
                </a:extLst>
              </p14:cNvPr>
              <p14:cNvContentPartPr/>
              <p14:nvPr/>
            </p14:nvContentPartPr>
            <p14:xfrm>
              <a:off x="5230269" y="666265"/>
              <a:ext cx="1345320" cy="8175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3541BD6-A615-4073-B408-09234F4BDF4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2269" y="648625"/>
                <a:ext cx="1380960" cy="85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8E161E82-3D32-43D9-BF37-D7BEBF490085}"/>
                  </a:ext>
                </a:extLst>
              </p14:cNvPr>
              <p14:cNvContentPartPr/>
              <p14:nvPr/>
            </p14:nvContentPartPr>
            <p14:xfrm>
              <a:off x="1717749" y="870745"/>
              <a:ext cx="333720" cy="16884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8E161E82-3D32-43D9-BF37-D7BEBF490085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700090" y="852745"/>
                <a:ext cx="369398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428155D1-999D-4DA0-AC4B-6020CD0704DF}"/>
                  </a:ext>
                </a:extLst>
              </p14:cNvPr>
              <p14:cNvContentPartPr/>
              <p14:nvPr/>
            </p14:nvContentPartPr>
            <p14:xfrm>
              <a:off x="8691309" y="4416385"/>
              <a:ext cx="737640" cy="61452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428155D1-999D-4DA0-AC4B-6020CD0704D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3660" y="4398385"/>
                <a:ext cx="773297" cy="65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13" name="Cerneală 112">
                <a:extLst>
                  <a:ext uri="{FF2B5EF4-FFF2-40B4-BE49-F238E27FC236}">
                    <a16:creationId xmlns:a16="http://schemas.microsoft.com/office/drawing/2014/main" id="{C4950992-A55D-42F2-9BC0-45A02A6D2F56}"/>
                  </a:ext>
                </a:extLst>
              </p14:cNvPr>
              <p14:cNvContentPartPr/>
              <p14:nvPr/>
            </p14:nvContentPartPr>
            <p14:xfrm>
              <a:off x="8687709" y="5659465"/>
              <a:ext cx="556560" cy="201240"/>
            </p14:xfrm>
          </p:contentPart>
        </mc:Choice>
        <mc:Fallback xmlns="">
          <p:pic>
            <p:nvPicPr>
              <p:cNvPr id="113" name="Cerneală 112">
                <a:extLst>
                  <a:ext uri="{FF2B5EF4-FFF2-40B4-BE49-F238E27FC236}">
                    <a16:creationId xmlns:a16="http://schemas.microsoft.com/office/drawing/2014/main" id="{C4950992-A55D-42F2-9BC0-45A02A6D2F5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8669721" y="5641825"/>
                <a:ext cx="592177" cy="23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23" name="Cerneală 122">
                <a:extLst>
                  <a:ext uri="{FF2B5EF4-FFF2-40B4-BE49-F238E27FC236}">
                    <a16:creationId xmlns:a16="http://schemas.microsoft.com/office/drawing/2014/main" id="{FA3DFACB-A6D7-4F7A-B3F7-0AC2FAA17C2B}"/>
                  </a:ext>
                </a:extLst>
              </p14:cNvPr>
              <p14:cNvContentPartPr/>
              <p14:nvPr/>
            </p14:nvContentPartPr>
            <p14:xfrm>
              <a:off x="9991989" y="6301345"/>
              <a:ext cx="767880" cy="414360"/>
            </p14:xfrm>
          </p:contentPart>
        </mc:Choice>
        <mc:Fallback xmlns="">
          <p:pic>
            <p:nvPicPr>
              <p:cNvPr id="123" name="Cerneală 122">
                <a:extLst>
                  <a:ext uri="{FF2B5EF4-FFF2-40B4-BE49-F238E27FC236}">
                    <a16:creationId xmlns:a16="http://schemas.microsoft.com/office/drawing/2014/main" id="{FA3DFACB-A6D7-4F7A-B3F7-0AC2FAA17C2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3989" y="6283705"/>
                <a:ext cx="80352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24" name="Cerneală 123">
                <a:extLst>
                  <a:ext uri="{FF2B5EF4-FFF2-40B4-BE49-F238E27FC236}">
                    <a16:creationId xmlns:a16="http://schemas.microsoft.com/office/drawing/2014/main" id="{77A34CBB-1AD8-4BE3-999A-840B0B357701}"/>
                  </a:ext>
                </a:extLst>
              </p14:cNvPr>
              <p14:cNvContentPartPr/>
              <p14:nvPr/>
            </p14:nvContentPartPr>
            <p14:xfrm>
              <a:off x="9374589" y="6506545"/>
              <a:ext cx="455760" cy="201960"/>
            </p14:xfrm>
          </p:contentPart>
        </mc:Choice>
        <mc:Fallback xmlns="">
          <p:pic>
            <p:nvPicPr>
              <p:cNvPr id="124" name="Cerneală 123">
                <a:extLst>
                  <a:ext uri="{FF2B5EF4-FFF2-40B4-BE49-F238E27FC236}">
                    <a16:creationId xmlns:a16="http://schemas.microsoft.com/office/drawing/2014/main" id="{77A34CBB-1AD8-4BE3-999A-840B0B35770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356949" y="6488545"/>
                <a:ext cx="49140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2F6BA099-4ABD-490F-9E1B-74C09A9F8DAA}"/>
                  </a:ext>
                </a:extLst>
              </p14:cNvPr>
              <p14:cNvContentPartPr/>
              <p14:nvPr/>
            </p14:nvContentPartPr>
            <p14:xfrm>
              <a:off x="8681229" y="6458305"/>
              <a:ext cx="511200" cy="2264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2F6BA099-4ABD-490F-9E1B-74C09A9F8DA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63577" y="6440665"/>
                <a:ext cx="546865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C684EC98-A87B-4274-A1B4-99158365E52B}"/>
                  </a:ext>
                </a:extLst>
              </p14:cNvPr>
              <p14:cNvContentPartPr/>
              <p14:nvPr/>
            </p14:nvContentPartPr>
            <p14:xfrm>
              <a:off x="9627309" y="4277065"/>
              <a:ext cx="2214000" cy="194040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C684EC98-A87B-4274-A1B4-99158365E52B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609312" y="4259068"/>
                <a:ext cx="2249634" cy="19760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C1EAF038-2767-4215-BD58-7FCC6C441D7F}"/>
                  </a:ext>
                </a:extLst>
              </p14:cNvPr>
              <p14:cNvContentPartPr/>
              <p14:nvPr/>
            </p14:nvContentPartPr>
            <p14:xfrm>
              <a:off x="182709" y="163345"/>
              <a:ext cx="360" cy="36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C1EAF038-2767-4215-BD58-7FCC6C441D7F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64709" y="14534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76780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ine 2">
            <a:extLst>
              <a:ext uri="{FF2B5EF4-FFF2-40B4-BE49-F238E27FC236}">
                <a16:creationId xmlns:a16="http://schemas.microsoft.com/office/drawing/2014/main" id="{768D30C0-5D46-405E-8AA5-BB22C3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99" y="228635"/>
            <a:ext cx="3590925" cy="381000"/>
          </a:xfrm>
          <a:prstGeom prst="rect">
            <a:avLst/>
          </a:prstGeom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D5982DE4-12B3-42E9-8903-D4C92DE3BBE1}"/>
              </a:ext>
            </a:extLst>
          </p:cNvPr>
          <p:cNvSpPr/>
          <p:nvPr/>
        </p:nvSpPr>
        <p:spPr>
          <a:xfrm>
            <a:off x="426782" y="1143025"/>
            <a:ext cx="10698362" cy="5152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Principalii parametri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şi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Calibri" panose="020F0502020204030204" pitchFamily="34" charset="0"/>
              </a:rPr>
              <a:t> caracteristici pentru circuitele logice reale sunt: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benzi de tensiune asociate stărilor logice de intrare/</a:t>
            </a:r>
            <a:r>
              <a:rPr lang="ro-RO" sz="2000" b="1" dirty="0" err="1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ieşire</a:t>
            </a: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</a:t>
            </a:r>
          </a:p>
          <a:p>
            <a:pPr marL="1600200" marR="0" lvl="3" indent="-228600" algn="just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marginea de zgomot, tensiunea de prag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etaje tipice de ieșire pentru circuitele logice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circulația curenților - factorul de încărcare al </a:t>
            </a:r>
            <a:r>
              <a:rPr lang="ro-RO" sz="20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ieşirii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 logice (</a:t>
            </a:r>
            <a:r>
              <a:rPr lang="ro-RO" sz="20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Fan Out</a:t>
            </a: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)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chemeClr val="accent4">
                    <a:lumMod val="75000"/>
                  </a:schemeClr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 de transfer în tensiune 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timp de propagare</a:t>
            </a:r>
          </a:p>
          <a:p>
            <a:pPr marL="1600200" lvl="3" indent="-228600" algn="just">
              <a:lnSpc>
                <a:spcPct val="200000"/>
              </a:lnSpc>
              <a:spcBef>
                <a:spcPts val="600"/>
              </a:spcBef>
              <a:buFont typeface="Symbol" panose="05050102010706020507" pitchFamily="18" charset="2"/>
              <a:buChar char=""/>
              <a:tabLst>
                <a:tab pos="929640" algn="l"/>
              </a:tabLst>
            </a:pPr>
            <a:r>
              <a:rPr lang="ro-RO" sz="20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</a:rPr>
              <a:t>putere disipată</a:t>
            </a:r>
            <a:endParaRPr lang="ro-RO" sz="2000" dirty="0">
              <a:solidFill>
                <a:srgbClr val="0000FF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276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în contratimp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541CC973-A4A7-4777-845C-05EF72528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2606049"/>
            <a:ext cx="6886575" cy="401955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95F05918-BB34-4B86-8B49-AA163D01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221" y="685830"/>
            <a:ext cx="10560486" cy="174027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0EBB321D-AD3D-4833-AE72-2E5C7E7057F7}"/>
                  </a:ext>
                </a:extLst>
              </p14:cNvPr>
              <p14:cNvContentPartPr/>
              <p14:nvPr/>
            </p14:nvContentPartPr>
            <p14:xfrm>
              <a:off x="8132949" y="3092305"/>
              <a:ext cx="3054240" cy="267948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0EBB321D-AD3D-4833-AE72-2E5C7E7057F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15309" y="3074665"/>
                <a:ext cx="3089880" cy="271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498BAAB-CC45-4EC1-BF43-F258CB038D52}"/>
                  </a:ext>
                </a:extLst>
              </p14:cNvPr>
              <p14:cNvContentPartPr/>
              <p14:nvPr/>
            </p14:nvContentPartPr>
            <p14:xfrm>
              <a:off x="8360109" y="2805385"/>
              <a:ext cx="3310560" cy="165564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498BAAB-CC45-4EC1-BF43-F258CB038D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42469" y="2769745"/>
                <a:ext cx="3346200" cy="172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5C47360E-7DF3-4A03-B4C8-783B1CB6159A}"/>
                  </a:ext>
                </a:extLst>
              </p14:cNvPr>
              <p14:cNvContentPartPr/>
              <p14:nvPr/>
            </p14:nvContentPartPr>
            <p14:xfrm>
              <a:off x="8782749" y="2550505"/>
              <a:ext cx="2285280" cy="254088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5C47360E-7DF3-4A03-B4C8-783B1CB6159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764749" y="2514505"/>
                <a:ext cx="2320920" cy="2612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0528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în contratimp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EA6A5846-ECA4-4CF9-8E8A-B406459FF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594391"/>
            <a:ext cx="10942267" cy="122946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86A7A60-82F5-4917-B1C9-3654241FA662}"/>
                  </a:ext>
                </a:extLst>
              </p14:cNvPr>
              <p14:cNvContentPartPr/>
              <p14:nvPr/>
            </p14:nvContentPartPr>
            <p14:xfrm>
              <a:off x="774549" y="3137665"/>
              <a:ext cx="2406600" cy="18993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86A7A60-82F5-4917-B1C9-3654241FA66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6909" y="3119665"/>
                <a:ext cx="2442240" cy="193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F1994CEB-54F1-4FFF-9FBD-75F38AB86F12}"/>
                  </a:ext>
                </a:extLst>
              </p14:cNvPr>
              <p14:cNvContentPartPr/>
              <p14:nvPr/>
            </p14:nvContentPartPr>
            <p14:xfrm>
              <a:off x="4816989" y="3327745"/>
              <a:ext cx="1397160" cy="13590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F1994CEB-54F1-4FFF-9FBD-75F38AB86F1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99349" y="3309745"/>
                <a:ext cx="1432800" cy="139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A2824015-C2DE-430E-AFF2-A1A54D33E5E7}"/>
                  </a:ext>
                </a:extLst>
              </p14:cNvPr>
              <p14:cNvContentPartPr/>
              <p14:nvPr/>
            </p14:nvContentPartPr>
            <p14:xfrm>
              <a:off x="9687429" y="2580745"/>
              <a:ext cx="1116000" cy="2959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A2824015-C2DE-430E-AFF2-A1A54D33E5E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69789" y="2562745"/>
                <a:ext cx="115164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15093AB-579F-4C9A-B9D6-81008326FA46}"/>
                  </a:ext>
                </a:extLst>
              </p14:cNvPr>
              <p14:cNvContentPartPr/>
              <p14:nvPr/>
            </p14:nvContentPartPr>
            <p14:xfrm>
              <a:off x="7478469" y="2790985"/>
              <a:ext cx="1929240" cy="154404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15093AB-579F-4C9A-B9D6-81008326FA4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460829" y="2773345"/>
                <a:ext cx="1964880" cy="157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155943EC-52B1-4095-B1CA-46B107C43FCF}"/>
                  </a:ext>
                </a:extLst>
              </p14:cNvPr>
              <p14:cNvContentPartPr/>
              <p14:nvPr/>
            </p14:nvContentPartPr>
            <p14:xfrm>
              <a:off x="7983189" y="4759465"/>
              <a:ext cx="2487600" cy="190656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155943EC-52B1-4095-B1CA-46B107C43FC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65189" y="4741465"/>
                <a:ext cx="2523240" cy="194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CFAE331D-731D-4EC2-8399-A6FA8BB0C1DB}"/>
                  </a:ext>
                </a:extLst>
              </p14:cNvPr>
              <p14:cNvContentPartPr/>
              <p14:nvPr/>
            </p14:nvContentPartPr>
            <p14:xfrm>
              <a:off x="2395269" y="3113545"/>
              <a:ext cx="641880" cy="144432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CFAE331D-731D-4EC2-8399-A6FA8BB0C1D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377629" y="3077905"/>
                <a:ext cx="677520" cy="151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5" name="Cerneală 74">
                <a:extLst>
                  <a:ext uri="{FF2B5EF4-FFF2-40B4-BE49-F238E27FC236}">
                    <a16:creationId xmlns:a16="http://schemas.microsoft.com/office/drawing/2014/main" id="{879DB82D-F1C4-42C0-8B86-26FABE87F474}"/>
                  </a:ext>
                </a:extLst>
              </p14:cNvPr>
              <p14:cNvContentPartPr/>
              <p14:nvPr/>
            </p14:nvContentPartPr>
            <p14:xfrm>
              <a:off x="2203749" y="3132985"/>
              <a:ext cx="1161360" cy="1512000"/>
            </p14:xfrm>
          </p:contentPart>
        </mc:Choice>
        <mc:Fallback xmlns="">
          <p:pic>
            <p:nvPicPr>
              <p:cNvPr id="75" name="Cerneală 74">
                <a:extLst>
                  <a:ext uri="{FF2B5EF4-FFF2-40B4-BE49-F238E27FC236}">
                    <a16:creationId xmlns:a16="http://schemas.microsoft.com/office/drawing/2014/main" id="{879DB82D-F1C4-42C0-8B86-26FABE87F4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186109" y="3096985"/>
                <a:ext cx="1197000" cy="158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990EA090-9C30-4867-87E4-C413A2B6F50F}"/>
                  </a:ext>
                </a:extLst>
              </p14:cNvPr>
              <p14:cNvContentPartPr/>
              <p14:nvPr/>
            </p14:nvContentPartPr>
            <p14:xfrm>
              <a:off x="5155389" y="3455185"/>
              <a:ext cx="1259640" cy="127332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990EA090-9C30-4867-87E4-C413A2B6F50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137749" y="3419545"/>
                <a:ext cx="1295280" cy="134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5AB42DBF-A1A8-49A9-B60F-1193BCD07C3E}"/>
                  </a:ext>
                </a:extLst>
              </p14:cNvPr>
              <p14:cNvContentPartPr/>
              <p14:nvPr/>
            </p14:nvContentPartPr>
            <p14:xfrm>
              <a:off x="5615829" y="3257905"/>
              <a:ext cx="819000" cy="108072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5AB42DBF-A1A8-49A9-B60F-1193BCD07C3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598189" y="3222265"/>
                <a:ext cx="854640" cy="11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62405D9F-2195-424E-9013-019095AD04BF}"/>
                  </a:ext>
                </a:extLst>
              </p14:cNvPr>
              <p14:cNvContentPartPr/>
              <p14:nvPr/>
            </p14:nvContentPartPr>
            <p14:xfrm>
              <a:off x="8198469" y="3440785"/>
              <a:ext cx="1470240" cy="93456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62405D9F-2195-424E-9013-019095AD04B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80469" y="3404785"/>
                <a:ext cx="1505880" cy="100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9" name="Cerneală 78">
                <a:extLst>
                  <a:ext uri="{FF2B5EF4-FFF2-40B4-BE49-F238E27FC236}">
                    <a16:creationId xmlns:a16="http://schemas.microsoft.com/office/drawing/2014/main" id="{EB5BFF4B-B1E7-4586-BF80-6CDA0A4BCACD}"/>
                  </a:ext>
                </a:extLst>
              </p14:cNvPr>
              <p14:cNvContentPartPr/>
              <p14:nvPr/>
            </p14:nvContentPartPr>
            <p14:xfrm>
              <a:off x="8571069" y="3267625"/>
              <a:ext cx="925560" cy="1095480"/>
            </p14:xfrm>
          </p:contentPart>
        </mc:Choice>
        <mc:Fallback xmlns="">
          <p:pic>
            <p:nvPicPr>
              <p:cNvPr id="79" name="Cerneală 78">
                <a:extLst>
                  <a:ext uri="{FF2B5EF4-FFF2-40B4-BE49-F238E27FC236}">
                    <a16:creationId xmlns:a16="http://schemas.microsoft.com/office/drawing/2014/main" id="{EB5BFF4B-B1E7-4586-BF80-6CDA0A4BCA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8553069" y="3231625"/>
                <a:ext cx="961200" cy="11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D5ECE81B-FA07-4AD8-8739-9C95F007CAFE}"/>
                  </a:ext>
                </a:extLst>
              </p14:cNvPr>
              <p14:cNvContentPartPr/>
              <p14:nvPr/>
            </p14:nvContentPartPr>
            <p14:xfrm>
              <a:off x="8329149" y="4701505"/>
              <a:ext cx="2071080" cy="16113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D5ECE81B-FA07-4AD8-8739-9C95F007CAF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8311149" y="4665865"/>
                <a:ext cx="2106720" cy="168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61A8DA6D-3D36-4C98-BF89-621FAF32E464}"/>
                  </a:ext>
                </a:extLst>
              </p14:cNvPr>
              <p14:cNvContentPartPr/>
              <p14:nvPr/>
            </p14:nvContentPartPr>
            <p14:xfrm>
              <a:off x="9201429" y="4595665"/>
              <a:ext cx="1247040" cy="14302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61A8DA6D-3D36-4C98-BF89-621FAF32E46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183789" y="4560025"/>
                <a:ext cx="1282680" cy="150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D7F962F5-AEF2-4B19-BABC-414A8934BBFD}"/>
                  </a:ext>
                </a:extLst>
              </p14:cNvPr>
              <p14:cNvContentPartPr/>
              <p14:nvPr/>
            </p14:nvContentPartPr>
            <p14:xfrm>
              <a:off x="5794029" y="5125225"/>
              <a:ext cx="5400" cy="34056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D7F962F5-AEF2-4B19-BABC-414A8934BBF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5776389" y="5089225"/>
                <a:ext cx="41040" cy="41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843BD22C-9B26-4208-8085-7E9F30CF17C8}"/>
                  </a:ext>
                </a:extLst>
              </p14:cNvPr>
              <p14:cNvContentPartPr/>
              <p14:nvPr/>
            </p14:nvContentPartPr>
            <p14:xfrm>
              <a:off x="5790429" y="5772145"/>
              <a:ext cx="102960" cy="10260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843BD22C-9B26-4208-8085-7E9F30CF17C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772789" y="5736505"/>
                <a:ext cx="13860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72BF6869-C766-42CF-A40C-CAE2CD7DCC48}"/>
                  </a:ext>
                </a:extLst>
              </p14:cNvPr>
              <p14:cNvContentPartPr/>
              <p14:nvPr/>
            </p14:nvContentPartPr>
            <p14:xfrm>
              <a:off x="10336149" y="3294985"/>
              <a:ext cx="56520" cy="3376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72BF6869-C766-42CF-A40C-CAE2CD7DCC4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318149" y="3258985"/>
                <a:ext cx="92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F238D563-E340-41D2-9356-F56F5CFD4A8B}"/>
                  </a:ext>
                </a:extLst>
              </p14:cNvPr>
              <p14:cNvContentPartPr/>
              <p14:nvPr/>
            </p14:nvContentPartPr>
            <p14:xfrm>
              <a:off x="10236789" y="3787105"/>
              <a:ext cx="88200" cy="7848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F238D563-E340-41D2-9356-F56F5CFD4A8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219149" y="3751105"/>
                <a:ext cx="12384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CB88EF5F-5B94-4A1E-AB02-3646CD39CD1C}"/>
                  </a:ext>
                </a:extLst>
              </p14:cNvPr>
              <p14:cNvContentPartPr/>
              <p14:nvPr/>
            </p14:nvContentPartPr>
            <p14:xfrm>
              <a:off x="1875789" y="2083585"/>
              <a:ext cx="287640" cy="63972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CB88EF5F-5B94-4A1E-AB02-3646CD39CD1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57789" y="2047945"/>
                <a:ext cx="323280" cy="71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AA5C7930-3D9F-4CB3-8A2C-C1292CB9B316}"/>
                  </a:ext>
                </a:extLst>
              </p14:cNvPr>
              <p14:cNvContentPartPr/>
              <p14:nvPr/>
            </p14:nvContentPartPr>
            <p14:xfrm>
              <a:off x="10824309" y="5726785"/>
              <a:ext cx="147960" cy="35892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AA5C7930-3D9F-4CB3-8A2C-C1292CB9B31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806669" y="5690785"/>
                <a:ext cx="18360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6B645ED1-10CD-46B7-8EC4-ACDD1B70E4F9}"/>
                  </a:ext>
                </a:extLst>
              </p14:cNvPr>
              <p14:cNvContentPartPr/>
              <p14:nvPr/>
            </p14:nvContentPartPr>
            <p14:xfrm>
              <a:off x="10938429" y="5681785"/>
              <a:ext cx="204120" cy="7279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6B645ED1-10CD-46B7-8EC4-ACDD1B70E4F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920429" y="5645785"/>
                <a:ext cx="239760" cy="79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1775BBA1-5624-4EC1-B60B-468745DECD6D}"/>
                  </a:ext>
                </a:extLst>
              </p14:cNvPr>
              <p14:cNvContentPartPr/>
              <p14:nvPr/>
            </p14:nvContentPartPr>
            <p14:xfrm>
              <a:off x="332109" y="1937425"/>
              <a:ext cx="3819240" cy="381960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1775BBA1-5624-4EC1-B60B-468745DECD6D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14469" y="1901425"/>
                <a:ext cx="3854880" cy="389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055266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în contratimp</a:t>
            </a:r>
            <a:endParaRPr lang="en-US" sz="1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5DFD63AA-FE0F-4A69-9964-A9B987A2B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685830"/>
            <a:ext cx="10670804" cy="1230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F69D9F7F-F015-41CD-BFA9-E4838237BF0A}"/>
                  </a:ext>
                </a:extLst>
              </p14:cNvPr>
              <p14:cNvContentPartPr/>
              <p14:nvPr/>
            </p14:nvContentPartPr>
            <p14:xfrm>
              <a:off x="3811149" y="2218225"/>
              <a:ext cx="1335240" cy="7509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F69D9F7F-F015-41CD-BFA9-E4838237BF0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93149" y="2200585"/>
                <a:ext cx="1370880" cy="78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C665DC7-88E0-4EE9-BE7D-9C0284C30CF3}"/>
                  </a:ext>
                </a:extLst>
              </p14:cNvPr>
              <p14:cNvContentPartPr/>
              <p14:nvPr/>
            </p14:nvContentPartPr>
            <p14:xfrm>
              <a:off x="990549" y="2338825"/>
              <a:ext cx="2244960" cy="6228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C665DC7-88E0-4EE9-BE7D-9C0284C30CF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72906" y="2320825"/>
                <a:ext cx="2280606" cy="65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B705F6CC-B3E5-4C86-8860-8F3F62210037}"/>
                  </a:ext>
                </a:extLst>
              </p14:cNvPr>
              <p14:cNvContentPartPr/>
              <p14:nvPr/>
            </p14:nvContentPartPr>
            <p14:xfrm>
              <a:off x="1275309" y="3247465"/>
              <a:ext cx="6510960" cy="306648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B705F6CC-B3E5-4C86-8860-8F3F6221003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57310" y="3229825"/>
                <a:ext cx="6546598" cy="310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60229B89-38F1-4846-9720-847AEFFA05F2}"/>
                  </a:ext>
                </a:extLst>
              </p14:cNvPr>
              <p14:cNvContentPartPr/>
              <p14:nvPr/>
            </p14:nvContentPartPr>
            <p14:xfrm>
              <a:off x="9536589" y="2765785"/>
              <a:ext cx="1843560" cy="33660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60229B89-38F1-4846-9720-847AEFFA05F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18593" y="2748145"/>
                <a:ext cx="1879193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B36D118F-8363-47D5-8B9A-9537B8D47A60}"/>
                  </a:ext>
                </a:extLst>
              </p14:cNvPr>
              <p14:cNvContentPartPr/>
              <p14:nvPr/>
            </p14:nvContentPartPr>
            <p14:xfrm>
              <a:off x="8746029" y="2723665"/>
              <a:ext cx="331560" cy="52812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B36D118F-8363-47D5-8B9A-9537B8D47A6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728049" y="2706025"/>
                <a:ext cx="367161" cy="56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9D842B5D-79DA-4A36-B889-95F1ACA91C73}"/>
                  </a:ext>
                </a:extLst>
              </p14:cNvPr>
              <p14:cNvContentPartPr/>
              <p14:nvPr/>
            </p14:nvContentPartPr>
            <p14:xfrm>
              <a:off x="9581229" y="3361945"/>
              <a:ext cx="29520" cy="2340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9D842B5D-79DA-4A36-B889-95F1ACA91C7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563589" y="3343945"/>
                <a:ext cx="65160" cy="5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47D87450-9186-4521-9271-3F5DFF06D555}"/>
                  </a:ext>
                </a:extLst>
              </p14:cNvPr>
              <p14:cNvContentPartPr/>
              <p14:nvPr/>
            </p14:nvContentPartPr>
            <p14:xfrm>
              <a:off x="10623789" y="3815905"/>
              <a:ext cx="691200" cy="2415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47D87450-9186-4521-9271-3F5DFF06D55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605798" y="3798265"/>
                <a:ext cx="726821" cy="27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7BD49E67-7461-498E-9126-6AE476DA635F}"/>
                  </a:ext>
                </a:extLst>
              </p14:cNvPr>
              <p14:cNvContentPartPr/>
              <p14:nvPr/>
            </p14:nvContentPartPr>
            <p14:xfrm>
              <a:off x="8782749" y="3755425"/>
              <a:ext cx="1402200" cy="39420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7BD49E67-7461-498E-9126-6AE476DA635F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764749" y="3737425"/>
                <a:ext cx="1437840" cy="42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A084F9EC-0EAB-47A4-ADF0-785A9DE40D6C}"/>
                  </a:ext>
                </a:extLst>
              </p14:cNvPr>
              <p14:cNvContentPartPr/>
              <p14:nvPr/>
            </p14:nvContentPartPr>
            <p14:xfrm>
              <a:off x="10029429" y="3210025"/>
              <a:ext cx="1195200" cy="41976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A084F9EC-0EAB-47A4-ADF0-785A9DE40D6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11789" y="3192385"/>
                <a:ext cx="123084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9207D217-B504-4B1D-BAB4-6A023FF54B78}"/>
                  </a:ext>
                </a:extLst>
              </p14:cNvPr>
              <p14:cNvContentPartPr/>
              <p14:nvPr/>
            </p14:nvContentPartPr>
            <p14:xfrm>
              <a:off x="8898309" y="3438625"/>
              <a:ext cx="732240" cy="16488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9207D217-B504-4B1D-BAB4-6A023FF54B78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880669" y="3420625"/>
                <a:ext cx="76788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4" name="Cerneală 103">
                <a:extLst>
                  <a:ext uri="{FF2B5EF4-FFF2-40B4-BE49-F238E27FC236}">
                    <a16:creationId xmlns:a16="http://schemas.microsoft.com/office/drawing/2014/main" id="{0ACFD704-6C50-41B6-9D9F-7128D63534DD}"/>
                  </a:ext>
                </a:extLst>
              </p14:cNvPr>
              <p14:cNvContentPartPr/>
              <p14:nvPr/>
            </p14:nvContentPartPr>
            <p14:xfrm>
              <a:off x="10504629" y="5229265"/>
              <a:ext cx="6120" cy="16560"/>
            </p14:xfrm>
          </p:contentPart>
        </mc:Choice>
        <mc:Fallback xmlns="">
          <p:pic>
            <p:nvPicPr>
              <p:cNvPr id="104" name="Cerneală 103">
                <a:extLst>
                  <a:ext uri="{FF2B5EF4-FFF2-40B4-BE49-F238E27FC236}">
                    <a16:creationId xmlns:a16="http://schemas.microsoft.com/office/drawing/2014/main" id="{0ACFD704-6C50-41B6-9D9F-7128D63534D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86989" y="5211625"/>
                <a:ext cx="41760" cy="5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5" name="Cerneală 104">
                <a:extLst>
                  <a:ext uri="{FF2B5EF4-FFF2-40B4-BE49-F238E27FC236}">
                    <a16:creationId xmlns:a16="http://schemas.microsoft.com/office/drawing/2014/main" id="{AC7DE006-71F0-4502-8182-DAF57D7B3237}"/>
                  </a:ext>
                </a:extLst>
              </p14:cNvPr>
              <p14:cNvContentPartPr/>
              <p14:nvPr/>
            </p14:nvContentPartPr>
            <p14:xfrm>
              <a:off x="9095589" y="4802665"/>
              <a:ext cx="1187640" cy="681120"/>
            </p14:xfrm>
          </p:contentPart>
        </mc:Choice>
        <mc:Fallback xmlns="">
          <p:pic>
            <p:nvPicPr>
              <p:cNvPr id="105" name="Cerneală 104">
                <a:extLst>
                  <a:ext uri="{FF2B5EF4-FFF2-40B4-BE49-F238E27FC236}">
                    <a16:creationId xmlns:a16="http://schemas.microsoft.com/office/drawing/2014/main" id="{AC7DE006-71F0-4502-8182-DAF57D7B323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077589" y="4784665"/>
                <a:ext cx="1223280" cy="71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354881AE-FAA0-4E62-B67C-17786016DC0E}"/>
                  </a:ext>
                </a:extLst>
              </p14:cNvPr>
              <p14:cNvContentPartPr/>
              <p14:nvPr/>
            </p14:nvContentPartPr>
            <p14:xfrm>
              <a:off x="9894069" y="4297585"/>
              <a:ext cx="1533960" cy="36612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354881AE-FAA0-4E62-B67C-17786016DC0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876069" y="4279585"/>
                <a:ext cx="1569600" cy="4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801A3647-A4CE-489B-B6BF-21F6DE593CA8}"/>
                  </a:ext>
                </a:extLst>
              </p14:cNvPr>
              <p14:cNvContentPartPr/>
              <p14:nvPr/>
            </p14:nvContentPartPr>
            <p14:xfrm>
              <a:off x="8911269" y="4336105"/>
              <a:ext cx="640080" cy="35496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801A3647-A4CE-489B-B6BF-21F6DE593CA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8893269" y="4318105"/>
                <a:ext cx="675720" cy="39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4489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20C257-79D2-40AE-BC54-3F2175633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325903"/>
            <a:ext cx="7868644" cy="25769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Dreptunghi 4">
            <a:extLst>
              <a:ext uri="{FF2B5EF4-FFF2-40B4-BE49-F238E27FC236}">
                <a16:creationId xmlns:a16="http://schemas.microsoft.com/office/drawing/2014/main" id="{006FBD85-01E6-4522-8430-B78B20A85656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0000FF"/>
                </a:solidFill>
              </a:rPr>
              <a:t>Interfațarea cu alte sarcini electrice:  </a:t>
            </a:r>
            <a:r>
              <a:rPr lang="ro-RO" sz="2400" dirty="0">
                <a:solidFill>
                  <a:srgbClr val="0000FF"/>
                </a:solidFill>
              </a:rPr>
              <a:t> </a:t>
            </a:r>
            <a:endParaRPr lang="ro-RO" sz="4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6326AD03-9E3A-4A59-9490-D568A1EF76F6}"/>
                  </a:ext>
                </a:extLst>
              </p14:cNvPr>
              <p14:cNvContentPartPr/>
              <p14:nvPr/>
            </p14:nvContentPartPr>
            <p14:xfrm>
              <a:off x="4551309" y="605785"/>
              <a:ext cx="1527120" cy="34869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6326AD03-9E3A-4A59-9490-D568A1EF76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33669" y="570145"/>
                <a:ext cx="1562760" cy="355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37CB42F0-F93C-4613-8CC4-137B49DE2A66}"/>
                  </a:ext>
                </a:extLst>
              </p14:cNvPr>
              <p14:cNvContentPartPr/>
              <p14:nvPr/>
            </p14:nvContentPartPr>
            <p14:xfrm>
              <a:off x="4536909" y="4129105"/>
              <a:ext cx="242640" cy="22374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37CB42F0-F93C-4613-8CC4-137B49DE2A6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19269" y="4093105"/>
                <a:ext cx="278280" cy="230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776444D6-D920-4D80-B24E-04C6A47E5EA1}"/>
                  </a:ext>
                </a:extLst>
              </p14:cNvPr>
              <p14:cNvContentPartPr/>
              <p14:nvPr/>
            </p14:nvContentPartPr>
            <p14:xfrm>
              <a:off x="885069" y="1988905"/>
              <a:ext cx="211320" cy="17856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776444D6-D920-4D80-B24E-04C6A47E5E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7429" y="1971265"/>
                <a:ext cx="246960" cy="21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F7AFA36D-6FF5-4392-9ECD-8E101FE2D551}"/>
                  </a:ext>
                </a:extLst>
              </p14:cNvPr>
              <p14:cNvContentPartPr/>
              <p14:nvPr/>
            </p14:nvContentPartPr>
            <p14:xfrm>
              <a:off x="2588949" y="1818985"/>
              <a:ext cx="159120" cy="3009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F7AFA36D-6FF5-4392-9ECD-8E101FE2D5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570990" y="1800985"/>
                <a:ext cx="194680" cy="33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49E6AA1F-B610-4B6D-B69F-E97EF45252EA}"/>
                  </a:ext>
                </a:extLst>
              </p14:cNvPr>
              <p14:cNvContentPartPr/>
              <p14:nvPr/>
            </p14:nvContentPartPr>
            <p14:xfrm>
              <a:off x="2848869" y="4887265"/>
              <a:ext cx="146520" cy="21384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49E6AA1F-B610-4B6D-B69F-E97EF45252EA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31229" y="4869625"/>
                <a:ext cx="18216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94688C2A-85C4-41CC-890B-5EC8FAA2072A}"/>
                  </a:ext>
                </a:extLst>
              </p14:cNvPr>
              <p14:cNvContentPartPr/>
              <p14:nvPr/>
            </p14:nvContentPartPr>
            <p14:xfrm>
              <a:off x="1942029" y="4875025"/>
              <a:ext cx="369360" cy="3996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94688C2A-85C4-41CC-890B-5EC8FAA2072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924029" y="4857385"/>
                <a:ext cx="405000" cy="43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086970B7-3AAF-44CB-BC43-7F17373DF076}"/>
                  </a:ext>
                </a:extLst>
              </p14:cNvPr>
              <p14:cNvContentPartPr/>
              <p14:nvPr/>
            </p14:nvContentPartPr>
            <p14:xfrm>
              <a:off x="2406069" y="4941265"/>
              <a:ext cx="351360" cy="2408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086970B7-3AAF-44CB-BC43-7F17373DF07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388429" y="4923265"/>
                <a:ext cx="387000" cy="27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43F27E80-0927-44D4-8D87-C69CD2D2DD34}"/>
                  </a:ext>
                </a:extLst>
              </p14:cNvPr>
              <p14:cNvContentPartPr/>
              <p14:nvPr/>
            </p14:nvContentPartPr>
            <p14:xfrm>
              <a:off x="1903509" y="4296505"/>
              <a:ext cx="471960" cy="36756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43F27E80-0927-44D4-8D87-C69CD2D2DD3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85869" y="4278865"/>
                <a:ext cx="50760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7D2E4DCE-7415-4A5E-B55A-D81131E689E3}"/>
                  </a:ext>
                </a:extLst>
              </p14:cNvPr>
              <p14:cNvContentPartPr/>
              <p14:nvPr/>
            </p14:nvContentPartPr>
            <p14:xfrm>
              <a:off x="2457549" y="4345465"/>
              <a:ext cx="165600" cy="2858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7D2E4DCE-7415-4A5E-B55A-D81131E689E3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439871" y="4327465"/>
                <a:ext cx="201318" cy="32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C2A89D76-6744-4F5A-B54B-F89E690DC2E4}"/>
                  </a:ext>
                </a:extLst>
              </p14:cNvPr>
              <p14:cNvContentPartPr/>
              <p14:nvPr/>
            </p14:nvContentPartPr>
            <p14:xfrm>
              <a:off x="3363669" y="4869985"/>
              <a:ext cx="409680" cy="28800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C2A89D76-6744-4F5A-B54B-F89E690DC2E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346029" y="4852345"/>
                <a:ext cx="44532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B73CD2A6-4D9F-4325-9740-5756C5D8A9F0}"/>
                  </a:ext>
                </a:extLst>
              </p14:cNvPr>
              <p14:cNvContentPartPr/>
              <p14:nvPr/>
            </p14:nvContentPartPr>
            <p14:xfrm>
              <a:off x="1789749" y="5678905"/>
              <a:ext cx="351720" cy="26352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B73CD2A6-4D9F-4325-9740-5756C5D8A9F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772109" y="5660905"/>
                <a:ext cx="3873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1F9EF14E-C19D-4E5D-9C74-9711761287C6}"/>
                  </a:ext>
                </a:extLst>
              </p14:cNvPr>
              <p14:cNvContentPartPr/>
              <p14:nvPr/>
            </p14:nvContentPartPr>
            <p14:xfrm>
              <a:off x="365589" y="4232785"/>
              <a:ext cx="1363680" cy="60336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1F9EF14E-C19D-4E5D-9C74-9711761287C6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47949" y="4215145"/>
                <a:ext cx="1399320" cy="63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6" name="Cerneală 75">
                <a:extLst>
                  <a:ext uri="{FF2B5EF4-FFF2-40B4-BE49-F238E27FC236}">
                    <a16:creationId xmlns:a16="http://schemas.microsoft.com/office/drawing/2014/main" id="{4EB04FEF-CEC7-45D8-9618-3C5D710D78AB}"/>
                  </a:ext>
                </a:extLst>
              </p14:cNvPr>
              <p14:cNvContentPartPr/>
              <p14:nvPr/>
            </p14:nvContentPartPr>
            <p14:xfrm>
              <a:off x="2327949" y="5330425"/>
              <a:ext cx="2093400" cy="762480"/>
            </p14:xfrm>
          </p:contentPart>
        </mc:Choice>
        <mc:Fallback xmlns="">
          <p:pic>
            <p:nvPicPr>
              <p:cNvPr id="76" name="Cerneală 75">
                <a:extLst>
                  <a:ext uri="{FF2B5EF4-FFF2-40B4-BE49-F238E27FC236}">
                    <a16:creationId xmlns:a16="http://schemas.microsoft.com/office/drawing/2014/main" id="{4EB04FEF-CEC7-45D8-9618-3C5D710D78AB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09949" y="5312785"/>
                <a:ext cx="2129040" cy="79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57D5097C-BDC3-43E1-9799-CF0A0ED3E5A8}"/>
                  </a:ext>
                </a:extLst>
              </p14:cNvPr>
              <p14:cNvContentPartPr/>
              <p14:nvPr/>
            </p14:nvContentPartPr>
            <p14:xfrm>
              <a:off x="2170269" y="2859025"/>
              <a:ext cx="284400" cy="2548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57D5097C-BDC3-43E1-9799-CF0A0ED3E5A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52629" y="2841385"/>
                <a:ext cx="320040" cy="29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7CA1D5FB-DCC3-4A7A-87A8-657E9FECCD7F}"/>
                  </a:ext>
                </a:extLst>
              </p14:cNvPr>
              <p14:cNvContentPartPr/>
              <p14:nvPr/>
            </p14:nvContentPartPr>
            <p14:xfrm>
              <a:off x="2237589" y="3166105"/>
              <a:ext cx="593280" cy="38160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7CA1D5FB-DCC3-4A7A-87A8-657E9FECCD7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219938" y="3148105"/>
                <a:ext cx="628942" cy="41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B3E157D8-A9DA-45A5-A005-F46F0742B028}"/>
                  </a:ext>
                </a:extLst>
              </p14:cNvPr>
              <p14:cNvContentPartPr/>
              <p14:nvPr/>
            </p14:nvContentPartPr>
            <p14:xfrm>
              <a:off x="1318149" y="2665705"/>
              <a:ext cx="693000" cy="31392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B3E157D8-A9DA-45A5-A005-F46F0742B02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300509" y="2647705"/>
                <a:ext cx="728640" cy="34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0853B8B5-D778-4462-A20A-5694A0E79017}"/>
                  </a:ext>
                </a:extLst>
              </p14:cNvPr>
              <p14:cNvContentPartPr/>
              <p14:nvPr/>
            </p14:nvContentPartPr>
            <p14:xfrm>
              <a:off x="661509" y="2786305"/>
              <a:ext cx="480240" cy="18360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0853B8B5-D778-4462-A20A-5694A0E79017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43869" y="2768665"/>
                <a:ext cx="5158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F493C786-AB76-4987-83F8-2C2C8B9915E3}"/>
                  </a:ext>
                </a:extLst>
              </p14:cNvPr>
              <p14:cNvContentPartPr/>
              <p14:nvPr/>
            </p14:nvContentPartPr>
            <p14:xfrm>
              <a:off x="1323189" y="3227305"/>
              <a:ext cx="616320" cy="14688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F493C786-AB76-4987-83F8-2C2C8B9915E3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305189" y="3209622"/>
                <a:ext cx="651960" cy="182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CE74C62-1422-4F7D-A549-E7E497C1F0E7}"/>
                  </a:ext>
                </a:extLst>
              </p14:cNvPr>
              <p14:cNvContentPartPr/>
              <p14:nvPr/>
            </p14:nvContentPartPr>
            <p14:xfrm>
              <a:off x="432909" y="6284785"/>
              <a:ext cx="359640" cy="17388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CE74C62-1422-4F7D-A549-E7E497C1F0E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415251" y="6267145"/>
                <a:ext cx="395316" cy="20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F3D054D9-CD07-40B9-8DFB-FEB8775D9385}"/>
                  </a:ext>
                </a:extLst>
              </p14:cNvPr>
              <p14:cNvContentPartPr/>
              <p14:nvPr/>
            </p14:nvContentPartPr>
            <p14:xfrm>
              <a:off x="923589" y="6229705"/>
              <a:ext cx="126720" cy="19512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F3D054D9-CD07-40B9-8DFB-FEB8775D938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905899" y="6212065"/>
                <a:ext cx="162462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EAF804DC-E679-40FB-8C7C-6EAB1F5715FB}"/>
                  </a:ext>
                </a:extLst>
              </p14:cNvPr>
              <p14:cNvContentPartPr/>
              <p14:nvPr/>
            </p14:nvContentPartPr>
            <p14:xfrm>
              <a:off x="1313829" y="6168505"/>
              <a:ext cx="1656720" cy="61884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EAF804DC-E679-40FB-8C7C-6EAB1F5715F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295833" y="6150515"/>
                <a:ext cx="1692352" cy="6544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1" name="Cerneală 140">
                <a:extLst>
                  <a:ext uri="{FF2B5EF4-FFF2-40B4-BE49-F238E27FC236}">
                    <a16:creationId xmlns:a16="http://schemas.microsoft.com/office/drawing/2014/main" id="{5B664781-EDE5-4533-845D-948A7145D287}"/>
                  </a:ext>
                </a:extLst>
              </p14:cNvPr>
              <p14:cNvContentPartPr/>
              <p14:nvPr/>
            </p14:nvContentPartPr>
            <p14:xfrm>
              <a:off x="4599549" y="6519865"/>
              <a:ext cx="732960" cy="247320"/>
            </p14:xfrm>
          </p:contentPart>
        </mc:Choice>
        <mc:Fallback xmlns="">
          <p:pic>
            <p:nvPicPr>
              <p:cNvPr id="141" name="Cerneală 140">
                <a:extLst>
                  <a:ext uri="{FF2B5EF4-FFF2-40B4-BE49-F238E27FC236}">
                    <a16:creationId xmlns:a16="http://schemas.microsoft.com/office/drawing/2014/main" id="{5B664781-EDE5-4533-845D-948A7145D287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4581900" y="6501865"/>
                <a:ext cx="768618" cy="28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FA1FA6DF-DE4D-4537-83D2-78945B187409}"/>
                  </a:ext>
                </a:extLst>
              </p14:cNvPr>
              <p14:cNvContentPartPr/>
              <p14:nvPr/>
            </p14:nvContentPartPr>
            <p14:xfrm>
              <a:off x="3358989" y="6545065"/>
              <a:ext cx="1009800" cy="18648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FA1FA6DF-DE4D-4537-83D2-78945B18740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340989" y="6527065"/>
                <a:ext cx="1045440" cy="2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3" name="Cerneală 142">
                <a:extLst>
                  <a:ext uri="{FF2B5EF4-FFF2-40B4-BE49-F238E27FC236}">
                    <a16:creationId xmlns:a16="http://schemas.microsoft.com/office/drawing/2014/main" id="{DF77E06C-2802-4452-A1AF-EAD6C6C9194F}"/>
                  </a:ext>
                </a:extLst>
              </p14:cNvPr>
              <p14:cNvContentPartPr/>
              <p14:nvPr/>
            </p14:nvContentPartPr>
            <p14:xfrm>
              <a:off x="5484069" y="3123985"/>
              <a:ext cx="267840" cy="140760"/>
            </p14:xfrm>
          </p:contentPart>
        </mc:Choice>
        <mc:Fallback xmlns="">
          <p:pic>
            <p:nvPicPr>
              <p:cNvPr id="143" name="Cerneală 142">
                <a:extLst>
                  <a:ext uri="{FF2B5EF4-FFF2-40B4-BE49-F238E27FC236}">
                    <a16:creationId xmlns:a16="http://schemas.microsoft.com/office/drawing/2014/main" id="{DF77E06C-2802-4452-A1AF-EAD6C6C9194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466429" y="3106345"/>
                <a:ext cx="30348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008CF85F-CBA3-4654-AF29-411369C8623A}"/>
                  </a:ext>
                </a:extLst>
              </p14:cNvPr>
              <p14:cNvContentPartPr/>
              <p14:nvPr/>
            </p14:nvContentPartPr>
            <p14:xfrm>
              <a:off x="6915429" y="3615025"/>
              <a:ext cx="293040" cy="21960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008CF85F-CBA3-4654-AF29-411369C8623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897429" y="3597025"/>
                <a:ext cx="3286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B4E8FBAF-4338-4D2E-85D7-032CE9C6869A}"/>
                  </a:ext>
                </a:extLst>
              </p14:cNvPr>
              <p14:cNvContentPartPr/>
              <p14:nvPr/>
            </p14:nvContentPartPr>
            <p14:xfrm>
              <a:off x="5162229" y="4453825"/>
              <a:ext cx="199800" cy="10080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B4E8FBAF-4338-4D2E-85D7-032CE9C6869A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5144229" y="4435825"/>
                <a:ext cx="23544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53A5D900-66C9-4D9C-B4F8-FCEE7EDCE914}"/>
                  </a:ext>
                </a:extLst>
              </p14:cNvPr>
              <p14:cNvContentPartPr/>
              <p14:nvPr/>
            </p14:nvContentPartPr>
            <p14:xfrm>
              <a:off x="5558589" y="4456345"/>
              <a:ext cx="152640" cy="2484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53A5D900-66C9-4D9C-B4F8-FCEE7EDCE91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5540589" y="4438705"/>
                <a:ext cx="18828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D34B98C2-432B-4811-AC99-200F52443CFE}"/>
                  </a:ext>
                </a:extLst>
              </p14:cNvPr>
              <p14:cNvContentPartPr/>
              <p14:nvPr/>
            </p14:nvContentPartPr>
            <p14:xfrm>
              <a:off x="5577669" y="4533025"/>
              <a:ext cx="154800" cy="241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D34B98C2-432B-4811-AC99-200F52443CFE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5560029" y="4515385"/>
                <a:ext cx="190440" cy="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59AEAE3A-80B3-49CD-8E1C-93507D17DFBA}"/>
                  </a:ext>
                </a:extLst>
              </p14:cNvPr>
              <p14:cNvContentPartPr/>
              <p14:nvPr/>
            </p14:nvContentPartPr>
            <p14:xfrm>
              <a:off x="5878629" y="4418545"/>
              <a:ext cx="116640" cy="14112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59AEAE3A-80B3-49CD-8E1C-93507D17DFBA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5860989" y="4400545"/>
                <a:ext cx="15228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184625B4-A81D-4F1B-8749-41BD402E6360}"/>
                  </a:ext>
                </a:extLst>
              </p14:cNvPr>
              <p14:cNvContentPartPr/>
              <p14:nvPr/>
            </p14:nvContentPartPr>
            <p14:xfrm>
              <a:off x="6366789" y="4480465"/>
              <a:ext cx="138240" cy="1512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184625B4-A81D-4F1B-8749-41BD402E636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6348789" y="4462465"/>
                <a:ext cx="1738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B30AB1AB-356E-40FA-A628-5210C0E50F6F}"/>
                  </a:ext>
                </a:extLst>
              </p14:cNvPr>
              <p14:cNvContentPartPr/>
              <p14:nvPr/>
            </p14:nvContentPartPr>
            <p14:xfrm>
              <a:off x="6381189" y="4552465"/>
              <a:ext cx="134640" cy="2016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B30AB1AB-356E-40FA-A628-5210C0E50F6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6363549" y="4534465"/>
                <a:ext cx="17028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53" name="Cerneală 152">
                <a:extLst>
                  <a:ext uri="{FF2B5EF4-FFF2-40B4-BE49-F238E27FC236}">
                    <a16:creationId xmlns:a16="http://schemas.microsoft.com/office/drawing/2014/main" id="{8C03EA9A-684F-4FEA-B840-44DCA284573A}"/>
                  </a:ext>
                </a:extLst>
              </p14:cNvPr>
              <p14:cNvContentPartPr/>
              <p14:nvPr/>
            </p14:nvContentPartPr>
            <p14:xfrm>
              <a:off x="6538509" y="4427185"/>
              <a:ext cx="173880" cy="210960"/>
            </p14:xfrm>
          </p:contentPart>
        </mc:Choice>
        <mc:Fallback xmlns="">
          <p:pic>
            <p:nvPicPr>
              <p:cNvPr id="153" name="Cerneală 152">
                <a:extLst>
                  <a:ext uri="{FF2B5EF4-FFF2-40B4-BE49-F238E27FC236}">
                    <a16:creationId xmlns:a16="http://schemas.microsoft.com/office/drawing/2014/main" id="{8C03EA9A-684F-4FEA-B840-44DCA284573A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520509" y="4409545"/>
                <a:ext cx="20952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60" name="Cerneală 159">
                <a:extLst>
                  <a:ext uri="{FF2B5EF4-FFF2-40B4-BE49-F238E27FC236}">
                    <a16:creationId xmlns:a16="http://schemas.microsoft.com/office/drawing/2014/main" id="{A6A218CB-27AD-4049-8A25-F8E5CC3735FE}"/>
                  </a:ext>
                </a:extLst>
              </p14:cNvPr>
              <p14:cNvContentPartPr/>
              <p14:nvPr/>
            </p14:nvContentPartPr>
            <p14:xfrm>
              <a:off x="7232949" y="4451665"/>
              <a:ext cx="114480" cy="5040"/>
            </p14:xfrm>
          </p:contentPart>
        </mc:Choice>
        <mc:Fallback xmlns="">
          <p:pic>
            <p:nvPicPr>
              <p:cNvPr id="160" name="Cerneală 159">
                <a:extLst>
                  <a:ext uri="{FF2B5EF4-FFF2-40B4-BE49-F238E27FC236}">
                    <a16:creationId xmlns:a16="http://schemas.microsoft.com/office/drawing/2014/main" id="{A6A218CB-27AD-4049-8A25-F8E5CC3735FE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15309" y="4434025"/>
                <a:ext cx="15012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61" name="Cerneală 160">
                <a:extLst>
                  <a:ext uri="{FF2B5EF4-FFF2-40B4-BE49-F238E27FC236}">
                    <a16:creationId xmlns:a16="http://schemas.microsoft.com/office/drawing/2014/main" id="{CBF10337-10BB-460D-A661-8689F3D583DE}"/>
                  </a:ext>
                </a:extLst>
              </p14:cNvPr>
              <p14:cNvContentPartPr/>
              <p14:nvPr/>
            </p14:nvContentPartPr>
            <p14:xfrm>
              <a:off x="7252389" y="4528345"/>
              <a:ext cx="128880" cy="10440"/>
            </p14:xfrm>
          </p:contentPart>
        </mc:Choice>
        <mc:Fallback xmlns="">
          <p:pic>
            <p:nvPicPr>
              <p:cNvPr id="161" name="Cerneală 160">
                <a:extLst>
                  <a:ext uri="{FF2B5EF4-FFF2-40B4-BE49-F238E27FC236}">
                    <a16:creationId xmlns:a16="http://schemas.microsoft.com/office/drawing/2014/main" id="{CBF10337-10BB-460D-A661-8689F3D583DE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7234389" y="4510705"/>
                <a:ext cx="16452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652FA45B-64C8-42A2-8076-C9FF2B1D9E6A}"/>
                  </a:ext>
                </a:extLst>
              </p14:cNvPr>
              <p14:cNvContentPartPr/>
              <p14:nvPr/>
            </p14:nvContentPartPr>
            <p14:xfrm>
              <a:off x="8951229" y="4383265"/>
              <a:ext cx="174600" cy="6372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652FA45B-64C8-42A2-8076-C9FF2B1D9E6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33229" y="4365625"/>
                <a:ext cx="210240" cy="9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9807B2F5-A9CD-489C-8BC8-A3C427DCF6BE}"/>
                  </a:ext>
                </a:extLst>
              </p14:cNvPr>
              <p14:cNvContentPartPr/>
              <p14:nvPr/>
            </p14:nvContentPartPr>
            <p14:xfrm>
              <a:off x="8994429" y="4491625"/>
              <a:ext cx="189360" cy="1152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9807B2F5-A9CD-489C-8BC8-A3C427DCF6BE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976789" y="4473625"/>
                <a:ext cx="22500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75" name="Cerneală 174">
                <a:extLst>
                  <a:ext uri="{FF2B5EF4-FFF2-40B4-BE49-F238E27FC236}">
                    <a16:creationId xmlns:a16="http://schemas.microsoft.com/office/drawing/2014/main" id="{C764BFAA-160D-4E88-80F1-4215E29FD874}"/>
                  </a:ext>
                </a:extLst>
              </p14:cNvPr>
              <p14:cNvContentPartPr/>
              <p14:nvPr/>
            </p14:nvContentPartPr>
            <p14:xfrm>
              <a:off x="9273789" y="4341145"/>
              <a:ext cx="618480" cy="247680"/>
            </p14:xfrm>
          </p:contentPart>
        </mc:Choice>
        <mc:Fallback xmlns="">
          <p:pic>
            <p:nvPicPr>
              <p:cNvPr id="175" name="Cerneală 174">
                <a:extLst>
                  <a:ext uri="{FF2B5EF4-FFF2-40B4-BE49-F238E27FC236}">
                    <a16:creationId xmlns:a16="http://schemas.microsoft.com/office/drawing/2014/main" id="{C764BFAA-160D-4E88-80F1-4215E29FD87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9256149" y="4323145"/>
                <a:ext cx="654120" cy="28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76" name="Cerneală 175">
                <a:extLst>
                  <a:ext uri="{FF2B5EF4-FFF2-40B4-BE49-F238E27FC236}">
                    <a16:creationId xmlns:a16="http://schemas.microsoft.com/office/drawing/2014/main" id="{FA3A5DF6-F934-485A-8D97-53A64CE35922}"/>
                  </a:ext>
                </a:extLst>
              </p14:cNvPr>
              <p14:cNvContentPartPr/>
              <p14:nvPr/>
            </p14:nvContentPartPr>
            <p14:xfrm>
              <a:off x="8219709" y="4326745"/>
              <a:ext cx="610200" cy="226800"/>
            </p14:xfrm>
          </p:contentPart>
        </mc:Choice>
        <mc:Fallback xmlns="">
          <p:pic>
            <p:nvPicPr>
              <p:cNvPr id="176" name="Cerneală 175">
                <a:extLst>
                  <a:ext uri="{FF2B5EF4-FFF2-40B4-BE49-F238E27FC236}">
                    <a16:creationId xmlns:a16="http://schemas.microsoft.com/office/drawing/2014/main" id="{FA3A5DF6-F934-485A-8D97-53A64CE35922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8201709" y="4308745"/>
                <a:ext cx="64584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77" name="Cerneală 176">
                <a:extLst>
                  <a:ext uri="{FF2B5EF4-FFF2-40B4-BE49-F238E27FC236}">
                    <a16:creationId xmlns:a16="http://schemas.microsoft.com/office/drawing/2014/main" id="{DE84C3FB-C8D7-4F8E-A500-28BAE157ECF6}"/>
                  </a:ext>
                </a:extLst>
              </p14:cNvPr>
              <p14:cNvContentPartPr/>
              <p14:nvPr/>
            </p14:nvContentPartPr>
            <p14:xfrm>
              <a:off x="7579629" y="4364185"/>
              <a:ext cx="200160" cy="208800"/>
            </p14:xfrm>
          </p:contentPart>
        </mc:Choice>
        <mc:Fallback xmlns="">
          <p:pic>
            <p:nvPicPr>
              <p:cNvPr id="177" name="Cerneală 176">
                <a:extLst>
                  <a:ext uri="{FF2B5EF4-FFF2-40B4-BE49-F238E27FC236}">
                    <a16:creationId xmlns:a16="http://schemas.microsoft.com/office/drawing/2014/main" id="{DE84C3FB-C8D7-4F8E-A500-28BAE157ECF6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561989" y="4346185"/>
                <a:ext cx="23580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78" name="Cerneală 177">
                <a:extLst>
                  <a:ext uri="{FF2B5EF4-FFF2-40B4-BE49-F238E27FC236}">
                    <a16:creationId xmlns:a16="http://schemas.microsoft.com/office/drawing/2014/main" id="{AE99B3BD-8BFA-493C-9A48-756512CEAE6C}"/>
                  </a:ext>
                </a:extLst>
              </p14:cNvPr>
              <p14:cNvContentPartPr/>
              <p14:nvPr/>
            </p14:nvContentPartPr>
            <p14:xfrm>
              <a:off x="6879429" y="4349065"/>
              <a:ext cx="249840" cy="236880"/>
            </p14:xfrm>
          </p:contentPart>
        </mc:Choice>
        <mc:Fallback xmlns="">
          <p:pic>
            <p:nvPicPr>
              <p:cNvPr id="178" name="Cerneală 177">
                <a:extLst>
                  <a:ext uri="{FF2B5EF4-FFF2-40B4-BE49-F238E27FC236}">
                    <a16:creationId xmlns:a16="http://schemas.microsoft.com/office/drawing/2014/main" id="{AE99B3BD-8BFA-493C-9A48-756512CEAE6C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6861789" y="4331398"/>
                <a:ext cx="285480" cy="27257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4181322F-BA2A-4D4C-B63B-FF354CFAB786}"/>
                  </a:ext>
                </a:extLst>
              </p14:cNvPr>
              <p14:cNvContentPartPr/>
              <p14:nvPr/>
            </p14:nvContentPartPr>
            <p14:xfrm>
              <a:off x="8017749" y="3214345"/>
              <a:ext cx="331200" cy="21240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4181322F-BA2A-4D4C-B63B-FF354CFAB786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99749" y="3196705"/>
                <a:ext cx="366840" cy="24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86" name="Cerneală 185">
                <a:extLst>
                  <a:ext uri="{FF2B5EF4-FFF2-40B4-BE49-F238E27FC236}">
                    <a16:creationId xmlns:a16="http://schemas.microsoft.com/office/drawing/2014/main" id="{B8ADCEFC-B74E-4D99-A2B3-71D58B94851C}"/>
                  </a:ext>
                </a:extLst>
              </p14:cNvPr>
              <p14:cNvContentPartPr/>
              <p14:nvPr/>
            </p14:nvContentPartPr>
            <p14:xfrm>
              <a:off x="7868349" y="1622425"/>
              <a:ext cx="331200" cy="220680"/>
            </p14:xfrm>
          </p:contentPart>
        </mc:Choice>
        <mc:Fallback xmlns="">
          <p:pic>
            <p:nvPicPr>
              <p:cNvPr id="186" name="Cerneală 185">
                <a:extLst>
                  <a:ext uri="{FF2B5EF4-FFF2-40B4-BE49-F238E27FC236}">
                    <a16:creationId xmlns:a16="http://schemas.microsoft.com/office/drawing/2014/main" id="{B8ADCEFC-B74E-4D99-A2B3-71D58B94851C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850349" y="1604425"/>
                <a:ext cx="366840" cy="25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89" name="Cerneală 188">
                <a:extLst>
                  <a:ext uri="{FF2B5EF4-FFF2-40B4-BE49-F238E27FC236}">
                    <a16:creationId xmlns:a16="http://schemas.microsoft.com/office/drawing/2014/main" id="{A30F722B-9BF8-4440-9761-A1584F67762F}"/>
                  </a:ext>
                </a:extLst>
              </p14:cNvPr>
              <p14:cNvContentPartPr/>
              <p14:nvPr/>
            </p14:nvContentPartPr>
            <p14:xfrm>
              <a:off x="8465949" y="2170345"/>
              <a:ext cx="214560" cy="1014120"/>
            </p14:xfrm>
          </p:contentPart>
        </mc:Choice>
        <mc:Fallback xmlns="">
          <p:pic>
            <p:nvPicPr>
              <p:cNvPr id="189" name="Cerneală 188">
                <a:extLst>
                  <a:ext uri="{FF2B5EF4-FFF2-40B4-BE49-F238E27FC236}">
                    <a16:creationId xmlns:a16="http://schemas.microsoft.com/office/drawing/2014/main" id="{A30F722B-9BF8-4440-9761-A1584F67762F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447949" y="2152345"/>
                <a:ext cx="250200" cy="10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7" name="Cerneală 196">
                <a:extLst>
                  <a:ext uri="{FF2B5EF4-FFF2-40B4-BE49-F238E27FC236}">
                    <a16:creationId xmlns:a16="http://schemas.microsoft.com/office/drawing/2014/main" id="{DF0BC1F6-84BD-41B6-B2CE-AA1A619CC3E8}"/>
                  </a:ext>
                </a:extLst>
              </p14:cNvPr>
              <p14:cNvContentPartPr/>
              <p14:nvPr/>
            </p14:nvContentPartPr>
            <p14:xfrm>
              <a:off x="10832949" y="4297585"/>
              <a:ext cx="533880" cy="221760"/>
            </p14:xfrm>
          </p:contentPart>
        </mc:Choice>
        <mc:Fallback xmlns="">
          <p:pic>
            <p:nvPicPr>
              <p:cNvPr id="197" name="Cerneală 196">
                <a:extLst>
                  <a:ext uri="{FF2B5EF4-FFF2-40B4-BE49-F238E27FC236}">
                    <a16:creationId xmlns:a16="http://schemas.microsoft.com/office/drawing/2014/main" id="{DF0BC1F6-84BD-41B6-B2CE-AA1A619CC3E8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0814961" y="4279614"/>
                <a:ext cx="569496" cy="2573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198" name="Cerneală 197">
                <a:extLst>
                  <a:ext uri="{FF2B5EF4-FFF2-40B4-BE49-F238E27FC236}">
                    <a16:creationId xmlns:a16="http://schemas.microsoft.com/office/drawing/2014/main" id="{F9F5A503-F5CF-4E94-8662-EF879838D329}"/>
                  </a:ext>
                </a:extLst>
              </p14:cNvPr>
              <p14:cNvContentPartPr/>
              <p14:nvPr/>
            </p14:nvContentPartPr>
            <p14:xfrm>
              <a:off x="10303749" y="4336105"/>
              <a:ext cx="305280" cy="187200"/>
            </p14:xfrm>
          </p:contentPart>
        </mc:Choice>
        <mc:Fallback xmlns="">
          <p:pic>
            <p:nvPicPr>
              <p:cNvPr id="198" name="Cerneală 197">
                <a:extLst>
                  <a:ext uri="{FF2B5EF4-FFF2-40B4-BE49-F238E27FC236}">
                    <a16:creationId xmlns:a16="http://schemas.microsoft.com/office/drawing/2014/main" id="{F9F5A503-F5CF-4E94-8662-EF879838D32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0285749" y="4318105"/>
                <a:ext cx="34092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3" name="Cerneală 202">
                <a:extLst>
                  <a:ext uri="{FF2B5EF4-FFF2-40B4-BE49-F238E27FC236}">
                    <a16:creationId xmlns:a16="http://schemas.microsoft.com/office/drawing/2014/main" id="{AF9912C1-7FFC-4EB0-8584-4793F4135D3F}"/>
                  </a:ext>
                </a:extLst>
              </p14:cNvPr>
              <p14:cNvContentPartPr/>
              <p14:nvPr/>
            </p14:nvContentPartPr>
            <p14:xfrm>
              <a:off x="11583909" y="4143145"/>
              <a:ext cx="438120" cy="327960"/>
            </p14:xfrm>
          </p:contentPart>
        </mc:Choice>
        <mc:Fallback xmlns="">
          <p:pic>
            <p:nvPicPr>
              <p:cNvPr id="203" name="Cerneală 202">
                <a:extLst>
                  <a:ext uri="{FF2B5EF4-FFF2-40B4-BE49-F238E27FC236}">
                    <a16:creationId xmlns:a16="http://schemas.microsoft.com/office/drawing/2014/main" id="{AF9912C1-7FFC-4EB0-8584-4793F4135D3F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11566269" y="4125145"/>
                <a:ext cx="473760" cy="36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27" name="Cerneală 226">
                <a:extLst>
                  <a:ext uri="{FF2B5EF4-FFF2-40B4-BE49-F238E27FC236}">
                    <a16:creationId xmlns:a16="http://schemas.microsoft.com/office/drawing/2014/main" id="{132BC44E-4E39-4E5C-817A-9AF02A048F08}"/>
                  </a:ext>
                </a:extLst>
              </p14:cNvPr>
              <p14:cNvContentPartPr/>
              <p14:nvPr/>
            </p14:nvContentPartPr>
            <p14:xfrm>
              <a:off x="8881389" y="5012545"/>
              <a:ext cx="579240" cy="321840"/>
            </p14:xfrm>
          </p:contentPart>
        </mc:Choice>
        <mc:Fallback xmlns="">
          <p:pic>
            <p:nvPicPr>
              <p:cNvPr id="227" name="Cerneală 226">
                <a:extLst>
                  <a:ext uri="{FF2B5EF4-FFF2-40B4-BE49-F238E27FC236}">
                    <a16:creationId xmlns:a16="http://schemas.microsoft.com/office/drawing/2014/main" id="{132BC44E-4E39-4E5C-817A-9AF02A048F08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8863400" y="4994545"/>
                <a:ext cx="614858" cy="35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28" name="Cerneală 227">
                <a:extLst>
                  <a:ext uri="{FF2B5EF4-FFF2-40B4-BE49-F238E27FC236}">
                    <a16:creationId xmlns:a16="http://schemas.microsoft.com/office/drawing/2014/main" id="{C6390453-E736-48B3-A0EF-8B8DAECBA3C6}"/>
                  </a:ext>
                </a:extLst>
              </p14:cNvPr>
              <p14:cNvContentPartPr/>
              <p14:nvPr/>
            </p14:nvContentPartPr>
            <p14:xfrm>
              <a:off x="7733709" y="4999225"/>
              <a:ext cx="1020600" cy="267480"/>
            </p14:xfrm>
          </p:contentPart>
        </mc:Choice>
        <mc:Fallback xmlns="">
          <p:pic>
            <p:nvPicPr>
              <p:cNvPr id="228" name="Cerneală 227">
                <a:extLst>
                  <a:ext uri="{FF2B5EF4-FFF2-40B4-BE49-F238E27FC236}">
                    <a16:creationId xmlns:a16="http://schemas.microsoft.com/office/drawing/2014/main" id="{C6390453-E736-48B3-A0EF-8B8DAECBA3C6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7715709" y="4981225"/>
                <a:ext cx="105624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9">
            <p14:nvContentPartPr>
              <p14:cNvPr id="229" name="Cerneală 228">
                <a:extLst>
                  <a:ext uri="{FF2B5EF4-FFF2-40B4-BE49-F238E27FC236}">
                    <a16:creationId xmlns:a16="http://schemas.microsoft.com/office/drawing/2014/main" id="{6236A39D-A760-4457-9277-3B954454C8C6}"/>
                  </a:ext>
                </a:extLst>
              </p14:cNvPr>
              <p14:cNvContentPartPr/>
              <p14:nvPr/>
            </p14:nvContentPartPr>
            <p14:xfrm>
              <a:off x="6294789" y="4963225"/>
              <a:ext cx="1130040" cy="288000"/>
            </p14:xfrm>
          </p:contentPart>
        </mc:Choice>
        <mc:Fallback xmlns="">
          <p:pic>
            <p:nvPicPr>
              <p:cNvPr id="229" name="Cerneală 228">
                <a:extLst>
                  <a:ext uri="{FF2B5EF4-FFF2-40B4-BE49-F238E27FC236}">
                    <a16:creationId xmlns:a16="http://schemas.microsoft.com/office/drawing/2014/main" id="{6236A39D-A760-4457-9277-3B954454C8C6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6276789" y="4945225"/>
                <a:ext cx="1165680" cy="32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1">
            <p14:nvContentPartPr>
              <p14:cNvPr id="231" name="Cerneală 230">
                <a:extLst>
                  <a:ext uri="{FF2B5EF4-FFF2-40B4-BE49-F238E27FC236}">
                    <a16:creationId xmlns:a16="http://schemas.microsoft.com/office/drawing/2014/main" id="{1F27F48D-B171-444A-88B0-9922D3727428}"/>
                  </a:ext>
                </a:extLst>
              </p14:cNvPr>
              <p14:cNvContentPartPr/>
              <p14:nvPr/>
            </p14:nvContentPartPr>
            <p14:xfrm>
              <a:off x="9774189" y="5149345"/>
              <a:ext cx="150120" cy="9720"/>
            </p14:xfrm>
          </p:contentPart>
        </mc:Choice>
        <mc:Fallback xmlns="">
          <p:pic>
            <p:nvPicPr>
              <p:cNvPr id="231" name="Cerneală 230">
                <a:extLst>
                  <a:ext uri="{FF2B5EF4-FFF2-40B4-BE49-F238E27FC236}">
                    <a16:creationId xmlns:a16="http://schemas.microsoft.com/office/drawing/2014/main" id="{1F27F48D-B171-444A-88B0-9922D3727428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9756189" y="5131705"/>
                <a:ext cx="18576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3">
            <p14:nvContentPartPr>
              <p14:cNvPr id="232" name="Cerneală 231">
                <a:extLst>
                  <a:ext uri="{FF2B5EF4-FFF2-40B4-BE49-F238E27FC236}">
                    <a16:creationId xmlns:a16="http://schemas.microsoft.com/office/drawing/2014/main" id="{0633D8E7-8605-4F68-BC15-C3063123C600}"/>
                  </a:ext>
                </a:extLst>
              </p14:cNvPr>
              <p14:cNvContentPartPr/>
              <p14:nvPr/>
            </p14:nvContentPartPr>
            <p14:xfrm>
              <a:off x="9793269" y="5212345"/>
              <a:ext cx="169920" cy="9360"/>
            </p14:xfrm>
          </p:contentPart>
        </mc:Choice>
        <mc:Fallback xmlns="">
          <p:pic>
            <p:nvPicPr>
              <p:cNvPr id="232" name="Cerneală 231">
                <a:extLst>
                  <a:ext uri="{FF2B5EF4-FFF2-40B4-BE49-F238E27FC236}">
                    <a16:creationId xmlns:a16="http://schemas.microsoft.com/office/drawing/2014/main" id="{0633D8E7-8605-4F68-BC15-C3063123C600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9775629" y="5194345"/>
                <a:ext cx="20556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5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BD7C6C7D-B06B-4A9E-91E2-2001AE92C0EB}"/>
                  </a:ext>
                </a:extLst>
              </p14:cNvPr>
              <p14:cNvContentPartPr/>
              <p14:nvPr/>
            </p14:nvContentPartPr>
            <p14:xfrm>
              <a:off x="9932949" y="5062585"/>
              <a:ext cx="170280" cy="26352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BD7C6C7D-B06B-4A9E-91E2-2001AE92C0EB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915309" y="5044585"/>
                <a:ext cx="20592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7">
            <p14:nvContentPartPr>
              <p14:cNvPr id="253" name="Cerneală 252">
                <a:extLst>
                  <a:ext uri="{FF2B5EF4-FFF2-40B4-BE49-F238E27FC236}">
                    <a16:creationId xmlns:a16="http://schemas.microsoft.com/office/drawing/2014/main" id="{5832BF84-6174-4B4A-9D2B-1D6D94CA4306}"/>
                  </a:ext>
                </a:extLst>
              </p14:cNvPr>
              <p14:cNvContentPartPr/>
              <p14:nvPr/>
            </p14:nvContentPartPr>
            <p14:xfrm>
              <a:off x="10236069" y="4989505"/>
              <a:ext cx="545400" cy="369000"/>
            </p14:xfrm>
          </p:contentPart>
        </mc:Choice>
        <mc:Fallback xmlns="">
          <p:pic>
            <p:nvPicPr>
              <p:cNvPr id="253" name="Cerneală 252">
                <a:extLst>
                  <a:ext uri="{FF2B5EF4-FFF2-40B4-BE49-F238E27FC236}">
                    <a16:creationId xmlns:a16="http://schemas.microsoft.com/office/drawing/2014/main" id="{5832BF84-6174-4B4A-9D2B-1D6D94CA4306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10218429" y="4971505"/>
                <a:ext cx="581040" cy="40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96F4AB9D-8299-4A38-83A1-45FC56FFDF4A}"/>
                  </a:ext>
                </a:extLst>
              </p14:cNvPr>
              <p14:cNvContentPartPr/>
              <p14:nvPr/>
            </p14:nvContentPartPr>
            <p14:xfrm>
              <a:off x="10906029" y="5096425"/>
              <a:ext cx="119880" cy="15876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96F4AB9D-8299-4A38-83A1-45FC56FFDF4A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888389" y="5078425"/>
                <a:ext cx="155520" cy="19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1">
            <p14:nvContentPartPr>
              <p14:cNvPr id="255" name="Cerneală 254">
                <a:extLst>
                  <a:ext uri="{FF2B5EF4-FFF2-40B4-BE49-F238E27FC236}">
                    <a16:creationId xmlns:a16="http://schemas.microsoft.com/office/drawing/2014/main" id="{E917B330-7FCA-4032-86EF-5BC48B219835}"/>
                  </a:ext>
                </a:extLst>
              </p14:cNvPr>
              <p14:cNvContentPartPr/>
              <p14:nvPr/>
            </p14:nvContentPartPr>
            <p14:xfrm>
              <a:off x="10962909" y="5031265"/>
              <a:ext cx="103320" cy="17280"/>
            </p14:xfrm>
          </p:contentPart>
        </mc:Choice>
        <mc:Fallback xmlns="">
          <p:pic>
            <p:nvPicPr>
              <p:cNvPr id="255" name="Cerneală 254">
                <a:extLst>
                  <a:ext uri="{FF2B5EF4-FFF2-40B4-BE49-F238E27FC236}">
                    <a16:creationId xmlns:a16="http://schemas.microsoft.com/office/drawing/2014/main" id="{E917B330-7FCA-4032-86EF-5BC48B219835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945269" y="5013625"/>
                <a:ext cx="138960" cy="5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3">
            <p14:nvContentPartPr>
              <p14:cNvPr id="256" name="Cerneală 255">
                <a:extLst>
                  <a:ext uri="{FF2B5EF4-FFF2-40B4-BE49-F238E27FC236}">
                    <a16:creationId xmlns:a16="http://schemas.microsoft.com/office/drawing/2014/main" id="{6DE7DA8B-522B-4B8E-A6B6-30CDB4E4E51F}"/>
                  </a:ext>
                </a:extLst>
              </p14:cNvPr>
              <p14:cNvContentPartPr/>
              <p14:nvPr/>
            </p14:nvContentPartPr>
            <p14:xfrm>
              <a:off x="11116989" y="5154025"/>
              <a:ext cx="100440" cy="7560"/>
            </p14:xfrm>
          </p:contentPart>
        </mc:Choice>
        <mc:Fallback xmlns="">
          <p:pic>
            <p:nvPicPr>
              <p:cNvPr id="256" name="Cerneală 255">
                <a:extLst>
                  <a:ext uri="{FF2B5EF4-FFF2-40B4-BE49-F238E27FC236}">
                    <a16:creationId xmlns:a16="http://schemas.microsoft.com/office/drawing/2014/main" id="{6DE7DA8B-522B-4B8E-A6B6-30CDB4E4E51F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1098989" y="5136385"/>
                <a:ext cx="136080" cy="4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5">
            <p14:nvContentPartPr>
              <p14:cNvPr id="260" name="Cerneală 259">
                <a:extLst>
                  <a:ext uri="{FF2B5EF4-FFF2-40B4-BE49-F238E27FC236}">
                    <a16:creationId xmlns:a16="http://schemas.microsoft.com/office/drawing/2014/main" id="{58E4D7BA-DF2D-4216-9339-F57505DE37A4}"/>
                  </a:ext>
                </a:extLst>
              </p14:cNvPr>
              <p14:cNvContentPartPr/>
              <p14:nvPr/>
            </p14:nvContentPartPr>
            <p14:xfrm>
              <a:off x="11323989" y="5073025"/>
              <a:ext cx="484560" cy="291240"/>
            </p14:xfrm>
          </p:contentPart>
        </mc:Choice>
        <mc:Fallback xmlns="">
          <p:pic>
            <p:nvPicPr>
              <p:cNvPr id="260" name="Cerneală 259">
                <a:extLst>
                  <a:ext uri="{FF2B5EF4-FFF2-40B4-BE49-F238E27FC236}">
                    <a16:creationId xmlns:a16="http://schemas.microsoft.com/office/drawing/2014/main" id="{58E4D7BA-DF2D-4216-9339-F57505DE37A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1306349" y="5055047"/>
                <a:ext cx="520200" cy="3268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7">
            <p14:nvContentPartPr>
              <p14:cNvPr id="263" name="Cerneală 262">
                <a:extLst>
                  <a:ext uri="{FF2B5EF4-FFF2-40B4-BE49-F238E27FC236}">
                    <a16:creationId xmlns:a16="http://schemas.microsoft.com/office/drawing/2014/main" id="{8AF2F8B3-37F0-46EF-BD83-BB82292FCC18}"/>
                  </a:ext>
                </a:extLst>
              </p14:cNvPr>
              <p14:cNvContentPartPr/>
              <p14:nvPr/>
            </p14:nvContentPartPr>
            <p14:xfrm>
              <a:off x="9442269" y="2737345"/>
              <a:ext cx="9720" cy="15480"/>
            </p14:xfrm>
          </p:contentPart>
        </mc:Choice>
        <mc:Fallback xmlns="">
          <p:pic>
            <p:nvPicPr>
              <p:cNvPr id="263" name="Cerneală 262">
                <a:extLst>
                  <a:ext uri="{FF2B5EF4-FFF2-40B4-BE49-F238E27FC236}">
                    <a16:creationId xmlns:a16="http://schemas.microsoft.com/office/drawing/2014/main" id="{8AF2F8B3-37F0-46EF-BD83-BB82292FCC18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9424629" y="2719345"/>
                <a:ext cx="4536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9">
            <p14:nvContentPartPr>
              <p14:cNvPr id="264" name="Cerneală 263">
                <a:extLst>
                  <a:ext uri="{FF2B5EF4-FFF2-40B4-BE49-F238E27FC236}">
                    <a16:creationId xmlns:a16="http://schemas.microsoft.com/office/drawing/2014/main" id="{1A97C312-ECA7-4C7E-88FF-810CB1457842}"/>
                  </a:ext>
                </a:extLst>
              </p14:cNvPr>
              <p14:cNvContentPartPr/>
              <p14:nvPr/>
            </p14:nvContentPartPr>
            <p14:xfrm>
              <a:off x="8792469" y="2296705"/>
              <a:ext cx="401040" cy="489600"/>
            </p14:xfrm>
          </p:contentPart>
        </mc:Choice>
        <mc:Fallback xmlns="">
          <p:pic>
            <p:nvPicPr>
              <p:cNvPr id="264" name="Cerneală 263">
                <a:extLst>
                  <a:ext uri="{FF2B5EF4-FFF2-40B4-BE49-F238E27FC236}">
                    <a16:creationId xmlns:a16="http://schemas.microsoft.com/office/drawing/2014/main" id="{1A97C312-ECA7-4C7E-88FF-810CB1457842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8774829" y="2278705"/>
                <a:ext cx="436680" cy="52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1">
            <p14:nvContentPartPr>
              <p14:cNvPr id="279" name="Cerneală 278">
                <a:extLst>
                  <a:ext uri="{FF2B5EF4-FFF2-40B4-BE49-F238E27FC236}">
                    <a16:creationId xmlns:a16="http://schemas.microsoft.com/office/drawing/2014/main" id="{8301B274-7E61-4D99-8F06-C0FF18DA9CEB}"/>
                  </a:ext>
                </a:extLst>
              </p14:cNvPr>
              <p14:cNvContentPartPr/>
              <p14:nvPr/>
            </p14:nvContentPartPr>
            <p14:xfrm>
              <a:off x="4904829" y="4724905"/>
              <a:ext cx="1272240" cy="777600"/>
            </p14:xfrm>
          </p:contentPart>
        </mc:Choice>
        <mc:Fallback xmlns="">
          <p:pic>
            <p:nvPicPr>
              <p:cNvPr id="279" name="Cerneală 278">
                <a:extLst>
                  <a:ext uri="{FF2B5EF4-FFF2-40B4-BE49-F238E27FC236}">
                    <a16:creationId xmlns:a16="http://schemas.microsoft.com/office/drawing/2014/main" id="{8301B274-7E61-4D99-8F06-C0FF18DA9CE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4886829" y="4707265"/>
                <a:ext cx="1307880" cy="81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3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FF037021-0FCD-49BC-B5C7-4E74356B3937}"/>
                  </a:ext>
                </a:extLst>
              </p14:cNvPr>
              <p14:cNvContentPartPr/>
              <p14:nvPr/>
            </p14:nvContentPartPr>
            <p14:xfrm>
              <a:off x="7706349" y="5485945"/>
              <a:ext cx="3616920" cy="1193400"/>
            </p14:xfrm>
          </p:contentPart>
        </mc:Choice>
        <mc:Fallback xmlns=""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FF037021-0FCD-49BC-B5C7-4E74356B3937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7688349" y="5468305"/>
                <a:ext cx="3652560" cy="12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5">
            <p14:nvContentPartPr>
              <p14:cNvPr id="304" name="Cerneală 303">
                <a:extLst>
                  <a:ext uri="{FF2B5EF4-FFF2-40B4-BE49-F238E27FC236}">
                    <a16:creationId xmlns:a16="http://schemas.microsoft.com/office/drawing/2014/main" id="{F0D45C4A-876C-4CF6-9718-6F485A12F0ED}"/>
                  </a:ext>
                </a:extLst>
              </p14:cNvPr>
              <p14:cNvContentPartPr/>
              <p14:nvPr/>
            </p14:nvContentPartPr>
            <p14:xfrm>
              <a:off x="5933709" y="6178585"/>
              <a:ext cx="1405800" cy="337320"/>
            </p14:xfrm>
          </p:contentPart>
        </mc:Choice>
        <mc:Fallback xmlns="">
          <p:pic>
            <p:nvPicPr>
              <p:cNvPr id="304" name="Cerneală 303">
                <a:extLst>
                  <a:ext uri="{FF2B5EF4-FFF2-40B4-BE49-F238E27FC236}">
                    <a16:creationId xmlns:a16="http://schemas.microsoft.com/office/drawing/2014/main" id="{F0D45C4A-876C-4CF6-9718-6F485A12F0ED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5916069" y="6160585"/>
                <a:ext cx="1441440" cy="37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64993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006FBD85-01E6-4522-8430-B78B20A85656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0000FF"/>
                </a:solidFill>
              </a:rPr>
              <a:t>Interfațarea cu alte sarcini electrice:  </a:t>
            </a:r>
            <a:r>
              <a:rPr lang="ro-RO" sz="2400" dirty="0">
                <a:solidFill>
                  <a:srgbClr val="0000FF"/>
                </a:solidFill>
              </a:rPr>
              <a:t> 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EC358B69-4B76-4D9C-BC7D-583B836EA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508781"/>
            <a:ext cx="10714351" cy="384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5A0AC73C-DCE5-4AD4-ACA5-5C2B217B7B4B}"/>
                  </a:ext>
                </a:extLst>
              </p14:cNvPr>
              <p14:cNvContentPartPr/>
              <p14:nvPr/>
            </p14:nvContentPartPr>
            <p14:xfrm>
              <a:off x="5824269" y="644665"/>
              <a:ext cx="1019520" cy="545544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5A0AC73C-DCE5-4AD4-ACA5-5C2B217B7B4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6269" y="626666"/>
                <a:ext cx="1055160" cy="54910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B43B45B9-263F-4442-BCBD-819C12FF6D09}"/>
                  </a:ext>
                </a:extLst>
              </p14:cNvPr>
              <p14:cNvContentPartPr/>
              <p14:nvPr/>
            </p14:nvContentPartPr>
            <p14:xfrm>
              <a:off x="3637989" y="5397745"/>
              <a:ext cx="1268640" cy="3535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B43B45B9-263F-4442-BCBD-819C12FF6D0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619989" y="5379745"/>
                <a:ext cx="1304280" cy="38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4ACD2543-9FE7-405C-BDAD-48DE5CB6C32D}"/>
                  </a:ext>
                </a:extLst>
              </p14:cNvPr>
              <p14:cNvContentPartPr/>
              <p14:nvPr/>
            </p14:nvContentPartPr>
            <p14:xfrm>
              <a:off x="9368469" y="5480185"/>
              <a:ext cx="2205360" cy="80604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4ACD2543-9FE7-405C-BDAD-48DE5CB6C32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50472" y="5462185"/>
                <a:ext cx="2240994" cy="841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46119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006FBD85-01E6-4522-8430-B78B20A85656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0000FF"/>
                </a:solidFill>
              </a:rPr>
              <a:t>Interfațarea cu alte sarcini electrice:  </a:t>
            </a:r>
            <a:r>
              <a:rPr lang="ro-RO" sz="2400" dirty="0">
                <a:solidFill>
                  <a:srgbClr val="0000FF"/>
                </a:solidFill>
              </a:rPr>
              <a:t> 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7EC8F15-CF41-4FEA-8F26-75F6EFBE6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1" y="1417342"/>
            <a:ext cx="8961228" cy="4297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D6B8AB56-5EF5-4843-9BD4-20170F729230}"/>
                  </a:ext>
                </a:extLst>
              </p14:cNvPr>
              <p14:cNvContentPartPr/>
              <p14:nvPr/>
            </p14:nvContentPartPr>
            <p14:xfrm>
              <a:off x="5760189" y="5255185"/>
              <a:ext cx="25920" cy="61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D6B8AB56-5EF5-4843-9BD4-20170F7292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2549" y="5237545"/>
                <a:ext cx="615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FB2C774-1621-4B97-95F1-F063524E5530}"/>
                  </a:ext>
                </a:extLst>
              </p14:cNvPr>
              <p14:cNvContentPartPr/>
              <p14:nvPr/>
            </p14:nvContentPartPr>
            <p14:xfrm>
              <a:off x="5799069" y="5337265"/>
              <a:ext cx="1312200" cy="1897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FB2C774-1621-4B97-95F1-F063524E553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81074" y="5319265"/>
                <a:ext cx="134783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DFD84DA3-14FA-4172-BA8E-361562B4F415}"/>
                  </a:ext>
                </a:extLst>
              </p14:cNvPr>
              <p14:cNvContentPartPr/>
              <p14:nvPr/>
            </p14:nvContentPartPr>
            <p14:xfrm>
              <a:off x="5129829" y="4581625"/>
              <a:ext cx="480600" cy="74628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DFD84DA3-14FA-4172-BA8E-361562B4F41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12189" y="4563625"/>
                <a:ext cx="516240" cy="78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7FEC84B7-DB22-47F6-B255-BD1821CE0480}"/>
                  </a:ext>
                </a:extLst>
              </p14:cNvPr>
              <p14:cNvContentPartPr/>
              <p14:nvPr/>
            </p14:nvContentPartPr>
            <p14:xfrm>
              <a:off x="8336349" y="4220905"/>
              <a:ext cx="831600" cy="3625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7FEC84B7-DB22-47F6-B255-BD1821CE048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318709" y="4202905"/>
                <a:ext cx="867240" cy="39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8401F4D0-83B3-40E2-BDBC-BBF12F01D0BF}"/>
                  </a:ext>
                </a:extLst>
              </p14:cNvPr>
              <p14:cNvContentPartPr/>
              <p14:nvPr/>
            </p14:nvContentPartPr>
            <p14:xfrm>
              <a:off x="9486549" y="3884665"/>
              <a:ext cx="1352160" cy="5277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8401F4D0-83B3-40E2-BDBC-BBF12F01D0B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468904" y="3867025"/>
                <a:ext cx="1387809" cy="56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CB967907-321C-42DE-A5CB-9BE29BE2863E}"/>
                  </a:ext>
                </a:extLst>
              </p14:cNvPr>
              <p14:cNvContentPartPr/>
              <p14:nvPr/>
            </p14:nvContentPartPr>
            <p14:xfrm>
              <a:off x="6597909" y="702265"/>
              <a:ext cx="360" cy="36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CB967907-321C-42DE-A5CB-9BE29BE2863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579909" y="684625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29523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</a:t>
            </a:r>
            <a:endParaRPr lang="en-US" sz="1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reptunghi 4">
            <a:extLst>
              <a:ext uri="{FF2B5EF4-FFF2-40B4-BE49-F238E27FC236}">
                <a16:creationId xmlns:a16="http://schemas.microsoft.com/office/drawing/2014/main" id="{006FBD85-01E6-4522-8430-B78B20A85656}"/>
              </a:ext>
            </a:extLst>
          </p:cNvPr>
          <p:cNvSpPr/>
          <p:nvPr/>
        </p:nvSpPr>
        <p:spPr>
          <a:xfrm>
            <a:off x="426782" y="685830"/>
            <a:ext cx="1115555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o-RO" sz="2400" b="1" dirty="0">
                <a:solidFill>
                  <a:srgbClr val="0000FF"/>
                </a:solidFill>
              </a:rPr>
              <a:t>Interfațarea cu alte sarcini electrice:  </a:t>
            </a:r>
            <a:r>
              <a:rPr lang="ro-RO" sz="2400" dirty="0">
                <a:solidFill>
                  <a:srgbClr val="0000FF"/>
                </a:solidFill>
              </a:rPr>
              <a:t> </a:t>
            </a:r>
            <a:endParaRPr lang="ro-RO" sz="4000" dirty="0">
              <a:solidFill>
                <a:srgbClr val="0000FF"/>
              </a:solidFill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DDCB8DC1-CABE-4338-8889-24FD837C1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82" y="1508781"/>
            <a:ext cx="11496808" cy="31089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98C990D-91C3-4A70-99BD-1D828217B31B}"/>
                  </a:ext>
                </a:extLst>
              </p14:cNvPr>
              <p14:cNvContentPartPr/>
              <p14:nvPr/>
            </p14:nvContentPartPr>
            <p14:xfrm>
              <a:off x="6886989" y="3777385"/>
              <a:ext cx="2023920" cy="14259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98C990D-91C3-4A70-99BD-1D828217B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68986" y="3759741"/>
                <a:ext cx="2059566" cy="14616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98C9C96C-0D2D-4157-9548-90F8D0FE8336}"/>
                  </a:ext>
                </a:extLst>
              </p14:cNvPr>
              <p14:cNvContentPartPr/>
              <p14:nvPr/>
            </p14:nvContentPartPr>
            <p14:xfrm>
              <a:off x="7796709" y="1063345"/>
              <a:ext cx="399240" cy="47088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98C9C96C-0D2D-4157-9548-90F8D0FE833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9069" y="1027345"/>
                <a:ext cx="434880" cy="478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A2936E4D-FA98-4B6B-9FA4-36F10C7259A1}"/>
                  </a:ext>
                </a:extLst>
              </p14:cNvPr>
              <p14:cNvContentPartPr/>
              <p14:nvPr/>
            </p14:nvContentPartPr>
            <p14:xfrm>
              <a:off x="6263109" y="271345"/>
              <a:ext cx="1455840" cy="3484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A2936E4D-FA98-4B6B-9FA4-36F10C7259A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245469" y="253364"/>
                <a:ext cx="1491480" cy="38408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1EDBF5A6-3B57-4CAB-978B-5D024575ACBC}"/>
                  </a:ext>
                </a:extLst>
              </p14:cNvPr>
              <p14:cNvContentPartPr/>
              <p14:nvPr/>
            </p14:nvContentPartPr>
            <p14:xfrm>
              <a:off x="6222429" y="1073065"/>
              <a:ext cx="1421280" cy="2264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1EDBF5A6-3B57-4CAB-978B-5D024575ACB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204429" y="1055425"/>
                <a:ext cx="145692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6E98B63F-3127-47B8-9DCE-8693E7E6EA27}"/>
                  </a:ext>
                </a:extLst>
              </p14:cNvPr>
              <p14:cNvContentPartPr/>
              <p14:nvPr/>
            </p14:nvContentPartPr>
            <p14:xfrm>
              <a:off x="8666829" y="476545"/>
              <a:ext cx="3076200" cy="10303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6E98B63F-3127-47B8-9DCE-8693E7E6EA2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648829" y="458905"/>
                <a:ext cx="3111840" cy="106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BAE4A37A-4B0E-411F-9B2A-732D073F49FE}"/>
                  </a:ext>
                </a:extLst>
              </p14:cNvPr>
              <p14:cNvContentPartPr/>
              <p14:nvPr/>
            </p14:nvContentPartPr>
            <p14:xfrm>
              <a:off x="6321069" y="690025"/>
              <a:ext cx="1502640" cy="2246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BAE4A37A-4B0E-411F-9B2A-732D073F49F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303073" y="672357"/>
                <a:ext cx="1538271" cy="2603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6AC97EF5-A531-4356-9B5D-47CD480A4A62}"/>
                  </a:ext>
                </a:extLst>
              </p14:cNvPr>
              <p14:cNvContentPartPr/>
              <p14:nvPr/>
            </p14:nvContentPartPr>
            <p14:xfrm>
              <a:off x="5674869" y="3490465"/>
              <a:ext cx="527040" cy="39384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6AC97EF5-A531-4356-9B5D-47CD480A4A6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657229" y="3472825"/>
                <a:ext cx="562680" cy="42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9837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în gol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“Open Collector”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09950432-68B0-42B2-B24D-326DA3FDE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25" y="628650"/>
            <a:ext cx="11182350" cy="5600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899EBE5E-5197-4431-9DEB-E2DB4E5D367B}"/>
                  </a:ext>
                </a:extLst>
              </p14:cNvPr>
              <p14:cNvContentPartPr/>
              <p14:nvPr/>
            </p14:nvContentPartPr>
            <p14:xfrm>
              <a:off x="736029" y="1676425"/>
              <a:ext cx="1657080" cy="324756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899EBE5E-5197-4431-9DEB-E2DB4E5D367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8033" y="1658787"/>
                <a:ext cx="1692712" cy="32831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F3FA18E5-3387-4AFE-A6FA-1AADA448B0BD}"/>
                  </a:ext>
                </a:extLst>
              </p14:cNvPr>
              <p14:cNvContentPartPr/>
              <p14:nvPr/>
            </p14:nvContentPartPr>
            <p14:xfrm>
              <a:off x="802989" y="2307505"/>
              <a:ext cx="1062720" cy="106668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F3FA18E5-3387-4AFE-A6FA-1AADA448B0B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4989" y="2271865"/>
                <a:ext cx="1098360" cy="113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8F46C289-FBA0-4C26-9E00-9EB32FF8CCB2}"/>
                  </a:ext>
                </a:extLst>
              </p14:cNvPr>
              <p14:cNvContentPartPr/>
              <p14:nvPr/>
            </p14:nvContentPartPr>
            <p14:xfrm>
              <a:off x="2036349" y="2382025"/>
              <a:ext cx="153720" cy="25704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8F46C289-FBA0-4C26-9E00-9EB32FF8CC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18709" y="2346025"/>
                <a:ext cx="189360" cy="32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9F5F1B1D-9A53-498F-87D3-2D77DAF48EFB}"/>
                  </a:ext>
                </a:extLst>
              </p14:cNvPr>
              <p14:cNvContentPartPr/>
              <p14:nvPr/>
            </p14:nvContentPartPr>
            <p14:xfrm>
              <a:off x="2261349" y="2391745"/>
              <a:ext cx="366840" cy="19116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9F5F1B1D-9A53-498F-87D3-2D77DAF48E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43709" y="2355745"/>
                <a:ext cx="402480" cy="26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F94FD11C-9F8B-4A6E-BE5A-450B28312442}"/>
                  </a:ext>
                </a:extLst>
              </p14:cNvPr>
              <p14:cNvContentPartPr/>
              <p14:nvPr/>
            </p14:nvContentPartPr>
            <p14:xfrm>
              <a:off x="2677509" y="2237665"/>
              <a:ext cx="191520" cy="24300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F94FD11C-9F8B-4A6E-BE5A-450B2831244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659869" y="2201665"/>
                <a:ext cx="227160" cy="31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0E7706EF-4F28-4C69-B1D9-F26DBD730799}"/>
                  </a:ext>
                </a:extLst>
              </p14:cNvPr>
              <p14:cNvContentPartPr/>
              <p14:nvPr/>
            </p14:nvContentPartPr>
            <p14:xfrm>
              <a:off x="4364109" y="1347025"/>
              <a:ext cx="1232640" cy="121356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0E7706EF-4F28-4C69-B1D9-F26DBD730799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346469" y="1329385"/>
                <a:ext cx="1268280" cy="124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51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7C6899E6-1149-41A2-864E-71E9EE222884}"/>
                  </a:ext>
                </a:extLst>
              </p14:cNvPr>
              <p14:cNvContentPartPr/>
              <p14:nvPr/>
            </p14:nvContentPartPr>
            <p14:xfrm>
              <a:off x="2758509" y="295465"/>
              <a:ext cx="599760" cy="58788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7C6899E6-1149-41A2-864E-71E9EE2228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40869" y="277465"/>
                <a:ext cx="635400" cy="62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D9773655-4CB5-44F9-ACB8-F7EF44082AE1}"/>
                  </a:ext>
                </a:extLst>
              </p14:cNvPr>
              <p14:cNvContentPartPr/>
              <p14:nvPr/>
            </p14:nvContentPartPr>
            <p14:xfrm>
              <a:off x="3825549" y="546745"/>
              <a:ext cx="231840" cy="97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D9773655-4CB5-44F9-ACB8-F7EF44082AE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07909" y="529105"/>
                <a:ext cx="267480" cy="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7029BC9E-58EC-43AB-B1F9-F9422984B5EE}"/>
                  </a:ext>
                </a:extLst>
              </p14:cNvPr>
              <p14:cNvContentPartPr/>
              <p14:nvPr/>
            </p14:nvContentPartPr>
            <p14:xfrm>
              <a:off x="4823829" y="384745"/>
              <a:ext cx="22680" cy="190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7029BC9E-58EC-43AB-B1F9-F9422984B5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06189" y="367105"/>
                <a:ext cx="5832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3FD6B214-C19B-45F8-8968-A11BC99E7707}"/>
                  </a:ext>
                </a:extLst>
              </p14:cNvPr>
              <p14:cNvContentPartPr/>
              <p14:nvPr/>
            </p14:nvContentPartPr>
            <p14:xfrm>
              <a:off x="4445469" y="473665"/>
              <a:ext cx="1943280" cy="32436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3FD6B214-C19B-45F8-8968-A11BC99E770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427826" y="455665"/>
                <a:ext cx="1978927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C5DA5D69-4A96-495B-99A3-D1C23E99C3B3}"/>
                  </a:ext>
                </a:extLst>
              </p14:cNvPr>
              <p14:cNvContentPartPr/>
              <p14:nvPr/>
            </p14:nvContentPartPr>
            <p14:xfrm>
              <a:off x="2285829" y="417865"/>
              <a:ext cx="304560" cy="23076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C5DA5D69-4A96-495B-99A3-D1C23E99C3B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267829" y="400225"/>
                <a:ext cx="340200" cy="26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C5DBE09E-41EA-4443-A770-11D0BDAB60ED}"/>
                  </a:ext>
                </a:extLst>
              </p14:cNvPr>
              <p14:cNvContentPartPr/>
              <p14:nvPr/>
            </p14:nvContentPartPr>
            <p14:xfrm>
              <a:off x="875709" y="307705"/>
              <a:ext cx="992160" cy="35712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C5DBE09E-41EA-4443-A770-11D0BDAB60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7716" y="289705"/>
                <a:ext cx="1027787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4394DB1A-A50E-47D7-B867-D59572A5CA5F}"/>
                  </a:ext>
                </a:extLst>
              </p14:cNvPr>
              <p14:cNvContentPartPr/>
              <p14:nvPr/>
            </p14:nvContentPartPr>
            <p14:xfrm>
              <a:off x="10597149" y="618745"/>
              <a:ext cx="7920" cy="684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4394DB1A-A50E-47D7-B867-D59572A5CA5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0579509" y="600745"/>
                <a:ext cx="435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3E2EF25F-6B53-4726-B212-80F5F9CAAE1D}"/>
                  </a:ext>
                </a:extLst>
              </p14:cNvPr>
              <p14:cNvContentPartPr/>
              <p14:nvPr/>
            </p14:nvContentPartPr>
            <p14:xfrm>
              <a:off x="9311949" y="324985"/>
              <a:ext cx="1126080" cy="45540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3E2EF25F-6B53-4726-B212-80F5F9CAAE1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94309" y="307345"/>
                <a:ext cx="1161720" cy="49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9CFB8A01-50E5-453D-B894-D426CA6D2971}"/>
                  </a:ext>
                </a:extLst>
              </p14:cNvPr>
              <p14:cNvContentPartPr/>
              <p14:nvPr/>
            </p14:nvContentPartPr>
            <p14:xfrm>
              <a:off x="6906069" y="223465"/>
              <a:ext cx="1656360" cy="4078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9CFB8A01-50E5-453D-B894-D426CA6D297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88069" y="205465"/>
                <a:ext cx="1692000" cy="44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89" name="Cerneală 88">
                <a:extLst>
                  <a:ext uri="{FF2B5EF4-FFF2-40B4-BE49-F238E27FC236}">
                    <a16:creationId xmlns:a16="http://schemas.microsoft.com/office/drawing/2014/main" id="{4DBE760E-576D-46DD-8EB0-4C7DED637CB6}"/>
                  </a:ext>
                </a:extLst>
              </p14:cNvPr>
              <p14:cNvContentPartPr/>
              <p14:nvPr/>
            </p14:nvContentPartPr>
            <p14:xfrm>
              <a:off x="883977" y="1965976"/>
              <a:ext cx="3507120" cy="3624120"/>
            </p14:xfrm>
          </p:contentPart>
        </mc:Choice>
        <mc:Fallback xmlns="">
          <p:pic>
            <p:nvPicPr>
              <p:cNvPr id="89" name="Cerneală 88">
                <a:extLst>
                  <a:ext uri="{FF2B5EF4-FFF2-40B4-BE49-F238E27FC236}">
                    <a16:creationId xmlns:a16="http://schemas.microsoft.com/office/drawing/2014/main" id="{4DBE760E-576D-46DD-8EB0-4C7DED637CB6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5977" y="1947976"/>
                <a:ext cx="3542760" cy="36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91" name="Cerneală 90">
                <a:extLst>
                  <a:ext uri="{FF2B5EF4-FFF2-40B4-BE49-F238E27FC236}">
                    <a16:creationId xmlns:a16="http://schemas.microsoft.com/office/drawing/2014/main" id="{3A7EDE3A-EB42-446B-B7D7-A95FC942017E}"/>
                  </a:ext>
                </a:extLst>
              </p14:cNvPr>
              <p14:cNvContentPartPr/>
              <p14:nvPr/>
            </p14:nvContentPartPr>
            <p14:xfrm>
              <a:off x="6278878" y="1325903"/>
              <a:ext cx="3507120" cy="3624120"/>
            </p14:xfrm>
          </p:contentPart>
        </mc:Choice>
        <mc:Fallback xmlns="">
          <p:pic>
            <p:nvPicPr>
              <p:cNvPr id="91" name="Cerneală 90">
                <a:extLst>
                  <a:ext uri="{FF2B5EF4-FFF2-40B4-BE49-F238E27FC236}">
                    <a16:creationId xmlns:a16="http://schemas.microsoft.com/office/drawing/2014/main" id="{3A7EDE3A-EB42-446B-B7D7-A95FC942017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260878" y="1307903"/>
                <a:ext cx="3542760" cy="365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92" name="Cerneală 91">
                <a:extLst>
                  <a:ext uri="{FF2B5EF4-FFF2-40B4-BE49-F238E27FC236}">
                    <a16:creationId xmlns:a16="http://schemas.microsoft.com/office/drawing/2014/main" id="{74B53D43-AD68-49F6-A236-7CA2136571D0}"/>
                  </a:ext>
                </a:extLst>
              </p14:cNvPr>
              <p14:cNvContentPartPr/>
              <p14:nvPr/>
            </p14:nvContentPartPr>
            <p14:xfrm>
              <a:off x="3883509" y="3953785"/>
              <a:ext cx="360" cy="2160"/>
            </p14:xfrm>
          </p:contentPart>
        </mc:Choice>
        <mc:Fallback xmlns="">
          <p:pic>
            <p:nvPicPr>
              <p:cNvPr id="92" name="Cerneală 91">
                <a:extLst>
                  <a:ext uri="{FF2B5EF4-FFF2-40B4-BE49-F238E27FC236}">
                    <a16:creationId xmlns:a16="http://schemas.microsoft.com/office/drawing/2014/main" id="{74B53D43-AD68-49F6-A236-7CA2136571D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65869" y="3918145"/>
                <a:ext cx="36000" cy="7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93" name="Cerneală 92">
                <a:extLst>
                  <a:ext uri="{FF2B5EF4-FFF2-40B4-BE49-F238E27FC236}">
                    <a16:creationId xmlns:a16="http://schemas.microsoft.com/office/drawing/2014/main" id="{7C3F4D83-E7C9-4552-A682-A430819A04E5}"/>
                  </a:ext>
                </a:extLst>
              </p14:cNvPr>
              <p14:cNvContentPartPr/>
              <p14:nvPr/>
            </p14:nvContentPartPr>
            <p14:xfrm>
              <a:off x="3527469" y="3358705"/>
              <a:ext cx="111960" cy="140040"/>
            </p14:xfrm>
          </p:contentPart>
        </mc:Choice>
        <mc:Fallback xmlns="">
          <p:pic>
            <p:nvPicPr>
              <p:cNvPr id="93" name="Cerneală 92">
                <a:extLst>
                  <a:ext uri="{FF2B5EF4-FFF2-40B4-BE49-F238E27FC236}">
                    <a16:creationId xmlns:a16="http://schemas.microsoft.com/office/drawing/2014/main" id="{7C3F4D83-E7C9-4552-A682-A430819A04E5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3509469" y="3323065"/>
                <a:ext cx="147600" cy="21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5D9A49D0-DA64-4ECC-B77F-9F2DEC47A781}"/>
                  </a:ext>
                </a:extLst>
              </p14:cNvPr>
              <p14:cNvContentPartPr/>
              <p14:nvPr/>
            </p14:nvContentPartPr>
            <p14:xfrm>
              <a:off x="3641229" y="3339625"/>
              <a:ext cx="88560" cy="34992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5D9A49D0-DA64-4ECC-B77F-9F2DEC47A78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23589" y="3303625"/>
                <a:ext cx="124200" cy="42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1328813B-6834-47DB-A358-9DEA8F629F73}"/>
                  </a:ext>
                </a:extLst>
              </p14:cNvPr>
              <p14:cNvContentPartPr/>
              <p14:nvPr/>
            </p14:nvContentPartPr>
            <p14:xfrm>
              <a:off x="3772989" y="3478945"/>
              <a:ext cx="182160" cy="540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1328813B-6834-47DB-A358-9DEA8F629F73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3754989" y="3443305"/>
                <a:ext cx="2178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047CD3FD-C8E5-49A9-8EE3-DD72C74ECDC2}"/>
                  </a:ext>
                </a:extLst>
              </p14:cNvPr>
              <p14:cNvContentPartPr/>
              <p14:nvPr/>
            </p14:nvContentPartPr>
            <p14:xfrm>
              <a:off x="3806469" y="3575785"/>
              <a:ext cx="187920" cy="1656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047CD3FD-C8E5-49A9-8EE3-DD72C74ECDC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788469" y="3539785"/>
                <a:ext cx="22356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97" name="Cerneală 96">
                <a:extLst>
                  <a:ext uri="{FF2B5EF4-FFF2-40B4-BE49-F238E27FC236}">
                    <a16:creationId xmlns:a16="http://schemas.microsoft.com/office/drawing/2014/main" id="{46006133-C7E8-48A0-85D6-7BD11C259893}"/>
                  </a:ext>
                </a:extLst>
              </p14:cNvPr>
              <p14:cNvContentPartPr/>
              <p14:nvPr/>
            </p14:nvContentPartPr>
            <p14:xfrm>
              <a:off x="4105989" y="3449425"/>
              <a:ext cx="203040" cy="169920"/>
            </p14:xfrm>
          </p:contentPart>
        </mc:Choice>
        <mc:Fallback xmlns="">
          <p:pic>
            <p:nvPicPr>
              <p:cNvPr id="97" name="Cerneală 96">
                <a:extLst>
                  <a:ext uri="{FF2B5EF4-FFF2-40B4-BE49-F238E27FC236}">
                    <a16:creationId xmlns:a16="http://schemas.microsoft.com/office/drawing/2014/main" id="{46006133-C7E8-48A0-85D6-7BD11C25989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4087989" y="3413425"/>
                <a:ext cx="238680" cy="24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98" name="Cerneală 97">
                <a:extLst>
                  <a:ext uri="{FF2B5EF4-FFF2-40B4-BE49-F238E27FC236}">
                    <a16:creationId xmlns:a16="http://schemas.microsoft.com/office/drawing/2014/main" id="{3DA8AE84-B080-4A70-83E3-90AB2752E8EA}"/>
                  </a:ext>
                </a:extLst>
              </p14:cNvPr>
              <p14:cNvContentPartPr/>
              <p14:nvPr/>
            </p14:nvContentPartPr>
            <p14:xfrm>
              <a:off x="2126709" y="3950905"/>
              <a:ext cx="1800360" cy="1819440"/>
            </p14:xfrm>
          </p:contentPart>
        </mc:Choice>
        <mc:Fallback xmlns="">
          <p:pic>
            <p:nvPicPr>
              <p:cNvPr id="98" name="Cerneală 97">
                <a:extLst>
                  <a:ext uri="{FF2B5EF4-FFF2-40B4-BE49-F238E27FC236}">
                    <a16:creationId xmlns:a16="http://schemas.microsoft.com/office/drawing/2014/main" id="{3DA8AE84-B080-4A70-83E3-90AB2752E8EA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109069" y="3914905"/>
                <a:ext cx="1836000" cy="18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99" name="Cerneală 98">
                <a:extLst>
                  <a:ext uri="{FF2B5EF4-FFF2-40B4-BE49-F238E27FC236}">
                    <a16:creationId xmlns:a16="http://schemas.microsoft.com/office/drawing/2014/main" id="{295AB4EA-3FE7-4522-95B8-EC40411DA3B2}"/>
                  </a:ext>
                </a:extLst>
              </p14:cNvPr>
              <p14:cNvContentPartPr/>
              <p14:nvPr/>
            </p14:nvContentPartPr>
            <p14:xfrm>
              <a:off x="2074149" y="4770625"/>
              <a:ext cx="202320" cy="232920"/>
            </p14:xfrm>
          </p:contentPart>
        </mc:Choice>
        <mc:Fallback xmlns="">
          <p:pic>
            <p:nvPicPr>
              <p:cNvPr id="99" name="Cerneală 98">
                <a:extLst>
                  <a:ext uri="{FF2B5EF4-FFF2-40B4-BE49-F238E27FC236}">
                    <a16:creationId xmlns:a16="http://schemas.microsoft.com/office/drawing/2014/main" id="{295AB4EA-3FE7-4522-95B8-EC40411DA3B2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2056149" y="4734985"/>
                <a:ext cx="237960" cy="30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45589FB9-2B58-4243-91D4-9774FDFCB908}"/>
                  </a:ext>
                </a:extLst>
              </p14:cNvPr>
              <p14:cNvContentPartPr/>
              <p14:nvPr/>
            </p14:nvContentPartPr>
            <p14:xfrm>
              <a:off x="2233629" y="6490705"/>
              <a:ext cx="412200" cy="11592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45589FB9-2B58-4243-91D4-9774FDFCB908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15629" y="6473065"/>
                <a:ext cx="447840" cy="15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873A4AE8-C470-48D8-915C-980176A1819E}"/>
                  </a:ext>
                </a:extLst>
              </p14:cNvPr>
              <p14:cNvContentPartPr/>
              <p14:nvPr/>
            </p14:nvContentPartPr>
            <p14:xfrm>
              <a:off x="2925549" y="6479185"/>
              <a:ext cx="597240" cy="13320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873A4AE8-C470-48D8-915C-980176A1819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07909" y="6461545"/>
                <a:ext cx="632880" cy="16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3" name="Cerneală 132">
                <a:extLst>
                  <a:ext uri="{FF2B5EF4-FFF2-40B4-BE49-F238E27FC236}">
                    <a16:creationId xmlns:a16="http://schemas.microsoft.com/office/drawing/2014/main" id="{DA2E333B-2C22-41F0-BA26-CC6D3ADB8A70}"/>
                  </a:ext>
                </a:extLst>
              </p14:cNvPr>
              <p14:cNvContentPartPr/>
              <p14:nvPr/>
            </p14:nvContentPartPr>
            <p14:xfrm>
              <a:off x="4903749" y="6266425"/>
              <a:ext cx="810000" cy="409680"/>
            </p14:xfrm>
          </p:contentPart>
        </mc:Choice>
        <mc:Fallback xmlns="">
          <p:pic>
            <p:nvPicPr>
              <p:cNvPr id="133" name="Cerneală 132">
                <a:extLst>
                  <a:ext uri="{FF2B5EF4-FFF2-40B4-BE49-F238E27FC236}">
                    <a16:creationId xmlns:a16="http://schemas.microsoft.com/office/drawing/2014/main" id="{DA2E333B-2C22-41F0-BA26-CC6D3ADB8A70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4885749" y="6248441"/>
                <a:ext cx="845640" cy="4452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34" name="Cerneală 133">
                <a:extLst>
                  <a:ext uri="{FF2B5EF4-FFF2-40B4-BE49-F238E27FC236}">
                    <a16:creationId xmlns:a16="http://schemas.microsoft.com/office/drawing/2014/main" id="{AF45713B-23A3-4F0C-B5A7-47668EE19C35}"/>
                  </a:ext>
                </a:extLst>
              </p14:cNvPr>
              <p14:cNvContentPartPr/>
              <p14:nvPr/>
            </p14:nvContentPartPr>
            <p14:xfrm>
              <a:off x="3748509" y="6343465"/>
              <a:ext cx="880560" cy="388440"/>
            </p14:xfrm>
          </p:contentPart>
        </mc:Choice>
        <mc:Fallback xmlns="">
          <p:pic>
            <p:nvPicPr>
              <p:cNvPr id="134" name="Cerneală 133">
                <a:extLst>
                  <a:ext uri="{FF2B5EF4-FFF2-40B4-BE49-F238E27FC236}">
                    <a16:creationId xmlns:a16="http://schemas.microsoft.com/office/drawing/2014/main" id="{AF45713B-23A3-4F0C-B5A7-47668EE19C3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730869" y="6325465"/>
                <a:ext cx="91620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35" name="Cerneală 134">
                <a:extLst>
                  <a:ext uri="{FF2B5EF4-FFF2-40B4-BE49-F238E27FC236}">
                    <a16:creationId xmlns:a16="http://schemas.microsoft.com/office/drawing/2014/main" id="{140F2F8E-CF00-42B2-B6DA-778EE81E93BB}"/>
                  </a:ext>
                </a:extLst>
              </p14:cNvPr>
              <p14:cNvContentPartPr/>
              <p14:nvPr/>
            </p14:nvContentPartPr>
            <p14:xfrm>
              <a:off x="3036789" y="5816425"/>
              <a:ext cx="1299600" cy="355680"/>
            </p14:xfrm>
          </p:contentPart>
        </mc:Choice>
        <mc:Fallback xmlns="">
          <p:pic>
            <p:nvPicPr>
              <p:cNvPr id="135" name="Cerneală 134">
                <a:extLst>
                  <a:ext uri="{FF2B5EF4-FFF2-40B4-BE49-F238E27FC236}">
                    <a16:creationId xmlns:a16="http://schemas.microsoft.com/office/drawing/2014/main" id="{140F2F8E-CF00-42B2-B6DA-778EE81E93B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018789" y="5798785"/>
                <a:ext cx="1335240" cy="39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36" name="Cerneală 135">
                <a:extLst>
                  <a:ext uri="{FF2B5EF4-FFF2-40B4-BE49-F238E27FC236}">
                    <a16:creationId xmlns:a16="http://schemas.microsoft.com/office/drawing/2014/main" id="{DC93E8EE-03B4-4AB7-BE99-B569EB96DBC5}"/>
                  </a:ext>
                </a:extLst>
              </p14:cNvPr>
              <p14:cNvContentPartPr/>
              <p14:nvPr/>
            </p14:nvContentPartPr>
            <p14:xfrm>
              <a:off x="2460789" y="5919385"/>
              <a:ext cx="367920" cy="309600"/>
            </p14:xfrm>
          </p:contentPart>
        </mc:Choice>
        <mc:Fallback xmlns="">
          <p:pic>
            <p:nvPicPr>
              <p:cNvPr id="136" name="Cerneală 135">
                <a:extLst>
                  <a:ext uri="{FF2B5EF4-FFF2-40B4-BE49-F238E27FC236}">
                    <a16:creationId xmlns:a16="http://schemas.microsoft.com/office/drawing/2014/main" id="{DC93E8EE-03B4-4AB7-BE99-B569EB96DB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443149" y="5901385"/>
                <a:ext cx="403560" cy="34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37" name="Cerneală 136">
                <a:extLst>
                  <a:ext uri="{FF2B5EF4-FFF2-40B4-BE49-F238E27FC236}">
                    <a16:creationId xmlns:a16="http://schemas.microsoft.com/office/drawing/2014/main" id="{5CC73A25-F5ED-4596-A6BA-5DB881A10148}"/>
                  </a:ext>
                </a:extLst>
              </p14:cNvPr>
              <p14:cNvContentPartPr/>
              <p14:nvPr/>
            </p14:nvContentPartPr>
            <p14:xfrm>
              <a:off x="1732149" y="5976985"/>
              <a:ext cx="435240" cy="192960"/>
            </p14:xfrm>
          </p:contentPart>
        </mc:Choice>
        <mc:Fallback xmlns="">
          <p:pic>
            <p:nvPicPr>
              <p:cNvPr id="137" name="Cerneală 136">
                <a:extLst>
                  <a:ext uri="{FF2B5EF4-FFF2-40B4-BE49-F238E27FC236}">
                    <a16:creationId xmlns:a16="http://schemas.microsoft.com/office/drawing/2014/main" id="{5CC73A25-F5ED-4596-A6BA-5DB881A10148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714149" y="5959345"/>
                <a:ext cx="4708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38" name="Cerneală 137">
                <a:extLst>
                  <a:ext uri="{FF2B5EF4-FFF2-40B4-BE49-F238E27FC236}">
                    <a16:creationId xmlns:a16="http://schemas.microsoft.com/office/drawing/2014/main" id="{9434740A-60B9-484B-A5F6-CA167B3C0EC9}"/>
                  </a:ext>
                </a:extLst>
              </p14:cNvPr>
              <p14:cNvContentPartPr/>
              <p14:nvPr/>
            </p14:nvContentPartPr>
            <p14:xfrm>
              <a:off x="736029" y="5799145"/>
              <a:ext cx="749160" cy="377280"/>
            </p14:xfrm>
          </p:contentPart>
        </mc:Choice>
        <mc:Fallback xmlns="">
          <p:pic>
            <p:nvPicPr>
              <p:cNvPr id="138" name="Cerneală 137">
                <a:extLst>
                  <a:ext uri="{FF2B5EF4-FFF2-40B4-BE49-F238E27FC236}">
                    <a16:creationId xmlns:a16="http://schemas.microsoft.com/office/drawing/2014/main" id="{9434740A-60B9-484B-A5F6-CA167B3C0EC9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718038" y="5781505"/>
                <a:ext cx="784783" cy="41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B384A8E5-3566-4975-B888-E240B9C148D1}"/>
                  </a:ext>
                </a:extLst>
              </p14:cNvPr>
              <p14:cNvContentPartPr/>
              <p14:nvPr/>
            </p14:nvContentPartPr>
            <p14:xfrm>
              <a:off x="4609629" y="1197985"/>
              <a:ext cx="1420920" cy="559152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B384A8E5-3566-4975-B888-E240B9C148D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573989" y="1125985"/>
                <a:ext cx="1492560" cy="57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CC5A8365-94E9-484B-906C-57357ED98ADA}"/>
                  </a:ext>
                </a:extLst>
              </p14:cNvPr>
              <p14:cNvContentPartPr/>
              <p14:nvPr/>
            </p14:nvContentPartPr>
            <p14:xfrm>
              <a:off x="7420509" y="2844208"/>
              <a:ext cx="1839600" cy="6300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CC5A8365-94E9-484B-906C-57357ED98AD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7384869" y="2772208"/>
                <a:ext cx="191124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F32F6EEF-8894-471C-9489-2365A3816D85}"/>
                  </a:ext>
                </a:extLst>
              </p14:cNvPr>
              <p14:cNvContentPartPr/>
              <p14:nvPr/>
            </p14:nvContentPartPr>
            <p14:xfrm>
              <a:off x="7430589" y="1522288"/>
              <a:ext cx="44280" cy="75600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F32F6EEF-8894-471C-9489-2365A3816D85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7394589" y="1450288"/>
                <a:ext cx="115920" cy="89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64" name="Cerneală 163">
                <a:extLst>
                  <a:ext uri="{FF2B5EF4-FFF2-40B4-BE49-F238E27FC236}">
                    <a16:creationId xmlns:a16="http://schemas.microsoft.com/office/drawing/2014/main" id="{E8D16E44-E377-43AA-B9A1-7E39B110B6D4}"/>
                  </a:ext>
                </a:extLst>
              </p14:cNvPr>
              <p14:cNvContentPartPr/>
              <p14:nvPr/>
            </p14:nvContentPartPr>
            <p14:xfrm>
              <a:off x="8238789" y="1349488"/>
              <a:ext cx="3624480" cy="1877760"/>
            </p14:xfrm>
          </p:contentPart>
        </mc:Choice>
        <mc:Fallback xmlns="">
          <p:pic>
            <p:nvPicPr>
              <p:cNvPr id="164" name="Cerneală 163">
                <a:extLst>
                  <a:ext uri="{FF2B5EF4-FFF2-40B4-BE49-F238E27FC236}">
                    <a16:creationId xmlns:a16="http://schemas.microsoft.com/office/drawing/2014/main" id="{E8D16E44-E377-43AA-B9A1-7E39B110B6D4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221149" y="1331848"/>
                <a:ext cx="3660120" cy="191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C186BFB5-DEDA-48CA-BD7A-D34E81415326}"/>
                  </a:ext>
                </a:extLst>
              </p14:cNvPr>
              <p14:cNvContentPartPr/>
              <p14:nvPr/>
            </p14:nvContentPartPr>
            <p14:xfrm>
              <a:off x="10177029" y="1612648"/>
              <a:ext cx="844200" cy="140040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C186BFB5-DEDA-48CA-BD7A-D34E81415326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0141029" y="1541008"/>
                <a:ext cx="915840" cy="15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BF6DF46C-784C-41E5-A9AD-61BDC8437781}"/>
                  </a:ext>
                </a:extLst>
              </p14:cNvPr>
              <p14:cNvContentPartPr/>
              <p14:nvPr/>
            </p14:nvContentPartPr>
            <p14:xfrm>
              <a:off x="6126309" y="5475808"/>
              <a:ext cx="678600" cy="1872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BF6DF46C-784C-41E5-A9AD-61BDC8437781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6108669" y="5457808"/>
                <a:ext cx="71424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0" name="Cerneală 169">
                <a:extLst>
                  <a:ext uri="{FF2B5EF4-FFF2-40B4-BE49-F238E27FC236}">
                    <a16:creationId xmlns:a16="http://schemas.microsoft.com/office/drawing/2014/main" id="{48001C3B-ACB9-4EBD-B369-7E47324984D0}"/>
                  </a:ext>
                </a:extLst>
              </p14:cNvPr>
              <p14:cNvContentPartPr/>
              <p14:nvPr/>
            </p14:nvContentPartPr>
            <p14:xfrm>
              <a:off x="6835869" y="5156488"/>
              <a:ext cx="90360" cy="91440"/>
            </p14:xfrm>
          </p:contentPart>
        </mc:Choice>
        <mc:Fallback xmlns="">
          <p:pic>
            <p:nvPicPr>
              <p:cNvPr id="170" name="Cerneală 169">
                <a:extLst>
                  <a:ext uri="{FF2B5EF4-FFF2-40B4-BE49-F238E27FC236}">
                    <a16:creationId xmlns:a16="http://schemas.microsoft.com/office/drawing/2014/main" id="{48001C3B-ACB9-4EBD-B369-7E47324984D0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6818229" y="5138848"/>
                <a:ext cx="126000" cy="12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1" name="Cerneală 170">
                <a:extLst>
                  <a:ext uri="{FF2B5EF4-FFF2-40B4-BE49-F238E27FC236}">
                    <a16:creationId xmlns:a16="http://schemas.microsoft.com/office/drawing/2014/main" id="{1FCF40E4-1CF4-4F65-AC4F-9980DD87990C}"/>
                  </a:ext>
                </a:extLst>
              </p14:cNvPr>
              <p14:cNvContentPartPr/>
              <p14:nvPr/>
            </p14:nvContentPartPr>
            <p14:xfrm>
              <a:off x="6921189" y="5301568"/>
              <a:ext cx="75240" cy="73800"/>
            </p14:xfrm>
          </p:contentPart>
        </mc:Choice>
        <mc:Fallback xmlns="">
          <p:pic>
            <p:nvPicPr>
              <p:cNvPr id="171" name="Cerneală 170">
                <a:extLst>
                  <a:ext uri="{FF2B5EF4-FFF2-40B4-BE49-F238E27FC236}">
                    <a16:creationId xmlns:a16="http://schemas.microsoft.com/office/drawing/2014/main" id="{1FCF40E4-1CF4-4F65-AC4F-9980DD87990C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6903189" y="5283568"/>
                <a:ext cx="110880" cy="10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2" name="Cerneală 171">
                <a:extLst>
                  <a:ext uri="{FF2B5EF4-FFF2-40B4-BE49-F238E27FC236}">
                    <a16:creationId xmlns:a16="http://schemas.microsoft.com/office/drawing/2014/main" id="{53772A50-C418-404F-80D0-5933B049451A}"/>
                  </a:ext>
                </a:extLst>
              </p14:cNvPr>
              <p14:cNvContentPartPr/>
              <p14:nvPr/>
            </p14:nvContentPartPr>
            <p14:xfrm>
              <a:off x="7435269" y="5288968"/>
              <a:ext cx="361440" cy="10080"/>
            </p14:xfrm>
          </p:contentPart>
        </mc:Choice>
        <mc:Fallback xmlns="">
          <p:pic>
            <p:nvPicPr>
              <p:cNvPr id="172" name="Cerneală 171">
                <a:extLst>
                  <a:ext uri="{FF2B5EF4-FFF2-40B4-BE49-F238E27FC236}">
                    <a16:creationId xmlns:a16="http://schemas.microsoft.com/office/drawing/2014/main" id="{53772A50-C418-404F-80D0-5933B049451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7417269" y="5270968"/>
                <a:ext cx="3970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2" name="Cerneală 181">
                <a:extLst>
                  <a:ext uri="{FF2B5EF4-FFF2-40B4-BE49-F238E27FC236}">
                    <a16:creationId xmlns:a16="http://schemas.microsoft.com/office/drawing/2014/main" id="{5C6FD4AD-EC29-41CC-A99B-8924A76E47FC}"/>
                  </a:ext>
                </a:extLst>
              </p14:cNvPr>
              <p14:cNvContentPartPr/>
              <p14:nvPr/>
            </p14:nvContentPartPr>
            <p14:xfrm>
              <a:off x="8081109" y="4955968"/>
              <a:ext cx="574200" cy="531000"/>
            </p14:xfrm>
          </p:contentPart>
        </mc:Choice>
        <mc:Fallback xmlns="">
          <p:pic>
            <p:nvPicPr>
              <p:cNvPr id="182" name="Cerneală 181">
                <a:extLst>
                  <a:ext uri="{FF2B5EF4-FFF2-40B4-BE49-F238E27FC236}">
                    <a16:creationId xmlns:a16="http://schemas.microsoft.com/office/drawing/2014/main" id="{5C6FD4AD-EC29-41CC-A99B-8924A76E47F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8063109" y="4938328"/>
                <a:ext cx="609840" cy="56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3" name="Cerneală 182">
                <a:extLst>
                  <a:ext uri="{FF2B5EF4-FFF2-40B4-BE49-F238E27FC236}">
                    <a16:creationId xmlns:a16="http://schemas.microsoft.com/office/drawing/2014/main" id="{1AA93B06-A6F5-4A54-9E16-A878B189CF15}"/>
                  </a:ext>
                </a:extLst>
              </p14:cNvPr>
              <p14:cNvContentPartPr/>
              <p14:nvPr/>
            </p14:nvContentPartPr>
            <p14:xfrm>
              <a:off x="6042429" y="4999888"/>
              <a:ext cx="552960" cy="415440"/>
            </p14:xfrm>
          </p:contentPart>
        </mc:Choice>
        <mc:Fallback xmlns="">
          <p:pic>
            <p:nvPicPr>
              <p:cNvPr id="183" name="Cerneală 182">
                <a:extLst>
                  <a:ext uri="{FF2B5EF4-FFF2-40B4-BE49-F238E27FC236}">
                    <a16:creationId xmlns:a16="http://schemas.microsoft.com/office/drawing/2014/main" id="{1AA93B06-A6F5-4A54-9E16-A878B189CF15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6024429" y="4982248"/>
                <a:ext cx="588600" cy="45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7" name="Cerneală 186">
                <a:extLst>
                  <a:ext uri="{FF2B5EF4-FFF2-40B4-BE49-F238E27FC236}">
                    <a16:creationId xmlns:a16="http://schemas.microsoft.com/office/drawing/2014/main" id="{3D0F0CD0-A684-410E-A78A-9F970608D3A6}"/>
                  </a:ext>
                </a:extLst>
              </p14:cNvPr>
              <p14:cNvContentPartPr/>
              <p14:nvPr/>
            </p14:nvContentPartPr>
            <p14:xfrm>
              <a:off x="11217789" y="5255488"/>
              <a:ext cx="360" cy="360"/>
            </p14:xfrm>
          </p:contentPart>
        </mc:Choice>
        <mc:Fallback xmlns="">
          <p:pic>
            <p:nvPicPr>
              <p:cNvPr id="187" name="Cerneală 186">
                <a:extLst>
                  <a:ext uri="{FF2B5EF4-FFF2-40B4-BE49-F238E27FC236}">
                    <a16:creationId xmlns:a16="http://schemas.microsoft.com/office/drawing/2014/main" id="{3D0F0CD0-A684-410E-A78A-9F970608D3A6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1200149" y="5237488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5" name="Cerneală 204">
                <a:extLst>
                  <a:ext uri="{FF2B5EF4-FFF2-40B4-BE49-F238E27FC236}">
                    <a16:creationId xmlns:a16="http://schemas.microsoft.com/office/drawing/2014/main" id="{86E70FE2-58EA-46B9-8623-76A3CD4DBBA2}"/>
                  </a:ext>
                </a:extLst>
              </p14:cNvPr>
              <p14:cNvContentPartPr/>
              <p14:nvPr/>
            </p14:nvContentPartPr>
            <p14:xfrm>
              <a:off x="11195109" y="5461048"/>
              <a:ext cx="718200" cy="388080"/>
            </p14:xfrm>
          </p:contentPart>
        </mc:Choice>
        <mc:Fallback xmlns="">
          <p:pic>
            <p:nvPicPr>
              <p:cNvPr id="205" name="Cerneală 204">
                <a:extLst>
                  <a:ext uri="{FF2B5EF4-FFF2-40B4-BE49-F238E27FC236}">
                    <a16:creationId xmlns:a16="http://schemas.microsoft.com/office/drawing/2014/main" id="{86E70FE2-58EA-46B9-8623-76A3CD4DBBA2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1177109" y="5443408"/>
                <a:ext cx="753840" cy="42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6" name="Cerneală 205">
                <a:extLst>
                  <a:ext uri="{FF2B5EF4-FFF2-40B4-BE49-F238E27FC236}">
                    <a16:creationId xmlns:a16="http://schemas.microsoft.com/office/drawing/2014/main" id="{BBB00447-1676-4D2D-8C4B-ED19D6AEA14D}"/>
                  </a:ext>
                </a:extLst>
              </p14:cNvPr>
              <p14:cNvContentPartPr/>
              <p14:nvPr/>
            </p14:nvContentPartPr>
            <p14:xfrm>
              <a:off x="8850069" y="4899088"/>
              <a:ext cx="2031480" cy="898200"/>
            </p14:xfrm>
          </p:contentPart>
        </mc:Choice>
        <mc:Fallback xmlns="">
          <p:pic>
            <p:nvPicPr>
              <p:cNvPr id="206" name="Cerneală 205">
                <a:extLst>
                  <a:ext uri="{FF2B5EF4-FFF2-40B4-BE49-F238E27FC236}">
                    <a16:creationId xmlns:a16="http://schemas.microsoft.com/office/drawing/2014/main" id="{BBB00447-1676-4D2D-8C4B-ED19D6AEA14D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8832069" y="4881448"/>
                <a:ext cx="2067120" cy="93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7" name="Cerneală 206">
                <a:extLst>
                  <a:ext uri="{FF2B5EF4-FFF2-40B4-BE49-F238E27FC236}">
                    <a16:creationId xmlns:a16="http://schemas.microsoft.com/office/drawing/2014/main" id="{7F3CA3FD-98D1-45CC-B034-51C89DCA1519}"/>
                  </a:ext>
                </a:extLst>
              </p14:cNvPr>
              <p14:cNvContentPartPr/>
              <p14:nvPr/>
            </p14:nvContentPartPr>
            <p14:xfrm>
              <a:off x="7995069" y="5667328"/>
              <a:ext cx="557640" cy="144000"/>
            </p14:xfrm>
          </p:contentPart>
        </mc:Choice>
        <mc:Fallback xmlns="">
          <p:pic>
            <p:nvPicPr>
              <p:cNvPr id="207" name="Cerneală 206">
                <a:extLst>
                  <a:ext uri="{FF2B5EF4-FFF2-40B4-BE49-F238E27FC236}">
                    <a16:creationId xmlns:a16="http://schemas.microsoft.com/office/drawing/2014/main" id="{7F3CA3FD-98D1-45CC-B034-51C89DCA1519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7977069" y="5649644"/>
                <a:ext cx="593280" cy="1797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208" name="Cerneală 207">
                <a:extLst>
                  <a:ext uri="{FF2B5EF4-FFF2-40B4-BE49-F238E27FC236}">
                    <a16:creationId xmlns:a16="http://schemas.microsoft.com/office/drawing/2014/main" id="{8A878BB5-E4A8-423A-BDD6-072DEC7ED225}"/>
                  </a:ext>
                </a:extLst>
              </p14:cNvPr>
              <p14:cNvContentPartPr/>
              <p14:nvPr/>
            </p14:nvContentPartPr>
            <p14:xfrm>
              <a:off x="7367949" y="6246568"/>
              <a:ext cx="218520" cy="6840"/>
            </p14:xfrm>
          </p:contentPart>
        </mc:Choice>
        <mc:Fallback xmlns="">
          <p:pic>
            <p:nvPicPr>
              <p:cNvPr id="208" name="Cerneală 207">
                <a:extLst>
                  <a:ext uri="{FF2B5EF4-FFF2-40B4-BE49-F238E27FC236}">
                    <a16:creationId xmlns:a16="http://schemas.microsoft.com/office/drawing/2014/main" id="{8A878BB5-E4A8-423A-BDD6-072DEC7ED225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7349949" y="6228928"/>
                <a:ext cx="254160" cy="4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12" name="Cerneală 211">
                <a:extLst>
                  <a:ext uri="{FF2B5EF4-FFF2-40B4-BE49-F238E27FC236}">
                    <a16:creationId xmlns:a16="http://schemas.microsoft.com/office/drawing/2014/main" id="{97DFDC5F-09D3-4339-BA69-5F96CDEE6BDB}"/>
                  </a:ext>
                </a:extLst>
              </p14:cNvPr>
              <p14:cNvContentPartPr/>
              <p14:nvPr/>
            </p14:nvContentPartPr>
            <p14:xfrm>
              <a:off x="8387829" y="6198328"/>
              <a:ext cx="545760" cy="125280"/>
            </p14:xfrm>
          </p:contentPart>
        </mc:Choice>
        <mc:Fallback xmlns="">
          <p:pic>
            <p:nvPicPr>
              <p:cNvPr id="212" name="Cerneală 211">
                <a:extLst>
                  <a:ext uri="{FF2B5EF4-FFF2-40B4-BE49-F238E27FC236}">
                    <a16:creationId xmlns:a16="http://schemas.microsoft.com/office/drawing/2014/main" id="{97DFDC5F-09D3-4339-BA69-5F96CDEE6BD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8370189" y="6180328"/>
                <a:ext cx="58140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221" name="Cerneală 220">
                <a:extLst>
                  <a:ext uri="{FF2B5EF4-FFF2-40B4-BE49-F238E27FC236}">
                    <a16:creationId xmlns:a16="http://schemas.microsoft.com/office/drawing/2014/main" id="{03EFDF49-EC15-4CE7-AFCE-4BAC119DC8E3}"/>
                  </a:ext>
                </a:extLst>
              </p14:cNvPr>
              <p14:cNvContentPartPr/>
              <p14:nvPr/>
            </p14:nvContentPartPr>
            <p14:xfrm>
              <a:off x="9326709" y="6023008"/>
              <a:ext cx="632880" cy="295560"/>
            </p14:xfrm>
          </p:contentPart>
        </mc:Choice>
        <mc:Fallback xmlns="">
          <p:pic>
            <p:nvPicPr>
              <p:cNvPr id="221" name="Cerneală 220">
                <a:extLst>
                  <a:ext uri="{FF2B5EF4-FFF2-40B4-BE49-F238E27FC236}">
                    <a16:creationId xmlns:a16="http://schemas.microsoft.com/office/drawing/2014/main" id="{03EFDF49-EC15-4CE7-AFCE-4BAC119DC8E3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9308709" y="6005008"/>
                <a:ext cx="668520" cy="33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222" name="Cerneală 221">
                <a:extLst>
                  <a:ext uri="{FF2B5EF4-FFF2-40B4-BE49-F238E27FC236}">
                    <a16:creationId xmlns:a16="http://schemas.microsoft.com/office/drawing/2014/main" id="{AF82176E-690C-4776-A2CB-48FF68C9DC45}"/>
                  </a:ext>
                </a:extLst>
              </p14:cNvPr>
              <p14:cNvContentPartPr/>
              <p14:nvPr/>
            </p14:nvContentPartPr>
            <p14:xfrm>
              <a:off x="7743429" y="6014728"/>
              <a:ext cx="290520" cy="369360"/>
            </p14:xfrm>
          </p:contentPart>
        </mc:Choice>
        <mc:Fallback xmlns="">
          <p:pic>
            <p:nvPicPr>
              <p:cNvPr id="222" name="Cerneală 221">
                <a:extLst>
                  <a:ext uri="{FF2B5EF4-FFF2-40B4-BE49-F238E27FC236}">
                    <a16:creationId xmlns:a16="http://schemas.microsoft.com/office/drawing/2014/main" id="{AF82176E-690C-4776-A2CB-48FF68C9DC45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7725429" y="5997071"/>
                <a:ext cx="326160" cy="40503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23" name="Cerneală 222">
                <a:extLst>
                  <a:ext uri="{FF2B5EF4-FFF2-40B4-BE49-F238E27FC236}">
                    <a16:creationId xmlns:a16="http://schemas.microsoft.com/office/drawing/2014/main" id="{7DFD08E3-A8A6-42DA-87AB-EFA624C437F3}"/>
                  </a:ext>
                </a:extLst>
              </p14:cNvPr>
              <p14:cNvContentPartPr/>
              <p14:nvPr/>
            </p14:nvContentPartPr>
            <p14:xfrm>
              <a:off x="7831629" y="6578128"/>
              <a:ext cx="405720" cy="105840"/>
            </p14:xfrm>
          </p:contentPart>
        </mc:Choice>
        <mc:Fallback xmlns="">
          <p:pic>
            <p:nvPicPr>
              <p:cNvPr id="223" name="Cerneală 222">
                <a:extLst>
                  <a:ext uri="{FF2B5EF4-FFF2-40B4-BE49-F238E27FC236}">
                    <a16:creationId xmlns:a16="http://schemas.microsoft.com/office/drawing/2014/main" id="{7DFD08E3-A8A6-42DA-87AB-EFA624C437F3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7813629" y="6560128"/>
                <a:ext cx="44136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233" name="Cerneală 232">
                <a:extLst>
                  <a:ext uri="{FF2B5EF4-FFF2-40B4-BE49-F238E27FC236}">
                    <a16:creationId xmlns:a16="http://schemas.microsoft.com/office/drawing/2014/main" id="{3D7F659D-81C2-48FF-9CBB-2B0519E27C39}"/>
                  </a:ext>
                </a:extLst>
              </p14:cNvPr>
              <p14:cNvContentPartPr/>
              <p14:nvPr/>
            </p14:nvContentPartPr>
            <p14:xfrm>
              <a:off x="10310949" y="6059728"/>
              <a:ext cx="1620000" cy="597960"/>
            </p14:xfrm>
          </p:contentPart>
        </mc:Choice>
        <mc:Fallback xmlns="">
          <p:pic>
            <p:nvPicPr>
              <p:cNvPr id="233" name="Cerneală 232">
                <a:extLst>
                  <a:ext uri="{FF2B5EF4-FFF2-40B4-BE49-F238E27FC236}">
                    <a16:creationId xmlns:a16="http://schemas.microsoft.com/office/drawing/2014/main" id="{3D7F659D-81C2-48FF-9CBB-2B0519E27C39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0293305" y="6042088"/>
                <a:ext cx="1655648" cy="63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7">
            <p14:nvContentPartPr>
              <p14:cNvPr id="234" name="Cerneală 233">
                <a:extLst>
                  <a:ext uri="{FF2B5EF4-FFF2-40B4-BE49-F238E27FC236}">
                    <a16:creationId xmlns:a16="http://schemas.microsoft.com/office/drawing/2014/main" id="{70ED7AFF-66A7-4241-9F81-3353B2338222}"/>
                  </a:ext>
                </a:extLst>
              </p14:cNvPr>
              <p14:cNvContentPartPr/>
              <p14:nvPr/>
            </p14:nvContentPartPr>
            <p14:xfrm>
              <a:off x="8699229" y="6482728"/>
              <a:ext cx="1308960" cy="196920"/>
            </p14:xfrm>
          </p:contentPart>
        </mc:Choice>
        <mc:Fallback xmlns="">
          <p:pic>
            <p:nvPicPr>
              <p:cNvPr id="234" name="Cerneală 233">
                <a:extLst>
                  <a:ext uri="{FF2B5EF4-FFF2-40B4-BE49-F238E27FC236}">
                    <a16:creationId xmlns:a16="http://schemas.microsoft.com/office/drawing/2014/main" id="{70ED7AFF-66A7-4241-9F81-3353B233822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8681229" y="6464728"/>
                <a:ext cx="134460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41479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Cerneală 1">
                <a:extLst>
                  <a:ext uri="{FF2B5EF4-FFF2-40B4-BE49-F238E27FC236}">
                    <a16:creationId xmlns:a16="http://schemas.microsoft.com/office/drawing/2014/main" id="{749ED67F-AFFE-43A7-827B-3755C83C55D7}"/>
                  </a:ext>
                </a:extLst>
              </p14:cNvPr>
              <p14:cNvContentPartPr/>
              <p14:nvPr/>
            </p14:nvContentPartPr>
            <p14:xfrm>
              <a:off x="813789" y="484465"/>
              <a:ext cx="178560" cy="340560"/>
            </p14:xfrm>
          </p:contentPart>
        </mc:Choice>
        <mc:Fallback xmlns="">
          <p:pic>
            <p:nvPicPr>
              <p:cNvPr id="2" name="Cerneală 1">
                <a:extLst>
                  <a:ext uri="{FF2B5EF4-FFF2-40B4-BE49-F238E27FC236}">
                    <a16:creationId xmlns:a16="http://schemas.microsoft.com/office/drawing/2014/main" id="{749ED67F-AFFE-43A7-827B-3755C83C55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6149" y="466825"/>
                <a:ext cx="214200" cy="37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4DDE49B3-C8CB-4230-B3AF-C07D23FDC0C5}"/>
                  </a:ext>
                </a:extLst>
              </p14:cNvPr>
              <p14:cNvContentPartPr/>
              <p14:nvPr/>
            </p14:nvContentPartPr>
            <p14:xfrm>
              <a:off x="1079829" y="721705"/>
              <a:ext cx="102960" cy="11952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4DDE49B3-C8CB-4230-B3AF-C07D23FDC0C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189" y="703705"/>
                <a:ext cx="138600" cy="15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9D063DFE-3220-4334-B745-0870F56B9524}"/>
                  </a:ext>
                </a:extLst>
              </p14:cNvPr>
              <p14:cNvContentPartPr/>
              <p14:nvPr/>
            </p14:nvContentPartPr>
            <p14:xfrm>
              <a:off x="1222749" y="417505"/>
              <a:ext cx="369360" cy="39456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9D063DFE-3220-4334-B745-0870F56B95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05109" y="399865"/>
                <a:ext cx="40500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" name="Cerneală 4">
                <a:extLst>
                  <a:ext uri="{FF2B5EF4-FFF2-40B4-BE49-F238E27FC236}">
                    <a16:creationId xmlns:a16="http://schemas.microsoft.com/office/drawing/2014/main" id="{EFCC97DC-D485-4BFC-A427-DF43EC55C047}"/>
                  </a:ext>
                </a:extLst>
              </p14:cNvPr>
              <p14:cNvContentPartPr/>
              <p14:nvPr/>
            </p14:nvContentPartPr>
            <p14:xfrm>
              <a:off x="1703349" y="398785"/>
              <a:ext cx="240840" cy="420480"/>
            </p14:xfrm>
          </p:contentPart>
        </mc:Choice>
        <mc:Fallback xmlns="">
          <p:pic>
            <p:nvPicPr>
              <p:cNvPr id="5" name="Cerneală 4">
                <a:extLst>
                  <a:ext uri="{FF2B5EF4-FFF2-40B4-BE49-F238E27FC236}">
                    <a16:creationId xmlns:a16="http://schemas.microsoft.com/office/drawing/2014/main" id="{EFCC97DC-D485-4BFC-A427-DF43EC55C04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85349" y="381145"/>
                <a:ext cx="27648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501BBB3E-71A2-4517-9BBC-EFAF2AF4937A}"/>
                  </a:ext>
                </a:extLst>
              </p14:cNvPr>
              <p14:cNvContentPartPr/>
              <p14:nvPr/>
            </p14:nvContentPartPr>
            <p14:xfrm>
              <a:off x="1920069" y="653305"/>
              <a:ext cx="48600" cy="1080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501BBB3E-71A2-4517-9BBC-EFAF2AF4937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02069" y="635665"/>
                <a:ext cx="84240" cy="4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4C857AF1-7F2D-4D24-8755-07CC130B1818}"/>
                  </a:ext>
                </a:extLst>
              </p14:cNvPr>
              <p14:cNvContentPartPr/>
              <p14:nvPr/>
            </p14:nvContentPartPr>
            <p14:xfrm>
              <a:off x="1732149" y="557905"/>
              <a:ext cx="239040" cy="2448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4C857AF1-7F2D-4D24-8755-07CC130B18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714149" y="539905"/>
                <a:ext cx="274680" cy="6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B7557574-BCA8-44DE-8FB0-A8CBB3127FA7}"/>
                  </a:ext>
                </a:extLst>
              </p14:cNvPr>
              <p14:cNvContentPartPr/>
              <p14:nvPr/>
            </p14:nvContentPartPr>
            <p14:xfrm>
              <a:off x="2120949" y="584545"/>
              <a:ext cx="39600" cy="2098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B7557574-BCA8-44DE-8FB0-A8CBB3127FA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103309" y="566545"/>
                <a:ext cx="75240" cy="2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A4A7349B-32F1-41E3-9946-8219580527F4}"/>
                  </a:ext>
                </a:extLst>
              </p14:cNvPr>
              <p14:cNvContentPartPr/>
              <p14:nvPr/>
            </p14:nvContentPartPr>
            <p14:xfrm>
              <a:off x="2484909" y="480505"/>
              <a:ext cx="308520" cy="3247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A4A7349B-32F1-41E3-9946-8219580527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66909" y="462865"/>
                <a:ext cx="344160" cy="360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7CE9C8E6-1CEA-439B-832E-714ACA990B14}"/>
                  </a:ext>
                </a:extLst>
              </p14:cNvPr>
              <p14:cNvContentPartPr/>
              <p14:nvPr/>
            </p14:nvContentPartPr>
            <p14:xfrm>
              <a:off x="3373389" y="663745"/>
              <a:ext cx="323640" cy="12672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7CE9C8E6-1CEA-439B-832E-714ACA990B1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55749" y="646105"/>
                <a:ext cx="35928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EB90D29D-4852-47A3-B477-4E321A584F4E}"/>
                  </a:ext>
                </a:extLst>
              </p14:cNvPr>
              <p14:cNvContentPartPr/>
              <p14:nvPr/>
            </p14:nvContentPartPr>
            <p14:xfrm>
              <a:off x="3706749" y="656545"/>
              <a:ext cx="451800" cy="1526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EB90D29D-4852-47A3-B477-4E321A584F4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688749" y="638545"/>
                <a:ext cx="48744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3A45D02E-A74E-4F74-89D9-E11EBC084999}"/>
                  </a:ext>
                </a:extLst>
              </p14:cNvPr>
              <p14:cNvContentPartPr/>
              <p14:nvPr/>
            </p14:nvContentPartPr>
            <p14:xfrm>
              <a:off x="4174389" y="662305"/>
              <a:ext cx="877320" cy="1476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3A45D02E-A74E-4F74-89D9-E11EBC0849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156749" y="644665"/>
                <a:ext cx="91296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2644835D-FDC2-4043-AA55-90265C86F468}"/>
                  </a:ext>
                </a:extLst>
              </p14:cNvPr>
              <p14:cNvContentPartPr/>
              <p14:nvPr/>
            </p14:nvContentPartPr>
            <p14:xfrm>
              <a:off x="5374629" y="705145"/>
              <a:ext cx="228240" cy="849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2644835D-FDC2-4043-AA55-90265C86F46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356629" y="687505"/>
                <a:ext cx="263880" cy="12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AF8ED736-4464-4EBD-9275-EB2CC3001165}"/>
                  </a:ext>
                </a:extLst>
              </p14:cNvPr>
              <p14:cNvContentPartPr/>
              <p14:nvPr/>
            </p14:nvContentPartPr>
            <p14:xfrm>
              <a:off x="879669" y="1620625"/>
              <a:ext cx="232920" cy="44136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AF8ED736-4464-4EBD-9275-EB2CC300116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862029" y="1602985"/>
                <a:ext cx="268560" cy="47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B1A0A571-9B14-44ED-91A1-AA687E90A615}"/>
                  </a:ext>
                </a:extLst>
              </p14:cNvPr>
              <p14:cNvContentPartPr/>
              <p14:nvPr/>
            </p14:nvContentPartPr>
            <p14:xfrm>
              <a:off x="1476909" y="2383105"/>
              <a:ext cx="1882440" cy="72396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B1A0A571-9B14-44ED-91A1-AA687E90A615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459266" y="2365456"/>
                <a:ext cx="1918087" cy="75961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7609C7CA-0AC4-4CC0-BC74-9B16DBDF8401}"/>
                  </a:ext>
                </a:extLst>
              </p14:cNvPr>
              <p14:cNvContentPartPr/>
              <p14:nvPr/>
            </p14:nvContentPartPr>
            <p14:xfrm>
              <a:off x="3843909" y="2492545"/>
              <a:ext cx="1991520" cy="97812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7609C7CA-0AC4-4CC0-BC74-9B16DBDF840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826269" y="2474905"/>
                <a:ext cx="2027160" cy="101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50F4F1E1-56B7-4BC5-BA4A-B1F5B51985CD}"/>
                  </a:ext>
                </a:extLst>
              </p14:cNvPr>
              <p14:cNvContentPartPr/>
              <p14:nvPr/>
            </p14:nvContentPartPr>
            <p14:xfrm>
              <a:off x="1491669" y="4003825"/>
              <a:ext cx="3607200" cy="257904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50F4F1E1-56B7-4BC5-BA4A-B1F5B51985CD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473669" y="3986185"/>
                <a:ext cx="3642840" cy="261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54" name="Cerneală 253">
                <a:extLst>
                  <a:ext uri="{FF2B5EF4-FFF2-40B4-BE49-F238E27FC236}">
                    <a16:creationId xmlns:a16="http://schemas.microsoft.com/office/drawing/2014/main" id="{EBF446C6-8E21-4A17-A688-9C7FFEAE2C72}"/>
                  </a:ext>
                </a:extLst>
              </p14:cNvPr>
              <p14:cNvContentPartPr/>
              <p14:nvPr/>
            </p14:nvContentPartPr>
            <p14:xfrm>
              <a:off x="6107229" y="339385"/>
              <a:ext cx="5707800" cy="6499800"/>
            </p14:xfrm>
          </p:contentPart>
        </mc:Choice>
        <mc:Fallback xmlns="">
          <p:pic>
            <p:nvPicPr>
              <p:cNvPr id="254" name="Cerneală 253">
                <a:extLst>
                  <a:ext uri="{FF2B5EF4-FFF2-40B4-BE49-F238E27FC236}">
                    <a16:creationId xmlns:a16="http://schemas.microsoft.com/office/drawing/2014/main" id="{EBF446C6-8E21-4A17-A688-9C7FFEAE2C7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6089229" y="321386"/>
                <a:ext cx="5743440" cy="653543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014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975416" y="502952"/>
            <a:ext cx="97839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ciate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ărilor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  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01E2A0A-FACB-4481-895B-55D9F973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2" y="1143025"/>
            <a:ext cx="2194536" cy="5461212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B49F631C-218A-4CAF-B590-D79951BC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853" y="1143025"/>
            <a:ext cx="1390650" cy="5495925"/>
          </a:xfrm>
          <a:prstGeom prst="rect">
            <a:avLst/>
          </a:prstGeom>
        </p:spPr>
      </p:pic>
      <p:pic>
        <p:nvPicPr>
          <p:cNvPr id="8" name="Imagine 7">
            <a:extLst>
              <a:ext uri="{FF2B5EF4-FFF2-40B4-BE49-F238E27FC236}">
                <a16:creationId xmlns:a16="http://schemas.microsoft.com/office/drawing/2014/main" id="{7C302FE1-2DEA-4790-A3D7-98E12BCDB4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3633" y="685830"/>
            <a:ext cx="1575408" cy="597189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0" name="Cerneală 89">
                <a:extLst>
                  <a:ext uri="{FF2B5EF4-FFF2-40B4-BE49-F238E27FC236}">
                    <a16:creationId xmlns:a16="http://schemas.microsoft.com/office/drawing/2014/main" id="{5261BE6E-B886-4755-86ED-6ACA5D84FFE3}"/>
                  </a:ext>
                </a:extLst>
              </p14:cNvPr>
              <p14:cNvContentPartPr/>
              <p14:nvPr/>
            </p14:nvContentPartPr>
            <p14:xfrm>
              <a:off x="360549" y="2242345"/>
              <a:ext cx="360" cy="360"/>
            </p14:xfrm>
          </p:contentPart>
        </mc:Choice>
        <mc:Fallback xmlns="">
          <p:pic>
            <p:nvPicPr>
              <p:cNvPr id="90" name="Cerneală 89">
                <a:extLst>
                  <a:ext uri="{FF2B5EF4-FFF2-40B4-BE49-F238E27FC236}">
                    <a16:creationId xmlns:a16="http://schemas.microsoft.com/office/drawing/2014/main" id="{5261BE6E-B886-4755-86ED-6ACA5D84FF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2909" y="22243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0" name="Cerneală 99">
                <a:extLst>
                  <a:ext uri="{FF2B5EF4-FFF2-40B4-BE49-F238E27FC236}">
                    <a16:creationId xmlns:a16="http://schemas.microsoft.com/office/drawing/2014/main" id="{6BCB8C6C-042F-42BF-9D78-AD84256452B2}"/>
                  </a:ext>
                </a:extLst>
              </p14:cNvPr>
              <p14:cNvContentPartPr/>
              <p14:nvPr/>
            </p14:nvContentPartPr>
            <p14:xfrm>
              <a:off x="5442669" y="2593705"/>
              <a:ext cx="1914120" cy="1594440"/>
            </p14:xfrm>
          </p:contentPart>
        </mc:Choice>
        <mc:Fallback xmlns="">
          <p:pic>
            <p:nvPicPr>
              <p:cNvPr id="100" name="Cerneală 99">
                <a:extLst>
                  <a:ext uri="{FF2B5EF4-FFF2-40B4-BE49-F238E27FC236}">
                    <a16:creationId xmlns:a16="http://schemas.microsoft.com/office/drawing/2014/main" id="{6BCB8C6C-042F-42BF-9D78-AD84256452B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25029" y="2576065"/>
                <a:ext cx="1949760" cy="163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6" name="Cerneală 105">
                <a:extLst>
                  <a:ext uri="{FF2B5EF4-FFF2-40B4-BE49-F238E27FC236}">
                    <a16:creationId xmlns:a16="http://schemas.microsoft.com/office/drawing/2014/main" id="{7762FDE0-82C7-4A55-834A-B93D20102018}"/>
                  </a:ext>
                </a:extLst>
              </p14:cNvPr>
              <p14:cNvContentPartPr/>
              <p14:nvPr/>
            </p14:nvContentPartPr>
            <p14:xfrm>
              <a:off x="4487589" y="3161065"/>
              <a:ext cx="640080" cy="294480"/>
            </p14:xfrm>
          </p:contentPart>
        </mc:Choice>
        <mc:Fallback xmlns="">
          <p:pic>
            <p:nvPicPr>
              <p:cNvPr id="106" name="Cerneală 105">
                <a:extLst>
                  <a:ext uri="{FF2B5EF4-FFF2-40B4-BE49-F238E27FC236}">
                    <a16:creationId xmlns:a16="http://schemas.microsoft.com/office/drawing/2014/main" id="{7762FDE0-82C7-4A55-834A-B93D2010201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69949" y="3143065"/>
                <a:ext cx="67572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EA8F24D6-B59E-44E9-B12C-B440B3B96D05}"/>
                  </a:ext>
                </a:extLst>
              </p14:cNvPr>
              <p14:cNvContentPartPr/>
              <p14:nvPr/>
            </p14:nvContentPartPr>
            <p14:xfrm>
              <a:off x="4460949" y="3608545"/>
              <a:ext cx="563400" cy="32832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EA8F24D6-B59E-44E9-B12C-B440B3B96D0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443298" y="3590905"/>
                <a:ext cx="599063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C2BFF5F8-81A0-46A7-90B8-B48A421F9095}"/>
                  </a:ext>
                </a:extLst>
              </p14:cNvPr>
              <p14:cNvContentPartPr/>
              <p14:nvPr/>
            </p14:nvContentPartPr>
            <p14:xfrm>
              <a:off x="4648509" y="4980865"/>
              <a:ext cx="2666520" cy="130284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C2BFF5F8-81A0-46A7-90B8-B48A421F909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630869" y="4963225"/>
                <a:ext cx="2702160" cy="1338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43622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în gol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“Open Collector”</a:t>
            </a:r>
          </a:p>
        </p:txBody>
      </p:sp>
      <p:pic>
        <p:nvPicPr>
          <p:cNvPr id="4" name="Imagine 3">
            <a:extLst>
              <a:ext uri="{FF2B5EF4-FFF2-40B4-BE49-F238E27FC236}">
                <a16:creationId xmlns:a16="http://schemas.microsoft.com/office/drawing/2014/main" id="{07A97256-34A5-48BD-8E1B-FD64DE64F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48" y="228635"/>
            <a:ext cx="2905885" cy="3620946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B31F27F5-7433-4553-A5F2-EC86943AC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3611878"/>
            <a:ext cx="10153660" cy="307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629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în gol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“Open Collector”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53B7231-C041-45EC-B060-B749B629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3703317"/>
            <a:ext cx="9953625" cy="2876550"/>
          </a:xfrm>
          <a:prstGeom prst="rect">
            <a:avLst/>
          </a:prstGeom>
        </p:spPr>
      </p:pic>
      <p:pic>
        <p:nvPicPr>
          <p:cNvPr id="6" name="Imagine 5">
            <a:extLst>
              <a:ext uri="{FF2B5EF4-FFF2-40B4-BE49-F238E27FC236}">
                <a16:creationId xmlns:a16="http://schemas.microsoft.com/office/drawing/2014/main" id="{48DD0F94-6A84-4940-88ED-D18DA991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2048" y="228635"/>
            <a:ext cx="2905885" cy="362094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1A18C635-3C47-45A0-909F-F7A4F2E0AFED}"/>
                  </a:ext>
                </a:extLst>
              </p14:cNvPr>
              <p14:cNvContentPartPr/>
              <p14:nvPr/>
            </p14:nvContentPartPr>
            <p14:xfrm>
              <a:off x="655029" y="659065"/>
              <a:ext cx="626040" cy="2746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1A18C635-3C47-45A0-909F-F7A4F2E0AF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7389" y="641425"/>
                <a:ext cx="66168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0" name="Cerneală 139">
                <a:extLst>
                  <a:ext uri="{FF2B5EF4-FFF2-40B4-BE49-F238E27FC236}">
                    <a16:creationId xmlns:a16="http://schemas.microsoft.com/office/drawing/2014/main" id="{57EFD4E2-F14C-4D39-9F60-B8704C3B3ABA}"/>
                  </a:ext>
                </a:extLst>
              </p14:cNvPr>
              <p14:cNvContentPartPr/>
              <p14:nvPr/>
            </p14:nvContentPartPr>
            <p14:xfrm>
              <a:off x="1452789" y="535585"/>
              <a:ext cx="7652160" cy="2841840"/>
            </p14:xfrm>
          </p:contentPart>
        </mc:Choice>
        <mc:Fallback xmlns="">
          <p:pic>
            <p:nvPicPr>
              <p:cNvPr id="140" name="Cerneală 139">
                <a:extLst>
                  <a:ext uri="{FF2B5EF4-FFF2-40B4-BE49-F238E27FC236}">
                    <a16:creationId xmlns:a16="http://schemas.microsoft.com/office/drawing/2014/main" id="{57EFD4E2-F14C-4D39-9F60-B8704C3B3AB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35149" y="517585"/>
                <a:ext cx="7687800" cy="28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5" name="Cerneală 144">
                <a:extLst>
                  <a:ext uri="{FF2B5EF4-FFF2-40B4-BE49-F238E27FC236}">
                    <a16:creationId xmlns:a16="http://schemas.microsoft.com/office/drawing/2014/main" id="{9DF046CD-B78F-4F69-B286-E43818365CC1}"/>
                  </a:ext>
                </a:extLst>
              </p14:cNvPr>
              <p14:cNvContentPartPr/>
              <p14:nvPr/>
            </p14:nvContentPartPr>
            <p14:xfrm>
              <a:off x="9518229" y="5899945"/>
              <a:ext cx="44280" cy="327240"/>
            </p14:xfrm>
          </p:contentPart>
        </mc:Choice>
        <mc:Fallback xmlns="">
          <p:pic>
            <p:nvPicPr>
              <p:cNvPr id="145" name="Cerneală 144">
                <a:extLst>
                  <a:ext uri="{FF2B5EF4-FFF2-40B4-BE49-F238E27FC236}">
                    <a16:creationId xmlns:a16="http://schemas.microsoft.com/office/drawing/2014/main" id="{9DF046CD-B78F-4F69-B286-E43818365CC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00589" y="5881945"/>
                <a:ext cx="7992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6" name="Cerneală 145">
                <a:extLst>
                  <a:ext uri="{FF2B5EF4-FFF2-40B4-BE49-F238E27FC236}">
                    <a16:creationId xmlns:a16="http://schemas.microsoft.com/office/drawing/2014/main" id="{FDFCDD83-BF4A-4E03-A7E9-CF615FE422B7}"/>
                  </a:ext>
                </a:extLst>
              </p14:cNvPr>
              <p14:cNvContentPartPr/>
              <p14:nvPr/>
            </p14:nvContentPartPr>
            <p14:xfrm>
              <a:off x="9549549" y="6330505"/>
              <a:ext cx="45360" cy="80280"/>
            </p14:xfrm>
          </p:contentPart>
        </mc:Choice>
        <mc:Fallback xmlns="">
          <p:pic>
            <p:nvPicPr>
              <p:cNvPr id="146" name="Cerneală 145">
                <a:extLst>
                  <a:ext uri="{FF2B5EF4-FFF2-40B4-BE49-F238E27FC236}">
                    <a16:creationId xmlns:a16="http://schemas.microsoft.com/office/drawing/2014/main" id="{FDFCDD83-BF4A-4E03-A7E9-CF615FE422B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31549" y="6312865"/>
                <a:ext cx="81000" cy="11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7" name="Cerneală 146">
                <a:extLst>
                  <a:ext uri="{FF2B5EF4-FFF2-40B4-BE49-F238E27FC236}">
                    <a16:creationId xmlns:a16="http://schemas.microsoft.com/office/drawing/2014/main" id="{AB87F084-6BD9-4DE6-80F7-959FBEE35E4F}"/>
                  </a:ext>
                </a:extLst>
              </p14:cNvPr>
              <p14:cNvContentPartPr/>
              <p14:nvPr/>
            </p14:nvContentPartPr>
            <p14:xfrm>
              <a:off x="507069" y="5254105"/>
              <a:ext cx="8799120" cy="1368360"/>
            </p14:xfrm>
          </p:contentPart>
        </mc:Choice>
        <mc:Fallback xmlns="">
          <p:pic>
            <p:nvPicPr>
              <p:cNvPr id="147" name="Cerneală 146">
                <a:extLst>
                  <a:ext uri="{FF2B5EF4-FFF2-40B4-BE49-F238E27FC236}">
                    <a16:creationId xmlns:a16="http://schemas.microsoft.com/office/drawing/2014/main" id="{AB87F084-6BD9-4DE6-80F7-959FBEE35E4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89429" y="5236465"/>
                <a:ext cx="8834760" cy="14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80882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în gol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“Open Collector”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9DA51740-2C46-4396-8804-DAC8B4E4A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2331732"/>
            <a:ext cx="3916265" cy="4389072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2A29D28C-BAB9-4170-A6E4-8B9C8D106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685830"/>
            <a:ext cx="10789802" cy="151076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B4C45941-9206-4994-8BD5-87CEB605988A}"/>
                  </a:ext>
                </a:extLst>
              </p14:cNvPr>
              <p14:cNvContentPartPr/>
              <p14:nvPr/>
            </p14:nvContentPartPr>
            <p14:xfrm>
              <a:off x="1702989" y="2708185"/>
              <a:ext cx="1055160" cy="188928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B4C45941-9206-4994-8BD5-87CEB60598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66989" y="2636185"/>
                <a:ext cx="1126800" cy="20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1ACA07D8-A24C-464A-953B-141FE4D1D659}"/>
                  </a:ext>
                </a:extLst>
              </p14:cNvPr>
              <p14:cNvContentPartPr/>
              <p14:nvPr/>
            </p14:nvContentPartPr>
            <p14:xfrm>
              <a:off x="1746189" y="5180665"/>
              <a:ext cx="784440" cy="8856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1ACA07D8-A24C-464A-953B-141FE4D1D6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710549" y="5109025"/>
                <a:ext cx="856080" cy="102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2F3B1A47-F2BF-4FD7-B1DB-9F1D457DF64B}"/>
                  </a:ext>
                </a:extLst>
              </p14:cNvPr>
              <p14:cNvContentPartPr/>
              <p14:nvPr/>
            </p14:nvContentPartPr>
            <p14:xfrm>
              <a:off x="4860189" y="4263745"/>
              <a:ext cx="4320" cy="36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2F3B1A47-F2BF-4FD7-B1DB-9F1D457DF64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42549" y="4227745"/>
                <a:ext cx="399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88B6E021-2C41-411A-B5F9-76E3E16CD72B}"/>
                  </a:ext>
                </a:extLst>
              </p14:cNvPr>
              <p14:cNvContentPartPr/>
              <p14:nvPr/>
            </p14:nvContentPartPr>
            <p14:xfrm>
              <a:off x="2938869" y="2708905"/>
              <a:ext cx="200520" cy="2880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88B6E021-2C41-411A-B5F9-76E3E16CD72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21229" y="2673265"/>
                <a:ext cx="2361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C4C9D87C-7E11-4069-9A6E-A4629F2A99E2}"/>
                  </a:ext>
                </a:extLst>
              </p14:cNvPr>
              <p14:cNvContentPartPr/>
              <p14:nvPr/>
            </p14:nvContentPartPr>
            <p14:xfrm>
              <a:off x="3259629" y="2723665"/>
              <a:ext cx="46080" cy="18864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C4C9D87C-7E11-4069-9A6E-A4629F2A99E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41629" y="2687665"/>
                <a:ext cx="81720" cy="26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39F6BEBE-1211-4BFE-8A0D-A73B18F3F23C}"/>
                  </a:ext>
                </a:extLst>
              </p14:cNvPr>
              <p14:cNvContentPartPr/>
              <p14:nvPr/>
            </p14:nvContentPartPr>
            <p14:xfrm>
              <a:off x="3233349" y="2528905"/>
              <a:ext cx="15120" cy="118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39F6BEBE-1211-4BFE-8A0D-A73B18F3F2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15709" y="2493265"/>
                <a:ext cx="5076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AE61AEAF-EA99-4DF6-9F51-3EC976BF03F5}"/>
                  </a:ext>
                </a:extLst>
              </p14:cNvPr>
              <p14:cNvContentPartPr/>
              <p14:nvPr/>
            </p14:nvContentPartPr>
            <p14:xfrm>
              <a:off x="3073149" y="3275545"/>
              <a:ext cx="159840" cy="1569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AE61AEAF-EA99-4DF6-9F51-3EC976BF03F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055149" y="3239905"/>
                <a:ext cx="19548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9BFF924B-F014-47F1-A492-F12FB5A29E94}"/>
                  </a:ext>
                </a:extLst>
              </p14:cNvPr>
              <p14:cNvContentPartPr/>
              <p14:nvPr/>
            </p14:nvContentPartPr>
            <p14:xfrm>
              <a:off x="3329469" y="3211825"/>
              <a:ext cx="238320" cy="1458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9BFF924B-F014-47F1-A492-F12FB5A29E9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311469" y="3175825"/>
                <a:ext cx="273960" cy="21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D458DB66-21E3-4E52-9ACD-B8930262C4C0}"/>
                  </a:ext>
                </a:extLst>
              </p14:cNvPr>
              <p14:cNvContentPartPr/>
              <p14:nvPr/>
            </p14:nvContentPartPr>
            <p14:xfrm>
              <a:off x="3577509" y="2908705"/>
              <a:ext cx="171000" cy="3697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D458DB66-21E3-4E52-9ACD-B8930262C4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59509" y="2873065"/>
                <a:ext cx="206640" cy="44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8250A6D2-2EA2-45B5-8151-E193D30F7305}"/>
                  </a:ext>
                </a:extLst>
              </p14:cNvPr>
              <p14:cNvContentPartPr/>
              <p14:nvPr/>
            </p14:nvContentPartPr>
            <p14:xfrm>
              <a:off x="3740949" y="2743825"/>
              <a:ext cx="254520" cy="4521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8250A6D2-2EA2-45B5-8151-E193D30F730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722949" y="2707825"/>
                <a:ext cx="290160" cy="52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DC1D1A0E-0785-4F7C-AA78-58EC7C095EDA}"/>
                  </a:ext>
                </a:extLst>
              </p14:cNvPr>
              <p14:cNvContentPartPr/>
              <p14:nvPr/>
            </p14:nvContentPartPr>
            <p14:xfrm>
              <a:off x="3988989" y="2580025"/>
              <a:ext cx="525960" cy="56628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DC1D1A0E-0785-4F7C-AA78-58EC7C095ED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971349" y="2544025"/>
                <a:ext cx="561600" cy="63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4DDB9B87-6839-42C0-92FB-A36C381C3441}"/>
                  </a:ext>
                </a:extLst>
              </p14:cNvPr>
              <p14:cNvContentPartPr/>
              <p14:nvPr/>
            </p14:nvContentPartPr>
            <p14:xfrm>
              <a:off x="4129029" y="2639065"/>
              <a:ext cx="673560" cy="23868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4DDB9B87-6839-42C0-92FB-A36C381C344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111389" y="2603065"/>
                <a:ext cx="7092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5368CCB3-AAF8-4EEA-8736-14207828FBCF}"/>
                  </a:ext>
                </a:extLst>
              </p14:cNvPr>
              <p14:cNvContentPartPr/>
              <p14:nvPr/>
            </p14:nvContentPartPr>
            <p14:xfrm>
              <a:off x="2734749" y="2599105"/>
              <a:ext cx="8640" cy="1206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5368CCB3-AAF8-4EEA-8736-14207828FBC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717109" y="2563465"/>
                <a:ext cx="442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85E2F19-8095-4C87-946E-777709E42C8A}"/>
                  </a:ext>
                </a:extLst>
              </p14:cNvPr>
              <p14:cNvContentPartPr/>
              <p14:nvPr/>
            </p14:nvContentPartPr>
            <p14:xfrm>
              <a:off x="2807829" y="2535745"/>
              <a:ext cx="16920" cy="16416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85E2F19-8095-4C87-946E-777709E42C8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2790189" y="2500105"/>
                <a:ext cx="525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933AFF08-FCAA-4E15-BDE7-C0EC5CE4126C}"/>
                  </a:ext>
                </a:extLst>
              </p14:cNvPr>
              <p14:cNvContentPartPr/>
              <p14:nvPr/>
            </p14:nvContentPartPr>
            <p14:xfrm>
              <a:off x="3430989" y="2343505"/>
              <a:ext cx="16200" cy="16848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933AFF08-FCAA-4E15-BDE7-C0EC5CE4126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12989" y="2307505"/>
                <a:ext cx="518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700B0B3B-20F1-43EF-9449-389CA39609D2}"/>
                  </a:ext>
                </a:extLst>
              </p14:cNvPr>
              <p14:cNvContentPartPr/>
              <p14:nvPr/>
            </p14:nvContentPartPr>
            <p14:xfrm>
              <a:off x="3518469" y="2339545"/>
              <a:ext cx="4320" cy="1882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700B0B3B-20F1-43EF-9449-389CA39609D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500829" y="2303545"/>
                <a:ext cx="399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A16EEFC5-F002-44C4-835E-FAB4F499C790}"/>
                  </a:ext>
                </a:extLst>
              </p14:cNvPr>
              <p14:cNvContentPartPr/>
              <p14:nvPr/>
            </p14:nvContentPartPr>
            <p14:xfrm>
              <a:off x="3223989" y="2484265"/>
              <a:ext cx="81360" cy="8280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A16EEFC5-F002-44C4-835E-FAB4F499C790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206349" y="2448265"/>
                <a:ext cx="117000" cy="15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46C6F007-BDEE-4480-9A8A-DB1725411F72}"/>
                  </a:ext>
                </a:extLst>
              </p14:cNvPr>
              <p14:cNvContentPartPr/>
              <p14:nvPr/>
            </p14:nvContentPartPr>
            <p14:xfrm>
              <a:off x="3253149" y="2718985"/>
              <a:ext cx="73800" cy="975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46C6F007-BDEE-4480-9A8A-DB1725411F7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235149" y="2682985"/>
                <a:ext cx="10944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4F50B9D1-44E8-4830-90D9-D907344980CC}"/>
                  </a:ext>
                </a:extLst>
              </p14:cNvPr>
              <p14:cNvContentPartPr/>
              <p14:nvPr/>
            </p14:nvContentPartPr>
            <p14:xfrm>
              <a:off x="3266829" y="2698105"/>
              <a:ext cx="66600" cy="197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4F50B9D1-44E8-4830-90D9-D907344980CC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3249189" y="2662105"/>
                <a:ext cx="10224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9879B19A-42A9-41E4-925F-E48617969F35}"/>
                  </a:ext>
                </a:extLst>
              </p14:cNvPr>
              <p14:cNvContentPartPr/>
              <p14:nvPr/>
            </p14:nvContentPartPr>
            <p14:xfrm>
              <a:off x="324909" y="4836505"/>
              <a:ext cx="2520" cy="36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9879B19A-42A9-41E4-925F-E48617969F3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269" y="4800865"/>
                <a:ext cx="3816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6" name="Cerneală 85">
                <a:extLst>
                  <a:ext uri="{FF2B5EF4-FFF2-40B4-BE49-F238E27FC236}">
                    <a16:creationId xmlns:a16="http://schemas.microsoft.com/office/drawing/2014/main" id="{B4D25192-5581-4BF3-919D-50B1F5846467}"/>
                  </a:ext>
                </a:extLst>
              </p14:cNvPr>
              <p14:cNvContentPartPr/>
              <p14:nvPr/>
            </p14:nvContentPartPr>
            <p14:xfrm>
              <a:off x="331029" y="2641945"/>
              <a:ext cx="5829840" cy="3870360"/>
            </p14:xfrm>
          </p:contentPart>
        </mc:Choice>
        <mc:Fallback xmlns="">
          <p:pic>
            <p:nvPicPr>
              <p:cNvPr id="86" name="Cerneală 85">
                <a:extLst>
                  <a:ext uri="{FF2B5EF4-FFF2-40B4-BE49-F238E27FC236}">
                    <a16:creationId xmlns:a16="http://schemas.microsoft.com/office/drawing/2014/main" id="{B4D25192-5581-4BF3-919D-50B1F584646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13389" y="2624303"/>
                <a:ext cx="5865480" cy="390600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87" name="Cerneală 86">
                <a:extLst>
                  <a:ext uri="{FF2B5EF4-FFF2-40B4-BE49-F238E27FC236}">
                    <a16:creationId xmlns:a16="http://schemas.microsoft.com/office/drawing/2014/main" id="{F9C288C3-2B0D-4E01-BD8F-CE03F399AE8F}"/>
                  </a:ext>
                </a:extLst>
              </p14:cNvPr>
              <p14:cNvContentPartPr/>
              <p14:nvPr/>
            </p14:nvContentPartPr>
            <p14:xfrm>
              <a:off x="2747709" y="1578505"/>
              <a:ext cx="2326320" cy="380160"/>
            </p14:xfrm>
          </p:contentPart>
        </mc:Choice>
        <mc:Fallback xmlns="">
          <p:pic>
            <p:nvPicPr>
              <p:cNvPr id="87" name="Cerneală 86">
                <a:extLst>
                  <a:ext uri="{FF2B5EF4-FFF2-40B4-BE49-F238E27FC236}">
                    <a16:creationId xmlns:a16="http://schemas.microsoft.com/office/drawing/2014/main" id="{F9C288C3-2B0D-4E01-BD8F-CE03F399AE8F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2729709" y="1560505"/>
                <a:ext cx="2361960" cy="41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5" name="Cerneală 154">
                <a:extLst>
                  <a:ext uri="{FF2B5EF4-FFF2-40B4-BE49-F238E27FC236}">
                    <a16:creationId xmlns:a16="http://schemas.microsoft.com/office/drawing/2014/main" id="{93A815E3-856D-46B5-955D-33A4484D0613}"/>
                  </a:ext>
                </a:extLst>
              </p14:cNvPr>
              <p14:cNvContentPartPr/>
              <p14:nvPr/>
            </p14:nvContentPartPr>
            <p14:xfrm>
              <a:off x="6549669" y="2476345"/>
              <a:ext cx="5251320" cy="2397600"/>
            </p14:xfrm>
          </p:contentPart>
        </mc:Choice>
        <mc:Fallback xmlns="">
          <p:pic>
            <p:nvPicPr>
              <p:cNvPr id="155" name="Cerneală 154">
                <a:extLst>
                  <a:ext uri="{FF2B5EF4-FFF2-40B4-BE49-F238E27FC236}">
                    <a16:creationId xmlns:a16="http://schemas.microsoft.com/office/drawing/2014/main" id="{93A815E3-856D-46B5-955D-33A4484D061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6532028" y="2458705"/>
                <a:ext cx="5286962" cy="24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89114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în gol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“Open Collector”</a:t>
            </a:r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02B70FF-1DD2-4F36-9DC5-5F7F6671A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685830"/>
            <a:ext cx="11409047" cy="134058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54254F51-5503-4AD7-934D-0294775E9CF6}"/>
                  </a:ext>
                </a:extLst>
              </p14:cNvPr>
              <p14:cNvContentPartPr/>
              <p14:nvPr/>
            </p14:nvContentPartPr>
            <p14:xfrm>
              <a:off x="6226389" y="2193025"/>
              <a:ext cx="440280" cy="30168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54254F51-5503-4AD7-934D-0294775E9CF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08735" y="2175046"/>
                <a:ext cx="475949" cy="33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F1B5E773-2405-4CC1-9B49-502DC6F42262}"/>
                  </a:ext>
                </a:extLst>
              </p14:cNvPr>
              <p14:cNvContentPartPr/>
              <p14:nvPr/>
            </p14:nvContentPartPr>
            <p14:xfrm>
              <a:off x="5523669" y="2314705"/>
              <a:ext cx="530640" cy="19836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F1B5E773-2405-4CC1-9B49-502DC6F4226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505681" y="2297065"/>
                <a:ext cx="566256" cy="23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94C73A3D-7BC6-4587-8DC1-B412FE677823}"/>
                  </a:ext>
                </a:extLst>
              </p14:cNvPr>
              <p14:cNvContentPartPr/>
              <p14:nvPr/>
            </p14:nvContentPartPr>
            <p14:xfrm>
              <a:off x="4412709" y="2185465"/>
              <a:ext cx="880200" cy="32688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94C73A3D-7BC6-4587-8DC1-B412FE67782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395062" y="2167465"/>
                <a:ext cx="915855" cy="36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5795B6FF-44F7-490B-BFA1-9EC84011595A}"/>
                  </a:ext>
                </a:extLst>
              </p14:cNvPr>
              <p14:cNvContentPartPr/>
              <p14:nvPr/>
            </p14:nvContentPartPr>
            <p14:xfrm>
              <a:off x="1077669" y="2368345"/>
              <a:ext cx="3075120" cy="289368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5795B6FF-44F7-490B-BFA1-9EC84011595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9669" y="2350345"/>
                <a:ext cx="3110760" cy="29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CE09ECF5-03FA-42EA-8F61-190DA0F6C703}"/>
                  </a:ext>
                </a:extLst>
              </p14:cNvPr>
              <p14:cNvContentPartPr/>
              <p14:nvPr/>
            </p14:nvContentPartPr>
            <p14:xfrm>
              <a:off x="7256709" y="3714745"/>
              <a:ext cx="375120" cy="26496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CE09ECF5-03FA-42EA-8F61-190DA0F6C70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238709" y="3697105"/>
                <a:ext cx="410760" cy="30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853962CB-D2AB-4293-AE2A-BD37932698A5}"/>
                  </a:ext>
                </a:extLst>
              </p14:cNvPr>
              <p14:cNvContentPartPr/>
              <p14:nvPr/>
            </p14:nvContentPartPr>
            <p14:xfrm>
              <a:off x="6246189" y="3630145"/>
              <a:ext cx="579960" cy="32292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853962CB-D2AB-4293-AE2A-BD37932698A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28549" y="3612505"/>
                <a:ext cx="615600" cy="35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A61D5AB6-6C4D-4DA3-B2F1-BDB7D18B3A65}"/>
                  </a:ext>
                </a:extLst>
              </p14:cNvPr>
              <p14:cNvContentPartPr/>
              <p14:nvPr/>
            </p14:nvContentPartPr>
            <p14:xfrm>
              <a:off x="5534109" y="3676585"/>
              <a:ext cx="369360" cy="25560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A61D5AB6-6C4D-4DA3-B2F1-BDB7D18B3A6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16109" y="3658585"/>
                <a:ext cx="405000" cy="29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CC35FB2F-2C45-4586-83AD-73F91C42481B}"/>
                  </a:ext>
                </a:extLst>
              </p14:cNvPr>
              <p14:cNvContentPartPr/>
              <p14:nvPr/>
            </p14:nvContentPartPr>
            <p14:xfrm>
              <a:off x="8080029" y="3668305"/>
              <a:ext cx="831240" cy="34848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CC35FB2F-2C45-4586-83AD-73F91C42481B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062389" y="3650647"/>
                <a:ext cx="866880" cy="3841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E74F46DE-43DC-42A8-BABA-E5E2876CEEF8}"/>
                  </a:ext>
                </a:extLst>
              </p14:cNvPr>
              <p14:cNvContentPartPr/>
              <p14:nvPr/>
            </p14:nvContentPartPr>
            <p14:xfrm>
              <a:off x="5009949" y="3801505"/>
              <a:ext cx="221040" cy="1008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E74F46DE-43DC-42A8-BABA-E5E2876CEEF8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4991949" y="3783865"/>
                <a:ext cx="256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5" name="Cerneală 84">
                <a:extLst>
                  <a:ext uri="{FF2B5EF4-FFF2-40B4-BE49-F238E27FC236}">
                    <a16:creationId xmlns:a16="http://schemas.microsoft.com/office/drawing/2014/main" id="{F06A815C-5086-4BC2-B11A-8A780CD27716}"/>
                  </a:ext>
                </a:extLst>
              </p14:cNvPr>
              <p14:cNvContentPartPr/>
              <p14:nvPr/>
            </p14:nvContentPartPr>
            <p14:xfrm>
              <a:off x="9528669" y="3571825"/>
              <a:ext cx="717120" cy="380880"/>
            </p14:xfrm>
          </p:contentPart>
        </mc:Choice>
        <mc:Fallback xmlns="">
          <p:pic>
            <p:nvPicPr>
              <p:cNvPr id="85" name="Cerneală 84">
                <a:extLst>
                  <a:ext uri="{FF2B5EF4-FFF2-40B4-BE49-F238E27FC236}">
                    <a16:creationId xmlns:a16="http://schemas.microsoft.com/office/drawing/2014/main" id="{F06A815C-5086-4BC2-B11A-8A780CD2771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11020" y="3554185"/>
                <a:ext cx="752778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01" name="Cerneală 100">
                <a:extLst>
                  <a:ext uri="{FF2B5EF4-FFF2-40B4-BE49-F238E27FC236}">
                    <a16:creationId xmlns:a16="http://schemas.microsoft.com/office/drawing/2014/main" id="{24918782-4351-4299-9554-1BE6EF1EB5DC}"/>
                  </a:ext>
                </a:extLst>
              </p14:cNvPr>
              <p14:cNvContentPartPr/>
              <p14:nvPr/>
            </p14:nvContentPartPr>
            <p14:xfrm>
              <a:off x="9172629" y="4056025"/>
              <a:ext cx="1531440" cy="381240"/>
            </p14:xfrm>
          </p:contentPart>
        </mc:Choice>
        <mc:Fallback xmlns="">
          <p:pic>
            <p:nvPicPr>
              <p:cNvPr id="101" name="Cerneală 100">
                <a:extLst>
                  <a:ext uri="{FF2B5EF4-FFF2-40B4-BE49-F238E27FC236}">
                    <a16:creationId xmlns:a16="http://schemas.microsoft.com/office/drawing/2014/main" id="{24918782-4351-4299-9554-1BE6EF1EB5DC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154993" y="4038042"/>
                <a:ext cx="1567072" cy="4168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3C62C7B0-B8CD-4665-AB80-17A1D79B6B64}"/>
                  </a:ext>
                </a:extLst>
              </p14:cNvPr>
              <p14:cNvContentPartPr/>
              <p14:nvPr/>
            </p14:nvContentPartPr>
            <p14:xfrm>
              <a:off x="7480269" y="4234945"/>
              <a:ext cx="1101960" cy="27720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3C62C7B0-B8CD-4665-AB80-17A1D79B6B6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7462629" y="4216945"/>
                <a:ext cx="11376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6347AB78-F899-46CA-9CAB-959A9FAB0CB0}"/>
                  </a:ext>
                </a:extLst>
              </p14:cNvPr>
              <p14:cNvContentPartPr/>
              <p14:nvPr/>
            </p14:nvContentPartPr>
            <p14:xfrm>
              <a:off x="5539509" y="4223785"/>
              <a:ext cx="1363320" cy="51876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6347AB78-F899-46CA-9CAB-959A9FAB0CB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521864" y="4205797"/>
                <a:ext cx="1398969" cy="5543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66867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 “Tristate Logic Output”</a:t>
            </a:r>
          </a:p>
        </p:txBody>
      </p:sp>
      <p:pic>
        <p:nvPicPr>
          <p:cNvPr id="7" name="Imagine 6">
            <a:extLst>
              <a:ext uri="{FF2B5EF4-FFF2-40B4-BE49-F238E27FC236}">
                <a16:creationId xmlns:a16="http://schemas.microsoft.com/office/drawing/2014/main" id="{6B279643-362C-4566-8434-D88DDD0623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685830"/>
            <a:ext cx="11673779" cy="496855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F6E7F4F-B23E-473C-AE3A-63F29FCB2381}"/>
                  </a:ext>
                </a:extLst>
              </p14:cNvPr>
              <p14:cNvContentPartPr/>
              <p14:nvPr/>
            </p14:nvContentPartPr>
            <p14:xfrm>
              <a:off x="7180389" y="1265665"/>
              <a:ext cx="331200" cy="2394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F6E7F4F-B23E-473C-AE3A-63F29FCB238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62409" y="1247665"/>
                <a:ext cx="366801" cy="27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21EDB8FF-1C60-4AE7-B0A0-C378C83D1142}"/>
                  </a:ext>
                </a:extLst>
              </p14:cNvPr>
              <p14:cNvContentPartPr/>
              <p14:nvPr/>
            </p14:nvContentPartPr>
            <p14:xfrm>
              <a:off x="6333309" y="1111225"/>
              <a:ext cx="348840" cy="36756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21EDB8FF-1C60-4AE7-B0A0-C378C83D114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15309" y="1093585"/>
                <a:ext cx="384480" cy="40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C0F01159-FCCF-4EDA-9530-F90B63242F5B}"/>
                  </a:ext>
                </a:extLst>
              </p14:cNvPr>
              <p14:cNvContentPartPr/>
              <p14:nvPr/>
            </p14:nvContentPartPr>
            <p14:xfrm>
              <a:off x="5726349" y="1116985"/>
              <a:ext cx="383400" cy="3704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C0F01159-FCCF-4EDA-9530-F90B63242F5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708349" y="1099328"/>
                <a:ext cx="419040" cy="40611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6198C4B9-FF09-4DB3-A6BE-A7E4CB53A7A2}"/>
                  </a:ext>
                </a:extLst>
              </p14:cNvPr>
              <p14:cNvContentPartPr/>
              <p14:nvPr/>
            </p14:nvContentPartPr>
            <p14:xfrm>
              <a:off x="10168749" y="1285105"/>
              <a:ext cx="872640" cy="18720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6198C4B9-FF09-4DB3-A6BE-A7E4CB53A7A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151109" y="1267465"/>
                <a:ext cx="908280" cy="22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CE3F7262-BB4C-4013-A6B2-56423F2D972E}"/>
                  </a:ext>
                </a:extLst>
              </p14:cNvPr>
              <p14:cNvContentPartPr/>
              <p14:nvPr/>
            </p14:nvContentPartPr>
            <p14:xfrm>
              <a:off x="7834509" y="1104745"/>
              <a:ext cx="1857240" cy="59760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CE3F7262-BB4C-4013-A6B2-56423F2D972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16866" y="1086745"/>
                <a:ext cx="1892887" cy="63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61007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7FE432F4-3E58-42CF-B3CF-39D4D35FA24C}"/>
                  </a:ext>
                </a:extLst>
              </p14:cNvPr>
              <p14:cNvContentPartPr/>
              <p14:nvPr/>
            </p14:nvContentPartPr>
            <p14:xfrm>
              <a:off x="1294389" y="692545"/>
              <a:ext cx="9360" cy="23364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7FE432F4-3E58-42CF-B3CF-39D4D35FA2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6749" y="674905"/>
                <a:ext cx="4500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8D0769D8-79FC-4248-88DE-1E35F65963F1}"/>
                  </a:ext>
                </a:extLst>
              </p14:cNvPr>
              <p14:cNvContentPartPr/>
              <p14:nvPr/>
            </p14:nvContentPartPr>
            <p14:xfrm>
              <a:off x="2128869" y="792985"/>
              <a:ext cx="581760" cy="16092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8D0769D8-79FC-4248-88DE-1E35F65963F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10869" y="775025"/>
                <a:ext cx="617400" cy="1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71258944-D774-4CCB-8282-69501867051C}"/>
                  </a:ext>
                </a:extLst>
              </p14:cNvPr>
              <p14:cNvContentPartPr/>
              <p14:nvPr/>
            </p14:nvContentPartPr>
            <p14:xfrm>
              <a:off x="1385829" y="808465"/>
              <a:ext cx="653040" cy="1422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71258944-D774-4CCB-8282-69501867051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367839" y="790465"/>
                <a:ext cx="68866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A9CE8B00-2653-40B3-B03C-86FAC7A56F43}"/>
                  </a:ext>
                </a:extLst>
              </p14:cNvPr>
              <p14:cNvContentPartPr/>
              <p14:nvPr/>
            </p14:nvContentPartPr>
            <p14:xfrm>
              <a:off x="552789" y="687145"/>
              <a:ext cx="268920" cy="4158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A9CE8B00-2653-40B3-B03C-86FAC7A56F4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35149" y="669505"/>
                <a:ext cx="304560" cy="45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30059C9C-9B2B-4EC1-B06E-43103906B2B2}"/>
                  </a:ext>
                </a:extLst>
              </p14:cNvPr>
              <p14:cNvContentPartPr/>
              <p14:nvPr/>
            </p14:nvContentPartPr>
            <p14:xfrm>
              <a:off x="3205989" y="842305"/>
              <a:ext cx="340200" cy="11088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30059C9C-9B2B-4EC1-B06E-43103906B2B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87989" y="824305"/>
                <a:ext cx="375840" cy="14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DABA9C0C-803A-4A3C-8371-B772FC8FCD0A}"/>
                  </a:ext>
                </a:extLst>
              </p14:cNvPr>
              <p14:cNvContentPartPr/>
              <p14:nvPr/>
            </p14:nvContentPartPr>
            <p14:xfrm>
              <a:off x="7019469" y="629905"/>
              <a:ext cx="94320" cy="3369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DABA9C0C-803A-4A3C-8371-B772FC8FCD0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001469" y="612265"/>
                <a:ext cx="129960" cy="37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AC681232-C2A4-4AC9-B3EC-406E55E6863C}"/>
                  </a:ext>
                </a:extLst>
              </p14:cNvPr>
              <p14:cNvContentPartPr/>
              <p14:nvPr/>
            </p14:nvContentPartPr>
            <p14:xfrm>
              <a:off x="7266789" y="687865"/>
              <a:ext cx="346320" cy="19692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AC681232-C2A4-4AC9-B3EC-406E55E6863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249149" y="669865"/>
                <a:ext cx="38196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391FBCAF-837D-46A5-BF78-D9F81EA865DA}"/>
                  </a:ext>
                </a:extLst>
              </p14:cNvPr>
              <p14:cNvContentPartPr/>
              <p14:nvPr/>
            </p14:nvContentPartPr>
            <p14:xfrm>
              <a:off x="5067189" y="605065"/>
              <a:ext cx="1643400" cy="33408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391FBCAF-837D-46A5-BF78-D9F81EA865D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049549" y="587065"/>
                <a:ext cx="1679040" cy="369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431DD61E-34E9-427A-9E8B-10987CE89CDF}"/>
                  </a:ext>
                </a:extLst>
              </p14:cNvPr>
              <p14:cNvContentPartPr/>
              <p14:nvPr/>
            </p14:nvContentPartPr>
            <p14:xfrm>
              <a:off x="3790629" y="715945"/>
              <a:ext cx="863640" cy="2134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431DD61E-34E9-427A-9E8B-10987CE89C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772629" y="698305"/>
                <a:ext cx="899280" cy="24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8605F45C-E44E-427A-8BC5-E2C6D0542879}"/>
                  </a:ext>
                </a:extLst>
              </p14:cNvPr>
              <p14:cNvContentPartPr/>
              <p14:nvPr/>
            </p14:nvContentPartPr>
            <p14:xfrm>
              <a:off x="7874469" y="540985"/>
              <a:ext cx="2203200" cy="57960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8605F45C-E44E-427A-8BC5-E2C6D054287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856829" y="522974"/>
                <a:ext cx="2238840" cy="6152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5" name="Cerneală 64">
                <a:extLst>
                  <a:ext uri="{FF2B5EF4-FFF2-40B4-BE49-F238E27FC236}">
                    <a16:creationId xmlns:a16="http://schemas.microsoft.com/office/drawing/2014/main" id="{89FD291B-4D03-4490-B470-D1C2ACCC80BD}"/>
                  </a:ext>
                </a:extLst>
              </p14:cNvPr>
              <p14:cNvContentPartPr/>
              <p14:nvPr/>
            </p14:nvContentPartPr>
            <p14:xfrm>
              <a:off x="3590109" y="1344505"/>
              <a:ext cx="220320" cy="21960"/>
            </p14:xfrm>
          </p:contentPart>
        </mc:Choice>
        <mc:Fallback xmlns="">
          <p:pic>
            <p:nvPicPr>
              <p:cNvPr id="65" name="Cerneală 64">
                <a:extLst>
                  <a:ext uri="{FF2B5EF4-FFF2-40B4-BE49-F238E27FC236}">
                    <a16:creationId xmlns:a16="http://schemas.microsoft.com/office/drawing/2014/main" id="{89FD291B-4D03-4490-B470-D1C2ACCC80B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572109" y="1326865"/>
                <a:ext cx="25596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6" name="Cerneală 65">
                <a:extLst>
                  <a:ext uri="{FF2B5EF4-FFF2-40B4-BE49-F238E27FC236}">
                    <a16:creationId xmlns:a16="http://schemas.microsoft.com/office/drawing/2014/main" id="{5577B59B-2B0A-401B-A6E1-D8361D67CC41}"/>
                  </a:ext>
                </a:extLst>
              </p14:cNvPr>
              <p14:cNvContentPartPr/>
              <p14:nvPr/>
            </p14:nvContentPartPr>
            <p14:xfrm>
              <a:off x="3590109" y="1469785"/>
              <a:ext cx="168480" cy="212040"/>
            </p14:xfrm>
          </p:contentPart>
        </mc:Choice>
        <mc:Fallback xmlns="">
          <p:pic>
            <p:nvPicPr>
              <p:cNvPr id="66" name="Cerneală 65">
                <a:extLst>
                  <a:ext uri="{FF2B5EF4-FFF2-40B4-BE49-F238E27FC236}">
                    <a16:creationId xmlns:a16="http://schemas.microsoft.com/office/drawing/2014/main" id="{5577B59B-2B0A-401B-A6E1-D8361D67CC4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572109" y="1451785"/>
                <a:ext cx="204120" cy="24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67" name="Cerneală 66">
                <a:extLst>
                  <a:ext uri="{FF2B5EF4-FFF2-40B4-BE49-F238E27FC236}">
                    <a16:creationId xmlns:a16="http://schemas.microsoft.com/office/drawing/2014/main" id="{78ACF6B1-E647-4C3B-B4CE-B01520920FDA}"/>
                  </a:ext>
                </a:extLst>
              </p14:cNvPr>
              <p14:cNvContentPartPr/>
              <p14:nvPr/>
            </p14:nvContentPartPr>
            <p14:xfrm>
              <a:off x="1411389" y="1414705"/>
              <a:ext cx="2044440" cy="694800"/>
            </p14:xfrm>
          </p:contentPart>
        </mc:Choice>
        <mc:Fallback xmlns="">
          <p:pic>
            <p:nvPicPr>
              <p:cNvPr id="67" name="Cerneală 66">
                <a:extLst>
                  <a:ext uri="{FF2B5EF4-FFF2-40B4-BE49-F238E27FC236}">
                    <a16:creationId xmlns:a16="http://schemas.microsoft.com/office/drawing/2014/main" id="{78ACF6B1-E647-4C3B-B4CE-B01520920FD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393749" y="1396705"/>
                <a:ext cx="2080080" cy="73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70" name="Cerneală 69">
                <a:extLst>
                  <a:ext uri="{FF2B5EF4-FFF2-40B4-BE49-F238E27FC236}">
                    <a16:creationId xmlns:a16="http://schemas.microsoft.com/office/drawing/2014/main" id="{A8A9D273-A8FB-4666-BFEF-001F3E9236D0}"/>
                  </a:ext>
                </a:extLst>
              </p14:cNvPr>
              <p14:cNvContentPartPr/>
              <p14:nvPr/>
            </p14:nvContentPartPr>
            <p14:xfrm>
              <a:off x="750429" y="2682625"/>
              <a:ext cx="251640" cy="500400"/>
            </p14:xfrm>
          </p:contentPart>
        </mc:Choice>
        <mc:Fallback xmlns="">
          <p:pic>
            <p:nvPicPr>
              <p:cNvPr id="70" name="Cerneală 69">
                <a:extLst>
                  <a:ext uri="{FF2B5EF4-FFF2-40B4-BE49-F238E27FC236}">
                    <a16:creationId xmlns:a16="http://schemas.microsoft.com/office/drawing/2014/main" id="{A8A9D273-A8FB-4666-BFEF-001F3E9236D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32764" y="2664625"/>
                <a:ext cx="287331" cy="53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71" name="Cerneală 70">
                <a:extLst>
                  <a:ext uri="{FF2B5EF4-FFF2-40B4-BE49-F238E27FC236}">
                    <a16:creationId xmlns:a16="http://schemas.microsoft.com/office/drawing/2014/main" id="{2BBD0F4B-5287-4239-B5B3-6486298251DA}"/>
                  </a:ext>
                </a:extLst>
              </p14:cNvPr>
              <p14:cNvContentPartPr/>
              <p14:nvPr/>
            </p14:nvContentPartPr>
            <p14:xfrm>
              <a:off x="1366389" y="2636905"/>
              <a:ext cx="8640" cy="298080"/>
            </p14:xfrm>
          </p:contentPart>
        </mc:Choice>
        <mc:Fallback xmlns="">
          <p:pic>
            <p:nvPicPr>
              <p:cNvPr id="71" name="Cerneală 70">
                <a:extLst>
                  <a:ext uri="{FF2B5EF4-FFF2-40B4-BE49-F238E27FC236}">
                    <a16:creationId xmlns:a16="http://schemas.microsoft.com/office/drawing/2014/main" id="{2BBD0F4B-5287-4239-B5B3-6486298251D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348749" y="2619265"/>
                <a:ext cx="4428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80" name="Cerneală 79">
                <a:extLst>
                  <a:ext uri="{FF2B5EF4-FFF2-40B4-BE49-F238E27FC236}">
                    <a16:creationId xmlns:a16="http://schemas.microsoft.com/office/drawing/2014/main" id="{B4BC42D9-FAB6-4529-A740-CA9EB28073E5}"/>
                  </a:ext>
                </a:extLst>
              </p14:cNvPr>
              <p14:cNvContentPartPr/>
              <p14:nvPr/>
            </p14:nvContentPartPr>
            <p14:xfrm>
              <a:off x="3361509" y="2771545"/>
              <a:ext cx="375120" cy="117360"/>
            </p14:xfrm>
          </p:contentPart>
        </mc:Choice>
        <mc:Fallback xmlns="">
          <p:pic>
            <p:nvPicPr>
              <p:cNvPr id="80" name="Cerneală 79">
                <a:extLst>
                  <a:ext uri="{FF2B5EF4-FFF2-40B4-BE49-F238E27FC236}">
                    <a16:creationId xmlns:a16="http://schemas.microsoft.com/office/drawing/2014/main" id="{B4BC42D9-FAB6-4529-A740-CA9EB28073E5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343509" y="2753905"/>
                <a:ext cx="4107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94" name="Cerneală 93">
                <a:extLst>
                  <a:ext uri="{FF2B5EF4-FFF2-40B4-BE49-F238E27FC236}">
                    <a16:creationId xmlns:a16="http://schemas.microsoft.com/office/drawing/2014/main" id="{4799A0F4-9831-44A9-BF21-8E0E9F7B5A25}"/>
                  </a:ext>
                </a:extLst>
              </p14:cNvPr>
              <p14:cNvContentPartPr/>
              <p14:nvPr/>
            </p14:nvContentPartPr>
            <p14:xfrm>
              <a:off x="5592069" y="2512345"/>
              <a:ext cx="1387080" cy="410040"/>
            </p14:xfrm>
          </p:contentPart>
        </mc:Choice>
        <mc:Fallback xmlns="">
          <p:pic>
            <p:nvPicPr>
              <p:cNvPr id="94" name="Cerneală 93">
                <a:extLst>
                  <a:ext uri="{FF2B5EF4-FFF2-40B4-BE49-F238E27FC236}">
                    <a16:creationId xmlns:a16="http://schemas.microsoft.com/office/drawing/2014/main" id="{4799A0F4-9831-44A9-BF21-8E0E9F7B5A25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574074" y="2494345"/>
                <a:ext cx="1422711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95" name="Cerneală 94">
                <a:extLst>
                  <a:ext uri="{FF2B5EF4-FFF2-40B4-BE49-F238E27FC236}">
                    <a16:creationId xmlns:a16="http://schemas.microsoft.com/office/drawing/2014/main" id="{10E6DF7F-1949-48F8-B0EF-2BCABAE91348}"/>
                  </a:ext>
                </a:extLst>
              </p14:cNvPr>
              <p14:cNvContentPartPr/>
              <p14:nvPr/>
            </p14:nvContentPartPr>
            <p14:xfrm>
              <a:off x="4179789" y="2636905"/>
              <a:ext cx="916920" cy="261720"/>
            </p14:xfrm>
          </p:contentPart>
        </mc:Choice>
        <mc:Fallback xmlns="">
          <p:pic>
            <p:nvPicPr>
              <p:cNvPr id="95" name="Cerneală 94">
                <a:extLst>
                  <a:ext uri="{FF2B5EF4-FFF2-40B4-BE49-F238E27FC236}">
                    <a16:creationId xmlns:a16="http://schemas.microsoft.com/office/drawing/2014/main" id="{10E6DF7F-1949-48F8-B0EF-2BCABAE91348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4162149" y="2619241"/>
                <a:ext cx="952560" cy="29740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96" name="Cerneală 95">
                <a:extLst>
                  <a:ext uri="{FF2B5EF4-FFF2-40B4-BE49-F238E27FC236}">
                    <a16:creationId xmlns:a16="http://schemas.microsoft.com/office/drawing/2014/main" id="{DBC09E98-8691-4106-9E54-D6341A326311}"/>
                  </a:ext>
                </a:extLst>
              </p14:cNvPr>
              <p14:cNvContentPartPr/>
              <p14:nvPr/>
            </p14:nvContentPartPr>
            <p14:xfrm>
              <a:off x="1486989" y="2769745"/>
              <a:ext cx="1411920" cy="191160"/>
            </p14:xfrm>
          </p:contentPart>
        </mc:Choice>
        <mc:Fallback xmlns="">
          <p:pic>
            <p:nvPicPr>
              <p:cNvPr id="96" name="Cerneală 95">
                <a:extLst>
                  <a:ext uri="{FF2B5EF4-FFF2-40B4-BE49-F238E27FC236}">
                    <a16:creationId xmlns:a16="http://schemas.microsoft.com/office/drawing/2014/main" id="{DBC09E98-8691-4106-9E54-D6341A326311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468989" y="2751745"/>
                <a:ext cx="1447560" cy="22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E6E8C3F4-1511-4CE7-9FEF-265581A5519E}"/>
                  </a:ext>
                </a:extLst>
              </p14:cNvPr>
              <p14:cNvContentPartPr/>
              <p14:nvPr/>
            </p14:nvContentPartPr>
            <p14:xfrm>
              <a:off x="1101789" y="5496745"/>
              <a:ext cx="262800" cy="140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E6E8C3F4-1511-4CE7-9FEF-265581A5519E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083789" y="5478745"/>
                <a:ext cx="298440" cy="4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19" name="Cerneală 118">
                <a:extLst>
                  <a:ext uri="{FF2B5EF4-FFF2-40B4-BE49-F238E27FC236}">
                    <a16:creationId xmlns:a16="http://schemas.microsoft.com/office/drawing/2014/main" id="{32410ECC-4AC0-4543-8A52-1DF298136C40}"/>
                  </a:ext>
                </a:extLst>
              </p14:cNvPr>
              <p14:cNvContentPartPr/>
              <p14:nvPr/>
            </p14:nvContentPartPr>
            <p14:xfrm>
              <a:off x="1120149" y="5597185"/>
              <a:ext cx="213480" cy="215280"/>
            </p14:xfrm>
          </p:contentPart>
        </mc:Choice>
        <mc:Fallback xmlns="">
          <p:pic>
            <p:nvPicPr>
              <p:cNvPr id="119" name="Cerneală 118">
                <a:extLst>
                  <a:ext uri="{FF2B5EF4-FFF2-40B4-BE49-F238E27FC236}">
                    <a16:creationId xmlns:a16="http://schemas.microsoft.com/office/drawing/2014/main" id="{32410ECC-4AC0-4543-8A52-1DF298136C40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102149" y="5579545"/>
                <a:ext cx="249120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27" name="Cerneală 126">
                <a:extLst>
                  <a:ext uri="{FF2B5EF4-FFF2-40B4-BE49-F238E27FC236}">
                    <a16:creationId xmlns:a16="http://schemas.microsoft.com/office/drawing/2014/main" id="{C9AD1154-DE65-4747-B475-C9560BFF5206}"/>
                  </a:ext>
                </a:extLst>
              </p14:cNvPr>
              <p14:cNvContentPartPr/>
              <p14:nvPr/>
            </p14:nvContentPartPr>
            <p14:xfrm>
              <a:off x="905589" y="5938465"/>
              <a:ext cx="806040" cy="448920"/>
            </p14:xfrm>
          </p:contentPart>
        </mc:Choice>
        <mc:Fallback xmlns="">
          <p:pic>
            <p:nvPicPr>
              <p:cNvPr id="127" name="Cerneală 126">
                <a:extLst>
                  <a:ext uri="{FF2B5EF4-FFF2-40B4-BE49-F238E27FC236}">
                    <a16:creationId xmlns:a16="http://schemas.microsoft.com/office/drawing/2014/main" id="{C9AD1154-DE65-4747-B475-C9560BFF5206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87941" y="5920825"/>
                <a:ext cx="841696" cy="48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32" name="Cerneală 131">
                <a:extLst>
                  <a:ext uri="{FF2B5EF4-FFF2-40B4-BE49-F238E27FC236}">
                    <a16:creationId xmlns:a16="http://schemas.microsoft.com/office/drawing/2014/main" id="{3A2E5A11-F79C-4113-8D01-F5C703F4A2F7}"/>
                  </a:ext>
                </a:extLst>
              </p14:cNvPr>
              <p14:cNvContentPartPr/>
              <p14:nvPr/>
            </p14:nvContentPartPr>
            <p14:xfrm>
              <a:off x="1106829" y="3954505"/>
              <a:ext cx="2252160" cy="1463760"/>
            </p14:xfrm>
          </p:contentPart>
        </mc:Choice>
        <mc:Fallback xmlns="">
          <p:pic>
            <p:nvPicPr>
              <p:cNvPr id="132" name="Cerneală 131">
                <a:extLst>
                  <a:ext uri="{FF2B5EF4-FFF2-40B4-BE49-F238E27FC236}">
                    <a16:creationId xmlns:a16="http://schemas.microsoft.com/office/drawing/2014/main" id="{3A2E5A11-F79C-4113-8D01-F5C703F4A2F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88829" y="3936505"/>
                <a:ext cx="2287800" cy="149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1" name="Cerneală 150">
                <a:extLst>
                  <a:ext uri="{FF2B5EF4-FFF2-40B4-BE49-F238E27FC236}">
                    <a16:creationId xmlns:a16="http://schemas.microsoft.com/office/drawing/2014/main" id="{50821CB8-1F79-47B5-A3CB-7A6ACB40A253}"/>
                  </a:ext>
                </a:extLst>
              </p14:cNvPr>
              <p14:cNvContentPartPr/>
              <p14:nvPr/>
            </p14:nvContentPartPr>
            <p14:xfrm>
              <a:off x="4157829" y="3486145"/>
              <a:ext cx="287640" cy="264240"/>
            </p14:xfrm>
          </p:contentPart>
        </mc:Choice>
        <mc:Fallback xmlns="">
          <p:pic>
            <p:nvPicPr>
              <p:cNvPr id="151" name="Cerneală 150">
                <a:extLst>
                  <a:ext uri="{FF2B5EF4-FFF2-40B4-BE49-F238E27FC236}">
                    <a16:creationId xmlns:a16="http://schemas.microsoft.com/office/drawing/2014/main" id="{50821CB8-1F79-47B5-A3CB-7A6ACB40A253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4140189" y="3468505"/>
                <a:ext cx="323280" cy="2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239" name="Cerneală 238">
                <a:extLst>
                  <a:ext uri="{FF2B5EF4-FFF2-40B4-BE49-F238E27FC236}">
                    <a16:creationId xmlns:a16="http://schemas.microsoft.com/office/drawing/2014/main" id="{2E33229E-D75F-4184-B99C-859F3DBD1E3A}"/>
                  </a:ext>
                </a:extLst>
              </p14:cNvPr>
              <p14:cNvContentPartPr/>
              <p14:nvPr/>
            </p14:nvContentPartPr>
            <p14:xfrm>
              <a:off x="4576869" y="3096265"/>
              <a:ext cx="7257240" cy="2081160"/>
            </p14:xfrm>
          </p:contentPart>
        </mc:Choice>
        <mc:Fallback xmlns="">
          <p:pic>
            <p:nvPicPr>
              <p:cNvPr id="239" name="Cerneală 238">
                <a:extLst>
                  <a:ext uri="{FF2B5EF4-FFF2-40B4-BE49-F238E27FC236}">
                    <a16:creationId xmlns:a16="http://schemas.microsoft.com/office/drawing/2014/main" id="{2E33229E-D75F-4184-B99C-859F3DBD1E3A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4558869" y="3078268"/>
                <a:ext cx="7292880" cy="211679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243" name="Cerneală 242">
                <a:extLst>
                  <a:ext uri="{FF2B5EF4-FFF2-40B4-BE49-F238E27FC236}">
                    <a16:creationId xmlns:a16="http://schemas.microsoft.com/office/drawing/2014/main" id="{53EB0434-C252-4329-8AB2-D21C15F1A59E}"/>
                  </a:ext>
                </a:extLst>
              </p14:cNvPr>
              <p14:cNvContentPartPr/>
              <p14:nvPr/>
            </p14:nvContentPartPr>
            <p14:xfrm>
              <a:off x="4364829" y="5635345"/>
              <a:ext cx="343080" cy="267480"/>
            </p14:xfrm>
          </p:contentPart>
        </mc:Choice>
        <mc:Fallback xmlns="">
          <p:pic>
            <p:nvPicPr>
              <p:cNvPr id="243" name="Cerneală 242">
                <a:extLst>
                  <a:ext uri="{FF2B5EF4-FFF2-40B4-BE49-F238E27FC236}">
                    <a16:creationId xmlns:a16="http://schemas.microsoft.com/office/drawing/2014/main" id="{53EB0434-C252-4329-8AB2-D21C15F1A59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4346829" y="5617705"/>
                <a:ext cx="3787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252" name="Cerneală 251">
                <a:extLst>
                  <a:ext uri="{FF2B5EF4-FFF2-40B4-BE49-F238E27FC236}">
                    <a16:creationId xmlns:a16="http://schemas.microsoft.com/office/drawing/2014/main" id="{37AD7B17-E88E-4802-998D-0EB6E893792B}"/>
                  </a:ext>
                </a:extLst>
              </p14:cNvPr>
              <p14:cNvContentPartPr/>
              <p14:nvPr/>
            </p14:nvContentPartPr>
            <p14:xfrm>
              <a:off x="6135669" y="5403145"/>
              <a:ext cx="230040" cy="20880"/>
            </p14:xfrm>
          </p:contentPart>
        </mc:Choice>
        <mc:Fallback xmlns="">
          <p:pic>
            <p:nvPicPr>
              <p:cNvPr id="252" name="Cerneală 251">
                <a:extLst>
                  <a:ext uri="{FF2B5EF4-FFF2-40B4-BE49-F238E27FC236}">
                    <a16:creationId xmlns:a16="http://schemas.microsoft.com/office/drawing/2014/main" id="{37AD7B17-E88E-4802-998D-0EB6E893792B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6118029" y="5385505"/>
                <a:ext cx="265680" cy="5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313" name="Cerneală 312">
                <a:extLst>
                  <a:ext uri="{FF2B5EF4-FFF2-40B4-BE49-F238E27FC236}">
                    <a16:creationId xmlns:a16="http://schemas.microsoft.com/office/drawing/2014/main" id="{FC212EDB-DFF0-4E85-9662-2657F30C762C}"/>
                  </a:ext>
                </a:extLst>
              </p14:cNvPr>
              <p14:cNvContentPartPr/>
              <p14:nvPr/>
            </p14:nvContentPartPr>
            <p14:xfrm>
              <a:off x="4923189" y="5539225"/>
              <a:ext cx="2676240" cy="1253880"/>
            </p14:xfrm>
          </p:contentPart>
        </mc:Choice>
        <mc:Fallback xmlns="">
          <p:pic>
            <p:nvPicPr>
              <p:cNvPr id="313" name="Cerneală 312">
                <a:extLst>
                  <a:ext uri="{FF2B5EF4-FFF2-40B4-BE49-F238E27FC236}">
                    <a16:creationId xmlns:a16="http://schemas.microsoft.com/office/drawing/2014/main" id="{FC212EDB-DFF0-4E85-9662-2657F30C762C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4905189" y="5521230"/>
                <a:ext cx="2711880" cy="128951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335" name="Cerneală 334">
                <a:extLst>
                  <a:ext uri="{FF2B5EF4-FFF2-40B4-BE49-F238E27FC236}">
                    <a16:creationId xmlns:a16="http://schemas.microsoft.com/office/drawing/2014/main" id="{1AB96D42-9A30-463E-A7AE-E5B369CB50D9}"/>
                  </a:ext>
                </a:extLst>
              </p14:cNvPr>
              <p14:cNvContentPartPr/>
              <p14:nvPr/>
            </p14:nvContentPartPr>
            <p14:xfrm>
              <a:off x="7806069" y="5401705"/>
              <a:ext cx="3737880" cy="1389240"/>
            </p14:xfrm>
          </p:contentPart>
        </mc:Choice>
        <mc:Fallback xmlns="">
          <p:pic>
            <p:nvPicPr>
              <p:cNvPr id="335" name="Cerneală 334">
                <a:extLst>
                  <a:ext uri="{FF2B5EF4-FFF2-40B4-BE49-F238E27FC236}">
                    <a16:creationId xmlns:a16="http://schemas.microsoft.com/office/drawing/2014/main" id="{1AB96D42-9A30-463E-A7AE-E5B369CB50D9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788069" y="5384060"/>
                <a:ext cx="3773520" cy="142488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0507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85B55A0-4B1D-4735-A671-7B88A1C75ED7}"/>
                  </a:ext>
                </a:extLst>
              </p14:cNvPr>
              <p14:cNvContentPartPr/>
              <p14:nvPr/>
            </p14:nvContentPartPr>
            <p14:xfrm>
              <a:off x="1029429" y="664105"/>
              <a:ext cx="635400" cy="4856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85B55A0-4B1D-4735-A671-7B88A1C75ED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1789" y="646118"/>
                <a:ext cx="671040" cy="52125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A6C36030-F482-4795-B4FE-4BC0B7648CC3}"/>
                  </a:ext>
                </a:extLst>
              </p14:cNvPr>
              <p14:cNvContentPartPr/>
              <p14:nvPr/>
            </p14:nvContentPartPr>
            <p14:xfrm>
              <a:off x="1996749" y="636385"/>
              <a:ext cx="1447200" cy="44100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A6C36030-F482-4795-B4FE-4BC0B7648CC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79109" y="618731"/>
                <a:ext cx="1482840" cy="4766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46985CED-5A9E-4053-B0CD-35E66414BD60}"/>
                  </a:ext>
                </a:extLst>
              </p14:cNvPr>
              <p14:cNvContentPartPr/>
              <p14:nvPr/>
            </p14:nvContentPartPr>
            <p14:xfrm>
              <a:off x="1313829" y="1958305"/>
              <a:ext cx="1255320" cy="28285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46985CED-5A9E-4053-B0CD-35E66414BD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5834" y="1940663"/>
                <a:ext cx="1290950" cy="28641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A0980C95-AFB3-4481-A734-89A53893768A}"/>
                  </a:ext>
                </a:extLst>
              </p14:cNvPr>
              <p14:cNvContentPartPr/>
              <p14:nvPr/>
            </p14:nvContentPartPr>
            <p14:xfrm>
              <a:off x="3931389" y="600745"/>
              <a:ext cx="173160" cy="49086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A0980C95-AFB3-4481-A734-89A53893768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13749" y="564745"/>
                <a:ext cx="208800" cy="498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2" name="Cerneală 71">
                <a:extLst>
                  <a:ext uri="{FF2B5EF4-FFF2-40B4-BE49-F238E27FC236}">
                    <a16:creationId xmlns:a16="http://schemas.microsoft.com/office/drawing/2014/main" id="{F067BF41-C673-4E88-A37B-0EBC662367DE}"/>
                  </a:ext>
                </a:extLst>
              </p14:cNvPr>
              <p14:cNvContentPartPr/>
              <p14:nvPr/>
            </p14:nvContentPartPr>
            <p14:xfrm>
              <a:off x="5821683" y="594391"/>
              <a:ext cx="1135800" cy="2828160"/>
            </p14:xfrm>
          </p:contentPart>
        </mc:Choice>
        <mc:Fallback xmlns="">
          <p:pic>
            <p:nvPicPr>
              <p:cNvPr id="72" name="Cerneală 71">
                <a:extLst>
                  <a:ext uri="{FF2B5EF4-FFF2-40B4-BE49-F238E27FC236}">
                    <a16:creationId xmlns:a16="http://schemas.microsoft.com/office/drawing/2014/main" id="{F067BF41-C673-4E88-A37B-0EBC662367D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03683" y="576751"/>
                <a:ext cx="1171440" cy="28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Cerneală 63">
                <a:extLst>
                  <a:ext uri="{FF2B5EF4-FFF2-40B4-BE49-F238E27FC236}">
                    <a16:creationId xmlns:a16="http://schemas.microsoft.com/office/drawing/2014/main" id="{ECEAD844-8EE7-4006-81CC-ED2719C2EE30}"/>
                  </a:ext>
                </a:extLst>
              </p14:cNvPr>
              <p14:cNvContentPartPr/>
              <p14:nvPr/>
            </p14:nvContentPartPr>
            <p14:xfrm>
              <a:off x="2896029" y="2973865"/>
              <a:ext cx="241920" cy="471600"/>
            </p14:xfrm>
          </p:contentPart>
        </mc:Choice>
        <mc:Fallback xmlns="">
          <p:pic>
            <p:nvPicPr>
              <p:cNvPr id="64" name="Cerneală 63">
                <a:extLst>
                  <a:ext uri="{FF2B5EF4-FFF2-40B4-BE49-F238E27FC236}">
                    <a16:creationId xmlns:a16="http://schemas.microsoft.com/office/drawing/2014/main" id="{ECEAD844-8EE7-4006-81CC-ED2719C2EE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878029" y="2956225"/>
                <a:ext cx="27756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3" name="Cerneală 72">
                <a:extLst>
                  <a:ext uri="{FF2B5EF4-FFF2-40B4-BE49-F238E27FC236}">
                    <a16:creationId xmlns:a16="http://schemas.microsoft.com/office/drawing/2014/main" id="{74CB710D-F77A-427E-87F9-68B3197BD213}"/>
                  </a:ext>
                </a:extLst>
              </p14:cNvPr>
              <p14:cNvContentPartPr/>
              <p14:nvPr/>
            </p14:nvContentPartPr>
            <p14:xfrm>
              <a:off x="7663147" y="2310037"/>
              <a:ext cx="8640" cy="156600"/>
            </p14:xfrm>
          </p:contentPart>
        </mc:Choice>
        <mc:Fallback xmlns="">
          <p:pic>
            <p:nvPicPr>
              <p:cNvPr id="73" name="Cerneală 72">
                <a:extLst>
                  <a:ext uri="{FF2B5EF4-FFF2-40B4-BE49-F238E27FC236}">
                    <a16:creationId xmlns:a16="http://schemas.microsoft.com/office/drawing/2014/main" id="{74CB710D-F77A-427E-87F9-68B3197BD21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645507" y="2292037"/>
                <a:ext cx="44280" cy="19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4" name="Cerneală 73">
                <a:extLst>
                  <a:ext uri="{FF2B5EF4-FFF2-40B4-BE49-F238E27FC236}">
                    <a16:creationId xmlns:a16="http://schemas.microsoft.com/office/drawing/2014/main" id="{950523D5-EB9E-4B56-A74F-A6359D92A4AF}"/>
                  </a:ext>
                </a:extLst>
              </p14:cNvPr>
              <p14:cNvContentPartPr/>
              <p14:nvPr/>
            </p14:nvContentPartPr>
            <p14:xfrm>
              <a:off x="7651267" y="2603437"/>
              <a:ext cx="15120" cy="128880"/>
            </p14:xfrm>
          </p:contentPart>
        </mc:Choice>
        <mc:Fallback xmlns="">
          <p:pic>
            <p:nvPicPr>
              <p:cNvPr id="74" name="Cerneală 73">
                <a:extLst>
                  <a:ext uri="{FF2B5EF4-FFF2-40B4-BE49-F238E27FC236}">
                    <a16:creationId xmlns:a16="http://schemas.microsoft.com/office/drawing/2014/main" id="{950523D5-EB9E-4B56-A74F-A6359D92A4A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633627" y="2585797"/>
                <a:ext cx="5076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77" name="Cerneală 76">
                <a:extLst>
                  <a:ext uri="{FF2B5EF4-FFF2-40B4-BE49-F238E27FC236}">
                    <a16:creationId xmlns:a16="http://schemas.microsoft.com/office/drawing/2014/main" id="{BA5C335A-D088-4A59-B4DF-1F214E16518D}"/>
                  </a:ext>
                </a:extLst>
              </p14:cNvPr>
              <p14:cNvContentPartPr/>
              <p14:nvPr/>
            </p14:nvContentPartPr>
            <p14:xfrm>
              <a:off x="7646587" y="3421717"/>
              <a:ext cx="19800" cy="102600"/>
            </p14:xfrm>
          </p:contentPart>
        </mc:Choice>
        <mc:Fallback xmlns="">
          <p:pic>
            <p:nvPicPr>
              <p:cNvPr id="77" name="Cerneală 76">
                <a:extLst>
                  <a:ext uri="{FF2B5EF4-FFF2-40B4-BE49-F238E27FC236}">
                    <a16:creationId xmlns:a16="http://schemas.microsoft.com/office/drawing/2014/main" id="{BA5C335A-D088-4A59-B4DF-1F214E16518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628587" y="3403717"/>
                <a:ext cx="55440" cy="13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78" name="Cerneală 77">
                <a:extLst>
                  <a:ext uri="{FF2B5EF4-FFF2-40B4-BE49-F238E27FC236}">
                    <a16:creationId xmlns:a16="http://schemas.microsoft.com/office/drawing/2014/main" id="{37D9DBBC-04E8-45BF-B27D-7566845C1089}"/>
                  </a:ext>
                </a:extLst>
              </p14:cNvPr>
              <p14:cNvContentPartPr/>
              <p14:nvPr/>
            </p14:nvContentPartPr>
            <p14:xfrm>
              <a:off x="7659547" y="3700717"/>
              <a:ext cx="2160" cy="15480"/>
            </p14:xfrm>
          </p:contentPart>
        </mc:Choice>
        <mc:Fallback xmlns="">
          <p:pic>
            <p:nvPicPr>
              <p:cNvPr id="78" name="Cerneală 77">
                <a:extLst>
                  <a:ext uri="{FF2B5EF4-FFF2-40B4-BE49-F238E27FC236}">
                    <a16:creationId xmlns:a16="http://schemas.microsoft.com/office/drawing/2014/main" id="{37D9DBBC-04E8-45BF-B27D-7566845C108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41547" y="3683077"/>
                <a:ext cx="37800" cy="5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1" name="Cerneală 80">
                <a:extLst>
                  <a:ext uri="{FF2B5EF4-FFF2-40B4-BE49-F238E27FC236}">
                    <a16:creationId xmlns:a16="http://schemas.microsoft.com/office/drawing/2014/main" id="{78547E06-DB27-4D5E-8062-43F425BFF7CA}"/>
                  </a:ext>
                </a:extLst>
              </p14:cNvPr>
              <p14:cNvContentPartPr/>
              <p14:nvPr/>
            </p14:nvContentPartPr>
            <p14:xfrm>
              <a:off x="5784667" y="3903037"/>
              <a:ext cx="173520" cy="14400"/>
            </p14:xfrm>
          </p:contentPart>
        </mc:Choice>
        <mc:Fallback xmlns="">
          <p:pic>
            <p:nvPicPr>
              <p:cNvPr id="81" name="Cerneală 80">
                <a:extLst>
                  <a:ext uri="{FF2B5EF4-FFF2-40B4-BE49-F238E27FC236}">
                    <a16:creationId xmlns:a16="http://schemas.microsoft.com/office/drawing/2014/main" id="{78547E06-DB27-4D5E-8062-43F425BFF7CA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5766667" y="3885037"/>
                <a:ext cx="20916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82" name="Cerneală 81">
                <a:extLst>
                  <a:ext uri="{FF2B5EF4-FFF2-40B4-BE49-F238E27FC236}">
                    <a16:creationId xmlns:a16="http://schemas.microsoft.com/office/drawing/2014/main" id="{5C018351-43EC-4954-9520-631203398449}"/>
                  </a:ext>
                </a:extLst>
              </p14:cNvPr>
              <p14:cNvContentPartPr/>
              <p14:nvPr/>
            </p14:nvContentPartPr>
            <p14:xfrm>
              <a:off x="6126307" y="3907717"/>
              <a:ext cx="66960" cy="5040"/>
            </p14:xfrm>
          </p:contentPart>
        </mc:Choice>
        <mc:Fallback xmlns="">
          <p:pic>
            <p:nvPicPr>
              <p:cNvPr id="82" name="Cerneală 81">
                <a:extLst>
                  <a:ext uri="{FF2B5EF4-FFF2-40B4-BE49-F238E27FC236}">
                    <a16:creationId xmlns:a16="http://schemas.microsoft.com/office/drawing/2014/main" id="{5C018351-43EC-4954-9520-63120339844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08307" y="3890077"/>
                <a:ext cx="1026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83" name="Cerneală 82">
                <a:extLst>
                  <a:ext uri="{FF2B5EF4-FFF2-40B4-BE49-F238E27FC236}">
                    <a16:creationId xmlns:a16="http://schemas.microsoft.com/office/drawing/2014/main" id="{FD2B5BF2-7EBA-424D-867C-F3A578D64D5A}"/>
                  </a:ext>
                </a:extLst>
              </p14:cNvPr>
              <p14:cNvContentPartPr/>
              <p14:nvPr/>
            </p14:nvContentPartPr>
            <p14:xfrm>
              <a:off x="6462907" y="3873157"/>
              <a:ext cx="439920" cy="34920"/>
            </p14:xfrm>
          </p:contentPart>
        </mc:Choice>
        <mc:Fallback xmlns="">
          <p:pic>
            <p:nvPicPr>
              <p:cNvPr id="83" name="Cerneală 82">
                <a:extLst>
                  <a:ext uri="{FF2B5EF4-FFF2-40B4-BE49-F238E27FC236}">
                    <a16:creationId xmlns:a16="http://schemas.microsoft.com/office/drawing/2014/main" id="{FD2B5BF2-7EBA-424D-867C-F3A578D64D5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445267" y="3855157"/>
                <a:ext cx="47556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84" name="Cerneală 83">
                <a:extLst>
                  <a:ext uri="{FF2B5EF4-FFF2-40B4-BE49-F238E27FC236}">
                    <a16:creationId xmlns:a16="http://schemas.microsoft.com/office/drawing/2014/main" id="{E27C6BFC-4BAC-4E07-9DDC-FD21DC852FF6}"/>
                  </a:ext>
                </a:extLst>
              </p14:cNvPr>
              <p14:cNvContentPartPr/>
              <p14:nvPr/>
            </p14:nvContentPartPr>
            <p14:xfrm>
              <a:off x="7122427" y="3851197"/>
              <a:ext cx="119880" cy="8280"/>
            </p14:xfrm>
          </p:contentPart>
        </mc:Choice>
        <mc:Fallback xmlns="">
          <p:pic>
            <p:nvPicPr>
              <p:cNvPr id="84" name="Cerneală 83">
                <a:extLst>
                  <a:ext uri="{FF2B5EF4-FFF2-40B4-BE49-F238E27FC236}">
                    <a16:creationId xmlns:a16="http://schemas.microsoft.com/office/drawing/2014/main" id="{E27C6BFC-4BAC-4E07-9DDC-FD21DC852FF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7104427" y="3833557"/>
                <a:ext cx="15552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88" name="Cerneală 87">
                <a:extLst>
                  <a:ext uri="{FF2B5EF4-FFF2-40B4-BE49-F238E27FC236}">
                    <a16:creationId xmlns:a16="http://schemas.microsoft.com/office/drawing/2014/main" id="{10F2F7ED-C286-4773-AFF6-93ED70B49B29}"/>
                  </a:ext>
                </a:extLst>
              </p14:cNvPr>
              <p14:cNvContentPartPr/>
              <p14:nvPr/>
            </p14:nvContentPartPr>
            <p14:xfrm>
              <a:off x="7339147" y="3835357"/>
              <a:ext cx="404640" cy="14760"/>
            </p14:xfrm>
          </p:contentPart>
        </mc:Choice>
        <mc:Fallback xmlns="">
          <p:pic>
            <p:nvPicPr>
              <p:cNvPr id="88" name="Cerneală 87">
                <a:extLst>
                  <a:ext uri="{FF2B5EF4-FFF2-40B4-BE49-F238E27FC236}">
                    <a16:creationId xmlns:a16="http://schemas.microsoft.com/office/drawing/2014/main" id="{10F2F7ED-C286-4773-AFF6-93ED70B49B2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21147" y="3817357"/>
                <a:ext cx="440280" cy="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02" name="Cerneală 101">
                <a:extLst>
                  <a:ext uri="{FF2B5EF4-FFF2-40B4-BE49-F238E27FC236}">
                    <a16:creationId xmlns:a16="http://schemas.microsoft.com/office/drawing/2014/main" id="{54CFCFCA-C8E0-46F7-906F-29899392D285}"/>
                  </a:ext>
                </a:extLst>
              </p14:cNvPr>
              <p14:cNvContentPartPr/>
              <p14:nvPr/>
            </p14:nvContentPartPr>
            <p14:xfrm>
              <a:off x="5256907" y="3720157"/>
              <a:ext cx="293040" cy="10080"/>
            </p14:xfrm>
          </p:contentPart>
        </mc:Choice>
        <mc:Fallback xmlns="">
          <p:pic>
            <p:nvPicPr>
              <p:cNvPr id="102" name="Cerneală 101">
                <a:extLst>
                  <a:ext uri="{FF2B5EF4-FFF2-40B4-BE49-F238E27FC236}">
                    <a16:creationId xmlns:a16="http://schemas.microsoft.com/office/drawing/2014/main" id="{54CFCFCA-C8E0-46F7-906F-29899392D28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239267" y="3702157"/>
                <a:ext cx="328680" cy="4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03" name="Cerneală 102">
                <a:extLst>
                  <a:ext uri="{FF2B5EF4-FFF2-40B4-BE49-F238E27FC236}">
                    <a16:creationId xmlns:a16="http://schemas.microsoft.com/office/drawing/2014/main" id="{3F269760-167C-4728-B200-D3F642E6E135}"/>
                  </a:ext>
                </a:extLst>
              </p14:cNvPr>
              <p14:cNvContentPartPr/>
              <p14:nvPr/>
            </p14:nvContentPartPr>
            <p14:xfrm>
              <a:off x="5269507" y="3806197"/>
              <a:ext cx="229320" cy="237240"/>
            </p14:xfrm>
          </p:contentPart>
        </mc:Choice>
        <mc:Fallback xmlns="">
          <p:pic>
            <p:nvPicPr>
              <p:cNvPr id="103" name="Cerneală 102">
                <a:extLst>
                  <a:ext uri="{FF2B5EF4-FFF2-40B4-BE49-F238E27FC236}">
                    <a16:creationId xmlns:a16="http://schemas.microsoft.com/office/drawing/2014/main" id="{3F269760-167C-4728-B200-D3F642E6E13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51507" y="3788557"/>
                <a:ext cx="26496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07" name="Cerneală 106">
                <a:extLst>
                  <a:ext uri="{FF2B5EF4-FFF2-40B4-BE49-F238E27FC236}">
                    <a16:creationId xmlns:a16="http://schemas.microsoft.com/office/drawing/2014/main" id="{3D7CE153-F373-4CDD-B684-91718F94AC5C}"/>
                  </a:ext>
                </a:extLst>
              </p14:cNvPr>
              <p14:cNvContentPartPr/>
              <p14:nvPr/>
            </p14:nvContentPartPr>
            <p14:xfrm>
              <a:off x="7496827" y="2805397"/>
              <a:ext cx="347040" cy="423720"/>
            </p14:xfrm>
          </p:contentPart>
        </mc:Choice>
        <mc:Fallback xmlns="">
          <p:pic>
            <p:nvPicPr>
              <p:cNvPr id="107" name="Cerneală 106">
                <a:extLst>
                  <a:ext uri="{FF2B5EF4-FFF2-40B4-BE49-F238E27FC236}">
                    <a16:creationId xmlns:a16="http://schemas.microsoft.com/office/drawing/2014/main" id="{3D7CE153-F373-4CDD-B684-91718F94AC5C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479187" y="2787757"/>
                <a:ext cx="38268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22" name="Cerneală 121">
                <a:extLst>
                  <a:ext uri="{FF2B5EF4-FFF2-40B4-BE49-F238E27FC236}">
                    <a16:creationId xmlns:a16="http://schemas.microsoft.com/office/drawing/2014/main" id="{3DFF82E2-A244-41E0-B14D-7251CE01107C}"/>
                  </a:ext>
                </a:extLst>
              </p14:cNvPr>
              <p14:cNvContentPartPr/>
              <p14:nvPr/>
            </p14:nvContentPartPr>
            <p14:xfrm>
              <a:off x="601389" y="3864145"/>
              <a:ext cx="360" cy="360"/>
            </p14:xfrm>
          </p:contentPart>
        </mc:Choice>
        <mc:Fallback xmlns="">
          <p:pic>
            <p:nvPicPr>
              <p:cNvPr id="122" name="Cerneală 121">
                <a:extLst>
                  <a:ext uri="{FF2B5EF4-FFF2-40B4-BE49-F238E27FC236}">
                    <a16:creationId xmlns:a16="http://schemas.microsoft.com/office/drawing/2014/main" id="{3DFF82E2-A244-41E0-B14D-7251CE01107C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583749" y="384614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25" name="Cerneală 124">
                <a:extLst>
                  <a:ext uri="{FF2B5EF4-FFF2-40B4-BE49-F238E27FC236}">
                    <a16:creationId xmlns:a16="http://schemas.microsoft.com/office/drawing/2014/main" id="{BDE154A2-568E-41B8-976D-3BC8AF561B01}"/>
                  </a:ext>
                </a:extLst>
              </p14:cNvPr>
              <p14:cNvContentPartPr/>
              <p14:nvPr/>
            </p14:nvContentPartPr>
            <p14:xfrm>
              <a:off x="6799867" y="463597"/>
              <a:ext cx="275400" cy="272880"/>
            </p14:xfrm>
          </p:contentPart>
        </mc:Choice>
        <mc:Fallback xmlns="">
          <p:pic>
            <p:nvPicPr>
              <p:cNvPr id="125" name="Cerneală 124">
                <a:extLst>
                  <a:ext uri="{FF2B5EF4-FFF2-40B4-BE49-F238E27FC236}">
                    <a16:creationId xmlns:a16="http://schemas.microsoft.com/office/drawing/2014/main" id="{BDE154A2-568E-41B8-976D-3BC8AF561B0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6782227" y="445597"/>
                <a:ext cx="311040" cy="30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29" name="Cerneală 128">
                <a:extLst>
                  <a:ext uri="{FF2B5EF4-FFF2-40B4-BE49-F238E27FC236}">
                    <a16:creationId xmlns:a16="http://schemas.microsoft.com/office/drawing/2014/main" id="{F2608435-0E69-438E-883C-11E042917049}"/>
                  </a:ext>
                </a:extLst>
              </p14:cNvPr>
              <p14:cNvContentPartPr/>
              <p14:nvPr/>
            </p14:nvContentPartPr>
            <p14:xfrm>
              <a:off x="7454347" y="369997"/>
              <a:ext cx="128880" cy="282600"/>
            </p14:xfrm>
          </p:contentPart>
        </mc:Choice>
        <mc:Fallback xmlns="">
          <p:pic>
            <p:nvPicPr>
              <p:cNvPr id="129" name="Cerneală 128">
                <a:extLst>
                  <a:ext uri="{FF2B5EF4-FFF2-40B4-BE49-F238E27FC236}">
                    <a16:creationId xmlns:a16="http://schemas.microsoft.com/office/drawing/2014/main" id="{F2608435-0E69-438E-883C-11E04291704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7436707" y="352357"/>
                <a:ext cx="164520" cy="31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30" name="Cerneală 129">
                <a:extLst>
                  <a:ext uri="{FF2B5EF4-FFF2-40B4-BE49-F238E27FC236}">
                    <a16:creationId xmlns:a16="http://schemas.microsoft.com/office/drawing/2014/main" id="{25B19CE6-8EE7-4EED-A6AE-994719D46385}"/>
                  </a:ext>
                </a:extLst>
              </p14:cNvPr>
              <p14:cNvContentPartPr/>
              <p14:nvPr/>
            </p14:nvContentPartPr>
            <p14:xfrm>
              <a:off x="7199467" y="468277"/>
              <a:ext cx="159480" cy="221040"/>
            </p14:xfrm>
          </p:contentPart>
        </mc:Choice>
        <mc:Fallback xmlns="">
          <p:pic>
            <p:nvPicPr>
              <p:cNvPr id="130" name="Cerneală 129">
                <a:extLst>
                  <a:ext uri="{FF2B5EF4-FFF2-40B4-BE49-F238E27FC236}">
                    <a16:creationId xmlns:a16="http://schemas.microsoft.com/office/drawing/2014/main" id="{25B19CE6-8EE7-4EED-A6AE-994719D46385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181508" y="450306"/>
                <a:ext cx="195040" cy="2566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42" name="Cerneală 141">
                <a:extLst>
                  <a:ext uri="{FF2B5EF4-FFF2-40B4-BE49-F238E27FC236}">
                    <a16:creationId xmlns:a16="http://schemas.microsoft.com/office/drawing/2014/main" id="{39A1442E-9E60-4685-B377-716445DD16B5}"/>
                  </a:ext>
                </a:extLst>
              </p14:cNvPr>
              <p14:cNvContentPartPr/>
              <p14:nvPr/>
            </p14:nvContentPartPr>
            <p14:xfrm>
              <a:off x="5850448" y="4468311"/>
              <a:ext cx="258840" cy="21600"/>
            </p14:xfrm>
          </p:contentPart>
        </mc:Choice>
        <mc:Fallback xmlns="">
          <p:pic>
            <p:nvPicPr>
              <p:cNvPr id="142" name="Cerneală 141">
                <a:extLst>
                  <a:ext uri="{FF2B5EF4-FFF2-40B4-BE49-F238E27FC236}">
                    <a16:creationId xmlns:a16="http://schemas.microsoft.com/office/drawing/2014/main" id="{39A1442E-9E60-4685-B377-716445DD16B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5832448" y="4450311"/>
                <a:ext cx="29448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48" name="Cerneală 147">
                <a:extLst>
                  <a:ext uri="{FF2B5EF4-FFF2-40B4-BE49-F238E27FC236}">
                    <a16:creationId xmlns:a16="http://schemas.microsoft.com/office/drawing/2014/main" id="{ED1EA470-6CE1-4BEC-AB09-2259B68ADD2D}"/>
                  </a:ext>
                </a:extLst>
              </p14:cNvPr>
              <p14:cNvContentPartPr/>
              <p14:nvPr/>
            </p14:nvContentPartPr>
            <p14:xfrm>
              <a:off x="7409968" y="4571271"/>
              <a:ext cx="408960" cy="236160"/>
            </p14:xfrm>
          </p:contentPart>
        </mc:Choice>
        <mc:Fallback xmlns="">
          <p:pic>
            <p:nvPicPr>
              <p:cNvPr id="148" name="Cerneală 147">
                <a:extLst>
                  <a:ext uri="{FF2B5EF4-FFF2-40B4-BE49-F238E27FC236}">
                    <a16:creationId xmlns:a16="http://schemas.microsoft.com/office/drawing/2014/main" id="{ED1EA470-6CE1-4BEC-AB09-2259B68ADD2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7392328" y="4553631"/>
                <a:ext cx="44460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49" name="Cerneală 148">
                <a:extLst>
                  <a:ext uri="{FF2B5EF4-FFF2-40B4-BE49-F238E27FC236}">
                    <a16:creationId xmlns:a16="http://schemas.microsoft.com/office/drawing/2014/main" id="{856BC324-35E3-47AA-82AB-46DE992E08C5}"/>
                  </a:ext>
                </a:extLst>
              </p14:cNvPr>
              <p14:cNvContentPartPr/>
              <p14:nvPr/>
            </p14:nvContentPartPr>
            <p14:xfrm>
              <a:off x="6350848" y="4620951"/>
              <a:ext cx="480600" cy="151920"/>
            </p14:xfrm>
          </p:contentPart>
        </mc:Choice>
        <mc:Fallback xmlns="">
          <p:pic>
            <p:nvPicPr>
              <p:cNvPr id="149" name="Cerneală 148">
                <a:extLst>
                  <a:ext uri="{FF2B5EF4-FFF2-40B4-BE49-F238E27FC236}">
                    <a16:creationId xmlns:a16="http://schemas.microsoft.com/office/drawing/2014/main" id="{856BC324-35E3-47AA-82AB-46DE992E08C5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333195" y="4602951"/>
                <a:ext cx="516267" cy="1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0" name="Cerneală 149">
                <a:extLst>
                  <a:ext uri="{FF2B5EF4-FFF2-40B4-BE49-F238E27FC236}">
                    <a16:creationId xmlns:a16="http://schemas.microsoft.com/office/drawing/2014/main" id="{7162453B-B2C3-40DE-B363-D8D663360B32}"/>
                  </a:ext>
                </a:extLst>
              </p14:cNvPr>
              <p14:cNvContentPartPr/>
              <p14:nvPr/>
            </p14:nvContentPartPr>
            <p14:xfrm>
              <a:off x="5884288" y="4567311"/>
              <a:ext cx="202680" cy="293400"/>
            </p14:xfrm>
          </p:contentPart>
        </mc:Choice>
        <mc:Fallback xmlns="">
          <p:pic>
            <p:nvPicPr>
              <p:cNvPr id="150" name="Cerneală 149">
                <a:extLst>
                  <a:ext uri="{FF2B5EF4-FFF2-40B4-BE49-F238E27FC236}">
                    <a16:creationId xmlns:a16="http://schemas.microsoft.com/office/drawing/2014/main" id="{7162453B-B2C3-40DE-B363-D8D663360B32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5866288" y="4549311"/>
                <a:ext cx="238320" cy="32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2" name="Cerneală 151">
                <a:extLst>
                  <a:ext uri="{FF2B5EF4-FFF2-40B4-BE49-F238E27FC236}">
                    <a16:creationId xmlns:a16="http://schemas.microsoft.com/office/drawing/2014/main" id="{FF04D995-B3EA-418E-BD66-0F3043046805}"/>
                  </a:ext>
                </a:extLst>
              </p14:cNvPr>
              <p14:cNvContentPartPr/>
              <p14:nvPr/>
            </p14:nvContentPartPr>
            <p14:xfrm>
              <a:off x="4608808" y="4571271"/>
              <a:ext cx="925560" cy="280800"/>
            </p14:xfrm>
          </p:contentPart>
        </mc:Choice>
        <mc:Fallback xmlns="">
          <p:pic>
            <p:nvPicPr>
              <p:cNvPr id="152" name="Cerneală 151">
                <a:extLst>
                  <a:ext uri="{FF2B5EF4-FFF2-40B4-BE49-F238E27FC236}">
                    <a16:creationId xmlns:a16="http://schemas.microsoft.com/office/drawing/2014/main" id="{FF04D995-B3EA-418E-BD66-0F3043046805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4591168" y="4553608"/>
                <a:ext cx="961200" cy="31648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58" name="Cerneală 157">
                <a:extLst>
                  <a:ext uri="{FF2B5EF4-FFF2-40B4-BE49-F238E27FC236}">
                    <a16:creationId xmlns:a16="http://schemas.microsoft.com/office/drawing/2014/main" id="{9A3C5311-4972-4388-AF71-1BEFFD667D2E}"/>
                  </a:ext>
                </a:extLst>
              </p14:cNvPr>
              <p14:cNvContentPartPr/>
              <p14:nvPr/>
            </p14:nvContentPartPr>
            <p14:xfrm>
              <a:off x="8108008" y="4460391"/>
              <a:ext cx="548640" cy="408600"/>
            </p14:xfrm>
          </p:contentPart>
        </mc:Choice>
        <mc:Fallback xmlns="">
          <p:pic>
            <p:nvPicPr>
              <p:cNvPr id="158" name="Cerneală 157">
                <a:extLst>
                  <a:ext uri="{FF2B5EF4-FFF2-40B4-BE49-F238E27FC236}">
                    <a16:creationId xmlns:a16="http://schemas.microsoft.com/office/drawing/2014/main" id="{9A3C5311-4972-4388-AF71-1BEFFD667D2E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090368" y="4442735"/>
                <a:ext cx="584280" cy="44427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5" name="Cerneală 164">
                <a:extLst>
                  <a:ext uri="{FF2B5EF4-FFF2-40B4-BE49-F238E27FC236}">
                    <a16:creationId xmlns:a16="http://schemas.microsoft.com/office/drawing/2014/main" id="{D9D8CC4C-188A-40F4-BA10-8070E8FA2B7B}"/>
                  </a:ext>
                </a:extLst>
              </p14:cNvPr>
              <p14:cNvContentPartPr/>
              <p14:nvPr/>
            </p14:nvContentPartPr>
            <p14:xfrm>
              <a:off x="9022048" y="4251951"/>
              <a:ext cx="1171800" cy="484560"/>
            </p14:xfrm>
          </p:contentPart>
        </mc:Choice>
        <mc:Fallback xmlns="">
          <p:pic>
            <p:nvPicPr>
              <p:cNvPr id="165" name="Cerneală 164">
                <a:extLst>
                  <a:ext uri="{FF2B5EF4-FFF2-40B4-BE49-F238E27FC236}">
                    <a16:creationId xmlns:a16="http://schemas.microsoft.com/office/drawing/2014/main" id="{D9D8CC4C-188A-40F4-BA10-8070E8FA2B7B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9004048" y="4234311"/>
                <a:ext cx="1207440" cy="52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169" name="Cerneală 168">
                <a:extLst>
                  <a:ext uri="{FF2B5EF4-FFF2-40B4-BE49-F238E27FC236}">
                    <a16:creationId xmlns:a16="http://schemas.microsoft.com/office/drawing/2014/main" id="{53A25B2B-257B-49F8-B6E9-4262E898C220}"/>
                  </a:ext>
                </a:extLst>
              </p14:cNvPr>
              <p14:cNvContentPartPr/>
              <p14:nvPr/>
            </p14:nvContentPartPr>
            <p14:xfrm>
              <a:off x="10470688" y="4403425"/>
              <a:ext cx="528941" cy="464400"/>
            </p14:xfrm>
          </p:contentPart>
        </mc:Choice>
        <mc:Fallback xmlns="">
          <p:pic>
            <p:nvPicPr>
              <p:cNvPr id="169" name="Cerneală 168">
                <a:extLst>
                  <a:ext uri="{FF2B5EF4-FFF2-40B4-BE49-F238E27FC236}">
                    <a16:creationId xmlns:a16="http://schemas.microsoft.com/office/drawing/2014/main" id="{53A25B2B-257B-49F8-B6E9-4262E898C22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10452685" y="4385425"/>
                <a:ext cx="564588" cy="50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204" name="Cerneală 203">
                <a:extLst>
                  <a:ext uri="{FF2B5EF4-FFF2-40B4-BE49-F238E27FC236}">
                    <a16:creationId xmlns:a16="http://schemas.microsoft.com/office/drawing/2014/main" id="{0B8F9526-6734-4263-A404-3137A68EBD28}"/>
                  </a:ext>
                </a:extLst>
              </p14:cNvPr>
              <p14:cNvContentPartPr/>
              <p14:nvPr/>
            </p14:nvContentPartPr>
            <p14:xfrm>
              <a:off x="4199589" y="4612585"/>
              <a:ext cx="220680" cy="411840"/>
            </p14:xfrm>
          </p:contentPart>
        </mc:Choice>
        <mc:Fallback xmlns="">
          <p:pic>
            <p:nvPicPr>
              <p:cNvPr id="204" name="Cerneală 203">
                <a:extLst>
                  <a:ext uri="{FF2B5EF4-FFF2-40B4-BE49-F238E27FC236}">
                    <a16:creationId xmlns:a16="http://schemas.microsoft.com/office/drawing/2014/main" id="{0B8F9526-6734-4263-A404-3137A68EBD28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181949" y="4594585"/>
                <a:ext cx="256320" cy="44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19" name="Cerneală 218">
                <a:extLst>
                  <a:ext uri="{FF2B5EF4-FFF2-40B4-BE49-F238E27FC236}">
                    <a16:creationId xmlns:a16="http://schemas.microsoft.com/office/drawing/2014/main" id="{B78AEB7F-6C74-4256-A8E2-1CB165D588DA}"/>
                  </a:ext>
                </a:extLst>
              </p14:cNvPr>
              <p14:cNvContentPartPr/>
              <p14:nvPr/>
            </p14:nvContentPartPr>
            <p14:xfrm>
              <a:off x="4324149" y="6061585"/>
              <a:ext cx="179640" cy="354600"/>
            </p14:xfrm>
          </p:contentPart>
        </mc:Choice>
        <mc:Fallback xmlns="">
          <p:pic>
            <p:nvPicPr>
              <p:cNvPr id="219" name="Cerneală 218">
                <a:extLst>
                  <a:ext uri="{FF2B5EF4-FFF2-40B4-BE49-F238E27FC236}">
                    <a16:creationId xmlns:a16="http://schemas.microsoft.com/office/drawing/2014/main" id="{B78AEB7F-6C74-4256-A8E2-1CB165D588DA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306509" y="6043945"/>
                <a:ext cx="215280" cy="39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91" name="Cerneală 290">
                <a:extLst>
                  <a:ext uri="{FF2B5EF4-FFF2-40B4-BE49-F238E27FC236}">
                    <a16:creationId xmlns:a16="http://schemas.microsoft.com/office/drawing/2014/main" id="{3FF9E118-CEF4-4E67-B729-B1D140625FCD}"/>
                  </a:ext>
                </a:extLst>
              </p14:cNvPr>
              <p14:cNvContentPartPr/>
              <p14:nvPr/>
            </p14:nvContentPartPr>
            <p14:xfrm>
              <a:off x="4692429" y="4939105"/>
              <a:ext cx="7320960" cy="1912680"/>
            </p14:xfrm>
          </p:contentPart>
        </mc:Choice>
        <mc:Fallback xmlns="">
          <p:pic>
            <p:nvPicPr>
              <p:cNvPr id="291" name="Cerneală 290">
                <a:extLst>
                  <a:ext uri="{FF2B5EF4-FFF2-40B4-BE49-F238E27FC236}">
                    <a16:creationId xmlns:a16="http://schemas.microsoft.com/office/drawing/2014/main" id="{3FF9E118-CEF4-4E67-B729-B1D140625FCD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674789" y="4921105"/>
                <a:ext cx="7356600" cy="194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299" name="Cerneală 298">
                <a:extLst>
                  <a:ext uri="{FF2B5EF4-FFF2-40B4-BE49-F238E27FC236}">
                    <a16:creationId xmlns:a16="http://schemas.microsoft.com/office/drawing/2014/main" id="{D866CED9-0241-4798-8115-B3A458018446}"/>
                  </a:ext>
                </a:extLst>
              </p14:cNvPr>
              <p14:cNvContentPartPr/>
              <p14:nvPr/>
            </p14:nvContentPartPr>
            <p14:xfrm>
              <a:off x="8729469" y="278848"/>
              <a:ext cx="44280" cy="412560"/>
            </p14:xfrm>
          </p:contentPart>
        </mc:Choice>
        <mc:Fallback xmlns="">
          <p:pic>
            <p:nvPicPr>
              <p:cNvPr id="299" name="Cerneală 298">
                <a:extLst>
                  <a:ext uri="{FF2B5EF4-FFF2-40B4-BE49-F238E27FC236}">
                    <a16:creationId xmlns:a16="http://schemas.microsoft.com/office/drawing/2014/main" id="{D866CED9-0241-4798-8115-B3A4580184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8711469" y="261208"/>
                <a:ext cx="79920" cy="44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301" name="Cerneală 300">
                <a:extLst>
                  <a:ext uri="{FF2B5EF4-FFF2-40B4-BE49-F238E27FC236}">
                    <a16:creationId xmlns:a16="http://schemas.microsoft.com/office/drawing/2014/main" id="{03896B95-2B60-4EDF-B1BB-9EF96F43F127}"/>
                  </a:ext>
                </a:extLst>
              </p14:cNvPr>
              <p14:cNvContentPartPr/>
              <p14:nvPr/>
            </p14:nvContentPartPr>
            <p14:xfrm>
              <a:off x="9207189" y="347608"/>
              <a:ext cx="956520" cy="390240"/>
            </p14:xfrm>
          </p:contentPart>
        </mc:Choice>
        <mc:Fallback xmlns="">
          <p:pic>
            <p:nvPicPr>
              <p:cNvPr id="301" name="Cerneală 300">
                <a:extLst>
                  <a:ext uri="{FF2B5EF4-FFF2-40B4-BE49-F238E27FC236}">
                    <a16:creationId xmlns:a16="http://schemas.microsoft.com/office/drawing/2014/main" id="{03896B95-2B60-4EDF-B1BB-9EF96F43F127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189196" y="329968"/>
                <a:ext cx="992147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302" name="Cerneală 301">
                <a:extLst>
                  <a:ext uri="{FF2B5EF4-FFF2-40B4-BE49-F238E27FC236}">
                    <a16:creationId xmlns:a16="http://schemas.microsoft.com/office/drawing/2014/main" id="{0BB059E1-0D6A-4A7B-B787-6E53828AC927}"/>
                  </a:ext>
                </a:extLst>
              </p14:cNvPr>
              <p14:cNvContentPartPr/>
              <p14:nvPr/>
            </p14:nvContentPartPr>
            <p14:xfrm>
              <a:off x="8927109" y="385768"/>
              <a:ext cx="178200" cy="348480"/>
            </p14:xfrm>
          </p:contentPart>
        </mc:Choice>
        <mc:Fallback xmlns="">
          <p:pic>
            <p:nvPicPr>
              <p:cNvPr id="302" name="Cerneală 301">
                <a:extLst>
                  <a:ext uri="{FF2B5EF4-FFF2-40B4-BE49-F238E27FC236}">
                    <a16:creationId xmlns:a16="http://schemas.microsoft.com/office/drawing/2014/main" id="{0BB059E1-0D6A-4A7B-B787-6E53828AC927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8909469" y="367768"/>
                <a:ext cx="213840" cy="38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303" name="Cerneală 302">
                <a:extLst>
                  <a:ext uri="{FF2B5EF4-FFF2-40B4-BE49-F238E27FC236}">
                    <a16:creationId xmlns:a16="http://schemas.microsoft.com/office/drawing/2014/main" id="{109530B2-A2F0-4402-AC77-9E502563F02B}"/>
                  </a:ext>
                </a:extLst>
              </p14:cNvPr>
              <p14:cNvContentPartPr/>
              <p14:nvPr/>
            </p14:nvContentPartPr>
            <p14:xfrm>
              <a:off x="10419669" y="586648"/>
              <a:ext cx="222480" cy="12240"/>
            </p14:xfrm>
          </p:contentPart>
        </mc:Choice>
        <mc:Fallback xmlns="">
          <p:pic>
            <p:nvPicPr>
              <p:cNvPr id="303" name="Cerneală 302">
                <a:extLst>
                  <a:ext uri="{FF2B5EF4-FFF2-40B4-BE49-F238E27FC236}">
                    <a16:creationId xmlns:a16="http://schemas.microsoft.com/office/drawing/2014/main" id="{109530B2-A2F0-4402-AC77-9E502563F02B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0401669" y="569008"/>
                <a:ext cx="258120" cy="4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307" name="Cerneală 306">
                <a:extLst>
                  <a:ext uri="{FF2B5EF4-FFF2-40B4-BE49-F238E27FC236}">
                    <a16:creationId xmlns:a16="http://schemas.microsoft.com/office/drawing/2014/main" id="{47E483D7-EDD4-4B84-B755-41615D01B7F7}"/>
                  </a:ext>
                </a:extLst>
              </p14:cNvPr>
              <p14:cNvContentPartPr/>
              <p14:nvPr/>
            </p14:nvContentPartPr>
            <p14:xfrm>
              <a:off x="10857069" y="336088"/>
              <a:ext cx="563400" cy="405000"/>
            </p14:xfrm>
          </p:contentPart>
        </mc:Choice>
        <mc:Fallback xmlns="">
          <p:pic>
            <p:nvPicPr>
              <p:cNvPr id="307" name="Cerneală 306">
                <a:extLst>
                  <a:ext uri="{FF2B5EF4-FFF2-40B4-BE49-F238E27FC236}">
                    <a16:creationId xmlns:a16="http://schemas.microsoft.com/office/drawing/2014/main" id="{47E483D7-EDD4-4B84-B755-41615D01B7F7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0839069" y="318104"/>
                <a:ext cx="599040" cy="44060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319" name="Cerneală 318">
                <a:extLst>
                  <a:ext uri="{FF2B5EF4-FFF2-40B4-BE49-F238E27FC236}">
                    <a16:creationId xmlns:a16="http://schemas.microsoft.com/office/drawing/2014/main" id="{0112A17C-C634-4BE0-B093-A71CDD4DF5AD}"/>
                  </a:ext>
                </a:extLst>
              </p14:cNvPr>
              <p14:cNvContentPartPr/>
              <p14:nvPr/>
            </p14:nvContentPartPr>
            <p14:xfrm>
              <a:off x="6269227" y="831088"/>
              <a:ext cx="5019842" cy="1369509"/>
            </p14:xfrm>
          </p:contentPart>
        </mc:Choice>
        <mc:Fallback xmlns="">
          <p:pic>
            <p:nvPicPr>
              <p:cNvPr id="319" name="Cerneală 318">
                <a:extLst>
                  <a:ext uri="{FF2B5EF4-FFF2-40B4-BE49-F238E27FC236}">
                    <a16:creationId xmlns:a16="http://schemas.microsoft.com/office/drawing/2014/main" id="{0112A17C-C634-4BE0-B093-A71CDD4DF5A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6251586" y="813447"/>
                <a:ext cx="5055485" cy="140515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84007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 “Tristate Logic Output”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98635EB5-72EA-4115-9240-630085796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94" y="685830"/>
            <a:ext cx="889635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09199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 “Tristate Logic Output”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49EC1EFE-2208-4908-9521-CE5279F0C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685830"/>
            <a:ext cx="11540494" cy="1301768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6D01A8F6-9FDF-4C56-BC52-D268F2AAA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0" y="2240293"/>
            <a:ext cx="2724150" cy="41529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43022063-DC98-442B-8EC5-9EBBE0A13FC4}"/>
                  </a:ext>
                </a:extLst>
              </p14:cNvPr>
              <p14:cNvContentPartPr/>
              <p14:nvPr/>
            </p14:nvContentPartPr>
            <p14:xfrm>
              <a:off x="4210389" y="2688745"/>
              <a:ext cx="4221720" cy="340596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43022063-DC98-442B-8EC5-9EBBE0A13FC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192389" y="2670745"/>
                <a:ext cx="4257360" cy="344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4CAAF066-3463-4B48-AD71-6F9BC633A3E5}"/>
                  </a:ext>
                </a:extLst>
              </p14:cNvPr>
              <p14:cNvContentPartPr/>
              <p14:nvPr/>
            </p14:nvContentPartPr>
            <p14:xfrm>
              <a:off x="4445469" y="6245545"/>
              <a:ext cx="1185840" cy="33300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4CAAF066-3463-4B48-AD71-6F9BC633A3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7469" y="6227905"/>
                <a:ext cx="1221480" cy="36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4892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335343" y="137196"/>
            <a:ext cx="97839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o-RO" sz="1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Etaje de ieșire specifice circuitelor logice </a:t>
            </a:r>
            <a:r>
              <a:rPr lang="ro-RO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Etaj final cu ieșirea </a:t>
            </a:r>
            <a:r>
              <a:rPr lang="en-US" sz="1400" b="1" dirty="0">
                <a:solidFill>
                  <a:srgbClr val="FF0000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Tristate “Tristate Logic Output”</a:t>
            </a:r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1F7E42C7-8DCF-4E65-AE07-C0542149C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43" y="777269"/>
            <a:ext cx="11582340" cy="4106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16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975416" y="502952"/>
            <a:ext cx="9783974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ciate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ărilor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  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6" name="Imagine 5">
            <a:extLst>
              <a:ext uri="{FF2B5EF4-FFF2-40B4-BE49-F238E27FC236}">
                <a16:creationId xmlns:a16="http://schemas.microsoft.com/office/drawing/2014/main" id="{F01E2A0A-FACB-4481-895B-55D9F9737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122" y="1143025"/>
            <a:ext cx="2194536" cy="5461212"/>
          </a:xfrm>
          <a:prstGeom prst="rect">
            <a:avLst/>
          </a:prstGeom>
        </p:spPr>
      </p:pic>
      <p:pic>
        <p:nvPicPr>
          <p:cNvPr id="9" name="Imagine 8">
            <a:extLst>
              <a:ext uri="{FF2B5EF4-FFF2-40B4-BE49-F238E27FC236}">
                <a16:creationId xmlns:a16="http://schemas.microsoft.com/office/drawing/2014/main" id="{10FA15F1-BB49-46D7-B075-BC949223E5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414" y="1051586"/>
            <a:ext cx="1575408" cy="560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830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609660" y="228635"/>
            <a:ext cx="9783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ciate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ărilor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  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4F5D630-FF89-42DD-9743-6F295A8BB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72" y="1600220"/>
            <a:ext cx="8595266" cy="5031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Cerneală 2">
                <a:extLst>
                  <a:ext uri="{FF2B5EF4-FFF2-40B4-BE49-F238E27FC236}">
                    <a16:creationId xmlns:a16="http://schemas.microsoft.com/office/drawing/2014/main" id="{77370C12-5022-4D89-AD83-4788ABBE5231}"/>
                  </a:ext>
                </a:extLst>
              </p14:cNvPr>
              <p14:cNvContentPartPr/>
              <p14:nvPr/>
            </p14:nvContentPartPr>
            <p14:xfrm>
              <a:off x="4253949" y="2290225"/>
              <a:ext cx="1336320" cy="4110840"/>
            </p14:xfrm>
          </p:contentPart>
        </mc:Choice>
        <mc:Fallback xmlns="">
          <p:pic>
            <p:nvPicPr>
              <p:cNvPr id="3" name="Cerneală 2">
                <a:extLst>
                  <a:ext uri="{FF2B5EF4-FFF2-40B4-BE49-F238E27FC236}">
                    <a16:creationId xmlns:a16="http://schemas.microsoft.com/office/drawing/2014/main" id="{77370C12-5022-4D89-AD83-4788ABBE523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36309" y="2254585"/>
                <a:ext cx="1371960" cy="418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Cerneală 3">
                <a:extLst>
                  <a:ext uri="{FF2B5EF4-FFF2-40B4-BE49-F238E27FC236}">
                    <a16:creationId xmlns:a16="http://schemas.microsoft.com/office/drawing/2014/main" id="{541A852B-00F5-4D6D-8682-0B642EFCC8BA}"/>
                  </a:ext>
                </a:extLst>
              </p14:cNvPr>
              <p14:cNvContentPartPr/>
              <p14:nvPr/>
            </p14:nvContentPartPr>
            <p14:xfrm>
              <a:off x="5750109" y="3136945"/>
              <a:ext cx="15480" cy="227880"/>
            </p14:xfrm>
          </p:contentPart>
        </mc:Choice>
        <mc:Fallback xmlns="">
          <p:pic>
            <p:nvPicPr>
              <p:cNvPr id="4" name="Cerneală 3">
                <a:extLst>
                  <a:ext uri="{FF2B5EF4-FFF2-40B4-BE49-F238E27FC236}">
                    <a16:creationId xmlns:a16="http://schemas.microsoft.com/office/drawing/2014/main" id="{541A852B-00F5-4D6D-8682-0B642EFCC8B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732109" y="3100945"/>
                <a:ext cx="511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Cerneală 5">
                <a:extLst>
                  <a:ext uri="{FF2B5EF4-FFF2-40B4-BE49-F238E27FC236}">
                    <a16:creationId xmlns:a16="http://schemas.microsoft.com/office/drawing/2014/main" id="{6BC9135D-D9EC-4347-B5E1-0B6316DD3D9C}"/>
                  </a:ext>
                </a:extLst>
              </p14:cNvPr>
              <p14:cNvContentPartPr/>
              <p14:nvPr/>
            </p14:nvContentPartPr>
            <p14:xfrm>
              <a:off x="5644629" y="3056305"/>
              <a:ext cx="274320" cy="116640"/>
            </p14:xfrm>
          </p:contentPart>
        </mc:Choice>
        <mc:Fallback xmlns="">
          <p:pic>
            <p:nvPicPr>
              <p:cNvPr id="6" name="Cerneală 5">
                <a:extLst>
                  <a:ext uri="{FF2B5EF4-FFF2-40B4-BE49-F238E27FC236}">
                    <a16:creationId xmlns:a16="http://schemas.microsoft.com/office/drawing/2014/main" id="{6BC9135D-D9EC-4347-B5E1-0B6316DD3D9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26989" y="3020665"/>
                <a:ext cx="30996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Cerneală 6">
                <a:extLst>
                  <a:ext uri="{FF2B5EF4-FFF2-40B4-BE49-F238E27FC236}">
                    <a16:creationId xmlns:a16="http://schemas.microsoft.com/office/drawing/2014/main" id="{D790E4AB-E4F6-4E88-8DD0-67EEF98FD156}"/>
                  </a:ext>
                </a:extLst>
              </p14:cNvPr>
              <p14:cNvContentPartPr/>
              <p14:nvPr/>
            </p14:nvContentPartPr>
            <p14:xfrm>
              <a:off x="5967189" y="3055945"/>
              <a:ext cx="5400" cy="254160"/>
            </p14:xfrm>
          </p:contentPart>
        </mc:Choice>
        <mc:Fallback xmlns="">
          <p:pic>
            <p:nvPicPr>
              <p:cNvPr id="7" name="Cerneală 6">
                <a:extLst>
                  <a:ext uri="{FF2B5EF4-FFF2-40B4-BE49-F238E27FC236}">
                    <a16:creationId xmlns:a16="http://schemas.microsoft.com/office/drawing/2014/main" id="{D790E4AB-E4F6-4E88-8DD0-67EEF98FD15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49189" y="3019945"/>
                <a:ext cx="41040" cy="32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8" name="Cerneală 7">
                <a:extLst>
                  <a:ext uri="{FF2B5EF4-FFF2-40B4-BE49-F238E27FC236}">
                    <a16:creationId xmlns:a16="http://schemas.microsoft.com/office/drawing/2014/main" id="{6FBDA16F-1F81-4F90-A995-DB301A6B93A9}"/>
                  </a:ext>
                </a:extLst>
              </p14:cNvPr>
              <p14:cNvContentPartPr/>
              <p14:nvPr/>
            </p14:nvContentPartPr>
            <p14:xfrm>
              <a:off x="5853069" y="2996905"/>
              <a:ext cx="426960" cy="258480"/>
            </p14:xfrm>
          </p:contentPart>
        </mc:Choice>
        <mc:Fallback xmlns="">
          <p:pic>
            <p:nvPicPr>
              <p:cNvPr id="8" name="Cerneală 7">
                <a:extLst>
                  <a:ext uri="{FF2B5EF4-FFF2-40B4-BE49-F238E27FC236}">
                    <a16:creationId xmlns:a16="http://schemas.microsoft.com/office/drawing/2014/main" id="{6FBDA16F-1F81-4F90-A995-DB301A6B93A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35429" y="2961265"/>
                <a:ext cx="462600" cy="33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61A04710-527C-40F8-B0A1-921EC62F6FF8}"/>
                  </a:ext>
                </a:extLst>
              </p14:cNvPr>
              <p14:cNvContentPartPr/>
              <p14:nvPr/>
            </p14:nvContentPartPr>
            <p14:xfrm>
              <a:off x="1784709" y="2001505"/>
              <a:ext cx="1122120" cy="433080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61A04710-527C-40F8-B0A1-921EC62F6FF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66709" y="1965865"/>
                <a:ext cx="1157760" cy="440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4DC0E823-4D3B-4AF3-B414-382F18F88677}"/>
                  </a:ext>
                </a:extLst>
              </p14:cNvPr>
              <p14:cNvContentPartPr/>
              <p14:nvPr/>
            </p14:nvContentPartPr>
            <p14:xfrm>
              <a:off x="863829" y="1912225"/>
              <a:ext cx="492480" cy="43344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4DC0E823-4D3B-4AF3-B414-382F18F886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46189" y="1876585"/>
                <a:ext cx="528120" cy="50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710D82CA-4114-4E22-8E38-ABFE5F6EDC12}"/>
                  </a:ext>
                </a:extLst>
              </p14:cNvPr>
              <p14:cNvContentPartPr/>
              <p14:nvPr/>
            </p14:nvContentPartPr>
            <p14:xfrm>
              <a:off x="1387269" y="1965505"/>
              <a:ext cx="148320" cy="15372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710D82CA-4114-4E22-8E38-ABFE5F6EDC1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369629" y="1929865"/>
                <a:ext cx="18396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D3A28FBE-76FF-403D-925A-86B9BB2B2555}"/>
                  </a:ext>
                </a:extLst>
              </p14:cNvPr>
              <p14:cNvContentPartPr/>
              <p14:nvPr/>
            </p14:nvContentPartPr>
            <p14:xfrm>
              <a:off x="1565109" y="1818985"/>
              <a:ext cx="183240" cy="26784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D3A28FBE-76FF-403D-925A-86B9BB2B25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547469" y="1782985"/>
                <a:ext cx="21888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6CD1CB56-58AD-4065-A56A-F39128236566}"/>
                  </a:ext>
                </a:extLst>
              </p14:cNvPr>
              <p14:cNvContentPartPr/>
              <p14:nvPr/>
            </p14:nvContentPartPr>
            <p14:xfrm>
              <a:off x="1833309" y="2001865"/>
              <a:ext cx="360" cy="36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6CD1CB56-58AD-4065-A56A-F3912823656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815309" y="1965865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A7CEC788-DB92-4E6C-A9FB-3EE0C81339CD}"/>
                  </a:ext>
                </a:extLst>
              </p14:cNvPr>
              <p14:cNvContentPartPr/>
              <p14:nvPr/>
            </p14:nvContentPartPr>
            <p14:xfrm>
              <a:off x="6580269" y="2913385"/>
              <a:ext cx="273960" cy="31428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A7CEC788-DB92-4E6C-A9FB-3EE0C81339CD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562269" y="2877385"/>
                <a:ext cx="309600" cy="38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68DABF02-07AF-451A-B7FD-31E4A8A712BD}"/>
                  </a:ext>
                </a:extLst>
              </p14:cNvPr>
              <p14:cNvContentPartPr/>
              <p14:nvPr/>
            </p14:nvContentPartPr>
            <p14:xfrm>
              <a:off x="6742269" y="2985745"/>
              <a:ext cx="199440" cy="5580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68DABF02-07AF-451A-B7FD-31E4A8A712B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6724269" y="2949745"/>
                <a:ext cx="23508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59BCD181-AC7D-409E-9353-50E8FF0B9B12}"/>
                  </a:ext>
                </a:extLst>
              </p14:cNvPr>
              <p14:cNvContentPartPr/>
              <p14:nvPr/>
            </p14:nvContentPartPr>
            <p14:xfrm>
              <a:off x="6940989" y="2993665"/>
              <a:ext cx="423360" cy="18000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59BCD181-AC7D-409E-9353-50E8FF0B9B12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923349" y="2958025"/>
                <a:ext cx="459000" cy="25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63B69A4D-F03F-41F5-A000-E684BCDB1466}"/>
                  </a:ext>
                </a:extLst>
              </p14:cNvPr>
              <p14:cNvContentPartPr/>
              <p14:nvPr/>
            </p14:nvContentPartPr>
            <p14:xfrm>
              <a:off x="7407549" y="2763265"/>
              <a:ext cx="137160" cy="27288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63B69A4D-F03F-41F5-A000-E684BCDB1466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89909" y="2727625"/>
                <a:ext cx="172800" cy="34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6A5A8290-31F3-4864-993C-53C217FFFD14}"/>
                  </a:ext>
                </a:extLst>
              </p14:cNvPr>
              <p14:cNvContentPartPr/>
              <p14:nvPr/>
            </p14:nvContentPartPr>
            <p14:xfrm>
              <a:off x="7612749" y="2596585"/>
              <a:ext cx="727200" cy="4096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6A5A8290-31F3-4864-993C-53C217FFFD1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595109" y="2560945"/>
                <a:ext cx="762840" cy="48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97039BD8-8FE9-40F5-813A-D5C0D5FC5F60}"/>
                  </a:ext>
                </a:extLst>
              </p14:cNvPr>
              <p14:cNvContentPartPr/>
              <p14:nvPr/>
            </p14:nvContentPartPr>
            <p14:xfrm>
              <a:off x="610389" y="2708545"/>
              <a:ext cx="277560" cy="5158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97039BD8-8FE9-40F5-813A-D5C0D5FC5F60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2749" y="2672905"/>
                <a:ext cx="313200" cy="58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FC0DC457-35FF-4BDD-B556-EC116E6B2F43}"/>
                  </a:ext>
                </a:extLst>
              </p14:cNvPr>
              <p14:cNvContentPartPr/>
              <p14:nvPr/>
            </p14:nvContentPartPr>
            <p14:xfrm>
              <a:off x="682749" y="2737345"/>
              <a:ext cx="162720" cy="925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FC0DC457-35FF-4BDD-B556-EC116E6B2F4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65109" y="2701345"/>
                <a:ext cx="198360" cy="16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3FAC9192-78C3-4174-BA32-BF6EA76C8200}"/>
                  </a:ext>
                </a:extLst>
              </p14:cNvPr>
              <p14:cNvContentPartPr/>
              <p14:nvPr/>
            </p14:nvContentPartPr>
            <p14:xfrm>
              <a:off x="905589" y="2653465"/>
              <a:ext cx="345240" cy="2602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3FAC9192-78C3-4174-BA32-BF6EA76C820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887589" y="2617825"/>
                <a:ext cx="380880" cy="33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00A94DFF-E68B-48F6-A3D8-F147FD8CFBA4}"/>
                  </a:ext>
                </a:extLst>
              </p14:cNvPr>
              <p14:cNvContentPartPr/>
              <p14:nvPr/>
            </p14:nvContentPartPr>
            <p14:xfrm>
              <a:off x="1224909" y="2371945"/>
              <a:ext cx="404640" cy="31284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00A94DFF-E68B-48F6-A3D8-F147FD8CFBA4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207269" y="2335945"/>
                <a:ext cx="440280" cy="38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D568A36-1C93-4839-B947-75CDB6EE1000}"/>
                  </a:ext>
                </a:extLst>
              </p14:cNvPr>
              <p14:cNvContentPartPr/>
              <p14:nvPr/>
            </p14:nvContentPartPr>
            <p14:xfrm>
              <a:off x="1613709" y="2167825"/>
              <a:ext cx="73800" cy="21996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D568A36-1C93-4839-B947-75CDB6EE1000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595709" y="2131825"/>
                <a:ext cx="109440" cy="29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37213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609660" y="228635"/>
            <a:ext cx="97839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Benzi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as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ciate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ro-RO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ărilor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logice  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77D46424-73C8-4ECC-A4AA-839A2127B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5" y="1783098"/>
            <a:ext cx="5318766" cy="3334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4FE5D9E7-6DC4-455A-87D0-7C8C2B9E20F1}"/>
                  </a:ext>
                </a:extLst>
              </p14:cNvPr>
              <p14:cNvContentPartPr/>
              <p14:nvPr/>
            </p14:nvContentPartPr>
            <p14:xfrm>
              <a:off x="8998749" y="2123185"/>
              <a:ext cx="504360" cy="20872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4FE5D9E7-6DC4-455A-87D0-7C8C2B9E20F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1109" y="2105188"/>
                <a:ext cx="540000" cy="21229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BCEFD710-CF82-4FF2-8603-59A27E988300}"/>
                  </a:ext>
                </a:extLst>
              </p14:cNvPr>
              <p14:cNvContentPartPr/>
              <p14:nvPr/>
            </p14:nvContentPartPr>
            <p14:xfrm>
              <a:off x="9220509" y="1105105"/>
              <a:ext cx="1075680" cy="931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BCEFD710-CF82-4FF2-8603-59A27E98830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02515" y="1087112"/>
                <a:ext cx="1111308" cy="9673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868CBE09-F95E-4636-A822-638151B54E1A}"/>
                  </a:ext>
                </a:extLst>
              </p14:cNvPr>
              <p14:cNvContentPartPr/>
              <p14:nvPr/>
            </p14:nvContentPartPr>
            <p14:xfrm>
              <a:off x="10128789" y="2954785"/>
              <a:ext cx="146880" cy="11768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868CBE09-F95E-4636-A822-638151B54E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110833" y="2936785"/>
                <a:ext cx="182433" cy="12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795C1D7C-AF11-4732-95AA-F3DDAB91E6EB}"/>
                  </a:ext>
                </a:extLst>
              </p14:cNvPr>
              <p14:cNvContentPartPr/>
              <p14:nvPr/>
            </p14:nvContentPartPr>
            <p14:xfrm>
              <a:off x="10422549" y="489865"/>
              <a:ext cx="1390320" cy="112212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795C1D7C-AF11-4732-95AA-F3DDAB91E6E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04914" y="472231"/>
                <a:ext cx="1425951" cy="11577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0ABEC5A1-E958-4703-A697-89E00BEE79BD}"/>
                  </a:ext>
                </a:extLst>
              </p14:cNvPr>
              <p14:cNvContentPartPr/>
              <p14:nvPr/>
            </p14:nvContentPartPr>
            <p14:xfrm>
              <a:off x="8017749" y="2958385"/>
              <a:ext cx="703440" cy="4982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0ABEC5A1-E958-4703-A697-89E00BEE79B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999749" y="2940745"/>
                <a:ext cx="73908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D2919517-ED3B-44EA-9A1A-D9F4F8273A4B}"/>
                  </a:ext>
                </a:extLst>
              </p14:cNvPr>
              <p14:cNvContentPartPr/>
              <p14:nvPr/>
            </p14:nvContentPartPr>
            <p14:xfrm>
              <a:off x="9061749" y="4692145"/>
              <a:ext cx="155160" cy="30168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D2919517-ED3B-44EA-9A1A-D9F4F8273A4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044109" y="4674166"/>
                <a:ext cx="190800" cy="337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873115DF-75A3-4350-AE48-07945219273E}"/>
                  </a:ext>
                </a:extLst>
              </p14:cNvPr>
              <p14:cNvContentPartPr/>
              <p14:nvPr/>
            </p14:nvContentPartPr>
            <p14:xfrm>
              <a:off x="6380829" y="2284465"/>
              <a:ext cx="651240" cy="128268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873115DF-75A3-4350-AE48-07945219273E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363189" y="2266460"/>
                <a:ext cx="686880" cy="13183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4AFE3ED8-2ADA-4C72-8155-086BC25AE25D}"/>
                  </a:ext>
                </a:extLst>
              </p14:cNvPr>
              <p14:cNvContentPartPr/>
              <p14:nvPr/>
            </p14:nvContentPartPr>
            <p14:xfrm>
              <a:off x="7207749" y="3310105"/>
              <a:ext cx="678960" cy="11185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4AFE3ED8-2ADA-4C72-8155-086BC25AE25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89749" y="3292459"/>
                <a:ext cx="714600" cy="115417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6580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3DD532E4-15AB-468A-8480-0FB43F68D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82" y="320074"/>
            <a:ext cx="10481326" cy="3451984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4238FA72-A436-4539-9D2F-23F2AD7D5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82" y="3891036"/>
            <a:ext cx="3454841" cy="274317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91C1BA4E-4E38-4563-97E9-3406C6066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5781" y="3891036"/>
            <a:ext cx="3527467" cy="281685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8BED24F3-0C9B-411D-8462-1441D39A70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4780" y="3891036"/>
            <a:ext cx="3898719" cy="2926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7C741D07-ED8C-4957-A32B-B857E2F854B2}"/>
                  </a:ext>
                </a:extLst>
              </p14:cNvPr>
              <p14:cNvContentPartPr/>
              <p14:nvPr/>
            </p14:nvContentPartPr>
            <p14:xfrm>
              <a:off x="1506069" y="4566865"/>
              <a:ext cx="1780200" cy="137340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7C741D07-ED8C-4957-A32B-B857E2F854B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88429" y="4531225"/>
                <a:ext cx="1815840" cy="144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EFAAE7A4-289F-4F7E-815D-CC9711E79197}"/>
                  </a:ext>
                </a:extLst>
              </p14:cNvPr>
              <p14:cNvContentPartPr/>
              <p14:nvPr/>
            </p14:nvContentPartPr>
            <p14:xfrm>
              <a:off x="2670669" y="5457865"/>
              <a:ext cx="279720" cy="2358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EFAAE7A4-289F-4F7E-815D-CC9711E791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52669" y="5422225"/>
                <a:ext cx="31536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30BAEC8D-B1FE-479E-80FC-1E7458A0AA8A}"/>
                  </a:ext>
                </a:extLst>
              </p14:cNvPr>
              <p14:cNvContentPartPr/>
              <p14:nvPr/>
            </p14:nvContentPartPr>
            <p14:xfrm>
              <a:off x="2636829" y="5541745"/>
              <a:ext cx="199080" cy="1875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30BAEC8D-B1FE-479E-80FC-1E7458A0AA8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18829" y="5505745"/>
                <a:ext cx="23472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A97445E8-17D2-4AA7-90B1-668837C91314}"/>
                  </a:ext>
                </a:extLst>
              </p14:cNvPr>
              <p14:cNvContentPartPr/>
              <p14:nvPr/>
            </p14:nvContentPartPr>
            <p14:xfrm>
              <a:off x="3144789" y="5165185"/>
              <a:ext cx="431640" cy="26352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A97445E8-17D2-4AA7-90B1-668837C91314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127149" y="5129545"/>
                <a:ext cx="46728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9D0AD028-A70A-4724-ABD7-01F0699F21E5}"/>
                  </a:ext>
                </a:extLst>
              </p14:cNvPr>
              <p14:cNvContentPartPr/>
              <p14:nvPr/>
            </p14:nvContentPartPr>
            <p14:xfrm>
              <a:off x="3575349" y="4763425"/>
              <a:ext cx="480240" cy="50364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9D0AD028-A70A-4724-ABD7-01F0699F21E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557349" y="4727425"/>
                <a:ext cx="515880" cy="57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9881A07D-5F1B-4CAB-8640-6835931D9CCF}"/>
                  </a:ext>
                </a:extLst>
              </p14:cNvPr>
              <p14:cNvContentPartPr/>
              <p14:nvPr/>
            </p14:nvContentPartPr>
            <p14:xfrm>
              <a:off x="3980709" y="4826785"/>
              <a:ext cx="37800" cy="4032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9881A07D-5F1B-4CAB-8640-6835931D9CC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3963069" y="4790785"/>
                <a:ext cx="7344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CA4FE045-0B77-4103-B272-C1481F0F8F82}"/>
                  </a:ext>
                </a:extLst>
              </p14:cNvPr>
              <p14:cNvContentPartPr/>
              <p14:nvPr/>
            </p14:nvContentPartPr>
            <p14:xfrm>
              <a:off x="4123989" y="5159065"/>
              <a:ext cx="125280" cy="3168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CA4FE045-0B77-4103-B272-C1481F0F8F8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106349" y="5123065"/>
                <a:ext cx="160920" cy="10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BDAB54BB-0640-4D8E-B4C2-B8A2E1C9AF5D}"/>
                  </a:ext>
                </a:extLst>
              </p14:cNvPr>
              <p14:cNvContentPartPr/>
              <p14:nvPr/>
            </p14:nvContentPartPr>
            <p14:xfrm>
              <a:off x="4600629" y="4931185"/>
              <a:ext cx="1184040" cy="19440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BDAB54BB-0640-4D8E-B4C2-B8A2E1C9AF5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582629" y="4895185"/>
                <a:ext cx="12196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Cerneală 34">
                <a:extLst>
                  <a:ext uri="{FF2B5EF4-FFF2-40B4-BE49-F238E27FC236}">
                    <a16:creationId xmlns:a16="http://schemas.microsoft.com/office/drawing/2014/main" id="{B4B9371A-7244-4989-A5EE-574573C2C768}"/>
                  </a:ext>
                </a:extLst>
              </p14:cNvPr>
              <p14:cNvContentPartPr/>
              <p14:nvPr/>
            </p14:nvContentPartPr>
            <p14:xfrm>
              <a:off x="5606469" y="4876825"/>
              <a:ext cx="192240" cy="270000"/>
            </p14:xfrm>
          </p:contentPart>
        </mc:Choice>
        <mc:Fallback xmlns="">
          <p:pic>
            <p:nvPicPr>
              <p:cNvPr id="35" name="Cerneală 34">
                <a:extLst>
                  <a:ext uri="{FF2B5EF4-FFF2-40B4-BE49-F238E27FC236}">
                    <a16:creationId xmlns:a16="http://schemas.microsoft.com/office/drawing/2014/main" id="{B4B9371A-7244-4989-A5EE-574573C2C76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588829" y="4840825"/>
                <a:ext cx="227880" cy="34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Cerneală 35">
                <a:extLst>
                  <a:ext uri="{FF2B5EF4-FFF2-40B4-BE49-F238E27FC236}">
                    <a16:creationId xmlns:a16="http://schemas.microsoft.com/office/drawing/2014/main" id="{4282AA11-89E2-41BA-9199-FFC3A806D73E}"/>
                  </a:ext>
                </a:extLst>
              </p14:cNvPr>
              <p14:cNvContentPartPr/>
              <p14:nvPr/>
            </p14:nvContentPartPr>
            <p14:xfrm>
              <a:off x="6019389" y="5391265"/>
              <a:ext cx="126720" cy="115560"/>
            </p14:xfrm>
          </p:contentPart>
        </mc:Choice>
        <mc:Fallback xmlns="">
          <p:pic>
            <p:nvPicPr>
              <p:cNvPr id="36" name="Cerneală 35">
                <a:extLst>
                  <a:ext uri="{FF2B5EF4-FFF2-40B4-BE49-F238E27FC236}">
                    <a16:creationId xmlns:a16="http://schemas.microsoft.com/office/drawing/2014/main" id="{4282AA11-89E2-41BA-9199-FFC3A806D73E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001389" y="5355625"/>
                <a:ext cx="162360" cy="18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B611F2CC-6D92-4992-AD25-4B29D54E8DCC}"/>
                  </a:ext>
                </a:extLst>
              </p14:cNvPr>
              <p14:cNvContentPartPr/>
              <p14:nvPr/>
            </p14:nvContentPartPr>
            <p14:xfrm>
              <a:off x="5918949" y="6096865"/>
              <a:ext cx="243360" cy="40500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B611F2CC-6D92-4992-AD25-4B29D54E8DC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01309" y="6060865"/>
                <a:ext cx="279000" cy="47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8" name="Cerneală 37">
                <a:extLst>
                  <a:ext uri="{FF2B5EF4-FFF2-40B4-BE49-F238E27FC236}">
                    <a16:creationId xmlns:a16="http://schemas.microsoft.com/office/drawing/2014/main" id="{F2BF75C6-D955-4BB9-9E13-0B70ABADD17E}"/>
                  </a:ext>
                </a:extLst>
              </p14:cNvPr>
              <p14:cNvContentPartPr/>
              <p14:nvPr/>
            </p14:nvContentPartPr>
            <p14:xfrm>
              <a:off x="8636229" y="6142225"/>
              <a:ext cx="508680" cy="442080"/>
            </p14:xfrm>
          </p:contentPart>
        </mc:Choice>
        <mc:Fallback xmlns="">
          <p:pic>
            <p:nvPicPr>
              <p:cNvPr id="38" name="Cerneală 37">
                <a:extLst>
                  <a:ext uri="{FF2B5EF4-FFF2-40B4-BE49-F238E27FC236}">
                    <a16:creationId xmlns:a16="http://schemas.microsoft.com/office/drawing/2014/main" id="{F2BF75C6-D955-4BB9-9E13-0B70ABADD17E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8618229" y="6106225"/>
                <a:ext cx="544320" cy="51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39" name="Cerneală 38">
                <a:extLst>
                  <a:ext uri="{FF2B5EF4-FFF2-40B4-BE49-F238E27FC236}">
                    <a16:creationId xmlns:a16="http://schemas.microsoft.com/office/drawing/2014/main" id="{53B45810-8B99-4FB9-B8D8-55B54AA14AA9}"/>
                  </a:ext>
                </a:extLst>
              </p14:cNvPr>
              <p14:cNvContentPartPr/>
              <p14:nvPr/>
            </p14:nvContentPartPr>
            <p14:xfrm>
              <a:off x="9356589" y="6255625"/>
              <a:ext cx="554400" cy="352440"/>
            </p14:xfrm>
          </p:contentPart>
        </mc:Choice>
        <mc:Fallback xmlns="">
          <p:pic>
            <p:nvPicPr>
              <p:cNvPr id="39" name="Cerneală 38">
                <a:extLst>
                  <a:ext uri="{FF2B5EF4-FFF2-40B4-BE49-F238E27FC236}">
                    <a16:creationId xmlns:a16="http://schemas.microsoft.com/office/drawing/2014/main" id="{53B45810-8B99-4FB9-B8D8-55B54AA14AA9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338589" y="6219625"/>
                <a:ext cx="5900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0" name="Cerneală 39">
                <a:extLst>
                  <a:ext uri="{FF2B5EF4-FFF2-40B4-BE49-F238E27FC236}">
                    <a16:creationId xmlns:a16="http://schemas.microsoft.com/office/drawing/2014/main" id="{483EE9F4-1E8C-45B8-88B5-9B57D9EF1CDE}"/>
                  </a:ext>
                </a:extLst>
              </p14:cNvPr>
              <p14:cNvContentPartPr/>
              <p14:nvPr/>
            </p14:nvContentPartPr>
            <p14:xfrm>
              <a:off x="8013069" y="502825"/>
              <a:ext cx="144000" cy="305640"/>
            </p14:xfrm>
          </p:contentPart>
        </mc:Choice>
        <mc:Fallback xmlns="">
          <p:pic>
            <p:nvPicPr>
              <p:cNvPr id="40" name="Cerneală 39">
                <a:extLst>
                  <a:ext uri="{FF2B5EF4-FFF2-40B4-BE49-F238E27FC236}">
                    <a16:creationId xmlns:a16="http://schemas.microsoft.com/office/drawing/2014/main" id="{483EE9F4-1E8C-45B8-88B5-9B57D9EF1CDE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995069" y="467185"/>
                <a:ext cx="179640" cy="37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1" name="Cerneală 40">
                <a:extLst>
                  <a:ext uri="{FF2B5EF4-FFF2-40B4-BE49-F238E27FC236}">
                    <a16:creationId xmlns:a16="http://schemas.microsoft.com/office/drawing/2014/main" id="{3E11375F-FB45-413D-B750-6C4A3407753F}"/>
                  </a:ext>
                </a:extLst>
              </p14:cNvPr>
              <p14:cNvContentPartPr/>
              <p14:nvPr/>
            </p14:nvContentPartPr>
            <p14:xfrm>
              <a:off x="8258589" y="740785"/>
              <a:ext cx="29160" cy="170280"/>
            </p14:xfrm>
          </p:contentPart>
        </mc:Choice>
        <mc:Fallback xmlns="">
          <p:pic>
            <p:nvPicPr>
              <p:cNvPr id="41" name="Cerneală 40">
                <a:extLst>
                  <a:ext uri="{FF2B5EF4-FFF2-40B4-BE49-F238E27FC236}">
                    <a16:creationId xmlns:a16="http://schemas.microsoft.com/office/drawing/2014/main" id="{3E11375F-FB45-413D-B750-6C4A3407753F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240589" y="705145"/>
                <a:ext cx="6480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2" name="Cerneală 41">
                <a:extLst>
                  <a:ext uri="{FF2B5EF4-FFF2-40B4-BE49-F238E27FC236}">
                    <a16:creationId xmlns:a16="http://schemas.microsoft.com/office/drawing/2014/main" id="{700D12A5-0DCC-489B-9707-B60A03521B16}"/>
                  </a:ext>
                </a:extLst>
              </p14:cNvPr>
              <p14:cNvContentPartPr/>
              <p14:nvPr/>
            </p14:nvContentPartPr>
            <p14:xfrm>
              <a:off x="8186229" y="668785"/>
              <a:ext cx="347040" cy="242640"/>
            </p14:xfrm>
          </p:contentPart>
        </mc:Choice>
        <mc:Fallback xmlns="">
          <p:pic>
            <p:nvPicPr>
              <p:cNvPr id="42" name="Cerneală 41">
                <a:extLst>
                  <a:ext uri="{FF2B5EF4-FFF2-40B4-BE49-F238E27FC236}">
                    <a16:creationId xmlns:a16="http://schemas.microsoft.com/office/drawing/2014/main" id="{700D12A5-0DCC-489B-9707-B60A03521B16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68229" y="632785"/>
                <a:ext cx="382680" cy="31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3" name="Cerneală 42">
                <a:extLst>
                  <a:ext uri="{FF2B5EF4-FFF2-40B4-BE49-F238E27FC236}">
                    <a16:creationId xmlns:a16="http://schemas.microsoft.com/office/drawing/2014/main" id="{22B61A14-11C7-4F3F-9060-545AE9902466}"/>
                  </a:ext>
                </a:extLst>
              </p14:cNvPr>
              <p14:cNvContentPartPr/>
              <p14:nvPr/>
            </p14:nvContentPartPr>
            <p14:xfrm>
              <a:off x="8691309" y="669505"/>
              <a:ext cx="202680" cy="3960"/>
            </p14:xfrm>
          </p:contentPart>
        </mc:Choice>
        <mc:Fallback xmlns="">
          <p:pic>
            <p:nvPicPr>
              <p:cNvPr id="43" name="Cerneală 42">
                <a:extLst>
                  <a:ext uri="{FF2B5EF4-FFF2-40B4-BE49-F238E27FC236}">
                    <a16:creationId xmlns:a16="http://schemas.microsoft.com/office/drawing/2014/main" id="{22B61A14-11C7-4F3F-9060-545AE9902466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673669" y="633865"/>
                <a:ext cx="23832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74926FDF-53F5-4BB2-9721-43CF40B9CA5D}"/>
                  </a:ext>
                </a:extLst>
              </p14:cNvPr>
              <p14:cNvContentPartPr/>
              <p14:nvPr/>
            </p14:nvContentPartPr>
            <p14:xfrm>
              <a:off x="8758629" y="785425"/>
              <a:ext cx="179640" cy="684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74926FDF-53F5-4BB2-9721-43CF40B9CA5D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740989" y="749425"/>
                <a:ext cx="21528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5374FD09-72F1-4476-9ECE-BF589384EFFF}"/>
                  </a:ext>
                </a:extLst>
              </p14:cNvPr>
              <p14:cNvContentPartPr/>
              <p14:nvPr/>
            </p14:nvContentPartPr>
            <p14:xfrm>
              <a:off x="9249309" y="388345"/>
              <a:ext cx="226080" cy="38772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5374FD09-72F1-4476-9ECE-BF589384EF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9231669" y="352705"/>
                <a:ext cx="261720" cy="45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6" name="Cerneală 45">
                <a:extLst>
                  <a:ext uri="{FF2B5EF4-FFF2-40B4-BE49-F238E27FC236}">
                    <a16:creationId xmlns:a16="http://schemas.microsoft.com/office/drawing/2014/main" id="{30C9650F-9210-4C9B-901D-81A39456AC3A}"/>
                  </a:ext>
                </a:extLst>
              </p14:cNvPr>
              <p14:cNvContentPartPr/>
              <p14:nvPr/>
            </p14:nvContentPartPr>
            <p14:xfrm>
              <a:off x="9576189" y="687865"/>
              <a:ext cx="39600" cy="184320"/>
            </p14:xfrm>
          </p:contentPart>
        </mc:Choice>
        <mc:Fallback xmlns="">
          <p:pic>
            <p:nvPicPr>
              <p:cNvPr id="46" name="Cerneală 45">
                <a:extLst>
                  <a:ext uri="{FF2B5EF4-FFF2-40B4-BE49-F238E27FC236}">
                    <a16:creationId xmlns:a16="http://schemas.microsoft.com/office/drawing/2014/main" id="{30C9650F-9210-4C9B-901D-81A39456AC3A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9558189" y="651865"/>
                <a:ext cx="75240" cy="25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47" name="Cerneală 46">
                <a:extLst>
                  <a:ext uri="{FF2B5EF4-FFF2-40B4-BE49-F238E27FC236}">
                    <a16:creationId xmlns:a16="http://schemas.microsoft.com/office/drawing/2014/main" id="{BA931213-F268-4054-A611-80840B1AB2C6}"/>
                  </a:ext>
                </a:extLst>
              </p14:cNvPr>
              <p14:cNvContentPartPr/>
              <p14:nvPr/>
            </p14:nvContentPartPr>
            <p14:xfrm>
              <a:off x="9513909" y="647185"/>
              <a:ext cx="181080" cy="12240"/>
            </p14:xfrm>
          </p:contentPart>
        </mc:Choice>
        <mc:Fallback xmlns="">
          <p:pic>
            <p:nvPicPr>
              <p:cNvPr id="47" name="Cerneală 46">
                <a:extLst>
                  <a:ext uri="{FF2B5EF4-FFF2-40B4-BE49-F238E27FC236}">
                    <a16:creationId xmlns:a16="http://schemas.microsoft.com/office/drawing/2014/main" id="{BA931213-F268-4054-A611-80840B1AB2C6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495909" y="611185"/>
                <a:ext cx="21672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48" name="Cerneală 47">
                <a:extLst>
                  <a:ext uri="{FF2B5EF4-FFF2-40B4-BE49-F238E27FC236}">
                    <a16:creationId xmlns:a16="http://schemas.microsoft.com/office/drawing/2014/main" id="{51E3E955-E63E-4C5B-B2D1-8F52A537DC51}"/>
                  </a:ext>
                </a:extLst>
              </p14:cNvPr>
              <p14:cNvContentPartPr/>
              <p14:nvPr/>
            </p14:nvContentPartPr>
            <p14:xfrm>
              <a:off x="9595989" y="317065"/>
              <a:ext cx="135360" cy="8280"/>
            </p14:xfrm>
          </p:contentPart>
        </mc:Choice>
        <mc:Fallback xmlns="">
          <p:pic>
            <p:nvPicPr>
              <p:cNvPr id="48" name="Cerneală 47">
                <a:extLst>
                  <a:ext uri="{FF2B5EF4-FFF2-40B4-BE49-F238E27FC236}">
                    <a16:creationId xmlns:a16="http://schemas.microsoft.com/office/drawing/2014/main" id="{51E3E955-E63E-4C5B-B2D1-8F52A537DC51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9578349" y="281425"/>
                <a:ext cx="171000" cy="7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49" name="Cerneală 48">
                <a:extLst>
                  <a:ext uri="{FF2B5EF4-FFF2-40B4-BE49-F238E27FC236}">
                    <a16:creationId xmlns:a16="http://schemas.microsoft.com/office/drawing/2014/main" id="{726DDAAD-BA5F-488A-9EF5-1981C9AE7C36}"/>
                  </a:ext>
                </a:extLst>
              </p14:cNvPr>
              <p14:cNvContentPartPr/>
              <p14:nvPr/>
            </p14:nvContentPartPr>
            <p14:xfrm>
              <a:off x="8113869" y="1367905"/>
              <a:ext cx="239040" cy="393120"/>
            </p14:xfrm>
          </p:contentPart>
        </mc:Choice>
        <mc:Fallback xmlns="">
          <p:pic>
            <p:nvPicPr>
              <p:cNvPr id="49" name="Cerneală 48">
                <a:extLst>
                  <a:ext uri="{FF2B5EF4-FFF2-40B4-BE49-F238E27FC236}">
                    <a16:creationId xmlns:a16="http://schemas.microsoft.com/office/drawing/2014/main" id="{726DDAAD-BA5F-488A-9EF5-1981C9AE7C3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8095869" y="1331905"/>
                <a:ext cx="27468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50D859CA-EA7E-49FF-9723-33FAC08E8C68}"/>
                  </a:ext>
                </a:extLst>
              </p14:cNvPr>
              <p14:cNvContentPartPr/>
              <p14:nvPr/>
            </p14:nvContentPartPr>
            <p14:xfrm>
              <a:off x="8397549" y="1674265"/>
              <a:ext cx="53280" cy="14292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50D859CA-EA7E-49FF-9723-33FAC08E8C68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8379549" y="1638625"/>
                <a:ext cx="88920" cy="21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69017EB1-4561-4244-B257-3834A937E900}"/>
                  </a:ext>
                </a:extLst>
              </p14:cNvPr>
              <p14:cNvContentPartPr/>
              <p14:nvPr/>
            </p14:nvContentPartPr>
            <p14:xfrm>
              <a:off x="8343909" y="1572745"/>
              <a:ext cx="227160" cy="1044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69017EB1-4561-4244-B257-3834A937E90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8326269" y="1537105"/>
                <a:ext cx="26280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52" name="Cerneală 51">
                <a:extLst>
                  <a:ext uri="{FF2B5EF4-FFF2-40B4-BE49-F238E27FC236}">
                    <a16:creationId xmlns:a16="http://schemas.microsoft.com/office/drawing/2014/main" id="{159E44C2-2A7D-4989-A743-0D4C4030E200}"/>
                  </a:ext>
                </a:extLst>
              </p14:cNvPr>
              <p14:cNvContentPartPr/>
              <p14:nvPr/>
            </p14:nvContentPartPr>
            <p14:xfrm>
              <a:off x="8665749" y="1597225"/>
              <a:ext cx="50040" cy="227520"/>
            </p14:xfrm>
          </p:contentPart>
        </mc:Choice>
        <mc:Fallback xmlns="">
          <p:pic>
            <p:nvPicPr>
              <p:cNvPr id="52" name="Cerneală 51">
                <a:extLst>
                  <a:ext uri="{FF2B5EF4-FFF2-40B4-BE49-F238E27FC236}">
                    <a16:creationId xmlns:a16="http://schemas.microsoft.com/office/drawing/2014/main" id="{159E44C2-2A7D-4989-A743-0D4C4030E200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648109" y="1561585"/>
                <a:ext cx="8568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53" name="Cerneală 52">
                <a:extLst>
                  <a:ext uri="{FF2B5EF4-FFF2-40B4-BE49-F238E27FC236}">
                    <a16:creationId xmlns:a16="http://schemas.microsoft.com/office/drawing/2014/main" id="{A05E65A2-F0F5-4FCA-A83D-01F71EC25C15}"/>
                  </a:ext>
                </a:extLst>
              </p14:cNvPr>
              <p14:cNvContentPartPr/>
              <p14:nvPr/>
            </p14:nvContentPartPr>
            <p14:xfrm>
              <a:off x="8767629" y="1597225"/>
              <a:ext cx="34560" cy="241200"/>
            </p14:xfrm>
          </p:contentPart>
        </mc:Choice>
        <mc:Fallback xmlns="">
          <p:pic>
            <p:nvPicPr>
              <p:cNvPr id="53" name="Cerneală 52">
                <a:extLst>
                  <a:ext uri="{FF2B5EF4-FFF2-40B4-BE49-F238E27FC236}">
                    <a16:creationId xmlns:a16="http://schemas.microsoft.com/office/drawing/2014/main" id="{A05E65A2-F0F5-4FCA-A83D-01F71EC25C1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749989" y="1561585"/>
                <a:ext cx="70200" cy="31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54" name="Cerneală 53">
                <a:extLst>
                  <a:ext uri="{FF2B5EF4-FFF2-40B4-BE49-F238E27FC236}">
                    <a16:creationId xmlns:a16="http://schemas.microsoft.com/office/drawing/2014/main" id="{516E95DC-CDAF-49E4-84B5-E2F5F0DB1D65}"/>
                  </a:ext>
                </a:extLst>
              </p14:cNvPr>
              <p14:cNvContentPartPr/>
              <p14:nvPr/>
            </p14:nvContentPartPr>
            <p14:xfrm>
              <a:off x="8662149" y="1635025"/>
              <a:ext cx="184320" cy="30240"/>
            </p14:xfrm>
          </p:contentPart>
        </mc:Choice>
        <mc:Fallback xmlns="">
          <p:pic>
            <p:nvPicPr>
              <p:cNvPr id="54" name="Cerneală 53">
                <a:extLst>
                  <a:ext uri="{FF2B5EF4-FFF2-40B4-BE49-F238E27FC236}">
                    <a16:creationId xmlns:a16="http://schemas.microsoft.com/office/drawing/2014/main" id="{516E95DC-CDAF-49E4-84B5-E2F5F0DB1D6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644509" y="1599385"/>
                <a:ext cx="219960" cy="10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55" name="Cerneală 54">
                <a:extLst>
                  <a:ext uri="{FF2B5EF4-FFF2-40B4-BE49-F238E27FC236}">
                    <a16:creationId xmlns:a16="http://schemas.microsoft.com/office/drawing/2014/main" id="{58DD3341-B861-4E5B-8A6E-1534D5661800}"/>
                  </a:ext>
                </a:extLst>
              </p14:cNvPr>
              <p14:cNvContentPartPr/>
              <p14:nvPr/>
            </p14:nvContentPartPr>
            <p14:xfrm>
              <a:off x="9105309" y="1592185"/>
              <a:ext cx="174240" cy="15120"/>
            </p14:xfrm>
          </p:contentPart>
        </mc:Choice>
        <mc:Fallback xmlns="">
          <p:pic>
            <p:nvPicPr>
              <p:cNvPr id="55" name="Cerneală 54">
                <a:extLst>
                  <a:ext uri="{FF2B5EF4-FFF2-40B4-BE49-F238E27FC236}">
                    <a16:creationId xmlns:a16="http://schemas.microsoft.com/office/drawing/2014/main" id="{58DD3341-B861-4E5B-8A6E-1534D5661800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87669" y="1556545"/>
                <a:ext cx="20988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56" name="Cerneală 55">
                <a:extLst>
                  <a:ext uri="{FF2B5EF4-FFF2-40B4-BE49-F238E27FC236}">
                    <a16:creationId xmlns:a16="http://schemas.microsoft.com/office/drawing/2014/main" id="{56312ACC-9AB3-40D4-A91F-58E85B6870E5}"/>
                  </a:ext>
                </a:extLst>
              </p14:cNvPr>
              <p14:cNvContentPartPr/>
              <p14:nvPr/>
            </p14:nvContentPartPr>
            <p14:xfrm>
              <a:off x="9138789" y="1679305"/>
              <a:ext cx="142200" cy="8640"/>
            </p14:xfrm>
          </p:contentPart>
        </mc:Choice>
        <mc:Fallback xmlns="">
          <p:pic>
            <p:nvPicPr>
              <p:cNvPr id="56" name="Cerneală 55">
                <a:extLst>
                  <a:ext uri="{FF2B5EF4-FFF2-40B4-BE49-F238E27FC236}">
                    <a16:creationId xmlns:a16="http://schemas.microsoft.com/office/drawing/2014/main" id="{56312ACC-9AB3-40D4-A91F-58E85B6870E5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121149" y="1643305"/>
                <a:ext cx="177840" cy="8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57" name="Cerneală 56">
                <a:extLst>
                  <a:ext uri="{FF2B5EF4-FFF2-40B4-BE49-F238E27FC236}">
                    <a16:creationId xmlns:a16="http://schemas.microsoft.com/office/drawing/2014/main" id="{DF9420F5-FAF1-4035-9406-A6ECE87BDA95}"/>
                  </a:ext>
                </a:extLst>
              </p14:cNvPr>
              <p14:cNvContentPartPr/>
              <p14:nvPr/>
            </p14:nvContentPartPr>
            <p14:xfrm>
              <a:off x="9769149" y="1376185"/>
              <a:ext cx="289800" cy="432720"/>
            </p14:xfrm>
          </p:contentPart>
        </mc:Choice>
        <mc:Fallback xmlns="">
          <p:pic>
            <p:nvPicPr>
              <p:cNvPr id="57" name="Cerneală 56">
                <a:extLst>
                  <a:ext uri="{FF2B5EF4-FFF2-40B4-BE49-F238E27FC236}">
                    <a16:creationId xmlns:a16="http://schemas.microsoft.com/office/drawing/2014/main" id="{DF9420F5-FAF1-4035-9406-A6ECE87BDA95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51509" y="1340185"/>
                <a:ext cx="325440" cy="50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58" name="Cerneală 57">
                <a:extLst>
                  <a:ext uri="{FF2B5EF4-FFF2-40B4-BE49-F238E27FC236}">
                    <a16:creationId xmlns:a16="http://schemas.microsoft.com/office/drawing/2014/main" id="{5CE9FB9E-8722-42E5-8C76-58A2E5023481}"/>
                  </a:ext>
                </a:extLst>
              </p14:cNvPr>
              <p14:cNvContentPartPr/>
              <p14:nvPr/>
            </p14:nvContentPartPr>
            <p14:xfrm>
              <a:off x="10110069" y="1741585"/>
              <a:ext cx="44280" cy="183600"/>
            </p14:xfrm>
          </p:contentPart>
        </mc:Choice>
        <mc:Fallback xmlns="">
          <p:pic>
            <p:nvPicPr>
              <p:cNvPr id="58" name="Cerneală 57">
                <a:extLst>
                  <a:ext uri="{FF2B5EF4-FFF2-40B4-BE49-F238E27FC236}">
                    <a16:creationId xmlns:a16="http://schemas.microsoft.com/office/drawing/2014/main" id="{5CE9FB9E-8722-42E5-8C76-58A2E502348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0092429" y="1705945"/>
                <a:ext cx="7992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59" name="Cerneală 58">
                <a:extLst>
                  <a:ext uri="{FF2B5EF4-FFF2-40B4-BE49-F238E27FC236}">
                    <a16:creationId xmlns:a16="http://schemas.microsoft.com/office/drawing/2014/main" id="{2EBD3506-BBAF-4012-88F4-61AAB9682036}"/>
                  </a:ext>
                </a:extLst>
              </p14:cNvPr>
              <p14:cNvContentPartPr/>
              <p14:nvPr/>
            </p14:nvContentPartPr>
            <p14:xfrm>
              <a:off x="10043469" y="1664905"/>
              <a:ext cx="251640" cy="11880"/>
            </p14:xfrm>
          </p:contentPart>
        </mc:Choice>
        <mc:Fallback xmlns="">
          <p:pic>
            <p:nvPicPr>
              <p:cNvPr id="59" name="Cerneală 58">
                <a:extLst>
                  <a:ext uri="{FF2B5EF4-FFF2-40B4-BE49-F238E27FC236}">
                    <a16:creationId xmlns:a16="http://schemas.microsoft.com/office/drawing/2014/main" id="{2EBD3506-BBAF-4012-88F4-61AAB9682036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0025829" y="1629265"/>
                <a:ext cx="28728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60" name="Cerneală 59">
                <a:extLst>
                  <a:ext uri="{FF2B5EF4-FFF2-40B4-BE49-F238E27FC236}">
                    <a16:creationId xmlns:a16="http://schemas.microsoft.com/office/drawing/2014/main" id="{24267909-18C7-4B7E-A2DF-6F88E142A8C0}"/>
                  </a:ext>
                </a:extLst>
              </p14:cNvPr>
              <p14:cNvContentPartPr/>
              <p14:nvPr/>
            </p14:nvContentPartPr>
            <p14:xfrm>
              <a:off x="10236069" y="1353145"/>
              <a:ext cx="221400" cy="20520"/>
            </p14:xfrm>
          </p:contentPart>
        </mc:Choice>
        <mc:Fallback xmlns="">
          <p:pic>
            <p:nvPicPr>
              <p:cNvPr id="60" name="Cerneală 59">
                <a:extLst>
                  <a:ext uri="{FF2B5EF4-FFF2-40B4-BE49-F238E27FC236}">
                    <a16:creationId xmlns:a16="http://schemas.microsoft.com/office/drawing/2014/main" id="{24267909-18C7-4B7E-A2DF-6F88E142A8C0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10218429" y="1317145"/>
                <a:ext cx="25704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61" name="Cerneală 60">
                <a:extLst>
                  <a:ext uri="{FF2B5EF4-FFF2-40B4-BE49-F238E27FC236}">
                    <a16:creationId xmlns:a16="http://schemas.microsoft.com/office/drawing/2014/main" id="{F317B397-BC99-4EB8-B300-CC55670437D6}"/>
                  </a:ext>
                </a:extLst>
              </p14:cNvPr>
              <p14:cNvContentPartPr/>
              <p14:nvPr/>
            </p14:nvContentPartPr>
            <p14:xfrm>
              <a:off x="10357029" y="1193305"/>
              <a:ext cx="19440" cy="308160"/>
            </p14:xfrm>
          </p:contentPart>
        </mc:Choice>
        <mc:Fallback xmlns="">
          <p:pic>
            <p:nvPicPr>
              <p:cNvPr id="61" name="Cerneală 60">
                <a:extLst>
                  <a:ext uri="{FF2B5EF4-FFF2-40B4-BE49-F238E27FC236}">
                    <a16:creationId xmlns:a16="http://schemas.microsoft.com/office/drawing/2014/main" id="{F317B397-BC99-4EB8-B300-CC55670437D6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0339389" y="1157305"/>
                <a:ext cx="55080" cy="37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62" name="Cerneală 61">
                <a:extLst>
                  <a:ext uri="{FF2B5EF4-FFF2-40B4-BE49-F238E27FC236}">
                    <a16:creationId xmlns:a16="http://schemas.microsoft.com/office/drawing/2014/main" id="{CF01F938-BC30-4F65-88AF-BA44C2551150}"/>
                  </a:ext>
                </a:extLst>
              </p14:cNvPr>
              <p14:cNvContentPartPr/>
              <p14:nvPr/>
            </p14:nvContentPartPr>
            <p14:xfrm>
              <a:off x="10109709" y="1231825"/>
              <a:ext cx="39960" cy="187560"/>
            </p14:xfrm>
          </p:contentPart>
        </mc:Choice>
        <mc:Fallback xmlns="">
          <p:pic>
            <p:nvPicPr>
              <p:cNvPr id="62" name="Cerneală 61">
                <a:extLst>
                  <a:ext uri="{FF2B5EF4-FFF2-40B4-BE49-F238E27FC236}">
                    <a16:creationId xmlns:a16="http://schemas.microsoft.com/office/drawing/2014/main" id="{CF01F938-BC30-4F65-88AF-BA44C2551150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10092069" y="1195825"/>
                <a:ext cx="75600" cy="259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1594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reptunghi 1">
            <a:extLst>
              <a:ext uri="{FF2B5EF4-FFF2-40B4-BE49-F238E27FC236}">
                <a16:creationId xmlns:a16="http://schemas.microsoft.com/office/drawing/2014/main" id="{0C987C65-F314-4F99-9FD5-CCE5D7C737BB}"/>
              </a:ext>
            </a:extLst>
          </p:cNvPr>
          <p:cNvSpPr/>
          <p:nvPr/>
        </p:nvSpPr>
        <p:spPr>
          <a:xfrm>
            <a:off x="975416" y="502952"/>
            <a:ext cx="978397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Parametrii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și caracteristicile circuitelor logice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partea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II</a:t>
            </a:r>
          </a:p>
          <a:p>
            <a:endParaRPr lang="en-US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Caracteristica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 transfer in </a:t>
            </a:r>
            <a:r>
              <a:rPr lang="en-US" sz="2400" b="1" dirty="0" err="1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tensiune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(CTT)</a:t>
            </a:r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i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sz="2400" b="1" dirty="0">
              <a:solidFill>
                <a:srgbClr val="FF0000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Char char="-"/>
            </a:pP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o-RO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0000FF"/>
                </a:solidFill>
                <a:latin typeface="Tahom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o-RO" sz="2400" b="1" dirty="0">
              <a:solidFill>
                <a:srgbClr val="0000FF"/>
              </a:solidFill>
              <a:latin typeface="Tahom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o-RO" dirty="0"/>
          </a:p>
        </p:txBody>
      </p:sp>
      <p:pic>
        <p:nvPicPr>
          <p:cNvPr id="3" name="Imagine 2">
            <a:extLst>
              <a:ext uri="{FF2B5EF4-FFF2-40B4-BE49-F238E27FC236}">
                <a16:creationId xmlns:a16="http://schemas.microsoft.com/office/drawing/2014/main" id="{737926B9-C694-41ED-BA96-8DD6DD968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221" y="2514610"/>
            <a:ext cx="3454841" cy="2743170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328B6825-6FDC-4695-B9D5-ACD6AE33E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7220" y="2514610"/>
            <a:ext cx="3527467" cy="2816852"/>
          </a:xfrm>
          <a:prstGeom prst="rect">
            <a:avLst/>
          </a:prstGeom>
        </p:spPr>
      </p:pic>
      <p:pic>
        <p:nvPicPr>
          <p:cNvPr id="5" name="Imagine 4">
            <a:extLst>
              <a:ext uri="{FF2B5EF4-FFF2-40B4-BE49-F238E27FC236}">
                <a16:creationId xmlns:a16="http://schemas.microsoft.com/office/drawing/2014/main" id="{AD13BFDE-E7D9-49BF-B351-EE7C9EA8B5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6219" y="2514610"/>
            <a:ext cx="3898719" cy="292604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Cerneală 8">
                <a:extLst>
                  <a:ext uri="{FF2B5EF4-FFF2-40B4-BE49-F238E27FC236}">
                    <a16:creationId xmlns:a16="http://schemas.microsoft.com/office/drawing/2014/main" id="{BA476FEC-4B44-4A81-88FF-E6D96A9DB185}"/>
                  </a:ext>
                </a:extLst>
              </p14:cNvPr>
              <p14:cNvContentPartPr/>
              <p14:nvPr/>
            </p14:nvContentPartPr>
            <p14:xfrm>
              <a:off x="9206109" y="2111665"/>
              <a:ext cx="469080" cy="1039320"/>
            </p14:xfrm>
          </p:contentPart>
        </mc:Choice>
        <mc:Fallback xmlns="">
          <p:pic>
            <p:nvPicPr>
              <p:cNvPr id="9" name="Cerneală 8">
                <a:extLst>
                  <a:ext uri="{FF2B5EF4-FFF2-40B4-BE49-F238E27FC236}">
                    <a16:creationId xmlns:a16="http://schemas.microsoft.com/office/drawing/2014/main" id="{BA476FEC-4B44-4A81-88FF-E6D96A9DB1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188469" y="2076025"/>
                <a:ext cx="504720" cy="111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Cerneală 9">
                <a:extLst>
                  <a:ext uri="{FF2B5EF4-FFF2-40B4-BE49-F238E27FC236}">
                    <a16:creationId xmlns:a16="http://schemas.microsoft.com/office/drawing/2014/main" id="{A4919FC2-B706-44D3-983A-6D6B79AA0F8F}"/>
                  </a:ext>
                </a:extLst>
              </p14:cNvPr>
              <p14:cNvContentPartPr/>
              <p14:nvPr/>
            </p14:nvContentPartPr>
            <p14:xfrm>
              <a:off x="4643829" y="6015505"/>
              <a:ext cx="786240" cy="62280"/>
            </p14:xfrm>
          </p:contentPart>
        </mc:Choice>
        <mc:Fallback xmlns="">
          <p:pic>
            <p:nvPicPr>
              <p:cNvPr id="10" name="Cerneală 9">
                <a:extLst>
                  <a:ext uri="{FF2B5EF4-FFF2-40B4-BE49-F238E27FC236}">
                    <a16:creationId xmlns:a16="http://schemas.microsoft.com/office/drawing/2014/main" id="{A4919FC2-B706-44D3-983A-6D6B79AA0F8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626189" y="5979505"/>
                <a:ext cx="821880" cy="1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Cerneală 10">
                <a:extLst>
                  <a:ext uri="{FF2B5EF4-FFF2-40B4-BE49-F238E27FC236}">
                    <a16:creationId xmlns:a16="http://schemas.microsoft.com/office/drawing/2014/main" id="{A852F239-E1ED-4B38-90E4-704048C61126}"/>
                  </a:ext>
                </a:extLst>
              </p14:cNvPr>
              <p14:cNvContentPartPr/>
              <p14:nvPr/>
            </p14:nvContentPartPr>
            <p14:xfrm>
              <a:off x="5399829" y="5650105"/>
              <a:ext cx="832680" cy="792000"/>
            </p14:xfrm>
          </p:contentPart>
        </mc:Choice>
        <mc:Fallback xmlns="">
          <p:pic>
            <p:nvPicPr>
              <p:cNvPr id="11" name="Cerneală 10">
                <a:extLst>
                  <a:ext uri="{FF2B5EF4-FFF2-40B4-BE49-F238E27FC236}">
                    <a16:creationId xmlns:a16="http://schemas.microsoft.com/office/drawing/2014/main" id="{A852F239-E1ED-4B38-90E4-704048C6112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382189" y="5614105"/>
                <a:ext cx="868320" cy="86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Cerneală 11">
                <a:extLst>
                  <a:ext uri="{FF2B5EF4-FFF2-40B4-BE49-F238E27FC236}">
                    <a16:creationId xmlns:a16="http://schemas.microsoft.com/office/drawing/2014/main" id="{13A23BB9-DBD1-41B2-A05B-DCD091124619}"/>
                  </a:ext>
                </a:extLst>
              </p14:cNvPr>
              <p14:cNvContentPartPr/>
              <p14:nvPr/>
            </p14:nvContentPartPr>
            <p14:xfrm>
              <a:off x="6247269" y="5947825"/>
              <a:ext cx="212760" cy="235440"/>
            </p14:xfrm>
          </p:contentPart>
        </mc:Choice>
        <mc:Fallback xmlns="">
          <p:pic>
            <p:nvPicPr>
              <p:cNvPr id="12" name="Cerneală 11">
                <a:extLst>
                  <a:ext uri="{FF2B5EF4-FFF2-40B4-BE49-F238E27FC236}">
                    <a16:creationId xmlns:a16="http://schemas.microsoft.com/office/drawing/2014/main" id="{13A23BB9-DBD1-41B2-A05B-DCD09112461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229269" y="5912185"/>
                <a:ext cx="24840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3" name="Cerneală 12">
                <a:extLst>
                  <a:ext uri="{FF2B5EF4-FFF2-40B4-BE49-F238E27FC236}">
                    <a16:creationId xmlns:a16="http://schemas.microsoft.com/office/drawing/2014/main" id="{A572D4BB-335F-4319-8D53-197270B71398}"/>
                  </a:ext>
                </a:extLst>
              </p14:cNvPr>
              <p14:cNvContentPartPr/>
              <p14:nvPr/>
            </p14:nvContentPartPr>
            <p14:xfrm>
              <a:off x="6482349" y="6080665"/>
              <a:ext cx="753840" cy="27360"/>
            </p14:xfrm>
          </p:contentPart>
        </mc:Choice>
        <mc:Fallback xmlns="">
          <p:pic>
            <p:nvPicPr>
              <p:cNvPr id="13" name="Cerneală 12">
                <a:extLst>
                  <a:ext uri="{FF2B5EF4-FFF2-40B4-BE49-F238E27FC236}">
                    <a16:creationId xmlns:a16="http://schemas.microsoft.com/office/drawing/2014/main" id="{A572D4BB-335F-4319-8D53-197270B7139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64709" y="6044665"/>
                <a:ext cx="78948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4525B091-8797-431B-93F8-66CA27CE76E8}"/>
                  </a:ext>
                </a:extLst>
              </p14:cNvPr>
              <p14:cNvContentPartPr/>
              <p14:nvPr/>
            </p14:nvContentPartPr>
            <p14:xfrm>
              <a:off x="5447349" y="6371905"/>
              <a:ext cx="132480" cy="13428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4525B091-8797-431B-93F8-66CA27CE76E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29709" y="6335905"/>
                <a:ext cx="168120" cy="20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Cerneală 14">
                <a:extLst>
                  <a:ext uri="{FF2B5EF4-FFF2-40B4-BE49-F238E27FC236}">
                    <a16:creationId xmlns:a16="http://schemas.microsoft.com/office/drawing/2014/main" id="{36B40FC8-DDD4-4177-B5F3-43A42DF5D7F6}"/>
                  </a:ext>
                </a:extLst>
              </p14:cNvPr>
              <p14:cNvContentPartPr/>
              <p14:nvPr/>
            </p14:nvContentPartPr>
            <p14:xfrm>
              <a:off x="8571069" y="6174265"/>
              <a:ext cx="873000" cy="10440"/>
            </p14:xfrm>
          </p:contentPart>
        </mc:Choice>
        <mc:Fallback xmlns="">
          <p:pic>
            <p:nvPicPr>
              <p:cNvPr id="15" name="Cerneală 14">
                <a:extLst>
                  <a:ext uri="{FF2B5EF4-FFF2-40B4-BE49-F238E27FC236}">
                    <a16:creationId xmlns:a16="http://schemas.microsoft.com/office/drawing/2014/main" id="{36B40FC8-DDD4-4177-B5F3-43A42DF5D7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553069" y="6138265"/>
                <a:ext cx="90864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BE1783FB-B0ED-4995-AA65-8DA1F6F26E4D}"/>
                  </a:ext>
                </a:extLst>
              </p14:cNvPr>
              <p14:cNvContentPartPr/>
              <p14:nvPr/>
            </p14:nvContentPartPr>
            <p14:xfrm>
              <a:off x="9448389" y="5688625"/>
              <a:ext cx="1107360" cy="92376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BE1783FB-B0ED-4995-AA65-8DA1F6F26E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430749" y="5652625"/>
                <a:ext cx="1143000" cy="9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5951B78-250A-4B43-A4D1-FEAF86CC4582}"/>
                  </a:ext>
                </a:extLst>
              </p14:cNvPr>
              <p14:cNvContentPartPr/>
              <p14:nvPr/>
            </p14:nvContentPartPr>
            <p14:xfrm>
              <a:off x="10559349" y="6020185"/>
              <a:ext cx="223920" cy="2041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5951B78-250A-4B43-A4D1-FEAF86CC458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541349" y="5984545"/>
                <a:ext cx="25956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A6F978D5-885A-446F-8339-BEEDE048AF39}"/>
                  </a:ext>
                </a:extLst>
              </p14:cNvPr>
              <p14:cNvContentPartPr/>
              <p14:nvPr/>
            </p14:nvContentPartPr>
            <p14:xfrm>
              <a:off x="10823229" y="6111265"/>
              <a:ext cx="728640" cy="1584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A6F978D5-885A-446F-8339-BEEDE048AF3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805589" y="6075625"/>
                <a:ext cx="764280" cy="8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28F9B58-B4F1-4366-AEA1-C88E43FA8F0F}"/>
                  </a:ext>
                </a:extLst>
              </p14:cNvPr>
              <p14:cNvContentPartPr/>
              <p14:nvPr/>
            </p14:nvContentPartPr>
            <p14:xfrm>
              <a:off x="9648909" y="6009745"/>
              <a:ext cx="303840" cy="26460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28F9B58-B4F1-4366-AEA1-C88E43FA8F0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9631269" y="5974105"/>
                <a:ext cx="3394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A33CB31B-A16F-4671-9797-3A5529001940}"/>
                  </a:ext>
                </a:extLst>
              </p14:cNvPr>
              <p14:cNvContentPartPr/>
              <p14:nvPr/>
            </p14:nvContentPartPr>
            <p14:xfrm>
              <a:off x="9808029" y="6034945"/>
              <a:ext cx="334440" cy="29124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A33CB31B-A16F-4671-9797-3A5529001940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9790029" y="5998945"/>
                <a:ext cx="370080" cy="36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C9D2480D-4768-421B-8EB3-20C1B58564A9}"/>
                  </a:ext>
                </a:extLst>
              </p14:cNvPr>
              <p14:cNvContentPartPr/>
              <p14:nvPr/>
            </p14:nvContentPartPr>
            <p14:xfrm>
              <a:off x="9942669" y="1318225"/>
              <a:ext cx="371520" cy="2052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C9D2480D-4768-421B-8EB3-20C1B58564A9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924669" y="1282585"/>
                <a:ext cx="407160" cy="9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B14DA9A4-9EEE-491B-92EA-7F126EFF1056}"/>
                  </a:ext>
                </a:extLst>
              </p14:cNvPr>
              <p14:cNvContentPartPr/>
              <p14:nvPr/>
            </p14:nvContentPartPr>
            <p14:xfrm>
              <a:off x="10009989" y="1501105"/>
              <a:ext cx="334080" cy="1548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B14DA9A4-9EEE-491B-92EA-7F126EFF1056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992349" y="1465465"/>
                <a:ext cx="369720" cy="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08D5D47C-C59E-4284-8B41-ECE5377B389C}"/>
                  </a:ext>
                </a:extLst>
              </p14:cNvPr>
              <p14:cNvContentPartPr/>
              <p14:nvPr/>
            </p14:nvContentPartPr>
            <p14:xfrm>
              <a:off x="10043469" y="1664905"/>
              <a:ext cx="277920" cy="2556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08D5D47C-C59E-4284-8B41-ECE5377B389C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10025829" y="1629265"/>
                <a:ext cx="313560" cy="97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D1F670A1-0D85-40E2-9C5E-B1E3D0550282}"/>
                  </a:ext>
                </a:extLst>
              </p14:cNvPr>
              <p14:cNvContentPartPr/>
              <p14:nvPr/>
            </p14:nvContentPartPr>
            <p14:xfrm>
              <a:off x="10323189" y="1053625"/>
              <a:ext cx="56520" cy="82584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D1F670A1-0D85-40E2-9C5E-B1E3D055028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10305189" y="1017985"/>
                <a:ext cx="92160" cy="89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730F8BD8-0F41-40DC-AECC-097E6ECCF966}"/>
                  </a:ext>
                </a:extLst>
              </p14:cNvPr>
              <p14:cNvContentPartPr/>
              <p14:nvPr/>
            </p14:nvContentPartPr>
            <p14:xfrm>
              <a:off x="10351269" y="993145"/>
              <a:ext cx="708120" cy="97452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730F8BD8-0F41-40DC-AECC-097E6ECCF966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333269" y="957505"/>
                <a:ext cx="743760" cy="10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9AC303C0-1684-449A-BC9B-696DAA1BE5F1}"/>
                  </a:ext>
                </a:extLst>
              </p14:cNvPr>
              <p14:cNvContentPartPr/>
              <p14:nvPr/>
            </p14:nvContentPartPr>
            <p14:xfrm>
              <a:off x="10539549" y="1273945"/>
              <a:ext cx="204840" cy="31788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9AC303C0-1684-449A-BC9B-696DAA1BE5F1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521549" y="1237945"/>
                <a:ext cx="240480" cy="38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802F2F66-0437-493A-AACE-1EDF1B443623}"/>
                  </a:ext>
                </a:extLst>
              </p14:cNvPr>
              <p14:cNvContentPartPr/>
              <p14:nvPr/>
            </p14:nvContentPartPr>
            <p14:xfrm>
              <a:off x="10558629" y="1308865"/>
              <a:ext cx="289440" cy="35892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802F2F66-0437-493A-AACE-1EDF1B443623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540989" y="1272865"/>
                <a:ext cx="325080" cy="4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32C17BF7-DE78-4EAA-9BF6-329F740591FC}"/>
                  </a:ext>
                </a:extLst>
              </p14:cNvPr>
              <p14:cNvContentPartPr/>
              <p14:nvPr/>
            </p14:nvContentPartPr>
            <p14:xfrm>
              <a:off x="11062989" y="1401745"/>
              <a:ext cx="176400" cy="16848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32C17BF7-DE78-4EAA-9BF6-329F740591FC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1045349" y="1365745"/>
                <a:ext cx="212040" cy="24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9C8B59C9-125A-43E9-80A3-3F0D79B245E6}"/>
                  </a:ext>
                </a:extLst>
              </p14:cNvPr>
              <p14:cNvContentPartPr/>
              <p14:nvPr/>
            </p14:nvContentPartPr>
            <p14:xfrm>
              <a:off x="11338389" y="1482025"/>
              <a:ext cx="353520" cy="1296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9C8B59C9-125A-43E9-80A3-3F0D79B245E6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1320389" y="1446025"/>
                <a:ext cx="389160" cy="8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B9DEF152-CFCA-4C88-BE22-43DAA269AC3A}"/>
                  </a:ext>
                </a:extLst>
              </p14:cNvPr>
              <p14:cNvContentPartPr/>
              <p14:nvPr/>
            </p14:nvContentPartPr>
            <p14:xfrm>
              <a:off x="10458549" y="1246225"/>
              <a:ext cx="18720" cy="93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B9DEF152-CFCA-4C88-BE22-43DAA269AC3A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0440549" y="1210585"/>
                <a:ext cx="5436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24DC3835-880C-49BB-B885-C2E156434D83}"/>
                  </a:ext>
                </a:extLst>
              </p14:cNvPr>
              <p14:cNvContentPartPr/>
              <p14:nvPr/>
            </p14:nvContentPartPr>
            <p14:xfrm>
              <a:off x="10468629" y="1246225"/>
              <a:ext cx="136800" cy="2916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24DC3835-880C-49BB-B885-C2E156434D8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450989" y="1210585"/>
                <a:ext cx="17244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5EAC1C74-53EA-403A-9566-12C70E7AB1FB}"/>
                  </a:ext>
                </a:extLst>
              </p14:cNvPr>
              <p14:cNvContentPartPr/>
              <p14:nvPr/>
            </p14:nvContentPartPr>
            <p14:xfrm>
              <a:off x="10785069" y="1602265"/>
              <a:ext cx="67680" cy="1224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5EAC1C74-53EA-403A-9566-12C70E7AB1FB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10767069" y="1566625"/>
                <a:ext cx="103320" cy="83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84947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ine 1">
            <a:extLst>
              <a:ext uri="{FF2B5EF4-FFF2-40B4-BE49-F238E27FC236}">
                <a16:creationId xmlns:a16="http://schemas.microsoft.com/office/drawing/2014/main" id="{9BDA9F8B-806D-4FF5-8582-D950DEE8B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4" y="1143025"/>
            <a:ext cx="11115675" cy="4352925"/>
          </a:xfrm>
          <a:prstGeom prst="rect">
            <a:avLst/>
          </a:prstGeom>
        </p:spPr>
      </p:pic>
      <p:pic>
        <p:nvPicPr>
          <p:cNvPr id="3" name="Imagine 2">
            <a:extLst>
              <a:ext uri="{FF2B5EF4-FFF2-40B4-BE49-F238E27FC236}">
                <a16:creationId xmlns:a16="http://schemas.microsoft.com/office/drawing/2014/main" id="{CC2CCCE7-E85A-4D11-8FA7-A23141AC1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904" y="594391"/>
            <a:ext cx="7418077" cy="447189"/>
          </a:xfrm>
          <a:prstGeom prst="rect">
            <a:avLst/>
          </a:prstGeom>
        </p:spPr>
      </p:pic>
      <p:pic>
        <p:nvPicPr>
          <p:cNvPr id="4" name="Imagine 3">
            <a:extLst>
              <a:ext uri="{FF2B5EF4-FFF2-40B4-BE49-F238E27FC236}">
                <a16:creationId xmlns:a16="http://schemas.microsoft.com/office/drawing/2014/main" id="{88AC3E2F-5203-4335-99AB-700850DFDB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904" y="137196"/>
            <a:ext cx="3343300" cy="31679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4" name="Cerneală 13">
                <a:extLst>
                  <a:ext uri="{FF2B5EF4-FFF2-40B4-BE49-F238E27FC236}">
                    <a16:creationId xmlns:a16="http://schemas.microsoft.com/office/drawing/2014/main" id="{85E0AC0D-1E99-454C-85C1-F2E3E9BEB724}"/>
                  </a:ext>
                </a:extLst>
              </p14:cNvPr>
              <p14:cNvContentPartPr/>
              <p14:nvPr/>
            </p14:nvContentPartPr>
            <p14:xfrm>
              <a:off x="6804909" y="2486785"/>
              <a:ext cx="389520" cy="329400"/>
            </p14:xfrm>
          </p:contentPart>
        </mc:Choice>
        <mc:Fallback xmlns="">
          <p:pic>
            <p:nvPicPr>
              <p:cNvPr id="14" name="Cerneală 13">
                <a:extLst>
                  <a:ext uri="{FF2B5EF4-FFF2-40B4-BE49-F238E27FC236}">
                    <a16:creationId xmlns:a16="http://schemas.microsoft.com/office/drawing/2014/main" id="{85E0AC0D-1E99-454C-85C1-F2E3E9BEB72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86926" y="2469145"/>
                <a:ext cx="425127" cy="365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Cerneală 15">
                <a:extLst>
                  <a:ext uri="{FF2B5EF4-FFF2-40B4-BE49-F238E27FC236}">
                    <a16:creationId xmlns:a16="http://schemas.microsoft.com/office/drawing/2014/main" id="{3024FB40-C68C-4B6B-9137-BADE4D4839B7}"/>
                  </a:ext>
                </a:extLst>
              </p14:cNvPr>
              <p14:cNvContentPartPr/>
              <p14:nvPr/>
            </p14:nvContentPartPr>
            <p14:xfrm>
              <a:off x="6776109" y="1823665"/>
              <a:ext cx="368280" cy="429120"/>
            </p14:xfrm>
          </p:contentPart>
        </mc:Choice>
        <mc:Fallback xmlns="">
          <p:pic>
            <p:nvPicPr>
              <p:cNvPr id="16" name="Cerneală 15">
                <a:extLst>
                  <a:ext uri="{FF2B5EF4-FFF2-40B4-BE49-F238E27FC236}">
                    <a16:creationId xmlns:a16="http://schemas.microsoft.com/office/drawing/2014/main" id="{3024FB40-C68C-4B6B-9137-BADE4D4839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58109" y="1805665"/>
                <a:ext cx="403920" cy="46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Cerneală 16">
                <a:extLst>
                  <a:ext uri="{FF2B5EF4-FFF2-40B4-BE49-F238E27FC236}">
                    <a16:creationId xmlns:a16="http://schemas.microsoft.com/office/drawing/2014/main" id="{144417A8-74F5-4F1F-BD78-9690074D32B0}"/>
                  </a:ext>
                </a:extLst>
              </p14:cNvPr>
              <p14:cNvContentPartPr/>
              <p14:nvPr/>
            </p14:nvContentPartPr>
            <p14:xfrm>
              <a:off x="7381989" y="2118505"/>
              <a:ext cx="116280" cy="13320"/>
            </p14:xfrm>
          </p:contentPart>
        </mc:Choice>
        <mc:Fallback xmlns="">
          <p:pic>
            <p:nvPicPr>
              <p:cNvPr id="17" name="Cerneală 16">
                <a:extLst>
                  <a:ext uri="{FF2B5EF4-FFF2-40B4-BE49-F238E27FC236}">
                    <a16:creationId xmlns:a16="http://schemas.microsoft.com/office/drawing/2014/main" id="{144417A8-74F5-4F1F-BD78-9690074D32B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364349" y="2100865"/>
                <a:ext cx="151920" cy="4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Cerneală 17">
                <a:extLst>
                  <a:ext uri="{FF2B5EF4-FFF2-40B4-BE49-F238E27FC236}">
                    <a16:creationId xmlns:a16="http://schemas.microsoft.com/office/drawing/2014/main" id="{142EA825-EAED-4CA4-AF7B-8A86521DED96}"/>
                  </a:ext>
                </a:extLst>
              </p14:cNvPr>
              <p14:cNvContentPartPr/>
              <p14:nvPr/>
            </p14:nvContentPartPr>
            <p14:xfrm>
              <a:off x="7820109" y="2118145"/>
              <a:ext cx="143280" cy="9000"/>
            </p14:xfrm>
          </p:contentPart>
        </mc:Choice>
        <mc:Fallback xmlns="">
          <p:pic>
            <p:nvPicPr>
              <p:cNvPr id="18" name="Cerneală 17">
                <a:extLst>
                  <a:ext uri="{FF2B5EF4-FFF2-40B4-BE49-F238E27FC236}">
                    <a16:creationId xmlns:a16="http://schemas.microsoft.com/office/drawing/2014/main" id="{142EA825-EAED-4CA4-AF7B-8A86521DED9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802469" y="2100505"/>
                <a:ext cx="1789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Cerneală 18">
                <a:extLst>
                  <a:ext uri="{FF2B5EF4-FFF2-40B4-BE49-F238E27FC236}">
                    <a16:creationId xmlns:a16="http://schemas.microsoft.com/office/drawing/2014/main" id="{F1A256E0-ED3C-4383-BB24-925BE8C13DAD}"/>
                  </a:ext>
                </a:extLst>
              </p14:cNvPr>
              <p14:cNvContentPartPr/>
              <p14:nvPr/>
            </p14:nvContentPartPr>
            <p14:xfrm>
              <a:off x="8166789" y="2088265"/>
              <a:ext cx="102240" cy="19080"/>
            </p14:xfrm>
          </p:contentPart>
        </mc:Choice>
        <mc:Fallback xmlns="">
          <p:pic>
            <p:nvPicPr>
              <p:cNvPr id="19" name="Cerneală 18">
                <a:extLst>
                  <a:ext uri="{FF2B5EF4-FFF2-40B4-BE49-F238E27FC236}">
                    <a16:creationId xmlns:a16="http://schemas.microsoft.com/office/drawing/2014/main" id="{F1A256E0-ED3C-4383-BB24-925BE8C13DA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149149" y="2070625"/>
                <a:ext cx="137880" cy="5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0" name="Cerneală 19">
                <a:extLst>
                  <a:ext uri="{FF2B5EF4-FFF2-40B4-BE49-F238E27FC236}">
                    <a16:creationId xmlns:a16="http://schemas.microsoft.com/office/drawing/2014/main" id="{7B51ED18-B68E-44EF-9ED9-A7FDF703D501}"/>
                  </a:ext>
                </a:extLst>
              </p14:cNvPr>
              <p14:cNvContentPartPr/>
              <p14:nvPr/>
            </p14:nvContentPartPr>
            <p14:xfrm>
              <a:off x="8604909" y="2093305"/>
              <a:ext cx="74160" cy="4680"/>
            </p14:xfrm>
          </p:contentPart>
        </mc:Choice>
        <mc:Fallback xmlns="">
          <p:pic>
            <p:nvPicPr>
              <p:cNvPr id="20" name="Cerneală 19">
                <a:extLst>
                  <a:ext uri="{FF2B5EF4-FFF2-40B4-BE49-F238E27FC236}">
                    <a16:creationId xmlns:a16="http://schemas.microsoft.com/office/drawing/2014/main" id="{7B51ED18-B68E-44EF-9ED9-A7FDF703D50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586909" y="2075305"/>
                <a:ext cx="10980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1" name="Cerneală 20">
                <a:extLst>
                  <a:ext uri="{FF2B5EF4-FFF2-40B4-BE49-F238E27FC236}">
                    <a16:creationId xmlns:a16="http://schemas.microsoft.com/office/drawing/2014/main" id="{E4A47B2C-B87C-4025-8564-B02588440714}"/>
                  </a:ext>
                </a:extLst>
              </p14:cNvPr>
              <p14:cNvContentPartPr/>
              <p14:nvPr/>
            </p14:nvContentPartPr>
            <p14:xfrm>
              <a:off x="8936829" y="2121745"/>
              <a:ext cx="30600" cy="360"/>
            </p14:xfrm>
          </p:contentPart>
        </mc:Choice>
        <mc:Fallback xmlns="">
          <p:pic>
            <p:nvPicPr>
              <p:cNvPr id="21" name="Cerneală 20">
                <a:extLst>
                  <a:ext uri="{FF2B5EF4-FFF2-40B4-BE49-F238E27FC236}">
                    <a16:creationId xmlns:a16="http://schemas.microsoft.com/office/drawing/2014/main" id="{E4A47B2C-B87C-4025-8564-B02588440714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919189" y="2104105"/>
                <a:ext cx="662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2" name="Cerneală 21">
                <a:extLst>
                  <a:ext uri="{FF2B5EF4-FFF2-40B4-BE49-F238E27FC236}">
                    <a16:creationId xmlns:a16="http://schemas.microsoft.com/office/drawing/2014/main" id="{584B0068-B82A-476B-8694-89E3B211EA55}"/>
                  </a:ext>
                </a:extLst>
              </p14:cNvPr>
              <p14:cNvContentPartPr/>
              <p14:nvPr/>
            </p14:nvContentPartPr>
            <p14:xfrm>
              <a:off x="9192069" y="2131825"/>
              <a:ext cx="51840" cy="360"/>
            </p14:xfrm>
          </p:contentPart>
        </mc:Choice>
        <mc:Fallback xmlns="">
          <p:pic>
            <p:nvPicPr>
              <p:cNvPr id="22" name="Cerneală 21">
                <a:extLst>
                  <a:ext uri="{FF2B5EF4-FFF2-40B4-BE49-F238E27FC236}">
                    <a16:creationId xmlns:a16="http://schemas.microsoft.com/office/drawing/2014/main" id="{584B0068-B82A-476B-8694-89E3B211EA5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174069" y="2113825"/>
                <a:ext cx="874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3" name="Cerneală 22">
                <a:extLst>
                  <a:ext uri="{FF2B5EF4-FFF2-40B4-BE49-F238E27FC236}">
                    <a16:creationId xmlns:a16="http://schemas.microsoft.com/office/drawing/2014/main" id="{2ACF2091-9485-40B6-B9BD-3D5BBA314515}"/>
                  </a:ext>
                </a:extLst>
              </p14:cNvPr>
              <p14:cNvContentPartPr/>
              <p14:nvPr/>
            </p14:nvContentPartPr>
            <p14:xfrm>
              <a:off x="9615429" y="2146225"/>
              <a:ext cx="51120" cy="5400"/>
            </p14:xfrm>
          </p:contentPart>
        </mc:Choice>
        <mc:Fallback xmlns="">
          <p:pic>
            <p:nvPicPr>
              <p:cNvPr id="23" name="Cerneală 22">
                <a:extLst>
                  <a:ext uri="{FF2B5EF4-FFF2-40B4-BE49-F238E27FC236}">
                    <a16:creationId xmlns:a16="http://schemas.microsoft.com/office/drawing/2014/main" id="{2ACF2091-9485-40B6-B9BD-3D5BBA31451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97789" y="2128225"/>
                <a:ext cx="8676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4" name="Cerneală 23">
                <a:extLst>
                  <a:ext uri="{FF2B5EF4-FFF2-40B4-BE49-F238E27FC236}">
                    <a16:creationId xmlns:a16="http://schemas.microsoft.com/office/drawing/2014/main" id="{8CF91F8B-1FF5-4DAD-B0CD-3C2B679BB284}"/>
                  </a:ext>
                </a:extLst>
              </p14:cNvPr>
              <p14:cNvContentPartPr/>
              <p14:nvPr/>
            </p14:nvContentPartPr>
            <p14:xfrm>
              <a:off x="9981189" y="2127865"/>
              <a:ext cx="83160" cy="9000"/>
            </p14:xfrm>
          </p:contentPart>
        </mc:Choice>
        <mc:Fallback xmlns="">
          <p:pic>
            <p:nvPicPr>
              <p:cNvPr id="24" name="Cerneală 23">
                <a:extLst>
                  <a:ext uri="{FF2B5EF4-FFF2-40B4-BE49-F238E27FC236}">
                    <a16:creationId xmlns:a16="http://schemas.microsoft.com/office/drawing/2014/main" id="{8CF91F8B-1FF5-4DAD-B0CD-3C2B679BB28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9963189" y="2109865"/>
                <a:ext cx="11880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5" name="Cerneală 24">
                <a:extLst>
                  <a:ext uri="{FF2B5EF4-FFF2-40B4-BE49-F238E27FC236}">
                    <a16:creationId xmlns:a16="http://schemas.microsoft.com/office/drawing/2014/main" id="{87B8318D-7FBD-4DC9-928B-A86782C7A700}"/>
                  </a:ext>
                </a:extLst>
              </p14:cNvPr>
              <p14:cNvContentPartPr/>
              <p14:nvPr/>
            </p14:nvContentPartPr>
            <p14:xfrm>
              <a:off x="10346949" y="2108785"/>
              <a:ext cx="47880" cy="9000"/>
            </p14:xfrm>
          </p:contentPart>
        </mc:Choice>
        <mc:Fallback xmlns="">
          <p:pic>
            <p:nvPicPr>
              <p:cNvPr id="25" name="Cerneală 24">
                <a:extLst>
                  <a:ext uri="{FF2B5EF4-FFF2-40B4-BE49-F238E27FC236}">
                    <a16:creationId xmlns:a16="http://schemas.microsoft.com/office/drawing/2014/main" id="{87B8318D-7FBD-4DC9-928B-A86782C7A70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29309" y="2090785"/>
                <a:ext cx="83520" cy="4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6" name="Cerneală 25">
                <a:extLst>
                  <a:ext uri="{FF2B5EF4-FFF2-40B4-BE49-F238E27FC236}">
                    <a16:creationId xmlns:a16="http://schemas.microsoft.com/office/drawing/2014/main" id="{A176D19E-459B-411D-8B99-BBC8A68209CC}"/>
                  </a:ext>
                </a:extLst>
              </p14:cNvPr>
              <p14:cNvContentPartPr/>
              <p14:nvPr/>
            </p14:nvContentPartPr>
            <p14:xfrm>
              <a:off x="10678869" y="2093305"/>
              <a:ext cx="270000" cy="5040"/>
            </p14:xfrm>
          </p:contentPart>
        </mc:Choice>
        <mc:Fallback xmlns="">
          <p:pic>
            <p:nvPicPr>
              <p:cNvPr id="26" name="Cerneală 25">
                <a:extLst>
                  <a:ext uri="{FF2B5EF4-FFF2-40B4-BE49-F238E27FC236}">
                    <a16:creationId xmlns:a16="http://schemas.microsoft.com/office/drawing/2014/main" id="{A176D19E-459B-411D-8B99-BBC8A68209CC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660869" y="2075305"/>
                <a:ext cx="30564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7" name="Cerneală 26">
                <a:extLst>
                  <a:ext uri="{FF2B5EF4-FFF2-40B4-BE49-F238E27FC236}">
                    <a16:creationId xmlns:a16="http://schemas.microsoft.com/office/drawing/2014/main" id="{6054271F-BF96-4C4E-864A-C964C10E2CAD}"/>
                  </a:ext>
                </a:extLst>
              </p14:cNvPr>
              <p14:cNvContentPartPr/>
              <p14:nvPr/>
            </p14:nvContentPartPr>
            <p14:xfrm>
              <a:off x="7358229" y="2744905"/>
              <a:ext cx="74160" cy="3240"/>
            </p14:xfrm>
          </p:contentPart>
        </mc:Choice>
        <mc:Fallback xmlns="">
          <p:pic>
            <p:nvPicPr>
              <p:cNvPr id="27" name="Cerneală 26">
                <a:extLst>
                  <a:ext uri="{FF2B5EF4-FFF2-40B4-BE49-F238E27FC236}">
                    <a16:creationId xmlns:a16="http://schemas.microsoft.com/office/drawing/2014/main" id="{6054271F-BF96-4C4E-864A-C964C10E2CA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340229" y="2726905"/>
                <a:ext cx="109800" cy="3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28" name="Cerneală 27">
                <a:extLst>
                  <a:ext uri="{FF2B5EF4-FFF2-40B4-BE49-F238E27FC236}">
                    <a16:creationId xmlns:a16="http://schemas.microsoft.com/office/drawing/2014/main" id="{7A7901BE-771A-43F3-96DD-982E26567E24}"/>
                  </a:ext>
                </a:extLst>
              </p14:cNvPr>
              <p14:cNvContentPartPr/>
              <p14:nvPr/>
            </p14:nvContentPartPr>
            <p14:xfrm>
              <a:off x="7743429" y="2716105"/>
              <a:ext cx="106200" cy="7200"/>
            </p14:xfrm>
          </p:contentPart>
        </mc:Choice>
        <mc:Fallback xmlns="">
          <p:pic>
            <p:nvPicPr>
              <p:cNvPr id="28" name="Cerneală 27">
                <a:extLst>
                  <a:ext uri="{FF2B5EF4-FFF2-40B4-BE49-F238E27FC236}">
                    <a16:creationId xmlns:a16="http://schemas.microsoft.com/office/drawing/2014/main" id="{7A7901BE-771A-43F3-96DD-982E26567E24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725429" y="2698105"/>
                <a:ext cx="14184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29" name="Cerneală 28">
                <a:extLst>
                  <a:ext uri="{FF2B5EF4-FFF2-40B4-BE49-F238E27FC236}">
                    <a16:creationId xmlns:a16="http://schemas.microsoft.com/office/drawing/2014/main" id="{0EBDC7C2-DA65-4A6E-B7A6-29A8C1B78D24}"/>
                  </a:ext>
                </a:extLst>
              </p14:cNvPr>
              <p14:cNvContentPartPr/>
              <p14:nvPr/>
            </p14:nvContentPartPr>
            <p14:xfrm>
              <a:off x="8089749" y="2666785"/>
              <a:ext cx="506880" cy="42480"/>
            </p14:xfrm>
          </p:contentPart>
        </mc:Choice>
        <mc:Fallback xmlns="">
          <p:pic>
            <p:nvPicPr>
              <p:cNvPr id="29" name="Cerneală 28">
                <a:extLst>
                  <a:ext uri="{FF2B5EF4-FFF2-40B4-BE49-F238E27FC236}">
                    <a16:creationId xmlns:a16="http://schemas.microsoft.com/office/drawing/2014/main" id="{0EBDC7C2-DA65-4A6E-B7A6-29A8C1B78D24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8071749" y="2649145"/>
                <a:ext cx="54252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0" name="Cerneală 29">
                <a:extLst>
                  <a:ext uri="{FF2B5EF4-FFF2-40B4-BE49-F238E27FC236}">
                    <a16:creationId xmlns:a16="http://schemas.microsoft.com/office/drawing/2014/main" id="{A6886450-CF8C-466F-8984-BD622EF0160D}"/>
                  </a:ext>
                </a:extLst>
              </p14:cNvPr>
              <p14:cNvContentPartPr/>
              <p14:nvPr/>
            </p14:nvContentPartPr>
            <p14:xfrm>
              <a:off x="8902989" y="2675785"/>
              <a:ext cx="116280" cy="360"/>
            </p14:xfrm>
          </p:contentPart>
        </mc:Choice>
        <mc:Fallback xmlns="">
          <p:pic>
            <p:nvPicPr>
              <p:cNvPr id="30" name="Cerneală 29">
                <a:extLst>
                  <a:ext uri="{FF2B5EF4-FFF2-40B4-BE49-F238E27FC236}">
                    <a16:creationId xmlns:a16="http://schemas.microsoft.com/office/drawing/2014/main" id="{A6886450-CF8C-466F-8984-BD622EF0160D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8885349" y="2657785"/>
                <a:ext cx="1519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1" name="Cerneală 30">
                <a:extLst>
                  <a:ext uri="{FF2B5EF4-FFF2-40B4-BE49-F238E27FC236}">
                    <a16:creationId xmlns:a16="http://schemas.microsoft.com/office/drawing/2014/main" id="{9969DB0E-E78D-4244-857A-1386E1186629}"/>
                  </a:ext>
                </a:extLst>
              </p14:cNvPr>
              <p14:cNvContentPartPr/>
              <p14:nvPr/>
            </p14:nvContentPartPr>
            <p14:xfrm>
              <a:off x="9278469" y="2675785"/>
              <a:ext cx="575640" cy="15120"/>
            </p14:xfrm>
          </p:contentPart>
        </mc:Choice>
        <mc:Fallback xmlns="">
          <p:pic>
            <p:nvPicPr>
              <p:cNvPr id="31" name="Cerneală 30">
                <a:extLst>
                  <a:ext uri="{FF2B5EF4-FFF2-40B4-BE49-F238E27FC236}">
                    <a16:creationId xmlns:a16="http://schemas.microsoft.com/office/drawing/2014/main" id="{9969DB0E-E78D-4244-857A-1386E118662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9260829" y="2657785"/>
                <a:ext cx="6112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2" name="Cerneală 31">
                <a:extLst>
                  <a:ext uri="{FF2B5EF4-FFF2-40B4-BE49-F238E27FC236}">
                    <a16:creationId xmlns:a16="http://schemas.microsoft.com/office/drawing/2014/main" id="{E9492C4E-00E3-4AF0-990E-DD96DE4F70AA}"/>
                  </a:ext>
                </a:extLst>
              </p14:cNvPr>
              <p14:cNvContentPartPr/>
              <p14:nvPr/>
            </p14:nvContentPartPr>
            <p14:xfrm>
              <a:off x="10149669" y="2685145"/>
              <a:ext cx="137880" cy="360"/>
            </p14:xfrm>
          </p:contentPart>
        </mc:Choice>
        <mc:Fallback xmlns="">
          <p:pic>
            <p:nvPicPr>
              <p:cNvPr id="32" name="Cerneală 31">
                <a:extLst>
                  <a:ext uri="{FF2B5EF4-FFF2-40B4-BE49-F238E27FC236}">
                    <a16:creationId xmlns:a16="http://schemas.microsoft.com/office/drawing/2014/main" id="{E9492C4E-00E3-4AF0-990E-DD96DE4F70A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0131669" y="2667145"/>
                <a:ext cx="17352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3" name="Cerneală 32">
                <a:extLst>
                  <a:ext uri="{FF2B5EF4-FFF2-40B4-BE49-F238E27FC236}">
                    <a16:creationId xmlns:a16="http://schemas.microsoft.com/office/drawing/2014/main" id="{6342E442-C312-42E2-AD97-0DFB88A14349}"/>
                  </a:ext>
                </a:extLst>
              </p14:cNvPr>
              <p14:cNvContentPartPr/>
              <p14:nvPr/>
            </p14:nvContentPartPr>
            <p14:xfrm>
              <a:off x="10630629" y="2714305"/>
              <a:ext cx="315000" cy="33840"/>
            </p14:xfrm>
          </p:contentPart>
        </mc:Choice>
        <mc:Fallback xmlns="">
          <p:pic>
            <p:nvPicPr>
              <p:cNvPr id="33" name="Cerneală 32">
                <a:extLst>
                  <a:ext uri="{FF2B5EF4-FFF2-40B4-BE49-F238E27FC236}">
                    <a16:creationId xmlns:a16="http://schemas.microsoft.com/office/drawing/2014/main" id="{6342E442-C312-42E2-AD97-0DFB88A1434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612989" y="2696305"/>
                <a:ext cx="350640" cy="6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34" name="Cerneală 33">
                <a:extLst>
                  <a:ext uri="{FF2B5EF4-FFF2-40B4-BE49-F238E27FC236}">
                    <a16:creationId xmlns:a16="http://schemas.microsoft.com/office/drawing/2014/main" id="{71C8EC42-2093-4EAC-A2DE-A92D749E2338}"/>
                  </a:ext>
                </a:extLst>
              </p14:cNvPr>
              <p14:cNvContentPartPr/>
              <p14:nvPr/>
            </p14:nvContentPartPr>
            <p14:xfrm>
              <a:off x="7309989" y="2132545"/>
              <a:ext cx="2883600" cy="947520"/>
            </p14:xfrm>
          </p:contentPart>
        </mc:Choice>
        <mc:Fallback xmlns="">
          <p:pic>
            <p:nvPicPr>
              <p:cNvPr id="34" name="Cerneală 33">
                <a:extLst>
                  <a:ext uri="{FF2B5EF4-FFF2-40B4-BE49-F238E27FC236}">
                    <a16:creationId xmlns:a16="http://schemas.microsoft.com/office/drawing/2014/main" id="{71C8EC42-2093-4EAC-A2DE-A92D749E2338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7292349" y="2114545"/>
                <a:ext cx="2919240" cy="98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37" name="Cerneală 36">
                <a:extLst>
                  <a:ext uri="{FF2B5EF4-FFF2-40B4-BE49-F238E27FC236}">
                    <a16:creationId xmlns:a16="http://schemas.microsoft.com/office/drawing/2014/main" id="{F005C7EB-BEEB-4F32-9870-6611FEDC4355}"/>
                  </a:ext>
                </a:extLst>
              </p14:cNvPr>
              <p14:cNvContentPartPr/>
              <p14:nvPr/>
            </p14:nvContentPartPr>
            <p14:xfrm>
              <a:off x="3883509" y="5249065"/>
              <a:ext cx="203400" cy="11520"/>
            </p14:xfrm>
          </p:contentPart>
        </mc:Choice>
        <mc:Fallback xmlns="">
          <p:pic>
            <p:nvPicPr>
              <p:cNvPr id="37" name="Cerneală 36">
                <a:extLst>
                  <a:ext uri="{FF2B5EF4-FFF2-40B4-BE49-F238E27FC236}">
                    <a16:creationId xmlns:a16="http://schemas.microsoft.com/office/drawing/2014/main" id="{F005C7EB-BEEB-4F32-9870-6611FEDC4355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865869" y="5231065"/>
                <a:ext cx="23904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4" name="Cerneală 43">
                <a:extLst>
                  <a:ext uri="{FF2B5EF4-FFF2-40B4-BE49-F238E27FC236}">
                    <a16:creationId xmlns:a16="http://schemas.microsoft.com/office/drawing/2014/main" id="{DC58B415-7046-474C-8384-ACB33923F5F3}"/>
                  </a:ext>
                </a:extLst>
              </p14:cNvPr>
              <p14:cNvContentPartPr/>
              <p14:nvPr/>
            </p14:nvContentPartPr>
            <p14:xfrm>
              <a:off x="4311549" y="5125225"/>
              <a:ext cx="1735560" cy="253800"/>
            </p14:xfrm>
          </p:contentPart>
        </mc:Choice>
        <mc:Fallback xmlns="">
          <p:pic>
            <p:nvPicPr>
              <p:cNvPr id="44" name="Cerneală 43">
                <a:extLst>
                  <a:ext uri="{FF2B5EF4-FFF2-40B4-BE49-F238E27FC236}">
                    <a16:creationId xmlns:a16="http://schemas.microsoft.com/office/drawing/2014/main" id="{DC58B415-7046-474C-8384-ACB33923F5F3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4293909" y="5107225"/>
                <a:ext cx="17712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5" name="Cerneală 44">
                <a:extLst>
                  <a:ext uri="{FF2B5EF4-FFF2-40B4-BE49-F238E27FC236}">
                    <a16:creationId xmlns:a16="http://schemas.microsoft.com/office/drawing/2014/main" id="{C9BF947D-D95A-4176-B12E-B9ECB504D9AA}"/>
                  </a:ext>
                </a:extLst>
              </p14:cNvPr>
              <p14:cNvContentPartPr/>
              <p14:nvPr/>
            </p14:nvContentPartPr>
            <p14:xfrm>
              <a:off x="3899709" y="5730745"/>
              <a:ext cx="275760" cy="25200"/>
            </p14:xfrm>
          </p:contentPart>
        </mc:Choice>
        <mc:Fallback xmlns="">
          <p:pic>
            <p:nvPicPr>
              <p:cNvPr id="45" name="Cerneală 44">
                <a:extLst>
                  <a:ext uri="{FF2B5EF4-FFF2-40B4-BE49-F238E27FC236}">
                    <a16:creationId xmlns:a16="http://schemas.microsoft.com/office/drawing/2014/main" id="{C9BF947D-D95A-4176-B12E-B9ECB504D9AA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882069" y="5712745"/>
                <a:ext cx="3114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50" name="Cerneală 49">
                <a:extLst>
                  <a:ext uri="{FF2B5EF4-FFF2-40B4-BE49-F238E27FC236}">
                    <a16:creationId xmlns:a16="http://schemas.microsoft.com/office/drawing/2014/main" id="{13A969D4-524E-4BE0-9EC3-D064EA5FFB6E}"/>
                  </a:ext>
                </a:extLst>
              </p14:cNvPr>
              <p14:cNvContentPartPr/>
              <p14:nvPr/>
            </p14:nvContentPartPr>
            <p14:xfrm>
              <a:off x="3466629" y="5676745"/>
              <a:ext cx="235800" cy="365040"/>
            </p14:xfrm>
          </p:contentPart>
        </mc:Choice>
        <mc:Fallback xmlns="">
          <p:pic>
            <p:nvPicPr>
              <p:cNvPr id="50" name="Cerneală 49">
                <a:extLst>
                  <a:ext uri="{FF2B5EF4-FFF2-40B4-BE49-F238E27FC236}">
                    <a16:creationId xmlns:a16="http://schemas.microsoft.com/office/drawing/2014/main" id="{13A969D4-524E-4BE0-9EC3-D064EA5FFB6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448629" y="5658745"/>
                <a:ext cx="27144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51" name="Cerneală 50">
                <a:extLst>
                  <a:ext uri="{FF2B5EF4-FFF2-40B4-BE49-F238E27FC236}">
                    <a16:creationId xmlns:a16="http://schemas.microsoft.com/office/drawing/2014/main" id="{9D9A9653-80D3-4E77-9FE3-C41776344314}"/>
                  </a:ext>
                </a:extLst>
              </p14:cNvPr>
              <p14:cNvContentPartPr/>
              <p14:nvPr/>
            </p14:nvContentPartPr>
            <p14:xfrm>
              <a:off x="3378069" y="5096425"/>
              <a:ext cx="191880" cy="450000"/>
            </p14:xfrm>
          </p:contentPart>
        </mc:Choice>
        <mc:Fallback xmlns="">
          <p:pic>
            <p:nvPicPr>
              <p:cNvPr id="51" name="Cerneală 50">
                <a:extLst>
                  <a:ext uri="{FF2B5EF4-FFF2-40B4-BE49-F238E27FC236}">
                    <a16:creationId xmlns:a16="http://schemas.microsoft.com/office/drawing/2014/main" id="{9D9A9653-80D3-4E77-9FE3-C41776344314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360429" y="5078425"/>
                <a:ext cx="227520" cy="48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17" name="Cerneală 116">
                <a:extLst>
                  <a:ext uri="{FF2B5EF4-FFF2-40B4-BE49-F238E27FC236}">
                    <a16:creationId xmlns:a16="http://schemas.microsoft.com/office/drawing/2014/main" id="{24F1DD14-6771-47F2-B7B5-12332EDC9424}"/>
                  </a:ext>
                </a:extLst>
              </p14:cNvPr>
              <p14:cNvContentPartPr/>
              <p14:nvPr/>
            </p14:nvContentPartPr>
            <p14:xfrm>
              <a:off x="8692029" y="5516185"/>
              <a:ext cx="3254400" cy="1151280"/>
            </p14:xfrm>
          </p:contentPart>
        </mc:Choice>
        <mc:Fallback xmlns="">
          <p:pic>
            <p:nvPicPr>
              <p:cNvPr id="117" name="Cerneală 116">
                <a:extLst>
                  <a:ext uri="{FF2B5EF4-FFF2-40B4-BE49-F238E27FC236}">
                    <a16:creationId xmlns:a16="http://schemas.microsoft.com/office/drawing/2014/main" id="{24F1DD14-6771-47F2-B7B5-12332EDC9424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674029" y="5498545"/>
                <a:ext cx="3290040" cy="11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18" name="Cerneală 117">
                <a:extLst>
                  <a:ext uri="{FF2B5EF4-FFF2-40B4-BE49-F238E27FC236}">
                    <a16:creationId xmlns:a16="http://schemas.microsoft.com/office/drawing/2014/main" id="{5F149CCB-311B-4EA0-B529-ED96D8086E2C}"/>
                  </a:ext>
                </a:extLst>
              </p14:cNvPr>
              <p14:cNvContentPartPr/>
              <p14:nvPr/>
            </p14:nvContentPartPr>
            <p14:xfrm>
              <a:off x="4488309" y="5541385"/>
              <a:ext cx="4064760" cy="906840"/>
            </p14:xfrm>
          </p:contentPart>
        </mc:Choice>
        <mc:Fallback xmlns="">
          <p:pic>
            <p:nvPicPr>
              <p:cNvPr id="118" name="Cerneală 117">
                <a:extLst>
                  <a:ext uri="{FF2B5EF4-FFF2-40B4-BE49-F238E27FC236}">
                    <a16:creationId xmlns:a16="http://schemas.microsoft.com/office/drawing/2014/main" id="{5F149CCB-311B-4EA0-B529-ED96D8086E2C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70667" y="5523745"/>
                <a:ext cx="4100403" cy="94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0508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2394</TotalTime>
  <Words>517</Words>
  <Application>Microsoft Office PowerPoint</Application>
  <PresentationFormat>Ecran lat</PresentationFormat>
  <Paragraphs>72</Paragraphs>
  <Slides>39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6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39</vt:i4>
      </vt:variant>
    </vt:vector>
  </HeadingPairs>
  <TitlesOfParts>
    <vt:vector size="46" baseType="lpstr">
      <vt:lpstr>Arial</vt:lpstr>
      <vt:lpstr>Calibri</vt:lpstr>
      <vt:lpstr>Calibri Light</vt:lpstr>
      <vt:lpstr>Symbol</vt:lpstr>
      <vt:lpstr>Tahoma</vt:lpstr>
      <vt:lpstr>Times New Roman</vt:lpstr>
      <vt:lpstr>Temă Office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Prezentare PowerPoint</dc:title>
  <dc:creator>Ionel Bostan</dc:creator>
  <cp:lastModifiedBy>Ionel Bostan</cp:lastModifiedBy>
  <cp:revision>229</cp:revision>
  <dcterms:created xsi:type="dcterms:W3CDTF">2020-09-24T15:20:51Z</dcterms:created>
  <dcterms:modified xsi:type="dcterms:W3CDTF">2024-10-30T07:31:50Z</dcterms:modified>
</cp:coreProperties>
</file>