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7" r:id="rId2"/>
    <p:sldId id="395" r:id="rId3"/>
    <p:sldId id="437" r:id="rId4"/>
    <p:sldId id="438" r:id="rId5"/>
    <p:sldId id="481" r:id="rId6"/>
    <p:sldId id="439" r:id="rId7"/>
    <p:sldId id="440" r:id="rId8"/>
    <p:sldId id="441" r:id="rId9"/>
    <p:sldId id="445" r:id="rId10"/>
    <p:sldId id="482" r:id="rId11"/>
    <p:sldId id="483" r:id="rId12"/>
    <p:sldId id="484" r:id="rId13"/>
    <p:sldId id="442" r:id="rId14"/>
    <p:sldId id="447" r:id="rId15"/>
    <p:sldId id="485" r:id="rId16"/>
    <p:sldId id="486" r:id="rId17"/>
    <p:sldId id="446" r:id="rId18"/>
    <p:sldId id="449" r:id="rId19"/>
    <p:sldId id="451" r:id="rId20"/>
    <p:sldId id="470" r:id="rId21"/>
    <p:sldId id="464" r:id="rId2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1" autoAdjust="0"/>
    <p:restoredTop sz="94665" autoAdjust="0"/>
  </p:normalViewPr>
  <p:slideViewPr>
    <p:cSldViewPr>
      <p:cViewPr varScale="1">
        <p:scale>
          <a:sx n="99" d="100"/>
          <a:sy n="99" d="100"/>
        </p:scale>
        <p:origin x="240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2:13.9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701 34,'-1'-2,"0"0,1 0,-1 0,0 1,0-1,0 0,0 1,-1-1,1 0,0 1,-1-1,1 1,-1 0,1 0,-1-1,0 1,0 0,1 0,-1 1,0-1,0 0,0 0,0 1,0 0,0-1,0 1,0 0,0 0,0 0,0 0,0 0,-1 0,-67 22,56-17,10-3,-12 3,0 1,1 1,0 0,0 1,1 1,0 0,0 1,-7 8,-202 222,211-228,0-1,1 2,0-1,1 1,0 1,1 0,1 0,0 1,1 0,1 0,0 1,1 0,0 0,2 0,-2 16,4-18,0 0,2 1,-1-1,2 1,0-1,1 0,0 0,1 0,1 0,0-1,6 11,5 3,0 0,2-1,1 0,1-2,1 0,1-2,1 0,1-1,0-2,7 3,42 23,1-4,1-3,3-3,1-4,1-3,1-4,1-3,40 3,192 26,312 8,-597-56,666 56,149-40,-571-11,169 29,216 4,-327-27,443 71,-41-75,-462-12,71 4,1016-31,-1276 24,49-1,-1-6,0-6,68-21,-167 33,-1-1,0-2,-1-1,0-1,0-1,-2-2,0-1,0-1,-2-1,0-1,-1-1,-1-2,-1 0,-1-1,-1-1,-1-1,-1-1,-2-1,0 0,6-17,-11 10,-2-1,-1 0,-1-1,-2 1,-2-1,-1 0,-2-1,-1 1,-3-6,3 26,-1 0,0 1,-1-1,-1 1,-1 0,0 0,-1 0,0 1,-1 0,-1 0,0 1,-1 0,0 0,-1 1,-1 0,0 1,0 0,-1 0,-3 0,-60-39,-2 3,-1 4,-60-22,126 60,-84-37,-3 4,-1 4,-1 5,-102-16,-195-16,-178 3,158 45,-316 33,491-9,-448 1,-185 9,597-3,-664 33,-292-7,285-33,434-45,253 12,-68 11,-19 34,285-27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28.2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97,'20'0,"21"-2,16-3,15-3,12-5,4-2,-1-4,-7 0,-16 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1,'0'13,"2"10,1 7,0 6,-1 5,0 3,-1 3,-1 5,-2 5,-3 4,-3 5,0-8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0,'0'19,"2"12,1 10,3 10,1 5,3 6,2 7,-2 7,0 7,-1-10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1,'-5'16,"-1"12,0 8,1 5,2 4,1 6,1 3,0 5,1 2,1 4,-1 3,0 0,0-12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1,'-2'15,"-1"11,0 7,-2 3,0 2,1 1,1 3,1 4,1 5,-1 3,-4 4,1-8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0,'0'16,"0"12,0 8,0 5,0 2,0 3,0-7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0,'-3'5,"0"5,1 6,-1 8,4 8,3 5,4 8,2 8,0 6,-2 7,-2-8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1,'-2'14,"-1"13,0 9,1 8,0 5,1 6,1 7,0 4,0 5,0 6,0 4,0-13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1,'-2'15,"-1"13,0 8,3 8,2 2,2 5,3 3,0 1,1 3,0 3,-2 3,-2-11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0,'-2'18,"-1"13,2 10,2 7,0 8,0 4,3 4,-1 3,1 1,-2 0,0-11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1,'0'13,"0"12,0 8,0 6,0 2,2 2,2 2,-1 3,-1 0,0 0,-1 2,-1-7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28.5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 23,'16'-11,"16"0,12 12,8 14,4 18,-6 18,-8 18,-12 15,-17 12,-23 6,-21-2,-20-6,-17-9,-9-16,-3-16,11-18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1,'-5'14,"-1"6,1 3,0-1,2-1,1-1,1 0,0 0,1 1,3 3,0 5,0 5,0 6,-2 4,1-4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0,'0'14,"0"9,0 2,0 3,0 2,0 4,0-5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8:45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271 1,'-16'22,"-11"22,-10 21,-3 20,-3 19,4 11,6 5,9-2,13-8,15-11,16-13,16-15,14-12,8-14,7-15,1-12,-10-9</inkml:trace>
  <inkml:trace contextRef="#ctx0" brushRef="#br0" timeOffset="291.568">619 348,'-1'0,"1"-2,0 1,-1-1,1 1,-1-1,0 1,1 0,-1-1,0 1,0 0,0-1,0 1,0 0,0 0,-1 0,1 0,0 0,0 0,-1 0,1 1,0-1,-1 0,1 1,-1-1,1 1,-1-1,1 1,-1 0,0 0,1-1,-1 1,1 0,-1 1,1-1,-1 0,0 0,1 1,-1-1,1 1,0-1,-1 1,1 0,-1-1,1 1,0 0,-1 0,0 1,-15 83,7 339,8-382,0-17,1 1,1-1,1 0,1 1,2-1,0 0,1-1,2 2,-5-22,0 1,0-1,1 0,-1 0,1 0,0 0,0 0,0 0,1-1,-1 0,1 0,0 0,-1 0,2 0,-1-1,0 1,0-1,1 0,-1-1,1 1,0-1,-1 0,1 0,0 0,0-1,0 1,-1-1,1 0,0-1,0 1,0-1,2-1,37-11,-5-5</inkml:trace>
  <inkml:trace contextRef="#ctx0" brushRef="#br0" timeOffset="501.556">205 628,'27'-2,"27"-3,26-3,18-3,14-1,2 1,-20 3</inkml:trace>
  <inkml:trace contextRef="#ctx0" brushRef="#br0" timeOffset="761.911">900 1110,'-7'25,"-4"22,-3 14,1 11,3 4,3 0,2-1,3-4,1-7,1-15</inkml:trace>
  <inkml:trace contextRef="#ctx0" brushRef="#br0" timeOffset="1066.609">859 896,'8'-7,"1"0,-1 1,1 0,0 1,0 0,1 0,-1 1,1 0,0 0,0 1,1 1,-1 0,0 0,1 1,0 0,-1 1,1 0,-1 1,1 0,-1 1,1 0,-1 0,0 1,0 1,0 0,0 0,-1 1,0 0,0 0,0 1,0 0,-1 1,0 0,-4-3,-1 0,0 0,-1 1,1-1,-1 1,0-1,0 1,0 0,0 0,-1 0,0 0,0 0,0 0,-1 0,0 0,0 0,0 0,0 0,-1 0,0 0,0 0,0 0,-1 0,1 0,-1 0,-1-1,1 1,0-1,-1 0,0 1,0-1,-1 0,1-1,-3 3,0 0,0 0,0 0,-1-1,0 0,0 0,0 0,0-1,-1 0,0-1,0 0,0 0,0 0,0-1,-6 0,13-1,1-1,-1 0,0 0,0 0,0 0,0 0,1 0,-1 0,0 0,0 0,0 0,1-1,-1 1,0 0,0 0,1-1,-1 1,0 0,1-1,-1 1,0-1,1 1,-1-1,0 1,1-1,-1 0,1 1,-1-1,1 0,-1 1,1-1,0 0,-1 0,1-11</inkml:trace>
  <inkml:trace contextRef="#ctx0" brushRef="#br0" timeOffset="1347.851">1434 842,'14'0,"11"0,8 0,6-2,5-1,4 0,2 1,-1 0,-6 1,-9 1</inkml:trace>
  <inkml:trace contextRef="#ctx0" brushRef="#br0" timeOffset="1348.851">1595 1083,'18'9,"16"1,12-6,11-6,6-5,2-3,-10 0</inkml:trace>
  <inkml:trace contextRef="#ctx0" brushRef="#br0" timeOffset="1709.951">2317 963,'-2'0,"0"1,1-1,-1 1,1 0,-1-1,1 1,-1 0,1 0,-1 0,1 0,0 0,0 1,0-1,0 0,0 1,0-1,0 0,0 1,0-1,0 1,1-1,-1 1,1 0,-1-1,1 1,0 0,-1-1,1 1,0 0,0-1,0 1,0 0,1-1,-1 1,0 0,1-1,-1 1,1 0,0-1,-1 1,1-1,0 1,0-1,0 1,5 4,1 0,-1-1,1 1,0-1,1-1,-1 0,1 0,0 0,0-1,0 0,0 0,1-1,-1 0,1-1,-1 0,1 0,-1 0,1-2,0 1,-1-1,1 0,-1 0,1-1,-1-1,3 0,-3 0,-1-1,0 1,0-1,0-1,-1 1,1-1,-1 0,0-1,-1 1,1-1,-1 0,0-1,-1 1,0-1,0 0,0 0,0 0,-1 0,-1-1,1 0,-1 1,0-1,-1 0,0 0,0 0,-1 0,0 0,0 0,-1 0,-1-5,1 4,0 0,0 1,-1-1,0 0,-1 0,0 1,0-1,-1 1,0 0,-1 0,0 1,0-1,0 1,-1 0,0 0,0 1,-1 0,0 0,0 0,0 1,-1 0,0 0,0 1,0 0,0 1,-1-1,1 2,-4 0,1 2,0-1,-1 1,1 1,-1 0,1 1,0 0,0 1,0 0,0 1,0 0,1 0,-1 1,1 1,1 0,-1 0,1 1,0 0,0 0,1 1,0 0,0 1,1 0,0 0,1 0,0 1,0 0,-2 7,6-11,-1 0,1-1,1 1,-1 0,1 0,0 0,0 0,1 0,0 0,0 0,0 0,1 0,0 0,0-1,1 1,-1 0,1 0,0-1,1 1,-1-1,1 0,0 1,1-1,23 29</inkml:trace>
  <inkml:trace contextRef="#ctx0" brushRef="#br0" timeOffset="1964.379">2771 147,'7'16,"7"19,10 19,7 19,6 15,4 11,-2 6,-6 5,-15 5,-20 6,-36 8,-45 9,-52 8,-2-20</inkml:trace>
  <inkml:trace contextRef="#ctx0" brushRef="#br0" timeOffset="83418.601">900 936,'-2'0,"-4"-2,1-4,-1-2,2-2,2-2,0 5,2 19,2 24,1 31,0 33,-3 25,-1-8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0:16.3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84 97,'-3'51,"-3"1,-1-1,-3 0,-10 29,-7 36,22-88,2-20,1-14,2-18,0 21,0-20,14-271,-12 278,1 0,0 1,1-1,1 1,1 0,4-10,-8 21,0 0,0-1,1 1,-1 1,1-1,0 0,0 1,0-1,1 1,-1 0,1 0,0 1,0-1,0 1,0-1,0 1,0 0,0 1,1-1,-1 1,1 0,-1 0,1 0,0 1,0 0,0 0,1 0,-1 1,1 0,-1 1,0-1,1 1,-1 0,0 0,0 0,0 1,-1 0,1 0,-1 0,1 0,-1 1,0 0,0 0,-1 0,1 0,-1 1,0-1,0 1,1 3,2 2,-1 0,0 1,-1 0,0 0,-1 0,0 1,-1-1,0 1,0-1,-1 9,-1-13,0-1,-1 0,1 0,-1 0,-1 0,1 1,-1-2,0 1,0 0,0 0,-1-1,0 1,0-1,-1 0,1 0,-1 0,0 0,-1-1,1 1,-1-1,0 0,0 0,0-1,0 0,-1 1,6-5,1 1,-1-1,0 1,1-1,-1 0,0 1,1-1,-1 1,0-1,0 0,1 1,-1-1,0 0,0 1,0-1,0 0,0 1,0-1,0 0,0 1,0-1,0 0,0 0,-1 1,1-1,0 1,0-1,-1 0,1 1,0-1,-1 1,1-1,0 0,-1 1,1-1,-1 1,1 0,-1-1,1 1,-1-1,0 1,1 0,-1-1,1 1,-1 0,0 0,1-1,-1 1,0 0,1 0,-1 0,0 0,1 0,-1 0,0 0,0 0,1 0,-1 0,7-3,0 1,1-1,-1 1,1 0,-1 1,1-1,0 2,0-1,0 0,0 1,-1 1,1-1,0 1,0 0,0 1,-1-1,1 1,-1 1,1-1,-1 1,0 0,0 0,0 1,0 0,-1 0,0 0,0 1,0 0,0 0,-1 0,1 0,-1 1,-1 0,1 0,-1 0,2 5,-2-1,0 1,-1 0,0 0,-1 0,0 0,-1 0,0 0,-1 0,0 0,-1-1,0 1,-1 0,0 0,-1-1,0 0,0 0,-1 0,0 0,-1-1,0 0,-1 0,1 0,-2-1,1 0,-1-1,-1 1,1-1,-1-1,0 0,-1 0,1-1,-1 0,0-1,0 0,-1 0,-5 0,14-3,1 0,-1 0,0 0,0-1,0 1,0-1,1 1,-1-1,0 0,0 0,0 0,0 0,0 0,0 0,0 0,0-1,0 1,0-1,0 0,1 1,-1-1,0 0,0 0,1 0,-1 0,0 0,1 0,-1-1,1 1,0 0,-1-1,1 1,-1-2,4-18,6-2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7.7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10468 428,'-2'14,"-1"13,0 9,1 8,0 5,1 5,1 8,0 5,0 4,0 6,0 3,0-11</inkml:trace>
  <inkml:trace contextRef="#ctx0" brushRef="#br0" timeOffset="-2658.03">7273 682,'0'13,"2"10,1 7,0 6,-1 5,0 3,-1 3,-1 5,-2 5,-3 4,-3 5,0-8</inkml:trace>
  <inkml:trace contextRef="#ctx0" brushRef="#br0" timeOffset="-5185.294">4212 816,'0'18,"0"13,0 8,0 6,0 5,2 5,1 5,0 8,-1 6,-5 6,-2-10</inkml:trace>
  <inkml:trace contextRef="#ctx0" brushRef="#br0" timeOffset="-7750.74">1391 1190,'-3'16,"0"12,3 6,3 6,1 5,3 5,-1 5,2 6,-1 7,-2 5,-1 6,-2-10</inkml:trace>
  <inkml:trace contextRef="#ctx0" brushRef="#br0" timeOffset="-8156.307">1377 1,'-4'13,"-2"12,3 6,3 6,7 5,5 6,0 6,-3 5,-1-7</inkml:trace>
  <inkml:trace contextRef="#ctx0" brushRef="#br0" timeOffset="60725.549">0 160,'537'0,"-277"-13,-26 5,-20 3,-149 20,-65-15,0 1,1-1,-1 1,0-1,0 1,1-1,-1 1,0 0,0-1,0 1,0 0,0-1,0 1,0-1,0 1,0 0,0-1,0 1,0 0,0-1,-1 1,1-1,0 1,0 0,-1-1,1 1,0-1,-1 1,1-1,0 1,-1-1,1 1,-1-1,1 0,-1 1,1-1,-1 1,1-1,-1 0,0 0,1 1,-1-1,1 0,-1 0,0 0,1 0,-1 1,-15 6</inkml:trace>
  <inkml:trace contextRef="#ctx0" brushRef="#br0" timeOffset="65956.08">455 789,'14'-38,"6"-8,2 1,2 0,26-35,-49 78,-1 1,1 0,-1-1,1 1,-1 0,1 0,-1 0,1-1,0 1,-1 0,1 0,0 0,0 0,0 0,0 0,0 0,0 1,0-1,0 0,0 0,0 1,0-1,1 1,-1-1,0 1,0 0,1-1,-1 1,0 0,1 0,-1 0,0 0,1 0,-1 0,0 0,0 0,1 0,-1 1,1-1,6 83,21 200,-28-275,2 4,-1 0,0 1,-1-1,0 0,-1 1,0-1,-1 1,0-1,-1 1,-1-1,0 0,0 0,-1 0,-1 0,0-1,0 0,-5 7,8-16,0-1,-1 1,1 0,0-1,-1 1,1-1,-1 1,1-1,-1 0,0 0,1-1,-1 1,0 0,0-1,0 0,1 1,-1-1,0 0,0-1,0 1,0 0,1-1,-1 0,0 1,0-1,1 0,-1 0,1-1,-1 1,1-1,-3-1,5 3,1 1,-1-1,1 0,-1 0,0 0,1 0,-1 0,1 0,-1 0,0 0,1 0,-1 0,1 0,-1 0,0 0,1 0,-1 0,1 0,-1 0,0 0,1-1,-1 1,0 0,1 0,-1 0,0-1,1 1,-1 0,0-1,1 1,-1 0,0 0,0-1,1 1,-1 0,0-1,0 1,0-1,0 1,1 0,-1-1,0 1,0-1,0 1,0 0,0-1,0 1,0-1,0 1,0 0,0-1,0 1,-1-1,1 1,0 0,0-1,0 1,0 0,0-1,-1 1,1 0,0-1,0 1,-1-1,246-29,-242 29,0 0,1 1,-1 0,0 0,0 0,0 0,0 0,0 0,0 1,0-1,0 1,0 0,0 0,0 0,0 1,0-1,0 1,-1-1,1 1,-1 0,1 0,-1 0,1 1,6 21</inkml:trace>
  <inkml:trace contextRef="#ctx0" brushRef="#br0" timeOffset="67590.786">1405 174,'27'227,"-6"-90,-8 45,-9 1,-10 70,0-23,16 68,-12-267,-5-140,6 57</inkml:trace>
  <inkml:trace contextRef="#ctx0" brushRef="#br0" timeOffset="68040.112">1418 241,'0'0,"-1"0,1 1,0-1,0 0,0 0,-1 0,1 1,0-1,-1 0,1 0,0 0,0 0,-1 0,1 0,0 0,-1 0,1 0,0 0,-1 0,1 0,0 0,-1 0,1 0,0 0,0 0,-1 0,1 0,0 0,-10 72,3 0,4 0,3 24,0-29,0 942,-10-821,9-183,0-13,1-16,4-58,-1 37</inkml:trace>
  <inkml:trace contextRef="#ctx0" brushRef="#br0" timeOffset="68393.192">1457 870,'-10'-23,"10"23,-1 0,1 0,-1 0,1 0,0 0,-1 0,1 0,-1 0,1 0,0 0,-1 0,1 0,-1 0,1 0,0 1,-1-1,1 0,0 0,-1 0,1 1,0-1,-1 0,1 0,0 1,0-1,-1 0,1 1,0-1,0 0,-1 1,1-1,0 0,0 1,0-1,0 1,0-1,0 0,-1 1,1-1,0 1,0-1,0 0,0 1,1-1,-1 1,0-1,0 0,0 1,0-1,0 0,0 1,1-1,-1 1,-17 261,-7 244,24-491,-2 6,2-1,0 0,2 1,0-1,1 0,3 9,-6-27,1 1,-1-1,1 0,0 1,0-1,0 0,0 0,0 0,0 0,0 0,1 0,-1 0,1 0,0 0,-1-1,1 1,0-1,0 1,0-1,0 0,0 0,0 0,0 0,1 0,1 1,8-3</inkml:trace>
  <inkml:trace contextRef="#ctx0" brushRef="#br0" timeOffset="69627.609">1444 1832,'187'2,"0"9,52 15,-89-5,0-8,79-4,-170-10,-59 1,0 1,0-1,-1 0,1 0,0 1,0-1,-1 0,1 0,0 1,0-1,0 0,-1 1,1-1,0 0,0 1,0-1,0 0,0 1,0-1,0 1,0-1,0 0,0 1,0-1,0 0,0 1,0-1,0 0,0 1,0-1,0 1,0-1,1 0,-1 0,0 1,0-1,0 0,1 1,-1-1,0 0,0 1,1-1,-1 0,0 0,1 0,-1 1,-17 7</inkml:trace>
  <inkml:trace contextRef="#ctx0" brushRef="#br0" timeOffset="70688.295">1538 1885,'32'-12,"528"-40,-151 63,8-23,277 10,-639 2,-70 6,-5-3</inkml:trace>
  <inkml:trace contextRef="#ctx0" brushRef="#br0" timeOffset="71560.874">2420 1859,'247'-6,"-99"0,-1 6,15 8,-43 1,0-6,10-5,88-4,-140 19,41-15,-80-16,-50 11,-6 6,-1 1</inkml:trace>
  <inkml:trace contextRef="#ctx0" brushRef="#br0" timeOffset="72110.863">2581 789,'-10'14,"0"0,1 1,0 1,1 0,1 0,1 0,0 1,1-1,1 1,0 1,1 0,2-10,1-1,-1 1,1 0,0 0,1-1,0 1,1 0,-1-1,1 1,1-1,-1 0,1 0,0 1,1-2,0 1,0 0,0-1,1 0,0 0,0 0,1-1,0 1,0-2,0 1,5 3,1-2,1 0,-1 0,1-1,0-1,0 0,0-1,1-1,-1 0,1 0,-1-1,1-1,0-1,-1 0,1 0,0-1,-1-1,0 0,0-1,0-1,0 0,0-1,-1 1,0 0,-1-1,0 0,0-1,-1 0,0-1,0 0,-1-1,0 0,0 0,-1-1,0 0,-1 0,0-1,-1 0,0 0,-1 0,0-1,-1 0,0 0,0 0,0-10,-4 3,-1 0,0 1,-2-1,0 0,-1 1,-1 0,-1 0,-1 0,0 1,-1 0,-1 0,0 1,-1 0,-1 1,0 0,-2 1,1 0,-2 1,0 0,0 1,-1 1,0 0,-17-8,24 13,0 1,0 0,-1 1,0-1,0 2,0-1,0 1,0 1,-1 0,1 0,-1 0,1 1,-1 1,0 0,1 0,-1 1,1 0,-1 1,1 0,-1 0,1 1,0 0,0 1,0 0,0 0,1 1,0 0,0 1,0 0,1 0,-1 0,2 1,-1 0,-5 7,6 0,0 0,0 0,2 1,-1-1,2 1,0 0,1 0,0 1,1-1,1 0,1 0,0 1,1-1,0 0,1 0,1 0,0-1,1 1,1-1,3 4,25 58</inkml:trace>
  <inkml:trace contextRef="#ctx0" brushRef="#br0" timeOffset="74473.905">3730 1805,'11'4,"1"-1,-1 0,1-1,0 0,0-1,0-1,0 0,-1 0,3-1,2 0,293-38,-302 38,-5 2,0-1,0 0,0 0,1 1,-1-1,0 0,0-1,0 1,0 0,1-1,-1 1,0-1,0 0,0 1,0-1,0 0,0 0,0-1,-1 1,1 0,0-1,-1 1,1-1,-1 1,1-1,-1 0,1 1,-1-1,0 0,0 0,0 0,0 0,-1 0,1 0,0 0,-1-1,-4-158,-37-277,50 191,28-105,-28 104,5 142,-1-14,-12 119,0 0,0 0,0 0,0 0,0 1,0-1,0 0,0 1,0-1,1 0,-1 1,0 0,0-1,1 1,-1 0,0-1,1 1,-1 0,0 0,1 0,-1 0,0 0,1 1,-1-1,0 0,1 1,-1-1,0 1,0-1,1 1,-1-1,0 1,0 0,0 0,0-1,0 1,1 1,11 3,17 0,0-1,0-2,1-1,-1-1,1-2,23-4,55-2,26 7,-15 1,95-15,-82 5,0 5,28 7,-21 0,234 20,-147-4,-176-13,-1 1,0 3,36 11,-46-11,0-1,1-3,0-1,0-2,15-2,168 7,-168-4,-73-6</inkml:trace>
  <inkml:trace contextRef="#ctx0" brushRef="#br0" timeOffset="77377.396">5375 896,'24'-54,"129"-187,-153 241,0-1,0 0,0 0,0 0,0 0,1 0,-1 0,0 0,1 0,-1 0,1 0,-1 1,1-1,-1 0,1 0,-1 1,1-1,0 0,-1 1,1-1,0 0,0 1,0-1,-1 1,1-1,0 1,0 0,0-1,0 1,0 0,0 0,0-1,0 1,0 0,0 0,0 0,-1 0,1 0,0 1,0-1,0 0,0 0,0 0,0 1,0-1,0 1,0-1,-1 1,1-1,0 1,0-1,0 1,-1-1,1 1,0 0,-1 0,1-1,-1 1,1 0,-1 0,1 1,17 129,-14-75,32 317,-35-355,-1 1,-2-1,0 1,0-1,-2 0,0 0,-2 0,-3 9,6-21,1 1,-1-1,-1 1,1-1,-1 0,-1 0,1 0,-1-1,0 0,0 0,0 0,-1 0,1-1,-1 0,0 0,-1-1,1 1,-1-1,1-1,-1 1,0-1,0 0,-1-1,5 0,0 0,0-1,-1 0,1 0,0 0,-1 0,1-1,0 1,0-1,0 0,-1 0,1 0,0 0,0 0,-2-2,8 0,48-1,100-10,106-25,-167 23</inkml:trace>
  <inkml:trace contextRef="#ctx0" brushRef="#br0" timeOffset="78285.518">6859 228,'20'-5,"1"1,0 0,-1 2,2 0,-1 2,0 0,3 2,19-2,102 1,-142 0,-1 0,0-1,0 1,0 0,0 0,0 1,0-1,0 0,0 1,-1-1,1 1,0-1,-1 1,1 0,-1 0,0 0,1 0,-1 0,0 0,0 0,0 0,-1 0,1 1,0-1,-1 0,0 0,1 1,-1-1,0 0,0 1,0-1,-1 0,1 0,0 1,-1-1,0 0,1 0,-1 1,-1 0,1 14,-1 16,2 1,2 0,0-1,6 21,0-6,-1-1,-3 1,-1 0,-3 0,-3 9,-17 580,18-506,2-132,0 1,-1 0,1-1,0 1,0 0,-1-1,1 1,0 0,-1 0,1-1,0 1,-1 0,1 0,0-1,-1 1,1 0,-1 0,1 0,0 0,-1 0,1-1,-1 1,1 0,0 0,-1 0,1 0,-1 0,1 0,-1 1,1-1,0 0,-1 0,1 0,-1 0,1 0,0 1,-1-1,1 0,0 0,-1 0,1 1,0-1,-1 0,1 1,0-1,0 0,-1 1,1-1,0 0,0 1,-1-1,1 1,0-1,0 0,0 1,0-1,0 1,-7-18</inkml:trace>
  <inkml:trace contextRef="#ctx0" brushRef="#br0" timeOffset="78764.965">7233 321,'0'0,"0"-1,1 1,-1 0,0 0,1 0,-1 0,0-1,1 1,-1 0,1 0,-1 0,0 0,1 0,-1 0,1 0,-1 0,0 0,1 0,-1 0,0 0,1 1,-1-1,1 0,-1 0,0 0,1 0,-1 1,0-1,1 0,-1 0,0 1,1-1,-1 0,0 0,0 1,1-1,-1 0,0 1,0-1,0 0,0 1,1-1,-1 1,0-1,0 0,0 1,0-1,0 1,0-1,0 0,0 1,0-1,0 1,0-1,0 0,0 1,0-1,-1 0,1 1,5 25,-1-1,-1 1,-1 0,-2 0,0 2,0 24,27 1162,-27-1196,1 14,-2-1,-1 1,-1-1,-1 0,-8 24,5-84,7 5,0 2</inkml:trace>
  <inkml:trace contextRef="#ctx0" brushRef="#br0" timeOffset="79536.277">7260 1070,'-11'56,"3"1,2-1,3 2,3 29,0-49,1 450,-1-488,-1 1,1 0,-1 1,1-1,0 0,-1 0,1 1,0-1,0 0,0 1,0-1,0 0,0 1,0-1,0 0,1 1,-1-1,1 0,-1 0,1 1,-1-1,1 0,-1 0,1 0,0 0,0 0,0 0,-1 0,1 0,0 0,0 0,0 0,1-1,-1 1,0 0,0-1,0 1,0-1,1 1,-1-1,0 1,1-1,-1 0,0 0,0 0,1 0,0 0,95-79,-78 71,-1 0,2 2,-1 0,1 1,-1 0,2 2,-1 0,0 2,0 0,0 1,14 3,1-3,650 12,-26-37,-517 26,0 7,6 7,-107-6,-52-6,-6-4</inkml:trace>
  <inkml:trace contextRef="#ctx0" brushRef="#br0" timeOffset="81142.305">7874 1778,'232'12,"1"-11,114-18,-293 14,363-31,-152 10,169 8,-181 31,-147-29,14 14,-117 0,-1-1,0 1,1-1,-1 1,0-1,1 0,-1 0,0 0,0 0,0 0,0-1,0 1,0-1,0 1,0-1,-1 1,1-1,-1 0,1 0,-1 0,0 0,1 0,-1 0,0 0,0-1,-1 1,1 0,0-1,-1-1,6-75,-7 62,-26-298,13 196,-30-456,-18 221,61 347,0 6,0-1,1 1,-1-1,1 1,-1-1,1 0,0 1,0-1,0 1,0-1,0 0,0 1,0-1,0 0,1 1,-1-1,0 1,1-1,0 1,-1-1,1 1,0-1,0 1,0-1,0 1,0 0,0 0,0-1,0 1,0 0,0 0,1 0,-1 0,1 0,-1 1,1-1,0 0,145 0,246 33,-131-7,507-3,-649-19,-175-3,13 0</inkml:trace>
  <inkml:trace contextRef="#ctx0" brushRef="#br0" timeOffset="81982.822">10388 241,'11'42,"6"81,-5 1,-5 32,-12-53,-4-1,-4-1,-5 0,-4-1,-5-1,-6 7,-11 72,36-253,-28-132,13 83,-4-91,24 167,2 0,2 0,2 1,3-1,1 1,3 0,1 1,3 0,1 1,16-29,-8 23,-23 51,0 0,0 1,0-1,1 0,-1 1,0-1,0 0,0 0,0 0,0 1,0-1,1 0,-1 0,0 0,0 1,0-1,1 0,-1 0,0 0,0 0,1 1,-1-1,0 0,0 0,1 0,-1 0,0 0,0 0,1 0,-1 0,0 0,1 0,-1 0,0 0,0 0,1 0,-1 0,0 0,0 0,1 0,-1 0,0 0,0-1,-6 172,-32 516,34-598</inkml:trace>
  <inkml:trace contextRef="#ctx0" brushRef="#br0" timeOffset="82732.117">8516 696,'-1'18,"0"1,1 0,2 0,-1-1,2 1,1-1,0 0,1 0,1 0,1-1,0 1,10 15,-10-21,0-1,1 1,0-1,1 0,0-1,0 0,1-1,0 0,1 0,0-1,1-1,-1 1,2-2,-1 0,0 0,1-1,13 3,-19-7,0 0,0 0,0 0,0-1,1 1,-1-2,0 1,0-1,0 0,0-1,0 0,0 0,0 0,-1-1,1 0,-1 0,1-1,-1 0,0 0,-1 0,1-1,-1 0,0 0,0 0,0 0,-1-1,1 0,4-7,-1-1,0 0,-1 0,-1 0,0-1,-1 0,0 0,-1 0,-1 0,-1-1,1-15,-2 15,-1 1,-1-1,0 0,-1 0,-1 1,0-1,-1 1,-1 0,-5-12,7 20,-1 0,1 1,-1-1,0 1,-1 0,1 0,-1 0,-1 0,1 1,-1 0,0 0,0 0,0 1,-1 0,1 0,-1 1,0 0,0 0,0 1,-1-1,-1 1,-6 1,1 1,-1 1,0 0,0 1,1 0,-1 2,1-1,0 2,0 0,0 0,1 1,0 1,0 1,1-1,-1 2,2 0,-1 0,1 1,1 1,0-1,0 2,1-1,1 1,0 1,0 0,1 0,-1 5,3-7,0 1,1 0,0 1,1-1,0 1,1-1,1 1,0 0,0 0,2-1,-1 1,2 0,-1 0,3 6,12 32</inkml:trace>
  <inkml:trace contextRef="#ctx0" brushRef="#br0" timeOffset="83775.352">11310 976,'20'-20,"-1"0,-1-1,-1 0,-1-2,-1 0,-1-1,10-21,2-11,-2-2,-3-1,1-11,-14 62,-7 34,-1-24,-5 649,-7-327,7-320,-3-19,-1-1,7 13,0 1,0-1,0 1,-1 0,1-1,-1 1,1 1,-1-1,0 0,0 1,0-1,0 1,0 0,0 0,0 0,0 0,-2 0,22 9,23-1,0-3,0-1,34-2,-60-1,299-10,-286 9</inkml:trace>
  <inkml:trace contextRef="#ctx0" brushRef="#br0" timeOffset="84711.192">9439 1818,'611'-26,"-178"53,-405-26,-44 6,3-5</inkml:trace>
  <inkml:trace contextRef="#ctx0" brushRef="#br0" timeOffset="84900.233">10455 1297,'-5'18,"-3"22,-1 23,-1 18,-5 14,-1-10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8:55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147 516,'-118'495,"99"-437,13-58,6-54,40-229,-35 249,1 0,2 0,2 1,1 1,1-1,2 2,1 0,1 1,21-28,8 17,-44 40,0 1,1-1,-1 1,0-1,0 1,1 0,-1-1,0 1,1 0,-1 0,0 0,0 0,1 0,-1 0,0 0,1 1,-1-1,0 0,1 1,-1-1,0 1,0-1,0 1,1-1,-1 1,0 0,0 0,0 0,0 0,0-1,0 1,-1 0,1 1,0-1,0 0,-1 0,1 0,-1 0,1 1,-1-1,1 0,-1 0,0 1,10 27,-2 0,-1 1,-2 0,2 26,-4-28,4 37,2 0,4 0,2-1,3-1,2-1,15 27,-22-63</inkml:trace>
  <inkml:trace contextRef="#ctx0" brushRef="#br0" timeOffset="193.51">0 771,'3'0,"11"-3,22-5,25-5,23-6,16-1,5 2,-14 5</inkml:trace>
  <inkml:trace contextRef="#ctx0" brushRef="#br0" timeOffset="2826.241">909 1211,'133'10,"499"-4,-529 4,-101-10,0-1,0 0,0 0,-1 0,1-1,-1 1,1 0,-1 0,1-1,-1 1,0-1,0 1,1-1,-1 0,0 0,-1 1,1-1,0 0,0 0,-1 0,1 0,-1 0,0 0,1 0,-1 0,0 0,0 0,0 1,-1-1,1 0,0 0,-1 0,1 0,-1 0,0 0,1 0,-2-1,0-11,-23-457,20 422,-14-135,6-98,-2 126,15 156,0-1,-1 1,1-1,0 1,0-1,0 1,0-1,0 1,0-1,0 1,0-1,1 0,-1 1,0-1,0 1,0-1,0 1,1-1,-1 1,0-1,1 1,-1 0,0-1,1 1,-1-1,0 1,1 0,-1-1,1 1,-1 0,1-1,-1 1,1 0,-1 0,1-1,-1 1,1 0,-1 0,1 0,-1 0,1 0,0 0,-1 0,1 0,-1 0,1 0,-1 0,1 0,-1 0,1 1,35 6,-28-5,70 15,1-3,0-4,1-3,20-3,429-16,139 9,-471 16,44-2,59 14,-111-20,-72 8,32-13,-72 16,-74-10,-8-3</inkml:trace>
  <inkml:trace contextRef="#ctx0" brushRef="#br0" timeOffset="4424.761">4666 115,'2'1,"1"1,-1 0,0 0,0 0,0 0,0 0,-1 1,1-1,-1 0,1 1,-1-1,0 1,0 0,0-1,0 1,0 0,-1 0,1-1,-1 1,0 0,0 1,1-2,17 249,-2-45,5 72,-11 33,-11-102,12-174,-10-34,-1-1,1 1,-1 0,1-1,-1 0,1 1,-1-1,1 1,0-1,-1 0,1 1,0-1,0 0,-1 0,1 1,0-1,-1 0,1 0,0 0,0 0,-1 0,1 0,0 0,0 0,-1 0,1-1,0 1,-1 0,1 0,0-1,-1 1,1 0,0-1,-1 1,1-1,0 1,-1-1,1 1,-1-1,1 1,-1-1,1 1,-1-1,0 0,1 0,9-11,-2 0</inkml:trace>
  <inkml:trace contextRef="#ctx0" brushRef="#br0" timeOffset="9529.935">4826 1425,'232'12,"-114"-12,1-5,52-12,442-43,-459 40,-55 5,1 5,44 3,38 1,142 0,-199 7,-112-1,42-1,1 3,-1 3,12 3,-17-1,0-3,0-2,22-3,-71 1,91 14,-2-17,-88 1,0 0,-1 1,0-1,1 0,-1 0,0 0,0 0,0-1,0 1,0 0,0 0,-1-1,1 1,-1 0,0-1,0 1,0 0,0-1,0 1,0 0,0-1,-1 1,1 0,-1-1,0 1,1 0,-1 0,0 0,-1 0,1 0,0 0,0 0,-2-6,-33-110,6-1,4-1,6-1,-3-111,21 202,2-5,-2 1,-2 0,-1 0,-2 0,-1 1,-6-16,3-31,11 45,-7 0,5 30,1 1,-1-1,1 1,1-1,-1 1,1-1,-1 0,1 1,1-1,-1 1,1-1,-1 0,2-2,27 24,-15-9,0-2,1 0,0-1,0 0,0-1,0-1,1 0,-1-1,1-1,0 0,4-2,-11 2,275 26,202-26,-444-1,-1 2,0 2,-1 2,39 10,-49-10,1-2,0-1,0-2,0 0,13-3,18 0,243 11,-32-2,-170-9,152-6,-7-3,-47-5,262 11,-460 4,-1 1,0 0,0-1,0 1,0 0,1 0,-1 0,0 0,0 1,0-1,0 1,1-1,-1 1,0 0,0 0,0-1,0 1,0 1,-1-1,1 0,0 0,0 1,-1-1,1 1,-1 0,1-1,-1 1,0 0,0 0,0 0,0 0,0 0,0 0,0 0,0 0,-1 0,1 1,-13 87,2-40,2 176,4-50,-5 58,9 5,1-77,-1-159,0-1,0 1,0 0,0-1,1 1,-1 0,0-1,1 1,0-1,0 1,0-1,0 1,0-1,0 0,1 1,-1-1,1 0,-1 0,1 0,0 0,0 0,0-1,0 1,0-1,0 1,1-1,-1 1,0-1,1 0,-1 0,1 0,-1-1,1 1,0-1,-1 1,1-1,0 0,-1 0,1 0,0 0,302-15,-4 7,17 2,-211 21,-1-4,-104-11,-1 1,0-1,0 0,1 0,-1 0,0 0,1 0,-1 0,0-1,0 1,1 0,-1-1,0 1,0-1,0 1,0-1,1 1,-1-1,0 0,0 0,0 1,0-1,0 0,-1 0,1 0,0 0,0 0,0-1,4-9</inkml:trace>
  <inkml:trace contextRef="#ctx0" brushRef="#br0" timeOffset="84577.299">2741 904,'16'-37,"108"-266,-114 294,-5 34,9 209,1 79,-15-312,1 0,0 1,-1-1,1 1,-1-1,0 1,0-1,1 0,-1 1,0-1,0 1,0-1,0 1,-1-1,1 1,0-1,-1 1,1-1,-1 0,1 1,-1-1,1 1,-1-1,0 0,0 0,0 0,0 1,0-1,0 0,0 0,0 0,0 0,0-1,-1 1,1 0,0 0,-1-1,1 1,0-1,-1 1,0-1,-3 1,4-2,0 1,-1-1,1 1,0 0,0 0,0 0,-1 0,1 0,0 0,0 0,-1 0,1 0,0 1,0-1,0 0,-1 1,1-1,0 1,0-1,0 1,0 0,0-1,0 1,0 0,0 0,0 0,1-1,-1 1,0 0,0 0,1 0,-1 0,1 1,-1-1,1 0,-1 0,1 0,0 0,-1 2,3-1,0 0,0-1,0 1,0 0,1-1,-1 1,0-1,1 0,-1 1,1-1,0 0,-1-1,1 1,0 0,-1-1,1 0,0 1,0-1,-1 0,3-1,-2 2,30-1,0 0,0-3,0 0,0-2,12-5,91-10,-108 19</inkml:trace>
  <inkml:trace contextRef="#ctx0" brushRef="#br0" timeOffset="85789.567">6257 583,'-7'4,"0"1,1 0,0 0,0 1,1 0,-1 0,1 0,1 0,-1 1,1 0,0 0,1 0,-1 0,1 1,1 0,0-1,0 1,0 0,1 0,0 5,0-6,0 1,1-1,0 1,0-1,1 0,0 1,0-1,1 0,0 1,0-1,1 0,-1-1,2 1,-1 0,1-1,0 0,0 0,1 0,-1 0,1-1,1 1,-1-1,1-1,0 1,0-1,6 4,0-2,1 0,-1 0,1-1,0-1,0 0,0 0,0-2,1 1,0-2,-1 0,1-1,-1 0,1-1,5-1,-10 2,0-1,-1-1,1 0,0 0,-1-1,0 1,1-2,-1 1,-1-1,1-1,0 1,-1-1,0-1,0 1,-1-1,1 0,-1-1,-1 0,1 1,-1-2,0 1,-1-1,0 1,0-1,0-1,-1 1,-1 0,1-1,-1 1,-1-1,1 0,-2 1,1-1,-1 0,-1-2,0 2,-1 0,-1 0,0 1,0-1,0 1,-1 0,-1 0,1 0,-1 1,-1-1,1 1,-1 1,0-1,-1 1,0 0,0 0,0 1,0 0,-1 0,0 1,0 0,0 0,-1 1,1 0,-1 0,1 1,-1 0,0 1,0 0,0 0,0 1,0 0,0 0,0 1,0 1,0-1,0 1,1 1,-1 0,-4 2,6-2,0 0,0 1,0 0,0 1,1-1,-1 1,1 0,1 1,-1-1,1 1,0 0,0 1,0-1,1 1,0 0,1 0,-1 0,1 1,1-1,-1 1,1 0,1-1,-1 1,1 0,1 0,-1 0,2 7,7 35</inkml:trace>
  <inkml:trace contextRef="#ctx0" brushRef="#br0" timeOffset="86564.491">8917 771,'33'-81,"2"2,45-71,-79 149,12-18,-12 19,-1 0,0-1,0 1,0 0,0 0,1 0,-1-1,0 1,0 0,1 0,-1 0,0 0,0 0,1-1,-1 1,0 0,1 0,-1 0,0 0,0 0,1 0,-1 0,0 0,1 0,-1 0,0 0,0 0,1 0,-1 0,0 1,1-1,-1 0,0 0,0 0,1 0,-1 0,0 1,0-1,0 0,1 0,-1 0,0 1,0-1,0 0,1 0,-1 0,0 1,0-1,0 0,0 1,0-1,0 0,0 0,0 1,1-1,-1 0,0 1,0-1,0 0,0 0,0 1,-1-1,1 0,0 1,0-1,0 0,0 0,0 1,0-1,-11 119,6-78,-3-2,2 0,2 1,1-1,3 0,0 1,3-1,1 1,3-1,0 0,11 29,-11-53</inkml:trace>
  <inkml:trace contextRef="#ctx0" brushRef="#br0" timeOffset="86828.82">8984 1065,'20'0,"17"0,10 0,9 0,6-3,4 0,0 0,-5 0,-12 2</inkml:trace>
  <inkml:trace contextRef="#ctx0" brushRef="#br0" timeOffset="117203.352">1016 677,'13'11,"0"0,1-1,1 0,0-1,0 0,8 2,-19-10,-1 1,1-1,0 1,0-1,0-1,1 1,-1 0,0-1,0 0,0 0,0 0,1-1,-1 1,0-1,0 0,0 0,0 0,0-1,0 0,-1 1,1-1,0 0,-1-1,1 1,-1-1,0 1,0-1,0 0,1-1,6-11,-1-1,0 0,-1 0,0 0,-2-1,0 0,0-1,-2 1,0-1,-1 0,-1 0,-1 0,0-8,-1 13,-1-1,0 1,0 0,-2 0,0 0,0 1,-1-1,0 1,-1 0,-4-7,6 13,0 0,0 1,-1 0,0 0,1 0,-2 0,1 0,-1 1,1 0,-1 0,0 0,-1 0,1 1,-1 0,1 0,-1 1,0-1,0 1,0 0,0 1,0 0,-5-1,7 2,-1 0,1 0,0 1,-1-1,1 1,0 0,0 0,0 1,0-1,0 1,0 0,0 0,0 0,1 0,-1 1,1 0,-1-1,1 1,0 1,0-1,1 0,-1 1,0-1,-1 4,-2 5,-1 0,2 1,-1 0,2 0,0 1,0-1,0 5,-7 68,6-1</inkml:trace>
  <inkml:trace contextRef="#ctx0" brushRef="#br0" timeOffset="118719.158">508 1345,'36'-71,"22"54,-37 14,125-21,107-3,-176 32,-56 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1.5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1943 2314,'0'13,"0"12,2 6,1 2,0 3,-1 1,0 0,-1-3,-1-1,0-3,0 0,0 1,0 0,-2 1,-1-6</inkml:trace>
  <inkml:trace contextRef="#ctx0" brushRef="#br0" timeOffset="2182.293">4670 2166,'-2'16,"-1"10,2 7,2 5,0 5,0 7,1 8,-2 8,1-7</inkml:trace>
  <inkml:trace contextRef="#ctx0" brushRef="#br0" timeOffset="2407.723">4656 3183,'0'0</inkml:trace>
  <inkml:trace contextRef="#ctx0" brushRef="#br0" timeOffset="4379.139">7705 309,'-5'16,"-1"12,0 8,1 4,2 6,1 5,1 3,0 4,1 4,1 2,-1 5,0-2,0-11</inkml:trace>
  <inkml:trace contextRef="#ctx0" brushRef="#br0" timeOffset="4702.324">7638 1806,'-2'15,"-1"11,0 7,-2 3,0 2,1 1,1 3,1 4,1 5,-1 3,-4 4,1-8</inkml:trace>
  <inkml:trace contextRef="#ctx0" brushRef="#br0" timeOffset="4944.675">7570 2942,'0'16,"0"12,0 8,0 5,0 2,0 3,0-7</inkml:trace>
  <inkml:trace contextRef="#ctx0" brushRef="#br0" timeOffset="7016.559">10873 135,'-2'18,"-1"13,2 10,2 7,0 8,0 4,3 4,-1 3,1 1,-2 0,0-11</inkml:trace>
  <inkml:trace contextRef="#ctx0" brushRef="#br0" timeOffset="7349.179">10779 1445,'0'13,"0"12,0 8,0 6,0 2,2 2,2 2,-1 3,-1 0,0 0,-1 2,-1-7</inkml:trace>
  <inkml:trace contextRef="#ctx0" brushRef="#br0" timeOffset="7627.467">10779 2514,'-5'14,"-1"6,1 3,0-1,2-2,1 1,1-2,0 2,1 0,3 3,0 5,0 5,0 5,-2 6,1-5</inkml:trace>
  <inkml:trace contextRef="#ctx0" brushRef="#br0" timeOffset="1876.101">4763 656,'-4'20,"-2"14,0 8,-1 4,1 3,1-1,-1 2,1 3,-1 4,-2 3,0 6,2-8</inkml:trace>
  <inkml:trace contextRef="#ctx0" brushRef="#br0" timeOffset="-782.906">1956 241,'0'18,"0"13,0 9,0 3,0 2,0 2,0 2,0 4,0 3,0 0,0 2,0-8</inkml:trace>
  <inkml:trace contextRef="#ctx0" brushRef="#br0" timeOffset="-405.913">1956 1338,'0'11,"0"6,0 3,0 0,0 1,0-1,0 1,0 4,0 7,0 4,0 5,0 5,0 4,0-7</inkml:trace>
  <inkml:trace contextRef="#ctx0" brushRef="#br0" timeOffset="98002.623">338 148,'37'83,"-37"-83,0 0,0-1,0 1,0 0,0-1,1 1,-1 0,0 0,0-1,0 1,0 0,1 0,-1 0,0-1,0 1,1 0,-1 0,0 0,0 0,1 0,-1-1,0 1,1 0,-1 0,0 0,0 0,1 0,-1 0,0 0,1 0,-1 0,0 0,1 0,-1 0,-5-9,0 0,-1 1,0-1,0 1,-1 0,0 1,0 0,-1 0,0 0,0 1,-1 0,1 1,-1 0,-1 0,1 1,-1 0,1 0,-1 1,0 1,0 0,0 0,-1 1,1 0,0 1,-1 0,-6 1,10 0,1 0,0 0,0 1,0 0,0 0,0 0,0 1,0 0,1 0,-1 1,1-1,0 1,0 0,1 1,-1-1,1 1,0 0,0 0,0 0,1 0,0 1,0 0,0-1,1 1,0 0,-2 6,-2 10,2 0,0 0,1 0,1 1,1 0,1-1,1 1,0 3,1-1,1 1,2-1,0 0,2-1,0 1,9 16,-12-31,1-1,0 1,0-1,1 0,0-1,1 1,0-1,0 0,1-1,0 1,0-2,0 1,1-1,0-1,1 1,-1-1,1-1,0 0,7 2,-3-3,1-1,0 0,0-1,1-1,-1 0,0-1,0 0,0-2,0 0,-1 0,1-1,-1-1,1 0,-2-1,1-1,-1 0,0-1,0 0,-1-1,4-4,29-19,-30 23</inkml:trace>
  <inkml:trace contextRef="#ctx0" brushRef="#br0" timeOffset="112027.238">820 228,'-45'-24,"159"33,745-7,-610-2,-219-8,-27 2</inkml:trace>
  <inkml:trace contextRef="#ctx0" brushRef="#br0" timeOffset="113108.251">953 1071,'3'-9,"0"1,0-1,0 1,1 0,0 0,1 0,0 0,0 1,1-1,1-3,118-164,-124 173,-1 2,0-1,0 0,0 0,0 1,0-1,1 0,-1 0,0 1,0-1,1 0,-1 1,0-1,1 0,-1 1,1-1,-1 0,1 1,-1-1,1 1,-1-1,1 1,0-1,-1 1,1-1,-1 1,1 0,0-1,0 1,-1 0,1 0,0-1,0 1,-1 0,1 0,0 0,0 0,-1 0,1 0,0 0,0 0,-1 0,1 1,0-1,0 0,-1 0,1 1,0-1,-1 0,1 1,0-1,-6 79,0 18,5 1,5 13,-4 183,-1-282,-1 0,0 0,-1 0,0-1,-1 1,-1-1,1 1,-2-1,-5 10,7-18,-1-1,0 1,0-1,0 0,0 0,0 0,0 0,-1-1,1 1,0-1,-1 0,1-1,-1 1,0-1,1 0,-1 0,1 0,-1-1,1 1,-1-1,1 0,-4-2,-27 0,3 7,67-6,115-31,111-15,-261 48,56 0,-55 0,0 0,1 1,-1-1,1 0,-1 0,0 1,1-1,-1 1,0-1,1 1,-1 0,0-1,0 1,0 0,0 0,1 0,-1 0,0 0,-1 0,1 0,0 0,0 0,0 0,-1 1,1-1,0 0,-1 0,1 1,-1-1,0 1,1-1,-1 0,0 1,0-1,0 1,-12 19,1-15</inkml:trace>
  <inkml:trace contextRef="#ctx0" brushRef="#br0" timeOffset="123665.647">1863 282,'51'-28,"-40"24,1 1,0 0,0 0,0 1,0 1,0 0,0 1,0 0,0 1,3 0,40 0,286-40,-122 32,-144-6,1 3,-1 3,16 3,159-22,54 27,-138 33,-117-27,1-1,-1-3,17-2,26 1,118 26,-31-29,-195 1,-6 0</inkml:trace>
  <inkml:trace contextRef="#ctx0" brushRef="#br0" timeOffset="124407.795">3052 1003,'13'-49,"2"0,3 2,1-1,2 2,8-8,1 13,-29 41,0 0,0 0,0 0,0 0,0 0,0 0,0 0,0 1,0-1,0 0,0 0,0 1,0-1,0 1,0-1,-1 1,1-1,0 1,0 0,0-1,-1 1,1 0,0 0,-1-1,1 1,0 0,-1 0,1 0,-1 0,0 0,1 0,-1 0,0 0,1 0,-1 0,0 0,0 0,0 0,0 0,0 0,0 0,0 0,0 0,0 0,-1 1,14 229,-12-212,4 137,-10 73,4-217,1 6,-2 0,0-1,-1 1,0-1,-2 0,0 1,-2 2,6-18,0 0,1 0,-1 0,-1-1,1 1,0 0,0-1,0 1,-1-1,1 0,-1 1,1-1,-1 0,0 0,1 0,-1 0,0 0,0 0,0-1,0 1,1 0,-1-1,0 0,0 1,0-1,-2 0,45-8,43-6,25-6,2 5,107-1,-167 17</inkml:trace>
  <inkml:trace contextRef="#ctx0" brushRef="#br0" timeOffset="128627.511">4430 228,'0'-1,"0"-1,0 1,1 0,-1 0,1-1,-1 1,1 0,0 0,-1 0,1-1,0 1,0 0,0 0,-1 0,1 0,0 0,0 1,1-1,-1 0,0 0,0 1,0-1,0 1,1-1,-1 1,0-1,1 1,-1 0,0 0,1-1,-1 1,0 0,1 0,-1 0,53 2,-49-2,335 23,-294-24,-1-1,0-3,31-6,-34 3,0 3,0 1,0 2,17 3,83 25,103-52,40 14,-197-1,1 3,53 3,30 0,101-21,-196 19,318-14,-273 14,96 5,122-8,19 19,318 7,-454-8,97-13,18-1,829 8,-787-13,-341 13,352-14,-200-7,-110 7,-33 9,-37 5</inkml:trace>
  <inkml:trace contextRef="#ctx0" brushRef="#br0" timeOffset="129499.281">11435 897,'116'-283,"-111"271,33-45,-37 58,0-1,0 1,0-1,0 1,0 0,0-1,0 1,0 0,0 0,-1-1,1 1,0 0,0 0,-1 0,1 0,0 0,-1 0,1 0,-1 0,0 1,1-1,-1 0,0 0,0 0,1 0,-1 0,0 1,0-1,0 0,0 0,-1 0,1 1,0-1,-1 0,2 2,15 184,-8 137,-8-304,0 0,-2 0,0-1,-1 1,-1-1,-6 17,-2-17,10-15,17-6,-12 2,141-28,142-8,-255 34</inkml:trace>
  <inkml:trace contextRef="#ctx0" brushRef="#br0" timeOffset="130535.218">9268 1044,'129'-237,"-89"143,-40 95,0-1,0 0,0 0,0 0,0 1,0-1,0 0,0 0,0 0,0 0,0 1,1-1,-1 0,0 0,0 0,0 0,0 0,0 0,1 1,-1-1,0 0,0 0,0 0,0 0,1 0,-1 0,0 0,0 0,0 0,1 0,-1 0,0 0,0 0,0 0,0 0,1 0,-1 0,0 0,0 0,0 0,1 0,-1 0,0 0,0 0,0 0,0-1,1 1,-1 0,0 0,0 0,0 0,0 0,0-1,2 24,-2-21,10 473,-10-448,-2 0,-1 0,0 0,-2 0,-2-1,0 0,-1 0,-6 9,-7-1,20-34,1 1,0 0,-1-1,1 1,0-1,-1 1,1-1,-1 1,1-1,-1 1,1-1,-1 1,1-1,-1 1,1-1,-1 0,0 0,1 1,-1-1,0 0,1 0,-1 0,0 1,1-1,-1 0,0 0,1 0,-1 0,0 0,1 0,-1-1,0 1,1 0,-1 0,0 0,1-1,-1 1,0 0,1-1,-1 1,1 0,-1-1,1 1,-1-1,1 1,-1-1,1 1,-1-1,1 1,0-1,-1 0,0 0,1 0,-1 0,1-1,-1 1,1 0,-1-1,1 1,0 0,-1-1,1 1,0-1,0 1,0 0,0-1,0 1,1-1,-1 1,0 0,1-1,-1 1,1 0,-1-1,1 1,0 0,-1 0,1-1,0 1,0 0,0 0,0 0,0 0,0 0,0 0,0 0,0 1,1-1,-1 0,0 1,0-1,55-18,156 15,-105 6,49-11,-86 1</inkml:trace>
  <inkml:trace contextRef="#ctx0" brushRef="#br0" timeOffset="131454.286">5939 1110,'101'-141,"-6"-17,-94 157,-1 1,1 0,-1 0,1 1,0-1,-1 0,1 0,-1 0,1 0,-1 0,1 1,-1-1,1 0,0 0,-1 1,0-1,1 0,-1 1,1-1,-1 1,1-1,-1 0,0 1,1-1,-1 1,0-1,1 1,-1-1,0 1,0-1,0 1,1 0,-1-1,0 1,0-1,0 1,0-1,0 1,0 0,0-1,0 1,0-1,0 1,-1 0,1-1,0 1,0-1,0 1,-1-1,1 1,0-1,-1 1,1-1,0 1,-1-1,1 0,-1 1,1-1,0 3,-5 572,5-565,-8 80,8-88,-1 1,0-1,1 0,-1 0,0 0,0 0,0 0,-1 0,1 0,0 0,-1 0,1 0,-1-1,0 1,1-1,-1 1,0-1,0 1,0-1,0 0,0 0,0 0,0 0,-1-1,1 1,0-1,0 1,-1-1,1 1,0-1,-1 0,1 0,0-1,-1 1,1 0,-55-22,59 18,52-3,23-2,6-2,1 5,33 3,-55 8,-16 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1.7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0,'0'16,"0"17,0 14,0 10,0 9,0 5,0 2,0-3,0-6,0-7,0-14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2.0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64,'0'3,"5"0,8-1,8-2,11-5,5-5,7-3,2-1,-2 1,-4 3,-9 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2.3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37,'-2'-5,"5"-1,13 1,16-2,14 0,11 2,7 4,2 9,-11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28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96 1,'-14'16,"-7"19,-1 19,2 16,5 13,11 10,16 3,20-1,22-6,22-11,22-14,-7-18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2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0 344,'27'-11,"-1"-1,-1-2,0 0,-1-2,-1 0,0-2,-1 0,15-17,-30 28,-1 1,1-1,-1 0,0 0,-1 0,1-1,-2 0,1 0,-1 0,0-1,-1 1,0-1,0 0,-1 0,0 0,-1 0,0-3,-2 9,0 1,0-1,0 1,0 0,-1-1,1 1,-1 0,0 0,0 0,1 0,-1 0,-1 0,1 1,0-1,0 1,-1-1,1 1,0 0,-1 0,1 0,-1 0,0 1,1-1,-1 0,0 1,1 0,-1 0,0 0,1 0,-1 0,0 0,1 1,-1 0,0-1,1 1,-1 0,1 0,-1 0,1 0,-1 1,1-1,0 1,-1 0,-7 3,1 0,-1 1,1-1,0 2,1 0,0 0,0 0,0 1,1 0,0 1,1-1,-1 1,2 0,-1 1,2 0,-1 0,1 0,0 0,1 0,1 1,-1 0,2-1,-1 1,2 0,-1 2,2-8,0-1,1 1,-1-1,1 0,0 0,0 0,0 0,0 0,1 0,-1 0,1-1,0 1,0-1,1 0,-1 0,1 0,-1-1,1 1,0-1,0 0,0 0,0 0,1 0,-1-1,0 0,1 1,-1-2,12 4,0-2,0 0,0-1,0-1,0 0,14-2,34-7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2.9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223 1,'-15'0,"0"0,1 1,-1 1,1 1,-1 0,1 0,0 2,0-1,1 2,-1 0,1 1,1 0,-6 4,17-10,-1 0,0 0,1 1,-1-1,1 1,-1-1,1 1,0 0,-1 0,1-1,0 1,0 0,1 0,-1 0,0 0,0 0,1 0,0 0,-1 0,1 0,0 0,0 1,0-1,0 0,0 0,1 0,-1 0,0 0,1 0,0 0,-1 0,1 0,0 0,0 0,0 0,0-1,1 1,-1 0,0-1,1 1,-1-1,2 2,11 8,-1-1,1 0,1-1,0-1,0 0,1-1,13 4,-10-4,-1 1,-1 1,1 0,-1 1,14 12,-27-20,-1 1,1 1,0-1,-1 0,0 1,0 0,0 0,0 0,-1 0,1 0,-1 0,0 1,0-1,-1 1,1-1,-1 1,0 0,0-1,-1 1,0 0,1 0,-1 0,-1-1,1 1,-1 0,0 0,0-1,0 1,-1 0,1-1,-1 1,0-1,-1 0,1 0,-1 0,0 0,0 0,0 0,-1 0,2-3,1 0,0 0,-1-1,1 1,-1 0,1-1,-1 1,1-1,-1 0,1 1,-1-1,1 0,-1 0,0 0,1 0,-1 0,1-1,-1 1,0 0,1-1,-1 1,1-1,-1 1,1-1,0 0,-1 0,1 1,0-1,-1 0,1 0,0 0,0-1,0 1,0 0,0 0,0-1,0 1,0 0,1-1,-1 1,0-1,1 1,-1-1,1 1,0-1,-1 1,1-1,0 0,0 1,0-1,0 1,0-1,1 0,-1 1,0-1,1 1,-1-1,1 1,-1-1,1 0,4-13,-1 0,2 0,0 0,0 1,2-1,0 2,0-1,1 1,1 1,0-1,1 2,0-1,1 2,0-1,8-4,-11 8,0-1,0 1,1 0,0 1,0 0,1 1,-1 0,1 1,1 0,-1 0,0 1,1 1,0 0,-1 1,2 0,-10 1,0 1,1 0,-1 0,0 0,-1 0,1 0,0 1,0-1,0 1,-1 0,1 0,-1 0,1 0,-1 0,0 0,0 1,0-1,0 1,0-1,-1 1,1 0,-1 0,0 0,0 0,0 0,0 1,15 87,-15-77,-1-12,14 72,-13-72,-1 0,1 0,-1 0,1 0,0 0,0-1,0 1,0 0,0-1,0 1,0 0,0-1,1 1,-1-1,1 0,-1 1,1-1,-1 0,1 0,0 0,0 0,-1 0,1-1,0 1,0-1,0 1,0-1,0 1,0-1,0 0,0 0,0 0,0 0,0 0,0-1,16-6,-3-5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3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1,'13'20,"14"14,3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3.7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0 366,'9'-35,"-11"-149,-3 81,5 102,0-1,-1 1,1 0,0-1,-1 1,1-1,0 1,0 0,0-1,0 1,0 0,1-1,-1 1,0-1,1 1,-1 0,1 0,-1-1,1 1,-1 0,1 0,0 0,0-1,0 1,0 0,0 0,0 0,0 0,0 1,0-1,0 0,0 0,0 1,1-1,-1 0,0 1,1 0,-1-1,0 1,1 0,-1-1,0 1,15 3,-1 1,0 1,0 0,0 1,-1 1,1 0,-2 1,9 5,-10-5,-2-4,-1 0,0 1,0 0,-1 1,1-1,-1 2,0-1,-1 1,0 1,0-1,0 1,-1 0,0 1,-1-1,0 1,0 0,-1 1,0-1,-1 1,3 7,-3 114,-3-129,0 1,0-1,0 1,0 0,1-1,-1 1,1-1,-1 1,1-1,0 0,0 1,0-1,1 0,-1 0,0 1,1-1,-1 0,1 0,0-1,0 1,0 0,0-1,0 1,0-1,0 1,0-1,1 0,-1 0,0 0,1 0,-1 0,1-1,-1 1,2-1,11 0,0-1,0-1,0 0,-1-1,1-1,-1 0,1-1,-1 0,-1-2,1 1,-1-1,0-1,-1-1,0 0,7-6,-9 8,-1-2,1 1,-2-1,1-1,-1 1,-1-1,1-1,-1-1,-4 8,-1 0,0 0,0-1,0 1,-1-1,0 1,0-1,0 1,0-1,-1 0,1 1,-1-1,0 0,-1 1,1-1,-1 0,0 1,0-1,0 1,-1-1,0 1,0-1,0 0,1 3,0 0,0 0,0 0,0 0,-1 0,1 0,0 0,-1 0,0 0,1 1,-1-1,0 1,0-1,0 1,0 0,0 0,0 0,0 0,0 0,-1 0,1 0,0 1,0-1,-1 1,1 0,0-1,-1 1,1 0,-1 1,1-1,0 0,-1 1,1-1,0 1,0 0,-1-1,1 1,0 0,0 1,-2 3,1 0,0 0,0 0,1 1,0-1,0 1,0 0,0 0,1-1,0 1,1 0,-1 0,1 0,0 0,0 0,1 0,0 0,0 0,0 0,1 0,0-1,0 1,0 0,1-1,0 0,0 1,0-1,0-1,1 1,0 0,0-1,11 6,0-1,1-1,-1 0,1-1,1-1,-1 0,1-1,0-1,1-1,-1 0,1-1,-1-1,1-1,-1 0,3-2,-7 2,54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4.3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410 38,'-76'-18,"64"14,-1 0,0 1,0 0,0 0,0 2,0 0,-1 0,1 1,0 1,-1 0,1 1,0 0,-2 1,6 0,1 0,-1 1,1 0,0 0,0 1,0 0,1 0,0 1,0 0,0 0,1 0,0 1,0 0,0 0,1 1,0 0,1 0,0 0,0 0,0 1,1-1,1 1,-1 0,1 0,0 7,2-12,1-1,-1 1,1 0,0 0,0 0,1-1,-1 1,1-1,-1 1,1-1,0 1,1-1,-1 0,0 0,1 0,0 0,0-1,0 1,0-1,0 1,0-1,1 0,-1-1,0 1,1 0,0-1,-1 0,1 0,6 2,0 0,-1-2,1 1,0-1,0 0,0-1,0 0,0-1,0 0,6-2,-4 1,0-2,-1 1,0-1,0-1,0 0,0-1,-1 0,0 0,0-1,0-1,-1 0,0 0,-1 0,0-1,0 0,-1-1,0 0,0 0,-1-1,-1 1,0-1,0 0,-1-1,-1 1,3-12,-6 22,1 0,-1-1,1 1,-1-1,0 1,0-1,1 1,-1-1,0 1,0-1,-1 1,1-1,0 1,0-1,-1 1,1-1,-1 1,1 0,-1-1,0 1,1 0,-1-1,0 1,0 0,0 0,0 0,0 0,0 0,0 0,-1 0,1 0,0 0,0 1,-1-1,1 0,0 1,-1-1,1 1,-1-1,1 1,-2 3,0 0,1 0,-1 0,1 0,-1 0,1 1,0-1,1 1,-1-1,1 1,-1 0,1 0,0-1,0 1,1 0,-1 0,1 0,0 0,0 0,1 4,-1-4,0 1,0-1,1 0,0 1,-1-1,2 0,-1 0,0 0,1 1,0-2,0 1,0 0,0 0,1 0,0-1,-1 0,1 1,0-1,1 0,-1 0,0-1,1 1,0-1,-1 0,1 0,0 0,0 0,1-1,-1 1,0-1,25 6,0-2,0-1,0-1,0-2,1-1,-1-1,0-1,24-6,33-3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5.5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0 839,'14'-2,"0"-1,-1 0,0-1,0 0,0-1,0 0,-1-1,0 0,0-1,0-1,-1 0,3-1,-6 5,13-8,0 0,-1-1,-1-1,0-1,-1-1,0 0,-1-2,9-12,-26 30,1 0,0-1,-1 1,1-1,-1 1,1-1,0 0,-1 1,1-1,-1 1,0-1,1 0,-1 1,1-1,-1 0,0 0,0 1,1-1,-1 0,0 0,0 1,0-1,0 0,0 0,0 0,0 1,0-1,0 0,0 0,-1 1,1-1,0 0,0 0,-1 1,1-1,-1 0,1 1,0-1,-1 0,1 1,-1-1,1 1,-1-1,0 0,1 1,-1 0,0-1,1 1,-1-1,0 1,1 0,-1-1,0 1,0 0,1 0,-1 0,0 0,0-1,0 1,0 0,-6 2,-1-1,1 1,0 0,-1 1,1 0,0 0,0 0,1 1,-1 0,1 1,0-1,0 1,0 0,0 1,1-1,0 1,0 0,1 0,0 1,0-1,-2 6,3-6,0 0,0 0,1 0,0 0,1 0,-1 0,1 1,0-1,0 1,1-1,0 1,0-1,1 1,0-1,0 1,0-1,1 0,0 0,0 1,1-1,-1 0,1-1,1 1,-1-1,1 1,0-1,0 0,0 0,1-1,0 1,0-1,0 0,0 0,1-1,-1 0,5 2,-1-1,1 0,-1-1,1 0,0 0,0-2,0 1,1-1,-1 0,0-1,0 0,0-1,1 0,-1-1,0 0,0 0,-1-1,1-1,0 1,-1-1,0-1,0 0,0 0,-1-1,0 0,0-1,0 1,-1-1,0-1,2-1,25-33,-27 32,1 0,0 0,0 0,1 1,1 1,0-1,0 2,10-7,-18 13,1 0,-1 0,1 0,-1 0,1 1,-1-1,1 1,0 0,-1 0,1 0,0 0,-1 0,1 0,0 1,-1-1,1 1,-1 0,1 0,-1 0,1 0,-1 0,0 0,1 1,-1-1,0 1,0 0,0-1,0 1,0 0,-1 0,1 0,-1 1,1-1,-1 0,0 0,1 1,-1-1,-1 1,1-1,0 1,0 0,-1-1,0 1,1 0,1 6,0 0,-1-1,0 1,0 0,-1-1,0 1,-1 0,1 0,-2-1,1 1,-1 0,-1-1,1 0,-2 1,1-1,-4 7,1-8,11-15,155-252,-139 217,-3 0,-1-2,-2 0,-2 0,-2-1,-2-1,-3 0,-1 0,-2 0,-2-3,-1 39,-1 1,1 0,-1-1,-1 1,0 0,-1 0,1 0,-2 0,0 0,0 0,-4-5,8 14,0 1,0-1,-1 1,1-1,0 1,0-1,-1 1,1-1,0 1,-1 0,1-1,0 1,-1 0,1-1,0 1,-1 0,1-1,-1 1,1 0,-1 0,1 0,-1-1,1 1,-1 0,1 0,-1 0,1 0,-1 0,1 0,-1 0,1 0,-1 0,1 0,-1 0,1 0,-1 0,1 0,-1 1,1-1,-1 0,1 0,0 1,-1-1,1 0,-1 0,1 1,0-1,-1 1,1-1,0 0,-1 1,1-1,0 1,-1-1,1 0,0 1,0-1,0 1,-1-1,1 1,0-1,0 1,0-1,0 1,0-1,-12 87,10-8,4-1,3 0,3 0,4 0,13 42,-21-101,0-1,1 1,1-1,1 0,0-1,1 0,1 0,1-1,0 0,1 0,1-1,0-1,1 0,7 6,-15-17,-1 0,1 0,0 0,0-1,0 1,0-1,0-1,1 1,-1-1,0 0,1 0,-1 0,1-1,-1 0,1 0,-1 0,1-1,-1 0,1 0,-1 0,0-1,0 1,1-1,-1-1,0 1,-1-1,1 0,0 0,-1 0,0 0,1-1,-1 0,0 0,5-6,0-1,-1 1,0-2,-1 1,0-1,-1 0,0-1,-1 1,0-1,-1 0,-1 0,0-1,0 1,-2-1,1 1,-2-1,0 1,-1-8,1 18,0-1,0 0,0 0,-1 0,0 0,0 0,0 0,0 1,0-1,-1 0,1 1,-1-1,0 1,0-1,-1 1,1 0,-2-1,4 4,-1 0,0 0,0 0,1 0,-1 0,0 0,0 0,1 1,-1-1,0 0,0 1,1-1,-1 0,0 1,1-1,-1 0,1 1,-1-1,0 1,1 0,-1-1,1 1,0-1,-1 1,1 0,-1-1,1 1,0 0,-1-1,1 1,0 0,0 0,0-1,0 1,-1 0,1 0,-3 10,1-1,0 1,0 0,1 0,1 0,0 0,0 0,1 0,0 0,1-1,0 1,1 0,0-1,1 1,0-1,0 0,1-1,1 1,0-1,0 0,0 0,1 0,1-1,-1 0,1-1,1 0,-1 0,1-1,0 0,1 0,0-1,-1 0,2-1,-1 0,3 0,72 11,-53-14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5.8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2,'15'3,"27"0,30 0,31-1,27-2,19-2,9-3,-23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6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0,'-2'14,"-1"13,-2 11,-1 9,1 5,2 1,1-5,0-7,4-12,3-9,4-12,-1-7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6.5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0 153,'21'-9,"17"-8,13-5,5-1,-1 0,-11 3,-10 4,-13 5,-12 5,-13 2,-8 3,-6 1,-2 1,4 0,9 0,11 0,12-3,2-1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7.2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0,'41'175,"-26"62,-9-203,-6-34,1 0,-1 1,0-1,1 0,-1 0,1 1,-1-1,1 0,-1 0,1 0,-1 1,0-1,1 0,-1 0,1 0,-1 0,1 0,-1 0,1 0,-1 0,1 0,-1 0,1-1,-1 1,1 0,-1 0,1 0,-1 0,1-1,-1 1,1 0,-1-1,0 1,1 0,-1-1,0 1,1 0,-1-1,0 1,1 0,-1-1,0 1,0-1,0 1,1-1,-1 1,0-1,0 1,0-1,0 1,0-1,0 1,0-1,0 1,0-1,0 1,0-1,0 1,0-1,0 1,-1-1,62-166,-58 159,4-11,1 0,0 0,2 1,0 0,1 0,1 1,6-6,-17 22,-1 0,1 0,-1 0,1 0,0 0,-1 0,1 1,0-1,0 0,-1 0,1 1,0-1,0 1,0-1,0 1,0-1,0 1,0-1,0 1,0 0,0 0,0-1,0 1,0 0,0 0,0 0,0 0,0 0,0 0,0 1,0-1,0 0,0 0,0 1,0-1,0 1,0-1,0 1,0-1,0 1,-1-1,1 1,0 0,0-1,0 1,-1 0,1 0,-1 0,1 0,0 0,-1-1,0 1,1 0,-1 0,1 1,10 99,-12-93,0 0,1-1,0 1,0 0,1 0,-1 0,2-1,-1 1,1-1,0 1,1-1,0 0,0 1,1-2,0 1,0 0,0-1,1 1,0-1,0 0,4-1,-1 0,1 0,0-1,0-1,0 1,1-1,-1-1,1 0,-1 0,1-1,0 0,0-1,0 0,0 0,-1-1,1-1,0 1,-1-1,1-1,-1 0,0 0,0-1,4-3,27-13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29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0,'16'0,"14"0,11 0,11 0,4 0,1 0,-6 2,-9 4,-11 2,-11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42.0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1,'0'257,"0"-254,8 58,-8-60,1 0,-1 1,1-1,-1 1,1-1,-1 1,1-1,0 0,0 1,-1-1,1 0,0 0,0 0,1 0,-1 0,0 0,0 0,0 0,1 0,-1 0,0-1,1 1,-1-1,0 1,1-1,-1 1,1-1,-1 0,1 1,-1-1,1 0,-1 0,1 0,-1 0,1-1,-1 1,1 0,6-4,0 0,0-1,0 1,-1-2,0 1,0-1,0 0,-1 0,1-1,-2 1,1-1,-1-1,0 1,0-1,-1 0,0 0,-1 0,3-9,28-116,-45 169,-1 87,12-118,0-1,1 1,-1-1,1 1,0 0,0-1,0 1,1-1,-1 0,1 0,0 1,0-1,1 0,-1-1,1 1,0 0,0-1,0 1,1-1,-1 0,1 0,-1 0,1-1,0 1,2 0,46 2,-28-11</inkml:trace>
  <inkml:trace contextRef="#ctx0" brushRef="#br0" timeOffset="771.27">362 94,'9'29,"1"1,1-1,2-1,1 0,1-1,2-1,0 0,2-1,-18-21,1-1,0 1,0-1,0 1,0-1,1 0,-1 0,1 0,0 0,0 0,0-1,0 1,0-1,1 0,-1 0,1 0,-1 0,1-1,0 1,0-1,0 0,-1 0,1-1,0 1,0-1,0 0,0 0,0 0,0 0,0-1,0 1,0-1,0 0,0 0,0-1,0 0,7-8,0 0,-1-1,-1-1,1 1,-2-2,0 1,0-1,-1-1,-1 1,0-1,-1 0,-1 0,0-1,0 1,-2-1,1-9,-3 23,16 72,-11-59,0 0,0 0,2 0,-1-1,1 0,1 0,0 0,1-1,0-1,0 1,1-2,0 1,0-1,1-1,0 0,1 0,7 2,-15-7,0-1,0 0,1 0,-1-1,1 1,-1-1,0 0,1-1,-1 1,0 0,1-1,-1 0,0 0,1-1,-1 1,0-1,0 0,0 0,-1 0,1 0,0-1,-1 0,1 0,-1 0,0 0,0 0,0 0,-1-1,1 1,1-4,7-10,-1 0,-1 0,-1-1,0 0,-1-1,0-5,21-82,-28 106,1 1,0-1,-1 0,1 0,-1 0,1 0,-1 1,1-1,-1 0,1 1,-1-1,1 0,-1 1,1-1,-1 0,0 1,1-1,-1 1,0-1,1 1,-1-1,0 1,1-1,-1 1,0-1,0 1,0-1,0 1,0 0,1-1,-1 1,0-1,0 1,0 0,0-1,-1 1,1-1,0 1,0-1,0 1,0-1,-1 1,1 0,0-1,5 33,27 111,-31-141,0-1,0 1,1-1,-1 0,0 1,1-1,0 0,-1 0,1 0,0 0,0 0,0-1,1 1,-1 0,0-1,0 0,1 0,-1 1,1-1,-1-1,1 1,0 0,-1-1,1 1,0-1,-1 0,1 0,0 0,-1 0,1 0,0 0,-1-1,1 1,0-1,-1 0,1 0,-1 0,1 0,-1-1,0 1,1 0,-1-1,1 0,7-6,0 0,-1 0,0 0,0-1,0-1,-2 1,1-1,-1-1,0 1,-1-1,-1 0,1-1,-2 1,0-1,0 0,-1 0,0-1,-1 1,-1 0,0-1,-1-11,0 34,0 0,1 1,-1-1,2 0,0 1,0-1,1 0,0 0,1 0,0-1,0 1,1-1,0 0,1-1,0 1,0-1,1 0,0 0,0-1,1 0,4 3,-2-5,1 0,0 0,1-1,-1-1,1 0,-1 0,1-1,0-1,0 0,0 0,0-1,0-1,0 0,0-1,-1 0,3-1,32-7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46.7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162 471,'0'25,"0"24,3 20,2 13,1 10,-1 2,-1-1,-3-7,-3-18</inkml:trace>
  <inkml:trace contextRef="#ctx0" brushRef="#br0" timeOffset="812.276">29 792,'-1'-2,"-5"-14,1 0,0 0,2-1,-1 0,2 0,0-5,2 19,0 0,1 1,-1-1,1 0,0 0,-1 1,1-1,1 0,-1 1,0-1,0 1,1-1,0 1,-1 0,1 0,0-1,0 1,0 0,0 1,1-1,-1 0,0 1,1-1,-1 1,1 0,0 0,-1 0,1 0,0 0,-1 1,1-1,1 1,94-6,-98 6,20 0,-1 1,1 1,-1 0,0 2,0 0,0 1,-1 1,1 1,-1 0,-1 1,0 1,0 1,0 1,-16-10,1 0,0 0,-1 0,1 0,0 0,-1 1,0-1,1 1,-1-1,0 1,0-1,0 1,0 0,0-1,0 1,0 0,-1 0,1 0,-1 0,1 0,-1 0,0 0,1 0,-1 0,0 0,0 0,-1 0,1-1,0 1,-1 0,1 0,-1 0,0 0,1 0,-1 0,0-1,0 1,-1 0,-6 4,1-2,-2 1,1-1,-1 0,1-1,-1 0,0 0,0-1,0 0,0-1,-1 0,1 0,0-1,-9-1,16 1,-4 1,0 0,0-1,0 0,1 0,-1-1,0 0,0 0,0 0,1-1,-1 1,1-2,-1 1,-3-2,9 3,0 1,-1-1,1 1,0-1,0 1,0-1,0 1,0-1,-1 1,1-1,0 0,0 1,0-1,1 1,-1-1,0 1,0-1,0 1,0-1,0 1,1-1,-1 1,0-1,0 1,1-1,-1 1,0-1,1 1,-1-1,0 1,1 0,-1-1,1 1,-1 0,1-1,-1 1,1 0,-1 0,1 0,-1-1,1 1,-1 0,1 0,-1 0,1 0,-1 0,1 0,-1 0,1 0,0 0,127-25,-78 19,-17 2,0-2,0-1,-1-1,-1-2,1-1,-2-1,9-7,11-28,-49 46,0-1,0 1,0 0,-1-1,1 1,-1-1,1 1,-1-1,1 1,-1-1,0 0,0 1,0-1,0 1,0-1,0 0,0 1,0-1,-1 1,1-1,0 1,-1-1,0 1,1-1,-1 1,0-1,0 1,0 0,1-1,-2 1,1 0,0 0,0 0,0 0,0 0,-1 0,1 0,0 0,-1 0,0 0,-1 0,-1 0,1 0,-1 0,1 0,-1 0,1 1,-1 0,1-1,-1 1,1 0,-1 1,1-1,-1 1,1 0,-1 0,1 0,-1 0,1 0,0 1,0-1,0 1,-1 0,2 0,-1 0,0 0,0 1,1-1,-1 1,1 0,0 0,0-1,0 1,0 1,0-1,1 0,0 0,-1 1,1-1,0 0,0 1,1-1,-1 1,1 0,0-1,0 1,0-1,0 1,1 3,0 0,0 1,0 0,0-1,1 1,0-1,1 1,0-1,0 0,0 0,1-1,0 1,0-1,1 1,-1-1,1 0,1-1,-1 0,1 1,0-2,0 1,1-1,-1 0,1 0,0-1,5 2,-4-1,0 0,0-1,0-1,1 1,0-1,-1-1,1 1,0-1,0-1,0 0,-1 0,1-1,0 0,0 0,-1-1,1 0,-1-1,1 0,-1 0,0-1,0 0,3-2,-4-2,-1 1,1-1,-1 0,-1-1,1 0,-1 0,-1 0,0 0,0-1,-1 1,0-1,-1 0,0 0,0 0,-1 0,0 0,-1-1,0 1,-1 0,0 0,-1-1,2 2,0 8,-1-1,1 1,0 0,0-1,0 1,0-1,0 1,0 0,0-1,0 1,0 0,1-1,-1 1,1 0,-1-1,1 1,-1 0,1 0,0-1,0 1,-1 0,1 0,0 0,0 0,0 0,0 0,0 0,1 0,-1 1,0-1,0 0,0 1,1-1,-1 1,0-1,1 1,-1-1,0 1,1 0,-1 0,1 0,25-1,-1 1,1 2,0 1,-1 1,1 1,12 5,-34-10,0 1,0 0,0 1,0-1,0 1,0 0,0 0,-1 1,1-1,-1 1,0 0,0 0,0 1,0-1,0 1,-1 0,1 0,-1 0,0 0,-1 0,1 1,-1-1,1 1,-1 0,-1 0,1 0,-1 1,-5 103,-2-63,6-45,-1 1,1 0,-1 0,1 0,0-1,0 1,0 0,0 0,0 0,0 0,1 0,-1-1,0 1,1 0,0 0,-1-1,1 1,0 0,0-1,0 1,0-1,0 1,0-1,0 1,1-1,-1 0,1 0,-1 1,1-1,-1 0,1 0,-1-1,1 1,0 0,-1 0,1-1,0 1,0-1,0 0,-1 1,3-1,4-1,1 0,-1 0,1 0,-1-1,0-1,1 0,-1 0,-1 0,1-1,7-4,19-12</inkml:trace>
  <inkml:trace contextRef="#ctx0" brushRef="#br0" timeOffset="1364.219">1580 550,'-4'16,"1"0,0 0,1 0,1 1,0-1,1 0,1 0,1 1,0-1,1 0,1 0,0-1,1 1,1-1,0 0,4 5,-8-17,-1-1,1 0,0 0,-1 0,1 0,0 0,0 0,1 0,-1-1,0 1,0-1,1 0,-1 1,1-1,-1 0,1-1,-1 1,1 0,0-1,-1 1,1-1,0 0,0 0,-1 0,1 0,0 0,-1-1,1 1,0-1,-1 0,1 0,-1 0,1 0,-1 0,1 0,-1-1,0 1,0-1,1 0,-1 1,0-1,-1 0,1 0,0-1,-1 1,1 0,0-2,6-7,-2-1,1 0,-2-1,1 0,-2 1,1-2,-2 1,0 0,-1-1,0 1,-1-1,0 0,-2-13,2 55,-1-18,0 0,0-1,1 1,0-1,1 1,0-1,1 1,3 7,-3-11,1 1,0-1,1 1,0-1,0-1,0 1,0-1,1 0,0 0,0 0,1-1,-1 0,1 0,0-1,0 0,0 0,0 0,5 0,-7-2,-1 1,1-1,-1-1,1 1,0-1,-1 0,1 0,0 0,0 0,-1-1,1 0,-1 0,1 0,-1-1,1 1,-1-1,0 0,1 0,-1-1,0 1,-1-1,1 0,0 0,-1 0,0 0,1-1,-1 0,-1 1,1-1,1-2,1-7,0 0,-1 0,-1 0,0 0,0 0,-1-1,-1 1,0-1,-1 1,-1-1,-1-11,1 83,3-49,-1 1,1-1,1 1,0-1,0 0,1 0,0 0,1-1,0 1,0-1,0 0,1-1,1 1,-1-1,1-1,0 1,1-1,-1 0,1-1,1 1,-1-2,1 1,-1-1,1-1,0 1,5 0,106 16,-63-16</inkml:trace>
  <inkml:trace contextRef="#ctx0" brushRef="#br0" timeOffset="2531.144">2636 765,'-5'-8,"-1"0,0 0,-1 1,1 0,-1 0,-1 1,1 0,-1 0,0 0,-1 1,1 1,-1-1,0 2,0-1,0 1,0 0,-1 1,1 0,-1 1,0-1,1 2,-1 0,0 0,1 0,-9 3,14-2,0 1,1 0,-1 0,0 0,1 0,-1 1,1-1,0 1,0 0,0 0,0 0,0 1,1-1,0 0,-1 1,1 0,0 0,1-1,-1 1,1 0,0 0,0 0,0 1,0-1,1 0,-1 0,1 0,0 1,1-1,-1 0,1 0,-1 0,1 0,1 0,-1 0,1 0,-1 0,1 0,0 0,0-1,1 1,-1-1,1 1,-1-1,1 0,0 0,4 2,-1 0,1 0,0-1,0 0,0 0,0 0,1-1,-1 0,1-1,0 1,0-2,0 1,0-1,0 0,0-1,0 0,0 0,1-1,-4 1,0 0,0-1,0 0,0 0,0-1,0 1,0-1,0 0,0 0,-1-1,1 1,-1-1,0 0,0 0,0-1,0 1,0-1,-1 0,1 0,-1 0,0 0,0-1,-1 1,1-1,-1 1,1-5,0-4,0 1,-1-1,0 0,-1 0,0 0,-1 0,-1 0,-1-8,-1 53,2-17,1-1,1 1,0 0,1 0,1-1,4 14,-6-24,0 0,1-1,-1 1,1-1,0 0,0 1,0-1,0 0,0 0,1 0,-1 0,1-1,0 1,0-1,0 1,0-1,0 0,1 0,-1-1,0 1,1-1,0 1,-1-1,1 0,0 0,-1-1,1 1,0-1,1 0,5-1,-1 0,1-1,-1 0,0 0,0-1,0-1,0 1,0-1,-1-1,0 0,0 0,0 0,-1-1,1 0,-1-1,-1 1,1-1,-1-1,0 1,-1-1,0 0,0 0,-1-1,0 1,0-1,-1 0,0 0,1-6,-4 15,0 0,1-1,-1 1,0 0,1-1,-1 1,0-1,1 1,-1 0,0-1,0 1,1-1,-1 1,0-1,0 1,0-1,0 1,0-1,0 1,0-1,0 1,0-1,0 0,0 1,0-1,0 1,0-1,0 1,-1-1,1 1,0 0,0-1,0 1,-1-1,1 1,0-1,-1 1,1 0,0-1,-1 1,1 0,-1-1,1 1,-1 0,1-1,0 1,-1 0,1 0,-1 0,1-1,-1 1,1 0,-1 0,1 0,-4 5,2 1,-1-1,1 1,0 0,0-1,0 1,1 0,0 0,0 0,1 0,-1 0,1 0,1 0,-1 0,1 0,0 0,0 0,2 2,-1-3,0-1,0 0,0 0,1 0,0 0,0-1,0 1,0-1,1 1,-1-1,1 0,0 0,0-1,0 1,0-1,0 0,0 0,1 0,-1-1,1 0,-1 1,1-1,0-1,-1 1,1-1,0 0,-1 0,3 0,2-1,0 0,0 0,-1 0,1-1,-1-1,1 1,-1-1,0-1,0 1,0-1,0-1,-1 0,1 0,4-5,-6 4,-1-1,0 1,0-1,-1 0,0-1,0 1,-1-1,0 1,0-1,-1 0,0 0,0-1,-1 1,0 0,-1 0,0-1,0 1,0-1,-1 9,1-1,0 1,0 0,-1-1,1 1,0-1,0 1,-1 0,1-1,0 1,0-1,0 1,0-1,0 1,0-1,0 1,0-1,0 1,0-1,0 1,0-1,0 1,0 0,0-1,1 1,-1-1,0 1,0-1,1 1,-1 0,0-1,0 1,1-1,-1 1,0 0,1-1,-1 1,0 0,1 0,-1-1,1 1,-1 0,1 0,-1 0,0-1,1 1,-1 0,1 0,-1 0,1 0,-1 0,1 0,-1 0,1 0,-1 0,1 0,-1 0,1 0,-1 0,0 0,1 1,0-1,19 26,1 19,31 45,-50-87,1 0,0 0,0 0,0 0,0-1,0 0,0 1,1-1,-1 0,1-1,0 1,0-1,-1 1,1-1,0 0,0-1,0 1,0-1,0 1,0-1,0-1,0 1,3-1,9-3,-1-1,0-1,0 0,0-1,-1-1,0 0,-1-1,0 0,0-1,-1-1,0 0,-1 0,0-1,6-9,-17 21,0-1,0 1,0 0,0-1,0 1,0 0,0-1,0 1,0 0,1-1,-1 1,0 0,0 0,0-1,0 1,1 0,-1 0,0-1,0 1,1 0,-1 0,0-1,0 1,1 0,-1 0,0 0,1 0,-1 0,0 0,1-1,-1 1,0 0,1 0,-1 0,0 0,1 0,-1 0,0 0,1 0,-1 0,0 1,1-1,-1 0,0 0,0 0,1 0,-1 0,0 1,1-1,-1 0,0 0,0 0,1 1,-1-1,0 0,0 0,0 1,1-1,-1 0,0 0,0 1,0-1,0 0,0 1,1-1,-1 0,0 1,0-1,1 30,-1-15,1-9,0 0,0 0,1 0,0 0,0 0,0 0,1 0,0-1,0 1,0-1,1 0,0 0,0 0,0 0,0-1,1 0,0 0,0 0,0 0,0-1,1 0,-1 0,1 0,0-1,0 0,0 0,1 0,2 1,0-1,0-1,1 1,-1-2,0 1,1-1,-1 0,0-1,1 0,-1-1,0 0,0 0,0-1,0 0,-1 0,1-1,-1-1,2 0,-1-2,0 0,-1 0,0-1,0-1,-1 1,0-1,0 0,-1 0,0-1,-1 0,0 0,0-1,-1 1,-1-1,3-10,2-19,-1 0,-2 0,0-31,1-91,17-173,-20 319,-3 29,-24 138,14-113,3 0,1 0,2 0,1 1,2-1,2 1,1-1,3 1,8 36,-9-62,0-1,2 0,-1 0,1 0,1-1,0 1,1-2,0 1,1-1,0 0,0-1,1 0,0-1,1 1,0-2,0 0,1 0,3 0,-13-5,0-1,0-1,1 1,-1 0,0-1,0 1,1-1,-1 1,0-1,1 0,-1 0,0 0,1-1,-1 1,0 0,0-1,1 1,-1-1,2-1,10-9</inkml:trace>
  <inkml:trace contextRef="#ctx0" brushRef="#br0" timeOffset="2975.292">3892 378,'51'-2,"-1"2,1 2,-1 3,0 2,0 2,-1 2,20 8,-61-16,-1 0,0 0,0 0,0 1,0 0,-1 1,1-1,-1 1,0 0,-1 1,1-1,-1 1,0 0,0 1,-1-1,0 1,0 0,-1 0,1 0,-2 0,1 1,-1-1,1 6,0 147,-3-156,0-1,1 0,-1 1,1-1,0 0,0 0,0 0,0 0,0 0,1 0,-1 0,1 0,0 0,0-1,0 1,0-1,1 1,-1-1,1 0,-1 0,1 0,0 0,-1-1,1 1,0-1,0 1,0-1,1 0,-1 0,0 0,0-1,1 1,1-1,5 1,-1-1,1 0,0-1,0 0,-1 0,1-1,-1 0,1-1,-1 0,0 0,0-1,-1 0,0 0,0-1,-1 0,0 0,0 0,0-1,-1 0,0-1,0 1,0-1,-1 0,0-1,3-7,-5 11,-1 0,-1 0,1 0,0-1,-1 1,0-1,0 1,0-1,-1 1,0-1,0 0,0 1,0-1,-1 1,1-1,-1 1,0-1,-1 1,1-1,-1 1,0 0,0 0,0 0,0 0,-1 0,0 0,0 0,-2-1,-1 0,1 1,-1 0,1 0,-1 1,0-1,0 1,-1 1,1-1,-1 1,1 0,-1 0,0 1,0 0,1 0,-1 1,0 0,0 0,0 0,0 1,0 0,1 1,-2 0,2-1,0 0,0 0,1 1,-1 0,1 0,0 1,-1-1,1 1,0 0,0 1,1-1,-1 1,1 0,0 0,0 0,0 1,0-1,1 1,0 0,0 0,0 0,1 0,-1 1,1-1,0 1,1 0,-1 1,2-4,0 0,0-1,0 1,0 0,0 0,1 0,-1 0,1 0,0-1,0 1,0 0,0 0,0-1,1 1,-1-1,1 1,0-1,0 0,-1 0,1 0,1 0,-1 0,0 0,0 0,1-1,-1 1,1-1,-1 0,1 1,0-1,0 0,2 0,93 10,-57-15</inkml:trace>
  <inkml:trace contextRef="#ctx0" brushRef="#br0" timeOffset="3250.607">4841 217,'-16'-14,"-10"-4,-4 0,-3 7,3 8,6 13,7 11,7 11,9 6,6-2</inkml:trace>
  <inkml:trace contextRef="#ctx0" brushRef="#br0" timeOffset="3251.607">4868 738,'-2'16,"-1"8,2-1,9-4,11-5,15-10,12-16,-2-7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45.8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161 517,'-2'23,"-1"16,0 11,1 4,0-3,3-8,4-11,1-12</inkml:trace>
  <inkml:trace contextRef="#ctx0" brushRef="#br0" timeOffset="290.219">0 330,'10'-22,"0"1,1-1,1 2,0 0,2 0,1 2,0-1,1 2,3-2,-8 7,110-107,-121 119,0 0,0 0,0 1,0-1,0 0,0 0,0 1,0-1,1 0,-1 0,0 0,0 1,0-1,0 0,0 0,0 0,1 0,-1 1,0-1,0 0,0 0,0 0,1 0,-1 0,0 1,0-1,0 0,1 0,-1 0,0 0,0 0,0 0,1 0,-1 0,0 0,0 0,1 0,-1 0,0 0,0 0,0 0,1 0,-1 0,0 0,0 0,1 0,-1-1,0 1,0 0,0 0,0 0,1 0,-1 0,0-1,0 1,0 0,0 0,1 0,-1 0,0-1,0 1,0 0,-7 21,5-16,-4 7,1 1,0 0,1 1,1-1,0 1,1 0,0-1,1 1,1 0,0 0,1 0,0 0,1 0,1-1,3 12,48 77,-23-60</inkml:trace>
  <inkml:trace contextRef="#ctx0" brushRef="#br0" timeOffset="578.449">496 556,'43'196,"-43"-192,0-1,1 0,-1 0,1 1,0-1,0 0,0 0,0 0,1 0,-1 0,1 0,0-1,0 1,0 0,0-1,0 0,0 1,1-1,-1 0,1 0,0 0,-1 0,1-1,0 1,0-1,0 0,0 0,0 0,0 0,1 0,-1-1,0 1,0-1,1 0,9-5,0-2,0 1,-1-2,0 1,0-2,-1 0,0 0,0-1,-1 0,-1 0,0-1,0-1,3-6,-9 14,3-3,0-1,0 0,-1 1,0-2,-1 1,0-1,0 1,0-1,1-7,-6 15,1 1,0-1,0 1,-1-1,1 1,0-1,-1 1,1 0,-1-1,1 1,-1-1,1 1,0 0,-1-1,1 1,-1 0,1 0,-1-1,0 1,1 0,-1 0,1 0,-1 0,1 0,-1 0,1 0,-1 0,0 0,1 0,-1 0,1 0,-1 0,1 0,-1 0,1 1,-1-1,1 0,-1 0,1 1,-1-1,1 0,-1 1,1-1,-1 0,1 1,0-1,-1 1,1-1,-1 1,1-1,0 1,0-1,-1 1,1-1,0 1,0-1,0 1,0-1,-1 1,1-1,0 1,0 0,0-1,0 1,0 0,-2 2,-1 0,1 0,0 1,0-1,0 1,0-1,1 1,-1 0,1-1,0 1,0 0,0 0,0 0,1 0,0 0,0 0,0 0,0 0,1 0,-1 0,1 0,0 0,0 0,1 0,-1-1,1 1,0 0,0-1,0 1,0-1,0 0,1 0,0 0,-1 0,1 0,1 0,9 3,0-1,1 0,-1-1,1-1,0 0,0-1,0 0,0-2,0 1,0-1,0-1,1-1,-14 2,90-6,-3-2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44.2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1 432,'1'2,"0"3,0 0,0-1,1 1,-1 0,1-1,0 1,1-1,-1 0,1 0,0 0,0 0,0 0,1-1,-1 1,1-1,0 0,0 0,0 0,0 0,0-1,1 0,-1 0,1 0,-1 0,1-1,0 0,0 0,0 0,7-6,-1 0,0 0,1-1,-2-1,1 0,-1-1,0 1,-1-2,1 0,-2 0,1 0,-1-1,-1 0,5-8,4-4,0 0,-1 0,-1-2,-1 0,-1 0,-2-1,0 0,-1-1,-2 0,-1-1,-1 0,-4 23,0 1,0-1,-1 1,1-1,-1 0,0 1,0-1,0 0,-1 1,1-1,-1 1,0-1,0 1,0-1,0 1,-1 0,1-1,-1 1,0 0,0 0,0 0,0 0,-1 1,1-1,-1 0,0 1,0 0,1 0,-2 0,1 0,0 0,0 0,0 1,-1 0,1 0,-1 0,1 0,-1 0,1 0,-1 1,0 0,1 0,-1 0,1 0,-1 0,0 1,-2 1,-1 1,0 1,0 0,1 0,0 1,0 0,0 0,0 1,1-1,0 1,0 0,1 1,-1-1,1 1,1 0,-1 0,-1 7,-2 4,1 1,0 0,2 0,0 0,1 1,1 4,1 4,1 1,1-1,2 0,1 0,1 0,1 0,2-1,1 0,1 0,1-1,1 0,1-1,1-1,13 17,-18-30,-1-1,2 0,-1 0,1 0,1-1,0-1,3 2,-11-8,1 1,-1-1,1 0,0-1,0 1,0 0,0-1,0 0,0 0,0 0,0-1,0 1,0-1,1 0,-1 0,0-1,0 1,0-1,0 0,0 0,0 0,0 0,0-1,0 0,2-1,2-2,-1-2,0 1,0-1,0 0,-1-1,1 0,-2 0,1 0,-1 0,-1-1,2-4,31-46,-37 58,0 1,1-1,-1 0,1 0,-1 1,1-1,-1 1,1-1,-1 1,1-1,-1 1,1-1,0 1,-1-1,1 1,0 0,0-1,-1 1,1 0,0-1,0 1,-1 0,1 0,0 0,0 0,-1 0,1 0,0 0,0 0,0 0,-1 0,1 0,0 1,0-1,-1 0,1 1,0-1,-1 0,1 1,0-1,-1 1,1-1,0 1,-1-1,1 1,-1-1,1 1,19 37,-13-24,0 1,1-1,0 0,1-1,1 0,0 0,10 8,-17-17,0-1,0-1,1 1,-1 0,1-1,0 0,-1 0,1 0,0 0,0-1,0 1,0-1,1 0,-1 0,0 0,0-1,1 0,-1 0,0 0,0 0,1-1,-1 1,0-1,0 0,1 0,-1-1,0 1,0-1,3-3,0 0,0-1,-1 1,0-2,0 1,0 0,-1-1,0 0,0 0,-1-1,0 1,0-1,-1 0,0 0,0 0,-1-1,0 1,-1-1,1 1,-2-1,1 1,-1-1,0 0,-1 1,0-1,-1 1,1-1,-2-1,1 5,0 1,0 0,0 0,0 0,-1 0,1 0,-1 0,0 1,0-1,-1 1,1 0,-1 0,1 0,-1 0,0 1,0 0,0 0,0 0,-1 0,1 0,-1 1,1 0,-1 0,1 0,-1 0,1 1,-1 0,0 0,1 0,-1 0,0 1,1 0,-1 0,1 0,-1 0,1 1,0 0,0 0,-1 0,1 0,-3 3,-1 0,1 1,0 0,0 0,0 0,1 1,-1-1,2 2,-1-1,1 1,0-1,-3 9,6-13,0 1,1-1,-1 1,1-1,0 1,0 0,0 0,0 0,1 0,-1-1,1 1,0 0,1 0,-1 0,0 0,1 0,0 0,0-1,0 1,1 0,-1-1,1 1,0-1,0 1,0-1,0 0,0 0,3 2,1 0,0-1,0 0,0 0,1 0,-1-1,1 0,0 0,0-1,0 0,0 0,0-1,0 0,45 7</inkml:trace>
  <inkml:trace contextRef="#ctx0" brushRef="#br0" timeOffset="674.677">1404 472,'-5'-5,"-2"0,1 0,-1 1,1 0,-1 0,0 1,0 0,-1 0,1 0,-1 1,1 0,-1 1,0 0,0 0,0 1,1 0,-1 0,0 0,0 1,0 1,1-1,-1 1,1 0,-1 1,1 0,0 0,0 1,0-1,0 2,0-1,0 4,0-1,1 1,0 0,0 1,1 0,0-1,0 2,1-1,0 0,1 1,0 0,1 0,0-1,0 2,1-1,0 0,1 0,0 0,1 5,0-12,-1 0,1 0,0 0,0 0,0 0,0 0,1 0,-1-1,1 1,0 0,-1-1,1 0,0 1,1-1,-1 0,0 0,1 0,-1 0,1 0,-1-1,1 1,0-1,0 0,0 0,0 0,0 0,0 0,0-1,0 1,0-1,0 0,0 0,0 0,0 0,0 0,0-1,0 1,0-1,1 0,17-6,0 0,0-2,0 0,-1-2,-1 0,0-1,0-1,-1 0,-1-2,0 0,-1 0,7-11,26-43,-49 69,0 0,0 1,0-1,0 1,0-1,0 0,0 1,0-1,0 1,0-1,0 0,0 1,1-1,-1 0,0 1,0-1,0 0,1 1,-1-1,0 0,0 1,1-1,-1 0,0 0,1 1,-1-1,0 0,1 0,-1 0,1 1,-1-1,0 0,1 0,-1 0,0 0,1 0,-1 0,1 0,-1 0,0 0,1 0,-1 0,1 0,-1 0,0 0,1 0,-1 0,1-1,-1 1,0 0,1 0,-1 0,0-1,1 1,-1 0,0 0,0-1,1 1,-1 0,0-1,16 58,8 21,-4 1,-4 1,-3 1,2 64,-29-7,13-133,-1 1,0 0,0-1,0 1,0-1,-1 0,0 0,0 0,0 0,-1 0,1-1,-1 1,0-1,-1 0,1 0,-1 0,1-1,-1 0,0 0,-1 0,1-1,-1 1,1-2,0 0,0 0,0 0,0-1,0 0,0 0,0 0,0-1,0 0,0 0,0 0,0 0,0-1,1 0,-1 0,0 0,1 0,-1-1,1 0,0 0,-4-3,-2-3,0 0,1-1,0 0,1 0,0-1,0 0,-5-10,8 12,-1 1,2-2,-1 1,1 0,1-1,0 0,0 0,1 0,0 0,0 0,1 0,1 0,0 0,0-1,1 1,0 0,1 0,0 0,1 0,0 0,0 0,1 1,0-1,1 1,3-4,10-7,2 0,1 1,0 1,1 1,1 1,1 1,0 1,1 1,0 1,1 1,0 1,1 2,13-2,-2-2,2 2,-1 1,1 3,1 1,21 1,-59 3,-1 1,0 0,1 0,-1 0,1 1,-1-1,1 0,-1 1,0 0,1 0,-1-1,0 1,0 0,1 1,-1-1,0 0,0 1,0-1,0 1,-1 0,1-1,0 1,-1 0,1 0,-1 0,0 0,0 0,1 1,-1-1,-1 0,1 0,0 1,0 0,10 78,-11-69,1 1,0-1,1 1,0-1,1 0,1 1,0-1,0-1,6 11,20 0,-16-22</inkml:trace>
  <inkml:trace contextRef="#ctx0" brushRef="#br0" timeOffset="895.824">1993 338,'-16'-2,"-10"-1,0 3,9 2,18 7,21 4,19 1,4-1</inkml:trace>
  <inkml:trace contextRef="#ctx0" brushRef="#br0" timeOffset="1190.697">2608 660,'1'-4,"0"1,-1-1,1 1,-1-1,0 1,0-1,0 1,0-1,-1 1,1-1,-1 1,0-1,0 1,0 0,-1 0,1-1,-1 1,1 0,-1 0,0 0,0 0,-1 1,1-1,-1 1,1-1,-1 1,0 0,0 0,0 0,0 0,0 1,0-1,0 1,-1 0,0-1,-8 2,0 1,0 0,0 0,0 2,0-1,1 1,-1 1,1 0,0 1,0 0,0 0,1 2,0-1,0 1,0 0,1 1,0 0,1 1,-4 4,5-6,0 1,1 0,0 0,0 0,1 1,0 0,0 0,1 0,0 0,0 4,3-9,0-1,0 1,0 0,1 0,0 0,0-1,0 1,0 0,1 0,-1 0,1-1,0 1,0 0,0-1,1 1,-1 0,1-1,0 0,0 1,0-1,0 0,1 0,-1 0,1-1,0 1,0 0,0-1,1 1,12 5,1 0,0-1,0-1,0 0,1-2,0 0,0-1,0 0,0-2,0 0,0-1,1-1,14-2,10-1,0-2,0-2,0-2,25-10,-6-2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59.3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3:08.7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10468 428,'-2'14,"-1"13,0 9,1 8,0 5,1 5,1 8,0 5,0 4,0 6,0 3,0-11</inkml:trace>
  <inkml:trace contextRef="#ctx0" brushRef="#br0" timeOffset="1">7273 682,'0'13,"2"10,1 7,0 6,-1 5,0 3,-1 3,-1 5,-2 5,-3 4,-3 5,0-8</inkml:trace>
  <inkml:trace contextRef="#ctx0" brushRef="#br0" timeOffset="2">4212 816,'0'18,"0"13,0 8,0 6,0 5,2 5,1 5,0 8,-1 6,-5 6,-2-10</inkml:trace>
  <inkml:trace contextRef="#ctx0" brushRef="#br0" timeOffset="3">1391 1190,'-3'16,"0"12,3 6,3 6,1 5,3 5,-1 5,2 6,-1 7,-2 5,-1 6,-2-10</inkml:trace>
  <inkml:trace contextRef="#ctx0" brushRef="#br0" timeOffset="4">1377 1,'-4'13,"-2"12,3 6,3 6,7 5,5 6,0 6,-3 5,-1-7</inkml:trace>
  <inkml:trace contextRef="#ctx0" brushRef="#br0" timeOffset="5">0 160,'537'0,"-277"-13,-26 5,-20 3,-149 20,-65-15,0 1,1-1,-1 1,0-1,0 1,1-1,-1 1,0 0,0-1,0 1,0 0,0-1,0 1,0-1,0 1,0 0,0-1,0 1,0 0,0-1,-1 1,1-1,0 1,0 0,-1-1,1 1,0-1,-1 1,1-1,0 1,-1-1,1 1,-1-1,1 0,-1 1,1-1,-1 1,1-1,-1 0,0 0,1 1,-1-1,1 0,-1 0,0 0,1 0,-1 1,-15 6</inkml:trace>
  <inkml:trace contextRef="#ctx0" brushRef="#br0" timeOffset="6">1405 174,'27'227,"-6"-90,-8 45,-9 1,-10 70,0-23,16 68,-12-267,-5-140,6 57</inkml:trace>
  <inkml:trace contextRef="#ctx0" brushRef="#br0" timeOffset="7">1418 241,'0'0,"-1"0,1 1,0-1,0 0,0 0,-1 0,1 1,0-1,-1 0,1 0,0 0,0 0,-1 0,1 0,0 0,-1 0,1 0,0 0,-1 0,1 0,0 0,-1 0,1 0,0 0,0 0,-1 0,1 0,0 0,-10 72,3 0,4 0,3 24,0-29,0 942,-10-821,9-183,0-13,1-16,4-58,-1 37</inkml:trace>
  <inkml:trace contextRef="#ctx0" brushRef="#br0" timeOffset="8">1457 870,'-10'-23,"10"23,-1 0,1 0,-1 0,1 0,0 0,-1 0,1 0,-1 0,1 0,0 0,-1 0,1 0,-1 0,1 0,0 1,-1-1,1 0,0 0,-1 0,1 1,0-1,-1 0,1 0,0 1,0-1,-1 0,1 1,0-1,0 0,-1 1,1-1,0 0,0 1,0-1,0 1,0-1,0 0,-1 1,1-1,0 1,0-1,0 0,0 1,1-1,-1 1,0-1,0 0,0 1,0-1,0 0,0 1,1-1,-1 1,-17 261,-7 244,24-491,-2 6,2-1,0 0,2 1,0-1,1 0,3 9,-6-27,1 1,-1-1,1 0,0 1,0-1,0 0,0 0,0 0,0 0,0 0,1 0,-1 0,1 0,0 0,-1-1,1 1,0-1,0 1,0-1,0 0,0 0,0 0,0 0,1 0,1 1,8-3</inkml:trace>
  <inkml:trace contextRef="#ctx0" brushRef="#br0" timeOffset="9">1444 1832,'187'2,"0"9,52 15,-89-5,0-8,79-4,-170-10,-59 1,0 1,0-1,-1 0,1 0,0 1,0-1,-1 0,1 0,0 1,0-1,0 0,-1 1,1-1,0 0,0 1,0-1,0 0,0 1,0-1,0 1,0-1,0 0,0 1,0-1,0 0,0 1,0-1,0 0,0 1,0-1,0 1,0-1,1 0,-1 0,0 1,0-1,0 0,1 1,-1-1,0 0,0 1,1-1,-1 0,0 0,1 0,-1 1,-17 7</inkml:trace>
  <inkml:trace contextRef="#ctx0" brushRef="#br0" timeOffset="10">1538 1885,'32'-12,"528"-40,-151 63,8-23,277 10,-639 2,-70 6,-5-3</inkml:trace>
  <inkml:trace contextRef="#ctx0" brushRef="#br0" timeOffset="11">2420 1859,'247'-6,"-99"0,-1 6,15 8,-43 1,0-6,10-5,88-4,-140 19,41-15,-80-16,-50 11,-6 6,-1 1</inkml:trace>
  <inkml:trace contextRef="#ctx0" brushRef="#br0" timeOffset="12">3730 1805,'11'4,"1"-1,-1 0,1-1,0 0,0-1,0-1,0 0,-1 0,3-1,2 0,293-38,-302 38,-5 2,0-1,0 0,0 0,1 1,-1-1,0 0,0-1,0 1,0 0,1-1,-1 1,0-1,0 0,0 1,0-1,0 0,0 0,0-1,-1 1,1 0,0-1,-1 1,1-1,-1 1,1-1,-1 0,1 1,-1-1,0 0,0 0,0 0,0 0,-1 0,1 0,0 0,-1-1,-4-158,-37-277,50 191,28-105,-28 104,5 142,-1-14,-12 119,0 0,0 0,0 0,0 0,0 1,0-1,0 0,0 1,0-1,1 0,-1 1,0 0,0-1,1 1,-1 0,0-1,1 1,-1 0,0 0,1 0,-1 0,0 0,1 1,-1-1,0 0,1 1,-1-1,0 1,0-1,1 1,-1-1,0 1,0 0,0 0,0-1,0 1,1 1,11 3,17 0,0-1,0-2,1-1,-1-1,1-2,23-4,55-2,26 7,-15 1,95-15,-82 5,0 5,28 7,-21 0,234 20,-147-4,-176-13,-1 1,0 3,36 11,-46-11,0-1,1-3,0-1,0-2,15-2,168 7,-168-4,-73-6</inkml:trace>
  <inkml:trace contextRef="#ctx0" brushRef="#br0" timeOffset="13">6859 228,'20'-5,"1"1,0 0,-1 2,2 0,-1 2,0 0,3 2,19-2,102 1,-142 0,-1 0,0-1,0 1,0 0,0 0,0 1,0-1,0 0,0 1,-1-1,1 1,0-1,-1 1,1 0,-1 0,0 0,1 0,-1 0,0 0,0 0,0 0,-1 0,1 1,0-1,-1 0,0 0,1 1,-1-1,0 0,0 1,0-1,-1 0,1 0,0 1,-1-1,0 0,1 0,-1 1,-1 0,1 14,-1 16,2 1,2 0,0-1,6 21,0-6,-1-1,-3 1,-1 0,-3 0,-3 9,-17 580,18-506,2-132,0 1,-1 0,1-1,0 1,0 0,-1-1,1 1,0 0,-1 0,1-1,0 1,-1 0,1 0,0-1,-1 1,1 0,-1 0,1 0,0 0,-1 0,1-1,-1 1,1 0,0 0,-1 0,1 0,-1 0,1 0,-1 1,1-1,0 0,-1 0,1 0,-1 0,1 0,0 1,-1-1,1 0,0 0,-1 0,1 1,0-1,-1 0,1 1,0-1,0 0,-1 1,1-1,0 0,0 1,-1-1,1 1,0-1,0 0,0 1,0-1,0 1,-7-18</inkml:trace>
  <inkml:trace contextRef="#ctx0" brushRef="#br0" timeOffset="14">7233 321,'0'0,"0"-1,1 1,-1 0,0 0,1 0,-1 0,0-1,1 1,-1 0,1 0,-1 0,0 0,1 0,-1 0,1 0,-1 0,0 0,1 0,-1 0,0 0,1 1,-1-1,1 0,-1 0,0 0,1 0,-1 1,0-1,1 0,-1 0,0 1,1-1,-1 0,0 0,0 1,1-1,-1 0,0 1,0-1,0 0,0 1,1-1,-1 1,0-1,0 0,0 1,0-1,0 1,0-1,0 0,0 1,0-1,0 1,0-1,0 0,0 1,0-1,-1 0,1 1,5 25,-1-1,-1 1,-1 0,-2 0,0 2,0 24,27 1162,-27-1196,1 14,-2-1,-1 1,-1-1,-1 0,-8 24,5-84,7 5,0 2</inkml:trace>
  <inkml:trace contextRef="#ctx0" brushRef="#br0" timeOffset="15">7260 1070,'-11'56,"3"1,2-1,3 2,3 29,0-49,1 450,-1-488,-1 1,1 0,-1 1,1-1,0 0,-1 0,1 1,0-1,0 0,0 1,0-1,0 0,0 1,0-1,0 0,1 1,-1-1,1 0,-1 0,1 1,-1-1,1 0,-1 0,1 0,0 0,0 0,0 0,-1 0,1 0,0 0,0 0,0 0,1-1,-1 1,0 0,0-1,0 1,0-1,1 1,-1-1,0 1,1-1,-1 0,0 0,0 0,1 0,0 0,95-79,-78 71,-1 0,2 2,-1 0,1 1,-1 0,2 2,-1 0,0 2,0 0,0 1,14 3,1-3,650 12,-26-37,-517 26,0 7,6 7,-107-6,-52-6,-6-4</inkml:trace>
  <inkml:trace contextRef="#ctx0" brushRef="#br0" timeOffset="16">7874 1778,'232'12,"1"-11,114-18,-293 14,363-31,-152 10,169 8,-181 31,-147-29,14 14,-117 0,-1-1,0 1,1-1,-1 1,0-1,1 0,-1 0,0 0,0 0,0 0,0-1,0 1,0-1,0 1,0-1,-1 1,1-1,-1 0,1 0,-1 0,0 0,1 0,-1 0,0 0,0-1,-1 1,1 0,0-1,-1-1,6-75,-7 62,-26-298,13 196,-30-456,-18 221,61 347,0 6,0-1,1 1,-1-1,1 1,-1-1,1 0,0 1,0-1,0 1,0-1,0 0,0 1,0-1,0 0,1 1,-1-1,0 1,1-1,0 1,-1-1,1 1,0-1,0 1,0-1,0 1,0 0,0 0,0-1,0 1,0 0,0 0,1 0,-1 0,1 0,-1 1,1-1,0 0,145 0,246 33,-131-7,507-3,-649-19,-175-3,13 0</inkml:trace>
  <inkml:trace contextRef="#ctx0" brushRef="#br0" timeOffset="17">10388 241,'11'42,"6"81,-5 1,-5 32,-12-53,-4-1,-4-1,-5 0,-4-1,-5-1,-6 7,-11 72,36-253,-28-132,13 83,-4-91,24 167,2 0,2 0,2 1,3-1,1 1,3 0,1 1,3 0,1 1,16-29,-8 23,-23 51,0 0,0 1,0-1,1 0,-1 1,0-1,0 0,0 0,0 0,0 1,0-1,1 0,-1 0,0 0,0 1,0-1,1 0,-1 0,0 0,0 0,1 1,-1-1,0 0,0 0,1 0,-1 0,0 0,0 0,1 0,-1 0,0 0,1 0,-1 0,0 0,0 0,1 0,-1 0,0 0,0 0,1 0,-1 0,0 0,0-1,-6 172,-32 516,34-598</inkml:trace>
  <inkml:trace contextRef="#ctx0" brushRef="#br0" timeOffset="18">9439 1818,'611'-26,"-178"53,-405-26,-44 6,3-5</inkml:trace>
  <inkml:trace contextRef="#ctx0" brushRef="#br0" timeOffset="19">10455 1297,'-5'18,"-3"22,-1 23,-1 18,-5 14,-1-10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00.39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81,'9'-3,"5"-2,7-3,5-3,2-3,4 0,0 2,-3 4,-6 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08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116 110,'3'14,"0"0,-1 0,-1 0,0 0,-1 0,0 0,-1 0,-2 10,2-14,-71 439,71-552,-43-309,43 405,0 0,0 0,1 0,0 0,0 0,1 0,0 0,0 0,1 0,0 0,0 1,0-1,1 1,0-1,0 1,1 0,0 0,0 0,0 1,1-1,0 1,0 0,0 0,0 1,1 0,0 0,0 0,2-1,3 2,-1-1,0 2,1 0,0 0,0 1,-1 0,1 0,0 2,0-1,0 1,-1 1,1 0,-1 0,1 1,-1 1,9 3,-12-4,-1 0,1 0,-1 0,0 1,0 0,0 0,-1 1,1 0,-1-1,0 2,0-1,-1 1,0-1,0 1,0 0,0 1,-1-1,0 1,-1-1,1 1,-1 0,-1 0,1 0,-1 0,0 6,-2-4,0-1,0 1,-1 0,0-1,-1 1,0-1,0 1,-1-1,0 0,0-1,-1 1,0-1,0 0,-1 0,0 0,0-1,-1 0,-2 2,-3 2,0 0,0-1,0-1,-1 0,0-1,-1 0,1-1,-1-1,-11 3,46-12,-1 0,0 1,1 2,-1 0,1 1,0 1,-1 0,1 2,-1 1,0 0,0 2,0 0,-1 1,0 1,9 5,-22-10,1 1,-1 0,-1 0,1 1,-1-1,1 1,-1 0,0 0,-1 1,0 0,1 0,-2 0,1 0,-1 0,0 1,0-1,-1 1,0 0,0 0,0 0,-1 0,0 0,-1 0,1 0,-1 0,-1 1,1-1,-1 0,-1 0,-4 8,-2-1,0 0,0 0,-1-1,-1 0,0 0,-1-1,0-1,-1 0,0 0,-1-1,0-1,0 0,-1-1,0 0,-1-1,0-1,0 0,-4 0,7-1,0-1,0 0,0-1,-1 0,1-1,-1 0,0-1,1 0,-1-2,0 1,0-1,-5-2,16 3,0-1,0 1,0-1,0 0,0 1,1-1,-1 0,0 0,0 0,1 0,-1-1,1 1,-1 0,1-1,-1 1,1-1,0 1,0-1,0 0,0 1,0-1,0 0,0 0,0 0,1 0,-1 0,1 0,0 0,-1 0,4-13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34.0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 0,'0'23,"-2"19,-1 17,-2 18,0 16,-2 11,1-13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35.1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 1,'2'18,"1"15,0 16,-1 18,-2 15,-7 17,-3 14,-4 10,2-15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29.7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0,'-5'10,"6"4,13 0,19-1,17-4,16-4,8-6,-9-4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41.9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0,'4'16,"2"16,0 20,-1 18,-2 18,-1 14,-3 13,-2-13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43.1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0,'0'25,"0"22,0 17,0 15,0 15,0 15,0 8,0-15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47.5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0,'9'21,"8"20,5 19,4 19,0 20,-6-7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48.5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1,'0'18,"0"20,2 19,1 20,0-2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53.5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1305 1365,'0'16,"-2"14,-1 13,-2 14,0 12,0 13,2 13,3 13,2 11,0-15</inkml:trace>
  <inkml:trace contextRef="#ctx0" brushRef="#br1" timeOffset="-52761.539">717 268,'16'-6,"10"-6,7-2,5-1,2 2,0 3,-8 3</inkml:trace>
  <inkml:trace contextRef="#ctx0" brushRef="#br1" timeOffset="-52412.466">717 589,'5'0,"3"-2,5-4,5 1,4-3,5-1,3-2,0-1,2-1,-2 0,-4 1,-6 4</inkml:trace>
  <inkml:trace contextRef="#ctx0" brushRef="#br1" timeOffset="-52031.865">850 776,'10'-5,"6"-1,7 1,5-2,7 1,7-1,5-2,2-1,-8 0</inkml:trace>
  <inkml:trace contextRef="#ctx0" brushRef="#br2" timeOffset="16948.404">9 255,'-8'0,"14"0,12 0,884-36,-475 31,-15 2,268-43,-578 30,-82 10,-18 2,-13 6,-1 3</inkml:trace>
  <inkml:trace contextRef="#ctx0" brushRef="#br2" timeOffset="17867.229">1814 1,'-21'0,"1"1,0 2,1 0,-1 1,0 0,1 2,0 1,0 0,1 1,0 1,0 1,1 0,0 1,1 1,0 1,1 0,-3 5,15-16,1 0,-1 0,1 0,0 1,-1-1,1 1,0-1,0 1,1 0,-1 0,1-1,-1 1,1 0,0 1,0-1,0 0,1 0,-1 0,1 1,-1-1,1 0,0 0,1 1,-1-1,0 0,1 0,0 0,0 1,0-1,0 0,0 0,0 0,1 0,0 0,8 5,1-1,0 1,0-2,1 0,0 0,0-1,0-1,0 0,1-1,0 0,0 0,10-1,46 13,5 14,-73-29,0 0,0 0,0 0,0 0,-1-1,1 1,0 0,0 0,0-1,0 1,-1 0,1-1,0 1,0-1,-1 1,1-1,0 1,-1-1,1 0,0 1,-1-1,1 0,-1 0,1 1,-1-1,0 0,1 0,-1 0,0 1,1-1,-1 0,0 0,0 0,0 0,0 0,0 0,0 1,0-1,0 0,0 0,0 0,0 0,-1 0,1 0,0 1,-1-1,1 0,-1 0,1-5,-2-66,-3 0,-12-50,17 117,0 4,0-1,0 1,0-1,0 1,0-1,0 1,0-1,-1 1,1-1,-1 1,1-1,-1 1,1-1,-1 1,0 0,1-1,-1 1,0 0,0 0,0-1,0 1,0 0,-1 0,1 0,0 0,0 0,-1 0,-7 6</inkml:trace>
  <inkml:trace contextRef="#ctx0" brushRef="#br2" timeOffset="18687.418">276 54,'83'30,"-68"-24,0 1,0 1,0 0,-1 1,0 0,-1 1,0 1,-1 0,0 1,-1 0,0 1,9 14,-19-24,1 0,-1 0,0 0,0 0,0 0,-1 1,1-1,-1 0,1 0,-1 1,0-1,-1 0,1 1,0-1,-1 0,0 0,0 0,0 1,0-1,0 0,-1 0,1 0,-1-1,0 1,1 0,-2-1,1 1,0-1,0 1,-1-1,1 0,-1 0,0 0,1-1,-1 1,-2 0,-23 14,-1-1,-1-2,0-1,-1-1,-1-2,-14 2,4 1,-3 1</inkml:trace>
  <inkml:trace contextRef="#ctx0" brushRef="#br2" timeOffset="20040.78">2709 322,'-16'289,"13"-259,0-16,1 1,0 0,1-1,0 1,2 0,0 0,0 0,1-1,1 1,1-1,1 4,-3-14,1-1,-1 1,1-1,0 1,0-1,0 0,0 0,1-1,-1 1,1-1,-1 0,1 0,0 0,0 0,0 0,0-1,1 0,-1 0,0 0,0 0,2-1,93 2,-83-3,0-1,-1 0,1-1,-1 0,0-1,0-1,0-1,0 0,-1-1,0 0,-1-1,10-8,-2-4</inkml:trace>
  <inkml:trace contextRef="#ctx0" brushRef="#br2" timeOffset="20317.035">2522 576,'4'-3,"9"0,11 1,15-1,15 2,11 0,11-2,6 0,-1-3,-9 1,-15 1</inkml:trace>
  <inkml:trace contextRef="#ctx0" brushRef="#br2" timeOffset="20507.535">3351 642,'-7'14,"-5"13,1 12,1 7,2 8,4 7,1 3,4 3,2-2,0-1,0-4,-1-7,-1-10,0-11,0-10</inkml:trace>
  <inkml:trace contextRef="#ctx0" brushRef="#br2" timeOffset="20809.158">3230 736,'-1'-4,"0"0,1 0,-1 0,1 0,0 0,0-1,0 1,1 0,-1 0,1 0,0 0,0 0,0 0,1 0,0 0,-1 0,1 1,1-1,-1 1,0-1,1 1,0 0,-1 0,1 0,1 0,-1 0,0 1,1 0,-1-1,1 1,0 0,0 1,13-2,1 2,-1 1,1 0,-1 1,1 1,-1 0,0 1,0 1,0 1,0 1,-1 0,8 4,50 34,-72-43,0 0,-1 1,1-1,0 0,-1 1,1-1,-1 1,0-1,0 1,0-1,1 1,-1 0,-1 0,1 0,0 0,0 0,-1-1,1 1,-1 0,0 0,1 1,-1-1,0 0,0 0,0 0,0 0,-1 0,1 0,-1 0,1 0,-1 0,0-1,1 1,-1 0,0 0,0 0,0-1,-1 1,0 1,-9 5,-1 1,0-2,-1 0,0 0,0-1,0-1,-1 0,1-1,-1 0,-1-1,1-1,0 0,-4 0,14-2,-22 5,0-2,0-1,-1-1,1-1,-3-1,-5-4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3:38.5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1030 783,'0'-2,"-3"4,-2 5,-5 7,-8 8,-8 9,-8 6,-5 6,-6 4,-1 2,2-4,7-6,9-8,9-10</inkml:trace>
  <inkml:trace contextRef="#ctx0" brushRef="#br0" timeOffset="435.694">1177 970,'-20'21,"-17"15,-12 9,-8 6,-5 3,-1 1,3 1,5-2,7-4,10-6,9-8,9-10</inkml:trace>
  <inkml:trace contextRef="#ctx0" brushRef="#br0" timeOffset="682.406">1070 1438,'-9'14,"-10"11,-8 8,-9 8,-6 6,-3 4,-5 2,1 2,3-3,5-2,8-6,8-10</inkml:trace>
  <inkml:trace contextRef="#ctx0" brushRef="#br0" timeOffset="1013.101">1110 1880,'-13'13,"-10"10,-5 7,-5 6,-1 3,1 2,1 0,2 1,1-2,5-9</inkml:trace>
  <inkml:trace contextRef="#ctx0" brushRef="#br0" timeOffset="1314.836">1137 2213,'-16'16,"-10"10,-7 7,-5 3,4-5</inkml:trace>
  <inkml:trace contextRef="#ctx0" brushRef="#br0" timeOffset="86752.465">53 1599,'-51'0,"49"4,17 0,266 2,804-7,-914 8,-67-2,-1-4,65-9,-60 10,12 5,-147-7,17-4</inkml:trace>
  <inkml:trace contextRef="#ctx0" brushRef="#br0" timeOffset="87660.807">1671 1412,'0'0,"0"0,0 0,0 0,0 1,-1-1,1 0,0 0,0 0,0 0,0 1,0-1,0 0,-1 0,1 0,0 1,0-1,0 0,0 0,0 1,0-1,0 0,0 0,0 0,0 1,0-1,0 0,0 0,0 0,0 1,1-1,-1 0,0 0,0 0,0 1,0-1,0 0,0 0,0 0,1 1,-1-1,0 0,0 0,0 0,0 0,1 0,-1 0,0 1,0-1,0 0,1 0,-1 0,0 0,-27 15,19-10,-55 29,22-13,1 1,1 3,-31 26,67-50,1 0,0 0,0 0,0 1,0-1,0 1,0 0,0-1,0 1,0 0,1 0,-1 0,1 0,0 1,-1-1,1 0,0 0,0 1,1-1,-1 1,0-1,1 1,-1-1,1 1,0-1,0 1,0-1,0 1,0 0,1-1,-1 1,1-1,0 0,0 1,0-1,0 1,0-1,0 0,0 0,1 0,-1 0,1 0,0 0,-1 0,1 0,0 0,0-1,1 1,110 50,-107-47,2 1,0-1,1 1,0-1,-1-1,2 0,-1 0,0-1,1 0,8 2,-15-6,0 0,-1-1,1 1,0-1,-1 1,1-1,-1 0,0 0,0 0,0 0,0 0,0 0,0 0,0-1,-1 1,1-1,-1 0,0 1,0-1,0 0,0 0,0 1,0-1,-1 0,1 0,-1 0,0 0,0 0,0 0,0 0,-1-1,2-4,5-66,-2 0,-7-68,-5 77,1 75,3 2</inkml:trace>
  <inkml:trace contextRef="#ctx0" brushRef="#br0" timeOffset="88522.704">107 1371,'47'31,"-34"-19,55 40,-46-37,-1 0,0 2,-1 1,-1 0,-1 2,0 0,-1 1,-15-19,-1 1,1 0,0 0,-1 0,0 0,1 0,-1 0,0 0,-1 0,1 0,0 1,-1-1,0 0,0 0,0 1,0-1,0 0,-1 0,1 1,-1-1,0 0,0 0,0 0,0 0,-1 0,1 0,-1 0,0-1,0 1,0 0,0-1,0 0,-1 1,1-1,-1 0,1 0,-1 0,-1 0,-30 20,-1-2,0-2,-2-1,0-1,-12 1,10-2,-33 12,53-19</inkml:trace>
  <inkml:trace contextRef="#ctx0" brushRef="#br0" timeOffset="89429.719">1979 650,'19'-20,"-18"19,-1 1,0 0,1 0,-1-1,1 1,-1 0,1 0,-1 0,0 0,1 0,-1 0,1 0,-1 0,1 0,-1 0,1 0,-1 0,1 0,-1 0,1 0,-1 0,0 0,1 1,-1-1,1 0,-1 0,1 1,-1-1,0 0,1 0,-1 1,0-1,1 0,-1 1,0-1,0 1,1-1,-1 0,0 1,0-1,0 1,1-1,-1 1,0-1,0 0,0 1,0-1,0 1,0-1,0 1,0-1,0 1,0-1,0 1,0-1,0 1,-7 113,0-65,0 36,3 1,7 42,-4-124,2-1,-1 0,0 1,1-1,-1 0,1 1,0-1,0 0,0 0,1 1,-1-1,1 0,0 0,0-1,0 1,0 0,0-1,0 1,1-1,0 0,-1 1,1-1,0-1,0 1,0 0,0-1,0 1,0-1,0 0,1 0,-1 0,0-1,1 1,-1-1,0 1,3-1,5 1,0 1,0-1,0-1,0 0,0-1,0 0,-1 0,1-1,0-1,-1 0,1 0,-1-1,0 0,0-1,6-4,0-4</inkml:trace>
  <inkml:trace contextRef="#ctx0" brushRef="#br0" timeOffset="89722.969">1792 917,'16'-2,"12"-1,8-3,7 1,7-2,8-1,4-1,1 1,-2-2,-10 1</inkml:trace>
  <inkml:trace contextRef="#ctx0" brushRef="#br0" timeOffset="90075.117">2394 1118,'0'13,"0"12,0 11,0 8,0 7,-3 8,-4 4,-4 1,-3-2,2-1,0-8,2-8,3-11</inkml:trace>
  <inkml:trace contextRef="#ctx0" brushRef="#br0" timeOffset="90414.209">2340 1064,'18'-4,"13"-3,8 2,4 0,2 4,-5 6,-4 5,-9 3,-9 4,-11 1,-13 2,-11 1,-12-2,-10-2,-8-3,-4-5,-6-3,7-4</inkml:trace>
  <inkml:trace contextRef="#ctx0" brushRef="#br1" timeOffset="135913.955">802 1946,'0'0,"-1"-1,1 0,-1 0,1 0,-1 0,1 0,0 0,0 0,-1 0,1 0,0 0,0 0,0-1,0 1,0 0,0 0,1 0,-1 0,0 0,0 0,1 0,-1 0,1 0,-1 0,1 0,-1 0,1 1,-1-1,1 0,0 0,0 0,-1 0,12-20,0 1,1 0,1 0,1 1,9-9,-24 28,1-1,-1 0,0 0,1 0,-1 1,1-1,-1 0,1 0,-1 1,1-1,-1 1,1-1,0 0,-1 1,1-1,0 1,-1 0,1-1,0 1,0-1,0 1,-1 0,1 0,0-1,0 1,0 0,0 0,0 0,-1 0,1 0,0 0,0 0,0 0,0 1,0-1,-1 0,1 0,0 1,0-1,0 1,-1-1,1 0,0 1,-1-1,1 1,0 0,-1-1,1 1,-1 0,1-1,-1 1,1 0,-1-1,1 1,-1 0,0 0,1 0,-1-1,0 1,0 0,1 0,-1 0,5 138,-7-89,2 49,1-27,-3-1,-3 1,-7 20,11-86,2-5,-1 0,0 1,0-1,0 0,0 1,0-1,0 0,0 1,0-1,0 0,-1 0,1 1,0-1,-1 0,1 0,-1 0,0 0,1 1,-1-1,0 0,0 0,1 0,-1 0,0 0,0-1,0 1,0 0,0 0,-1-1,1 1,0 0,0-1,0 1,0-1,-1 0,1 1,0-1,-1 0,1 0,0 0,0 0,-2 0,-9-5</inkml:trace>
  <inkml:trace contextRef="#ctx0" brushRef="#br1" timeOffset="136530.631">843 1826,'-2'6,"1"0,-1 0,0-1,0 1,-1-1,1 1,-1-1,-1 0,1 0,-1 0,0-1,0 1,-3 4,-1 3,0-2,-1 1,0-1,0 0,-1-1,-1-1,-6 6,21-25,146-135,-84 88,-54 47,-14 14,-64 70,61-64</inkml:trace>
  <inkml:trace contextRef="#ctx0" brushRef="#br1" timeOffset="137066.377">856 2294,'178'-11,"-164"18,-40 3,-82-2,233-11,-111-1,-21 1,-21-1,-5 1,21 0</inkml:trace>
  <inkml:trace contextRef="#ctx0" brushRef="#br1" timeOffset="152704.767">749 329,'25'-101,"49"-114,-67 202,-4 19,-3 24,0-24,-3 386,4-389,0 1,-1 0,1-1,-1 1,0-1,0 1,0 0,-1-1,1 1,-1-1,0 1,0-1,0 1,-1-1,1 0,-1 1,0-1,1 0,-2 0,1 0,0 0,0-1,-1 1,0-1,1 1,-1-1,0 0,0 0,0 0,0-1,-1 1,1-1,-1 1,-13-4,198-26,-180 27,1 1,0 0,0-1,-1 1,1 0,0 0,0 0,-1 1,1-1,0 0,0 1,-1-1,1 1,0-1,-1 1,1 0,-1 0,1 0,-1 0,1 0,-1 0,1 0,-1 0,0 1,0-1,0 0,0 1,0-1,0 1,0-1,0 1,-4 6</inkml:trace>
  <inkml:trace contextRef="#ctx0" brushRef="#br1" timeOffset="172768.392">2568 1799,'-6'4,"1"1,0 0,0 0,1 0,-1 0,1 1,1 0,-1 0,1 0,0 0,0 0,0 1,1 0,0-1,1 1,-1 0,1 0,1 0,-1-1,1 1,0 0,1 0,-1 0,2 0,-1 0,1 0,0-1,0 1,0-1,1 1,0-1,1 0,-1 0,3 2,-2-3,-1-1,1 1,1-1,-1 0,0 0,1 0,0-1,0 0,0 0,0 0,1 0,-1-1,1 0,-1 0,1 0,0-1,0 0,0 0,0 0,0-1,0 0,-1 0,1-1,0 0,0 1,0-2,0 1,-1-1,1 0,0 0,-1-1,0 1,1-1,-1 0,-1-1,2 0,3-2,0-2,-1 0,1 0,-1 0,-1-1,0 0,0-1,0 1,-1-1,-1 0,1-3,-3 7,-1 1,-1 0,1-1,-1 0,0 1,0-1,0 0,-1 1,0-1,0 0,0 1,-1-1,0 0,0 1,0-1,-1 1,0-1,0 1,0 0,-1-1,1 1,-1 1,-2-3,1 1,-1 0,1 0,-1 1,0 0,-1 0,1 0,-1 0,0 1,0 0,-1 1,1-1,-1 1,1 0,-1 1,0 0,0 0,0 0,0 1,-1 0,1 0,0 1,-1 0,1 0,0 1,0 0,0 0,-1 0,1 1,0 0,0 1,1 0,-1 0,1 0,-1 1,1-1,0 2,-1 0,0 1,1 0,-1 1,1-1,1 1,-1 0,1 1,1-1,-1 1,1 0,0 0,1 1,0-1,0 1,1-1,0 1,1 0,0 0,0 0,1 0,0 0,1 3,3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3:58.23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54 177,'14'-9,"11"-7,8-7,8-2,4-3,2 2,2 5,-7 6,-7 6,-10 4</inkml:trace>
  <inkml:trace contextRef="#ctx0" brushRef="#br0" timeOffset="346.147">41 605,'14'-11,"13"-9,11-5,9-3,5-2,1 6,-5 3,-8 6,-10 7,-11 6</inkml:trace>
  <inkml:trace contextRef="#ctx0" brushRef="#br0" timeOffset="668.328">1 1060,'18'-16,"15"-10,12-5,6-2,2 3,-4 4,-5 6,-11 7</inkml:trace>
  <inkml:trace contextRef="#ctx0" brushRef="#br0" timeOffset="177246.795">228 391,'-20'75,"11"-51,2 1,0 0,2 0,1 1,1-1,1 1,1 0,1 0,1 0,2 5,0-22,-1 0,1 0,1-1,-1 0,2 0,-1 0,1 0,0 0,0-1,4 4,-7-9,0 0,-1 0,1 0,0-1,0 1,1 0,-1-1,0 0,0 1,1-1,-1 0,1 0,-1 0,1-1,-1 1,1 0,-1-1,1 0,0 1,-1-1,1 0,0-1,-1 1,1 0,-1-1,1 1,0-1,-1 0,1 0,-1 0,0 0,1 0,-1-1,0 1,0-1,0 0,2 0,8-13,-1 0,0-1,-1 0,-1-1,0 0,-1 0,-1-1,0 0,-2-1,0 1,-1-1,1-17,3 3,-2 1,-2-1,-1 1,-1-1,-2 0,-1 0,-3-9,5 38,-1 1,0-1,-1 1,1-1,0 0,-1 1,0-1,0 1,0-1,0 1,-1-1,1 1,-1 0,0 0,0 0,0 0,0 0,0 0,-1 0,0 1,1-1,-1 1,0 0,0 0,0 0,0 0,0 0,-1 1,1-1,-1 1,1 0,-2 0,-1 3,0 0,0 0,1 1,-1 0,1 0,-1 1,1-1,0 1,0 0,1 0,-1 1,1-1,0 1,0 0,0 0,-1 4,-25 39,1 1,3 1,2 1,-11 37,32-80,-39 99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3:49.4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592 1,'-14'16,"-13"16,-11 13,-11 9,-6 7,-5 7,-4 3,3 1,4-3,12-13</inkml:trace>
  <inkml:trace contextRef="#ctx0" brushRef="#br0" timeOffset="458.359">565 349,'5'0,"1"4,-5 9,-9 11,-15 12,-15 15,-16 11,-16 8,-7 4,-2 0,4-5,10-6,13-10,17-14</inkml:trace>
  <inkml:trace contextRef="#ctx0" brushRef="#br0" timeOffset="809.419">592 883,'-16'14,"-12"13,-8 9,-7 8,-6 5,0 3,-2 3,4-5,9-9</inkml:trace>
  <inkml:trace contextRef="#ctx0" brushRef="#br0" timeOffset="1089.907">538 1311,'5'2,"-4"5,-5 9,-10 6,-12 6,-9 5,-10 4,-2-3,6-6</inkml:trace>
  <inkml:trace contextRef="#ctx0" brushRef="#br0" timeOffset="1491.782">525 1645,'0'0</inkml:trace>
  <inkml:trace contextRef="#ctx0" brushRef="#br1" timeOffset="209481.405">405 576,'7'-18,"4"-11,3-3,-1 3,-3 7,-3 15,-3 22,-4 27,-4 24,-2 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7:59.1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13493 4051,'139'8,"1"-6,0-7,33-9,-62 5,348-18,35 19,-299 22,-174-9,-51 2,2-6</inkml:trace>
  <inkml:trace contextRef="#ctx0" brushRef="#br0" timeOffset="1331.647">14268 5054,'-8'8,"0"1,1 0,0 0,1 0,0 1,0 0,1 0,0 1,1 0,0 0,1 0,0 0,1 0,0 0,0 1,2-1,-1 9,1-17,1-1,-1 1,0-1,1 0,0 1,-1-1,1 1,0-1,0 0,1 0,-1 1,0-1,1 0,-1 0,1 0,0-1,-1 1,1 0,0-1,0 1,0-1,0 1,1-1,-1 0,0 0,1 0,-1 0,0-1,1 1,-1 0,1-1,-1 0,1 1,-1-1,3-1,2 1,0 0,0-1,0 0,0-1,0 1,0-1,0-1,0 1,-1-1,1 0,-1-1,1 0,0 0,0-1,-1 0,1-1,-1 0,0 0,0 0,-1 0,0-1,0 0,0 0,-1-1,0 1,-1-1,1 0,-2 0,1 0,-1 0,0 0,-1-1,0 1,0-1,0 1,-2-6,1 11,-1 0,0 0,0 0,-1 1,1-1,0 0,-1 1,0-1,1 1,-1-1,0 1,0 0,-1 0,1 0,0 0,-1 0,1 0,-1 1,0-1,1 1,-1-1,0 1,0 0,0 1,0-1,0 0,0 1,0-1,-1 1,-3 0,0 0,0 0,0 1,0 0,0 0,1 0,-1 1,0 0,1 1,-1-1,1 1,-3 2,4-2,1-1,-1 1,1 0,0 0,0 0,1 0,-1 1,1-1,-1 1,1 0,0 0,1 1,-1-1,1 0,-1 1,1 0,1-1,-1 1,1 0,0 0,0 0,0 0,1 0,-1 0,1 0,0 0,1 0,-1 0,1 0,0 0,0 0,1 0,1 3,13 21</inkml:trace>
  <inkml:trace contextRef="#ctx0" brushRef="#br0" timeOffset="1601.924">14789 5281,'4'-72,"2"0,3 0,6-8,-10 66,-7 47,1-30,-2 71,3 0,4-1,9 55,-6-76</inkml:trace>
  <inkml:trace contextRef="#ctx0" brushRef="#br0" timeOffset="418.449">14134 4425,'-6'7,"-1"0,1 0,0 1,0-1,1 1,0 1,1-1,0 1,-3 7,6-13,0 1,0-1,0 1,1 0,-1-1,1 1,0-1,0 1,0-1,1 1,-1 0,1-1,0 1,0-1,0 1,0-1,1 0,-1 0,1 1,0-1,0 0,0 0,0-1,1 1,-1 0,1-1,0 1,7 4,1-1,-1 0,1 0,1-1,-1 0,1-1,0-1,0 1,0-2,0 0,1 0,-1-1,0-1,1 0,-1-1,1 0,-1-1,0 0,3-1,-11 1,1 1,0-1,0 0,0 0,-1 0,1-1,-1 0,0 0,0 0,0 0,0 0,0-1,-1 0,0 0,0 0,0 0,0 0,0-1,-1 1,0-1,0 0,0 1,0-1,-1 0,0 0,0 0,0 0,-1-1,0 1,0 0,0 0,0 0,-1-2,-1-2,1 0,-1 0,-1 0,0 0,0 0,-1 1,0-1,0 1,-1 0,0 1,0-1,-1 1,0 0,0 0,-1 1,0 0,0 0,0 0,-1 1,0 0,0 1,0 0,0 0,-1 0,0 1,1 1,-1-1,0 1,0 1,-1 0,1 0,-3 1,9 0,-1 1,1 0,-1-1,1 1,0 1,0-1,-1 0,1 1,0 0,0-1,0 1,0 1,1-1,-1 0,1 1,-1-1,1 1,0 0,0-1,0 1,0 0,0 0,1 1,-1-1,1 0,0 0,0 1,0-1,1 1,-1-1,1 1,-1-1,1 1,1-1,-1 1,0-1,1 1,-1-1,1 1,0-1,0 0,1 1,-1-1,1 0,0 0,-1 0,1 0,1 0,28 30,4-6</inkml:trace>
  <inkml:trace contextRef="#ctx0" brushRef="#br0" timeOffset="741.614">14749 4479,'-1'2,"-25"82,26-81,-1 0,1 0,0 0,0-1,1 1,-1 0,0 0,1 0,0 0,0-1,0 1,0 0,0 0,0-1,1 1,-1-1,1 0,-1 1,1-1,0 0,0 0,0 0,1 0,-1 0,0 0,1-1,-1 1,2 0,5 1,0 0,0-1,1 0,-1 0,1-1,-1 0,1 0,-1-1,1 0,0-1,-1 0,1-1,-1 0,0-1,1 1,-1-2,-1 1,1-1,0-1,-1 1,0-2,0 1,0-1,1-2,-4 4,0-1,-1 0,1 0,-1 0,0-1,-1 1,0-1,1 0,-2 0,1 0,-1-1,0 1,0 0,-1-1,1 1,-1-1,-1 0,0 1,0-1,0 0,0 1,-1-1,0 0,-1 1,0-1,0 1,0 0,0-1,-1 1,0 0,-1 1,1-1,-1 1,0-1,0 1,-1 0,0 0,0 1,0 0,0 0,0 0,-1 0,0 1,0 0,0 0,0 0,0 1,-1 0,1 0,-1 1,-2 1,0 0,-1 1,1 0,0 0,0 1,0 1,0-1,0 2,1-1,-1 1,1 0,0 1,0 0,0 0,1 1,-1-1,1 2,1-1,-1 1,1 0,1 0,-1 1,1 0,0 0,-1 4,-16 29</inkml:trace>
  <inkml:trace contextRef="#ctx0" brushRef="#br0" timeOffset="-36174.666">7222 1030,'44'-8,"283"0,563-17,-49 12,-599 27,-162-1,212 27,60-26,252 24,-112-23,-164-1,29 12,-317-30,-27-2</inkml:trace>
  <inkml:trace contextRef="#ctx0" brushRef="#br0" timeOffset="-35261.828">12062 749,'-1'1,"0"-1,1 1,-1 0,0 0,0-1,1 1,-1 0,1 0,-1 0,1 0,-1 0,1 0,0 0,-1 0,1 0,0 0,0 0,0 0,0 0,0 0,0 0,0 0,0 0,0 0,0 0,1 0,-1 0,0 0,1 0,-1 0,0-1,1 1,-1 0,1 0,0 0,-1 0,1 0,0-1,-1 1,1 0,0-1,0 1,0-1,0 1,0 1,34 46,2 0,2-3,2-1,10 5,25 28,-48-48,-1 0,-2 2,0 0,-2 2,-2 0,-1 2,-2 0,-1 2,-1-1,-3 2,-1 0,5 31,-12-32,-2 1,-2 0,-2 0,-1 0,-2 0,-1 0,-2-1,-2 0,-1 0,-2-1,-2-1,-10 21,-6 3,-2-2,-2 0,-3-3,-3-1,-1-2,-42 39,51-57,-2-1,-2-2,-28 18,37-32,27-16,0-1,0 1,0 0,0-1,1 1,-1 0,0-1,0 1,0 0,0-1,0 1,0 0,0 0,0-1,0 1,0 0,0-1,0 1,0 0,-1-1,1 1,0 0,0-1,0 1,0 0,0 0,-1-1,1 1,0 0,0 0,0-1,-1 1,1 0,0 0,0 0,-1-1,1 1,0 0,-1 0,1 0,0 0,-1 0,1 0,0 0,0 0,-1 0,1-1,52-57,-19 23</inkml:trace>
  <inkml:trace contextRef="#ctx0" brushRef="#br0" timeOffset="-34492.299">12530 789,'30'25,"237"261,-234-252,-1 1,-1 2,-3 1,0 1,-3 1,-1 1,-3 1,-1 1,-2 1,12 44,-23-52,-1 0,-2 0,-1 0,-2 1,-2-1,-1 1,-2-1,-1 0,-2 0,-1-1,-2 0,-13 29,5-21,-1-1,-3-1,-1-1,-2-1,-1-1,-2-1,-2-2,-1 0,-34 27,-37 12,129-98,-9 7</inkml:trace>
  <inkml:trace contextRef="#ctx0" brushRef="#br0" timeOffset="-33800.449">12757 829,'23'2,"1"1,-1 1,0 0,-1 2,1 1,18 9,12 2,915 251,-876-241,0 3,-3 5,0 3,-3 4,6 8,-70-38,-1 2,0 0,-1 2,0 0,-2 1,0 1,-1 1,-1 0,0 1,-2 1,-1 0,0 1,-2 0,-1 1,4 14,47 202,-61-238,0 0,0-1,0 1,1-1,-1 1,0-1,1 1,0 0,-1-1,1 0,0 1,0-1,-1 1,1-1,0 0,0 0,1 1,-1-1,0 0,0 0,1 0,-1 0,0-1,1 1,-1 0,1 0,-1-1,1 1,-1-1,1 1,-1-1,1 0,0 0,-1 0,1 0,-1 0,1 0,0 0,-1 0,1 0,0-1,13-39,-16 14</inkml:trace>
  <inkml:trace contextRef="#ctx0" brushRef="#br0" timeOffset="-32224.985">12596 2661,'61'11,"1"-3,0-3,0-2,33-4,-75 1,132-7,0-7,-1-7,-1-6,-1-6,-2-7,-2-7,-2-6,-2-5,-3-7,-3-7,276-149,-401 214,-4 5,-1 0,0-1,0 0,0 0,-1-1,1 1,-1-1,0 0,0 0,0 0,0-1,-1 0,0 1,0-1,0-1,-3 4,-1 1,0-1,1 0,-1 1,0-1,0 1,0-1,-1 1,1-1,0 1,0 0,-1-1,1 1,-1 0,1 0,-1 0,1 0,-1 0,0 1,0-1,1 0,-1 1,0 0,0-1,0 1,1 0,-1 0,0 0,0 0,0 0,0 0,1 0,-1 0,0 1,0-1,0 1,1 0,-1 0,-4-1,-111 3,1920-3,-1528 10,-268-8,-21-2,-20-3,-7-3</inkml:trace>
  <inkml:trace contextRef="#ctx0" brushRef="#br0" timeOffset="-30746.209">6273 963,'-2'2,"2"1,7 2,11 1,15-2,15-1,17 0,17-2,14-1,11 1,8-2,3 1,-6 2,-7 1,-13 0,-17-1,-22-1</inkml:trace>
  <inkml:trace contextRef="#ctx0" brushRef="#br0" timeOffset="-29968.265">6647 281,'-38'64,"2"1,3 2,-14 42,28-58,39-80,16-34,-3-2,-3-1,-3-1,-3-1,-3-1,-2-1,0-22,-8 45,-11 47,1 0,0 0,-1 0,1 0,-1 0,1 0,0 0,-1 0,1 0,-1 0,1 0,0 1,-1-1,1 0,-1 0,1 1,-1-1,1 0,-1 1,1-1,-1 0,1 1,-1-1,0 1,1-1,-1 1,1-1,-1 1,0-1,0 1,1-1,-1 1,0-1,0 1,0 0,1-1,-1 1,0-1,0 1,0 0,0 0,0-1,66 190,-30-76,-4 0,-5 2,-3 16,-23-121</inkml:trace>
  <inkml:trace contextRef="#ctx0" brushRef="#br0" timeOffset="-29692.965">6460 348,'3'0,"13"0,24 0,24-2,22-4,18-2,3-2,-15 0</inkml:trace>
  <inkml:trace contextRef="#ctx0" brushRef="#br0" timeOffset="-27385.36">7664 1030,'-2'0,"0"-1,0 1,0 0,0 0,0 0,0 1,-1-1,1 0,0 1,0 0,1-1,-1 1,0 0,0 0,0 0,0 0,1 0,-1 0,0 1,1-1,-1 0,1 1,-1-1,1 1,0 0,0-1,0 1,0 0,0 0,0 0,0 0,1 0,-1 0,1 0,-1 0,1 0,0 0,0 0,0 0,0 0,0 0,0 0,0 0,1 0,-1 0,1 0,0 0,-1 0,1 0,0 0,0 0,0-1,0 1,1 0,-1-1,0 1,1-1,-1 1,1-1,-1 1,5-1,-1 0,1 1,-1-2,1 1,0-1,-1 0,1 0,0 0,-1-1,1 0,-1 0,1 0,-1-1,1 0,-1 0,0 0,0-1,0 1,0-1,-1 0,1-1,-1 1,1-1,-1 0,-1 0,1 0,0-1,-1 1,0-1,0 0,0 0,-1 0,0 0,1-2,-1 4,-1 0,1 0,-1 0,1 0,-1 0,0-1,-1 1,1 0,0-1,-1 1,0-1,0 1,0-1,0 1,0 0,-1-1,0 1,0 0,1-1,-2 1,1 0,0 0,-1 0,1 0,-1 0,0 0,0 0,0 0,-1 1,1-1,0 1,-1 0,0 0,1 0,-1 0,0 0,0 0,0 1,0-1,-1 1,1 0,-3-1,0 0,0 0,-1 0,1 1,0 0,-1 0,1 1,0 0,-1 0,1 0,0 1,-1 0,1 0,0 1,0-1,-1 1,2 1,-1-1,0 1,0 0,1 0,-1 1,1 0,0 0,0 0,1 0,-1 1,1 0,0 0,0 0,1 0,-1 1,1-1,0 1,1 0,-2 3,2-3,0 0,0 1,0-1,1 1,0-1,0 1,1-1,0 1,0-1,0 1,1-1,0 1,0-1,1 1,-1-1,1 0,1 0,-1 0,1 0,0 0,1 0,-1-1,1 0,0 1,1-2,-1 1,1 0,0-1,0 0,0 0,1 0,-1-1,6 3,-6-4,1 1,-1-2,1 1,0-1,0 0,-1 0,1 0,0-1,0 0,0 0,-1 0,1-1,0 0,0 0,-1 0,1-1,0 0,-1 0,0 0,1-1,-1 0,0 0,-1 0,1-1,0 1,-1-1,0 0,0 0,0-1,0 1,-1-1,0 0,0 0,0 0,0 0,-1-1,0 1,0-1,0 1,0-4,-2-1,0 1,0-1,0 1,-2-1,1 0,-1 1,0 0,-1-1,0 1,-1 0,-2-4,5 9,-1 0,0 0,-1 0,1 0,-1 0,1 1,-1-1,0 1,-1 0,1 0,0 0,-1 0,0 0,1 1,-1 0,0 0,0 0,0 0,-1 0,1 1,0 0,-1 0,1 0,-1 1,-2-1,5 1,0 0,0 1,0-1,0 1,0-1,0 1,1 0,-1-1,0 1,0 0,0 0,1 1,-1-1,0 0,1 0,-1 1,1-1,0 1,-1-1,1 1,0 0,0-1,0 1,0 0,0 0,0 0,1 0,-1 0,1 0,-1 0,1 1,-5 70,6-61,2 1018,-1-954,2-1,5 1,2-1,4-1,14 38,3-13,-30-97,0 1,0-1,0 0,0 0,1-1,-1 1,1 0,-1-1,1 1,-1-1,1 0,0 0,0 0,0 0,-1-1,1 1,0-1,0 1,0-1,0 0,0 0,0 0,0-1,0 1,0-1,0 0,-1 0,1 0,0 0,0 0,-1 0,1-1,-1 1,1-1,1-1,18-5,78-13,2 4,1 4,-1 5,2 5,65 7,-136-4,4-2,-28-1</inkml:trace>
  <inkml:trace contextRef="#ctx0" brushRef="#br0" timeOffset="-26327.814">8694 2166,'-3'-3,"3"2,0-1,-1 1,1 0,-1 0,0 0,1-1,-1 1,0 0,0 0,1 0,-1 0,0 0,0 0,0 1,0-1,-1 0,1 0,0 1,0-1,0 1,-1-1,1 1,0-1,0 1,-1 0,1-1,0 1,-1 0,1 0,0 0,-1 0,1 0,0 1,-1-1,1 0,-1 1,-9 55,7 301,6-157,-16 199,2-738,13 169,1 45,-6-1,-13-74,-6 92,23 108,0-1,-1 1,1 0,0-1,0 1,-1 0,1-1,0 1,0-1,0 1,0 0,-1-1,1 1,0-1,0 1,0 0,0-1,0 1,0-1,0 1,0-1,0 1,0 0,1-1,-1 1,0-1,0 1,0 0,0-1,1 1,-1-1,0 1,0 0,1-1,-1 1,0 0,1-1,-1 1,0 0,1 0,-1-1,0 1,1 0,-1 0,1 0,-1 0,0-1,1 1,-1 0,1 0,-1 0,0 0,1 0,-1 0,1 0,-1 0,1 0,-1 0,0 0,1 0,-1 1,1-1,-1 0,31 18,-23-12,149 92,4-7,4-7,14-2,91 24,-269-106,3 1,0 1,0-1,-1 1,1 0,-1-1,1 2,-1-1,1 0,-1 1,0-1,0 1,-1 0,1 0,0 0,-1 1,0-1,0 0,0 1,0 0,0-1,-3 0,0-1,-1 0,1 1,-1-1,1 0,-1 0,0 0,0 0,1 0,-1 0,-1-1,1 1,0-1,0 1,-1-1,1 0,0 0,-1 0,1 0,-1 0,0-1,1 1,-1-1,1 1,-1-1,0 0,-8 3,-34 14,0 3,1 1,2 3,0 1,-10 10,-2 0,-380 248,374-237,54-39,12-11,7-5</inkml:trace>
  <inkml:trace contextRef="#ctx0" brushRef="#br0" timeOffset="-25523.851">9709 2513,'-2'9,"-1"0,1-1,1 1,0 0,0 0,1 0,0 0,0 0,1 0,0 0,1 0,0 0,0-1,1 1,0-1,0 0,1 1,0-1,1-1,-1 1,2-1,-1 0,1 0,0 0,0-1,1 0,5 4,-5-4,-1-1,2 0,-1-1,0 1,1-1,0-1,-1 1,2-1,-1-1,0 1,0-2,1 1,-1-1,1 0,-1-1,1 0,0 0,-1-1,1 0,-1 0,1-1,-1 0,0-1,0 0,0 0,0-1,0 1,-1-2,0 1,0-1,0 0,0-1,-1 0,4-4,-2 1,0-1,-1 0,0-1,0 0,-1 0,-1 0,0-1,-1 0,0 0,0 0,-1 0,-1-1,0 1,-1-1,0 1,-1-6,-1 10,1-1,-1 0,-1 0,1 1,-1-1,-1 1,0-1,0 1,0 0,-1 0,-1 1,1-1,-1 1,0 0,-1 0,0 0,0 1,0 0,-1 0,0 0,0 1,0 0,-5-2,5 4,0 0,1 0,-1 1,0 0,0 0,0 0,-1 1,1 0,0 1,0 0,-1 0,1 0,0 1,0 0,-1 0,1 1,0 0,0 0,1 1,-1 0,0 0,1 1,0-1,0 1,0 1,0-1,0 1,1 0,0 0,0 1,1-1,-1 1,1 0,0 0,1 1,0-1,0 1,0 0,0 0,1-1,-1 8,2-8,0 0,1 0,0 0,0 1,0-1,1 0,-1 0,2 0,-1 0,0 0,1 0,0 0,1-1,-1 1,1-1,0 1,1-1,1 2,18 20</inkml:trace>
  <inkml:trace contextRef="#ctx0" brushRef="#br0" timeOffset="-24046.929">10124 2554,'45'10,"357"-17,-204 6,149 20,-346-19,0 0,0 0,1 0,-1 0,0 0,0 0,1 0,-1-1,0 1,0 0,1-1,-1 1,0-1,0 1,0-1,0 0,0 1,0-1,0 0,0 0,0 0,0 0,0 0,0 0,-1 0,1 0,0 0,-1 0,1 0,-1 0,1 0,-1-1,0 1,1 0,-1 0,0-1,0 1,0 0,0 0,0-1,0 1,0 0,0 0,-1-1,1 1,0 0,-1 0,1 0,-1-1,1 1,-1 0,0 0,-1-46,2 1,1-1,3 1,2 0,9-37,0-22,-13 103,0-1,0 1,0-1,0 1,0 0,1 0,-1 0,1 0,-1 1,1-1,0 1,0-1,0 1,0 0,-1 0,2 0,-1 1,0-1,0 1,0-1,0 1,0 0,0 0,0 1,0-1,0 1,0-1,0 1,0 0,1 0,15 0,707-9,-433 4,-263 2,-22-1</inkml:trace>
  <inkml:trace contextRef="#ctx0" brushRef="#br0" timeOffset="-18975.469">11033 3022,'-16'129,"9"-48,4 0,4 0,4 16,-4-50,-1-47,-1 0,0 0,1 0,-1 0,0 0,1-1,-1 1,1 0,-1 0,0 0,1-1,-1 1,0 0,1-1,-1 1,1 0,-1-1,1 1,-1-1,1 1,-1-1,1 1,0-1,-1 1,1-1,0 0,-1 1,1-1,0 1,0-1,-1 0,1 1,0-1,0 0,0 1,0-1,0 0,0 1,0-1,0 0,0 1,0-1,1 0,-14-43,2 0,3-1,1 0,3 0,1-1,2-10,0 45,0 0,0 0,1 0,0 0,1 0,0 1,1-1,0 0,0 1,2-1,-1 1,1 0,1 0,-1 0,2 0,-1 1,1 0,1 0,0 1,0 0,1 0,6-5,2 5,1 0,0 1,1 1,0 1,-1 0,2 2,-1 0,0 1,1 0,-1 2,1 0,12 2,-21-1,-1 0,0 1,0 0,1 0,-1 1,0 0,-1 1,1 0,-1 0,1 1,4 4,-10-7,0 0,0 0,0 1,-1 0,0-1,1 1,-1 0,0 0,0 0,0 1,-1-1,1 0,-1 1,0-1,0 1,0-1,0 1,-1-1,1 1,-1 0,0-1,0 1,0 0,-1-1,1 1,-1 0,0-1,0 1,0-1,0 1,-1-1,-7 12,0-1,-1 0,-1-1,0 0,-1-1,0 0,0-1,-2 0,1-1,-1-1,-1 0,0-1,0 0,-3 0,-87 32,162-37,-39-3,0 1,0 1,0 0,0 1,-1 1,1 1,-1 0,0 1,-1 1,1 1,-1 0,-1 1,0 1,0 1,-1-1,13 14,-23-20,-1 0,1 0,-1 0,0 1,0-1,-1 1,1 0,-1 0,0 0,-1 0,1 0,-1 0,0 0,0 1,0-1,-1 0,0 1,0-1,0 0,-1 1,0-1,0 0,0 0,-1 1,1-1,-1 0,0-1,-1 1,1 0,-2 1,-9 8,-1-1,-1 0,0-1,-1 0,0-1,-1-1,0-1,-1 0,1-1,-2-1,1-1,-1 0,0-2,-14 2,8 0,-1-1,1-1,-1-2,1-1,-1 0,-8-3,24-7,15 3</inkml:trace>
  <inkml:trace contextRef="#ctx0" brushRef="#br0" timeOffset="-17475.766">15912 897,'-7'4,"6"-4,1 0,0 1,0-1,-1 0,1 1,0-1,-1 0,1 1,-1-1,1 0,0 0,-1 0,1 1,-1-1,1 0,-1 0,1 0,0 0,-1 0,1 0,-1 0,1 0,-1 0,1 0,-1 0,1 0,0 0,-1 0,1-1,-1 1,1 0,-1 0,1 0,0-1,-1 1,1 0,0 0,-1-1,1 1,0 0,-1-1,1 1,0 0,-1-1,1 1,0-1,0 1,0 0,-1-1,1 1,0-1,0 1,0-1,0 1,0 0,0-1,0 0,-3-9,-1 0,-1 1,1-1,-1 1,-1-1,0 2,0-1,-1 1,0 0,0 0,-1 0,0 1,0 1,-1-1,-6-3,8 6,0 0,-1 0,0 0,1 1,-1 0,0 1,0 0,-1 0,1 1,0 0,-1 0,1 1,0 0,-1 0,1 1,0 0,-1 1,1 0,0 0,0 0,0 1,1 1,-1-1,1 1,-1 0,1 1,0 0,1 0,-1 0,1 1,0 0,1 0,-4 5,1 4,1 0,0 0,1 0,1 1,0-1,1 1,1 0,0 1,2-1,0 1,0-1,2 1,0-1,0 0,2 1,0-1,1 0,1 0,0-1,1 1,1-1,1 2,-2-6,-1 0,2-1,-1 0,1 0,1-1,0 0,0 0,1-1,0 0,0 0,1-1,0 0,0-1,1 0,0-1,0 0,0 0,1-2,-1 1,1-1,0-1,6 1,25-2,0-2,0-2,0-1,-1-3,1-1,-2-2,17-7,14-2,-48 10,-34 12,-1 2</inkml:trace>
  <inkml:trace contextRef="#ctx0" brushRef="#br0" timeOffset="-1351.592">14188 3289,'5'25,"-9"0,-1 0,-1 0,-1-1,-1 0,-2 0,-9 18,11-24,-72 142,69-142,11-18,0 0,0-1,0 1,0 0,0 0,0-1,0 1,0 0,0 0,0 0,0-1,0 1,0 0,0 0,0-1,0 1,0 0,0 0,0-1,0 1,0 0,0 0,0 0,0-1,-1 1,1 0,0 0,0 0,0 0,0-1,-1 1,1 0,0 0,0 0,0 0,-1 0,1 0,0-1,0 1,0 0,-1 0,1 0,0 0,0 0,-1 0,1 0,0 0,0 0,0 0,-1 0,1 0,0 0,0 0,-1 0,1 1,4-28,82-245,-50 173,-24 61,33-70,-44 107,-1 1,1 0,0 0,-1-1,1 1,0 0,0 0,-1 0,1 0,0 0,0 0,-1 0,1 0,0 0,0 0,-1 0,1 1,0-1,0 0,-1 0,1 1,0-1,-1 1,1-1,-1 0,1 1,0-1,-1 1,1 0,-1-1,1 1,-1-1,1 1,-1 0,0-1,1 1,-1 0,0-1,0 1,1 0,-1 0,0-1,0 1,0 0,0 0,0-1,0 1,0 0,0 0,0-1,0 1,0 0,-1 0,2 1,23 85,-4 2,-4-1,1 56,4 14,-17-105,-6-40</inkml:trace>
  <inkml:trace contextRef="#ctx0" brushRef="#br0" timeOffset="-1059.413">14027 3503,'3'0,"6"0,15 0,15 0,16-3,10-2,2-3,0-2,-8 0,-14 2</inkml:trace>
  <inkml:trace contextRef="#ctx0" brushRef="#br0" timeOffset="-450.18">14615 3316,'6'15,"0"0,-2 1,0 0,-1 0,0 0,-2 0,0 0,0 1,-2-1,0 0,0 0,-2 1,0-1,-1-1,0 1,-2-1,0 1,0-1,-1-1,-3 3,10-17,0 0,0-1,-1 1,1 0,0 0,-1-1,1 1,0 0,0 0,-1-1,1 1,0 0,-1 0,1 0,0 0,-1 0,1 0,0-1,-1 1,1 0,-1 0,1 0,0 0,-1 0,1 0,0 0,-1 1,1-1,0 0,-1 0,1 0,0 0,-1 0,1 0,0 1,-1-1,1 0,0 0,-1 1,1-1,0 0,0 0,-1 1,1-1,0 0,0 1,0-1,0 0,-1 1,1-1,0 0,0 1,0-1,0 0,0 1,0-1,0 0,0 1,0-1,0 0,0 1,0-1,0 1,0-1,0 0,-1-31,13-88,24-92,-32 187,-2 14,23-79,-24 86,1 0,-1 1,1-1,-1 0,1 1,0-1,0 1,0 0,0 0,1-1,-1 1,1 1,-1-1,1 0,0 1,-1-1,1 1,0 0,0 0,0 0,0 0,0 0,0 1,0-1,0 1,0 0,2 0,5 2,1 0,-1 1,1 0,-1 1,-1 0,1 1,0 0,-1 0,0 1,0 0,-1 1,0 0,0 0,0 0,-1 1,0 1,-1-1,1 1,3 8,-8-13,1 1,-1 0,0 1,0-1,-1 0,1 0,-1 1,-1-1,1 1,-1-1,0 1,0-1,0 1,-1-1,0 1,0-1,0 0,0 1,-1-1,0 0,-1 0,1 0,-1 0,1-1,-2 1,1-1,0 1,-1-1,0 0,0-1,0 1,0-1,-2 2,-56 36,116-43,-37 1,1 0,-1 1,1 1,-1 1,0 0,13 4,-26-5,1 0,-1 0,0 0,0 1,0 0,0 0,0 0,0 0,0 1,-1-1,1 1,-1 0,1 0,-1 0,0 1,-1-1,1 1,0-1,-1 1,0 0,0 0,0 0,0 0,-1 1,0-1,0 0,0 1,0 2,-2 2,-1 0,0 0,0 0,-1-1,0 1,0-1,-1 1,0-1,-1-1,0 1,0 0,-1-1,0 0,0-1,0 1,-1-1,0 0,0-1,-1 1,1-2,-1 1,0-1,-7 3,-3 2,1 0,-1-1,0 0,-1-2,0 0,0-1,0-1,-1-1,1-1,-14 0,-22-14,35 2</inkml:trace>
  <inkml:trace contextRef="#ctx0" brushRef="#br0" timeOffset="2254.247">14201 5883,'10'-50,"-3"-1,-2 1,-2-34,-8 43,-3 45,3 5,1-1,1 1,-1 0,1 0,1 0,0 0,0 0,1 1,0 6,-1-4,-1 12,1 1,1-1,1 1,1-1,2 9,-2-25,0 1,1-1,0 0,1 0,0 1,0-1,1-1,0 1,0-1,0 1,1-1,1 0,-1-1,1 0,0 1,6 3,17 10</inkml:trace>
  <inkml:trace contextRef="#ctx0" brushRef="#br0" timeOffset="2558.807">14602 5869,'1'7,"0"0,1 0,-1 0,2 0,-1 0,1-1,-1 1,2-1,-1 0,1 0,0 0,0-1,1 1,-1-1,1 0,0 0,1 0,-1-1,1 0,0 0,0-1,0 1,1-1,-1 0,1-1,-1 0,1 0,0 0,0-1,0 0,0 0,0-1,0 0,0 0,0-1,0 1,0-2,3 0,-1 0,0-1,0-1,0 0,0 0,-1-1,1 0,-1 0,0-1,-1 0,1 0,-1-1,-1 0,1 0,-1-1,-1 0,1 0,-1 0,0-1,-1 1,0-1,-1 0,0 0,0-1,-1 1,0-1,0 1,-1-1,0 0,-1 1,0-1,-1 0,0 1,-1-1,1 1,-2-1,1 1,-2 0,1 0,-1 0,0 0,-1 1,0-1,0 1,-1 0,-2-1,4 4,-1 0,0 0,0 1,0-1,-1 1,0 1,0-1,0 1,0 0,0 0,0 0,-1 1,0 0,1 1,-1-1,0 1,0 1,1-1,-1 1,0 0,0 1,0-1,0 2,1-1,-1 1,0-1,1 2,-1-1,1 1,0 0,0 0,0 1,0 0,1 0,0 0,-2 2,-34 40,7 3</inkml:trace>
  <inkml:trace contextRef="#ctx0" brushRef="#br0" timeOffset="3081.407">14295 6752,'63'-295,"-57"191,-12 121,-3 58,3 0,3 0,6 39,2-66</inkml:trace>
  <inkml:trace contextRef="#ctx0" brushRef="#br0" timeOffset="3493.305">14695 6604,'5'-16,"6"-12,3-10,2-8,0-1,-3 4,0 8,-6 20,-6 21,-5 24,-5 17,-2 15,0 11,2 1,7-2,9-9,2-16</inkml:trace>
  <inkml:trace contextRef="#ctx0" brushRef="#br0" timeOffset="4452.788">15351 3088,'22'90,"-11"-62,36 111,-5 2,-6 2,15 138,-33-42,-11 0,-10 11,1 31,16 60,6-132,0 1,-7 58,-15 70,-13-100,27-86,-5-91,-3-55,2-3</inkml:trace>
  <inkml:trace contextRef="#ctx0" brushRef="#br0" timeOffset="5360.883">15337 3984,'1'-1,"0"0,0 1,0-1,0 0,0 1,0-1,0 1,0 0,0-1,0 1,0 0,0 0,1-1,-1 1,0 0,0 0,0 0,0 1,0-1,1 0,-1 0,0 0,0 1,0-1,0 1,0-1,0 1,0-1,4 1,129 18,1-5,0-7,15-6,-130-1,429 1,39 1,53 24,-502-23,133 23,-150-16,-22-10,1 0,-1 0,0 1,0-1,0 0,0 1,1-1,-1 0,0 1,0-1,0 0,0 1,0-1,0 1,0-1,0 0,0 1,0-1,0 0,0 1,0-1,-1 0,1 1,0-1,0 0,0 1,0-1,-1 0,1 1,0-1,0 0,-1 0,1 1,0-1,0 0,-1 0,1 1,0-1,-1 0,1 0,0 0,-1 0,1 0,0 1,-1-1,1 0,0 0,-1 0,1 0,0 0,-1 0,1 0,-1 0,1 0,0 0,-1 0,1-1,0 1,-1 0,1 0,0 0,-1 0,1 0,0-1,-64 1,26-6</inkml:trace>
  <inkml:trace contextRef="#ctx0" brushRef="#br0" timeOffset="5952.803">16554 3169,'0'-4,"0"0,0 0,-1 0,1-1,-1 1,0 0,0 0,0 0,0 0,-1 0,0 0,1 1,-2-1,1 0,0 1,-1 0,1-1,-1 1,0 0,0 0,0 1,-1-1,1 1,0-1,-1 1,0 0,0 0,-2 0,0 0,-1 0,0 1,0 0,1 1,-1-1,0 1,0 0,0 1,0 0,1 0,-1 0,0 1,1 0,-1 0,1 0,0 1,0 0,0 1,0-1,0 1,-1 2,-6 3,1 2,0 0,0 0,2 1,-1 0,1 1,1 0,-5 9,9-15,0 0,1 1,-1 0,1 0,1 0,-1 0,2 0,-1 1,1-1,0 1,1 0,0-1,0 1,1 0,0 0,0 0,1-1,1 1,-1 0,1-1,1 1,0-1,0 1,0-1,1 0,0-1,1 1,5 6,-2-6,0 0,1-1,0 0,1-1,0 0,0-1,0 0,0 0,1-1,0 0,0-1,0 0,0-1,5 0,11 2,0-2,0-2,0 0,0-2,15-2,111-35,-94 14</inkml:trace>
  <inkml:trace contextRef="#ctx0" brushRef="#br0" timeOffset="7896.169">16139 4385,'-2'5,"1"1,-1-1,1 1,0 0,0 0,0-1,1 1,0 0,0 0,1 0,-1-1,1 1,1 0,-1-1,1 1,0-1,0 1,0-1,1 0,0 0,0 0,0 0,1-1,0 1,-1-1,2 0,-1 0,0 0,1 0,0-1,-1 0,1 0,1 0,2 0,1 1,0-2,1 1,-1-1,1-1,-1 1,1-2,0 1,0-2,-1 1,1-1,0-1,-1 1,1-2,-1 1,0-1,0-1,0 0,0 0,0 0,-1-1,0-1,0 1,0-1,-1-1,0 1,0-1,-1-1,1 1,-2-1,1 0,-1 0,0-1,-1 1,0-1,0 0,-1-1,0 1,-1 0,0-1,0 1,0-10,-2 14,-1-1,1 0,-1 1,0-1,0 1,0-1,-1 1,0 0,0 0,0-1,0 1,-1 1,0-1,0 0,-1 1,1-1,-1 1,0 0,0 0,0 1,-1-1,1 1,-1 0,0 0,0 0,0 1,0 0,0 0,0 0,-1 0,1 1,-1 0,1 0,-1 1,1-1,-1 1,0 0,1 1,-1-1,-4 2,-1 1,0 1,0 0,0 0,1 1,0 0,0 1,0 0,0 1,1 0,0 1,1-1,-1 2,2-1,-1 1,1 0,0 1,1-1,0 1,1 1,0-1,1 1,0 0,0 0,1 0,0 6,-14 44</inkml:trace>
  <inkml:trace contextRef="#ctx0" brushRef="#br0" timeOffset="9995.401">16180 5094,'9'-5,"1"0,-1 0,0-2,-1 1,1-1,-1 0,-1-1,1 1,-2-2,2 0,42-68,-43 78,-8 17,-27 283,28-262</inkml:trace>
  <inkml:trace contextRef="#ctx0" brushRef="#br0" timeOffset="10663.275">16113 5936,'130'-265,"-101"221,-28 44,0 1,0-1,0 0,0 1,0-1,0 1,0-1,0 1,0 0,0-1,0 1,0 0,-1 0,1 0,0 0,-1-1,1 1,0 0,-1 0,1 0,-1 0,1 0,-1 1,0-1,0 0,1 0,-1 0,0 0,0 0,0 0,0 0,0 1,0-1,0 0,-1 0,1 0,0 0,-1 0,1 0,-1 1,1 0,1 353,1-297</inkml:trace>
  <inkml:trace contextRef="#ctx0" brushRef="#br0" timeOffset="11271.583">16167 6618,'-7'10,"0"-1,2 1,-1 1,1-1,1 1,-1 0,2 0,0 0,0 0,0 5,3-11,-1-1,1 1,0-1,0 1,0 0,1-1,-1 1,1-1,0 1,1-1,-1 0,1 1,0-1,0 0,0 0,0 0,1 0,0 0,-1-1,1 1,1-1,-1 0,0 0,1 0,0 0,4 2,-1-2,1 0,1 0,-1 0,0-1,1 0,-1-1,1 0,-1 0,1-1,0 0,-1-1,1 0,0 0,-1-1,0 0,1 0,-1-1,0 0,0 0,0-1,-1 0,1-1,-1 1,0-2,0 1,-1-1,0 0,0 0,0 0,0-1,-1 0,0 0,-1 0,0-1,0 0,0 0,-1 0,0 0,-1-1,2-4,0-1,-2 1,1-1,-2 0,0 0,-1 1,0-1,-1 0,0 0,-2-6,2 14,-1 0,1 0,-1 0,0 0,0 0,-1 0,0 0,0 0,0 1,-1 0,1-1,-1 1,0 1,-1-1,0 1,1-1,-1 1,0 1,-1-1,1 1,-1 0,0 0,-2-1,1 2,0 1,0 0,0 0,0 0,0 1,-1 0,1 1,0-1,0 1,0 1,0-1,1 1,-1 1,0-1,1 1,-1 0,1 0,-2 2,-100 79,48-25</inkml:trace>
  <inkml:trace contextRef="#ctx0" brushRef="#br1" timeOffset="109567.289">4 3048,'13'114,"-4"0,-6 0,-5 1,-16 109,15-198,2-92,3 47,-3 5,2 0,0 0,0 0,1 0,1 0,0 0,1 1,1 0,0-1,1 2,0-1,2-2,-6 12,0 1,0 0,0 0,0 0,0 0,0 1,0-1,1 1,-1-1,1 1,-1 0,1 0,0 0,-1 0,1 0,0 0,0 1,-1 0,1-1,0 1,0 0,0 0,-1 1,1-1,0 0,0 1,-1 0,1 0,0 0,-1 0,1 0,-1 0,2 1,4 3,0 0,0 1,0 0,0 0,-1 1,0 0,0 0,-1 1,0 0,1 2,0 0,0 0,-2 0,1 1,-1 0,-1 0,0 0,3 12,-6-18,0-1,-1 1,1-1,-1 1,0-1,0 1,-1-1,1 1,-1-1,0 1,0-1,-1 1,1-1,-1 0,0 0,0 0,0 0,0 0,-1 0,0 0,0-1,0 0,0 1,-3 1,-5 3,1 0,-2-1,1-1,-1 0,0 0,0-1,-1-1,1 0,-1-1,0 0,0 0,-10-1,21-1,0-1,0 1,0-1,0 0,0 1,0-1,0 0,0 0,0 0,0-1,0 1,0 0,0-1,0 1,1-1,-1 0,0 1,0-1,0 0,1 0,-1 0,0-1,1 1,-1 0,1-1,0 1,-1 0,1-1,0 0,0 1,0-1,0 0,0 0,0 1,0-1,1 0,-1 0,0-2,3-1,0 0,0 0,1-1,0 1,0 1,0-1,0 0,1 1,-1 0,1 0,0 0,1-1,-2 2,33-32</inkml:trace>
  <inkml:trace contextRef="#ctx0" brushRef="#br1" timeOffset="109746.874">511 2968,'-2'-18,"-3"-11,-1-2,-1 4,0 8,4 15,6 17,11 22,8 26,9 22,2 23,-3 16,-8 10,-14 5,-19-3,-22-5,-22-9,0-25</inkml:trace>
  <inkml:trace contextRef="#ctx0" brushRef="#br1" timeOffset="111655.821">1273 2822,'8'62,"-31"-68,19 4,0 0,1 1,-1-1,-1 1,1 0,0 0,0 0,0 0,0 1,-1 0,1 0,0 0,0 0,-1 1,1 0,0 0,0 0,0 0,0 0,0 1,0 0,0 0,1 0,-1 0,-3 3,-5 4,1 1,-1 0,1 1,1 0,0 0,-6 11,-6 10,2 0,0 2,3 0,1 2,1-1,2 2,-6 29,16-58,0 1,0-1,1 1,0-1,1 1,0 0,0 0,1 0,0 0,0-1,1 1,0 0,1 0,0-1,0 1,1-1,0 1,1-1,0 0,0 0,0-1,1 1,0-1,1 0,0 0,4 3,5-3,1 0,-1-2,1 0,1-1,-1 0,1-2,-1 0,1 0,0-2,-1 0,1-1,0 0,-1-2,1 0,1-1,21-2,-1-1,0-2,0-2,-1-1,0-2,-1-2,-1-1,17-12,-46 25,0 1,-1-1,1 0,-1 0,0-1,-1 0,1 1,-1-2,0 1,0 0,0-1,-1 0,-3 5,1 1,-1-1,0 0,1 0,-1 0,0 0,0 1,0-1,0 0,0 0,0 0,0 0,0 0,0 1,0-1,-1 0,1 0,0 0,0 1,-1-1,1 0,-1 0,1 0,0 1,-1-1,0 0,1 1,-1-1,1 1,-1-1,0 1,1-1,-1 1,0-1,0 1,1-1,-1 1,0 0,0-1,0 1,1 0,-1 0,0 0,-40-6,23 7,0 0,0 1,0 1,0 1,0 0,1 2,0-1,0 2,0 1,1 0,0 1,1 0,-13 11,-3 17,31-36,-1 1,1-1,0 0,-1 0,1 0,0 0,0 1,0-1,0 0,0 0,0 0,1 0,-1 1,0-1,0 0,1 0,-1 0,1 0,-1 0,1 0,0 0,-1 0,1 0,0 0,-1 0,1 0,0 0,0-1,0 1,0 0,0 0,0-1,0 1,0-1,0 1,0-1,0 0,1 1,11 3,0-1,0-1,1 0,-1 0,1-1,-1-1,1 0,-1-1,1-1,-1 0,0 0,2-2,-2 2,0-1,1 0,-1-1,0 0,-1-1,1-1,-1 0,0 0,-1-1,1-1,-1 0,-1 0,10-10,-15 3,-10 23,1 1,-1-1,2 1,-1 0,2 1,-1-1,1 0,0 1,1 0,0-1,1 1,0 8,0-16,0 1,1 0,-1 0,1 0,0 0,0-1,0 1,0 0,0-1,1 1,-1-1,1 0,0 1,0-1,-1 0,1 0,1 0,-1 0,0 0,0 0,1-1,-1 1,1-1,-1 0,1 0,0 0,-1 0,1 0,0 0,2 0,1 0,1-1,0 1,-1-1,1-1,0 1,-1-1,1 0,0 0,-1-1,0 0,1 0,4-3,2-3,-1-1,0 0,-1 0,0-1,-1-1,0 0,0 0,-1-1,0 0,-1-1,-1 0,0 0,-1-1,0 1,-1-1,-1 0,1-3,1-3,2 0,1 0,1 0,0 1,1 1,1 0,11-12,-21 27,0 0,1 1,-1-1,1 0,0 1,0 0,0 0,0 0,0 0,0 0,1 1,-1-1,0 1,1 0,-1 0,1 0,0 0,-1 1,1 0,0-1,-1 1,1 1,-1-1,1 0,0 1,-1 0,1 0,-1 0,1 0,-1 0,0 1,1 0,-1-1,0 1,0 0,1 2,5 6,-2 1,1 0,-2 0,1 1,-2-1,1 1,-2 1,0-1,0 1,-1 0,0-1,-1 1,-1 0,0 1,-1-1,-1 1,-13 214,8-187,2 0,1 0,2 0,2 1,1-1,3 0,1 2,-3-32,-1 1,2 0,0-1,0 0,1 0,0 0,1-1,0 1,0-1,2-1,-1 1,1-1,0-1,1 1,0-1,0-1,1 0,10 6,-18-12,-1 0,1 0,0 0,0 0,-1-1,1 1,0-1,0 1,0-1,0 0,0 1,0-1,-1 0,1 0,0-1,0 1,0 0,0-1,0 1,0-1,0 1,-1-1,1 0,0 0,-1 0,1 0,0 0,-1 0,1 0,-1-1,0 1,1 0,-1-1,0 1,0-1,0 0,0 1,0-1,0 0,0 1,-1-1,1 0,0 0,-1 0,0 0,1 0,-1 0,0 0,0 1,0-3,0-17,-1 1,-1-1,-1 0,0 0,-2 1,0 0,-2 0,0 0,-1 1,-5-8,12 25,-27-63,-4 2,-2 1,-3 1,-2 3,-3 1,-10-8,11 13,46 44,64 12,391 36,-366-35,-93-5,0 0,0 0,0 0,1 0,-1 0,0 1,0-1,0 0,0 1,0-1,0 1,0-1,0 1,0-1,0 1,0-1,0 1,0 0,-1 0,1-1,0 1,0 0,-1 0,1 0,0 0,-1 0,1 0,-1 0,1 0,-1 0,0 0,0 0,1 0,-1 1,0-1,0 0,0 0,0 0,0 0,0 0,0 0,-1 1,1-1,0 0,0 0,-1 0,1 0,-1 0,1 0,-1 0,0 0,1 0,-1 0,0 0,1-1,-1 1,0 0,0 0,0-1,0 1,-1 0,-2 6,-34 61,38-67,-1 1,1 0,0-1,-1 1,1 0,0-1,0 1,0 0,0 0,0-1,1 1,-1 0,0-1,1 1,-1 0,1-1,0 1,0-1,-1 1,1-1,0 1,0-1,0 1,0-1,1 0,-1 0,0 0,1 0,-1 0,0 0,1 0,-1 0,1 0,-1 0,1-1,0 1,-1-1,1 1,0-1,-1 0,1 0,0 1,11 0,0 0,0-1,0-1,1 0,-1 0,-1-1,1-1,0 0,0-1,-1-1,0 1,0-2,0 0,-1 0,0-1,0-1,0 1,-1-2,3-3,-3 2,0-1,-2 1,1-2,-1 1,-1-1,0 0,0-1,-2 0,1 0,2-12,-8 80,-1-46,0 0,1 1,0-1,1 1,0-1,0 0,1 1,1-1,-1 0,2 0,-1 0,1-1,0 1,1-1,0 0,0 0,1-1,0 1,0-1,1 0,-1-1,2 0,-1 0,2 1,0-3,1 0,-1-1,1 0,0-1,0 0,0 0,0-1,0 0,0-1,1 0,-1 0,0-1,0-1,0 0,0 0,0-1,-1 0,1 0,-1-1,0-1,6-3,4-2,-1-2,-1 0,1-1,-2-1,0 0,-1-1,0-1,-1 0,11-17,-6-4,-1 0,-2-2,-2 1,-1-2,-2 0,-2 0,-1-1,-3 0,-1 0,-2 0,-1-1,-4-9,3 49,2-21,-2-1,-1 1,0 0,-2-1,-1 1,-1 1,-1-1,-5-12,11 32,-1 1,0-1,0 0,0 0,0 1,-1-1,1 1,-1-1,1 1,-1 0,0-1,0 1,0 0,0 0,-1 0,1 1,0-1,-1 1,1-1,-1 1,0 0,1-1,-1 2,0-1,0 0,0 0,1 1,-1 0,0-1,0 1,0 0,0 0,0 1,0-1,0 1,1-1,-1 1,0 0,0 0,1 0,-2 1,-7 6,0 1,0 0,1 1,0 0,1 0,0 1,0 1,2-1,-1 1,1 0,1 1,0 0,-2 7,-5 13,0 0,2 1,2 0,1 0,2 1,1 0,1 0,3 0,1 32,1-48,1 0,1 0,0-1,1 1,2-1,-1 0,2-1,0 1,1-1,1-1,1 1,0-2,1 1,1-1,0-1,1 0,0-1,1 0,6 3,1-3,0 0,2-1,-1-1,1-1,1-1,23 5,45 9</inkml:trace>
  <inkml:trace contextRef="#ctx0" brushRef="#br1" timeOffset="112502.158">4696 3584,'3'18,"14"-43,-7-1,-1-1,-1 0,-2 0,0-1,-2 1,-1-1,-1 0,-1 0,-2 0,-1 0,-3-12,4 30,0 0,-1 0,0-1,-1 1,0 1,-1-1,0 0,0 1,-3-4,7 14,0-1,0 1,0-1,0 1,0 0,0-1,0 1,0-1,-1 1,1-1,0 1,0 0,-1-1,1 1,0-1,-1 1,1-1,0 1,-1-1,1 0,-1 1,1-1,-1 1,1-1,-1 0,1 0,-1 1,1-1,-1 0,0 0,1 1,-1-1,1 0,-1 0,1 0,-1 0,0 0,1 0,-1 0,0 0,1 0,-1 0,1 0,-1-1,1 1,-1 0,0 0,1 0,-1-1,1 1,-1 0,1-1,-1 1,1-1,-1 1,5 7,1 0,0 0,0-1,1 0,-1 0,1 0,1 0,-1-1,1 0,0 0,0-1,0 0,1 0,3 1,175 76,-180-77,-1 0,0 1,0 0,0 0,-1 1,1-1,-1 1,-1 0,1 0,-1 0,0 0,0 1,-1 0,0-1,0 1,-1 0,0 0,0 0,0 0,-1 0,0 0,0 0,-2 5,2 0,1 0,-1 0,2 0,0-1,0 1,1-1,0 1,2 0,-4-8,1-1,-1 0,1 0,0 0,0-1,0 1,1 0,-1-1,0 1,1-1,0 0,-1 0,1 0,0 0,0 0,0-1,0 1,0-1,1 0,-1 0,0 0,1-1,-1 1,0-1,1 1,-1-1,1 0,-1 0,1-1,-1 1,0-1,3 0,5-2,0-1,0 0,0 0,0-1,-1-1,0 1,0-2,0 1,0-2,-1 1,-1 1,0-1,-1 0,0-1,0 0,0 0,-1-1,0 1,-1-1,0-1,0 1,-1-1,0 1,-1-1,0 0,-1-1,0 1,0 0,-1-1,0 1,-1-4,0 12,0 0,0 0,-1 0,1-1,0 1,-1 0,0 0,1 0,-1 0,0 0,0 0,0 0,0 1,0-1,-1 0,1 0,0 1,-1-1,1 1,-1-1,0 1,1 0,-1 0,0-1,0 1,0 1,0-1,0 0,0 0,0 1,0-1,0 1,0-1,0 1,0 0,-1 0,1 0,0 0,0 0,0 1,0-1,0 1,0-1,-1 1,-4 2,1 0,0 1,0-1,1 1,-1 0,1 1,-1-1,1 1,1 0,-1 0,1 1,0-1,0 1,0 0,1 0,0 0,0 1,1-1,0 1,0-1,0 1,1 0,0 0,0 0,1 0,0-1,0 1,0 0,1 0,0 0,1 0,-1 0,1-1,0 1,1-1,0 0,0 1,0-1,1 0,0-1,1 2,5 1,0 0,0 0,1-1,0-1,1 0,-1 0,1-1,0-1,0 0,1 0,-1-1,10 0,155 7,-105-15</inkml:trace>
  <inkml:trace contextRef="#ctx0" brushRef="#br1" timeOffset="113157.271">5900 3476,'-13'-9,"0"1,-1-1,1 2,-2 0,1 1,-1 0,1 1,-2 1,1 0,0 1,-1 1,1 0,-1 1,-9 1,22 0,-1-1,0 1,0 1,0-1,0 1,0-1,1 1,-1 0,0 0,0 1,1-1,-1 1,1 0,0 0,-1 0,1 0,0 1,0-1,0 1,1 0,-1-1,0 1,1 1,0-1,0 0,0 0,0 1,1-1,-1 1,1 0,0-1,0 1,0 0,0 0,1 0,-1 0,1-1,0 1,1 0,-1 3,2-2,1-1,-1 1,1-1,0 1,0-1,0 0,0 0,1 0,0-1,0 1,0-1,0 0,0 0,1 0,-1-1,1 1,-1-1,1 0,2 0,97 21,-94-22,0 0,-1 0,1 0,0-1,-1-1,1 0,0 0,-1-1,1 0,-1-1,1 0,-1 0,0-1,0 0,-1-1,1 0,-1 0,0 0,-1-1,1-1,-1 1,4-6,-10 12,-1-1,1 0,0 0,0 0,-1 0,1 0,0 0,-1 0,1 0,-1 0,1-1,-1 1,0 0,1 0,-1 0,0 0,0-1,0 1,0 0,0 0,0 0,0-1,0 1,-1 0,1 0,0 0,-1 0,1-1,-1 1,1 0,-1 0,0 0,1 0,-1 0,0 0,0 0,1 1,-1-1,0 0,0 0,0 1,0-1,-1 0,0 2,1 0,-1 0,0 0,1 0,-1 1,1-1,-1 0,1 1,0-1,0 1,-1-1,1 1,0 0,0 0,1-1,-1 1,0 0,0 0,1 0,0 0,-1 0,1 0,0 0,0 0,0 0,0 0,0 0,0 0,0 0,1 0,0 1,0 0,0 0,0 0,0 0,1 0,-1 0,1 0,0 0,0-1,0 1,0-1,1 1,-1-1,1 0,-1 0,1 0,0 0,0 0,0-1,0 1,0-1,0 0,0 0,0 0,0 0,1 0,-1-1,0 1,4-1,95-8,-86 3,0-1,0 0,0-1,-1-1,0 0,-1-1,0-1,0 0,-1-1,0 0,-1-1,0-1,-1 0,-1 0,0-1,0 0,-2-1,1-2,10-22,-1-1,-2-1,-2 0,-2-1,-2 0,2-26,1-2,-4-2,-2 1,-4-1,-3-10,-11 17,10 63,1 0,-1 1,0-1,1 0,-1 1,0-1,0 0,0 1,0-1,-1 1,1 0,0-1,-1 1,1 0,0 0,-1 0,0 0,1 0,-1 0,0 0,1 0,-1 1,0-1,0 1,1-1,-1 1,0 0,0-1,0 1,0 0,1 0,-2 1,-5 1,1 1,-1 0,1 0,0 1,0 0,1 0,-1 0,1 1,0 0,0 0,1 1,-1 0,-1 3,-23 24,2 1,2 1,1 2,1 1,2 0,2 2,2 0,2 1,1 1,2 0,0 9,10-35,0-1,0 1,2 0,0-1,1 1,0 0,2 0,-1-1,2 1,0-1,1 1,1-1,0 0,1-1,0 1,1-1,3 2,5 4,1-1,0-1,2-1,0 0,1-1,1-1,0-1,1-1,0 0,19 6,41 19</inkml:trace>
  <inkml:trace contextRef="#ctx0" brushRef="#br1" timeOffset="113731.359">3881 3757,'-16'7,"-15"11,-5 16,-5 19,1 18,2 17,5 17,9 13,8 7,7 1,7-8,11-13,13-14,14-19,10-22,-3-19</inkml:trace>
  <inkml:trace contextRef="#ctx0" brushRef="#br1" timeOffset="114101.477">4269 4051,'-2'0,"1"-1,0 1,-1-1,1 1,0 0,-1-1,1 1,-1 0,1 0,0 0,-1 0,1 0,0 0,-1 1,1-1,-1 0,1 1,0-1,-1 1,1-1,0 1,0 0,0-1,-1 1,1 0,0 0,0 0,0 0,0 0,0 0,0 0,1 0,-1 0,0 0,0 1,1-1,-1 0,-15 55,10 12,2 1,5 60,-1-62,0-12,11 147,-11-197,1 0,0-1,0 1,0 0,0-1,1 1,-1-1,1 0,0 0,1 0,-1 0,1 0,0 0,0 0,0-1,0 1,1-1,-1 0,1 0,0-1,0 1,0-1,0 1,0-1,0-1,1 1,-1 0,1-1,-1 0,1 0,0-1,-1 1,1-1,0 0,-1 0,5-1,0-1,1 0,-1 0,0-1,-1-1,1 1,0-1,-1-1,0 0,0 0,0-1,-1 1,1-2,19-18</inkml:trace>
  <inkml:trace contextRef="#ctx0" brushRef="#br1" timeOffset="114377.94">4081 4279,'4'7,"14"1,19 1,19-2,16-7,10-5,1-4,-12-1</inkml:trace>
  <inkml:trace contextRef="#ctx0" brushRef="#br1" timeOffset="114630.378">4763 4412,'0'21,"-3"17,1 17,-4 12,-1 8,-3 6,1 2,-1 1,-1-3,2-6,0-6,2-9,-1-12,1-14</inkml:trace>
  <inkml:trace contextRef="#ctx0" brushRef="#br1" timeOffset="114931.58">4642 4612,'-3'-24,"1"15,1 0,-1-1,2 1,-1-1,1 1,1-1,-1 1,2-1,-1 1,1 0,1 0,2-7,-2 13,1 0,-1 0,1 1,0-1,-1 1,1 0,0 1,0-1,1 0,-1 1,0 0,0 0,1 1,-1-1,0 1,1 0,-1 0,1 0,-1 0,0 1,1 0,-1 0,0 0,0 0,0 1,0 0,0 0,0 0,0 0,1 1,7 1,-1 1,0 0,0 1,0 0,0 0,-1 1,0 1,-1 0,0 0,0 1,0 0,-1 0,-1 1,0 0,0 0,-1 1,0 0,0 0,0 5,-5-11,0-1,-1 1,0-1,0 0,0 1,-1-1,1 1,-1-1,0 0,0 1,-1-1,1 0,-1 0,0 0,0 0,0 0,0-1,-1 1,0 0,0-1,0 0,0 0,0 0,-1 0,1 0,-1 0,-9 6,0-1,-1 0,0-1,0 0,0-2,-13 5,-69 10,62-19</inkml:trace>
  <inkml:trace contextRef="#ctx0" brushRef="#br1" timeOffset="114932.58">5164 4399,'18'-2,"13"-2,13-1,10 0,9-2,3 1,-2 1,-11 1,-13 4,-15 2</inkml:trace>
  <inkml:trace contextRef="#ctx0" brushRef="#br1" timeOffset="115211.867">5351 4586,'25'4,"22"2,16-2,10-5,3-1,-5-1,-9-2,-16-1</inkml:trace>
  <inkml:trace contextRef="#ctx0" brushRef="#br1" timeOffset="115462.722">5378 3998,'0'18,"0"20,2 19,4 16,2 11,2 8,0 1,-2-1,-2-5,-1-6,0-17</inkml:trace>
  <inkml:trace contextRef="#ctx0" brushRef="#br1" timeOffset="115800.889">6046 4425,'-3'7,"1"0,0-1,0 1,1 0,-1 0,2 0,-1 0,1 1,0-1,0 0,1 0,0 0,0 0,1 0,-1 0,2 0,-1-1,1 1,0-1,0 1,1-1,0 0,0-1,0 1,1 0,0-1,0 0,0 0,0-1,1 0,5 4,-4-5,0 1,0-1,0-1,0 1,1-1,-1 0,1-1,0 0,-1 0,1 0,0-1,0-1,-1 1,1-1,0 0,-1-1,1 0,-1 0,0-1,0 1,0-2,0 1,0-1,0 0,-1 0,0-1,0 0,0 0,0 0,-1-1,0 0,0 0,-1 0,0-1,0 1,0-1,2-6,-2 4,-1 0,0-1,-1 1,1-1,-2 1,1-1,-2 0,1 0,-1 1,-1-1,0 0,0 0,-1 1,0-1,0 1,-1-1,-1 1,0 0,0 0,0 0,-1 1,0 0,-1 0,0 0,0 0,-1 1,0 0,0 0,-8-4,11 9,-1 0,0 0,-1 1,1-1,0 1,0 0,-1 1,1 0,0-1,-1 1,1 1,0-1,-1 1,1 0,0 0,0 1,0 0,0-1,0 2,0-1,0 0,1 1,-1 0,-1 2,-5 3,0 1,1 0,0 1,1 0,0 0,0 1,1 0,1 0,-1 2,3-3,0 0,0-1,1 2,0-1,0 0,2 1,-1 0,1-1,1 1,0 0,0 0,1 0,1 0,0 0,0 0,1 1,14 38</inkml:trace>
  <inkml:trace contextRef="#ctx0" brushRef="#br1" timeOffset="116050.222">6862 3743,'9'25,"3"29,-1 28,-4 27,-12 25,-19 21,-31 21,-42 14,-55 12,-1-29</inkml:trace>
  <inkml:trace contextRef="#ctx0" brushRef="#br2" timeOffset="-35410.619">3025 6177,'-3'18,"0"13,1 13,-1 12,2 10,0 10,0 12,1 10,0-12</inkml:trace>
  <inkml:trace contextRef="#ctx0" brushRef="#br2" timeOffset="-27742.023">6046 5709,'2'-12,"1"2,0 8,-1 17,0 19,-1 19,0 20,-1 17,0 16,0 16,0-14</inkml:trace>
  <inkml:trace contextRef="#ctx0" brushRef="#br2" timeOffset="-21803.125">9054 6430,'-37'-23,"3"3,35 21,-1-1,1 0,-1 0,1 1,-1-1,1 0,-1 0,1 0,-1 0,1 0,-1 0,1 0,-1 0,1 0,-1 0,1 0,-1 0,1 0,-1 0,1 0,-1 0,1-1,-1 1,1 0,-1 0,1-1,-1 1,1 0,-1-1,0 1,1 0,-1-1,0 1,1 0,-1-1,0 1,1-1,-1 1,0-1,0 1,0-1,1 1,-1-1,0 113,-4-77,-19 282,16-202</inkml:trace>
  <inkml:trace contextRef="#ctx0" brushRef="#br2" timeOffset="-16373.579">12182 5842,'0'-7,"0"1,0 5,0 9,2 12,2 10,-1 12,1 12,1 11,-1 12,-1 9,-6 8,-2-11</inkml:trace>
  <inkml:trace contextRef="#ctx0" brushRef="#br1" timeOffset="28164.249">1207 6966,'-3'0,"5"0,8-3,9 0,11-2,12 0,7-2,5 0,-1 2,-3 2,-10 1,-10 1</inkml:trace>
  <inkml:trace contextRef="#ctx0" brushRef="#br1" timeOffset="29115.479">1582 6417,'-5'20,"1"-1,1 1,1 0,1 0,1-1,0 1,3 9,-2-24,1 0,0 0,0 0,1 0,0 0,-1-1,2 1,-1-1,0 0,1 0,0 0,0 0,0-1,0 0,0 0,1 0,0 0,-1 0,1-1,0 0,0 0,0 0,1-1,-1 0,0 0,1 0,-1-1,0 1,1-1,-1-1,0 1,1-1,-1 0,0 0,1 0,-1-1,0 0,0 0,0 0,-1 0,1-1,0 0,-1 0,0 0,1-1,-2 1,1-1,0 0,-1 0,1 0,0-3,4-13,-2 0,0-1,-1 0,-1 0,-1 0,-1-1,-1 1,-1-1,-1 1,-2-17,3 26,0-1,-1 1,-1 0,0-1,-1 1,0 0,-1 0,0 0,0 1,-3-4,3 12,0 1,1 0,-1 0,0 0,0 0,0 0,0 1,0 0,-1 0,1 0,0 0,0 1,-1 0,1 0,0 0,-1 0,1 0,0 1,-1 0,1 0,0 0,0 1,0-1,0 1,0 0,0 0,0 0,-2 3,-4 1,0 0,0 1,1 0,0 1,0 0,1 0,0 1,0 0,1 1,-1 2,7-11,1 1,0-1,0 0,-1 1,1-1,0 1,0-1,1 1,-1-1,0 0,0 1,1-1,-1 1,1-1,-1 0,1 0,0 1,-1-1,1 0,0 0,0 0,0 1,0-1,0 0,0-1,0 1,0 0,0 0,1 0,-1 0,0-1,0 1,1-1,-1 1,0-1,1 0,-1 1,1-1,-1 0,0 0,1 0,-1 0,1 0,0 0,5 2,10 3</inkml:trace>
  <inkml:trace contextRef="#ctx0" brushRef="#br1" timeOffset="43500.439">2530 6551,'16'-49,"2"1,3 1,1 1,2 1,11-12,-19 30,-5-9,-13 359,9-271,-5-47,0 1,-1-1,0 0,0 1,0-1,0 1,-1 0,0-1,0 1,-1-1,0 1,0-1,0 1,0-1,-1 0,0 0,0 1,-1-1,-2 4,-72 33,77-42,0 0,0 0,1 0,-1-1,0 1,1 0,-1 0,0 0,0 0,1 0,-1 0,0 0,0 0,1 0,-1 0,0 0,1 1,-1-1,0 0,0 0,1 0,-1 0,0 0,0 0,0 1,1-1,-1 0,0 0,0 0,0 1,1-1,-1 0,0 0,0 0,0 1,0-1,0 0,0 0,1 1,-1-1,0 0,0 1,0-1,0 0,0 0,0 1,0-1,0 0,0 0,0 1,0-1,0 0,0 1,-1-1,1 0,0 0,0 1,0-1,0 0,0 0,-1 1,28-3,155-35,-161 23,-21 6</inkml:trace>
  <inkml:trace contextRef="#ctx0" brushRef="#br1" timeOffset="66902.807">14054 6458,'-16'14,"13"-4,0-1,1 1,0 0,0 0,1 0,0 0,1 1,1-1,-1 0,1 0,1 0,0 0,0 0,1 0,3 5,-3-8,0 1,1-1,0 0,0 0,1 0,0 0,0-1,1 0,0 0,0 0,0-1,0 0,1 0,0-1,0 0,0 0,1 0,-1-1,1 0,0-1,4 2,12 1,-6-1,0 1,0 0,0 2,-1 0,0 0,0 2,-10-4,1 0,0 0,0-1,0 0,0 0,1 0,0-1,-1 0,1-1,0 0,0-1,4 1,130 9,22 6,-61-12,19 16,57 4,-111-23,1 3,52 11,109 3,-61-8,8 5,133-5,-269-10,0-2,1-1,-1-3,-1-1,1-2,-1-1,23-10,-55 16,0-1,0 0,0-1,-1 0,0 0,1-1,-2 0,1 0,-1-1,0 0,0 0,-1 0,0-1,0 0,-1 0,0-1,0 0,-1 0,0 0,-1 0,0 0,0-1,-1 1,-1-1,1-6,0 6,-1 0,0 0,-1 0,0 0,-1 0,0 0,0 0,-1 0,0 0,-1 0,0 1,-1-1,0 1,0 0,-1 0,0 1,-1-1,1 1,-2 0,0-1,-4 0,1 1,-1 0,-1 0,0 2,0-1,0 1,0 1,-1 0,0 1,0 0,0 1,-1 0,1 2,-1-1,-1 1,-198-7,66-5,-175-6,186 25,-78-3,-137-27,114 11,131 4,1-4,-57-18,61 11,-1 4,-78-1,-87 17,232 16,29-8</inkml:trace>
  <inkml:trace contextRef="#ctx0" brushRef="#br1" timeOffset="81665.979">3947 6471,'26'-35,"27"-153,-49 222,7 368,-11-393,-5 71,5-78,0 0,-1 1,1-1,-1 0,0 1,1-1,-1 0,0 0,-1 0,1 0,0 0,-1 0,1 0,-1 0,1 0,-1-1,0 1,0-1,1 1,-1-1,-1 0,1 0,0 1,0-1,0-1,0 1,-1 0,1-1,-2 1,4-1,1 0,-1-1,1 1,-1-1,1 1,-1-1,0 1,1 0,-1-1,0 1,1-1,-1 0,0 1,0-1,0 1,1-1,-1 1,0-1,0 1,0-1,0 0,0 1,0-1,0 1,0-1,0 0,0 1,0-1,-1 1,1-1,0 1,0-1,0 0,-1 1,1-1,0 1,-1-1,1 1,-1 0,1-1,0 1,-1-1,1 1,-1 0,1-1,-1 1,1 0,-1-1,1 1,-1 0,1 0,-1 0,0 0,1-1,-1 1,1 0,-1 0,0 0,1 0,-1 0,1 0,-1 0,1 1,-1-1,0 0,115-8,67-7,-142 11</inkml:trace>
  <inkml:trace contextRef="#ctx0" brushRef="#br3" timeOffset="98382.323">5565 6511,'-3'20,"0"0,0 0,1 0,1 0,1 0,2 16,0-31,0 0,0 0,0-1,0 1,1 0,0-1,0 1,0-1,0 0,1 0,0 0,0-1,0 1,0-1,0 0,1 0,-1 0,1-1,0 0,0 1,0-2,0 1,0-1,0 1,0-1,0-1,1 1,-1-1,0 0,1 0,-1-1,0 1,0-1,1 0,-1-1,0 1,0-1,0 0,0 0,-1-1,1 1,0-1,-1 0,0 0,0-1,0 1,2-3,1-4,0-2,0 1,-1-1,-1 0,0 0,-1-1,0 1,0-1,-2 0,1 0,-2 0,0 0,0 0,-1 0,-1-1,0 1,-1 0,0 0,-1 0,-1 1,0-1,-1 1,0 0,0 0,-2 0,1 1,-1-1,-1 2,-1-2,8 10,0 0,0 0,0 0,0 1,-1-1,1 0,0 1,-1-1,1 1,-1-1,1 1,-1 0,0-1,1 1,-1 0,0 0,0 0,0 1,0-1,0 0,0 1,0-1,0 1,0 0,0 0,0 0,-1 0,1 0,0 0,0 0,0 1,0-1,0 1,0-1,0 1,0 0,0 0,-1 1,-1 5,0 0,1 0,0 1,1 0,-1-1,1 1,1 0,0 0,0 0,0 3,-2 15,-8 37,-1 0</inkml:trace>
  <inkml:trace contextRef="#ctx0" brushRef="#br1" timeOffset="129302.653">8640 6645,'9'-19,"6"-12,4-5,1-4,0 2,-2 6,-3 16,-4 18,-7 22,-6 19,-6 16,0 15,1 10,1 4,2-12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7:33.4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602 180,'-13'0,"1"1,-1 1,1 0,0 0,0 1,0 1,0 0,0 1,1 0,0 1,0 0,0 1,1 0,0 0,0 1,1 1,0-1,-3 6,-5 6,0 2,2 0,1 0,1 1,0 1,2 0,1 1,-1 5,-41 150,7 1,-9 112,33-177,10-57,-30 172,4 57,34-252,1 0,2 0,1 0,2-1,1 1,2-1,2 0,1 0,2-1,1 0,1-1,17 28,-15-33,1-1,2-1,1 0,1-2,0 0,2-2,1 0,1-1,9 5,-26-21,0-1,1 0,-1 0,1 0,0-1,0 0,0 0,0-1,1 0,-1-1,1 0,-1 0,1-1,-1 0,1 0,-1-1,1 0,-1-1,0 0,1 0,-1 0,7-4,23-14,-1-2,0-1,-2-2,0-2,-2-1,-1-1,-2-2,1-3,11-7,-2-2,-1-1,-3-2,-2-2,-2-1,-2-1,-2-2,-2-1,-3 0,-3-2,-1-1,3-26,-7-23,-5-1,-4-1,-6 1,-3 0,-6 0,-4 0,-20-72,18 95,-4 2,-3 0,-4 2,-3 0,-4 2,-9-9,37 73,-1 1,0 0,-1 1,0-1,-1 1,0 1,-1-1,0 2,0-1,-1 1,0 0,-1 1,0 1,-1-1,1 2,-1-1,0 2,-1 0,0 0,1 1,-1 1,-7-1,1 5,0 1,1 2,-1 0,1 0,0 2,0 0,0 1,1 1,0 1,1 0,0 1,-10 9,-98 68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0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35,'25'-9,"1"2,0 1,-1 2,2 0,-1 2,0 0,1 2,-1 1,0 1,18 4,-41-6,-1 0,0 0,0 0,0 0,1 1,-1-1,0 1,0 0,0-1,0 1,0 0,0 0,0 0,0 0,0 1,0-1,-1 0,1 1,0-1,-1 1,1 0,-1-1,0 1,1 0,-1 0,0 0,0 0,0 0,-1 0,1 0,0 0,-1 1,1-1,-1 0,0 0,0 0,0 1,0-1,0 0,0 2,-6 4,-1 0,1 0,-1 0,-1-1,1 0,-1-1,0 0,-1 0,1 0,-1-1,0-1,-8 4,-1 1,15-7,-22 15,25-17,-1 0,1 1,0-1,0 1,-1-1,1 1,0-1,0 0,0 1,0-1,0 1,0-1,0 1,0-1,0 1,0-1,0 1,0-1,0 1,0-1,0 1,0-1,1 0,-1 1,0-1,0 1,0-1,1 1,-1-1,0 0,1 1,-1-1,0 0,1 1,-1-1,0 0,1 0,-1 1,1-1,-1 0,1 0,-1 0,0 1,1-1,-1 0,1 0,-1 0,1 0,-1 0,1 0,-1 0,1 0,-1 0,1 0,-1 0,88 21,-72-19,1 1,-1 1,0 0,0 1,-1 1,1 0,-1 1,0 1,-1 0,0 1,0 0,2 4,-14-11,0 0,0 0,0 0,0 1,0-1,-1 1,1-1,-1 1,1 0,-1-1,0 1,0 0,-1 0,1 0,0 0,-1-1,0 1,0 0,1 0,-2 0,1 0,0 0,-1 0,1 0,-1 0,0 0,0-1,0 1,0 0,-1 0,0 1,-3 3,0 0,0 0,-1-1,0 0,0 0,-1 0,0 0,0-1,0 0,-3 1,-11 5,1 0,-1-1,-1-1,0-1,0-1,-4-1,-11-7,32-7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7:39.20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575 0,'28'43,"5"-13,1-1,2-2,1-2,1-1,2-1,55 36,-62-38,0 2,-2 1,0 1,-2 1,-1 2,-1 1,-2 1,-1 2,-1 0,-2 1,6 14,158 390,-159-385,-9-23,-2 1,-1 0,-1 1,-2 0,-1 1,-1 1,-2-1,2 26,-10-11,-2 0,-2 0,-2 0,-2-1,-14 42,-5 32,-1 13,-6-1,-41 99,-55 87,-121 206,-47 39,98-121,33-95,146-299,2 2,2 0,2 1,2 0,3 1,2 1,2-1,2 1,3 36,3-20,-4 0,-2 0,-9 35,-2 14,5 2,6-1,6 41,-1-134,-1 0,-1 0,0-1,-2 1,-1-1,-7 20,3-10,2 1,1 1,2-1,1 1,3 35,-1-30,-1 0,-3-1,-1 1,-2-1,-7 18,-6-23,14-33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7:41.37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76 147,'24'178,"-20"-16,-8-148,-3-39,-70-325,61 258,17 89,1 1,-1 0,0 0,1 0,-1 0,1 0,0 0,0 1,0-1,0 0,0 1,0-1,0 1,0 0,0 0,1 0,-1 0,0 0,1 1,-1-1,1 1,-1-1,1 1,-1 0,1 0,-1 0,1 0,-1 0,1 1,-1-1,1 1,-1 0,1-1,-1 1,2 1,12 0,93 0,98 12,-205-15,-1 1,0 0,1 0,-1 0,1 0,-1 0,0 1,1-1,-1 0,0 1,1-1,-1 0,0 1,0 0,1-1,-1 1,0 0,0 0,0-1,0 1,0 0,0 0,0 0,0 0,0 1,0-1,-1 0,1 0,0 0,-1 1,1-1,-1 0,0 0,1 1,-1-1,0 0,0 1,0-1,1 1,-2-1,1 0,0 1,0-1,0 0,-1 1,1-1,0 0,-1 1,1-1,-1 0,0 0,1 1,-1-1,0 0,0 0,0 0,0 0,0 1,-235 263,221-251,15-24,121-159,-109 155,-8 17,-10 11,-108 159,86-142,25-44,45-87,-42 99,0 1,0-1,0 0,0 0,0 1,0-1,0 0,0 0,0 0,0 1,0-1,-1 0,1 1,0-1,-1 0,1 0,0 1,-1-1,1 1,-1-1,1 0,-1 1,1-1,-1 1,0-1,1 1,-1-1,0 1,1 0,-1-1,0 1,1 0,-1 0,0-1,0 1,1 0,-1 0,0 0,0 0,1 0,-1 0,-6-2,6 3,0 0,0 0,0 0,0 0,1 0,-1 0,0 0,1 0,-1 0,1 1,-1-1,1 0,0 0,-1 1,1-1,0 0,0 1,0-1,0 0,0 0,0 1,0-1,1 0,-1 1,0-1,1 1,-1 2,0 129,-13 90,4-83,6 81,3-155,0-32,-2-25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7:44.3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513 277,'-12'0,"1"0,-1 0,0 1,0 1,0 0,1 0,-1 2,1-1,0 1,0 1,0 0,0 0,1 1,0 1,0-1,1 2,0-1,0 1,1 1,0-1,0 2,-4 6,-16 17,1 3,2 0,2 1,1 1,2 2,2 0,1 0,2 2,2 0,2 1,-1 13,-5 50,5 2,4 0,5 0,5 2,-2-44,4 0,2 0,3-1,3 0,2-1,4 0,2-1,3-1,12 19,-27-64,1-1,0 0,1 0,0-1,2-1,-1 1,2-2,0 0,0 0,1-2,1 1,0-2,1 0,0-1,0 0,1-1,0-1,3 0,17 0,1-1,0-1,0-3,1-1,-1-1,0-3,1-1,-1-2,13-4,-21 2,0-1,-1-1,-1-2,0 0,0-2,-1-2,-1 0,-1-1,23-21,25-27,-3-2,28-40,-74 83,-2 0,0-2,-2 0,0-2,-2 0,-2-1,0 0,-2-1,-1-1,-2 0,5-21,-10-9,-3 1,-2 0,-3-1,-3 1,-2 0,-3 0,-2 1,-15-39,26 91,-29-129,-6 2,-6 1,-58-124,87 229,-2 1,0 0,-2 2,-1 0,-1 1,-1 0,-2 2,-5-5,16 18,0 0,0 1,-1 0,0 1,0 0,-1 1,0 0,0 1,0 0,-1 1,1 1,-1 0,0 1,0 1,0 0,0 0,0 2,-14 1,-4 6,0 2,1 1,0 1,1 2,0 1,2 1,0 2,0 1,2 1,0 1,-20 22,-71 63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7:46.25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1,'-1'4,"-1"2,0 1,1-1,0 1,0 0,0 0,1 0,0-1,0 1,0 0,1 0,0 0,1-1,-1 1,1 0,1-1,-1 0,1 1,0-1,1 0,-1 0,1-1,0 1,1-1,1 2,16 8,0-2,1 0,1-1,0-1,1-1,0-2,23 6,-4-1,-1 1,53 15,-1 3,-2 5,-1 3,-2 5,65 43,-90-39,-2 3,-2 2,-3 3,-2 2,-3 3,-2 2,11 23,-42-56,0 1,-2 0,-2 2,-1 0,-1 0,-2 2,-2-1,-1 2,-1-1,-2 5,0 42,-4 0,-3-1,-4 1,-4-1,-3 0,-4-1,-3 0,-4-2,-3 0,-4-2,-20 34,-11 20,-6-3,-6-4,-5-2,-6-5,-79 87,-291 284,377-408,3 4,4 2,-7 20,59-81,-85 129,-48 100,-46 193,164-373,3 2,3 1,4 2,-6 46,-47 279,17-115,-15 58,52-277,4 1,3 0,3 1,3 1,3 5,-17 218,12-250,7-59,3-6,1-3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7:49.91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0 124,'2'1,"-1"0,0 0,0 1,0-1,0 1,0-1,0 1,0-1,0 1,-1 0,1-1,0 1,-1 0,0 0,1-1,-1 1,0 0,0 0,0 0,0-1,0 1,-1 1,1 0,24 203,-20-178,7 35,-3 0,-3 1,-2 1,-3-59,0-1,0 0,0 1,-1-1,0 0,0 0,0 0,-1 1,1-1,-1 0,0-1,-1 1,1 0,-3 1,5-5,-1-1,0 0,0 0,1 0,-1 0,0 0,0 0,1 0,-1 0,0-1,0 1,1 0,-1 0,0-1,0 1,1 0,-1-1,0 1,1-1,-1 1,1-1,-1 1,0-1,1 1,-1-1,1 1,0-1,-1 0,1 1,-1-1,1 0,0 0,0 1,-1-1,1 0,0 1,0-1,0 0,0 0,0 0,0 1,0-1,0 0,0 0,0 1,0-1,0 0,1 0,-1 1,0-1,0 0,1 0,4-216,1 101,-5 36,-5 1,-9-56,4 61,10 73,0 1,0-1,0 1,0-1,0 1,0 0,0 0,0-1,0 1,0 0,0 0,0 0,0 0,1 0,-1 0,0 0,0 0,0 1,0-1,0 0,0 1,0-1,0 0,0 1,0-1,0 1,0 0,-1-1,1 1,0 0,0 0,0-1,-1 1,1 0,-1 0,1 0,0 0,-1 0,1 0,-1 0,6 4,20 9,0 0,0-2,1-1,0-2,1 0,0-2,21 3,0 1,55 10,-103-20,0 0,0 1,-1-1,1 1,0-1,0 1,-1-1,1 1,-1-1,1 1,-1-1,0 1,1 0,-1-1,0 1,0 0,0-1,0 1,-1 0,1-1,0 1,-1-1,1 1,-1-1,1 1,-1-1,0 1,0-1,0 1,0-1,0 0,0 1,0-1,0 0,0 0,0 0,-1 0,1 0,0 0,-1 0,1 0,-1-1,0 1,-5 7,-71 100,4 3,-15 40,55-98,34-54,0 1,0 0,0 0,1-1,-1 1,0 0,0 0,0-1,0 1,0 0,0 0,0-1,0 1,0 0,0-1,0 1,0 0,0 0,0-1,0 1,0 0,-1 0,1-1,0 1,0 0,0 0,0-1,0 1,-1 0,1 0,0 0,0-1,0 1,-1 0,1 0,0 0,0 0,-1-1,1 1,0 0,0 0,-1 0,1 0,0 0,0 0,-1 0,1 0,0 0,-1 0,1 0,0 0,0 0,-1 0,1 0,0 0,8-29,2-1,1 2,1 0,14-23,-20 38,16-33,1 2,2 0,2 2,32-37,-27 58,-42 62,-19 14,-3-1,-2-1,-2-3,-3 0,3-11,38-54,83-101,-76 109,-10 13,1-6,0 0,-1 1,1-1,0 1,0-1,0 0,-1 1,1-1,0 1,0-1,-1 0,1 0,0 1,-1-1,1 0,0 1,-1-1,1 0,0 0,-1 0,1 1,-1-1,1 0,0 0,-1 0,1 0,-1 0,1 0,0 0,-1 0,1 0,-1 0,1 0,-1 0,1 0,0 0,-1 0,1 0,-1-1,1 1,0 0,-1 0,1 0,-1-1,1 1,0 0,-1 0,1-1,-1-4,-1 0,1 0,0 0,1-1,0 1,-1 0,2 0,-1-1,0 1,1 0,0 0,0 0,1 0,0 0,0-2,-17 41,2 2,1 0,2 0,1 1,2 0,-14 54,16-79,3-17,0-22,24-161,-3 52,-18 133,0-1,-1 0,0 1,0-1,0 1,0-1,0 0,-1 1,1-1,-1 1,0-1,0 1,-1 0,1-1,-1 1,1 0,-1 0,0 0,0 0,1 2,0 1,1-1,-1 1,0 0,1-1,-1 1,0 0,0 0,1 0,-1 0,0 0,0 0,1 0,-1 0,0 0,0 0,1 0,-1 0,0 0,0 0,1 1,-1-1,0 0,1 1,-1-1,0 0,1 1,-1-1,0 1,1-1,-1 1,1-1,-1 1,1 0,-1-1,1 1,0 0,-1-1,1 1,0 0,-1-1,1 2,-15 32,-18 144,33-157,0-21,0 0,1 0,-1-1,0 1,0 0,0 0,0-1,0 1,0 0,0 0,0 0,1-1,-1 1,0 0,0 0,0 0,0 0,1-1,-1 1,0 0,0 0,0 0,1 0,-1 0,0 0,0 0,0-1,1 1,-1 0,0 0,0 0,1 0,-1 0,0 0,0 0,1 0,-1 0,0 0,0 1,0-1,1 0,-1 0,0 0,0 0,1 0,-1 0,0 0,0 0,0 1,0-1,1 0,-1 0,0 0,0 0,0 1,0-1,0 0,1 0,-1 0,0 1,0-1,0 0,14-26,-1 0,-2-1,0-1,5-24,-12 41,0-2,0 3,-1 0,0 0,-1 0,0-1,0 1,-1-1,0 1,-1-6,0 15,0-1,0 1,-1 0,1 0,0 0,-1-1,1 1,-1 0,1 0,-1 0,1 0,-1 0,0 0,1 0,-1 0,0 0,0 0,0 0,0 0,0 0,0 1,0-1,0 0,0 1,0-1,0 1,-1-1,1 1,0 0,0-1,0 1,-1 0,1 0,0 0,0 0,-1 0,1 0,0 0,0 0,-1 1,1-1,0 0,0 1,0-1,-1 1,2-1,-1 0,1 0,-1 0,1 0,-1 0,1 0,-1 0,1 0,-1 0,1 0,-1 0,1 0,-1 0,1 0,0 0,-1-1,1 1,-1 0,1 0,-1-1,1 1,0 0,-1-1,1 1,0 0,-1-1,1 1,0 0,-1-1,1 1,0-1,0 1,0-1,-1 1,1 0,0-1,0 1,0-1,0 1,0-1,0 1,0-1,0 1,0-1,0 1,0-1,0 1,0-1,0 1,0-1,1 1,-1-1,1-38,-1 32,1-3,-1 29,-13 234,-14-11,14-153,4 1,3 37,0 96,3-196,1-7,1-40,1-59,-33 220,24-122,5-15,4-14,20-63,-59 207,73-224,-26 79,-7 18,-7 22,-27 53,62-156,-29 74,0 0,0 1,0-1,0 0,0 0,0 0,0 0,0 1,0-1,0 0,0 0,0 0,1 0,-1 0,0 1,0-1,0 0,0 0,0 0,0 0,0 0,1 0,-1 1,0-1,0 0,0 0,0 0,1 0,-1 0,0 0,0 0,0 0,0 0,1 0,-1 0,0 0,-2 21,-6 26,26-107,-14 57,-7 15,-10 10,-4 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8:03.2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498 142,'-1'-3,"-1"0,0 1,-1-1,1 0,0 1,-1-1,1 1,-1 0,0 0,0 0,0 0,0 0,0 1,0-1,0 1,-1 0,1 0,0 0,-1 0,1 1,-1-1,1 1,-1 0,1 0,-4 0,-1 2,-1-1,1 1,0 1,0 0,0 0,0 0,0 1,0 0,1 1,0 0,0 0,0 0,1 1,0 0,0 0,0 1,-4 6,6-9,-25 32,2 0,1 2,2 1,2 1,1 1,3 0,1 2,2 0,2 0,1 2,-4 44,-1 25,4 1,6 0,5 1,10 90,5-107,5-1,3 0,28 71,-40-138,2 0,2 0,1-1,1 0,1-1,1-1,8 7,-13-20,0 0,1-1,0-1,1 0,0 0,1-2,1 0,0-1,0 0,1-1,0-1,0-1,9 3,-16-7,0-1,0 0,0-1,0 0,0 0,0-1,0 0,0-1,0 0,0 0,0-1,0-1,-1 1,1-2,-1 1,0-1,0-1,0 0,0 0,-1-1,0 0,0 0,0-1,-1 0,0 0,0 0,3-7,12-16,-1-1,-2 0,-1-2,-1 0,-2-1,-1 0,7-33,1-17,-4-1,6-72,-10 31,-6 0,-4 0,-7 0,-5 0,-5 1,-25-98,30 180,-3 0,-1 1,-2 1,-2 0,-2 0,-2 2,-1 0,-2 2,-2 0,-26-30,43 58,1 0,-1 1,-1 0,0 0,0 1,0 0,-1 1,0 0,0 0,0 1,-1 1,0-1,0 2,0 0,0 0,0 1,-1 0,1 1,-1 0,1 1,-1 0,-1 1,-62 26,9 13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8:05.1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9,'27'7,"-1"-2,0-1,1-1,0-2,0 0,-1-2,14-2,-27 3,152-12,-69 4,-1 3,1 5,52 8,-120-5,0 1,-1 2,1 0,-1 2,0 1,-1 1,0 2,0 0,-1 2,-1 1,-1 0,0 2,-1 1,2 3,10 18,-1 1,-2 2,-2 1,-2 2,-2 0,-2 2,-2 1,4 17,0-8,-2 2,-2 1,-4 0,-2 1,-2 1,-3 0,-3 1,-3 0,-3 0,-2 0,-3 0,-5 16,-21 33,-4-1,-6-2,-4-2,-5-1,-4-3,-29 35,-43 94,-201 403,-114 108,234-400,163-279,-8 9,4 2,-17 41,45-69,3 1,1 1,3 0,2 0,-1 23,-15 67,-49 224,58-255,-5 17,6 0,1 119,15-215,2 45,-4-1,-4 1,-4 10,4-24,1 0,3 0,5 27,-2 5,-1 538,-15-427,12-181,-11-29,7-6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8:05.8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27 313,'16'304,"-6"-222,-8-126,-28-328,0 128,25 243,1 0,0-1,-1 1,1 0,0 0,0 0,0 0,0-1,0 1,0 0,0 0,0 0,0-1,1 1,-1 0,0 0,1 0,-1 0,1 0,0 0,-1 0,1 0,0 0,-1 0,1 0,0 0,0 0,0 0,0 1,0-1,0 0,0 1,0-1,0 0,0 1,0 0,0-1,0 1,0 0,1-1,-1 1,0 0,0 0,0 0,0 0,1 0,-1 0,0 0,0 1,0-1,1 0,145 30,-143-30,-1 1,0 0,1-1,-1 1,0 0,0 1,0-1,0 1,0-1,0 1,0 0,0 0,0 0,-1 0,1 0,-1 1,0 0,0-1,1 1,-2 0,1 0,0 0,-1 0,1 0,-1 0,0 0,0 0,0 1,0-1,-1 0,1 1,-1-1,0 1,0-1,0 1,-4 19,-1-1,-1 1,0-2,-2 1,-4 7,-9 30,8-18,2 0,2 1,2 0,-1 32,7-41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8:07.0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540 102,'-12'1,"1"0,-1 0,0 1,1 1,-1 0,1 1,0 0,0 0,0 1,1 1,0 0,0 0,0 1,1 0,0 1,0 0,-2 3,-8 10,1 1,0 1,2 1,0 0,2 1,-7 17,-22 59,5 2,4 1,5 2,4 1,5 1,1 37,8-47,5 1,6 94,2-146,3 0,2-1,2 0,1 0,3-1,2 0,7 12,-11-34,0-1,2 0,0-1,2-1,0 0,1 0,1-2,1 0,1-1,19 13,-24-20,0 0,0-2,1 0,0 0,1-2,0 0,0 0,0-2,1 0,-1-1,1 0,0-1,0-1,0-1,-1-1,12-1,-15-1,0 0,1 0,-2-2,1 1,0-2,-1 0,0 0,-1-1,1 0,-1-1,-1-1,1 1,-1-2,-1 1,8-11,7-11,-1-1,-2-2,-1 1,14-35,-4-1,-2-2,-3-1,-3-1,-4 0,-3-2,-3 0,-3 0,-4-1,-3 0,-3 1,-6-25,-3-17,-5 1,-6 1,-4 0,-6 2,-10-17,34 108,-1 0,-1 0,-1 1,-1 0,0 0,-2 1,-1 1,0 0,-1 1,-1 1,0 0,-10-6,20 19,0 0,-1 1,1 0,-1 0,0 0,0 1,0 0,0 0,-1 1,1 0,0 0,-1 1,1-1,0 2,-1-1,1 1,0 0,0 1,-1 0,1 0,0 0,1 1,-1 0,0 0,1 1,-1 0,1 0,0 0,1 1,-4 3,-12 14,2 1,0 0,2 2,0 0,2 1,0 1,2 0,2 0,0 2,2-1,0 1,3 0,0 1,0 17,-10 67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8:11.2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549 1,'539'76,"-492"-65,0 2,-1 2,0 2,-2 2,0 2,-1 2,-1 2,-2 2,0 1,-2 2,-1 2,-2 1,-1 2,-1 1,-3 1,0 2,-3 1,-1 1,-3 2,-1 0,-2 1,-2 1,2 13,-3 9,-4 0,-2 1,-3 0,-3 0,-4 1,-2-1,-3 1,-3-1,-11 42,-9 14,-6-2,-5-1,-5-2,-44 85,-25 16,-10-5,-8-5,-48 46,51-78,9 5,7 5,-11 44,55-91,6 4,7 2,6 2,7 2,6 2,4 23,-27 223,33-273,5 0,5 17,4-8,-5 0,-10 19,23-141,-11 53,2 2,4-1,2 7,1-16,-1-1,-4 1,-8 22,7-26,-18 181,-22 87,36-137,15-203,0-4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0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0,'0'534,"0"-532,-1 23,1-1,2 1,0-1,1 0,1 1,2-2,0 1,1-1,8 16,-12-34,0-1,0 0,0 0,1 0,0 0,-1 0,1-1,1 0,-1 1,0-2,1 1,-1 0,1-1,0 0,0 0,0 0,0-1,0 0,0 0,1 0,-1 0,0-1,0 0,1 0,-1-1,0 1,0-1,1 0,2-1,52-15,-36 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8:12.3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7 126,'11'36,"2"144,-10 137,-8-269,-2-82,8-36,3 0,3 0,6-18,10-96,-19 9,-13 159,10 19,-1-1,1 1,0-1,1 0,-1 0,0 1,1-1,-1 0,1 0,0 0,-1 0,1-1,0 1,0 0,0-1,1 1,-1-1,0 0,0 0,1 0,-1 0,1 0,-1 0,1-1,-1 1,1-1,-1 1,1-1,0 0,2-1,64 4,-58-3,1-1,-1 2,1 0,0 0,-1 1,1 0,-1 1,8 3,-17-5,0 0,0 1,0-1,0 1,0 0,-1-1,1 1,-1 0,1 0,-1 0,0 0,0 0,0 0,0 1,0-1,0 0,0 0,-1 1,1-1,-1 1,0-1,0 0,0 1,0-1,0 1,0-1,0 0,-2 3,-19 66,-27-13,43-53,-1 0,1 0,0 1,0 0,0 0,1 0,0 0,0 1,0-1,1 1,-1 2,-95 367,45-221,-3-1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8:52.7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0 671,'27'-38,"-26"38,37-39,-1-1,-2-2,-2-2,-2-1,2-7,-22 33,0-2,-1 1,-1-1,-1-1,-1 0,-1 0,-1 0,-1-1,-1 1,-1-1,-1-17,-1 36,0 1,0-1,0 0,-1 0,1 0,-1 0,0 0,0 1,-1-1,1 0,-1 1,0-1,0 1,0 0,0 0,0 0,-1 0,0 0,1 0,-1 0,0 1,0-1,-1 1,1 0,0 0,-1 0,1 1,-1-1,0 1,1 0,-4-1,2 2,-1 0,1 1,-1 0,1 0,0 0,0 1,-1-1,1 1,0 0,0 1,1-1,-1 1,1 0,-1 0,1 1,0-1,0 1,0 0,-2 3,-58 90,52-71,1 1,2 0,0 1,2 0,1 0,1 0,1 1,2 0,1-1,1 1,2 0,0 0,2-1,6 19,-9-39,0 0,1-1,1 1,-1-1,1 0,1 1,-1-1,1 0,0-1,1 1,0-1,0 0,0 0,0 0,1-1,0 0,0 0,1-1,-1 1,1-1,0-1,0 1,1-1,-1 0,0-1,1 0,0 0,0-1,-1 1,1-2,0 1,0-1,3-2,0 0,0 0,0-1,-1-1,1 0,-1 0,0-1,0 0,-1-1,1 0,-1-1,-1 0,1 0,-1 0,0-1,-1-1,0 1,0-1,-1 0,2-4,-7 8,-4 14,4-7,-1 1,1 0,-1-1,1 1,0 0,0-1,0 1,0-1,1 1,-1-1,0 1,1-1,0 0,0 0,0 0,0 0,0 0,0 0,0-1,0 1,1-1,-1 1,1-1,-1 0,1 0,-1 0,1 0,0 0,1-1,84 12,-79-12,-1 0,1-1,-1 0,1-1,-1 1,1-2,-1 1,0-1,0 0,0-1,0 0,-6 3,1-1,-1 0,0 1,1-1,-1 0,0 0,0 0,0 0,-1 0,1 0,0-1,-1 1,0-1,1 1,-1-1,0 1,0-1,-1 0,1 1,0-1,-1 0,0 0,1 0,-1 1,0-1,-1 0,1 0,0 0,-1 1,0-1,1 0,-1 0,0 1,-1-1,1 1,-2-4,0 2,0-1,-1 0,0 1,1-1,-2 1,1 0,0 0,-1 1,0 0,0-1,0 1,0 1,0-1,-1 1,1 0,-1 0,1 1,-1-1,0 1,0 1,1-1,-1 1,0 0,0 0,0 1,0-1,1 1,-1 1,0-1,1 1,-1 0,1 0,0 0,-1 1,1 0,0 0,1 1,-1-1,0 1,1 0,0 0,0 0,0 1,1-1,-1 1,-1 4,3-6,1 0,0-1,0 1,1 0,-1 0,0 0,1 0,0 0,0 0,0 0,0 0,0 0,1 0,-1 0,1 0,0 0,-1 0,1 0,1 0,11 21</inkml:trace>
  <inkml:trace contextRef="#ctx0" brushRef="#br0" timeOffset="657.839">1016 497,'-17'-7,"0"1,-1 0,1 1,-1 1,0 1,0 0,0 2,-1 0,-10 1,26 1,-1 0,1 0,-1 0,1 0,-1 1,1 0,0 0,0 0,-1 0,1 0,1 0,-1 1,0 0,1-1,-1 1,1 0,0 0,0 0,0 1,0-1,1 0,-1 1,1-1,0 1,0 0,0-1,1 1,-1 0,1-1,0 1,0 0,0 0,0-1,1 1,-1 0,1-1,0 1,0-1,0 1,1-1,-1 1,1-1,0 0,0 1,0-1,0 0,1-1,-1 1,1 0,0-1,0 1,0-1,0 0,1 1,4 1,0 0,1-1,0 0,-1 0,1 0,1-1,-1-1,0 0,0 0,0 0,1-1,-1-1,0 0,1 0,-1 0,0-1,0-1,0 0,-1 0,1 0,-1-1,1-1,-1 1,1-2,-7 4,-1 2,-1-1,1 0,-1 1,1-1,-1 1,1-1,-1 1,1-1,0 1,-1-1,1 1,-1 0,1-1,0 1,0 0,-1-1,1 1,0 0,-1 0,1 0,0 0,0 0,-1 0,1 0,0 0,0 0,-1 0,1 0,0 0,0 1,-1-1,1 0,0 0,-1 1,1-1,0 0,-1 1,1-1,0 1,-1-1,1 1,-1-1,1 1,-1 0,1-1,-1 1,0-1,1 1,-1 0,0-1,1 1,-1 0,0 0,4 122,-4-119,-1 79,-4 1,-6 26,7-85,-1-1,-1 0,0 0,-2-1,-1 0,-1 0,-1-1,-1 0,0-1,-5 4,-36 24,51-49,1 0,-1-1,0 1,1 0,-1-1,1 1,-1 0,1-1,-1 0,1 1,0-1,-1 0,1 0,0 0,-1 0,1 0,0 0,0 0,0 0,0-1,0 1,0 0,0-1,1 1,-1 0,0-1,1 1,-1-1,1 1,-1-1,1 0,0 1,0-1,0 1,0-1,0 1,0-1,0 0,0 1,1-1,-1 1,0-1,1 1,0-1,-1 1,1-1,6-32,1 1,1 0,2 0,1 1,1 1,17-26,-21 38,43-90,6 2,4 4,59-74,-84 137,-35 41,-1-1,0 1,0-1,0 1,0 0,0-1,-1 1,1 0,0 0,0-1,0 1,-1 0,1 0,0 0,-1 0,1 0,-1 0,1 0,-1 0,0 0,1 1,-1-1,0 0,0 0,1 0,-1 0,0 0,0 1,-1-1,1 0,0 0,0 0,0 0,-1 0,1 0,-1 1,1 1,0 56,-2-34,2 1,0 0,2 0,1-1,1 1,1-1,5 12,-10-34,1-1,0 1,0-1,0 1,0-1,1 1,-1-1,0 1,1-1,0 0,0 0,-1 0,1 0,0 0,1 0,-1-1,0 1,0-1,1 1,-1-1,3 1,10-1</inkml:trace>
  <inkml:trace contextRef="#ctx0" brushRef="#br0" timeOffset="973.029">1578 270,'-7'16,"-2"9,4 11,4-2</inkml:trace>
  <inkml:trace contextRef="#ctx0" brushRef="#br0" timeOffset="1200.958">1885 657,'-4'-9,"-1"0,1 0,-2 1,1-1,-1 1,0 0,-1 1,0 0,0 0,-8-6,12 11,0 0,0 0,-1 0,1 0,0 1,-1-1,1 1,-1 0,1 0,-1 0,0 1,1-1,-1 1,0 0,1 0,-1 0,0 0,1 1,-1-1,0 1,1 0,-1 0,1 1,-1-1,1 1,0-1,-1 1,1 0,0 0,-1 2,-2 1,0 0,1 0,-1 1,1 0,1 0,-1 0,1 0,0 1,1-1,-1 1,1 0,1 0,-1 1,1-1,1 0,-1 1,1-1,0 1,1 0,0-1,0 1,1 0,0-1,0 1,1-1,-1 0,2 1,-1-1,1 0,0 0,1 0,-1-1,1 1,1-1,-1 0,1 0,0 0,1-1,-1 0,5 3,7 1,0-2,1 0,0-1,1-1,-1-1,1 0,0-2,-1 0,1-1,0-1,0 0,0-2,0 0,0-1,17-6,10-3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5:33.940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1433 1284,'-6'40,"4"-24,4-42,-1 11,0 1,-1-1,-1 1,0-1,-1 1,0-1,-1 1,-4-11,5 19,0 1,-1-1,1 1,-1 0,0 0,0 0,-1 0,0 0,0 1,0-1,0 1,0 0,-1 0,0 1,0-1,0 1,0 0,0 1,-1-1,1 1,-1 0,-5-1,4 2,1 0,-1 1,1-1,-1 2,1-1,-1 1,1 0,0 0,-1 0,1 1,0 0,0 0,0 1,0 0,0 0,0 0,1 1,0 0,-3 2,-5 4,1 2,1-1,0 1,0 1,2-1,-1 2,-1 4,-2 5,0 0,2 1,1 1,1-1,1 2,2-1,0 1,1 0,2 0,1 0,1 1,1-1,1 0,1 1,2-1,0 0,8 21,-8-35,0-1,1 0,1 0,0-1,0 0,1 0,1 0,-1-1,1 0,1 0,0-1,0 0,0-1,1 0,0 0,1-1,-1-1,1 0,1 0,-1-1,0 0,1-1,1 0,19 1,-1-1,1-1,0-2,-1-1,1-2,-1-1,1-2,-2 0,1-2,-1-2,0-1,0-1,7-6,4-1</inkml:trace>
  <inkml:trace contextRef="#ctx0" brushRef="#br1" timeOffset="-54785.193">3999 3664,'-4'0,"-2"2,0 8,1 13,2 17,3 19,2 25,0-2</inkml:trace>
  <inkml:trace contextRef="#ctx0" brushRef="#br1" timeOffset="-48570.961">6700 3865,'-5'20,"-1"21,0 16,1 16,2 12,3 13,2 12,1-12</inkml:trace>
  <inkml:trace contextRef="#ctx0" brushRef="#br1" timeOffset="-44588.655">10001 0,'0'23,"0"23,0 25,-2 22,-1 19,0 17,-1 12,-1-18</inkml:trace>
  <inkml:trace contextRef="#ctx0" brushRef="#br1" timeOffset="-43868.872">9908 1472,'0'13,"0"14,0 12,0 10,2 10,4 14,2 12,0 15,-1 15,-4 15,-3-14</inkml:trace>
  <inkml:trace contextRef="#ctx0" brushRef="#br1" timeOffset="-43078.683">9855 3022,'0'2,"0"8,0 9,0 14,0 21,0 21,0 25,-3 28,0 25,0-12</inkml:trace>
  <inkml:trace contextRef="#ctx0" brushRef="#br1" timeOffset="-39780.881">13224 696,'-5'13,"-1"12,0 13,1 16,2 14,1 17,1 16,0 13,1 14,-2 6,-1-19</inkml:trace>
  <inkml:trace contextRef="#ctx0" brushRef="#br1" timeOffset="-39110.6">13063 2648,'0'18,"0"13,0 10,0 12,0 11,0 12,0 14,-2 12,-6 9,-1-14</inkml:trace>
  <inkml:trace contextRef="#ctx0" brushRef="#br1" timeOffset="-38421.913">12956 3797,'-2'21,"-1"17,2 19,4 18,4 19,0 18,-1 22,-12 22,-6-15</inkml:trace>
  <inkml:trace contextRef="#ctx0" brushRef="#br1" timeOffset="-56133.587">3985 2955,'-2'18,"-1"20,5 19,4 21,6 21,0-5</inkml:trace>
  <inkml:trace contextRef="#ctx0" brushRef="#br1" timeOffset="-49978.82">6913 429,'0'13,"0"14,0 14,0 16,0 16,0 18,0 22,0 18,-2 16,-1-16</inkml:trace>
  <inkml:trace contextRef="#ctx0" brushRef="#br1" timeOffset="-49288.669">6726 2461,'0'14,"0"13,0 16,0 16,2 19,2 19,-1 18,-3 14,-2-15</inkml:trace>
  <inkml:trace contextRef="#ctx0" brushRef="#br1" timeOffset="-57884.927">4120 322,'-3'25,"0"24,0 22,3 19,4 20,1 15,-1 17,0-16</inkml:trace>
  <inkml:trace contextRef="#ctx0" brushRef="#br1" timeOffset="-56946.945">4026 1538,'0'19,"0"16,0 17,2 17,1 20,0 17,-3 19,-6 12,-2-17</inkml:trace>
  <inkml:trace contextRef="#ctx0" brushRef="#br0" timeOffset="1075.951">2221 976,'0'1,"1"-1,-1 0,1 0,-1 0,0 0,1 1,-1-1,0 0,1 0,-1 1,0-1,1 0,-1 0,0 1,0-1,1 0,-1 1,0-1,0 1,1-1,-1 0,0 1,0-1,0 1,0-1,0 0,0 1,0-1,0 1,0-1,0 0,0 1,0-1,0 1,0-1,0 1,0-1,0 0,0 1,-1-1,1 1,0-1,0 0,0 1,-1-1,1 0,0 1,-1-1,1 0,0 0,0 1,-1-1,1 0,-1 0,1 1,0-1,-1 0,1 0,-1 0,15 3,0 0,0-1,-1-1,1 0,0-1,0-1,10-1,-21 2,432-45,85 37,-435 9,-82-1,-3 1,0-1,0 0,1 1,-1-1,1 0,-1 0,0 1,1-1,-1 0,1 0,-1 1,0-1,1 0,-1 0,1 0,-1 0,1 0,-1 0,1 0,-1 0,1 0,-1 0,0 0,1 0,-1 0,1 0,-1 0,1 0,-1 0,1 0,-1-1,0 1,1 0,-1 0,1-1,-1 1,0 0,1-1,-1 1,0 0,1-1,-1 1,0 0,0-1,1 1,-1-1,0 1,0 0,0-1,1 1,-1-1,0 1,0-1,0 1,0-1,0 1,0-1,0 1,0-1,-10-5</inkml:trace>
  <inkml:trace contextRef="#ctx0" brushRef="#br0" timeOffset="8865.913">2663 1618,'3'-31,"1"1,1 0,2 0,2 0,0 1,2 0,1 0,15-23,-24 44,19-32,-21 41,-1-1,1 0,0 0,-1 1,1-1,0 0,-1 1,1-1,-1 1,1-1,-1 1,1-1,-1 1,1-1,-1 1,1 0,-1-1,0 1,1 0,-1-1,0 1,1 0,-1-1,0 1,0 0,0-1,0 1,0 0,0 0,0-1,0 1,0 0,0 0,0-1,0 1,0 0,-1-1,1 1,0 0,0 0,-1 84,-4 0,-3 0,-16 65,-12 85,35-232,1-1,-1 0,1 1,-1-1,0 1,1-1,-1 1,0-1,-1 0,1 0,0 0,-1 0,1 0,-1 0,0 0,1 0,-1 0,0-1,0 1,0-1,0 1,-1-1,1 0,0 0,-1 0,1 0,0 0,-1-1,1 1,-1-1,1 1,-1-1,1 0,-1 0,1 0,-1 0,1-1,-2 1,35-10,20 1,0 2,1 2,42 3,-86 2</inkml:trace>
  <inkml:trace contextRef="#ctx0" brushRef="#br0" timeOffset="9534.398">2769 1351,'0'3,"-3"4,-4 9,-6 8,-6 9,-4 5,-4 4,-3 2,2-1,3-3,4-5,2-9,8-10,6-8,5-9,3-4</inkml:trace>
  <inkml:trace contextRef="#ctx0" brushRef="#br0" timeOffset="45998.106">3425 963,'-18'121,"-10"357,-19 22,44-472,3-33</inkml:trace>
  <inkml:trace contextRef="#ctx0" brushRef="#br0" timeOffset="52011.619">3397 976,'0'1,"0"-1,0 0,1 0,-1 0,0 1,0-1,0 0,0 0,0 0,0 0,0 1,1-1,-1 0,0 0,0 0,0 0,0 0,1 0,-1 0,0 1,0-1,0 0,1 0,-1 0,0 0,0 0,0 0,1 0,-1 0,0 0,0 0,0 0,1 0,-1 0,0 0,0 0,0 0,1-1,-1 1,0 0,0 0,0 0,0 0,1 0,1 25,-5 273,-2-151,-5 435,5-218,4-361,1-1,-1 1,1 0,0-1,0 1,0 0,0-1,0 1,1 0,-1-1,1 1,0 0,0-1,0 1,0-1,0 1,0-1,1 0,-1 1,1-1,0 0,-1 0,1 0,0 0,0-1,0 1,1 0,-1-1,0 0,1 1,-1-1,1 0,0 0,148 28,-122-26,2-1,-1 1,1 1,-1 2,0 1,-1 2,27 11,-55-19,0 0,0 0,1 0,-1 0,0 0,1 0,-1 0,0 0,1 0,-1-1,1 1,0 0,-1-1,1 0,-1 1,1-1,0 0,-1 0,1 0,0 0,-1 0,1 0,0 0,-1 0,1-1,0 1,-1-1,1 1,-1-1,1 0,-1 0,1 1,-1-1,0 0,1 0,-1 0,0-1,0 1,0 0,0 0,0-1,0 1,0 0,0-1,0 1,-1-1,1 0,-1-176,-1 72,-2-151,29-231,-15 372,-3-106,-7 188,2 0,1 0,2 1,1 0,2 0,7-18,-15 51,-1 1,0-1,0 0,0 0,0 0,1 0,-1 0,0 1,0-1,0 0,1 0,-1 0,0 0,0 0,0 0,1 0,-1 0,0 0,0 0,1 0,-1 0,0 0,0 0,0 0,1 0,-1 0,0 0,0 0,1 0,-1-1,0 1,0 0,0 0,1 0,-1 33,0-28,-18 369,-54 298,54-501,7-55,-22 88,25-175,4-46,4 16,1-1,-1 0,0 0,-1 0,1 1,0-1,0 0,-1 0,1 1,-1-1,1 0,-1 1,0-1,0 1,0-1,0 1,0-1,0 1,0-1,0 1,0 0,-1 0,1 0,-1 0,1 0,-1 0,1 0,-1 0,1 0,-1 1,0-1,1 1,-1-1,0 1,0-1,1 1,-1 0,0 0,0 0,1 0,-1 0,0 1,0-1,0 1,-159 34,142-34,0-1,0-1,0 0,0-1,0-1,0-1,1-1,-1-1,-1-1,-43-8,61 13,0 0,1 1,-1-1,1 0,0 0,-1 0,1 0,0 0,0-1,0 1,1 0,-1 0,1-1,-1 1,1 0,-1-1,1 1,0-1,0 1,1 0,-1-1,1-1,-1-4,-4-296,-4 26,16-103,-2 94,10 199,-16 87,0 0,0 0,-1 0,1 0,-1-1,1 1,-1 0,1 0,-1 0,1 0,-1 0,0 0,0 0,0 1,1-1,-1 0,0 0,0 1,0-1,0 0,0 1,-1-1,1 1,0-1,0 1,0 0,0-1,0 1,-1 0,1 0,0 0,0 0,0 0,-1 0,1 0,0 0,0 1,0-1,0 0,-1 1,1-1,0 1,-11-2,-26-2,19 2,1-1,-1-1,1 0,0-2,0 0,-4-2,0 0,0 0,0 2,-1 0,0 2,-12 0,-43-8,-42-2,6-1,-4 1,49 18,103-2,48-9,-63 4,-1 0,2 1,-1 0,0 2,16 2,107 43,66-38,-178-4,0-1,1-1,-1-1,23-4,28-10,-79 13,-1-1,1 1,0-1,-1 1,1 0,0 0,0 0,-1 0,1 0,0 0,-1 0,1 0,0 1,-1-1,1 1,0-1,-1 1,1 0,-1 0,1 0,-1-1,1 1,-1 0,0 1,0-1,1 0,-1 0,0 1,0-1,0 0,0 1,0-1,-1 1,1-1,0 1,-1 0,1-1,-1 1,1 0,-1-1,0 1,0 0,0 191,-3 464,-15-466,-2 75,20-255,0-9,-1-1,1 1,0 0,-1 0,1-1,0 1,0 0,0 0,0-1,1 1,-1 0,0 0,1-1,-1 1,1 0,0-1,-1 1,1-1,0 1,0-1,0 1,0-1,0 1,0-1,1 0,-1 0,0 0,1 1,-1-1,1 0,-1-1,1 1,-1 0,1 0,-1-1,2 1,103-10,-75 3,-9 3,-6-1,1 1,-1 1,1 1,-1 0,1 2,-1-1,7 3,22 16,-42-17,1 1,-1-1,1 0,0 0,0 0,0-1,0 0,0 1,0-1,0-1,1 1,-1 0,0-1,1 0,-1 0,0-1,0 1,1-1,1 0,-4-1,0 0,0 0,0 0,-1 0,1 0,0 0,-1-1,0 1,0 0,1-1,-1 1,-1-1,1 0,0 1,-1-1,1 1,-1-1,0 0,0 0,0 1,0-2,1-8,72-603,-35 33,-37 536,-2 35,1-1,0 1,0-1,2 1,-1 0,2 0,-1-1,3-4,-4 15,-1-1,1 1,0 0,0-1,0 1,-1 0,1 0,0 0,1 0,-1 0,0 0,0 0,0 0,1 0,-1 0,0 1,1-1,-1 0,0 1,1-1,-1 1,1 0,-1-1,1 1,-1 0,1 0,-1 0,1 0,0 0,-1 0,1 1,-1-1,0 0,1 1,-1-1,1 1,-1 0,0-1,1 1,-1 0,0 0,1 0,-1 0,0 0,0 0,0 0,0 0,0 0,0 1,9 3,0 0,1-1,0 0,0-1,0 0,0 0,0-1,1-1,10 0,-22 0,261 1,-65-17,-165 15,-6 0,1 0,-1-2,0-1,0-1,3-2,16-8,-33 10,-1 0,1 0,0 1,0 1,0 0,0 1,0 0,0 0,0 1,0 0,10 3,15 2,1-1,0-2,0-1,18-3,9 1,-50 0,0-1,0 0,0-2,0 1,-1-2,0 0,1 0,2-3,-3 2,0 0,0 1,1 1,0 0,-1 1,2 0,11 0,-33 3,-4 1</inkml:trace>
  <inkml:trace contextRef="#ctx0" brushRef="#br0" timeOffset="54051.99">4092 897,'121'29,"-37"-15,0-4,0-4,4-3,-53-2,130 2,-52-2,0 5,94 18,-187-21,12 4,1-1,0-2,0-1,1-1,-1-2,16-3,-28-1,-15 2,-13 2,-80 4,1-3,-1-5,-48-9,42 4,0 3,-93 7,-229 33,415-34,-40-3,39 4,1-1,-1 0,0 0,1 0,-1 0,1-1,-1 1,0 0,1 0,-1 0,0 0,1-1,-1 1,1 0,-1 0,1-1,-1 1,1-1,-1 1,1 0,-1-1,1 1,-1-1,1 1,0-1,-1 1,1-1,0 0,-1 1,1-1,0 1,0-1,0 0,-1 1,1-1,0 1,0-1,0 0,0 1,0-1,0 0,0 1,0-1,1 1,-1-1,0 0,0 1,0-1,1 1,-1-1,0 0,1 1,-1-1,0 1,1-1,4-3,0 0,0 1,1-1,-1 1,1 0,0 1,-1-1,1 1,1 1,-1-1,0 1,0 0,0 0,1 0,3 1,-9 0,58-3,-1 2,1 3,0 2,7 4,39 2,115 1,1-9,26-11,-148 8,-99 1,-1 0,0 0,1 0,-1 0,1 0,-1 1,1-1,-1 0,1 0,-1 1,1-1,-1 0,1 1,-1-1,1 1,0-1,-1 0,1 1,0-1,-1 1,1-1,0 1,-1-1,1 1,0-1,0 1,0-1,0 1,-1 0,1-1,0 1,0-1,0 1,0-1,0 1,0 0,0-1,1 1,-1-1,0 1,0-1,0 1,1-1,-1 1,0-1,0 1,1-1,-1 1,0-1,1 1,-1-1,1 1,-1-1,1 0,-1 1,0-1,1 0,-1 0,1 1,-1-1,1 0,-21 5,-1-1,0-2,0 0,0-1,-14-1,7 0,-232-6,-47-16,204 13,71 7,0 1,0 1,0 1,0 3,0 0,0 2,-1 2,71-8,324-58,-115 40,229 14,-292 6,-537 14,201 3,46-4,0-4,-1-5,-21-5,99-8,29 6,0 1,0 0,-1-1,1 1,0-1,0 1,0 0,0-1,0 1,0-1,0 1,0 0,0-1,0 1,0-1,0 1,0 0,0-1,0 1,0-1,0 1,1 0,-1-1,0 1,0 0,0-1,1 1,-1 0,0-1,0 1,1 0,-1-1,0 1,1 0,-1 0,0-1,1 1,-1 0,1 0,-1 0,0 0,1-1,-1 1,1 0,-1 0,0 0,1 0,-1 0,1 0,-1 0,0 0,1 0,-1 0,1 0,-1 1,0-1,1 0,-1 0,1 0,-1 0,0 1,1-1,-1 0,0 0,1 1,203-11,268 3,-423 5</inkml:trace>
  <inkml:trace contextRef="#ctx0" brushRef="#br0" timeOffset="61365.29">4841 1738,'3'-18,"110"-308,-114 325,1 0,0 1,0-1,0 0,0 0,0 1,0-1,0 0,0 0,1 1,-1-1,0 0,0 0,1 1,-1-1,0 0,1 1,-1-1,1 0,-1 1,1-1,-1 1,1-1,-1 0,1 1,-1-1,1 1,0 0,-1-1,1 1,0 0,-1-1,1 1,0 0,0 0,-1-1,1 1,0 0,0 0,0 0,1 117,-9 18,-6 0,-5-1,-16 43,29-151,-1 0,-1 0,-1-1,-1 0,-1 0,-3 2,13-25,-1-1,-1 1,1 0,0 0,0 0,-1-1,1 1,-1-1,1 1,-1-1,0 0,1 1,-1-1,0 0,0 0,0 0,0 0,0-1,0 1,0-1,0 1,0-1,-1 1,14-10,13-3,0 1,1 1,0 1,0 1,1 1,-1 2,2 0,-1 2,0 1,1 1,-1 1,8 2,-23 0,1 1,-1 0,0 1,0 0,0 0,0 1,8 6,0 0</inkml:trace>
  <inkml:trace contextRef="#ctx0" brushRef="#br0" timeOffset="62774">5537 856,'-1'1,"1"-1,0 0,0 1,0-1,-1 0,1 1,0-1,0 1,0-1,0 0,0 1,0-1,0 0,0 1,0-1,0 1,0-1,0 0,0 1,1-1,-1 1,0-1,0 0,0 1,0-1,1 0,-1 1,0-1,0 0,1 1,-1-1,0 0,0 0,1 1,-1-1,0 0,1 0,-1 0,0 1,1-1,-1 0,1 0,-1 0,0 0,1 0,-1 0,1 0,-1 0,0 0,1 0,-1 0,1 0,-1 0,0 0,1 0,-1 0,0 0,1-1,-1 1,0 0,1 0,30 5,-1 0,1-3,1 0,-1-2,0-1,30-5,242-14,-302 20,2 0,0-1,-1 1,1 0,0 0,-1 1,1-1,0 0,-1 1,1 0,-1-1,1 1,-1 0,1 0,-1 1,1-1,-1 0,0 1,0 0,1 0,-3-1,-1 1,1-1,-1 0,1 1,-1-1,0 0,0 1,1-1,-1 0,0 0,0 0,0 0,0 0,0 0,-1 0,1 0,0-1,0 1,-1 0,1-1,0 1,-1-1,1 1,0-1,-1 0,1 1,-1-1,1 0,0 0,-1 0,1 0,-1 0,1 0,-1-1,-133-8,70 0,11 4,0 3,-1 2,1 2,0 3,0 2,0 2,-21 8,34-1,42-16,-1 1,0 0,0-1,1 1,-1 0,0-1,1 1,-1-1,0 1,1 0,-1-1,1 1,-1-1,1 1,-1-1,1 0,-1 1,1-1,0 1,-1-1,1 0,0 0,-1 1,1-1,0 0,-1 0,1 0,0 0,-1 0,1 0,0 0,0 0,-1 0,1 0,0 0,-1 0,1 0,0-1,-1 1,1 0,0-1,225-10,-21 9,-156 9,-49-6,1-1,-1 0,0 1,0-1,0 1,1-1,-1 1,0-1,0 1,0-1,0 1,0-1,0 0,0 1,0-1,0 1,0-1,0 1,0-1,0 1,0-1,-1 1,1-1,0 1,0-1,0 0,-1 1,1-1,0 0,-1 1,1-1,0 1,-1-1,1 0,0 0,-1 1,1-1,-1 0,1 0,0 1,-1-1,1 0,-1 0,1 0,-1 0,1 0,-1 0,1 0,-1 0,1 0,-1 0,1 0,0 0,-1 0,1 0,-1 0,1 0,-1 0,1 0,-1-1,1 1,-1 0,-173 6,115-7,-228 0,770-25,-426 29,-51 1,-19-1,-4-4,-1-1,1-1,-1 0,1-1,0-1,-9-4,-40-10,-20 4,48 11</inkml:trace>
  <inkml:trace contextRef="#ctx0" brushRef="#br2" timeOffset="91443.174">6191 869,'0'125,"11"669,-10-769,0-17,0 1,0-1,-1 1,0 0,-1-1,0 1,0-1,-1 1,-2 3,4-11,-1-1,1 0,-1 1,1-1,-1 0,1 0,-1 1,0-1,1 0,-1 0,1 0,-1 0,0 0,1 0,-1 0,0 0,1 0,-1 0,1 0,-1 0,0 0,1-1,-1 1,1 0,-1 0,0-1,1 1,-1 0,1-1,-1 1,1 0,-1-1,1 1,0-1,-1 1,1-1,-1 1,1-1,0 1,-1-1,1 0,0 1,0-1,0 1,-1-1,1 0,0 1,0-1,0 0,0 1,0-1,0 1,0-1,0 0,0 1,1-1,-12-31,2-1,2 1,0-1,3-1,0 1,2-26,1 42,-1-147,7 1,12-51,-12 150,7-160,-10 208,13 43,6 66,-5 2,-3 0,-5 1,-3 0,-5 0,-4 0,-8 25,1 108,9 69,-3-289,0-29,-4-49,4-1,3-58,1 49,-25-676,9 1025,-6-55,-1 5,5 124,20-239,-8 154,-3-203,36-52,10-10,1 2,-1 2,1 1,-1 1,1 3,-1 1,1 1,-2 2,1 2,4 2,-27-5,-24-8,-2-1,-272-30,190 26,1-4,-17-7,-1-4,113 22,-1 0,0 1,1-1,-1 0,0 0,1 1,-1-1,0 0,0 0,1 1,-1-1,0 0,0 1,0-1,1 0,-1 1,0-1,0 0,0 1,0-1,0 0,0 1,0-1,0 1,0-1,0 0,0 1,0-1,0 0,0 1,0-1,0 1,0-1,0 0,0 1,-1-1,1 0,0 1,0-1,0 0,-1 1,1-1,0 0,0 0,-1 1,1-1,0 0,-1 0,1 1,0-1,-1 0,1 0,0 0,-1 0,1 0,-1 0,15 6,-1 0,1-1,0-1,0-1,1 0,-1 0,1-2,-1 0,8 0,-14-1,456 15,-453-14,0 1,0-1,0 2,0-1,0 1,-1 1,1 0,5 4,-17-8,1 0,-1 0,1 0,-1 0,1 1,-1-1,1 0,0 0,-1 1,1-1,-1 0,1 0,-1 1,1-1,0 1,-1-1,1 0,0 1,-1-1,1 1,0-1,0 1,0-1,-1 0,1 1,0-1,0 1,0-1,0 1,0-1,0 1,0 0,0-1,0 1,0-1,0 1,0-1,0 1,0-1,0 1,1-1,-1 1,0-1,0 0,0 1,1-1,-1 1,0-1,1 1,-1-1,0 0,1 1,-1-1,1 0,-1 0,1 1,-1-1,0 0,1 0,-1 1,1-1,-1 0,1 0,-1 0,1 0,0 0,-43 6,-80-7,180 11,-48-10,-1 0,1 0,0-1,-1-1,1 1,0-2,-1 1,0-1,0-1,0 1,0-2,0 1,-1-1,0 0,0-1,0 0,-1 0,1-1,-2 0,1 0,-1-1,0 0,0 0,-1 0,0 0,3-9,7-26,-2 0,-1 0,-3-1,-1-1,-2 1,-3-1,-1 0,-4-41,2 78,-30-928,33 874,4 53,0 26,10 202,-9 559,-17-657,5-105,4-16,-1 0,1 0,0 0,-1 1,1-1,0 0,-1 0,1 0,-1 0,1 0,0 0,-1 0,1 0,0 0,-1 0,1 0,0 0,-1-1,1 1,0 0,-1 0,1 0,0 0,-1 0,1-1,0 1,0 0,-1 0,1-1,0 1,0 0,-1 0,1-1,0 1,0 0,0-1,-1 1,1 0,0-1,0 1,0 0,0-1,0 1,0 0,0-1,0 1,0 0,0-1,0 1,0 0,0-1,0 1,0 0,0-1,0 1,0 0,1-1,-1 1,-8-40,1 0,3 0,1-1,2 0,0 11,-3-614,10 536,5 0,11-41,-4 88,-18 61,1-1,0 1,-1-1,1 1,-1 0,1-1,0 1,0 0,-1 0,1-1,0 1,-1 0,1 0,0 0,0 0,-1 0,1 0,0 0,0 0,-1 0,1 0,0 0,-1 1,1-1,0 0,0 0,-1 1,1-1,-1 0,1 1,0-1,-1 1,1-1,-1 1,1-1,-1 1,1-1,-1 1,1 0,-1-1,0 1,1 0,-1-1,0 1,1 0,-1-1,0 1,0 0,0 0,0-1,0 1,0 0,0 0,0-1,0 1,0 0,0 0,0-1,-1 1,1 0,0 0,15 60,-3 0,-3 1,-2 0,-3 1,-4 59,0-114,0 113,-5 1,-6 0,-5-2,-9 16,11-91,9-48,-7-92,11 69,-3-568,5 524,2 0,4 0,3-2,-3 47,1 23,4 67,-8 123,-9 0,-8 0,-8-1,-30 114,34-199,13-67,-2 0,-2-1,-1 0,-1 0,-2-1,-2-1,-13 26,25-55,1 0,0 0,-1-1,0 1,1 0,-1-1,0 1,-1-1,1 0,0 1,-1-1,1 0,-1 0,1-1,-1 1,0-1,0 1,0-1,0 0,0 0,0 0,0 0,0-1,0 1,-1-1,1 0,0 0,0 0,0 0,-1 0,-2-1,-98-40,76 31,-1-1,1-1,1-1,0-2,1 0,1-2,-15-13,30 22,8 5,0 0,0 1,0-1,-1 0,1 1,-1 0,0-1,1 1,-1 0,0 1,0-1,0 0,-1 1,1 0,0 0,0 0,-1 0,1 0,0 0,-1 1,1 0,-1 0,1 0,-1 0,1 0,-1 1,1-1,0 1,-1 0,1 0,0 0,0 1,-2 0,3 0,-13 11,15-13,0 0,0 0,0-1,0 1,1 0,-1 0,0 0,0-1,0 1,0 0,0 0,0-1,0 1,0 0,0 0,0 0,1-1,-1 1,0 0,0 0,0-1,-1 1,1 0,0 0,0-1,0 1,0 0,0 0,0 0,0-1,0 1,0 0,0 0,-1 0,1-1,0 1,0 0,0 0,0 0,-1 0,1-1,0 1,0 0,0 0,-1 0,1 0,0 0,0 0,-1 0,1-1,0 1,0 0,0 0,-1 0,1 0,0 0,0 0,-1 0,1 0,0 0,0 1,-1-1,1 0,0 0,0 0,22-82,-11 45,-2-1,-1 0,-2 0,0-12,-4-198,-4 131,6 1,12-68,-8 122,3 1,3 0,13-31,11-27,-38 119,0 0,0 1,0-1,0 0,0 0,0 0,1 0,-1 1,0-1,0 0,0 0,0 0,0 0,0 0,0 1,0-1,1 0,-1 0,0 0,0 0,0 0,0 0,1 0,-1 0,0 1,0-1,0 0,0 0,1 0,-1 0,0 0,0 0,0 0,0 0,1 0,-1 0,0 0,0 0,0 0,0 0,1 0,-1-1,0 1,0 0,0 0,0 0,1 0,-1 0,0 0,0 0,0 0,0-1,4 23,2 288,-5-79,6-118,-5-108,-1-14,0-16,-2-237,9-258,-5 496,-2 28,1 44,-38 1158,16-975,8-186,13-44,-1 0,1 0,-1 0,1 0,0 0,-1 0,1 0,0-1,0 1,0 0,-1 0,1-1,0 1,0 0,0-1,0 1,0-1,0 0,0 1,0-1,0 0,1 1,-1-1,0 0,0 0,0 0,0 0,0 0,0 0,0 0,1-1,-1 1,5 0,155 12,42 15,-107-31,-93 0,1 1,0-1,-1 0,0 0,0 0,0 0,-1-1,1 1,-1-1,0 0,0 1,-1-1,1 0,-1 0,0 0,0 0,-1 0,0 0,0 0,0 0,0-3,26-650,-27 519,0 3,6 0,7-16,-8 128,0 1,1-1,1 1,1 1,2-1,0 1,1 1,1-1,12-16,-23 39,0-1,0 1,0-1,0 0,1 1,-1-1,0 0,0 1,0-1,1 0,-1 1,0-1,0 0,1 0,-1 1,0-1,0 0,1 0,-1 0,0 1,1-1,-1 0,1 0,-1 0,0 0,1 0,-1 0,0 0,1 0,-1 1,0-1,1-1,-1 1,1 0,-1 0,0 0,1 0,-1 0,0 0,1 0,-1 0,0-1,1 1,-1 0,0 0,1 0,-1-1,0 1,1 0,-1 0,0-1,0 1,1 0,-1-1,0 1,0 0,0-1,0 1,1 0,-1-1,0 1,0 0,0-1,0 1,0-1,0 1,0 0,0-1,0 1,2 31,-32 288,-31 383,51-652,6-54,5-126,21-163,23-66,-40 329,-2 24,-2 21,-3 78,-4-1,-15 71,9-69,-7 11,13-118,5-9,2-1,1 0,0 0,2 1,3-11,-1 28,-5 25,-18 100,-4-1,-6-2,-18 44,-25 66,51-142,6 54,14-136,-1 1,0-1,0 0,0 0,-1 0,1 0,-1 1,0-1,0 0,0 0,0 0,0 0,0-1,-1 1,0 0,1 0,-1-1,0 1,0-1,-1 0,1 1,0-1,-1 0,1 0,-1-1,0 1,0-1,0 1,1-1,-1 0,-1 1,-118-9,37-1,-139 8,221 1,0-1,0 0,0 0,0 0,0 0,0-1,0 1,1-1,-1 0,0 0,0 0,0 0,0 0,1 0,-1-1,1 0,-1 1,1-1,0 0,-1 0,1 0,0-1,0 1,0 0,1-1,-1 1,1-1,-1 0,1 1,0-1,0 0,0 0,0-3,-1-16,2 0,1-1,1 1,1 0,1 0,0 0,2 0,1 1,3-8,5-19,1-11,-3-1,-2-1,-3 0,-1-35,-2-67,0-29,9 1,14-40,1 64,-23 138,1 48,-7 454,10 185,-9-623,2 38,-3 0,-11 73,7-131,4-14,-1-1,1 1,-1 0,1-1,-1 1,1 0,0-1,-1 1,1 0,0 0,-1-1,1 1,0 0,0 0,0 0,0-1,0 1,0 0,0 0,0 0,0-1,0 1,0 0,0 0,1 0,-1-1,0 1,1 0,-1 0,0-1,1 1,-1 0,1-1,-1 1,1-1,-1 1,1 0,0-1,-1 1,1-1,0 0,-1 1,1-1,0 1,-1-1,1 0,0 0,0 1,0-1,-1 0,1 0,0 0,0 0,0 0,-1 0,43-1,0-2,0-2,39-11,-73 14,2-1,0 0,1 0,0 1,0 0,0 1,0 1,0 0,-1 0,1 1,0 1,0 0,0 0,2 2,-13-3,-1-1,1 0,0 0,0 1,-1-1,1 0,0 0,0 0,-1 0,1 0,0 0,0 0,0 0,-1 0,1-1,0 1,0 0,-1 0,1-1,0 1,0 0,-1-1,1 1,0-1,-1 1,1-1,-1 1,1-1,-1 1,1-1,-1 0,1 1,-1-1,1 0,-1 1,0-1,1 0,-1 0,0 1,0-1,0 0,0 0,1 0,3-39,-4 37,8-527,23 57,-38 454,-2 17</inkml:trace>
  <inkml:trace contextRef="#ctx0" brushRef="#br0" timeOffset="97496.608">6807 830,'698'-28,"-618"26,-1-3,0-4,5-4,23-1,1 6,0 4,20 6,-75-2,324-27,-166 28,-173 9,-38-9,0 0,0 0,-1-1,1 1,0 0,-1 0,1-1,-1 1,1 0,-1-1,1 1,-1 0,1-1,-1 1,0-1,1 1,-1-1,0 1,1-1,-1 1,0-1,0 0,1 1,-1-1,0 0,0 0,0 0,0 0,1 0,-1 1,0-1,0-1,0 1,0 0,1 0,-1 0,-1 0,-22 5</inkml:trace>
  <inkml:trace contextRef="#ctx0" brushRef="#br0" timeOffset="98440.241">7822 1672,'19'-40,"112"-168,-102 169,-28 39,-1 1,1-1,-1 1,1 0,-1-1,1 1,-1-1,1 1,-1 0,0-1,0 1,1 0,-1-1,0 1,0 0,0-1,1 1,-1 0,0 0,0-1,0 1,0 0,-1 0,1-1,0 1,0 0,0-1,0 1,-1 0,1-1,0 1,-1 0,1-1,-1 1,1 0,-14 73,3 0,4 1,3 0,6 71,-3 25,-13-84,13-84,0-1,0 1,0 0,-1-1,1 1,-1-1,0 1,0-1,0 0,0 0,0 0,0 0,-1 0,1 0,0 0,-1-1,0 0,1 1,-1-1,0 0,0 0,0 0,1-1,-1 1,0-1,0 1,-3-1,-32-5,38 5,0-1,0 1,0-1,0 1,0-1,1 1,-1-1,0 1,0-1,0 1,0-1,1 1,-1 0,0-1,0 1,1-1,-1 1,0 0,1-1,-1 1,0 0,1-1,-1 1,1 0,-1-1,0 1,1 0,-1 0,1 0,-1-1,1 1,-1 0,1 0,-1 0,1 0,-1 0,1 0,-1 0,1 0,-1 0,1 0,-1 0,1 0,-1 1,0-1,1 0,-1 0,1 0,-1 1,1-1,257-41,-255 40,0 1,0-1,0 1,0-1,0 1,0 0,0 0,0 0,0 0,0 1,0-1,0 1,0 0,0 0,0 0,0 0,0 1,0-1,-1 1,1-1,-1 1,1 0,-1 0,0 0,1 1,-1-1,0 0,-1 1,2 0,-1 13</inkml:trace>
  <inkml:trace contextRef="#ctx0" brushRef="#br0" timeOffset="98739.483">8477 2140,'-11'0,"-6"0,-1 0</inkml:trace>
  <inkml:trace contextRef="#ctx0" brushRef="#br0" timeOffset="106623.231">8852 790,'21'-13,"-3"8,0 2,0 0,0 1,0 1,0 0,0 1,1 2,-1 0,0 0,0 2,-1 0,1 1,3 2,-17-5,1-1,-1 1,0 0,0 0,0 0,0 0,-1 1,1 0,-1 0,1 0,-1 0,0 0,0 0,0 1,-1 0,1-1,-1 1,0 0,0 0,0 0,-1 1,0-1,1 0,-1 1,-1-1,1 1,-1-1,1 0,-1 1,0-1,-1 1,1-1,-1 1,-1 3,-35 147,26 196,-22 173,33-319,1-205,-1 1,0-1,0 1,1-1,-1 0,0 1,0-1,1 1,-1-1,0 1,0-1,0 1,0-1,0 1,0-1,0 1,0-1,0 1,0-1,0 1,0-1,0 1,-1-1,1 1,0-1,0 1,0-1,-1 0,1 1,0-1,-1 1,1-1,0 0,-1 1,1-1,0 0,-1 1,1-1,-1 0,1 0,0 1,-1-1,1 0,-1 0,1 0,-1 0,1 1,-1-1,1 0,-1 0,1 0,-1 0,1 0,-1 0,-6-15,0-5</inkml:trace>
  <inkml:trace contextRef="#ctx0" brushRef="#br0" timeOffset="110741.341">9133 856,'-13'-28,"10"26,6 19,0-6,9 88,-4 1,-6 83,-2-176,-8 317,-19 33,-12-54,31-270,8-33,0-1,0 1,0 0,0 0,0-1,-1 1,1 0,0 0,0 0,0-1,-1 1,1 0,0 0,0 0,-1-1,1 1,0 0,0 0,-1 0,1 0,0 0,-1 0,1 0,0 0,0 0,-1 0,1 0,0 0,-1 0,1 0,0 0,0 0,-1 0,1 0,0 0,-1 0,1 0,10-140,7-215,-17-67,-1 222,0 123,1 77,0 0,0 0,0 0,-1 0,1 0,0 0,0 0,-1 0,1 0,0-1,-8 93,3 0,6 24,-1-36,4 192,22 117,-24-367,3 15,-2 0,-2 0,-1 0,-4 23,4-58,1-1,-1 1,0-1,1 1,0-1,-1 1,1-1,0 1,0-1,0 0,0 1,0-1,0 0,0 0,0 0,0 0,0 0,1 0,-1 0,0 0,1 0,-1-1,1 1,-1-1,1 1,-1-1,1 1,0-1,-1 0,1 0,-1 0,1 0,0 0,-1 0,1 0,-1 0,1-1,-1 1,1-1,-1 1,1-1,-1 1,1-1,-1 0,1 0,12 0,184-15,-16 30,142-14,-320 1,0-1,0 1,0-1,0 0,1 0,-1-1,0 1,0-1,0 0,0 0,0 0,0 0,-1-1,1 1,0-1,-1 0,1 0,-1-1,1 1,-1-1,0 0,0 1,0-1,-1-1,1 1,-1 0,0-1,1 1,-2-1,1 1,0-1,-1 0,1 0,-1 0,0 0,0-3,-1-233,8 50,-10-56,-7 62,8 0,17-124,-10 266,2-1,1 1,2 0,3 1,12-28,-1 29,-26 63,0-22,1-1,-1 1,0 0,1 0,-1 0,1 0,0 0,-1 1,1-1,0 0,0 0,0 0,0 0,0 0,0 0,0 0,0 0,0 1,0-1,0 0,1 0,-1 0,0 0,1 0,-1 0,1 0,-1 0,1 0,0 0,-1-1,1 1,0 0,0 0,0 0,-1-1,1 1,0 0,0-1,0 1,0-1,0 1,0-1,0 0,0 1,0-1,0 0,1 0,-1 0,0 1,0-1,0 0,0-1,26 7,-1-1,1-1,0-2,0 0,26-3,-15 1,655 6,-311 19,-319-21,0-2,1-3,36-6,115-5,66 7,-280 4,0 1,0 0,1 0,-1 0,0 0,0 0,0 0,1 0,-1 0,0 0,0 0,0 1,0-1,1 0,-1 1,0-1,0 1,0 0,0-1,0 1,0 0,0-1,-1 1,1 0,0 0,0 0,0 0,-1 0,1 0,0 0,-1 0,1 0,-1 0,0 0,1 0,-1 0,0 1,1-1,-1 0,0 0,0 0,0 1,0-1,0 0,0 0,-1 0,1 0,0 1,-1-1,1 0,-1 0,-42 111,37-81,1 0,2 0,1 1,2-1,1 1,1-1,1 0,4 7,5 88,-11-87,-1 0,-2 1,-2-1,-1 0,-2-1,-8 23,-24 154,28-130,-8 150,16-201,-3 11,3 0,1 0,3 1,1-1,5 95,-6-137,1-1,-1 0,1 0,0 0,0 0,0 0,0 0,0 0,1 0,-1-1,0 1,1-1,-1 0,1 0,0 0,-1 0,1 0,0 0,-1-1,1 1,0-1,0 0,0 0,-1 0,1 0,0-1,0 1,0-1,-1 1,1-1,1-1,10 2,467-2,-291 29,-186-27,1 0,-1-1,0 0,0 0,0 0,0 0,0 0,0-1,0 0,0 0,0 0,-1 0,1-1,-1 1,0-1,1 0,-1 0,0 0,-1 0,1-1,1-2,41-82,-35 45,-1 1,-2-1,-3 0,-1-1,-1 1,-4-11,4-59,8-667,-23 529,0 85,12 164,1 0,0 0,0 0,0 0,0 1,0-1,0 0,1 0,-1 0,0 0,1 1,0-1,-1 0,1 1,0-1,0 0,0 1,0-1,0 1,0-1,0 1,1 0,-1-1,1 1,-1 0,1 0,-1 0,1 0,-1 0,1 0,0 1,0-1,-1 0,1 1,0 0,0-1,0 1,-1 0,1 0,0 0,0 0,0 0,0 0,0 1,389-19,502-63,278-20,-1189 84,-7 2,-2-1</inkml:trace>
  <inkml:trace contextRef="#ctx0" brushRef="#br3" timeOffset="188679.299">202 4159,'-11'63,"-3"0,-3 0,-2-2,-11 19,29-76,-93 233,84-212,4-20,8-18,70-191,32-216,-78 363,-25 56,0 1,-1 0,1 0,0 0,-1 0,1 0,0 0,-1 0,1 0,0 0,0 0,-1 0,1 0,0 1,-1-1,1 0,-1 1,1-1,0 0,-1 1,1-1,-1 0,1 1,-1-1,1 1,-1-1,1 1,-1 0,1-1,-1 1,0-1,1 1,-1 0,0-1,1 1,-1 0,0-1,0 1,0 0,0-1,0 1,0 0,0 0,0-1,0 1,0-1,48 200,-18-89,-12-51,-3 2,-3-1,4 53,-17-61,-2-35</inkml:trace>
  <inkml:trace contextRef="#ctx0" brushRef="#br3" timeOffset="188988.497">69 4533,'-5'-5,"1"-1,9 1,11 0,13 2,15 1,11 1,8-2,4 0,0-3,-4 1,-14 1</inkml:trace>
  <inkml:trace contextRef="#ctx0" brushRef="#br3" timeOffset="189345.053">710 4399,'6'19,"1"-1,1 0,0 0,2-1,0 0,0-1,2 0,0 0,0-1,2-1,0 0,0-1,2-1,-1 0,5 2,-13-10,-3-1,0 0,1 0,-1 0,1-1,-1 0,1 1,0-2,0 1,0-1,0 1,0-1,0-1,0 1,2-1,-6-1,1 0,-1 0,0 0,1-1,-1 1,0 0,0-1,0 1,0-1,0 1,0-1,0 0,0 1,-1-1,1 0,-1 1,1-1,-1 0,0 0,0 0,1 1,-1-1,-1-2,2-1,6-62,-8 54,1 0,0 0,1 0,1 0,0 1,1-1,0 0,0 1,2 0,0 0,0 0,1 1,0-1,1 1,0 1,1-1,0 1,1 1,0-1,15-5</inkml:trace>
  <inkml:trace contextRef="#ctx0" brushRef="#br3" timeOffset="189637.368">1219 4720,'38'-18,"1"-1,-2-2,-1-1,-1-2,4-5,-30 23,-1-1,0-1,0 1,0-1,-1 0,0-1,0 0,-1 0,-1-1,1 1,-2-1,1 0,-1-1,1-6,-5 14,1 1,-1-1,-1 0,1 1,0-1,-1 0,1 1,-1-1,0 1,0-1,0 1,0-1,0 1,-1-1,1 1,-1 0,0 0,1 0,-1 0,0 0,0 0,0 0,0 1,-1-1,1 1,0 0,-1-1,1 1,-1 0,1 0,-1 1,1-1,-1 0,0 1,1 0,-1-1,0 1,1 0,-1 1,0-1,1 0,-1 1,0-1,1 1,-1 0,1 0,-1 0,1 0,-1 0,1 1,0-1,0 1,-1 0,-4 2,0 0,1 1,-1-1,1 2,1-1,-1 0,1 1,0 0,0 0,0 1,1-1,0 1,1 0,-1 0,1 0,1 1,-1 2,1-6,1 1,0-1,0 1,1 0,-1 0,1 0,0-1,0 1,1 0,0 0,0-1,0 1,0 0,0-1,1 1,0-1,0 1,0-1,1 0,0 0,-1 0,1 0,0-1,1 1,-1-1,1 0,0 0,2 2,5 1,0 0,1-1,0-1,0 0,0 0,0-1,0-1,1 0,-1 0,1-2,0 1,9-2,19-1</inkml:trace>
  <inkml:trace contextRef="#ctx0" brushRef="#br3" timeOffset="190074.239">1766 4492,'0'0,"-1"0,1 0,-1-1,1 1,0 0,-1 0,1 0,-1 0,1 0,-1 0,1 0,-1 0,1 0,-1 0,1 0,-1 0,1 0,-1 0,1 0,-1 1,1-1,0 0,-1 0,1 0,-1 1,1-1,0 0,-1 1,1-1,0 0,-1 1,1-1,0 0,-1 1,1-1,0 1,0-1,-1 1,1-1,0 1,0-1,0 0,0 1,0-1,0 1,0-1,0 1,0-1,0 1,0-1,0 1,0-1,0 1,0-1,0 1,1-1,-1 1,-2 4,0 0,1 1,-1-1,1 1,1-1,-1 1,1 0,0-1,0 1,0-1,1 1,0 0,0-1,1 0,-1 1,1-1,0 0,1 0,-1 0,1 0,0 0,0 0,0-1,1 1,0-1,0 0,0 0,0-1,1 1,-1-1,1 0,0 0,0-1,0 1,0-1,0 0,0 0,4 0,-1-1,0-1,0 0,0-1,0 0,0 0,0 0,0-1,-1 0,1-1,0 0,-1 0,0-1,0 1,0-2,0 1,-1-1,1 0,-1 0,0-1,5-5,-1-1,-1 1,1-1,-2-1,0 1,0-2,-1 1,-1-1,0 0,-1 0,2-12,-5 5,-2 21,0 0,0 0,0 0,-1 1,1-1,0 0,0 0,0 0,0 0,-1 0,1 1,0-1,0 0,0 0,-1 0,1 0,0 0,0 0,-1 0,1 0,0 0,0 0,0 0,-1 0,1 0,0 0,0 0,-1 0,1 0,0 0,0 0,0 0,-1 0,1 0,0-1,0 1,0 0,-1 0,1 0,0 0,0 0,0-1,0 1,0 0,-1 0,1 0,0-1,0 1,0 0,0 0,0 0,0-1,0 1,0 0,0 0,0-1,0 1,0 0,0 0,0 0,0-1,-4 7,1 1,0-1,0 1,0-1,1 1,0 0,1 0,-1 0,1 0,1 0,-1 0,1 0,0 1,1-1,0 0,0 0,2 5,-1-6,1 1,0-1,0-1,0 1,1 0,0-1,0 0,0 0,1 0,-1 0,1-1,0 1,1-1,-1-1,1 1,0-1,0 0,0 0,0 0,0-1,0 0,1-1,-1 1,1-1,0 0,-1-1,1 0,0 0,2 0,-1 0,0 0,0-1,-1 0,1 0,0-1,-1 0,1 0,-1-1,0 1,0-2,0 1,0-1,0 0,-1 0,0-1,0 0,0 0,0-1,-1 1,0-1,0 0,0-1,-1 1,0-1,0-1,0-5,0 0,0 0,-2-1,0 1,0-1,-1 0,-1 0,-1-12,-2 8,3 18,-1 0,1 0,-1 0,1 0,-1 0,0 0,1 1,-1-1,1 0,-1 0,1 0,-1 1,1-1,-1 0,1 1,-1-1,1 0,0 1,-1-1,1 0,-1 1,1-1,0 1,-1-1,1 1,0-1,0 1,-1-1,1 1,0-1,0 1,0-1,0 1,0-1,0 1,0 0,0-1,0 1,0-1,0 1,0-1,0 1,0-1,0 1,0 0,1-1,-1 1,0-1,0 1,1-1,-2 6,0 0,0 0,0-1,1 1,0 0,0 0,1 0,-1 0,1-1,1 1,-1 0,1-1,0 1,0-1,0 0,1 1,0-1,0 0,0-1,1 1,0-1,0 1,0-1,0 0,0 0,1-1,0 1,2 0,103 23,-48-21</inkml:trace>
  <inkml:trace contextRef="#ctx0" brushRef="#br3" timeOffset="190747.482">3839 4706,'9'-5,"1"-2,-1 1,0-1,-1 0,0-1,0 0,0-1,-1 1,-1-1,1-1,-1 1,-1-1,0 0,0 0,-1-1,-1 0,1 1,-2-1,1 0,-1-1,20-94,-22 105,0-1,0 1,1 0,-1 0,0 0,0 0,0 0,1-1,-1 1,1 0,-1 0,1 0,-1 0,1 0,0 0,-1 0,1 1,0-1,0 0,0 0,0 0,-1 1,1-1,0 0,0 1,0-1,1 1,-1-1,0 1,0 0,0-1,0 1,0 0,0 0,1 0,-1 0,0 0,0 0,0 0,0 0,0 0,1 1,-1-1,0 0,0 1,0-1,0 1,0-1,0 1,0-1,0 1,0 0,0 0,0-1,-1 1,1 0,0 0,0 0,-1 0,1 0,-1 0,1 0,12 14,0-1,-2 2,1-1,-2 2,0-1,-1 1,-1 1,-1 0,0 0,4 18,-10-32,0 0,0 0,-1 0,1 0,-1-1,0 1,0 0,0 0,0 0,-1 0,1 0,-1 0,0 0,-1-1,1 1,-1 0,1-1,-1 1,0-1,0 1,0-1,-1 0,1 0,-1 0,0 0,0-1,0 1,0-1,0 0,-1 1,1-2,-1 1,1 0,-1-1,0 1,1-1,-2 1,1-1,-1 0,0 0,1 0,-1 0,0-1,0 1,1-1,-1 0,0-1,0 1,1-1,-1 0,0 0,-9-6</inkml:trace>
  <inkml:trace contextRef="#ctx0" brushRef="#br3" timeOffset="192222.034">4601 4479,'-18'-7,"0"0,0 2,0 0,-1 1,1 0,-1 2,0 0,0 1,-2 1,18 0,0 0,0 0,-1 1,1-1,0 0,0 1,0 0,0 0,0 0,0 0,0 0,0 1,0 0,0-1,1 1,-1 0,1 0,-1 0,1 0,0 1,0-1,0 1,0-1,0 1,0 0,1 0,0 0,-1 0,1 0,0 0,0 0,1 0,-1 0,1 0,-1 0,1 1,0-1,0 0,0 0,1 1,0 4,1 0,0 0,1-1,0 1,0-1,0 0,1 0,0 0,1 0,-1-1,1 1,1-1,-1 0,1-1,0 1,0-1,1 0,-1-1,3 1,6 4,0 0,1-1,1-1,-1-1,1 0,0-1,0-1,6 0,-13-2,0 0,0-1,0-1,0 0,0 0,0-1,0 0,0 0,0-1,0-1,-1 0,1 0,-1-1,0 0,0 0,0-1,0 0,-1-1,0 0,0 0,-1-1,1 0,-2 0,1-1,-1 1,3-6,53-123,-43 87,-15 43,-4 20,-4 25,0-18,1-12,1 1,0 0,1 0,0 0,0 0,1 0,1 0,-1 0,2 0,-1-1,1 1,1 0,2 6,-1-12,0 0,0 0,1-1,-1 0,1 0,0 0,0 0,0-1,0 0,0 0,1 0,-1 0,1-1,-1 0,1 0,-1-1,1 1,0-1,-1-1,1 1,0-1,-1 0,1 0,-1 0,0-1,1 0,-1 0,2-1,6-2,1 0,-1-1,0 0,0-1,-1-1,0 0,0 0,-1-1,0-1,0 0,-1 0,-1-1,1 0,-2-1,0 0,0-1,-1 1,-1-1,3-8,1 1,-8 35,-2 9,1-13,1 0,-1 0,2-1,-1 1,2-1,-1 0,1 0,1 0,0 0,0-1,1 1,0-1,1-1,0 1,0-1,1-1,0 1,0-1,0 0,1-1,4 2,-10-6,0-1,0 0,-1 0,1 0,0 0,0 0,0-1,0 1,0-1,0 0,0 0,0 0,0 0,0-1,0 1,0-1,0 0,-1 1,1-1,0-1,0 1,-1 0,1-1,0 1,-1-1,0 0,1 0,-1 0,0 0,0 0,0 0,0 0,1-2,3-6,1 0,-1-1,-1 0,0 0,0 0,-1-1,2-8,13-68,-16 64,2 1,0 0,2 0,1 1,4-9,-11 29,0-1,0 1,0 0,1 0,-1 0,1 0,-1 0,1 0,0 0,0 0,0 1,0-1,0 1,0-1,0 1,0 0,0 0,1 0,-1 0,1 0,-1 0,0 1,1-1,-1 1,1 0,0 0,-1 0,1 0,-1 0,1 0,-1 1,1-1,-1 1,0 0,1-1,-1 1,1 0,-1 1,0-1,0 0,17 10,0-1,-2 2,1 1,-1 0,-1 1,-1 1,0 0,7 10,-17-17,0 0,-1 1,1-1,-2 1,1 0,-1 1,-1-1,1 0,-2 1,1-1,-1 1,-1 0,0-1,0 1,-1 0,0-1,0 1,-1-1,-1 1,2-8,1 0,-1 0,0 0,1 0,-1 0,1 0,0 0,0 1,0-1,0 0,0 0,0 0,1 0,-1 0,1 0,-1 0,1 0,0 0,0 0,0 0,0 0,0 0,0 0,0-1,1 1,-1 0,1-1,-1 1,1-1,-1 0,1 1,0-1,0 0,6 0,0 0,1-1,-1 0,1 0,-1-1,0 0,0-1,0 0,1 0,-2 0,1-1,0-1,0 1,-1-1,3-2,13-7,0-1,-1-1,-1-1,-1-1,0-1,-1 0,-1-1,-1-1,-1-1,-1-1,0 0,-2 0,0-2,-2 0,-1 0,0-3,2-6,-3 0,0-1,-2 0,-2-1,-1 1,-2-1,-1 0,-1 0,-3 0,0 0,-9-31,-17-20,28 85,1 0,0-1,-1 1,1 0,-1 0,1 1,-1-1,1 0,-1 0,0 0,1 0,-1 0,0 1,0-1,0 0,1 0,-1 1,0-1,0 1,0-1,0 1,0-1,0 1,0 0,0-1,0 1,0 0,-1 0,1 0,0 0,0 0,0 0,0 0,0 0,0 0,0 1,0-1,0 0,0 1,0-1,0 1,0-1,0 1,0-1,0 1,0 0,0-1,0 1,1 0,-1 0,0 0,1-1,-1 1,0 0,1 0,-1 0,1 0,0 0,-1 0,1 1,-12 22,2 1,1 0,1 0,1 1,1 0,1 0,-1 22,-2 8,2 0,2 1,3-1,3 1,7 45,-6-86,0 0,2 0,-1 0,2 0,0-1,1 0,1-1,0 0,10 13,-14-21,0-1,0 0,1 0,-1-1,1 0,0 1,0-2,1 1,-1 0,1-1,0 0,0 0,0-1,0 0,0 0,0 0,1-1,-1 0,1 0,-1-1,1 1,-1-1,1-1,-1 1,0-1,3-1,3-3,0 0,0-1,0-1,-1 0,0 0,0-1,-1-1,0 0,-1 0,1-1,-2 0,1-1,-2 1,1-2,-2 1,1-1,-1 0,-1 0,-1-1,1 1,-2-1,0 0,0 0,-1-8,-2-7,0 28,1-1,-1 1,0 0,0-1,0 1,0-1,-1 1,1 0,0-1,0 1,0-1,0 1,0 0,0-1,-1 1,1-1,0 1,0 0,-1-1,1 1,0 0,0-1,-1 1,1 0,0 0,-1-1,1 1,0 0,-1 0,1 0,-1-1,1 1,0 0,-1 0,1 0,-1 0,1 0,0 0,-1 0,1 0,-1 0,1 0,0 0,-1 0,1 0,-1 0,1 0,0 1,-1-1,1 0,-1 0,1 0,0 0,-1 1,1-1,0 0,-1 1,1-1,0 0,-6 7,1 1,0-1,1 1,0 0,0 0,1 0,0 0,0 1,1-1,0 1,0 0,1-1,0 1,1 4,-2-5,1 0,1-1,-1 1,1 0,1 0,-1 0,1-1,1 1,-1 0,1-1,1 0,-1 1,1-1,1 0,-1 0,1 0,0-1,1 1,0-1,0 0,0 0,0-1,1 0,0 0,0 0,1 0,-1-1,1 0,0-1,0 1,2-1,5 2,0-1,1-1,-1 0,1-1,0-1,0 0,12-1,11-3</inkml:trace>
  <inkml:trace contextRef="#ctx0" brushRef="#br3" timeOffset="192676.332">6204 4091,'-13'-7,"4"-2,17 3,29 2,32 4,34 5,31 1,23-1,-15 0</inkml:trace>
  <inkml:trace contextRef="#ctx0" brushRef="#br3" timeOffset="193276.011">7782 4439,'12'-52,"13"-44,27-110,-4-30,-37 169,-9 116,-5 76,-18 122,8-166,5-34,1 0,3 0,1 35,2-77,1 1,0-1,0 1,1-1,0 1,0-1,0 1,1-1,-1 0,1 1,0-1,1 0,-1 0,1 0,0-1,1 1,-1-1,1 0,-1 0,1 0,1 0,-1-1,0 1,1-1,0 0,0 0,0-1,0 0,4 2,0-2,-1 0,1-1,0 0,0 0,-1-1,1 0,0-1,0 0,0 0,-1-1,1 0,0 0,6-4,22-10</inkml:trace>
  <inkml:trace contextRef="#ctx0" brushRef="#br3" timeOffset="193623.082">7635 4105,'-16'-2,"-7"-1,4-1,15 2,24 0,29 1,29 1,26-3,18 0,9 3,-2 7,-23 4</inkml:trace>
  <inkml:trace contextRef="#ctx0" brushRef="#br3" timeOffset="194049.232">8237 4680,'15'-28,"-1"-1,-1 0,-2-1,-1 0,-1-1,-1 0,-2 0,-2 0,0-1,-2-7,-6-1,6 50,5-6,1 1,-1-1,0-1,1 0,0 0,0 0,0-1,0 0,0-1,0 0,0 0,1 0,2-1,7 1,18 2,-20-3,0 1,0 1,-1 0,1 1,0 0,-1 1,0 1,0 1,0 0,-1 1,8 5,-15-6,-1 1,0 1,-1-1,0 1,0 0,0 0,-1 1,-1-1,1 1,-1 0,-1 0,1 0,-2 0,1 1,-1-1,-1 0,0 4,0-6,0 0,0 1,0-1,1 0,0 0,0 1,1-1,0 0,0 0,1 0,0-1,0 1,0-1,1 1,0-1,0 0,1-1,0 1,0-1,0 0,0 0,1 0,0-1,0 0,0 0,0 0,5 1,0-4,1 0,-1 0,1-1,-1 0,1-1,-1-1,0 1,1-2,-1 0,0 0,-1-1,1 0,0-1,-1 0,0-1,0 0,-1 0,0-1,0-1,0 1,-1-1,0-1,-1 1,1-3,1 1,0 0,-1-1,-1 0,0 0,0-1,-1 1,0-1,-2-1,1 1,-1-1,-1 0,0 0,-1 0,0 0,-1-1,-1 1,0-3,0 14,0 0,0 0,-1 1,1-1,0 0,-1 0,1 0,-1 1,0-1,0 0,0 1,0-1,0 1,0-1,0 1,0-1,0 1,-1 0,1-1,-1 1,1 0,-1 0,1 0,-1 0,1 0,-1 1,0-1,0 0,1 1,-1 0,0-1,0 1,0 0,0 0,1 0,-1 0,0 0,0 0,0 0,0 1,1-1,-1 1,0-1,0 1,1 0,-1-1,0 1,1 0,-1 0,1 0,-1 0,0 1,-3 4,-1-1,1 1,0 0,1 1,0-1,0 1,0 0,1 0,-1 0,2 0,-1 0,1 1,0-1,1 1,0 0,0 0,0-1,1 1,1 0,-1 0,1-1,0 1,1 0,0-1,0 1,0-1,1 0,0 0,1 0,0 1,3-1,-1 0,1-1,1 0,-1 0,1-1,0 0,0 0,0-1,1 0,0 0,-1-1,1 0,1 0,-1-1,6 0,142 7,-88-14</inkml:trace>
  <inkml:trace contextRef="#ctx0" brushRef="#br3" timeOffset="194926.662">9881 4479,'-37'-10,"23"5,0 1,0 1,0 0,-1 0,1 2,-1 0,1 0,-1 1,0 1,-5 2,17-3,0 1,0 0,0 0,0 0,0 0,0 0,1 1,-1-1,1 1,-1 0,1 0,-1 0,1 0,0 0,0 0,0 1,0-1,1 1,-1-1,0 1,1 0,0-1,0 1,0 0,0 0,0 0,1 0,-1 0,1 0,-1 0,1 0,0 0,1 0,-1 0,0 0,1 0,0 0,0 0,0 0,0 0,0 0,0 0,1-1,-1 1,1-1,1 3,8 5,1 0,0-1,0 0,1-1,0-1,0 0,1 0,0-2,0 0,0 0,1-1,-1-1,1 0,0-1,15 0,-17 0,1-1,-1 0,1 0,-1-2,1 1,-1-2,0 0,1 0,-1-1,0-1,-1 0,1-1,-1-1,1 1,-2-2,1 0,-1 0,0-1,0-1,-1 1,0-2,-1 1,0-1,0-1,-1 0,21-59,-6 134,-18-58,1 0,-1 0,1-1,0 0,1 0,-1 0,1-1,0 0,0 0,0-1,0 0,1 0,-1-1,1 0,0 0,-1-1,1 0,0 0,0-1,0 0,0 0,0-1,0 0,3-1,-1 1,-1-1,1 0,-1-1,0 0,0 0,0-1,-1 0,1 0,-1-1,0 0,0-1,-1 0,0 0,0-1,0 1,-1-1,0-1,0 1,0-1,0-3,-1-1,-1 0,0-1,-1 1,0-1,-1 0,-1 0,0-12,0 11,0 11,0 1,0 0,1-1,-1 1,0 0,1 0,-1 0,1 0,0 0,0 0,0 0,0 1,0-1,0 1,0-1,0 1,1 0,-1 0,0 0,1 0,-1 0,1 0,-1 1,1-1,-1 1,1 0,-1 0,1 0,0 0,-1 0,1 0,-1 1,1 0,-1-1,1 1,-1 0,1 0,-1 0,0 0,1 1,9 0,13 1,1 2,-1 1,-1 0,1 2,1 2,-20-8,-1 0,0 1,1 0,-1 0,0 0,0 1,-1-1,1 1,-1 0,0 0,0 1,0-1,0 1,-1 0,0 0,0 0,0 1,-1-1,0 0,0 1,0 0,0 0,-1-1,0 6,-8 105,7-113,0-1,0 1,1-1,-1 1,1-1,0 0,0 1,-1-1,1 0,1 0,-1 0,0 0,1 0,-1 0,1 0,-1 0,1 0,0-1,0 1,-1 0,1-1,1 0,-1 0,0 1,0-1,0 0,1-1,-1 1,0 0,1-1,-1 1,0-1,1 0,-1 1,1-1,88-9,-78 5,1-1,-1-1,0 0,-1 0,0-1,0-1,0 0,-1 0,0-1,0-1,-1 0,-1 0,0-1,0 0,-1-1,0 0,-1 0,0-1,-1 0,3-9,-8-15,-17 50,10-1,1 1,0 0,1 0,0 0,2 0,-1 1,1 0,1-1,1 1,0 11,1-20,0 0,0 0,0-1,0 1,1-1,0 1,0-1,0 0,1 0,-1 0,1 0,0 0,0 0,0-1,1 1,-1-1,1 0,0 0,0 0,0-1,0 0,0 1,0-1,1-1,-1 1,1 0,0-1,-1 0,1 0,0-1,-1 1,3-1,23 0</inkml:trace>
  <inkml:trace contextRef="#ctx0" brushRef="#br3" timeOffset="195246.229">11352 4091,'-16'-2,"-10"-1,-2 2,3 7,8 5,16 9,22 8,7-2</inkml:trace>
  <inkml:trace contextRef="#ctx0" brushRef="#br3" timeOffset="196323.02">12234 4305,'-18'123,"5"1,5 1,7 60,-3 47,4-231,0 21,-1-1,-1 1,-1-1,-1 1,-1-1,0-1,-3 4,-7-1,14-23,1 0,-1 0,1 0,-1 0,1 0,-1 0,1 0,-1 0,1 0,-1-1,0 1,1 0,-1 0,1 0,0-1,-1 1,1 0,-1-1,1 1,-1 0,1-1,0 1,-1 0,1-1,0 1,-1-1,1 1,0-1,-1 1,1 0,0-1,0 1,0-1,0 0,-1 1,1-1,0 1,0-1,0 1,0-1,0 1,0-1,0 1,0-1,1 1,-1-1,-5-33,2-1,1 1,1-1,3-7,-1-13,15-491,-15 517,-1 19,0 0,1 0,0-1,0 1,1 0,1 0,-1 0,2 0,2-7,-3 15,-1 0,1 0,0 1,-1-1,1 1,0 0,0-1,0 1,0 0,0 1,0-1,1 0,-1 1,0 0,0 0,0 0,1 0,-1 0,0 1,0-1,0 1,0 0,0 0,0 0,0 0,0 1,0-1,-1 1,1 0,0 0,-1 0,1 0,-1 0,1 1,0-2,16 10,0-1,-1 2,0 1,-1 0,-1 1,0 0,0 2,-2 0,0 0,-1 2,0-1,-2 2,6 10,-16-26,0-1,0 1,0 0,0-1,0 1,-1 0,1 0,-1-1,0 1,0 0,0 0,0-1,0 1,-1 0,1 0,-1-1,0 1,0 0,0-1,0 1,0-1,0 1,-1-1,1 0,-1 1,0-1,0 0,0 0,0 0,0 0,0-1,0 1,0 0,-1-1,1 0,-1 1,1-1,-1 0,1 0,-1-1,0 1,-2 0,-4 1,1-1,-1 0,0 0,0-1,0-1,0 1,0-1,0-1,0 1,1-1,-1-1,1 0,-1 0,1-1,0 0,0 0,1-1,-1 0,1 0,0-1,6 6,-1-1,1 0,0 1,0-1,0 0,0 1,0-1,0 0,1 0,-1 0,0 0,0 0,1 0,-1 0,0 0,1 0,-1 0,1 0,-1-1,1 1,0 0,-1 0,1 0,0-1,0 1,0 0,0 0,0-1,0 1,0 0,1 0,-1-1,0 1,1 0,-1 0,1 0,-1 0,1 0,-1-1,1 1,0 0,0 0,-1 0,1 1,1-2,9-1,0 0,0 0,0 1,0 0,1 1,-1 0,0 1,1 1,-1-1,1 2,7 1,-6-1,234 19,-242-21,1 1,-1-2,1 1,-1-1,1 1,-1-1,1-1,-1 1,0-1,1 0,-1 0,0-1,0 0,-1 1,1-2,-1 1,1 0,-1-1,0 0,0 0,-1 0,1 0,-1-1,0 0,0 1,0-1,-1 0,1 0,-1-3,2 0,-1-1,-1 0,0 0,0 0,-1 0,0 0,0-1,-1 1,0 0,-1 0,0 0,0 0,-1 0,-1 0,1 0,-1 0,-1 1,1-1,-2 1,1 0,-1 0,0 0,-1 1,1 0,-1 0,-1 0,0 1,0 0,0 0,0 1,-1 0,-3-2,27 7,280 28,-194-2,-98-24,0-1,0 1,0 0,0 0,0 1,-1-1,1 1,-1 0,1 0,-1 0,0 0,0 0,-1 1,1-1,-1 1,0 0,1 0,-2 0,1 0,0 0,-1 0,1 2,-2 56,-1-57,-1-1,2 1,-1 0,0 0,1-1,0 1,0 0,1 0,-1 0,1-1,0 1,0 0,1-1,-1 1,1-1,0 1,0-1,1 0,-1 0,1 0,0 0,0 0,0 0,1-1,3 3,5 0,2 0,-1-2,1 1,-1-2,1 0,0 0,0-1,0-1,1-1,-1 0,0 0,0-2,0 0,0 0,0-1,0-1,-1 0,11-5,-16 5,0 1,0-2,0 1,-1-1,1 0,-1-1,0 1,0-1,-1-1,0 1,0-1,-1-1,0 1,0-1,0 1,-1-1,0 0,-1-1,0 1,0-1,-1 0,0 1,0-1,-1 0,0 0,-1-3,1 12,-1-1,1 0,-1 1,0-1,1 0,-1 0,0 1,0-1,0 0,1 0,-1 0,0 1,0-1,0 0,0 0,0 0,-1 1,1-1,0 0,0 0,0 0,-1 1,1-1,0 0,-1 0,1 1,-1-1,1 0,-1 1,1-1,-1 1,1-1,-1 0,1 1,-1-1,0 1,0 0,1-1,-1 1,0 0,1-1,-1 1,0 0,0 0,0-1,1 1,-1 0,0 0,0 0,0 0,1 0,-1 0,0 0,0 0,0 1,1-1,-1 0,0 0,0 1,1-1,-1 1,0-1,1 0,-1 1,0-1,1 1,-1-1,0 2,-4 4,1 2,0-1,0 1,0-1,1 1,0 0,1 0,0 0,0 1,1-1,0 0,0 1,1-1,0 1,0-1,1 1,0-1,1 0,0 1,0-1,1 0,0 0,0-1,4 6,-1-3,0-2,1 1,0-1,1 0,0-1,0 1,1-2,-1 1,1-1,1-1,7 4,20 8</inkml:trace>
  <inkml:trace contextRef="#ctx0" brushRef="#br3" timeOffset="196508.522">13598 4052,'20'6,"21"8,14 5,10 4,-6-1</inkml:trace>
  <inkml:trace contextRef="#ctx0" brushRef="#br3" timeOffset="196729.975">14039 4333,'1'210,"-2"-206,0 0,1-1,0 1,0 0,0-1,0 1,1 0,-1 0,1-1,0 1,0-1,0 1,1-1,-1 1,1-1,0 0,0 0,0 0,0 0,1 0,-1 0,1 0,-1-1,1 1,0-1,0 0,0 0,1 0,-1 0,0-1,1 1,-1-1,3 1,4-3,-1 0,0 0,1-1,-1 0,0-1,0 0,0 0,0-1,-1-1,0 1,1-1,-2 0,1-1,-1 0,1 0,-2-1,1 0,-1 0,0 0,1-3,3-2,-1 0,-1 0,0-1,-1 0,0-1,-1 0,-1 0,0 0,-1 0,0-1,-1-2,-3 17,1-1,-1 1,0-1,1 1,-1-1,0 1,1-1,-1 1,0-1,0 0,1 1,-1-1,0 1,0-1,0 0,0 1,0-1,0 1,0-1,0 0,0 1,0-1,0 0,-1 1,1-1,0 1,0-1,0 1,-1-1,1 0,0 1,-1-1,1 1,-1-1,1 1,-1 0,1-1,0 1,-1-1,1 1,-1 0,0-1,1 1,-1 0,1 0,-1-1,1 1,-1 0,0 0,1 0,-1 0,0 0,1 0,-1 0,1 0,-1 0,0 0,-2 4,-1 1,1 0,0 0,0 0,1 0,-1 0,1 0,0 1,1-1,-1 1,1 0,0-1,1 1,-1 0,1-1,0 1,0 0,1 0,0-1,0 1,0-1,1 1,0-1,0 2,2 0,1 0,0 0,0-1,0 0,1 1,-1-2,1 1,1-1,-1 0,1 0,0-1,0 0,1 0,7 3,110 33,-40-21</inkml:trace>
  <inkml:trace contextRef="#ctx0" brushRef="#br3" timeOffset="197226.778">15602 4279,'-2'12,"-1"0,2 1,-1-1,2 1,0-1,0 1,1-1,1 1,0-1,0 0,1 0,1 0,0 0,1-1,0 1,1-1,0 0,1-1,0 1,0-1,1-1,1 1,-1-2,1 1,1-1,0 0,0-1,0 0,1-1,11 5,-13-7,0-1,0 0,0-1,0 0,0-1,0 0,0 0,0-1,0 0,1 0,-1-1,0 0,0-1,0 0,0-1,0 0,-1 0,1 0,-1-1,0-1,0 1,0-1,-1-1,1 0,-1 0,-1 0,1 0,-1-1,0 0,-1-1,1 1,1-6,-2 4,-1 0,-1 0,0 0,0 0,0 0,-2-1,1 1,-1-1,0 1,-1-1,0 0,-1 1,1-1,-2 1,0-1,0 1,0 0,-1 0,-1 0,0 0,0 0,0 1,-1-1,-1 1,1 0,-1 1,-1 0,1 0,-1 0,0 0,-1 1,1 1,-1-1,-1 1,0 0,0 2,-1 0,0 0,0 1,0 0,0 1,0 0,0 1,0 0,0 0,0 1,0 1,0 0,0 0,0 1,0 0,1 0,0 1,-1 1,2-1,-1 1,0 1,1 0,0 0,0 1,1-1,0 2,0-1,1 1,0 0,0 0,0 1,1 0,1 0,0 0,0 0,-1 7,-6 20</inkml:trace>
  <inkml:trace contextRef="#ctx0" brushRef="#br3" timeOffset="197511.233">15376 3610,'-2'11,"3"16,7 12,8 10,9 7,8 2,0-8</inkml:trace>
  <inkml:trace contextRef="#ctx0" brushRef="#br3" timeOffset="197826.918">15964 3530,'-2'21,"3"19,9 18,14 12,17 6,14 0,7-2,-2-10,-11-16</inkml:trace>
  <inkml:trace contextRef="#ctx0" brushRef="#br3" timeOffset="201936.133">510 5442,'-6'-5,"0"0,0 0,0 1,-1 0,0 0,0 1,0-1,0 2,-1-1,1 1,-1 0,1 0,-1 1,0 0,1 1,-1-1,0 2,0-1,1 1,-1 0,0 0,1 1,-1 0,1 1,0 0,-1 0,-3 2,7 0,-1 0,1-1,0 2,0-1,0 0,1 1,0 0,0-1,1 1,-1 0,1 1,0-1,1 0,0 1,0-1,0 0,1 1,0-1,0 1,0-1,1 1,0-1,0 1,1-1,0 0,0 0,0 0,1 0,0 0,0 0,1-1,-1 1,5 3,-1-2,0 0,0-1,1 0,0 0,0-1,0 0,1-1,0 0,0 0,0-1,0 0,0 0,1-1,-1 0,1-1,6 0,14 1,-1-2,1-2,-1 0,26-6,4-4,-1-1,0-4,-1-2,50-24,-97 39,-5 2,1 0,-1-1,1 1,-1-1,0 0,0-1,0 1,-1-1,1 0,-1 0,0 0,0-1,0 0,-4 3,0 1,-1-1,1 1,-1-1,1 1,-1-1,0 1,0-1,0 1,0 0,0-1,0 1,0 0,0 0,0 0,0 0,-1 0,1 0,0 0,-1 0,1 1,-1-1,1 0,-1 1,1 0,-1-1,1 1,-1 0,1-1,-1 1,0 0,1 0,-1 0,1 1,-1-1,0 0,1 0,-2 1,-5-1,-1 0,0 0,1 1,-1 0,1 1,-1 0,1 0,-1 1,1 0,0 0,0 1,1 0,-1 0,1 1,0 0,0 0,0 1,1 0,0 0,0 1,1-1,-1 1,1 0,1 1,-1-1,1 2,4-8,-1 0,1 0,0 1,-1-1,1 0,0 1,0-1,0 0,0 1,0-1,0 0,1 1,-1-1,0 0,1 1,-1-1,1 0,-1 0,1 0,-1 1,1-1,0 0,0 0,0 0,-1 0,1 0,0 0,0 0,0 0,1-1,-1 1,0 0,0-1,0 1,0-1,1 1,-1-1,2 1,52 5,-41-8,1 0,-2-1,1 0,0-1,-1-1,1 0,-1-1,-1 0,1-1,-1-1,0 0,-1 0,0-1,0-1,-1 1,0-2,7-9,-18 24,0 1,0 0,0 0,1 0,0-1,0 1,0 0,0 0,1 0,-1 0,1 0,1-1,-1 1,1 0,-1-1,1 0,1 1,-1-1,1 0,-1 0,1 0,0 0,3 3,2-2,0 0,1-1,-1 1,1-2,0 1,0-1,0-1,0 1,0-1,0-1,1 0,-1 0,1-1,-1 0,1-1,-1 0,0 0,1-1,-1-1,0 1,0-1,0-1,-1 1,1-2,-1 1,0-1,0 0,0-1,-1 0,0 0,0-1,0 1,-1-2,1 0,-1-1,0 1,-1-1,0 0,0-1,-1 1,0-1,0 0,-1 0,-1 0,0 0,0 0,-1-1,0 1,0-3,-3-3,-9 45,12 80,0-104,0-1,1 1,-1-1,1 0,0 0,0 0,0 0,0 0,1 0,0-1,-1 1,1-1,1 0,-1 1,0-2,1 1,-1 0,1-1,0 1,0-1,0 0,0 0,2 0,5 0,0 0,-1 0,1-1,0 0,0-1,0 0,0-1,-1 0,1-1,0 0,-1-1,1 0,-1-1,0 0,0 0,0-1,-1 0,1-1,-1 0,-1 0,1-1,-1 0,0-1,5-7,-8 9,-1 0,0 0,0 0,-1 0,0-1,0 1,0-1,-1 0,0 0,-1 0,1 0,-1 0,0-1,-1 1,0 0,0 0,-1-1,0 0,0 9,0-1,1 0,-1 0,0 1,0-1,0 1,0-1,0 1,1-1,-1 1,0-1,0 1,1 0,-1-1,0 1,1 0,-1 0,1-1,-1 1,1 0,-1 0,1 0,0 0,-1 0,1-1,0 1,0 0,0 0,-1 0,1 0,0 0,0 0,1 0,-1 0,0 0,0 0,-3 10,0-1,0 1,1 0,0 0,1 0,1 0,0 0,0 0,1 0,0 0,1 0,0-1,1 1,0 0,1-1,0 0,0 0,1 0,1 0,0-1,0 0,0 0,1 0,1-1,-1 0,4 2,-1-5,0 0,0 0,0-1,1 0,0-1,-1 0,1 0,1-2,-1 1,0-1,0-1,0 0,1 0,-1-1,0-1,1 0,29-6</inkml:trace>
  <inkml:trace contextRef="#ctx0" brushRef="#br3" timeOffset="203195.933">2234 5535,'0'-9,"-1"6,0 0,1 0,-1-1,1 1,-1 0,1 0,0 0,0 0,1 0,-1 0,1 0,-1 0,1 0,0 0,0 0,0 0,0 0,1 0,-1 1,1-1,0 0,0 1,0 0,0-1,0 1,0 0,1 0,-1 0,1 0,-1 1,1-1,0 1,0-1,-1 1,3-1,4 4,1 0,0 1,-1 0,0 0,1 1,-1 0,-1 1,1 0,-1 0,0 1,0 0,0 0,-1 1,0 0,0 0,-1 1,0-1,0 1,-1 1,1 0,5 9,-1 1,-1 0,-1 0,-1 1,0 0,-1 0,-1 1,-2-1,0 1,0 10,-4 212,-2-209,1-13,0-1,1 1,1-1,0 1,2 0,1-1,0 0,2 1,0-1,5 11,-9-29,-1 1,1 0,0-1,0 0,1 1,-1-1,0 0,1 1,0-1,-1 0,1 0,0 0,0 0,0-1,0 1,0-1,1 1,-1-1,0 0,1 1,-1-1,1 0,-1-1,1 1,0 0,-1-1,1 0,0 1,-1-1,1 0,0 0,-1-1,1 1,0 0,-1-1,1 0,-1 1,1-1,-1 0,1-1,-1 1,1 0,-1-1,0 1,0-1,0 1,1-2,3-8,0 0,-1 0,-1-1,0 1,0-1,-1 0,-1 0,0 0,0 0,-1-1,-1 1,0 0,-1-1,0 1,-1 0,-3-12,1 3,-2 0,0 0,-1 1,-1 0,-1 1,0-1,-2 2,0-1,-1 1,-1 1,-1 1,0-1,-1 2,-1 0,0 1,-1 1,-1 0,0 2,0 0,-1 0,0 2,-1 1,-8-3,4 3,73 1,672-52,-948 49,177 19,49-9,0 1,0-1,0 1,1 0,-1-1,0 1,0 0,0-1,0 1,1 0,-1 0,0 0,1-1,-1 1,1 0,-1 0,1 0,-1 0,1 0,0 0,-1 0,1 0,0 0,0 0,0 1,0-1,0 0,0 0,0 0,0 0,0 0,1 0,-1 0,0 0,1 0,-1 0,1 0,-1 0,1 0,-1 0,1 0,-1 0,1-1,1 2,4 4,1 1,1-1,-1 0,1-1,0 0,0 0,1-1,-1 0,1 0,0-1,0 0,0-1,1 0,-1 0,0-1,1 0,5-1,-1 1,0-1,0 0,-1-1,1 0,0-1,0-1,-1 0,0-1,1-1,-1 0,9-5,-17 7,-4 2,-1 1,1-1,0 0,-1 1,1-1,0 0,0 1,0-1,0 1,0-1,-1 1,1 0,0-1,0 1,0 0,0-1,0 1,0 0,0 0,0 0,0 0,0 0,0 0,0 0,0 1,0-1,0 0,0 0,0 1,0-1,0 1,0-1,0 1,-1-1,1 1,0-1,0 1,0 0,-1 0,1-1,0 1,-1 0,1 0,-1 0,1-1,-1 1,1 0,-1 0,1 5,0-1,0 0,1 0,0 0,0 0,0 0,0 0,1 0,0-1,0 1,0-1,1 0,-1 0,1 0,0 0,0-1,0 1,1-1,-1 0,1-1,-1 1,1-1,0 0,0 0,0 0,1-1,-1 1,0-1,0-1,1 1,0-1,7-3,0 0,0-1,0-1,0 0,-1-1,0 0,0-1,-1 0,0-1,0 0,0-1,-1 0,-1-1,1 0,-2 0,1-1,2-6,5-10,-1-2,-2 0,-1-1,-1 0,-2-1,-1 1,-1-2,-2 1,-1-1,-1 0,-2 0,-1 0,-3-14,2-6,-2 0,-2 0,-3 0,-7-25,15 76,0 0,0 0,0 0,0 0,0 0,0 0,0 1,0-1,0 0,-1 0,1 0,0 0,0 0,-1 0,1 0,-1 1,1-1,-1 0,1 0,-1 1,1-1,-1 0,0 0,1 1,-1-1,0 1,0-1,1 1,-1-1,0 1,0-1,0 1,0 0,0 0,1-1,-1 1,0 0,0 0,0 0,0 0,0 0,0 0,0 0,-27 81,8 7,4 1,4 1,4 0,4 13,3-75,2 1,1 0,1-1,2 0,1 0,4 11,-8-31,0 0,1-1,0 1,0-1,1 0,0 0,0 0,1-1,0 1,0-1,0 0,1 0,0-1,0 0,0 0,1 0,-1-1,1 0,0 0,0-1,1 0,-1 0,1 0,7 0,-7-2,0 0,1 0,-1-1,0-1,0 1,0-1,0-1,0 1,0-1,0-1,0 0,-1 0,1 0,-1-1,0 0,0 0,0-1,0 0,-1 0,0-1,0 1,-1-1,1-1,2-3,0 0,-1 0,0-1,0 0,-2-1,1 1,-1-1,-1 0,0-1,-1 1,0-1,-1 1,0-1,-1-4,-6-19,5 36,-1-1,1 1,0-1,0 1,0-1,0 1,-1-1,1 1,0-1,0 1,-1-1,1 1,0 0,-1-1,1 1,0 0,-1-1,1 1,-1 0,1-1,0 1,-1 0,1 0,-1 0,1-1,-1 1,1 0,-1 0,1 0,-1 0,1 0,-1 0,1 0,-1 0,1 0,-1 0,1 0,-1 0,1 0,-1 0,1 1,-1-1,1 0,-1 0,1 1,-1-1,1 0,0 0,-1 1,1-1,-1 0,1 1,0-1,-1 1,1-1,0 1,0-1,-1 0,1 1,0-1,0 1,0 0,-4 6,0 0,0 0,1 1,1-1,-1 1,1 0,0 0,1 0,0 0,0 0,1 0,0 0,0 0,1 0,0 0,0 0,1 0,0 0,2 3,-2-4,1-1,0 0,1-1,0 1,-1 0,2-1,-1 0,1 0,-1 0,1-1,1 1,-1-1,0-1,1 1,0-1,0 0,0 0,5 2,7 0,-1 1,1-2,0-1,1 0,-1-1,5-1,18 1</inkml:trace>
  <inkml:trace contextRef="#ctx0" brushRef="#br3" timeOffset="203459.163">3397 5389,'32'-5,"35"-1,34 2,32 5,24 6,18 4,-21 1</inkml:trace>
  <inkml:trace contextRef="#ctx0" brushRef="#br3" timeOffset="203978.273">5269 5696,'-20'-6,"1"1,-1 1,0 0,0 2,-1 0,1 2,0 0,0 1,-1 1,1 1,0 1,1 0,-1 2,1 0,0 1,0 1,-4 3,-28 36,50-45,0-1,0 0,0 1,1-1,-1 1,0-1,1 1,-1-1,1 1,0 0,-1-1,1 1,0 0,0-1,0 1,0-1,0 1,0 0,1-1,-1 1,1-1,-1 1,1 0,-1-1,1 1,0-1,0 0,0 1,-1-1,1 0,1 1,-1-1,0 0,0 0,0 0,1 0,-1 0,0 0,1 0,-1 0,9 3,1 0,-1 0,1-1,0 0,-1-1,1 0,0-1,0 0,0-1,1 0,-1-1,0 0,10-3,2 1,-1-1,1-1,-1-1,1-1,-2-1,1-1,-1-1,-1-1,16-11,-24 14,0-1,0 0,-1-1,0 0,-1-1,0 0,-1-1,0 0,-1 0,-1-1,1 0,-2 0,0 0,-1-1,4-14,-3 0,-1-1,-1-1,-2 1,-1 0,-1 0,-2-1,-1 1,-1 0,-1 0,-8-20,13 47,-19-43,19 44,-1 0,1 0,-1 0,0 0,1 0,-1 0,0 0,0 0,0 0,0 1,0-1,1 0,-2 0,1 1,0-1,0 1,0-1,0 1,0-1,0 1,0 0,-1 0,1-1,0 1,0 0,0 0,-1 0,1 0,0 0,0 1,0-1,-1 0,1 0,0 1,0-1,-1 1,-3 3,-1 0,1 1,0 0,1 0,-1 0,1 0,0 1,0-1,0 1,1 0,-2 4,-13 26,1 0,1 1,2 1,2 0,2 1,1 0,2 0,0 18,6-47,0-1,0 1,1 0,0 0,1 0,0-1,1 1,0 0,0-1,1 1,0-1,1 0,0 0,0 0,1-1,0 1,0-1,1 0,1-1,-1 1,1-1,0 0,2 0,5 1,1-1,0-1,0 0,0-1,1-1,0 0,0-1,0-1,0 0,0-1,0-1,1-1,-1 0,0-1,0 0,0-2,0 0,-1 0,0-2,0 0,0-1,0 0,-8 4,0-1,0 0,-1 0,0-1,1 0,-2 0,1 0,0 0,-1-1,0 0,-1 0,1-1,-1 1,0-1,-1 0,0 0,0 0,0-1,-1 1,0-1,0 1,-1-1,0 0,0 1,-1-1,0 0,-1 0,1 1,-2-1,1 0,-1 1,0-1,0 1,-2-2,3 7,0-1,-1 1,0 0,1 0,-1 0,0 0,0 0,0 0,0 1,0-1,-1 1,1-1,0 1,-1 0,1 0,-1 0,1 0,-1 0,0 1,1-1,-1 1,0 0,1-1,-1 1,0 0,0 1,1-1,-1 0,0 1,1 0,-1-1,1 1,-1 0,1 0,-1 1,1-1,0 1,-1-1,1 1,0-1,0 1,0 0,0 0,1 0,-1 0,0 0,1 1,0-1,-1 0,1 1,0-1,-1 3,0 0,0 1,0-1,1 1,-1-1,1 1,0 0,0-1,1 1,0 0,0 0,0 0,1-1,0 1,0 0,0-1,1 1,0-1,0 1,0-1,1 0,0 0,0 0,0 0,0 0,1-1,0 1,0-1,0 0,0 0,1-1,0 1,-1-1,1 0,0 0,1-1,-1 1,0-1,25 9,-1-2,1 0,1-2,0-2,-1-1,2-1,14-1,49 3</inkml:trace>
  <inkml:trace contextRef="#ctx0" brushRef="#br3" timeOffset="204704.868">7140 5054,'6'56,"-2"0,-2 0,-4 1,-1-1,-3 0,-3-1,-2 0,-7 19,-18 72,35-144,1 0,-1-1,1 1,0 0,-1 0,1 0,0 0,0 0,0 0,1-1,-1 1,0 0,1 0,-1 0,1 0,0-1,0 1,-1 0,1-1,0 1,0 0,1-1,-1 1,0-1,0 0,1 1,-1-1,1 0,-1 0,1 0,-1 0,1 0,0 0,0 0,-1-1,1 1,0-1,1 1,18 2,0-1,1-1,-1 0,0-2,1 0,-1-2,0 0,4-3,-4 4,-1-2,1 0,-1-1,0-1,-1-1,0-1,0-1,0 0,-1-1,-1-1,7-6,-22 16,0-1,-1 1,1-1,0 0,-1 1,0-1,1 0,-1 0,0 0,0 0,0-1,0 1,0 0,-1 0,1 0,-1-1,1 1,-1 0,0-1,0 1,0 0,0-1,0 1,0 0,-1-1,1 1,-1 0,0-1,0 1,1 0,-1 0,-1 0,1 0,0 0,0 0,-1 0,1 0,-1 1,0-1,1 1,-1-1,0 1,0-1,0 1,1 0,1 1,-1-1,1 1,-1-1,0 1,1-1,-1 1,0-1,0 1,1 0,-1-1,0 1,0 0,0 0,1-1,-1 1,0 0,0 0,0 0,1 0,-1 0,0 0,0 0,0 0,0 1,1-1,-1 0,0 0,0 1,0-1,1 0,-1 1,0-1,1 1,-1-1,0 1,1-1,-1 1,1 0,-1-1,1 1,-1 0,1-1,-1 1,1 0,0 0,-1-1,1 1,-1 1,-5 44,5-41,-3 305,-3-108,6-167</inkml:trace>
  <inkml:trace contextRef="#ctx0" brushRef="#br3" timeOffset="205022.055">7502 5696,'10'-8,"0"1,1 1,0 0,0 0,0 1,1 0,-1 1,1 1,0-1,1 2,-1 0,0 0,1 1,-1 1,0 0,1 1,-1 0,1 1,-1 0,0 1,0 0,0 1,-1 1,2 0,-7-1,1 0,0 0,-1 1,0 0,0 1,0-1,-1 1,1 0,-2 0,1 1,-1-1,0 1,1 2,-4-6,1 0,-1 0,0 0,0 1,0-1,-1 0,1 1,-1-1,1 1,-1-1,0 1,-1-1,1 0,-1 1,1-1,-1 1,0-1,0 0,-1 0,1 0,0 1,-1-1,0 0,0-1,0 1,0 0,0-1,-1 1,1-1,-1 1,0-1,-12 7,-1 0,0-1,-1 0,1-2,-1 0,-1 0,1-2,-1 0,0-2,0 1,0-2,0-1,0 0,0-1,-7-2,-33-3</inkml:trace>
  <inkml:trace contextRef="#ctx0" brushRef="#br3" timeOffset="205328.236">6873 5254,'0'-4,"14"-2,22 2,28 3,31 0,26 2,17-1,9 1,-22-1</inkml:trace>
  <inkml:trace contextRef="#ctx0" brushRef="#br3" timeOffset="205648.982">8691 5535,'14'-2,"18"-3,21-1,23-2,17 2,7 0,-3 2,-11 4,-21 2</inkml:trace>
  <inkml:trace contextRef="#ctx0" brushRef="#br3" timeOffset="205913.908">8625 5709,'22'2,"25"1,21 0,17-1,14-2,4-2,-3-3,-18 0</inkml:trace>
  <inkml:trace contextRef="#ctx0" brushRef="#br3" timeOffset="206099.498">8972 5121,'-9'22,"-3"25,1 21,1 20,8 13,9 10,7 2,8-2,5-9,5-13,2-14,-6-20</inkml:trace>
  <inkml:trace contextRef="#ctx0" brushRef="#br3" timeOffset="206385.405">9721 5575,'2'22,"2"-1,0 0,1-1,1 1,1-1,1 0,0 0,3 0,-6-11,0 0,1 0,0-1,0 0,1 0,0-1,0 0,1 0,0-1,0 0,1 0,-1-1,1 0,1 0,-1-1,0 0,8 1,-8-3,-1 0,0 0,0-1,1-1,-1 1,1-1,-1 0,1-1,-1 0,0-1,1 1,-1-2,0 1,0-1,0 0,-1-1,1 0,-1 0,0 0,0-1,0 0,0-1,-1 1,0-1,0-1,-1 1,0-1,0 0,0 0,-1 0,0-1,-1 1,1-1,-1 0,-1 0,0 0,1-7,-2 6,0 1,0-1,-1 0,-1 0,0 0,0 0,0 0,-1 1,-1-1,1 1,-1-1,-1 1,0 0,0 0,0 0,-1 1,0-1,-1 1,1 1,-1-1,-1 1,1 0,-1 0,0 1,-1-1,1 2,-1-1,0 1,0 0,0 1,-1 0,1 0,-1 1,1 0,-1 1,0-1,-7 1,4 1,0 1,0-1,0 2,0 0,0 0,0 1,1 1,-1 0,1 0,0 1,1 1,-1 0,-6 5,12-8,0 0,0 1,1 0,-1 0,1 0,0 1,0-1,0 1,1 0,-1 0,1 0,0 1,1-1,0 1,0 0,0-1,0 1,1 0,0 0,0 0,0 0,1 0,0 0,0 0,1 0,0 0,1 5,0-3,1 0,1-1,-1 1,1-1,1 0,-1-1,1 1,0-1,0 1,1-2,0 1,0 0,7 3,38 28</inkml:trace>
  <inkml:trace contextRef="#ctx0" brushRef="#br3" timeOffset="206657.663">10750 5923,'9'-18,"3"-6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9:15.2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20,'28'0,"26"2,28 1,26 0,28-1,26 0,22-1,21-3,11-3,4-3,-6 0,-15 1,-18 4,-22 3,-24 1,-28 1,-33-1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9:15.7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 29,'-2'1,"1"-1,0 1,0-1,-1 1,1-1,0 1,0 0,0 0,0 0,0 0,0-1,0 1,0 0,0 1,1-1,-1 0,0 0,1 0,-1 0,1 1,-1-1,1 0,-1 0,1 1,0-1,0 0,0 1,0-1,0 0,0 1,0-1,0 0,0 1,0-1,1 0,-1 0,1 1,-1-1,1 0,-1 0,1 1,0-1,-1 0,1 0,0 0,0 0,0 0,0 0,0 0,0-1,0 1,0 0,0-1,1 1,-1 0,1-1,1 1,0 0,0 0,1-1,-1 0,0 1,0-1,1 0,-1-1,0 1,1-1,-1 1,0-1,0 0,0 0,0 0,1-1,-2 1,1-1,0 0,0 1,0-1,-1 0,1-1,-1 1,0 0,0-1,0 0,0 1,0-1,0 0,-1 0,1 0,-1 0,0 0,1-1,-2 2,-1 1,1-1,0 1,0-1,-1 0,1 1,-1-1,0 1,1-1,-1 1,0 0,0-1,0 1,0 0,0-1,0 1,0 0,0 0,-1 0,1 0,0 0,-1 0,1 1,-1-1,1 0,0 1,-1-1,0 1,1-1,-1 1,1 0,-1-1,0 1,1 0,-1 0,1 0,-1 1,0-1,1 0,-1 0,1 1,-1-1,1 1,-1 0,1-1,-1 1,1 0,-2 1,-42 39,26-13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9:16.0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113 156,'3'1,"-1"0,1-1,0 1,0-1,0 0,0 0,-1 0,1 0,0 0,0-1,0 1,0-1,-1 0,1 0,0 0,-1 0,1 0,-1-1,1 1,-1-1,1 1,-1-1,0 0,0 0,0 0,0 0,0-1,-1 1,1 0,0-1,-1 1,0-1,0 1,0-1,0 0,0 0,0 1,-1-1,1 0,-1 0,0 0,0 0,0 0,0 1,0-1,-1 0,1 0,-1 0,0 1,0-1,0-1,-2-1,-1 0,1 1,-1-1,1 1,-1 0,-1 0,1 0,0 1,-1-1,0 1,0 0,0 1,0-1,0 1,0 0,-1 0,1 1,-1-1,1 1,-6 0,7 0,1 1,0-1,0 1,0 0,-1 0,1 0,0 1,0-1,-1 1,1-1,0 1,0 0,0 1,0-1,0 0,0 1,0 0,1-1,-1 1,0 0,1 1,0-1,-1 0,1 1,0-1,0 1,0-1,1 1,-1 0,1 0,-1 0,1 0,0 0,0 0,0 0,1 3,-1-3,1 0,0 1,0-1,1 0,-1 0,1 1,0-1,-1 0,1 0,1 0,-1 0,0 0,1 0,0 0,-1 0,1-1,0 1,1-1,-1 1,0-1,1 0,-1 0,1 0,-1 0,1 0,0 0,0-1,0 0,31 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9:14.0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170 174,'-12'9,"1"1,0 0,1 1,0 0,1 0,0 1,1 0,0 1,1 0,0 0,1 1,1-1,0 1,1 0,0 1,0 6,-7 19,2 2,1-1,2 1,3 0,0 1,3-1,2 0,1 0,3 0,8 36,-10-66,0 0,1 0,0-1,1 1,0-1,1 0,0-1,1 0,0 0,3 2,-8-8,1-1,0 1,-1-1,1 0,1 0,-1 0,0-1,1 0,-1 1,1-2,0 1,0 0,0-1,-1 0,1 0,0 0,0-1,1 0,-1 0,0 0,0-1,0 1,0-1,0 0,-1-1,6-1,0-4,0 0,0 0,0-2,-1 1,0-1,-1 0,0-1,0 0,-1 0,-1-1,0 0,0 0,-1 0,0-1,-1 0,0 0,-1 0,-1 0,1-3,6-25,-2-1,-1 0,-2 0,-2 0,-2 0,-2-1,-1 1,-2 0,-2 0,-2 1,-2 0,-13-34,21 65,-1 0,0 0,0 0,-1 1,0 0,0 0,-1 0,0 1,0 0,-1 0,-4-3,9 8,1 1,-1 0,0 0,0 0,0 0,0 0,0 0,-1 0,1 1,0-1,0 1,0 0,-1-1,1 1,0 0,0 1,-1-1,1 0,0 0,0 1,0 0,-1-1,1 1,0 0,0 0,0 0,0 0,0 0,1 1,-3 0,-40 58,32-31,1 1,2 0,1 1,2-1,1 1,1 1,1-1,2 0,1 1,2-1,5 31,9 35</inkml:trace>
  <inkml:trace contextRef="#ctx0" brushRef="#br0" timeOffset="590.423">664 0,'-6'20,"2"1,0-1,2 1,0-1,1 1,2 14,-1-17,23 407,-18-357,20 153,-22-215,-1-15,-1-19,0 26,0-26,1 1,1-1,2 1,1 0,3-8,-7 28,1-1,0 1,0-1,1 1,0 0,0 0,0 0,1 1,0-1,0 1,1 0,0 1,0-1,0 1,1 1,-1-1,1 1,0 0,1 0,2 0,-5 2,-1 1,1 0,0 0,0 0,0 1,0 0,0 0,0 0,-1 0,1 1,0 0,0 0,0 0,-1 1,1-1,0 1,-1 0,1 1,-1-1,0 1,0-1,0 1,0 1,-1-1,1 0,-1 1,0 0,0 0,0 0,0 0,0 1,6 9,-1 1,-1-1,0 1,-1 1,-1-1,0 1,-1 0,2 15,-5-26,1 1,-1-1,-1 1,1-1,-1 1,0 0,0-1,0 1,-1-1,0 1,0-1,-1 1,1-1,-1 1,0-1,-1 0,1 0,-1 0,0-1,0 1,-1-1,1 1,-1-1,-1 1,-5 0,1 0,-1-1,0 0,0-1,0 0,0-1,0 0,-1 0,1-1,-1 0,0-1,1-1,-1 1,1-2,-1 1,1-1,0-1,0 0,0 0,-3-3,3 1</inkml:trace>
  <inkml:trace contextRef="#ctx0" brushRef="#br0" timeOffset="879.649">1560 454,'-11'-4,"-1"1,0 1,1 0,-1 0,0 1,0 0,0 1,0 1,0 0,0 0,0 1,7-1,-1 1,1-1,0 1,0 0,0 0,1 1,-1-1,0 1,1 0,0 0,0 1,0-1,0 1,0 0,1 0,-1 0,1 1,0-1,1 1,-1 0,1-1,0 1,0 0,0 0,0 3,1-1,0-1,0 1,1-1,0 1,0 0,0-1,1 1,0-1,0 1,1-1,0 1,0-1,1 0,-1 0,1 0,0 0,1 0,0-1,0 0,0 1,0-1,1-1,0 1,0-1,0 1,17 13,2-1,-1-2,2 0,0-1,5 1,-7-4,-9-6,-1 1,0 1,0 0,0 0,-1 1,0 1,-1 0,0 1,0 0,-1 1,0 0,2 4,-11-12,0-1,1 0,-2 1,1 0,0-1,0 1,-1-1,1 1,-1 0,0-1,0 1,0 0,0 0,-1-1,1 1,-1 0,1-1,-1 1,0-1,0 1,0-1,0 1,-1-1,1 0,-1 0,1 1,-1-1,0 0,0 0,0-1,0 1,0 0,-77 43,-42-10,61-22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50:13.8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6,'26'9,"32"3,41 0,42-8,36-8,22-8,2-2,-33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9:16.6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680 81,'16'3,"19"0,19 0,17-1,14 0,13-1,8-3,5-1,-18 0</inkml:trace>
  <inkml:trace contextRef="#ctx0" brushRef="#br0" timeOffset="63703.753">12 135,'-2'-5,"-4"-1,3 3,7 1,18 2,27 0,31-4,33-8,29-9,18-6,5-2,-26 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9:31.8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21511 849,'34'-3,"4"1,-1-2,0-1,0-2,0-1,-1-2,0-2,14-7,-46 17,1 1,-1-1,0 0,0 0,0 0,-1 0,1-1,-1 0,1 1,-1-1,0-1,0 1,0 0,0-1,-1 1,1-1,-1 0,0 0,0 0,0 0,-1 0,0 0,1-1,-1 1,-1 0,1-1,-1-2,-2 4,-1 0,0 1,0-1,-1 0,1 1,0 0,-1 0,0 0,1 0,-1 0,0 1,0 0,0 0,0 0,0 0,0 0,0 1,0 0,0 0,0 0,0 0,0 1,0-1,0 1,0 0,0 0,0 1,-3 1,-3 0,1 0,0 1,0 1,0-1,0 1,1 1,-1 0,2 0,-1 0,1 1,0 0,0 1,-2 3,6-8,0 1,1 0,-1 0,1 0,-1 0,1 1,1-1,-1 1,1-1,-1 1,1-1,1 1,-1 0,1 0,-1-1,2 1,-1 0,0 0,1-1,0 1,0 0,0-1,0 1,1-1,0 1,0-1,0 0,3 4,3 0,0 0,1-1,-1 0,2 0,-1-1,1 0,-1-1,2 0,-1-1,0 0,1 0,0-1,0-1,0 0,0 0,0-1,10 0,35 4</inkml:trace>
  <inkml:trace contextRef="#ctx0" brushRef="#br0" timeOffset="298.232">22179 742,'-2'5,"0"1,1-1,0 1,0-1,0 1,0 0,1-1,0 1,0 0,1-1,0 1,0 0,0-1,0 1,1-1,0 1,0-1,0 0,1 0,0 0,0 0,0-1,1 1,-1-1,1 0,0 1,0-2,1 1,-1 0,4 4,0 0,0 0,0-1,1 0,0 0,1-1,-1 0,1-1,0 0,1-1,-1 0,1 0,0-1,0 0,8 0,-17-3,1 0,-1 0,1-1,0 1,-1-1,1 1,-1-1,0 0,1 0,-1 0,0 0,1 0,-1-1,0 1,0-1,0 1,0-1,0 0,-1 0,1 0,0 0,-1 0,1 0,-1 0,0 0,0-1,0 1,0-1,0 1,-1-1,1 1,0-2,5-88,-6 79,0 8,-1-1,0 0,1-1,-1 1,1 0,1 0,-1-1,1 1,0 0,1 0,-1 0,1 0,0 0,1 0,-1 0,1 1,0-1,1 1,0 0,-1 0,1 0,1 0,0 0,18-10</inkml:trace>
  <inkml:trace contextRef="#ctx0" brushRef="#br0" timeOffset="555.105">22848 689,'-5'15,"-3"14,-1 7,1 5,3 2,3 0,8-2,4-5,5-8,3-8,0-10,-3-6</inkml:trace>
  <inkml:trace contextRef="#ctx0" brushRef="#br0" timeOffset="733.625">22861 409,'-14'0,"-4"4,3 9,11 8,15 11,6-1</inkml:trace>
  <inkml:trace contextRef="#ctx0" brushRef="#br0" timeOffset="1875.719">23422 903,'-115'-110,"107"104,0 0,-1 1,0 0,0 0,0 1,0 0,-1 1,0-1,0 2,0 0,0 0,0 1,0 0,-3 0,9 2,0-1,1 0,-1 1,0 0,1-1,-1 1,1 1,-1-1,1 1,0-1,-1 1,1 0,0 0,0 0,0 1,0-1,1 1,-1-1,1 1,0 0,-1 0,1 0,0 0,1 1,-1-1,1 0,-1 1,1-1,0 1,0-1,1 1,-1 0,1-1,-1 1,1 0,0-1,1 1,-1 0,1-1,-1 1,1 0,0-1,1 1,-1-1,0 1,2 0,2 5,1 0,0-1,1 0,-1 0,2-1,-1 0,1 0,0-1,0 0,1 0,0-1,0 0,0 0,1-1,-1 0,1-1,0 0,0-1,0 0,0 0,1-1,-1-1,0 0,0 0,1-1,-1 0,0 0,0-1,0-1,0 0,0 0,0-1,-1 0,0-1,0 0,0 0,0-1,-1 0,0-1,0 1,-1-2,0 1,0-1,3-5,-1-6,0 0,-2-1,0 0,-1-1,-1 1,-1-1,-1 0,-1-1,-1 1,-1 0,-1-12,2-19,-2 0,-3 0,-2 0,-2 1,-3-4,10 48,0 1,-1 0,0-1,0 1,-1 0,0 0,0 0,0 1,-1-1,0 1,0-1,0 1,1 4,1 0,0 0,0 1,0-1,-1 1,1 0,0 0,0 0,-1 0,1 0,0 0,0 0,-1 1,1-1,0 1,0 0,0-1,0 1,0 0,0 0,0 1,0-1,0 0,0 0,0 1,1 0,-1-1,1 1,-1 0,1-1,0 1,-1 0,1 0,0 0,0 0,1 0,-1 1,0-1,1 0,-1 2,-10 20,2 2,1-1,1 1,1 0,1 0,2 1,0-1,2 1,1 0,1 0,1-1,5 26,-2-20,2 0,1-1,1 1,2-2,1 1,1-2,2 0,1 0,1-1,1-1,5 3,-19-24,1 0,0 0,0 0,0 0,1-1,0 0,0 0,0 0,1-1,0 0,-1 0,1-1,1 0,-1 0,0 0,1-1,-1 0,1-1,0 0,0 0,-1 0,1-1,0 0,0-1,0 0,-1 0,1-1,0 1,6-4,-6 0,0 0,0-1,-1 0,0 0,0-1,0 0,-1 0,0-1,0 1,-1-1,0 0,0-1,-1 1,0-1,1-6,3-7,-2 0,0 0,-2-1,0 0,0-22,-3 36,0 0,0 0,-1 0,0 0,-1 0,0 0,0 0,-1 0,0 0,-1 0,0 1,0-1,-1 1,-4-8,7 15,1 1,0-1,-1 1,1 0,-1-1,0 1,1-1,-1 1,1 0,-1-1,0 1,1 0,-1 0,1 0,-1 0,0-1,1 1,-1 0,0 0,1 0,-1 0,0 0,1 0,-1 1,0-1,1 0,-1 0,0 0,1 1,-1-1,1 0,-1 1,0-1,1 0,-1 1,1-1,-1 1,1-1,-1 1,1-1,0 1,-1-1,1 1,-1-1,1 1,0-1,0 1,-1 0,1-1,0 1,0 0,0-1,0 1,0 0,0 0,-11 40,8-25,2-1,0 1,1 0,0-1,1 1,1-1,0 1,2-1,-1 0,2 0,0 0,1 0,0-1,1 0,1 0,5 7,-10-17,-1 0,1-1,0 1,0-1,0 1,1-1,-1 0,1 0,0-1,-1 1,1-1,0 0,1 0,-1 0,0-1,1 1,-1-1,1 0,-1 0,1-1,-1 1,1-1,-1 0,1 0,0 0,-1-1,1 0,-1 0,1 0,-1 0,0-1,1 0,-1 0,0 0,2-1,5-7,0-1,0 1,-1-2,-1 1,1-2,-2 1,0-1,-1 0,0-1,-1 1,0-1,-1-1,-1 1,2-10,-5 4,-1 20,0 0,0 0,0 1,0-1,0 0,0 0,0 0,0 1,0-1,0 0,-1 0,1 1,0-1,0 0,0 0,0 1,0-1,0 0,-1 0,1 0,0 0,0 1,0-1,-1 0,1 0,0 0,0 0,0 0,-1 0,1 1,0-1,0 0,-1 0,1 0,0 0,0 0,-1 0,1 0,0 0,0 0,-1 0,1 0,0 0,0 0,0 0,-1 0,1-1,0 1,0 0,-1 0,1 0,0 0,0 0,0 0,-1-1,1 1,0 0,0 0,0 0,0-1,-1 1,1 0,0 0,0 0,0-1,0 1,0 0,0 0,-3 3,-1 1,2-1,-1 1,0 0,1 0,0 0,-1 0,2 1,-1-1,0 1,1-1,0 1,0-1,0 1,1 0,0-1,0 1,0 0,0-1,1 1,-1 0,1-1,0 1,1 0,-1-1,1 0,0 1,0-1,0 0,1 0,-1 0,1 0,0-1,0 1,1-1,-1 0,1 1,-1-2,1 1,0 0,0-1,0 0,0 1,2-1,4-2,0 0,0 0,1-1,-1 0,0 0,0-2,0 1,0-1,-1 0,1-1,-1 0,0-1,0 0,0 0,0-1,-1 0,0-1,-1 0,1 0,-1 0,0-1,-1 0,0 0,-1-1,1 0,-1 0,-1 0,0 0,0-1,-1 0,1-4,-13 49,8-23,0 1,1-1,0 1,1-1,0 1,1-1,0 1,1-1,3 7,-4-14,0 0,0-1,0 1,0-1,1 0,0 0,0 0,0 0,0 0,1 0,-1-1,1 0,0 0,0 0,0 0,0 0,1-1,-1 0,1 0,-1 0,1 0,0-1,0 0,0 0,3 0,-3 0,0-1,0 0,1-1,-1 1,0-1,0 0,0 0,0 0,0-1,0 0,0 0,0 0,-1-1,1 1,-1-1,0 0,0 0,0-1,0 1,0-1,-1 0,1 0,-1 0,0-1,6-8,-2 0,1-1,-2 0,0 0,-1 0,0 0,2-15,9-59,-3-2,-2-45,-6 74,15-341,-24 351,4 50,0 0,0 0,0 0,0 0,0 1,0-1,0 0,0 0,0 1,0-1,-1 0,1 0,0 0,-1 1,1-1,0 0,-1 1,1-1,-1 0,1 1,-1-1,0 1,1-1,-1 1,1-1,-1 1,0-1,0 1,1 0,-1-1,0 1,1 0,-1-1,0 1,0 0,0 0,1 0,-1 0,0 0,0 0,0 0,1 0,-1 0,0 0,0 0,0 1,1-1,-1 0,0 0,0 1,1-1,-1 1,0-1,1 1,-1-1,0 1,1-1,-1 1,1-1,-1 1,1 0,-1-1,1 2,-64 93,49-70,2 1,1 0,1 1,1 0,1 1,2 0,1 1,1-1,1 1,2 0,1 0,1 0,1 0,2 0,1-1,1 1,1-1,2 0,1 0,1-1,1 0,2 0,-2-7,2-1,0 0,1-1,1 0,0-1,2-1,0-1,0 0,2-1,0-1,0-1,1 0,0-2,1 0,0-1,15 3,9-4</inkml:trace>
  <inkml:trace contextRef="#ctx0" brushRef="#br0" timeOffset="2159.901">24318 235,'30'0,"32"4,28 4,22 3,10 5,-16-2</inkml:trace>
  <inkml:trace contextRef="#ctx0" brushRef="#br0" timeOffset="2415.73">24572 1156,'-2'16,"-1"10,0 3,5-4,5-6,3-6,0-5</inkml:trace>
  <inkml:trace contextRef="#ctx0" brushRef="#br0" timeOffset="2644.119">24812 823,'-2'6,"-1"0,1-1,1 2,-1-1,1 0,0 0,0 0,0 1,1-1,0 0,1 1,-1-1,1 0,0 0,1 0,-1 0,1 0,1 0,-1 0,1 0,0-1,0 1,1-1,-1 0,1 0,0 0,1 0,-1-1,1 0,1 1,-3-1,1-1,0 0,0 0,0-1,0 1,1-1,-1 1,1-1,-1-1,1 1,0-1,0 0,0 0,0 0,-1 0,1-1,0 0,0 0,0-1,0 1,0-1,0 0,0 0,0-1,-1 1,1-1,-1 0,1 0,-1-1,0 1,0-1,0 0,0 0,0-1,0 1,-1-1,0 1,0-1,0 0,0 0,1-4,1-4,-1 1,-1-2,1 1,-2 0,0-1,-1 1,0-1,0 0,-2 1,1-1,-2 0,0 1,0-1,-1 1,-1 0,0-2,3 11,-1 0,1-1,0 1,-1 0,0 0,0 1,0-1,0 0,0 1,0-1,-1 1,1-1,-1 1,0 0,1 0,-1 1,0-1,0 0,0 1,0 0,-1 0,1 0,0 0,0 0,-1 0,1 1,-1 0,1 0,0 0,-1 0,1 0,0 1,-1-1,1 1,0 0,-1 0,1 0,0 1,0-1,0 1,0-1,0 1,0 1,-3 1,0 0,1 1,-1 0,1 0,0 1,1-1,0 1,-1 0,2 0,-1 0,1 1,0-1,0 1,1 0,0 0,0 0,0 0,1 0,0 0,1 0,-1 1,2-1,-1 0,1 0,0 0,0 1,1-1,0 0,0-1,0 1,1 0,0-1,1 1,-1-1,1 0,1 0,-1 0,3 1,26 15,0-7</inkml:trace>
  <inkml:trace contextRef="#ctx0" brushRef="#br0" timeOffset="2972.241">25134 462,'-18'-4,"-9"2,1 7,5 9,5 9,11 11,12 10,6-3</inkml:trace>
  <inkml:trace contextRef="#ctx0" brushRef="#br0" timeOffset="2973.241">25187 1130,'14'9,"15"3,15 0,11-5,-4-3</inkml:trace>
  <inkml:trace contextRef="#ctx0" brushRef="#br0" timeOffset="-810.957">19853 823,'-2'16,"-1"14,0 13,0 9,4 5,3-1,4-8,0-9,-1-14,-2-12</inkml:trace>
  <inkml:trace contextRef="#ctx0" brushRef="#br0" timeOffset="-354.084">19599 529,'41'0,"232"12,-248-9,0 1,0 2,-1 1,0 0,0 2,0 1,-1 0,-1 2,13 9,-25-14,0 0,-1 1,0 0,-1 0,0 1,0 0,0 1,-1 0,-1 0,0 0,0 1,-1 0,0 0,-1 0,0 0,-1 1,-1 0,1 0,-2 0,0 0,0 0,-1 0,-1 10,-30 129,30-150,1 0,0-1,-1 1,1 0,0 0,0-1,0 1,-1 0,1 0,0-1,0 1,0 0,0 0,1 0,-1-1,0 1,0 0,0 0,1-1,-1 1,0 0,1 0,-1-1,0 1,1 0,-1-1,1 1,-1-1,1 1,0 0,-1-1,1 1,-1-1,1 0,0 1,-1-1,1 0,0 1,0-1,-1 0,1 1,0-1,0 0,0 0,-1 0,1 0,38-13,-15-3,0-1,-1-2,0 0,-2-2,0 0,-2-1,0-1,10-18,-1-6,-53 111,23-58,2 1,-1-1,1 1,0-1,0 1,0-1,1 1,0-1,1 1,0-1,-1 0,2 1,-1-1,1 0,0-1,0 1,1 0,-1-1,1 0,1 0,-1 0,1 0,0-1,0 0,0 0,0 0,6 3,44 18,1-8</inkml:trace>
  <inkml:trace contextRef="#ctx0" brushRef="#br0" timeOffset="-2101.467">17153 849,'0'28,"2"24,1 22,0 18,-1 13,0 6,-1 2,-1-4,0-12,0-22</inkml:trace>
  <inkml:trace contextRef="#ctx0" brushRef="#br0" timeOffset="-1416.396">16992 1023,'-26'-86,"27"84,0-1,0 1,0 0,0-1,1 1,-1 0,1 0,-1 0,1 0,0 0,-1 0,1 1,0-1,0 1,0-1,1 1,-1 0,0 0,0-1,1 2,-1-1,1 0,-1 0,1 1,-1-1,1 1,-1 0,1 0,-1 0,1 0,-1 0,1 1,0-1,-1 1,2 0,6-1,33-1,1 1,0 2,-1 3,1 1,-1 2,15 6,13 21,-69-34,0 1,-1-1,1 1,-1-1,1 1,-1-1,0 1,0 0,1 0,-1 0,0-1,-1 1,1 0,0 0,-1 0,1 0,-1 1,1-1,-1 0,0 0,0 0,0 0,0 0,0 0,0 0,-1 1,1-1,-1 0,0 0,1 0,-1 0,0-1,0 1,-1 1,-7 8,-1 0,0-1,-1 0,0-1,0-1,-1 1,0-2,-1 0,1 0,-1-1,-1-1,1 0,-8 1,-63 15,83-21,0 0,0 1,0-1,0 0,0 0,0 0,-1 0,1 0,0 0,0 0,0 0,0 0,0 0,0 0,0-1,0 1,0 0,0-1,0 1,1-1,-1 1,0-1,0 1,0-1,0 0,1 1,-1-1,0 0,1 0,-1 0,0 1,1-1,-1 0,1 0,-1 0,1 0,0 0,-1 0,1 0,0 0,0 0,0 0,0 0,0 0,0 0,0 0,0 0,0 0,0 0,0 0,1 0,-1 0,0 0,1-1,34-49,-8 27,0 2,2 0,0 2,1 1,1 2,1 0,1 3,0 0,0 2,23-4,-54 16,70-11,-69 10,-1 1,0 0,1 1,-1-1,0 0,0 1,1-1,-1 1,0 0,0 0,0 0,0 0,0 0,0 0,0 0,0 1,0-1,-1 1,1-1,0 1,-1 0,1-1,-1 1,0 0,0 0,0 0,0 0,1 2,0 5,-1-1,0 1,0-1,-1 1,0-1,-1 1,1-1,-2 0,1 1,-1-1,-3 7,3-6,-1 0,1 0,1 0,0 0,0 0,1 0,0 0,0 1,1-1,0 0,0-7,0 0,-1 0,1 0,0 0,0 0,0 0,0 0,1 0,-1-1,0 1,1 0,-1-1,1 1,-1-1,1 0,0 1,0-1,0 0,0 0,-1 0,1 0,1-1,-1 1,0 0,0-1,0 1,0-1,0 0,0 0,1 0,-1 0,0 0,0 0,1-1,73-22,-57 12,-1-1,0-1,0 0,-1-1,-1-1,0-1,-1 0,-1-1,-1 0,0-1,-1-1,-1 0,-1-1,3-7,-10 21,4-9,-7 24,-18 146,18-145,0-1,1 1,0-1,0 0,1 1,1-1,-1 0,1 0,1 0,0 0,0-1,0 0,1 0,0 0,4 3,-4-5,0-1,1-1,0 1,0-1,1 0,-1 0,1 0,0-1,0 0,4 1,27 7</inkml:trace>
  <inkml:trace contextRef="#ctx0" brushRef="#br0" timeOffset="-1121.124">18690 823,'-28'-5,"0"1,0 2,0 1,0 1,0 1,1 2,-1 0,-7 4,33-7,0 0,0 0,0 0,0 1,0-1,0 1,1-1,-1 1,0 0,0 0,0-1,1 1,-1 0,1 1,-1-1,1 0,-1 0,1 1,0-1,-1 1,1-1,0 1,0-1,0 1,0 0,0-1,1 1,-1 0,0 0,1 0,-1 0,1 0,0-1,0 1,0 0,0 0,0 0,0 0,0 0,1 0,-1 0,0 0,2 1,3 2,0 1,1-1,0-1,0 1,0-1,1 0,-1 0,1-1,0 0,0 0,0 0,4 0,3 2,50 19,-30-13,-2 1,0 2,0 1,26 18,-56-32,0 0,1 0,-1 0,1 0,-1 0,0 0,0 1,0-1,0 1,0 0,0-1,0 1,0 0,-1 0,1 0,-1 0,0 1,1-1,-1 0,0 1,0-1,0 0,-1 1,1-1,-1 1,1 0,-1-1,0 1,0-1,0 1,0-1,0 1,-1 0,1-1,-1 1,0-1,1 0,-1 1,0-1,0 1,-1-1,1 0,-1 0,1 1,-16 8,1-1,-2 0,1-2,-1 1,0-2,-1-1,0 0,0-1,0-1,-1-1,-16 0,33-2,-7 1,-1 0,1-1,0 0,-1 0,1-1,-1-1,1 0,-1 0,1-1,-3-1,-6-5</inkml:trace>
  <inkml:trace contextRef="#ctx0" brushRef="#br0" timeOffset="11865.072">17086 2521,'-15'-1,"0"1,0 1,0 0,1 1,-1 0,0 2,1-1,0 2,0 0,0 1,0 0,1 1,0 0,1 1,0 1,-9 7,19-14,0-1,0 1,0-1,0 1,0 0,0 0,1 0,-1 0,1 0,0 0,-1 0,1 0,0 1,0-1,0 0,0 1,1-1,-1 1,1-1,0 1,-1-1,1 1,0-1,0 1,1-1,-1 1,0-1,1 1,0-1,-1 1,1-1,0 0,0 1,1-1,-1 0,0 0,2 2,5 1,1-1,-1 0,1 0,0-1,0 0,0-1,0 0,0-1,1 1,-1-2,0 1,1-1,-1-1,1 0,-1 0,0-1,0 0,0 0,0-1,7-3,-4 3,0-1,0 0,-1 0,0-2,0 1,0-1,-1-1,1 0,-2 0,1-1,-1 0,0-1,-1 0,0 0,0-1,-1 0,0 0,-1 0,0-1,0-2,-5 12,0 0,-1-1,1 1,0 0,-1-1,1 1,-1-1,1 1,-1 0,0-1,0 1,0-1,1 1,-1-1,-1 1,1-1,0 1,0-1,0 1,-1-1,1 1,-1-1,1 1,-1 0,0-1,1 1,-1 0,0 0,0-1,0 1,0 0,0 0,0 0,0 0,-1 0,1 0,0 0,0 1,-1-1,1 0,0 1,-1-1,1 1,-1-1,1 1,-1 0,1 0,-1 0,1 0,-1 0,1 0,-1 0,1 0,-1 0,1 1,0-1,-1 0,1 1,-1-1,1 1,0 0,-1 0,1-1,-2 4,-1-1,1 1,1 0,-1 0,1 0,-1 0,1 0,0 1,0-1,1 0,0 1,-1 0,1-1,1 1,-1 0,1-1,0 1,0 0,0 0,1-1,-1 1,1 0,0-1,1 1,-1-1,1 1,0-1,0 0,0 0,0 0,1 0,0 0,0 0,0 0,0-1,0 0,2 1,8 8,1 0,-1-2,2 0,-1 0,2-2,12 7,37 14</inkml:trace>
  <inkml:trace contextRef="#ctx0" brushRef="#br0" timeOffset="12360.833">18797 2280,'-10'3,"0"0,1 1,-1 0,1 1,0 0,0 0,0 1,1 0,0 0,0 1,1 0,-5 6,9-10,0 1,0-1,0 1,1 0,-1 0,1 0,0 0,0 0,1 1,-1-1,1 0,0 1,0-1,0 1,1-1,0 1,-1 0,2-1,-1 1,0-1,1 1,0 0,0-1,0 0,1 1,0-1,0 0,0 0,0 1,5 2,0 0,1 0,-1 0,1-1,1 0,-1-1,1 0,0 0,1-1,-1 0,1 0,-1-1,1-1,0 0,0 0,0-1,1 0,-1 0,7-2,9 4,0-2,0 0,0-2,0-1,0-2,-1 0,1-1,-1-2,0 0,-1-2,0-1,0-1,-1 0,0-2,-1-1,-1-1,0 0,-1-2,13-14,-19 16,-13 15,0 0,-1 1,1-1,0 0,-1 0,1 1,-1-1,1 0,0 1,-1-1,1 1,-1-1,1 1,-1-1,1 1,-1-1,1 1,-1-1,0 1,1 0,-1-1,0 1,1 0,-1-1,0 1,0 0,0-1,1 1,-1 0,0 0,0-1,0 1,0 0,0-1,-1 1,1 0,0-1,0 1,0 0,-1 0,1-1,0 1,-1-1,1 1,0 0,-1 0,1 2,-2 4,1 0,0 1,0 0,0-1,1 1,1-1,-1 1,1-1,0 1,1-1,0 1,0-1,0 0,1 0,0 0,1 0,0-1,0 1,0-1,0 0,1 0,0 0,1-1,-1 0,1 0,3 2,26 5,-2-6</inkml:trace>
  <inkml:trace contextRef="#ctx0" brushRef="#br0" timeOffset="12619.712">19385 1932,'-9'16,"1"12,12 8,16 7,5-3</inkml:trace>
  <inkml:trace contextRef="#ctx0" brushRef="#br0" timeOffset="12869.616">19866 2654,'27'-324,"-23"213,-3 110,-1 0,0 0,1 0,-1 0,0 0,1 0,-1 0,1 1,0-1,-1 0,1 0,0 1,-1-1,1 0,0 1,0-1,-1 0,1 1,0-1,0 1,0-1,0 1,0 0,0 0,0-1,0 1,0 0,0 0,0 0,0 0,0 0,0 0,0 0,0 0,0 0,0 1,0-1,1 0,42 18,-35-14,220 110,-226-113,-1 0,1 0,0 0,0 1,0 0,-1-1,1 1,-1 0,1 0,-1 1,0-1,0 0,0 1,0-1,0 1,0 0,-1-1,0 1,1 0,-1 0,0 0,0 0,-1 0,1 0,0 1,-1-1,0 0,0 0,0 0,0 0,-1 1,1-1,-1 1,-32 42,29-41,-1 0,1 0,-1 1,2 0,-1 0,1 0,-1 0,2 0,-1 1,-1 5,4-11,0 0,0 1,0-1,0 1,0-1,0 1,0-1,1 0,-1 1,1-1,-1 1,1-1,-1 0,1 0,0 1,-1-1,1 0,0 0,0 0,0 0,0 0,0 0,0 0,0 0,0 0,1 0,-1-1,0 1,1 0,-1-1,0 1,1-1,-1 1,0-1,53 10,-48-9,35 2</inkml:trace>
  <inkml:trace contextRef="#ctx0" brushRef="#br0" timeOffset="13693.536">20842 2347,'-11'-5,"-1"1,0 0,0 1,0 0,0 1,0 0,-1 1,1 0,-1 1,1 1,6-1,1 0,0 1,0 0,-1 0,1 1,0-1,0 1,0 0,0 1,1-1,-1 1,1 0,-1 0,1 0,0 1,0-1,0 1,1 0,-1 0,1 0,0 1,0-1,1 1,-1 1,1-2,0 0,1 1,0-1,0 0,0 1,0-1,1 1,-1-1,1 1,0-1,1 1,-1-1,1 1,0-1,0 1,0-1,1 0,0 1,-1-1,1 0,1 0,-1 0,1-1,-1 1,1-1,0 1,0-1,1 1,5 4,0 0,1-1,-1 0,2 0,-1-1,1 0,0-1,0 0,0 0,2-1,6 1,0 0,1-1,-1-1,1-1,0-1,0 0,0-2,13-1,-24 1,-1 0,0-1,0 0,0 0,0 0,0-1,-1-1,1 1,-1-1,0 0,0-1,0 0,-1 0,1 0,-1-1,0 0,-1 0,0 0,0-1,0 0,3-7,21-73,-30 94,0 0,1 0,0 0,0 0,1 0,0 0,0 0,1 0,-1-1,2 1,-1-1,1 1,0-1,0 0,0 0,1 0,0 0,0-1,1 1,0-1,0 0,0-1,0 1,1-1,-1 0,1-1,0 1,0-1,1 0,-1 0,4 0,11 1,-1-1,1-1,0 0,-1-2,1-1,0 0,0-1,-1-2,0 0,1-1,-1-1,-1 0,1-2,0-1,-11 6,0-1,-1 0,1 0,-1-1,0 0,0-1,-1 1,1-1,-1-1,-1 1,1-1,-1-1,0 1,-1-1,0 0,0 0,0-1,-1 1,-1-1,1 0,-2 0,1 0,-1 0,0-1,-1 1,-10-16,9 24,0 1,0 0,-1-1,1 1,0 0,0-1,-1 1,1 0,0 0,0-1,-1 1,1 0,0 0,-1 0,1 0,0-1,-1 1,1 0,0 0,-1 0,1 0,0 0,-1 0,1 0,-1 0,1 0,0 0,-1 0,1 0,0 0,-1 0,1 0,0 0,-1 1,1-1,0 0,-1 0,1 0,0 1,-1-1,1 0,0 0,0 1,-1-1,1 0,0 0,0 1,-1-1,1 0,0 1,0-1,0 0,0 1,0-1,0 0,-1 1,1-1,0 0,0 1,0-1,0 1,0-1,0 0,0 1,0-1,1 0,-1 1,-3 5,1 1,0-1,1 1,0 0,0 0,0-1,0 1,1 0,1 0,-1 0,1 0,0-1,0 1,1 0,0-1,0 1,1-1,0 0,0 1,0-1,1-1,0 1,0 0,0-1,1 0,0 0,0 0,0-1,0 0,1 0,-1 0,1-1,0 1,6 1,-3-1,-1 0,1-1,-1 0,1-1,0 0,0 0,0-1,0 0,0-1,0 0,0 0,0-1,0 0,0-1,0 0,0 0,0-1,-1 0,1 0,-1-1,0 0,0-1,0 1,-1-2,0 1,0-1,3-3,-1-8,-1 0,0 0,-2-1,0 0,-1 0,-1 0,-1-1,0 0,-1 1,-1-19,0 22,3-6,1 23,6 35,-1 32,-8-51,0 0,1 0,0 0,2-1,0 1,1-1,5 11,30 12,-19-30</inkml:trace>
  <inkml:trace contextRef="#ctx0" brushRef="#br0" timeOffset="14013.72">22179 1946,'-16'-12,"-7"-3,-3 1,4 4,5 7,11 6,12 5,6 1</inkml:trace>
  <inkml:trace contextRef="#ctx0" brushRef="#br0" timeOffset="14332.625">22580 1572,'-9'8,"0"0,0 1,1 0,0 0,1 1,0 0,1 1,0-1,0 1,1 0,0 1,1-1,1 1,0 0,0 0,1 0,1 0,-1 6,-8 66,3 0,4 1,3 0,5-1,3 0,5 12,-12-91,2 21,1-1,1 1,2-1,0-1,1 1,10 16,-16-37,0 0,1 0,0 0,0 0,0-1,0 1,1-1,-1 0,1 0,0 0,0 0,0-1,0 0,0 0,1 0,-1 0,1 0,-1-1,1 0,0 0,-1 0,1-1,0 0,0 1,-1-2,1 1,0 0,0-1,-1 0,1 0,-1-1,1 1,-1-1,1 0,-1 0,0 0,0-1,1 0,5-4,1-1,-2-1,1 0,-1 0,0-1,-1 0,0 0,-1-1,0 0,-1-1,0 1,-1-1,0 0,-1 0,0-1,-1 0,0 1,-1-1,-1 0,0 0,0 0,-1 0,-2-6,-7-24,8 43,1-1,0 0,0 1,0-1,0 0,0 1,-1-1,1 1,0-1,0 0,-1 1,1-1,0 1,-1-1,1 1,-1-1,1 1,-1-1,1 1,-1 0,1-1,-1 1,1 0,-1-1,0 1,1 0,-1-1,1 1,-1 0,0 0,1 0,-1 0,0 0,1 0,-1 0,0 0,1 0,-1 0,0 0,1 0,-1 0,1 1,-1-1,0 0,1 0,-1 1,1-1,-1 0,1 1,-1-1,0 1,1-1,0 1,-1-1,1 1,-1-1,1 1,0-1,-1 1,-3 6,1 0,0 1,0-1,0 1,1 0,0 0,1 0,0 0,0 0,0 0,1 0,1 0,-1 0,1 0,1 0,-1 0,1 0,1 0,0 3,1 0,0 0,1 0,0-1,1 0,0 0,0 0,1-1,1 0,-1 0,2-1,-1 0,1 0,0-1,0 0,1-1,0 0,0 0,1-1,5 2,21 4</inkml:trace>
  <inkml:trace contextRef="#ctx0" brushRef="#br0" timeOffset="15015.271">22527 1918,'201'-8,"-138"8,0-2,0-3,0-3,-1-2,0-3,4-5,-54 15,0-1,0-1,0 0,-1 0,0-1,0-1,0 0,-1 0,0-1,0-1,-1 1,0-1,-1-1,1-1,-7 9,-1-1,1 1,-1-1,1 0,-1 0,0 0,0 0,0 0,0 0,-1 0,1 0,-1 0,0 0,0-1,0 1,0 0,-1 0,1 0,-1 0,0 0,0 0,0 0,0 0,0 0,-1 0,1 1,-1-1,0 0,0 1,0 0,0-1,0 1,0 0,-1 0,1 0,-1 0,1 0,-1 1,0-1,0 1,0 0,0 0,0 0,-1 0,-3-1,1 0,-1 0,0 1,1 0,-1 1,0 0,0 0,0 0,1 1,-1 0,0 0,1 0,-1 1,1 0,-1 1,1-1,0 1,0 0,0 1,0-1,1 1,-1 1,0 0,-3 3,0 1,0 0,0 1,1 0,1 0,0 1,0 0,1 0,0 1,1-1,1 1,-1 1,0 9,0-1,2 1,0 0,2 0,0 0,1 0,1 0,2-1,0 1,1 0,4 11,5 10,1 0,3-1,1-1,2-1,6 6,-18-30,1 0,0-1,2 0,-1-1,2 0,0 0,1-1,0-1,12 9,-21-19,0 0,0-1,0 1,0-1,0 0,0 0,0 0,0-1,0 1,0-1,1 0,-1 0,0-1,0 1,0-1,0 0,0 0,0 0,0-1,0 1,0-1,0 0,-1 0,1 0,-1-1,1 1,80-77,-78 73,-1 0,0 0,0-1,0 0,0 0,-1 0,-1 0,1-1,-1 1,0-1,-1 0,2-6,-5 14,1 0,0 1,0-1,-1 0,1 0,0 1,-1-1,1 0,-1 0,1 1,0-1,-1 0,1 0,0 0,-1 0,1 0,-1 0,1 1,-1-1,1 0,0 0,-1 0,1 0,-1-1,1 1,0 0,-1 0,1 0,-1 0,1 0,0 0,-1-1,1 1,0 0,-1 0,1-1,0 1,-1 0,1 0,0-1,-1 1,1 0,0-1,0 1,-1 0,1-1,0 1,0-1,0 1,0 0,-1-1,1 1,0-1,0 1,1 4,0 1,0 0,0-1,0 1,1-1,0 1,0-1,0 0,0 0,1 1,-1-2,1 1,0 0,1-1,-1 1,0-1,1 0,0 0,1 1,7 7,0-1,1 0,0-1,1 0,0-1,1 0,-1-1,1-1,0 0,15 3,-29-9,1 0,-1 1,0-1,1 0,-1 0,0 0,1 0,-1 0,0 0,1 0,-1 0,0-1,1 1,-1-1,0 1,0-1,1 1,-1-1,0 0,0 1,0-1,0 0,0 0,0 0,0 0,0 0,0 0,0 0,0 0,-1 0,1 0,0-1,-1 1,1 0,-1 0,1-1,-1 1,0 0,0-1,1 1,-1 0,0-1,0 1,0 0,0-1,-16-61,10 53,-1 0,0 0,0 1,-1-1,0 2,-1-1,0 1,0 1,-1 0,0 0,0 1,-1 0,0 0,0 1,10 5,0-1,1 0,-1 0,0 1,0-1,0 1,0-1,0 1,0-1,0 1,0-1,0 1,0 0,0 0,0 0,0-1,-1 1,1 0,0 0,0 0,0 1,0-1,0 0,0 0,0 1,0-1,0 0,0 1,0-1,0 1,0-1,0 1,0 0,0-1,0 1,1 0,-1 0,0-1,1 1,-1 0,0 0,1 0,-1 1,4 11</inkml:trace>
  <inkml:trace contextRef="#ctx0" brushRef="#br0" timeOffset="15453.166">23877 2427,'80'-118,"-63"96,0 0,-2-1,0-1,7-18,8-37,-28 78,0 0,0 0,0 0,1 1,-1-1,0 1,1-1,-1 1,0 0,1 0,-1 0,0 0,1 0,-1 0,0 1,1-1,-1 1,0 0,0-1,1 1,-1 0,0 0,0 1,0-1,0 0,0 1,-1-1,1 1,1 1,8 3,145 73,-156-79,1 0,0 1,0-1,-1 0,1 1,0-1,-1 1,1 0,0-1,-1 1,1-1,-1 1,1 0,-1-1,1 1,-1 0,1 0,-1-1,0 1,0 0,1 0,-1 0,0-1,0 1,0 0,0 0,0 0,0 0,0-1,0 1,0 0,0 0,0 0,-1 0,1-1,0 1,0 0,-1 0,1-1,-1 1,1 0,-1 0,1-1,-1 1,1 0,-1-1,0 1,1-1,-1 1,0-1,1 1,-1-1,0 0,0 1,1-1,-1 0,0 1,0-1,0 0,1 0,-1 0,0 0,-3 3,0-1,0 1,0-1,0 1,1-1,0 1,-1 1,1-1,0 0,1 1,-1-1,0 1,1 0,0 0,0 0,0 0,1 0,-1 0,1 1,0-1,0 0,0 1,1-1,-1 1,1-1,0 1,1-1,-1 1,1-1,0 0,0 1,0-1,1 0,-1 0,1 1,0-1,0 0,0-1,1 1,0 0,0 0,15 9,-1 0,2-1,0-2,0 1,1-2,0-1,0-1,1 0,0-1,0-2,0 0,1-1,0-1,9-1,49 6,-10-4</inkml:trace>
  <inkml:trace contextRef="#ctx0" brushRef="#br0" timeOffset="39600.219">23864 4379,'-4'4,"0"1,1-1,-1 1,1 0,1 0,-1 0,1 0,0 1,0-1,0 1,1-1,-1 1,1-1,1 1,-1 0,1 0,0-1,1 1,-1 0,1 0,0-1,0 1,1-1,0 1,0-1,0 0,1 1,-1-1,1 0,0-1,1 1,-1 0,3 2,1-3,-1 0,1 0,0-1,0 0,0 0,0 0,1-1,-1 0,0-1,1 1,0-1,-1-1,1 0,0 0,-1 0,1-1,-1 0,1 0,0-1,-1 0,0-1,0 1,0-1,0-1,0 1,0-1,-1 0,0-1,0 1,0-1,0-1,-1 1,0-1,0 0,0 0,-1 0,0-1,1-1,-1-2,1-1,-2 1,1-1,-2 0,1 0,-1 0,-1 0,0 0,-1 0,0-1,0 1,-1 0,-1 0,0 0,-1 0,0 0,0 0,-1 1,0 0,-2-2,4 8,-1 1,0-1,0 1,0 0,0 0,0 0,-1 0,1 1,-1-1,0 1,0 0,0 0,0 0,0 1,0-1,0 1,-1 0,1 0,0 1,-1-1,1 1,-1 0,1 0,0 0,-1 1,1-1,-1 1,1 0,0 1,-3 0,-3 2,0 0,0 0,0 1,0 1,1 0,0 0,0 1,1 0,0 0,0 1,-6 7,-16 29,9-2</inkml:trace>
  <inkml:trace contextRef="#ctx0" brushRef="#br0" timeOffset="39958.324">24679 3336,'7'25,"11"29,14 30,16 32,10 31,9 27,3 25,-7 16,-14 12,-28 2,-43-5,-55-16,-63-23,-9-42</inkml:trace>
  <inkml:trace contextRef="#ctx0" brushRef="#br0" timeOffset="38261.672">21979 3443,'8'95,"-4"1,-4-1,-5 1,-3-1,-10 26,-28 138,44-251,1 1,0 0,0 0,1 0,0-1,0 1,1 0,0 0,1-1,0 1,0 0,1-1,0 0,1 0,0 0,0 0,0 0,1-1,0 0,1 0,-1 0,1-1,1 1,5 4,1-5,0 0,0 0,0-1,1-1,0 0,-1-1,1-1,0 0,1 0,-1-2,0 0,0 0,0-1,0-1,0-1,0 0,0 0,0-1,-1-1,7-4,-11 5,-1-1,0 0,-1-1,1 0,-1 0,0 0,0-1,-1 0,0 0,5-8,13-27</inkml:trace>
  <inkml:trace contextRef="#ctx0" brushRef="#br0" timeOffset="38473.114">21805 3924,'-16'-4,"-7"-3,9 2,20 2,30 5,32 2,29 3,23-1,9 2,-17-1</inkml:trace>
  <inkml:trace contextRef="#ctx0" brushRef="#br0" timeOffset="38859.204">22420 4606,'-60'326,"56"-296,-1-1,-2 1,-1-1,-1-1,-1 0,-3 2,1-11,12-19,0 0,0 0,1-1,-1 1,0 0,0 0,0-1,0 1,0 0,0 0,0-1,0 1,1 0,-1-1,0 1,0 0,0-1,0 1,0 0,-1 0,1-1,0 1,0 0,0-1,0 1,0 0,0 0,0-1,-1 1,1 0,0 0,0-1,0 1,0 0,-1 0,1 0,0-1,0 1,-1 0,1 0,0 0,0 0,-1 0,1-1,0 1,0 0,-1 0,1 0,0 0,-1 0,1 0,0 0,-1 0,1 0,0 0,0 0,-1 0,1 0,0 0,-1 0,1 1,0-1,32-132,8-77,2-110,-27 186,0 69,-13 63,0 0,0 0,0 1,-1-1,1 1,0-1,0 1,0 0,0 0,0 0,0 0,0 0,0 0,0 0,0 1,-1-1,1 1,0-1,0 1,0 0,-1 0,1 0,0 0,-1 0,1 0,0 0,-1 0,0 1,1-1,-1 1,0-1,0 1,1 0,0 0,29 25,-2 2,-1 1,-2 1,-1 1,-1 1,18 36,-40-66,1 0,-1-1,0 0,0 1,0 0,0-1,-1 1,1 0,-1 0,1 0,-1 0,0 0,0 0,0 0,-1 1,1-1,-1 0,0 0,0 1,0-1,0 0,0 0,-1 1,1-1,-1 0,0 0,0 0,0 0,-1 0,1 0,-1 0,1 0,-1 0,-1 0,-4 0,0-1,0 0,0 0,0 0,-1-1,1 0,-1-1,1 0,-1 0,1 0,-1-1,1 0,0-1,-1 0,1 0,0 0,0-1,0 0,1 0,-1-1,0 0,-12-14,6 0</inkml:trace>
  <inkml:trace contextRef="#ctx0" brushRef="#br0" timeOffset="39138.458">23022 4205,'16'-2,"18"-1,20 2,14 2,10 2,-9 2</inkml:trace>
  <inkml:trace contextRef="#ctx0" brushRef="#br0" timeOffset="39392.789">23168 4418,'23'14,"23"4,20 0,15-4,-7-4</inkml:trace>
  <inkml:trace contextRef="#ctx0" brushRef="#br0" timeOffset="35573.973">17460 4218,'-5'16,"-3"12,-1 8,2 5,1 0,2-3,7-5,4-8,4-11,-1-8</inkml:trace>
  <inkml:trace contextRef="#ctx0" brushRef="#br0" timeOffset="35770.479">17393 3764,'2'20,"13"16,14 7,3-4</inkml:trace>
  <inkml:trace contextRef="#ctx0" brushRef="#br0" timeOffset="36473.683">17848 4298,'-14'42,"1"1,2 0,3 0,1 1,0 29,5-57,-9 92,6-38,-3 0,-3 0,-3 0,-3-2,-6 11,-1-37,17-48,5-3,1 0,1-1,-1 1,1 0,1-1,0 1,0 0,3-8,1-14,19-211,-6-135,-10 194,-8 181,0 0,1 0,-1 0,0 0,1 1,-1-1,1 0,0 0,0 1,-1-1,1 0,0 1,0-1,1 1,-1-1,0 1,0 0,1-1,-1 1,1 0,-1 0,1 0,-1 0,1 0,0 0,-1 1,1-1,0 0,0 1,0-1,-1 1,1 0,0 0,0 0,0 0,0 0,0 0,0 0,-1 0,1 1,0-1,13 6,-1-1,-1 2,1-1,-1 2,-1 0,1 1,-1 0,-1 0,1 1,-2 1,8 9,-11-14,0 1,-1-1,0 1,0 1,0-1,-1 1,0 0,-1 0,0 1,0-1,-1 1,0 0,0 0,-1 0,0 0,-1 1,0-1,0 2,-4-5,0-1,0 0,0 0,-1 0,1-1,-1 1,0-1,0 0,-1 0,1 0,-1 0,0-1,0 0,0 0,0 0,-1-1,1 0,-1 0,0 0,1-1,-1 0,0 0,0 0,0 0,0-1,0 0,1-1,-1 1,-2-2,5 3,1-1,0 0,0 0,0-1,-1 1,1 0,0-1,0 1,0-1,0 0,0 0,0 0,0 0,0 0,0 0,0 0,0-1,1 1,-1-1,0 1,1-1,-1 0,1 0,0 1,0-1,0 0,0 0,0 0,0 0,0 0,0-1,1 1,-1 0,1 0,0 0,0 0,0-1,0 1,0 0,0 0,0-1,1 1,-1 0,1 0,-1 0,1 0,0 0,0 0,1-1,6-8,1 1,0 1,1 0,0 0,0 0,1 2,0-1,0 1,1 1,0 0,0 1,1 0,-1 1,1 0,0 1,2 0,60-7,-73 10,0 1,0-1,1 0,-1 1,0-1,0 1,0 0,0 0,0 0,0 0,0 0,0 0,0 0,0 1,-1-1,1 1,0-1,-1 1,1-1,-1 1,0 0,0 0,0 0,0 0,0 0,0 0,0 0,0 0,-1 0,1 1,-1 0,3 12,-2-9,-1-1,1 1,0 0,0-1,1 1,0-1,0 1,0-1,1 0,-1 0,1 0,1 0,-1 0,1-1,-1 1,1-1,1 0,3 3,1-2,0-1,0 0,0 0,0-1,1-1,0 1,-1-2,1 1,0-1,0-1,0 1,0-2,0 1,0-2,0 1,-1-1,1-1,0 0,-1 0,0 0,0-2,6-2,-11 4,1 0,-1 0,0 0,0-1,0 0,-1 1,1-1,-1 0,0-1,0 1,0-1,-1 1,0-1,0 0,0 0,0 0,-1 0,1 0,-1 0,-1 0,1-1,-1 1,0 0,0 0,0-1,-1 1,0 0,0 0,0 0,-1 0,1 0,-1 0,0 0,-1 0,1 1,-1-1,0 1,0 0,-1 0,1 0,-1 0,0 0,0 1,0 0,0-1,0 2,-1-1,0 0,1 1,-1 0,0 0,0 1,0-1,0 1,-4-1,3 2,1 0,0 0,-1 1,1-1,0 1,0 0,-1 1,1-1,0 1,0 0,0 0,1 1,-1-1,1 1,-1 0,1 1,0-1,0 1,0-1,0 1,1 0,0 1,-1-1,2 0,-1 1,0 0,1 0,0 0,0 0,1 0,-1 0,1 0,0 0,0 1,1-1,-1 0,2 4,8 33,9-5</inkml:trace>
  <inkml:trace contextRef="#ctx0" brushRef="#br0" timeOffset="36960.967">18717 4178,'6'-135,"21"-120,-22 213,27-186,-30 207,-8 33,-15 64,2 0,4 2,3 0,4 0,2 15,6-56,0 0,3 0,1-1,2 1,1-1,2-1,1 1,2-1,1-1,2-1,2 0,6 9,-15-30,0 0,1 0,0-1,0-1,2 1,-1-2,1 1,1-1,1 0,-9-6,0-1,1 1,-1-1,1 0,-1 0,1 0,0-1,0 0,-1 0,1 0,0-1,0 1,0-1,0 0,0 0,0-1,0 0,0 0,0 0,0 0,-1-1,1 0,-1 1,1-2,-1 1,1-1,1-1,4-7,0 1,-1-2,0 1,-1-1,-1-1,0 0,-1 1,0-2,0 1,-2-1,0 0,0 0,-1 0,-1 0,-1-1,0 1,0-1,-2 1,0-10,1 16,0 2,1 0,-1 0,0 0,0 1,-1-1,0 0,0 0,0 1,-1-1,1 1,-1-1,-1 1,1 0,-3-4,3 8,1 1,-1 0,1 0,-1 0,0 0,1 0,-1 0,1 1,-1-1,1 0,-1 1,1-1,-1 1,1 0,-1-1,1 1,-1 0,1 0,0 0,0 0,0 0,-1 0,1 0,0 1,0-1,0 0,1 0,-1 1,0-1,0 1,1-1,-1 1,1-1,-1 1,1-1,0 1,0-1,-1 1,1 1,-3 7,1 1,-1 0,2 0,-1 0,2 0,-1 0,1 0,1 0,0 0,1-1,0 1,1 0,0 0,0-1,1 0,0 0,1 0,1 0,-1 0,1-1,1 0,0-1,0 1,0-1,1-1,1 1,-1-2,1 1,0-1,1 0,-1-1,1 0,0 0,0-1,5 1,23 6</inkml:trace>
  <inkml:trace contextRef="#ctx0" brushRef="#br0" timeOffset="37225.36">18797 3897,'22'0,"27"2,27 6,21 3,10 3,-13-2</inkml:trace>
  <inkml:trace contextRef="#ctx0" brushRef="#br0" timeOffset="37889.632">19532 4152,'81'30,"51"26,-126-52,1 0,-1 1,1 0,-1 0,-1 1,1 0,-1 0,0 0,0 0,-1 1,0 0,0 0,0 0,-1 0,0 1,1 4,-1 7,-1 1,-1 0,-1 0,-1 0,0 0,-1 0,-2 0,0 0,-1-1,-6 18,2-5,6-18,-13 44,3 1,3 0,1 8,8-50,0 0,1-1,0 1,2 0,0 0,1-1,0 1,1-1,1 0,1 0,0-1,1 1,6 8,45 37,-56-60,-1 1,1-1,-1 0,1 0,0 0,0 0,-1-1,1 1,0 0,0-1,0 1,0-1,-1 1,1-1,0 0,0 0,0 0,0 0,0 0,0-1,0 1,0 0,0-1,-1 0,1 1,0-1,0 0,0 0,-1 0,1 0,-1 0,1 0,-1 0,1-1,-1 1,0 0,1-1,-1 0,0 1,0-1,0 0,4-11,-1-1,-1 1,0-1,-1 1,0-1,-1 0,-1 0,0 0,0 0,-2 1,0-1,0 0,-2 1,1-1,-3-3,-5-18,-2-1,-1 2,-1 0,-2 1,-2 0,0 2,-3 0,0 1,-2 2,-1 0,-1 2,-1 0,-22-14,1-1,52 33,74 5,166 3,68-15,-297 14,2 1,-1-2,1 0,-1 0,0-2,0 0,0-1,-1 0,10-5,-23 9,0 0,-1 0,1 0,0 0,-1 0,1 0,0 0,-1 0,1-1,-1 1,0-1,0 1,1-1,-1 1,0-1,0 0,0 1,-1-1,1 0,0 0,-1 0,1 0,-1 0,0 0,1 1,-1-1,0 0,0 0,0 0,0 0,-1 0,1 0,-1 0,1 0,-1 0,1 0,-1 1,0-1,0 0,0 0,0 1,0-1,0 1,-1-1,1 1,-5-4,0 1,0-1,0 2,-1-1,1 1,-1 0,0 0,0 1,0 0,0 0,0 0,0 1,-1 0,1 1,0 0,-1 0,1 0,0 1,-1 0,1 1,0-1,0 1,0 1,0-1,0 1,1 0,-1 1,1 0,0 0,0 0,0 1,1-1,-4 5,6-7,0 0,0 1,0-1,0 1,0 0,0 0,1 0,-1 1,1-1,0 0,0 1,0-1,1 1,-1 0,1 0,0 0,0-1,0 1,0 0,1 0,0 0,0 0,0 0,0 1,0-1,1-1,0 1,0 0,0 0,0 0,1 0,-1-1,1 1,0 0,0-1,0 0,1 1,-1-1,1 0,0 0,-1 0,1-1,1 1,-1-1,1 1,8 1,1 0,0 0,-1-2,2 1,-1-2,0 1,0-2,0 0,1 0,-1-2,0 1,0-2,0 0,0 0,-1-1,1-1,-1 0,3-2,-11 6,-1-1,0 1,0-1,1 1,-1-1,-1 0,1 0,0 0,0-1,-1 1,1-1,-1 0,0 1,0-1,0 0,0 0,0 0,-1 0,1-1,-1 1,0 0,0-1,0 1,-1-1,1 1,-1-1,0 1,0-1,0 1,0-1,-1 3,-1 0,1 0,-1 1,1-1,-1 0,1 1,-1-1,0 1,1-1,-1 1,0 0,1 0,-1 0,0 0,1 0,-1 0,0 0,0 1,1-1,-1 0,1 1,-1 0,0-1,1 1,-1 0,1 0,0 0,-1 0,1 0,0 0,-1 0,1 0,0 0,0 1,0-1,0 0,0 1,0 0,0-1,-1 1,0 0,1 0,0 0,-1 0,1 0,0 0,0 1,0-1,0 0,1 0,-1 1,0-1,1 1,0-1,0 0,0 1,0-1,0 1,0-1,0 1,1-1,-1 0,1 1,0-1,0 0,0 1,0-1,0 0,0 0,0 0,1 0,0 1,3 3,1-1,0 1,0-1,1-1,-1 1,1-1,0 0,0 0,0-1,3 1,26 8,0-1,1-2,37 4,31 2</inkml:trace>
  <inkml:trace contextRef="#ctx0" brushRef="#br0" timeOffset="-8481.235">10936 1010,'8'-4,"1"1,-1 0,1 0,0 1,0 0,0 0,0 1,0 0,0 1,0 0,0 1,0-1,0 2,0-1,0 1,0 1,-1 0,1 0,-1 0,1 1,-1 0,0 1,-1 0,1 0,-1 1,0 0,0 0,-1 1,0-1,0 1,-1 1,3 3,-2 4,0 0,0 1,-2 0,0 0,-1 1,-1-1,0 0,-1 1,-1 0,0 6,-1-21,1-2,0 1,-1-1,1 1,0-1,0 0,-1 1,1-1,0 1,0-1,0 1,-1-1,1 1,0-1,0 1,0-1,0 1,0-1,0 1,0-1,0 1,0-1,0 1,0-1,0 1,1-1,-1 1,0-1,0 0,0 1,1-1,-1 1,0-1,1 1,-1-1,0 0,1 1,-1-1,0 0,1 1,-1-1,1 0,-1 0,0 1,1-1,-1 0,1 0,-1 0,1 1,-1-1,1 0,-1 0,1 0,-1 0,1 0,-1 0,1 0,-1 0,1 0,-1 0,1-1,-1 1,1 0,-1 0,1 0,-1-1,99-125,23-49,-121 173,15-18,-16 21,0-1,0 0,0 0,0 1,0-1,0 0,0 0,0 1,0-1,0 0,0 1,0-1,0 0,0 0,0 1,0-1,0 0,0 0,0 1,1-1,-1 0,0 0,0 0,0 1,0-1,1 0,-1 0,0 0,0 1,0-1,1 0,-1 0,0 0,0 0,1 0,-1 1,0-1,0 0,1 0,-1 0,0 0,0 0,1 0,-1 0,0 0,1 0,-1 0,0 0,0 0,1 0,-1 0,0-1,0 1,1 0,-1 0,0 0,0 0,1 0,-1 0,0-1,0 1,0 0,1 0,-1 0,0-1,0 1,-5 62,3-55,0 1,0-1,1 0,0 0,0 1,1-1,0 1,0-1,1 1,0-1,0 0,1 0,0 1,0-1,0 0,1 0,0-1,1 1,-1-1,1 1,1-1,-1 0,3 2,4-2,0-1,0-1,0 0,1 0,-1-1,1-1,0 0,0 0,0-1,0-1,0 0,-1 0,1-2,0 1,0-1,0-1,-1 0,1-1,2-1,-1 1,0 0,0 0,-1-2,0 1,0-2,0 1,-1-2,0 1,0-2,-1 1,0-2,0 1,-1-1,0 0,-1-1,0 0,-1-1,0 1,-1-1,0 0,3-12,-14 1,-9 35,13-6,0 0,0 1,1 0,0-1,0 1,0-1,1 1,0-1,0 1,1-1,0 0,0 1,0-1,1 0,0 0,0-1,0 1,1 0,0-1,0 0,0 0,1 0,-1-1,1 1,0-1,1 0,-1-1,1 1,-1-1,1 0,0 0,0-1,1 0,-1 0,0 0,1-1,1 0,1 2,-1-1,0 0,0-1,1 0,-1 0,1-1,-1 0,1 0,-1-1,1 0,-1 0,0-1,0 0,1-1,-1 0,-1 0,1 0,0-1,-1-1,0 1,0-1,0 0,-1-1,1 1,1-4,4-5,-1-2,-1 1,0-1,-1-1,-1 1,-1-2,0 1,-1-1,3-15,-8 32,-1 0,1 1,-1-1,1 0,-1 0,0 1,1-1,-1 0,0 0,0 0,1 0,-1 1,0-1,0 0,0 0,0 0,0 0,0 0,0 0,0 1,0-1,-1 0,1 0,0 0,0 0,-1 1,1-1,-1 0,1 0,-1 1,1-1,-1 0,1 1,-1-1,1 0,-1 1,0-1,0 1,1-1,-1 1,0-1,0 1,1 0,-1-1,0 1,0 0,-4 4,1 1,-1-1,1 1,0 0,0 1,1-1,0 1,0-1,0 1,1 0,-1 0,2 0,-1 0,0 1,1-1,0 0,1 1,0 1,-1-2,1 0,1 1,-1-1,1 1,0-1,0 0,1 0,0 1,0-1,1 0,-1-1,1 1,1 0,-1-1,1 0,0 1,0-2,0 1,1 0,0-1,-1 0,2 0,-1 0,0-1,1 1,3 0,12 6,0-1,0-1,1-1,0 0,0-2,20 2,33 3</inkml:trace>
  <inkml:trace contextRef="#ctx0" brushRef="#br0" timeOffset="-2964.226">13891 1171,'192'-118,"-156"97,-10 7,-1-1,0-1,-1-1,-1-2,0-1,-23 20,-1 0,0 0,1 0,-1 0,0 0,1 0,-1 0,0 0,1 0,-1 0,1 0,-1 0,0 0,1 0,-1-1,0 1,1 0,-1-1,1 1,-1 0,1-1,-1 1,0-1,1 1,0-1,-1 1,1-1,-1 1,1-1,0 1,-1-1,1 0,0 1,0-1,-1 1,1-1,0 0,0 1,0-1,0 0,0 1,0-1,0 0,0 1,0-1,0 0,0 1,0-1,0 0,1 1,-1-1,0 1,0-1,1 0,-1 1,1-1,-1 1,0-1,1 1,-1-1,1 1,-13 4,1 0,-1 1,1 0,1 1,-1 1,1 0,0 0,0 1,1 0,0 0,1 1,0 0,0 1,1 0,0 0,1 0,0 1,0 0,1 1,1-1,-3 12,5-18,1 1,-1-1,2 1,-1-1,0 1,1 0,0-1,1 1,-1 0,1-1,0 1,0-1,1 1,0-1,0 1,0-1,0 0,1 0,0 0,0 0,0-1,1 1,-1-1,1 0,0 0,1 0,-1 0,0-1,1 0,3 2,6 1,-1 0,1-1,0 0,1-1,-1-1,1 0,0-1,0-1,-1 0,1-1,0-1,0 0,0-1,-1 0,1-1,-1-1,1-1,-1 0,-1 0,1-2,-1 1,0-2,0 0,-1 0,0-1,-1-1,0 0,0 0,-1-1,-1 0,1-2,3-9,0 0,-2 0,-1-1,-1 0,-1-1,-1 0,0-7,-7 28,0 0,1 0,-1 0,0 0,1 0,0 0,-1 0,1 1,0-1,1 0,-1 0,0 1,1-1,0 1,-1-1,1 1,0 0,0 0,0 0,0 0,1 0,-1 0,1 0,-1 1,1-1,-1 1,1 0,0 0,0 0,0 0,-1 0,1 0,0 1,2-1,9 5,0 0,-1 1,1 1,-1 0,-1 0,1 1,-1 1,0 0,8 9,-8-9,0-1,0 1,0 0,-1 1,0 0,0 1,-1 0,0 0,-1 1,-1 0,1 1,-2 0,1 0,-2 1,0 0,4 10,-11-18,1 1,-1-1,0 0,0 0,-1 1,0-1,0 0,0 0,0-1,-1 1,1 0,-1-1,0 0,-1 1,1-1,-1-1,0 1,0 0,0-1,0 0,-1 0,1 0,-1 0,0-1,0 0,1 0,-2 0,1-1,0 1,0-1,0 0,-1-1,1 0,-2 1,5-1,1 0,-1 0,1 0,-1 0,1-1,-1 1,1 0,-1-1,1 1,-1-1,1 1,0-1,-1 1,1-1,0 0,0 0,-1 0,1 0,0 0,0 0,0 0,0 0,0 0,0 0,1-1,-1 1,0 0,1-1,-1 1,0 0,1-1,0 1,-1-1,1 1,0-1,0 1,0-1,0 1,0-1,0 1,0-1,0 1,1 0,-1-1,23-65,85-95,-29 50,-61 83,-2-1,0-1,-3-1,0 1,-2-2,-2 0,-1 0,-1-1,2-33,-6-169,-7 206,4 30,0 0,-1 0,1 0,0 0,0 1,-1-1,1 0,0 0,-1 0,1 0,0 0,0 0,-1 0,1 0,0 0,-1 0,1 0,0 0,0 0,-1 0,1 0,0 0,-1 0,1 0,0-1,0 1,-1 0,1 0,0 0,0 0,-1-1,1 1,0 0,0 0,0 0,-1-1,1 1,0 0,0 0,0-1,0 1,0 0,0-1,-1 1,-18 150,7 73,14 145,-1-337,1-1,1 1,2-1,1 0,3 4,-7-27,0 0,0 0,1 0,0-1,1 1,-1-1,1 0,0 0,1 0,-1 0,1-1,0 0,1 0,-1 0,1 0,0-1,0 0,0 0,1-1,0 0,-1 0,1 0,0-1,1 0,5-1,-1-1,1 0,-1-1,1-1,-1 0,1 0,-1-2,0 1,0-1,0-1,-1 0,0-1,0 0,0-1,-1 0,0 0,0-1,0-1,-1 1,-1-2,0 1,0-1,0 0,-2-1,2-2,-2 3,0 0,0-1,-2 1,1-1,-1 0,-1-1,0 1,0-1,-2 1,1-1,-1 0,-1 1,0-1,-1 0,0 1,0-1,-1 0,-3-5,5 16,0-1,0 1,-1 0,1 0,0 0,-1-1,1 1,-1 0,0 0,1 0,-1 0,0 0,1 0,-1 0,0 0,0 1,0-1,0 0,0 0,0 1,0-1,0 0,0 1,0-1,0 1,0 0,-1-1,1 1,0 0,0 0,0-1,-1 1,1 0,0 0,0 0,-1 1,1-1,0 0,0 0,0 1,0-1,-1 1,1-1,0 1,0-1,0 1,0 0,0-1,0 1,0 0,0 0,-4 7,0 0,1 0,0 0,0 0,1 1,0 0,0 0,1 0,0 0,1 0,0 0,1 0,-1 0,2 0,-1 1,1-1,1 0,0 0,0 0,0 0,1-1,1 1,3 6,0-4,1 0,1-1,-1 1,1-2,1 1,0-2,1 1,-1-1,1-1,1 0,-1 0,1-1,1-1,-1 0,1-1,-1 0,1-1,0 0,1-1,10 0,24 3</inkml:trace>
  <inkml:trace contextRef="#ctx0" brushRef="#br0" timeOffset="-2683.954">14867 529,'-14'-5,"7"-1,21 2,35 5,43 2,47 0,45 0,38-1,-20 0</inkml:trace>
  <inkml:trace contextRef="#ctx0" brushRef="#br0" timeOffset="9697.224">11671 2828,'170'-219,"-149"187,-2-2,-1 1,-2-2,-1 0,-2-1,-2-1,-1 0,-1 0,-3-1,2-30,-19-47,10 111,0 1,0-1,0 0,0 0,-1 0,0 1,0-1,0 0,0 1,0 0,-1 0,0 0,1 0,-1 0,0 0,0 0,-1 1,1 0,-1 0,1 0,-1 0,1 0,-1 1,0-1,0 1,-1 0,0 1,-1 0,1 0,-1 0,1 1,-1 0,1 0,0 1,0-1,-1 1,1 0,0 0,0 1,1 0,-1 0,0 0,1 0,0 1,0-1,0 1,-2 3,-63 93,57-74,2 0,1 0,0 1,3 0,0 1,1 0,2-1,1 1,1 0,2 0,0 0,2 3,-1-14,1 0,0-1,2 1,0 0,0-1,1 0,1 0,1-1,0 0,1 0,1-1,0 0,1-1,0 0,1-1,1 0,0 0,0-2,1 0,4 2,-7-6,-1 0,2-1,-1 0,1-1,-1 0,1-1,0 0,1-1,-1-1,0 0,0 0,1-1,-1-1,0 0,1 0,-1-2,0 1,0-1,-1-1,1 0,-1-1,1 0,-1-1,-1 0,1-1,-1 0,-1 0,1-1,-1-1,0 1,-1-1,0-1,0 0,-1 0,4-9,-10 19,-1 0,1 0,-1 0,1-1,-1 1,0 0,1-1,-1 1,1 0,-1-1,0 1,1 0,-1-1,0 1,1 0,-1-1,0 1,0-1,1 1,-1-1,0 1,0-1,0 1,0-1,0 1,0-1,0 1,0-1,0 1,0-1,0 1,0-1,0 1,0-1,0 1,0-1,0 1,-1-1,1 1,0-1,0 1,-1 0,1-1,0 1,0-1,-1 1,1 0,-1-1,1 1,0 0,-1-1,1 1,-1 0,1 0,-1-1,1 1,-1 0,1 0,-2 1,0 1,0-1,0 1,1 0,-1 0,1 0,-1-1,1 1,0 1,0-1,0 0,0 0,0 0,0 1,1-1,-1 0,1 1,-1-1,1 0,0 1,0-1,0 1,0-1,0 0,1 1,-1-1,1 0,0 1,-1-1,1 0,0 0,0 0,1 0,-1 1,0-2,1 1,-1 0,1 0,0 0,-1-1,1 1,0-1,1 2,6-2,-1 0,1 0,-1 0,1-1,-1-1,1 1,-1-1,1-1,-1 0,0 0,0 0,0-1,0-1,0 1,-1-1,1 0,-1-1,0 0,0 0,-1 0,1-1,-1 0,2-3,-6 7,1-1,-1 1,0 0,-1-1,1 1,0-1,-1 1,1-1,-1 0,0 0,0 0,0 0,0 0,-1 0,1 0,-1 0,1 0,-1 0,0 0,0 0,-1 0,1 0,-1 0,1 0,-1 0,0 0,0 0,0 0,-1 1,1-1,-1 0,1 1,-1-1,0 1,0-1,0 1,0 0,-1 0,1 0,0 0,-1 1,0-1,1 0,-1 1,0 0,-2-1,-3-1,-1 1,1 0,0 1,0 0,-1 0,1 1,0 0,-1 1,1 0,0 0,-1 0,1 1,0 0,0 1,0 0,1 0,-1 1,1 0,0 0,0 1,0 0,0 0,1 0,0 1,0 0,0 0,1 1,0-1,-3 7,6-10,0 0,1 0,-1 0,1 0,0 1,0-1,0 0,1 1,-1-1,1 0,-1 1,1-1,0 1,1-1,-1 0,0 1,1-1,0 0,0 1,0-1,0 0,1 0,-1 0,1 0,-1 0,1 0,0 0,0-1,1 1,-1-1,1 1,-1-1,1 0,40 22,6-7</inkml:trace>
  <inkml:trace contextRef="#ctx0" brushRef="#br0" timeOffset="10336.394">12968 2628,'-7'-7,"0"0,0 0,0 1,-1 0,0 0,0 1,-1 0,0 1,1 0,-1 0,-1 1,1 0,0 1,-1-1,0 2,1 0,-1 0,0 0,0 2,1-1,-1 1,0 0,1 1,-1 0,1 1,-1 0,1 0,0 1,0 0,-2 2,8-5,0 0,1 0,-1 0,1 0,-1 1,1-1,0 1,0-1,0 1,-1 0,1 0,1 0,-1 0,0 0,0 0,1 0,-1 1,1-1,0 0,0 1,0-1,0 1,0 0,0-1,1 1,0 0,-1-1,1 1,0 0,0 0,0-1,0 1,1 0,-1-1,1 1,0 0,0 0,4 1,1-1,-1 0,1 0,-1 0,1-1,0 0,0 0,0 0,1-1,-1 0,0 0,0 0,1-1,-1 0,0 0,1-1,36-2,0-1,0-2,-1-3,36-11,-31 8,-41 11,-5 0,0 0,0 0,1 1,-1-1,1 0,-1 1,0-1,1 1,-1-1,1 1,-1 0,1-1,0 1,-1 0,1 0,-1 0,1 0,-1 1,1-1,-1 0,1 1,-1-1,1 1,-1-1,1 1,-1 0,0-1,1 1,-1 0,0 0,0 0,1 0,-1 0,0 0,0 1,0-1,0 0,-1 1,1-1,0 0,0 1,-1-1,1 1,-1-1,0 1,1-1,7 255,-8-217,-1-1,-2 1,-1-1,-9 33,10-57,-1-1,0 0,-1 0,0 0,-1-1,-1 0,0 0,0 0,-1-1,-1 0,0-1,0 0,-1 0,0-1,-5 3,13-10,1 0,-1 0,0 0,0 0,-1-1,1 1,0-1,0 1,-1-1,1 0,-1 0,1 0,-1 0,0 0,1 0,-1-1,0 1,1-1,-1 0,0 0,0 0,1 0,-1 0,0-1,0 1,1-1,-1 0,0 0,1 0,-1 0,1 0,0-1,-1 1,1 0,0-1,0 0,0 0,0 0,0 0,0 0,0 0,1 0,-1 0,0-1,1-10,0 1,1 0,0-1,1 1,0 0,1-1,1 1,-1 0,2 0,0 1,0-1,1 1,1 0,0 0,6-8,63-110,5 3,25-23,-33 48,-55 75,46-48,-63 73,1 1,0 0,0 0,0-1,0 1,0 0,0 0,0 0,0 0,0 0,0 1,0-1,0 0,0 0,0 1,0-1,0 0,0 1,-1-1,1 1,0-1,0 1,0-1,-1 1,1 0,0-1,-1 1,1 0,0 0,-1-1,1 1,-1 0,1 0,-1 0,0 0,1 0,-1 0,0 0,0 0,1-1,-1 1,0 0,0 0,0 0,0 0,0 0,-1 0,1 0,0 1,0 0,17 72,-13-46,1 0,2 0,1-1,1 0,2 0,0-1,2-1,11 18,9-19,-20-26</inkml:trace>
  <inkml:trace contextRef="#ctx0" brushRef="#br0" timeOffset="10625.622">13556 2160,'-13'7,"-6"8,2 10,8 6,12 6,5-5</inkml:trace>
  <inkml:trace contextRef="#ctx0" brushRef="#br0" timeOffset="11017.881">14198 2521,'-14'-6,"-1"1,1 0,-1 1,0 1,0 0,0 1,0 1,0 0,0 1,0 1,0 0,0 1,0 1,0 0,0 1,1 1,-1 0,1 1,0 1,9-6,0 1,0 0,0 0,1 1,-1-1,0 1,1 0,0 0,0 1,0-1,0 1,0 0,1 0,-1 0,1 0,0 1,1-1,-1 1,1 0,0 0,0 0,0 0,1 0,0 0,0 1,0-1,0 0,1 0,0 1,0-1,1 0,-1 1,3 0,0 0,0 0,1-1,-1 0,1 1,0-1,1-1,-1 1,1 0,0-1,0 0,0 0,1-1,-1 0,1 0,0 0,0 0,0-1,118 31,-88-27,1-2,0-1,0-2,0-2,0-1,0-2,0-1,-1-2,0-1,0-3,-1 0,1-3,-30 12,1 0,-1-1,1 0,-1-1,0 1,0-1,-1 0,1-1,-1 1,0-1,0 0,0-1,-1 1,1-1,-6 6,1 0,0 0,-1 0,1 0,0 1,-1-1,1 0,-1 0,1 0,0 0,-1 0,1 0,0 0,-1 0,1-1,-1 1,1 0,0 0,-1 0,1 0,0 0,-1-1,1 1,0 0,-1 0,1 0,0-1,-1 1,1 0,0-1,0 1,0 0,-1-1,1 1,0 0,0-1,0 1,0 0,-1-1,1 1,0 0,0-1,0 1,0-1,0 1,0 0,0-1,0 1,0 0,0-1,0 1,0-1,1 1,-1 0,0-1,0 1,0 0,-2 2,0 0,1 0,-1 1,1-1,-1 1,1-1,0 1,0 0,0-1,0 1,1 0,-1 0,1 0,-1-1,1 1,0 0,0 0,0 0,1 0,-1 0,1-1,-1 1,1 0,0 0,0-1,0 1,1-1,-1 1,1-1,-1 1,1-1,0 0,0 1,0-1,0 0,0-1,0 1,0 0,1-1,-1 1,1-1,-1 1,1-1,0 0,2 0,4 3,-1-2,1 1,0-1,0-1,0 1,0-2,0 1,0-1,0 0,0-1,0 0,0-1,-1 0,1 0,0-1,-1 0,1 0,-1-1,0 0,0 0,5-5,-9 5,-2-1,1 1,0-1,-1 1,0-1,0 0,0 0,-1 0,1 0,-1 0,0 0,-1 0,1 0,-1 0,0 0,-1-1,1 1,-1 0,0 0,0 0,0 0,-1 0,0 0,0 1,0-1,0 0,-1 1,0 0,0-1,0 1,0 0,-1 1,0-1,0 0,0 1,0 0,0 0,0 0,-1 1,-3-2,2 1,-1 0,1 0,-1 0,0 1,0 0,0 1,0-1,0 1,-1 1,1-1,0 1,0 1,-1-1,1 1,0 0,0 1,0 0,0 0,0 1,0-1,1 1,-1 1,1-1,0 1,0 0,0 1,1-1,-1 1,1 0,0 1,-2 3,5-5,0-1,1 1,-1 0,1 0,0 0,0 0,1 0,-1 0,1 1,0-1,0 0,0 0,1 0,0 0,-1 0,1 0,1 0,-1 0,0 0,1 0,0 0,0-1,0 1,0-1,1 1,-1-1,1 0,0 0,0 0,0-1,0 1,1 0,-1-1,1 0,-1 0,1 0,0-1,0 1,0-1,0 0,0 0,0 0,2 0,44 12,-1-4</inkml:trace>
  <inkml:trace contextRef="#ctx0" brushRef="#br0" timeOffset="11489.06">14960 2173,'-21'-9,"-10"-3,-6 5,2 10,5 12,7 15,7 11,9 10,11 8,4-7</inkml:trace>
  <inkml:trace contextRef="#ctx0" brushRef="#br0" timeOffset="11490.06">14920 2787,'16'12,"21"5,23 1,25-3,27-9,-7-6</inkml:trace>
  <inkml:trace contextRef="#ctx0" brushRef="#br0" timeOffset="-10750.11">7487 1156,'20'-2,"17"-1,10 0,9 1,10 0,9 1,2 1,-1 0,-3 2,-13 1,-16 0</inkml:trace>
  <inkml:trace contextRef="#ctx0" brushRef="#br0" timeOffset="-10491.759">7607 1424,'23'2,"25"-1,24-3,18-4,14 0,4-3,-4 2,-12 1,-20 2</inkml:trace>
  <inkml:trace contextRef="#ctx0" brushRef="#br0" timeOffset="-10227.581">7862 769,'-12'14,"-5"18,-1 21,4 23,5 18,10 15,6 6,8 2,0-4,-2-6,-4-22</inkml:trace>
  <inkml:trace contextRef="#ctx0" brushRef="#br0" timeOffset="-9934.258">8690 1156,'-2'22,"0"0,2 0,0 0,1-1,1 1,2 0,0-1,6 19,-7-30,1 0,0 0,0 0,1-1,0 0,1 0,0 0,1-1,-1 1,2-2,-1 1,1-1,0 0,0 0,1-1,0-1,0 1,1-1,-1-1,-2-1,0 0,1-1,-1 0,0-1,0 0,1 0,-1 0,1-1,-1 0,1-1,-1 1,0-2,1 1,-1-1,0 0,0 0,0-1,0 0,0 0,-1 0,1-1,-1 0,0-1,0 1,0-1,-1 0,0-1,0 1,0-1,-1 0,1 0,-2 0,1-1,-1 0,1 1,-1-4,1 0,-1 0,0-1,-1 1,0-1,-1 1,0-1,-1 0,0 0,0 1,-1-1,-1 0,0 1,0-1,-1 1,0 0,-5-10,6 14,-1 0,0 0,-1 0,1 0,-1 0,0 1,-1 0,1 0,-1 0,0 0,0 1,0 0,-1 0,0 0,0 1,0 0,0 0,0 0,0 1,-1 0,1 0,-1 0,0 1,0 0,1 0,-1 1,-1 0,-3 1,0 1,1 0,-1 0,1 1,0 1,-1-1,2 2,-1-1,0 2,1-1,0 1,0 0,1 1,-6 5,-7 8,2 0,0 1,2 0,0 2,-1 3,-32 61,13-6</inkml:trace>
  <inkml:trace contextRef="#ctx0" brushRef="#br0" timeOffset="-11812.396">6137 609,'7'27,"2"41,-3 1,-3 0,-4-1,-7 57,0 99,8-205,1 0,1 0,1 0,0 0,2 0,2 6,-5-19,0-1,0 1,0-1,1 0,0 0,0 0,1 0,-1 0,1-1,0 1,0-1,1 0,-1 0,1-1,0 1,0-1,0 0,0 0,1-1,-1 0,1 0,2 1,7-2,1 0,0-2,-1 1,1-2,-1 0,0-1,1-1,-1 0,0-1,-1 0,0-1,0-1,0 0,0-1,0-2,113-70,-78 43</inkml:trace>
  <inkml:trace contextRef="#ctx0" brushRef="#br0" timeOffset="-11510.65">5843 903,'7'-2,"15"-1,25-3,32-1,32-3,26-2,20 0,6 1,-11 2,-32 4</inkml:trace>
  <inkml:trace contextRef="#ctx0" brushRef="#br0" timeOffset="-11231.397">6832 1424,'-4'23,"-2"23,0 18,1 13,2 13,1 6,1 3,1-2,0-6,0-7,-2-11,-6-15,-1-19</inkml:trace>
  <inkml:trace contextRef="#ctx0" brushRef="#br0" timeOffset="-10982.062">6752 1504,'11'-192,"-12"190,1-1,0 1,0 0,0-1,0 1,0-1,0 1,0-1,1 1,0 0,-1-1,1 1,0 0,0-1,0 1,0 0,1 0,-1 0,0 0,1 0,0 0,-1 0,1 1,0-1,0 0,0 1,0 0,0-1,0 1,0 0,1 0,-1 0,0 0,1 1,-1-1,0 1,1-1,-1 1,1 0,-1 0,3 0,8 7,0 1,-1 0,0 1,-1 0,0 1,0 0,-1 1,0 0,-1 0,0 1,1 4,-2-7,-1 0,0 0,0 1,-1 0,-1 0,0 0,0 1,-1 0,0 0,-1 0,0 1,-1-1,0 1,0 9,-3-17,0 0,0 0,-1 0,1 0,-1 0,0 0,0 0,0-1,-1 1,1-1,-1 0,0 0,0 0,0 0,0 0,-1-1,1 1,-1-1,0 0,1 0,-1 0,0 0,-1-1,-96 25,57-20,7-2</inkml:trace>
  <inkml:trace contextRef="#ctx0" brushRef="#br0" timeOffset="-14463.873">415 1277,'33'-7,"-1"-1,0-1,0-2,-1-2,0 0,-2-2,1-1,-2-2,0 0,1-4,3-15,-31 36,0 0,-1 0,1 0,-1 0,1 0,-1 0,1 0,-1-1,0 1,0 0,1 0,-1 0,0 0,0 0,0-1,0 1,0 0,0 0,-1 0,1 0,0 0,-1 0,1-1,0 1,-1 0,1 0,-1 0,0 0,1 0,-1 1,0-1,0 0,1 0,-1 0,0 0,0 1,0-1,-1 0,-4 0,0 0,0 0,0 0,0 1,0 0,0 0,0 0,0 1,0 0,0 0,0 1,0 0,0 0,1 0,-1 0,1 1,-1 0,1 0,0 1,0 0,1-1,-1 2,-4 2,-1 1,1 1,1 0,0 0,0 0,1 1,0 0,1 1,0 0,1-1,0 2,0-1,1 1,-1 7,3-14,1 1,0-1,0 1,1 0,-1 0,1-1,0 1,1 0,-1 0,1-1,1 1,-1 0,1-1,0 1,0-1,0 0,1 0,0 1,0-2,0 1,0 0,1-1,0 1,0-1,0 0,0 0,1-1,0 0,-1 1,1-1,4 1,4 1,0-1,1-1,0 0,-1 0,1-2,0 1,0-2,0 0,0-1,0 0,0-1,0 0,0-1,-1-1,1 0,9-6,39-13</inkml:trace>
  <inkml:trace contextRef="#ctx0" brushRef="#br0" timeOffset="-14061.919">1016 916,'14'7,"-1"-1,1-1,0 0,0-1,0 0,1-1,0-1,-1 0,1-1,0 0,0-2,-1 1,1-2,0 0,-1-1,5-1,13-2,0-1,-1-2,0-1,-1-1,24-12,-40 16,0 0,-1-2,0 1,0-1,-1-1,0 0,0-1,-1 0,-1-1,0 0,-1-1,8-13,-14 22,0 0,-1-1,1 0,-1 1,0-1,-1 0,1 0,-1 0,0 0,0 0,0 0,-1-1,0 1,0 0,0 0,-1 0,0-1,0 1,0 0,0 0,-1 0,0 1,0-1,0 0,0 1,-1-1,0 1,0 0,0-1,-1 2,0-2,-1 2,0 0,-1 0,0 0,1 1,-1 0,0 0,0 1,0-1,0 1,-1 0,1 1,0 0,0 0,-1 0,1 1,0-1,0 2,0-1,0 1,0-1,0 2,0-1,1 1,-1 0,1 0,0 0,-1 1,2 0,-1 0,0 0,1 0,0 1,0 0,0 0,-3 5,-4 14,1 0,1 1,2 1,0 0,2-1,0 2,2-1,1 0,1 1,1-1,2 1,3 22,15 152,15 40,15 126,-44-304,-3 0,-2 0,-6 34,-3-40</inkml:trace>
  <inkml:trace contextRef="#ctx0" brushRef="#br0" timeOffset="-13639.975">1164 1450,'41'-19,"2"1,0 2,0 2,2 1,13 0,-32 7,90-19,-51 12,0-3,-1-2,11-8,-46 11,-29 15,1 0,-1-1,1 1,-1 0,0 0,1 0,-1-1,0 1,1 0,-1 0,0-1,1 1,-1 0,0-1,1 1,-1 0,0-1,0 1,0 0,1-1,-1 1,0-1,0 1,0-1,0 1,0 0,0-1,0 1,0-1,0 1,0 0,0-1,0 1,0-1,0 1,0-1,0 1,0 0,0-1,-1 1,1-1,0 1,0 0,0-1,-1 1,1 0,0-1,-1 1,1 0,0-1,-1 1,1 0,0 0,-1 0,1-1,0 1,-1 0,1 0,-1 0,1 0,0 0,-1-1,1 1,-1 0,-29-4,21 3,-1 1,1 1,-1-1,1 1,0 1,-1 0,1 0,0 1,0 0,0 1,1 0,-1 0,1 1,0 0,0 0,0 1,1 0,0 1,0-1,1 1,0 0,-4 7,8-11,1 0,0 0,0 0,0 1,0-1,0 0,1 1,0-1,-1 1,1-1,0 1,1-1,-1 0,1 1,-1-1,1 0,0 1,0-1,1 0,-1 0,1 0,-1 0,1 0,0 0,0 0,0-1,1 1,1 1,4 4,0-2,0 1,0-1,1-1,0 1,0-1,0-1,1 0,0 0,122 24,-69-23</inkml:trace>
  <inkml:trace contextRef="#ctx0" brushRef="#br0" timeOffset="-12641.745">2434 1250,'-11'-1,"0"0,0 0,0 1,0 0,0 1,-1 1,1-1,1 2,-1 0,0 0,1 1,-1 0,1 0,0 1,1 1,-1 0,1 0,0 1,0 0,1 0,-5 7,11-12,0 1,0 0,0 0,1 0,-1 0,1 0,0 0,-1 0,2 0,-1 1,0-1,1 0,-1 1,1-1,0 0,0 1,0-1,1 0,-1 1,1-1,0 0,0 1,0-1,0 0,1 0,-1 0,1 0,-1 0,1 0,0-1,0 1,1-1,-1 1,1-1,-1 0,1 0,-1 0,1 0,0 0,0-1,0 1,2 0,17 7,0-2,1 0,0-2,0 0,0-2,0 0,1-2,-1 0,1-2,22-3,-24 4,0-2,0 0,0-2,-1 0,0-2,0 0,0-1,0-1,-1-1,-1-1,0-1,0 0,-1-2,0 0,-1-1,11-12,-22 19,0-2,-1 1,-1 0,1-1,-1 0,-1 0,1 0,-1-1,-1 1,0-1,0 1,-1-1,-1 0,1 0,-1 1,-1-2,-4 4,-1 23,2 2,1-1,1 0,1 0,0 1,1-1,1 1,1-1,2 10,-2-19,0 0,0 0,1 0,-1-1,2 1,-1-1,1 0,0 0,1 0,-1 0,1-1,1 0,-1 0,1 0,0-1,0 0,1 0,-1 0,5 1,0-1,1-1,0 0,0-1,1-1,-1 0,0 0,1-1,-1-1,1 0,-1-1,1 0,-1-1,1 0,-1-1,0 0,0-1,-1 0,1-1,-1-1,0 1,0-2,0 0,-1 0,0-1,-1 0,0 0,0-1,-1-1,0 1,0-1,-1-1,0 1,-1-1,-1 0,5-12,-7 16,1-1,-2 0,1 0,-1-1,-1 1,1 0,-2-1,1 1,-1-1,0-4,0 13,-1 1,1-1,0 1,0-1,0 1,-1-1,1 1,0-1,-1 1,1-1,0 1,-1-1,1 0,-1 1,1-1,0 0,-1 1,1-1,-1 0,1 0,-1 0,1 1,-1-1,1 0,-1 0,1 0,-1 0,0 0,1 0,-1 0,1 0,-1 0,1 0,-1 0,1 0,-1 0,1 0,-1-1,1 1,-1 0,1 0,-1-1,1 1,-1 0,1-1,-1 1,1 0,0-1,-1 1,1 0,0-1,-1 1,1-1,0 1,0-1,-1 1,1-1,0 1,0-1,0 1,0-1,-1 1,1-1,0 1,0-1,0 0,-3 10,-1-1,1 1,1 0,0 1,0-1,1 0,0 0,0 1,1-1,0 1,1-1,0 0,1 1,0-1,0 0,1 0,0 0,2-2,1 0,0 0,1 0,-1-1,1 0,0-1,1 1,-1-1,1-1,0 1,0-1,0-1,1 1,0-2,-1 1,1-1,0 0,0-1,0 0,0-1,0 1,0-2,1 1,-1-1,0-1,11 1,-1-1,1-1,-1-1,0 0,0-1,0-2,0 0,-1-1,0 0,-1-1,0-2,0 1,-1-2,-1 0,0-1,-1-1,0 0,-1-1,0 0,-1-1,-1 0,-1-1,0 0,0-3,13-38,-3 0,-2-2,-3 0,-2-1,-3-1,-3 1,-2-1,-3-1,-4-10,2 59,2-12,-2 1,-2-1,0 1,-1 0,-2 0,-5-18,-9 9,18 33,1 1,-1-1,1 1,-1 0,0-1,1 1,-1 0,0-1,1 1,-1 0,0 0,0-1,1 1,-1 0,0 0,1 0,-1 0,0 0,0 0,1 0,-1 0,0 1,0-1,1 0,-1 0,0 1,1-1,-1 0,0 1,1-1,-1 0,0 1,1-1,-1 1,1-1,-1 1,1-1,-1 1,1 0,0-1,-1 1,1 0,0-1,-1 1,1 0,0-1,0 1,-1 0,-6 16,0-1,1 1,0 0,2 1,0-1,1 1,-1 14,-1-1,-13 103,5 1,7 0,5 21,2-121,1 0,2 0,2-1,1 1,1-1,10 25,-14-48,1 0,-1 0,2-1,-1 1,2-1,-1-1,1 1,1-1,0 0,0-1,0 0,1 0,0-1,1 0,0-1,0 0,0 0,1-1,0-1,0 1,9 1,-10-4,0-1,1 0,-1-1,0 0,0 0,0-1,1-1,-1 1,0-2,0 1,-1-1,1-1,-1 0,1 0,-1-1,0 0,-1-1,1 0,-1 0,-1-1,1 0,-1 0,0 0,0-1,-1 0,0-1,-1 1,0-1,0 0,-1-1,3-7,1-3,-1 0,-1 0,-1-1,0 0,-2 0,1-14,-4 32,1 1,-1 0,1 0,-1 0,0 0,0 0,0 0,0 0,0 0,0 0,0 0,-1 0,1 0,-1 0,0 0,1 0,-1 0,0 1,0-1,0 0,0 0,-1 0,0 2,0 1,0 0,0 0,0 0,1 0,-1 0,0 0,1 0,-1 1,1-1,-1 0,1 1,0-1,-1 1,1 0,0-1,0 1,0 0,0 0,1 0,-2 1,-4 9,1 0,0 0,1 1,0-1,1 1,0 0,1 0,0 0,1 0,1 1,0-7,0 0,1-1,-1 1,1-1,1 1,-1-1,1 1,0-1,1 0,-1 1,1-1,1-1,-1 1,1 0,0-1,0 0,0 0,1 0,0 0,4 2,2 0,1 0,0-1,0-1,0 0,1-1,0 0,0-1,0 0,0-1,0-1,0 0,9-1,34-1</inkml:trace>
  <inkml:trace contextRef="#ctx0" brushRef="#br0" timeOffset="-12345.838">3597 849,'25'-2,"31"-1,33 0,31 1,25 0,17-1,11-3,-25 0</inkml:trace>
  <inkml:trace contextRef="#ctx0" brushRef="#br0" timeOffset="4470.402">642 2815,'1'-3,"0"0,-1 0,1 0,-1 0,0 0,0 0,0 1,-1-1,1 0,-1 0,1 0,-1 0,0 1,0-1,0 0,-1 1,1-1,-1 0,1 1,-1 0,0-1,0 1,0 0,0 0,0 0,0 0,-1 1,1-1,-1 0,1 1,-1 0,1 0,-1 0,0 0,0 0,0 0,1 1,-1-1,0 1,0 0,0-1,0 2,0-1,0 0,0 1,1-1,-1 1,0 0,0 0,0 0,1 0,-1 0,1 0,-1 1,-9 7,0 0,1 1,0 0,0 1,2 1,-1-1,1 1,1 1,0 0,1 0,0 0,1 1,0 0,2 0,-1 1,0 9,3-20,1-1,-1 0,1 0,0 0,0 1,0-1,1 1,-1-1,1 1,0-1,0 1,0-1,0 0,0 1,1-1,0 1,0-1,0 0,0 1,0-1,1 0,-1 0,1 0,0 0,0 0,0 0,0 0,0-1,1 1,0-1,-1 0,1 0,0 0,0 0,0 0,0 0,0-1,0 0,0 1,4 0,3-4,-1 0,1 0,-1-1,1 0,-1 0,0-1,-1 0,1-1,-1 0,1-1,-1 1,-1-1,1-1,-1 1,0-2,1-1,17-18,0-2,-2 0,-1-2,-1 0,-2-2,-1 0,-2-1,-1-1,-1 0,-3-1,-1 0,-1 0,-2-1,-1-1,-3 1,-1-1,-1 1,-2-1,-2 0,-2-2,-24-62,28 101,0-1,1 1,-1 0,0-1,0 1,0 0,0 0,1 0,-2 0,1 0,0 0,0 0,0 0,0 0,-1 1,1-1,0 0,-1 1,1-1,0 1,-1-1,1 1,-1 0,1-1,-1 1,1 0,-1 0,1 0,0 0,-1 1,1-1,-1 0,1 1,-1-1,1 0,0 1,-1 0,1-1,0 1,-1 0,1 0,0 0,0-1,0 1,0 1,0-1,0 0,0 0,0 0,0 0,1 1,-1-1,0 0,1 1,-1-1,1 0,-1 1,1-1,0 2,-11 20,2 1,1 1,1-1,1 1,1 0,1 1,0 14,4-33,-9 49,4 0,1 1,3 0,3-1,2 1,3-1,11 47,-16-94,0 0,1-1,-1 1,2-1,-1 0,1 0,0 0,1 0,0-1,0 1,1-1,0 0,0-1,0 0,1 0,0 0,0-1,0 0,1 0,0-1,0 0,0 0,0-1,1 0,8 2,-2-5,0-1,0 0,0-1,0-1,0-1,-1 0,1 0,-1-1,0-1,-1-1,1 0,-1 0,-1-2,1 1,-2-2,1 1,-1-2,0 1,-1-2,1-1,-3 4,-1 0,0 0,0 0,-1-1,0 0,0 0,-1-1,-1 1,0-1,0 0,-1-1,-1 1,0 0,0-1,-1 1,-1-1,0 1,0-1,-1 0,-2-6,2 15,0 0,-1 0,1 0,-1 0,0 0,0 0,0 1,0-1,0 1,-1-1,1 1,-1 0,1 0,-1 0,0 0,0 1,0-1,0 1,0-1,0 1,-1 0,1 1,0-1,0 0,-1 1,1 0,0 0,-1 0,-1 0,-1 0,0 1,-1 0,1 0,0 0,0 1,0 0,0 0,0 1,0 0,0 0,1 0,-1 1,1-1,0 1,0 1,1-1,0 0,1 0,0 0,-1 0,2 0,-1 1,0 0,1-1,0 1,0 0,0 0,1 0,0 0,0 1,0-1,0 0,1 0,0 1,0-1,0 0,1 1,0-1,0 0,0 0,1 0,0 0,-1 0,2 0,-1 0,1-1,-1 1,1-1,0 0,1 0,-1 0,1 0,0 0,0-1,0 1,0-1,13 6,1 0,-1 0,1-2,1 0,-1-1,1-1,0-1,0-1,0 0,1-2,7 0,47 3,1-3,-1-4,12-4,-4-3</inkml:trace>
  <inkml:trace contextRef="#ctx0" brushRef="#br0" timeOffset="5997.023">2969 2815,'-1'-4,"0"0,-1 0,1 0,-1 1,0-1,0 1,0-1,0 1,-1 0,1 0,-1 0,0 0,0 0,0 1,0-1,0 1,-1 0,1 0,-1 0,1 0,-1 0,0 1,0 0,1 0,-1 0,0 0,-1 0,-3 1,-1 0,1 0,-1 0,1 1,0 0,0 1,-1 0,1 0,0 1,1 0,-1 0,-5 3,4-1,1-1,-1 2,1-1,0 1,0 0,0 1,1 0,0 0,0 1,1-1,0 2,1-1,-1 0,2 1,-1 0,1 0,1 1,-1-1,2 1,-1 0,1 0,2-8,-1 1,1 0,0 0,0-1,1 1,-1 0,0-1,1 1,-1 0,1-1,0 1,0 0,0-1,0 1,1-1,-1 0,1 1,-1-1,1 0,0 0,0 0,0 0,0 0,0-1,0 1,1-1,-1 1,0-1,1 0,-1 0,1 0,-1 0,1 0,0 0,-1-1,4 1,3 0,1 0,-1-1,1 0,-1-1,0 0,1 0,-1-1,0 0,0-1,3-1,2-1,-1 0,0-2,0 1,0-2,-1 1,0-2,-1 0,0 0,0-1,-1 0,0-1,-1 0,0-1,-1 1,-1-2,1 1,-2-1,0 0,0-1,-1 1,-1-2,-3 13,0-1,0 1,-1 0,1 0,-1-1,0 1,0 0,0-1,0 1,0 0,0 0,0-1,-1 1,1 0,-1 0,0-1,0 1,0 0,0 0,0 0,0 0,0 0,0 0,-1 1,1-1,-1 0,0 1,1-1,-1 1,-1-2,1 4,0 0,0 1,0-1,0 0,0 1,0-1,0 1,1-1,-1 1,1 0,-1 0,1 0,0 0,0 0,0 0,0 0,0 0,0 0,0 1,1-1,-1 0,1 0,-1 3,1-5,-2 7,-1 1,1-1,1 0,-1 1,1-1,0 1,1-1,0 1,0 0,1-1,0 1,0-1,1 1,0-1,0 0,1 0,0 0,0 0,0 0,1 0,0-1,0 0,1 0,0 0,0 0,0-1,1 0,0 0,0 0,4 2,-1-3,0-1,0 0,0 0,1-1,-1 0,1-1,-1 0,1 0,0-1,-1 0,1-1,0 0,-1 0,1-1,-1-1,0 1,0-1,0-1,0 0,0 0,-1-1,5-3,-7 4,1 0,-1 0,0-1,-1 1,1-2,-1 1,0 0,0-1,-1 0,1 0,-2-1,1 1,0-1,-1 1,-1-1,1 0,-1-1,0 1,-1 0,1 0,-1-1,-1 1,0-1,0 1,0-1,-1 1,0 0,0-1,-1-2,-8-11,3 26,2 40,3-20,2 1,0-1,2 0,1 0,1-1,1 1,1-1,7 20,-11-40,0 0,0 1,0-1,0 0,1 0,0 0,0 0,0-1,0 1,1-1,-1 0,1 0,0 0,0 0,0-1,0 1,0-1,0 0,1 0,-1-1,1 0,0 1,-1-1,1-1,0 1,-1-1,1 0,0 0,0 0,0 0,-1-1,1 0,0 0,-1 0,2-1,6-4,-1-1,1 0,-2-1,1 1,-1-2,0 0,-1 0,0-1,-1 0,0 0,0-1,-1 0,0 0,-1-1,-1 0,0 0,0 0,-1-1,-1 1,0-1,-1 0,0 0,-1 0,0 0,-1 0,-1 0,-1-9,-5-20,6 42,0 0,0 1,0-1,0 0,1 1,-1-1,0 1,0-1,0 1,0 0,1-1,-1 1,0 0,0-1,1 1,-1 0,1 0,-1 0,1-1,-1 1,1 0,-1 0,1 0,0 0,-1 0,1 0,0 0,0 0,0 0,0 0,0 0,0 0,0 0,0 0,0 0,0 0,1 0,-3 8,0 0,1 0,0 0,0 0,1 0,1 0,-1 0,1 0,1 0,0 0,0 0,1 0,0-1,0 1,1-1,0 0,1 0,-1 0,1-1,1 0,0 1,0-2,0 1,1-1,0 0,0-1,0 1,6 2,16 0,0 0,0-2,1-1,0-2,0-1,0-1,0-1,1-2,-1-1,-1-1,1-2,5-2,57-9,-10 0</inkml:trace>
  <inkml:trace contextRef="#ctx0" brushRef="#br0" timeOffset="6823.622">4586 2881,'0'-4,"1"0,-1-1,0 1,0 0,0-1,-1 1,0-1,1 1,-2 0,1 0,0 0,-1-1,0 1,0 1,0-1,0 0,0 0,-1 1,0-1,0 1,0 0,0 0,0 0,-1 0,1 1,-1-1,0 1,0 0,0 0,0 0,0 1,0-1,-2 1,-6-4,0 2,-1 0,1 0,-1 1,0 0,1 1,-1 1,0 0,0 1,1 0,-1 1,0 0,1 1,-1 0,1 1,0 1,0 0,1 0,0 1,0 1,0 0,8-5,0-1,0 1,0 0,0 1,1-1,-1 0,1 1,0-1,-1 1,1 0,0 0,1 0,-1 0,1 0,-1 0,1 0,0 1,0-1,0 0,0 1,1-1,-1 0,1 1,0-1,0 1,0-1,1 1,-1-1,1 0,0 1,0-1,0 0,0 1,1-1,-1 0,1 0,0 0,0 0,0-1,0 1,0 0,0-1,1 1,0-1,-1 0,1 0,0 0,0 0,2 0,7 0,0 0,0-1,0-1,1 0,-1-1,0 0,0-1,0 0,0-1,0-1,-1 1,1-2,-1 0,0 0,0-1,-1 0,0-1,0 0,0-1,-1 0,0 0,5-7,35-45,-48 60,-1 0,0 0,1 0,-1 0,1 0,-1 0,0 0,1 0,-1 0,0 0,1 0,-1 0,0 0,1 0,-1 0,0 0,1 0,-1 1,0-1,1 0,-1 0,0 0,0 1,1-1,-1 0,0 0,0 1,1-1,-1 0,0 0,0 1,0-1,0 0,1 1,-1-1,0 0,0 1,0-1,0 0,0 1,0-1,0 1,0-1,0 0,0 1,0-1,0 0,0 1,0-1,0 0,0 1,-1-1,1 1,0 0,2 12,-2-5,1 1,-1 0,2 0,-1-1,1 1,0-1,1 1,0-1,0 0,1 0,0 0,0-1,1 1,0-1,0 0,1 0,0-1,0 0,1 0,-1 0,3 0,-2-2,1-2,-1 1,1-1,0 0,0 0,-1-1,1 0,0 0,0-1,0 0,0-1,0 0,0 0,0 0,0-1,0 0,-1-1,1 0,3-2,8-4,-1-1,-1 0,0-1,0-1,-1-1,0-1,1-1,-1-3,1-1,-2 0,-1-1,0 0,-1-1,-1-1,-2 0,0 0,-1-1,-1 0,-1-1,-1 0,-2 0,0 0,-1 0,-1-14,0 7,-1 0,-1 0,-2 0,-1 0,-1 0,-2 1,-1 0,-5-15,-28-15,39 59,0 0,-1 0,1 0,0 0,-1 1,1-1,-1 0,1 1,-1-1,1 1,-1-1,1 1,-1 0,0-1,1 1,-1 0,1 0,-1 0,0 1,1-1,-1 0,1 0,-1 1,0-1,1 1,-1 0,1-1,0 1,-1 0,1 0,0 0,-1 0,1 0,0 0,0 0,0 0,0 0,0 1,0-1,0 0,0 2,-7 10,1 1,0 0,1 1,1-1,0 1,1 0,1 0,0 1,1-1,1 1,0 6,1-18,-4 35,2 1,2 0,1 0,2 0,2-1,1 1,3-1,1 0,1-1,3-1,0 0,7 8,-17-36,0 0,1 0,0 0,1-1,0 0,0 0,1 0,0-1,0 0,1 0,-1-1,2 0,-1 0,1-1,-1 0,1 0,1-1,-1 0,1-1,-1 0,1-1,0 0,0 0,0-1,0 0,0-1,0 0,0-1,6-1,-5-3,0 0,-1-1,0 0,0-1,0 0,-1-1,0 0,0 0,-1-1,0 0,0 0,-1-1,-1 0,1 0,-2-1,1 0,-2 0,1 0,-1 0,-1-1,0 0,-1 1,0-1,-1 0,0 0,-1-8,-10 50,8-19,1-1,0 1,1 1,0-1,0 0,1 0,1-1,0 1,0 0,1 0,1-1,0 1,0-1,5 8,6 3</inkml:trace>
  <inkml:trace contextRef="#ctx0" brushRef="#br0" timeOffset="7037.049">5549 2440,'-19'-2,"-5"3,1 7,11 6,17 6,8-2</inkml:trace>
  <inkml:trace contextRef="#ctx0" brushRef="#br0" timeOffset="7715.512">5896 2734,'0'-2,"0"1,0-1,0 0,0 1,1-1,-1 1,0-1,1 1,-1-1,1 0,0 1,-1 0,1-1,0 1,0-1,0 1,0 0,0 0,0-1,0 1,0 0,0 0,1 0,-1 0,0 1,1-1,-1 0,1 0,-1 1,1-1,-1 1,1-1,0 1,-1 0,1 0,-1 0,1 0,0 0,-1 0,1 0,-1 0,1 0,0 1,-1-1,1 1,-1-1,1 1,-1 0,0-1,1 1,-1 0,0 0,1 0,-1 0,0 0,0 0,0 1,1-1,4 12,1-1,-1 1,-1 1,-1-1,0 1,0 0,-1 0,-1 0,0 0,-1 5,-1-16,7 95,-4 0,-8 66,1 98,4-249,0 1,0-1,1 1,1-1,0 0,1 0,1 1,0-2,1 1,0 0,0-1,2 0,-1-1,2 1,-1-1,1 0,1-1,0 0,9 7,-15-15,-1 0,1 0,0-1,-1 1,1-1,0 0,0 0,0 0,0 0,0 0,0-1,0 1,0-1,0 0,0 0,0 0,0 0,1 0,-1-1,0 0,0 1,0-1,-1 0,1-1,0 1,0 0,0-1,-1 1,1-1,-1 0,1 0,-1 0,0 0,0-1,0 1,0 0,0-1,0 0,1-2,4-11,-1-1,0 0,-2 0,1-1,-2 1,-1-1,0 0,-1 0,-1 0,0 0,-1 0,-2 1,0-3,-2-16,-2 0,-2 1,-1-1,-2 2,-1 0,-2 0,-1 1,-2 1,-1 1,-1 0,-2 2,-1 0,-1 2,-1 0,-2 2,-7-4,-61-30,125 65,70 8,1-5,-1-3,1-6,0-3,-80 2,32 1,-1-3,1-2,-1-3,8-3,-34-3,-26 14,0-1,0 0,0 1,1-1,-1 1,0-1,0 0,0 1,0-1,0 0,0 1,0-1,-1 1,1-1,0 0,0 1,0-1,-1 1,1-1,0 1,0-1,-1 1,1-1,0 1,-1-1,1 1,-1-1,1 1,-1-1,1 1,-1 0,1-1,-1 1,1 0,-1 0,1-1,-1 1,0 0,1 0,-1 0,1 0,-13-6,1 2,0 0,-1 0,0 1,1 1,-1 0,0 1,0 0,-1 1,1 1,0 0,0 1,0 0,-2 1,7-1,0 0,0 1,0 0,0 0,0 1,1 0,0 0,0 1,0 0,0 0,1 1,-1-1,1 1,1 1,-1-1,1 1,0 0,1 0,0 1,0-1,0 1,0 5,3-11,0 1,1-1,-1 1,1 0,0 0,0-1,0 1,0 0,0-1,0 1,1 0,0-1,-1 1,1 0,0-1,0 1,0-1,1 1,-1-1,1 0,-1 0,1 0,0 1,-1-1,1-1,0 1,0 0,1 0,-1-1,0 1,1-1,-1 0,1 0,-1 0,1 0,1 0,6 2,0 0,0-1,0 0,0-1,0 0,0 0,0-1,0-1,6 0,1-2,1-1,-1-1,1 0,-1-1,-1-1,1-1,-1 0,-1-1,1 0,-2-2,1 0,-1 0,-1-1,0-1,2-4,-13 16,-1 1,0-1,0 0,0 0,0 0,0 0,-1 0,1 0,0-1,0 1,-1 0,1 0,0-1,-1 1,1 0,-1-1,0 1,0 0,1-1,-1 1,0 0,0-1,0 1,0-1,0 1,-1 0,1-1,0 1,-1 0,1-1,-1 1,1 0,-1-1,-2 2,1 1,0 0,-1 0,1 0,0 0,-1 0,1 0,0 1,0-1,0 1,0-1,0 1,1 0,-1 0,0 0,1 0,0 0,-1 0,1 0,0 1,0-1,0 0,0 2,-1-1,0 1,0 0,1 0,0 0,0-1,0 1,0 0,0 1,1-1,0 0,0 0,0 0,0 0,1 0,-1 0,1 0,0 0,0 0,1 0,-1-1,1 1,0 0,0-1,0 1,0-1,0 1,1-1,0 0,0 0,0-1,0 1,0 0,0-1,1 0,1 1,14 6,0-1,1 0,0-2,0 0,0-2,1 0,0-1,0-1,20-1,-18 1,83 4</inkml:trace>
  <inkml:trace contextRef="#ctx0" brushRef="#br0" timeOffset="8902.113">8289 2641,'-3'69,"2"1,4 0,3-1,2 0,15 51,-3 2,-3-14,-5 1,-5 0,-4 11,-6-87,-3-54,-17-328,-42-117,64 351,2 110,-1-1,1 1,0-1,1 1,-1 0,1-1,0 1,0 0,1 0,-1 1,1-1,0 0,1 1,-1 0,1-1,0 1,0 1,0-1,0 0,0 2,0 0,0 0,-1 1,1-1,0 1,1 0,-1 0,0 0,0 1,0-1,1 1,-1 0,0 0,0 0,0 1,1 0,-1 0,0 0,0 0,0 0,0 1,0 0,0 0,-1 0,1 0,-1 0,1 1,-1 0,0-1,1 3,6 3,-1 1,-1 1,0 0,0 0,-1 1,0 0,-1 0,0 0,3 8,-5-9,0 0,0 0,-1 0,-1 0,0 1,0-1,-1 1,0 0,0-1,-2 1,1 0,-1-1,-2 7,3-15,-1-1,0 1,0-1,1 1,-1-1,0 0,0 1,0-1,0 0,-1 1,1-1,0 0,0 0,-1 0,1 0,-1 0,1-1,-1 1,1 0,-1-1,1 1,-1-1,0 1,1-1,-1 0,0 0,1 0,-1 0,0 0,1 0,-1 0,0 0,1-1,-1 1,0-1,1 1,-1-1,1 0,-1 1,1-1,-1 0,1 0,-1 0,1 0,0 0,0 0,0-1,-1 1,1 0,0-1,1 1,-1-1,0 1,0-1,1 1,-1-1,0 1,1-1,-1-1,-2-4,0 0,1 0,-1-1,1 0,1 1,-1-1,1 0,1 0,-1 0,1 0,1 0,0 1,0-1,0 0,1 0,0 1,0-1,1 1,0-1,1 1,-1 0,1 0,1 1,-1-1,1 1,0 0,1 0,-1 1,1 0,0 0,0 0,1 0,0 1,0 0,5-2,0 0,0 0,0 1,1 1,0 0,0 0,0 2,1-1,-1 2,0 0,1 0,12 2,-19-1,0 1,0 0,0 0,-1 1,1 0,-1 0,1 1,-1-1,0 2,1-1,-2 0,1 1,0 0,-1 1,0-1,0 1,0 0,0 0,-1 1,0-1,0 1,0 0,2 6,12 78,-12-39,-6-49,0 0,1 0,-1 0,1 0,0 0,0 0,-1 0,1 0,0 0,1 0,-1-1,0 1,1 0,-1-1,1 1,-1-1,1 1,0-1,-1 0,1 0,0 0,0 0,0 0,0 0,0 0,0 0,0-1,0 1,0-1,0 0,0 0,1 0,-1 0,0 0,0 0,0 0,74-26,-65 19,0-1,0 1,-1-2,-1 1,1-1,-1-1,-1 0,0 0,0 0,-1-1,0 0,-1-1,0 0,-1 1,-1-2,1 1,-2 0,0-1,0 0,0-10,-4 43,1-1,1 0,1 0,0 0,2 0,1 5,-3-16,1 1,0-2,0 1,1 0,0-1,0 1,0-1,1 0,0-1,1 1,-1-1,1 0,1 0,-1-1,1 0,0 0,0 0,0-1,1 0,-1-1,1 1,0-2,0 1,0-1,1 0,-1-1,0 0,1 0,-1 0,1-1,-1-1,0 0,1 0,-1 0,0-1,0 0,7-3,-9 1,0 0,0 0,0-1,-1 1,0-1,0 0,0-1,0 1,-1-1,0 0,0 0,-1 0,0-1,0 1,0-1,-1 0,0 0,0 0,0 0,-1-5,1-6,0 0,-2 0,0 0,-1 0,-1 0,-1 1,-3-12,5 24,0 4,1 0,-1 0,1 1,-1-1,1 0,0 0,-1 1,1-1,0 0,-1 0,1 0,0 0,0 0,0 0,0 1,0-1,0 0,0 0,0 0,0 0,0 0,0 0,1 0,-1 1,0-1,1 0,-1 0,0 0,1 1,-1-1,1 0,0 0,-1 1,1-1,-1 0,1 1,0-1,0 1,-1-1,1 1,0-1,0 1,-1 0,1-1,0 1,0 0,0 0,0-1,0 1,141 30,14 9,-153-38,-1 0,1 1,-1-1,1 1,-1 0,0-1,0 1,0 0,0 0,0 0,0 1,0-1,0 0,-1 1,1-1,-1 1,0-1,0 1,0 0,0 0,0-1,-1 1,1 0,-1 0,0 0,0 0,0 0,0-1,0 1,-1 0,1 0,-1 0,0 0,1-1,-2 1,0 2,-8 24,7-25,1 0,-1 1,1-1,1 0,-1 1,0 0,1-1,0 1,0 0,0-1,1 1,0 0,0 0,0 0,0-1,1 1,0 0,0 0,0-1,0 1,1 0,0-1,0 0,0 1,0-1,1 0,1 2,6 1,-1-1,1-1,0 0,0 0,0-1,1 0,0-1,-1 0,1 0,0-2,0 1,1-1,9-1,52 4,0-4,1-3,16-5,16-3</inkml:trace>
  <inkml:trace contextRef="#ctx0" brushRef="#br0" timeOffset="26334.556">735 3937,'-4'122,"-6"-1,-6-1,-4 0,-29 89,38-171,4-24,3-20,2-24,5-78,5 1,15-77,-15 132,45-277,-34 263,-11 69,11 75,120 694,-125-675,-10-66</inkml:trace>
  <inkml:trace contextRef="#ctx0" brushRef="#br0" timeOffset="26803.674">441 4418,'516'18,"-489"-17,-1 2,1 0,-1 2,21 6,-39-8,-1-1,0 1,1 0,-2 0,1 1,0 0,-1 0,1 1,-1 0,-1 0,1 0,-1 1,1-1,-2 1,1 1,-1-1,0 1,3 6,-3-1,0 0,-1 0,-1 0,0 1,0 0,-2-1,1 1,-1 0,-2 2,2 32,0-46,0 0,0-1,-1 1,1 0,0 0,0-1,0 1,0 0,0 0,0-1,0 1,0 0,0-1,0 1,1 0,-1 0,0-1,0 1,1 0,-1-1,0 1,1 0,-1-1,1 1,-1-1,1 1,-1-1,1 1,-1-1,1 1,-1-1,1 1,0-1,-1 0,1 1,0-1,-1 0,1 0,0 1,-1-1,1 0,0 0,0 0,-1 0,1 0,0 0,0 0,-1 0,1 0,0 0,-1 0,1-1,0 1,0 0,33-28,-17 5,-1 0,-1-2,-2 0,0 0,-2-1,0-1,-2 1,4-24,2-6,-10 52,-1 22,-4-14,0 9,1 0,1 0,0 0,0 0,1-1,1 1,0-1,1 0,0 0,1 0,0-1,1 0,0 0,1 0,0-1,0 0,1-1,4 3,29 10,0-7</inkml:trace>
  <inkml:trace contextRef="#ctx0" brushRef="#br0" timeOffset="27524.758">2087 4472,'-18'-5,"1"2,0-1,-1 2,1 1,-1 0,0 1,1 1,-1 0,0 1,1 1,0 1,0 1,0 0,0 1,1 1,0 0,0 2,-13 8,-7 37,35-53,1 1,0 0,-1-1,1 1,0 0,0-1,0 1,1 0,-1-1,0 1,1-1,-1 1,0 0,1-1,0 1,-1-1,1 1,0-1,0 1,0-1,0 0,0 1,0-1,1 0,-1 0,0 0,0 0,1 0,-1 0,1 0,-1 0,1-1,-1 1,1-1,0 1,-1-1,1 1,13 1,0 0,0-1,0 0,0-1,0-1,0 0,0-1,-1-1,1-1,-1 0,1 0,-1-1,-1-1,1-1,-1 0,0 0,0-1,-1-1,2-2,25-20,-49 94,10-61,-1 1,1 0,-1 0,1 0,0 0,0 0,1-1,-1 1,1 0,-1 0,1 0,0-1,0 1,0 0,0-1,0 1,1-1,-1 1,1-1,0 0,-1 1,1-1,0 0,1 0,-1 0,0-1,0 1,1-1,-1 1,1-1,-1 0,1 1,0-1,2 0,6-1,1-2,0 1,-1-1,1-1,-1 0,0 0,0-1,0-1,-1 0,1 0,-1-1,0 0,-1-1,0 0,0 0,1-2,13-12,-1-1,0-1,-2-1,-1-1,0-1,-2 0,-2-1,0-1,-1 0,-2-1,-1-1,-2 0,0 0,-2 0,-2-1,0 0,-2-1,-2 1,-1 0,-1-1,-4-20,-20-52,25 102,-1 1,1-1,-1 1,1 0,-1-1,1 1,-1-1,0 1,0 0,1 0,-1-1,0 1,0 0,-1 0,1 0,0 0,0 0,0 0,-1 0,1 1,0-1,-1 0,1 1,0-1,-1 1,1-1,-1 1,1 0,-1 0,1 0,-1-1,1 2,-1-1,0 0,1 0,-1 0,1 1,0-1,-1 0,1 1,-1 0,1-1,0 1,-1 0,1 0,0-1,-1 1,1 0,0 0,0 0,0 1,0-1,0 0,0 0,1 1,-2 0,-9 16,0 1,0 1,2-1,1 2,0-1,2 1,0 0,1 1,1-1,2 1,0 2,-3 4,2 0,0 0,2 0,2 0,0 0,2 0,1 0,1 0,1-1,2 1,1-2,1 1,1-1,1-1,1 0,2-1,5 8,-11-23,-1 0,1 0,1-1,0-1,0 1,0-2,1 1,0-1,0-1,0 0,1-1,8 3,-13-5,0-1,0 0,0 0,0 0,0-1,1 1,-1-2,0 1,0-1,0 0,0-1,0 0,0 0,0 0,-1-1,1 0,-1 0,0-1,1 0,-2 0,1 0,1-2,2-4,-2 0,1 0,-1-1,-1 0,0 0,0-1,-1 0,-1 0,0 0,-1 0,0-1,0 1,-2-1,0 0,0 0,-1 1,0-1,-1 0,-1 0,0 1,-1-4,-5-4,-6 27,9 6,1 0,0 0,0 0,1 0,1 1,1-1,0 1,0 0,1-1,1 1,0 0,1-1,4 13,-4-19,0-1,0 0,1 0,0 0,0 0,1 0,0-1,0 1,0-1,0 0,1 0,0-1,0 1,0-1,1 0,-1-1,2 2,24 9</inkml:trace>
  <inkml:trace contextRef="#ctx0" brushRef="#br0" timeOffset="27724.237">2928 4071,'-2'0,"-1"0</inkml:trace>
  <inkml:trace contextRef="#ctx0" brushRef="#br0" timeOffset="28461.458">3263 4312,'10'81,"-2"0,-5 1,-3-1,-3 0,-7 23,-3 148,12-229,2 0,0 0,2-1,1 1,0-1,2 1,1 1,-5-17,1-1,-1 1,1-1,1 0,-1 0,1 0,0 0,1 0,-1-1,1 0,0 0,0 0,1-1,-1 0,1 0,0 0,0 0,1-1,-1 0,1-1,-1 1,1-1,0-1,5 2,-6-3,0 1,0-1,0 0,-1 0,1 0,0-1,0 0,0-1,0 1,0-1,-1 0,1 0,-1-1,1 1,-1-1,0-1,0 1,-1-1,1 0,0 0,-1 0,0 0,0-1,3-4,0-1,0 0,-1 0,0-1,-1 0,0 0,0 0,-2-1,1 1,-1-1,-1-1,1-20,-2-1,-2 1,-1 0,-1 0,-2 0,-1 1,-2-1,-1 2,-1-1,-2 1,-1 1,-2 0,0 1,-2 0,-13-16,18 27,-1 0,0 0,-1 1,-1 1,-1 1,0 0,-1 1,0 0,-1 1,-19-9,22 17,21 9,26 6,0-1,1-2,0-1,0-1,0-2,15-1,1 1,0-3,0-1,0-3,0-2,-1-2,0-2,20-8,-68 18,5-1,0 0,0-1,0 0,0 0,-1 0,1-1,-1 1,1-1,-1 0,0 0,0-1,2-2,-6 6,0-1,0 0,0 0,1 0,-1 0,0 0,0 0,0 1,0-1,-1 0,1 0,0 0,0 0,0 0,-1 1,1-1,0 0,-1 0,1 1,-1-1,1 0,-1 0,1 1,-1-1,1 0,-1 1,0-1,0 1,1-1,-1 1,0-1,0 1,1 0,-1-1,0 1,0 0,0-1,1 1,-1 0,0 0,0 0,0 0,-10-4,-1 0,1 2,-1-1,1 1,-1 1,0 0,0 0,0 2,0-1,1 1,-1 1,0 0,1 1,-1 0,1 1,0 0,0 1,0 0,1 0,-4 4,10-7,1 0,-1 1,1 0,0-1,0 1,0 1,0-1,1 0,-1 1,1-1,0 1,0 0,0-1,0 1,1 0,-1 0,1 1,0-1,0 0,1 0,-1 0,1 1,0-1,0 0,1 0,-1 1,1-1,0 0,0 0,0 0,0 0,1 0,0 0,0 0,0-1,0 1,0 0,1-1,0 0,0 0,0 0,0 0,0 0,0 0,3 0,3 0,0 0,1-1,-1 0,1 0,0-2,-1 1,1-1,0 0,0-1,-1 0,1-1,-1 0,1 0,-1-1,0 0,0-1,0 0,0 0,-1-1,1 0,-1 0,0-1,-1 0,0-1,0 0,0 0,0 0,-1-1,-1 0,1 0,-1 0,-1-1,0 1,2-5,-2-4,-6 53,5-30,0 0,0 0,1 0,0 0,0-1,1 0,-1 0,1 0,0 0,0-1,1 0,-1 0,1 0,0-1,0 0,0 0,1 0,-1-1,1 0,-1 0,1-1,0 0,3 0,161 16,-79-19</inkml:trace>
  <inkml:trace contextRef="#ctx0" brushRef="#br0" timeOffset="30364.555">5268 4512,'161'-209,"-145"186,0 0,-2-1,0-1,-2 0,-1-1,0 0,-2-1,-2 0,0 0,-2-1,2-24,-22-21,14 71,0 0,0 0,0 1,0-1,0 0,-1 1,1-1,0 1,-1-1,1 1,-1 0,1 0,-1-1,0 1,0 0,1 0,-1 1,0-1,0 0,0 1,0-1,0 1,0-1,0 1,0 0,0 0,0 0,0 0,0 0,0 1,0-1,0 1,0-1,-1 2,-6 2,1 1,0 0,0 1,0 0,1 0,0 1,0-1,1 2,0-1,0 1,1 0,0 0,0 0,1 1,0-1,-1 5,-7 12,2 0,0 1,2 0,1 1,1 0,1 0,2 0,0 1,2-1,1 1,2-1,0 1,4 15,-4-32,1-1,0 1,1 0,0-1,0 0,1 0,1 0,0 0,0-1,0 0,1-1,1 1,-1-1,2 0,-1-1,1 0,0-1,0 1,0-2,1 1,0-1,1-1,-1 0,0 0,1-1,0-1,0 1,0-2,0 0,0 0,8-1,-9 0,1-1,-1 0,1-1,-1-1,0 1,0-1,0-1,-1 0,1 0,-1-1,0 0,0-1,0 0,-1 0,0-1,0 0,-1-1,0 1,0-1,-1-1,0 1,0-1,-1 0,3-7,-6 19,-1 0,1 0,0-1,1 1,-1-1,0 0,1 1,-1-1,1 0,0 0,0-1,0 1,0-1,0 1,0-1,3 1,0-1,0 0,0 0,0 0,0-1,0 0,1 0,-1-1,0 0,0 0,0 0,0 0,0-1,1-1,-4 2,-1 0,1 0,-1 0,1-1,-1 1,1 0,-1-1,0 0,0 0,0 0,0 0,0 0,0 0,0 0,-1 0,1-1,-1 1,0-1,0 1,0-1,0 0,0 1,0-1,-1 0,1 0,-1 1,0-1,1 0,-1 0,-1 0,1 0,-1 0,1-1,-1 1,0 0,0 0,-1 0,1 0,-1 0,1 0,-1 0,0 1,0-1,0 0,-1 1,1 0,0-1,-1 1,0 0,1 0,-1 1,0-1,0 0,0 1,0 0,0 0,-1 0,-2-1,-1 0,-1 1,0-1,1 2,-1-1,0 1,0 0,0 0,0 1,0 0,1 1,-4 0,5 0,0 0,0 0,0 0,1 1,-1 0,1 0,-1 0,1 0,0 1,0 0,1 0,-1 1,1-1,0 1,0 0,1 0,-1 0,1 1,0-1,0 1,1 0,0-1,0 1,0 2,2-6,0 0,0 1,0-1,0 1,1-1,-1 1,1-1,0 0,-1 1,1-1,0 0,0 0,1 0,-1 0,0 0,1 0,-1 0,1 0,0 0,-1 0,1-1,0 1,0-1,2 1,26 16</inkml:trace>
  <inkml:trace contextRef="#ctx0" brushRef="#br0" timeOffset="30996.924">6484 4325,'-14'-4,"0"-1,-1 2,0 0,1 0,-1 2,0-1,0 2,0 0,-1 1,2 1,-1 0,0 1,0 0,1 1,0 1,-1 1,2 0,-1 0,1 1,0 1,0 0,1 1,0 1,1-1,0 2,-3 3,13-13,0 0,0 0,-1 0,1 0,0 0,0 0,0 1,0-1,0 0,0 1,1-1,-1 0,0 1,1-1,-1 1,1-1,-1 1,1-1,0 1,0-1,0 1,0 0,0-1,0 1,0-1,0 1,0-1,1 1,-1-1,1 1,-1-1,1 1,0-1,-1 1,1-1,0 0,0 1,0-1,0 0,0 0,0 0,1 1,7 0,1 1,-1-2,0 1,1-1,-1-1,1 0,0 0,-1-1,1 0,-1 0,0-1,1-1,-1 1,0-1,6-4,16-4,-1-2,0-2,0 0,-2-2,0-1,9-9,-31 22,-5 4,0 0,0-1,0 1,0 0,0 0,1 0,-1 0,0 0,1 0,-1 0,0 0,1 0,-1 1,1-1,0 1,-1-1,1 1,-1-1,1 1,0 0,-1 0,1 0,0 0,-1 0,1 0,0 0,-1 1,1-1,0 1,-1-1,1 1,0 0,17 57,-3 35,-4 1,-5 0,-3 14,-2-77,-1 0,-2 0,-1 0,-2 0,-1-1,-1 0,-1 0,-2 0,-1-1,-1 0,-9 14,18-40,1 0,-1 0,0-1,0 1,0 0,0-1,0 1,-1-1,1 0,-1 1,0-1,0 0,1-1,-1 1,-1 0,1-1,0 0,2-1,-1-1,1 1,-1-1,1 0,0 1,0-1,-1 0,1 0,0 0,0 0,0 0,0 0,0 0,0-1,0 1,1 0,-1 0,0-1,1 1,-1 0,1-1,-1 1,1-1,-1 1,1-1,0 1,0 0,0-1,0 1,0-1,0 0,-1-21,2 0,0 0,1 0,1 0,1 1,1-1,3-4,-7 23,12-50,3 1,2 1,2 0,3 2,2 0,2 2,1 0,3 2,2 2,2 1,25-23,2 23,-61 43,1 0,0 1,-1-1,1 1,0 0,-1-1,1 1,-1 0,0 0,1 0,-1 0,0 0,1 1,-1-1,0 0,0 0,0 1,0-1,0 1,0-1,-1 1,1-1,0 1,-1-1,1 1,-1 0,0-1,1 1,-1 0,0-1,0 1,0 0,0 0,0-1,-1 1,1 0,-1 1,1-2,2 27,-3-18,0 0,1 0,0 0,1 0,0 0,0 0,1-1,1 1,0 0,0-1,0 1,1-1,1 0,0 0,0-1,1 0,-1 1,2-2,-1 1,1-1,1 0,0 0,43 8,-30-18</inkml:trace>
  <inkml:trace contextRef="#ctx0" brushRef="#br0" timeOffset="31199.394">7046 4004,'0'21,"7"13,11 8,12 3,0-5</inkml:trace>
  <inkml:trace contextRef="#ctx0" brushRef="#br0" timeOffset="31696.572">7634 4365,'-12'-5,"0"1,-1 1,0 0,1 0,-1 1,0 1,-1 0,1 1,0 1,0 0,0 0,0 1,1 1,-1 0,0 1,1 0,0 1,0 0,0 1,1 1,0 0,0 0,0 1,1 0,1 1,-8 7,15-13,-1-1,1 1,0 0,0 0,0-1,0 1,1 1,-1-1,1 0,0 0,0 1,0-1,0 0,0 1,1-1,-1 1,1-1,0 1,0-1,1 1,-1-1,1 1,-1-1,1 0,0 1,0-1,1 0,-1 0,1 1,-1-1,1 0,0-1,0 1,1 0,6 5,2-1,-1-1,1 1,-1-2,2 1,-1-2,0 1,1-2,0 1,0-2,0 0,0 0,1-1,3 0,22 2,-1-1,1-3,0 0,0-3,0-1,-1-2,0-1,-1-2,0-1,0-3,-1 0,-1-2,0-2,-1-1,0-3,-44 68,10-44,1 0,0 0,0 0,-1 0,1 1,1-1,-1 0,0 0,0 0,1 0,-1 0,1 0,0 0,0 0,0 0,-1 0,2 0,-1-1,0 1,0 0,1-1,-1 1,0-1,1 1,0-1,-1 0,1 1,0-1,0 0,0 0,0 0,-1 0,1-1,0 1,1-1,-1 1,0-1,0 1,1-1,5 0,-1 1,0-1,0-1,0 1,1-1,-1 0,0-1,0 0,0 0,0 0,2-2,-4 2,1-1,-1 0,0 0,0 0,0 0,0-1,-1 0,1 0,-1 0,0 0,0-1,0 0,-1 1,0-2,0 1,0 0,0 0,-1-1,0 0,0 1,-1-1,1 0,-1 0,-1 0,1 0,-1 0,0 0,0 0,0 1,-1-1,0 0,-1 0,1 0,-1 0,0 1,0-1,-1 1,-2-4,1 3,0 1,-1 0,0 0,0 1,-1-1,1 1,-1 0,0 1,0 0,0-1,0 2,-1-1,1 1,-1 0,1 0,-1 1,0 0,0 0,0 1,0-1,1 2,-1-1,0 1,0 0,0 0,1 1,-1 0,0 0,1 0,0 1,-1 0,1 0,1 1,-1 0,0 0,1 0,0 1,0-1,0 1,0 0,1 1,0-1,0 1,0 0,1 0,-1 2,3-5,0 0,0 1,0 0,0-1,1 1,-1 0,1-1,0 1,0 0,0-1,1 1,-1 0,1-1,0 1,0-1,0 1,0-1,1 1,-1-1,1 0,0 0,0 0,0 0,1 0,-1 0,1 0,-1-1,1 1,0-1,0 0,0 0,0 0,0 0,1-1,2 2,33 11,2-6</inkml:trace>
  <inkml:trace contextRef="#ctx0" brushRef="#br0" timeOffset="31884.068">8343 4085,'-18'-7,"-11"-2,-3 5,3 9,5 14,7 13,9 9,10 8,9 3,3-5</inkml:trace>
  <inkml:trace contextRef="#ctx0" brushRef="#br0" timeOffset="32092.51">8396 4526,'14'11,"9"4,4-1,4-2,4-8,9-10,7-7,5-9,-8-1</inkml:trace>
  <inkml:trace contextRef="#ctx0" brushRef="#br0" timeOffset="33188.871">9826 4659,'26'-30,"-2"0,-1-2,-1-1,-2 0,-2-2,0 0,-3-1,-1-1,4-20,-16 51,-2 5,-1 0,1 0,0 0,0 0,0 0,0 0,0-1,0 1,0 0,0 0,0 0,1 0,-1 0,0 0,1 0,-1 0,1 0,-1 0,1 0,-1 0,1 0,0 0,-1 0,1 1,0-1,0 0,0 0,0 1,0-1,0 0,-1 1,1-1,0 1,1 0,-1-1,0 1,0 0,0-1,0 1,0 0,0 0,0 0,0 0,0 0,1 0,-1 0,0 1,0-1,0 0,0 1,0-1,84 107,-74-94,-1 2,-1-1,-1 1,1 0,-2 1,0 0,-2 0,-4-15,-1 1,0-1,1 0,-1 1,0-1,0 0,0 1,0-1,0 0,-1 1,1-1,0 0,-1 1,1-1,0 0,-1 0,0 0,1 1,-1-1,0 0,1 0,-1 0,0 0,0 0,0 0,0 0,0 0,0-1,0 1,0 0,-1 0,1-1,0 1,0-1,-1 1,1-1,0 0,0 1,-1-1,1 0,0 0,-1 0,1 0,0 0,-1 0,0-1,-65-6,63 6,1 1,0-1,-1 0,1 0,0 0,0-1,0 1,0-1,0 1,0-1,1 0,-1 0,0-1,1 1,0 0,-1-1,-1-2,5 4,-1 0,0 0,1 0,-1 0,1 0,-1 0,1 0,-1 0,1 0,0 0,0 0,-1 0,1 1,0-1,0 0,0 0,0 1,0-1,0 1,0-1,0 1,0-1,0 1,0 0,0 0,0-1,0 1,0 0,1 0,202-48,-183 43,0-1,0-1,0-1,-1-1,0 0,-1-2,0 0,-1-1,7-6,-23 17,0 0,-1 0,1-1,0 1,-1 0,1-1,-1 1,0-1,1 1,-1-1,0 0,0 0,0 0,0 1,0-1,0 0,-1 0,1 0,-1 0,1 0,-1-1,0 1,0 0,0 0,0 0,0 0,0 0,-1 0,1 0,-1 0,1 0,-1 0,0 0,1 0,-1 0,0 0,-1 1,1-1,0 0,0 1,-1-1,1 1,-1-1,1 1,-1-1,0 1,1 0,-1 0,0 0,-4-1,1 1,-1 0,1 0,-1 1,1-1,-1 1,0 1,1-1,-1 1,1 0,-1 0,1 0,-1 1,1 0,0 0,0 0,0 1,0-1,0 1,1 0,-1 1,1-1,0 1,0 0,0 0,0 0,1 1,-1-1,1 1,1 0,-1 0,0 0,1 0,0 0,1 1,-1-1,1 0,0 1,0-1,0 1,1 0,0-1,1 5,0-3,1 0,1-1,-1 1,1-1,0 1,1-1,-1 0,1 0,0-1,1 1,0-1,-1 0,2 0,-1-1,0 1,1-1,0 0,0-1,0 1,4 1,11 4,0 0,0-2,1 0,0-1,18 2,135 2,-97-15</inkml:trace>
  <inkml:trace contextRef="#ctx0" brushRef="#br0" timeOffset="34890.401">15281 4259,'-7'18,"-4"13,-1 8,2 4,3-1,2-3,3-3,0-8</inkml:trace>
  <inkml:trace contextRef="#ctx0" brushRef="#br0" timeOffset="35304.291">15107 4004,'30'4,"-1"2,0 1,0 1,-1 1,0 2,-1 0,0 2,14 10,-29-15,1 0,-2 1,1 0,-1 1,0 0,-1 1,-1 0,1 1,-2 0,0 1,0-1,-1 1,0 1,-2-1,1 1,-2 0,3 13,4 131,-11-156,0 0,0 0,1 0,-1 0,1 0,-1 0,1 0,0 0,0-1,0 1,0 0,0-1,0 1,0 0,0-1,1 0,-1 1,1-1,-1 0,1 1,-1-1,1 0,0 0,0 0,-1-1,1 1,0 0,0-1,0 1,0-1,0 1,0-1,0 0,0 0,0 0,0 0,0 0,0-1,0 1,-1 0,1-1,1 0,79-33,-68 23,0 0,0-1,-1 0,-1-1,0-1,-1 0,0-1,-1 0,2-5,-5 17,-7 25,-1-3,4-10,0-1,1 1,0-1,0 0,1 0,0-1,0 1,1-1,-1 0,2 0,-1-1,1 0,0 0,1 0,-1-1,1 0,0-1,0 0,0 0,1-1,8 3,51 22</inkml:trace>
  <inkml:trace contextRef="#ctx0" brushRef="#br0" timeOffset="33692.08">11858 4004,'-1'2,"0"0,-1 1,1-1,0 0,0 1,0-1,1 0,-1 1,0-1,1 1,0-1,-1 1,1-1,0 1,0 0,1-1,-1 1,0-1,1 1,0-1,-1 1,1-1,0 0,0 1,1-1,-1 0,0 0,1 0,-1 0,1 0,0 0,0 0,-1 0,1-1,0 1,1-1,-1 1,0-1,0 0,1 0,-1 0,1 0,12 0,-1-2,0 0,1 0,-1-1,0-1,0-1,0 0,0 0,-1-1,0-1,0 0,0-1,-1-1,9-6,-5 4,1 0,-1-2,-1 0,0 0,0-2,-1 1,-1-2,-1 0,0 0,0-2,-2 1,0-1,-1 0,-1-2,-4-14,-4 32,0 0,0 1,0-1,0 1,0-1,0 1,0-1,0 1,0-1,-1 1,1-1,0 1,0-1,-1 1,1 0,0-1,0 1,-1-1,1 1,0 0,-1-1,1 1,-1 0,1-1,0 1,-1 0,1-1,-1 1,1 0,-1 0,1 0,-1-1,1 1,-1 0,1 0,-1 0,1 0,-1 0,1 0,-1 0,1 0,-1 0,1 0,-1 1,1-1,-1 0,1 0,-1 0,1 0,-1 1,1-1,-1 0,1 1,-1-1,1 0,0 1,-1-1,1 0,-1 1,-5 6,-1 0,1 1,0 0,0 0,1 0,0 0,0 1,1 0,1 0,-1 0,1 1,1-1,0 1,0 0,-1-2,-20 104,4 0,4 1,3 71,9-138,-4 57,-45 482,40-511,0-17</inkml:trace>
  <inkml:trace contextRef="#ctx0" brushRef="#br0" timeOffset="34222.878">11644 4592,'47'-22,"2"1,0 3,1 2,0 2,1 2,1 3,37-2,284-28,-415 47,1 2,1 2,-32 14,63-23,0 0,0 0,0 1,0 0,1 0,0 1,-1 0,2 1,-1-1,-2 4,9-8,0-1,1 1,-1-1,0 1,1 0,-1-1,1 1,-1 0,1 0,0-1,-1 1,1 0,0 0,-1 0,1-1,0 1,0 0,0 0,0 0,0 0,0 0,0 0,0-1,0 1,0 0,0 0,0 0,1 0,-1-1,0 1,1 0,-1 0,0 0,1-1,-1 1,1 0,-1-1,1 1,0 0,-1-1,1 1,0-1,-1 1,1-1,0 1,0-1,39 15,-26-13,0 0,0-1,0-1,0 0,0-1,-1 0,1-1,0-1,-1 0,1-1,1-2,-8 4,-1 0,0 0,0-1,-1 0,1-1,-1 1,1-1,-1 0,0 0,-1-1,1 1,-1-1,1 0,-2 0,1-1,0 1,-1-1,0 0,-1 0,1 0,-1 0,0 0,0 0,0-6,-6-22,4 33,0 1,0-1,0 1,0-1,0 1,-1-1,1 0,0 1,0-1,-1 1,1-1,0 1,-1-1,1 1,0 0,-1-1,1 1,0-1,-1 1,1 0,-1-1,1 1,-1 0,1-1,-1 1,1 0,-1 0,0 0,1-1,-1 1,1 0,-1 0,1 0,-1 0,0 0,1 0,-1 0,1 0,-1 0,1 0,-1 1,0-1,1 0,-1 0,1 0,-1 1,1-1,-1 0,1 1,-1-1,1 0,-1 1,1-1,-4 5,1-1,0 1,1 0,-1 0,1 0,0 0,0 0,0 0,1 1,0-1,0 1,0-1,1 1,-1-1,1 1,1-1,-1 1,2 5,1-4,0 0,0 1,0-1,1 0,1-1,-1 1,1-1,0 0,0 0,1 0,0-1,0 0,0 0,0 0,1-1,0 0,0 0,0-1,1 1,-1-2,1 1,-1-1,1 0,0-1,0 0,0 0,6-1,40 6</inkml:trace>
  <inkml:trace contextRef="#ctx0" brushRef="#br0" timeOffset="34680.933">13343 4379,'-23'-8,"-1"1,0 1,0 2,-1 0,1 1,-1 2,0 0,1 2,-1 0,1 2,-1 1,-13 4,29-5,1 0,-1 0,1 1,0 0,0 1,0 0,0 0,1 1,-3 3,8-8,0 1,0 0,0 0,1 0,-1 0,1 0,-1 0,1 0,0 1,0-1,0 0,0 1,0-1,1 1,-1-1,1 1,0-1,-1 1,1-1,0 1,0-1,1 1,-1 0,0-1,1 1,0-1,0 0,-1 1,1-1,1 0,-1 1,0-1,0 0,1 0,1 2,5 4,1 1,1-1,-1-1,1 0,0 0,1-1,-1 0,1-1,1 0,-1-1,1 0,-1-1,11 1,12 5,0-1,1-2,0-2,0-1,0-1,0-3,0 0,0-2,0-2,0-1,-1-2,22-8,-41 10,1-1,-1 0,-1-2,1 1,-1-2,-1 1,6-7,-13 11,-1 0,0 0,0 0,-1 0,1-1,-1 0,0 0,-1 0,1 0,-1-1,-1 1,1-1,-1 0,0 1,-1-1,0 0,0 0,0-5,-1 10,0 0,0 0,-1 0,1-1,-1 1,1 0,-1 0,0 0,0 0,0 0,0 0,0 0,0 0,0 0,-1 0,1 1,-1-1,0 1,1-1,-1 1,0-1,0 1,0 0,0 0,0 0,0 0,0 0,0 0,0 1,0-1,0 1,-1-1,1 1,0 0,-2 0,-2 0,1 0,-1 0,0 0,1 1,-1-1,1 1,-1 1,1-1,0 1,-1 0,1 0,0 1,0-1,0 2,3-3,-1 1,0 0,1 0,0 0,-1 0,1 1,0-1,0 1,1-1,-1 1,0 0,1 0,0-1,-1 1,1 0,0 0,0 0,1 1,-1-1,1 0,0 0,-1 0,1 0,1 1,-1-1,0 0,1 0,0 0,-1 0,1 0,0 0,1 0,-1 0,1 0,-1-1,1 1,0 0,0-1,0 1,1 0,8 7,2 0,-1 0,2-1,-1-1,1-1,0 1,1-2,-1 0,1-1,0-1,1 0,4 0,197 32,-110-27</inkml:trace>
  <inkml:trace contextRef="#ctx0" brushRef="#br0" timeOffset="41240.462">456 3536,'-16'-4,"-17"7,-14 19,-12 29,-6 33,1 36,10 34,17 29,25 23,30 15,36 1,33-10,27-20,-6-42</inkml:trace>
  <inkml:trace contextRef="#ctx0" brushRef="#br0" timeOffset="50331.179">94 6732,'-1'1,"0"1,1-1,-1 1,1 0,0-1,-1 1,1 0,0 0,0-1,0 1,0 0,0-1,1 1,-1 0,1 0,-1-1,1 1,-1-1,1 1,0 0,-1-1,1 0,0 1,0-1,0 1,1-1,-1 0,0 0,0 0,1 1,-1-1,1 0,-1-1,1 1,-1 0,1 0,-1-1,1 1,0-1,-1 1,1-1,0 0,-1 0,1 1,0-1,-1 0,1-1,0 1,0 0,-1 0,1-1,0 1,-1-1,2 0,12-6,-1-1,0-1,0 0,-1 0,0-2,-1 1,0-2,0 0,0-1,-5 5,23-22,-2-2,-1-1,-2-2,-1 0,-1-1,-3-2,0 0,-3-1,-1 0,-2-2,-2 0,1-11,-9-65,-5 113,1-1,-1 1,0-1,0 1,-1-1,1 1,-1 0,0 0,0 0,-1 0,1 0,-1 0,0 1,0-1,0 1,0 0,0 0,-1 0,0 0,1 1,-1-1,0 1,-4-2,3 3,0-1,0 1,0 1,0-1,-1 1,1-1,0 2,0-1,0 0,-1 1,1 0,0 0,0 1,0-1,0 1,1 0,-1 1,0-1,1 1,-1 0,0 0,-5 5,0 0,0 0,0 1,1 1,0-1,1 1,0 1,0 2,-7 15,2 0,0 2,2-1,2 2,1-1,1 1,1 0,2 1,1-1,1 1,2-1,2 1,3 18,-3-24,1-1,2-1,0 1,2 0,1-1,0-1,2 1,1-1,1-1,0 0,2-1,0 0,2-1,7 7,-15-21,-1 1,1-1,0-1,0 0,1 0,0 0,0-1,0-1,0 1,0-1,1-1,-1 0,1 0,0-1,0 0,-1-1,1 0,0-1,0 0,0 0,-1-1,1 0,-1 0,1-2,-1 1,3-2,21-9,-2-1,1-2,-2 0,0-2,-1-2,-2 0,0-2,3-5,-19 19,-2-1,1 0,-2-1,1 1,-1-2,-1 1,0-1,-1 0,2-6,-7 17,0 0,-1 0,1 0,-1 0,0-1,1 1,-1 0,0 0,1-1,-1 1,0 0,0 0,0-1,0 1,-1 0,1 0,0-1,0 1,-1 0,1 0,-1-1,1 1,-1 0,1 0,-1 0,0 0,0 0,1 0,-1 0,0 0,0 0,0 0,0 1,0-1,0 0,0 0,0 1,0-1,-1 1,1-1,0 1,0 0,-1-1,1 1,0 0,-1 0,-61 6,42 1,1 2,0 0,1 1,0 1,0 0,1 2,1 0,0 1,1 0,0 2,1 0,1 0,0 2,-17 43,31-60,-1 1,1 0,0 0,-1-1,1 1,0 0,0 0,0-1,1 1,-1 0,0 0,0-1,1 1,-1 0,1-1,0 1,0 0,-1-1,1 1,0-1,0 1,0-1,0 0,1 1,-1-1,0 0,1 0,-1 0,0 0,1 0,-1 0,1 0,0 0,-1-1,2 1,10 2,1-1,-1 0,1-1,0-1,-1 0,1-1,-1-1,1 0,-1 0,0-1,1-1,-2 0,1-1,8-5,-5 5,-1 0,-1-2,1 0,-1 0,-1-1,1-1,-1 0,-1-1,0 0,0-1,-1 0,0-1,-1 0,0-1,6-12,-15 24,0-1,1 1,-2-1,1 0,0 1,0-1,0 0,-1 1,1-1,-1 0,1 0,-1 0,0 0,0 1,0-1,0 0,0 0,0 0,0 0,-1 1,1-1,-1 0,1 0,-1 0,0 1,0-1,1 0,-1 1,0-1,-1 1,1-1,0 1,0 0,-1-1,1 1,0 0,-1 0,0 0,1 0,-1 0,1 0,-1 0,0 1,0-1,1 1,-1-1,0 1,0-1,0 1,0 0,0 0,-2 1,0 0,0-1,0 2,0-1,0 0,0 1,1 0,-1 0,1 0,-1 0,1 1,0-1,0 1,0 0,0 0,0 0,0 0,1 0,0 1,0-1,0 1,0-1,0 1,1 0,-1 0,1 0,0 0,0 0,1 0,-1 0,1 0,0 0,0 0,0 0,0 1,1-1,0 0,0 0,1 3,4-1,0 1,0-1,1 0,-1-1,1 0,1 0,-1 0,1-1,-1 0,1 0,1-1,-1 0,0-1,1 0,-1 0,1-1,0 0,-1 0,2-1,197 14,-101-15</inkml:trace>
  <inkml:trace contextRef="#ctx0" brushRef="#br0" timeOffset="58386.557">18168 5542,'9'25,"8"29,5 27,4 28,4 22,-1 17,-3 10,-5 3,-17-3,-24-10,-36-12,-8-29</inkml:trace>
  <inkml:trace contextRef="#ctx0" brushRef="#br0" timeOffset="56293.887">14345 5716,'-13'11,"-12"14,-6 17,-3 20,1 20,5 22,8 15,7 8,9 0,10-7,13-13,11-16,10-18,9-20,6-18,5-16,-8-11</inkml:trace>
  <inkml:trace contextRef="#ctx0" brushRef="#br0" timeOffset="56582.189">14920 5849,'-8'9,"1"0,0 1,0 0,1 0,0 0,0 1,1 0,1 0,0 0,0 0,1 1,1-1,0 1,0 3,-10 70,4 2,4-1,3 1,4-1,6 16,-8-78,2-1,1 1,1-1,0 0,2-1,4 8,-9-24,1 0,0 0,0 0,0-1,1 1,0-1,0 0,0 0,1 0,0-1,0 1,0-1,0 0,1-1,0 1,-1-1,1 0,0-1,1 1,-1-1,0 0,1-1,-1 0,5 1,0-2,0 0,0 0,0-1,0 0,0-1,-1 0,1-1,0 0,-1-1,0 0,0-1,0 0,0 0,-1-1,0-1,0 1,0-1,-1-1,0 1,-1-2,0 1,0-1,1-2,13-27</inkml:trace>
  <inkml:trace contextRef="#ctx0" brushRef="#br0" timeOffset="56751.738">14826 6317,'-16'-4,"-18"-5,-16 0,-3 2,4 1,21 2,28 5,35 1,36 0,33 1,27-1,16-1,0 0,-10-1,-29 0</inkml:trace>
  <inkml:trace contextRef="#ctx0" brushRef="#br0" timeOffset="57126.815">15629 6478,'-35'81,"4"1,3 1,5 2,2 1,5 0,3 1,3 28,-12 62,16-151,6-26,0 0,1 0,-1-1,0 1,0 0,0 0,1-1,-1 1,0 0,0 0,0-1,0 1,0 0,1-1,-1 1,0 0,0-1,0 1,0 0,0-1,0 1,0 0,0-1,0 1,0 0,0-1,-1 1,1 0,0 0,0-1,0 1,0 0,0-1,-1 1,1 0,0 0,0-1,0 1,-1 0,1 0,0-1,0 1,-1 0,1 0,0 0,-1 0,1-1,0 1,0 0,-1 0,1 0,0 0,-1 0,1 0,0 0,-1 0,1 0,0 0,-1 0,1 0,0 0,-1 0,1 0,-1 0,23-233,10-322,-24 449,-7 104,-1 0,1 0,0 0,-1 0,1 0,0 1,0-1,0 0,1 0,-1 0,0 1,1-1,-1 1,1-1,-1 1,1-1,0 1,-1 0,1 0,0 0,0 0,0 0,0 0,0 1,0-1,0 1,0-1,0 1,0 0,0 0,0 0,1 0,-1 0,0 0,0 0,0 1,0-1,0 1,1 0,77 34,-64-27,0 1,-1 0,-1 1,1 1,-2 0,1 1,-2 0,1 1,-2 1,0 0,0 0,4 11,-14-22,0 0,0-1,0 1,0 0,-1 0,0 0,1 0,-1 0,0 0,0 0,-1-1,1 1,-1 0,1 0,-1 0,0 0,0-1,0 1,0 0,-1-1,1 1,-1-1,0 1,1-1,-1 0,0 0,0 0,-1 0,1 0,0 0,-1 0,1-1,-1 1,1-1,-1 0,0 0,0 0,-107 29,72-27</inkml:trace>
  <inkml:trace contextRef="#ctx0" brushRef="#br0" timeOffset="57430.005">16136 6330,'16'-2,"17"-1,18 0,17 1,14 0,13 1,2 1,-2 0,-14 2,-21 1</inkml:trace>
  <inkml:trace contextRef="#ctx0" brushRef="#br0" timeOffset="57619.498">16363 6491,'19'7,"21"2,20-3,16-2,13-6,5-6,-4-3,-9-2,-18 1</inkml:trace>
  <inkml:trace contextRef="#ctx0" brushRef="#br0" timeOffset="57851.876">16511 5929,'-14'25,"-4"24,1 25,5 19,8 13,8 6,8 0,5-5,1-10,1-12,-4-20</inkml:trace>
  <inkml:trace contextRef="#ctx0" brushRef="#br0" timeOffset="58116.278">17299 6358,'-4'5,"0"0,0 1,1 0,0 0,0 0,0 0,1 0,0 1,0-1,0 1,1-1,0 1,1 0,-1-1,1 1,0 0,1 0,0-1,0 1,0-1,1 1,0-1,0 1,0-1,1 0,0 0,1 0,-1 0,1-1,0 1,0-1,1 0,-1 0,1-1,0 1,1-1,-1 0,1-1,0 1,1 0,1-2,0 1,0-2,0 1,0-1,0 0,1-1,-1 1,0-2,0 1,1-1,-1-1,0 1,0-1,0-1,-1 1,1-1,0-1,-1 1,0-2,0 1,0 0,0-1,-1-1,0 1,0-1,0 0,-1 0,0-1,0 1,0-1,-1 0,0-1,-1 1,1-1,-1 1,-1-1,0 0,0 0,0 0,-1 0,0-1,-1 1,0 0,0 0,0-1,-1 1,-1 0,1 0,-1 0,-1 0,1 0,-1 1,-3-4,3 5,0 1,0-1,-1 1,0 0,0 1,-1-1,1 1,-1-1,0 1,0 1,0-1,-1 1,1 0,-1 0,0 0,0 1,0 0,0 0,0 1,0 0,-1 0,1 0,0 1,-1-1,1 2,0-1,-1 1,1 0,0 0,0 0,0 1,0 0,0 0,0 1,0 0,-1 1,-3 3,1-1,0 2,0 0,1 0,0 0,1 1,0 0,0 0,0 1,2 0,-1 0,-1 5,-10 26</inkml:trace>
  <inkml:trace contextRef="#ctx0" brushRef="#br0" timeOffset="54703.632">9546 6919,'24'-41,"-1"-1,-3-1,-1 0,-2-1,-2-1,-3-1,-1 0,-2 0,-2-1,-2 0,-3-1,-3-42,-1 26,2 64,0 0,0 0,1 1,-1-1,0 0,0 0,1 0,-1 0,0 0,0 0,1 1,-1-1,0 0,1 0,-1 0,0 0,0 0,1 0,-1 0,0 0,1 0,-1-1,0 1,0 0,1 0,-1 0,0 0,0 0,1 0,-1-1,0 1,0 0,1 0,-1 0,0 0,0-1,0 1,1 0,-1 0,0-1,0 1,0 0,0 0,0-1,0 1,1 0,-1-1,0 1,0 0,0 0,0-1,0 1,0 0,6 4,16 9,1-1,1-1,0-2,0 0,1-1,23 3,19 7,-64-17,138 56,-135-54,-1 0,1 1,-1 0,0 0,0 0,0 1,-1 0,1 0,-1 0,0 0,-1 1,1-1,-1 1,0 0,-1 0,1 0,-1 0,0 1,-1-1,1 1,-1 3,-1 6,-1 0,0 0,-1 0,-1 0,0 0,-4 9,-10 56,17-79,-1 1,1-1,0 0,1 1,-1-1,0 0,0 1,1-1,0 0,-1 0,1 1,0-1,0 0,0 0,0 0,1 0,-1 0,1 0,-1 0,1-1,-1 1,1 0,0-1,0 1,0-1,0 0,0 0,0 0,0 0,0 0,0 0,1 0,-1-1,0 1,2-1,85 3,-68-6,-1 0,1-1,-1-1,0-1,0-1,0 0,-1-2,-1 0,1-1,-1-1,-1-1,0 0,-1-2,0 1,-1-2,11-14,10-53,-35 80,0-1,-1 1,1-1,-1 1,0-1,0 0,0 1,0-1,-1 1,1-1,-1 0,1 1,-1-1,0 1,0 0,0-1,0 1,0 0,-1-1,1 1,-1 0,1 0,-1 0,0 0,0 0,0 1,0-1,0 1,0-1,0 1,-1 0,0-1,-1 1,1 0,-1 0,1 1,-1-1,0 1,1 0,-1 0,0 0,1 0,-1 1,0-1,1 1,-1 0,1 0,-1 1,1-1,0 1,-1-1,1 1,0 0,0 0,0 1,0-1,1 1,-3 1,-1 2,-1 1,1 0,0 1,1-1,0 1,0 0,0 1,1-1,-2 6,4-7,0 0,0 0,1 0,0 0,0 0,1 0,0 0,0 0,0 0,1 0,0 0,0 0,1-1,0 1,0 0,1-1,0 1,0-1,0 0,1 0,0 0,0 0,0-1,1 1,0-1,0-1,0 1,1-1,5 4,16 6,0-1,1-2,0-1,1-1,0-1,0-2,1-1,0-1,0-1,0-2,0-1,0-2,23-3,36-3</inkml:trace>
  <inkml:trace contextRef="#ctx0" brushRef="#br0" timeOffset="55462.098">11404 6558,'-3'-6,"0"0,-1 0,0 0,0 1,0-1,0 1,-1 0,0 0,0 1,0-1,-1 1,1 0,-1 1,0 0,0-1,0 2,-1-1,1 1,0 0,-6-1,-4 0,0 0,0 1,-1 1,1 1,0 0,-1 1,1 0,-2 2,-107 36,119-36,-1 0,1 1,0 0,0 0,1 0,-1 0,1 1,0 0,0 0,0 1,1-1,0 1,0 0,1 0,-1 0,1 1,0 0,2-5,1 0,-1 0,1 0,0 0,-1 0,1 0,0 0,0 0,0 0,1 1,-1-1,0 0,1-1,-1 1,1 0,0 0,0 0,0 0,0 0,0-1,0 1,0 0,0-1,1 1,-1-1,0 1,1-1,0 0,-1 1,1-1,0 0,-1 0,1 0,1 0,69 17,-45-18,0-1,0-2,0 0,-1-2,0-1,0-1,0-1,-1-1,0-1,0-1,-2-2,1 0,-2-2,18-13,-51 72,9-42,0 1,1 0,0-1,-1 1,1 0,0 0,0 0,1 0,-1 0,1 0,-1 1,1-1,0 0,0 0,0 0,1 0,-1 0,1 0,-1 0,1 0,0 0,0 0,1 0,-1 0,1 0,-1 0,1-1,0 1,0-1,0 0,0 1,0-1,1 0,-1 0,1 0,-1-1,1 1,0 0,0-1,0 0,-1 0,2 0,10 0,0-1,0-1,0 0,0-1,-1 0,1-1,0-1,-1 0,0-1,0 0,0-1,-1-1,0 0,1-1,8-4,-1-1,-1 0,0-2,-1 0,-1-1,0-1,-1 0,-1-1,-1-1,0 0,-1-1,-1 0,-2-1,0-1,-1 0,0 0,3-21,0-5,-3 0,-2-1,-2 0,-2 0,-2-1,-3-1,-18-48,19 96,0 1,-1-1,1 1,0-1,-1 1,1-1,-1 1,0 0,0 0,0-1,0 1,0 1,0-1,0 0,-1 0,1 1,-1 0,1-1,-1 1,0 0,1 0,-1 0,0 1,0-1,1 1,-1-1,0 1,0 0,0 0,0 0,0 1,-1 0,-3 1,0 0,0 0,1 1,-1 1,1-1,0 1,0 0,0 0,1 0,0 1,-1 0,2 0,-1 0,0 1,1 0,0 0,0 0,-50 114,46-92,1 0,2 1,1 0,1-1,1 1,1 0,2 0,1 0,2 0,0 0,8 23,-7-34,1 0,0 0,2 0,0-1,1 0,0-1,1 0,1-1,1 0,0 0,1-1,0-1,1 0,1-1,0-1,0 0,1-1,10 5,-10-8,0 0,0-1,0-1,1 0,0-1,-1-1,1-1,1 0,-1-1,6-1,-14 0,0-1,0 0,0 0,-1-1,1-1,0 1,-1-1,1-1,-1 1,0-1,0-1,-1 0,1 0,-1 0,0-1,0 0,-1 0,0-1,0 0,2-2,-3 2,0 0,0-1,-1 0,0 1,-1-2,1 1,-1 0,-1 0,0-1,0 0,0 1,-1-1,-1 0,1 0,-2 1,1-1,-1 0,0 0,-1 1,0-1,0 1,-2-3,2 9,0 0,0 0,0 0,0 0,-1 1,1-1,-1 1,1-1,-1 1,0 0,0 0,1 0,-1 0,0 1,0-1,0 1,0 0,0-1,1 1,-1 1,0-1,0 0,0 1,0-1,0 1,0 0,1 0,-1 0,0 0,1 1,-1-1,1 1,-1-1,1 1,0 0,0 0,0 0,0 0,0 0,0 1,0-1,1 1,-5 2,1 0,0 1,0 0,0 0,1 0,0 1,0-1,1 1,-1 0,2 0,-1 0,1 0,0 1,0-1,1 1,0-1,1 1,-1-1,1 1,1 0,-1-1,2 1,-1-1,1 0,0 1,0-1,1 0,0 0,0 0,0 0,1-1,0 1,1-1,-1 0,1-1,1 1,-1-1,1 0,2 2,20 8,0-2,2 0,-1-2,1-2,1 0,0-2,0-2,1 0,-1-2,1-2,8-1,-31 1,107 4</inkml:trace>
  <inkml:trace contextRef="#ctx0" brushRef="#br0" timeOffset="51074.526">2941 6598,'-11'8,"-1"0,1 0,0 1,1 0,0 1,0 1,1-1,1 1,0 1,0 0,1 0,1 0,0 1,0 0,1 0,1 0,0 1,1 1,2-12,0 1,0-1,1 0,-1 0,1 0,-1 1,1-1,0 0,1 0,-1 0,0 1,1-1,0 0,0 0,0 0,0 0,0 0,0 0,1 0,0 0,-1-1,1 1,0 0,0-1,1 0,-1 1,0-1,1 0,-1 0,1 0,0-1,1 1,9 2,1 0,-1-2,1 0,0 0,0-1,0-1,0 0,0-1,0-1,0 0,0-1,0 0,-1-1,0-1,0 0,3-2,16-4,-1-2,0-2,-1-1,0-1,-1-1,-1-2,-1 0,-1-2,16-19,-37 38,-1-1,0-1,0 1,-1 0,0-1,1 0,-2 0,1 0,0 0,-1 0,0 0,0-1,-1 1,1-1,-1 0,0-3,-2 9,1-1,-1 0,1 1,-1-1,0 1,0 0,1-1,-1 1,0-1,0 1,1 0,-1 0,0-1,0 1,0 0,1 0,-1 0,0 0,0 0,0 0,0 0,1 0,-1 0,0 0,0 1,0-1,1 0,-1 1,0-1,0 0,1 1,-1-1,0 1,1-1,-1 1,0-1,1 1,-1-1,1 1,-1 0,1-1,-1 1,1 0,-1 0,1-1,0 1,-1 0,1 0,0 0,0-1,0 1,0 0,-1 0,1 0,-5 7,0 0,0 0,1 1,-1-1,2 1,-1 0,2 1,-1-1,1 0,0 1,1-1,0 1,1-1,0 1,0 0,1-1,0 1,1-1,0 1,1-1,-1 0,2 0,-1 0,2 1,-2-7,0 1,0-1,0 0,0 0,1 0,-1 0,1 0,0-1,0 0,0 0,0 0,0 0,1 0,-1-1,0 0,1 0,-1 0,1-1,-1 1,1-1,-1 0,4 0,26-5</inkml:trace>
  <inkml:trace contextRef="#ctx0" brushRef="#br0" timeOffset="51354.39">3396 6143,'-18'0,"-13"5,-3 8,3 6,8 7,14 6,23 2,20 0,4-6</inkml:trace>
  <inkml:trace contextRef="#ctx0" brushRef="#br0" timeOffset="51692.609">3771 6905,'22'-158,"10"-162,-32 318,0 2,1 1,-1-1,0 0,1 0,-1 0,0 0,1 0,-1 0,0 0,1 0,-1 0,0 0,1 0,-1 0,0 0,1 0,-1 0,0 0,0 0,1 0,-1 0,0 0,1 0,-1-1,0 1,1 0,-1 0,0 0,0-1,1 1,-1 0,0 0,0-1,0 1,1 0,-1 0,0-1,0 1,0 0,0-1,0 1,9 9,0-1,1 0,0 0,0-1,1-1,-1 0,1 0,1-1,-1 0,1-1,0 0,0-1,0 0,0-1,10 0,93 30,-112-30,1 0,-1 0,1 0,-1 0,0 1,0-1,0 1,0 0,0 0,-1 0,1 0,-1 0,0 1,0-1,0 1,0-1,-1 1,1 0,-1 0,0-1,0 1,0 0,-1 0,1 3,-12 99,4-67,5-35,2 0,-1 0,0 0,1 0,-1 0,1 0,0 0,0 0,1 0,-1 0,1 0,0-1,0 1,0 0,1 0,-1-1,1 1,0 0,0-1,0 0,1 1,-1-1,1 0,-1 0,1-1,0 1,0 0,1-1,-1 0,0 0,1 0,1 1,10 1,-1 0,1-1,1-1,-1 0,0-1,0 0,1-2,-1 0,4-1,37-3</inkml:trace>
  <inkml:trace contextRef="#ctx0" brushRef="#br0" timeOffset="52424.12">4894 6652,'-16'-9,"-1"1,0 0,0 1,0 1,-1 1,0 1,0 0,0 1,0 1,0 1,-1 0,1 2,-12 1,24-2,1 1,-1 0,0 1,1-1,-1 1,1 0,0 0,-1 1,1 0,0 0,1 0,-1 0,0 1,1 0,0 0,0 0,0 0,0 1,1-1,0 1,0 0,0 0,0 0,1 0,0 1,0-1,0 1,1-1,0 1,0 0,0-1,1 1,0 0,0 0,0-1,1 1,0 0,0 0,0-1,1 1,-1-1,2 1,0 2,2 0,1-1,-1 1,1-1,0-1,1 1,0-1,0 0,0-1,0 0,1 0,0 0,0-1,0 0,1-1,8 3,7 1,0-1,1 0,0-2,0-2,6 1,-15-1,1-1,0 0,0-2,-1 1,1-2,0 0,-1-1,0-1,1-1,-1 0,-1-1,1 0,-1-1,0-1,-1-1,0 0,0-1,-1 0,0-1,-1 0,0-1,-1-1,0 1,-1-2,0 0,-1 0,-1-1,1-2,12-39,-21 56,0-1,0 1,0 0,0-1,0 1,0-1,0 1,0 0,0-1,0 1,0-1,0 1,0 0,1-1,-1 1,0 0,0-1,0 1,0 0,1-1,-1 1,0 0,1-1,-1 1,0 0,0 0,1-1,-1 1,0 0,1 0,-1 0,0-1,1 1,-1 0,1 0,-1 0,0 0,1 0,-1 0,1 0,-1 0,0 0,1 0,-1 0,0 0,1 0,-1 0,1 0,-1 0,0 1,1-1,-1 0,0 0,1 0,-1 1,0-1,1 0,-1 0,0 1,1-1,-1 0,0 0,0 1,0-1,1 0,-1 1,0-1,0 1,10 29,-9-25,0 4,0 0,1 0,0 0,0 0,1 0,1 0,-1-1,1 0,1 1,-1-2,1 1,1 0,0-1,0 0,0 0,1-1,-1 0,2 0,-1 0,1-1,0 0,0-1,0 0,0 0,1 0,0-1,6-2,1 0,-1-1,0-1,1 0,-1-1,1 0,-1-1,0-1,-1-1,1 0,-1-1,0 0,0-1,0-1,-1 0,0-1,-1 0,0-1,-1-1,0 0,0 0,-1-1,4-7,-10 15,-1-1,1 1,-1-1,0 0,-1 0,1 0,-1 0,0-1,-1 1,1-1,-1 1,0-1,0 1,-1-1,0 0,0 1,0-1,-1-4,0 10,1-1,-1 1,0 0,1 0,-1-1,0 1,1 0,-1 0,0 0,0 0,1 0,-1 0,0 0,0 0,1 0,-1 0,0 0,1 1,-1-1,0 0,1 0,-1 1,0-1,1 0,-1 1,0-1,1 1,-1-1,1 1,-1-1,1 1,-1-1,1 1,-1 0,1-1,0 1,-1 0,1-1,0 1,-1 0,1-1,0 1,0 0,0-1,0 1,0 0,0 0,0-1,0 1,0 0,0 0,-2 5,1-1,0 1,0-1,0 1,1 0,0-1,0 1,0 0,1 0,0-1,0 1,0-1,1 1,0-1,0 1,0-1,1 0,0 0,0 0,0 0,0-1,1 1,-1-1,1 0,1 0,-1 0,0-1,1 1,0-1,0 0,0 0,0-1,0 0,0 1,1-2,4 2,9 3,0-2,0 0,0-1,0-1,1 0,-1-2,1 0,-1-2,8-1,-20 2,1-1,0-1,-1 0,0 0,0 0,0-1,0 0,0 0,-1 0,1-1,-1 0,0-1,-1 1,1-1,-1 0,-1 0,1-1,-1 0,0 0,0 0,-1 0,0 0,0 0,-1-1,0 0,0-2,10-32,-12 42,1-1,-1 1,1 0,-1 0,1 0,-1-1,0 1,1 0,-1 0,1 0,-1 0,1 0,-1 0,1 0,-1 0,1 0,-1 0,1 0,-1 0,0 0,1 0,-1 0,1 0,-1 1,1-1,-1 0,1 0,-1 0,0 1,1-1,-1 0,0 1,1-1,-1 0,0 1,1-1,-1 0,0 1,0-1,1 1,-1-1,0 1,0-1,0 0,0 1,1-1,-1 1,0-1,0 1,0-1,0 1,0-1,0 1,0-1,0 1,-1-1,1 1,0-1,0 0,0 1,0-1,-1 1,1-1,0 1,9 39,-8-30,0-1,1 0,-1 0,2 1,-1-1,2-1,-1 1,1 0,0-1,1 0,0 0,0 0,0-1,1 1,1-1,-1-1,1 1,0-1,4 2,12 2</inkml:trace>
  <inkml:trace contextRef="#ctx0" brushRef="#br0" timeOffset="52704.374">6257 6143,'-14'-2,"-8"-1,-2 3,7 5,12 7,17 5,6 1</inkml:trace>
  <inkml:trace contextRef="#ctx0" brushRef="#br0" timeOffset="53487.926">6778 5796,'-11'20,"1"1,1 0,1 1,1 0,0 0,2 1,0-1,2 1,1 0,0 20,1-35,-6 76,4 0,3 0,5 0,2-1,5 1,9 26,-16-87,1-1,2 0,0 0,1-1,2 0,4 8,-11-23,-1-1,1 1,0 0,1-1,-1 0,1 0,0 0,0-1,1 0,0 0,-1 0,1 0,0-1,1 0,-1-1,0 1,1-1,0 0,-1-1,1 1,0-2,0 1,2 0,-1-2,0 0,0 0,-1-1,1 0,0 0,-1-1,0 0,1 0,-1-1,0 0,-1 0,1 0,-1-1,0 0,0-1,0 1,-1-1,0 0,0 0,-1-1,1 0,4-7,0-1,-1 0,-1-1,0 0,-1 0,-1 0,0-1,-1 1,-1-5,-1 13,-1 0,0-1,0 1,-1 0,0-1,0 1,-1-1,0 1,-1 0,0 0,0 0,-1-3,3 11,0-1,-1 0,1 1,0-1,0 1,0-1,0 0,-1 1,1-1,0 1,-1-1,1 1,0-1,-1 0,1 1,-1-1,1 1,-1 0,1-1,-1 1,1-1,-1 1,1 0,-1-1,1 1,-1 0,0 0,1 0,-1-1,1 1,-1 0,0 0,1 0,-1 0,0 0,1 0,-1 0,0 0,1 0,-1 0,0 1,1-1,-1 0,1 0,-1 1,0-1,1 0,-1 1,1-1,-1 0,1 1,-1-1,1 1,-1-1,1 1,0-1,-1 1,1-1,-1 1,-16 38,15-28,0 0,1 0,1 0,-1 0,2 0,0 0,0 0,1 0,0 0,1-1,0 1,1-1,0 0,0 1,1-2,1 1,-1-1,2 0,-1 0,1 0,1-1,-1 0,1 0,1-1,-1 0,1-1,1 0,-1 0,1-1,0 0,0-1,0 0,11 2,-4-2,-1-1,1 0,0-1,0-1,0-1,0-1,0 0,0-1,0-1,0 0,-1-1,0-1,0-1,0 0,0-1,-1-1,0 0,-1-1,0-1,0 0,-1-1,0 0,6-8,8-9,-1-2,-1-1,-1 0,-2-2,-2-1,-1-1,-1 0,-2-1,-2-1,9-32,0-18,-4-1,-4-1,-4 0,-2-18,-8 96,2-22,-1-1,-1 0,-2 1,-1-1,-2 1,-4-13,8 44,0 0,0 0,0 0,0-1,0 1,-1 0,1 0,-1 0,1 0,-1 0,0 0,0 0,0 0,0 0,0 0,0 1,0-1,-1 0,1 1,-1-1,1 1,-1-1,0 1,0 0,1 0,-1 0,0 0,0 0,0 0,0 0,0 0,0 1,0-1,0 1,-1 0,1 0,0-1,0 2,0-1,0 0,0 0,-1 0,1 1,0-1,0 1,0 0,0 0,0 0,0 0,0 0,0 0,-6 7,0 0,1 1,0 0,0 0,1 1,0-1,1 1,0 1,1-1,-2 4,-12 41,2 0,2 0,3 2,2-1,3 1,1 48,4-51,2 1,2-1,2 0,9 33,-8-61,0 0,2 0,1-1,1 0,1 0,1-1,1 0,1-2,2 1,4 4,-13-19,0 1,0-1,1 0,1-1,-1 0,1 0,0-1,1 0,0 0,-1-1,2 0,-1-1,0-1,1 1,0-1,0-1,0 0,0-1,0 0,0-1,0 0,0 0,1-1,-1-1,0 0,-1 0,1-1,0-1,-1 0,1 0,-1-1,-1 0,1-1,8-6,-7 2,-1-1,1-1,-2 1,0-2,0 1,-1-1,-1-1,0 0,-1 1,0-2,-1 1,-1-1,0 0,-1 0,-1 0,0-2,-6-38,3 54,1 1,-1 0,1 0,-1-1,0 1,1 0,-1 0,0 0,1 0,-1-1,0 1,1 0,-1 0,0 0,1 1,-1-1,0 0,1 0,-1 0,0 0,1 1,-1-1,1 0,-1 1,0-1,1 0,-1 1,1-1,-1 1,1-1,-1 1,1-1,-1 1,1-1,0 1,-1-1,1 1,0-1,-1 1,1 0,0-1,0 1,0 0,0-1,-1 1,-4 11,-1 0,1 0,1 0,0 1,1-1,1 1,0 0,0 0,1 0,1 0,0 0,1 0,0 0,1 0,2 6,-3-14,1 1,0 0,0 0,0-1,1 1,-1-1,2 0,-1 0,0 0,1 0,0-1,0 1,0-1,1 0,0 0,-1 0,1-1,1 0,-1 0,2 1,11 2</inkml:trace>
  <inkml:trace contextRef="#ctx0" brushRef="#br0" timeOffset="53746.272">6605 6157,'-16'-5,"-8"-1,3 1,12 0,18 2,27 1,29 1,31 0,27 1,21 0,14-2,-19-1</inkml:trace>
  <inkml:trace contextRef="#ctx0" brushRef="#br0" timeOffset="60515.098">19919 6451,'0'-7,"-1"0,-1 1,0-1,0 1,0 0,0 0,-1 0,0 0,0 0,-1 0,0 1,0-1,0 1,0 0,-1 1,0-1,0 1,0 0,-1 0,1 0,-1 1,0 0,0 0,0 0,0 1,-1 0,1 0,-1 0,1 1,-1 0,0 1,1-1,-1 1,-2 1,-4 2,1 0,-1 1,1 1,-1 0,1 0,1 2,-1-1,1 1,0 1,1 0,0 1,0 0,1 0,0 1,0 0,1 1,1-1,0 2,0-1,1 1,1 0,-1 0,1 5,4-15,0 1,0 0,0 0,1 1,-1-1,1 0,0 0,0 0,0 0,1 0,-1 0,1 0,-1 0,1 0,0 0,0 0,0 0,1 0,-1 0,1-1,-1 1,1-1,0 1,0-1,0 1,0-1,1 0,-1 0,1 0,-1-1,1 1,0 0,-1-1,1 0,9 2,-1-1,0 0,1-1,-1 0,0-1,1-1,-1 1,1-2,-1 0,0 0,0-1,0 0,0-1,0 0,-1-1,0 0,0-1,0 0,0 0,-1-1,8-7,-8 6,0 0,0-1,-1 0,0 0,-1-1,0 1,-1-2,0 1,0-1,-1 0,0 0,-1 0,0-1,-1 1,-1-1,1-2,-3 13,1 1,-1-1,0 1,1-1,-1 0,0 1,1-1,-1 0,0 1,0-1,0 0,0 0,0 1,0-1,0 0,0 1,0-1,0 0,0 0,0 1,0-1,0 0,-1 1,1-1,0 0,-1 1,1-1,0 0,-1 1,1-1,-1 1,1-1,-1 1,1-1,-1 1,1-1,-1 1,0-1,1 1,-1 0,0-1,1 1,-1 0,0 0,1 0,-1-1,0 1,1 0,-1 0,0 0,0 0,1 0,-1 0,-3 5,1 1,0-1,1 1,-1 0,1-1,0 1,1 0,-1 0,1 0,1 0,-1 1,1 4,-1-5,1 1,0-1,0 1,0-1,1 1,0-1,1 0,-1 1,1-1,0 0,1 0,-1 0,1 0,0-1,1 1,-1-1,1 0,0 0,1 0,-1 0,1-1,0 1,0-1,0-1,1 1,-1-1,1 0,0 0,0 0,0-1,0 0,0 0,0-1,1 0,-1 0,1 0,-1-1,5 0,9-3,0-1,0-1,0-1,0-1,-1-1,0 0,-1-2,0 0,0-1,-1 0,0-2,-1 0,-1 0,0-2,-1 0,0-1,-1 0,5-10,90-153,-101 168,-6 21,-30 327,22 203,6-509,0-1,-2 1,-1-1,-2 0,0 0,-2-1,-2 1,-1 0,11-29,0 1,0-1,0 0,0 0,-1 1,1-1,0 0,-1 0,1 0,0 0,-1 1,0-1,1 0,-1 0,1 0,-1 0,0 0,0 0,0 0,0-1,0 1,0 0,0 0,0-1,0 1,0 0,0-1,0 1,0-1,0 0,-1 1,1-1,0 0,0 0,0 0,-1 1,1-1,0-1,0 1,-1 0,1 0,0 0,0-1,0 1,-1 0,1-1,0 1,0-1,0 1,0-1,0 0,0 0,0 1,0-1,-3-10,0 0,1 0,1 0,-1 0,2 0,0 0,0 0,1-1,0 1,1-3,-1-5,8-723,-9 712,-1 17,1 0,1 0,0 1,1-1,0 0,1 0,0 1,1-1,2-2,-2 11,-1 1,1 0,0-1,0 1,1 0,-1 0,1 1,0-1,-1 1,1-1,0 1,0 1,0-1,1 0,-1 1,0 0,1 0,-1 0,1 1,-1-1,0 1,1 0,-1 1,1-1,-1 1,1-1,-1 1,0 1,1-1,-1 1,0-1,0 1,3 2,10 2,1 1,-1 0,0 1,-1 1,0 0,-1 2,0-1,0 2,-1 0,-1 1,0 0,0 1,-2 0,9 15,-18-26,0 0,0 0,0 1,-1-1,0 0,0 1,0-1,0 1,0 0,-1-1,1 1,-1 0,0-1,0 1,-1 0,1-1,-1 1,1 0,-1-1,0 1,-1-1,1 1,-1-1,1 0,-1 0,0 0,0 0,0 0,-1 0,1 0,-1 0,0-1,-9 7,0 0,-1-1,0-1,-1 0,1-1,-1-1,0 0,-1-1,1 0,-1-1,0-1,0 0,-2-1,-49-7,65 5,0 1,1-1,-1 0,1 1,-1-1,1 0,0 0,-1 1,1-1,0 0,-1 0,1 0,0 0,0 0,0 1,0-1,0 0,0 0,0 0,0 0,0 0,0 0,1 1,-1-1,0 0,1 0,-1 0,0 1,1-1,-1 0,1 0,-1 1,1-1,-1 0,1 1,0-1,-1 0,1 1,0-1,-1 1,1 0,0-1,0 1,0-1,-1 1,1 0,0 0,90-43,-34 26</inkml:trace>
  <inkml:trace contextRef="#ctx0" brushRef="#br0" timeOffset="61166.513">21003 6491,'1'-3,"1"1,-1-1,0 0,0 0,0 0,0 0,-1 0,1 0,-1 0,1 0,-1 0,0 0,-1 0,1 0,0 0,-1 0,1 0,-1 0,0 0,0 0,-1 0,1 0,0 1,-1-1,0 0,1 1,-1 0,0-1,0 1,0 0,-3-2,-1-1,-1 1,1-1,-1 2,0-1,0 1,0 0,-1 0,1 1,-1 0,1 0,-1 1,-2-1,0 2,0-1,0 2,0-1,0 1,0 1,0 0,0 0,0 1,1 0,-9 4,13-5,1 0,-1 1,1-1,-1 1,1 0,0 0,0 0,0 0,1 1,-1 0,1 0,0 0,0 0,0 0,0 0,1 1,0-1,0 1,0 0,1 0,-1 0,1 2,0-5,1 1,0 0,0 0,1 0,-1 0,1-1,-1 1,1 0,0 0,0-1,0 1,0 0,1-1,-1 1,1-1,-1 0,1 1,0-1,0 0,0 0,0 0,0 0,0-1,1 1,-1-1,1 1,-1-1,1 0,-1 0,1 0,1 0,88 19,-72-19,1-1,0 0,0-2,-1-1,1 0,-1-1,0-1,0-2,0 1,-1-2,0-1,11-6,-23 10,-7 5,1-1,-1 0,1 0,0 1,-1-1,1 0,0 1,-1-1,1 1,0-1,0 1,0-1,0 1,-1 0,1-1,0 1,0 0,0 0,0-1,0 1,0 0,0 0,0 0,0 0,0 0,0 1,0-1,-1 0,1 0,0 1,0-1,0 0,0 1,0-1,-1 1,1-1,0 1,0-1,-1 1,1 0,0-1,-1 1,1 0,0 0,1 3,0 0,0 0,1 0,-1 0,1-1,0 1,0-1,0 0,1 0,-1 0,1 0,-1-1,1 1,0-1,0 0,0 0,0 0,1-1,-1 0,0 1,1-1,1 0,2 0,1 0,-1-1,0 0,1 0,-1-1,1 0,-1 0,0-1,0 0,0 0,0-1,0 0,0-1,-1 0,0 0,0 0,0-1,0 0,0 0,-1-1,0 0,0-1,6-7,0 0,-2-1,0 0,0-1,-2 0,0 0,0-1,-2 0,3-12,-2 2,-6 20,0 0,0 1,1 0,0-1,0 1,1 0,-1 0,2 0,-1 0,0 1,4-5,-4 9,0 0,0 1,1-1,-1 0,0 1,0 0,0 0,1 0,-1 0,0 0,0 0,0 1,1 0,-1 0,0 0,0 0,0 0,0 0,0 1,-1 0,1-1,0 1,0 0,5 3,29 12,0 2,-2 2,29 21,-60-38,0 0,1 0,-1 0,-1 0,1 1,-1-1,1 1,-1 0,0 0,-1 0,0 1,1-1,-2 1,1-1,-1 1,1-1,-2 1,1 0,-1 0,1 0,-2-1,1 1,-1 0,1 0,-2-1,1 1,-1 0,-3 12,3-14,1-1,-1 0,1 1,0-1,0 0,0 1,0 0,1-1,-1 1,1-1,0 1,0 0,0-1,1 1,-1-1,1 1,0-1,0 1,0-1,0 1,1-1,-1 0,1 0,0 0,0 0,0 0,3 3,4-1,0-1,1 0,-1 0,1-1,0 0,0-1,1 0,-1 0,0-1,1-1,8 0,-15 0,101 1,-1-6,27-7,-70 7,-27 2</inkml:trace>
  <inkml:trace contextRef="#ctx0" brushRef="#br0" timeOffset="63011.152">1 8296,'74'8,"-60"-9,30-3,0-1,0-3,0-2,-1-1,0-3,-1-1,5-5,-45 19,7-2,-1 0,0 0,1-1,-2 0,1-1,0 0,-1 0,0 0,0-1,-1 0,0 0,0-1,0 0,1-2,-6 7,0 0,-1 0,1 0,-1 0,0 0,0 1,0-1,0 0,0 0,0 0,0 0,0 0,-1 0,1 0,-1 0,0 0,1 1,-1-1,0 0,0 1,0-1,0 0,0 1,-1-1,1 1,0-1,-1 1,1 0,-1 0,1 0,-1 0,0 0,1 0,-2 0,-2-2,0 0,1 1,-1 0,0 0,0 1,-1-1,1 1,0 0,0 1,-1-1,1 1,-2 0,0 1,0 1,0 0,1 0,-1 0,1 1,-1 0,1 0,0 1,0-1,0 1,0 1,1-1,0 1,0 0,0 0,0 0,1 1,0 0,0 0,1 0,-1 0,1 0,1 1,-1 0,-1 5,2-3,-1-1,1 1,0 0,1 0,0 0,0 0,1 0,1 0,-1 0,1 0,1 0,-1-1,2 1,-1 0,1-1,0 1,1-1,0 0,0 0,2 1,-1-4,0 1,0-1,1 0,-1 0,1 0,0-1,1 0,-1 0,1 0,0-1,0 0,0-1,0 1,0-1,1-1,-1 1,0-1,1-1,3 1,4-1,1 0,0-2,-1 1,1-2,-1 0,0-1,1 0,10-6,20-11</inkml:trace>
  <inkml:trace contextRef="#ctx0" brushRef="#br0" timeOffset="63400.148">857 8015,'61'-6,"-50"4,25-8,-1-2,0-1,-1-2,0-1,-2-2,0-1,0-1,-2-2,-1-1,7-8,-25 20,0 0,-1-1,-1-1,0 1,0-1,-2-1,0 0,3-7,-8 17,0 0,0 0,-1-1,0 1,0-1,0 1,0-1,-1 1,0-1,0 1,0-1,0 1,-1-1,1 1,-1-1,0 1,-1-1,1 1,-1 0,0 0,0 0,0 0,-1 0,1 0,-1 0,0 1,0 0,0-1,0 1,-3-1,3 1,0 1,0 0,0 0,0 0,-1 1,1-1,-1 1,1 0,-1 0,0 0,1 0,-1 1,0-1,0 1,1 0,-1 0,0 0,0 1,1 0,-1-1,0 1,1 0,-1 1,1-1,-1 0,1 1,-3 2,-1 0,1 1,-1 0,1 0,0 1,1-1,0 1,0 1,0-1,0 1,1-1,0 1,-2 7,-5 19,2 0,2 1,1 0,1 0,2 0,1 1,2-1,2 0,4 26,71 573,-70-531,-4 1,-5 7,-3-38</inkml:trace>
  <inkml:trace contextRef="#ctx0" brushRef="#br0" timeOffset="63781.166">937 8563,'5'-8,"0"1,1 1,0-1,1 1,-1 0,1 0,0 1,1 0,-1 0,1 0,4 0,-5 0,101-49,2 4,82-24,-106 41,-1-5,-85 38,1 0,0 0,-1 0,1 0,-1 0,1 0,-1-1,1 1,-1 0,1 0,-1-1,1 1,-1 0,1-1,-1 1,1 0,-1-1,0 1,1-1,-1 1,1-1,-1 1,0-1,0 1,1-1,-1 1,0-1,0 1,0-1,1 1,-1-1,0 1,0-1,0 0,0 1,0-1,0 1,0-1,0 1,-1-1,1 0,0 1,0-1,0 1,-1-1,1 1,0-1,0 1,-1-1,1 1,0-1,-1 1,1 0,-1-1,1 1,-1-1,1 1,-1 0,-34-11,-68 12,100 0,-1 0,1 0,-1 0,1 0,0 1,-1-1,1 1,0 0,0 0,0 0,0 1,1-1,-1 0,0 1,1 0,0 0,0-1,0 1,0 1,0-1,0 0,1 0,0 1,-1-1,1 1,0-1,1 1,-1 1,0 0,1 0,0-1,0 1,0 0,0 0,1-1,0 1,0 0,0-1,1 1,-1-1,1 1,0-1,0 0,1 0,-1 0,1 0,0 0,0 0,0-1,1 1,-1-1,1 0,0 0,0 0,0-1,2 2,8 3,-1 0,1-1,0-1,1 0,-1-1,1 0,0-1,8 0,47 1,-6-5</inkml:trace>
  <inkml:trace contextRef="#ctx0" brushRef="#br0" timeOffset="64362.03">2193 8215,'-11'-4,"1"1,-1-1,0 2,0 0,0 0,0 1,-1 0,1 1,0 0,0 1,0 0,0 1,-10 3,15-4,0 1,1 0,-1 0,1 0,-1 1,1 0,0 0,0 0,0 1,0 0,1 0,-1 0,1 0,0 1,0-1,1 1,-1 0,1 0,0 1,1-1,-1 1,1-1,0 1,1 0,-1 0,1 1,0-3,1 1,-1-1,1 0,1 1,-1-1,1 0,-1 0,1 1,0-1,1 0,-1 0,1 0,0 0,0 0,0-1,0 1,1 0,-1-1,1 0,0 1,0-1,0 0,0-1,1 1,-1-1,1 1,2 0,6 4,0-1,1 0,0-1,1 0,-1-2,1 1,12 1,2-2,0-1,1-1,-1-2,0 0,0-2,0-2,0 0,0-1,-1-2,0-1,-1-1,0-2,0 0,-1-1,-1-2,-1 0,0-2,0-1,-2 0,-1-2,0 0,-1-1,-1-1,-1-1,-2 0,0-1,-1-1,0-3,3-21,-2 0,-2-1,-3 0,-2-1,-1-1,-4 1,-1-1,-4-35,-2 44,-4 29,-5 30,-4 23,1 0,2 1,-7 31,14-48,-11 39,2 1,3 1,2 0,4 0,1 34,5-87,0 0,2 0,-1 0,1 0,1 0,0 0,1 0,0 0,0-1,1 1,1-1,0 0,0 0,1 0,0-1,0 0,1 0,1-1,-1 0,1 0,1-1,-1 0,9 5,-6-6,0 0,0-1,0-1,0 0,1 0,-1-1,1-1,0 0,0-1,0 0,0 0,0-1,0-1,0 0,0-1,0 0,0-1,-1 0,1-1,-1 0,0-1,0 0,-1-1,1 0,-1-1,0 0,-1 0,0-1,0-1,-1 1,1-1,-2 0,0-1,0 0,-1 0,2-4,-5 7,0 0,-1-1,0 0,0 1,0-1,-1 0,0 0,-1 0,0 0,0 0,-1 0,1 0,-2 0,1 1,-1-1,-1 0,0 0,3 7,0-1,-1 1,1 0,-1 0,1 0,-1 0,0 0,1 0,-1 0,0 1,0-1,0 0,0 0,0 0,1 1,-1-1,0 0,-1 1,1-1,0 1,0 0,0-1,0 1,0 0,0-1,-1 1,1 0,0 0,0 0,0 0,0 0,-1 0,1 1,0-1,0 0,0 0,0 1,0-1,-1 1,1-1,0 1,0 0,0-1,0 1,1 0,-1 0,0-1,0 1,0 0,1 0,-1 0,0 0,1 0,-1 0,1 0,-1 0,1 0,-1 1,1-1,0 0,0 0,-1 0,-1 6,-1 0,1 0,0 0,1 0,0 0,0 0,0 0,1 0,0 0,0 0,1 1,0-1,0 0,1 0,0 0,0 0,1-1,-1 1,2-1,-1 1,1-1,-1 0,2 0,3 4,2 2,0-1,1 0,0-1,1-1,0 1,0-2,1 0,0 0,1-1,0-1,6 2,33 8,-6-6</inkml:trace>
  <inkml:trace contextRef="#ctx0" brushRef="#br0" timeOffset="64563.501">2647 7908,'-15'-5,"-9"-3,8-1,17 2,27 1,34 2,33 2,35 1,27 1,-13 0</inkml:trace>
  <inkml:trace contextRef="#ctx0" brushRef="#br0" timeOffset="65397.436">4372 8002,'16'17,"-1"1,0 0,-2 1,0 1,-1 0,-1 0,-1 1,-1 1,-1 0,-1 0,0 1,-2-1,-1 1,-1 0,0 1,-2 16,2 11,-3-51,0 0,0 1,1-1,-1 0,0 1,0-1,1 0,-1 1,0-1,1 0,-1 1,0-1,1 0,-1 0,1 0,-1 1,0-1,1 0,-1 0,1 0,-1 0,1 0,-1 0,0 0,1 0,-1 0,1 0,-1 0,1 0,-1 0,1 0,-1 0,0 0,1-1,-1 1,1 0,-1 0,0 0,1-1,-1 1,0 0,1-1,-1 1,0 0,1 0,-1-1,0 1,0-1,1 1,-1 0,0-1,0 1,0-1,1 1,-1 0,0-1,22-25,-1 0,-1-1,-1-1,-2-1,1-4,5-7,-6 11,74-104,-91 132,1 0,-1 0,1 0,-1 0,1 0,-1 0,1 1,-1-1,1 0,0 0,-1 1,1-1,0 0,0 1,0-1,-1 0,1 1,0 0,0-1,0 1,0-1,0 1,0 0,0 0,0-1,0 1,0 0,0 0,0 0,0 0,0 0,0 0,0 1,0-1,0 0,0 0,0 1,0-1,0 1,0-1,0 1,-1-1,1 1,0-1,0 1,0 0,-1-1,1 1,0 0,-1 0,1 0,2 10,-1 0,0 0,0 0,-1 1,-1-1,1 0,-3 11,1 11,2-25,10 109,-10-113,1 1,-1 0,1-1,0 0,0 1,0-1,1 0,-1 0,1 0,0-1,0 1,0-1,1 1,-1-1,1 0,0-1,0 1,0 0,0-1,0 0,1 0,-1 0,2 0,8 0,0-1,0 0,0 0,0-2,-1 1,1-2,0 0,0-1,-1 0,0-1,1 0,-1-1,-1-1,1 0,-1-1,0 0,5-4,119-101,-127 104,0-1,-1 0,1 0,-2-1,1 0,-2 0,1-1,-1 0,-1 0,0-1,0 0,1-9,-5 20,-1-1,0 1,1-1,-1 1,0-1,0 0,0 1,0-1,0 1,0-1,-1 1,1-1,-1 1,1-1,-1 1,1-1,-1 1,0 0,1-1,-1 1,0 0,0 0,0-1,0 1,0 0,0 0,-1 0,1 0,0 0,0 0,-1 1,1-1,0 0,-1 1,1-1,-1 1,1-1,-1 1,1 0,-1 0,1 0,-1-1,0 2,1-1,-1 0,1 0,-1 0,1 1,-1-1,0 1,-7 2,1 0,-1 1,1 0,0 1,0 0,0 0,1 1,0-1,0 2,0-1,1 1,0 0,0 0,1 1,0-1,0 1,1 1,0-1,0 1,1-1,0 1,1 0,0 0,0 0,1 0,-1 8,2-10,0 0,0 1,1-1,0 0,0 0,0 0,1 0,0 0,1 0,-1 0,1-1,1 1,-1-1,1 0,0 0,0 0,1-1,0 1,0-1,0 0,1-1,-1 1,1-1,0 0,0 0,1-1,4 2,9 3,0-1,0 0,1-2,-1 0,15 0,34 4</inkml:trace>
  <inkml:trace contextRef="#ctx0" brushRef="#br0" timeOffset="66146.545">6364 8215,'-35'-13,"-1"1,0 2,-1 1,0 2,-19 0,45 6,0 0,-1 1,1 0,0 1,-1 0,1 1,0 0,0 1,0 0,0 1,1 0,-1 1,1 0,0 0,1 1,-1 1,1 0,0 0,1 0,-1 2,4-5,1 0,0 0,0 1,0-1,1 1,0 0,0 0,0 0,0 0,1 1,0-1,0 1,0-1,1 1,-1 0,1-1,1 1,-1 0,1 0,0 0,1 0,-1-1,1 1,0 0,1 0,-1-1,1 1,0-1,1 1,-1-1,1 0,0 0,0 0,1 0,-1-1,1 1,0-1,3 2,2 0,0-1,0-1,0 0,1 0,0 0,-1-2,1 1,0-1,1 0,-1-1,0-1,0 1,1-1,-1-1,0 0,4-1,8-2,0-1,0-1,0-1,-1 0,0-2,20-10,-26 11,-1-1,0 0,0-1,0-1,-1 0,-1-1,0 0,-1-1,0 0,-1-1,0 0,-1 0,-1-1,0 0,-1-1,-1 0,0 0,-1 0,-1-1,0 1,0-14,-2-17,-1-1,-3 1,-2-1,-2 1,-2 0,-2 1,-2 0,-8-18,17 56,1-2,-1 1,0-1,-1 1,0 0,0 0,-1 0,0 1,-4-4,8 11,0 0,1 1,-1-1,0 0,0 1,0-1,0 1,0 0,1-1,-1 1,0 0,0-1,0 1,0 0,0 0,0 0,0 0,0 0,0 0,0 0,0 0,0 0,0 1,0-1,0 0,0 1,0-1,0 0,0 1,0-1,0 1,1-1,-1 1,0 0,0-1,1 1,-1 0,0 0,1 0,-1-1,1 1,-1 0,1 0,-1 0,1 0,0 0,-1 0,1 0,0 0,0 0,0 0,0 0,-10 23,2 0,1 0,0 1,2 0,1 0,0 15,0-9,4-30,-8 40,1 0,3 0,1 1,2 0,2-1,2 1,1-1,3 1,1-2,4 8,-9-39,1-1,0 1,1-1,0 0,0 0,1 0,0-1,0 1,1-2,0 1,0-1,1 0,0 0,0-1,0 0,0-1,1 0,0 0,0 0,0-1,0-1,0 0,1 0,6 0,-1 0,0-2,-1 0,1 0,-1-1,1-1,-1-1,0 0,1-1,-1 0,-1-1,1 0,-1-1,0-1,0 0,-1-1,0-1,0 1,15-28,-31 32,-4 16,7-9,0 0,1 0,-1 0,1 0,0 0,-1 0,1 0,1 0,-1 0,0 0,1 1,-1-1,1-1,0 1,0 0,0 0,1 0,-1 0,1-1,-1 1,1-1,0 1,0-1,0 0,0 1,1-1,-1 0,0-1,1 1,-1 0,1-1,1 1,4 3,1-1,0 1,0-2,0 0,1 0,-1 0,1-1,0-1,7 1,-11-1,0-1,0 0,1 0,-1 0,0-1,1 0,-1 0,0-1,0 0,0 0,0 0,-1-1,1 0,0 0,-1 0,0-1,0 1,0-1,0 0,-1-1,1 1,-1-1,0 0,-1 0,1 0,-1-1,0 1,0-1,-1 0,1 0,-1 0,-1 0,1 0,-1 0,0 0,-1-1,1 1,-1 0,0-1,-1 1,1 0,-1 0,-1 0,0-5,0 6,-1 0,1 0,-1 0,0 0,0 0,0 0,0 1,-1 0,0 0,0 0,0 0,-1 0,1 1,-1-1,0 1,0 1,0-1,0 1,0 0,0 0,-1 0,1 1,-1-1,1 1,-1 1,0-1,1 1,-1 0,0 0,1 1,-1 0,1 0,-1 0,1 1,-1-1,1 1,0 0,-1 1,1 0,1-1,-1 1,0 1,1-1,-1 1,1 0,2-1,0 1,0-1,0 1,0 0,0 0,1 0,0 0,0 0,0 0,0 0,1 0,0 0,-1 1,1-1,1 0,-1 0,6 31</inkml:trace>
  <inkml:trace contextRef="#ctx0" brushRef="#br0" timeOffset="66770.875">7353 8389,'-11'-17,"1"-1,1 0,0-1,1 1,1-2,1 1,1-1,0 0,2 0,0 0,1 0,1-1,1 1,2-12,-3 30,1 0,0 0,0 0,0 1,0-1,0 0,0 0,0 0,1 0,-1 1,1-1,-1 0,1 0,0 1,0-1,0 0,0 1,0-1,0 1,0-1,0 1,1 0,-1-1,0 1,1 0,-1 0,1 0,-1 0,1 0,0 0,-1 0,1 1,0-1,0 1,-1-1,1 1,0 0,0 0,0-1,0 1,1 0,159 23,28-3,-187-20,-1 1,1-1,0 1,-1 0,0 0,1 0,-1 0,1 0,-1 0,0 1,0-1,0 1,0 0,0-1,0 1,0 0,-1 0,1 0,-1 0,1 1,-1-1,0 0,0 1,0-1,0 0,0 1,0-1,-1 1,1 0,-1-1,0 1,0-1,0 1,0 0,0-1,0 1,-1-1,1 1,-1-1,0 2,-22 60,18-53,1 0,0 0,0 0,1 1,1-1,0 1,0-1,1 8,1-15,0 0,1-1,0 1,0 0,0-1,0 1,0-1,1 0,-1 1,1-1,0 0,0 0,1 0,-1 0,0 0,1-1,0 1,-1-1,1 1,0-1,0 0,1 0,-1-1,0 1,1 0,-1-1,1 0,-1 0,3 0,3 1,0 0,0-1,0 0,0 0,0-1,0 0,0-1,0 0,0 0,-1-1,9-3,-8 1,0-1,0 0,0-1,0 0,-1 0,0-1,-1 0,1 0,-1-1,-1 0,1 0,-1-1,-1 0,0 0,0 0,-1 0,0-1,0 0,-1 0,0 0,-1 0,0 0,-1-1,0-5,-4 38,-1-5,1 0,0 0,2 0,0 0,1 0,0 0,2 0,0 0,0 0,2 0,0 0,4 8,35 15,-19-30</inkml:trace>
  <inkml:trace contextRef="#ctx0" brushRef="#br0" timeOffset="67061.098">8021 7721,'-20'-5,"-16"-1,-9 0,-1 4,7 8,13 9,17 8,22 2,8-2</inkml:trace>
  <inkml:trace contextRef="#ctx0" brushRef="#br0" timeOffset="67399.714">8503 7347,'-10'19,"1"1,1 0,0 0,2 1,0 0,1 0,2 1,-2 20,-5 31,3 0,4 1,2-1,4 1,3-1,4 0,12 46,-17-96,2-1,1 0,0 0,2-1,0 0,1-1,9 11,-15-23,1-1,0 0,0 0,0 0,1-1,0 0,1-1,-1 1,1-1,0-1,0 0,0 0,1 0,-1-1,1 0,0-1,0 0,0 0,0-1,4 0,-1-2,0 0,0-1,0-1,0 0,0 0,0-1,-1-1,0 0,1 0,-2-1,1-1,-1 1,0-2,0 1,-1-2,0 1,-1-1,0 0,0-1,-1 0,0 0,-1-1,0 0,0 0,-1 0,-1 0,0-1,-1 0,0 0,0 0,-1 0,-1 0,0-3,-9-32,8 46,-1 0,1 0,-1 0,1 1,-1-1,1 0,-1 0,1 1,-1-1,0 0,1 1,-1-1,0 1,0-1,0 1,1-1,-1 1,0-1,0 1,0 0,0-1,0 1,0 0,0 0,0 0,1 0,-1 0,0 0,0 0,0 0,0 0,0 0,0 0,0 1,0-1,0 0,0 1,1-1,-1 1,0-1,0 1,0-1,1 1,-1-1,0 1,0 0,-5 5,0 0,0 1,1 0,0 0,0 0,0 1,1-1,0 1,1 0,0 0,0 0,1 1,0-1,0 1,1-1,0 1,0 7,1-8,0 0,1-1,0 1,1 0,-1-1,1 1,1 0,-1-1,1 0,1 0,-1 0,1 0,1 0,-1-1,1 0,0 0,0 0,1 0,0-1,0 0,0 0,0-1,1 0,0 0,1 0,9 5,0-2,0 0,1-1,0 0,0-2,1 0,-1-1,1-1,18 0,22-4</inkml:trace>
  <inkml:trace contextRef="#ctx0" brushRef="#br0" timeOffset="67673.538">8570 7895,'30'-5,"32"-1,30-2,28-2,22 1,17-1,-19 2</inkml:trace>
  <inkml:trace contextRef="#ctx0" brushRef="#br0" timeOffset="68957.256">11457 8109,'-15'-5,"0"0,-1 1,0 1,0 0,0 1,0 1,0 0,0 1,0 1,0 1,0 0,0 1,0 1,1 0,0 1,0 1,0 0,0 1,1 0,0 2,1-1,-1 2,2 0,0 0,0 1,-4 5,-13 42,28-56,1 0,0-1,0 1,0 0,0 0,0-1,0 1,0 0,1-1,-1 1,1 0,-1-1,1 1,0 0,-1-1,1 1,0-1,0 1,0-1,0 0,0 1,1-1,-1 0,0 0,1 0,-1 0,0 0,1 0,-1 0,1 0,0-1,-1 1,1 0,-1-1,2 1,12 0,-1 0,0 0,1-2,-1 1,1-2,-1 0,0-1,1 0,-2-1,1-1,0 0,-1-1,0 0,5-4,-2 4,-1-1,0 0,0-2,-1 1,0-2,0 0,-1 0,-1-1,0-1,0 0,-1-1,-1 0,0 0,6-12,-11-12,-4 36,-1 1,0-1,0 0,-1 1,1-1,0 0,0 1,0-1,0 0,0 1,-1-1,1 0,0 1,-1-1,1 1,0-1,-1 1,1-1,-1 1,1-1,-1 1,1-1,-1 1,1 0,-1-1,1 1,-1 0,1-1,-1 1,0 0,1 0,-1-1,0 1,1 0,-1 0,1 0,-1 0,0 0,1 0,-1 0,0 0,1 0,-1 0,0 0,1 1,-1-1,0 0,1 0,-1 1,1-1,-1 1,-4 2,1 1,-1 0,1 0,1 0,-1 1,0-1,1 1,0 0,0 0,1 0,-1 0,1 0,0 1,1-1,-1 1,1-1,0 1,0 0,1-1,0 2,-1 0,2 0,-1 0,1 0,0 0,0 0,1 0,0 0,0 0,1 0,0-1,0 1,0-1,1 0,0 0,0 0,0 0,1-1,0 0,0 0,1 0,-1 0,1-1,0 0,0 0,0-1,1 0,-1 0,1 0,0-1,0 0,0 0,0 0,0-1,0 0,7-1,0 0,0-1,-1-1,1 0,0-1,-1-1,1 0,-1 0,0-2,0 1,-1-2,1 0,-2 0,1-1,-1 0,0-1,-1-1,0 1,0-2,-1 1,0-1,-1-1,0 1,-1-1,-1-1,0 1,0-1,-1 0,-1-1,0 1,0-6,19-78,-5 0,-4-2,0-69,-4-77,-10 238,0 4,1 0,-1 0,0-1,-1 1,1 0,0 0,-1 0,0-1,0 1,0 0,0 0,0 0,0 0,-1 1,0-1,1 0,-3-1,3 4,-1 0,0 0,0 0,1 1,-1-1,0 1,1-1,-1 1,0 0,1-1,-1 1,1 0,-1 0,1 0,-1 0,1 0,0 1,0-1,-1 0,1 1,0-1,0 0,0 1,1 0,-1-1,0 1,0-1,1 1,-1 1,-13 28,1 2,1-1,2 1,1 1,2 0,1 0,2 0,0 13,1-6,2 0,1 0,2 0,2 0,2 0,2-1,6 20,-8-40,1 0,0 0,2-1,0 0,1 0,1-1,1 0,0-1,1 0,1-1,1-1,0 0,1-1,0-1,7 4,-18-13,-1 0,1-1,-1 0,1 0,0 0,0 0,0-1,0 0,1 0,-1 0,1-1,-1 1,1-2,0 1,-1 0,1-1,0 0,-1-1,1 1,0-1,-1 0,1 0,-1-1,1 1,-1-1,0-1,0 1,0-1,0 0,0 0,3-3,1-5,-1-1,-1-1,1 1,-2-1,0 0,-1-1,0 1,-1-1,2-11,-4 17,3-5,-4 18,-3 24,0-24,1 1,-1 0,1 0,0-1,1 1,-1 0,1 0,0 0,1 0,-1 0,1 0,1-1,-1 1,1 0,0-1,0 1,0-1,1 1,0-1,0 0,0 0,1-1,-1 1,1 0,0-1,1 0,-1 0,1-1,0 1,0-1,2 1,5-1,-1-2,1 1,0-2,-1 1,1-2,0 1,0-2,-1 0,1 0,-1-1,1 0,-1-1,0 0,0-1,-1 0,0-1,0 0,0-1,0 0,-1 0,0-1,-1 0,2-2,-3 2,0-1,-1 1,0-1,-1 0,0-1,0 1,-1-1,0 0,0 0,-1-1,-1 1,0-1,0 1,-1-1,0-7,-3 5,-3 20,-4 21,6-18,1 0,0 0,0 1,1-1,1 0,-1 1,2-1,-1 0,2 0,-1 0,1 1,1-1,0-1,0 1,1 0,0-1,1 0,0 0,0 0,1 0,0-1,1 0,0 0,0-1,3 2,36 8,-27-19</inkml:trace>
  <inkml:trace contextRef="#ctx0" brushRef="#br0" timeOffset="69417.098">11845 7708,'-35'-5,"27"5,26 2,147 14,90-6,-100-6,-86-2,50 2,-1 4,1 5,18 9,-128-21,0 0,0 0,0 1,0 0,0 0,0 1,-1 1,1-1,-1 1,0 0,0 1,0 0,-1 0,0 1,0 0,0 0,-1 1,0 0,0 0,0 0,-1 1,0 0,-1 0,0 0,0 0,1 3,-3 8,-1 0,0 0,-1 0,-1-1,-1 1,-1 5,0-10,1 0,1 0,0 0,0 0,2 0,0 0,0 0,2 0,-1 0,2 0,3 9,-5-19,-1-1,1 1,0-1,0 1,0-1,0 0,1 0,0 0,-1 0,1 0,0 0,0-1,1 0,-1 1,0-1,1 0,-1-1,1 1,0-1,-1 1,1-1,0 0,0-1,0 1,0 0,0-1,0 0,0 0,0-1,0 1,0-1,0 1,-1-1,1 0,0-1,0 1,-1-1,1 0,1-1,12-10,-1-2,-1 0,0-1,-1-1,-1 0,7-12,12-15,43-39,-76 83,1 1,0-1,0 0,0 1,0-1,0 0,-1 1,1-1,0 0,0 1,0-1,0 1,0-1,0 0,0 1,1-1,-1 1,0-1,0 0,0 1,0-1,0 0,0 1,1-1,-1 0,0 1,0-1,1 0,-1 1,0-1,0 0,1 0,-1 1,0-1,1 0,-1 0,0 0,1 0,-1 1,0-1,1 0,-1 0,1 0,-1 0,0 0,1 0,-1 0,0 0,1 0,-1 0,1 0,-1 0,0 0,1 0,-1 0,0-1,1 1,-1 0,1 0,-1 0,0 0,0-1,1 1,-1 0,0 0,1-1,-1 1,0 0,0-1,1 1,-8 36,6-32,-1 7,0-6,0-1,0 1,0 0,1 0,0-1,0 1,0 0,1 0,-1 0,1 0,0 0,1 0,-1 0,1 0,0 0,0 0,1 0,0 0,-1-1,2 1,-1 0,0-1,1 0,0 0,0 0,0 0,0 0,1 0,1 0,10 4,-1-1,2-1,-1-1,0 0,1-1,0-1,0 0,0-1,13 0,-22-1,64 5</inkml:trace>
  <inkml:trace contextRef="#ctx0" brushRef="#br0" timeOffset="69783.141">14479 8055,'-21'-7,"0"1,-1 1,1 0,-1 2,0 0,0 2,0 0,0 1,0 2,0 0,0 1,0 2,-1 0,19-4,0 1,1-1,-1 1,1 0,-1 0,1 0,0 1,0-1,0 1,0-1,0 1,1 0,-1 0,1 0,0 1,0-1,0 1,0-1,1 1,-1-1,1 1,0 0,0 0,0 0,1-1,-1 1,1 0,0 0,0 0,0 0,1 0,-1 0,1 0,0-1,0 1,0 0,1 0,-1-1,1 1,0-1,0 1,0-1,0 0,1 0,1 2,9 5,-1 0,1-1,1 0,0-1,0 0,0-2,1 1,0-2,0 0,1-1,-1 0,1-1,0-1,0-1,0 0,0-1,0 0,9 0,0-1,-1-1,1-1,-1-1,0-1,0-1,11-5,-27 9,0-1,-1 0,1-1,-1 0,0 0,0 0,0-1,-1 0,1 0,-1-1,0 0,-1 0,0 0,0-1,0 0,-1 0,1 0,-2 0,1 0,-1-1,0 0,-1 0,2-7,-3-18,-19 56,15-17,1 0,0 0,0 0,0 1,1-1,0 0,0 1,1-1,-1 1,1-1,1 1,-1-1,1 0,0 1,1-1,0 0,0 0,0 0,0 0,1 0,0 0,1-1,-1 1,1-1,0 0,0 0,0 0,1-1,0 0,0 1,0-2,3 3,19 4</inkml:trace>
  <inkml:trace contextRef="#ctx0" brushRef="#br0" timeOffset="70137.163">14653 7734,'-14'-2,"-6"-1,-3 0,3 3,12 6,14 4,12 3,4-1</inkml:trace>
  <inkml:trace contextRef="#ctx0" brushRef="#br0" timeOffset="70819.123">16685 7935,'-11'2,"0"0,1 0,-1 1,1 1,0 0,0 0,0 1,1 0,-1 1,1 0,-1 1,6-4,0 0,1 0,-1 0,1 1,0-1,0 1,0-1,1 1,-1 0,1 0,0 0,0 1,0-1,1 0,0 1,-1-1,1 1,1 0,-1-1,1 1,0-1,0 1,0 0,1-1,-1 1,1-1,0 1,2 1,-1 0,1 0,0 0,0-1,1 1,-1-1,1 0,0 0,1 0,-1-1,1 0,0 1,0-2,0 1,1 0,-1-1,1 0,0-1,3 2,120 28,-97-29,0-1,0-2,-1-1,1-2,0-1,-1-1,0-2,0-1,-1-1,30-14,-53 20,1 0,0 0,-1-1,1-1,-1 1,0-1,-1 0,1 0,-1-1,0 0,0 0,-1 0,0-1,0 0,0 0,-1 0,3-7,-7 13,0 0,0-1,1 1,-1 0,0 0,0 0,0-1,-1 1,1 0,0 0,0-1,-1 1,1 0,-1 0,1 0,-1 0,1 0,-1 0,0 0,1 0,-1 0,0 0,0 0,0 0,0 0,0 0,0 1,0-1,0 0,0 1,0-1,0 1,0-1,0 1,-1 0,1-1,0 1,0 0,0 0,-1 0,1 0,0 0,0 0,-1 0,1 0,0 0,0 1,0-1,-1 1,1-1,0 1,0-1,0 1,0-1,0 1,0 0,0 0,0-1,0 1,0 0,1 0,-1 0,0 0,0 0,0 1,-2 2,0 1,0 0,0 0,1 0,0 1,0-1,0 0,0 1,1 0,0-1,0 1,1 0,-1-1,1 1,0 0,1 0,0-1,0 1,0 0,0-1,1 1,0-1,0 1,0-1,1 0,0 0,0 0,0 0,1-1,-1 1,1-1,0 0,0 0,1 0,-1-1,1 0,0 1,0-1,0-1,4 2,3 3,1-1,0-1,1 0,-1-1,1 0,0-1,0 0,0-1,0-1,0-1,1 0,-1 0,0-1,0-1,8-2,-18 2,0 1,0-1,0 1,0-1,-1 0,1-1,0 1,-1-1,0 1,0-1,0 0,0 0,0 0,0-1,-1 1,0-1,1 1,-1-1,0 0,-1 0,1 0,-1 0,0 0,0 0,0 0,0 0,-1 0,0-1,0 1,0 0,0 0,-1-1,1 1,-1 0,0 0,-1 0,1 0,0 0,-1 0,0 0,0 1,0-1,-1 1,-1-3,-2-3,-1 1,-1-1,1 1,-1 1,-1 0,1 0,-1 0,0 1,-1 0,1 1,-1 0,0 1,-1 0,1 0,-1 1,0 0,1 1,-1 1,3-1,1 1,0 0,0 1,0 0,0 0,0 1,-1 0,1 0,0 0,0 1,1 0,-1 1,0-1,1 1,-1 0,1 1,0 0,0 0,0 0,1 1,-1-1,1 2,0-1,1 0,-1 1,1 0,0 0,0 0,3-4,-1 1,1-1,0 1,0 0,0-1,0 1,0 0,1-1,-1 1,1 0,-1 0,1 0,0 0,0-1,1 1,-1 0,0 0,1 0,0-1,0 1,0 0,0-1,0 1,0 0,0-1,1 0,0 2,15 12</inkml:trace>
  <inkml:trace contextRef="#ctx0" brushRef="#br0" timeOffset="71114.365">17340 7654,'-10'-16,"-2"-9,1-4,1-1,6 1,5 0,8-2,6 0,5 0,2 4,-1 4,-2 4,-3 9,-6 11,-3 12,-4 13,-1 12,-3-2</inkml:trace>
  <inkml:trace contextRef="#ctx0" brushRef="#br0" timeOffset="71317.349">17580 8041,'5'18,"3"11,3 5,2 3,3-2,1-2,3-5,-1-5,0-4,-2-5,-1-5,1-4,2-6,2-4,-1-1</inkml:trace>
  <inkml:trace contextRef="#ctx0" brushRef="#br0" timeOffset="71734.487">18022 7948,'13'12,"0"0,-1 0,0 1,-1 1,-1 0,0 1,-1 0,0 0,-1 0,-1 1,0 1,2 10,-8-23,10 24,-11-23,1 0,-1 0,1 0,1 0,-1 0,1-1,0 1,0 0,0-1,0 0,1 1,0-1,0 0,0-1,0 1,1 0,-1-1,1 0,0 1,0-2,0 1,0 0,1-1,-1 0,1 0,-1 0,1 0,0-1,0 0,0 0,1 0,5-5,1 0,-1-1,-1 0,1 0,-1-1,0-1,0 0,0 0,-1-1,0 0,-1 0,0-1,0 0,3-6,105-158,-115 174,-1-1,0 0,0 0,0 1,0-1,1 0,-1 1,0-1,0 0,0 0,1 1,-1-1,0 0,1 0,-1 0,0 0,0 1,1-1,-1 0,0 0,1 0,-1 0,0 0,1 0,-1 0,0 0,1 0,-1 0,0 0,1 0,-1 0,0 0,1 0,-1 0,0 0,1 0,-1 0,0 0,1-1,-1 1,0 0,0 0,1 0,-1-1,0 1,0 0,1 0,-1-1,0 1,0 0,0 0,1-1,-1 1,0 0,0-1,0 1,0 0,0-1,0 1,0 0,-1 31,0-28,0 5,0 1,0-1,0 0,1 1,0-1,0 0,1 0,1 1,-1-1,1 0,0 0,1 0,0 0,0-1,1 1,0-1,0 0,1 0,0 0,0-1,0 1,2 0,5 2,1-1,0 0,0-1,1 0,0-1,0 0,0-1,1-1,-1 0,1-1,4-1,48 9</inkml:trace>
  <inkml:trace contextRef="#ctx0" brushRef="#br0" timeOffset="72183.04">19344 8069,'-14'-9,"-1"1,-1 1,0 1,0 0,0 1,0 1,-1 1,1 0,-13 0,22 2,1 1,-1 0,0 0,0 1,1 0,-1 0,0 1,1 0,-1 0,1 0,0 1,-1 0,1 0,1 0,-1 1,0 0,1 0,0 1,0-1,0 1,0 0,1 0,0 1,0-1,1 1,0 0,1 0,0 0,1-1,-1 1,1 0,0 0,1 0,0 1,0-1,0 0,0 0,1 0,0 0,1 0,-1 0,1-1,0 1,0 0,1-1,0 1,0-1,0 0,1 0,-1 0,1 0,0-1,1 0,-1 0,1 0,-1 0,1 0,1-1,-1 0,0 0,1-1,-1 1,1-1,0 0,0-1,0 0,0 1,0-2,3 3,-1-1,0 0,1-1,0 0,-1-1,1 0,-1 0,1 0,0-1,-1-1,1 1,-1-1,0-1,1 0,-1 0,0 0,-1-1,1 0,-1-1,0 0,0 0,0 0,0-1,-1 0,0 0,-1-1,1 1,-1-1,0-1,-1 1,0-1,3-5,1-14,-2-1,0 1,-2-1,-1 0,-1-1,-1 1,-3-22,2 22,-2-84,0 7,4-1,14-86,-10 161,-1 28,-9 79,-39 145,-10 76,50-265,1 0,2 0,1 0,2 0,1 0,1 0,2-1,3 7,8 12</inkml:trace>
  <inkml:trace contextRef="#ctx0" brushRef="#br0" timeOffset="72997.815">17380 7307,'0'4,"0"11,2 14,8 16,9 12,12 7,8 2,-2-10</inkml:trace>
  <inkml:trace contextRef="#ctx0" brushRef="#br0" timeOffset="78964.768">20709 7908,'22'-6,"1"0,0 2,0 1,0 1,0 0,1 2,5 1,-24-1,0 0,0 0,0 0,0 0,0 1,0 0,0 0,0 0,0 1,0-1,-1 1,1 1,0-1,-1 0,0 1,0 0,0 0,0 0,0 1,0-1,-1 1,0 0,0 0,0 0,0 1,0-1,-1 0,0 1,2 4,-5 1,1 0,-2 0,1 0,-1-1,-1 1,1-1,-2 1,1-1,-2 0,1 0,-1 0,0-1,-1 0,0 0,0 0,-1 0,0-1,0 0,-2 0,-133 111,71-65,69-52,2-1,-1 1,0-1,0 0,0 0,0 0,0 1,0-1,1 1,-1-1,0 0,0 1,0-1,1 1,-1 0,0-1,1 1,-1-1,0 1,1 0,-1 0,1-1,-1 1,1 0,0 0,-1 0,1 0,0-1,-1 1,1 0,0 0,0 0,0 0,0 0,0 0,0 0,0 0,0 0,0-1,0 1,1 0,-1 0,0 0,0 0,1 0,-1-1,1 1,-1 0,1 0,-1 0,1-1,0 1,-1 0,10 0,0 1,-1-1,1-1,0 0,-1 0,1-1,0 0,-1-1,10-2,1 0,94-17,221-29,-285 47</inkml:trace>
  <inkml:trace contextRef="#ctx0" brushRef="#br0" timeOffset="80504.405">22312 8229,'-1'7,"9"-29,82-218,-89 235,0 0,1 0,0 1,0-1,0 1,0-1,1 1,0 0,0 0,0 0,0 0,0 1,1-1,0 1,-1 0,1 0,1 0,-1 1,0-1,1 1,-1 0,1 0,-1 1,1-1,0 1,0 0,0 1,0-1,0 1,0 0,4 0,5 5,0 1,0 0,0 2,-1-1,0 1,-1 1,0 0,0 1,-1 0,0 1,-1 1,0-1,7 12,-14-20,1 1,-1-1,0 1,0 0,-1 0,1 0,-1 0,0 0,0 1,0-1,-1 1,1-1,-1 1,0 0,-1-1,1 1,-1 0,0 0,0-1,0 1,-1 0,0 0,0-1,0 1,0 0,-1-1,1 0,-1 1,-1-1,0 2,-3 0,-1-1,0 0,0-1,0 0,0 0,0 0,-1-1,0 0,0 0,0-1,0 0,0-1,0 0,0 0,-1 0,1-1,0 0,0-1,-1 0,1 0,-3-2,9 3,0 0,0-1,0 1,0-1,0 1,0-1,0 0,0 0,0 1,1-2,-1 1,0 0,1 0,-1 0,0-1,1 1,0-1,-1 1,1-1,0 0,0 1,-1-1,2 0,-1 0,0 0,0 0,0 0,1 0,-1 0,1 0,0 0,0 0,-1 0,1 0,1 0,-1 0,0 0,0 0,1 0,-1 0,1 0,0 0,-1 0,1 0,1-1,5-4,1 1,0 0,1 1,-1 0,1 0,0 0,0 1,0 1,1 0,-1 0,1 1,0 0,-1 0,1 1,0 1,1 0,1-2,149-10,-110 10,1-2,-1-2,48-13,-57 3,-42 16,1 0,0-1,0 1,-1 0,1 0,0-1,0 1,-1 0,1-1,0 1,-1-1,1 1,-1-1,1 1,0-1,-1 1,1-1,-1 0,1 1,-1-1,0 0,1 1,-1-1,0 0,1 0,-1 1,0-1,0 0,0 0,0 0,0 1,0-1,0 0,0 0,0 1,0-1,0 0,0 0,0 0,-1 1,1-1,0 0,-1 1,1-1,-1 0,1 1,0-1,-1 0,0 0,-6-3,0 0,-1 0,1 1,-1 0,0 1,0-1,0 2,0-1,0 1,0 0,-1 0,-6 2,8-2,0 0,0 1,-1 0,1 0,0 1,0 0,0 0,0 0,0 1,0 0,0 1,1 0,-1 0,1 0,-1 1,1-1,1 2,-1-1,0 1,1-1,0 1,0 1,0-1,1 1,0 0,0 0,0 0,1 1,0-1,0 1,1-1,0 1,0 0,0 0,1 0,0 3,1-6,0 0,1-1,-1 1,1 0,0-1,0 1,0-1,0 1,1-1,-1 0,1 1,0-1,0 0,0 0,1 0,-1 0,1-1,-1 1,1-1,0 1,0-1,0 0,0 0,0 0,1-1,-1 1,1-1,-1 0,4 1,1 0,1 0,-1-1,1 0,0 0,-1-1,1 0,0 0,0-1,-1 0,1-1,-1 0,4-1,2-3,0-1,0-1,-1 0,0-1,0 0,-1-1,0-1,-1 0,0 0,-1-1,0 0,-1-1,-1 0,1 0,-2-1,0 0,-1-1,0 1,2-14,-5 22,2-8,-6 22,-2-2,1 0,-1 0,1 1,1-1,-1 1,1 0,1-1,-1 1,1 0,0 0,0-1,1 1,0 0,0-1,1 1,0 0,0-1,0 0,1 0,0 1,0-1,1-1,-1 1,1-1,1 1,-1-1,1 0,0-1,0 1,3 1,1-1,1-1,-1 0,1 0,0-1,0-1,1 0,-1 0,0-1,1 0,-1-1,1 0,-1 0,1-1,-1-1,0 0,1 0,-1-1,0 0,-1-1,1 0,0-1,-1 0,0 0,0-1,-1 0,0-1,0 0,0 0,-1 0,0-1,0 0,0-2,6-9,-1-1,-1 0,-1-1,-1 0,0 0,-2-1,4-19,-11 41,0 0,0 0,0 0,-1 0,1 0,0 0,0 0,0 0,-1 0,1 0,0 0,0 0,0 0,0 0,-1-1,1 1,0 0,0 0,0 0,0 0,0 0,-1-1,1 1,0 0,0 0,0 0,0 0,0-1,0 1,0 0,0 0,-13 21,6-9,1 0,0 0,0 1,1-1,1 1,0 0,1 1,0-1,1 0,1 1,0 0,1-1,0 1,1-1,1 1,2 9,-2-19,0 0,0 1,1-1,0 0,0-1,0 1,0 0,0-1,1 0,0 0,0 0,0 0,0 0,0-1,0 0,1 0,-1 0,1 0,-1-1,1 0,0 0,-1 0,1 0,0-1,0 0,1 0,5 0,1 0,-1-1,0 0,0-1,0-1,0 0,0 0,-1-1,1 0,8-5,-8 2,0 0,0-1,-1-1,0 1,0-2,-1 1,0-1,-1-1,0 1,-1-2,0 1,0-1,-1 0,-1 0,0 0,-1-1,0 0,-1 0,-1 0,0 0,0-3,-1 16,-1-1,0 1,1-1,-1 1,1-1,-1 1,0-1,0 0,1 1,-1-1,0 1,0-1,0 0,1 1,-1-1,0 1,0-1,0 0,0 1,0-1,0 0,-1 1,1-1,0 1,0-1,0 0,0 1,-1-1,1 1,0-1,-1 1,1-1,0 1,-1-1,1 1,-1-1,1 1,-1-1,1 1,-1-1,1 1,-1 0,1 0,-1-1,1 1,-1 0,0 0,1-1,-1 1,1 0,-1 0,0 0,1 0,-1 0,0 0,1 0,-1 0,1 0,-1 0,0 1,1-1,-1 0,0 0,1 0,-1 1,-1 4,-1 1,1-1,0 1,1-1,-1 1,1 0,0 0,1-1,-1 1,1 0,1 0,-1 0,1 0,0 0,0-1,0 1,1 0,0-1,0 1,0-1,1 0,0 0,0 0,0 0,1 0,0-1,-1 1,4 1,12 8,0-1,1-1,0-1,1 0,0-2,1-1,-1 0,2-2,-1 0,1-2,0 0,0-1,19-1,16 2</inkml:trace>
  <inkml:trace contextRef="#ctx0" brushRef="#br0" timeOffset="82864.729">308 9579,'-24'-51,"25"51,-1 0,0 0,0 1,0-1,0 0,1 0,-1 0,0 0,0-1,0 1,1 0,-1 0,0 0,0 0,0 0,0 0,1 0,-1 0,0 0,0 0,0 0,0-1,1 1,-1 0,0 0,0 0,0 0,0 0,0-1,0 1,0 0,1 0,-1 0,0 0,0-1,0 1,0 0,0 0,0 0,0-1,0 1,17 18,14 29,-1 0,-3 2,-2 1,9 27,7 14,-39-88,-2-2,0 0,0 0,0 0,0 0,0 0,0 0,0 0,1 0,-1 0,1 0,-1 0,0 0,1 0,-1-1,1 1,0 0,-1 0,1-1,0 1,-1 0,1-1,0 1,0 0,0-1,-1 1,1-1,0 0,0 1,0-1,0 0,0 1,0-1,0 0,0 0,0 0,0 0,0 0,0 0,0 0,0 0,0 0,0 0,0-1,0 1,0 0,-1-1,1 1,0-1,0 1,47-78,-37 56,114-258,-120 272,-4 13,-5 18,4-18,-5 26,1-17,1 0,1 1,1 0,0-1,0 1,2 0,0 0,0-1,2 1,1 5,-3-17,1 1,0-1,0 0,0 1,1-1,-1 0,1 0,-1-1,1 1,0 0,0-1,0 0,1 0,-1 0,0 0,1 0,-1 0,1-1,0 0,-1 0,1 0,0 0,0-1,0 1,0-1,0 0,2 0,7-1,-1 0,1 0,0-1,-1-1,0 0,0-1,12-4,-18 6,1 0,-1-1,1 1,-1-1,0-1,0 1,0-1,-1 0,1 0,-1 0,0-1,0 0,-1 0,1-1,-1 1,0-1,0 0,-1 0,0 0,0 0,0 0,-1-1,0 1,0-1,-1 0,0 0,0 1,0-1,-1 0,0 0,-1 0,1 0,-1 0,0 1,-1-1,-2-6,-15-11,18 23,0 1,1 0,-1 0,0 0,1 0,-1 0,0 0,1 0,-1 1,0-1,1 0,-1 0,0 0,1 1,-1-1,1 0,-1 1,0-1,1 1,-1-1,1 0,-1 1,1-1,-1 1,1-1,0 1,-1 0,1-1,0 1,-1-1,1 1,0 0,0-1,-1 1,1 0,0-1,0 1,0 0,0-1,0 1,0 0,0-1,0 1,0 0,-2 10,0 0,1 1,0-1,1 0,0 1,1-1,0 0,1 0,0 0,1 0,0 0,1 0,0 0,0-1,1 0,1 0,-1 0,2-1,-1 0,1 0,1 0,0-1,0 0,0-1,1 0,0 0,1-1,-1 0,1 0,5 1,9-1,0-1,0 0,0-2,0-1,1-1,-1-1,1-1,-1-2,0 0,0-1,0-1,0-2,-1 0,0-2,0 0,5-5,-18 9,0-1,0 0,-1 0,0-1,-1 0,1-1,-2 0,1 0,2-4,-8 9,0 1,0-1,0 0,0 1,-1-1,1 0,-1 0,0 0,0 0,0 0,0 0,-1-1,1 1,-1 0,0 0,0 0,0-1,0 1,0 0,-1 0,1 0,-1-1,0 1,0 0,0 0,-1 0,1 0,0 1,-1-1,0 0,0 0,0 1,0 0,0-1,-5-2,1 1,-1 0,0 0,0 0,0 1,-1 0,1 1,-1-1,1 1,-1 1,0-1,0 2,0-1,0 1,1 0,-1 0,0 1,0 0,0 1,1 0,-1 0,0 0,1 1,0 0,0 1,-6 3,9-5,1-1,-1 1,1 0,0 0,0 1,0-1,0 1,1-1,-1 1,0 0,1 0,0 0,0 0,0 1,0-1,1 0,-1 1,1-1,0 1,0 0,0-1,0 1,0 0,1 0,0 0,0-1,0 1,0 0,1 0,-1-1,1 1,0 0,0-1,1 1,-1 0,1-1,-1 0,1 1,0-1,0 0,1 0,0 1,6 1,0-1,0 0,1-1,-1 0,1-1,0 0,0 0,-1-1,1 0,0-1,0 0,0 0,0-1,0-1,0 0,-1 0,1 0,0-2,-1 1,0-1,0 0,4-4,-5 4,-1-1,0 0,0-1,-1 1,1-1,-1-1,0 1,-1-1,0 0,0-1,0 1,-1-1,0 0,-1 0,0 0,0 0,0 0,-1-1,-1 1,1-1,-1 0,-1 0,0 16,-1 1,0 0,1 0,0 1,0-1,1 0,0 0,0 0,1 0,0 0,1 0,-1-1,1 1,1-1,0 0,0 0,0 0,1 0,3 3,1-4,1-1,-1 0,1 0,0-1,0 0,1-1,-1-1,1 1,-1-2,1 1,0-1,-1-1,1 0,0-1,0 0,0 0,-1-1,1 0,-1-1,0-1,0 1,0-2,4-1,-7 4,1 0,-1 0,0-1,0 0,0 0,0-1,0 0,0 0,-1-1,0 0,0 0,0 0,-1-1,0 1,0-1,0-1,-1 1,0-1,0 1,0-1,-1 0,0-1,-1 1,1 0,-1-1,-1 1,1-7,-2 14,0 1,-1-1,1 0,0 0,-1 1,1-1,-1 0,1 1,0-1,-1 0,1 0,-1 0,1 0,-1 1,1-1,-1 0,1 0,-1 0,1 0,-1 0,1 0,0 0,-1 0,1 0,-1 0,1 0,-1-1,1 1,-1 0,1 0,-1 0,1-1,0 1,-1 0,1 0,0-1,-1 1,1 0,-1-1,-1 16,1-1,0 1,1 0,0 0,1-1,1 1,1 0,0-1,0 0,2 0,0 3,-2-11,-1 0,1 1,1-1,-1 0,1 0,0-1,0 1,1-1,0 0,-1 0,2 0,-1-1,1 0,-1 0,1 0,0-1,0 0,1 0,-1 0,1-1,-1 0,1 0,0-1,3 1,25 0</inkml:trace>
  <inkml:trace contextRef="#ctx0" brushRef="#br0" timeOffset="83125.556">2220 9285,'-14'-4,"-8"-3,-4 4,3 6,8 7,15 9,24 8,26 3,4-2</inkml:trace>
  <inkml:trace contextRef="#ctx0" brushRef="#br0" timeOffset="84784.261">3650 9566,'16'75,"32"88,-48-160,1 0,-1 0,1 0,0 0,0 0,1 0,-1-1,0 1,1 0,0-1,-1 1,1-1,0 1,0-1,1 0,-1 0,0 0,1 0,-1 0,1-1,0 1,0-1,-1 1,1-1,0 0,0 0,0-1,0 1,0 0,0-1,0 0,0 0,2 0,9-5,0-1,0-1,-1 0,0-1,-1 0,0-1,0 0,-1-1,0 0,0-1,-2 0,1 0,5-10,-4 6,1 0,-2-1,0 0,-1 0,-1-1,0-1,0-1,-6-1,-2 20,0 1,0-1,0 0,0 0,0 1,0-1,0 0,0 0,-1 1,1-1,0 0,0 0,0 0,0 1,0-1,0 0,-1 0,1 0,0 1,0-1,0 0,0 0,-1 0,1 0,0 1,0-1,-1 0,1 0,0 0,0 0,-1 0,1 0,0 0,0 0,-1 0,1 0,0 0,0 0,-1 0,1 0,0 0,0 0,-1 0,1 0,0 0,0 0,0 0,-1 0,1 0,0-1,0 1,-1 0,1 0,0 0,0 0,0-1,0 1,-1 0,1 0,0 0,0-1,0 1,0 0,0 0,0-1,-1 1,1 0,0 0,0-1,0 1,-5 8,-1 0,1 0,1 1,-1-1,1 1,1 0,0 0,0 1,1-1,0 1,1-1,-1 1,2-1,0 1,0 0,0-6,1 1,0-1,0 1,1-1,-1 0,1 0,0 0,0 0,0 0,1 0,-1-1,1 1,0-1,0 1,0-1,0 0,1 0,-1 0,1-1,0 1,-1-1,1 0,0 0,1-1,-1 1,0-1,0 1,1-1,3 0,6 1,0 0,0 0,1-2,-1 0,0 0,0-2,1 1,12-5,-19 5,0-1,0 0,0 0,0-1,0 0,0 0,-1-1,1 0,-1 0,0-1,0 0,-1 0,1-1,-1 0,-1 0,1 0,-1-1,0 0,0 0,-1 0,0 0,0-1,-1 0,0 1,0-1,-1-1,0 1,0 0,-1 0,0-1,0 1,-1 0,-1-1,0-6,2 15,-1 0,0 0,0-1,0 1,1 0,-1-1,0 1,0 0,0-1,0 1,1-1,-1 1,0 0,0-1,0 1,0-1,0 1,0 0,0-1,0 1,0-1,0 1,0 0,-1-1,1 1,0 0,0-1,0 1,0 0,-1-1,1 1,0 0,0-1,-1 1,1 0,0-1,0 1,-1 0,1 0,0-1,-1 1,1 0,0 0,-1 0,1 0,0-1,-1 1,1 0,-1 0,1 0,0 0,-1 0,1 0,-1 0,1 0,0 0,-1 0,1 0,-1 0,1 0,0 1,-1-1,1 0,0 0,-1 0,1 0,0 1,-1-1,0 13,0-1,1 1,0-1,1 1,0-1,1 1,1-1,3 11,-5-14,0 0,1-1,1 1,-1-1,1 1,1-1,-1 0,1 0,1 0,-1-1,2 0,-1 1,1-2,0 1,0-1,0 0,1 0,0 0,0-1,1 0,0-1,-1 0,2 0,-1-1,0 0,1 0,4 1,-1-4,1 0,0-1,0 0,0-1,0 0,0-1,-1-1,0 0,1-1,-1 0,-1 0,1-1,-1-1,0 0,-1-1,0 0,0 0,0-1,-1 0,-1-1,1 0,-2-1,1 1,-1-1,-1-1,0 1,-1-1,0 0,-1 0,0-1,-1 1,0-1,-1 0,0-7,2 151,-3-126,0 1,1 0,0-1,0 1,0-1,1 1,-1-1,1 0,1 0,-1-1,1 1,0 0,0-1,0 0,0 0,1 0,-1-1,1 0,0 0,1 0,0 1,7 0,-1 1,1-1,0-1,0-1,0 1,1-2,-1 0,0-1,1 0,-1-1,0 0,0-1,0-1,0 0,0-1,0 0,-1-1,1 0,-1-1,-1 0,1-1,-1-1,0 0,-1 0,7-7,-5-2,0 0,-2-1,0 0,-1 0,-1-1,-1 0,0 0,-2-1,0 0,-1 0,-1 0,-1-1,-1-11,-2 69,1-1,2 1,1-1,3 0,0 0,6 14,-10-43,0 0,1 0,0-1,0 1,0-1,1 1,0-1,0 0,1 0,-1-1,1 0,1 1,-1-2,1 1,0-1,0 1,0-2,0 1,1-1,-1 0,1 0,4 1,12 0,0-1,0-1,0-1,0 0,1-2,-1-1,0-1,0-1,0-1,-1-1,0-1,0 0,0-2,-1-1,0-1,-1 0,-1-1,1-2,7-7,-7 3,-1 0,-1-1,-1-1,-1-1,0 0,-2-1,0 0,-2-1,-1-1,0 0,-2-1,-1 0,0 0,-2 0,-1-1,-2 0,0 0,-1-1,-2 1,-1 0,-1 0,-1 0,-3-12,-27-47,32 82,-1 0,1 1,-1 0,0-1,0 1,0 0,0 0,-1 0,1 0,0 0,-1 0,1 1,-1-1,0 1,0 0,1 0,-1 0,0 0,0 0,0 1,0-1,0 1,0 0,0 0,0 0,0 0,0 0,-1 1,-3 2,0 1,0 0,0 0,0 1,1 0,0 0,0 0,0 1,0 0,1 0,0 0,0 1,1-1,0 1,0 0,0 1,1-1,0 0,1 2,-13 27,2 1,1 1,3 0,1 0,1 1,2 0,1 39,3-62,0 0,1 1,0-1,2 0,0 0,0 0,2 0,0 0,1-1,0 1,1-1,1 0,1-1,0 0,0 0,2-1,-1 0,2 0,0-1,0 0,1-1,2 0,-2-2,1-2,0 0,1 0,-1-1,1-1,0 0,1-1,-1 0,1-1,0-1,-1-1,1 0,0 0,0-2,0 0,0 0,-1-2,1 0,0 0,-1-1,0-1,0-1,-1 0,1 0,-1-2,0 1,-1-2,0 1,9-10,-2-2,-1 0,-1-1,-1-1,0-1,-2 0,-1-1,-1 0,-1-1,-1 0,-1-1,-2 0,3-17,4-28,-4 1,-3-2,-4 1,-2-15,-1 75,1-13,-1 0,-1 0,-1 0,-1 0,-1 0,-2 1,-3-12,9 34,0 0,-1 0,1 0,0 0,0 0,-1 0,1 0,0 0,-1 0,1 0,-1 0,0 0,1 0,-1 0,0 0,1 1,-1-1,0 0,0 1,0-1,0 0,0 1,0-1,0 1,0-1,0 1,0-1,0 1,0 0,0 0,0-1,0 1,0 0,0 0,0 0,0 0,-1 0,1 1,0-1,-30 35,16 3,2 0,1 1,2 0,2 1,2 0,1 0,1 16,-1-12,2 0,1 0,3 0,1 0,3-1,1 1,2-1,2 0,4 4,-12-40,0 1,1 0,0-1,1 1,0-1,0 0,1 0,-1 0,1-1,1 0,-1 0,1 0,0-1,1 1,-1-2,1 1,0-1,0 0,0 0,1-1,0 0,-1 0,1 0,0-1,0-1,0 1,0-1,0-1,1 0,-1 0,0 0,7-2,-4-2,-1 0,1-1,-1 0,-1-1,1 0,-1 0,0-1,0 0,-1-1,0 0,0 0,-1-1,0 0,0 0,-1-1,0 0,-1 0,0 0,-1 0,0-1,0 0,-1 0,-1 0,0 0,0 0,-1-7,-7-28,5 46,0-1,0 1,0 0,-1 0,1 0,0 0,0 0,-1 0,1 0,0 0,0 0,-1 1,1-1,0 0,0 1,0-1,0 1,-1 0,1-1,0 1,0 0,0-1,0 1,0 0,1 0,-1 0,0 0,0 0,1 0,-1 0,0 0,1 0,-1 1,1-1,-1 0,1 0,0 0,0 1,-1-1,1 0,0 0,-4 7,1-1,-1 1,1-1,1 1,-1 0,2 0,-1 0,1 0,0 0,0 0,1 1,0-1,1 0,0 0,0 0,1 0,0 0,0 0,1 0,0-1,0 1,1-1,0 0,0 0,1 0,-1 0,2-1,2 3,7 0,0-1,0 0,1-1,0-1,0 0,1-2,-1 0,1 0,0-2,0 0,0-1,1-1,-1 0,11-2,19-5,-11-2</inkml:trace>
  <inkml:trace contextRef="#ctx0" brushRef="#br0" timeOffset="85074.554">6551 9419,'-16'-3,"-7"-2,6-1,19 1,28 1,37 2,37-2,34-2,26-3,-15 1</inkml:trace>
  <inkml:trace contextRef="#ctx0" brushRef="#br0" timeOffset="85352.14">8263 9633,'-7'18,"-4"15,-1 9,2 4,3 1,4-5,8-8,5-9,6-14,-1-8</inkml:trace>
  <inkml:trace contextRef="#ctx0" brushRef="#br0" timeOffset="85866.142">8008 9285,'24'0,"0"0,-1 1,1 2,-1 0,0 2,0 0,0 2,-1 0,0 2,0 0,0-1,-1 0,-1 2,1 0,-1 1,-1 1,0 1,-1 0,-1 2,0 0,0 1,-2 0,0 1,-1 1,-1 1,0 0,-2 0,0 1,0 3,35 145,-44-165,-1 0,0-1,1 0,-1 1,1-1,-1 0,1 0,0 1,0-2,0 1,0 0,1 0,-1-1,0 1,1-1,-1 1,1-1,-1 0,1 0,0 0,-1-1,1 1,0-1,0 1,0-1,-1 0,1 0,0 0,0-1,0 1,-1 0,1-1,0 0,-1 0,2 0,90-46,-76 32,0 0,-1-2,-1 0,-1-1,0 0,-1-1,0-3,-1 2,-13 20,0 0,0 0,0 1,0-1,0 0,0 0,0 1,0-1,0 0,0 0,1 0,-1 1,0-1,0 0,0 0,0 0,0 1,0-1,1 0,-1 0,0 0,0 0,0 0,1 1,-1-1,0 0,0 0,0 0,1 0,-1 0,0 0,0 0,0 0,1 0,-1 0,0 0,0 0,1 0,-1 0,0 0,0 0,0 0,1 0,-1 0,0 0,0 0,0 0,1 0,-1 0,0-1,0 1,0 0,1 0,-1 0,0 0,0 0,0-1,0 1,1 0,-1 0,0 0,0-1,0 1,0 0,0 0,0 0,1 23,-1-17,1 14,0 0,1 0,1 0,0 0,2 0,6 15,-9-28,2 1,-1-1,1 0,0 0,0 0,1 0,0-1,0 0,0 0,1 0,0-1,0 0,1 0,-1 0,1-1,0 0,0-1,5 3,-4-3,0-1,0 0,0 0,0 0,0-1,1 0,-1-1,0 0,1 0,-1-1,0 0,1 0,-1-1,0 0,0 0,0-1,-1 0,1-1,0 1,-1-2,0 1,0-1,-1 0,1 0,-1-1,1-1,7-6,-2-1,0-1,0-1,-1 1,-1-2,-1 1,0-1,-1-1,-1 1,-1-1,1-3,7-50,-3-1,-3 0,-3 0,-3-1,-4-24,1 46,1 7,-12-166,-6 169,17 41,0-1,-1 1,1 0,0 0,0 0,0 0,0 0,-1 0,1 0,0 1,0-1,0 0,0 1,0-1,0 0,0 1,0 0,0-1,0 1,0 0,0-1,0 1,0 0,0 0,0 0,1-1,-1 1,0 0,1 0,-1 0,1 1,-1-1,1 0,-1 0,1 1,-15 24,2 1,1 0,1 1,1 1,2 0,-5 26,1-4,2 2,2-1,2 2,3-1,2 0,3 4,-1-34,2 1,0-1,1-1,2 1,0-1,1 1,2-2,0 1,1-1,1-1,1 0,1-1,0 0,2 0,2 0,-11-11,1 0,1-1,-1 0,1-1,1 0,-1 0,1 0,0-1,0 0,0-1,1 0,0-1,-1 0,1 0,0-1,1-1,-1 1,1-1,13-11,-7-5</inkml:trace>
  <inkml:trace contextRef="#ctx0" brushRef="#br0" timeOffset="86135.424">9171 9298,'-16'-6,"2"-4,12 2,22-2,31 2,30 0,25 1,-5 2</inkml:trace>
  <inkml:trace contextRef="#ctx0" brushRef="#br0" timeOffset="86787.715">9946 9953,'20'-87,"-5"-1,-4-1,-2-32,-5 71,-2 49,-1 0,1 0,-1 1,1-1,0 1,-1 0,1-1,0 1,-1 0,1 0,0 0,-1 0,1 0,0 1,-1-1,1 0,-1 1,1-1,0 1,-1-1,1 1,-1 0,0 0,2 1,6 1,142 23,-119-23,-1 1,1 2,-1 1,0 2,26 11,-53-19,0 1,0 0,-1 0,1 0,0 0,-1 0,0 1,1 0,-1-1,0 1,-1 1,1-1,0 0,-1 1,0-1,0 1,0 0,0-1,0 1,-1 0,0 0,0 0,0 0,0 0,-1 1,1-1,-1 0,0 0,0 0,-1 1,-19 111,20-113,1-1,-1 1,1-1,-1 1,1-1,0 0,0 0,0 1,0-1,1 0,-1 0,0 0,1 0,-1 0,1 0,0-1,0 1,0 0,0-1,0 1,0-1,0 0,0 0,0 0,1 0,-1 0,0 0,1-1,-1 1,0-1,1 1,79 3,-65-5,-1-1,0-1,0-1,0 0,0-1,0 0,-1-2,0 0,0 0,-1-1,0-1,0-1,-1 0,-1 0,1-1,6-9,-16 78,-1-53,0 0,1 0,-1-1,1 1,0-1,1 0,-1 0,0 0,1 0,0 0,0-1,0 0,1 0,-1 0,1 0,-1-1,1 1,0-1,0 0,0-1,0 1,0-1,0 0,1 0,-1-1,0 0,1 0,-1 0,0 0,0-1,1 0,-1 0,0 0,0-1,0 0,0 0,0 0,-1 0,1-1,0 0,-1 0,0 0,0 0,0-1,3-3,-2 2,-1 1,0-1,0 0,0-1,-1 1,0-1,0 1,0-1,-1 0,0 0,0 0,0 0,-1 0,0-1,0 1,-1 0,0-1,0 1,0 0,-1-1,1 1,-2 0,1 0,-1 0,0-1,0 2,0-1,-1 0,0 0,0 1,-1 0,0-1,1 1,-2 0,1 1,0-1,-1 1,0 0,0 0,0 1,-1-1,1 1,-1 0,0 1,-4-2,2 2,-1 1,1 0,-1 0,1 1,0 0,-1 1,1 0,-1 0,1 0,0 1,0 1,0-1,0 2,0-1,1 1,-1 0,1 0,0 1,0 0,0 0,1 1,0-1,0 1,1 1,-1-1,1 1,1 0,-1 0,1 1,0-1,1 1,0 0,0 0,1 0,0 0,0 0,1 1,0-1,0 1,1-1,0 1,2 7,0-10,0 1,1-1,0 0,0-1,0 1,1-1,0 1,0-1,0 0,1 0,0-1,0 1,0-1,0 0,1-1,-1 1,1-1,0 0,0 0,0-1,1 0,-1 0,0 0,1-1,3 0,34 8</inkml:trace>
  <inkml:trace contextRef="#ctx0" brushRef="#br0" timeOffset="87096.939">11190 9204,'-13'-2,"-10"-1,-7 7,-4 10,1 9,4 10,8 10,8 8,10 3,13 5,4-9</inkml:trace>
  <inkml:trace contextRef="#ctx0" brushRef="#br0" timeOffset="87552.911">11257 9873,'2'4,"0"4,2 0,-1 0,1-1,0 1,0-1,1 0,0 0,1 0,-1-1,1 0,0 0,1 0,-5-5,0 0,0 0,0-1,0 1,0 0,0-1,0 0,0 1,0-1,0 0,0 0,0 0,1 0,-1 0,0-1,0 1,0-1,0 1,0-1,0 0,0 0,0 1,-1-2,1 1,0 0,0 0,-1 0,1-1,-1 1,1-1,-1 1,40-56,-30 32,-2-1,-1 0,-1 0,-1-1,-1 1,-1-1,-2-1,0 1,-3-25,-8-19,19 76,6 4,0-1,1-1,0-1,0 0,1-1,-1-1,1 0,0-2,0 0,5-1,3 2,-21-2,1-2,0 1,-1 0,1 1,0-1,0 1,0 0,-1 0,1 1,-1 0,1 0,-1 0,1 1,-1-1,0 1,0 1,-1-1,1 1,-1-1,1 1,-1 1,0-1,-1 0,1 1,-1 0,0 0,2 3,-2 70,4 10,-5-84,0-1,0 0,0 0,0 0,1 0,-1-1,1 1,-1 0,1-1,0 0,0 0,0 0,1 0,-1 0,0 0,1-1,-1 0,1 0,-1 0,1 0,-1 0,1-1,0 1,1-1,91-8,-81 3,0 0,0 0,0-2,-1 0,0 0,-1-1,1-1,-2-1,1 1,-1-2,-1 0,0 0,0-1,-1 0,-1-1,0-1,-3 5,6-7,-12 35,-2-3,-1 1,0 0,1 0,2 0,-1 1,2-1,0 0,2 7,-2-21,0 0,0 0,0 0,0-1,0 1,1 0,-1-1,1 1,0-1,0 1,0-1,0 0,0 0,0 0,0 0,1 0,-1 0,1-1,0 1,-1-1,1 0,0 0,0 0,0 0,0 0,0 0,0-1,0 0,0 1,0-1,0 0,0-1,0 1,0 0,0-1,28-4</inkml:trace>
  <inkml:trace contextRef="#ctx0" brushRef="#br0" timeOffset="87842.649">12380 9339,'-14'-5,"-8"-1,-4 0,1 1,5 4,7 4,11 5,6 0</inkml:trace>
  <inkml:trace contextRef="#ctx0" brushRef="#br0" timeOffset="90703.358">14064 9552,'23'12,"-22"-12,-1 0,1 0,-1 0,1 0,-1 0,0 0,1 0,-1 0,1 0,-1 0,0-1,1 1,-1 0,1 0,-1 0,0-1,1 1,-1 0,0-1,1 1,-1 0,0-1,0 1,1 0,-1-1,0 1,0 0,0-1,1 1,-1-1,0 1,0 0,0-1,0 1,0-1,0 1,0-1,0 1,0 0,0-1,0 1,0-1,0 1,0-1,0 1,-1 0,1-1,0 1,0-1,0 1,-1 0,1-1,0 1,-1 0,1-1,0 1,-1 0,-3-6,0 0,0 1,-1-1,0 1,0 0,0 1,-1-1,0 1,0 0,0 1,0-1,0 1,-1 1,1-1,-1 1,0 0,0 0,0 1,0 0,0 0,0 1,0 0,0 0,0 0,0 1,0 0,0 1,0 0,0 0,-4 1,0 1,1 1,-1 0,1 1,0-1,0 2,1 0,0 0,0 0,1 1,-1 0,2 1,-1 0,1 0,1 1,0 0,0 0,1 0,0 1,1-1,0 1,1 0,-2 9,4-14,1-1,-1 0,1 1,0-1,1 0,-1 1,1-1,0 0,0 0,1 1,0-1,0 0,0 0,0-1,1 1,0 0,0-1,0 1,0-1,1 0,-1 0,1-1,0 1,1-1,-1 0,0 0,1 0,0 0,-1-1,1 0,0 0,0 0,4 0,21 5,0 0,1-3,-1 0,1-2,0-1,0-2,0-1,0-1,-1-2,1-1,20-7,-34 10,-1-1,-1 0,1-1,-1-1,0 0,0-1,-1-1,1 0,-2-1,1 0,10-11,-23 19,1 0,-1-1,0 1,0 0,0-1,0 0,0 1,0-1,0 1,0-1,-1 0,1 0,-1 0,1 1,-1-1,0 0,0 0,1 0,-1 0,-1 1,1-1,0 0,0 0,-1 0,1 0,-1 0,0 3,0-1,0 0,1 1,-1-1,0 1,0-1,0 1,1-1,-1 1,0 0,0-1,1 1,-1 0,1 0,-1-1,1 1,-1 0,1 0,-1 0,1 0,0 0,-1 0,1 0,0 0,0 0,0 0,-1-1,1 1,0 0,0 0,1 1,-2 4,0 1,1-1,-1 1,2-1,-1 1,1-1,0 0,0 1,0-1,1 0,0 1,1-1,-1 0,1 0,0-1,1 1,-1-1,1 0,0 1,1-2,-1 1,1 0,0-1,0 0,0 0,1-1,-1 1,1-1,0 0,0-1,0 1,0-1,0 0,0-1,1 1,-1-1,1-1,-1 1,1-1,-1 0,1-1,5 0,-7 0,0 1,0-1,1 0,-1-1,0 1,0-1,0 0,0 0,0 0,-1-1,1 0,-1 0,1 0,-1 0,0-1,0 0,-1 0,1 0,-1 0,0 0,0-1,0 1,-1-1,1 0,-1 0,0 0,-1 0,1 0,-1 0,0 0,0-1,-1 1,1 0,-1-1,0 1,-1 0,0-1,1 1,-1 0,-1 0,0-3,-2 1,1 1,-1 0,0 0,0 0,-1 0,0 1,0 0,0 0,0 0,-1 1,0 0,0 0,0 0,0 1,-1 0,0 0,1 0,-1 1,-4-1,-10-2,0 1,-1 1,1 0,-1 2,-19 1,-20 7,57-2,19-2,186-7,-141 0,-7 0,-14 0,0 2,0 1,0 2,0 2,31 7,-65-10,0 1,-1 0,1 0,0 1,0-1,-1 1,1 0,-1 0,0 1,1-1,-1 1,0 0,-1 0,1 1,0-1,-1 1,0-1,0 1,0 0,0 0,-1 1,1-1,-1 0,0 1,0 0,-1-1,0 1,1 0,-1 0,-1 0,1-1,-1 5,-19 120,19-128,0 1,0-1,0 1,0-1,0 0,0 1,1-1,-1 0,1 1,-1-1,0 0,1 1,0-1,-1 0,1 0,0 0,0 0,0 0,-1 0,1 0,0 0,0 0,1 0,-1 0,0 0,0-1,0 1,0 0,1-1,-1 1,0-1,1 1,-1-1,0 0,1 0,-1 0,0 1,1-1,0-1,55-11,-46 6,0 0,0-1,-1 0,1 0,-2-1,1-1,-1 1,-1-1,1-1,-2 0,1 0,-1 0,-1-1,0 0,0-3,10-22,-1-2,-2 0,-2 0,-1-5,-7 115,-3-70,9 110,-9-108,1 0,1 1,-1-1,1 0,-1 0,1 0,1-1,-1 1,0 0,1-1,0 1,-1-1,1 0,1 0,-1 0,0 0,1-1,-1 1,1-1,0 0,0 0,0 0,0-1,2 1,6-1,1 0,0-1,-1-1,1 0,0-1,-1 0,1-1,-1 0,0-1,0-1,0 0,-1 0,0-1,0 0,0-1,-1-1,0 1,2-4,0 3,0-1,-1-1,-1 1,0-2,0 0,-1 0,0-1,-1 0,0 0,-1-1,0 1,-1-2,-1 1,0-1,-1 0,1-5,-5 18,1 1,-1-1,1 0,-1 0,1 0,-1 0,0 0,0 0,1 0,-1 0,0 0,0 0,0 0,0 0,0 0,0 0,0 0,-1 0,1 0,0 0,0 0,-1 0,1 0,-1 0,1 0,-1 1,1-1,-1 0,0 0,1 0,-1 1,0-1,1 0,-1 1,0-1,0 1,0-1,0 1,0-1,1 1,-1-1,0 1,0 0,0 0,0-1,0 1,0 0,0 0,0 0,0 0,0 0,0 0,0 1,-1-1,-1 4,0 0,0 0,0 1,0-1,1 1,-1-1,1 1,0 0,1 0,-1 0,1 0,0 0,1 1,-1-1,1 0,0 0,0 5,1-1,-1 0,2 0,-1 0,1 0,0-1,1 1,0 0,1-1,-1 0,2 0,-1 0,1 0,0-1,1 1,0-1,0-1,0 1,1-1,0 0,0-1,0 1,1-1,0-1,0 0,0 0,1 0,1 0,0 0,1 0,0-1,-1 0,1-1,0 0,0 0,0-1,0-1,1 0,-1 0,0-1,0-1,0 0,0 0,-1-1,1 0,-1-1,1-1,-1 1,0-1,-1-1,4-2,-4-2,0 0,0 0,-1-1,-1 0,0-1,-1 1,0-1,0 0,-1-1,-1 1,0-1,-1 0,-1 0,1 0,-2-1,0 1,-1-6,0 14,-3 13,-1 14,1 1,2 0,0-1,2 1,0-1,1 1,3 8,-4-26,0 1,0-1,1 1,0-1,0 0,0 1,1-1,-1 0,1 0,0-1,1 1,-1-1,1 1,0-1,0 0,1-1,-1 1,1-1,-1 0,1 0,0 0,0 0,0-1,1 0,-1 0,1-1,-1 1,1-1,1 0,0-1,0 1,0-1,0-1,0 1,0-1,0 0,-1-1,1 1,0-2,-1 1,1-1,-1 1,0-2,0 1,0-1,0 0,0 0,-1-1,0 1,0-1,0 0,-1-1,1 1,-1-1,0 0,-1 0,1-1,4-8,-1-1,0 0,-1 0,0 0,-2-1,0 1,-1-1,0 0,-2-1,1-15,-8-1,-1 51,5-7,0 1,1 0,0 0,0 0,1 0,1 0,0-1,0 1,1 0,0 0,1-1,0 1,1-1,0 0,1 0,0 0,0-1,1 0,0 0,1 0,0-1,1 0,-1 0,1 0,1-1,-1-1,1 1,2-3,0 1,0-1,0-1,0 0,0-1,1 0,-1 0,1-1,0-1,-1 0,1 0,-1-2,1 1,-1-1,1-1,-1 0,0-1,0 0,0 0,5-4,0-1,0 0,-1-1,0-1,0 0,-1-1,-1-1,0 0,-1 0,0-2,-1 1,-1-2,7-11,1-16,-1 0,-2-2,-3 1,-1-2,-2 0,-2 0,-3 0,0-40,1-194,-5 270,1 4,-1 1,0 0,-1-1,1 1,-1 0,0 0,0-1,0 1,-1 0,0 0,0 0,0 1,-3-5,4 9,-1 0,1 0,-1 0,1 0,-1 0,1 1,-1-1,1 1,-1-1,1 1,-1-1,1 1,0 0,-1-1,1 1,0 0,0 0,0 0,-1 0,1 0,0 0,0 0,0 1,1-1,-1 0,0 1,0-1,1 0,-1 1,1-1,-1 1,1-1,-1 1,1 0,0-2,-17 39,1 0,3 1,1 1,2 0,2 0,-3 42,6-46,2 1,1-1,3 1,0-1,3 1,1-1,8 27,-8-46,0 1,2-1,0 0,1 0,0-1,2 0,0 0,1-1,1-1,0 0,1 0,1-1,0-1,0 0,14 8,-19-14,1-1,0 1,0-1,1-1,-1 0,1-1,0 0,1 0,-1-1,1-1,-1 0,1 0,0-1,-1-1,1 0,0-1,9-1,8-10</inkml:trace>
  <inkml:trace contextRef="#ctx0" brushRef="#br0" timeOffset="90911.609">16792 9232,'18'2,"22"3,25 3,21 5,19 0,10 2,-14-1</inkml:trace>
  <inkml:trace contextRef="#ctx0" brushRef="#br0" timeOffset="91184.524">17620 9659,'1'6,"0"-1,0 1,1-1,-1 1,1-1,0 0,0 0,1 0,0 0,0 0,0 0,0-1,1 0,-1 1,1-1,0 0,1-1,-1 1,1-1,-1 0,1 0,0 0,0-1,0 0,1 0,-1 0,0 0,1-1,-1 0,1 0,-1-1,1 1,0-1,-1 0,1-1,-1 1,1-1,-1-1,1 1,-1 0,1-1,-1 0,0-1,2 0,0-3,0 0,0-1,-1 0,0 0,0-1,-1 1,0-1,0 0,0-1,-1 1,-1-1,1 0,-2 0,1 0,-1 0,0 0,-1 0,0-1,-1 1,0-1,0 1,-1 0,0-1,-1-2,1 8,1 0,-1 0,-1 1,1-1,-1 0,1 1,-1-1,0 1,0-1,-1 1,1 0,-1 0,1 0,-1 0,0 0,0 1,0-1,0 1,-1 0,1 0,-1 0,1 0,-1 1,0-1,0 1,0 0,1 0,-1 1,0-1,0 1,0-1,0 1,0 1,0-1,0 0,0 1,0 0,0 0,0 0,0 1,-7 2,0 0,0 1,0 1,0 0,1 0,0 1,0 0,1 1,0 0,0 1,1-1,0 2,0-1,1 1,1 0,0 1,0-1,1 1,0 0,1 1,0-1,1 1,-1 4,3-11,1 0,0-1,0 1,0 0,1 0,-1 0,1-1,0 1,1 0,-1-1,1 1,0-1,0 0,0 1,1-1,-1 0,1 0,0-1,0 1,1-1,-1 1,1-1,-1 0,1 0,0 0,0-1,0 1,1-1,-1 0,1-1,-1 1,4 0,33 10</inkml:trace>
  <inkml:trace contextRef="#ctx0" brushRef="#br0" timeOffset="91397.953">17981 9125,'-18'-5,"-13"-1,-8 5,-2 7,4 9,6 9,8 8,8-3</inkml:trace>
  <inkml:trace contextRef="#ctx0" brushRef="#br0" timeOffset="91752.041">17955 9713,'16'7,"12"2,10-3,10-4,7-8,-1-6,-8-3</inkml:trace>
  <inkml:trace contextRef="#ctx0" brushRef="#br0" timeOffset="92383.731">19679 9820,'10'-47,"1"0,3 1,2 0,13-25,-16 39,41-77,-53 108,-1-1,1 1,0 0,0 0,0 0,0 0,0 0,0 0,0 1,0-1,1 0,-1 1,0-1,0 0,1 1,-1-1,0 1,1 0,-1-1,0 1,1 0,-1 0,0 0,1 0,-1 0,1 0,-1 1,0-1,1 0,-1 1,0-1,1 0,-1 1,0 0,0-1,0 1,1 0,-1 0,0 0,0-1,0 1,0 0,0 0,-1 1,1-1,0 0,0 0,-1 0,1 0,0 1,-1-1,1 0,-1 1,100 154,-98-154,-1 0,1-1,0 1,0 0,-1 0,1 1,-1-1,0 0,0 0,0 1,0-1,0 0,0 1,-1-1,1 1,-1-1,1 1,-1-1,0 1,0 0,0-1,-1 1,1-1,0 1,-1-1,0 1,0-1,1 1,-1-1,-1 0,1 0,0 1,-1-1,1 0,-1 0,1 0,-1 0,0-1,0 1,0 0,0-1,0 1,-1 0,1-1,0 0,0 0,0 0,0 0,-1 0,1-1,0 1,0 0,-1-1,1 0,0 0,-1 1,1-2,0 1,-1 0,1 0,0-1,-1 1,1-1,0 1,0-1,-1 0,1 0,0 0,0 0,0-1,0 1,0 0,1-1,-1 0,0 1,1-1,-1 0,1 0,-1 0,1 0,0 0,0 0,0 0,0 0,0 0,1 0,-1-1,1 1,-1 0,1-1,0 1,0 0,0-1,0 1,0 0,0-1,1 1,-1 0,1-1,-1 1,2-1,4-7,1-1,1 1,0 0,0 1,1 0,0 0,1 1,0 0,0 0,1 1,0 1,0 0,0 0,8-1,4-5,2 2,0 1,0 1,0 0,1 2,0 2,6-1,-30 5,0-1,0 1,1 0,-1 0,0-1,1 2,-1-1,0 0,0 0,1 1,-1-1,0 1,0 0,0 0,0-1,1 2,-1-1,0 0,-1 0,1 0,0 1,0-1,-1 1,1 0,0-1,-1 1,0 0,1 0,-1 0,0 0,0 0,0 0,0 0,-1 0,1 1,0-1,-1 0,0 0,1 1,-1 1,-2 56,1-53,-1 0,1 0,1 0,-1 1,1-1,1 0,-1 0,1 0,0 0,1 0,0 0,0-1,0 1,1 0,0-1,0 1,1-1,0 0,0 0,-2-4,0 0,1 0,-1-1,0 1,1-1,-1 1,1-1,-1 0,1 0,-1 0,1-1,0 1,0-1,-1 1,1-1,0 0,0 0,-1 0,1 0,0-1,0 1,-1-1,1 1,0-1,0-1,20-8</inkml:trace>
  <inkml:trace contextRef="#ctx0" brushRef="#br0" timeOffset="93894.715">20200 9031,'63'36,"2"-3,39 14,77 39,-169-81,-2 1,1 0,-1 1,0 0,0 0,-1 1,0 1,0-1,-1 1,0 1,0 0,-1 0,-1 0,0 1,0 0,2 7,22 185,-29-200,1 1,-1-1,1 1,0-1,0 0,0 0,0 0,1 0,-1 0,1 0,0-1,-1 1,1-1,1 0,-1 0,0 0,0 0,1 0,-1-1,1 0,-1 1,1-1,0-1,0 1,-1 0,1-1,0 0,0 0,-1 0,2 0,4-1,-1 0,0 0,0-1,-1 0,1 0,0-1,-1 0,1 0,-1-1,0 0,0 0,0-1,4-4,-2-1,0 0,-1-1,-1 0,0 0,-1 0,0-1,0 0,-1 0,-1-1,0 0,-1 1,0-1,-1 0,-1-1,0 1,0-12,-2 41,1 1,1-1,0 0,2 1,-1-1,2 0,0-1,1 1,1-1,2 3,-5-12,0 0,0 0,1-1,0 1,0-1,1 0,-1 0,1-1,0 1,1-1,-1 0,1 0,0-1,-1 0,1 0,1 0,-1-1,0 0,1 0,-1 0,1-1,0 0,-1 0,1-1,0 0,-1 0,1 0,0-1,-1 0,1-1,5-1,6-7,-1-1,1-1,-2-1,0 0,-1-1,0-1,-1 0,0-1,-2-1,0 0,-1 0,0-1,-1-1,0-4,19-26,-41 84,9-30,0 1,0 0,1 0,0-1,0 2,0-1,1 0,-1 0,2 1,-1-1,1 0,0 1,0-1,1 0,-1 1,1-1,1 0,-1 0,1 0,1 0,-1 0,1 0,0 0,0-1,3 5,4-4,0 0,0 0,0-1,1 0,0-1,0 0,0-1,1 0,-1-1,1 0,0-1,-1 0,1-1,0 0,-1-1,1 0,0-1,-1 0,0-1,11-4,-13 5,0 0,0 0,0-1,-1-1,1 1,-1-1,1-1,-2 0,1 0,0 0,-1-1,0 0,0 0,-1-1,1 0,-2 0,1-1,-1 1,0-1,0 0,-1-1,0 1,-1-1,0 1,5-96,-23 128,10-13,1 0,0 0,1 0,1 1,0 0,0-1,1 1,0 0,1 0,1 0,0-1,2 10,-2-17,1-1,0 1,0-1,1 0,-1 0,1 0,0 0,-1 0,1-1,0 1,1-1,-1 1,0-1,1 0,-1-1,1 1,-1-1,1 1,0-1,0 0,0 0,0-1,-1 1,4-1,5 1,-1 0,1-1,-1-1,1 0,-1 0,0-1,1 0,0-2,1-1,0-1,0-1,-1 0,0 0,-1-1,1-1,-1 0,-1 0,0-1,0-1,-1 1,0-2,-1 1,-1-1,1 0,-2-1,0 0,0 0,-1 0,-1-1,0 1,-1-2,0-38,-3 53,0-1,0 1,-1 0,1-1,0 1,-1-1,1 1,-1 0,1-1,0 1,-1 0,1-1,-1 1,1 0,-1-1,1 1,-1 0,1 0,-1 0,0 0,1 0,-1 0,1-1,-1 1,1 0,-1 1,1-1,-1 0,1 0,-1 0,0 0,1 0,-1 0,1 1,-1-1,1 0,-1 0,1 1,0-1,-1 0,1 1,-1-1,1 0,0 1,-1-1,1 1,0-1,-1 1,1-1,0 1,-21 24,15-18,1 1,0 0,1 0,-1 0,1 0,1 1,0 0,0-1,1 1,0 0,0 1,1-1,0 0,1 0,0 0,0 1,1-1,0 0,1 0,0 0,0 0,1 0,0 0,1-1,0 0,0 1,1-1,0-1,6 8,4-3,1 0,0-1,1-1,0-1,0 0,1-1,0-1,1-1,-1 0,1-1,0-2,1 1,-1-2,1-1,-1 0,1-2,-1 0,1-1,-1-1,6-2,-7 2,1-1,-1-1,0-1,-1 0,1-1,-1-1,-1-1,1 0,-2-1,1-1,-1 0,-1-1,0-1,-1 0,0-1,-1 0,0-1,-2 0,0-1,2-4,8-26,-1 0,-3-2,-1 0,-3-1,-2 0,-2-1,-2 0,-2-20,-7-54,3 122,-1 1,1-1,0 1,-1-1,1 1,-1-1,0 1,0-1,1 1,-1 0,0-1,0 1,0 0,0 0,0 0,-1 0,1 0,0 0,0 0,-1 0,1 0,0 0,-1 1,1-1,-1 0,1 1,-1 0,0-1,1 1,-1 0,1 0,-1 0,0 0,1 0,-1 0,1 0,-1 0,1 1,-1-1,1 1,-1-1,1 1,-1-1,1 1,-1 0,1 0,0 0,-1 0,1 0,0 0,0 0,0 0,0 0,0 1,0-1,0 0,0 1,1-1,-1 1,0-1,1 1,-16 19,1 0,1 1,1 1,1 0,2 1,0 0,1 0,1 1,2 0,0 1,1 5,1-8,1 1,1-1,1 1,1 0,1 0,1-1,2 1,0-1,1 1,7 18,-7-28,1-1,0 0,0 0,1 0,1-1,0 0,1-1,0 0,0 0,2-1,-1 0,1 0,0-2,1 1,0-1,1-1,-1 0,8 2,-9-5,0 0,0 0,1-1,-1-1,1 0,-1 0,1-1,0-1,0 0,-1-1,1 0,0 0,-1-2,1 1,-1-1,0-1,0 0,0-1,0 0,-1 0,1-1,-2 0,1-1,-1 0,0-1,0 0,-1-1,0 1,0-1,-1-1,0 0,10-22,0-1,-3 0,0-1,-2-1,-2 0,-1-1,-2 0,2-27,9-53,-5 0,-3-91,-12 180,-6 30,0 13,0 0,2 1,0-1,1 1,1 0,0 0,1 4,-2 2,-5 19,2 0,1 1,3 0,1 0,2 0,2 0,2 0,1 0,3 0,2-1,1 0,2 0,5 7,-12-38,0 1,1-1,0 0,1-1,0 1,1-1,0-1,0 1,1-2,0 1,1-1,0 0,0-1,1 0,6 2,-14-7,-1-1,1 0,0 0,0-1,0 1,0-1,0 1,-1-1,1 0,0 0,0 0,0 0,0-1,0 1,0-1,0 1,0-1,-1 0,1-1,0 1,-1 0,1-1,-1 1,1-1,-1 0,0 0,1 0,-1 0,0 0,0 0,-1 0,1-1,0 1,-1-1,1 0,-1 1,0-1,0 0,0 0,0-1,8-28</inkml:trace>
  <inkml:trace contextRef="#ctx0" brushRef="#br0" timeOffset="94774.439">23583 9219,'-117'-115,"96"91,21 24,0-1,0 0,0 1,0-1,0 0,-1 1,2-1,-1 0,0 1,0-1,0 0,0 1,0-1,0 1,1-1,-1 0,0 1,1-1,-1 1,0-1,1 0,-1 1,0-1,1 1,-1 0,1-1,-1 1,1-1,-1 1,1 0,0-1,-1 1,1 0,-1 0,1-1,0 1,-1 0,1 0,0 0,-1 0,1 0,0 0,-1 0,1 0,0 0,-1 0,1 0,-1 0,1 0,0 1,-1-1,1 0,0 0,-1 1,1-1,-1 0,1 1,-1-1,1 1,-1-1,1 1,-1-1,250 52,-184-36,254 65,-285-71,-35-10,0 1,0-1,-1 0,1 0,0 0,0 1,0-1,0 0,0 0,0 1,0-1,0 0,0 0,0 1,0-1,0 0,0 0,0 1,0-1,0 0,0 0,0 0,0 1,0-1,1 0,-1 0,0 1,0-1,0 0,0 0,0 0,1 0,-1 1,0-1,0 0,0 0,0 0,1 0,-1 0,0 1,0-1,1 0,-1 0,0 0,0 0,0 0,1 0,-28 2,23-2,-23 0,0 1,0 1,0 1,0 2,0 0,1 2,0 1,1 1,-24 12,45-19,0 0,0 0,1 0,-1 1,1-1,-1 1,1 0,0 0,0 0,0 1,1-1,-1 1,1 0,0-1,0 1,0 0,0 0,1 0,0 0,-1 1,2-1,-1 0,0 1,1-1,0 0,0 1,0-1,0 0,1 1,0-1,0 0,0 0,0 1,1-1,-1 0,1 0,0-1,0 1,1 0,-1-1,1 1,0-1,0 0,3 3,1 0,0-1,1 1,0-2,0 1,0-1,0 0,1-1,-1 0,1 0,0-1,0 0,0-1,0 0,0 0,1-1,-1 0,0 0,0-1,0-1,0 1,0-1,0-1,-1 0,1 0,-1-1,1 0,-1 0,0-1,-1 0,1 0,-1-1,0 0,-1 0,1-1,-1 0,1-4,0-1,-1 0,-1 0,0 0,0-1,-2 1,1-1,-2 0,1 0,-1-14,-5 2,3 25,0-1,-1 1,1 0,0 0,0-1,-1 1,1 0,0 0,-1-1,1 1,0 0,-1 0,1 0,-1-1,1 1,0 0,-1 0,1 0,-1 0,1 0,0 0,-1 0,1 0,-1 0,1 0,0 0,-1 0,1 0,0 1,-1-1,1 0,-1 0,1 0,0 0,-1 1,1-1,0 0,-1 0,1 1,0-1,0 0,-1 1,1-1,0 0,0 1,-1-1,1 0,0 1,0-1,0 0,0 1,0-1,-1 1,1-1,0 0,0 1,-6 8,1 1,0 0,0 1,1-1,0 1,1 0,0 0,1 0,0 0,1 0,0 0,0 0,2 1,-1-1,1 0,1 1,-1-7,0 1,0-1,0 1,1-1,0 1,0-1,0 0,1 0,0 0,0 0,0-1,1 1,-1-1,1 0,0 0,0 0,1 0,-1-1,1 0,-1 0,1 0,0 0,0-1,1 0,-1 0,0 0,1-1,-1 1,1-1,-1-1,1 1,0-1,-1 0,1 0,0-1,-1 1,1-1,-1 0,1-1,-1 0,5-2,2-3,-1-1,-1-1,0 0,0 0,-1-1,0 0,0 0,-1-1,-1-1,0 1,0-1,-1 0,-1-1,0 1,-1-1,0 0,-1 0,0 0,-1-1,-1 1,0-7,1 2,-15 46,9-12,1 1,1-1,1 0,0 1,1-1,1 1,1 1,-2-13,1 0,-1 0,1 0,0-1,1 1,-1 0,1-1,0 1,0-1,1 1,-1-1,1 0,0 0,0 0,0 0,1-1,-1 1,1-1,0 0,0 0,0 0,0-1,0 1,1-1,3 1,-3-1,0-1,-1-1,1 1,0-1,0 1,0-1,-1 0,1-1,0 0,0 1,-1-1,1-1,0 1,-1-1,1 0,-1 0,0 0,1 0,-1-1,0 0,-1 0,1 0,0 0,-1 0,0-1,1 0,-2 1,3-4,5-8,0 0,-1-1,-1 0,0 0,-2-1,1 0,-2-2,28-118,-32 166,-2-15,0 0,1 0,0 0,1 0,0 0,1 0,1-1,0 1,1-1,1 0,0 0,1 0,0 0,0-1,2 0,-1-1,2 1,-1-2,2 1,-1-1,1 0,1-1,0 0,0-1,11 6,11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0.6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15,'18'-5,"24"2,26 0,24 1,16 1,7 1,-18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51:31.9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274 572,'1'-1,"-1"0,0 0,1 0,-1 1,0-1,1 0,-1 0,1 0,0 0,-1 1,1-1,0 0,-1 0,1 1,0-1,0 0,0 1,-1-1,1 1,0 0,0-1,0 1,0-1,0 1,0 0,0 0,0 0,0 0,0-1,0 1,0 1,0-1,0 0,0 0,0 0,0 0,0 1,0-1,0 0,0 1,0-1,-1 1,1-1,0 1,0-1,0 1,0 0,-1-1,1 1,0 0,-1 0,1 0,-1-1,1 1,-1 0,1 0,-1 0,0 0,1 0,-1 0,0 0,0 0,1 0,-1 0,0 0,0 0,0 0,0 0,-1 1,2-6,0 0,-1 0,1 1,-1-1,0 0,0 0,0 0,-1 0,0 1,1-1,-1 0,0 0,-1 1,1-1,-1 1,0-1,1 1,-2 0,1 0,0 0,0 0,-1 0,0 0,0 0,0 1,0 0,0-1,0 1,0 0,-1 1,1-1,-1 0,1 1,-1 0,0 0,1 0,-1 0,0 1,0 0,0-1,1 1,-1 0,0 1,0-1,0 1,-6 0,0 1,-1 0,1 0,0 1,0 0,1 1,-1 0,1 1,0 0,0 0,0 1,1 0,-1 1,2 0,-1 0,1 0,0 1,0 0,1 2,1-4,0 1,1-1,0 1,0 1,0-1,1 0,1 1,-1-1,1 1,0 0,1 0,0 0,0 0,1 0,0 0,0 0,1 0,0 0,0 0,1 0,0 0,0-1,1 1,3 6,1-3,0 0,1-1,0 0,0 0,1-1,0 0,1-1,0 0,0 0,1-1,0 0,0-1,1-1,-1 1,1-2,0 0,3 1,8 1,-1-1,1-1,0-1,0-1,0-1,0-1,0-2,0 0,4-1,-3-1,-1-1,0 0,0-2,0-1,-1-1,0 0,-1-2,0 0,0-2,-1 0,-1-1,-1-1,0-1,-1-1,0 0,-1-1,-1-1,7-12,-1-24,-21 55,0 0,0 0,0 0,-1 0,1 0,0 0,0 0,0 0,-1 1,1-1,0 0,0 0,0 0,-1 0,1 0,0 0,0 0,-1 0,1-1,0 1,0 0,0 0,-1 0,1 0,0 0,0 0,0 0,0 0,-1 0,1-1,0 1,0 0,0 0,0 0,-1 0,1 0,0-1,0 1,0 0,0 0,0 0,0-1,0 1,-3 7,0 1,1 0,0-1,0 1,1 0,0 0,1 0,-1 0,2 0,-1 0,1 0,0 0,1 0,0 0,0-1,0 1,1-1,0 1,1-1,0 0,0 0,0-1,1 1,0-1,0 0,1 0,-1-1,1 1,1-1,-1-1,1 1,0-1,-1 0,2 0,-1-1,0 0,1-1,0 1,-1-2,1 1,0-1,0 0,0 0,0-1,1 0,-6 0,0-1,0 1,0-1,0 1,-1-1,1 0,0 0,0 0,-1-1,1 1,-1-1,1 1,-1-1,0 0,0 0,0 0,0 0,0 0,0 0,0-1,-1 1,1 0,-1-1,1 0,-1 1,0-1,0 0,0 1,-1-1,1 0,-1 0,0 0,1 0,-1 0,0 1,-1-1,1 0,0 0,-1 0,0 0,1 0,-1 1,0-1,-1 0,1 0,-7-12,-1 1,1 0,-2 1,0 0,-1 1,0 0,-1 0,0 1,-1 1,0 0,0 1,-1 0,0 1,-1 1,0 0,0 1,-1 0,-14-2,144 16,30-5,-55-3,0 5,16 5,-98-10,1 1,-1-1,0 1,1 1,-1-1,0 1,0 0,0 1,0 0,-1 0,1 0,-1 1,0 0,0 0,0 0,0 1,-1 0,0 0,0 1,0-1,-1 1,1 0,-1 1,-1-1,1 1,-2 4,0 0,0-1,-1 1,-1 0,0 0,0 0,-1 0,-1 3,0 49,2-61,0 0,0-1,0 1,0-1,1 1,-1-1,1 1,-1-1,1 1,-1-1,1 1,0-1,0 0,0 0,0 1,0-1,0 0,0 0,0 0,0 0,0 0,1 0,-1 0,0 0,1-1,-1 1,1 0,-1-1,1 1,-1-1,1 1,-1-1,1 0,-1 0,1 0,-1 0,2 0,59-15,-46 8,-1-1,0-1,0 0,-1-1,0-1,0 0,-2-1,1 0,-1-1,-1 0,-1-1,0 0,0 0,-1-1,-1-1,-1 1,0-2,2-9,-5 3,-16 50,10-16,-1 1,2 0,0 0,0 0,1 0,1 0,-1 0,3 8,-2-15,0-1,0 1,1-1,-1 0,1 0,0 1,0-1,1 0,-1 0,1-1,0 1,0-1,0 1,0-1,1 0,-1 0,1 0,0-1,0 1,0-1,0 0,0 0,0 0,1 0,7-1,-1 0,1 0,0-1,0 0,-1-1,1-1,-1 1,1-2,-1 0,1 0,-1-1,-1-1,1 1,0-2,-1 1,0-2,-1 1,1-1,-1-1,-1 0,1 0,-1 0,-1-1,1 0,-1-1,-1 0,5-10,-1-3,-1-1,-1 0,-1 0,-2-1,0 0,-1 0,-2-2,-2 48,3 182,-2-187,2 1,0-1,1 0,0 1,1-2,1 1,1-1,0 0,1 0,1-1,1 1,-7-10,0 0,0-1,0 1,1-1,0 0,0 0,0 0,0-1,0 1,1-1,0 0,0 0,0-1,0 0,0 1,0-2,0 1,1-1,-1 1,1-1,-1-1,1 1,-1-1,1 0,-1 0,1-1,-1 0,1 0,-1 0,1 0,-1-1,0 0,0 0,0-1,1 0,4-7,0 0,-1-1,0-1,-1 1,0-2,-1 1,0-1,-1 0,0 0,-1-1,-1 1,0-1,-1 0,2-15,40-290,-21 113,21-17,-39 207,-4 21,-6 29,-23 194,2 172,25-386,-1-4,0 1,1 0,0 0,0-1,2 1,-1 0,1-1,1 1,0-1,0 1,1-1,0 0,1-1,1 3,-4-10,1 0,-1 0,0 0,1 0,-1 0,1-1,0 1,-1-1,1 0,0 0,0 0,0 0,0 0,0 0,0-1,0 0,0 1,0-1,0 0,0-1,0 1,0 0,0-1,0 0,0 0,0 0,0 0,1-1,80-45,-70 37,-9 7,10-8,0 1,0 0,1 2,0 0,1 0,0 2,14-4,-29 9,0 1,1-1,-1 1,0 0,1 0,-1 0,1 0,-1 0,0 0,1 1,-1-1,0 1,1 0,-1-1,0 1,0 0,0 1,0-1,0 0,0 0,0 1,0-1,0 1,-1 0,1-1,0 1,-1 0,0 0,1 0,-1 0,0 0,0 1,0-1,0 0,-1 0,1 1,0-1,-1 0,0 1,0-1,1 1,-1 6,1-1,-1 1,0 0,-1 0,0 0,-1 0,1 0,-2-1,1 1,-1-1,-1 1,1-1,-1 0,-1 0,0-1,0 1,0-1,-5 5,6-7,-1-1,1 0,-1 0,1 0,-1 0,0-1,-1 0,1 0,-1 0,1-1,-1 1,0-1,0-1,0 1,0-1,0 0,0 0,0-1,0 0,0 0,0 0,0-1,0 0,0 0,0-1,0 1,-5-3,8 3,0 0,0-1,0 1,0-1,0 1,0-1,0 0,0 0,1 0,-1-1,1 1,-1-1,1 1,0-1,0 0,0 0,1 0,-1 0,1 0,-1 0,1 0,0-1,0 1,0 0,1-1,-1 1,1 0,0-1,0 1,0-1,0 1,1-1,-1 1,1 0,0-1,0 1,0 0,1 0,-1 0,1 0,-1 0,1 0,1-1,11-10,0 2,1 0,1 0,0 2,0 0,1 0,0 2,1 0,-1 1,2 1,-1 1,1 0,11-1,0-2,1 2,-1 0,1 2,0 1,7 2,-36 1,1-1,-1 1,1 0,-1 1,1-1,-1 0,0 1,1-1,-1 1,0 0,1 0,-1 0,0 0,0 0,0 0,0 0,0 1,0-1,0 1,0 0,-1-1,1 1,0 0,-1 0,0 0,1 0,-1 0,0 0,0 1,0-1,0 0,-1 1,1-1,0 1,-2 74,0-68,-1 0,2 0,0 1,0-1,0 0,1 1,1-1,-1 0,1 0,1 0,3 7,-5-14,0 0,0 0,0-1,0 1,1 0,-1-1,0 1,1-1,0 0,-1 1,1-1,0 0,-1 0,1 0,0 0,0 0,0 0,0-1,0 1,0-1,0 1,0-1,0 0,0 0,1 0,0 0,14-3</inkml:trace>
  <inkml:trace contextRef="#ctx0" brushRef="#br0" timeOffset="262.207">3389 278,'-16'-4,"-8"-3,8 4,15 4,19 6,7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51:33.3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1112,'110'373,"-108"-363,-2-9,0 1,0-1,0 0,0 1,0-1,0 1,0-1,0 0,0 1,1-1,-1 0,0 1,1-1,-1 0,1 0,0 1,-1-1,1 0,0 0,0 0,0 0,-1 0,1 0,0 0,1 0,-1 0,0 0,0-1,0 1,0 0,1-1,-1 1,0-1,0 1,1-1,-1 0,0 0,1 1,0-1,10-8,0-1,-1 1,-1-2,0 0,0 0,-1-1,0 0,5-8,-1 2,165-235,-163 227,-36 53,17-23,1 1,-1-1,1 1,0-1,0 1,1 0,0 0,0 0,0 1,1-1,0 0,0 1,0-1,1 1,0-1,0 0,1 1,0-1,0 1,0-1,1 0,0 0,1 3,2-3,0 1,0-1,1 0,0 0,0 0,0-1,1 0,0 0,-1-1,2 0,-1 0,0 0,1-1,6 2,117 26,-93-24,1-1,0-2,1-1,-1-2,1-2,-1-2,0-1,0-2,23-8,-58 14,0-1,1 0,-1 0,0 0,-1 0,1-1,0 0,0 0,-1 0,1 0,-1 0,1-1,-1 0,0 1,0-1,0 0,-1-1,1 1,-1 0,0-1,1 1,-2-1,1 0,0 0,-1 1,0-1,1 0,-2-1,1 1,0 0,-1 0,0 0,0 0,0 0,0 0,-1-1,1 1,-2-2,-4-4,1 1,-2 0,0 0,0 1,0 0,-1 0,0 0,0 1,-1 1,0-1,-1 1,1 1,-1 0,0 0,0 1,0 0,-1 1,0 0,1 1,-1 0,0 1,0 0,0 0,0 1,-2 1,9-1,-1 0,0 0,1 0,-1 1,1 0,-1 0,1 0,0 1,-1-1,1 1,0 0,0 0,0 0,0 1,0 0,1-1,-1 1,1 0,0 1,0-1,0 1,0-1,0 1,1 0,0 0,0 0,0 0,0 1,0-1,1 0,0 1,0-1,0 1,1-1,-1 1,1-1,0 1,1 2,0-1,1 0,0-1,0 0,0 1,1-1,0 0,0 0,0 0,0-1,1 1,0-1,0 0,0 0,0 0,1 0,0-1,-1 0,1 0,0 0,1-1,-1 1,2-1,7 3,-1 0,1-1,0-1,0 0,0-1,0-1,1 0,7-1,-12 0,-1-1,0-1,0 1,1-1,-1-1,0 0,-1 0,1-1,-1 0,1 0,-1-1,-1 0,1 0,-1-1,1 0,-2-1,1 1,-1-1,0-1,4-5,-15 25,2 0,0 0,0 0,1 0,0 0,1 1,1-1,0 0,0 1,2 3,-1-12,1 1,0-1,0 0,1 0,-1 0,1 0,-1 0,1 0,1 0,-1-1,0 0,1 0,0 0,-1 0,1 0,1-1,-1 1,0-1,0 0,1-1,-1 1,5 0,104 13,-98-15,1-1,-1-1,0 0,0-1,0-1,0 0,-1-1,0 0,0-1,0-1,-1 0,1-1,-2-1,1 0,-1 0,-1-1,0-1,0 0,-1 0,-1-1,1 0,4-10,7-24,-2-1,-2-1,-2 0,-2-1,-2-1,-3 1,-1-2,-3-3,-3 49,19-171,-7-1,-9-103,-4 269,0 2,0 1,0 0,-1-1,0 1,-1 0,1-1,-2 1,1 0,-1 0,0 1,2 6,0 0,0 1,0-1,0 1,0 0,0-1,0 1,0 0,0-1,0 1,-1 0,1 0,0 0,0 0,0 0,0 0,0 0,0 0,0 1,0-1,0 0,0 1,0-1,0 1,0-1,0 1,0-1,0 1,0 0,0-1,0 1,1 0,-1 0,0-1,1 1,-1 0,0 0,1 0,-1 0,1 0,-1 0,1 0,0 0,-1 0,1 0,0 2,-15 25,1 1,2 0,1 1,1 1,2-1,1 2,1-1,2 1,0 14,0 22,3 1,3-1,3 0,3 0,3 0,3-1,3-1,2 0,7 6,-19-49,1-1,1 0,1 0,1-1,1 0,0-1,2-1,0 0,2 0,0-2,8 7,-20-21,0 0,0 0,1 0,0 0,-1-1,1 0,0 0,0 0,0-1,0 0,0 0,1 0,-1 0,0-1,0 0,1 0,-1 0,0-1,0 0,0 0,1 0,-1 0,0-1,0 0,-1 0,1-1,0 1,-1-1,2-1,10-9,0-1,0 0,-2-1,0-1,-1 0,9-14,22-27,-44 57,0 1,0-1,1 0,-1 0,0 0,0 0,0 0,0 0,0 1,1-1,-1 0,0 0,0 0,0 0,0 0,1 0,-1 0,0 0,0 0,0 0,0 0,1 0,-1 0,0 0,0 0,0 0,0 0,1 0,-1 0,0 0,0 0,0 0,0 0,1 0,-1 0,0 0,0 0,0-1,0 1,1 0,-1 0,0 0,0 0,0 0,-6 20,5-18,-11 29,7-19,0-1,0 1,1 1,1-1,0 0,0 1,2 0,-1-1,2 1,-1 0,2 6,1-15,0 1,1-1,-1 1,1-1,0 0,0 0,0 0,0 0,1-1,-1 0,1 1,0-1,0 0,0-1,1 1,-1-1,1 0,-1 0,1 0,0-1,0 1,-1-1,1 0,0-1,0 1,0-1,0 0,0 0,2-1,33 0</inkml:trace>
  <inkml:trace contextRef="#ctx0" brushRef="#br0" timeOffset="262.883">2406 1072,'-15'-9,"-11"-5,-2-1,0 1,4-1,1-1,4 2</inkml:trace>
  <inkml:trace contextRef="#ctx0" brushRef="#br0" timeOffset="263.883">1578 697,'22'-9,"36"-3,39 0,39 6,32 7,-14 3</inkml:trace>
  <inkml:trace contextRef="#ctx0" brushRef="#br0" timeOffset="1457.087">2808 1139,'-15'26,"2"0,0 1,2 1,1 0,2 0,0 1,2 0,1 0,1 12,7 20,-2-59,-1-1,0 0,1 0,-1 1,1-1,0 0,-1 0,1 0,0 0,0 0,0 0,0 0,0 0,0 0,0 0,0 0,0-1,0 1,0 0,0-1,1 1,-1-1,0 1,1-1,-1 0,0 1,0-1,1 0,-1 0,1 0,-1 0,0 0,1 0,-1 0,0-1,0 1,1 0,-1-1,0 1,0-1,1 0,-1 1,1-1,8-6,0 0,0 0,-1-1,0 0,0 0,-1-1,0 0,-1-1,0 0,0 0,-1 0,0-1,-1 0,0 0,3-11,-3 8,-1 0,0 0,-1-1,-1 1,0-1,-1 0,0 1,-2-15,0 23,1-1,-1 0,-1 0,0 1,0-1,0 1,0 0,-1-1,0 1,0 0,-1 1,0-1,0 1,0-1,-1 1,0 0,0 1,0-1,0 1,-2-1,-1 0,0 1,0 0,0 0,-1 1,1 0,-1 1,0-1,0 2,0-1,0 1,0 1,0-1,0 2,0-1,0 1,-4 1,13-2,-1 0,1 0,-1 0,0 0,1 0,-1 0,1 0,-1 0,0 0,1 0,-1 1,1-1,-1 0,1 0,-1 0,1 1,-1-1,1 0,-1 1,1-1,-1 0,1 1,-1-1,1 1,0-1,-1 0,1 1,0-1,-1 1,1-1,0 1,0 0,0-1,-1 1,1-1,0 1,0-1,0 1,0 0,0-1,0 1,0-1,0 1,0-1,0 1,0 0,0-1,27 18,11-8,1 0,1-3,0-1,40 0,-38-2,30 2,153 21,-221-27,-1 0,0 1,1-1,-1 1,1 0,-1-1,0 1,0 1,1-1,-1 0,0 1,0 0,0 0,-1 0,1 0,0 0,-1 0,1 1,-1-1,0 1,0-1,0 1,0 0,0 0,-1 0,1 0,-1 0,0 1,0-1,0 0,0 3,-7 43,4-46,1 1,-1 0,1 0,0 0,1 0,-1 0,1 1,0-1,0 0,0 0,0 0,1 0,0 0,0 0,0 0,0 0,0 0,1 0,0-1,0 1,0 0,0-1,0 0,1 1,0 0,5 1,1 0,0-1,-1 0,1 0,1-1,-1 0,0-1,1 0,0 0,-1-1,1 0,0-1,-1 0,1 0,0-1,-1-1,1 1,0-2,-1 1,2-2,-2 1,0-1,1 0,-1 0,-1-1,1 0,-1-1,0 0,0 0,0-1,-1 0,0 0,-1-1,0 0,0 0,0 0,-1-1,0 0,-1 0,0 0,0 0,-1-1,0 1,-1-1,0 0,-1 0,0 0,0 0,-1-2,-5-25,-11 47,13-4,1 0,-1 1,1-1,0 0,1 0,0 1,0-1,0 1,1-1,-1 1,2 0,-1-1,1 1,0-1,0 1,1-1,0 0,0 0,0 1,1-1,0-1,0 1,0 0,4 4,2 2,1 0,0-1,0 0,1-1,1 0,0-1,0 0,0-1,1 0,7 3,11 2,1 0,0-2,1-2,0-1,0-1,1-2,0-1,13-2,-33-1,-1-1,0-1,0 0,0-1,0 0,0-1,0 0,3-3,-11 5,-1-1,0 0,0 0,0 0,0-1,0 1,-1-1,1 0,-1 0,0 0,1-1,-2 1,1-1,0 0,-1 0,1 0,-1 0,0 0,-1 0,1 0,-1-1,1 1,-1 0,-1-1,1-1,-1 0,0-1,0 0,0 1,-1-1,0 0,-1 1,0 0,0-1,0 1,0 0,-1 0,0 0,-1 0,1 0,-1 1,0 0,0 0,-1 0,0 0,0 1,0-1,0 1,0 0,-1 1,0-1,0 1,0 1,0-1,0 1,0 0,-1 0,1 1,-1-1,0 2,1-1,-1 1,0 0,1 0,-1 1,1 0,-1 0,-1 0,1 1,-1 0,1 0,0 0,0 1,0 0,0 0,0 0,1 1,0 0,-1 1,1 0,1 0,-1 0,1 0,0 1,0 0,0 0,1 0,0 0,0 1,1 0,0 0,0 0,1 0,-1 0,1 0,1 1,0-1,0 1,0-1,1 1,0 2,1-5,1-1,-1 0,1 0,0 0,0 0,1 0,-1 0,1-1,0 1,0-1,0 1,0-1,0 0,1 0,-1-1,1 1,0-1,0 0,0 0,0 0,0 0,0-1,1 0,-1 0,0 0,1 0,6 1,0 0,1-1,-1-1,0 0,0 0,1-1,-1 0,0-1,11-4,-13 4,0-1,1-1,-1 0,-1 0,1-1,0 0,-1 0,0-1,-1 0,1 0,-1-1,0 0,-1 0,1-1,-2 0,1 0,-1 0,0-1,-1 1,3-9,-15 55,8-31,1 0,-1-1,1 1,0-1,1 1,-1-1,2 1,-1-1,0 0,1 0,0 0,1-1,-1 1,1-1,0 1,1-1,-1 0,1-1,0 1,0-1,0 0,1 0,-1-1,1 1,0-1,0-1,0 1,0-1,1 0,-1 0,1-1,-1 0,3 0,5 2,0-1,-1-1,1 0,0-1,0 0,0-1,0-1,0 0,0-1,-1-1,0 0,1 0,-1-2,-1 1,1-2,-1 0,0 0,-1-1,0 0,0-1,0-1,-1 1,-1-2,0 1,1-3,8-19,-2-1,-2-1,-1-1,-1 0,-2 0,-1-1,-2 0,-2-1,0-17,6-30,-5 0,-3-1,-4-15,0 78,-1 0,-1 1,-1 0,-1-1,-5-13,9 31,0-1,-1 0,0 1,0 0,0-1,-1 1,1 0,-1 0,0 1,0-1,0 0,-1 1,1 0,-1 0,0 0,0 0,0 0,0 1,0 0,-1 0,1 0,-1 0,1 1,-1 0,0 0,1 0,-6 0,-2 3,0 0,0 1,1 0,-1 1,0 1,1-1,0 2,0 0,1 0,0 1,0 0,0 1,1 0,0 0,0 1,1 0,1 1,-2 1,-5 5,2 0,-1 1,2 0,0 1,1 0,1 1,1 0,0 0,2 1,0 0,1 0,1 0,1 1,1-1,0 1,2 0,0-1,2 1,0 0,1-1,1 0,1 1,5 10,40 57,7-14</inkml:trace>
  <inkml:trace contextRef="#ctx0" brushRef="#br0" timeOffset="1836.072">5455 136,'0'-2,"-2"8,-4 14,-2 16,-2 11,0 5,2 2,2-2,8-7,9-12,7-11,1-9</inkml:trace>
  <inkml:trace contextRef="#ctx0" brushRef="#br0" timeOffset="2094.427">5709 257,'4'-23,"2"-17,0-10,-2-1,0 5,-4 14,-7 18,-6 23,-5 24,-1 24,4 21,5 17,5 14,4-13</inkml:trace>
  <inkml:trace contextRef="#ctx0" brushRef="#br0" timeOffset="2650.82">4733 1272,'2'0,"1"2,0 6,0 10,-1 14,-1 12,1 13,13 8,16 4,27-1,28-6,-1-15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51:27.2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803 562,'-3'13,"0"17,3 16,3 19,1 16,0 13,-1 8,0 6,-4-1,-6-4,-3-8,-4-14,2-14,0-15,2-18</inkml:trace>
  <inkml:trace contextRef="#ctx0" brushRef="#br0" timeOffset="306.182">1150 602,'-7'0,"-4"9,-3 15,1 18,3 19,3 17,3 15,2 13,1 6,1 3,0-5,1-8,0-9,-1-14,-2-14,-1-17</inkml:trace>
  <inkml:trace contextRef="#ctx0" brushRef="#br0" timeOffset="561.5">696 1217,'-19'0,"-12"0,-5 2,0 1,5 2,7 5,13 3,17 0,23-4,25-2,26-7,25-6,21-4,15-3,8 1,-3 2,-13 8,-29 4</inkml:trace>
  <inkml:trace contextRef="#ctx0" brushRef="#br0" timeOffset="855.244">1846 1364,'-35'-14,"-1"2,0 1,0 2,-27-3,52 11,-1 0,1 0,-1 1,1 1,-1 0,1 1,-1 0,1 0,0 1,0 1,0 0,1 0,-1 1,1 1,0-1,1 2,-4 2,5-2,0 0,0 0,1 1,0 0,1 1,-1-1,2 1,-1 0,1 1,1-1,0 1,2-7,1 0,0 0,0 1,0-1,1 0,-1 0,1 0,-1 1,1-1,0 0,1 0,-1 1,0-1,1 0,0 0,0 0,0 1,0-1,0 0,0 0,1 0,0-1,-1 1,1 0,0-1,0 1,1-1,-1 1,0-1,1 0,-1 0,1 0,0-1,0 1,0-1,2 2,9 0,0 1,0-2,0 0,0-1,0 0,0-1,1-1,-1 0,0-1,0 0,0-1,0-1,-1 0,1-1,-1 0,0-1,-1-1,1 0,-1-1,-1 0,1 0,2-4,-6 6,0-1,0 0,-1 0,0 0,0-1,0 0,-1 0,0-1,-1 1,0-2,0 1,-1 0,0-1,-1 0,0 1,-1-1,1-2,-6 9,-2 13,-1 13,0 0,2 0,1 0,1 0,1 0,1 1,1 0,-1-16,-1-1,2 1,-1 0,1 0,0 0,1-1,0 1,0-1,1 1,0-1,0 0,1 0,-1 0,1 0,1-1,0 0,0 0,0 0,0 0,1-1,0 0,0 0,0 0,1-1,0 0,0 0,0-1,0 0,0 0,1 0,-1-1,1-1,0 1,-1-1,3 0,33-9,-4-5</inkml:trace>
  <inkml:trace contextRef="#ctx0" brushRef="#br0" timeOffset="2037.079">2219 1231,'2'-3,"0"1,0 0,1 0,-1 0,0 0,1 1,-1-1,1 1,-1-1,1 1,0 0,0 0,0 0,-1 0,1 1,0-1,0 1,0 0,0-1,0 1,0 1,0-1,0 0,0 1,0-1,0 1,-1 0,1 0,0 0,0 1,-1-1,2 1,5 3,0 1,0 0,0 0,-1 1,0 0,0 0,0 1,2 4,3 6,0 1,-2 1,0 0,-1 0,-1 1,-1 0,-1 1,0 0,-2 0,-1 0,-1 1,1 17,-1 31,-3 0,-4 1,-6 27,4-41,0-25,3-1,0 1,2 0,2-1,0 1,6 22,-7-50,1 0,0 0,0 0,0 0,1 0,0-1,-1 1,2-1,-1 1,0-1,1 0,0 0,0 0,0 0,0 0,1-1,0 1,-1-1,1 0,0 0,1-1,-1 1,0-1,1 0,0 0,-1 0,1-1,0 1,0-1,0 0,-1-1,1 1,0-1,0 0,0 0,0-1,0 1,0-1,0 0,0-1,0 1,-1-1,1 0,1-1,-2 0,0 0,0-1,0 0,-1 1,0-1,1 0,-2-1,1 1,0-1,-1 1,0-1,0 0,0 1,-1-1,1 0,-1 0,0 0,-1-1,1 1,-1 0,0-4,-18-108,4 68,-2 1,-2 1,-2 1,-3 0,-1 2,-2 0,-2 2,-1 1,-16-14,31 39,-1 2,-1-1,0 2,-1 0,0 1,-1 1,-1 0,1 1,-1 2,-1-1,-13-2,94 12,148 5,0-9,205-29,-300 6,-112 26,-1 0,0 0,0 0,0-1,0 1,0 0,0-1,0 1,0 0,0-1,0 0,0 1,0-1,0 1,0-1,0 0,0 0,0 0,-1 1,1-1,0 0,-1 0,1 0,0 0,-1 0,0 0,1 0,-1 0,1 0,-1-1,0 1,0 0,0 0,0 0,0 0,0 0,0 0,0-1,0 1,0 0,-1 0,1 0,0 0,-1 0,1 0,-1 0,1 0,-1 0,1 0,-1 0,0 0,0 0,1 0,-1 1,0-1,0 0,0 0,0 1,0-1,0 1,0-1,0 1,0-1,0 1,-16-8,0 1,0 1,-1 0,1 1,-1 1,0 1,-1 0,1 2,-16 0,26 0,0 0,0 0,0 1,0 0,0 1,0-1,0 2,1-1,-1 1,0 0,0 1,1 0,0 0,-1 0,1 1,1 0,-1 1,0 0,1 0,0 0,0 0,1 1,0 0,-1 0,2 1,-1 0,0 2,2-3,1 0,0 0,0 1,1-1,0 0,0 1,0-1,1 1,0-1,0 1,0-1,1 0,0 1,1-1,-1 0,1 1,0-1,1 0,0 0,0-1,0 1,0-1,1 1,0-1,0 0,0 0,1-1,0 1,0-1,0 0,0 0,0-1,1 0,0 0,0 0,0 0,0-1,3 1,6-1,-1 0,0-1,0 0,1-2,-1 1,0-2,0 0,0 0,0-2,0 1,0-2,-1 0,0-1,0 0,0-1,-1 0,0-1,0 0,-1-1,0 0,-1-1,1 0,-2-1,0 0,7-11,-5 5,-2 4,-10 30,-1-9,0 0,1 1,0-1,0 1,1-1,0 1,1-1,0 0,0 1,1-1,0 0,0 1,1-1,0-1,0 1,1 0,0-1,0 1,1-1,0-1,0 1,1-1,0 1,0-2,0 1,1-1,-1 0,2 0,-1 0,0-1,3 1,-3-2,0 0,0 0,0-1,0 0,0 0,1-1,-1 0,1 0,-1 0,1-1,-1 0,1-1,-1 0,0 0,1-1,-1 1,0-1,0-1,0 0,0 0,0 0,-1-1,1 0,-1 0,0 0,0-1,-1 0,1 0,-1 0,0-1,0 0,-1 0,1-1,1-10,-1-1,-1 1,0-1,-1 0,-1 0,-1 0,0 0,-2 0,0-1,-1 1,0 0,-2 1,0-1,-1 1,-4-11,2 1,7 26,-1 1,1-1,-1 0,1 1,0-1,-1 0,1 0,0 1,0-1,-1 0,1 0,0 0,0 1,0-1,0 0,0 0,0 0,0 0,0 1,1-1,-1 0,0 0,0 1,1-1,-1 0,0 0,1 1,-1-1,1 0,-1 1,1-1,-1 1,1-1,-1 0,1 1,0-1,-1 1,1 0,0-1,-1 1,1-1,0 1,0 0,-1 0,1-1,0 1,0 0,0 0,-1 0,1 0,0 0,0 0,0 0,-1 0,1 0,0 0,0 1,0-1,-1 0,1 0,0 1,-1-1,1 1,173 44,-151-39,-7-4,-1 1,0 1,0 1,0 0,0 1,-1 0,0 1,0 1,9 7,-21-13,1 1,0 0,-1-1,0 1,1 0,-1 0,0 1,-1-1,1 0,-1 1,1-1,-1 1,0-1,0 1,0 0,-1-1,1 1,-1 0,0-1,0 1,0 0,-1 0,1-1,-2 3,-33 87,22-67,10-18,0-4,0 0,0 0,1 1,0-1,0 1,0-1,0 1,1 0,0 0,0 0,0 0,1 0,-1 0,1 0,0 0,1 0,-1 0,1 0,0 0,0-1,1 1,-1 0,1 0,0-1,1 2,2-3,0 1,1-1,-1 0,1 0,0 0,0-1,0 0,0 0,0-1,0 0,1 0,-1 0,1 0,55 3,0-3,1-2,-1-3,34-7,-56 6,66-7</inkml:trace>
  <inkml:trace contextRef="#ctx0" brushRef="#br0" timeOffset="2432.066">4947 1444,'-20'-9,"0"2,-1 0,1 1,-1 1,-1 1,1 0,0 2,-1 1,-13 1,30 1,1 0,-1 0,0 1,0-1,1 1,-1 1,1-1,-1 1,1-1,0 1,0 0,1 1,-1-1,0 1,1 0,0-1,0 1,0 1,1-1,-1 0,1 1,0-1,0 1,0 0,1 0,-1 4,0-1,0 1,0 0,1 0,1 0,-1 0,2 0,-1 0,1 0,0 0,1 0,0 0,1 0,-1-1,4 6,-3-9,1 1,0-1,1 0,-1-1,1 1,0-1,0 0,0 0,1 0,-1-1,1 1,0-2,0 1,0 0,0-1,1 0,-1-1,1 0,-1 0,1 0,-1 0,1-1,-1 0,1-1,-1 1,1-1,-1-1,1 1,-1-1,0 0,0-1,0 1,0-1,0 0,0-1,-1 1,0-1,1-1,6-3,0-2,-1 1,0-2,-1 1,0-1,-1-1,0 0,-1 0,0-1,-1 0,0 0,-1-1,4-13,3-14,-2-1,-2 1,-2-2,-1-11,30-479,-36 477,-3 34,-8 34,-3 27,1 0,3 0,1 1,1 1,5-25,-19 110,5 0,2 69,22-27,-5-157,1-1,-1 1,1-1,1 0,0 0,1 0,0 0,0-1,1 1,0-1,0-1,1 1,1-1,2 2,2 0,1-2,1 1,-1-2,1 1,0-2,1 0,-1-1,1 0,11 1,57 12</inkml:trace>
  <inkml:trace contextRef="#ctx0" brushRef="#br0" timeOffset="10025.987">0 68,'7'20,"7"16,5 11,2 7,0 3,0-2,-2-5,-3-8,-2-13,-1-10,0-16,-3-8</inkml:trace>
  <inkml:trace contextRef="#ctx0" brushRef="#br0" timeOffset="10280.842">255 295,'2'-18,"3"-16,1-12,-1-6,-1-1,-1 6,-2 14,0 21,-3 24,-3 27,-1 23,0 23,9 13,10 5,3-15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51:44.1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1,'7'0,"27"0,1 0,-1 3,0 1,7 3,459 86,-226-33,353-10,-464-25,199 21,218-38,-358-10,-206 2,-14-1,0 0,1 0,-1 1,0-1,0 1,1 0,-1 0,0 0,1 0,-1 0,0 0,1 1,-1-1,0 1,0-1,1 1,-1 0,0 0,0 0,0 0,0 0,0 0,0 1,0-1,-1 1,1-1,0 1,-1 0,1 0,-1 0,0 0,0 0,1 0,-1 0,-1 0,2 1,-6 152,5-74,3 1,4-1,4 0,6 41,-6 0,-5 1,-7 78,-3-134,-2 4,4-1,2 0,3 1,6 13,10 23,-19-105,1-1,-1 1,1-1,-1 1,1-1,0 0,0 0,-1 0,1 0,0 0,0 0,0 0,0 0,0-1,0 1,0-1,0 0,0 0,1 1,-1-1,0-1,0 1,0 0,0 0,0-1,0 1,0-1,0 0,0 1,0-1,0 0,0 0,0 0,-1-1,1 1,0 0,-1-1,9-2,20-8,1 2,0 0,1 2,0 2,0 1,0 1,12 1,312 33,417 32,-381-44,193 21,-280-31,-201 12,42 4,-143-24,0-1,-1 1,1 0,0-1,0 1,-1-1,1 0,-1 0,1 0,-1 0,1 0,-1-1,0 1,1-1,-1 0,0 1,0-1,0 0,0 0,-1 0,1 0,0-1,-1 1,0 0,1-1,-1 1,0-1,0 0,16-78,-17 76,8-98,-4 0,-5 0,-5 0,-6-18,-8-11,-6 2,-38-111,59 226,0 0,2-1,0 1,0-1,1 1,1-1,1 0,0 0,1 1,2-4,0 6,0-1,-1 1,0 0,-1-1,0 1,-1-1,-1 0,0 1,-1-1,0 1,-1 0,0 0,-2 0,1 0,-1 0,-1 1,0 0,-2-1,-79-80,86 92,1 1,-1 0,1-1,-1 1,1 0,-1-1,1 1,0 0,-1-1,1 1,0-1,-1 1,1 0,0-1,-1 1,1-1,0 1,0-1,0 1,0-1,-1 0,1 1,0-1,0 1,0-1,0 1,0-1,0 1,0-1,1 1,-1-1,0 1,0-1,0 1,0-1,1 1,-1-1,0 1,0-1,1 1,-1-1,0 1,1 0,-1-1,1 1,-1-1,1 1,-1 0,0 0,1-1,30-5,-30 6,186-12,107 11,-157 2,472 13,303 27,-799-41,78 0,0 7,42 14,-36-3,1-8,93-12,-93 1,-26-1,-171 1,0 1,0 0,0 0,0-1,0 1,0 0,0 0,0 0,0 1,0-1,0 0,0 0,0 0,0 1,0-1,0 1,0-1,0 0,0 1,0 0,0-1,0 1,0 0,-1-1,1 1,0 0,-1 0,1 0,0-1,-1 1,1 0,-1 0,1 0,-1 0,0 0,1 0,-1 0,0 0,0 0,1 0,-1 0,0 0,0 1,0-1,-1 0,1 0,0 0,0 0,0 0,-25 260,-25 173,30-273,8 0,7 127,-8-3,12-282,1 1,-1 0,1-1,0 1,0 0,0 0,0-1,1 1,-1 0,1-1,0 1,0-1,0 1,1-1,-1 1,1-1,0 0,0 1,0-1,0 0,1-1,-1 1,1 0,-1-1,1 1,0-1,0 0,0 0,1 0,-1 0,0 0,1-1,0 1,128 4,-87-8,342-38,-17 34,448-29,-184 44,-313 7,-60 0,98 24,-74-27,-241-5,-38-7,-1 1,0-1,1 0,-1 0,0-1,1 1,-1-1,1 0,-1-1,0 1,6-2,-8-1,0 0,0 0,-1 0,1 0,-1 0,0-1,0 1,0-1,0 1,-1-1,1 0,-1 1,0-1,0 0,0 0,-1 0,1 0,-1 0,0 0,0 0,-1 0,1 0,-2-3,3-6,6-533,31 50,-36 466,-2-1,-1 1,-1 0,-1 0,-2 0,0 0,-3 1,0 0,-2 0,-1 1,-1 0,-2 1,0 1,-18-24,24 39,1 0,0 0,0 0,1-1,1 0,0 0,1-1,-1-3,-21-39,26 54,0 0,0 0,1 1,-1-1,0 0,0 0,0 1,1-1,-1 0,0 1,1-1,-1 0,1 1,-1-1,1 0,-1 1,1-1,-1 1,1-1,-1 1,1-1,0 1,-1 0,1-1,0 1,0 0,-1-1,1 1,0 0,0 0,-1 0,1-1,0 1,0 0,-1 0,1 0,0 0,0 1,-1-1,2 0,-2 0,225-8,-87 8,638-23,21-60,-703 73,-93 10,0 0,0 0,0 1,0-1,0 0,0 0,-1 1,1-1,0 0,0 1,0-1,0 1,0-1,-1 1,1-1,0 1,0 0,-1-1,1 1,0 0,-1 0,1 0,-1-1,1 1,-1 0,0 0,1 0,-1 0,0 0,1 0,-1 0,0 0,0 0,0-1,0 1,0 0,0 0,0 0,0 0,0 0,-1 0,1 0,0 0,-1 0,1 0,0 0,-1 0,1-1,-1 1,1 0,-1 0,0-1,1 1,-1 0,0 0,-3 12,0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51:47.94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31 541,'0'23,"0"16,0 14,0 6,0 4,0 1,0-1,-2-7,-1-13</inkml:trace>
  <inkml:trace contextRef="#ctx0" brushRef="#br0" timeOffset="226.428">71 220,'-14'-7,"-6"1,0 2,5 10,13 8,15 6,15 5,3-3</inkml:trace>
  <inkml:trace contextRef="#ctx0" brushRef="#br0" timeOffset="1437.36">753 902,'-67'-38,"50"27,0 1,-1 0,0 1,-1 1,0 1,0 0,-14-2,28 9,-1-1,0 1,1 0,-1 0,0 1,1-1,-1 1,1 0,-1 1,1-1,-1 1,1 1,0-1,0 1,0-1,0 1,0 1,1-1,-1 1,1-1,0 1,0 1,1-1,-1 0,1 1,0 0,0 0,0 0,1 0,-1 0,2 1,-3 4,2-3,0 0,0 0,1 1,-1-1,2 0,-1 1,1-1,0 1,0-1,1 0,0 1,1-1,-1 0,1 0,1 0,-1 0,1 0,1 0,-1-1,1 0,0 1,0-1,1-1,0 1,2 1,-2-2,0-1,1 0,-1-1,1 1,0-1,0-1,0 1,0-1,1 0,-1 0,1-1,-1 1,1-1,-1-1,1 0,0 0,-1 0,1 0,0-1,-1 0,1-1,4-1,1-1,0-1,-1 0,1-1,-1 0,-1 0,1-1,-1-1,0 0,-1 0,0-1,6-8,1-3,-1 0,-1-1,-1-1,-1-1,-1 1,-1-2,-1 0,-2 0,0 0,-1-1,-1 0,-2 0,0 0,-2 0,-1-1,0 1,-2 0,-1-1,-1 1,-2 1,-7-25,-25-26,37 74,1 0,-1 1,1-1,-1 0,0 0,1 0,-1 0,0 1,1-1,-1 0,0 1,0-1,0 0,0 1,0-1,0 1,0 0,0-1,0 1,0 0,0-1,0 1,0 0,0 0,0 0,0 0,0 0,0 0,0 0,0 1,0-1,0 0,0 0,0 1,0-1,0 1,0-1,0 1,0-1,1 1,-1-1,0 1,0 0,0 0,1-1,-1 1,0 0,1 0,-1 0,1 0,-1 0,-20 55,15-2,2-1,2 1,2 0,3 0,2 0,8 28,-9-45,1 0,2 0,2-1,1 0,1-1,3 0,10 21,-19-49,0 0,0 0,1 0,0 0,0-1,0 0,1 0,0-1,0 0,0 0,0-1,1 0,0 0,0-1,0 0,0 0,1 0,-1-1,1-1,-1 0,1 0,0 0,0-1,-1-1,1 1,0-1,-1-1,1 1,-1-2,5-1,7-2,-1-1,1 0,-2-2,0 0,0-1,0-1,-1 0,-1-2,0 0,5-6,-13 12,0-1,-1-1,1 1,-2-1,1 0,-1-1,-1 0,0 0,0 0,-1 0,0-1,-1 1,0-1,-1 0,0 0,-1 0,0 0,0-1,-2-6,1 16,1-1,-1 0,0 1,0-1,0 0,-1 1,1-1,-1 0,1 1,-1-1,0 1,0-1,0 1,0-1,-1 1,1 0,-1-1,1 1,-1 0,0 0,0 0,0 0,0 1,0-1,0 1,0-1,0 1,-1-1,1 1,-1 0,1 0,-1 0,1 1,-1-1,0 1,1-1,-1 1,0 0,1 0,-1 0,0 0,1 1,-1-1,0 1,1-1,-1 1,-2 1,1 2,0 1,0 0,0 0,1 0,-1 0,1 1,0 0,1-1,0 1,0 0,0 0,0 0,1 0,0 0,0 1,1-1,0 0,0 1,0-1,1 0,0 0,0 0,0 0,1 0,0 0,0 0,1 0,0 0,0-1,0 1,2 1,1 0,0-1,1 1,-1-1,1 0,1-1,-1 1,1-2,0 1,0-1,0 0,0 0,1-1,-1-1,1 1,0-1,6 0,12 2,1-1,-1-1,1-2,-1 0,7-3,2 0,1-1,-1-3,0 0,0-3,-1 0,0-3,-1-1,16-9,-48 22,0 1,0-1,-1 1,1-1,0 0,0 0,-1 0,1 0,-1 0,1 0,-1 0,1 0,-1-1,0 1,1 0,-1-1,0 1,0-1,0 0,0 1,0-1,-1 0,1 1,0-1,-1 0,1 0,-1 0,0 0,0 1,1-1,-1 0,0 0,-1 0,1 0,0 0,0 0,-1 1,1-1,-1 0,-7-6,0 1,-1 1,1-1,-1 1,-1 1,1 0,-1 0,0 1,0 0,0 1,-1 0,1 0,-1 1,1 1,-1-1,-3 2,8-1,0 0,1 0,-1 1,0 0,1 0,-1 1,0-1,1 1,-1 1,1-1,-1 1,1 0,0 0,-1 0,1 1,0 0,1 0,-1 0,0 0,1 1,0 0,0 0,0 0,0 0,1 1,-1 0,1-1,0 1,1 0,-1 0,1 1,0-1,0 0,1 1,-1 4,2-7,0 0,0 0,0 0,0 1,1-1,-1 0,1 0,0 0,0 0,0 0,0 0,1 0,-1 0,1 0,0-1,0 1,0-1,0 1,0-1,0 0,1 0,-1 0,1 0,-1 0,1 0,0-1,0 1,0-1,2 1,3 1,1 0,-1-1,0 0,1-1,-1 1,1-2,0 1,-1-1,1-1,6 0,-7 0,1-1,-1 0,0 0,1-1,-1 0,0-1,0 0,-1 0,1 0,-1-1,0 0,0 0,-1-1,0 0,1 0,-2-1,1 1,-1-1,0 0,-1-1,1 1,-2-1,1 0,-1 0,0 0,-1-1,1 1,-2 0,1-1,-1 0,-1-4,-1-15,-1 49,0 0,2 0,1 0,0 0,1 0,2 0,0-1,1 1,1-1,5 12,-9-27,1 1,-1-1,1 0,0 0,0-1,1 1,-1-1,1 1,0-1,0 0,1 0,-1-1,1 0,0 1,0-1,0-1,0 1,0-1,0 0,1 0,-1-1,1 1,0-1,-1 0,1-1,0 1,-1-1,2 0,13-6,-1 0,1-1,-1 0,-1-2,0 0,0-1,-1-1,0-1,-1 0,0-1,-1-1,0 0,-1-1,-1-1,8-13,10-15,-3-1,-2-2,-2 0,-1-2,-3 0,-3-2,-1 0,-3-1,-1 0,-4-1,-1 0,-3 0,-2-38,-1 55,-2 1,-1-1,-1 1,-4-11,-21-24,27 69,0-1,-1 0,1 1,-1 0,1-1,-1 1,1 0,-1 0,0 0,1 0,-1 0,0 0,0 0,0 0,0 1,0-1,0 1,0 0,0-1,0 1,0 0,0 0,0 0,0 1,0-1,0 0,0 1,0-1,0 1,1 0,-1-1,0 1,0 0,-1 1,-8 6,1 0,0 0,0 1,1 0,1 1,-1 0,1 1,1-1,0 1,1 1,-1 2,-18 30,3 1,2 2,2 0,2 0,2 2,2 0,2 1,3 0,1 0,3 0,2 1,3 14,-1-41,2-1,0 0,1 0,1 0,1-1,2 0,0 0,1-1,1 1,1-2,0 0,2 0,1-1,0-1,1 0,1-1,0-1,16 12,-12-16,0 0,1-1,0-1,1-1,0-1,1-1,0-1,9 1,69 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52:06.5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0 583,'112'1,"-1"6,19 7,39 5,60-6,-187-10,-1 2,1 2,-1 1,-1 2,15 7,-28-9,0-2,0 0,0-2,0-1,1-1,0-2,-1 0,16-4,138 2,90 9,-174-8,-7-13,6 1,16 14,-110 0,1-1,-1 1,0 0,0 0,0 1,0-1,1 0,-2 1,1-1,0 1,0-1,0 1,-1 0,1 0,-1 0,1 0,-1 0,0 0,0 0,0 1,0-1,0 0,-1 1,1-1,-1 0,1 1,-1-1,0 1,0-1,0 0,0 1,0-1,-1 1,1-1,-1 1,1-1,-1 0,-1 2,2 11,-3 660,16-464,1-20,-14 57,13-128,-11-95,-2 0,-1 0,-1 0,-2-1,0 1,-1-1,-3 4,-1-4,5-14,0-1,1 1,0 0,0 0,1 0,0 1,1-1,0 0,1 1,0-1,0 2,1-10,1 0,-1-1,0 1,1 0,-1-1,1 1,-1-1,1 1,0-1,0 0,0 1,0-1,0 0,0 0,0-1,0 1,0 0,0-1,0 1,0-1,1 0,-1 0,0 1,0-1,0-1,1 1,-1 0,0-1,0 1,0-1,0 1,0-1,1 0,-1 0,12-1,544-14,-538 14,150-15,74 6,232 22,-383-9,-1-4,15-5,-94 5,0 1,-1 1,1 0,0 0,-1 1,1 1,-1 0,1 1,-1 0,0 1,35 21,-46-25,0 0,0 0,0 0,0 0,0 0,0-1,0 1,0 0,0 0,0-1,0 1,0 0,0-1,0 1,0-1,-1 1,1-1,0 0,0 1,-1-1,1 0,0 0,-1 1,1-1,-1 0,1 0,-1 0,1 0,-1 0,1 0,-1 1,0-1,0 0,1 0,-1 0,0 0,0 0,0 0,0 0,0 0,0 0,-1 0,1 0,0-1,1-2,90-502,-4 151,-33 150,-8-2,-10-2,-9-7,-25 196,1-2,-2 0,0 0,-1 0,-1 0,-1 0,-1 0,-4-15,7 37,-1 1,1-1,0 0,0 0,-1 0,1 1,0-1,-1 0,1 0,0 0,0 1,-1-1,1 0,0 0,-1 0,1 0,0 0,-1 0,1 0,0 0,-1 0,1 0,0 0,-1 0,1 0,0 0,-1 0,1 0,0-1,-1 1,1 0,0 0,-1 0,1 0,0-1,-1 1,1 0,0 0,0 0,0-1,-1 1,1 0,0-1,0 1,0 0,-1 0,1-1,0 1,0 0,0-1,0 1,0 0,0-1,0 1,0 0,0-1,0 1,0-1,0 1,-6 30,-4 379,-13-207,-10 0,-34 107,46-228,3 1,4 1,4 0,3 1,4 23,5-76,-5 54,-13-56,14-26,0-1,0 1,0-1,0 1,1 0,-1-1,1 1,0 0,0 0,0 0,0 0,1 0,-1 0,1 1,0-1,0 0,0 0,0 0,0 0,1 0,-1 0,1 0,1 3,1-2,1-1,-1 1,1 0,0-1,0 0,1 0,-1 0,1-1,-1 1,1-1,0 0,0-1,0 1,2 0,8 1,-1-1,1 0,0-1,0-1,0 0,12-2,15 0,201 10,-10-1,-145-9,254 3,-174 13,188-14,-168 25,-3-24,-104 12,52 1,-13 0,-96-9,0-2,0 0,0-1,0-2,5 0,-27-2,1 1,0-1,0 1,-1-1,1 0,-1 0,1 0,-1 0,0 0,0-1,0 1,0-1,0 1,-1-1,1 0,-1 0,1 0,-1 0,0 0,0 0,-1 0,1 0,0 0,-1 0,0 0,0 0,0 0,0-1,0 1,-1 0,0 0,1 0,-2-2,2-2,-5-66,-2-1,-18-65,-2-26,9-176,14 186,-4 59,-4 1,-7-11,3 11,3 0,4-7,10 70,1 0,2 0,0 0,6-14,2-19,23-97,-1 78,-30 81,-1 0,1 1,0-1,1 1,-1 0,0 0,1 0,-1 0,1 1,0-1,-1 1,1 1,0-1,0 1,-1-1,1 1,0 1,0-1,0 1,3 1,10-2,47 4,-1 2,0 4,63 17,-100-21,83 12,1-4,68-2,-5 0,39-1,30-10,13 1,197 38,-440-40,-11 0,1-1,-1 1,1-1,0 1,-1 0,1 0,0 0,-1 0,1 1,0-1,-1 1,1-1,-1 1,1 0,-1 0,1 0,-1 1,0-1,0 0,1 1,-1-1,0 1,0 0,-1 0,1 0,1 1,-8 63,-80 295,67-238,4 0,7 1,4 0,8 42,4-26,15 422,-25-528,1-22,0-17,7-177,7 1,30-123,-36 248,25-192,-3-144,-3 17,-15 230,-13 143,2 0,-1 0,0 1,0-1,0 0,1 1,-1-1,1 0,0 1,-1-1,1 0,0 1,0-1,0 1,0 0,0-1,0 1,0 0,1 0,-1-1,0 1,1 0,-1 0,1 0,-1 1,1-1,-1 0,1 0,0 1,-1-1,1 1,0 0,-1-1,1 1,0 0,0 0,-1 0,1 0,0 1,1-1,29 2,-1 1,1 1,-1 2,27 9,112 14,45-21,10 18,-61-19,-120-8,-1 2,0 2,25 5,97 8,103 9,-100-25,-166 1,0 0,0 1,1-1,-1 1,0-1,0 1,-1 0,1 0,0 0,-1 0,1 0,-1 0,1 0,-1 0,0 1,0-1,0 0,0 1,-1-1,1 1,-1-1,1 1,-1-1,0 1,0-1,0 1,0 0,0-1,-1 1,1-1,-1 1,0-1,0 1,1 20,17 92,3 58,-35 60,16 364,1-573,1 0,1 0,1 0,1-1,1 0,6 10,3 16,-15-43,0 0,0-1,1 1,0-1,0 0,0 0,1 1,0-1,0-1,0 1,0 0,1-1,-1 0,1 0,0 0,1 0,-1 0,1-1,0 0,-1 0,1 0,1-1,0 1,226 42,206 11,-182-4,-141-42,-9 14,-17-3,-87-21,-1 0,1-1,-1 1,1 0,-1 0,1-1,-1 1,1-1,-1 0,0 1,1-1,-1 0,0 0,1 0,-1 0,0 0,0 0,0 0,0 0,0 0,0 0,0-1,-1 1,1 0,0-1,-1 1,1-1,-1 1,1-1,-1 1,1-1,-1 1,0-1,0 1,0-1,0 1,0-1,0 1,-1-1,1 1,0-1,-1 1,1-1,-1 1,0-1,2-4,3-321,8 117,1 15,-9-1,-10-38,-24-115,10 242,20 105,-1 0,1-1,0 1,0 0,0 0,0-1,0 1,1 0,-1 0,1 0,-1-1,1 1,0 0,0 0,0 0,0 0,0 0,0 0,0 1,1-1,-1 0,1 0,-1 1,1-1,0 1,0 0,-1-1,3 0,62-28,-57 27,43-12,0 2,1 3,0 2,0 2,1 2,0 3,0 2,3 0</inkml:trace>
  <inkml:trace contextRef="#ctx0" brushRef="#br1" timeOffset="11130.428">4987 462,'-14'-14,"-2"0,1 0,-2 2,1 0,-2 1,0 1,0 0,-1 1,0 1,0 1,0 1,-4 0,-2-1,0 2,0 0,-1 2,0 1,1 1,-1 0,0 3,0 0,1 1,-12 4,-2 3,0 2,1 2,1 1,0 2,1 1,0 2,2 2,-6 6,20-9,1 1,1 0,1 2,1 0,1 1,1 0,1 1,2 1,0 0,1 0,-5 25,-11 17,-28 58,-56 90,75-150,2 1,3 2,3 1,3 1,-5 31,10-25,3 1,3 1,3 0,4 0,4 1,3-1,3 1,4-1,3 0,10 28,-14-81,7 35,4-1,2 0,2-2,3 0,2-2,13 17,-24-54,0-1,1 0,1-1,0-1,1-1,1-1,0 0,1-2,0 0,0-1,2-1,-1-2,1 0,0-1,0-1,0-1,1-1,0-2,-3 1,-1-2,1 0,-1-2,1 0,-1-1,1-1,-1-1,-1-1,1 0,-1-2,0 0,0-1,-1-1,-1-1,0 0,0-1,-1-1,0-1,4-5,177-204,-146 163,-3-2,-2-1,-3-3,-3-2,-3-1,-3-2,20-64,-24 17,-6-1,-5-2,-6 0,-1-120,-6-250,-10 409,-4 1,-3-1,-4 2,-25-79,29 125,-2 0,-1 0,-1 2,-2 0,-2 0,0 2,-24-28,32 45,0 1,0 0,-1 1,-1 0,0 1,0 1,-1 0,0 0,0 1,-1 1,0 1,-1 0,1 1,-1 0,0 2,-1 0,1 0,-9 1,-62 9,10 11</inkml:trace>
  <inkml:trace contextRef="#ctx0" brushRef="#br1" timeOffset="25867.216">9359 315,'-16'-3,"-1"0,1 1,0 1,-1 1,1 0,-1 1,1 1,0 1,0 0,0 1,0 0,0 2,-5 2,-2 8,1 0,0 1,1 2,1 0,1 1,1 1,1 0,1 1,0 1,2 1,-3 8,-39 75,4 3,5 2,6 1,4 3,-6 45,21-77,3 1,3 0,5 2,3-1,4 1,4 0,4 0,3 0,5 5,-5-58,2 1,1-1,2-1,1 0,1 0,2-2,1 0,2 0,1-2,1-1,1 0,2-2,1 0,1-2,8 6,-26-23,0 0,0 0,1-1,0 0,0-1,0 0,1 0,-1-1,1 0,0-1,0 0,1 0,-1-1,1-1,-1 1,1-2,-1 0,1 0,0-1,-1 0,8-2,0-7,0-1,-1-1,0-1,-1 0,0-1,-1-1,-1 0,0-1,-1 0,-1-1,0-1,0-3,-1 5,59-82,-5-4,-5-3,-4-2,-4-2,-6-3,-4-2,-5-1,16-97,-36 111,-4 0,-4 0,-5-1,-9-98,0 143,-2-1,-3 1,-2 1,-3 0,-2 0,-3 2,-2 0,-2 2,-15-22,24 49,-1 1,-1 0,-1 1,-1 1,-1 1,-1 0,0 2,-5-2,16 14,-1-1,0 1,0 1,-1 0,0 1,0 0,0 0,0 1,-1 1,0 1,0-1,1 2,-1 0,0 0,0 1,0 1,0 0,0 1,-4 1,-4 3,0 1,1 1,-1 1,1 1,1 1,0 0,1 1,0 1,0 1,-2 4,-27 27,1 3,-29 39,-37 57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52:18.9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110 1855,'-2'-7,"-1"5,2 14,4 18,6 21,3 19,0 16,1 9,-3 5,-3-1,-2-9,-2-19</inkml:trace>
  <inkml:trace contextRef="#ctx0" brushRef="#br0" timeOffset="275.859">444 1667,'0'16,"0"19,0 22,0 16,0 18,0 10,0 5,0-1,0-3,0-9,-3-11,-2-14,-1-19</inkml:trace>
  <inkml:trace contextRef="#ctx0" brushRef="#br0" timeOffset="839.463">83 2349,'-83'-20,"121"10,107-19,125-43,-190 50,104-31,56-30,-226 78,52-32,-66 36,0 1,0-1,0 0,0 0,0 1,0-1,0 0,-1 1,1-1,0 0,0 1,-1-1,1 0,-1 1,1-1,0 0,-1 1,1-1,-1 1,1-1,-1 1,0-1,1 1,-1 0,1-1,-1 1,0 0,1-1,-1 1,0 0,0 0,1 0,-1-1,0 1,1 0,-1 0,0 0,0 0,1 0,-1 0,0 1,0-1,1 0,-1 0,0 0,1 1,-1-1,0 0,1 1,-22 1,0 1,1 1,0 1,0 1,0 1,1 1,0 0,1 2,0 0,0 1,-11 10,-50 51,77-68,-1 1,1-1,-1 1,2-1,-1 1,0 0,1 0,0 0,0 0,0 1,1-1,0 0,0 1,0-1,0 1,1-1,0 1,1 1,-1-4,1 0,0-1,0 1,0 0,1-1,-1 1,0-1,1 1,0-1,-1 0,1 1,0-1,0 0,1 0,-1-1,0 1,1 0,-1-1,1 1,-1-1,1 0,0 0,-1 0,1 0,0 0,0-1,0 1,1-1,81-4,-67-3,-1 0,-1 0,0-2,0 0,0-1,-1-1,-1 0,0-1,0 0,-1-1,-1-1,0 0,-1 0,-1-1,0-1,-1 0,-1 0,0-1,-1 0,-1 0,0 0,0-9,-12 54,1 0,1 0,1 1,1-1,2 1,2 7,-2-29,0 0,0-1,1 1,1 0,-1-1,1 1,0-1,0 0,1 1,0-1,0 0,0-1,1 1,0 0,0-1,0 0,1 0,-1 0,1-1,1 1,-1-1,0-1,1 1,0-1,0 0,0 0,0 0,1-1,-1 0,0 0,4 0,-1-2,-1 0,1 0,-1-1,1 0,-1 0,0-1,1 0,-1-1,0 1,0-2,-1 1,1-1,-1 0,0-1,0 0,0 0,0 0,-1-1,0 0,0 0,-1 0,1-2,26-32</inkml:trace>
  <inkml:trace contextRef="#ctx0" brushRef="#br0" timeOffset="1926.78">1433 1882,'-14'-88,"13"87,1 0,0-1,0 1,0 0,0 0,0 0,1 0,-1 0,0 0,0 0,1 0,-1 0,1 0,-1 0,0 1,1-1,0 0,-1 0,1 0,0 0,-1 1,1-1,0 0,0 1,-1-1,1 0,0 1,0-1,0 1,0 0,0-1,0 1,0 0,0-1,0 1,0 0,0 0,0 0,0 0,1 0,45 6,-44-6,10 3,-1 0,0 0,0 1,0 0,-1 1,1 0,-1 1,0 1,-1-1,0 2,0-1,0 1,-1 1,0 0,-1 0,0 1,0 0,-1 0,0 1,-1 0,1 4,3 18,-3 0,-1 1,-1 0,-2 1,-1-1,-2 0,-2 1,0-1,-3 0,-5 19,4-6,4-24,-4 14,3 0,1 1,1-1,3 6,-1-33,-1-1,2 0,0 0,0 0,0 0,1-1,0 1,1-1,0 1,0-1,1 0,0-1,0 1,1-1,0 0,0 0,1-1,0 0,3 2,-7-5,0 0,1 0,0-1,-1 0,1 1,0-1,0-1,0 1,1 0,-1-1,0 0,1 0,-1 0,0-1,1 0,-1 1,1-1,-1-1,0 1,1-1,-1 0,1 0,-1 0,0 0,0-1,0 1,0-1,0 0,0-1,0 1,-1-1,1 1,-1-1,0 0,1-1,-1 1,-1 0,1-1,-1 1,1-1,-1-1,2-8,-2 0,0-1,0 1,-2-1,1 1,-2-1,0 1,0-1,-1 1,-1 0,0-1,-1 1,0 1,-1-1,-1 1,-5-10,-7-17,-2 1,-2 1,-1 1,-1 1,-3 1,0 1,-2 2,-1 0,-2 3,-18-14,-16-8,66 49,0 1,-1-1,1 0,0 1,0-1,0 0,-1 1,1-1,0 0,0 0,0 1,0-1,1 0,-1 1,0-1,0 0,0 1,0-1,1 0,-1 1,0-1,1 0,-1 1,0-1,1 1,-1-1,1 1,-1-1,1 1,-1-1,1 1,-1-1,1 1,0 0,-1-1,1 1,-1 0,1-1,0 1,-1 0,1 0,0 0,-1 0,1 0,0 0,0 0,-1 0,1 0,0 0,-1 0,1 0,0 0,-1 0,1 1,0-1,0 0,211-29,-104 12,-1-5,-2-4,65-27,-78 7,-91 45,0 0,-1 1,1-1,0 0,0 1,-1-1,1 0,0 0,-1 0,1 0,-1 1,1-1,-1 0,0 0,1 0,-1 0,0 0,0 0,1 0,-1 0,0 0,0 0,0 0,0 0,-1 0,1 0,0 0,0 0,0 0,-1 0,1 0,-1 0,1 0,-1 0,1 0,-1 0,1 0,-1 1,0-1,1 0,-1 0,0 1,0-1,0 0,1 1,-1-1,0 1,0-1,0 1,0 0,0-1,0 1,0 0,0 0,-57-20,46 16,0 0,-1 1,1 1,-1 0,0 1,1 0,-1 0,0 2,0 0,0 0,1 1,-1 1,1 0,-1 0,1 2,-4 1,12-3,0 1,0-1,1 1,-1 0,1 0,0 0,0 1,0-1,1 1,-1-1,1 1,0 0,1 0,-1 0,1 0,0 0,0 0,1 1,-1-1,1 0,0 0,1 0,-1 1,1 1,1 3,0 1,0-1,1 0,1 1,0-1,0-1,0 1,2-1,-1 0,1 0,4 5,-6-9,1 1,0 0,0-1,1 0,-1-1,1 1,0-1,1 0,-1 0,1-1,-1 0,1 0,0-1,0 1,0-1,0-1,1 0,-1 0,0 0,1-1,-1 0,0 0,1-1,-1 0,0 0,1-1,-1 0,0 0,0-1,-1 1,1-2,0 1,-1-1,0 0,0 0,9-11,-1-1,-1 0,-1-1,0 0,-1-1,-1 0,-1-1,-1 0,0-1,-1 0,-1 0,-1 0,-1 0,-1-1,-1 0,0-2,-11 69,12 70,-2-111,1 0,-1 0,1 0,0 0,0 0,0 0,1-1,0 1,0-1,0 0,0 0,1 0,-1 0,1-1,0 1,0-1,0 0,1 0,-1 0,1-1,1 1,4 0,-1-1,0 0,1 0,-1-1,1-1,0 0,-1 0,1 0,-1-2,1 1,-1-1,1 0,-1-1,0 0,0 0,0-1,-1-1,1 1,-1-1,0-1,0 1,-1-1,1-1,-1 1,-1-1,1 0,-1-1,-1 0,1 0,-1 0,-1 0,0-1,1-1,1-11,0 1,-1-2,-2 1,0 0,-1-1,-1 1,-1-1,-1 1,-1-1,0 1,-2-1,-1 1,-1 0,6 19,0 0,0 1,0-1,-1 0,1 1,1-1,-1 0,0 1,0-1,1 1,-1-1,1 0,-1 1,1-1,0 1,-1-1,1 1,0 0,0-1,0 1,0 0,0-1,0 1,1 0,-1 0,0 0,1 0,-1 0,0 0,1 1,-1-1,1 0,0 1,-1-1,1 1,-1 0,1-1,0 1,-1 0,1 0,0 0,-1 0,2 0,45-9,0 2,1 2,0 2,22 2,29 17,-97-15,0 0,0 1,0-1,-1 0,1 1,-1 0,1 0,-1 0,0 0,0 0,1 0,-1 0,-1 1,1-1,0 1,-1 0,1-1,-1 1,0 0,0 0,0 0,0 0,0 0,-1 0,1 0,-1 0,0 0,0 0,0 0,0 0,-1 2,-36 101,2-12,34-92,1 0,0-1,0 1,-1 0,1-1,0 1,1 0,-1 0,0-1,0 1,1 0,-1-1,1 1,-1 0,1-1,0 1,0-1,0 1,0-1,0 1,0-1,0 0,0 0,0 1,0-1,1 0,-1 0,1 0,-1 0,1 0,-1-1,1 1,-1 0,1-1,1 1,64 6,-23-11,0-2,-1-2,0-1,0-3,27-11,-2 0</inkml:trace>
  <inkml:trace contextRef="#ctx0" brushRef="#br0" timeOffset="7928.186">3986 1467,'-24'-5,"-1"1,0 0,-1 2,1 1,0 1,0 2,-15 2,31-3,0 0,0 1,0 1,0 0,1 0,-1 0,1 1,0 0,0 1,0 0,1 0,-1 1,1-1,1 2,-1-1,1 1,0 0,0 0,1 1,0-1,1 1,-2 2,5-7,0-1,0 1,-1 0,1-1,1 1,-1 0,0 0,1 0,-1 0,1 0,0 0,0 0,0-1,1 1,-1 0,1 0,-1 0,1 0,0 0,0-1,0 1,0 0,1-1,-1 1,1-1,0 1,-1-1,1 0,0 0,0 0,1 0,-1 0,0 0,1-1,-1 1,1-1,-1 1,1-1,0 0,-1 0,1 0,0 0,0-1,2 1,3 0,1 0,0 0,-1-1,1 0,0-1,0 0,-1 0,1 0,-1-1,1-1,-1 0,0 0,0 0,0-1,0 0,-1-1,0 0,0 0,1-1,6-5,-1 0,-1-2,0 1,0-1,-1-1,-1 0,0-1,-1 0,0-3,7-23,-3-1,-1 0,-2 0,-2-1,-2 0,-1 0,-3-1,-2-32,-1-210,0 268,-1 24,-3 31,-17 281,14 17,8-287,3-1,2 1,2 0,1-1,16 45,4-15</inkml:trace>
  <inkml:trace contextRef="#ctx0" brushRef="#br0" timeOffset="9937.777">2636 2590,'-9'2,"-1"1,1 0,-1 0,1 1,0 0,1 1,-1 0,1 0,0 1,0 0,-5 5,6-6,1 1,0-1,1 1,-1 0,1 1,1-1,-1 1,1 0,0 0,0 0,1 0,0 1,0 0,1-1,0 1,0 4,3-8,0 0,0-1,0 1,1 0,0-1,0 1,0-1,0 1,0-1,1 0,-1 0,1 0,0 0,0-1,0 1,0-1,0 0,1 0,-1 0,0 0,1 0,0-1,0 0,-1 1,1-1,0-1,0 1,0-1,0 1,0-1,0 0,0 0,3-1,21 0,-1 0,1-2,-1-1,0-1,0-1,-1-1,0-2,0-1,-1 0,0-2,7-5,-21 11,0 0,0-1,0 0,-1-1,0 0,-1 0,0-1,0 0,-1-1,0 0,0 0,-1-1,0 0,-5-19,-2 30,0-1,0 1,-1 0,1-1,0 1,0-1,-1 1,1 0,0-1,-1 1,1 0,0-1,-1 1,1 0,0-1,-1 1,1 0,-1 0,1 0,0-1,-1 1,1 0,-1 0,1 0,-1 0,1 0,-1 0,1 0,-1 0,1 0,-1 0,1 0,-1 0,1 0,0 0,-1 0,1 1,-1-1,1 0,-1 0,1 0,0 1,-1-1,1 0,0 1,-1-1,1 0,0 1,-1-1,1 0,0 1,-1-1,1 1,0-1,0 0,0 1,-3 2,0 1,0-1,0 1,1 0,0-1,0 1,0 0,0 1,0-1,1 0,0 0,0 1,0-1,1 1,-1-1,1 0,0 1,0-1,0 1,1-1,0 1,0-1,0 0,0 1,1-1,-1 0,1 0,0 0,1 0,-1 0,0-1,1 1,0-1,0 1,0-1,0 0,1 0,2 2,-1-2,1 1,-1-1,1 0,-1 0,1 0,0-1,0 0,0 0,0 0,1-1,-1 0,0 0,1-1,-1 1,1-1,-1-1,0 1,4-2,-8 0,0 0,0 0,0 0,0-1,-1 1,1-1,-1 1,1-1,-1 0,0 1,0-1,-1 0,1 0,0 1,-1-1,0 0,1 0,-1 0,0 0,-1 0,1 0,0 1,-1-1,0 0,1 0,-1 0,0 1,-1-1,1 0,0 1,-1-1,1 1,-1 0,0-1,0 1,0 0,-2-2,-4-4,0-1,-1 1,0 1,-1 0,1 0,-1 1,-1 0,1 1,-1 0,-9-3,19 8,1 0,-1 0,1 0,0 0,-1 1,1-1,-1 0,1 0,0 0,-1 0,1 0,-1 0,1 0,-1 0,1-1,0 1,-1 0,1 0,-1 0,1 0,0-1,-1 1,1 0,-1 0,1 0,0-1,0 1,-1 0,1-1,0 1,-1 0,1-1,0 1,0 0,-1-1,1 1,0-1,0 1,0 0,0-1,0 1,0-1,0 1,-1-1,1 1,0 0,1-1,-1 1,0-1,0 1,0 0,0-1,0 1,0-1,0 1,0-1,1 1,-1 0,0-1,30-10,20-2,0 2,1 2,0 2,1 3,13 2,-61 1,1 1,-1 0,1 0,-1 1,0-1,1 1,-1 0,0 0,1 1,-1-1,0 1,0 0,0 0,0 0,-1 1,1-1,0 1,-1 0,0 0,0 0,0 0,0 1,0-1,-1 1,1-1,-1 1,0 0,0 0,1 4,6 109,-9-116,0 1,0-1,0 0,0 0,0 0,0 0,1 0,-1 0,0 0,1 0,-1 0,0 0,1 0,-1 0,1 0,0 0,-1 0,1 0,0-1,-1 1,1 0,0 0,0-1,0 1,0 0,0-1,-1 1,1-1,0 1,0-1,0 0,0 1,1-1,-1 0,0 0,0 0,0 0,0 0,0 0,0 0,0 0,0 0,1 0,44-21,-30 9,-1 0,0-1,-1-1,0 0,-1-1,0-1,-2 0,0 0,0-1,-2-1,0 0,3-12,0 16,-4 33,-5-9,0 1,0-1,1 0,0 0,1 0,0-1,1 0,0 0,0 0,1 0,5 4,-10-11,-1-1,1 0,0 0,0 0,-1 0,1 0,0-1,0 1,0-1,0 1,0-1,0 0,0 1,0-1,0 0,0 0,0-1,0 1,0 0,0-1,0 1,0-1,0 1,0-1,0 0,-1 0,1 0,0 0,0 0,-1 0,1-1,0 0,46-51,-48 52,83-153,-46 73,-36 80,-1 0,0 1,0-1,-1 0,1 1,0-1,0 0,0 1,0-1,0 0,1 1,-1-1,0 0,0 1,0-1,0 0,1 1,-1-1,0 1,1-1,-1 0,1 1,-1-1,0 1,1-1,-1 1,1-1,-1 1,1 0,-1-1,1 1,0 0,-1-1,1 1,0 0,-1 0,1-1,-1 1,1 0,0 0,-1 0,1 0,0 0,-1 0,1 0,0 0,-1 0,1 0,0 0,-1 1,1-1,0 0,-1 0,1 1,0-1,-1 0,1 1,-6 132,12-56,-6-74,0-1,0 1,0-1,0 0,0 1,1-1,-1 0,1 0,-1 0,1 0,0 0,0 0,-1 0,1-1,1 1,-1-1,0 1,0-1,1 0,-1 0,0 0,1 0,-1 0,1-1,-1 1,1-1,-1 0,3 1,5-3,-1 0,1 0,-1-1,0 0,0 0,0-1,-1 0,1-1,-1 0,0 0,0-1,-1 0,0 0,0-1,0 0,-1 0,3-3,8-13,0 0,-1 0,-2-2,0 0,-2 0,-1-1,0-1,-2 0,0-8,9-39,-4-1,3-64,1-239,-17 355,2 33,0 41,-8 512,3-538,6 56,-3-81,0 1,0 0,0-1,0 1,0-1,-1 0,1 1,0-1,0 0,0 0,0 1,0-1,0 0,0 0,0 0,0 0,0 0,0 0,0-1,0 1,0 0,0 0,0-1,0 1,0 0,0-1,0 1,0-1,-1 0,1 1,0-1,0 1,-1-1,1 0,0 0,-1 1,1-1,-1 0,1 0,-1 0,1 0,-1 0,1 0,-1 0,2-1,41-47,-33 35,1 1,0 0,1 0,1 1,0 1,0 0,1 1,1 0,15-7,-27 16,-1 0,1 0,0 0,0 0,0 0,0 0,1 1,-1 0,0-1,0 1,0 0,0 1,0-1,0 0,0 1,1 0,-1 0,0 0,-1 0,1 0,0 0,0 1,0 0,-1-1,1 1,-1 0,0 0,1 0,-1 1,0-1,0 0,0 1,-1 0,1-1,0 1,-1 0,1 1,0 2,1 0,-1 0,0 0,0 1,-1-1,0 1,0-1,-1 1,0-1,0 1,0-1,-1 1,0-1,0 1,0-1,-1 0,0 1,0-1,-1 0,0 0,0-1,0 1,-1 0,0-1,0 0,0 0,-1 0,1-1,-1 1,0-1,0 0,-1-1,1 1,-1-1,0 0,0 0,-2 0,5-2,1 0,-1-1,1 1,-1-1,0 0,0 1,1-1,-1 0,0 0,1-1,-1 1,0-1,1 1,-1-1,1 0,-1 0,1 0,-1 0,1 0,0-1,-1 1,1-1,0 0,0 1,0-1,0 0,0 0,1 0,-1 0,1-1,-1 1,1 0,0-1,-1 1,2-1,-1 1,0-1,0 0,1 1,-1-1,1 0,-1-5,0 1,1 0,-1 0,2-1,-1 1,1 0,0 0,1 0,-1 0,1 0,1 0,-1 0,1 0,1 1,-1-1,1 1,0 0,0 0,5-4,6-6,0 0,1 1,0 1,1 0,1 1,2 0,5-3,1 0,1 2,0 1,1 1,0 2,1 0,0 2,1 1,2 1,-30 6,0-1,0 0,1 1,-1-1,0 1,1-1,-1 1,0 0,1 0,-1 0,0 1,1-1,-1 0,0 1,1 0,-1-1,0 1,0 0,0 0,0 0,0 0,0 1,0-1,0 1,0-1,-1 1,1-1,0 1,-1 0,0 0,1 0,-1 0,0 0,0 0,0 0,0 0,0 0,-1 1,1-1,0 0,-1 1,-11 120,10-122,1 0,-1 1,1-1,0 0,-1 1,1-1,0 1,0-1,0 0,0 1,0-1,0 0,1 1,-1-1,0 1,1-1,-1 0,1 0,-1 1,1-1,-1 0,1 0,0 0,0 1,0-1,0 0,0 0,0 0,0 0,0-1,0 1,0 0,0 0,1-1,-1 1,0-1,0 1,1-1,-1 1,0-1,1 0,-1 1,0-1,1 0,-1 0,1 0,-1 0,0-1,1 1,-1 0,1 0,-1-1,0 1,0-1,1 1,-1-1,25-15,-1-4</inkml:trace>
  <inkml:trace contextRef="#ctx0" brushRef="#br0" timeOffset="11105.964">5096 1441,'6'8,"-1"0,2 0,-1-1,1 0,0 0,0-1,1 0,0 0,0-1,1 0,5 3,-5-3,24 14,-19-12,0 0,0 1,-1 0,0 1,0 0,-1 1,0 1,-1 0,0 0,-1 1,0 0,-1 1,0 0,-1 1,-1 0,1 2,9 109,-7-28,-10-94,1 0,0 0,0 0,0 0,0 0,0 0,1 0,-1-1,1 1,0-1,0 1,0-1,0 0,0 1,0-1,1 0,-1 0,1-1,-1 1,1-1,0 1,0-1,0 0,0 0,0 0,0 0,0 0,0-1,0 1,0-1,0 0,0 0,0 0,0 0,0-1,0 1,0-1,1 0,8-4,0 0,1-1,-2-1,1 1,-1-2,0 0,-1 0,1-1,-2 0,1-1,-1 0,-1 0,0-1,0 0,-1-1,-1 0,0 0,0 0,-2-1,4-10,17-62,-24 85,0-1,1 1,-1 0,0 0,0 0,0-1,1 1,-1 0,0 1,0-1,0 0,1 0,-1 0,0 1,0-1,0 1,0-1,0 1,0-1,0 1,0-1,0 1,0 0,0 0,0 0,0-1,0 1,-1 0,1 0,5 4,13 5,1-2,-1 0,1-1,1-1,-1-1,1 0,0-2,0 0,0-2,0 0,1-1,-1-2,0 0,1-1,47-21,-68 23,1 0,-1 0,1-1,-1 1,0 0,1-1,-1 1,0 0,0-1,0 1,0-1,0 0,0 1,-1-1,1 0,0 0,-1 1,1-1,-1 0,0 0,0 0,0 0,0 1,0-1,0 0,0 0,0 0,-1 0,1 1,-1-1,1 0,-1 0,0 1,0-1,1 0,-1 1,-1-1,-2-4,0 0,-1 0,1 0,-1 1,-1 0,1 0,-1 0,0 1,0-1,0 1,-1 1,1-1,-4 0,6 2,1 1,-1 0,1-1,-1 1,0 0,1 1,-1-1,0 1,0 0,0-1,1 2,-1-1,0 0,0 1,1 0,-1 0,0 0,1 0,-1 0,1 1,-1 0,1-1,0 1,0 0,0 1,-3 1,0 3,1 0,-1 1,2 0,-1 0,1 0,0 0,0 0,1 1,0 0,1 0,0-1,0 1,1 0,0 1,1-1,0 0,0 0,1 0,0 0,1 0,1 6,-2-12,0-1,1 1,-1-1,1 1,-1-1,1 1,0-1,0 0,0 0,0 0,0 0,0 0,0-1,1 1,-1 0,1-1,-1 0,1 0,0 0,0 0,-1 0,1 0,0-1,0 1,0-1,0 0,-1 0,1 0,0 0,2-1,2 0,1 0,-1-1,0 0,0 0,-1-1,1 1,-1-2,1 1,-1-1,0 0,5-4,-2 0,0-1,-1 0,0-1,0 0,-1 0,-1-1,0 1,0-1,-1-1,0 1,-1-1,0 0,-1 0,-1 0,1 0,-2-2,-1 14,0 0,0-1,0 1,-1 0,1 0,0 0,0 0,0 0,0 0,-1 0,1 0,0 0,0 0,0-1,0 1,0 0,-1 0,1 0,0 0,0 0,0-1,-7 22,6-19,0 0,1 0,-1 0,0 0,1 0,-1 0,1 0,0 0,-1 0,1 0,0 0,0 0,0 0,1 0,-1 0,0 0,1 0,0 0,-1 0,1 0,0 0,0 0,0 0,0 0,0-1,0 1,1 0,-1-1,1 1,-1-1,1 0,-1 1,1-1,0 0,0 0,-1 0,1 0,0 0,0 0,0-1,0 1,0-1,0 1,0-1,0 0,1 0,2-1,0 0,0-1,0 1,-1-1,1 0,-1 0,1-1,-1 0,0 0,0 0,0 0,0 0,0-1,-1 1,1-1,-1 0,0 0,0-1,-1 1,1-1,-1 1,0-2,36-109,-25 29,-4-1,-3 0,-5-37,-1 108,1-142,-16-107,-3 178,7 85,7 8,0 0,1 0,0 0,0 0,1 1,-1-1,1 1,1 0,-1-1,1 4,-1 0,-9 47,2 0,3 0,3 1,2-1,2 1,4-1,1 1,3-1,3-1,2 0,2 0,3-2,2 0,2-2,9 12,-26-54,53 71,-56-80,-1 0,1-1,0 1,-1-1,1 0,0 1,-1-1,1 0,0-1,-1 1,1 0,0-1,-1 0,1 1,0-1,-1 0,1 0,-1 0,0-1,1 1,-1-1,0 1,0-1,0 0,0 0,0 0,0 0,0 0,-1 0,1 0,-1-1,0 1,1 0,-1-2,2 1,28-35,-3-1,0-1,-3-1,-2-2,17-41,-70 153,25-54,1 0,0 0,1 1,1-1,1 1,0 9,1-21,0 1,0-1,1 0,-1 1,1-1,0 0,1 0,-1 1,1-1,0 0,-1-1,2 1,-1 0,0-1,1 1,0-1,0 1,0-1,0 0,0-1,1 1,-1 0,1-1,0 0,-1 0,1 0,30 9,-1-5</inkml:trace>
  <inkml:trace contextRef="#ctx0" brushRef="#br0" timeOffset="11384.191">6660 1240,'-431'-142,"376"116,54 26,1 0,-1 0,1-1,-1 1,1-1,0 1,-1 0,1-1,0 1,-1-1,1 1,0-1,-1 1,1 0,0-1,0 1,0-1,0 0,-1 1,1-1,0 1,0-1,0 1,0-1,0 1,0-1,0 1,0-1,1 1,-1-1,0 1,0-1,0 1,1-1,-1 1,0-1,0 1,1-1,-1 1,0-1,1 1,-1 0,0-1,1 1,-1 0,1-1,-1 1,1 0,-1 0,1-1,-1 1,1 0,29-13,65-11,0 4,92-7,-153 23,142-17,99 3,-196 18</inkml:trace>
  <inkml:trace contextRef="#ctx0" brushRef="#br0" timeOffset="12373.285">7169 1160,'-8'17,"2"0,0 1,1-1,1 1,0 0,2 0,0 1,1-1,1 0,0 1,1-1,2 0,0 1,0-1,2-1,0 1,3 4,-4-15,0 0,0 0,1 0,0 0,0-1,1 1,0-2,0 1,0 0,5 2,-9-7,0 1,0-1,-1 0,1 0,0 1,1-2,-1 1,0 0,0 0,0-1,0 1,1-1,-1 1,0-1,0 0,1 0,-1 0,0 0,0-1,1 1,-1-1,0 1,0-1,0 0,0 0,0 0,0 0,0 0,0 0,0 0,0-1,0 1,-1-1,1 1,0-1,-1 0,0 1,1-1,-1 0,0-1,3-6,0 0,-1-1,-1 1,1-1,-2 0,1 1,-1-1,-1 0,0 0,0 0,-1 0,0 0,-1 1,0-1,0 0,-1 1,0-1,-1 1,0 0,-1 0,0 1,0-1,0 1,-1 0,-1 1,1-1,-1 1,-1 1,1-1,-1 1,0 0,0 1,-1 0,-4-2,-6 1,4 0,28 4,328-16,-337 18,-2-1,0 1,-1-1,1 1,0 0,0-1,0 1,0 0,-1 0,1 0,0 0,0 0,0 0,0 1,-1-1,1 1,0-1,0 1,-1 0,1 0,-1-1,1 1,0 0,-1 0,1 1,-1-1,0 0,1 0,-1 1,0-1,0 1,0-1,0 1,0-1,0 1,-1 0,1-1,0 1,-1 0,1 0,-5 24,3-24,0 0,0 0,0 0,0 0,1 1,-1-1,1 0,0 0,-1 0,1 1,0-1,1 0,-1 0,0 0,0 1,1-1,-1 0,1 0,0 0,0 0,0 0,0 0,0 0,0 0,0 0,1-1,-1 1,1 0,-1-1,1 1,0-1,-1 0,1 1,1-1,2 1,0 0,0-1,1 0,-1 0,0-1,1 1,-1-1,1 0,-1-1,0 1,1-1,-1 0,0-1,0 1,0-1,1 0,-2 0,1 0,0-1,3-2,4-3,0 0,-1 0,0-1,0-1,-1 0,0 0,2-4,-5 4,0 0,-1 0,0 0,-1-1,0 0,-1 0,0 0,-1 0,1-5,-6 24,-10 78,12-84,0 0,0 0,0 0,1 0,-1 0,0 0,1 0,-1 0,1-1,0 1,0 0,0 0,0 0,0-1,0 1,0 0,0-1,1 1,-1-1,1 1,-1-1,1 0,0 0,-1 0,1 0,0 0,0 0,0 0,-1 0,1-1,0 1,0-1,0 1,0-1,0 0,0 0,0 0,0 0,0 0,0 0,0-1,0 1,2-1,14-4,0-1,0-1,-1-1,0 0,-1-1,0-1,0 0,-1-2,0 1,7-9,-18 16,27-37,-42 54,13-12,-1 1,0-1,1 1,-1-1,1 1,-1-1,1 0,0 1,-1-1,1 0,0 0,0-1,0 1,0 0,0-1,0 1,0-1,0 1,0-1,0 0,0 0,0 0,0 0,2-1,3 1,-1 0,1-1,-1 0,1 0,-1-1,0 0,1 0,-1 0,0-1,0 0,-1 0,1 0,-1-1,1 0,-1 0,0-1,0 1,-1-1,0 0,1 0,6-10,0 0,-1-1,0 0,-1-1,-1 0,3-10,19-68,-4-1,-3-1,5-78,-25 161,3-27,7-31,-3 0,-4 0,-2-57,-3 124,-1 1,1-1,-1 1,0-1,-1 0,1 1,-1-1,0 1,0-1,0 1,0-1,-1 1,0 0,0 0,0 0,0 0,-1 0,0 0,1 0,-1 1,-1-1,1 1,0 0,-1 0,0 0,1 1,-1-1,-1 1,0 2,0 0,0 0,0 1,-1-1,1 1,0 1,0-1,0 1,1-1,-1 2,0-1,1 0,-1 1,1 0,0 0,0 0,-3 3,-13 14,1 0,1 1,1 1,1 0,1 2,1-1,1 2,1 0,2 0,0 1,2 0,0 1,2 0,1 0,1 0,1 17,1-4,2 0,2-1,2 1,1-1,2 0,2 0,1-1,2 0,2-1,1 0,2-1,2-1,12 17,18 26</inkml:trace>
  <inkml:trace contextRef="#ctx0" brushRef="#br0" timeOffset="60548.827">2490 826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5:02.9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174 351,'5'23,"1"19,2 18,0 12,-2 11,-2 4,-1-1,-1-4,-2-7,0-7,0-11,0-14</inkml:trace>
  <inkml:trace contextRef="#ctx0" brushRef="#br0" timeOffset="267.325">374 405,'3'-14,"0"-6,0 2,2 9,2 14,2 21,-1 22,-1 18,-2 17,-2 12,-1 5,-1 0,-1-5,-1-9,1-11,0-14,-1-17</inkml:trace>
  <inkml:trace contextRef="#ctx0" brushRef="#br0" timeOffset="516.616">0 887,'28'0,"26"-3,26-4,21-7,16 0,6 2,-1 3,-22 4</inkml:trace>
  <inkml:trace contextRef="#ctx0" brushRef="#br0" timeOffset="907.283">1070 940,'-8'-15,"0"-1,-1 2,-1-1,0 1,-1 0,0 1,-1 0,-2 0,10 9,0 1,0 0,0 0,0 0,0 0,-1 1,0-1,1 1,-1 0,0 1,0-1,0 1,0 0,0 0,0 1,0 0,0-1,0 2,-1-1,1 1,0-1,0 1,0 1,0-1,0 1,1 0,-1 0,0 0,0 1,-3 2,0 1,0 0,1 1,0-1,0 1,0 1,1-1,0 1,1 0,-1 1,2-1,-1 1,1 0,1 0,-1 0,2 1,-1-1,1 1,1 0,0-1,0 1,1 0,0 0,0 0,1-1,2 9,-1-14,0 1,0-1,0 0,0 0,1 0,0-1,0 1,0 0,0-1,0 0,1 0,-1 0,1 0,0-1,0 1,0-1,0 0,1 0,-1 0,0-1,1 0,-1 0,1 0,-1 0,1 0,0-1,-1 0,5 0,3-1,0 0,0 0,0-1,-1-1,1 0,0 0,-1-1,0-1,0 0,7-4,-9 4,-1-1,1 1,-1-2,0 1,-1-1,0 0,0 0,0-1,-1 0,0-1,0 1,-1-1,0 0,-1 0,0 0,0-3,-4-9,-11 32,9-5,-1 0,1 0,1 1,-1-1,1 1,0-1,1 1,-1-1,1 1,1-1,-1 1,1-1,0 1,1-1,-1 0,1 1,1-1,-1 0,1 0,0 0,0-1,1 1,0-1,0 1,0-1,0-1,1 1,0-1,0 1,0-1,0-1,1 1,0-1,-1 0,1 0,0 0,1-1,-1 0,0-1,5 2,-2-3,0 0,0 0,0-1,0 0,-1-1,1 0,0 0,-1-1,1 0,-1 0,0-1,0 0,0 0,0-1,-1 0,0-1,0 1,0-1,0-1,21-24</inkml:trace>
  <inkml:trace contextRef="#ctx0" brushRef="#br0" timeOffset="2047.717">1417 793,'0'-3,"0"0,1 0,-1 0,0 1,1-1,0 0,0 0,0 0,0 1,0-1,0 1,1-1,-1 1,1-1,0 1,-1 0,1 0,0 0,0 0,1 0,-1 0,0 0,1 1,-1-1,1 1,-1 0,1 0,0 0,-1 0,1 0,0 0,0 1,0 0,0-1,-1 1,1 0,0 0,0 0,0 1,0-1,0 1,-1 0,1-1,0 1,0 1,5 1,0 0,0 1,-1-1,0 2,0-1,0 1,0 0,-1 0,1 1,-1 0,-1 0,1 0,-1 1,0 0,-1 0,0 0,0 0,2 7,3 6,-2 1,0 0,-2 0,0 0,-1 1,0 14,0 42,-4 0,-4 1,-9 50,-5 133,18-258,-1 4,0-1,0 1,1 0,0-1,0 1,1 0,0-1,1 1,-1-1,2 1,-1-1,1 0,0 0,0 0,1 0,0 0,0-1,0 0,1 1,0-2,3 4,-5-8,0 0,1 0,-1 0,0 0,1 0,-1-1,0 0,1 0,-1 0,1 0,-1 0,0 0,1-1,-1 0,0 0,1 0,-1 0,0 0,0-1,0 1,0-1,0 0,0 0,-1 0,1 0,0 0,0-2,55-76,-52 65,0 1,-1-1,-1 0,-1 0,0-1,-1 1,0-1,-2 1,0-1,0 0,-2 1,0-1,0 1,-2-1,0 1,0 0,-1 1,-2-3,-3-3,0-1,-1 1,-1 1,0 0,-2 1,0 1,-1 0,-1 0,-1 2,0 0,-1 1,-4-2,-12-4,0 1,-2 2,0 2,-13-4,49 20,0-1,-1 0,1 0,-1 0,1 0,0 0,-1 0,1 0,-1 0,1 0,-1 0,1 0,0 0,-1 0,1 0,-1 0,1 0,0 0,-1-1,1 1,0 0,-1 0,1 0,-1-1,1 1,0 0,0 0,-1-1,1 1,0 0,-1-1,1 1,0 0,0-1,0 1,-1-1,1 1,0 0,0-1,0 1,0-1,0 1,0 0,0-1,0 1,0-1,0 1,0 0,0-1,0 1,0-1,0 1,0 0,0-1,1 1,-1-1,0 1,0 0,1-1,26-9,-23 9,326-68,-212 45,1 5,0 5,69 3,-430-23,239 34,0 0,-1 0,1 0,0 0,-1 1,1-1,0 1,-1 0,1 0,0 0,0 1,0-1,0 1,0-1,0 1,0 0,1 0,-1 0,1 0,-1 1,1-1,0 1,0 0,0-1,0 1,1 0,-1 0,1 0,-1 0,1 0,0 1,0-1,1 0,-1 3,-1-2,1 1,-1-1,1 1,1-1,-1 1,1 0,-1-1,1 1,1 0,-1-1,1 1,-1 0,1-1,1 1,-1-1,1 1,-1-1,1 0,1 0,-1 0,0 0,1 0,0 0,0-1,0 1,0-1,1 0,-1 0,1 0,7 1,-1-1,1 0,0 0,0-2,-1 1,1-1,0-1,0 0,1 0,-2-1,1-1,0 0,0 0,0-1,-1 0,1-1,-1 0,0-1,-1 0,1-1,-1 0,0 0,0-1,-1 0,1 0,-2-1,-4 5,-3 3,0-1,0 1,0-1,1 1,-1-1,0 1,0 0,0-1,1 1,-1-1,0 1,1-1,-1 1,0 0,1-1,-1 1,0 0,1-1,-1 1,0 0,1-1,-1 1,1 0,-1 0,1 0,-1-1,1 1,-1 0,1 0,-1 0,1 0,-1 0,1 0,-1 0,1 0,-1 0,1 0,-1 0,1 0,-1 0,1 1,-1-1,1 0,-1 0,0 1,1-1,-1 0,1 0,-1 1,1-1,-1 0,0 1,1-1,-1 1,0-1,0 0,1 1,-1-1,0 1,0-1,1 1,-1 30,-1-27,1 0,-1 0,1-1,0 1,0 0,0 0,1 0,-1 0,1 0,0 0,0-1,1 1,-1 0,1-1,0 1,-1-1,2 1,-1-1,0 0,1 0,-1 0,3 2,0-2,-1-1,1 1,0-1,0 0,-1 0,2-1,-1 0,0 1,0-2,0 1,0 0,1-1,-1 0,0-1,0 1,1-1,-1 0,0 0,0 0,0-1,0 0,0 0,0 0,-1-1,1 1,-1-1,1 0,-1 0,0-1,0 1,-1-1,1 0,-1 0,0 0,0-1,0 1,0-1,-1 1,0-1,0 0,0 0,0 0,0-4,2-9,-1 0,0-1,-2 1,0-1,-1 0,-1 1,-2-12,3 28,-1 0,1 1,0-1,0 0,0 0,0 0,0 0,1 1,-1-1,0 0,1 0,-1 1,1-1,0 0,-1 1,1-1,0 1,0-1,0 1,0-1,1 1,-1-1,0 1,0 0,1 0,-1 0,1 0,-1 0,1 0,-1 0,1 0,0 1,0-1,-1 0,1 1,0 0,0-1,-1 1,1 0,0 0,0 0,0 0,0 0,11-1,0 0,1 0,-1 1,0 1,0 0,0 1,0 0,0 1,7 3,-15-4,0 0,0 0,0 0,-1 1,1-1,-1 1,1 0,-1 1,0-1,0 1,-1 0,1 0,-1 0,0 0,0 0,0 1,-1 0,1-1,-1 1,0 0,-1 0,1 0,-1 0,0 0,0 2,0 6,-1 0,-1-1,0 1,-1-1,0 1,-1-1,-1 0,0 0,0 0,-1-1,-2 3,-23 81,30-93,0 1,1-1,0 1,-1-1,1 0,0 1,0-1,0 0,0 0,1 0,-1 0,1 0,-1 0,1 0,0 0,0 0,0-1,0 1,0-1,0 1,0-1,0 0,0 0,1 0,-1 0,0 0,1-1,-1 1,1-1,-1 1,1-1,-1 0,1 0,-1 0,1 0,-1-1,0 1,1-1,-1 1,1-1,1-1,62-3,1-3,-1-3,-1-2,9-7,-43 13,39-11</inkml:trace>
  <inkml:trace contextRef="#ctx0" brushRef="#br0" timeOffset="2475.372">3543 967,'-14'-13,"0"1,-1 1,-1 1,0 0,0 1,-1 0,-3 0,14 7,1 0,-1 0,0 0,1 1,-1 0,0 0,0 1,0-1,0 1,1 1,-1-1,0 1,0 0,0 0,1 1,-1-1,0 1,1 1,0-1,-1 1,1 0,0 0,1 0,-4 3,4-2,-1 0,1 0,1 0,-1 0,1 1,-1-1,1 1,1 0,-1 0,1 0,0 0,0 0,0 1,0-1,1 1,0-1,1 1,-1-1,1 1,0-1,0 1,1 0,-1-1,1 1,0-1,1 1,0-1,0 0,0 0,0 1,1-1,-1-1,2 1,-1 0,0-1,1 0,0 1,0-1,0-1,1 2,5 1,-1-1,1-1,0 0,0 0,0-1,0 0,0-1,1 0,-1 0,1-1,0-1,-1 0,1 0,0-1,-1 0,1-1,-1 0,0-1,1 0,-1-1,-1 0,1 0,0-1,-1 0,0-1,0 0,-1 0,0-1,0 0,0-1,5-7,-2-4,-2 0,0 0,-1-1,-2 0,0-1,0 1,-2-1,-1 0,-1-1,0 1,-2-14,1 31,7-185,-14-150,-8 216,14 123,1 0,-1-1,0 1,0 0,0 0,0-1,0 1,0 0,0-1,0 1,0 0,0-1,0 1,0 0,0-1,0 1,0 0,0-1,0 1,0 0,0-1,0 1,0 0,-1 0,1-1,0 1,0 0,0 0,0-1,-1 1,1 0,0 0,0-1,-1 1,1 0,0 0,-1 0,1 0,0-1,0 1,-1 0,1 0,0 0,-1 0,1 0,0 0,-1 0,1 0,0 0,-1 0,1 0,0 0,-1 0,1 0,0 0,-1 0,1 0,0 1,0-1,-1 0,1 0,0 0,-1 0,1 1,0-1,0 0,-8 24,-7 69,4 1,1 66,9-137,-1 25,-4 61,4-1,9 53,-6-146,1-1,0 1,1-1,1 1,0-1,1 0,1 0,0-1,0 1,2-2,-1 1,2-1,2 3,26 23</inkml:trace>
  <inkml:trace contextRef="#ctx0" brushRef="#br0" timeOffset="3388.335">3984 752,'0'59,"-2"1,4-1,2 0,3 5,-7-61,0 0,0 0,0 0,0 0,1 0,-1 0,1-1,0 1,0 0,0 0,0 0,0-1,1 1,-1-1,1 1,0-1,0 1,-1-1,2 0,-1 0,0 0,0 0,1 0,-1 0,1-1,-1 1,1-1,0 0,-1 0,1 0,0 0,0 0,2 0,5-5,0 0,-1-1,1 0,-1-1,0 0,-1 0,1-1,-1 0,0 0,-1-1,0 0,0 0,-1-1,0 0,0 0,-1 0,2-5,2-2,0 0,0-1,-2 0,0 0,0-1,-2 0,0-3,-4 5,-11 22,7 2,1 0,0 0,0 0,1 0,0 0,0 0,1 1,0-1,1 0,-1 0,2 0,-1 1,1-1,0-1,1 1,0 0,0 0,0-1,1 0,0 0,1 0,0 0,0-1,0 1,1-1,0-1,0 1,0-1,1 0,0 0,0-1,2 1,1 2,1-1,0-1,0 0,0 0,1-1,0 0,-1-1,1 0,1-1,-1-1,0 0,0 0,0-1,1-1,-1 0,0-1,0 0,0-1,0 0,-1-1,1 0,-1-1,0 0,0-1,0 0,-1 0,0-2,-1 1,1-1,1-2,5-15,-1 0,-2-2,0 1,-1-2,-2 1,-1-1,-1-1,-2 0,0 0,-2 0,-1-19,13-91,-7 0,-7-110,-19 117,17 130,-1 1,1-1,0 0,-1 1,1-1,-1 0,0 1,1-1,-1 1,0-1,0 1,0-1,0 1,0 0,0 0,-1-1,1 1,0 0,-1 0,1 0,0 0,-1 0,1 1,-1-1,0 0,1 1,-1-1,0 1,1-1,-1 1,0 0,1 0,-1 0,0 0,0 0,1 0,-1 0,0 1,1-1,-1 1,0-1,1 1,-1-1,1 1,-1 0,1 0,-1 0,1 0,0 0,-1 0,1 0,0 0,0 1,0-1,0 0,0 1,0-1,0 1,0-1,0 1,0 1,-13 19,1 0,1 1,1 1,1 0,1 0,2 1,0 0,1 0,0 13,-3 4,3 0,1 1,2 0,2 0,2 0,1 0,8 36,-6-59,0 0,1 0,2 0,0 0,1-1,0-1,2 1,0-1,1-1,1 0,1 0,0-1,1-1,1 0,0-1,1-1,5 3,48 23,-7-14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5:08.0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254 817,'-1'-4,"0"0,-1-1,0 1,0 0,0 0,0 0,0 0,-1 1,0-1,0 1,0-1,0 1,0 0,-1 0,1 0,-1 1,0-1,0 1,0 0,0 0,0 1,0-1,0 1,-1 0,1 0,-1 0,1 0,-1 1,1 0,-1 0,1 0,-1 0,1 1,-1 0,1 0,0 0,-1 0,1 1,0-1,0 1,0 0,-1 1,-3 2,1 1,0 0,-1 0,2 1,-1 0,1 0,0 0,0 1,1 0,0 0,1 1,0-1,0 1,1 0,0 0,-1 2,3-6,0-1,0 1,0-1,0 1,0-1,1 1,0-1,0 1,0-1,1 1,0-1,-1 1,2-1,-1 1,0-1,1 0,0 0,0 1,0-1,0-1,1 1,0 0,-1-1,1 1,1-1,-1 0,0 0,1 0,0 0,-1-1,1 1,0-1,0 0,2 1,10 1,1-1,-1-1,1 0,0-1,0 0,-1-2,1 0,0 0,0-2,-1 0,0-1,0-1,0 0,0-1,-1-1,0 0,2-3,6-1,0 0,-1-2,-1-1,-1 0,0-2,0 0,-2-1,7-8,-1-21,-24 45,0 1,-1-1,1 1,0-1,-1 1,1-1,0 0,-1 1,1-1,-1 1,1 0,-1-1,1 1,-1-1,0 1,1 0,-1-1,1 1,-1 0,0 0,1-1,-1 1,0 0,1 0,-1 0,0 0,1 0,-1 0,0 0,1 0,-1 0,1 0,-1 0,0 1,1-1,-1 0,0 0,1 1,-1-1,1 0,-1 1,1-1,-1 0,0 1,1-1,0 1,-1-1,1 1,-1-1,1 1,0 0,-1-1,1 1,0-1,-1 1,1 0,0-1,0 1,0 0,-4 2,1 1,-1 0,1 0,0 0,1 0,-1 0,1 0,-1 1,1-1,1 1,-1-1,1 1,-1 0,1 0,1 0,-1 0,1 0,0-1,0 1,0 0,0 0,1 0,0 0,0 0,1 0,-1-1,1 1,0-1,0 1,0-1,1 0,0 1,0-1,0-1,1 3,8 2,1-1,-1 0,1 0,0-1,1-1,0 0,-1-1,2 0,-1-1,0-1,1 0,-1-1,0-1,1 0,-1-1,1 0,11-4,-23 6,0-1,-1 0,1-1,0 1,0 0,-1-1,1 0,0 1,-1-1,1 0,-1-1,1 1,-1 0,1-1,-1 1,0-1,0 0,1 1,-1-1,-1 0,1 0,0-1,0 1,-1 0,1-1,-1 1,0-1,0 1,0-1,0 1,0-1,0 0,-1 0,0 1,1-1,-1 0,0 0,0 1,0-1,-1 0,1 0,-1 1,1-1,-1 0,-1-1,-6-7,0 0,0 1,-1 0,-1 0,0 1,0 0,-1 1,0 1,0-1,-1 2,0-1,0 2,0 0,-1 0,0 1,0 0,0 2,-7-2,2 0,34-4,301-17,-300 24,0 2,0 0,0 0,-1 2,1 0,8 4,-20-6,0 1,1 0,-1 0,0 1,0 0,0 0,-1 0,1 0,-1 1,1 0,-1 0,0 0,-1 0,1 0,-1 1,0 0,0 0,0 0,-1 0,1 0,-1 2,1 7,0-1,-1 1,0 0,-1 0,-1 1,0-1,-3 13,1 18,2-44,-1 0,1 0,0 1,0-1,0 0,1 1,-1-1,0 0,0 0,1 1,-1-1,0 0,1 0,0 0,-1 1,1-1,-1 0,1 0,0 0,0 0,0 0,0 0,0 0,0-1,0 1,0 0,0 0,0-1,0 1,0-1,0 1,1-1,-1 1,0-1,0 0,1 0,-1 1,0-1,1 0,-1 0,0 0,54-16,-36 5,0-1,0-1,-2-1,0-1,0 0,-1-1,-1-1,-1 0,0-1,-2-1,0 0,2-5,8-33,-23 57,1 1,0-1,0 0,0 0,-1 0,1 0,0 0,0 0,-1 0,1 0,0 0,0 0,-1 0,1 0,0 0,0 0,-1 0,1-1,0 1,0 0,0 0,-1 0,1 0,0 0,0 0,0-1,-1 1,1 0,0 0,0 0,0-1,0 1,0 0,-1 0,1 0,0-1,0 1,0 0,0 0,0 0,0-1,0 1,0 0,0 0,0-1,0 1,0 0,0 0,0-1,0 1,0 0,0 0,0-1,0 1,0 0,0 0,1 0,-1-1,0 1,0 0,0 0,0 0,0-1,1 1,-14 16,7-7,1 0,0 1,0-1,1 1,1 0,0 1,0-1,1 0,0 1,1-1,0 1,0 0,1-1,1 1,0 0,0-1,3 7,-3-13,2 0,-1 0,0 0,1 0,0-1,0 1,0-1,0 1,1-1,-1 0,1-1,0 1,0-1,0 1,0-1,0 0,0 0,0-1,1 1,-1-1,1 0,-1-1,1 1,-1-1,1 1,0-1,0-1,5 1,0 0,0-1,0 0,0-1,0 0,-1-1,1 0,-1 0,1-1,-1-1,0 1,0-2,0-2,0-1,0 0,-1-1,0 0,-1 0,0-1,-1 1,0-2,-1 1,0-1,0 1,-2-1,1 0,-2-1,1 1,-2-1,1 1,-2-1,0 1,0-1,-1 1,-1-5,1 130,2-105,0 0,1 1,0-1,1 0,0 0,0-1,0 1,1 0,0-1,1 0,-1 0,1 0,1-1,-1 0,1 0,0 0,1 0,-1-1,1 0,0-1,0 1,1-1,-1-1,1 0,0 1,48 13,-1-5</inkml:trace>
  <inkml:trace contextRef="#ctx0" brushRef="#br0" timeOffset="688.92">2259 269,'-13'70,"2"0,4 0,2 1,4 0,3-1,3 1,9 39,0 50,-12-129,6-26,3-25,-7 13,0-3,1 0,0 1,1-1,0 1,1 0,-1 1,2 0,-1 0,1 0,0 1,1 0,0 1,0 0,0 0,1 1,0 0,0 1,0 0,0 1,1 0,7-1,-14 4,-1 0,1 0,0 0,0 1,0 0,0 0,-1 0,1 0,0 1,-1-1,1 1,-1 0,1 0,-1 0,0 0,0 1,0-1,0 1,-1 0,1 0,-1 0,1 0,-1 0,0 1,0-1,-1 0,1 1,-1 0,1-1,-1 3,1 1,0 1,-1-1,0 0,0 0,0 1,-1-1,0 1,-1-1,0 0,0 0,0 1,-1-1,0 0,-1 0,-2 6,3-8,-1-1,1 1,-1-1,0 0,0 1,0-1,-1-1,0 1,1 0,-1-1,0 0,-1 0,1 0,0 0,-1-1,0 1,0-1,1-1,-1 1,0-1,0 1,-1-1,1-1,0 1,-2-1,6 0,-1-1,0 1,1-1,-1 0,0 1,1-1,-1 0,1 0,-1 0,1 0,-1 0,1-1,0 1,-1 0,1-1,0 1,0-1,0 1,0-1,0 1,1-1,-1 0,0 1,1-1,-1 0,1 0,0 1,-1-1,1 0,0 0,0 0,0 1,0-1,1 0,-1 0,0 0,20-64,-11 52,1 1,1 1,0 0,0 0,2 1,-1 1,1 0,0 0,1 1,0 1,1 1,0 0,0 0,0 2,1 0,0 1,8-1,-21 3,1 1,-1 0,1 0,-1 0,1 0,-1 1,1-1,0 1,-1 0,1 0,0 1,-1-1,1 1,0-1,-1 1,1 0,-1 1,0-1,1 1,-1-1,0 1,0 0,0 0,0 0,0 1,0-1,-1 1,1-1,-1 1,1 0,0 7,0 0,-1 0,0 1,-1-1,0 0,-1 0,0 1,0-1,-2 4,6 69,-3-79,0-1,0 0,0 0,0 0,1 0,0 0,-1 0,1 0,0-1,1 1,-1-1,0 1,1-1,-1 0,1 0,0 0,-1 0,1 0,0-1,0 1,1-1,-1 0,0 0,0 0,0 0,1-1,-1 1,0-1,1 0,-1 0,0 0,1 0,-1-1,0 1,1-1,-1 0,0 0,3-1,19-9</inkml:trace>
  <inkml:trace contextRef="#ctx0" brushRef="#br0" timeOffset="1157.812">2660 564,'27'7,"23"6,-1 3,0 1,39 21,-76-31,1 0,-1 0,0 1,-1 0,0 1,0 0,-1 1,0 0,-1 1,0 0,-1 1,0-1,-1 2,0-1,-1 1,2 5,30 210,-38-224,1-1,0 1,0-1,1 0,-1 1,1-1,-1 0,1 0,0 0,0 0,0 0,1 0,-1-1,1 1,-1-1,1 1,0-1,0 0,0 0,0-1,0 1,1 0,-1-1,0 0,1 0,-1 0,1 0,-1-1,1 1,0-1,-1 0,1 0,-1 0,1 0,-1-1,1 0,0 1,9-6,0 1,0-2,0 0,-1 0,0-1,-1 0,0-1,0-1,-1 0,0 0,0-1,-2 0,1 0,-1-1,-1 0,0-1,-1 0,5-13,-9 23,1-4,0 1,0 0,-1-1,0 1,0-1,0 0,-1 1,0-1,0 0,0 0,-1 0,-1-3,0 10,0-1,1 1,-1 0,0 0,0 0,0 0,0 0,0 0,0 0,0 0,0 0,0 0,0 1,0-1,0 0,0 1,0-1,1 1,-1-1,0 1,0-1,0 1,1-1,-1 1,0 0,1-1,-1 1,0 0,1 0,-1 0,1-1,-1 1,1 0,0 0,-1 0,1 0,0 0,0 0,-1 0,1 0,0 0,-3 4,0 0,1 0,-1 0,1 0,0 0,0 1,1-1,0 0,0 1,0-1,0 1,1 0,0-1,0 1,1-1,-1 1,1-1,1 1,-1-1,1 1,-1-1,2 0,-1 0,0 0,1 0,0 0,0-1,1 1,-1-1,1 0,0 0,15 9,1-2,1 0,0-1,0-1,1-1,0-1,0-1,1-1,-1-1,1-1,17 0,-37-2,86 9</inkml:trace>
  <inkml:trace contextRef="#ctx0" brushRef="#br0" timeOffset="1976.039">4411 951,'-52'-21,"34"12,-1 1,0 1,0 1,-1 1,1 0,-1 1,-1 1,1 1,0 1,-11 1,25 1,1 1,-1-1,1 1,0 0,0 0,-1 1,1-1,1 1,-1 0,0 1,1-1,0 1,-1 0,2 0,-1 0,0 0,1 1,0 0,0-1,0 1,0 0,1 1,0-1,-1 5,1-6,1 0,0 0,0 0,1 0,-1 0,1 0,0 1,0-1,0 0,1 0,-1 0,1 0,0 0,0 0,0 0,1 0,0 0,-1 0,1-1,0 1,1-1,-1 1,1-1,0 0,-1 0,1 0,1 0,-1-1,0 1,1-1,-1 0,1 0,2 1,5 2,0-2,0 1,1-1,0-1,-1 0,1-1,0 0,0-1,0 0,0-1,-1 0,1-1,0 0,-1-1,1 0,-1-1,0 0,0-1,0 0,-1-1,0 0,0 0,0-1,-1-1,0 0,0 0,-1 0,0-1,-1 0,6-9,-14 22,0 1,0 0,0-1,0 1,1 0,0 0,0-1,0 1,1 0,0 0,-1-1,2 1,-1-1,0 1,1-1,0 1,0-1,0 0,1 0,0 0,-1 0,1 0,0-1,1 1,-1-1,2 1,3 1,1-1,-1 0,1 0,-1-1,1 0,0 0,0-1,0-1,1 1,-1-1,0-1,1 0,-1 0,0-1,0 0,1-1,-1 0,0 0,0-1,-1 0,1 0,0-1,-1 0,0-1,5-3,-5 1,0-1,0 1,-1-2,0 1,-1 0,0-1,0-1,-1 1,0-1,0 1,-1-1,-1-1,3-9,20-141,-16-18,-8 0,-8-14,5 173,1-8,-2 1,0-1,-2 1,-1-1,-2 1,-4-13,11 39,0-1,-1 1,1 0,0-1,0 1,-1 0,1 0,-1-1,1 1,-1 0,1 0,-1 0,0 0,0 0,0 0,1 0,-1 0,0 0,0 0,0 0,0 0,0 1,-1-1,1 0,0 1,0-1,0 1,-1-1,1 1,0 0,0 0,-1-1,1 1,0 0,-1 0,1 0,0 0,-1 0,1 1,0-1,0 0,-1 1,1-1,0 0,0 1,0 0,-1-1,1 1,0 0,0-1,0 1,0 0,0 0,0 0,0 0,1 0,-1 0,0 0,0 0,1 0,-1 1,1-1,-1 0,1 0,0 1,-1-1,1 0,0 0,0 1,0 0,-15 36,1 2,3 0,1 0,2 1,1 0,3 0,0 22,-2-8,3 0,1 0,4 0,1 0,3-1,2 1,3-1,2-1,2 0,3-1,17 35,40 23,-72-106,0-1,1 1,-1-1,1 0,0 0,0 0,0 0,0-1,0 1,1-1,-1-1,1 1,0 0,-1-1,1 0,0 0,0 0,-1-1,1 0,0 0,0 0,0 0,0-1,0 0,3-1,6-5,0-1,0-1,-1 0,0 0,-1-2,0 1,-1-2,0 0,0 0,-1 0,-1-2,0 1,-1-2,53-84,-61 99,1 1,-1-1,0 0,0 1,1-1,-1 1,0-1,0 1,1-1,-1 0,0 1,1-1,-1 0,1 1,-1-1,0 0,1 0,-1 0,1 1,-1-1,1 0,-1 0,1 0,-1 0,1 0,-1 1,1-1,-1 0,1 0,-1 0,1-1,-1 1,1 0,-1 0,0 0,1 0,-1 0,1 0,-1-1,1 1,-1 0,1 0,-1-1,0 1,1 0,-1-1,0 1,1 0,-1-1,0 1,1-1,-1 1,0 0,0-1,1 1,-1-1,0 1,0-1,0 1,0-1,0 1,0-1,0 0,-1 45,0-37,-1 17,0-18,0 1,0-1,1 1,0 0,0 0,1-1,0 1,0 0,1 0,0 0,0-1,0 1,1 0,0-1,0 0,1 1,-1-1,1 0,1 0,-1 0,1-1,0 1,1-1,-1 0,1 0,3 2,17 3,1-5</inkml:trace>
  <inkml:trace contextRef="#ctx0" brushRef="#br0" timeOffset="2240.221">5267 804,'-16'-9,"-5"-5,-1-3,2-1,6 1,4 3</inkml:trace>
  <inkml:trace contextRef="#ctx0" brushRef="#br0" timeOffset="2504.401">4652 510,'-16'-5,"-8"-3,8-1,17 1,30 1,36-2,39-2,37 2,29 2,17 2,-24 2</inkml:trace>
  <inkml:trace contextRef="#ctx0" brushRef="#br0" timeOffset="2756.699">5654 897,'-6'9,"0"0,0 1,0 0,2 0,-1 0,1 1,1 0,-1-1,2 1,0 0,0 0,1 1,0-1,1 0,0 0,1 0,0 1,1-1,0 0,1 0,0-1,2 3,-2-8,1 0,0-1,0 1,0-1,1 0,-1 0,1 0,0-1,0 1,1-1,-1-1,1 1,-1-1,1 0,0 0,0 0,0-1,0 0,0 0,0-1,0 1,0-1,0-1,0 1,0-1,4-1,0 1,0-1,0-1,0 0,0 0,-1-1,1 0,-1 0,0-1,0-1,-1 1,0-1,0-1,0 0,0 0,2-4,-5 6,-1-1,-1 1,1-1,-1 0,0 0,-1 0,1 0,-1 0,0-1,-1 1,1-1,-1 1,-1-1,1 1,-1-1,0 1,-1-1,0 0,0 1,0-1,0 1,-1 0,0-1,-1 1,0 0,1 0,-2 0,1 1,-1-1,0 1,0 0,0 0,-1 0,0 0,0 1,0 0,-3-2,1 1,-1 0,1 0,-1 1,-1 0,1 0,-1 1,1 0,-1 0,0 1,0 0,0 1,0 0,0 0,0 1,0 0,0 1,0 0,0 0,0 1,0 0,0 1,0 0,1 0,0 1,-5 2,-11 32,22-20</inkml:trace>
  <inkml:trace contextRef="#ctx0" brushRef="#br0" timeOffset="5038.833">4759 1218,'-2'16,"-4"14,0 12,1 6,6 6,7 0,4-5,1-11</inkml:trace>
  <inkml:trace contextRef="#ctx0" brushRef="#br0" timeOffset="5843.28">6002 924,'-2'0,"-1"0</inkml:trace>
  <inkml:trace contextRef="#ctx0" brushRef="#br0" timeOffset="6091.67">6002 924,'-4'3,"-2"-3,0 2,1 1</inkml:trace>
  <inkml:trace contextRef="#ctx0" brushRef="#br0" timeOffset="7157.313">6083 804,'4'0,"0"-1,0 1,0 1,-1-1,1 0,0 1,0 0,0 0,0 0,-1 0,1 1,-1-1,1 1,-1 0,1 0,-1 0,0 0,0 1,0 0,0-1,0 1,-1 0,1 0,0 3,6 11,-1 1,-1 0,-1 0,0 1,-1-1,-1 1,-1 1,-1-1,-1 0,0 1,-2-1,0 1,-5 48,45-156,3 1,46-68,-87 153,-1 1,0 1,0-1,0 1,-1-1,1 1,0-1,0 1,0-1,0 0,1 1,-1-1,0 1,0-1,0 1,0-1,0 1,1-1,-1 1,0-1,1 1,-1-1,0 1,1-1,-1 1,0 0,1-1,-1 1,1-1,-1 1,1 0,-1 0,0-1,1 1,0 0,-1 0,1-1,-1 1,1 0,-1 0,1 0,-1 0,1 0,-1 0,1 0,0 0,-1 0,1 0,-1 0,1 0,-1 1,1-1,-1 0,1 0,-1 0,1 1,-1-1,1 0,-1 1,1-1,-1 0,1 1,-1-1,0 1,1-1,3 75,-5-64,1 0,0 0,0 1,2-1,-1 0,1-1,1 1,0 0,1-1,1 3,-1-5,0-1,1-1,0 1,0-1,1 1,0-2,0 1,0-1,1 0,0 0,0 0,0-1,0 0,1-1,0 1,-1-2,7 2,9 3,2-2,-1-1,0-1,1 0,9-2,-1-1,-1-1,1-1,0-2,-1-1,0-2,0-1,-1-1,0-2,15-8,-36 14,0 0,-1 0,1-1,-1-1,-1 0,1 0,-1-1,-1 1,6-8,-11 12,0 0,0 0,0 0,0 0,0 0,0-1,-1 1,0-1,0 1,0-1,0 0,0 1,-1-1,0 0,0 0,0 1,0-1,0 0,-1 1,1-1,-1 0,0 1,0-1,-1 1,1-1,-1 1,0-1,0 1,-1-2,-1 0,0 0,-1 0,1 0,-1 0,-1 1,1 0,-1 0,1 0,-1 1,0-1,0 2,0-1,-1 1,1-1,-1 2,1-1,-1 1,0 0,0 0,1 1,-1 0,0 0,0 1,1 0,-6 1,3-1,0 1,0 1,0-1,0 2,1-1,-1 1,1 0,0 1,0 0,0 0,1 1,0 0,0 0,0 1,1-1,0 2,0-1,-2 5,5-8,0 0,1 0,0 0,0 1,0-1,0 1,1-1,-1 1,1-1,0 1,0 0,1 0,0-1,0 1,0 0,0 0,1-1,-1 1,1 0,1-1,-1 1,0 0,1-1,0 0,0 1,1-1,-1 0,1 0,0 0,0-1,0 1,0-1,1 1,-1-1,1 0,0 0,0-1,0 1,0-1,0 0,1 0,3 1,1-1,0 1,0-2,0 1,0-1,0-1,0 0,1 0,-1 0,0-1,0-1,0 0,0 0,0-1,-1 0,1 0,-1-1,1 0,-1 0,-1-1,1 0,-1-1,1 1,-1-2,-1 1,0-1,1 0,-2 0,1 0,-1-1,-1 0,1 0,-1 0,0 0,-1-1,1-2,-4 9,1 1,-1-1,0 1,1-1,-1 1,0-1,0 1,0-1,0 1,0-1,0 1,0-1,0 1,-1-1,1 1,-1-1,1 1,-1-1,1 1,-1 0,0-1,0 1,0 0,0-1,0 1,0 0,0 0,0 0,0 0,0 0,-1 0,1 0,-1 0,-1 4,1 0,-1 0,1 0,0 0,0 0,0 0,1 0,-1 1,1-1,-1 1,1-1,1 1,-1-1,0 1,1 0,-1 0,1-1,0 1,1 0,-1 2,1-1,-1-1,1 1,0-1,0 0,0 1,1-1,0 0,0 0,0 0,0 0,0 0,1 0,0-1,0 1,0-1,0 1,0-1,0 0,1-1,0 1,0-1,-1 1,1-1,1 0,-1 0,4 0,1 2,1-2,0 1,0-1,0-1,0 0,0 0,0-1,1 0,-1-1,0 0,7-2,-2-1,1-1,-1-1,0 0,0-1,0 0,-1-1,-1-1,1-1,-1 1,-1-2,0 0,0 0,-1-1,-1-1,0 0,0 0,-1-1,-1 0,6-15,2-7,-1-2,-2 0,-2 0,-1-1,-2 0,-2-1,1-24,-3 16,-2-1,-2 0,-1 1,-4-1,-1 1,-3-3,8 43,-1 0,0 0,0 1,-1-1,0 1,-1-1,1 1,-2 0,1 1,0-1,-3-1,5 7,0-1,0 1,-1 0,1 0,0 0,-1 1,1-1,-1 0,1 1,-1 0,1-1,-1 1,1 0,-1 0,1 0,-1 1,1-1,-1 1,1-1,-1 1,1 0,0 0,-1 0,1 0,0 0,0 1,0-1,0 1,0-1,0 1,0 0,0 0,1 0,-1 0,1 0,-1 0,1 0,0 0,0 0,0 1,0-1,0 1,0 1,-13 28,1 0,1 1,3 0,0 1,2 0,2 0,0 1,3 0,1-1,2 4,-4 1,3 1,1-1,2 1,2-1,1 0,2 0,2-1,2 0,1-1,2 0,1-1,12 19,-19-42,1-1,0 0,1 0,0-1,0 0,1-1,1-1,0 0,0 0,1-1,0-1,0 0,4 0,39 12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5:24.4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5,'18'2,"18"1,18 0,16-1,12-2,10-5,6 0,-15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0.9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 1,'-5'16,"-3"12,-1 12,1 10,0 6,2 6,1 1,1-1,0-2,1-6,0-11,0-10,2-12,0-16,3-16,1-8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31.6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1 109,'27'2,"28"-1,29-6,25-6,24-6,19-2,10 1,8 5,0 4,-7 4,-10 2,-18 2,-17 2,-23-3,-23-2,-23-1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32.4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 25,'39'23,"-38"-24,-1 0,0 0,1 1,-1-1,0 0,1 0,-1 0,0 0,0 0,0 0,0 0,0 0,0 0,0 0,0 0,-1 0,1 1,0-1,0 0,-1 0,1 0,-1 0,1 0,-1 1,1-1,-1 0,1 0,-1 1,0-1,1 0,-1 1,0-1,1 1,-1-1,0 1,0-1,0 1,-1-2,1 0,-1 1,0-1,0 1,0 0,0-1,0 1,0 0,0 0,-1 0,1 1,0-1,0 0,-1 1,1 0,0-1,-1 1,1 0,-1 0,1 0,0 1,-1-1,1 1,0-1,-1 1,1 0,2 0,1 0,0 0,-1 0,1 0,0 0,0 0,-1 0,1 0,0-1,0 1,0 0,0 0,0-1,0 1,1-1,-1 1,0-1,0 1,0-1,0 0,1 0,-1 1,0-1,0 0,1 0,-1 0,0 0,0-1,1 1,86-5,-38-2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32.1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0,'2'5,"1"-2,-3 0,0-3,-4-2,0 1,0 7,1 5,1 9,0 1</inkml:trace>
  <inkml:trace contextRef="#ctx0" brushRef="#br0" timeOffset="1281.402">27 26,'0'10,"0"4,0 3,2-2,1-5,0-7,-3-7,-2-4,-2-3,-3 0,0 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30.3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216 188,'-7'-8,"-1"-1,-1 0,0 1,0 0,-1 1,0 0,0 0,0 1,-1 0,-3-1,12 7,-1-1,1 1,0-1,-1 1,1 0,0 0,-1 0,1 0,0 0,-1 1,1-1,0 1,0-1,0 1,-1 0,1 0,0 0,0 0,0 0,0 1,0-1,1 0,-1 1,0-1,0 1,1 0,0 0,-1 0,1 0,0-1,0 2,-1-1,2 0,-2 1,-23 78,19-53,1 1,2-1,1 0,2 1,0-1,2 1,1-1,1 1,1-1,2-1,1 1,9 21,-12-40,0 0,1 0,0-1,0 1,1-1,0-1,0 1,1-1,0-1,0 1,3 0,-8-5,1 1,-1-1,1 0,-1-1,1 1,0-1,0 1,0-1,-1 0,1-1,0 1,0-1,0 0,1 0,-1 0,0 0,0 0,0-1,0 0,-1 0,1 0,0-1,0 1,0-1,-1 0,1 0,-1 0,0 0,3-2,3-7,-1 0,0 0,0 0,-1-1,-1 0,0-1,-1 1,0-1,-1 0,0 0,-1-1,-1 1,0-1,0-1,5-37,-2-1,-2-1,-2 1,-3 0,-5-30,6 74,1 1,-1 0,0 0,0 0,-1 1,0-1,0 0,-1 1,0 0,0-1,-1 1,0 0,0 1,-1-1,4 6,0 0,0 0,0 0,0 0,0 0,0 1,-1-1,1 0,0 1,0-1,-1 1,1-1,0 1,-1 0,1-1,-1 1,1 0,0 0,-1 0,1 0,0 0,-1 1,1-1,-1 0,1 1,0-1,-1 0,1 1,0 0,0-1,-1 1,1 0,0 0,0-1,0 1,0 0,0 0,0 0,0 0,0 1,1-1,-1 0,0 1,-33 56,25-37,0 1,2 0,0 0,1 1,2-1,0 1,1 0,2 0,0 1,1-1,2 0,0 0,2 0,1 2,-3-18,0 0,1-1,0 1,1-1,-1 0,1 0,0 0,1 0,0-1,0 0,0 0,0 0,4 2,28 16</inkml:trace>
  <inkml:trace contextRef="#ctx0" brushRef="#br0" timeOffset="475.014">618 1,'0'1,"0"-1,0 1,0 0,0-1,0 1,0 0,0-1,0 1,0 0,0 0,-1-1,1 1,0 0,0-1,-1 1,1 0,0-1,-1 1,1-1,-1 1,1-1,-1 1,1-1,-1 1,1-1,-1 1,1-1,-1 1,0-1,1 0,-1 1,0-1,1 0,-1 0,0 0,1 1,-1-1,0 0,1 0,-1 0,0 0,0 0,1 0,-1 0,0 0,1-1,-1 1,0 0,1 0,-1-1,0 1,1 0,-1-1,0 1,1 0,-1-1,1 1,-1-1,1 1,-1-1,1 1,-1-1,1 1,0-1,-1 0,1 0,38 150,-20-76,-2 1,-4 1,-3 0,-1 72,-8-124,11-53,-6 9,1-1,0 1,1 1,2-1,0 1,1 0,9-12,-18 30,-1 1,1 0,-1-1,1 1,0 0,0 0,0 0,-1-1,1 1,0 0,0 0,1 0,-1 0,0 1,0-1,0 0,1 0,-1 1,0-1,1 1,-1-1,0 1,1-1,-1 1,1 0,-1 0,0 0,1 0,-1 0,1 0,-1 0,1 0,-1 0,0 1,1-1,-1 1,1-1,-1 1,0-1,1 1,-1 0,0 0,0-1,0 1,0 0,0 0,0 0,0 0,0 0,0 1,0-1,0 0,-1 0,1 1,6 11,-1 0,0 0,-2 1,1 0,-2 0,1 0,-2 0,0 0,-1 0,0 1,-1-1,-2 14,1-24,1 0,-1 0,0 0,-1-1,1 1,-1 0,1-1,-1 1,0-1,-1 0,1 0,0 0,-1 0,0 0,1 0,-1-1,0 1,-1-1,1 0,0 0,-1 0,1 0,-1-1,1 1,-1-1,0 0,-2 0,-107 12,108-13,-11 0,29-1,9 0</inkml:trace>
  <inkml:trace contextRef="#ctx0" brushRef="#br0" timeOffset="828.622">1393 295,'-2'-4,"0"0,-1 1,1-1,-1 1,1 0,-1 0,0 0,0 0,0 0,-1 0,1 1,-1 0,1-1,-1 1,0 1,0-1,0 0,0 1,0 0,0 0,0 0,0 1,0-1,-1 1,1 0,0 0,0 0,-1 1,1 0,0 0,0 0,0 0,0 0,0 1,-3 1,1-1,0 0,0 1,1 0,-1 0,0 0,1 1,0 0,0 0,0 0,0 0,1 1,-1 0,1 0,0 0,1 0,-1 1,1 0,0-1,1 1,-1 0,1 0,1 1,-1-1,0 2,3-5,-1 0,1-1,0 1,0-1,0 1,0-1,0 1,1-1,-1 0,1 1,-1-1,1 0,0 0,0 0,0 0,0-1,0 1,0 0,0-1,1 0,-1 1,1-1,-1 0,3 1,67 16,-71-18,85 11,-55-8,-1 1,1 1,-1 2,-1 1,9 3,-35-10,-1 0,1 0,-1-1,1 2,-1-1,1 0,-1 0,0 1,1-1,-1 1,0 0,0 0,0-1,0 1,0 1,-1-1,1 0,-1 0,1 1,-1-1,0 0,0 1,0 0,0-1,0 1,-1-1,1 1,-1 0,0 0,0-1,0 4,-3 3,-1-1,0 1,-1-1,0 1,0-1,0-1,-1 1,-1-1,1 0,-1 0,0-1,-1 0,-6 5,10-8,-28 21,0-2,-2 0,0-3,-33 14,2-4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45.0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7 102,'-4'-9,"2"-3,11 3,11 2,14 3,11 3,13 0,9-1,8-5,4-4,-2-1,-7 0,-11 2,-16 6,-15 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5:28.6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5019 666,'-9'1,"1"1,0 0,0 0,0 1,0 0,0 0,1 1,-1 0,1 0,0 1,0 0,1 0,-1 1,1 0,0 0,1 0,0 1,0-1,0 1,0 1,1-1,1 1,-1-1,1 1,1 0,-1 0,1 0,1 1,-1-1,1 0,1 1,0-1,0 1,0-6,0 1,0-1,0 0,1 0,0 0,-1 0,1 0,0 0,0 0,1 0,-1 0,1 0,-1 0,1-1,0 1,0-1,0 1,0-1,1 0,-1 0,1 0,-1 0,1 0,0 0,-1-1,1 0,0 1,0-1,0 0,0 0,0-1,1 1,-1 0,0-1,0 0,0 0,4 0,4-1,1 1,-1-2,1 0,-1 0,1-1,-1 0,0-1,0 0,9-6,-1-1,-1-2,0 0,-1-1,-1-1,0 0,-1-1,-1-1,0 0,-1-1,-1 0,-1-1,-1-1,0 1,-2-2,0 1,-1-1,-1 0,-1-1,-1 1,-1-1,-1 0,0 0,-2 0,-1 0,0 0,-2 0,-4-18,-22-31,28 69,0 0,0 1,0-1,0 1,0-1,-1 1,1 0,0-1,-1 1,1 0,-1 0,1 0,-1 0,0 0,1 0,-1 0,0 1,0-1,1 1,-1-1,0 1,0 0,0-1,0 1,0 0,1 0,-1 0,0 1,0-1,0 0,0 1,1-1,-1 1,0 0,0-1,1 1,-2 1,-4 4,0 1,0 0,1 0,0 1,0 0,0 0,1 0,1 1,-1-1,1 1,1 0,0 1,0-1,1 0,0 1,-7 21,2 0,1 0,1 1,2 0,1 0,2 29,0-46,2 1,0 0,0 0,2-1,0 0,1 1,0-1,1-1,1 1,0-1,1 0,0-1,1 0,10 10,-14-16,1-1,0-1,0 1,1-1,-1 0,1 0,0-1,0 0,1 0,-1-1,1 1,0-2,0 1,0-1,0-1,0 1,1-1,-1-1,0 1,1-2,-1 1,0-1,1 0,-1-1,0 0,0 0,0-1,-1 1,1-2,0 1,-1-1,0-1,0 1,0-1,-1 0,1-1,-1 1,5-7,-5 2,0 1,0-1,-1 0,-1 0,0-1,0 0,-1 1,0-1,0 0,-2-1,1 1,-1 0,-1 0,0-1,-1 1,0 0,-2-8,3 18,0-1,0 1,0-1,-1 0,1 1,0 0,-1-1,1 1,-1-1,0 1,1-1,-1 1,0 0,0 0,0-1,0 1,0 0,0 0,0 0,0 0,0 0,-1 0,1 0,0 1,-1-1,1 0,-1 1,1-1,0 1,-1-1,1 1,-1 0,1 0,-1 0,0-1,1 2,-1-1,1 0,-1 0,1 0,-1 1,1-1,-1 0,1 1,0 0,-1-1,1 1,0 0,-1 0,1-1,0 1,0 0,-1 0,1 1,0 0,-3 1,0 1,1 0,-1 0,1 1,0-1,0 0,1 1,-1 0,1 0,0 0,1 0,-1 0,1 0,0 0,0 0,0 1,1-1,0 0,0 0,0 1,1-1,0 0,0 0,0 1,0-1,1 0,0 0,0 0,0-1,1 1,0 0,0-1,0 0,0 0,4 4,6 2,1 0,0 0,1-2,0 0,0-1,0 0,1-1,0-1,1 0,-1-1,12 1,49 9</inkml:trace>
  <inkml:trace contextRef="#ctx0" brushRef="#br0" timeOffset="734.245">6944 1013,'71'-361,"-69"354,-1 1,0-1,0 1,-1-1,0 1,0-1,0 0,-1 1,0-1,0 1,0-1,-1 1,0 0,-1 0,1 0,-1 0,0 0,2 5,1 1,-1-1,1 1,0-1,-1 1,1 0,-1-1,1 1,-1 0,1-1,-1 1,1 0,-1 0,0 0,1-1,-1 1,1 0,-1 0,1 0,-1 0,0 0,1 0,-1 0,1 0,-1 0,0 0,1 1,-1-1,1 0,-1 0,1 0,-1 1,1-1,-1 0,1 1,-1-1,1 0,-1 1,1-1,0 1,-1-1,1 0,-1 1,1-1,0 1,0-1,-1 1,1 0,0-1,0 1,0-1,-1 1,1-1,0 1,0 0,0-1,0 1,0-1,0 1,0 0,0-1,1 1,-1-1,0 1,0-1,0 1,1-1,-1 1,0 0,3 3,0-1,0 1,0-1,1 0,-1 0,1 0,0-1,0 1,0-1,0 1,0-2,0 1,0 0,1-1,-1 1,1-1,1 1,99 28,-78-25,0 2,-1 1,0 1,0 2,-1 0,12 9,-34-18,1 1,-1-1,0 1,0 0,0 0,0 1,-1-1,1 0,-1 1,0 0,0-1,0 1,-1 0,1 0,-1 0,0 0,0 1,0-1,0 0,-1 0,0 0,0 1,0-1,0 0,-1 0,0 0,0 1,0-1,0 0,0 0,-1 0,0 0,-8 22,7-21,1-1,0 1,0 0,1-1,-1 1,1 0,0 0,0 0,1 0,-1 0,1 1,0 2,3-5,0 0,0 0,1 0,-1-1,1 1,-1-1,1 1,0-1,-1-1,1 1,0 0,1-1,-1 0,0 0,0 0,0 0,1-1,-1 0,0 0,0 0,1 0,-1-1,0 1,3-2,10 1,-1-1,1-1,-1-1,0 0,0-1,0-1,-1 0,0-1,5-4,-13 7,1 0,-1-1,0 0,0 0,0-1,-1 0,0 0,0-1,0 1,-1-1,0-1,-1 1,1-1,-1 1,-1-1,1 0,-1-1,0-4,-2 11,0 1,0 0,-1-1,1 1,-1-1,1 1,-1-1,0 1,0-1,1 1,-1-1,0 1,0-1,0 1,-1-1,1 1,0-1,-1 1,1-1,-1 1,1-1,-1 1,1 0,-1-1,0 1,0 0,0-1,0 1,0 0,0 0,0 0,0 0,0 0,-1 0,1 0,0 0,-1 1,1-1,0 0,-1 1,1-1,-1 1,1 0,-1-1,1 1,-1 0,1 0,-1 0,0 0,1 0,-1 0,1 1,-1-1,1 0,-1 1,1-1,0 1,-1 0,1-1,-1 1,-4 4,1 1,0-1,0 1,1 0,0 1,0-1,0 1,0-1,1 1,1 0,-1 0,1 0,0 1,0-1,1 1,0-1,1 1,-1-1,2 1,-1-1,1 1,1 5,0-4,1 0,0-1,0 1,1-1,0 0,0 0,1-1,0 1,1-1,-1 0,1 0,1-1,-1 0,1 0,0 0,0-1,1 0,0 0,0-1,0 0,0-1,0 1,5 0,23 6</inkml:trace>
  <inkml:trace contextRef="#ctx0" brushRef="#br0" timeOffset="1709.115">8000 639,'13'8,"1"0,-1 1,-1 0,1 1,-2 1,1-1,-2 2,1 0,-2 0,1 1,-2 0,0 0,0 1,-1 0,-1 0,-1 1,0 0,0 0,-2 0,0 1,0-1,-2 3,8 51,-4 0,-3 66,5 78,-7-200,1-1,0 0,1 1,1-1,0 0,0 0,1-1,0 1,1-1,1 0,0 0,0 0,1-1,0 0,1 0,0-1,0 0,1 0,1-1,0 0,-7-6,-1-1,0 0,0 0,1 0,-1 0,0-1,1 1,-1 0,1-1,-1 0,0 0,1 0,-1 0,1 0,-1 0,1 0,-1-1,1 1,-1-1,0 0,1 0,-1 0,0 0,0 0,0 0,1-1,-1 1,-1-1,1 1,0-1,0 0,-1 0,1 0,0-1,2-3,0-1,0 1,-1-1,0 0,0 0,-1 0,0 0,0-1,0 1,0-8,-2-13,-1 1,-2-1,0 0,-2 1,-1-1,-1 1,-1 1,-2-1,0 1,-2 1,-1 0,-1 1,0 0,-14-15,14 22,0 0,0 1,-2 0,0 1,0 1,-2 1,0 0,0 1,-1 1,0 1,-1 0,0 2,-3-1,68 9,114 2,103-14,-259 12,-2-1,1 1,-1-1,0 1,1-1,-1 1,1-1,-1 1,1 0,-1-1,1 1,-1 0,1 0,-1 0,1 0,-1 0,1 1,-1-1,1 0,-1 1,1-1,-1 1,0 0,1-1,-1 1,0 0,1 0,-1 0,0 0,0 0,0 0,0 0,0 0,0 0,0 0,0 1,0-1,-1 0,1 1,-1-1,1 0,-1 1,1-1,-1 1,0-1,1 1,-1 1,-6 18,5-18,-1 1,1-1,0 0,0 1,0-1,0 1,0-1,1 1,-1-1,1 1,0-1,0 1,1-1,-1 1,1-1,0 1,0-1,0 1,0-1,0 0,1 1,-1-1,1 0,0 0,0 0,0 0,0-1,1 2,1-2,1 1,-1 0,0-1,1 0,-1 0,1 0,0 0,-1-1,1 0,0 0,0 0,0-1,0 0,0 1,0-2,0 1,0-1,0 1,-1-1,1-1,0 1,0-1,-1 1,1-1,-1-1,1 1,-1-1,0 1,0-1,0-1,0 1,-1 0,1-1,-1 0,0 0,0-1,0-1,0 0,-1-1,1 1,-2-1,1 0,-1 1,0-1,0 0,-1 0,0 0,0 0,-1 1,0-1,0 0,0 0,-1 1,0-1,0 1,-1-1,0 1,0 0,0 0,-1 0,0 0,0 1,0 0,-1 0,0 0,0 0,0 1,0-1,-1 1,0 1,0-1,0 1,-4-2,1 1,0 1,0-1,0 2,0-1,-1 1,1 1,-1-1,1 2,-1-1,0 1,1 1,-1 0,1 0,-1 1,9-2,0 0,1 0,-1 0,0 0,1 0,-1 0,0 0,1 0,-1 0,1 0,-1 1,0-1,1 0,-1 0,1 1,-1-1,0 0,1 1,-1-1,1 0,-1 1,1-1,-1 1,1-1,0 1,-1-1,1 1,0 0,-1-1,1 1,0-1,0 1,-1 0,1-1,0 1,0-1,0 1,0 0,0-1,0 1,0 0,0-1,0 1,0 0,0-1,0 1,1-1,-1 1,0 0,0-1,1 1,-1-1,0 1,1 0,-1-1,1 1,34 19,-12-14,1-2,-1-1,1-1,0-1,0-1,0-1,-1-2,1 0,-1-1,1-1,-1-1,-1-2,1 0,10-6,-8 1,-2 0,1-2,-2 0,0-2,-1 0,-1-1,0-1,-2-1,0-1,-1-1,-1 0,-1-1,-1 0,-1-1,-2-1,0 0,-1-1,-2 0,-1 0,-1-1,-1 1,2-25,-5 32,-1 1,-1-1,0 1,-1 0,-1-1,-1 1,0 0,-6-13,7 23,-1 0,0 1,0-1,-1 1,0 0,0 0,-1 1,1-1,-2 1,1 0,-1 0,0 1,0-1,0 1,-1 1,1-1,-1 1,-1 0,1 1,-7-3,8 4,0 0,0 1,0 0,0 0,0 0,0 1,-1 0,1 0,0 0,0 1,0 0,0 0,0 1,0 0,0 0,0 0,1 1,-1-1,1 1,-1 1,1-1,0 1,1 0,-1 0,1 0,-1 1,1 0,-7 7,1 2,1 0,0 0,1 0,0 1,1 0,1 1,0 0,-1 9,0 5,1 1,2 0,1 0,2 0,0 1,3-1,0 0,2 0,1 0,2 0,1-1,1 0,6 12,3 0,1-1,1 0,3-2,1 0,2-2,1 0,2-2,33 30,41 17,-66-62</inkml:trace>
  <inkml:trace contextRef="#ctx0" brushRef="#br0" timeOffset="2839.884">9431 773,'-5'9,"0"0,2 1,-1 0,1-1,0 1,1 1,0-1,1 0,0 0,0 1,1-1,1 0,0 1,0-1,1 0,0 0,1 0,0 0,1 0,-1-1,2 1,0-1,0 0,0 0,1-1,1 0,-1 0,4 2,-2-2,1-1,0 0,1-1,-1 0,1 0,1-1,-1-1,1 1,-1-2,1 1,0-2,7 2,-12-3,0-1,0 1,0-1,0 0,0 0,0-1,0 0,-1 0,1 0,0-1,0 1,-1-1,1-1,-1 1,0-1,1 0,-1 0,-1-1,1 1,0-1,-1 0,0-1,0 1,2-3,1-6,-1 1,0-1,-1 0,-1 0,0 0,0-1,-2 0,1 1,-2-1,0 0,-1 0,0-8,1-6,-2 26,1 0,0 0,0 0,0 0,0 0,0 0,0 0,0 0,1 0,-1 1,0-1,1 0,0 0,0 0,-1 1,1-1,0 0,0 1,0-1,1 0,-1 1,0 0,1-1,-1 1,1 0,-1-1,1 1,-1 0,1 0,0 0,0 1,-1-1,1 0,0 1,0-1,0 1,1-1,103 19,-78-10,36 10,-26-7,0-1,0-2,39 3,-78-11,1 0,0-1,0 1,0-1,0 1,0 0,-1-1,1 1,0-1,0 1,0-1,0 1,0-1,0 1,0 0,0-1,1 1,-1-1,0 1,0 0,0-1,0 1,0-1,1 1,-1 0,0-1,0 1,1 0,-1-1,0 1,1 0,-1-1,0 1,1 0,-1 0,0-1,1 1,-1 0,1 0,-1 0,0 0,1 0,-1-1,1 1,-1 0,1 0,-1 0,0 0,1 0,-1 0,1 0,-1 0,1 1,-1-1,0 0,1 0,-1 0,1 0,-1 0,0 1,1-1,-32-22,20 15,-1 1,-1-1,1 2,-1 0,0 0,0 2,0-1,0 2,-1-1,1 2,-6 0,16 1,-1 1,1-1,0 1,-1 0,1 0,0 0,0 1,0-1,0 1,0 0,0 0,0 0,1 0,-1 0,1 0,-1 1,1-1,0 1,0 0,0 0,0 0,0 0,1 0,0 0,-1 0,1 0,0 0,0 1,1-1,-1 1,1-1,0 0,0 1,-1 3,1 0,-1 0,2 1,-1-1,1 0,0 0,1 0,-1-1,1 1,1 0,-1-1,1 1,1-1,-1 0,4 5,-1-6,0 0,0 0,0-1,1 0,0 0,0-1,0 1,0-1,1-1,-1 0,1 0,-1 0,1-1,0 0,-1-1,1 1,0-2,0 1,-1-1,1 0,0 0,-1-1,1 0,-1-1,0 0,0 0,0 0,0-1,0 0,-1 0,1-1,-1 1,0-2,-1 1,1-1,3-4,-3 3,0-1,0 0,-1 0,0 0,0-1,-1 1,0-1,-1 0,1-2,-6 16,1 0,-1 0,1 0,0 0,0 0,1 0,0 0,0 0,0 0,0 0,1 0,0 0,0 0,0 0,1 0,-1 0,1-1,0 1,1 0,-1-1,1 0,2 3,-3-3,1-1,0 0,0-1,0 1,0 0,0-1,1 0,-1 1,1-1,-1-1,1 1,0 0,0-1,0 0,0 0,0 0,0-1,0 1,0-1,0 0,0 0,0 0,0 0,0-1,0 0,0 0,0 0,0 0,0-1,-1 1,1-1,0 0,-1 0,1 0,-1-1,0 1,0-1,0 0,0 0,0 0,-1 0,2-2,2-9,-1 1,-1-1,0 0,-1 0,0 0,-1 0,-1 0,0-1,-1-10,11-78,-11 100,1 0,0 1,0-1,1 1,-1-1,0 1,1 0,0-1,-1 1,1 0,0 0,0 0,0 0,0 1,1-1,-1 0,0 1,1 0,-1-1,1 1,-1 0,1 0,0 1,-1-1,1 0,0 1,0 0,-1 0,1 0,1 0,83 14,-80-12,-1 0,1 0,-1 0,0 1,0 0,0 1,-1-1,1 1,-1 0,0 0,0 1,0 0,0 0,-1 0,0 0,0 0,0 1,-1 0,0 0,0 0,-1 0,1 0,-1 1,0-1,-1 1,1 3,-8 68,4-71,0 0,0 0,1 0,0 0,0 0,1 0,0 0,0 0,0 1,1-1,0 0,1 0,0-1,0 1,0 0,1 0,-1-1,2 0,-1 1,1-1,0 0,0-1,1 1,2 2,3-3,-1 0,1-1,1 0,-1-1,0 0,1 0,0-1,-1-1,1 0,0 0,0-1,0-1,-1 1,1-2,0 1,-1-2,1 1,-1-1,0-1,1 0,-2-1,1 0,0 0,-1-1,0 0,-1 0,1-1,-1 0,2-3,1 0,-1-1,0 0,0-1,-1 1,-1-2,0 1,-1-1,0-1,-1 1,0-1,-1 0,0 0,-2-1,1-1,-4 14,1 1,-1-1,1 0,-1 0,0 0,1 0,-1 0,0 0,0 1,0-1,-1 0,1 0,0 0,-1 0,1 0,-1 1,0-1,0 0,1 0,-1 1,0-1,0 1,-1-1,1 1,0-1,0 1,-1 0,1-1,-1 1,1 0,-1 0,0 0,1 0,-1 0,0 1,1-1,-1 0,0 1,0 0,0-1,0 1,0 0,1 0,-1 0,0 0,0 0,0 0,0 0,0 1,0 0,-4 0,1 1,0 1,0-1,0 1,0 0,0 0,1 0,-1 1,1-1,0 1,0 0,0 1,1-1,-1 0,1 1,0 0,1 0,-1 0,1 0,0 0,0 1,0-1,1 0,0 1,0 0,0-1,1 1,0-1,0 1,0 0,1-1,0 1,0-1,0 1,1-1,0 1,0-1,0 0,2 4,10 4,-1 0,2-1,0-1,0 0,1-1,0-1,1 0,0-2,0 1,1-2,0-1,0 0,0-1,12 1,145 19,-104-21</inkml:trace>
  <inkml:trace contextRef="#ctx0" brushRef="#br0" timeOffset="-2918.726">233 560,'36'136,"-19"-65,4 0,18 41,-37-107,-1-3,-1 1,1 0,0 0,1 0,-1-1,0 1,1-1,-1 1,1-1,0 1,0-1,0 0,0 0,0 0,0 0,0 0,1-1,-1 1,2 0,16-28,-13-4,-2 1,-1-1,-1 0,-1 0,-2-1,-2-6,2 34,-5-75,0 70,4 30,2-2,1 0,1 0,1-1,0 1,2-1,0 0,1-1,1 1,1-1,7 11,-15-26,1-1,0 0,-1 0,1 0,0 0,0 0,0 0,1 0,-1 0,0-1,0 0,1 1,-1-1,1 0,0 0,-1 0,1 0,0-1,-1 1,1-1,0 1,0-1,-1 0,1 0,0-1,0 1,0 0,-1-1,1 0,0 1,-1-1,1 0,-1 0,1-1,-1 1,1-1,-1 1,0-1,0 0,0 1,0-1,2-2,7-7,-1-1,0 0,0 0,-1-1,-1-1,0 1,-1-1,-1 0,0-1,-1 0,0 1,-1-2,-1 1,0 0,-1-9,-1 24,-1-1,0 1,1 0,-1-1,0 1,1 0,-1-1,0 1,1-1,-1 1,0 0,0-1,0 1,1-1,-1 1,0-1,0 1,0-1,0 1,0-1,0 1,0-1,0 1,0-1,0 1,0-1,0 1,0-1,-1 1,1-1,0 1,0-1,0 1,-1 0,1-1,0 1,0-1,-1 1,1 0,-1-1,1 1,0 0,-1-1,1 1,-1 0,1 0,0-1,-1 1,1 0,-1 0,1 0,-1 0,1-1,-1 1,1 0,-1 0,1 0,-1 0,1 0,-3 8,0-1,1 0,0 1,1-1,-1 1,2 0,-1-1,1 1,0 0,1 0,-1-1,2 1,-1-1,1 1,0-1,1 1,2 4,-1-5,0 1,0-2,1 1,0 0,1-1,-1 0,1 0,1-1,-1 0,1 0,-1 0,1-1,1 0,-1 0,1-1,-1 0,1 0,0-1,3 1,5 1,0-1,0-1,1 0,-1-1,0-1,1-1,-1 0,1-1,4-1,-13 2,-1 0,1-1,-1 1,1-2,-1 1,0-1,0 0,0 0,0-1,-1 0,1 0,-1-1,0 1,0-1,-1-1,1 1,-1-1,0 0,-1 0,1-1,-1 1,-1-1,1 0,-1 0,0 0,-1 0,0 0,0-1,0 1,-1-1,0 0,-1 1,1-1,-2 0,1 1,-2-6,2 10,-1-1,0 1,0 0,0-1,-1 1,1 0,-1 0,0 0,1 0,-2 0,1 0,0 1,0-1,-1 1,0-1,1 1,-1 0,0 0,0 0,0 0,0 1,0-1,-1 1,1 0,0 0,-1 0,1 0,-1 1,1-1,-1 1,1 0,-1 0,1 0,-1 1,1-1,0 1,-1-1,1 1,-1 1,-1 0,-1 3,1 0,0 0,1 0,-1 1,1 0,0 0,1 0,-1 0,1 0,1 1,-1 0,1-1,0 1,1 0,-1 0,1 0,1 0,-1 0,1 1,0-1,1 0,0 0,0 0,1 0,-1 0,1-1,2 4,2 0,1 1,0-2,1 1,0-1,0 0,1-1,0 0,1 0,0-1,0-1,0 1,1-1,0-1,0 0,0-1,1 0,-1-1,1 0,0 0,0-2,0 1,0-2,0 1,1-2,-1 1,0-2,0 0,8-2,-8 1,-1-1,1 0,-1-1,-1 0,1 0,-1-1,0-1,0 1,-1-2,1 1,-2-1,1-1,-1 0,-1 0,1 0,-2-1,1 0,-1-1,-1 1,2-5,6-17,-1-1,-2 0,-1-1,-1 0,-3 0,1-16,5-72,-5-1,-5 0,-8-24,3 109,4 38,0 0,0 1,-1-1,1 0,0 0,0 0,0 0,-1 0,1 0,0 0,0 0,0 0,-1 0,1 0,0 0,0 0,0 0,0 0,-1 0,1 0,0 0,0 0,0-1,-1 1,1 0,0 0,0 0,0 0,0 0,0 0,-1 0,1-1,0 1,0 0,0 0,0 0,0 0,0-1,0 1,-1 0,1 0,0 0,0 0,0-1,0 1,0 0,0 0,0 0,0-1,-5 23,-9 90,4-1,6 3,3-86,0 10,-4 12,3 0,1 1,3-1,3 0,1 0,2 0,3-1,9 24,-14-60,0-1,0 1,1-1,1 0,0-1,1 0,8 9,-14-17,0 0,0 0,1 0,-1 0,1 0,0 0,0-1,0 0,0 0,0 0,0 0,1-1,-1 0,0 0,1 0,-1 0,1-1,-1 1,1-1,0 0,-1-1,1 1,-1-1,1 0,0 0,23-12</inkml:trace>
  <inkml:trace contextRef="#ctx0" brushRef="#br0" timeOffset="-2662.358">1356 238,'-22'0,"-13"0,-2 0,7 2,16 4,25 2,33 3,32-2,30 2,23-3,10 1,-18-2</inkml:trace>
  <inkml:trace contextRef="#ctx0" brushRef="#br0" timeOffset="-2423.562">1917 826,'-1'5,"1"-1,-1 1,1-1,-1 1,1-1,1 1,-1-1,1 1,-1-1,1 1,1-1,-1 0,1 1,-1-1,1 0,0 0,1 0,-1 0,1-1,-1 1,1-1,0 1,1-1,-1 0,0 0,1 0,0-1,0 1,0-1,2 1,6 2,1-1,1 0,-1-1,0 0,1-1,-1-1,1 0,0 0,-1-2,1 0,-1 0,1-1,-1-1,1 0,-1-1,0-1,-1 1,7-5,-13 7,0-1,-1 0,1 1,-1-2,0 1,0-1,0 0,0 0,-1 0,0 0,0-1,0 0,0 0,-1 0,1 0,-1-1,-1 1,1-1,-1 0,0 1,0-1,-1 0,1 0,-1-1,-1 1,1 0,-1 0,0 0,-1 0,1-1,-1 1,0 0,-1 0,-1-5,-1 5,0-1,-1 1,0 0,0 0,0 1,-1-1,0 1,0 0,0 1,0-1,-1 1,0 1,0-1,0 1,0 0,0 1,-6-2,-5 0,0 0,-1 1,1 0,0 2,-1 0,-17 3,27-3,-1 2,1 0,-1 0,1 0,0 1,-1 1,1-1,0 1,1 1,-1 0,0 0,1 1,0 0,0 0,1 1,-1 0,1 0,1 1,-1 0,1 0,-1 2,6-7,0 1,0 0,0 0,0 0,0 0,0 0,1 0,0 0,-1 0,1 0,0 0,0 0,1 0,-1 0,1 0,0 0,-1 0,1 0,0 0,1-1,-1 1,0 0,1-1,0 1,-1-1,1 1,0-1,0 0,2 1,75 48,-22-29</inkml:trace>
  <inkml:trace contextRef="#ctx0" brushRef="#br0" timeOffset="-661.84">2934 599,'-25'4,"0"1,1 1,0 1,0 2,1 0,0 1,0 2,1 0,1 1,0 1,1 1,0 1,2 1,-35 56,52-71,0 0,-1 1,2-1,-1 0,0 1,0-1,1 0,-1 1,1-1,0 1,0-1,0 1,0-1,0 1,0-1,1 1,-1-1,1 1,0-1,0 0,0 1,0-1,0 0,0 0,0 0,1 0,-1 0,1 0,0 0,-1 0,1-1,0 1,2 1,2 0,0 0,0-1,0 1,0-1,0 0,0-1,1 0,-1 0,1 0,-1-1,1 0,-1 0,0 0,1-1,-1 0,1-1,-1 1,4-2,7-3,0 0,0-1,0-1,-1 0,-1-1,3-2,0-2,-1-1,0-1,-1-1,-1 0,0-1,-1 0,-1-1,-1-1,0 0,-2 0,0-1,-1-1,-1 0,-1 0,-1 0,-1-1,0 0,-2 0,1-18,-1 9,0 1,-2 0,-1 0,-2 0,-1-1,-3-14,6 43,0 1,0 0,0-1,0 1,0-1,0 1,0 0,0-1,-1 1,1 0,0-1,-1 1,1 0,-1 0,0 0,1-1,-1 1,0 0,1 0,-1 0,0 0,0 0,0 0,0 0,0 0,0 1,-1-1,1 0,0 0,0 1,0-1,-1 1,1-1,0 1,-1 0,1 0,0-1,-1 1,1 0,0 0,-1 0,1 0,0 0,-1 1,1-1,0 0,-1 1,1-1,0 1,-1-1,-6 10,1 0,0 0,1 0,-1 1,2 0,0 0,0 0,1 1,1-1,0 1,-1 5,3-11,-9 24,2 0,1 0,2 1,0 0,3 0,0 0,2 0,1 0,2 0,1 0,1 0,2-1,9 28,-13-50,0-1,0 0,1 1,0-1,0 0,1-1,0 1,0-1,0 0,1 0,0-1,0 1,0-1,1-1,0 1,0-1,0 0,0-1,0 0,1 0,0 0,0-1,-1 0,1-1,0 1,0-2,0 1,7-1,-1-3,-1-1,1 0,-1 0,0-1,0-1,-1 0,0-1,0-1,0 0,-1 0,0-1,-1 0,0-1,-1 0,1-1,-2 1,0-2,0 1,-1-1,0-1,-1 1,-1-1,2-5,-6 16,0 0,0 0,0 0,0 0,0-1,0 1,-1 0,1-1,-1 1,0-1,1 1,-1 0,0-1,0 1,-1-1,1 1,0 0,-1-1,0 1,1 0,-1-1,0 1,0 0,0 0,0 0,-1 0,1 0,-1 0,1 0,-1 0,0 0,1 1,-1-1,0 1,0-1,0 1,0 0,0 0,-1 0,1 0,0 0,0 0,-3 0,0 1,0 1,0-1,0 1,0 0,1 0,-1 0,0 1,1 0,-1 0,1 0,-1 0,1 1,0 0,0-1,0 1,1 1,-1-1,1 1,-1-1,1 1,0 0,1 0,-1 0,1 1,-1-1,1 1,1-1,-1 1,1 0,-1-1,1 1,1 0,-1 0,1 0,0 0,0 0,0 0,1 0,-1-1,1 1,0 0,1 0,-1-1,1 1,0 0,0-1,1 0,-1 1,1-1,2 3,8 2,1 0,0-1,1-1,0 0,0-1,0 0,1-1,0-1,0-1,0 0,0-1,0 0,3-2,-19 0,109 10,-4-5</inkml:trace>
  <inkml:trace contextRef="#ctx0" brushRef="#br0" timeOffset="85261.427">153 2391,'-7'0,"0"1,0 0,0 0,1 1,-1 0,0 0,1 1,-1-1,1 1,0 1,0-1,0 1,1 0,-1 1,1-1,0 1,0 0,1 0,-1 1,1-1,0 1,1 0,-1 0,1 0,0 1,1-1,0 1,0 0,0-1,1 1,-1 0,2 0,-1 0,1 7,1-11,0 0,0 0,0 0,1 0,-1 0,1 0,0 0,-1 0,1 0,0-1,1 1,-1-1,0 0,1 0,0 0,-1 0,1 0,0 0,0-1,0 1,0-1,0 0,0 0,0 0,0 0,1 0,-1-1,2 1,2-1,0 1,0-1,-1 0,1-1,0 0,0 0,0 0,-1-1,1 0,0 0,-1-1,0 1,3-3,1-2,-1 0,0-1,-1-1,0 1,0-1,-1 0,0-1,0 0,-1 0,-1 0,0-1,0 0,-1 0,0 0,-1-1,0 1,-1-1,0 1,-1-1,0 0,-1 0,-1 0,1 1,-2-1,-1-7,-1 2,-3 26,7 2,0 0,0 0,1 0,0-1,1 1,1 0,-1-1,2 1,-1-1,1 0,1 0,0-1,0 1,1-1,0 0,1-1,0 1,0-1,1-1,0 1,0-1,0-1,1 1,0-2,1 1,7 3,11 1</inkml:trace>
  <inkml:trace contextRef="#ctx0" brushRef="#br0" timeOffset="85576.204">487 2324,'14'16,"-1"0,-1 1,-1 0,0 1,-1 0,-1 1,5 16,29 53,-43-86,1 0,-1 0,1 0,0-1,0 1,0 0,0-1,0 1,0-1,0 1,1-1,-1 1,0-1,1 0,-1 0,1 1,0-1,-1 0,1-1,0 1,-1 0,1 0,0-1,0 1,0-1,0 0,0 1,0-1,0 0,-1 0,1 0,0 0,0-1,0 1,0 0,0-1,0 0,6-5,0-1,-1-1,0 0,-1 0,1 0,-2-1,1 1,-1-1,0-1,-1 1,0-1,-1 0,0 1,0-2,0-6,29-144,-22 128,-4 29</inkml:trace>
  <inkml:trace contextRef="#ctx0" brushRef="#br0" timeOffset="86442.603">968 2578,'20'-8,"-1"-1,-1 0,0-1,0-1,-1-1,0-1,-1 0,0-1,-1 0,-1-1,-1-1,0 0,11-18,3-42,-27 74,1 0,-1 0,1 0,-1 0,0 0,0 0,0 0,0 0,0 0,0 0,-1 0,1 0,-1 0,1 0,-1 0,0 1,0-1,1 0,-1 0,-1 1,1-1,0 0,0 1,0 0,-1-1,1 1,-1 0,1-1,-1 1,0 0,1 0,-1 0,0 0,0 1,0-1,0 0,0 1,0-1,-4 2,-1 0,1 0,0 1,0 0,0 0,0 0,0 1,1 0,-1 0,1 0,-1 1,1-1,0 1,1 1,-1-1,1 1,0-1,0 1,0 1,1-1,-1 0,1 1,1 0,-1-1,1 1,0 0,-1 5,1-5,0 1,0-1,1 1,-1-1,2 1,-1-1,1 1,0 0,0-1,1 1,-1 0,2-1,-1 1,1-1,0 1,0-1,1 0,-1 0,2 0,-1 0,0-1,1 1,0-1,1 0,-1 0,1 0,0-1,0 1,0-1,1 0,-1-1,3 1,2 1,1 0,-1-1,1 0,0-1,0 0,1 0,-1-2,1 1,-1-2,1 1,-1-1,1-1,-1 0,2-1,-6 1,0-1,0 1,0-1,0-1,-1 1,1-1,-1 0,1-1,-1 0,0 1,-1-2,1 1,-1-1,1 0,-2 0,1 0,0-1,-1 0,0 0,0 0,-1 0,0 0,1-2,0-5,-1-1,0 1,0-1,-1 0,-1 0,0 1,-1-1,-2-14,-2 8,4 21,0-1,0 0,0 0,0 1,0-1,0 0,0 0,-1 0,1 1,0-1,0 0,0 0,0 0,0 1,0-1,0 0,-1 0,1 0,0 1,0-1,0 0,0 0,-1 0,1 0,0 0,0 0,0 1,-1-1,1 0,0 0,0 0,-1 0,1 0,0 0,0 0,0 0,-1 0,1 0,0 0,0 0,-1 0,1 0,0 0,0 0,-1 0,1-1,0 1,0 0,0 0,-1 0,1 0,0 0,0 0,0-1,0 1,-1 0,1 0,0 0,0 0,0-1,0 1,0 0,0 0,0 0,-1-1,-2 11,0 0,0 0,1 0,0 0,1 0,0 0,0 0,1 1,1-1,-1 0,2 0,0 0,1 6,-1-11,0 0,0 0,0-1,1 1,-1-1,1 1,0-1,0 0,1 0,-1 0,1-1,0 1,0-1,0 0,0 0,1 0,-1-1,1 0,0 0,-1 0,1 0,0-1,0 1,0-1,1 0,-1-1,0 0,0 1,0-1,0-1,1 1,-1-1,0 0,0 0,3-2,2 0,-1-1,0 0,0-1,0 1,0-2,-1 1,0-2,0 1,0-1,-1 0,0 0,0-1,-1 0,0 0,0 0,-1-1,0 0,-1 0,0 0,0-1,-1 1,0-1,-1 0,1-7,-3-6,0 23,0 0,0 1,0-1,0 0,0 0,-1 0,1 1,0-1,0 0,0 0,-1 0,1 0,0 1,0-1,0 0,-1 0,1 0,0 0,0 0,-1 0,1 0,0 0,-1 0,1 0,0 0,0 0,-1 0,1 0,0 0,0 0,-1 0,1 0,0 0,0 0,-1 0,1 0,0 0,0-1,0 1,-1 0,1 0,0 0,0 0,0-1,-1 1,1 0,0 0,0 0,0-1,0 1,0 0,-1 0,1-1,0 1,0 0,0 0,0-1,0 1,0 0,0 0,0-1,0 1,0 0,0 0,0-1,-3 7,-1 0,1 0,0 1,1-1,0 1,0-1,0 1,1 0,0 0,0 0,1 0,0-1,0 1,1 0,-1 0,1 0,1 0,0 1,0-4,0 0,0 1,1-1,-1 0,1 0,0-1,0 1,1 0,-1-1,1 0,0 0,-1 0,1 0,1-1,-1 0,0 1,1-2,-1 1,1 0,-1-1,1 0,0 0,-1 0,1 0,0-1,0 0,0 0,3-1,0 1,1-1,0 0,-1 0,1-1,-1 0,0-1,1 0,-1 0,0-1,-1 0,1 0,-1 0,0-1,0-1,5-3,-8 2,1 1,-1-1,0 1,0-1,-1 0,0-1,0 1,0 0,-1-1,0 0,-1 1,0-1,0 0,-1 0,0 0,0-5,2-24,0 26,-1 17,0 21,-2-6,-1-13,0 1,1 0,0 0,1 0,-1 0,2 0,0-1,0 1,0 0,1 0,0 0,1-1,0 0,0 1,1-1,0 0,1 0,-1-1,2 0,-1 1,1-1,6 0,0-1,0 0,0-1,1 0,0-1,0-1,0 0,0-1,0 0,1-1,-1 0,1-1,-1-1,1 0,-1 0,0-2,0 0,0 0,0-1,12-6,13-4</inkml:trace>
  <inkml:trace contextRef="#ctx0" brushRef="#br0" timeOffset="87448.041">3602 2537,'102'-283,"-94"261,-6 12,1 1,0-1,1 1,0 0,0 0,1 1,0-1,0 1,1 0,6-6,-10 13,0 1,1-1,-1 1,1 0,-1 0,1 0,-1 1,1-1,-1 0,1 1,-1 0,1 0,-1-1,0 1,0 0,1 1,-1-1,0 0,0 1,0-1,0 1,0 0,-1-1,1 1,0 0,-1 0,0 0,1 0,-1 1,0-1,0 0,0 0,0 1,0 1,1-1,9 12,-1 1,0-1,-1 2,-1-1,-1 1,0 0,-1 1,-1 0,-1 0,0 0,-1 0,-1 3,-2-16,-1 0,0-1,1 1,-1-1,-1 1,1-1,-1 1,0-1,0 0,0 0,0 0,-1 0,1 0,-1 0,0-1,-1 1,1-1,0 0,-1 0,0 0,0 0,0-1,0 0,0 0,0 0,0 0,-1 0,1-1,-1 0,1 0,-1 0,0 0,1-1,-1 0,0 0,3 0,1 0,-1 0,1 0,-1 0,1 0,-1 0,1-1,-1 1,0-1,1 1,0-1,-1 1,1-1,-1 0,1 0,0 1,-1-1,1 0,0 0,0-1,0 1,0 0,0 0,0 0,0-1,0 1,1 0,-1-1,0 1,1-1,-1 1,1-1,-1 1,1-1,0 0,0-16</inkml:trace>
  <inkml:trace contextRef="#ctx0" brushRef="#br0" timeOffset="88288.04">4323 2191,'-12'-2,"0"1,0 0,-1 1,1 1,0 0,0 1,0 0,-10 3,17-4,1 1,-1-1,1 1,0 0,0 1,0-1,0 1,0-1,0 1,0 0,1 1,0-1,0 1,0-1,0 1,0 0,1 0,-1 0,1 0,0 1,0-1,1 0,0 1,-1 0,2-2,-1 0,1 0,-1 0,1 0,0-1,1 1,-1 0,0 0,1 0,-1 0,1 0,0-1,0 1,0 0,0-1,1 1,-1 0,1-1,-1 0,1 1,0-1,0 0,0 0,0 0,0 0,1 0,-1-1,0 1,1-1,1 2,4 0,-1 0,0 0,1 0,0-1,0 0,0 0,0-1,0 0,0-1,6 0,5-3,0-2,0 0,0-1,0-1,-1-1,0 0,-1-2,0 0,0 0,-1-2,0 0,-1-1,-1 0,0-1,-1-1,0 0,8-15,1 3,-2 0,-1-2,-1 0,-2-1,-1-1,-1 0,-1-1,-2-1,-2 0,-1 0,-1 0,-2-1,-1 0,-2-1,-1 1,-2 0,-3-18,4 42,-1-1,-1 1,1 0,-1 0,-1 0,0 0,0 1,-1-1,-1 1,1 0,-1 0,-1 0,0 1,0 0,0 0,-1 0,0 1,-1 0,0 0,0 1,-9-5,15 9,-1 1,0 0,0 1,0-1,1 1,-1-1,0 1,0 0,0 0,0 0,0 0,0 0,0 1,0 0,0-1,1 1,-1 0,0 0,0 0,1 1,-1-1,1 1,-1-1,1 1,0 0,0 0,0 0,0 0,-2 3,-1 2,-1 1,2-1,-1 1,1 1,0-1,1 0,0 1,0 0,0 3,-1 22,1 1,2-1,1 1,2 0,1-1,2 1,1-1,2 0,2-1,0 0,2 0,6 7,184 424,-201-461,-1-2,0 0,0 0,-1 0,1-1,0 1,0 0,1 0,-1 0,0-1,0 1,0 0,0 0,1-1,-1 1,0 0,1 0,-1-1,1 1,-1-1,0 1,1 0,0-1,-1 1,1-1,-1 1,1-1,0 1,-1-1,1 1,0-1,-1 0,1 1,0-1,0 0,-1 0,1 1,0-1,0 0,0 0,-1 0,1 0,0 0,0 0,-1 0,1-1,0 1,0 0,0 0,-1 0,1-1,0 1,-1 0,1-1,0 1,-1-1,1 0,65-100,-36 56,2 2,2 1,31-29,-65 71,1-1,-1 0,0 0,0 1,1-1,-1 0,0 1,1-1,-1 0,1 1,-1-1,0 1,1-1,0 1,-1-1,1 1,-1-1,1 1,0-1,-1 1,1 0,0-1,-1 1,1 0,0 0,-1-1,1 1,0 0,0 0,-1 0,1 0,0 0,0 0,-1 0,1 0,0 0,0 0,-1 1,1-1,0 0,-1 0,1 1,0-1,-1 0,1 1,0-1,-1 1,1-1,-1 1,1-1,-1 1,1-1,-1 1,1 0,-1-1,0 1,1 0,-1-1,0 1,1 0,-6 199,6-197,0 1,0-1,0 0,1 0,-1 0,1 0,-1 0,1 0,0 0,0 0,0-1,1 1,-1-1,1 1,-1-1,1 0,0 0,0 0,-1-1,2 1,-1-1,0 1,0-1,0 0,0 0,1 0,-1-1,2 1,6 0,-1 0,1 0,0-1,0-1,0 1,-1-2,1 0,4-1,-1-2,0-1,-1 0,1-1,-1 0,-1-1,1 0,-2-1,1-1,-1 0,0 0,-1-1,-1 0,1-1,-2 0,0-1,0 1,-1-2,0-1,-5 12,6-11,-2 19,-5 44,-2-43,1 0,-1 0,1 1,0-1,0 0,0 0,1 0,0 0,1 0,-1 0,1-1,0 1,0 0,1-1,0 1,0-1,0 0,0 0,1 0,0 0,0-1,4 4,16 5,0-4</inkml:trace>
  <inkml:trace contextRef="#ctx0" brushRef="#br0" timeOffset="89378.679">5501 1882,'50'22,"-1"1,-1 3,-1 2,19 16,-54-35,0 0,0 1,-1 1,-1 0,0 1,0 0,-1 0,-1 1,0 0,0 0,-1 1,-1 0,-1 1,0-1,-1 1,0 0,-1 0,0 2,-1 22,11 47,-12-84,0-1,-1 1,1-1,1 1,-1-1,0 1,0-1,0 0,1 1,-1-1,1 0,-1 0,1 0,-1 0,1 0,0 0,0-1,-1 1,1-1,0 1,0-1,-1 1,1-1,0 0,0 0,0 0,0 0,0 0,-1-1,1 1,0 0,0-1,0 0,56-27,-41 15,-1-1,-1 0,0-1,-2-1,1-1,-2 0,0 0,-1-1,6-15,-17 33,1 0,-1 1,0-1,0 0,0 0,1 0,-1 0,0 0,0 1,1-1,-1 0,0 0,0 0,1 0,-1 0,0 0,0 0,1 0,-1 0,0 0,1 0,-1 0,0 0,0 0,1 0,-1 0,0 0,0 0,1 0,-1-1,0 1,0 0,0 0,1 0,-1 0,0-1,0 1,0 0,1 0,-1 0,0-1,0 1,0 0,0 0,0 0,1-1,-1 1,0 0,0 0,0-1,0 1,0 0,0 28,0-23,7 79,-7-81,1-1,0 0,0 1,-1-1,2 0,-1 0,0 0,0 1,1-2,-1 1,1 0,0 0,-1 0,1-1,0 1,0-1,0 1,0-1,0 0,0 0,1 0,-1 0,0 0,1 0,-1-1,0 1,1-1,-1 1,1-1,-1 0,1 0,1 0,11-4,-1 0,1-1,-1 0,0-1,-1-1,0 0,0-1,0 0,-1-1,0 0,-1-1,0 0,-1-1,0 0,0-1,-1 0,0-2,17-15,-26 28,0 0,0 0,0 1,0-1,1 0,-1 1,0-1,1 0,-1 1,0-1,1 0,-1 1,1-1,-1 1,1-1,-1 0,1 1,-1-1,1 1,0 0,-1-1,1 1,0 0,-1-1,1 1,0 0,-1 0,1-1,0 1,0 0,-1 0,1 0,0 0,0 0,-1 0,1 0,0 0,0 0,-1 0,1 1,0-1,-1 0,1 1,0-1,-1 0,1 1,0-1,-1 0,1 1,0-1,-1 1,1 0,-5 55,2-51,0 1,1-1,0 1,1-1,-1 1,1-1,0 1,0 0,1-1,0 1,0-1,0 1,0-1,1 0,0 1,0-1,1 0,-1 0,2 1,-2-4,0-1,-1 1,1-1,0 0,0 1,0-1,1 0,-1 0,0 0,0-1,0 1,1 0,-1-1,0 0,1 1,-1-1,0 0,1 0,-1 0,0-1,1 1,-1-1,0 1,0-1,1 0,-1 1,0-1,0 0,0-1,0 1,0 0,0 0,0-1,56-57,-47 36,0-1,-2-1,0 0,-2 0,-1 0,0-1,0-26,45-473,-70 743,9 94,10-309,14 125,-14-127,1 1,-1-1,1 1,-1-1,1 1,-1-1,1 0,0 1,0-1,0 0,0 0,-1 1,2-1,-1 0,0 0,0 0,0 0,0-1,1 1,-1 0,0 0,1-1,-1 1,1-1,-1 1,1-1,-1 1,1-1,-1 0,1 0,-1 0,1 0,-1 0,1 0,-1 0,1 0,-1-1,1 1,-1-1,1 1,-1-1,0 1,1-1,-1 0,0 0,1 0,-1 0,0 0,0 0,0 0,0 0,68-52,-54 41,0 0,0 0,1 2,0 0,1 0,0 2,3-1,-18 8,0 0,0 1,1-1,-1 1,0-1,0 1,1 0,-1 0,0 0,1 0,-1 0,0 1,1-1,-1 1,0-1,1 1,-1 0,0 0,0 0,0 0,0 0,0 0,0 1,0-1,-1 1,1-1,0 1,-1 0,1 0,-1-1,1 1,-1 0,0 0,0 1,0-1,0 0,0 0,-1 0,1 1,-1-1,1 0,-1 1,0-1,0 2,2 5,-1 0,0 0,-1 0,0 1,0-1,-1 0,0 1,0-1,-1 0,-1 0,0 0,0-1,0 1,-1-1,0 1,-1-1,0 0,0-1,-1 1,0-1,0 0,-1-1,1 1,-1-1,-1-1,1 1,-1-1,0-1,0 1,-6 1,13-5,-1 0,0 0,1 0,-1-1,0 1,0 0,0-1,0 1,0-1,0 0,0 0,0 0,0 0,0 0,0 0,0 0,0 0,1-1,-1 1,0-1,0 0,0 1,0-1,0 0,1 0,-1 0,0 0,1-1,-1 1,1 0,0-1,-1 1,1-1,0 1,0-1,0 1,0-1,0 0,0 0,0 1,0-1,1 0,-1 0,1 0,-1 0,1 0,0 0,0 0,0 0,0 0,0-2,1-1,0 0,1 0,-1 0,1 0,0 0,0 1,1-1,-1 1,1-1,0 1,0 0,1 0,-1 0,1 0,1 0,16-15</inkml:trace>
  <inkml:trace contextRef="#ctx0" brushRef="#br0" timeOffset="89698.863">7158 2204,'83'122,"-81"-119,0 0,0 0,1 0,-1-1,1 1,-1-1,1 1,0-1,0 0,0 0,0 0,0 0,1-1,-1 1,0-1,1 0,-1 0,1 0,-1 0,1-1,0 0,-1 1,1-1,-1-1,1 1,0 0,-1-1,1 0,-1 0,1 0,-1 0,1 0,1-2,2-1,0 0,0-1,0 0,-1 0,1 0,-1-1,-1 0,1-1,-1 1,0-1,-1 0,1 0,-1 0,-1-1,1 1,-1-1,-1 0,1 0,-1 0,-1 0,1-1,-2 1,1 0,-1-1,0 1,-1 0,0-1,0 1,-1-2,1 7,-1 0,1 0,-1 1,1-1,-1 0,0 1,0-1,-1 1,1-1,0 1,-1 0,1 0,-1 0,0 0,1 1,-1-1,0 1,0 0,0 0,0 0,-1 0,1 0,0 0,0 1,0 0,-1 0,1 0,0 0,0 0,-1 0,1 1,0 0,0-1,0 1,0 1,0-1,0 0,0 1,0-1,0 1,1 0,-1 0,1 0,-1 0,1 0,-1 2,-3 1,0 0,0 1,0 0,1 0,0 0,0 1,1-1,0 1,0 0,0 1,1-1,-1 4,3-8,0 0,0 1,0-1,0 0,0 1,1-1,0 0,0 1,0-1,0 1,0-1,1 0,-1 1,1-1,0 0,0 1,0-1,0 0,1 0,-1 0,1 0,0 0,0 0,0-1,0 1,1-1,-1 1,1-1,-1 0,2 1,53 12,-26-17</inkml:trace>
  <inkml:trace contextRef="#ctx0" brushRef="#br0" timeOffset="89901.81">7532 1802,'-14'-2,"-6"4,-2 6,2 8,5 8,7 10,10 8,10 3,9 3,5 3,-2-7</inkml:trace>
  <inkml:trace contextRef="#ctx0" brushRef="#br0" timeOffset="90426.683">7613 2311,'4'14,"-2"-4,1 1,0-1,1 1,0-1,1 0,0 0,0-1,1 1,0-1,1 0,0-1,0 0,1 0,0 0,2 1,-7-8,-1 0,0 0,1 0,-1 0,1 0,-1 0,1-1,0 1,-1-1,1 1,0-1,-1 0,1 0,0 0,-1-1,1 1,0-1,-1 1,1-1,-1 0,1 0,-1 0,0 0,1-1,-1 1,0-1,0 1,0-1,0 0,0 1,0-1,0 0,0 0,-1-1,1 0,41-87,-36 55,-1 0,-2 0,-1-1,-2-4,-1 24,0 14,0 1,-1-1,1 1,0-1,0 1,0-1,0 1,0-1,0 1,0-1,0 1,1-1,-1 1,1-1,-1 1,1-1,-1 1,1 0,0-1,0 1,0 0,0 0,0-1,0 1,0 0,0 0,0 0,0 0,0 1,1-1,-1 0,0 0,1 1,-1-1,1 1,-1-1,1 1,-1 0,1-1,-1 1,1 0,-1 0,1 0,-1 0,1 0,0 1,23 0,-1 2,0 1,0 1,-1 0,0 2,0 1,0 1,-1 1,0 1,4 3,-20-10,-1 0,0 1,0-1,0 1,-1 0,0 0,0 0,0 1,0 0,-1-1,0 1,0 0,-1 0,0 1,0-1,0 1,0-1,-1 1,-1-1,1 1,-1 0,0-1,-1 6,1-10,-1 0,1 0,0 1,-1-1,1 0,0 0,0 0,1 0,-1 0,0 0,1 1,-1-1,1 0,0 0,-1 0,1 0,0-1,0 1,1 0,-1 0,0 0,0-1,1 1,-1-1,1 1,0-1,-1 0,1 1,0-1,0 0,0 0,-1 0,1 0,0-1,1 1,-1 0,0-1,12 0,-1 0,0-1,0-1,1 0,-1-1,0-1,-1 0,1 0,-1-1,0-1,0 0,9-6,-17 10,20-10,-1 0,-1-2,0 0,-1-2,18-15,-24 5,-32 41,13-11,0 1,1 0,0 0,0 0,0 0,1 0,-1 1,1-1,1 1,-1-1,1 1,0 0,0 0,0 0,1-1,0 1,0 0,1 0,-1 0,1 0,1-1,-1 1,1 0,0-1,0 1,1-1,-1 0,1 0,0 0,1 0,-1 0,1-1,0 1,0-1,0 0,1 0,0-1,-1 1,1-1,0 0,1 0,31 7,-1-6</inkml:trace>
  <inkml:trace contextRef="#ctx0" brushRef="#br0" timeOffset="90688.018">8669 1949,'-14'2,"-4"4,1 2,7 3,11-2,9-1,3-2</inkml:trace>
  <inkml:trace contextRef="#ctx0" brushRef="#br0" timeOffset="91403.595">9939 2324,'-17'-3,"1"1,-1 0,1 2,-1-1,0 2,1 1,-1 0,1 1,0 0,-1 1,1 1,1 1,-1 0,1 1,0 1,1 0,0 1,0 1,1 0,-7 7,18-15,0-1,0 1,0 0,0 1,0-1,1 0,-1 0,1 1,-1-1,1 1,0 0,0-1,0 1,0 0,0-1,1 1,-1 0,1 0,0 0,0 0,0-1,0 1,0 0,1 0,-1 0,1 0,0-1,0 1,0 0,0-1,0 1,1-1,-1 1,1-1,-1 0,1 1,0-1,0 0,0 0,0 0,1 0,6 0,0 0,1 0,-1-1,1 0,0-1,-1 0,1 0,-1-1,1 0,-1-1,1 0,-1-1,0 1,0-2,0 1,0-2,-1 1,1-1,1-2,6-3,0-1,-1 0,0-2,-1 0,0 0,-1-1,-1-1,0 0,-1-1,-1 0,0 0,-2-1,1-1,-2 1,0-1,-2 0,0-1,0 0,-2 0,6-26,-2-1,-2 0,-2-1,-2 1,-4-43,2 89,-6-37,7 36,0 0,-1 1,1-1,0 0,0 1,-1-1,1 0,0 1,-1-1,1 0,-1 1,1-1,-1 1,1-1,-1 1,1-1,-1 1,0-1,1 1,-1-1,0 1,1 0,-1 0,0-1,1 1,-1 0,0 0,0 0,1-1,-1 1,0 0,0 0,1 0,-1 1,0-1,0 0,1 0,-1 0,0 0,1 1,-1-1,0 0,1 1,-1-1,0 0,1 1,-6 4,0-1,1 2,0-1,0 0,1 1,0 0,0 0,0 1,0-1,1 1,-10 16,2 0,0 0,2 1,0 1,2 0,1 0,1 0,0 0,2 1,2 0,0-1,1 1,2 0,1-1,0 1,4 7,-4-22,1-1,0 1,0-1,1 0,1 0,-1-1,2 0,-1 0,1 0,1 0,-1-1,1-1,1 1,-1-1,1-1,1 0,-1 0,1 0,0-2,0 1,1-1,-1 0,1-1,0-1,0 0,0 0,0-1,0 0,0-1,0 0,1-1,8-1,-6-1,-1-1,1 0,-1 0,0-2,0 1,0-2,-1 0,0 0,-1-1,1 0,-1-1,-1-1,0 1,0-2,-1 1,0-1,-1-1,0 0,-1 0,0 0,-1-1,-1 0,0 0,0 0,-1-1,-1 1,-1-1,1-9,-2 21,0-1,-1 0,0 0,0 1,0-1,0 0,0 0,0 1,-1-1,1 0,-1 1,0-1,1 0,-1 1,-1-1,1 1,0-1,-1 1,1 0,-1 0,0 0,1-1,-1 2,0-1,0 0,-1 0,1 1,0-1,0 1,-1-1,1 1,-1 0,1 0,-1 0,0 0,1 1,-1-1,0 1,1 0,-1-1,0 1,-2 1,1 0,0 1,0-1,1 1,-1 1,1-1,-1 0,1 1,0 0,-1-1,1 1,1 0,-1 1,0-1,1 1,0-1,0 1,0 0,0-1,0 1,1 0,0 0,-1 0,2 0,-1 1,0-1,1 0,0 0,0 0,0 1,0-1,1 0,0 0,0 0,0 0,0 0,0 0,1 0,0 0,0 0,0-1,0 1,1-1,-1 1,4 2,5 6,1-1,1 0,0-1,0 0,1-1,0-1,1 0,-1-1,2 0,-1-1,1-1,0-1,2 1,64 16</inkml:trace>
  <inkml:trace contextRef="#ctx0" brushRef="#br0" timeOffset="92271.425">11663 2417,'-1'-3,"1"0,-1 0,1 0,0 0,0 1,0-1,0 0,0 0,1 0,-1 0,1 0,0 0,0 1,0-1,0 0,1 1,0-2,1-5,13-32,1 1,2 0,2 2,10-13,-30 49,0 0,0 0,0 0,1 0,-1 0,1 1,-1-1,1 0,0 1,-1-1,1 1,0 0,0 0,0 0,0 0,0 0,0 0,1 0,-1 1,0-1,0 1,0-1,1 1,-1 0,0 0,1 0,-1 0,0 0,0 1,1-1,-1 1,0 0,0-1,0 1,0 0,0 0,0 0,0 0,0 1,0-1,13 10,-1 0,0 1,-1 0,0 1,-1 1,0 0,-1 1,-1 0,0 0,-1 1,1 6,-9-21,0 0,-1 0,1 0,0 0,-1 0,1 0,-1 0,0 0,1 0,-1 1,0-1,0 0,1 0,-1 0,0 0,0 1,-1-1,1 0,0 0,0 0,0 1,-1-1,1 0,-1 0,1 0,-1 0,1 0,-1 0,0 0,1 0,-1 0,0 0,0 0,0 0,1 0,-1-1,0 1,0 0,0-1,0 1,-1-1,1 1,0-1,0 1,0-1,0 0,0 0,-1 1,1-1,0 0,0 0,0 0,-1 0,1 0,-1-1,-2 1,0-1,0 0,-1 0,1-1,0 1,0-1,0 0,0 0,1 0,-1 0,0-1,1 0,0 1,-1-1,1 0,0-1,1 1,-1-1,1 1,-1-1,1 0,0 1,0-1,1 0,-1-1,1 1,0 0,0 0,0-1,1 1,-1 0,1-1,0 1,0 0,1-1,-1 1,1 0,0 0,0-1,2-3,6-16,0-1,2 2,0-1,2 2,0-1,8-7,11-21,-11 19,-2 0,-1-2,-1 0,-3-1,0-1,-3 0,0 0,-3-1,-1-1,0-11,-6 43,-1 0,1 0,-1 0,0 1,-1-1,1 0,-1 0,0 0,0 1,-1-1,0 1,0-1,0 1,-1 0,0-1,0 1,0 1,0-1,-1 0,-1-1,3 6,0 0,1 0,-1 0,0 1,1-1,-1 0,0 1,1-1,-1 1,1-1,-1 1,0 0,1 0,0 0,-1 0,1 0,-1 0,1 0,0 0,0 0,0 1,0-1,0 1,0-1,0 0,0 1,0 0,1-1,-1 1,1-1,-1 1,1 0,0-1,-1 1,1 0,0-1,0 1,-5 26,0 0,2 0,2 0,0 0,2 0,0 1,3-1,0 0,1-1,9 24,11 28,3-1,3-2,3-1,14 16,-29-50,-19-38</inkml:trace>
  <inkml:trace contextRef="#ctx0" brushRef="#br0" timeOffset="92536.481">11877 1789,'30'3,"29"4,31 4,22 5,15 3,6 4,-5 0,-16 1,-27-4</inkml:trace>
  <inkml:trace contextRef="#ctx0" brushRef="#br0" timeOffset="93210.668">12813 1989,'-49'4,"0"2,1 2,0 2,0 3,2 1,-15 8,4 15,55-35,1-1,0 0,-1 1,1-1,0 1,0 0,0-1,0 1,0 0,0-1,1 1,-1 0,0 0,1 0,0 0,-1 0,1 0,0 0,0-1,0 1,0 0,0 0,1 0,-1 0,0 0,1 0,0 0,-1-1,1 1,0 0,0 0,0 0,7 5,-1 0,1-1,1 0,-1 0,1-1,0-1,0 1,0-1,1-1,-1 1,1-2,0 1,0-2,0 1,0-1,0-1,5 0,0 3,1 0,0-2,0 0,0-1,0 0,0-2,0 0,-1 0,1-1,0-1,-1-1,0 0,0-1,-1-1,5-2,-17 7,1 1,-1-1,1 0,-1 0,0 0,1 0,-1 0,0 0,0-1,-1 1,1-1,0 1,-1-1,0 0,0 1,1-1,-1 0,-1 0,1 0,0 0,-1 0,0 0,1 0,-1 0,0 0,-1 0,1 0,0 0,-1 0,0 0,0 0,0 0,0 1,0-1,0 0,-2-1,2 3,0 0,0 1,1-1,-1 1,0-1,0 1,0 0,0-1,0 1,0 0,0 0,0-1,0 1,-1 0,1 0,0 0,0 0,0 0,0 1,0-1,0 0,0 0,0 1,0-1,0 1,0-1,0 1,0-1,0 1,1-1,-1 1,0 0,0-1,1 1,-1 0,0 0,1 0,-1 0,0-1,1 1,-1 1,-17 41,18-39,-1 0,1 0,0 0,0 0,1 0,-1 0,1 0,0 0,0 0,0 0,0 0,1 0,0 0,0 0,0-1,0 1,0-1,1 0,-1 1,1-1,0 0,0-1,0 1,0 0,1-1,-1 0,1 0,0 0,-1 0,1 0,0-1,0 0,0 0,0 0,0 0,0 0,0-1,0 0,0 0,1 0,-1 0,0-1,0 0,0 1,0-1,0-1,0 1,0-1,-1 1,2-2,6-5,-1-1,0 0,0-1,-1 0,0-1,-1 0,0 0,0-1,-2 0,1 0,-2-1,1 1,-2-1,0-1,0 1,0-10,24-82,-28 104,0 0,0 0,0 0,0 0,0 0,1 0,-1 0,0 0,0 0,1 0,-1 0,1 0,-1 0,1 0,0 0,-1 0,1 1,0-1,-1 0,1 0,0 1,0-1,0 1,0-1,0 1,-1-1,1 1,0-1,0 1,0 0,0-1,0 1,0 0,0 0,1 0,-1 0,0 0,0 0,0 0,0 0,0 0,0 1,0-1,0 0,0 1,0-1,0 0,0 1,-1-1,1 1,0 0,0-1,0 1,0 0,-1-1,1 1,0 0,12 8,0 1,-1 0,0 1,-1 0,0 1,0 0,-2 1,1 0,-2 1,0-1,0 2,-1-1,-1 1,0 0,-1 0,-1 1,2 12,-5-2,-2-23,0 0,0 0,1 0,0 0,-1 1,1-1,1 0,-1 0,0 0,1 0,-1 0,1 0,0 1,0-2,0 1,1 0,-1 0,1 0,-1 0,1-1,0 1,0-1,0 0,0 1,1-1,-1 0,1 0,-1 0,1-1,-1 1,1 0,0-1,0 0,0 0,3 1,5-2,1-1,-1 0,1-1,-1 0,0-1,0 0,0-1,0 0,0 0,-1-1,0-1,0 0,0 0,-1-1,0 0,0-1,-1 0,0 0,0-1,-1 0,0 0,-1-1,0 1,0-1,-1-1,0-1,2-2,-1 0,0 0,-2 0,1-1,-2 0,0 0,-1 0,1-12,-3 26,0 0,1 0,-1 1,0-1,0 0,1 0,-1 1,0-1,0 0,0 0,0 1,0-1,0 0,0 0,0 0,-1 1,1-1,0 0,0 0,0 1,-1-1,1 0,-1 1,1-1,0 0,-1 1,1-1,-1 0,1 1,-1-1,0 1,1-1,-1 1,0-1,1 1,-1 0,0-1,1 1,-1 0,0 0,0-1,1 1,-1 0,0 0,0 0,1 0,-1 0,0 0,0 0,0 0,1 0,-1 0,0 0,0 1,1-1,-1 0,0 0,0 1,1-1,-8 6,1 0,1 1,-1-1,1 1,0 0,1 1,0 0,0-1,0 2,1-1,1 0,-1 1,1 0,1 0,-2 6,2-8,1 0,0 0,0 1,1-1,0 1,0-1,1 1,-1-1,2 0,-1 1,1-1,0 0,0 0,1 0,0 0,1-1,-1 1,1-1,0 0,1 0,-1 0,1-1,1 1,-1-1,1 0,-1-1,5 3,6 3,0-1,1 0,0-2,0 1,1-2,0-1,1 0,-1-1,16 1,24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52.2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222 538,'-9'0,"-1"0,1 1,0 0,0 0,-1 1,1 0,0 0,0 1,1 0,-1 1,1 0,-1 0,1 1,0 0,1 1,-1-1,1 1,0 1,1-1,0 1,0 0,0 1,1 0,0 0,0 0,1 0,0 1,0-1,1 1,0 4,2-9,0 0,1 0,0 1,0-1,0 0,1 0,-1 1,1-1,0 0,0 0,1 0,-1 0,1 0,0 0,0-1,0 1,0 0,1-1,0 0,-1 1,1-1,0 0,0 0,1-1,-1 1,1-1,-1 0,1 0,0 0,3 1,3 2,1-2,0 1,0-1,1-1,-1 0,0-1,1 0,-1 0,1-2,-1 1,2-1,7-2,-1-1,0 0,1-1,-2-1,1-1,-1-1,0 0,0-2,-1 0,0 0,-1-2,0 0,-1-1,1-2,-12 11,0 1,-1 0,0-1,0 1,0-1,0 0,0 0,-1-1,0 1,0 0,0-1,0 1,-1-1,0 0,0 1,0-1,0 0,-1 0,0 1,0-1,0 0,-1-4,0 8,1 0,-1 0,0 0,0 0,1 0,-1 1,0-1,0 0,0 0,0 1,0-1,0 1,0-1,0 1,0-1,0 1,-1 0,1-1,0 1,0 0,0 0,0 0,-1 0,1 0,0 0,0 0,0 0,-1 0,1 1,0-1,0 0,0 1,0-1,0 1,0-1,0 1,0 0,0-1,0 1,0 0,0 0,0 0,1 0,-1-1,0 1,1 0,-1 0,0 0,1 1,-1-1,1 0,0 0,-1 0,1 0,0 0,0 1,-1-1,1 0,0 0,0 0,-1 3,1 0,-1 0,0 0,1 0,0 0,0 0,0 0,0 0,1 0,0 0,0 0,0 0,0 0,0 0,1 0,0-1,0 1,0-1,0 1,0-1,1 0,-1 0,1 0,0 0,0 0,0 0,0-1,1 0,-1 1,4 0,-1 1,1 0,-1-1,1 0,0-1,0 1,0-1,0-1,0 1,0-1,0 0,1-1,-1 0,0 0,1 0,-1-1,0 0,1-1,-3 1,0-1,0 1,0-1,-1 0,1-1,-1 1,1-1,-1 0,0 0,0 0,0-1,0 1,-1-1,1 0,-1 0,0 0,0 0,-1-1,1 1,-1-1,0 0,0 0,0 0,-1 0,0 0,0 0,0 0,-1 0,1 0,-1 0,0 0,-1-1,1 1,-1 0,0 0,-1 0,1 0,-1 0,0 0,0 1,0-1,-1 1,-1-2,-1 1,-1 0,-1 0,1 1,-1 0,1 0,-1 1,0 0,0 0,-1 1,1 0,-1 0,1 1,-1 0,1 0,-1 0,0 1,1 0,-1 1,1 0,-1 0,0 1,1 0,0 0,-1 0,1 1,0 0,0 1,1-1,-1 1,1 1,0-1,0 1,0 0,1 1,-3 2,7-7,-1 1,1 0,0 0,0 0,0 0,0 0,0 0,0 1,0-1,1 0,-1 0,1 1,0-1,0 0,0 0,0 1,0-1,0 0,0 1,1-1,-1 0,1 0,0 0,0 1,-1-1,1 0,1 0,-1 0,0 0,0 0,1-1,-1 1,1 0,0-1,-1 1,1-1,0 1,0-1,0 0,0 0,0 0,0 0,0 0,2 0,29 9,2-4</inkml:trace>
  <inkml:trace contextRef="#ctx0" brushRef="#br0" timeOffset="346.351">597 218,'-7'-2,"1"-1,-1 0,1 0,0-1,-1 1,2-1,-1-1,0 1,1-1,-4-4,9 8,-1-1,1 1,0-1,0 1,0-1,0 1,0-1,0 1,0-1,1 1,-1-1,0 1,1-1,-1 1,1 0,0-1,-1 1,1 0,0-1,0 1,0 0,0 0,0 0,0 0,0 0,0 0,0 0,1 0,-1 0,0 0,1 1,-1-1,0 1,1-1,-1 1,2-1,18-10,-1 0,2 1,-1 2,1 0,0 1,1 2,20-4,-41 9,-1 0,1-1,0 1,-1 0,1 0,0 0,0 0,-1 0,1 0,0 1,-1-1,1 0,0 1,-1-1,1 1,-1 0,1 0,-1 0,1-1,-1 1,1 0,-1 1,0-1,0 0,1 0,-1 1,0-1,0 0,0 1,-1-1,1 1,0-1,0 1,-1 0,1-1,-1 1,1 0,-1-1,0 2,-6 68,-21 34,12-53,3 1,2 0,1 8,7-45,2 1,-1-1,2 0,0 1,1-1,1 0,1 0,0 0,0 0,2-1,0 1,4 5,-6-14,-1 0,1-1,1 0,-1 0,1 0,0-1,0 1,1-1,-1-1,1 1,0-1,1 0,-1 0,1 0,-1-1,2 0,15 4</inkml:trace>
  <inkml:trace contextRef="#ctx0" brushRef="#br0" timeOffset="761.93">1011 431,'1'18,"0"-1,1 1,0-1,2 0,0 1,1-2,0 1,2-1,0 1,1-2,0 1,1-1,1-1,0 1,1-2,8 8,-17-19,-1 0,1 0,0 0,0 0,0 0,0-1,0 1,1-1,-1 0,0 1,1-1,-1 0,1 0,-1-1,1 1,0 0,-1-1,1 0,0 1,-1-1,1 0,0-1,-1 1,1 0,-1-1,1 1,0-1,-1 0,1 0,-1 0,1 0,-1 0,0-1,0 1,1-1,-1 1,0-1,0 0,0 0,-1 0,1 0,0 0,9-14,-1 0,0-1,-1 0,-1-1,0 0,-2 0,0 0,3-17,11-31,-13 60,-9 32,2-20,0-5,-3 9,1 0,1 1,0-1,0 0,1 1,0-1,1 0,0 1,0-1,1 0,1 0,0 0,0 0,1 0,0-1,1 1,0-1,0 0,1-1,0 1,0-1,1-1,4 4,-3-6,1 0,0-1,1 0,-1-1,1 0,-1 0,1-1,0 0,0-1,0 0,0-1,10 0,29-3</inkml:trace>
  <inkml:trace contextRef="#ctx0" brushRef="#br0" timeOffset="1163.34">1934 499,'-45'-8,"27"4,-1 1,1 1,0 0,-1 1,1 1,-1 1,-3 1,19-1,-1-1,0 2,1-1,-1 0,1 1,-1-1,1 1,0 0,0 0,0 1,0-1,0 1,0-1,0 1,1 0,0 0,-1 0,1 0,0 0,1 1,-1-1,0 1,1-1,0 1,0-1,0 1,0 0,1 0,-1-1,1 1,0 0,0 0,0-1,1 1,-1 0,1 0,0-1,0 1,1 0,-1-1,0 0,1 1,0-1,0 0,0 1,1 0,3 2,-1-1,1 1,0-1,0-1,1 1,-1-1,1 0,0 0,0-1,0 0,1 0,-1-1,1 0,-1 0,1 0,0-1,0-1,-1 1,1-1,0-1,0 1,0-1,-1 0,1-1,0 0,-1 0,1-1,-1 0,0 0,0-1,0 0,-1 0,1 0,5-6,-5 2,0-1,-1 1,0-1,-1 0,0-1,0 1,-1-1,0 0,-1 0,0 0,0-1,-1 1,-1-1,1-8,-5-152,2 167,-35-255,16 207,19 52,0 0,0 0,0 0,0 0,0 0,0 1,0-1,0 0,0 1,0-1,0 1,0-1,0 1,0-1,1 1,-1-1,0 1,0 0,1 0,-1-1,0 1,1 0,-1 0,1 0,-1 0,1 0,0 0,-1-1,1 1,0 0,0 0,-1 0,1 0,0 0,0 1,0-2,-9 33,1 0,1 0,2 1,1 0,2 0,2 13,-1-22,1 0,1 1,1-1,2 0,0 0,2 0,0 0,2-1,1 0,1-1,1 0,0-1,2 0,2 1,24 24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09.1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161 605,'0'16,"0"9,0 8,2 6,1-3,0-3,2-6,-1-8</inkml:trace>
  <inkml:trace contextRef="#ctx0" brushRef="#br0" timeOffset="679.968">0 377,'55'-1,"0"3,-1 2,0 2,0 2,0 3,13 7,-59-17,-1 2,1-1,-1 1,0 0,1 1,-1 0,-1 0,1 0,-1 1,1 0,-1 0,-1 1,1 0,-1 0,0 0,0 0,-1 1,0 0,0 0,-1 0,1 0,-1 1,-1 0,0 6,-1 0,0 0,-1 0,0 0,-2 0,1-1,-3 9,-3 33,6-53,1 0,0-1,0 1,0 0,0-1,0 1,0-1,1 1,-1 0,1-1,-1 1,1-1,-1 1,1-1,0 1,0-1,0 1,0-1,0 0,0 1,0-1,0 0,0 0,1 0,-1 0,0 0,1 0,-1 0,1-1,-1 1,1 0,-1-1,1 1,-1-1,1 0,0 1,-1-1,1 0,0 0,-1 0,1 0,0 0,-1 0,1-1,-1 1,1-1,0 1,0-1,11-2,0-1,-1-1,1 0,-1 0,0-1,0-1,-1 0,0 0,0-1,-1-1,0 0,0 0,-1-1,-1 0,1-1,-1 0,-1 0,3-6,-2 1,-2 43,-5-11,2-1,-1 0,2 0,0 0,0 0,2-1,1 2,-5-11,1 0,0 0,0 0,0-1,0 1,1-1,0 0,0 0,0 0,0-1,0 1,1-1,0 0,-1 0,1-1,0 0,1 1,-1-2,0 1,1 0,2-1,-3 0,1 0,0-1,0 1,0-2,0 1,0 0,0-1,0 0,0-1,0 1,-1-1,1 0,0-1,-1 1,0-1,0 0,0-1,0 1,0-1,0 0,-1 0,0 0,0 0,0-1,0 0,5-8,-1 0,-1 0,0-1,-1 0,0 0,-1 0,0-1,-1 1,0-8,6-55,-3 0,-3-1,-4 1,-8-65,-11-8,8 136,3 36,1 43,2 0,4 50,1-104,-2 38,3 0,1 0,3 0,2 0,2-1,2 0,10 24,-19-63,1-1,1 1,-1-1,1 0,1 0,0 0,0-1,0 1,1-1,0 0,0-1,0 0,1 0,0 0,1-1,-1 0,1 0,0-1,0 0,0 0,1-1,-1 0,1 0,0-1,0-1,0 1,0-1,0-1,0 1,0-2,0 1,0-1,0-1,1 0,25-13</inkml:trace>
  <inkml:trace contextRef="#ctx0" brushRef="#br0" timeOffset="931.314">923 311,'27'7,"32"2,26 2,20 1,5 1,-17-2</inkml:trace>
  <inkml:trace contextRef="#ctx0" brushRef="#br0" timeOffset="1582.351">1511 899,'10'-40,"1"0,-1 0,-2 0,-2-1,-2 0,-1 0,-3-8,0 48,0-2,0 0,0 0,0-1,0 1,-1 0,0 0,1 0,-1-1,0 1,0 0,-1 0,1 0,-1 1,0-1,0-1,10 14,2-6,1 0,0-1,0 0,0 0,0-1,0-1,0 0,12 0,0 1,-13-2,114 23,-119-22,-1 1,1 0,0 0,-1 1,0-1,0 1,0 0,0 0,0 0,0 1,-1-1,0 1,0 0,0 0,0 0,0 1,-1-1,0 0,0 1,0 0,0-1,-1 1,1 5,1 37,-4-43,0 1,1-1,-1 1,1-1,0 1,0-1,0 1,1 0,0-1,0 0,0 1,0-1,1 0,-1 1,1-1,0 0,0 0,1 0,-1-1,1 1,0 0,0-1,0 0,0 0,1 0,-1 0,1 0,0-1,2 2,8-3,-1-1,1 0,0 0,-1-1,1-1,-1-1,1 1,-1-2,0 0,0-1,-1 0,1-1,-1 0,1-1,-11 5,19-7,0-2,-1 0,0-1,-1-2,-1 0,16-14,-34 73,3-40,0-1,1 1,-1-1,1 0,0 0,0 0,1 0,-1-1,1 1,-1-1,1-1,0 1,0 0,0-1,1 0,-1-1,0 1,1-1,-1 0,1 0,0-1,-1 1,1-1,-1 0,1-1,0 0,-1 0,5-1,-2 1,0-1,0 0,-1 0,1-1,-1 0,0-1,0 1,0-1,0 0,0-1,-1 0,4-4,-7 7,0-1,-1 0,0 1,0-1,0 0,0 0,0 0,0-1,-1 1,0 0,0-1,1 1,-2-1,1 1,0-1,-1 1,0-1,0 1,0-1,0 0,0 1,-1-1,1 1,-1-1,0 1,0-1,-1 1,1 0,-1-1,-1-1,-1-1,0 1,0 0,-1 0,1 0,-1 0,0 1,-1 0,1 0,-1 0,1 1,-1 0,0 0,0 0,0 1,-1 0,1 0,-1 1,1-1,-1 2,1-1,-1 0,0 1,1 1,-1-1,0 1,1 0,-1 0,1 1,0 0,-1 0,1 1,0-1,0 1,0 1,1-1,-1 1,1 0,0 0,0 1,0-1,0 1,1 0,0 0,0 1,0-1,1 1,0 0,0 0,0 0,1 0,0 1,0-1,0 6,2-8,0 0,1 0,0 0,0 0,0 0,1 0,-1 0,1 0,0 0,0-1,0 1,0-1,1 1,0-1,-1 0,1 0,0 0,1-1,-1 1,0-1,1 1,-1-1,1 0,0-1,-1 1,1-1,0 1,0-1,0 0,1 0,32 9</inkml:trace>
  <inkml:trace contextRef="#ctx0" brushRef="#br0" timeOffset="2376.523">2621 83,'-7'-1,"-1"-1,1 1,-1 1,1-1,0 1,-1 0,1 1,-1 0,1 0,0 1,0 0,-1 0,1 0,1 1,-1 0,0 0,1 1,-1 0,1 0,0 1,1 0,-1-1,1 2,0-1,0 1,0 0,1 0,0 0,0 0,1 1,-1 0,2 0,-1-1,1 2,0 3,0 0,2 0,-1 1,1-1,1 0,0 0,1 0,0 0,0 0,1 0,1 0,0-1,0 1,1-1,0 0,4 4,14 21,1-1,1-1,24 22,1 0,4 4,-2 3,30 48,-82-109,1 1,-1-1,1 1,0-1,-1 1,1-1,0 1,0-1,0 0,0 0,0 1,0-1,0 0,1 0,-1 0,0 0,1 0,-1 0,0 0,1-1,-1 1,1 0,0-1,-1 0,1 1,-1-1,1 0,0 1,-1-1,1 0,-1 0,1-1,0 1,-1 0,1 0,0-1,-1 1,1-1,-1 1,1-1,-1 0,1 0,0 0,7-8,-1-1,0 0,0-1,-1 0,0 0,-1-1,0 1,-1-1,0 0,-1-1,-1 1,2-11,1 3,-1-1,-2 1,0-1,-1 0,-1 0,0 0,-2 0,-1-2,-10 0,25 38,77 25,-71-33,0 0,-1 2,1 0,-1 2,-1-1,4 5,-12-6,0-1,0 1,-1 0,0 0,-1 1,0 0,-1 1,0 0,0 0,3 11,-8-18,0 1,0-1,1 0,-1 0,1 0,0 0,0 0,0 0,1-1,-1 1,1-1,0 1,0-1,0 0,0 0,1-1,-1 1,1-1,0 1,0-1,0 0,0 0,0-1,0 1,0-1,0 0,0 0,4 0,4-3,0 0,-1 0,1-1,0-1,-1 0,0 0,0-1,0-1,0 0,-1 0,0-1,0 0,-1-1,0 0,0 0,-1-1,0 0,-1-1,0 0,0-1,30-59,-44 166,7-89,2 0,-1 0,1 0,0 0,0-1,1 1,0-1,0 1,0-1,1 0,0 0,3 3,-5-7,-1 1,1-1,0-1,0 1,0 0,0 0,0-1,0 1,1-1,-1 0,0 1,1-1,-1 0,1-1,-1 1,1 0,-1-1,1 1,0-1,-1 0,1 0,0 0,-1 0,1 0,0-1,-1 1,1-1,-1 0,1 1,-1-1,1-1,-1 1,0 0,1-1,14-9</inkml:trace>
  <inkml:trace contextRef="#ctx0" brushRef="#br0" timeOffset="2547.022">3636 270,'-13'-4,"-3"0,2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50.1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6204 517,'-15'-3,"0"1,0 0,0 1,0 1,-1 1,1 0,0 1,0 0,0 1,0 1,0 1,1 0,0 0,-13 8,24-11,0 0,0 0,0 0,1 0,-1 0,1 1,-1 0,1-1,0 1,0 0,0 0,0 0,0 0,1 0,-1 1,1-1,0 0,0 1,0-1,0 1,1-1,0 1,-1-1,1 1,1-1,-1 1,0-1,1 1,0-1,-1 1,2-1,-1 1,0-1,1 0,-1 0,1 0,0 0,0 0,0 0,0 0,1-1,-1 1,1-1,-1 1,1-1,0 0,0 0,1 0,2 1,0 0,1-1,0 1,-1-1,1-1,0 1,0-1,0 0,0-1,0 0,0 0,0 0,0-1,0 0,0-1,0 1,0-1,-1-1,1 1,-1-1,1 0,1-2,3 0,-1-2,1 1,-1-1,-1-1,1 0,-1 0,-1-1,1 0,-2-1,1 1,-1-2,3-4,-8 10,1 0,-1 0,1 0,-1 0,-1 0,1-1,-1 1,0 0,0-1,-1 1,1-1,-1 1,-1-3,2 8,-1 1,0-1,0 1,0-1,0 1,-1-1,1 0,0 1,0-1,0 1,0-1,0 0,0 1,-1-1,1 1,0-1,0 0,-1 1,1-1,0 0,0 1,-1-1,1 0,0 1,-1-1,1 0,0 0,-1 0,1 1,-1-1,1 0,0 0,-1 0,1 0,-1 0,1 0,-1 0,1 0,0 0,-1 0,1 0,-1 0,1 0,-1 0,1 0,0 0,-1 0,1 0,-1 0,1-1,0 1,-1 0,1 0,0-1,-1 1,1 0,0 0,-1-1,1 1,0 0,-1-1,1 1,0-1,0 1,0-1,-2 6,0-1,0 1,1-1,-1 1,1 0,0-1,1 1,-1 0,1 0,0 0,0-1,1 1,-1 0,1 0,0-1,1 1,-1 0,1-1,0 1,0-1,0 0,0 0,1 0,0 0,-1 0,2 0,-1-1,0 1,1-1,-1 0,1 0,0 0,0-1,0 1,1-1,-1 0,0 0,1-1,0 1,0-1,6 0,1-1,-1-1,0 0,0-1,0 0,-1 0,1-1,0-1,-1 0,0 0,0-1,0 0,-1-1,1 0,-1 0,-1-1,1 0,-1-1,0 0,-1 0,0-1,0 0,-1 0,0 0,-1-1,0 0,0 0,-1 0,-1-1,3-8,-1 1,1 30,36 515,-26-126,-36-1168,17 722,3-84,1 127,-1-1,1 1,-1-1,1 1,0 0,0-1,0 1,0 0,1 0,-1-1,1 1,-1 0,1 1,0-1,-1 0,1 0,0 1,0-1,1 1,-1-1,0 1,0 0,1 0,-1 0,0 0,1 0,-1 1,1-1,-1 1,1 0,-1-1,1 1,-1 0,1 1,-1-1,1 0,-1 1,2 0,94 32,-89-29,1 0,-1 0,0 1,0 0,-1 1,1-1,-1 2,0-1,-1 1,0 0,0 1,0 0,-1 0,0 0,-1 1,0 0,0 0,-1 0,3 9,-7-12,0-1,-1 0,1 0,-1 0,0 0,-1 0,1-1,-1 1,0 0,-1-1,1 1,-1-1,1 1,-1-1,-1 0,1-1,-1 1,1 0,-1-1,0 0,-1 1,-93 53,20-37,51-20</inkml:trace>
  <inkml:trace contextRef="#ctx0" brushRef="#br0" timeOffset="868.293">7261 411,'-18'-4,"1"2,-1 0,0 1,1 1,-1 0,1 1,-1 2,1-1,-1 2,1 0,0 1,1 1,-5 3,17-7,0 0,1 1,-1 0,1-1,0 1,0 1,0-1,0 0,1 1,-1-1,1 1,0 0,0 0,0 0,1 0,-1 0,1 0,0 0,0 1,0-1,1 0,0 1,0-1,0 0,0 1,0-1,1 0,0 1,0-1,0 0,1 0,-1 0,1 0,0 0,0 0,0 0,1-1,-1 1,1-1,2 3,5 1,-1 0,1-1,0 0,0 0,1-1,0-1,0 1,0-2,0 0,1 0,-1-1,1 0,0-1,0-1,-1 0,1 0,0-1,-1-1,1 1,10-5,-16 4,0 0,0 0,-1-1,1 0,-1 0,0-1,1 0,-1 0,-1 0,1 0,-1-1,0 1,0-1,0 0,0-1,-1 1,0 0,0-1,-1 0,1 0,-1 0,0-1,-4 57,2-47,0 1,-1 0,2 0,-1 0,0-1,1 1,-1 0,1 0,0-1,1 1,-1 0,1-1,-1 0,1 1,0-1,0 0,0 0,1 0,-1 0,1 0,0 0,0-1,0 1,0-1,0 0,0 0,1 0,-1 0,0-1,1 0,0 1,-1-1,1 0,0-1,0 1,-1-1,1 1,1-1,4-3,1 0,-1 0,0-1,0 0,-1-1,1 0,-1 0,0 0,0-1,-1-1,1 1,-1-1,-1-1,0 1,0-1,0 0,-1 0,0-1,0 1,-1-1,0 0,1-7,2-5,0 0,-1 0,-2 0,0-1,-1 1,-1-1,-1-5,-1 26,-1 0,1 0,0 0,0 0,0 0,0-1,0 1,0 0,0 0,0 0,0 0,0 0,1 0,-1 0,0-1,1 1,-1 0,1 0,-1 0,1 0,-1 0,1 1,0-1,-1 0,1 0,0 0,0 1,0-1,0 0,0 1,0-1,0 0,0 1,0-1,0 1,0 0,0-1,0 1,0 0,0 0,0 0,0 0,1 0,-1 0,20 5,0 1,0 2,-1 0,0 1,18 11,-31-16,1 1,-2 0,1 0,0 0,-1 1,0 0,-1 0,1 1,-1 0,0 0,-1 0,1 0,-2 1,1-1,-1 1,0 0,-1 0,1 1,-2-1,1 0,-1 1,0-1,-1 6,0 19,-1-29,0 0,0 0,0 0,1 0,-1 0,1 0,0 0,1 0,-1 0,1 0,-1 0,1 0,0 0,1-1,-1 1,1 0,0 0,-1-1,1 0,1 1,-1-1,1 0,-1 0,1 0,0 0,0 0,0-1,0 1,0-1,1 0,2 1,7-1,-1-2,1 0,-1 0,1-1,-1-1,0 0,1-1,-1 0,0 0,-1-2,1 1,-1-1,1-2,13-3,0-2,-1-1,-1-1,0-1,-1-1,3-3,-16 11,-1 1,1-1,-2-1,1 0,-1 0,0 0,-1-1,0 0,-1 0,0-1,0 0,-1 1,-1-1,0-1,1-6,-3 16,-1-1,1 1,0 0,-1-1,0 1,0 0,0-1,0 1,0 0,0-1,0 1,-1 0,1-1,-1 1,0 0,0-1,0 1,0 0,0 0,0 0,0 0,-1 0,1 0,-1 0,1 1,-1-1,0 0,0 1,0 0,0-1,0 1,0 0,0 0,0 0,0 0,0 0,-1 0,1 1,0-1,-1 1,1 0,0 0,-1-1,1 1,0 1,-1-1,1 0,-1 1,1-1,-5 3,0 0,1 1,0 0,-1 0,1 0,0 1,1-1,-1 1,1 1,0-1,1 1,-1 0,1 0,0 0,0 1,1-1,0 1,0 0,1 0,-1 0,2 0,-1 0,1 1,0-1,0 1,1-1,0 0,1 1,-1-1,1 0,1 1,-1-1,1 0,1 0,-1 0,1 0,0 0,2 1,1 0,1 0,0 0,0 0,1-1,0-1,0 1,1-1,0 0,0-1,0 0,0-1,1 0,0 0,0-1,0 0,13 3,0-1,0-1,0-1,0-1,1-1,3-1,23-3</inkml:trace>
  <inkml:trace contextRef="#ctx0" brushRef="#br0" timeOffset="-3803.543">1 490,'4'2,"0"0,0 0,0-1,0 1,0-1,0 0,0 0,1-1,-1 1,0-1,0 0,1 0,-1-1,0 1,1-1,-1 0,0 0,0 0,0-1,0 0,0 1,0-1,0 0,0-1,80-69,-70 55,0 0,-1 0,0-2,-2 0,0 0,-1-1,-1 0,-1 0,0-1,-2 0,-1-1,0 0,0-18,-4 36,0 0,0-1,-1 1,1 0,-1-1,0 1,-1 0,1-1,-1 1,0 0,0-1,0 1,0 0,-1 0,0 0,0 0,0 0,0 0,0 1,-1-1,0 1,0-1,0 1,0 0,0 0,-1 1,1-1,-1 1,1-1,-1 1,0 0,-4-1,4 3,0 1,1-1,-1 1,1-1,-1 1,1 1,-1-1,1 0,-1 1,1-1,0 1,0 0,0 0,0 1,0-1,1 0,-1 1,1 0,-1 0,1-1,0 1,-1 3,-36 75,31-41,1-1,2 2,2-1,2 0,1 0,3 1,1-1,8 34,54 288,-48-303,-18-59,1 1,-1-1,1 0,-1 0,1 1,-1-1,1 0,-1 0,1 0,0 0,-1 0,1 0,-1 0,1 0,-1 0,1 0,0 0,-1-1,1 1,-1 0,1 0,-1 0,1-1,-1 1,1 0,-1-1,0 1,1 0,-1-1,1 1,-1-1,0 1,1 0,-1-1,0 1,1-1,-1 1,0-1,0 1,1-1,-1 1,0-1,0 0,0 1,0-1,0 1,0-1,0 0,1 1,79-178,-69 155,1 1,1 0,0 1,2 0,0 2,12-12,-26 30,-1 1,0-1,1 0,-1 1,0-1,1 1,-1-1,1 0,-1 1,1-1,-1 1,1-1,0 1,-1 0,1-1,0 1,-1 0,1-1,0 1,-1 0,1 0,0 0,-1-1,1 1,0 0,0 0,-1 0,1 0,0 0,0 0,-1 1,1-1,0 0,-1 0,1 0,0 1,-1-1,1 0,0 1,-1-1,1 1,0-1,-1 0,1 1,-1-1,1 1,-1 0,1-1,-1 1,0-1,1 1,-1 0,0-1,1 1,-1 0,5 43,-10 128,6-168,1 1,-1-1,1 0,-1 1,1-1,0 0,1 0,-1 0,1 0,0-1,0 1,0-1,0 1,0-1,1 0,0 0,-1-1,1 1,0-1,0 0,1 0,-1 0,0 0,1-1,-1 0,1 0,-1 0,1 0,-1-1,1 0,3 0,20 0,0-2,0-1,0-1,0-1,-1-1,0-2,0-1,-1-1,0-1,9-6,-23 12,-1 0,1 0,-1-1,0-1,0 0,-1 0,0-1,0-1,-1 1,0-2,0 1,-1-1,2-4,-9 13,0-1,-1 1,1 0,-1 0,1-1,-1 1,1-1,-1 1,0 0,0-1,1 1,-1-1,0 1,0 0,0-1,-1 1,1-1,0 1,-1 0,1-1,0 1,-1 0,0-1,1 1,-1 0,0 0,0-1,1 1,-1 0,0 0,0 0,0 0,0 0,-1 0,1 1,0-1,0 0,0 0,-1 1,1-1,0 1,-2-1,-60-9,53 10,-1 0,1 1,0 0,0 0,0 1,0 1,0-1,0 2,0-1,1 2,0-1,-1 1,2 0,-1 1,1 0,0 1,0-1,0 1,1 1,1 0,-6 6,11-11,-1 0,1-1,0 1,0 0,0 0,0 0,0 0,0 0,1 0,0 1,0-1,0 0,0 0,0 0,0 0,1 0,0 0,-1 0,1 0,0 0,0 0,1 0,-1 0,1 0,-1-1,1 1,0-1,0 1,0-1,0 0,1 1,-1-1,1 0,-1-1,1 1,-1 0,1-1,0 0,0 1,0-1,0 0,0 0,0-1,2 1,9 0,-1-1,1 0,-1-1,1 0,-1-2,1 1,-1-1,0-1,0-1,0 0,-1 0,0-1,0-1,0 0,-1 0,7-7,-7 7,0-1,-1 0,0-1,0 0,-1 0,-1-1,1 0,-1-1,-1 0,2-3,-7 8,-7 11,-5 14,-15 66,25-82,-1 0,1 0,0 0,0-1,0 1,0 0,1 0,-1 0,1-1,0 1,0 0,-1-1,2 1,-1 0,0-1,1 1,-1-1,1 0,-1 0,1 1,0-1,0 0,0 0,0-1,1 1,-1 0,0-1,1 1,-1-1,2 0,2 1,0-1,1 0,0 0,-1 0,1-1,-1 0,1 0,-1-1,1 0,-1 0,1-1,-1 1,0-1,1-1,0 0,28-11</inkml:trace>
  <inkml:trace contextRef="#ctx0" brushRef="#br0" timeOffset="-2641.562">1365 544,'7'-2,"1"-1,-1 2,1-1,-1 1,1 0,-1 1,1 0,0 0,-1 0,1 1,-1 0,1 1,-1 0,1 0,-1 0,0 1,0 0,0 1,0-1,-1 1,1 0,-1 1,0 0,-1 0,1 0,-1 1,0-1,0 1,-1 1,1-1,-1 1,-1-1,3 6,10 30,-1 2,-3 0,-1 1,-2-1,-3 2,-1-1,-2 6,4 18,-4-38,2 28,3-1,2 1,3-2,13 36,-25-91,0 2,0 1,0-1,1 1,0-1,0 1,0-1,0 0,1 0,-1 0,1 0,0-1,1 1,-1-1,0 0,1 0,0 0,0 0,1 0,-3-4,0 1,0-1,0 0,-1-1,1 1,0 0,-1 0,1-1,0 1,-1-1,0 1,1-1,-1 0,0 0,0 1,0-1,0 0,0 0,0 0,-1 0,1 0,-1 0,1 0,-1-1,0 1,0 0,0 0,0 0,0 0,0 0,-1-2,1 4,1-32,-1 0,-2 1,-2-1,0 1,-2 0,-2 0,0 0,-3 1,0 1,-2 0,0 0,-3 1,0 1,-11-13,8 15,-1 1,-1 1,-1 1,-1 1,-1 1,-1 1,0 2,-26-15,43 22,25 5,-15 5,93-15,47-6,0-6,-2-7,2-6,-80 9,-62 31,1 0,-1-1,1 1,-1-1,1 1,-1-1,1 1,-1-1,0 0,1 1,-1-1,0 1,1-1,-1 0,0 1,0-1,0 0,0 1,0-1,0 0,0 1,0-1,0 0,0 1,0-1,0 0,0 1,0-1,-1 0,1 1,0-1,0 0,-1 1,1-1,0 1,-1-1,1 1,-1-1,1 1,-1-1,1 1,-1-1,1 1,-1-1,1 1,-1 0,0 0,1-1,-1 1,0 0,1 0,-1-1,0 1,1 0,-1 0,-40-10,32 9,-1 0,0 0,0 1,0 0,0 0,0 1,1 1,-1 0,0 0,1 1,-1 0,1 0,0 1,0 0,0 1,1 0,-1 1,1-1,1 2,-1-1,1 1,0 0,0 0,1 1,0 0,1 0,0 0,0 1,0 0,-1 6,5-10,0-1,0 0,1 1,0-1,0 1,0-1,1 0,-1 1,1-1,0 0,0 0,1 1,-1-1,1 0,0 0,0 0,0-1,0 1,1 0,0-1,0 0,0 1,0-1,0 0,0-1,1 1,-1 0,1-1,0 0,0 0,0 0,0-1,0 1,0-1,1 0,-1 0,0 0,1-1,-1 1,0-1,1 0,-1 0,0-1,4 0,2 0,1-1,-1 0,-1 0,1-1,0 0,-1-1,1 0,-1-1,0 0,-1 0,1-1,-1 0,0 0,-1-1,1 0,-1 0,-1-1,1 0,-1 0,-1 0,1-1,-1 0,-1 0,0 0,2-6,1 39,-6-16,0 0,1 0,0 0,0 0,1 0,0-1,0 1,1-1,0 0,0 0,1 0,0-1,0 0,0 1,1-2,0 1,0-1,0 0,1 0,0 0,0-1,0 0,0-1,1 0,-1 0,1 0,0-1,0 0,1-1,-5 0,0-1,0 0,1 0,-1-1,0 0,1 1,-1-1,0-1,0 1,0 0,0-1,0 0,0 0,-1 0,1-1,-1 1,1-1,-1 0,0 0,0 0,0 0,0 0,-1-1,1 1,-1-1,0 0,0 0,0 0,-1 0,1 0,-1 0,5-14,-1 1,-1-2,0 1,-2 0,0-1,-1-11,1-92,-1 120,0-1,1 1,-1-1,1 1,0 0,0 0,0 0,0 0,0 0,0 0,0 0,1 1,-1-1,1 1,-1 0,1 0,-1 0,1 0,0 0,0 0,-1 1,1-1,0 1,0 0,0 0,0 0,-1 0,1 0,0 1,0-1,0 1,0 0,7-1,106 13,-111-12,-1 1,1-1,-1 1,0 0,0 1,1-1,-1 1,-1-1,1 1,0 0,-1 0,1 1,-1-1,0 1,0 0,0 0,-1 0,0 0,1 0,-1 0,-1 1,1-1,0 3,-1 6,0 0,-1 1,0-1,-1 0,0 0,-1 1,-1-1,0 0,-1 0,0-1,-1 1,-1-1,-6 11,-12 38,23-60,1 1,-1-1,1 0,-1 0,1 0,0 1,0-1,0 0,-1 1,1-1,0 0,1 0,-1 1,0-1,0 0,1 0,-1 1,0-1,1 0,-1 0,1 0,0 0,-1 1,1-1,0 0,-1 0,1 0,0 0,0-1,0 1,0 0,0 0,0-1,0 1,0 0,1-1,-1 1,0-1,0 1,0-1,1 0,-1 1,0-1,1 0,-1 0,0 0,0 0,1 0,-1 0,0-1,0 1,1 0,-1-1,0 1,0 0,1-1,161-23,-101 11,92-10,-86 15</inkml:trace>
  <inkml:trace contextRef="#ctx0" brushRef="#br0" timeOffset="-1124.928">3610 611,'-24'-3,"0"0,0 2,-1 1,1 1,-1 1,-9 3,24-3,0 1,-1 0,1 0,0 1,1 1,-1-1,1 2,0-1,0 1,1 0,-1 1,1 0,1 0,-1 1,-4 7,7-8,0 1,0-1,0 1,1 0,1 0,-1 0,1 0,1 1,-1 4,2-10,0 0,1 1,0-1,-1 0,1 1,1-1,-1 0,0 0,1 1,-1-1,1 0,0 0,0 0,1 0,-1 0,1 0,-1 0,1 0,0 0,0-1,0 1,0-1,0 0,1 1,-1-1,3 1,0 0,0 0,1 0,0-1,-1 0,1 0,0 0,0-1,0 1,0-2,0 1,0-1,0 1,0-2,0 1,0-1,0 0,0 0,0 0,0-1,0 0,-1 0,1-1,3-2,4-1,0-2,-1 0,0 0,0-1,-1 0,0-1,-1 0,0-1,4-6,-4 2,0-2,0 1,-2-1,0-1,0 0,-2 0,-1 0,0 0,-1-1,-1 0,0 0,-2 0,0 0,-2-1,-1-31,-2-1,-3 1,-2 0,-9-26,10 49,8 28,-1 0,1-1,-1 1,1 0,-1 0,1 0,0 0,-1 0,1-1,-1 1,1 0,-1 0,1 0,-1 0,1 0,-1 0,1 0,-1 1,1-1,0 0,-1 0,1 0,-1 0,1 0,-1 1,1-1,0 0,-1 0,1 1,-1-1,1 0,0 1,0-1,-1 0,1 1,0-1,-1 1,1-1,0 0,0 1,0-1,-1 1,1-1,0 1,0-1,0 1,0-1,0 1,0-1,0 0,0 1,0-1,0 1,0-1,0 1,0-1,1 1,-1-1,0 1,0-1,0 0,1 1,-1-1,0 1,1-1,-15 91,4 0,3 77,6-157,1 1,-3 21,2 0,1 0,2 0,1 0,1-1,2 1,1-1,6 13,-11-39,1 0,0 0,0 0,0 0,1-1,0 0,0 1,1-1,-1-1,1 1,0-1,0 1,0-2,1 1,0 0,-1-1,1 0,0-1,1 1,-1-1,0 0,1-1,-1 1,1-1,-1 0,1-1,0 0,-1 0,1 0,0-1,-1 0,1 0,-1-1,0 0,6-2,1-3,0-2,0 1,-1-1,0-1,-1-1,0 1,0-2,-1 1,-1-1,0-1,-1 0,0 0,0 0,-2-1,0 0,0-1,-2 1,0-1,0 0,-1 0,-1-1,0-13,-2-25,0 55,1-1,-1 1,0-1,0 1,0-1,0 1,0-1,0 1,0-1,0 1,0-1,0 1,0-1,0 1,0-1,0 0,0 1,0-1,0 1,-1-1,1 1,0-1,0 1,-1-1,1 0,0 1,-1-1,1 1,0-1,-1 0,1 1,0-1,-1 0,1 0,-1 1,1-1,-1 0,1 0,0 0,-1 0,1 1,-1-1,1 0,-1 0,1 0,-1 0,1 0,-1 0,1 0,-1 0,1 0,-1-1,1 1,-1 0,1 0,-1 0,1 0,0-1,-1 1,1 0,-1-1,1 1,0 0,-1-1,1 1,0 0,-1-1,1 1,0 0,-1-1,-5 19,1 0,1 0,1 1,0 0,1-1,1 1,1 0,2 18,-2-34,0 1,0 0,1-1,-1 1,1-1,0 0,0 1,0-1,0 1,1-1,0 0,-1 0,1 0,0 0,0 0,1 0,-1-1,1 1,-1-1,1 0,0 1,0-1,0 0,0-1,0 1,0 0,1-1,-1 0,0 0,1 0,-1 0,1 0,-1-1,1 0,-1 1,1-1,-1-1,1 1,1-1,5-1,1 0,-1-1,0-1,0 0,0 0,-1-1,0 0,0-1,0 0,0 0,-1-1,0 0,7-8,81-112,-96 126,0 0,0 0,1 1,-1-1,0 0,0 0,1 0,-1 0,0 1,1-1,-1 0,1 0,-1 1,1-1,-1 0,1 1,0-1,-1 1,1-1,0 1,-1-1,1 1,0-1,0 1,-1 0,1-1,0 1,0 0,0 0,-1-1,1 1,0 0,0 0,0 0,0 0,0 0,-1 0,1 0,0 1,0-1,0 0,0 0,-1 1,1-1,0 0,0 1,0-1,-1 1,1-1,0 1,-1-1,1 1,-1 0,1-1,0 1,-1 0,1-1,-1 1,0 0,1 0,-1-1,0 1,1 0,-1 0,0 0,0-1,0 1,1 0,-1 0,11 25,-7-12,1-1,0 0,1-1,0 1,1-1,0 0,1-1,0 0,1 0,0-1,1 0,0 0,0-1,1 0,0-1,1-1,0 1,0-2,7 3,-10-6,1-1,0 1,0-2,0 0,0 0,0-1,0 0,0 0,0-1,0-1,0 1,0-2,0 0,-1 0,1 0,-1-1,0-1,0 1,0-1,-1-1,1 0,-2 0,1-1,0 0,5-7,7-15,-1 0,-1-1,-2-2,-1 1,-1-2,-2 0,-1 0,-2-1,0-8,7-24,-3 0,-3-1,-3 0,-3 0,-3-18,-11 9,10 74,0 1,-1-1,1 0,-1 1,1-1,-1 0,0 1,1-1,-1 1,0-1,0 1,0-1,0 1,0 0,-1-1,1 1,0 0,-1 0,1 0,0 0,-1 0,1 0,-1 1,0-1,1 0,-1 1,0-1,1 1,-1 0,0-1,1 1,-1 0,0 0,0 0,1 0,-1 0,0 1,1-1,-2 1,-5 3,1 0,-1 1,1 1,0-1,0 1,1 0,0 0,0 1,1 0,-1 0,1 1,1-1,-1 1,1 0,1 0,-1 2,-8 16,0 0,2 1,1 1,1-1,2 2,0-1,2 1,1-1,2 1,1 5,0-20,0 0,2 0,-1 0,2 0,0 0,1-1,0 1,1-1,0 0,1 0,1-1,0 1,0-2,1 1,1-1,0 0,1-1,0 0,0 0,1-1,8 5,2-3,1 0,0-2,0-1,0-1,1 0,0-2,1-1,-1 0,20-1,40 2</inkml:trace>
  <inkml:trace contextRef="#ctx0" brushRef="#br0" timeOffset="13394.89">255 1907,'0'2,"0"-1,0 1,0-1,-1 1,1-1,1 0,-1 1,0-1,0 1,0-1,1 1,-1-1,1 1,-1-1,1 0,0 1,-1-1,1 0,0 0,0 0,0 1,0-1,0 0,0 0,0 0,0 0,0-1,1 1,-1 0,0 0,1-1,-1 1,0-1,1 1,-1-1,1 1,-1-1,0 0,1 0,-1 0,1 0,-1 0,1 0,-1 0,1 0,-1-1,1 1,-1-1,0 1,1-1,-1 1,0-1,1 0,-1 1,0-1,1-1,13-10,-1 0,-1 0,0-2,-1 0,-1 0,0-1,-1 0,0-1,-1 0,-1-1,5-13,-6 15,0 0,-1 0,-1 0,0-1,-1 1,0-1,-2 0,0-1,0 1,-2 0,0 0,-1-1,-1-4,2 19,0 0,-1 0,1 0,-1 0,1 0,-1 0,0 0,0 0,0 0,0 0,0 0,0 1,-1-1,1 0,0 1,-1-1,1 1,-1 0,0-1,1 1,-1 0,0 0,0 0,0 0,0 0,0 1,0-1,0 0,0 1,0 0,0-1,0 1,0 0,0 0,0 0,-1 0,1 1,0-1,0 1,0-1,0 1,0-1,0 1,-1 1,-4 4,0 0,1 1,0-1,1 1,-1 0,1 1,1-1,-1 1,1 0,1 0,-1 1,1-1,1 1,0-1,0 1,1 0,-1 0,2 4,-2 9,1 0,1 0,1 0,1 0,1-1,1 1,1 0,1-1,0 0,2-1,0 1,2-2,0 1,9 12,-11-20,1 1,0-1,1 0,0-1,1 0,0-1,0 0,1 0,1-2,-1 1,2-2,-1 0,1 0,0-1,0-1,0 0,1-1,0-1,0 0,0-1,8 0,-17-1,0-1,-1 0,1 0,0-1,0 0,-1 0,1 0,0-1,-1 1,1-1,-1-1,0 1,0-1,0 0,0 0,0 0,-1-1,1 0,-1 0,0 0,0 0,0 0,-1-1,0 0,0 0,0 0,0 0,-1 0,1 0,-1-1,1-4,-2 4,0 1,0-1,0 0,0 1,-1-1,0 0,0 1,-1-1,1 0,-1 1,-1-1,1 1,-1-1,-1-1,3 7,-1 1,0-1,1 0,-1 1,0-1,1 1,-1 0,1-1,-1 1,1 0,-1-1,1 1,-1 0,1-1,0 1,-1 0,1 0,0-1,-1 1,1 0,0 0,0 0,0 0,0-1,0 1,0 0,0 0,0 0,0-1,0 1,1 0,-1 0,0 0,1-1,-1 1,1 6,1-1,-1 0,1 0,1 1,-1-1,1-1,0 1,1 0,-1-1,1 1,0-1,0 0,1 0,-1-1,1 0,0 1,0-1,1-1,-1 1,1-1,0 0,0-1,0 1,0-1,0 0,1 0,-1-1,1 0,-1 0,1-1,-1 0,1 0,-1 0,1-1,-1 0,1 0,-1 0,0-1,0 0,1 0,-1-1,-1 0,1 0,0 0,-1-1,1 0,-1 0,0 0,-1 0,1-1,3-5,-5 7,-1-1,0 0,0 0,0 0,0 0,-1 0,1 0,-1-1,0 1,0 0,-1-1,0 1,1-1,-1 1,-1-1,1 1,-1 0,1-1,-1 1,-1 0,1-1,0 1,-1 0,0 0,0 0,0 0,-1 1,1-1,-1 0,0 1,0 0,0 0,0 0,-1 0,-1-1,0 0,0 0,0 0,-1 0,1 1,-1-1,0 1,0 1,0-1,0 1,-1 0,1 1,-1-1,1 1,-1 1,1-1,-1 1,0 0,1 1,-1-1,1 1,-1 1,1-1,-6 3,8-3,-1 1,1 0,0 0,0 1,0-1,0 1,1 0,-1 0,1 0,0 0,0 1,0-1,0 1,0 0,1-1,0 1,-1 1,2-1,-1 0,0 0,1 1,0-1,0 1,0-1,1 1,-1-1,1 1,0 0,0-1,1 1,-1-1,1 1,0-1,0 1,1-1,-1 1,1-1,0 0,0 0,1 0,-1 0,1 0,0-1,0 1,0-1,0 0,1 1,0-1,44 18,3-6</inkml:trace>
  <inkml:trace contextRef="#ctx0" brushRef="#br0" timeOffset="14061.984">1539 1907,'-16'-1,"1"0,-1 0,0 2,1 0,-1 1,0 0,1 2,0-1,0 2,0 0,0 1,1 0,0 1,0 1,1 0,0 1,0 0,-4 6,15-13,0 0,0 0,0 0,1 1,-1-1,1 1,-1-1,1 1,0-1,0 1,0 0,0-1,1 1,-1 0,1 0,0 0,-1-1,1 1,1 0,-1 0,0 0,1 0,-1-1,1 1,0 0,0 0,0-1,0 1,0-1,1 1,-1-1,1 1,-1-1,1 0,0 0,0 0,0 0,0 0,3 1,5 2,1-1,-1 0,1 0,0-1,0-1,0 0,0-1,0 0,0 0,1-1,-1-1,0 0,0 0,0-1,0 0,0-1,0-1,7-3,-10 5,1-2,-1 1,1-1,-1 0,-1-1,1 0,-1 0,0-1,0 0,0 0,-1 0,0-1,0 0,0 0,-1-1,0 0,-1 0,0 0,0 0,-1 0,0-1,0 0,-1 1,0-2,-1 4,-2 5,1 0,0 0,-1 1,1-1,0 0,0 0,0 0,-1 0,1 0,0 0,0 0,0 0,1 0,-1 0,0 1,0-1,0 0,1 0,-1 0,0 0,1 0,-1 0,1 1,-1-1,1 0,-1 0,1 1,0-1,-1 0,1 1,0-1,-1 1,1-1,0 1,0-1,0 1,-1-1,1 1,0 0,0-1,0 1,0 0,0 0,0 0,0 0,0 0,39 59,-15-5,-3 2,-2 1,-2 0,-3 1,-3 1,-2 1,-3-1,-2 1,-3 36,0-79,-2 1,0 0,0-1,-2 1,0-1,-1 1,-1-1,0 0,-1 0,-1-1,-1 0,0 0,-5 7,11-22,0 1,0-1,0 0,0 1,0-1,0 0,0 0,-1 0,1 0,0 0,-1 0,1-1,0 1,-1 0,1-1,-1 1,0-1,1 1,-1-1,1 0,-1 1,1-1,-1 0,0 0,1 0,-1-1,1 1,-1 0,0 0,1-1,-1 1,1-1,-1 0,1 1,-1-1,-36-47,27 18,1-1,2 0,1 0,1-1,2 1,1-1,2-1,1 1,2-16,0 11,2 1,1-1,1 1,2-1,2 2,2 0,12-29,-16 47,1 0,0 0,1 1,0 0,1 1,1 0,1 1,0 0,1 1,0 1,1 0,0 1,1 0,0 1,1 1,2 0,-17 7,0 0,0 1,0-1,1 1,-1 0,0 0,0 0,1 0,-1 0,1 0,-1 1,1-1,-1 1,1-1,-1 1,1 0,-1 0,1 0,-1 0,1 1,-1-1,1 1,-1 0,1-1,-1 1,0 0,1 0,-1 1,0-1,0 0,0 1,0-1,0 1,0 0,0 0,-1-1,1 1,-1 0,1 0,-1 1,1-1,-1 0,0 0,0 1,9 67,-11-61,1-1,0 1,0 0,1 0,1-1,-1 1,1-1,0 1,1-1,0 0,1 0,-1 0,2 0,-1-1,1 1,0-1,0 0,1-1,0 1,0-1,1 0,-1-1,4 3,41-4,-28-11</inkml:trace>
  <inkml:trace contextRef="#ctx0" brushRef="#br0" timeOffset="14315.341">2181 1667,'-16'0,"-8"0,3 2,14 6,17 3,19 2,3-1</inkml:trace>
  <inkml:trace contextRef="#ctx0" brushRef="#br0" timeOffset="14776.743">2822 1894,'-20'-6,"-1"1,0 1,0 0,0 2,-1 0,1 2,0 0,-1 1,1 1,0 1,-7 3,21-3,0-1,0 1,0 1,1-1,-1 1,1 0,0 1,0 0,0 0,1 0,-1 0,1 1,1 0,-2 2,4-5,0 0,0 0,1 0,-1 0,1 1,0-1,0 0,0 1,0-1,0 1,1-1,0 1,-1-1,2 1,-1-1,0 1,1-1,-1 1,1-1,0 1,0-1,0 0,1 1,-1-1,1 0,0 0,0 0,0 0,0 0,0-1,1 1,8 6,2-1,-1-1,1 0,0 0,0-1,1-1,-1-1,1 0,0 0,1-1,-1-1,0-1,1 0,-1 0,1-2,3 0,25 0,0-2,0-1,0-3,-1-1,0-2,38-16,-74 24,-5 1,0 1,0-1,0 0,0 0,0 1,0-1,0 0,0 1,0-1,0 1,0 0,1-1,-1 1,0 0,0 0,0-1,1 1,-1 0,0 0,0 1,0-1,1 0,-1 0,0 0,0 1,0-1,0 1,0-1,0 1,1-1,-1 1,0 0,-1-1,1 1,0 0,0 0,0 0,0 0,-5 31,3-30,0 0,1 0,-1 0,0 0,0 0,1 1,0-1,-1 0,1 0,0 1,0-1,0 0,0 0,0 1,1-1,-1 0,1 0,0 0,-1 1,1-1,0 0,0 0,0 0,0 0,1 0,-1-1,1 1,-1 0,1-1,-1 1,1-1,0 1,0-1,0 0,0 0,0 1,1-1,7 0,0-1,-1 1,1-2,0 0,0 0,0 0,-1-2,1 1,-1-1,0 0,1-1,-1 0,-1 0,1-1,-1-1,0 1,0-1,0 0,-1-1,61-68,-66 72,-1 0,1 1,-1-1,1 0,-1 0,0 0,0 0,0 0,-1 0,1-1,-1 1,0 0,1 0,-1 0,-1-1,1 1,0 0,-1 0,0 0,0 0,0 0,0 0,0 0,0 0,-1 0,1 0,-1 1,0-1,0 1,0-1,-6-3,-1 1,1-1,-1 2,0-1,0 1,0 0,-1 1,1 0,-1 1,0 0,1 1,-1-1,0 2,0 0,0 0,0 0,0 2,-7 0,7 0,0 0,1 0,-1 1,1 0,-1 0,1 1,0 1,0 0,1 0,-1 0,1 2,4-5,1 1,0-1,0 1,0 0,0 0,0 0,1 1,0-1,-1 1,1-1,0 1,1 0,-1 0,1 0,0 0,0 0,0 0,0 0,1 0,-1 0,1 1,0-1,0 0,1 0,-1 0,1 0,1 3,1-2,0 0,0 0,1-1,-1 1,1-1,0 1,0-1,1-1,-1 1,1 0,0-1,0 0,0 0,0-1,1 1,-1-1,1-1,-1 1,1-1,0 1,-1-2,1 1,0-1,1 1,36 4</inkml:trace>
  <inkml:trace contextRef="#ctx0" brushRef="#br0" timeOffset="15024.129">3331 1506,'-16'-4,"-13"-2,-4 0,-1 1,5 7,4 8,6 11,9 8,9 8,4-2</inkml:trace>
  <inkml:trace contextRef="#ctx0" brushRef="#br0" timeOffset="15291.427">3370 2081,'14'16,"8"5,9 0,4-5,7-7,6-9,-4-5</inkml:trace>
  <inkml:trace contextRef="#ctx0" brushRef="#br0" timeOffset="15630.546">4840 1961,'87'-109,"-57"76,-2 0,-1-3,-1 0,-2-1,-2-1,-1-2,-3 0,-1-1,11-38,-25 5,-3 72,-1 0,1-1,-1 1,0 0,1 0,-1 0,0 0,0 0,-1 0,1 0,0 0,-1 0,1 1,-1-1,1 0,-1 1,0-1,0 1,0 0,1-1,-1 1,-1 0,1 0,0 1,0-1,0 0,0 1,-1-1,1 1,-1-1,-6 2,0 1,0 0,0 0,0 0,1 1,-1 1,1-1,0 1,0 1,0 0,1 0,-1 0,1 1,0 0,1 0,0 1,0-1,0 2,1-1,-4 7,1-4,1 1,0 0,1 1,0-1,1 1,0 0,1 1,0-1,1 1,0 0,1-1,1 1,0 0,1 0,0 0,1 0,0 0,1 0,1 0,0 0,1-1,0 0,1 0,0 0,1 0,0-1,1 1,0-2,3 4,6 1,0-2,0 0,1-1,1-1,0 0,1-1,0-1,0-1,1-1,0-1,0 0,0-1,1-2,0 0,0-1,0-1,0-1,0-1,0 0,5-3,32-4</inkml:trace>
  <inkml:trace contextRef="#ctx0" brushRef="#br0" timeOffset="15997.527">5589 1761,'-1'-6,"-1"0,0 0,0 1,0-1,-1 1,0-1,0 1,0 0,0 0,-1 0,0 1,0-1,0 1,-1 0,0 0,1 1,-1-1,0 1,-1 0,1 0,0 1,-1-1,0 1,0 1,1-1,-1 1,0 0,0 0,0 1,0-1,0 1,0 1,0-1,0 1,0 0,0 1,0-1,0 1,1 0,-3 1,0 2,-1 0,1 1,0 0,0 0,1 1,0-1,0 2,1-1,-1 1,2 0,-1 0,-3 8,7-13,0 1,0 0,0 0,1-1,-1 1,1 0,0 1,0-1,1 0,-1 0,1 0,0 0,0 1,0-1,1 0,-1 0,1 0,0 0,0 0,0 0,1 0,0 0,-1 0,1 0,1-1,-1 1,0-1,1 0,0 1,3 2,2-1,0 0,0-1,1 0,-1 0,1 0,0-1,1-1,-1 0,0 0,1 0,-1-1,1-1,-1 0,1 0,-1-1,1 0,-1 0,0-1,1 0,-1-1,0 0,0-1,-1 0,1 0,-1 0,3-3,-7 4,1 1,-1-1,0 0,-1 0,1-1,0 1,-1-1,0 0,0 0,0 0,0 0,-1 0,1-1,-1 1,0-1,0 0,-1 1,0-1,0 0,0 0,0 0,-1 0,1 0,-1 0,0 0,-1 0,1 0,-1 1,0-1,-1-2,1 6,0 0,0 0,0 0,0 0,1 1,-1-1,0 0,-1 1,1-1,0 1,0-1,0 1,0-1,0 1,0 0,-1 0,1 0,0-1,0 1,0 0,-1 0,1 1,0-1,0 0,0 0,-1 0,1 1,0-1,0 1,0-1,0 1,0-1,0 1,0 0,0-1,0 1,0 0,0 0,0 0,1 0,-1 0,0 0,1 0,-1 0,0 0,1 0,-1 0,1 0,0 0,-1 0,1 1,0-1,0 0,0 0,0 0,0 1,0-1,0 0,0 0,0 0,0 1,1-1,-2 4,0 1,1-1,0 0,0 1,0-1,1 1,0-1,0 1,0-1,1 0,0 0,0 0,0 0,0 0,1 0,0 0,0-1,0 0,0 1,1-1,0 0,0-1,0 1,0-1,0 1,1-1,0 0,0-1,8 5,1 0,1-1,-1-1,1 0,0-1,0 0,0-1,1-1,6-1,53 0,-7-6</inkml:trace>
  <inkml:trace contextRef="#ctx0" brushRef="#br0" timeOffset="17893.667">7274 1626,'137'9,"-91"-6,30-1,-1 3,-1 4,1 3,21 9,-89-19,0 0,0 0,0 0,0 1,-1 0,1 1,-1-1,0 1,0 0,0 1,0-1,3 6,-7-7,-1 0,-1 0,1-1,0 1,-1 1,0-1,1 0,-1 0,0 0,-1 0,1 0,0 0,-1 0,0 0,0 0,0 0,0-1,0 1,0 0,-1 0,1-1,-1 1,0-1,0 1,0-1,0 0,0 0,-1 0,1 0,0 0,-1 0,0-1,1 1,-1-1,0 0,0 0,0 0,-32 19,0-2,-2-1,0-2,-1-1,-35 7,23-7,1 3,1 1,-10 8,55-25,1 0,0-1,0 1,1 0,-1 0,0-1,1 1,-1 0,0 0,1 1,-1-1,1 0,-1 1,1-1,0 0,0 1,0-1,0 1,0 0,0-1,0 1,0 0,0 1,3-2,-1 1,1-1,0 0,-1 0,1 1,0-1,0-1,0 1,0 0,0 0,0-1,0 1,0-1,0 0,0 1,0-1,0 0,0 0,0-1,2 1,1 0,35 1</inkml:trace>
  <inkml:trace contextRef="#ctx0" brushRef="#br0" timeOffset="18163.941">8116 1854,'-22'9,"-18"10,-12 8,-12 10,-8 4,-6 2,0 1,5-2,9-7,16-9</inkml:trace>
  <inkml:trace contextRef="#ctx0" brushRef="#br0" timeOffset="18577.218">8357 1533,'18'-5,"1"1,0 0,0 1,0 1,1 1,-1 1,0 0,17 3,-32-3,-1 0,1-1,0 1,0 1,0-1,0 0,0 1,0 0,-1 0,1 0,0 1,-1-1,1 1,-1-1,1 1,-1 1,0-1,0 0,0 1,0-1,0 1,0 0,-1 0,0 0,1 0,-1 1,0-1,0 0,-1 1,1 0,-1-1,0 1,0 0,0 0,0-1,-1 1,1 0,-1 0,0 0,-7 13,0 0,-1 0,0-1,-2 0,0 0,0-1,-1 0,-1-1,-1-1,0 0,-1 0,-4 2,2 0,-132 127,146-139,-2 0,0 0,1 1,-1 0,1 0,0 0,0 0,0 0,1 0,0 1,0 0,0-1,-1 5,3-8,0 1,0-1,1 0,-1 1,0-1,1 1,-1-1,1 0,0 0,-1 1,1-1,0 0,0 0,0 0,-1 0,1 0,0 0,1 0,-1 0,0 0,0 0,0-1,0 1,1 0,-1-1,0 1,1-1,-1 0,0 1,1-1,-1 0,1 0,-1 0,0 0,1 0,29 4,0-2,0-1,1-1,-1-2,0-1,0-1,14-5,-32 6,159-32,-102 18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46.2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15,'258'15,"-141"-13,-43 0,1405 31,-154-45,-1268 11,39 2,0-5,1-4,45-12,-141 21,0-1,0 0,1 0,-1 0,0 0,0 0,0 0,0 0,0 0,0-1,0 1,1 0,-1-1,0 1,0 0,0-1,0 0,0 1,-1-1,1 0,0 1,0-1,0 0,0 0,-1 1,1-1,0 0,-1 0,1 0,-1 0,1 0,-1 0,1 0,-1 0,0-1,-1-1,4 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1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0,'18'12,"16"7,10 4,5 0,-2 0,-6-1,-10-2,-10 0,-16-1,-18 1,-15 1,-15 0,-7-2,1-2,6-3,15-5,13-4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45.2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0 375,'31'-41,"12"-15,-3-1,-2-3,-2-3,-26 46,-10 17,1 1,0-1,-1 0,1 1,0 0,-1-1,1 1,0-1,-1 1,1 0,-1-1,1 1,-1 0,0 0,1-1,-1 1,0 0,1 0,-1 0,0-1,0 1,0 0,0 0,0 0,0 0,0-1,0 1,0 0,0 0,0 0,0 0,-1-1,1 1,0 0,-1 0,1 0,-1-1,1 1,2 103,-1-50,-1 0,-3 0,-7 39,-45 114,44-174</inkml:trace>
  <inkml:trace contextRef="#ctx0" brushRef="#br0" timeOffset="279.332">93 750,'5'0,"6"2,9 1,17 0,14-1,13-3,8-1,2 0,-5 0,-12 0,-16 1</inkml:trace>
  <inkml:trace contextRef="#ctx0" brushRef="#br0" timeOffset="1590.406">990 1,'-3'6,"1"1,1-1,-1 1,1-1,1 1,-1 0,1-1,0 1,0 0,1 0,0-1,0 1,1-1,0 1,0-1,0 1,1-1,0 0,2 3,-5-9,0 1,1-1,-1 1,1-1,-1 1,1-1,-1 1,1-1,-1 1,1-1,-1 0,1 1,-1-1,1 0,0 0,-1 1,1-1,0 0,-1 0,1 0,0 0,-1 0,1 0,-1 0,1 0,0 0,-1 0,1 0,0 0,-1-1,1 1,0 0,-1 0,1-1,-1 1,1 0,-1-1,1 1,-1-1,1 1,-1 0,1-1,-1 1,1-1,-1 0,0 1,1-1,-1 1,0-1,1 1,-1-1,0 0,0 1,0-1,0 0,1 1,-1-1,10-39,-10 36,1 0,-1 0,0 0,0 1,0-1,-1 0,1 0,-1 0,0 0,0 0,0 1,0-1,-1 0,0 1,0-1,0 1,0 0,-2-3,2 6,1 1,0 0,0 0,0 0,0 0,0 1,0-1,0 0,0 0,1 1,-1-1,0 0,1 1,-1-1,1 0,-1 1,1-1,0 1,0-1,0 1,0-1,0 1,0-1,0 1,0-1,0 1,1 0,-1 25</inkml:trace>
  <inkml:trace contextRef="#ctx0" brushRef="#br0" timeOffset="1849.713">1149 629,'5'1,"0"0,0 0,0-1,0 0,0 0,0 0,0 0,0-1,0 0,0 0,0 0,-1-1,1 0,0 0,-1 0,1 0,-1-1,0 1,0-1,0 0,0-1,0 1,-1-1,1 1,-1-1,0 0,0 0,-1-1,1 1,-1 0,0-1,0 0,0 1,-1-1,0 0,0 0,0 0,-1 2,0 0,-1 0,1 0,-1 0,0 0,0 0,0 0,0 1,0-1,-1 0,1 1,-1-1,0 1,0 0,0-1,0 1,0 0,0 0,-1 0,1 1,0-1,-1 0,0 1,1 0,-1-1,0 1,0 0,0 1,1-1,-1 0,0 1,0 0,0-1,0 1,0 0,0 1,0-1,0 0,0 1,0 0,0 0,0-1,0 2,1-1,-1 0,0 1,-4 1,0 0,0 1,0 0,1 0,-1 1,1 0,0 0,0 0,1 1,-2 1,5-5,0 0,0 0,0 0,1 0,-1 1,1-1,0 0,-1 0,1 1,0-1,0 1,1-1,-1 1,1 0,-1-1,1 1,0-1,-1 1,1 0,1-1,-1 1,0 0,1-1,-1 1,1-1,0 1,0-1,0 1,0-1,0 1,2 1,23 18,7-6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42.4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622 272,'-14'-7,"0"2,0 0,0 1,-1 0,0 2,0-1,1 2,-1 0,0 0,0 2,0 0,0 0,0 1,0 1,1 1,-3 1,-16 6,1 1,1 1,0 2,1 1,1 2,-16 12,28-18,1 0,0 2,1-1,0 2,-10 14,21-25,0 1,1 0,0-1,0 1,0 1,0-1,1 0,0 1,0-1,0 1,1 0,0-1,0 1,0 0,1 0,0 0,0-1,0 1,1 0,0 0,0 0,2 4,2-1,2-1,-1 0,1 0,1-1,-1 1,1-2,1 1,-1-1,1 0,0-1,0 0,0 0,1-1,0-1,0 1,0-2,0 1,3-1,9 5,10 3,-1 2,1 1,-2 2,0 1,-1 1,12 10,-32-21,0 1,-1 0,0 0,0 1,-1 0,0 1,-1-1,1 1,-2 0,1 1,-1 0,-1-1,0 2,0-1,-1 0,0 1,-1-1,0 1,0 0,-2 0,1 10,-2-11,0 0,-1 0,0 0,0 0,-1-1,0 1,-1-1,0 0,0 0,-1 0,0-1,-1 1,0-1,0 0,-1-1,0 0,0 0,-1 0,0-1,0 0,0-1,-1 1,-3 0,-4 2,-1 0,0-2,-1 0,1 0,-1-2,0 0,0-2,0 0,-1 0,1-2,-1 0,-6-2,-90-22,112 19,18 4,-14 1,157-3,-96-2</inkml:trace>
  <inkml:trace contextRef="#ctx0" brushRef="#br0" timeOffset="1486.61">742 954,'-4'2,"0"0,0 0,0 1,0-1,0 1,1 0,-1 0,1 1,0-1,0 1,0-1,0 1,1 0,0 0,0 0,0 1,0-1,0 0,1 1,0-1,0 1,0 0,0-1,1 1,0-1,0 1,0 0,0-1,1 1,0 0,0-1,0 1,1-1,-1 0,1 1,0-1,0 0,1 0,-1 0,1 0,0 0,0-1,0 1,3 1,3 1,0-1,0 0,0-1,1 0,0-1,-1 0,1 0,1-1,-1-1,0 1,0-1,1-1,-1 0,0-1,0 0,1 0,-1-1,0-1,0 1,-1-1,1-1,1-1,-7 3,0 0,-1 0,1 0,-1 0,0-1,0 1,0-1,0 0,0 0,0 0,-1 0,0 0,1-1,-1 1,0-1,-1 1,1-1,-1 0,1 0,-1 0,0 0,-1 0,1 0,-1 0,0 0,0 0,0 0,0 0,-1 0,1 0,-1 0,0 0,0 0,-1 1,1-1,-1 0,0 1,0-1,0 1,-1-2,-5-5,-1 0,-1 0,0 0,0 1,0 1,-1 0,-1 0,1 1,-1 0,0 1,-1 1,0 0,1 0,-2 2,1-1,0 2,-1 0,-5 0,16 1,0 0,0 0,0 1,0-1,0 1,0 0,0 0,-1 0,1 0,0 1,0-1,0 1,0 0,0 0,0 0,0 0,1 0,-1 1,0 0,1-1,-1 1,0 0,1 0,0 0,0 0,0 1,-1-1,4 0,0 0,-1 0,1 0,0 0,0-1,0 1,0 0,1-1,-1 1,0 0,1-1,-1 0,1 1,0-1,-1 0,1 0,0 0,-1 0,1 0,0 0,0-1,0 1,0 0,0-1,0 0,0 1,0-1,0 0,1 0,18 0,0 0,0-1,-1-2,1 0,0-1,-1-1,0 0,0-2,-1-1,0 0,0-1,0-1,-1-1,2-2,4-1,-1 0,0-1,0-1,-2-2,0 0,-1-1,-1-1,0-1,-2 0,-1-1,0-1,-2-1,-1 0,0-1,-2 0,-1-1,-1 0,1-8,-5 13,-1 0,0 0,-2 0,0 0,-2 0,0-1,-1 1,-2 0,0 0,-1 0,-1 0,-1 1,0-1,-2 2,-9-18,16 33,-1 0,0 0,0 1,0-1,0 0,-1 1,1 0,-1 0,0-1,0 2,0-1,0 0,-1 1,1-1,-1 1,0 0,1 0,-1 0,0 1,0 0,0-1,0 1,-1 0,1 1,0-1,0 1,0 0,-1 0,1 0,0 1,0-1,0 1,0 0,0 0,0 1,0-1,0 1,0 0,0 0,1 0,-1 0,1 1,-1-1,0 3,-4 9,1 2,0-1,1 1,1 0,1 0,0 1,1-1,1 1,0 0,1-1,1 1,1 0,0 0,3 10,5 49,3 0,4 0,3-2,3 0,3-1,26 49,-51-122,11 29,2 0,0-1,2-1,1 0,1-1,2-1,0-1,4 2,-22-24,1 0,-1 0,1 0,0 0,0-1,0 1,0-1,0 1,0-1,0 0,0 0,0 0,0 0,1 0,-1 0,0-1,1 1,-1-1,1 1,-1-1,1 0,-1 0,0 0,1 0,-1-1,1 1,-1-1,0 1,1-1,-1 0,0 0,1 0,-1 0,0 0,0-1,1 0,8-10,0-1,-1 0,0 0,0-1,-2-1,0 1,-1-1,3-8,1 0,78-171,-78 170,-11 24,0 0,0 0,0 1,1-1,-1 0,0 0,0 0,0 1,0-1,0 0,1 0,-1 0,0 0,0 0,0 1,0-1,1 0,-1 0,0 0,0 0,1 0,-1 0,0 0,0 0,0 0,1 0,-1 0,0 0,0 0,1 0,-1 0,0 0,0 0,0 0,1 0,-1 0,0 0,0 0,0 0,1 0,-1-1,0 1,0 0,0 0,1 0,-1 0,0 0,0-1,0 1,0 0,0 0,1 0,-1-1,0 1,0 0,0 0,0 0,0-1,0 1,2 23,-2-20,-2 56,0-41,1-1,1 1,0-1,2 1,0-1,0 1,2-1,5 16,-7-30,0 1,0 0,0 0,1-1,-1 0,1 1,0-1,0 0,0 0,0 0,1-1,-1 1,1-1,-1 0,1 0,0 0,0 0,0-1,0 0,0 0,0 0,0 0,1 0,-1-1,0 0,1 0,-1 0,0 0,0-1,0 1,1-1,-1 0,0-1,0 1,0-1,0 0,-1 0,1 0,0 0,-1 0,1-1,-1 0,7-5,0 0,-1-1,-1 0,1-1,-1 0,-1 0,0 0,0-1,-1 0,-1-1,0 1,0-1,-1 0,-1 0,0-1,0 1,-1 0,-1-1,0 0,-1 1,0-1,-1 0,3 5,2 37,-3-22,1 5,1 19,2-1,1 1,2-1,10 28,-16-51,1-1,0 0,0 1,0-1,1 0,0 0,0-1,0 1,1-1,0 0,0 0,0-1,0 1,1-1,0 0,0-1,0 1,0-1,1-1,-1 1,1-1,-1 0,1 0,7 0,-7-2,1 0,-1 0,0-1,1 0,-1 0,0-1,1 0,-1 0,0-1,-1 1,1-2,0 1,-1-1,0 0,0 0,0-1,0 0,-1 0,5-5,2-3,-1-1,0 0,-1-1,0 0,-1 0,-1-1,5-14,-2-2,-1 0,-2-1,-2 1,0-2,-2 1,-2-1,-1 1,-2-1,-1-7,-8-54,-5 1,-16-55,-31-87,49 204,4 31,4 97,17 96,8-1,25 90,-35-223,3 1,2-2,2 0,9 13,-25-65,0 0,1 0,0 0,1 0,-1 0,1 0,0-1,0 1,0-1,0 0,1 0,0 0,0 0,0-1,0 0,1 0,-1 0,1 0,-1 0,1-1,0 0,0 0,0-1,1 1,-1-1,0 0,1 0,-1-1,0 0,1 0,-1 0,0 0,4-1,6-7,-1-1,0 0,0-1,-1 0,0-1,0 0,-2-1,1-1,-2 0,1 0,-2-1,0 0,-1-1,1-2,70-111,-78 127,-1 0,0 0,0 0,0 1,1-1,-1 0,0 0,1 0,-1 0,1 0,-1 0,1 1,0-1,-1 0,1 0,0 1,-1-1,1 1,0-1,0 0,0 1,-1-1,1 1,0 0,0-1,0 1,0 0,0-1,0 1,0 0,0 0,0 0,0 0,0 0,0 0,0 0,0 0,-1 1,1-1,0 0,0 0,0 1,0-1,0 0,0 1,0-1,-1 1,1 0,0-1,0 1,-1 0,1-1,0 1,-1 0,1-1,-1 1,1 0,-1 0,1 0,-1 0,1 0,-1 0,14 99,-14-89,0 0,0-1,1 1,0-1,1 1,0-1,1 1,0-1,1 0,0 0,0-1,1 1,1-1,-1 0,1 0,2 1,-6-8,1 0,-1 0,1 0,0 0,0-1,-1 1,1-1,0 0,0 0,0 0,1 0,-1 0,0-1,0 1,0-1,0 0,1 0,-1 0,0-1,0 1,0-1,1 1,-1-1,0 0,0 0,0-1,0 1,-1-1,1 1,0-1,-1 0,1 0,0 0,23-18</inkml:trace>
  <inkml:trace contextRef="#ctx0" brushRef="#br0" timeOffset="1751.976">3015 580,'-16'-7,"-7"-5,-3 1,4-1,3-1,2-2,0-2,3 3</inkml:trace>
  <inkml:trace contextRef="#ctx0" brushRef="#br0" timeOffset="1951.44">2266 432,'-2'0,"6"0,15 0,24-4,27-5,24-4,21-3,14 2,-15 3</inkml:trace>
  <inkml:trace contextRef="#ctx0" brushRef="#br0" timeOffset="2431.387">3603 820,'-9'-4,"-1"1,0 0,1 0,-1 1,0 0,0 1,0 0,-1 0,1 1,0 1,0-1,0 2,0-1,0 2,0-1,1 1,-1 1,1-1,-1 2,1-1,1 1,-1 1,1 0,0 0,0 0,0 1,1 0,0 1,1-1,-1 1,2 1,-1-1,1 1,0 0,1 0,0 0,0 1,0 5,3-11,1 0,0 0,0 0,0 0,0 0,1 0,0 0,0 0,0-1,0 1,0 0,1-1,-1 1,1 0,0-1,1 0,-1 0,0 1,1-1,0-1,-1 1,1 0,0-1,0 1,1-1,-1 0,1 0,-1 0,1-1,-1 1,1-1,0 0,0 0,-1 0,1 0,0-1,0 1,0-1,0 0,1-1,4 2,0-2,0 1,0-1,0 0,0-1,0 0,-1-1,1 0,-1 0,0-1,0 0,0 0,0-1,0 0,-1 0,0-1,0 0,-1 0,0 0,0-1,0 0,-1 0,0-1,0 1,-1-1,0 0,0-1,-1 1,0-1,-1 1,1-4,20-95,-19 123,-5 1,1-1,1 1,1-1,0 1,1-1,1 0,0 0,1 0,1-1,0 0,2 0,-1 0,2-1,0 0,0-1,1 0,1 0,9 8,81 29,-50-35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59.8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14 873,'7'16,"2"14,-1 9,0 3,-6-2,-6-6,-6-7,0-10</inkml:trace>
  <inkml:trace contextRef="#ctx0" brushRef="#br0" timeOffset="687.673">1 566,'34'5,"1"1,-1 2,0 2,-1 1,0 1,19 12,-41-21,-1 2,-1-1,1 1,-1 0,1 1,-2 0,1 1,-1 0,0 0,0 1,-1-1,0 2,0-1,-1 1,0 0,0 1,-1-1,-1 1,0 0,0 0,0 0,-2 1,1-1,-1 1,0 8,-4-4,0-1,-1 1,0 0,-2-1,0 1,0-1,-8 13,2-2,11-24,-1 0,0 0,1-1,-1 1,1 0,0 0,-1 0,1 0,0-1,-1 1,1 0,0 0,0 0,0 0,0 0,0 0,0 0,0 0,0 0,0 0,0-1,1 1,-1 0,0 0,1 0,-1 0,0 0,1-1,-1 1,1 0,-1 0,1-1,0 1,-1 0,1-1,0 1,-1-1,1 1,0 0,0-1,0 0,-1 1,1-1,0 0,0 1,0-1,46-3,-24-6,-1 0,0-1,-1-1,0-1,0-1,-1-1,-1 0,0-2,-2 0,1-1,11-17,5 1,-29 40,-4 127,-1-129,0 0,1 0,0-1,0 1,0 0,1-1,-1 1,1-1,0 0,0 1,1-1,-1 0,1 0,0-1,0 1,1 0,-1-1,0 0,1 0,0 0,0 0,0-1,0 1,0-1,1 0,-1 0,1-1,-1 1,1-1,0 0,-1 0,1-1,0 1,0-1,-1 0,1 0,0-1,0 1,3-2,4-6,0-1,-1 0,0-1,0 0,-1-1,-1 0,0 0,0-1,-1 0,-1 0,0-1,0 0,-1-1,-1 1,-1-1,2-8,28-74,-5-1,-3-2,-6-1,-3-1,1-81,-17 165,1 3,-1-1,0 0,-1 0,-1 1,0-1,-1 0,-1 1,0-1,-5-9,8 22,0 1,-1-1,1 1,-1 0,1-1,-1 1,0 0,0 0,1-1,-1 1,0 0,0 0,0 0,0 0,-1 0,1 0,0 0,0 1,0-1,-1 0,1 0,0 1,-1-1,1 1,-1 0,1-1,0 1,-1 0,1 0,-1 0,1 0,-1 0,1 0,-1 0,1 0,-1 1,1-1,0 1,-1-1,1 1,0-1,-1 1,1 0,0-1,0 1,-1 0,1 0,0 0,0 0,0 0,0 0,0 1,1-1,-2 1,-6 10,0 1,0 0,2 0,-1 1,2 0,0 0,0 0,1 0,1 1,1 0,0 2,-4 29,2 0,3 0,1 0,3 0,1 1,3-2,1 1,3-1,1 0,2-1,3-1,1-1,2 0,1-1,3-1,1-1,2-2,9 9,6-6,-29-41,-4-8</inkml:trace>
  <inkml:trace contextRef="#ctx0" brushRef="#br0" timeOffset="952.278">977 432,'-18'-9,"-11"-5,-3-1,10 2,16 7,26 5,32 9,30 4,23 7,13 5,-3 8,-20-2</inkml:trace>
  <inkml:trace contextRef="#ctx0" brushRef="#br0" timeOffset="2131.455">1471 1047,'26'-64,"-1"-111,-21 117,-4 56,0 0,0 0,0 0,0 0,0 0,0 0,1 0,-1 0,1 0,-1 0,1 0,0 0,0 1,-1-1,1 0,1 0,-1 1,0-1,0 1,0-1,1 1,-1-1,1 1,-1 0,1 0,0 0,0 0,-1 0,1 0,0 0,0 0,0 1,0-1,0 1,0-1,0 1,125 19,-94-13,133 38,-163-43,0 0,-1 0,1 0,0 0,-1 1,1-1,-1 1,1 0,-1 0,0 0,0 0,0 0,0 0,0 1,0-1,-1 1,1-1,-1 1,1 0,-1-1,0 1,0 0,-1 0,1 0,0 0,-1 0,0 0,0 0,0 0,0 0,0 0,0 0,-1 0,0-1,1 1,-2 1,-28 62,24-57,1 0,0 0,1 1,0 0,0 0,1 0,0 0,-1 10,5-16,0-1,0 1,0 0,0-1,1 0,-1 1,1-1,0 0,0 0,0 0,1 0,-1 0,0 0,1 0,0-1,0 0,0 1,0-1,0 0,0 0,1-1,-1 1,0-1,1 0,-1 1,1-2,0 1,-1 0,1-1,0 1,-1-1,1 0,0-1,0 1,0 0,32 3,0-1,0-2,0-2,0 0,0-3,-1-1,0-2,0-1,0-1,16-9,-43 16,1-1,-1 0,0 0,0 0,-1-1,1 0,-1-1,0 0,0 0,-1 0,0-1,0 0,0 0,-1 0,1-3,-5 7,0 1,0 0,0 0,-1-1,1 1,-1 0,0-1,0 1,1 0,-1-1,-1 1,1-1,0 1,-1 0,1-1,-1 1,1 0,-1-1,0 1,0 0,0 0,-1 0,1 0,0 0,-1 0,1 0,-1 0,0 1,1-1,-1 1,0-1,0 1,0 0,0-1,0 1,-1 0,1 0,-88-27,76 26,1 0,-1 1,1 1,-1 0,1 1,-1 1,1 0,0 0,-11 4,20-4,-1-1,0 1,1 0,-1 0,1 0,0 1,0 0,0 0,0 0,0 0,1 0,-1 1,1-1,0 1,0 0,0 0,1 0,-1 1,1-1,0 1,0-1,1 1,-1 0,1-1,0 1,0 0,1 0,-1 1,2 0,-1 0,0-1,1 1,0 0,1-1,-1 1,1-1,0 0,0 0,1 0,-1 0,1 0,1 0,-1 0,0-1,1 0,0 1,0-2,0 1,1 0,-1-1,1 0,0 0,0 0,0 0,0-1,3 1,2 1,1 0,-1 0,1-1,0 0,1-1,-1-1,0 0,0 0,1-1,-1 0,0-1,1-1,4 0,-10 0,1 0,-1-1,0 1,0-1,0 0,0-1,-1 1,1-1,-1-1,0 1,0 0,-1-1,1 0,-1 0,0-1,0 1,-1-1,1 0,0-3,-24 45,18-32,1 0,0 1,-1-1,2 1,-1-1,0 1,1-1,0 1,0 0,0-1,1 1,-1-1,1 1,0-1,1 1,-1-1,1 0,0 1,0-1,0 0,0 0,1-1,-1 1,1 0,0-1,1 0,-1 1,0-1,1 0,0-1,-1 1,1-1,0 0,0 0,1 0,-1 0,0-1,1 1,-1-1,1 0,-1-1,1 1,-1-1,1 0,1 0,0-3,1 0,-1-1,0 0,-1 0,1 0,-1-1,0 0,0 0,0 0,-1-1,0 0,0 0,0 0,-1 0,0 0,0-1,0 1,-1-1,0 0,0 1,-1-1,0-2,8-33,-1-1,-3 0,-1 0,-3-41,0 51,-2 31,1 1,-1-1,1 0,0 1,0-1,-1 1,1-1,0 0,0 1,0-1,1 0,-1 1,0-1,1 1,-1-1,1 0,-1 1,1-1,0 1,0 0,-1-1,1 1,0-1,0 1,1 0,-1 0,0 0,0 0,0 0,1 0,-1 0,1 0,-1 0,0 0,1 1,0-1,-1 1,1-1,-1 1,1 0,0-1,-1 1,2 0,11 3,1 1,-1 0,0 1,0 0,0 1,-1 1,0 0,0 1,-1 0,0 1,-1 1,1-1,-1 3,-4-6,-1-1,0 2,0-1,-1 1,0 0,0 0,-1 0,0 1,0-1,0 1,-1 0,-1 0,1 0,-1 1,-1-1,1 0,-1 1,-1 0,0-1,0 1,0-1,-2 6,-16 41,-4 32,22-84,0-1,0 1,1-1,0 1,-1-1,1 0,0 1,0-1,0 0,0 1,0-1,1 0,-1 0,1 0,0 0,-1 0,1 0,0-1,0 1,0-1,0 1,0-1,1 0,-1 1,0-1,0 0,3 0,68 13,-61-13,-1 0,1-1,-1 0,1-1,0 0,-1-1,0 0,1-1,-1 0,0-1,0 0,-1-1,1 0,-1-1,0 0,-1 0,1-1,-1 0,0-1,-1 0,0 0,0-1,-1 0,3-7,-2 0,0-1,0 0,-2 0,0-1,-1 0,0 0,-2 0,0 0,-1 0,-1-1,-1-7,1 25,-1-1,1 0,-1 0,1 0,-1 0,0 0,1 1,-1-1,0 0,-1 0,1 0,0 0,0 0,-1 0,1 0,-1 1,0-1,1 0,-1 0,0 1,0-1,0 0,0 1,0-1,-1 1,1-1,0 1,-1 0,1 0,-1-1,1 1,-1 0,0 0,0 1,1-1,-1 0,0 0,0 1,0-1,1 1,-1 0,0 0,0-1,0 1,0 0,-1 1,-4 3,2 1,-1 0,0 0,1 1,0 0,0-1,1 2,0-1,0 0,0 1,1 0,0 0,0 0,1 0,0 1,0-1,0 0,1 1,0-1,1 1,0 0,0-1,1 8,0-4,1-1,-1 0,2 1,-1-1,2 0,-1 0,1 0,1-1,-1 1,2-1,-1 0,1 0,1-1,0 0,0 0,0 0,1-1,0 0,0-1,5 3,7 3,-1-1,2 0,-1-2,2 0,-1-2,1 0,0-1,22 2,19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59.2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1 768,'66'-77,"-21"28,-3-1,-2-2,-2-2,-2-1,15-37,-40 70,-1-1,0-1,-2 0,-1 0,-1 0,-2-1,0 0,0-15,-3 37,-1-1,1 0,-1 0,0 0,0 0,-1 0,1 0,-1 0,0 1,0-1,0 0,0 0,-1 1,1-1,-1 1,0-1,0 1,0 0,-1 0,1 0,-1 0,0 0,1 0,-1 1,-1-1,1 1,0 0,0 0,-1 0,1 0,-1 1,0 0,1-1,-1 1,0 0,0 1,0-1,0 1,0 0,0 0,1 0,-1 0,0 1,0-1,0 1,-5 3,0-1,1 2,-1-1,1 1,0 1,1-1,-1 1,1 1,0-1,1 1,0 0,0 1,0-1,1 1,0 1,-8 13,0 1,2 0,1 1,1 0,1 2,-2 7,2 0,1 1,2-1,1 1,2 0,1 0,2 1,1-1,6 27,-5-45,0 1,1-1,1 1,1-1,0 0,1-1,0 1,2-2,0 1,0-1,1 0,1-1,0 0,1-1,0 0,1-1,1-1,-1 0,1 0,8 2,41 14,-6-11</inkml:trace>
  <inkml:trace contextRef="#ctx0" brushRef="#br0" timeOffset="329.015">642 647,'-8'-3,"0"-1,-1 1,0 1,0 0,1 0,-1 0,0 1,-1 1,1-1,0 1,0 1,0 0,0 0,0 1,0 0,1 1,-1-1,1 2,-1-1,1 1,0 1,0-1,1 1,-1 1,1-1,0 1,1 0,-1 1,1 0,1 0,-1 0,1 1,0-1,1 1,0 0,-1 4,3-8,1-1,0 1,0 0,0-1,1 1,-1 0,1-1,0 1,0 0,0-1,1 1,-1 0,1-1,0 1,0 0,0-1,1 1,-1-1,1 0,-1 1,1-1,0 0,1 0,-1 0,0-1,1 1,0 0,-1-1,1 0,0 1,0-1,1 0,-1-1,0 1,3 0,2 2,1-1,0 0,0 0,1-1,-1-1,0 1,1-1,-1-1,0 0,1 0,-1-1,1 0,-1-1,0 0,0 0,0-1,0 0,0-1,0 0,-1 0,0-1,0 0,0 0,0-1,-1 0,0 0,0-1,-1 0,0 0,0-1,-1 1,0-1,0 0,0-1,0-3,-3 7,0-1,-1 1,1-1,-1 0,-1 1,1-1,-1 0,0 0,0 0,-1 1,0-6,1 11,0 0,0 0,0 1,0-1,0 0,0 0,-1 0,1 1,0-1,0 0,0 0,0 0,0 0,0 1,0-1,0 0,-1 0,1 0,0 0,0 0,0 0,0 1,-1-1,1 0,0 0,0 0,0 0,0 0,-1 0,1 0,0 0,0 0,0 0,-1 0,1 0,0 0,0 0,0 0,0 0,-1 0,1 0,0 0,0 0,0 0,-1 0,1 0,0-1,0 1,0 0,0 0,-1 0,1 0,0 0,0 0,0-1,0 1,-4 20,6-12,0 0,0-1,1 1,0-1,0 0,1 0,0 0,0 0,1-1,0 1,0-1,0-1,1 1,0-1,0 0,1 0,-1 0,1-1,0 0,0 0,0-1,0 0,1 0,-1-1,3 0,40 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8:46.8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306 722,'-19'-11,"-1"1,1 2,-2 0,1 0,-1 2,-8-1,23 6,0-1,1 1,-1 1,0-1,0 1,0 0,0 1,0-1,0 1,0 0,1 1,-1 0,0-1,1 2,-1-1,1 1,0-1,0 1,0 1,0-1,0 1,1 0,0 0,-1 0,0 2,3-3,1-1,-1 1,0-1,1 1,0 0,0-1,-1 1,2 0,-1 0,0 0,0 0,1 0,0 0,0 0,0 0,0 0,0 0,0 0,1 0,-1 0,1-1,0 1,0 0,0 0,0 0,1-1,-1 1,1-1,-1 1,1-1,0 1,0-1,0 0,0 0,1 0,-1 0,0 0,1-1,-1 1,4 0,7 4,0-1,0 0,1-1,-1-1,1 0,0-1,0-1,0 0,0-1,0 0,0-1,0 0,0-2,0 1,0-2,2-1,-10 3,0 0,0 0,-1-1,1 0,0 0,-1-1,0 0,0 0,0 0,0 0,-1-1,0 0,0 1,0-2,0 1,-1 0,0-1,0 0,0 1,-1-1,0 0,0 0,0-5,-2 12,0 0,-1 0,0-1,1 1,-1 0,1-1,-1 1,0 0,1-1,-1 1,0-1,0 1,0-1,1 0,-1 1,0-1,0 0,0 1,0-1,0 0,0 0,1 0,-1 0,0 0,0 0,0 0,0 0,0 0,0 0,0 0,0-1,1 1,-1 0,0-1,0 1,0-1,0 1,1-1,-1 1,0-1,1 1,-1-1,0 0,1 1,-1-1,1 0,-1 0,1 1,-1-1,1 0,0 0,-1 0,1 0,0 1,-1-1,1 0,0 0,0 0,0 0,0 0,0 0,0 0,0 0,0 0,1 1,-1-2,-1 4,-1 0,1 0,0 0,0 0,0 0,0 0,1 0,-1 0,0 1,1-1,0 0,-1 0,1 1,0-1,0 0,0 1,1-1,-1 0,1 0,-1 1,1-1,-1 0,1 0,0 0,0 0,0 0,1 0,-1 0,0 0,1 0,-1 0,1-1,0 2,69 36,-61-36,-1-1,1 0,0-1,0 0,-1 0,1-1,0 0,0-1,0 0,0-1,-1 1,1-2,-1 0,1 0,-1 0,0-1,0-1,-1 0,1 0,-1 0,0-1,-1 0,1-1,-1 0,0 0,-1 0,0-1,0 0,-1 0,1-1,1-4,-2 3,0-1,0 0,-1 0,-1 0,0 0,0 0,-1-1,0 1,-1-3,-1 14,-1 1,1-1,0 0,0 0,-1 0,1 0,0 0,-1 0,1 1,0-1,0 0,-1 0,1 0,0 0,-1 0,1 0,0 0,-1 0,1 0,0 0,0-1,-1 1,1 0,0 0,-1 0,1 0,0 0,0 0,-1-1,1 1,0 0,0 0,0 0,-1-1,1 1,0 0,0 0,0 0,-1-1,1 1,0 0,0-1,-8 25,1 1,1-1,1 1,1 0,1 0,1 0,2 26,3 49,4-1,20 94,-12-92,-13-89,0 1,0-1,0 1,-1 0,-1-1,0 1,-1 0,0 0,-1-1,-2 7,4-18,0 0,0 0,0 0,0 0,0 0,-1 1,1-1,0 0,0 0,-1 0,1 0,-1 0,1 0,-1-1,1 1,-1 0,0 0,1 0,-1 0,0-1,0 1,0 0,1-1,-1 1,0 0,0-1,0 1,0-1,0 0,0 1,0-1,0 0,0 0,0 1,0-1,-1 0,1 0,0 0,0 0,0 0,0-1,0 1,0 0,0 0,0-1,0 1,0 0,0-1,0 1,0-1,0 0,0 1,0-1,-3-6,0 0,0-1,1 1,0-1,0 0,1 0,0 0,0 0,1 0,0 0,1-1,-1 1,2-3,0-39,3 0,2 0,2 0,3 0,1 2,8-18,-14 48,71-230,-77 247,0-1,0 1,0 0,0 0,1-1,-1 1,1 0,-1 0,1-1,-1 1,1 0,-1 0,1 0,0 0,0 0,0 0,0 0,-1 0,1 0,0 0,1 1,-1-1,0 0,0 1,0-1,0 0,0 1,1 0,-1-1,0 1,1 0,-1-1,0 1,0 0,1 0,-1 0,0 0,1 0,-1 1,0-1,0 0,1 1,-1-1,0 0,0 1,1 0,-1-1,0 1,0 0,0-1,10 10,-1 0,0 0,-1 1,0 0,0 0,-1 1,-1 0,0 1,-1-1,0 1,0 2,-5-12,0 0,0-1,0 1,0 0,-1 0,1 0,-1 0,0 0,0 0,0 0,0 0,0 0,-1 0,1 0,-1 0,0 0,0 0,0 0,0 0,0 0,-1-1,1 1,-1-1,0 1,0-1,0 0,0 1,0-1,0 0,0 0,-1 0,1-1,-1 1,0-1,1 1,-1-1,0 0,0 0,0 0,0 0,0-1,-1 1,3-2,0 1,0-1,0 1,0-1,0 0,0 1,0-1,0 0,0 0,0 0,0 0,0 0,1 0,-1 0,0 0,1 0,-1 0,1-1,-1 1,1 0,-1 0,1 0,0-1,0 1,0 0,0 0,0-1,0 1,0 0,0 0,0-1,0 1,1 0,-1 0,1-1,-1 1,1 0,-1 0,1 0,-1 0,1 0,0 0,0 0,0 0,-1 0,1 0,0 0,0 1,0-1,0 0,1 0,136-163,-113 130,-1-1,-2 0,-1-2,-2 0,-2-1,-1-1,-2-1,-2 0,-1 0,-3-2,3-27,-16 0,4 66,1 1,-1 0,1 0,-1 0,0 0,0 0,0-1,0 2,0-1,-1 0,1 0,-1 0,1 0,-1 1,1-1,-1 1,0-1,0 1,0 0,0 0,0 0,0 0,0 0,0 0,0 0,0 1,-1-1,1 1,-2 1,0-1,0 1,1 1,-1-1,0 0,1 1,-1 0,1 0,0 0,-1 0,1 0,0 1,0-1,1 1,-1 0,0 0,1 0,0 0,0 1,0-1,0 0,0 1,1 0,-1-1,1 1,0 0,-9 25,0 0,2 1,1 0,2 0,0 1,3-1,0 1,2 0,1 0,2 0,1-1,1 1,4 10,-4-17,1 0,2 0,0-1,1 0,1-1,1 0,1-1,1 0,1-1,1 0,16 17,-28-34,0 0,1 0,-1 0,0 0,1 0,0-1,-1 1,1-1,0 0,0 0,1-1,-1 1,0-1,0 0,1 0,-1 0,1 0,-1-1,1 0,-1 0,0 0,1-1,-1 1,1-1,-1 0,0 0,1-1,-1 1,0-1,0 0,0 0,0 0,3-3,16-15,0-1,-1-1,-1-1,-1-1,7-13,-14 17,-13 20,0 0,0 0,0 0,-1 0,1 1,0-1,0 0,0 0,0 0,-1 0,1 0,0 0,0 0,0 0,-1 0,1 0,0 0,0 0,0 0,-1 0,1 0,0 0,0-1,0 1,0 0,-1 0,1 0,0 0,0 0,0 0,0 0,-1-1,1 1,0 0,0 0,0 0,0 0,0-1,0 1,0 0,-1 0,-16 16,11-11,1 1,-1-1,1 1,1 0,-1 1,1-1,0 1,1 0,-1 0,1 0,1 0,-1 1,1-1,1 1,-1-1,1 1,1 0,-1-1,2 3,0-7,0 0,0-1,0 1,1-1,-1 1,1-1,0 0,0 0,0 0,0 0,0 0,0 0,0 0,1-1,-1 1,1-1,-1 1,1-1,-1 0,1 0,0 0,0-1,-1 1,1-1,1 1,24 4</inkml:trace>
  <inkml:trace contextRef="#ctx0" brushRef="#br0" timeOffset="259.308">1562 415,'4'13,"12"10,2 1</inkml:trace>
  <inkml:trace contextRef="#ctx0" brushRef="#br0" timeOffset="998.158">1923 790,'-2'-4,"1"1,-1 0,0 0,0 0,0 0,0 0,0 0,-1 1,1-1,-1 1,1 0,-1 0,0 0,0 0,0 0,0 0,-1 1,1-1,0 1,-1 0,1 0,-1 1,1-1,-1 1,1-1,-1 1,1 0,-1 0,-1 1,1-2,1 1,-1 0,1 0,0 0,-1 0,1 0,0 1,-1 0,1 0,0-1,-1 2,1-1,0 0,0 1,0-1,0 1,0 0,1 0,-1 0,1 1,-1-1,1 0,0 1,-1 0,1-1,1 1,-1 0,0 0,1 0,-1 0,1 0,0 1,0-1,0 0,1 1,-1-1,1 0,0 1,0-1,0 0,0 1,0-1,1 1,0-1,-1 0,1 0,1 1,-1-1,1 2,6 4,-1-1,1 0,1 0,-1-1,1 0,1 0,-1-1,1 0,0-1,1 0,-1-1,1 0,0 0,0-1,0-1,0 0,0-1,1 0,-1 0,0-1,1-1,-8 2,0-1,0 0,0 0,0-1,0 1,0-1,0 0,0 0,0 0,-1 0,1-1,0 1,-1-1,1 0,-1 0,0-1,1 1,-1-1,0 1,-1-1,1 0,0 0,-1 0,0-1,1 1,-1 0,-1-1,1 0,0 1,-1-1,0 0,1-4,-2 8,-1 0,1-1,-1 1,1 0,-1-1,1 1,-1 0,1 0,-1 0,0-1,1 1,-1 0,1 0,-1 0,0 0,1 0,-1 0,1 0,-1 0,1 0,-1 0,0 1,1-1,-1 0,1 0,-1 0,1 1,-1-1,1 0,-1 1,1-1,-1 0,1 1,-1-1,1 0,0 1,-1-1,1 1,0-1,-1 1,1-1,0 1,0-1,-1 1,1 0,0-1,0 1,0-1,0 1,0-1,0 1,0 0,0-1,0 1,0-1,0 1,0 0,0-1,0 1,0-1,-2 7,1-1,-1 1,1-1,0 1,0 0,1-1,0 1,0 0,1-1,0 1,1 4,-2-9,1 1,0-1,-1 0,1 0,0 0,0 0,0 0,0 0,1 0,-1 0,0-1,1 1,-1 0,1-1,0 1,-1-1,1 0,0 1,0-1,0 0,0 0,0 0,0 0,0-1,1 1,-1-1,0 1,0-1,0 0,1 1,-1-1,0 0,0-1,1 1,-1 0,1-1,4-2,0-1,0 0,0 0,-1-1,1 0,-1 0,0-1,-1 0,1 0,-1 0,0 0,-1-1,0 0,0 0,0 0,-1 0,0-1,0 1,1-8,-3 14,35-95,-4-1,-5-2,-3-1,-2-22,-9 51,-3 0,-3 0,-2-44,-9 85,-7 29,-31 71,22-19,2 0,2 2,2-1,3 2,3 0,1 0,3 0,3 0,1 1,3-1,3 0,6 24,32 117,-44-193,0 0,0 0,0 1,1-1,-1 0,1 0,0 0,-1 0,1 0,0 0,0 0,0 0,1 0,-1 0,0-1,1 1,-1 0,1-1,0 1,-1-1,1 1,0-1,0 0,0 0,0 0,0 0,0 0,0-1,0 1,0 0,1-1,-1 0,0 1,0-1,0 0,1 0,-1 0,0-1,0 1,1 0,9-6,0 0,0-1,0 0,-1 0,0-1,-1-1,0 0,0 0,-1-1,0 0,-1 0,0-1,6-12,-2-5,-12 27,0 1,-1-1,1 1,0 0,0-1,0 1,-1-1,1 1,0 0,0-1,-1 1,1 0,0 0,-1-1,1 1,0 0,-1 0,1-1,-1 1,1 0,0 0,-1 0,1 0,-1-1,1 1,0 0,-1 0,1 0,-1 0,1 0,-1 0,1 0,0 0,-1 0,1 0,-1 1,1-1,-1 0,1 0,0 0,-1 0,1 1,0-1,-1 0,1 0,0 1,-1-1,1 0,0 1,-1-1,1 0,0 1,0-1,-1 0,1 1,0-1,0 1,0-1,0 0,-1 1,1-1,0 1,-6 4,0 0,0 0,1 0,-1 1,1 0,0 0,1 0,0 1,0-1,0 1,1 0,0 0,0 0,0 2,3-8,0 1,0-1,0 1,0-1,0 1,0-1,0 1,0-1,1 1,-1-1,1 0,-1 1,1-1,-1 1,1-1,0 0,0 0,0 1,0-1,0 0,0 0,0 0,0 0,0 0,0 0,1 0,-1 0,0-1,1 1,-1 0,0-1,1 1,1 0,16 5</inkml:trace>
  <inkml:trace contextRef="#ctx0" brushRef="#br0" timeOffset="1256.993">2684 936,'-6'-9,"-3"-5,0-3,2 2</inkml:trace>
  <inkml:trace contextRef="#ctx0" brushRef="#br0" timeOffset="1541.145">2284 588,'18'-2,"20"-1,15 3,11 0,-4 2</inkml:trace>
  <inkml:trace contextRef="#ctx0" brushRef="#br0" timeOffset="1542.145">2712 696,'-7'13,"-2"10,0 5,2 2,4-4,5-3,3-7</inkml:trace>
  <inkml:trace contextRef="#ctx0" brushRef="#br0" timeOffset="1832.366">2845 0,'-4'19,"-4"21,-1 22,4 24,4 22,4 15,2 12,1 3,-8-3,-16-12,-6-26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8:45.0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1 526,'22'93,"-17"-68,0 0,2 0,0-1,2 0,1 0,10 18,-18-38,1-1,-1 1,1 0,-1-1,1 0,0 0,0 0,1 0,-1 0,0-1,1 1,0-1,0 0,-1 0,1 0,0-1,1 1,-1-1,0 0,0 0,0-1,1 1,-1-1,0 0,1 0,-1 0,0-1,1 1,-1-1,0 0,0 0,0-1,0 1,0-1,0 0,0 0,0 0,-1-1,2 0,9-11,0 1,-1-2,0 1,-1-2,-1 0,-1 0,0-1,-1 0,-1-1,0 0,-1 0,-2-1,2-4,0 98,-6-67,0 0,1-1,0 1,0 0,1-1,0 1,1-1,-1 0,1 0,1 0,-1-1,1 1,0-1,1 0,-1-1,1 1,0-1,0 0,1-1,0 0,0 0,0 0,0 0,0-1,1-1,-1 1,1-1,0 0,0-1,0 0,0 0,0-1,0 0,0 0,0-1,6-1,-2-3,-1 0,1 0,-1-1,-1-1,1 0,-1 0,0-1,-1 0,0-1,0 0,-1 0,0-1,-1 0,0 0,0-1,-1 0,-1 0,0-1,0 0,-1 1,-1-1,1-5,0-5,-5 22,1 0,0 0,0 1,0-1,0 0,0 0,-1 0,1 0,0 0,0 0,0 1,-1-1,1 0,0 0,0 0,0 0,-1 0,1 0,0 0,0 0,0 0,-1 0,1 0,0 0,0 0,0 0,-1 0,1 0,0 0,0 0,0 0,-1 0,1-1,0 1,0 0,0 0,0 0,-1 0,1 0,0 0,0-1,0 1,0 0,0 0,-1 0,1 0,0-1,0 1,0 0,0 0,-6 10,0 0,0 0,1 1,0 0,1 0,1 0,-1 0,2 1,0 0,0-1,0 8,3-15,-1 0,0-1,1 1,0 0,0-1,0 1,0-1,1 1,-1-1,1 0,0 0,0 1,0-1,0 0,1-1,-1 1,1 0,-1-1,1 1,0-1,0 0,0 0,1 0,-1-1,0 1,1-1,-1 1,1-1,-1 0,1-1,1 1,5 1,0 0,0-1,0-1,0 0,0 0,0-1,0 0,0-1,-1 0,1 0,3-2,-5 1,0-1,0 0,0 0,0 0,-1-1,0 0,0-1,0 0,0 0,-1 0,0-1,-1 0,1 0,-1 0,0 0,-1-1,0 0,0 0,-1 0,0-1,-1 1,1-1,-1 0,-1 1,1-7,-3 16,1-1,0 0,-1 1,1-1,0 0,-1 1,1-1,-1 0,1 1,0-1,-1 0,1 0,-1 1,1-1,-1 0,1 0,-1 0,1 0,-1 0,1 1,-1-1,1 0,-1 0,1 0,-1-1,1 1,-1 0,1 0,-1 0,1 0,-1 0,1 0,-1-1,1 1,0 0,-1 0,1-1,-1 1,1 0,0-1,-1 1,1-1,0 1,-1 0,1-1,0 1,-1-1,1 1,0-1,0 1,0-1,-2 5,1 0,-1 0,1-1,1 1,-1 0,0 0,1 0,0 0,0 0,0 0,0 0,1 0,0 0,0 0,0 0,0 0,0 0,1-1,-1 1,1-1,0 1,0-1,1 1,-1-1,1 0,0 0,-1 0,1-1,0 1,1-1,-1 0,0 1,1-1,-1-1,2 2,8 1,-1 0,1-1,0 0,0-1,0-1,1 0,-1-1,0 0,0-1,0 0,0-1,0 0,0-2,0 1,-1-1,1-1,-1 0,0-1,-1-1,1 1,2-4,-13 9,0 0,0 0,-1 0,1 1,0-1,0 0,0 0,0 1,0-1,0 1,0-1,0 1,0-1,0 1,0-1,0 1,0 0,1 0,-1 0,0 0,0 0,0 0,0 0,0 0,1 0,-1 0,0 0,0 1,0-1,0 1,0-1,0 1,0-1,0 1,0-1,0 1,0 0,0 0,0-1,0 1,-1 0,1 0,0 0,-1 0,1 0,-1 0,1 0,-1 0,1 0,-1 1,2 3,1 0,-1 0,1 0,0 0,0 0,0-1,1 1,-1-1,1 0,0 0,0 0,1 0,-1-1,1 0,0 0,0 0,0 0,0-1,0 0,1 0,-1 0,4 0,3 0,0-1,0-1,1 0,-1 0,0-1,0-1,0 0,1 0,-2-1,1-1,0 0,-1-1,0 0,0 0,0-1,-1-1,0 0,0 0,0-1,-1 0,0-1,-1 0,0 0,0-1,-1 0,-1 0,1-1,-2 0,1 0,-2 0,2-4,12-40,-2-2,-3 0,-2-1,-3 0,-2 0,-3 0,-3-25,-4-28,4 110,0 0,0-1,0 1,-1 0,1-1,0 1,-1 0,1 0,0 0,-1-1,0 1,1 0,-1 0,0 0,1 0,-1 0,0 0,0 0,0 0,0 0,0 1,0-1,0 0,0 0,0 1,0-1,0 1,0-1,-1 1,1 0,0-1,0 1,-1 0,1 0,0 0,-1 0,1 0,0 0,0 0,-1 0,1 0,0 1,0-1,-1 0,1 1,0-1,0 1,0-1,0 1,0 0,0 0,0-1,0 1,0 0,0 0,0 0,0 0,1 0,-1 0,0 0,1 0,-1 0,0 1,1-1,0 0,-1 1,-15 20,2 2,0-1,1 2,2 0,0 0,2 1,1 0,1 1,-3 25,4-24,2 0,1 0,1 0,1 1,2-1,1 0,1 1,5 19,-5-35,0 0,1 0,1 0,0-1,1 0,0 0,1 0,0-1,0 0,2 0,-1-1,1 0,1-1,0 1,0-2,1 0,-1 0,2-1,4 3,-6-6,-1 0,1 0,0-1,0 0,0-1,0 0,0-1,1 0,-1 0,0-1,1 0,-1-1,0 0,1-1,-1 0,0-1,0 0,-1 0,1-1,-1-1,1 1,-1-1,-1-1,1 0,-1 0,0-1,0 0,-1 0,0 0,0-1,2-4,10-16,-1-2,-1 0,-1-2,-2 1,-2-2,0 1,-2-2,-2 1,-1-1,2-29,0 7,-3-1,-2 0,-3-52,-1 109,-1 0,1 1,0-1,-1 0,1 0,-1 1,1-1,0 0,-1 0,1 0,-1 0,1 0,-1 0,1 0,-1 0,1 0,0 0,-1 0,1 0,-1 0,1 0,-1 0,1 0,-1 0,1-1,0 1,-1 0,1 0,-1-1,1 1,0 0,-1 0,1-1,0 1,-1 0,1-1,0 1,0 0,-1-1,1 1,0-1,0 1,-1 0,1-1,0 1,0-1,0 1,0-1,0 1,0-1,0 1,0-1,0 1,0 0,0-1,0 0,-55 128,46-102,-11 34,3 1,2 1,-1 23,13-63,0 1,2 0,0 0,2 1,0-1,2 0,0-1,1 1,2-1,0 1,3 5,-4-17,0 0,0 0,1-1,0 0,1 0,0 0,0-1,1 0,0-1,0 1,1-1,0-1,0 0,0 0,1-1,0 0,0-1,0 0,1 0,-1-1,1-1,0 0,0 0,0-1,0 0,0-1,0-1,0 1,0-2,0 1,0-2,-1 1,5-3,-6 2,1-1,-1 0,0 0,0-1,0 0,-1 0,0-1,0 0,0-1,-1 0,0 0,0 0,-1-1,0 0,0-1,-1 1,0-1,-1 0,1 0,-2 0,1-1,-2 0,1 0,-3 10,1-1,-1 1,0-1,1 1,-1 0,0-1,0 1,0-1,1 1,-1-1,0 1,0 0,0-1,0 1,0-1,0 1,0-1,0 1,0-1,0 1,0-1,0 1,0-1,0 1,-1 0,1-1,0 1,0-1,0 1,-1-1,1 1,0 0,-1-1,1 1,0 0,-1-1,1 1,0 0,-1-1,1 1,-1 0,1 0,0 0,-1-1,1 1,-1 0,1 0,-1 0,1 0,-1 0,1 0,0 0,-1 0,1 0,-1 0,1 0,-1 0,-21 19,18-12,0 1,1-1,0 1,0 0,0-1,1 1,1 0,-1 0,1 1,0-1,1 0,0 0,1 7,-1-13,1-1,-1 1,0-1,1 1,-1-1,1 1,-1-1,1 1,0-1,-1 0,1 1,0-1,0 0,0 1,0-1,0 0,1 0,-1 0,0 0,0 0,1 0,-1-1,0 1,1 0,-1-1,1 1,-1-1,1 1,-1-1,1 0,0 1,-1-1,1 0,-1 0,1 0,0 0,-1-1,2 1,1-1,0 0,0 0,-1 0,1-1,0 1,-1-1,1 0,-1 0,1 0,-1 0,0-1,0 1,0-1,0 0,-1 0,10-13</inkml:trace>
  <inkml:trace contextRef="#ctx0" brushRef="#br0" timeOffset="268.279">2100 338,'27'-2,"28"-1,24 0,20-1,13-1,6-1,-4-2,-12-2,-23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54.9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602 12,'-22'-4,"0"1,1 0,-1 2,0 1,0 0,0 2,0 0,1 1,-1 2,1 0,0 1,0 1,1 1,0 1,0 1,1 1,0 0,1 1,0 1,1 1,1 0,0 2,1-1,1 2,0 0,1 1,1 0,1 1,0 0,3-3,1 0,0 0,1 1,1 0,1 0,0 0,1 1,1-1,1 1,1-1,0 1,1 0,0-1,2 1,0-1,1 0,1 0,1 0,0 0,1-1,0 0,2-1,0 1,1-2,0 1,1-1,0-1,1 0,1-1,12 10,-11-13,0-1,0 0,0-1,1-1,0 0,1-1,-1-1,1 0,0-1,0 0,0-2,0 0,0 0,1-2,-1 0,0-1,0 0,7-4,22-9</inkml:trace>
  <inkml:trace contextRef="#ctx0" brushRef="#br0" timeOffset="292.989">134 441,'397'-29,"-356"25,-21 2,1 0,-1 2,1 0,-1 1,1 1,9 3,-29-5,1 0,-1 0,0 0,0 0,0 0,1 0,-1 1,0-1,0 1,0-1,0 1,0-1,0 1,0 0,0-1,0 1,0 0,0 0,0-1,-1 1,1 0,0 0,0 0,-1 0,1 0,-1 0,1 0,-1 1,1-1,-1 0,0 0,0 0,1 0,-1 1,0-1,0 0,0 0,0 0,0 0,-1 1,1-1,0 0,0 0,-1 0,0 1,-32 46,33-48,-27 28,15-17,2 0,-1 0,2 1,-1 0,2 0,-1 1,2 1,0-1,0 1,0 4,7-14,-1 0,1 0,1-1,-1 1,0 0,1 0,0-1,0 1,0 0,0-1,0 1,1-1,0 1,0-1,0 0,0 0,0 0,1 0,-1 0,1 0,0-1,-1 1,1-1,0 0,1 0,-1 0,0 0,1 0,-1-1,1 0,3 1,24 13</inkml:trace>
  <inkml:trace contextRef="#ctx0" brushRef="#br0" timeOffset="719.663">949 735,'12'-273,"-7"101,-5 170,0 1,1 0,-1-1,1 1,-1 0,1 0,0-1,-1 1,1 0,0 0,0 0,0 0,0 0,0 0,0 0,0 0,0 0,0 1,1-1,-1 0,0 1,0-1,1 1,-1-1,0 1,1 0,-1 0,1-1,-1 1,0 0,1 0,-1 0,1 0,-1 1,0-1,1 0,-1 1,0-1,1 0,-1 1,0 0,0-1,1 1,-1 0,0 0,0-1,0 1,0 0,0 0,0 1,6 1,274 92,-277-95,0 1,0-1,0 1,0 1,0-1,0 0,-1 1,1 0,0 0,-1 0,1 0,-1 0,0 1,0 0,0-1,0 1,0 0,-1 1,1-1,-1 0,0 1,0-1,0 1,-1 0,1-1,-1 1,0 0,0 0,0 0,0 0,-1 0,0 0,1 0,-2 4,-22 68,18-65,0 0,2 0,-1 1,1-1,1 1,0-1,1 1,0 0,0 0,2 6,0-14,-1 0,2 0,-1 0,0 0,1-1,-1 1,1 0,0-1,1 1,-1-1,0 0,1 0,0 0,0 0,0 0,0-1,0 1,1-1,-1 0,0 0,1 0,0 0,0-1,0 1,95 18,-47-17</inkml:trace>
  <inkml:trace contextRef="#ctx0" brushRef="#br0" timeOffset="1125.675">1965 561,'-10'-9,"0"0,0 1,-1 0,0 1,0 0,-1 1,0 0,0 1,0 0,-1 1,0 1,1 0,-4 0,9 1,0 1,0 1,0-1,0 1,0 0,0 1,0 0,0 0,0 0,0 1,1 0,-1 1,1-1,-1 1,1 0,0 1,0-1,0 1,1 1,-1-1,1 1,0 0,0 0,1 0,-2 2,3-3,0 1,1 0,-1-1,1 1,0 0,0 0,1 0,0 1,-1-1,2 0,-1 1,1-1,-1 0,2 1,-1-1,0 0,1 1,0-1,0 0,1 0,0 1,-1-1,2-1,-1 1,1 0,-1 0,1-1,0 1,1-1,-1 0,1 0,0-1,0 1,0-1,0 1,1-1,-1-1,1 1,0 0,4 1,0-1,-1 0,0 0,1-1,0 0,-1 0,1-1,0 0,0-1,0 0,-1 0,1-1,0 0,0 0,-1-1,1 0,0-1,-1 0,0 0,0-1,0 0,0 0,-1-1,1 0,-1 0,-1-1,1 0,-1 0,0-1,0 1,0-1,-1-1,0 1,-1-1,7-9,-2-1,0 0,-1-1,-1 0,-1 0,0-1,-1 1,-1-4,-7 20,-3 20,-20 123,26-132,-1 0,2 1,-1-1,1 0,0 1,1-1,-1 0,2 0,-1 0,1 0,1 0,-1-1,1 1,0-1,5 6,-5-9,1 0,-1 0,0 0,1-1,0 1,0-1,0 0,0-1,0 1,1-1,-1 0,1-1,-1 1,1-1,0 0,0 0,0-1,4 0,27-1</inkml:trace>
  <inkml:trace contextRef="#ctx0" brushRef="#br0" timeOffset="3734.787">2513 467,'41'76,"-34"-63,-3-2,2 0,-1 0,1 0,1 0,0-1,1 0,0-1,0 0,1 0,0 0,0-1,9 5,-16-12,-1-1,1 1,0-1,0 1,-1-1,1 0,0 1,0-1,0 0,-1 0,1 0,0-1,0 1,0 0,0-1,-1 1,1-1,0 1,-1-1,1 0,0 0,-1 0,1 0,-1 0,1 0,-1 0,0 0,1-1,-1 1,0-1,0 1,0-1,0 1,0-1,0 1,-1-1,1 0,0 0,21-69,2-92,-24 163,0 1,0-1,-1 0,1 0,0 1,0-1,0 0,1 1,-1-1,0 0,0 0,0 1,0-1,0 0,0 1,0-1,0 0,0 0,1 0,-1 1,0-1,0 0,0 0,1 1,-1-1,0 0,0 0,0 0,1 0,-1 1,0-1,0 0,1 0,-1 0,0 0,0 0,1 0,-1 0,0 0,1 0,-1 0,0 0,0 0,1 0,-1 0,0 0,1 0,-1 0,0 0,0 0,1 0,-1 0,0-1,0 1,1 0,40 232,41 414,-81-626,4 11,-2 1,-1 1,-2-1,-1 0,-1 0,-2 0,-1 0,-9 26,13-53,0 0,0-1,-1 1,0-1,0 0,0 1,0-1,-1 0,1 0,-1 0,0-1,-1 1,1-1,-1 1,1-1,-1 0,0-1,0 1,0-1,0 1,-1-1,1 0,-1-1,1 1,-1-1,1 0,-1 0,0 0,0-1,1 0,-1 0,0 0,-2-1,-3-5,-1-1,1 0,1-1,-1 0,1 0,1-1,0 0,0-1,1 0,0 0,0 0,1-1,1 0,0 0,0-1,0-3,1 7,-105-276,41 95,64 180,3 8,0-1,0 1,0-1,0 1,0-1,0 1,1-1,-1 0,1 1,-1-1,1 0,-1 1,1-1,0 0,0 1,0-1,0 0,0 0,0 1,1-1,-1 0,1 1,-1-1,1 0,-1 1,1-1,0 1,0-1,0 1,0-1,0 1,0 0,0-1,1 1,83-24,358-55,-320 58</inkml:trace>
  <inkml:trace contextRef="#ctx0" brushRef="#br0" timeOffset="46411.32">334 1523,'22'2,"0"-1,0 0,0-2,0-1,0 0,0-2,0-1,-1 0,1-2,-1 0,16-9,-19 11,0-2,1-1,-2 0,0-1,0 0,0-2,-1 0,-1-1,0 0,0-1,-2-1,6-7,-17 19,-1 1,1-1,0 0,-1 0,0 0,1 0,-1-1,0 1,0 0,-1 0,1-1,0 1,-1 0,1-1,-1 1,0-1,0 1,0-1,0 1,0-1,0 1,-1 0,1-1,-1 1,1 0,-1-1,0 1,0 0,0 0,-1-1,1 1,0 0,-1 0,1 0,-1 1,0-1,0 0,0 1,1-1,-1 1,-1-1,1 1,0 0,0 0,0 0,-1 0,-1 0,1 1,-1 0,1 0,-1 1,1-1,-1 1,1 0,-1 0,1 0,0 0,0 1,-1-1,1 1,0 0,0 0,1 0,-1 0,0 1,1-1,-1 1,1-1,0 1,0 0,0 0,0 0,0 0,0 1,-33 91,27-30,3-1,3 1,2-1,4 1,2-1,3 0,3 0,14 41,-18-66,41 263,-46-267,-2 1,-1 0,-2-1,-1 1,-2-1,-2 0,-5 17,10-43,0-1,-1 1,0-1,0 1,0-1,-2 0,1 0,-1 0,0-1,0 0,-1 0,0 0,0-1,0 1,-3 0,-13 3</inkml:trace>
  <inkml:trace contextRef="#ctx0" brushRef="#br0" timeOffset="46623.289">361 2139,'-16'-12,"2"-8,14-5,23-3,31-3,29-4,22 0,12 6,0 7,-11 8,-19 7,-24 6,-23 3</inkml:trace>
  <inkml:trace contextRef="#ctx0" brushRef="#br0" timeOffset="47297.024">1136 1924,'-2'4,"0"0,0 1,0-1,0 0,1 1,0-1,0 1,0 0,0-1,1 1,0 0,0-1,0 1,1-1,-1 1,1 0,0-1,0 1,1-1,-1 1,1-1,0 0,0 0,1 0,-1 0,1 0,0 0,0-1,0 1,0-1,1 0,-1 0,1 0,1 0,2 1,0-1,0-1,0 1,1-1,-1-1,0 1,1-1,0 0,-1-1,1 0,-1 0,1-1,0 0,-1 0,0 0,6-3,-8 3,-1-1,0 0,0 1,0-1,0-1,0 1,-1-1,1 1,-1-1,1 0,-1 0,0-1,0 1,0-1,-1 1,1-1,-1 0,0 0,0 0,0 0,-1 0,0-1,1 1,-1 0,-1-1,1 1,-1-1,1-3,-2 1,0-1,0 1,0 0,-1 0,0 0,0-1,-1 2,0-1,0 0,0 1,-1-1,0 1,0 0,-1 0,-1 0,4 3,0 0,-1 0,0 0,1 1,-1 0,0-1,0 1,-1 0,1 0,0 1,-1-1,1 1,-1 0,1-1,-1 1,1 1,-1-1,0 1,1-1,-1 1,0 0,0 0,1 1,-1-1,0 1,1 0,-1 0,0 0,1 0,-3 2,1 0,0 1,1 0,-1 0,1 1,0 0,0-1,0 1,0 0,1 1,0-1,0 1,1-1,-1 1,1 0,0 0,1 0,-1 0,1 0,1 1,-1-1,1 0,0 0,0 0,1 1,0-1,0 0,0 0,1 0,0 0,0 0,0 0,1-1,0 1,0-1,1 0,-1 0,5 5,0-1,0 0,0-1,1 0,1 0,-1-1,1 0,1-1,-1 0,2 0,50 22</inkml:trace>
  <inkml:trace contextRef="#ctx0" brushRef="#br0" timeOffset="48355.112">1831 2045,'-5'-14,"-1"1,0 0,-1 0,0 1,-1 0,-1 0,0 1,0 0,-1 0,-1 1,0 1,0 0,0 0,-1 1,-1 1,1 0,-9-3,17 9,0 0,0 0,-1 1,1-1,0 1,-1 0,1 0,0 1,0-1,-1 1,1 0,0 0,0 1,0-1,0 1,0 0,1 0,-1 0,0 0,1 1,-1-1,1 1,0 0,0 0,0 0,0 1,1-1,-1 1,1-1,0 1,0 1,-2 1,1 0,0 1,0-1,1 1,0-1,0 1,0 0,1 0,0 0,0 0,1 0,0 0,0 0,1 0,0-1,0 1,0 0,1 0,0 0,1-3,-1 0,0 0,1 0,0 0,0-1,0 1,0-1,1 0,-1 0,1 0,0-1,0 1,0-1,0 0,0 0,1 0,-1 0,1-1,-1 0,1 0,-1 0,1 0,1-1,7 1,0 0,-1-1,1-1,0 0,-1 0,1-1,-1-1,2-1,-4 1,0 0,-1-1,1-1,-1 0,0 0,0 0,0-1,-1-1,1 1,-2-2,1 1,-1-1,0 0,-1 0,0-1,3-4,-16 82,7-66,-1-1,1 0,-1 1,1-1,0 1,0-1,0 1,0-1,1 0,-1 1,1-1,-1 0,1 1,0-1,0 0,0 1,0-1,0 0,0 0,1 0,-1 0,1 0,0-1,-1 1,1 0,0-1,0 1,0-1,0 1,0-1,0 0,0 0,1 0,-1 0,0-1,1 1,-1 0,0-1,1 0,-1 1,1-1,-1 0,0 0,1-1,-1 1,1 0,-1-1,0 0,1 1,-1-1,5-2,0 0,-1-1,1 0,-1 0,0 0,0-1,0 0,-1 0,0 0,0-1,0 0,0 0,-1 0,0 0,-1-1,1 1,-1-1,0 0,1-5,2-11,0 0,-1 0,-2 0,0-1,-1-14,-2 35,0 1,0 0,-1 1,1-1,0 0,0 1,0-1,0 0,0 1,0-1,0 0,1 1,-1-1,1 1,-1-1,1 0,0 1,-1-1,1 1,0-1,0 1,0 0,0-1,0 1,0 0,1 0,-1 0,0 0,1 0,-1 0,0 0,1 0,-1 0,1 1,-1-1,1 1,1-1,12 2,1 2,0-1,-1 2,0 0,0 1,13 6,3 0,-4-3,-15-5,0 0,0 1,0 1,-1 0,1 0,-1 1,-1 0,1 1,-1 1,9 7,-15-10,-1 1,0-1,-1 0,1 1,-1 0,0-1,-1 1,1 0,-1 0,0 0,0 0,-1 0,0 0,0 0,0 0,-1 1,12 72,-8-75,0 0,1 0,0 0,0-1,0 0,0 0,0 0,1 0,0-1,-1 0,1 1,0-2,0 1,0-1,0 1,0-1,0-1,0 1,1-1,-1 0,0 0,0 0,0-1,1 0,-1 0,0 0,0-1,0 0,3-1,6-3,1 0,-1-1,0-1,-1 0,1-1,-2-1,1 0,-2 0,1-1,-1-1,-1 0,0 0,-1-1,0 0,5-11,7-16,-2-2,-1 1,-2-2,9-40,-9 20,-2-1,-3 0,-3-1,-3-9,-12-22,7 95,0 0,0 0,-1 0,1 0,0 0,0 0,-1 0,1 0,-1 0,1 0,-1 1,1-1,-1 0,0 0,1 0,-1 1,0-1,1 1,-1-1,0 0,0 1,0-1,0 1,1-1,-1 1,0 0,0 0,0-1,0 1,0 0,0 0,0 0,0 0,0 0,0 0,0 0,0 0,-1 0,-29 27,16 0,2-1,1 1,1 1,1 0,2 1,1 0,1 0,1 1,1 2,-1 2,1 0,2 0,1 0,2 1,1-1,2 0,6 24,-8-45,1-2,1 1,0 0,0-1,1 1,1-1,0 0,0-1,1 0,1 0,-1 0,1-1,1 0,0 0,0-1,1-1,0 1,0-2,1 1,0-1,0-1,10 4,-12-7,-1 1,0-2,1 1,0-1,-1-1,1 1,0-2,-1 1,1-1,0 0,-1-1,1 0,-1 0,0-1,0 0,0 0,0-1,0 0,-1-1,0 1,0-2,0 1,0-1,-1 1,0-2,0 1,-1-1,1 0,-1 0,-1 0,0-1,3-5,1-4,0-1,-1 1,0-1,-2-1,0 1,-1-1,-1 0,-1-4,-2 3,-1 20,1 0,0 0,-1 0,1 0,-1-1,1 1,-1 0,1 0,-1 0,1 1,-1-1,1 0,0 0,-1 0,1 0,-1 0,1 0,-1 1,1-1,0 0,-1 0,1 1,0-1,-1 0,1 0,0 1,-1-1,1 1,0-1,-1 0,1 1,0-1,0 0,0 1,-1-1,1 1,0-1,0 1,0-1,0 1,0-1,0 0,0 1,0-1,0 1,0-1,0 1,0-1,-5 15,0 1,1-1,1 1,0 0,1-1,1 1,0 0,2 0,-1 0,2 0,0 0,1 0,3 9,-2-16,0 0,0-1,1 1,0-1,0 0,1 0,0-1,0 1,1-2,-1 1,2 0,-1-1,1-1,0 1,0-1,1-1,-1 1,1-2,0 1,0-1,0 0,1-1,-1 0,4 0,27 1</inkml:trace>
  <inkml:trace contextRef="#ctx0" brushRef="#br0" timeOffset="48639.862">2767 1671,'-13'-5,"-6"-3,9-1,21-1,32 1,35 1,35 0,27 3,15 1,1 2,-25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53.1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10108 687,'-3'-5,"-1"0,0 0,0 1,0-1,-1 1,1 0,-1 0,0 0,-1 0,1 1,-2-1,2 2,0-1,0 1,0 0,-1 1,1-1,0 1,-1 0,0 0,1 1,-1 0,1 0,-1 0,0 0,1 1,-1 0,1 0,-1 1,1-1,0 1,0 0,0 1,0-1,0 1,0 0,0 1,1-1,0 1,0-1,0 1,0 0,0 1,1-1,0 1,0 0,0-1,0 1,-1 4,0-2,1-1,0 1,0 0,0 0,1 0,0 1,0-1,1 0,0 1,0-1,1 1,0-1,0 1,1-1,0 1,0-1,1 0,0 1,0-1,0 0,1 0,0 0,1-1,-1 1,1-1,1 0,-1 0,1 0,0 0,1-1,4 3,0-1,1 0,0-1,1 0,-1-1,1 0,0-1,1 0,-1-1,1 0,-1-1,1 0,0-1,0-1,3 0,16-1,0-2,1-1,-2-1,1-2,15-5,-11 1,-1-2,0-1,0-2,-2-1,0-1,-1-2,11-11,-35 25,11-6,-17 30,-3-15,0 0,0 0,0 0,1 1,0-1,-1 0,1 1,0-1,1 0,-1 1,1-1,-1 0,1 0,0 1,0-1,0 0,1 0,-1 0,1 0,0 0,-1-1,1 1,0 0,1-1,-1 0,0 1,2 0,7 2,0 0,1-1,0-1,0 1,0-2,0 0,1 0,-1-1,0-1,1 0,-1 0,0-1,1-1,-1 0,1-1,77-32,-87 33,-1 1,1-1,-1 0,1 0,-1 0,1 0,-1 0,0-1,0 1,0 0,-1-1,1 0,-1 1,1-1,-1 0,0 0,0 0,0 0,0 0,0 0,-1 0,0 0,1 0,-1 0,0 0,-1 0,1-1,0 1,-1-1,-3-3,1 1,-1-1,-1 1,1 0,-1 0,0 0,-1 1,1 0,-1 0,0 0,0 1,-1-1,1 2,-1-1,0 1,0 0,0 0,0 1,0 0,-1 0,1 1,-1 0,1 0,-2 0,-1 0,0 1,0-1,1 1,-1 1,0 0,1 0,-1 1,0 1,1-1,0 1,0 1,0 0,0 0,0 0,1 1,0 1,0 0,0 0,1 0,0 1,0 0,0 0,1 1,5-5,0 1,0-1,0 1,0 0,0-1,1 1,0 0,0 0,0 0,0-1,0 1,1 0,0 0,-1-1,2 1,-1 0,0-1,1 1,-1-1,1 0,0 0,0 1,0-1,1 0,-1-1,1 1,0 0,-1-1,1 1,0-1,1 0,-1 0,0 0,1 0,-1-1,1 0,-1 1,1-1,-1 0,1-1,0 1,2 0,60 15,0-6</inkml:trace>
  <inkml:trace contextRef="#ctx0" brushRef="#br0" timeOffset="1295.389">11499 634,'-16'-6,"1"0,-1 2,1 0,-1 0,-1 2,1 0,0 1,0 0,-1 1,1 1,0 1,0 0,-1 1,2 1,-1 0,0 1,-14 8,26-12,0 1,0 0,0 1,1-1,-1 1,1-1,-1 1,1 0,0 0,0 1,0-1,1 1,-1-1,1 1,0 0,0 0,0 0,0 0,1 0,-1 0,1 1,0-1,1 0,-1 1,1-1,0 0,0 1,0-1,0 1,1-1,0 0,0 1,2 1,0-1,1 0,-1 0,1 0,0 0,0-1,0 1,1-1,0 0,0-1,0 1,0-1,0 0,1 0,-1 0,1-1,0 0,6 1,3 1,1 0,-1-1,1-1,0-1,0 0,14-2,-20 2,0-2,0 0,0 0,0-1,0 0,0 0,-1-1,1-1,-1 0,1 0,-1 0,-1-1,1-1,-1 0,1 0,-2 0,1-1,-1 0,0-1,0 1,-1-1,0-1,-1 1,0-1,0 0,2-7,1-14,-2-1,-1 1,-2-1,0 0,-3-1,0 1,-2 0,-5-23,-6-50,-5 1,-9-21,3 56,15 75,-4 92,8-11,3 1,4 0,4 0,4-1,18 67,-23-133,2 0,0-1,1 1,2-2,0 1,1-1,7 8,-14-21,1 0,1 0,-1-1,1 0,0 0,0-1,1 0,0 0,0 0,0-1,0 0,1 0,-1-1,1 0,0-1,0 1,0-1,0-1,1 1,-1-2,7 1,-5-2,0 0,0 0,0-1,-1-1,1 1,0-2,-1 1,0-1,0-1,0 0,0 0,-1 0,0-1,0-1,0 1,-1-1,0 0,0-1,-1 0,0 0,-1 0,5-8,3-7,-2 0,0-1,-1-1,-1 0,-2 0,0 0,-2-1,0-3,-2 9,-3 39,-1 1,0 4,0 1,2-1,1 0,1 0,5 16,-7-35,0 0,0 0,1 0,-1-1,1 1,1 0,-1-1,1 1,-1-1,1 0,0 0,1 0,-1 0,1 0,0-1,0 0,0 1,0-2,0 1,1 0,-1-1,1 0,0 0,-1 0,1-1,0 1,0-1,0 0,1-1,-1 1,3-1,0-1,1 1,-1-1,0-1,0 0,0 0,0 0,-1-1,1 0,-1-1,1 0,-1 0,0 0,-1-1,1 0,-1 0,0-1,0 0,-1 0,4-4,4-6,-2-1,0 0,-1 0,0-1,-2 0,0-1,4-17,8-29,-13 61,-6 25,-1-19,0 19,0 2,0-1,2 1,0-1,2 1,2 7,-4-25,-1 1,1-1,1 1,-1-1,1 0,0 0,0 0,0 0,1 0,-1-1,1 1,0-1,1 0,-1 0,1-1,-1 1,1-1,0 0,1 0,-1-1,0 0,1 0,1 1,1-1,1 0,-1-1,1 0,0 0,0-1,-1 0,1 0,0-1,-1 0,1-1,0 0,-1 0,0-1,1 0,-1 0,0-1,-1 0,1 0,-1-1,1 0,-2 0,1-1,0 0,-1 0,0-1,-1 1,1-1,-1-1,-1 1,1-1,-1 1,2-7,-3 4,0 0,-1 0,0 0,0 0,-1-1,-1 1,0 0,0-1,-1 1,0 0,-1 0,0 0,0 0,-1 0,-1 0,1 0,-2 1,1 0,-5-6,7 12,1 0,11 9,13 4,0-1,1-1,0-1,1-2,-1 0,1-2,16 1,25 4,-49-6,-8-1,1-1,-1 2,0-1,0 1,0 0,-1 1,1 0,0 1,-1 0,0 0,0 0,0 1,6 6,-12-7,1 1,-2 0,1 0,0 0,-1 0,0 0,0 0,-1 0,1 0,-1 0,0 0,-1 0,1 1,-1-1,0 0,0 0,-1 0,1 0,-1-1,0 1,-1 0,-6 31,8-32,1 0,-1 0,1 0,0 0,0 0,0 0,0 0,1-1,-1 1,1 0,0 0,0 0,1 0,-1-1,1 1,0 0,0-1,0 0,0 1,1-1,-1 0,1 0,0 0,0-1,0 1,0-1,0 1,1-1,-1 0,1 0,-1-1,1 1,0-1,-1 0,1 0,0 0,0 0,0-1,3 1,4-1,0 1,0-2,0 0,0 0,-1-1,1 0,0-1,-1 0,1 0,-1-1,0-1,0 0,-1 0,1-1,-1 0,-1-1,1 0,-1 0,0-1,0 0,-1 0,0 0,-1-1,0-1,0 1,-1-1,0 0,-1 0,0 0,-1 0,0-1,0 0,0-8,-7-9,4 28,0 0,0 1,0-1,0 0,0 1,0-1,0 0,-1 0,1 1,0-1,0 0,0 0,0 1,-1-1,1 0,0 0,0 1,-1-1,1 0,0 0,0 0,-1 0,1 1,0-1,-1 0,1 0,0 0,-1 0,1 0,0 0,0 0,-1 0,1 0,0 0,-1 0,1 0,0 0,-1 0,1 0,0 0,-1-1,1 1,0 0,0 0,-1 0,1 0,0 0,0-1,-1 1,1 0,0 0,0-1,-1 1,1 0,0 0,0-1,0 1,0 0,-4 9,2 1,-1 0,1 1,1-1,0 0,0 0,1 1,0-1,1 0,0 0,1 1,0-1,0 0,1 0,0-1,3 4,-4-8,0 0,1 0,0-1,0 1,0-1,0 1,1-1,0 0,0-1,0 1,0-1,0 1,1-1,-1 0,1-1,0 1,0-1,0 0,0 0,1-1,17 4</inkml:trace>
  <inkml:trace contextRef="#ctx0" brushRef="#br0" timeOffset="1519.841">13503 233,'-18'-9,"-10"-6,-4-1,2 0,7 9,8 12,12 9,7 3</inkml:trace>
  <inkml:trace contextRef="#ctx0" brushRef="#br0" timeOffset="-4579.874">2167 407,'-16'6,"-9"8,-4 8,4 9,8 6,14 6,14 4,15 4,2-7</inkml:trace>
  <inkml:trace contextRef="#ctx0" brushRef="#br0" timeOffset="-4007.856">3370 501,'-20'82,"20"-80,0 0,0 0,0 0,1 0,-1 0,0 0,1 0,-1 0,1-1,0 1,-1 0,1 0,0-1,0 1,0 0,1-1,-1 1,0-1,0 1,1-1,-1 0,1 1,-1-1,1 0,0 0,0 0,-1 0,1-1,0 1,0 0,0-1,0 1,-1-1,1 0,0 1,0-1,0 0,0 0,0 0,0-1,1 1,15-2,-1-1,1-1,0-1,-1 0,0-1,0-1,0 0,-1-1,0-1,11-9,3 0,0 0,-1-3,-2 0,0-2,-1 0,-1-2,-1-1,-2-1,0-1,-2-1,-1 0,8-21,-22 41,-1-1,0 0,-1 0,0 0,-1 0,0 0,0 0,-1-1,-1 1,0-2,0 10,0 0,0 0,0 0,0 0,-1 0,1 0,-1 0,0 0,1 0,-1 0,0 0,0 0,0 0,0 1,0-1,-1 0,1 1,-1-1,1 1,-1 0,1-1,-1 1,0 0,0 0,1 0,-1 0,0 0,0 0,0 1,0-1,0 1,0-1,0 1,0 0,0-1,0 1,0 0,-1 1,1-1,0 0,0 1,0-1,0 1,0-1,0 1,0 0,1 0,-1 0,0 0,0 0,-9 6,1 1,0 0,0 0,1 1,0 0,1 1,0 0,0 0,1 0,0 1,1 1,0-1,1 1,0 0,1 0,0 2,-8 23,1 1,3 0,0 0,3 1,1-1,2 1,2 0,1 0,5 26,13 60,6-2,16 43,32 157,-67-294,-2 1,0-1,-2 1,-1 0,-2-1,-1 1,-1 0,-1-1,-2 0,-1 0,-1 0,-2-1,-8 18,13-38,1-1,-1 0,-1 0,1 0,-1-1,0 0,-1 0,1 0,-1-1,0 0,-23 12</inkml:trace>
  <inkml:trace contextRef="#ctx0" brushRef="#br0" timeOffset="-3018.983">3517 1035,'-28'-16,"28"16,-1 0,1 0,0-1,-1 1,1 0,0-1,-1 1,1 0,0-1,0 1,-1 0,1-1,0 1,0 0,-1-1,1 1,0-1,0 1,0 0,0-1,0 1,0-1,0 1,0-1,0 1,0 0,0-1,0 1,0-1,0 1,0-1,0 1,0 0,1-1,-1 1,0-1,0 1,0 0,1-1,-1 1,0 0,1-1,-1 1,0 0,1-1,-1 1,0 0,1 0,-1 0,0-1,1 1,-1 0,1 0,-1 0,0 0,1 0,-1-1,1 1,-1 0,1 0,-1 0,0 0,1 0,-1 0,1 1,143-42,-117 35,57-11,0 3,1 5,13 2,-92 6,0 0,-1 0,1 0,0 1,-1 0,1 0,0 0,0 1,-1 0,1 0,-1 1,1-1,-1 1,1 0,-1 1,0-1,0 1,0 0,0 0,-1 1,1-1,-1 1,0 0,0 0,0 1,-1-1,1 1,1 4,-2 1,-1 0,-1 0,0 0,0 0,-1 0,0 1,0-1,-3 8,1 44,2-60,0-1,1 1,-1 0,0 0,0-1,1 1,-1 0,1-1,-1 1,1-1,0 1,0-1,0 1,0-1,0 1,0-1,0 0,0 0,0 1,1-1,-1 0,0 0,1 0,-1 0,1-1,-1 1,1 0,-1-1,1 1,0-1,-1 1,1-1,0 0,0 1,-1-1,1 0,0 0,-1 0,1-1,0 1,0 0,3-1,0 0,0-1,1 1,-1-1,0 0,0 0,-1-1,1 1,0-1,-1 0,1 0,1-3,-1 1,0-1,-1 1,1-1,-1 0,-1-1,1 1,-1-1,0 1,-1-1,0 0,0 0,0 0,-1 0,0 0,0 0,-1-1,0 1,0 0,-1 0,1 0,-2-1,1 1,-1 0,0 0,0 1,-3-5,2 2,-2 0,1 0,-1 0,0 0,-1 1,0 0,0 0,-1 1,1-1,-2 1,1 1,-1-1,0 2,-1-1,1 1,-1 0,0 0,-9-2,9 4,1 1,-1 0,1 1,-1 0,0 0,1 1,-1 0,0 0,1 1,-1 0,0 1,1 0,-1 0,1 1,0 0,-5 2,13-5,1 0,0 0,0 0,0 0,-1 0,1 0,0 0,0 1,0-1,-1 0,1 0,0 1,0-1,-1 0,1 1,0-1,-1 1,1-1,-1 1,1-1,0 1,-1-1,1 1,-1-1,1 1,-1 0,1-1,-1 1,0 0,1 0,-1-1,0 1,0 0,0 0,1-1,-1 1,0 0,0 0,0-1,0 1,0 0,0 0,0 0,-1-1,1 1,0 0,0 0,-1-1,1 1,0 0,-1 0,1-1,0 1,-1 0,1-1,-1 1,0-1,1 1,-1-1,1 1,-1-1,0 1,1-1,-1 1,0-1,1 0,-1 0,0 1,18 0,0 0,0-1,0-1,0 0,0-2,0 0,0 0,-1-2,2-1,-12 5,29-8,-1-1,0-2,0-1,-1-2,-1-1,-1-1,0-2,-1-1,-1-2,-1 0,-1-2,-1-1,-1-2,-2 0,0-1,-2-1,-1-1,8-18,-13 17,-1 0,-1 0,-2-2,-1 1,-2-1,-1 0,-2-1,-1 0,0-14,-4 45,1 0,-1 0,0-1,0 1,0 0,0 0,0 0,-1 0,1 0,-1 0,0 0,0 0,0 0,0 0,0 1,-1-1,1 0,-1 1,0-1,0 1,0-1,0 1,0 0,-1 0,1 0,0 0,-1 0,0 1,1-1,-1 1,0 0,0-1,0 1,0 1,0-1,-1 0,-5 3,1 1,0 0,0 0,1 0,-1 1,1 1,0-1,0 1,0 0,0 1,1 0,0 0,0 0,1 0,0 1,0 0,0 0,1 1,-3 6,-14 23,3 1,1 0,1 2,3 0,1 0,2 1,1 0,3 1,1 0,2 0,3 41,0-64,0 0,1-1,1 1,1-1,1 1,1-1,0 0,1 0,1-1,0 0,2 0,0-1,0 0,2 0,0-1,1 0,0-1,1-1,1 0,0-1,0 0,1-1,1-1,0 0,0-1,1-1,0 0,10 2,-19-8,-1 0,1 0,0-1,0 0,-1 0,1-1,0 0,0 0,0-1,0 0,0 0,-1-1,1 0,-1-1,1 1,-1-1,0-1,0 1,0-1,0-1,-1 1,0-1,0 0,0 0,0-1,-1 0,2-2,47-84,-54 92,0 0,0 0,0 1,0-1,0 0,0 0,0 0,0 0,0 1,0-1,0 0,0 0,0 0,0 1,0-1,0 0,0 0,0 0,1 0,-1 1,0-1,0 0,0 0,0 0,0 0,0 0,1 1,-1-1,0 0,0 0,0 0,0 0,1 0,-1 0,0 0,0 0,0 0,1 0,-1 0,0 0,0 0,0 0,1 0,-1 0,0 0,0 0,-1 32,0-21,0-6,0-1,1 1,0 0,0 0,0 0,0-1,1 1,0 0,0 0,0-1,0 1,1-1,0 1,0-1,0 0,0 1,1-1,0 0,0-1,0 1,0 0,0-1,1 0,0 0,-1 0,1 0,0 0,1-1,-1 0,0 0,1 0,3 1,5-1,1 0,-1-1,1 0,0-1,-1-1,1 0,-1 0,1-2,-1 0,0 0,1-1,-2-1,1 0,-1-1,1 0,-2-1,1 0,-1-1,0 0,0-1,4-5,-9 7,0 1,-1-1,0 0,0 0,0 0,-1-1,0 0,-1 1,0-2,0 1,1-6,-3 11,0-1,-1 0,1 1,-1-1,0 0,0 1,0-1,-1 0,1 1,-1-1,0 0,0 1,0-1,0 1,-1-1,1 1,-1 0,0 0,0 0,0 0,-1 0,1 0,-1 0,1 1,-1-1,0 1,0 0,0 0,-7-3,0 1,0 1,-1-1,1 2,-1 0,1 0,-1 1,0 0,0 1,0 0,1 0,-1 1,0 1,0 0,1 0,-1 1,1 1,0 0,0 0,0 1,1 0,-6 4,-39 40,53-48,-1 1,1 0,0-1,0 1,0 0,0 0,0 0,0-1,1 1,-1 0,0 0,1 0,0 0,0 1,-1-1,1 0,0 0,0 0,1 0,-1 0,0 0,1 0,-1 0,1 0,0 0,0 0,0 0,0-1,0 1,0 0,0 0,0-1,1 1,28 18,7-5</inkml:trace>
  <inkml:trace contextRef="#ctx0" brushRef="#br0" timeOffset="-2502.818">5870 527,'-7'5,"0"1,0 0,0 0,1 1,0-1,1 1,-1 1,1-1,1 1,-1 0,1 0,1 0,0 1,0-1,0 1,1 0,0 0,1-1,0 1,0 0,1 0,1 1,-1-1,1-1,1 1,-1 0,2 0,-1 0,1-1,0 1,1-1,0 0,3 4,8 5,2-1,0 0,0-2,1 0,1 0,0-2,1-1,1 0,17 6,48 29,-86-46,0 0,-1 0,1 0,0 0,-1 1,1-1,0 0,0 0,-1 1,1-1,0 0,-1 0,1 1,0-1,0 0,0 1,-1-1,1 0,0 1,0-1,0 1,0-1,0 0,0 1,0-1,0 0,0 1,0-1,0 1,0-1,0 0,0 1,0-1,0 0,0 1,0-1,0 0,1 1,-1-1,0 1,0-1,0 0,1 0,-1 1,0-1,0 0,1 1,-1-1,0 0,1 0,-1 0,0 1,1-1,-1 0,0 0,1 0,-1 0,0 0,1 0,-1 1,1-1,-1 0,-36 2,33-2,-5 1,1 0,0-1,-1-1,1 1,0-1,-1 0,1 0,0-1,0 0,0-1,0 1,0-1,1-1,-1 1,1-1,0 0,0-1,4 4,1-1,0 1,0 0,1-1,-1 1,0-1,0 0,1 1,-1-1,1 0,-1 1,1-1,0 0,0 1,-1-1,1 0,1 0,-1 1,0-1,0 0,0 1,1-1,-1 0,1 1,0-1,-1 0,1 1,0-1,0 1,0-1,0 1,0 0,0-1,0 1,1 0,0-1,52-39,-26 25,0 2,1 1,0 1,1 1,0 2,0 1,24-2,-51 8,0 2,0-1,0 0,0 0,1 1,-1 0,0 0,0 0,0 0,1 0,-1 1,0-1,0 1,0 0,0 0,0 0,0 0,0 1,0-1,0 1,0-1,-1 1,1 0,-1 0,1 1,-1-1,0 0,0 1,0-1,0 1,0 0,-1 0,1-1,0 2,11 77,-13-71,1 1,0 0,0-1,1 1,1-1,0 0,0 0,1 0,1 0,0 1,-4-10,-1 1,1-1,-1 0,1 0,0 0,0 0,0 0,-1 0,1 0,0 0,0 0,0 0,0 0,0 0,1-1,-1 1,0-1,0 1,0 0,1-1,-1 0,0 1,1-1,-1 0,0 0,1 0,-1 0,0 0,1 0,-1 0,0 0,1 0,6-6</inkml:trace>
  <inkml:trace contextRef="#ctx0" brushRef="#br0" timeOffset="-1654.322">6204 447,'28'0,"0"2,0 1,-1 1,1 2,-1 0,0 2,-1 1,0 1,0 1,-1 1,0 2,-9-5,-1 1,0 1,-1 0,0 0,0 2,-2 0,1 0,-2 1,0 1,0 0,-2 0,0 1,0 0,-2 1,0 0,-1 0,1 4,21 154,-28-172,1-1,-1 1,1-1,0 1,0-1,0 0,0 0,0 1,1-1,-1 0,0 0,1 0,0 0,-1-1,1 1,0 0,0-1,0 1,0-1,0 1,1-1,-1 0,0 0,0 0,1 0,-1-1,1 1,-1-1,1 1,-1-1,1 0,-1 0,1 0,-1 0,1 0,-1-1,7 0,-1-1,0-1,-1 1,1-1,0 0,-1-1,1 0,-1 0,0-1,2-2,7-6,0-2,-2 0,0-1,0 0,-1-1,-1 0,-1-1,-1-1,0 0,-2 0,0-1,-1 1,3-14,-7 3,-15 42,8-1,0 0,0 0,1 0,1 1,-1-1,2 1,0-1,0 6,1-13,0 0,1 0,-1 0,1 1,-1-1,1 0,1 0,-1 0,1 0,-1 0,1 0,0-1,0 1,1-1,-1 1,1-1,0 0,0 0,0 0,0 0,0 0,0-1,1 1,2 0,7 2,0-1,0 0,0 0,1-2,-1 0,1 0,0-1,-1-1,1 0,0-1,-1-1,1 0,0-1,-1 0,0-1,9-3,-13 3,1-1,-1 1,1-1,-1-1,-1 0,1 0,-1-1,0 1,-1-2,1 1,-1-1,-1-1,0 1,0-1,-1 0,0 0,0 0,-1-1,0 0,-1 0,0 0,0 0,-1 0,-1-1,0 1,0-1,-1 1,0-1,-1 1,0-3,-9-1,3 38,4 10,1 1,1 0,2 0,4 16,-5-47,0-1,1 1,-1-1,1 1,0-1,0 0,0 1,1-1,-1 0,1 0,0 0,-1 0,1 0,1 0,-1-1,0 1,1-1,-1 1,1-1,0 0,0 0,0 0,0 0,0-1,0 1,0-1,1 0,-1 0,0 0,1 0,-1 0,1-1,-1 0,1 1,1-2,9-1,-1-1,0-1,0 0,0-1,0 0,-1-1,0-1,0 0,0 0,-1-1,-1 0,1-1,-1-1,-1 0,1 0,-2 0,1-1,-2-1,0 1,3-6,-2 5,-1 0,0 0,0-1,-1 0,-1 0,0 0,-1-1,0 0,-1 0,0-8,-2 21,-1 1,0 0,0-1,0 1,0 0,0-1,0 1,0 0,0-1,0 1,0 0,0-1,0 1,0 0,0-1,0 1,0 0,0-1,-1 1,1 0,0 0,0-1,0 1,0 0,-1-1,1 1,0 0,0 0,-1-1,1 1,0 0,0 0,-1 0,1-1,0 1,-1 0,1 0,0 0,0 0,-1 0,1 0,0 0,-1 0,1 0,-1 0,1 0,0 0,-1 0,1 0,0 0,-1 0,1 0,0 0,0 0,-1 0,1 0,0 1,-1-1,1 0,0 0,-1 0,1 1,0-1,0 0,0 0,-1 1,1-1,0 0,0 0,-1 1,-16 19,11-13,1 0,0 0,0 1,1-1,0 1,0 0,1 0,0 0,0 1,1-1,0 1,1 0,0-1,0 1,1 0,0 0,0-1,1 1,0 0,1-1,0 1,0-1,1 1,0-1,0 0,1 0,0 0,1-1,1 3,10 2,0 0,1-1,0 0,1-2,0 0,0-1,1 0,0-2,0 0,1-2,0 0,-1-1,1-1,14 0,163-2,-114-10</inkml:trace>
  <inkml:trace contextRef="#ctx0" brushRef="#br0" timeOffset="-4847.502">1405 1155,'-24'56,"20"-52,4-13,5-15,-4 20,3-26,2 1,1 0,2 1,1 0,1 0,1 1,1 0,16-23,-27 47,0-1,1 1,-1 0,1 0,0 0,0 0,0 0,0 0,1 1,-1 0,1-1,-1 1,1 1,0-1,-1 0,1 1,0 0,0 0,0 0,0 0,1 1,-1 0,0-1,0 1,0 1,0-1,0 1,0-1,0 1,0 1,0-1,0 0,2 2,5 6,0 1,0 1,-1 0,-1 0,0 1,0 0,-1 0,-1 1,0 0,0 1,-2 0,1 0,-2 0,0 0,-1 1,0-1,0 15,-1-21,0-1,-1 0,0 0,0 1,-1-1,0 0,0 1,-1-1,0 0,0 1,-1-1,0 0,0 0,0 0,-1 0,0-1,-1 1,1-1,-1 0,-1 0,-1 3,5-8,0 0,0 0,-1-1,1 1,0 0,0 0,-1-1,1 1,0-1,-1 1,1-1,-1 0,1 1,0-1,-1 0,1 0,-1 0,1 0,-1 0,1 0,0-1,-1 1,1 0,-1-1,1 1,0-1,-1 1,1-1,0 0,0 0,-1 1,1-1,0 0,0 0,0 0,0 0,0 0,0-1,0 0,-24-53,24 49,0-1,1 1,0-1,0 1,1-1,0 1,0-1,0 1,1 0,-1-1,2 1,-1 0,1 0,0 1,0-1,0 0,1 1,0 0,0 0,0 0,1 0,-1 1,1-1,1 1,-1 1,0-1,1 1,0 0,-1 0,1 0,0 1,1 0,-1 0,5 0,-3-1,1 0,0 1,0 0,0 0,0 1,0 0,0 1,0 0,0 0,1 1,-1 0,0 1,0 0,-1 0,1 1,0 0,-1 1,0 0,1 0,-2 0,1 1,0 1,-1-1,0 1,0 0,5 7,15 40,13 18,-38-69,1 0,-1 0,0 0,1 0,-1-1,1 1,0-1,-1 0,1 0,0 0,0 0,0 0,0 0,0-1,0 1,0-1,0 0,0 0,0 0,0-1,0 1,0-1,0 1,-1-1,1 0,1 0,2-2,0 1,1-1,-1-1,0 1,-1-1,1 0,-1 0,0 0,0-1,0 0,0 0,-1 0,0-1,0 1,0-1,-1 0,0 0,0 0,-1-1,1 1,-1-1,0-5,0 7,-1 0,0 0,-1 0,1-1,-1 1,0 0,-1 0,1 0,-1-1,0 1,0 0,-1 0,1 0,-1 0,0 1,-1-1,1 0,-1 1,0 0,0-1,0 1,0 0,-1 1,0-1,0 0,0 1,0 0,0 0,-1 0,0 1,-1-1,0 0,0 1,0 0,-1 0,1 1,-1 0,1 0,-1 0,0 1,1 0,-1 0,0 1,1-1,-1 2,1-1,-1 1,1 0,0 0,0 0,0 1,0 0,0 1,0-1,1 1,0 0,0 0,0 1,0-1,0 1,1 0,0 1,0-1,1 1,-1-1,1 1,0 0,1 0,0 1,-1-1,2 0,-1 1,1-1,0 1,1 0,-1-1,1 1,1 0,-1-1,1 1,0-1,2 5,-1-5,1 0,1 0,-1 0,1 0,0-1,0 0,1 0,0 0,-1 0,2-1,-1 1,0-2,1 1,0 0,0-1,0 0,0 0,0-1,1 0,-1 0,1 0,0-1,-1 0,1-1,0 1,0-1,-1 0,1-1,0 1,2-2,35-6</inkml:trace>
  <inkml:trace contextRef="#ctx0" brushRef="#br0" timeOffset="-4323.013">2314 1155,'0'16,"0"12,0 6,2 1,8-2,13-7,15-9,16-10,13-15,-6-5</inkml:trace>
  <inkml:trace contextRef="#ctx0" brushRef="#br0" timeOffset="10285.514">1 1142,'13'-2,"15"-4,10-2,12 0,5-1,5 1,1 2,-3 2,-4 1,-7 2,-9 1,-11 0</inkml:trace>
  <inkml:trace contextRef="#ctx0" brushRef="#br0" timeOffset="10587.72">41 1262,'0'3,"5"2,8 1,11-1,10-1,11-2,9-2,8-3,3-1,1-2,-5-1,-8 0,-11 0,-12 0</inkml:trace>
  <inkml:trace contextRef="#ctx0" brushRef="#br0" timeOffset="10878.928">536 754,'-24'-4,"24"4,0 1,-1-1,1 0,0 0,-1 1,1-1,0 0,-1 0,1 1,0-1,0 0,-1 1,1-1,0 0,0 1,-1-1,1 0,0 1,0-1,0 1,0-1,0 0,0 1,0-1,0 1,0-1,0 1,0-1,0 0,0 1,0-1,0 1,0-1,0 0,0 1,1-1,-1 1,0-1,0 0,0 1,1-1,-1 0,0 1,0-1,1 0,-1 0,0 1,1-1,-1 0,0 0,1 1,-1-1,1 0,-1 0,0 0,1 0,-1 0,22 24,1-2,1-1,0-1,2-1,26 15,-9-5,-40-27,27 18,0 2,-1 1,-1 1,4 7,-26-24,1 0,-1 0,0 1,-1 0,0 0,0 0,-1 1,0-1,0 1,-1 0,0 0,-1 1,0-1,0 0,-1 1,0-1,-1 1,0 8,-3-5,0 0,0 0,-1 0,-1 0,0-1,-1 0,0 0,-1-1,0 0,-1 0,0 0,-4 3,-119 112,38-53,4-9</inkml:trace>
  <inkml:trace contextRef="#ctx0" brushRef="#br0" timeOffset="38816.369">1646 1730,'-16'-6,"-14"3,-10 10,-6 15,-4 20,1 18,4 18,9 13,7 12,8 9,11 3,14 1,12-6,14-11,12-14,-1-23</inkml:trace>
  <inkml:trace contextRef="#ctx0" brushRef="#br0" timeOffset="39757.498">1886 2145,'3'-5,"1"0,-1 1,1 0,0-1,0 1,0 1,1-1,-1 1,1-1,0 1,0 1,0-1,0 1,0 0,0 0,1 0,-1 1,1 0,-1 0,1 0,0 1,-1-1,1 1,0 1,-1-1,1 1,0 0,-1 0,1 1,-1 0,0 0,1 0,-1 0,0 1,0 0,-1 0,1 0,-1 1,3 2,3 7,-1 0,0 1,-2-1,1 2,-2-1,0 1,0 0,-1 0,-1 1,-1-1,0 1,-1 0,-1 0,0 0,-2 12,4 15,-3-42,-1 0,1 0,0 0,-1 0,1 0,0 0,0 0,0 0,-1 1,1-1,1 0,-1 0,0 0,0 0,0 0,0 0,1 0,-1 0,1 0,-1 0,0 0,1 0,0 0,-1 0,1 0,0 0,-1 0,1 0,0-1,0 1,0 0,0-1,0 1,-1 0,1-1,0 1,0-1,1 0,-1 1,0-1,0 0,0 0,0 1,0-1,0 0,0 0,0 0,0 0,1 0,-1-1,0 1,8-8,-1 0,0-1,-1 0,1 0,-2 0,1-1,-1 0,-1-1,3-5,-5 10,61-139,-63 143,-1 1,0 1,0-1,0 0,0 0,0 1,0-1,0 0,0 0,0 1,1-1,-1 0,0 0,0 1,1-1,-1 0,0 1,1-1,-1 0,1 1,-1-1,1 1,-1-1,1 1,-1-1,1 1,0-1,-1 1,1 0,0-1,-1 1,1 0,0-1,-1 1,1 0,0 0,0 0,-1 0,1-1,0 1,0 0,-1 0,1 1,0-1,0 0,-1 0,1 0,1 1,18 89,-16-61,-3-18,0 0,0-1,1 1,1-1,0 1,0-1,1 0,1 0,-1 0,2 0,-1-1,1 0,1 0,4 5,-9-13,1 1,-1-1,0 1,1-1,-1 0,1 0,0 0,-1 0,1-1,0 1,-1-1,1 1,0-1,0 0,0 0,-1 0,1-1,0 1,0-1,-1 1,1-1,0 0,-1 0,1 0,-1 0,1-1,-1 1,0-1,1 1,-1-2,57-63,-3-111,-56 177,0 1,0-1,0 0,0 0,0 0,1 0,-1 0,0 0,0 1,0-1,0 0,0 0,1 0,-1 0,0 0,0 0,0 0,0 0,1 0,-1 0,0 0,0 0,0 0,1 0,-1 0,0 0,0 0,0 0,0 0,1 0,-1 0,0 0,0 0,0 0,0-1,1 1,-1 0,0 0,0 0,0 0,0 0,0 0,2 22,-2-21,0 38,8 77,-7-113,1 1,-1 0,0-1,1 1,0 0,0-1,0 0,0 0,1 1,-1-1,1 0,-1-1,1 1,0 0,0-1,1 0,-1 0,0 0,1 0,-1 0,1-1,0 1,-1-1,1 0,0 0,0-1,2 1,4-1,0 0,0-1,0-1,0 0,0 0,0 0,-1-1,1-1,-1 0,0 0,0-1,0 0,-1 0,0-1,0 0,0-1,-1 0,0 0,0 0,0-1,-1 0,-1 0,1-1,-1 0,-1 0,4-9,-4 10,-1 0,-1-1,1 1,-1-1,-1 0,0 0,0 0,0 1,-1-1,-1 0,1 0,-2-1,2 11,0-1,0 1,0-1,0 0,-1 1,1-1,0 0,0 0,-1 1,1-1,0 0,0 1,-1-1,1 0,0 0,-1 0,1 1,0-1,-1 0,1 0,0 0,-1 0,1 0,-1 1,1-1,0 0,-1 0,1 0,0 0,-1 0,1 0,-1 0,1-1,0 1,-1 0,1 0,0 0,-1 0,1 0,-1 0,1-1,0 1,0 0,-1 0,1-1,0 1,-1 0,1 0,0-1,0 1,-1 0,1-1,0 1,0 0,0-1,0 1,-1 0,1-1,0 1,0-1,0 1,0 0,0-1,0 1,0-1,0 1,0-1,-12 31,10-23,1 1,0-1,0 0,1 1,0-1,1 1,-1-1,1 1,1-1,-1 0,1 1,1-1,-1 0,1 0,1-1,-1 1,1 0,0-1,0 0,1 0,0 0,0-1,0 0,1 0,0 0,0 0,0-1,0 0,1-1,-1 1,3 0,10 4,0-1,0 0,1-1,-1-2,1 0,0-1,0 0,1-2,-1-1,0 0,19-3,-3-4</inkml:trace>
  <inkml:trace contextRef="#ctx0" brushRef="#br0" timeOffset="41304.083">4039 2505,'24'-8,"0"-1,-1-1,0-1,-1-1,0-1,-1-1,0-1,-2-1,1-1,-2 0,13-17,-11 14,-1-1,0-2,-2 0,-1 0,0-2,-2 0,-1-1,-3-19,-11 44,-1 1,1-1,-1 1,1-1,-1 1,1 0,-1 0,1-1,-1 1,1 0,-1 0,1 1,-1-1,1 0,-1 0,1 1,0-1,-1 1,1-1,-1 1,1 0,0 0,0-1,-1 1,1 0,0 0,0 0,0 0,0 0,0 0,0 1,0-1,0 0,1 1,-1-1,-6 6,0 0,1 0,0 1,0-1,1 1,0 0,0 1,1-1,0 1,0 0,1 0,0 0,1 1,0-1,1 1,0-1,0 1,1-1,0 1,0 0,1-1,1 1,0-1,0 0,1 1,0-1,0 0,1-1,0 1,1 0,0-1,0 0,1 0,0-1,0 1,4-1,0 0,1 0,-1-1,1-1,0 0,1 0,-1-1,1-1,0 0,0 0,0-1,0-1,0 0,0-1,0 0,1 0,4-2,-11 1,-1 0,1-1,-1 1,1-1,-1 0,1-1,-1 1,0-1,0 0,0 0,-1-1,1 1,-1-1,0 0,0 0,0-1,0 1,-1-1,0 0,0 0,0 0,1-3,2-8,0 0,-1-1,-1 1,0-1,-1 0,0-17,-3 32,-1 0,1 1,0-1,-1 0,1 0,0 0,0 0,0 0,1 0,-1 0,0 0,1 0,-1 0,1 1,0-1,0 0,-1 0,1 1,0-1,1 0,-1 1,0-1,0 1,1-1,-1 1,0 0,1 0,0-1,-1 1,1 0,0 1,-1-1,1 0,0 0,0 1,0-1,0 1,-1-1,1 1,0 0,0 0,0 0,0 0,0 0,0 0,2 1,6 2,0 1,0 1,0 0,-1 0,1 0,-1 2,0-1,-1 1,0 0,0 1,0 0,-1 0,0 0,-1 1,0 0,0 0,-1 1,-4-6,1 0,-1 1,0-1,-1 0,1 1,-1-1,0 0,0 1,0-1,0 1,-1-1,0 0,0 1,0-1,0 0,-1 0,1 0,-1 0,0 0,-1 0,1 0,-1-1,1 1,-1-1,0 0,0 0,-1 0,1 0,-1 0,1-1,-2 1,4-3,0 1,0-1,1 0,-1 0,0-1,1 1,-1 0,0 0,1 0,-1 0,0 0,1-1,-1 1,0 0,1-1,-1 1,1 0,-1-1,0 1,1-1,-1 1,1-1,-1 1,1-1,0 1,-1-1,1 0,0 1,-1-1,1 0,0 1,-1-1,1 0,0 1,0-1,0 0,0 1,0-1,0 0,0 1,0-1,0 0,0 0,0 1,0-1,1 0,-1 1,0-1,0 0,1 1,-1-1,0 1,1-1,-1 0,1 1,-1-1,1 1,0-1,10-32,1 1,2 0,1 0,14-20,17-35,-29 53,-1 0,-2-2,-2 1,-1-2,-2 0,-1 0,-2 0,-2-1,-1 0,-2 1,-1-1,-2 0,-2 0,-5-19,0 30,1 24,5 20,2 35,2-1,3 0,7 33,-5-34,-4-35,6 69,4-1,4 0,4-2,6 12,-21-79,1 1,1-1,0 0,1 0,0-1,1 0,0-1,1 0,3 2,-10-10,1-1,0 1,0-1,0 0,0-1,0 1,1-1,-1 1,1-1,-1-1,1 1,0-1,0 1,-1-1,1-1,0 1,0-1,0 0,0 0,0 0,0-1,0 1,0-1,0-1,0 1,-1-1,1 1,0-1,-1-1,1 0,6-4,0-2,-1 0,0 0,-1 0,0-1,0-1,-1 1,-1-2,0 1,0-1,-1 0,0 0,-1 0,-1-1,0 0,-1 0,0 0,-1 0,0-1,-4-38,2 52,0-1,0 1,0-1,0 1,0 0,-1-1,1 1,0 0,0 0,0-1,-1 1,1 0,0-1,-1 1,1 0,0 0,0 0,-1-1,1 1,0 0,-1 0,1 0,0 0,-1-1,1 1,-1 0,1 0,0 0,-1 0,1 0,0 0,-1 0,1 0,-1 0,1 0,0 1,-1-1,1 0,0 0,-1 0,1 0,0 0,-1 1,1-1,0 0,-1 0,1 1,0-1,0 0,-1 0,1 1,0-1,0 0,-1 1,1-1,0 0,0 1,0-1,0 0,0 1,0-1,-13 24,10-18,0 1,1-1,0 1,1 0,-1 0,1 0,0-1,1 1,0 0,0 0,0 0,1 0,0 0,0 0,1 0,0-1,0 1,1-1,-1 1,2-1,-1 0,0 0,1 0,0 0,1-1,-1 0,1 0,0 0,0 0,1-1,-1 0,1 0,5 3,3-2,1-1,-1 0,1-1,0 0,-1-2,1 1,0-2,0 0,0-1,0 0,0-1,0-1,6-2,21-8</inkml:trace>
  <inkml:trace contextRef="#ctx0" brushRef="#br0" timeOffset="41578.392">4867 1944,'-18'-5,"-8"-1,6-2,22 1,32-2,40 0,41-2,34-4,23 0,7-1,-27 2</inkml:trace>
  <inkml:trace contextRef="#ctx0" brushRef="#br0" timeOffset="42524.658">7020 2011,'-5'14,"-1"18,3 19,6 17,7 13,4 11,4 5,0 5,-4-1,-4-7,-4-19</inkml:trace>
  <inkml:trace contextRef="#ctx0" brushRef="#br0" timeOffset="42930.56">6900 2613,'-52'-448,"52"442,2-45,-2 50,0 0,1-1,0 1,-1 0,1 0,0 0,-1 0,1-1,0 1,0 0,0 0,0 1,0-1,0 0,0 0,0 0,1 1,-1-1,0 0,0 1,1-1,-1 1,0 0,1-1,-1 1,0 0,1 0,-1 0,0 0,1 0,-1 0,0 0,1 0,-1 1,24 3,-1 1,0 2,0 0,0 2,10 6,-2-2,110 50,-141-63,1 0,0 1,-1-1,1 1,-1-1,0 1,1 0,-1-1,1 1,-1 0,0 0,0 0,1 0,-1 0,0 0,0 1,0-1,0 0,0 0,-1 1,1-1,0 1,-1-1,1 1,-1-1,1 1,-1-1,1 1,-1-1,0 1,0-1,0 1,0 0,0-1,0 1,-1-1,1 1,0-1,-1 1,1-1,-1 1,0-1,1 1,-1-1,0 0,0 1,0-1,0 0,-9 6,1-1,-2-1,1 0,-1 0,1-1,-1 0,-1-1,1 0,0-1,-9 1,16-2,-13 3,-1-1,0-1,0 0,0-1,0-1,0-1,0 0,0-1,-12-4,29 6,0 0,0 0,0 0,0 0,0 0,0 0,0 0,0 0,0 0,0 0,1-1,-1 1,0 0,0-1,0 1,0 0,1-1,-1 1,0-1,0 0,1 1,-1-1,0 1,1-1,-1 0,1 0,-1 1,1-1,-1 0,1 0,-1 0,1 0,0 1,0-1,-1 0,1 0,0 0,0 0,0 0,0 0,0 0,0 0,0 0,0 0,0 1,1-1,-1 0,0 0,0 0,1 0,-1 0,1 1,-1-1,1 0,-1 0,1 1,-1-1,1 0,0 0,9-5,0 1,1 1,-1-1,1 2,0-1,0 2,0-1,0 2,5-1,-1-1,77-8,0 3,88 5,-142 4</inkml:trace>
  <inkml:trace contextRef="#ctx0" brushRef="#br0" timeOffset="43470.156">7554 2211,'12'11,"-1"0,1-1,1-1,-1 0,2-1,-1 0,1-1,14 5,-22-9,0-1,0-1,0 1,0-1,0 0,1 0,-1-1,0 0,1 0,-1 0,0-1,1 0,-1 0,0-1,0 1,0-1,0-1,0 1,0-1,-1 0,1 0,-1-1,1 0,-2 0,0-1,0 1,-1-1,1 1,-1-1,0-1,0 1,-1 0,1 0,-1-1,-1 0,1 1,-1-1,0 0,0 0,0 0,-1 1,0-1,0 0,0 0,-1 0,0 0,0 0,-1 1,0-1,0 1,0-1,0 1,-1-1,0 1,0 0,0 1,-1-1,0 0,0 1,0 0,0 0,-1 0,1 0,-1 1,0 0,0 0,0 0,-1 0,1 1,0 0,-1 0,0 1,0-1,1 1,-1 0,0 1,0-1,0 1,0 1,0-1,1 1,-6 1,4 0,0 1,0 0,0 0,0 0,0 1,1 0,0 0,0 1,0 0,0 0,1 0,0 1,0 0,0 0,1 0,0 0,0 1,1 0,-1 0,1 0,1 0,-1 0,1 0,1 1,-1-1,1 1,1-1,-1 1,1-1,1 1,-1 0,1-1,1 1,1-2,0-1,0 0,1-1,-1 1,1-1,0 1,1-1,-1 0,1-1,-1 1,1-1,0 0,1 0,-1 0,0-1,1 0,-1 0,1 0,0-1,0 0,0 0,1 0,44 7</inkml:trace>
  <inkml:trace contextRef="#ctx0" brushRef="#br0" timeOffset="44005.028">8396 1890,'-10'-4,"-1"0,1 1,-1 1,0-1,0 2,0-1,0 2,0-1,0 1,0 1,0 0,0 1,0 0,0 1,0 0,1 0,-1 1,1 1,0-1,0 2,1 0,0 0,-2 2,8-7,1 0,0 0,-1 0,1 0,0 0,0 1,0-1,0 1,0 0,0-1,1 1,-1 0,0 0,1 0,0 0,-1 0,1 1,0-1,0 0,0 1,0-1,1 0,-1 1,1-1,-1 1,1-1,0 1,0-1,0 1,0-1,0 1,1-1,-1 1,1-1,0 1,0-1,0 0,0 1,0-1,0 0,0 0,1 0,0 1,11 8,1-1,1-1,-1 0,1-1,1-1,0 0,0-1,0-1,9 2,-4-1,1 1,10 3,1 1,-2 2,0 1,17 10,-46-23,-1-1,1 1,0 0,0 0,-1-1,1 1,-1 0,1 0,-1 1,1-1,-1 0,1 0,-1 1,0-1,0 1,0-1,0 1,0-1,0 1,0 0,0-1,0 1,-1 0,1 0,-1 0,0-1,1 1,-1 0,0 0,0 0,0 0,0 0,0-1,-1 1,1 0,-1 0,1 0,-1 0,0-1,1 1,-1 0,0-1,0 1,0-1,0 1,0-1,-1 1,1-1,0 0,-1 1,0-1,-8 7,-1-2,0 1,0-1,0-1,-1 0,0 0,0-1,0-1,0 0,0-1,-12 1,21-2,0-1,1 1,-1-1,0 0,1 1,-1-1,0-1,1 1,-1 0,0-1,1 1,-1-1,1 0,-1 0,1 0,-1 0,1 0,0 0,-1-1,1 1,0-1,0 0,0 1,0-1,0 0,1 0,-1 0,0-1,1 1,0 0,-1-1,1 1,0 0,0-2,2-4,0 1,1-1,0 0,0 0,1 1,0-1,0 1,1 0,0 0,0 0,1 1,-1-1,1 1,1 0,-1 1,1-1,0 1,15-17,2 2,-1 1,2 0,1 2,0 0,1 2,1 1,0 1,26-8,-48 18,-1 1,1 0,-1 0,1 0,0 1,-1-1,1 1,0 0,0 1,0-1,0 1,0 0,0 0,0 0,0 1,0 0,0 0,-1 0,1 0,0 1,-1 0,1 0,-1 0,1 1,-1-1,0 1,0 0,0 0,0 1,-1-1,1 1,-1 0,3 3,-1 6,0 1,0-1,-1 1,-1 0,0 0,-1 0,1 12,9 48,-12-72,0 0,1 0,-1 1,1-1,-1 0,1 0,0 0,0 0,0 0,0 0,0 0,0 0,1 0,-1-1,1 1,-1 0,1-1,0 1,-1-1,1 0,0 1,0-1,0 0,0 0,0 0,0-1,0 1,0 0,1-1,-1 1,0-1,0 0,0 0,1 0,-1 0,0 0,0 0,1-1,-1 1,0-1,1 0,15-7</inkml:trace>
  <inkml:trace contextRef="#ctx0" brushRef="#br0" timeOffset="44257.36">8825 1557,'4'-3,"11"0,14 1,3-1</inkml:trace>
  <inkml:trace contextRef="#ctx0" brushRef="#br0" timeOffset="44753.073">9278 1370,'-2'1,"0"0,0 1,0-1,0 1,0 0,0 0,0 0,0 0,1 0,-1 0,1 0,0 0,-1 0,1 1,0-1,0 1,1-1,-1 1,0-1,1 1,-1-1,1 1,0 0,-5 36,1 0,2 0,2 0,2 1,2 11,-1-5,-1-19,8 161,-9 78,-2-233,6-25,6-28,-7 12,5-9,1 1,0-1,2 2,0-1,0 2,1 0,1 0,1 1,-1 1,2 0,-13 10,-1 1,1-1,-1 1,1 0,-1 0,1-1,0 2,0-1,0 0,0 1,-1-1,1 1,0 0,0 0,0 0,0 0,0 0,0 1,0-1,0 1,0 0,-1 0,1 0,0 0,-1 0,1 1,-1-1,1 1,-1 0,0 0,1 0,-1 0,0 0,0 0,0 0,1 3,3 4,0 1,-1 1,0-1,0 1,-1 0,0 0,-1 0,-1 1,1-1,-2 1,0-1,0 1,-1 11,-1-19,1 0,-1 0,0 0,0 0,-1 0,1 0,-1-1,1 1,-1 0,-1-1,1 0,0 1,-1-1,1 0,-1 0,0 0,0-1,0 1,-1-1,1 0,0 1,-1-1,0-1,1 1,-1-1,0 1,0-1,0 0,0 0,0-1,0 1,0-1,0 0,0 0,0 0,0-1,0 1,0-1,0 0,0 0,0-1,0 1,1-1,-1 1,1-1,-1-1,1 1,-1 0,1-1,0 1,0-1,1 0,-1 0,-1-2,2 1,0 0,1-1,0 1,-1-1,1 1,1-1,-1 1,1-1,-1 1,1-1,1 0,-1 1,1-1,0 1,0-1,0 1,0-1,1 1,-1 0,1 0,1 0,-1 0,0 0,1 0,0 0,0 1,0 0,0-1,9-8,-1 1,2 0,-1 0,2 1,-1 1,1 0,5-1,-6 2,0 2,1-1,-1 2,1 0,1 0,-1 1,1 1,-1 1,1 0,0 0,0 2,0 0,0 0,8 3,-19-2,0 0,-1 0,1 1,-1-1,1 1,-1 0,0 0,0 0,0 0,0 1,0-1,0 1,0-1,-1 1,0 0,1 0,-1 1,0-1,0 0,-1 1,1-1,-1 1,1 2,9 90,-9-50,-2-44,0-1,-1 1,1 0,0-1,1 1,-1 0,0-1,0 1,1 0,-1-1,1 1,-1-1,1 1,0-1,0 1,-1-1,1 1,0-1,0 0,0 1,1-1,-1 0,0 0,0 0,1 0,-1 0,1 0,-1 0,0-1,1 1,0 0,-1-1,1 1,-1-1,1 0,0 1,-1-1,1 0,0 0,-1 0,1 0,0 0,-1 0,1-1,0 1,-1-1,1 1,-1-1,1 1,-1-1,1 0,1-1,13-9</inkml:trace>
  <inkml:trace contextRef="#ctx0" brushRef="#br0" timeOffset="45021.755">9827 1677,'-7'7,"3"11,10 9,12 10,2-2</inkml:trace>
  <inkml:trace contextRef="#ctx0" brushRef="#br0" timeOffset="45540.456">10175 2132,'20'-23,"0"0,-1-1,-2-1,0 0,-2-2,-1 1,-1-2,-1 0,-2 0,0-1,-2-1,-2 1,0-1,-2 0,-1-1,-2-22,0 44,-1-1,0 1,-1-1,0 1,-1-1,1 1,-2-1,1 1,-2 0,1 0,-1 1,0-1,-1 1,0-1,-4-4,7 12,-1 0,1 0,0 0,-1 0,1 0,-1 0,1 1,-1-1,0 1,1 0,-1 0,1 0,-1 0,0 0,1 1,-1-1,1 1,-1-1,1 1,-1 0,1 0,0 0,-1 0,1 1,0-1,0 1,0-1,0 1,0 0,0-1,0 1,0 0,1 0,-1 1,1-1,0 0,0 0,-1 1,1-1,1 1,-1-1,0 1,-13 26,0 0,3 1,0 0,2 1,1 0,1 1,2 0,1 0,1 16,2-20,0 0,1-1,2 1,1 0,1-1,1 0,9 25,-10-40,0-1,0 1,1-2,1 1,0 0,0-1,1 0,1-1,-1 1,2-1,-1-1,1 0,0 0,1 0,0-1,0-1,0 0,1 0,3 0,-6-2,0-1,1 0,-1 0,0-1,1 0,0-1,-1 1,1-2,0 1,-1-1,1-1,0 0,-1 0,1 0,-1-1,1-1,-1 1,0-1,0-1,0 1,0-1,0-1,-1 0,0 0,0 0,0-1,-1 0,0 0,0 0,0-1,-1 0,1-2,27-49,-25 72,-8-7,1-1,1 1,-1-1,1 1,0-1,0 0,1 0,0 0,0 0,0 0,1-1,0 1,0-1,0 0,1 0,-1 0,1-1,0 0,1 0,-1 0,1 0,0-1,0 0,0 0,0-1,0 0,0 0,1 0,-1-1,2 0,-1 0,1 0,-1-1,1 0,-1 0,1-1,0 0,-1 0,1-1,-1 0,0 0,0-1,0 1,0-2,0 1,0-1,-1 0,0-1,0 1,0-1,0 0,-1-1,0 1,0-1,0 0,-1 0,0-1,0 1,-1-1,1 0,-1 0,-1 0,0 0,0-1,0 1,-1-1,0 1,0-1,-1-1,0 5,-1 0,0 1,0-1,0 1,0-1,0 1,-1-1,1 1,-1 0,0 0,0 0,-1 0,1 0,0 0,-1 1,0-1,0 1,1 0,-1-1,-1 1,1 1,0-1,0 0,-1 1,1 0,-1-1,1 1,-1 1,1-1,-1 0,0 1,-2 0,-3 0,1 0,0 0,0 1,-1 0,1 1,0 0,0 0,0 0,1 1,-1 1,1-1,-1 1,1 0,-2 2,1 0,1 1,0-1,0 1,0 1,1-1,0 1,1 0,-1 0,2 1,-1 0,1 0,0 1,3-6,-1-1,1 0,0 1,1-1,-1 0,1 1,-1-1,1 1,0-1,0 1,1-1,-1 1,1-1,0 1,0-1,0 0,0 1,0-1,1 0,-1 0,1 0,0 0,0 0,0 0,0-1,1 1,-1-1,1 1,-1-1,1 0,0 0,0 0,0-1,0 1,0 0,77 14,-40-17</inkml:trace>
  <inkml:trace contextRef="#ctx0" brushRef="#br0" timeOffset="45835.216">11017 1677,'-14'-2,"-11"-1,-8 4,-3 10,2 11,5 12,7 10,12 10,15 7,12 2,5-9</inkml:trace>
  <inkml:trace contextRef="#ctx0" brushRef="#br0" timeOffset="46112.477">11070 2319,'14'13,"9"5,4-1,8-3,7-4,7-6,4-8,1-6,-5-6,-8-2,-11 2</inkml:trace>
  <inkml:trace contextRef="#ctx0" brushRef="#br0" timeOffset="47122.447">13076 2038,'-2'20,"1"16,1 9,3 4,3-1,0-3,0-7,-2-8,-1-8</inkml:trace>
  <inkml:trace contextRef="#ctx0" brushRef="#br0" timeOffset="47743.706">12888 1757,'0'-1,"-1"0,1 1,0-1,0 1,0-1,-1 0,1 1,0-1,0 0,0 1,0-1,0 0,0 1,0-1,0 0,0 1,1-1,-1 0,0 1,0-1,1 1,-1-1,0 0,1 1,-1-1,0 1,1-1,-1 1,1-1,-1 1,1-1,-1 1,1 0,-1-1,1 1,-1 0,1-1,0 1,-1 0,1 0,-1-1,1 1,0 0,-1 0,1 0,0 0,-1 0,1 0,0 0,-1 0,1 0,0 0,0 1,4-3,248-84,-251 85,1 0,-1 0,0 1,0-1,0 1,1-1,-1 1,0 0,1 0,-1 0,0 0,0 0,1 0,-1 1,0-1,0 1,1-1,-1 1,0 0,0 0,0 0,0 0,0 1,0-1,-1 0,1 1,0-1,0 1,-1 0,1-1,-1 2,20 96,-3-8,4 0,27 65,-16-52,-29-89,-4-13,-1 0,1-1,0 1,0 0,0-1,0 1,1 0,-1-1,0 1,1-1,-1 1,1 0,0-1,-1 1,1-1,0 1,0-1,0 0,0 1,0-1,0 0,0 0,0 1,1-1,-1 0,1 0,-1-1,0 1,1 0,-1 0,1-1,0 1,-1-1,1 1,-1-1,1 0,0 1,-1-1,1 0,7-4,0-1,0 0,-1-1,0 1,0-1,0-1,-1 0,0 0,0 0,-1-1,0 0,0 0,2-5,67-127,-75 139,0 1,0-1,1 0,-1 0,0 1,1-1,-1 0,1 1,-1-1,1 1,-1-1,1 0,0 1,-1-1,1 1,-1-1,1 1,0 0,0-1,-1 1,1 0,0-1,0 1,-1 0,1 0,0 0,0 0,-1 0,1 0,0 0,0 0,0 0,-1 0,1 0,0 0,0 0,0 1,-1-1,1 0,0 1,-1-1,1 0,0 1,-1-1,1 1,0-1,-1 1,1 0,22 35,-20-31,14 31,-14-25,1-1,0 1,1-1,0 0,1 0,0-1,0 0,1 0,0 0,1-1,0 0,0 0,1-1,0 0,0-1,0 0,1 0,0-1,0 0,2 0,13-1,-1-1,1-1,0-1,0-1,0-1,0-2,0 0,-1-2,0 0,6-4,46-12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10:35.0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2207 374,'440'-13,"120"3,-515 10,0 2,-1 3,1 1,-1 2,16 7,6 18,-65-33,0 1,1 0,-1 0,0 0,0 1,0-1,0 0,0 0,0 0,0 1,0-1,-1 1,1-1,0 0,-1 1,1-1,-1 1,0 0,1-1,-1 1,0-1,0 1,0-1,0 1,0-1,0 1,-1 0,1-1,0 1,-1-1,1 1,-1-1,0 1,1-1,-1 0,0 1,0-1,0 0,0 0,0 0,0 1,-4 4,13-11</inkml:trace>
  <inkml:trace contextRef="#ctx0" brushRef="#br0" timeOffset="1">3584 0,'2'18,"4"24,4 26,4 26,1 22,-2 20,-3 13,-3 9,-6-1,-4-4,-2-12,-3-16,0-19,2-22,1-21,2-26,2-18</inkml:trace>
  <inkml:trace contextRef="#ctx0" brushRef="#br0" timeOffset="2">3677 133,'24'-14,"1"2,0 0,1 1,0 2,1 0,0 2,0 1,12-1,2 5,1 1,-1 2,0 2,0 2,0 2,0 1,-1 2,0 2,-1 1,-1 3,0 1,-1 1,31 22,-36-20,-1 2,-1 2,-1 0,-1 2,-2 2,0 0,-2 1,-1 2,-1 0,-2 1,-1 1,-2 1,-1 1,-2 0,-1 1,-2 1,-1-1,-2 2,-2-1,-1 1,-1 10,0-8,-2-1,-2 0,-1 1,-2-1,-2 0,-1 0,-2-1,-2 1,-2-2,-11 26,-4-16,-2 0,-2-3,-2 0,-2-2,-1-1,-3-3,-1 0,-1-3,-2-2,-2-1,-17 8,39-25,0-1,0 0,-1-2,-1-1,0-1,-1-1,0-1,0-1,0-2,-1 0,0-2,-5-1,-247-1,114 7,175-8,3 0</inkml:trace>
  <inkml:trace contextRef="#ctx0" brushRef="#br0" timeOffset="3">4907 1002,'21'0,"17"0,19 0,20 3,20 0,18 2,15 0,10 2,6 1,3 1,2-1,-5 0,-8-2,-15-3,-28 0</inkml:trace>
  <inkml:trace contextRef="#ctx0" brushRef="#br0" timeOffset="4">1926 1511,'18'11,"15"4,14 2,14-3,18-3,17-5,19-10,18-7,16-7,13-3,4 0,-4 4,-9 7,-15 10,-19 9,-23 7,-24 7,-23-2</inkml:trace>
  <inkml:trace contextRef="#ctx0" brushRef="#br0" timeOffset="5">6458 1069,'46'-10,"127"-4,167 9,-216 6,164 0,580-13,-852 11,-11 0,-8 1</inkml:trace>
  <inkml:trace contextRef="#ctx0" brushRef="#br0" timeOffset="30487.442">6247 2682,'235'5,"570"23,-775-28,39-3,1 3,-1 2,0 4,-1 3,0 3,0 3,-1 3,9 6,-54-9,-22-10</inkml:trace>
  <inkml:trace contextRef="#ctx0" brushRef="#br0" timeOffset="8">8316 521,'-6'29,"0"0,2 1,1-1,2 1,0 0,2-1,2 1,5 27,-8-50,12 96,33 408,-39-266,-20 153,12-377,-9 104,6 1,4 0,7 0,6 10,3-38,3 19,-4 0,-5 37,-10-2,3-191,1 11</inkml:trace>
  <inkml:trace contextRef="#ctx0" brushRef="#br0" timeOffset="9">8209 735,'609'3,"-557"-1,0 2,0 3,0 2,-1 2,0 3,-1 1,0 3,-2 2,0 2,-2 2,0 3,-2 1,8 8,45 47,-3 4,-5 4,37 51,-94-106,-2 0,-1 2,-2 2,-1 0,-3 2,-1 0,-2 2,-2 0,-2 1,7 31,-14-9,-2 1,-3 0,-4 1,-2-1,-3 0,-3 0,-4-1,-2 0,-13 36,17-64,-1 0,-2 0,-1-1,-2-1,-2 0,-1-1,-2-1,-1-1,-2-1,-1-1,-4 1,-18 9,-2-2,-1-2,-2-3,-1-2,-2-2,-1-2,-2-3,0-3,-1-2,-52 10,35-13,-1-4,-32 0,87-12,-61 14,-59 2,143-18,-1-1,0 1,0 0,1-1,-1 1,0 0,0-1,0 1,1 0,-1-1,0 1,0 0,0-1,0 1,0-1,0 1,0 0,0-1,0 1,0 0,0-1,0 1,0-1,0 1,0 0,0-1,0 1,-1 0,1-1,0 1,0 0,0-1,-1 1,1 0,0-1,0 1,-1 0,1 0,0-1,-1 1,14-5</inkml:trace>
  <inkml:trace contextRef="#ctx0" brushRef="#br0" timeOffset="10">10242 2045,'83'18,"42"-5,1-5,50-7,-98-1,488 0,454 9,-1019-9,128 3,-1 7,53 12,-167-19,-9-3,0 1,0-1,0 1,0 0,0 1,0-1,0 1,-1 0,1 0,0 1,-1-1,0 1,3 2,-7-3,0-1,0 0,0 1,0-1,0 1,0-1,0 0,0 1,-1-1,1 0,-1 1,1-1,-1 0,1 1,-1-1,0 0,0 0,1 0,-1 0,0 0,0 0,0 0,0 0,0 0,-1 0,1 0,0-1,0 1,0 0,-1-1,1 1,0-1,-1 0,1 1,-1-1,1 0,0 0,-2 0,-17 6,1-2</inkml:trace>
  <inkml:trace contextRef="#ctx0" brushRef="#br0" timeOffset="11">7862 2767,'0'-2,"2"-1,3 2,6 2,7 2,10 1,11 0,11-1,11-3,7-3,5-3,-4-1,-9 0,-12 2,-15 5,-19 6,-13 1</inkml:trace>
  <inkml:trace contextRef="#ctx0" brushRef="#br0" timeOffset="12">8851 3409,'-77'-1,"-40"0,1 5,-86 14,160-7,42-10,0-1,1 1,-1 0,0-1,1 1,-1-1,0 1,1 0,-1-1,1 1,-1-1,1 1,-1-1,1 0,-1 1,1-1,0 1,-1-1,1 0,0 0,-1 1,1-1,0 0,-1 0,1 0,0 1,-1-1,1 0,0 0,-1 0,1 0,0-1,-1 1,1 0,0 0,-1 0,1 0,0-1,0 1,12 0</inkml:trace>
  <inkml:trace contextRef="#ctx0" brushRef="#br0" timeOffset="13">8357 3329,'0'6,"-2"8,-6 5,-6 7,0-2</inkml:trace>
  <inkml:trace contextRef="#ctx0" brushRef="#br0" timeOffset="14">1338 307,'7'0,"6"0,4 0,6 0,3 0,4 2,6 4,7 2,8 0,13-1,12-2,13-1,11-5,9-4,4-3,-5-2,-22-1</inkml:trace>
  <inkml:trace contextRef="#ctx0" brushRef="#br0" timeOffset="15">1258 1524,'0'-2,"2"-1,6 0,7 1,14 0,15 1,18 0,16-1,17-6,11-3,7-2,-5 0,-21 4</inkml:trace>
  <inkml:trace contextRef="#ctx0" brushRef="#br0" timeOffset="17">1 254,'7'-8,"1"1,0 1,0-1,0 1,1 1,0-1,0 2,1-1,-1 1,1 1,0-1,0 2,0-1,0 2,1-1,-1 1,0 1,1 0,-1 0,10 2,-15 2,1 0,-1 1,0-1,0 1,-1 0,0 0,1 0,-2 1,1 0,-1-1,0 1,0 0,0 1,-1-1,0 0,0 1,-1 0,0-1,0 1,0 0,-1-1,0 1,0 0,-1 2,-4 294,11-273,-6-29,0-1,1 0,-1 1,0-1,1 0,-1 1,1-1,-1 0,1 1,-1-1,1 0,-1 0,1 0,-1 1,1-1,-1 0,1 0,-1 0,1 0,-1 0,1 0,-1 0,1 0,-1 0,1 0,-1 0,1-1,0 1,-1 0,0 0,1 0,-1-1,1 1,-1 0,1 0,-1-1,1 1,-1-1,0 1,1 0,-1-1,0 1,1-1,-1 1,0-1,0 1,1-1,-1 1,0-1,0 1,0-1,0 1,14-21,-1 0,0-1,-2 0,-1-1,-1 0,-1-1,-1 1,0-5,19-95,-24 114,-3 20,0 2,-4 17,1 0,1 0,2 1,1-1,2 0,0 0,2 0,2 0,1 0,4 12,-9-36,1 0,0 0,0-1,0 1,0-1,1 1,0-1,0 0,0 0,1-1,-1 1,1-1,0 0,1 0,-1-1,1 0,-1 0,1 0,0 0,0-1,0 0,1 0,-1-1,0 0,1 0,-1 0,1-1,-1 0,0 0,1-1,-1 0,4 0,11-8</inkml:trace>
  <inkml:trace contextRef="#ctx0" brushRef="#br0" timeOffset="18">389 614,'-25'-6,"-18"-6,-9-2,-2 1,7 3,8 3,19 3,23 2,30-1,32-5,29-5,25-5,-9 1</inkml:trace>
  <inkml:trace contextRef="#ctx0" brushRef="#br0" timeOffset="19">135 1256,'11'29,"0"5,2-1,1 0,2-1,1-1,7 10,-22-37,1 0,-1 0,1 1,0-2,0 1,0 0,0 0,1-1,-1 0,1 0,0 0,0 0,0-1,1 1,-1-1,1 0,-1 0,1-1,-1 1,1-1,0 0,0 0,0-1,0 1,-1-1,1 0,0-1,0 1,0-1,0 0,-1 0,1 0,0-1,2-1,1-4,-1-2,1 1,-1-1,-1 0,0 0,0-1,-1 0,0 0,-1 0,0-1,0 1,-1-1,-1 0,0 0,0 0,-1 0,0-1,-1-3,-3 9,-1 30,5 30,2 0,3 1,7 27,-2-6,-8-54,6 40,-2 1,-4-1,-2 11,-18 6,16-78,0 1,0 0,0 0,0-1,-1 1,1-1,0 1,-1-1,1 0,-1 1,1-1,-1 0,0 0,0 0,1 0,-1 0,0 0,0-1,0 1,0-1,0 1,0-1,0 0,0 1,0-1,0 0,0-1,0 1,0 0,0 0,0-1,1 1,-1-1,0 0,0 1,0-1,-1-1,-12-7,1-1,-1 0,2-1,-1-1,2 0,0-1,0 0,1-1,0 0,2 0,0-1,-3-7,9 19,0-1,0 1,1 0,-1-1,1 1,0-1,0 0,0 0,1 0,-1 0,1 0,0 0,0 0,1 0,-1 0,1-1,0 1,0 0,0 0,0-1,1 1,0 0,0 0,0 0,0 0,1 0,-1 0,1 0,0 0,0 1,2-2,99-54,-23 24,0 0</inkml:trace>
  <inkml:trace contextRef="#ctx0" brushRef="#br0" timeOffset="20">348 2540,'97'8,"-77"-8,-1 1,1 1,-1 0,1 2,-1 0,0 1,15 7,-29-10,-1 0,0 1,0-1,0 1,-1 0,1 0,-1 0,1 1,-1-1,0 1,0 0,-1 0,1 0,-1 0,0 0,0 0,0 1,-1-1,1 1,-1-1,0 1,0 0,-1-1,1 1,-1 0,0 0,-1-1,1 1,-1 0,0-1,0 1,0 0,-2 1,-5 17,-1-1,-1 0,-2 0,0-1,-1-1,-1 0,-1-1,0-1,-3 1,-52 71,69-88,-1-1,1 1,0 0,-1 0,1-1,0 1,0 0,0 0,1 0,-1 1,0-1,1 0,-1 0,1 0,0 0,0 0,0 1,0-1,0 0,0 0,0 0,1 1,-1-1,1 0,0 0,-1 0,1 0,0 0,0 0,0 0,1 0,-1-1,0 1,1 0,-1-1,1 1,0-1,-1 1,1-1,6 5,0-2,0 1,0-1,1 0,-1 0,1-1,0 0,0-1,0 0,0-1,1 1,-1-2,0 1,0-1,1-1,-1 0,0 0,0-1,0 0,0 0,0-1,0 0,0-1,-1 0,0 0,0-1,0 0,1-1,5-10,-4 1</inkml:trace>
  <inkml:trace contextRef="#ctx0" brushRef="#br0" timeOffset="21">295 2847,'16'-2,"19"-1,17-3,15-3,16-6,10-7,7-5,-1-1,-17 3</inkml:trace>
  <inkml:trace contextRef="#ctx0" brushRef="#br0" timeOffset="22">10522 1938,'-5'-4,"0"0,0 0,-1 1,0-1,0 1,0 1,0-1,0 1,-1 0,1 0,-1 1,1 0,-1 0,1 1,-1-1,0 1,1 1,-1-1,0 1,1 0,-1 1,1 0,0 0,-1 0,1 1,0 0,0 0,1 0,-1 1,1 0,-5 4,6-4,-1 1,2 0,-1 1,0-1,1 1,0 0,1 0,-1 0,1 0,0 0,1 0,-1 0,1 1,0-1,1 1,0-1,0 1,0-1,1 0,-1 1,2-1,-1 1,1-1,0 0,0 0,1 0,-1 0,1 0,1-1,-1 1,1-1,0 0,0 0,0 0,1-1,6 6,0 0,1-1,0 0,0-1,1-1,0 0,0-1,1 0,-1-1,1 0,1-1,-1-1,0 0,1-1,0-1,14 0,-21-1,1-2,-1 1,0-1,0 0,1-1,-1 0,-1 0,1-1,0 0,-1 0,0-1,0 0,0 0,-1-1,0 0,0 0,0 0,0-1,-1 0,0 0,-1 0,0 0,0-1,0 0,-1 0,0 0,-1 0,0 0,0 0,-1-1,0 1,0-1,-1 1,0-1,0 1,-1-1,0 1,-1-1,0 1,0 0,-1 0,0 0,-1-1,-1 0,0 0,-1 1,0 0,-1 0,0 0,0 1,-1 0,0 1,0 0,0 0,-1 0,0 1,0 1,0-1,-1 1,1 1,-1 0,0 0,0 1,0 0,0 1,0 0,-1 1,1 0,0 0,0 1,0 1,0 0,0 0,-7 3,11-4,-1 1,1 0,0 1,0 0,0 0,0 0,0 0,1 1,-1 0,1 0,0 1,0 0,0-1,1 2,0-1,0 0,0 1,1 0,0 0,0 0,0 0,1 0,0 1,0-1,0 1,1-1,0 1,0-1,1 5,1 132,-1-139,1 0,0 0,0-1,0 1,0-1,1 1,0-1,0 0,-1 1,2-1,-1 0,0 0,1-1,-1 1,1 0,0-1,0 1,0-1,0 0,0 0,1 0,-1-1,0 1,1-1,-1 0,1 0,0 0,105 8,-94-10,-1-1,1 0,-1-1,0-1,0 0,0-1,0 0,-1-1,0-1,5-3,-12 6,0 0,1-1,-2 0,1 0,0 0,-1-1,0 1,-1-1,1-1,-1 1,0 0,-1-1,1 0,-1 0,-1 0,1 0,-1-1,-1 1,1-1,0-6,-3 1,0 0,0-1,-2 1,1 0,-2 0,1 1,-2-1,0 1,0-1,-1 2,-1-1,0 1,0 0,-1 0,-1 1,0 0,0 0,-1 1,0 0,0 1,-1 0,0 1,-7-4,10 7,0 0,0 0,-1 0,1 1,-1 1,0-1,0 1,1 1,-1 0,0 0,0 1,-1 0,1 0,0 1,0 0,0 1,1-1,-1 2,0 0,1 0,-1 0,1 1,0 0,0 1,1 0,-1 0,1 0,0 1,1 0,-1 1,0 0,-1 4,0 0,1 1,0-1,0 2,1-1,1 1,0-1,1 1,1 1,-1-1,2 0,0 1,1 0,0-1,1 8,0-11,1-1,0 1,1-1,0 0,0 1,0-1,2 0,-1 0,1-1,0 1,1-1,0 0,0 0,1 0,0-1,0 1,0-2,1 1,1-1,-1 0,1 0,4 2,3-1,0 0,1 0,0-2,1 0,-1 0,1-2,-1 0,6-1,17 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8:56.4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7915 883,'21'3,"22"2,27 1,24-1,23-1,17-2,4-2,-21-3</inkml:trace>
  <inkml:trace contextRef="#ctx0" brushRef="#br0" timeOffset="-3653.616">1298 281,'-20'-1,"0"0,0 2,0 0,0 1,0 1,0 1,1 1,0 0,-1 1,2 2,-1 0,1 1,1 0,-1 2,2 0,-1 0,2 2,-14 12,26-21,0-1,0 0,1 1,-1 0,1 0,0 0,0 0,0 0,0 0,1 0,-1 0,1 1,0-1,1 1,-1-1,1 1,0-1,0 1,0-1,0 1,1-1,0 1,0-1,0 0,1 1,-1-1,1 0,6 7,1 0,0-1,0-1,1 1,0-1,1-1,0 0,0 0,1-1,0-1,0 0,5 2,-14-7,88 43,-55-29,-1 2,-1 1,0 1,-2 2,0 2,-2 0,3 5,-28-23,1 1,-1 0,0 0,0 0,-1 1,0-1,0 1,0 0,-1 0,0 1,0-1,-1 1,0-1,-1 1,1 0,-1 0,-1 0,0 0,0-1,0 1,-1 0,0 0,-1 0,1-1,-2 1,1 0,-1-1,0 0,-4 7,-1-1,0 0,-1 0,-1 0,0-2,0 1,-2-1,1 0,-1-1,-1-1,0 0,0 0,0-2,-1 1,-1-2,1 0,-1-1,0 0,0-1,-14 2,24-5,0 0,-1-1,1 1,0-1,-1 0,1 0,-1-1,1 0,0 0,0 0,-1 0,1-1,0 0,0 0,0 0,1-1,-1 0,1 0,-1 0,1 0,0-1,0 1,0-1,1 0,-1 0,1-1,0 1,0-1,1 1,-1-1,1 0,0 0,0 0,1 0,-1-1,1 1,0 0,1-1,-1 1,1 0,0-1,1 1,-1 0,1-1,0 1,0-1,3-2,0 0,1 0,0 0,0 1,0-1,1 2,0-1,0 0,1 1,0 0,0 1,0 0,1 0,0 0,1 0,129-47,-120 46,-1 1,1 1,0 1,1 0,-1 1,0 1,1 1,-1 1,0 0,1 1,-1 1,0 1,0 1,-1 0,13 6,-24-6,0-1,0 1,0 1,-1-1,0 1,0 0,-1 0,1 1,-1-1,-1 1,1 0,-1 0,0 0,-1 0,0 1,0-1,0 1,-1-1,0 1,-1 0,1 0,5 27,-6-32,0 0,1 0,-1-1,1 1,0-1,-1 1,1 0,1-1,-1 0,0 1,1-1,-1 0,1 1,-1-1,1 0,0 0,0 0,0-1,0 1,1 0,-1-1,0 1,1-1,-1 0,1 0,-1 0,1 0,-1 0,1-1,0 1,-1-1,1 0,0 1,-1-1,1 0,0-1,0 1,-1 0,2-1,5-2,-1-1,0 1,-1-1,1-1,-1 1,0-1,0-1,0 1,0-1,-1 0,0-1,-1 1,1-1,-1 0,-1-1,1 1,-1-1,0 0,-1 0,0 0,0 0,-1-1,0 1,-1-1,1 0,-2 1,1-1,-1 0,-1 0,1 1,-1-1,-1 0,0 1,0-1,-1 1,-1 0,0 1,-1-1,1 1,-1 0,-1 0,1 1,-1-1,-1 1,1 1,-1-1,0 1,0 0,-6-3,9 6,0-1,-1 1,0 0,1 0,-1 0,0 1,0 0,0 0,0 0,0 0,0 1,0 0,0 0,0 0,0 1,0-1,0 1,0 0,0 1,0-1,0 1,1 0,-1 0,1 1,-3 1,5-3,0 0,0 0,0 0,0 1,1-1,-1 0,0 1,1-1,-1 1,1 0,-1-1,1 1,0 0,0 0,0 0,0 0,0 0,0 0,0 0,1 0,-1 0,1 0,0 1,-1-1,1 0,0 0,0 0,0 1,1-1,-1 0,0 0,1 0,0 0,-1 0,1 0,0 0,0 0,0 0,0 0,1 0,-1 0,0 0,1-1,-1 1,1-1,0 1,-1-1,1 0,0 1,1-1,10 1,0 0,0-1,0-1,1 0,-1-1,0 0,0-1,0-1,0 0,-1 0,1-1,-1-1,0 0,0-1,6-4,35-18,-1-1,-1-4,-2-1,-2-2,-1-3,-1-1,2-8,-21 22,-2-2,-1 0,-2-2,15-25,-29 43,0-1,-1-1,0 1,-1-1,0 0,-2 0,1 0,-2-1,0 1,0-1,-1 0,-1 1,-1-5,-1 10,0-1,-1 1,0 0,-1 0,0 0,0 0,-1 1,0-1,0 1,-1 0,0 1,0 0,-1 0,0 0,0 0,-1 1,0 1,0-1,0 1,-1 1,1-1,-1 1,0 1,0 0,-1 0,1 1,-1 0,1 0,-1 1,0 1,1-1,-1 2,0-1,1 1,-1 1,0 0,1 0,0 1,0 0,-1 0,2 1,-1 1,0-1,1 1,0 1,0-1,1 1,-1 1,1 0,1 0,-4 6,2 0,-1 1,2 0,0 1,1 0,0 0,1 0,1 0,1 1,0 0,0 0,2 0,0 1,0 20,2-1,1 1,2 0,2-1,2 7,-1-4,3-1,0-1,3 1,1-2,1 0,3-1,0 0,2-1,2-2,1 0,1-1,2-2,1 0,1-2,30 22,-56-46,0-1,0 0,0-1,0 1,1 0,-1-1,0 1,1-1,-1 1,1-1,0 0,-1 0,1-1,0 1,0 0,0-1,-1 0,1 1,0-1,0 0,0-1,0 1,-1 0,1-1,0 1,0-1,-1 0,1 0,0 0,-1-1,1 1,-1 0,0-1,1 0,-1 0,1 0,5-10,-1-1,0-1,-1 1,0-1,-1 0,-1 0,0-1,-1 0,4-11,24-78,-31 104,0 0,0 0,0 1,0-1,0 0,0 0,0 0,0 1,0-1,0 0,0 0,0 0,0 1,0-1,0 0,0 0,0 0,0 1,1-1,-1 0,0 0,0 0,0 0,0 0,0 0,1 1,-1-1,0 0,0 0,0 0,0 0,1 0,-1 0,0 0,0 0,0 0,1 0,-1 0,0 0,0 0,0 0,1 0,-1 0,0 0,0 0,0 0,1 0,-1 0,0 0,0 0,3 26,-3-24,-1 16,2-1,0 1,1-1,1 1,1-1,0 0,1 0,1 0,0-1,2 0,0 0,0-1,7 9,-11-20,-1-1,0 0,1 0,0 0,0-1,0 1,0-1,0 0,0 0,0 0,1-1,-1 1,1-1,-1 0,1 0,0-1,-1 0,1 1,0-1,-1-1,1 1,0-1,-1 0,1 0,-1 0,1-1,-1 1,0-1,0 0,1 0,-1-1,-1 1,1-1,0 0,-1 0,1 0,-1 0,0-1,0 0,0 1,0-1,-1-1,8-11,-2 0,0 0,0-1,-2 0,0 0,-1-1,-1 0,-1 0,0-4,5-17,0 33,-2 26,-5-16,7 27,-6-19,0 1,0-1,1 0,1 0,0 0,1 0,0 0,1-1,0 0,0 0,1-1,1 0,0 0,0-1,1 1,0-2,1 0,8 6,-13-12,0 0,0-1,1 0,-1 0,0 0,1-1,-1 1,1-1,-1-1,1 1,-1-1,0 0,1 0,-1 0,0-1,0 0,0 0,0 0,0-1,0 1,-1-1,1 0,-1-1,1 0,8-6,-1-2,0 1,0-2,-1 0,-1 0,0 0,2-6,5-16,-1-1,-2-1,-2 0,-1-1,-2 0,-1 0,-2-1,-2 0,-2 0,-2-22,3-3,-4 1,-2-1,-3 0,-2 1,-4 1,-9-29,-15 7,35 83,1 1,0-1,-1 0,1 1,0-1,-1 1,1-1,0 1,-1-1,1 1,-1 0,1-1,-1 1,1-1,-1 1,0 0,1 0,-1-1,1 1,-1 0,0 0,1 0,-1-1,0 1,1 0,-1 0,1 0,-1 0,0 0,1 0,-1 0,0 1,1-1,-1 0,1 0,-1 0,0 1,1-1,-1 0,1 1,-1-1,1 0,-1 1,1-1,-1 1,1-1,-1 1,1-1,0 1,-1-1,1 1,0-1,-1 1,1 0,0-1,0 1,-1-1,1 1,0 0,0-1,0 1,0 0,-7 17,2 0,0 0,1 0,1 1,0 0,2 0,0 17,0-18,-2 86,5 0,4 0,5-1,11 38,-17-107,2-1,1 0,2 0,1 0,2-2,1 1,1-2,13 19,-25-44,0 0,0 0,0-1,1 1,0-1,0 0,0 0,0 0,1 0,-1-1,1 0,0 0,0 0,0 0,1-1,-1 0,1 0,-1 0,1-1,-1 0,1 0,0-1,0 1,-1-1,1 0,0-1,0 1,-1-1,1 0,0-1,-1 1,1-1,3-2,11-11,0-1,-2 0,0-1,-1-1,-1-1,0 0,-1-1,-2-1,0 0,10-23,5-6,-28 50,1 0,0 1,0-1,-1 0,1 1,0-1,-1 0,1 1,0-1,-1 1,1-1,-1 1,1-1,-1 1,1 0,-1-1,1 1,-1-1,1 1,-1 0,0 0,0-1,1 1,-1 0,0 0,0-1,0 1,0 0,0 0,1-1,-2 1,1 0,0 0,0-1,0 1,0 0,0 0,-1-1,1 1,0 0,-1 0,1-1,0 1,-1 0,1-1,0 2,-1 30,6 78,-5-106,1 0,0 0,0-1,1 1,-1 0,1 0,0-1,0 1,0-1,0 1,1-1,-1 0,1 0,0 0,0 0,0 0,0-1,0 0,1 1,-1-1,1 0,-1-1,1 1,2 0,26 3,-1-6</inkml:trace>
  <inkml:trace contextRef="#ctx0" brushRef="#br0" timeOffset="-3376.775">3945 669,'-16'-9,"-8"-3,-1-2,1 2,2 3,4 2</inkml:trace>
  <inkml:trace contextRef="#ctx0" brushRef="#br0" timeOffset="-3114.478">3183 549,'23'-14,"21"-6,14-1,9 4,2 10,-8 14,-15 7</inkml:trace>
  <inkml:trace contextRef="#ctx0" brushRef="#br0" timeOffset="-3113.478">3423 1498,'-9'18,"-5"13,0 6,1 1,4-2,6-6,5-9,7-8,2-5</inkml:trace>
  <inkml:trace contextRef="#ctx0" brushRef="#br0" timeOffset="-2717.137">4333 749,'-5'-4,"-1"1,0-1,0 1,0 1,0-1,0 1,0 0,-1 0,1 1,-1 0,1 0,-1 0,1 1,-1 0,0 0,1 1,-1 0,1 0,-1 0,1 1,0 0,-1 1,-4 3,2 1,-1 0,1 1,0-1,0 2,1 0,1 0,-1 0,1 1,1 0,0 0,0 0,1 1,0 0,1 0,0 0,1 1,0 0,1-1,1 1,-1 0,2 0,0 9,0-17,1-1,-1 1,1-1,0 1,0-1,0 1,0-1,1 0,-1 0,1 0,0 1,0-1,0-1,0 1,1 0,-1-1,1 1,-1-1,1 1,0-1,0 0,0-1,0 1,0 0,1-1,-1 1,1-1,-1 0,0-1,1 1,2 0,2 0,1-1,-1 1,1-2,0 1,-1-1,1-1,-1 1,1-1,-1-1,0 0,0 0,5-3,-4 1,0 0,-1-1,1 0,-2 0,1-1,-1 0,0 0,0-1,-1 0,0 0,0-1,-1 1,0-1,-1 0,0-1,0 1,-1-1,0 0,-1 1,0-1,0 0,-1-1,0 1,-1-8,-7 7,-1 25,2 1,1 0,1 0,0 1,1-1,1 1,1 0,0 2,0-13,1 0,0-1,1 1,-1-1,1 1,0-1,0 1,1-1,-1 0,1 0,0 1,0-1,0 0,0-1,1 1,0 0,0-1,0 1,0-1,0 0,1 0,-1 0,1 0,0-1,0 0,0 1,0-1,99 16,-48-17</inkml:trace>
  <inkml:trace contextRef="#ctx0" brushRef="#br0" timeOffset="-2116.574">5389 549,'105'-10,"-83"10,-1 0,1 2,0 0,-1 2,0 0,13 5,-29-8,1 1,-1 0,1 0,-1 0,0 1,0 0,0 0,0 0,-1 1,1-1,-1 1,0 0,0 1,0-1,0 1,-1-1,0 1,0 0,0 0,-1 1,1-1,-1 0,0 1,-1 0,0-1,1 6,-4 7,0-1,-2 0,0 1,-1-1,0-1,-2 1,0-1,0 0,-2 0,0-1,-1-1,0 1,-1-1,-1-1,-6 6,-46 53,-43 59,105-129,1-1,-1 1,1 0,-1 0,1 0,0 0,0 0,0 0,0 0,0 0,1 0,-1 0,1 1,-1-1,1 0,0 0,-1 1,1-1,1 0,-1 0,0 1,0-1,1 0,0 0,-1 1,1-1,0 0,0 0,0 0,0 0,0 0,0 0,1-1,-1 1,1 0,-1-1,1 1,0 0,0-1,10 5,0-1,0 0,0-1,0-1,1 0,-1-1,1 0,0-1,0 0,0-1,1 0,-1 0,267-9,-242 7</inkml:trace>
  <inkml:trace contextRef="#ctx0" brushRef="#br0" timeOffset="-1176.226">1164 1699,'46'11,"0"-3,1-1,-1-3,1-1,0-2,0-3,21-4,-35 4,1192-23,-1080 24,978-30,272 1,-572 52,-737-23,-74-1,-19-2,-11 2</inkml:trace>
  <inkml:trace contextRef="#ctx0" brushRef="#br0" timeOffset="-594.176">6512 616,'-56'17,"55"-17,-1 1,1-1,0 1,0-1,-1 1,1 0,0 0,0-1,0 1,0 0,0 0,0 0,0 0,0 0,0 0,1 0,-1 0,0 1,1-1,-1 0,1 0,-1 1,1-1,-1 0,1 1,0-1,0 0,0 1,0-1,0 0,0 1,0-1,0 1,0-1,1 0,-1 0,0 1,1-1,0 1,1 1,1 0,0 0,0-1,0 0,0 1,0-1,0 0,1 0,-1-1,1 1,-1-1,1 0,-1 0,1 0,0 0,0 0,0-1,-1 0,1 0,0 0,0 0,0-1,-1 1,1-1,0 0,0 0,-1 0,1-1,-1 1,1-1,-1 0,1 0,-3 1,0 0,0 0,0 0,0 0,0 0,0 0,0 0,-1 0,1 0,0 0,-1 0,1 0,-1-1,1 1,-1 0,1-1,-1 1,0 0,0-1,0 1,0 0,0-1,0 1,0 0,0-1,0 1,0 0,-1 0,1-1,-1 1,1 0,-1 0,1-1,-1 1,0 0,0 0,1 0,-1 0,0 0,0 0,0 0,0 0,0 0,-56-20,54 21,-1 0,0 0,1 1,-1 0,1 0,-1 0,1 0,-1 0,1 1,0-1,0 1,0 0,0 0,0 0,0 0,0 1,1-1,-1 1,1-1,-1 1,1 0,-1 2,-11 19</inkml:trace>
  <inkml:trace contextRef="#ctx0" brushRef="#br0" timeOffset="-344.541">6592 1231,'2'58,"-2"-57,0-1,0 1,0-1,0 1,0-1,0 1,0-1,0 0,0 1,0-1,0 1,1-1,-1 1,0-1,0 0,0 1,1-1,-1 1,0-1,0 0,1 1,-1-1,0 0,1 1,-1-1,0 0,1 1,-1-1,0 0,1 0,-1 0,1 1,-1-1,0 0,1 0,-1 0,1 0,-1 0,1 0,-1 0,1 0,-1 0,0 0,1 0,-1 0,1 0,-1 0,1 0,-1 0,0 0,1-1,-1 1,1 0,-1 0,0-1,1 1,-1 0,1 0,-1-1,0 1,0 0,1-1,-1 1,0-1,1 1,15-28,-14 23,-1 1,0-1,0 0,0 0,-1 0,0 0,0 0,0 0,-1 0,1 1,-1-1,0 0,-1 0,0-1,2 4,-1 0,0 0,0 1,0-1,0 0,0 0,0 0,0 1,-1-1,1 1,0-1,-1 1,0-1,1 1,-1 0,0 0,1 0,-1 0,0 0,0 0,0 0,0 1,0-1,0 1,0 0,0-1,0 1,0 0,0 0,-1 0,1 0,0 1,0-1,-2 1,1 0,0 0,0 0,1 0,-1 0,0 1,0-1,1 1,-1 0,0 0,1 0,0 0,0 0,-1 0,1 1,0-1,1 1,-1-1,0 1,1 0,0 0,-1-1,1 1,0 0,1 0,-1 0,0 1,1-1,0 0,0 0,0 0,0 0,0 0,0 0,1 1,0-1,-1 0,1 0,0 0,1-1,-1 1,0 0,1 0,0-1,-1 1,3 1,18 19</inkml:trace>
  <inkml:trace contextRef="#ctx0" brushRef="#br0" timeOffset="10604.999">27140 575,'-13'472,"11"-413,2 27,-5 0,-3 0,-18 79,6-102,20-63,0 1,0-1,0 1,0-1,0 0,0 1,-1-1,1 0,0 1,0-1,0 0,0 1,0-1,-1 0,1 1,0-1,0 0,0 0,-1 1,1-1,0 0,-1 0,1 1,0-1,0 0,-1 0,1 0,0 0,-1 1,1-1,0 0,-1 0,1 0,0 0,-1 0,1 0,-1 0,1 0,0 0,-1 0,1 0,0 0,-1 0,1 0,0 0,-1-1,1 1,0 0,-1 0,1 0,0-1,-1 1,1 0,0 0,0 0,-1-1,1 1,0 0,0-1,-1 1,1 0,-8-24,-14-218,-34-266,49 421,7 86,0-1,0 1,1 0,-1 0,0 0,1-1,-1 1,1 0,-1 0,1 0,-1 0,1 0,0 0,-1 0,1 0,0 0,0 0,0 0,0 0,0 1,0-1,0 0,0 1,0-1,0 1,0-1,1 1,-1-1,0 1,0 0,0 0,1 0,-1-1,0 1,0 0,0 0,2 1,48 10,-42-8,159 60,-167-63,1 1,0-1,0 1,-1-1,1 1,0 0,0-1,-1 1,1 0,-1 0,1 0,-1 0,1 1,-1-1,0 0,0 0,1 1,-1-1,0 1,0-1,0 1,-1 0,1-1,0 1,-1 0,1 0,-1-1,1 1,-1 0,0 0,0 0,0-1,0 1,0 0,0 0,0 0,0-1,-1 2,-5 2,-1 0,1 0,-1 0,0 0,0-1,-1-1,1 1,-1-1,0 0,1-1,-1 0,-1 0,0-1,5 0,-18 5,0-1,-1-1,0 0,1-2,-1-1,-4-1,12-3</inkml:trace>
  <inkml:trace contextRef="#ctx0" brushRef="#br0" timeOffset="11354.884">27447 950,'75'-384,"-68"259,34 159,-15-20,0-1,0-1,1-1,0-2,15 3,-3 0,-34-12,-1 1,1 0,0 1,-1-1,1 1,-1 0,0 0,0 0,0 0,0 1,0 0,0-1,0 2,-1-1,0 0,1 1,-1-1,0 1,-1 0,1 0,-1 0,0 0,0 1,0-1,0 1,-1-1,0 1,0-1,0 1,0 3,-12 51,9-51,-1 0,1 0,1 0,0 0,0 0,0 0,1 0,1 0,-1 0,2 7,1-10,0-1,1 1,-1-1,1 0,0 0,0-1,0 1,0-1,1 0,-1 0,1 0,0-1,0 0,0 0,0 0,0 0,0-1,0 0,1 0,-1 0,0-1,1 0,-1 0,4 0,7 2,-1-1,1-1,-1 0,0-1,1 0,-1-1,0-1,0-1,0 0,0-1,-1 0,1-1,-1-1,-1 0,0-1,0-1,11-9,8-31,-31 48,-1-1,1 1,-1 0,0-1,1 1,-1-1,0 1,0 0,0-1,0 1,0-1,0 1,-1-1,1 1,0 0,-1-1,1 1,-1 0,1-1,-1 1,0 0,1-1,-1 1,0 0,0 0,0 0,0 0,0 0,0 0,0 0,0 0,-1 1,1-1,0 0,0 1,-1-1,1 1,-1-1,-1 0,1 1,0-1,0 1,-1-1,1 1,0 0,0 0,-1 0,1 1,0-1,-1 0,1 1,0-1,0 1,0 0,-1 0,1 0,0 0,0 0,0 0,1 1,-1-1,0 1,0-1,1 1,-1 0,1-1,-1 1,1 0,0 0,0 0,0 0,-1 1,0 2,-1 0,1 0,0 1,0-1,1 0,-1 1,1-1,1 1,-1-1,1 1,0-1,0 1,1 3,0-4,1 0,-1 1,2-1,-1 0,0-1,1 1,0 0,0-1,0 1,1-1,-1 0,1 0,0-1,0 1,1-1,-1 0,1 0,0 0,-1 0,1-1,3 1,5 2,0 0,0-1,1-1,-1 0,1-1,0 0,0-1,0-1,-9 1,1 0,0-1,0 0,0 0,-1 0,1-1,0 0,0 0,-1 0,1-1,-1 0,1 0,-1 0,0-1,0 1,0-1,0-1,0 1,-1-1,1 0,-1 0,0 0,0 0,-1-1,1 1,-1-1,0 0,0 0,-1 0,1-1,-1 1,0 0,-1-1,1 0,-1 1,0-1,-1 0,1-4,-3 3,0-1,-1 1,0 0,0 0,0 1,-1-1,0 1,0 0,-1 0,0 0,0 0,0 1,0 0,-1 0,0 0,0 1,-1 0,1 0,-1 0,0 1,0 0,0 0,0 1,0 0,-1 0,1 1,0 0,-1 0,1 1,-1 0,0 0,1 1,-1 0,1 0,0 1,-1 0,1 0,0 0,0 1,0 0,0 1,1 0,-1 0,-1 1,5-2,0-1,1 0,-1 1,1 0,0-1,-1 1,1 0,0 0,1 1,-1-1,1 0,-1 0,1 1,0-1,0 1,0-1,1 1,-1 0,1-1,0 1,0-1,0 1,0 0,1-1,0 1,-1-1,1 1,0-1,1 1,-1-1,1 0,-1 0,1 0,0 0,0 0,1 0,-1 0,0 0,1-1,0 1,0 0,7 4,0-1,0 1,1-1,0-1,0 0,0-1,1 0,4 1,42 10</inkml:trace>
  <inkml:trace contextRef="#ctx0" brushRef="#br0" timeOffset="12646.759">28917 575,'-10'27,"0"-1,2 2,1-1,1 1,1 0,2 0,0 8,-10 171,10 63,1-78,2-182,1 20,-2-1,-2 1,0-1,-2 1,-6 16,-5-20,-1-48,-2-122,18 110,-25-549,26 561,-2 5,2 1,0-1,1 1,0-1,1 1,1-1,1 1,0 0,7-14,-9 26,0 0,1 0,0 1,-1-1,1 1,1 0,-1 0,0 0,1 0,-1 1,1-1,0 1,0 0,0 0,0 0,0 0,0 1,1 0,-1 0,1 0,-1 0,0 1,1 0,-1 0,1 0,-1 0,4 1,118 31,-105-25,0 0,-1 2,0 0,0 1,-1 1,-1 1,1 0,-2 2,4 3,-20-16,0 0,0 0,0 0,0 0,-1 0,1 0,0 0,0 0,-1 0,1 1,-1-1,1 0,-1 0,1 1,-1-1,0 0,0 1,0-1,0 0,0 1,0-1,0 0,0 1,0-1,0 0,-1 1,1-1,-1 0,1 1,-1-1,1 0,-1 0,0 0,1 0,-1 0,0 1,0-1,0-1,0 1,0 0,0 0,0 0,0 0,-1-1,1 1,0 0,-1-1,-64 24,37-18,-1-2,1 0,-1-2,1-1,-22-3,40-2,26-1,345-33,-349 36,19 0,-1-2,1-1,-1-1,-1-2,1 0,-1-2,20-11,-45 20,-1 1,0-1,1 0,-1 0,0 0,0-1,0 1,0 0,0-1,0 0,0 1,0-1,0 0,-1 0,1 0,-1 0,1 0,-1 0,0 0,0 0,0-1,0 1,0 0,-1-1,1 1,-1-1,1 1,-1-1,0 1,0-1,0 1,0-1,-1 1,1-1,-1 1,1 0,-1-1,0 1,0-1,0 1,0 0,0 0,-1 0,0-1,-5-2,-1 0,1 0,-1 1,0 0,-1 1,1 0,-1 0,1 1,-1 0,0 0,0 1,0 0,1 0,-1 1,0 1,0 0,0 0,0 0,-2 2,7-2,-1 0,0 1,1 0,0 0,-1 1,1-1,0 1,0 0,1 0,-1 0,0 0,1 1,0-1,0 1,0 0,0 0,1 0,-1 0,1 0,0 1,1-1,-1 1,1 0,-1-1,1 1,1 0,-1 0,1-1,0 1,0 0,0 0,1 0,-1 0,1-1,0 1,1 0,-1-1,1 1,0-1,0 0,0 1,1-1,-1 0,1 0,0 0,2 0,1 2,0-1,1 0,0 0,0-1,0 0,0 0,1-1,0 0,-1 0,1-1,0 0,0-1,1 1,-1-1,0-1,0 0,1 0,-1 0,0-1,0 0,4-2,0 1,-1-1,1-1,-1 0,0 0,0-1,0 0,0-1,-1-1,0 1,-1-2,1 1,-1-1,-1-1,3-2,-8 7,-3 4,0 1,1-1,-1 1,0 0,0-1,0 1,0-1,0 1,1-1,-1 1,0-1,0 1,1-1,-1 1,0-1,1 1,-1-1,1 0,-1 1,1-1,-1 0,0 1,1-1,-1 0,1 1,-1-1,1 0,0 0,-1 0,1 0,-1 1,1-1,-1 0,1 0,-1 0,1 0,0 0,-1 0,1 0,-1-1,1 1,-1 0,1 0,-1 0,1 0,-1-1,1 1,-1 0,1-1,-1 1,1 0,-1-1,1 1,-1 0,0-1,1 1,-1-1,0 1,1-1,-1 1,0-1,0 1,1-1,-1 1,0-1,0 1,0-1,0 0,0 1,0-1,7 8,0 0,0 0,1-1,-1 0,1 0,1-1,-1 1,1-2,0 0,0 0,0 0,0-1,1-1,-1 1,1-1,0-1,-1 0,2-1,9 4,1-1,0 0,0-2,1-1,-1-1,0 0,0-2,0 0,-1-1,1-2,-1 0,6-3,-21 7,0-1,0 0,-1 0,1 0,0 0,-1-1,0 0,0 0,0 0,0 0,-1-1,0 1,0-1,0 0,0 0,-1 0,1-1,-2 1,1 0,0-1,-1 1,0-1,0 0,-1 1,0-1,0 0,0 1,0-1,-1 0,0 1,0-1,-1 1,1-1,-1 1,-1 0,1 0,-1 0,1 0,-4-4,1 3,0 0,0 0,-1 1,1 0,-1 0,0 1,-1-1,1 1,-1 1,1-1,-1 1,0 0,-1 1,1-1,0 2,-1-1,1 1,-1 0,1 0,-1 1,0 0,1 1,-1-1,1 1,-1 1,1-1,-1 2,1-1,-2 2,7-4,1 0,-1 1,1-1,-1 1,1 0,-1-1,1 1,0 0,-1 0,1 0,0 0,0 0,0 0,0 0,0 1,0-1,0 0,0 1,0-1,1 0,-1 1,0-1,1 1,-1-1,1 1,0-1,-1 1,1 0,0-1,0 1,0-1,0 1,0-1,0 1,1 0,-1-1,1 1,-1-1,1 1,-1-1,1 0,0 1,6 4,0-1,1 0,-1-1,1 0,0 0,0-1,1 0,-1 0,1-1,-1 0,1 0,1-1,1 1,5 2,-9-4,0 1,0 0,0 0,0 1,-1 0,1 0,-1 0,1 1,-1 0,0 0,0 1,0 0,-1 0,1 0,-1 1,0-1,0 1,-1 0,1 1,1 2,-1 9,0 0,-2 0,1 0,-2 1,0-1,-2 1,0-1,-2 17,2 0,2 430,-3-314,1-147,-1 0,0 0,0 0,0 0,0 0,0 0,-1 0,1-1,-1 1,0 0,0-1,0 0,0 1,0-1,0 0,-1 0,1 0,-1 0,0-1,1 1,-1-1,0 1,0-1,0 0,0 0,0-1,0 1,0 0,0-1,0 0,0 0,-2 0,-6 0,1-1,0 0,-1 0,1-1,0-1,0 0,0 0,0-1,-2-1,4 1,0 0,1 0,0 0,0-1,0 0,0-1,1 1,-1-1,2-1,-1 1,1-1,0 0,0 0,0 0,1-1,1 0,-1 0,1 0,1 0,-1 0,1 0,1-1,-1 1,1-1,1 1,0-1,0 0,1 1,0-1,0 1,1-1,0 1,0 0,1 0,4-8,9-11,1 1,1 0,1 2,1 0,2 1,0 1,7-4,21-23,3-6,-5 4</inkml:trace>
  <inkml:trace contextRef="#ctx0" brushRef="#br0" timeOffset="13562.192">30696 669,'1'1,"0"-1,1 0,-1 0,0 0,1 0,-1 0,0 0,1 0,-1 0,0 0,1-1,-1 1,0 0,1-1,-1 1,0-1,0 0,0 1,1-1,-1 0,0 0,0 1,0-1,0 0,0 0,-1 0,1 0,0-1,0 1,-1 0,1 0,0 0,-1-1,0 1,1 0,-1 0,1-1,-1 1,0 0,0-1,0 1,0 0,0-1,0 1,0 0,-1-1,1 1,0 0,-1-1,1 1,-1 0,1 0,-1-1,0 1,1 0,-1 0,0 0,0 0,0 0,-2-2,-1 0,0 1,0-1,1 1,-2 0,1 0,0 1,0-1,0 1,-1 0,1 0,-1 0,1 1,-1-1,1 1,-1 0,1 1,-1-1,1 1,-1 0,1 0,0 0,-1 0,1 1,0 0,0 0,0 0,0 0,0 1,1-1,-1 1,1 0,-1 0,1 1,-3 3,0 0,1 0,0 0,0 1,1 0,0 0,0 0,1 0,0 0,0 1,1 0,0-1,1 1,0 0,0 0,1 0,0 0,0 0,1 0,0 0,1-1,0 1,1 0,-1-1,2 1,-1-1,3 4,-3-9,1 0,-1 0,1 0,-1-1,1 1,0-1,0 0,0 0,0 0,1-1,-1 1,0-1,1 0,-1-1,0 1,1-1,-1 1,1-1,-1-1,1 1,-1-1,1 1,-1-1,0-1,1 1,-1 0,0-1,0 0,0 0,0 0,0-1,0 0,-1 1,1-1,-1 0,0 0,0-1,0 1,0-1,1-3,44-54,-41 62,-10 15,2-11,-1 3,-6 77,8-83,0 1,0 0,0-1,1 1,-1 0,1-1,-1 1,1 0,0-1,0 1,0-1,0 1,1-1,-1 0,1 0,-1 1,1-1,0 0,0 0,0-1,0 1,0 0,0-1,1 1,-1-1,0 0,1 1,-1-1,1 0,4-2,-1 1,0-1,1 0,-1-1,0 1,0-1,0 0,0-1,0 0,-1 0,1 0,-1 0,0-1,0 0,0 0,0 0,-1-1,0 1,0-1,0 0,0-1,-1 1,0-1,0 1,0-1,0-2,12-24,-2 0,-1-1,-1 0,-2-1,4-29,-13 61,0 0,0 1,0-1,0 1,0-1,0 1,0 0,0-1,1 1,-1-1,1 1,-1-1,1 1,-1 0,1-1,0 1,0 0,-1 0,1-1,0 1,0 0,0 0,0 0,1 0,-1 0,0 0,0 1,0-1,1 0,-1 1,0-1,1 0,-1 1,1 0,-1-1,1 1,-1 0,1 0,13 3,1 1,-1 1,0 0,0 1,0 1,-1 0,0 1,4 3,-13-7,0 0,-1 0,0 1,0-1,0 1,0 0,-1 0,0 0,0 0,0 0,0 1,-1 0,0-1,0 1,-1 0,1 0,-1 0,-1 0,1 0,-1 0,0 0,0 0,-1 0,0 0,0 0,0 0,-1 0,0 0,0 0,0-1,-2 2,-4 17,4-15,0 0,1 0,0 1,1 0,0 0,1-1,0 1,0 8,1-15,1-1,-1 1,1-1,0 0,0 1,0-1,0 0,0 1,1-1,-1 0,1 0,-1 0,1 0,0 0,0-1,0 1,0 0,0-1,0 0,0 1,0-1,1 0,-1 0,0 0,1 0,-1-1,2 1,70 6,-61-10,0 0,1-1,-1 0,-1-1,1-1,-1 0,0 0,0-1,-1-1,0 0,0 0,-1-1,0 0,0-1,-1 0,-1-1,0 0,0 0,-1-1,0 0,-1 0,0 0,-1-1,-1 0,0 0,-1 0,0-1,-1 1,0-1,-1 1,-1-2,1 12,-1 1,1 0,-1 0,0-1,1 1,-1 0,0-1,0 1,-1 0,1-1,0 1,-1 0,1 0,-1-1,0 1,0 0,0 0,0 0,0 0,0 0,-1 0,1 0,-1 0,1 1,-1-1,0 0,0 1,1 0,-1-1,0 1,0 0,0 0,0 0,-1 0,1 0,0 1,0-1,-1 0,1 1,0 0,-1 0,1 0,0 0,0 0,-1 0,1 0,0 1,-1-1,1 1,-7 5,0 0,1 0,0 1,0 0,0 1,1-1,0 2,1-1,0 1,0 0,1 0,0 0,1 1,0 0,0 0,1 0,0 0,1 0,0 1,1-1,0 1,0 6,2-7,0-1,1 1,0-1,0 1,1-1,0 0,1 0,0 0,0 0,1-1,0 1,0-1,1 0,0-1,0 0,1 0,0 0,1-1,-1 0,1 0,5 3,12 6,0-2,0 0,2-2,-1 0,1-2,21 4,26 4</inkml:trace>
  <inkml:trace contextRef="#ctx0" brushRef="#br0" timeOffset="1254.066">9693 1097,'19'-10,"0"-1,-1 0,0-1,-1-1,12-12,-23 19,6-2,0-2,0 1,-1-2,-1 1,0-1,0-1,-1 0,-1 0,0-1,-1 0,0 0,-1-1,0 0,-1 0,1-7,-6 18,0-1,-1 1,1 0,-1-1,1 1,-1 0,0 0,0 0,-1 0,1 0,-1 0,1 0,-1 0,0 0,0 1,0-1,-1 1,1-1,0 1,-1 0,0 0,1 0,-1 0,0 1,0-1,0 1,0 0,0 0,-1 0,1 0,0 0,0 0,-1 1,1 0,0 0,-1 0,1 0,0 0,0 1,-1-1,1 1,0 0,0 0,0 0,-1 0,1 1,1-1,-1 1,0 0,0 0,1 0,-3 2,-3 3,1 0,0 1,1 0,-1 0,1 1,1 0,0 0,0 0,1 1,0-1,0 1,1 0,0 0,1 1,1-1,-1 0,1 1,1-1,0 0,1 1,0-1,0 1,1-1,0 0,3 7,0-5,-1 0,2 0,0 0,0-1,1 0,1 0,0-1,0 1,1-2,0 1,1-1,0-1,0 0,1 0,0-1,0-1,0 1,1-2,0 0,1 0,-1-1,1-1,-1 0,1 0,0-2,7 1,38 2</inkml:trace>
  <inkml:trace contextRef="#ctx0" brushRef="#br0" timeOffset="2108.881">10589 763,'-14'3,"0"0,0 0,1 1,-1 1,1 1,0 0,0 0,1 1,0 1,0 0,0 1,1 0,1 0,0 1,0 1,1 0,0 0,1 1,0 0,1 0,0 1,1 0,0 0,1 0,1 1,0 0,-1 11,4-20,0 0,0 0,0 0,1 0,0 0,0 0,0 0,1 0,-1 0,1 0,0 0,1 0,-1 0,1 0,0-1,0 1,1-1,-1 1,1-1,0 0,0 0,1 0,-1 0,1-1,0 1,0-1,0 0,0 0,0 0,1-1,-1 0,1 0,0 0,-1 0,1-1,0 1,0-1,0 0,0-1,1 1,14-4,-1 0,0 0,0-2,0 0,0-2,-1 0,0-1,-1 0,1-2,-2 0,1-1,-2 0,1-1,-2-1,0-1,0 0,0-2,10-10,-2-1,-1-1,-1-1,-1-1,-1-1,-2 0,-2-1,0-1,-3 0,0-1,3-25,-4 9,-2 0,-3 0,-2 0,-2-1,-2 1,-3-1,-8-44,10 81,0-1,-1 1,-1 0,0 0,-1 0,0 0,-1 1,-1 0,-4-7,10 19,1 0,-1 0,0 0,1 0,-1 0,0 0,0 0,1 0,-1 0,0 1,0-1,0 0,0 1,0-1,0 1,0-1,0 1,0 0,0-1,-1 1,1 0,0 0,0-1,0 1,0 0,0 0,-1 0,1 1,0-1,0 0,0 0,0 1,0-1,0 0,0 1,0-1,0 1,0-1,0 1,0 0,0 0,0-1,0 1,0 0,1 0,-1 0,0 0,0 0,1 0,-1 0,1 0,-1 0,-26 60,19-27,1 1,2 0,2 1,1-1,2 1,1-1,2 1,1-1,2 0,1 0,12 31,9 18,5-1,3-2,3-2,14 16,8 13,-61-108,0 1,1 0,-1-1,0 1,0 0,1-1,-1 1,0-1,1 1,-1-1,1 1,-1-1,1 1,-1-1,1 1,-1-1,1 1,-1-1,1 0,-1 1,1-1,0 0,-1 0,1 1,0-1,-1 0,1 0,0 0,-1 0,1 0,0 0,-1 0,1 0,0 0,-1 0,1 0,0 0,-1-1,1 1,-1 0,1 0,0-1,-1 1,1 0,-1-1,1 1,-1-1,1 1,-1-1,1 1,-1-1,1 1,-1-1,0 1,1-1,-1 1,0-1,1 0,-1 1,0-1,0 0,0 1,0-1,1 0,-1 1,0-1,0 0,50-92,-34 60,2 0,1 1,1 1,2 1,16-16,-38 45,0 0,1 0,-1 0,1 0,-1 0,1 0,0 0,-1 0,1 0,0 0,0 0,0 1,0-1,-1 0,1 1,0-1,0 0,0 1,1-1,-1 1,0 0,0-1,0 1,0 0,0-1,0 1,0 0,1 0,-1 0,0 0,0 0,0 1,0-1,1 0,-1 0,0 1,0-1,0 1,0-1,0 1,0-1,0 1,0-1,0 1,0 0,0 0,-1 0,1-1,0 1,0 0,-1 0,1 1,27 145,-27-140,0 0,0 0,0 0,1 0,0 0,0 0,1 0,-1-1,2 0,-1 1,1-1,0 0,0 0,0-1,1 0,0 1,0-1,1-1,-1 1,1-1,0 0,0 0,0-1,3 1,1-3,1 0,-1-1,1-1,-1 0,1 0,-1-1,1 0,-1-1,0 0,0-1,-1 0,1 0,-1-1,0 0,0-1,0 0,-1-1,0 1,0-1,0-1,-1 0,-1 0,1 0,-1-1,0 0,0-1,1-4,-1 0,0 0,-1 0,-1-1,0 1,-1-1,0 0,-2-1,1 1,-2 0,0 0,-1-2,-4 59,4-22,1 0,1-1,0 1,2 0,0-1,6 17,-7-28,0-1,1 0,0 0,1 0,0 0,0 0,0-1,1 0,-1 0,2 0,-1 0,1-1,-1 0,1 0,1-1,-1 1,1-1,0-1,0 1,29 7,-5-6</inkml:trace>
  <inkml:trace contextRef="#ctx0" brushRef="#br0" timeOffset="2377.559">11739 362,'-16'-7,"-7"-4,-3-1,4 4,12 11,17 11,18 15,17 11,1-1</inkml:trace>
  <inkml:trace contextRef="#ctx0" brushRef="#br0" timeOffset="2767.935">12139 963,'30'-39,"-2"-1,-2-1,-2-2,-2 0,-2-1,4-15,-9 21,-1-1,-2 0,-1-1,-3 0,-1-1,-2 0,-1 0,-3 0,-2-25,1 65,0-6,0-1,-1 1,0 0,0 0,0 0,-1 0,0 0,0 0,-1 0,0 0,0 1,-1 0,1-1,-1 1,-1 1,-2-4,5 9,0-1,0 1,0 0,-1-1,1 1,0 0,0 1,0-1,-1 0,1 1,0-1,0 1,0-1,0 1,0 0,0 0,0 0,0 0,0 0,0 1,0-1,1 1,-1-1,1 1,-1-1,1 1,-1 0,1 0,0 0,0 0,0 0,0 0,0 0,0 0,1 0,-1 0,1 0,-1 1,-9 27,0 1,2 0,1 1,1 0,2 0,1 0,2 31,-1 10,3-1,3 0,3-1,4 1,12 41,-18-93,1-1,0-1,2 1,0-1,1 0,1-1,1 0,4 4,-12-16,1-1,0 1,0-1,0 1,1-1,0 0,0-1,0 1,0-1,0 0,1 0,-1-1,1 1,0-1,-1-1,1 1,0-1,0 0,0 0,0-1,1 1,-1-1,0-1,0 1,0-1,0 0,0-1,3 0,4-5,-1 0,1-1,-1 0,0-1,-1 0,0 0,-1-2,0 1,0-1,-1-1,-1 1,0-2,-1 1,0-1,0 0,-2 0,1-1,-2 0,0 0,-1 0,0 0,0-10,2-26,-14 73,6-12,-12 105,15-111,0 0,0 1,1-1,0 0,0 0,0 0,0 0,1 0,0 0,0 0,0 0,0-1,1 1,0-1,0 0,0 0,1 0,-1 0,1 0,3 2,12 6</inkml:trace>
  <inkml:trace contextRef="#ctx0" brushRef="#br0" timeOffset="2937.047">12795 375,'5'9,"10"8,2 0</inkml:trace>
  <inkml:trace contextRef="#ctx0" brushRef="#br0" timeOffset="3407.642">13102 0,'1'774,"-1"-747,-1 14,3 0,1 0,2 0,6 26,-11-66,0 0,0 0,0 0,0 0,-1 0,1 0,0-1,1 1,-1 0,0 0,0 0,0 0,0 0,1 0,-1 0,0-1,1 1,-1 0,1 0,-1-1,1 1,-1 0,1 0,0-1,-1 1,1 0,0-1,-1 1,1-1,0 1,0-1,-1 0,1 1,0-1,0 0,0 1,0-1,0 0,0 0,-1 0,1 0,0 0,0 0,0 0,0 0,0 0,0 0,0 0,0-1,-1 1,1 0,0-1,0 1,0 0,-1-1,1 1,0-1,0 1,-1-1,1 0,72-109,-45 61,-17 30,2-3,0 0,1 1,1 1,1 0,1 1,15-14,-30 32,-1 0,0-1,1 1,-1 0,0 0,1-1,-1 1,1 0,0 1,-1-1,1 0,0 0,0 1,-1-1,1 1,0-1,0 1,0 0,-1 0,1 0,0 0,0 0,0 0,0 0,0 1,-1-1,1 1,0-1,0 1,-1 0,1 0,0 0,-1-1,1 2,-1-1,1 0,-1 0,1 0,-1 1,1 0,2 7,0 1,-1-1,0 0,-1 1,0 0,0-1,-1 1,-1 0,1 0,-2 0,1 0,-1-1,-1 1,0 0,-2 5,0-2,-1-1,0 0,-1 0,0-1,-1 0,-1 0,1 0,-2-1,1 0,-2-1,1 0,-1 0,0-1,-1 0,0-1,0 0,-1-1,1-1,-2 1,1-2,0 0,-1 0,0-1,0 0,1-1,-6-1,17 0,0-1,0 0,0 1,0-1,0 0,0 0,0 1,-1-1,1 0,0 0,0 0,0 0,0-1,-1 1,1 0,0 0,0-1,0 1,0-1,0 1,0-1,0 1,0-1,0 0,0 1,0-1,0 0,1 0,-1 0,0 1,0-1,1 0,-1 0,1 0,-1 0,1 0,-1 0,1-1,-1 1,1 0,0 0,0 0,0 0,-1 0,1-1,7-12</inkml:trace>
  <inkml:trace contextRef="#ctx0" brushRef="#br0" timeOffset="5026.906">13637 1004,'13'-35,"-2"1,-2-2,-1 1,-1-1,-2 0,-2-1,-1 1,-2-1,-2 1,-1-1,-7-33,-13 21,15 47,16 17,6-5,0-1,0-1,1 0,0-1,0 0,1-2,0 0,0 0,0-2,10 2,-6-1,7 2,-20-6,-1 0,1 1,-1-1,0 1,1 1,-1-1,0 1,1 0,-1 0,0 1,0 0,-1 0,1 0,-1 1,0 0,1 0,-2 0,1 1,0 0,-1 0,0 0,0 0,0 0,-1 1,0 0,0-1,-1 1,2 5,-3 5,-1 0,0 0,-1-1,-1 1,-1 0,0 0,-2 1,1-3,1 1,0 0,1 0,1 0,0 0,1 0,1 0,0 1,0-13,0 0,0 1,0-1,0 0,0 0,1 0,0 0,-1 0,1 0,0 0,0-1,1 1,-1-1,1 0,-1 1,1-1,0 0,-1 0,1-1,0 1,0 0,0-1,1 0,-1 0,0 0,2 0,91 6,-48-12,0-3,0-1,-1-2,-1-2,0-3,30-14,-66 27,1 0,-1-2,0 1,0-1,0 0,-1-1,0 0,0-1,-1 1,1-2,-1 1,-1-1,0-1,0 1,0-1,-1 0,0-3,-5 10,-1 0,1-1,-1 1,0-1,0 1,0 0,0-1,-1 1,1-1,-1 1,1-1,-1 1,0 0,0 0,0-1,0 1,0 0,0 0,-1 0,1 0,-1 0,1 0,-1 1,0-1,0 0,0 1,0 0,0-1,0 1,0 0,0 0,-2-1,-77-24,76 24,0 0,-1 1,0-1,1 1,-1 0,0 0,0 1,1-1,-1 1,0 1,0-1,1 1,-1 0,0 0,1 1,-1 0,1 0,-1 0,1 0,0 1,0 0,0 0,0 0,1 1,-1 0,1 0,0 0,0 0,0 1,1-1,0 1,0 0,-2 3,4-3,1 1,-1 0,1 0,0 0,0 0,1 0,-1 0,1 0,1 0,-1-1,1 1,0 0,0-1,1 0,0 1,0-1,0 0,0 0,1-1,0 1,0-1,0 1,0-1,1-1,0 1,-1-1,1 1,1-1,-1-1,0 1,1-1,-1 0,1 0,0-1,0 1,-1-1,1-1,0 1,0-1,0 0,0 0,0-1,0 1,0-1,0-1,4-1,0 0,-1 0,0-1,0-1,-1 1,1-1,-1-1,0 0,0 0,-1 0,0-1,0 0,0 0,-1-1,3-5,-9 12,1 0,-1 1,0-1,1 0,-1 1,0-1,1 0,-1 1,1-1,-1 1,1-1,-1 1,1-1,-1 1,1-1,-1 1,1-1,0 1,-1 0,1-1,0 1,-1 0,1 0,0 0,0-1,-1 1,1 0,0 0,0 0,-1 0,1 0,0 0,-1 0,1 1,0-1,0 0,-1 0,1 0,0 1,-1-1,1 0,0 1,-1-1,1 1,-1-1,1 1,0-1,-1 1,1-1,-1 1,0-1,1 1,-1-1,1 1,-1 0,0-1,1 1,-1 0,0 0,0-1,0 1,0 0,1-1,-1 1,0 0,0 0,2 6,1 0,0-1,1 0,0 1,0-2,0 1,1 0,0-1,0 0,0 0,0 0,1 0,0-1,0 0,0 0,1-1,-1 0,1 0,0 0,0-1,3 1,-8-3,1 0,0 0,-1-1,1 1,-1 0,1-1,-1 1,1-1,-1 0,0 0,1 0,-1 0,0 0,0-1,0 1,0-1,0 1,0-1,0 0,0 0,-1 0,1 0,0 0,-1 0,0 0,0 0,1-1,-1 1,20-71,-12-135,-9 206,0 0,0-1,1 1,-1 0,0 0,1 0,-1-1,1 1,0 0,0 0,0 0,0 0,0 0,0 0,0 1,1-1,-1 0,1 1,-1-1,1 1,0-1,0 1,-1 0,1-1,0 1,0 0,0 0,0 1,1-1,-1 0,0 1,0-1,0 1,0 0,1-1,-1 1,0 0,0 0,1 1,-1-1,2 1,7 1,-1 0,1 1,0 0,-1 1,0 1,0-1,0 1,-1 1,1 0,-1 0,0 1,-1 0,0 1,0-1,-1 2,0-1,0 1,-1 0,0 0,0 1,-1 0,-1 0,1 0,-2 0,1 1,-1 0,-1-1,0 1,-1 0,0 8,4 186,-4-202,-1 0,1 1,0-1,0 0,0 0,0 0,0 0,1-1,0 1,-1 0,1-1,0 1,0-1,0 1,1-1,-1 0,0 0,1 0,0 0,-1 0,1-1,0 1,0-1,0 0,0 0,0 0,0 0,0 0,0-1,0 1,1-1,1 0,105-11,-91 7,0-1,-1 0,1-1,-1-1,0-1,-1-1,0 0,-1-1,1-1,-2-1,0 0,0-1,-1 0,-1-1,0-1,-1 0,-1-1,0 0,-1-1,-1 0,1-4,-8 19,-1-1,1 1,-1-1,0 0,0 0,-1 1,1-1,-1 0,1 0,-1 0,0 0,0 0,0 1,0-1,0 0,-1 0,0 0,1 0,-1 1,0-1,0 0,0 1,-1-1,1 0,-1 1,1 0,-1-1,0 1,0 0,0 0,0 0,0 0,-1 0,1 1,0-1,-3 0,3 1,-1 1,0 0,1 0,-1 0,1 0,-1 0,1 1,-1-1,1 1,-1 0,1-1,-1 1,1 0,0 1,-1-1,1 0,0 1,0-1,0 1,0 0,0-1,0 1,1 0,-1 0,0 0,1 0,-1 1,-28 66,29-64,0 1,1-1,-1 0,1 1,0-1,1 0,-1 0,1 1,0-1,1 0,-1 0,1 0,0 0,0 0,0-1,1 1,0 0,0-1,0 0,0 0,1 0,-1 0,1 0,0-1,0 1,7 3,0 1,0-1,1-1,0 0,0 0,0-1,1-1,0 0,7 1,38 4,0-1,0-4,1-2,34-4,-61 2,0-1,-1-2,1-1,-1-2,1-1,-1-1,27-11,-52 15,1 1,-1 0,0-1,0-1,-1 1,1-1,-1 1,0-2,0 1,1-3,-4 6,-1 0,1 0,-1 0,0 0,0 0,0-1,0 1,0 0,-1-1,1 1,-1 0,1-1,-1 1,0-1,0 1,0-1,0 1,0-1,-1 1,1 0,-1-1,0 1,1 0,-1-1,0 1,0 0,-1 0,1 0,0 0,-1 0,0-1,-5-3,0 1,-1 0,0 0,0 0,0 1,-1 0,1 1,-1-1,0 2,0-1,0 1,0 1,-1 0,1 0,0 1,0 0,-1 0,-6 2,11-2,1 0,-1 0,1 1,0 0,-1-1,1 1,0 1,0-1,0 0,0 1,0 0,0 0,0 0,0 1,1-1,-1 1,1 0,0 0,0 0,0 0,0 1,0-1,1 1,0 0,-1 0,2-1,-1 1,0 1,1-1,-1 0,1 0,0 0,1 1,-1-1,1 1,0-1,0 0,0 1,0-1,2 4,0-1,0 0,0-1,1 1,0-1,1 1,-1-1,1 0,0-1,0 1,1-1,0 1,0-1,0-1,1 1,-1-1,1 0,0 0,0-1,1 1,-1-1,1-1,0 1,3 0,0 0,0 0,-1-1,1 0,0-1,0 1,0-2,0 0,0 0,0-1,0 0,0 0,0-1,0-1,-1 0,1 0,4-3,-11 5,0 0,0-1,0 1,0-1,-1 0,1 0,-1 0,1-1,-1 1,0 0,1-1,-1 0,0 1,-1-1,1 0,0 0,-1 0,0 0,1-1,-2 4,0-1,0 1,-1-1,1 0,0 1,0-1,0 1,0-1,0 1,-1-1,1 1,0-1,0 1,-1-1,1 1,0-1,-1 1,1-1,0 1,-1 0,1-1,-1 1,1 0,-1-1,1 1,-1 0,1 0,-1-1,1 1,-1 0,1 0,-1 0,0 0,1 0,-1 0,1 0,-1 0,1 0,-1 0,1 0,-1 0,0 0,1 0,-1 0,1 0,-1 1,1-1,-1 0,1 0,-1 1,1-1,-1 0,1 1,0-1,-1 1,1-1,-1 0,1 1,0-1,-1 1,-1 2,1-1,-1 1,0 0,1 0,0 0,-1 0,1 0,0 0,1 0,-1 0,1 0,-1 0,1 1,0-1,0 0,0 0,0 0,1 1,-1-1,1 0,0 0,0 0,0 0,1 0,-1 0,0 0,1-1,0 1,0 0,0-1,0 1,0-1,0 0,1 0,-1 0,1 0,-1 0,1 0,0-1,0 1,0-1,24 13,1-1,0-1,0-2,1-1,0-1,1-1,0-2,0-1,0-2,27 0,20 2</inkml:trace>
  <inkml:trace contextRef="#ctx0" brushRef="#br0" timeOffset="9698.219">24934 936,'-11'-8,"0"1,0 1,0 0,-1 0,0 1,0 0,-1 1,1 1,-1 0,0 0,1 2,-1-1,-9 1,14 1,0 1,0 0,0 0,0 0,1 1,-1 0,0 0,0 1,1 0,0 1,0-1,0 2,0-1,0 1,1-1,0 2,0-1,0 1,1 0,0 0,0 0,-1 3,-23 62,28-69,1 1,-1-1,1 0,-1 0,1 1,0-1,0 0,0 1,0-1,0 0,1 1,-1-1,1 0,-1 0,1 1,0-1,0 0,0 0,0 0,0 0,0 0,1 0,-1-1,1 1,-1 0,1 0,0-1,-1 1,1-1,0 0,1 1,3-1,0-1,0 1,0-1,0-1,0 1,0-1,0 0,0 0,0 0,0-1,0 0,0 0,-1-1,1 1,-1-1,0-1,0 1,0-1,1-1,15-10,-2-1,0-1,0-1,-2 0,0-1,-1-1,-1-1,-1 0,-1-1,-1-1,-1 0,0 0,-2-1,-1 0,-1-1,-1 1,-2-1,0-1,-1 1,-2-1,-1-14,1 38,0-6,-1-1,0 0,0 0,0 1,-1-1,0 0,-1 1,0-1,0 1,-1 0,0 0,-1 0,-3-7,6 14,-1 0,1 0,-1 0,1 1,-1-1,1 0,-1 1,1-1,-1 1,0-1,1 1,-1 0,0 0,1-1,-1 1,0 0,0 1,1-1,-1 0,0 0,1 1,-1-1,0 1,1 0,-1-1,1 1,-1 0,1 0,-1 0,1 0,0 0,-1 0,1 0,0 0,0 1,0-1,0 0,0 1,0-1,0 1,1-1,-1 1,0 0,1 0,-10 15,0 1,2 1,0 0,2 0,0 0,1 1,0 0,2 0,1 0,0 0,1 5,-1-6,1 1,0-1,1 1,2-1,0 1,0-1,2 0,1 0,0 0,1-1,1 1,1-1,1-1,0 0,1 0,1-1,0 0,1 0,3 1,-9-13,0 0,0 0,0-1,0 0,1 0,-1 0,1-1,0 0,0 0,0 0,0-1,0 0,0-1,0 0,0 0,0 0,0-1,0 0,0 0,0-1,0 0,0 0,-1 0,1-1,-1 0,0 0,0-1,0 0,0 0,0 0,-1-1,0 0,0 0,0 0,-1-1,1 1,0-3,1-1,0-1,0 0,-1 0,0-1,-1 1,0-1,-1 0,0 0,0 0,-2-1,1 1,-1-1,-1 1,0-1,-1 1,0 0,-1-5,2 15,0-1,0 1,0 0,0 0,0 0,0-1,0 1,0 0,-1 0,1 0,-1 0,1 0,0 0,-1 0,0 0,1 0,-1 0,0 0,1 0,-1 0,0 0,0 0,0 0,0 1,0-1,0 0,0 1,0-1,0 1,0-1,0 1,0-1,0 1,-1 0,1 0,0 0,0-1,0 1,0 0,-1 0,1 1,0-1,0 0,0 0,0 0,-1 1,1-1,0 1,0-1,0 1,0-1,0 1,0 0,0-1,0 1,0 0,1 0,-1 0,0 0,0-1,1 1,-1 0,0 0,1 1,-1-1,1 0,-1 0,1 0,0 0,-1 1,-1 3,0 1,0-1,1 1,0-1,-1 1,2 0,-1-1,1 1,0 0,0-1,0 1,1 0,0-1,0 1,1-1,-1 1,1-1,0 0,1 1,-1-1,1 0,0 0,0-1,1 1,-1-1,1 0,2 2,5 5,1 0,0-1,0-1,1 0,0-1,1 0,0-1,0 0,7 1,49 15</inkml:trace>
  <inkml:trace contextRef="#ctx0" brushRef="#br0" timeOffset="6062.596">18303 135,'24'182,"-7"2,-6 102,-7-138,10-58,-13-87,0-1,0 0,0 1,1-1,-1 0,0 0,1 0,0 0,-1 0,1 0,0 0,0-1,0 1,0-1,0 1,0-1,1 0,-1 1,0-1,1-1,-1 1,0 0,1 0,-1-1,1 0,0 1,-1-1,1 0,-1 0,1 0,-1-1,1 1,1-1,13-5,0 0,0-1,-1-1,0-1,-1 0,0-1,0-1,-1 0,0-1,-1 0,-1-1,0 0,3-6,48-78,-60 93,-9 21,2-3,0-1,2 1,-1 0,2 0,0 1,1-1,0 0,2 9,-1-18,-1 0,2-1,-1 1,0-1,1 1,0-1,0 1,0-1,0 0,1 0,0 0,0 0,0 0,0-1,0 1,1-1,0 0,-1 0,1 0,0 0,1-1,-1 0,0 0,1 0,-1 0,5 0,25 4,-3-5</inkml:trace>
  <inkml:trace contextRef="#ctx0" brushRef="#br0" timeOffset="6241.12">18904 575,'-16'-4,"-10"-2,-4 0,-1-1,4 1,2 1,-3 2,5 1</inkml:trace>
  <inkml:trace contextRef="#ctx0" brushRef="#br0" timeOffset="7600.19">18103 401,'10'-6,"2"0,-1 1,1 0,-1 1,1 1,1-1,-1 2,2-1,-6 2,94-17,0 4,0 5,1 5,83 7,-133-1,-1 2,0 3,0 1,0 3,25 11,-67-20,-1 1,0 1,1-1,-1 2,-1-1,1 1,0 1,-1-1,0 1,-1 1,1 0,-1 0,-1 0,1 1,-1 0,-1 0,1 0,-1 1,-1 0,1 0,-2 0,1 0,0 6,0 14,-2-1,-1 1,-1 0,-1-1,-5 27,-2 34,7-86,1 1,-1-1,1 1,0 0,-1-1,2 1,-1-1,0 1,1 0,0-1,0 1,0-1,0 1,0-1,1 0,-1 1,1-1,0 0,0 0,0 0,0 0,1-1,-1 1,1-1,0 1,0-1,0 0,0 0,0 0,0 0,0-1,1 1,-1-1,0 0,1 0,3 0,-1-1,0 0,0 0,1-1,-1 0,0 0,0 0,0-1,0 0,0 0,0 0,0-1,-1 0,1 0,-1 0,0-1,0 0,0 0,-1 0,4-4,76-102,-84 110,37-66,-33 92,-9 25,2-37,1 1,1-1,0 1,1-1,1 1,0-1,1 1,0-1,3 9,-4-21,0 1,0-1,0 1,0-1,1 1,-1-1,1 1,-1-1,1 0,0 0,0 0,0 0,0 0,0-1,1 1,-1 0,0-1,1 0,-1 1,1-1,-1 0,1 0,0-1,-1 1,1-1,0 1,0-1,-1 0,1 0,0 0,0 0,1 0,3-2,-1 1,0-1,1 0,-1 0,0-1,0 1,0-2,0 1,-1 0,1-1,-1 0,0-1,2-1,13-17,-2-1,0-1,-1-1,-1 0,-2-1,-1-1,2-7,9-17,-44 147,19-88,0 1,0 0,1 0,0 0,1-1,0 1,0 0,0 0,1-1,0 1,1-1,0 0,0 1,0-1,1-1,0 1,0 0,1-1,0 0,0 0,1-1,-1 1,1-1,0 0,0 0,1-1,0 0,-1 0,2 0,15 5,-1 0,2-2,-1 0,1-2,0 0,0-2,0 0,0-2,1-1,-1 0,0-2,1-1,-1-1,5-2,-19 4,1 0,-1-1,0 0,0-1,0 0,0 0,0-1,-1 0,0-1,0 0,0-1,-1 0,0 0,0 0,-1-1,0 0,-1-1,1 0,-1 0,-1 0,0 0,0-1,-1 0,0 0,-1 0,0-1,0-4,-2 6,1 0,-2-1,1 1,-2 0,1-1,-1 1,0-1,-1 1,0 0,-1 0,0 0,0 0,-1 0,0 1,0 0,-1 0,-5-6,10 13,-1 0,1 1,0-1,-1 1,1 0,-1-1,1 1,-1-1,1 1,-1 0,0-1,1 1,-1 0,1 0,-1-1,0 1,1 0,-1 0,0 0,1 0,-1 0,1 0,-1 0,0 0,1 0,-1 0,0 0,1 0,-1 1,0-1,1 0,-1 0,1 1,-1-1,1 0,-1 1,1-1,-1 1,1-1,-1 0,1 1,-1-1,1 1,0-1,-1 1,1 0,0-1,-1 1,1-1,0 1,0 0,-1 0,-9 36,6 16,2 1,3-1,2 1,2-1,10 38,-10-53,4 19,26 200,-6 61,-29-314,2 20,-1 0,-1 0,-1 0,-1 0,-1-1,-1 1,-3 6,7-28,0-1,0 1,0-1,0 1,-1-1,1 1,0-1,-1 1,1-1,-1 0,1 1,-1-1,1 1,-1-1,0 0,0 0,0 1,0-1,0 0,0 0,0 0,0 0,0 0,0 0,-1-1,1 1,0 0,-1-1,1 1,0-1,-1 1,1-1,-1 1,1-1,-1 0,1 0,-1 0,1 0,-1 0,1 0,-1 0,1 0,-1-1,1 1,0-1,-1 1,1-1,-1 1,1-1,0 0,-1 0,1 1,-1-2,-4-7,-1-1,1-1,1 1,-1-1,2 0,0 0,0 0,1-1,0 1,1-1,0 0,1-1,1 11,-13-105,5 0,5-1,5 1,-2 49,0-17,2 0,4 1,14-66,3 69,-22 69,0-1,0 1,0 0,0 0,1 0,-1 0,1 0,-1 0,1 0,0 0,0 1,0-1,0 0,0 1,0 0,0 0,1 0,-1 0,0 0,1 0,-1 0,0 1,1-1,-1 1,1-1,1 1,7 3,0 1,0-1,0 2,-1 0,1 0,-1 1,-1 0,1 0,-1 1,0 1,0-1,-1 1,0 1,3 4,-5-6,0-1,-1 1,0 0,0 1,-1-1,0 1,0 0,0 0,1 8,-4-13,0 0,-1 0,1 0,-1 1,0-1,0 0,0 0,0 0,0 1,-1-1,1 0,-1 0,0 0,0 0,0 0,0 0,-1 0,1 0,-1-1,0 1,0 0,0-1,0 0,0 1,0-1,-1 0,1 0,-2 1,-1 1,-2-1,1 1,0-1,-1 0,1 0,-1-1,0 0,0 0,0 0,0-1,0 0,0-1,0 1,0-1,0-1,-1 1,1-1,0-1,0 1,-2-2,7 1,0 1,1-1,-1 0,1 0,-1 0,1 0,0 0,0 0,0 0,0-1,0 1,0 0,1-1,-1 1,1 0,-1-1,1 1,0-1,0 1,0 0,1-1,-1 1,0-1,1 1,0 0,-1-1,1 1,0 0,0 0,0 0,0 0,1 0,-1 0,1 0,-1 0,1 0,0 0,-1 1,1-1,0 1,0-1,0 1,1 0,21-21,2 1,0 1,1 2,0 1,2 0,0 3,0 0,9-1,-23 9,-8 2,1 1,0 0,-1 0,1 1,0 0,0 0,1 1,-1 0,7 0,-14 2,0-1,0 1,0 0,-1-1,1 1,0 0,0 0,-1-1,1 1,-1 0,1 0,-1 0,1 0,-1 0,1 0,-1 0,0 0,0 0,1 0,-1 0,0 0,0 0,0 0,0 0,0 0,0 0,-1 0,1 0,0 0,0 0,-1 0,1 0,-1 0,1 0,-1 0,1 0,-1 0,0 0,-1 5,-13 106,15-108,0-1,1 1,0 0,-1 0,1-1,1 1,-1 0,1-1,-1 1,1-1,0 0,0 1,0-1,1 0,-1 0,1 0,0-1,-1 1,1-1,1 1,-1-1,0 0,0 0,1-1,-1 1,1-1,-1 1,3-1,-3 0,1 0,0 0,0-1,-1 1,1-1,0 0,0 0,0-1,0 1,-1-1,1 1,0-1,0-1,-1 1,1 0,-1-1,1 0,-1 0,0 0,3-1,15-15</inkml:trace>
  <inkml:trace contextRef="#ctx0" brushRef="#br0" timeOffset="7887.429">21056 375,'-13'-9,"-8"1,1 10,8 15,10 13,16 14,4-1</inkml:trace>
  <inkml:trace contextRef="#ctx0" brushRef="#br0" timeOffset="8336.144">21350 936,'28'-74,"-3"-1,-4 0,-3-2,-3-1,-4 1,-3-2,-4 0,-4-50,-1 121,0-1,0 0,0 1,-1-1,-1 1,1-1,-2 1,1 0,-1 0,-3-5,6 11,-1 1,1 0,-1-1,1 1,-1 0,0 0,0 0,1 0,-1 0,0 0,0 1,0-1,0 1,0-1,0 1,0 0,0-1,0 1,0 0,0 0,0 1,0-1,0 0,0 1,0-1,0 1,1-1,-1 1,0 0,0 0,0 0,1 0,-1 0,0 0,1 1,-1-1,1 0,0 1,-1-1,1 1,0 0,0-1,0 1,0 0,0 0,0 0,1 0,-1 1,-11 19,2 0,1 1,0 0,2 1,1 0,1 0,0 1,2-1,1 1,1 0,2 18,-1-9,2 1,1 0,2-1,1 0,2 0,1 0,1-1,2-1,2 0,0 0,3-1,0-1,2-1,8 9,-18-28,0 0,0 0,1-1,0 0,1-1,0 0,0-1,3 1,-10-5,0-1,0-1,1 1,-1 0,1-1,-1 0,1 0,-1 0,1-1,0 0,-1 1,1-2,0 1,-1 0,1-1,0 0,-1 0,1 0,-1-1,0 0,1 0,-1 0,0 0,4-3,5-6,0-1,-1 0,0-1,0 0,-2-1,1 0,-1-3,12-14,-22 31,0-1,0 0,0 1,0-1,0 1,0-1,0 0,0 1,0-1,0 1,1-1,-1 0,0 1,0-1,1 1,-1-1,0 1,1-1,-1 1,0-1,1 1,-1 0,1-1,-1 1,1-1,-1 1,1 0,-1 0,1-1,-1 1,1 0,-1 0,1-1,0 1,-1 0,1 0,-1 0,1 0,0 0,-1 0,1 0,-1 0,1 0,-1 0,1 0,0 1,-1-1,1 0,-1 0,1 0,-1 1,1-1,-1 0,1 1,-1-1,1 0,-1 1,1-1,-1 1,0-1,1 1,-1-1,1 1,-3 57,0-52,1-1,0 1,0 0,1 0,-1 0,1 0,1 0,-1 0,1 0,0 0,0 0,1 0,0-1,0 1,0 0,1-1,0 0,0 1,0-1,0-1,1 1,0 0,0-1,4 4,-3-5,0 0,1-1,-1 1,1-1,0 0,0-1,0 1,-1-1,1-1,0 1,1-1,-1 0,0 0,0 0,0-1,0 0,-1 0,1-1,0 0,0 0,-1 0,1-1,-1 1,0-1,1-1,-1 1,-1-1,1 1,-1-2,1 1,-1 0,0-1,-1 0,1 0,-1 0,0 0,0 0,0-1,-1 1,0-1,0 0,1-4,-1 1,0 0,-1 0,1 0,-2-1,1 1,-1 0,-1-1,0 1,0 0,0 0,-2-1,1 1,-3-6,3 10,0 0,0 0,0 1,-1-1,0 1,1 0,-2-1,1 1,0 0,-1 1,0-1,0 1,0 0,0 0,0 0,-1 0,1 1,-1-1,0 1,1 1,-1-1,0 0,0 1,0 0,-3 0,5 2,0-1,0 0,0 1,0 0,0-1,0 1,0 0,0 1,1-1,-1 1,0-1,1 1,-1 0,1 0,-1 0,1 0,0 0,0 0,0 1,0-1,1 1,-1-1,0 1,1 0,0-1,0 1,0 0,0 0,0 0,0 0,1 0,0 0,-1 0,1 0,0 0,1 1,-1-1,0 0,1 0,0 0,-1 0,1 0,1-1,-1 1,0 0,1 0,0 0,3 6,1 1,0-2,1 1,0-1,0 1,1-2,0 1,0-1,1-1,-1 0,9 5,22 12</inkml:trace>
  <inkml:trace contextRef="#ctx0" brushRef="#br0" timeOffset="8724.335">22260 936,'10'-38,"-1"1,-2-2,-1 1,-2-1,-2 0,-2 0,-1 0,-5-30,-20 5,52 93,123 63,-122-79,0 2,-1 1,-1 0,0 2,20 20,-41-34,0-1,-1 1,1 0,-1 0,0 1,0-1,-1 1,1-1,-1 1,0 0,0 0,-1 0,1 0,-1 0,0 0,-1 0,1 0,-1 0,0 1,0-1,-1 0,0 0,1 0,-2 0,1 0,-2 4,-23 47,22-49,-1 1,1 0,0-1,1 1,0 0,0 1,1-1,0 1,0-1,1 1,0-1,0 1,1 0,1 6,0-11,1 0,-1 0,1 0,0 0,0-1,1 1,-1 0,1-1,0 0,-1 1,2-1,-1 0,0-1,1 1,-1 0,1-1,0 0,-1 0,1 0,4 1,87 22,-59-20,1-2,0-1,0-2,-1-2,1-1,0-2,14-4,10-6</inkml:trace>
  <inkml:trace contextRef="#ctx0" brushRef="#br0" timeOffset="15317.609">9814 2047,'-9'35,"1"0,2 1,1 0,2 0,1 1,2-1,2 1,4 21,-4-38,10 147,1-29,-7 1,-5 0,-12 62,-11-93,22-107,0 0,0-1,0 1,0 0,0-1,0 1,0-1,0 1,0 0,-1-1,1 1,0 0,-1-1,1 1,0-1,-1 1,1-1,0 1,-1-1,1 1,-1-1,1 1,-1-1,1 1,-1-1,1 0,-1 1,0-1,1 0,-1 0,0 1,1-1,-1 0,1 0,-1 0,0 0,1 0,-1 0,0 0,1 0,-1 0,0 0,1 0,-1 0,0 0,1-1,-1 1,0 0,1 0,-1-1,1 1,-1-1,-17-31,5-17,2 0,2-1,0-24,-2-4,-23-121,-9 3,-11-8,24 86,30 116,-1 0,0-1,1 1,0-1,0 1,0 0,0-1,0 1,0 0,0-1,1 1,0 0,-1-1,1 1,0 0,0 0,0-1,0 1,0 0,1 0,-1 0,0 0,1 1,0-1,-1 0,1 1,0-1,0 1,0 0,0-1,0 1,0 0,0 0,1 0,-1 0,0 1,1-1,-1 1,1-1,16-1,0 1,1 0,-1 1,0 1,1 1,-1 1,15 4,-24-5,20 2,0 2,-1 0,0 3,-1 0,0 2,0 1,-1 1,4 4,-29-16,1 0,-1 0,1 0,-1 1,0-1,0 1,0-1,0 1,0 0,0 0,0 0,0 0,-1 1,1-1,-1 0,0 1,1-1,-1 1,0-1,-1 1,1-1,0 1,-1 0,1-1,-1 1,0 0,0-1,0 1,0 0,0-1,-1 1,1 0,-1-1,0 1,0 0,0-1,0 1,0-1,-9 8,0-1,0-1,-1 0,0-1,-1 0,1 0,-1-1,0-1,-1 0,0 0,1-1,-1-1,0-1,-2 1,-95 15,175-24,-1-2,0-4,-1-2,0-3,25-12,-78 26,0 0,-1-1,1 0,-1 0,0-1,-1-1,1 1,-1-1,0-1,0 0,-1 0,0 0,0-1,-1 0,0 0,0 0,1-6,-6 12,-1-1,1 1,-1 0,0-1,0 1,0 0,0-1,0 1,-1 0,1-1,-1 1,1 0,-1 0,0-1,0 1,0 0,0 0,0 0,0 0,-1 0,1 0,-1 0,0 1,1-1,-1 0,0 1,0 0,0-1,0 1,0 0,-1-1,-72-18,70 19,-1 1,1 0,-1 0,0 1,1-1,-1 1,1 1,0-1,-1 1,1 0,0 0,0 0,0 1,0 0,0 0,1 0,-1 0,1 1,0 0,0 0,0 0,1 0,-1 1,1-1,0 1,0 0,1 0,-1 0,1 0,0 0,1 1,-1-1,1 0,0 1,1 0,-1-1,1 1,0-1,0 1,1-1,0 3,1-2,1 1,1-1,-1 0,1 0,0 0,1-1,-1 1,1-1,0 0,0 0,1-1,-1 0,1 0,0 0,0 0,0-1,1 0,-1 0,4 0,131 31,-46-23</inkml:trace>
  <inkml:trace contextRef="#ctx0" brushRef="#br0" timeOffset="15692.657">11765 1605,'0'20,"0"21,3 19,0 18,2 11,2 6,1-1,1-5,-2-12,-1-13,-2-16,-2-16</inkml:trace>
  <inkml:trace contextRef="#ctx0" brushRef="#br0" timeOffset="16142.734">11458 1993,'125'9,"-32"-4,-1 4,0 4,36 12,-120-24,-1 0,0 0,0 1,0 0,0 0,0 1,0 0,0 0,-1 0,0 1,1 0,-2 0,1 1,0 0,-1 0,0 0,0 0,0 1,-1 0,0 0,0 0,0 1,-1-1,0 1,1 4,-3 0,-1-1,0 1,-1-1,-1 0,0 1,0-1,0 0,-2 0,1 0,-3 4,-15 56,21-68,-1 1,1-1,-1 1,1-1,0 1,0 0,0-1,1 1,-1-1,1 1,-1-1,1 1,0-1,0 1,0-1,0 0,0 1,0-1,1 0,-1 0,1 0,0 0,0 0,-1 0,1-1,0 1,1-1,-1 1,0-1,0 0,0 1,1-1,-1 0,1-1,-1 1,1 0,-1-1,1 1,-1-1,3 0,4 1,0-1,-1 0,1 0,-1-1,1-1,0 1,-1-1,0 0,1-1,-1 0,0-1,-1 1,1-1,0-1,-1 0,0 0,0 0,-1-1,1 1,-1-2,-1 1,1-1,-1 0,0 0,-1 0,1-1,-1 1,-1-1,0 0,0-1,0 1,-1 0,0-1,-2 5,0-1,-1 1,1-1,-1 1,0-1,0 1,-1-1,1 1,-1 0,0 0,0 0,0 0,-1 0,1 0,-1 1,0-1,0 1,0-1,0 1,-1 0,0 1,1-1,-1 1,0-1,0 1,0 0,0 0,-1 1,1-1,0 1,-1 0,1 0,-1 1,-2-1,3 1,0-1,0 0,0 1,0 0,0 0,-1 0,1 1,0 0,0-1,0 1,0 1,0-1,0 0,1 1,-1 0,0 0,1 0,-1 0,1 1,0 0,0-1,0 1,0 0,0 0,0 0,1 1,0-1,-1 1,1 0,1-1,-1 1,0 0,1 0,0 0,0 0,0 0,0 2,2 1,0 0,1 0,0 0,0 0,0-1,1 1,0-1,0 1,1-1,0 0,0-1,0 1,0-1,1 1,0-1,0-1,1 1,-1-1,1 0,0 0,0 0,0-1,1 0,-1 0,1-1,0 0,6 1,57 18,-2-7</inkml:trace>
  <inkml:trace contextRef="#ctx0" brushRef="#br0" timeOffset="16852.194">12781 2380,'1'-7,"0"1,-1-1,0 0,0 0,-1 0,0 1,0-1,0 0,-1 1,0-1,0 1,-1-1,0 1,0 0,0 0,-1 0,0 1,0-1,0 1,-1 0,0 0,0 1,0-1,0 1,-1 0,0 0,1 1,-2 0,1 0,0 0,0 1,-1 0,1 0,-1 0,0 1,0 0,1 1,-1-1,0 1,0 0,0 1,1 0,-1 0,1 1,1-1,0 1,0 1,0-1,1 1,-1 0,0 0,1 0,0 0,0 1,0 0,0 0,1 0,-3 3,5-6,0 1,0 0,0-1,0 1,0 0,0 0,0 0,1 0,-1 0,1 0,-1 0,1 0,0 0,0 0,0 0,0 0,0 0,0 0,0 0,1 0,-1 0,1 0,0 0,-1-1,1 1,0 0,0 0,0 0,0-1,0 1,1 0,-1-1,0 0,1 1,0-1,-1 0,1 1,-1-1,3 1,8 4,1-1,1 0,-1 0,1-1,0-1,0 0,0-1,0-1,0 0,0-1,1 0,-1-1,0-1,3-1,77-18,-92 21,-1 0,1 0,-1-1,1 2,-1-1,0 0,1 0,-1 0,1 1,-1-1,1 1,-1-1,0 1,1 0,-1-1,0 1,0 0,1 0,-1 0,0 0,0 0,0 0,0 0,0 0,0 0,-1 1,1-1,0 0,-1 0,1 1,0-1,-1 1,0-1,1 0,-1 1,0-1,0 1,0-1,0 1,0-1,0 1,0-1,6 20,-4-17,-1-1,1 0,0 1,0-1,0 0,0 0,1 0,-1-1,1 1,0-1,-1 1,1-1,1 0,-1 0,0 0,0 0,1-1,-1 1,1-1,-1 0,1 0,-1 0,1-1,0 1,0-1,-1 0,1 0,0 0,0 0,6-1,-1-1,0 0,-1 0,1-1,0 0,-1 0,1-1,-1 0,0-1,0 1,4-5,5-5,-1-1,0-1,0 0,-2-1,0-1,-1 0,-1-1,-1 0,-1-1,0-1,-1 1,-2-1,1-4,7-26,-3-1,-2 0,-3 0,-1-1,-3-1,-1 25,-1-1,-1 0,-1 1,-2-1,-1 1,-2-1,-7-24,-14 10,27 43,-1 0,0 1,0-1,0 1,0-1,1 1,-1-1,0 1,0-1,0 1,0 0,0-1,0 1,0 0,0 0,0 0,0 0,0 0,0 0,0 0,0 0,0 0,0 1,0-1,0 0,0 1,0-1,0 1,0-1,0 1,0-1,1 1,-1-1,0 1,0 0,1-1,-1 1,0 0,1 0,-1 0,1 0,-1-1,1 1,-1 0,1 0,-1 1,-6 15,0 1,0 0,2 0,0 1,2-1,0 1,1 0,0 0,2 0,1 7,-2-13,0 40,2 0,2 0,2-1,3 0,9 29,-11-57,1 0,1-1,1 0,1 0,1 0,1-2,1 1,1-2,1 0,0 0,2-2,15 15,-22-25,0 0,1 0,0-1,0-1,0 0,1 0,0-1,0-1,11 3,-19-5,1-1,0-1,-1 1,1 0,0-1,0 0,0 0,0-1,-1 1,1-1,0 0,-1 0,1-1,0 1,-1-1,0 0,1-1,-1 1,0-1,0 1,0-1,0 0,-1 0,1-1,-1 1,0-1,1-1,2-6,0-1,-1 0,0 0,0-1,-1 1,-1-1,0 0,-1 0,0 0,-1 0,-1 0,0 0,-1 0,0 0,-1-1,-6-13,8 27,0-1,0 1,-1-1,1 1,0 0,0-1,0 1,0 0,-1-1,1 1,0 0,0 0,-1-1,1 1,0 0,0 0,-1-1,1 1,0 0,-1 0,1 0,0 0,-1-1,1 1,0 0,-1 0,1 0,-1 0,1 0,0 0,-1 0,1 0,0 0,-1 0,1 0,-1 0,1 0,0 0,-1 1,1-1,0 0,-1 0,1 0,0 0,-1 1,1-1,0 0,0 0,-1 1,1-1,0 0,0 0,-1 1,1-1,0 0,0 1,0-1,-1 0,1 1,0-1,0 1,0-1,0 0,0 1,0-1,0 1,-2 6,0 1,0 0,1 0,0-1,1 1,0 0,0 0,1 0,0 0,0 0,0 0,1-1,1 1,-1-1,1 1,0-1,1 0,0 0,0 0,3 4,1 0,0 0,0-1,1-1,0 1,1-1,0-1,1 0,0 0,0-1,0 0,1-1,0-1,0 1,1-2,7 2,28 7</inkml:trace>
  <inkml:trace contextRef="#ctx0" brushRef="#br0" timeOffset="17103.484">12995 1873,'-16'0,"-7"0,0 2,8 5,19 7,26 2,29 2,29-4,25-7,-7-6</inkml:trace>
  <inkml:trace contextRef="#ctx0" brushRef="#br0" timeOffset="17686.967">15188 2247,'22'-598,"-6"419,-35 355,4 115,14-254,2-1,2 1,1-1,2 0,6 19,-10-44,2 0,-1 0,2 0,-1 0,2-1,-1 0,1 0,1-1,0 1,0-1,1-1,0 1,0-1,1-1,0 0,0 0,1-1,0 0,4 2,38 10,-5-9</inkml:trace>
  <inkml:trace contextRef="#ctx0" brushRef="#br0" timeOffset="17945.038">14974 1805,'-18'-2,"-11"-3,-2-1,8 1,17 3,28 2,33 2,35-1,28 1,20-1,9 4,-6 8,-28 2</inkml:trace>
  <inkml:trace contextRef="#ctx0" brushRef="#br0" timeOffset="20028.085">15695 2367,'10'-25,"-1"0,-2-1,0 0,-2 0,-1-1,-1 1,-1-1,-2 0,0 1,-2-1,-1 0,-1 1,-4-14,7 37,0 0,0-1,0 1,0-1,-1 1,1 0,-1 0,0 0,0 0,0 0,0 0,0 0,-1 1,1-1,-1 1,0 0,0 0,0 0,0 0,0 0,0 0,1 3,1-1,0 1,0 0,0-1,0 1,0 0,0 0,0-1,0 1,0 0,0 0,0 0,0 0,1 0,-1 1,0-1,1 0,-1 0,1 0,-1 1,1-1,0 0,-1 0,1 1,0-1,0 0,0 1,0-1,0 0,0 0,0 1,1-1,-1 0,0 1,1-1,-1 1,3 3,1 0,-1 0,1-1,0 1,0-1,0 0,0 0,1 0,0 0,0-1,0 0,0 0,0 0,1 0,-1-1,1 0,0 0,-1-1,1 0,0 0,0 0,3 0,195 12,-123-12,-78-2,-1 1,1-1,0 1,0 0,0 0,0 0,0 0,0 0,-1 1,1-1,0 1,0 0,0 0,-1 0,1 0,-1 0,1 1,-1-1,1 1,-1 0,0-1,0 1,1 0,-1 0,-1 1,1-1,0 0,-1 1,1-1,-1 1,1-1,-1 1,0 0,0-1,-1 1,1 0,0 0,-1 1,-18 87,14-82,1 0,0 0,1 0,0 1,1-1,-1 1,2 0,-1-1,2 1,-1 0,1-1,1 4,-1-10,1 1,-1-1,1-1,0 1,0 0,0 0,0-1,0 1,0-1,1 1,-1-1,1 0,0 0,0 0,-1-1,1 1,0 0,0-1,1 0,-1 0,0 0,0 0,3 0,81 4,-51-9,-1-1,1-2,-1-1,0-1,0-3,-1 0,-1-2,0-2,-2-1,1-1,13-13,17-24,-60 53,0 0,0-1,0 1,0-1,-1 1,1-1,-1 0,1 0,-1 1,0-1,0 0,0 0,0 0,-1 0,1 0,-1-1,0 1,0 0,0 0,0 0,-1 0,1 0,-2-3,-1 2,-1 0,0 0,0 0,-1 0,1 1,-1 0,0 0,0 0,0 1,0-1,0 1,0 0,-1 1,1-1,-1 1,1 0,-1 1,0-1,1 1,-1 0,1 1,-4 0,1-2,1 0,-1 1,1 0,0 1,-1 0,1 0,0 0,0 1,0 0,0 0,0 1,0 0,0 0,1 1,-1 0,1 0,0 0,1 1,-1 0,1 0,0 0,0 1,0-1,1 1,0 1,0-1,0 0,1 1,0 0,0 0,1 0,-2 7,4-11,0 0,0 0,0 1,0-1,1 0,0 0,-1 0,1 0,0 0,1 0,-1 0,0 0,1 0,0 0,-1 0,1-1,0 1,1-1,-1 0,0 1,1-1,-1 0,1 0,0-1,-1 1,1 0,0-1,0 0,0 0,0 0,0 0,0 0,2 0,5 1,1 1,0-2,-1 1,1-2,0 1,0-2,0 1,-1-1,7-2,88-48,-104 51,0 0,0 0,1 0,-1 0,0 1,0-1,0 0,0 1,0-1,0 1,0-1,0 1,0-1,0 1,0 0,0 0,0-1,0 1,-1 0,1 0,0 0,-1 0,1 0,0 0,-1 0,1 0,-1 0,0 0,1 0,-1 0,0 0,0 1,1-1,-1 0,0 0,0 0,0 0,0 1,-1-1,1 0,0 0,0 0,-1 0,1 0,-1 0,1 0,-1 1,1 11,0-11,1-1,-1 1,0 0,1 0,-1-1,1 1,-1-1,1 1,0 0,0-1,0 1,0-1,0 0,0 1,0-1,0 0,0 0,1 1,-1-1,0 0,1 0,-1-1,1 1,-1 0,1 0,0-1,-1 1,1-1,0 1,-1-1,1 0,0 0,-1 1,1-1,0 0,0-1,-1 1,1 0,63-24,-47 10,-2 0,1-1,-2-1,0 0,-1-1,-1-1,-1 0,0-1,-1 0,1-6,33-50,-44 72,1-1,-1 1,1 0,0 0,0 0,0 0,1 0,-1 0,0 0,1 1,0-1,0 1,0-1,0 1,0 0,0 1,0-1,1 0,-1 1,1 0,-1 0,1 0,0 0,-1 0,1 1,0 0,-1 0,1 0,0 0,1 0,5 7,-1 0,-1 0,1 1,-1 0,0 1,-1-1,0 1,-1 1,1-1,-2 1,4 9,-7-16,10 16,-2 0,0 0,-1 0,-1 1,-1 1,-1-1,0 6,-6-24,0 0,0-1,0 1,0-1,0 1,-1-1,1 1,-1-1,1 1,-1-1,1 1,-1-1,0 1,0-1,0 0,0 1,0-1,0 0,0 0,0 0,0 0,-1 0,1 0,0 0,-1 0,1-1,-1 1,1 0,-1-1,1 1,-1-1,1 0,-1 1,1-1,-1 0,0 0,1 0,-1 0,1 0,-1 0,0-1,1 1,-1 0,1-1,-1 1,1-1,-1 0,1 0,0 1,-1-1,1 0,0 0,0 0,-1 0,1 0,0-1,0 1,0 0,0 0,0-1,1 1,-1-1,0 1,1 0,-2-1,0 1,1 0,-1-1,1 1,-1-1,1 1,0-1,0 0,0 0,0 1,0-1,0 0,0 0,0 0,1 0,-1 0,1 0,0 0,-1 0,1 0,0 0,0 0,0 0,1 0,-1 0,0 0,1 0,-1 0,1 0,0 0,-1 0,1 0,0 0,0 0,1 1,-1-1,0 0,0 1,2-2,110-26,-97 25,0-2,-1 1,1-2,-1 0,-1-1,0-1,0 0,0-1,-1 0,-1-1,1 0,-2-1,7-8,-3-26,-15 44,-1 1,1 0,0 0,0 0,-1 0,1 0,-1 0,1-1,-1 1,1 0,-1 0,0 0,1 1,-1-1,0 0,0 0,0 0,1 0,-1 1,0-1,0 0,0 1,0-1,0 1,0-1,-1 1,1 0,0-1,0 1,0 0,0 0,0 0,-1 0,1 0,0 0,0 0,0 0,0 0,-1 0,1 1,-4-1,0 1,0 0,1 1,-1-1,1 1,-1 0,1 0,-1 0,1 1,0-1,0 1,0 0,0 1,1-1,-1 0,1 1,0 0,0 0,0 0,1 0,-1 0,1 1,0-1,0 1,1-1,-2 4,0 1,1 0,0 0,0 0,1 0,0 0,0 1,1-1,0 0,1 0,0 1,0-1,1 0,3 8,-1-9,0 1,0-1,1 0,1 0,-1-1,1 0,0 0,1 0,0 0,0-1,0 0,1-1,0 0,0 0,0-1,0 1,1-2,0 1,4 0,4 1,0 0,0-2,1 0,-1 0,1-2,-1 0,1-1,0-1,16-3,-22 0,0 0,-1-1,0 0,0-1,0 0,0 0,-1-2,0 1,-1-1,0 0,8-10,-10 12,3-4,0 0,-1 0,0-1,0 0,-1-1,-1 0,0 0,0 0,-1-1,-1 0,0 0,-1-1,0-2,-4 14,1 1,-1-1,0 0,0 0,0 0,0 1,0-1,0 0,-1 0,1 1,-1-1,1 0,-1 1,0-1,1 0,-1 1,0-1,0 1,0-1,0 1,0 0,0-1,-1 1,1 0,0 0,-1 0,1 0,-1 0,1 0,-1 0,1 0,-1 1,0-1,1 0,-1 1,0 0,0-1,1 1,-1 0,0 0,0 0,0 0,1 0,-1 0,0 1,0-1,1 0,-1 1,0 0,1-1,-1 1,1 0,-1 0,1 0,-2 1,-3 1,0 0,1 1,-1 0,1 0,0 0,0 1,0-1,1 1,0 1,0-1,0 0,0 1,1 0,0 0,0 0,1 0,-1 0,2 1,-1-1,0 1,1-1,1 1,-1 0,1-1,0 1,0 0,1-1,0 1,0 0,0-1,1 1,0-1,1 0,-1 0,1 0,0 0,1 0,-1 0,3 2,5-1,1 1,0-1,1-1,-1 0,1-1,0 0,0-1,1-1,-1 0,1 0,0-2,0 0,0 0,-1-1,1-1,0 0,0-1,0-1,-1 0,9-3,-6 2,0-1,0 0,-1-1,0 0,0-1,-1-1,0 0,0-1,-1-1,0 0,-1-1,0 0,-1-1,0 0,-1-1,0 0,-1 0,0-1,-1 0,2-8,8-30,-3 0,-2-1,-2 0,-3-1,-2 0,-1-30,-2 50,-1 7,0 0,-1 0,-2 0,-4-24,5 49,1 1,-1-1,0 1,0-1,0 1,0-1,0 1,-1-1,1 1,0-1,-1 1,1-1,-1 1,0 0,1-1,-1 1,0 0,0-1,1 1,-1 0,0 0,-1 0,1 0,0 0,0 0,0 0,0 0,-1 1,1-1,0 0,-1 1,1-1,-1 1,1-1,-1 1,1 0,0-1,-1 1,1 0,-1 0,1 0,-1 0,1 0,-1 1,1-1,-1 0,1 1,-1-1,1 1,0 0,-1-1,1 1,0 0,-1 0,1 0,-1 0,-9 9,0 1,0 1,1-1,0 2,1-1,1 1,0 1,1-1,0 1,1 1,0-1,-7 17,1 1,1 0,2 1,1-1,1 2,2-1,2 1,1 0,1-1,2 1,1 0,2 0,1-1,2 0,2 3,-3-20,0 0,1-1,1 0,1-1,0 1,1-2,0 1,1-2,0 1,13 10,-16-17,-1 1,1-2,1 1,-1-1,1 0,0-1,0 0,0 0,0-1,1 0,-1-1,1 0,0 0,0-1,0 0,0-1,-1 0,1-1,2 0,-6 0,1-1,-1 0,0 0,0-1,0 0,0 0,-1 0,1 0,-1-1,0 0,0 0,0-1,0 1,-1-1,0 0,0-1,0 1,0 0,-1-1,2-4,1-2,-1 0,-1 0,0-1,0 1,-2-1,1 0,-1 1,-1-1,-1 0,1 0,-10-37,8 48,1 1,0 0,-1 0,1-1,-1 1,1 0,-1 0,1 0,-1 0,0 0,0 0,1 0,-1 0,0 0,0 0,0 0,0 0,0 0,0 1,-1-1,1 0,0 1,0-1,0 1,-1 0,1-1,0 1,0 0,-1 0,1-1,0 1,-1 0,1 0,0 1,-1-1,-2 2,1 1,-1-1,1 1,0 0,0 0,0 0,1 0,-1 0,1 1,-1-1,1 1,0-1,1 1,-1 0,1 0,-1 0,1 0,0 0,0 3,-1 0,1 0,-1 0,1 0,0 0,1 0,0 1,0-1,1 0,-1 0,1 0,1 0,0 0,0 0,0 0,1-1,-1 1,2-1,-1 1,1-1,0 0,0 0,1-1,-1 1,1-1,1 0,-1-1,1 1,-1-1,1 0,0 0,7 2,14 4,1-1,0-1,0-2,0-1,1-1,0-1,0-2,0-1,0-1,4-2,48-2</inkml:trace>
  <inkml:trace contextRef="#ctx0" brushRef="#br0" timeOffset="21002.985">21070 2167,'-8'-5,"0"0,0 0,-1 1,1 1,-1-1,0 1,0 1,-1-1,1 2,0-1,-1 1,1 1,-1 0,1 0,-1 1,1 0,-1 0,1 1,0 1,0 0,0 0,0 0,0 1,1 0,0 1,0 0,0 0,0 1,1 0,0 1,0-1,0 1,1 0,0 1,-2 3,7-9,0 0,0 0,0-1,0 1,0 0,1 0,-1 0,1 0,-1 0,1 0,-1 0,1 0,0 0,0 0,0 0,1 0,-1 0,0 0,1 0,-1 0,1 0,-1 0,1 0,0 0,0 0,0 0,0-1,0 1,1 0,-1-1,0 1,1-1,-1 0,1 1,0-1,-1 0,1 0,0 0,0 0,-1 0,1 0,0 0,12 1,-1 1,0-2,0 0,1 0,-1-1,0-1,0 0,1-1,-1-1,0 0,0 0,-1-1,1-1,-1 0,0-1,0 0,-1-1,1 0,-2-1,1 0,1-3,3-2,0-1,-1-1,-1 0,0-1,-1 0,-1-1,0 0,-1-1,-1 0,-1 0,-1-1,0 0,-1-1,1-10,-1-2,-1 0,-1 0,-2 0,-2 0,0 0,-2-1,-2 1,-5-24,-12 7,20 50,-1-1,1 1,0-1,-1 1,1-1,0 1,0 0,0-1,0 1,-1 0,1 0,0 0,0 0,1 0,-1 0,0 0,0 0,0 1,1-1,-1 0,1 0,-1 1,1-1,-1 0,1 1,0-1,-1 0,1 1,0 0,0 0,-14 51,2 1,2 0,-1 53,9-85,0-10,-3 29,1 0,1 0,3 0,1-1,3 1,7 37,-10-71,1 0,0 1,0-2,1 1,0 0,0 0,1-1,0 0,0 0,0 0,1 0,0-1,0 1,1-1,-1 0,1-1,0 0,0 1,0-2,1 1,-1-1,1 0,0 0,0-1,0 0,0 0,1-1,3 0,3-1,0 0,-1-2,1 0,-1 0,0-1,0-1,0 0,0-1,0-1,-1 0,0 0,0-1,-1-1,0 0,0 0,-1-1,0 0,0-1,-1 0,-1-1,0 0,0 0,-1-1,0 1,-1-2,0 1,-1-1,-1 0,0 0,2-12,-5 18,0 0,-1 0,1 0,-2 0,1 0,-1 0,0 0,0 0,-1 0,0 0,0 0,-3-4,4 9,0-1,0 1,0 0,-1-1,0 1,1 0,-1 0,0 0,0 0,0 1,0-1,0 0,0 1,-1-1,1 1,0 0,-1 0,1 0,-1 0,1 0,-1 0,0 1,1 0,-1-1,0 1,1 0,-1 0,0 0,1 0,-1 1,0-1,1 1,-1 0,0 0,-2 1,1 0,-1 0,1 0,0 1,0 0,0 0,0 0,0 0,1 0,0 1,-1 0,1 0,0 0,1 0,-1 0,1 0,0 1,0-1,0 1,1-1,-1 1,1 0,0 0,1-1,-1 1,1 0,0 0,0 0,0 0,1 0,0-1,0 1,0 0,0 0,1-1,0 1,0-1,0 1,0-1,1 0,0 0,0 0,2 2,8 6,1 0,0-1,1 0,1-2,-1 1,1-2,1 0,0-1,0-1,0-1,1 0,6 0,65 18</inkml:trace>
  <inkml:trace contextRef="#ctx0" brushRef="#br0" timeOffset="21981.907">23477 2219,'54'-103,"-27"57,-1-1,-3-2,-2 0,-2-1,-2-1,-3 0,-1-1,-2-12,-15-12,4 74,-1 0,1 0,-1 0,1 0,-1 1,0-1,1 0,-1 0,0 0,0 1,0-1,-1 1,1-1,0 1,-1-1,1 1,-1 0,1-1,-1 1,1 0,-1 0,0 0,0 1,0-1,1 0,-1 0,0 1,0 0,0-1,0 1,0 0,0 0,0 0,0 0,0 0,-5 2,1 0,0 1,0 0,0 0,1 1,-1-1,1 1,0 1,-1-1,2 1,-1-1,1 1,-1 1,2-1,-1 0,0 1,1 0,0 0,0 1,-8 17,1 1,1 0,1 0,1 1,2 1,0-1,2 0,0 1,2 0,2 0,0-1,1 1,4 13,-4-25,0 0,1-1,1 1,0-1,1 0,0 0,1 0,1-1,0 0,1 0,0-1,1 0,0 0,1-1,0 0,1-1,0 0,1-1,0 0,0-1,1 0,0-1,1-1,-1 0,1 0,0-2,5 2,-3-3,1 0,0-1,0 0,0-2,0 0,0-1,0 0,0-1,-1-1,1-1,-1-1,1 0,-1-1,-1 0,1-2,-1 0,-1 0,1-1,-1-1,-1-1,12-10,-22 18,0-1,0 1,0 0,0-1,-1 1,1-1,-1 0,0 0,0 0,-1 0,1 0,-1 0,0 0,0-1,0 1,0-1,-1 1,0 0,0-1,0 1,0-1,-1 1,0 0,0-1,0 1,0 0,-1 0,1 0,-1 0,0 0,0 0,-1 0,-1-1,-2 0,-2 0,1 1,0 0,-1 0,0 1,0 0,0 0,0 1,-1 0,1 0,0 1,-1 0,1 1,-1 0,0 0,1 1,0 0,-1 0,1 1,-1 0,1 0,0 1,0 0,1 1,-1 0,0 0,1 0,0 1,-1 1,2-1,1 0,-1 0,1 0,1 1,-1 0,1 0,-1 0,2 0,-1 0,1 1,0 0,0 0,0 2,2-6,0 0,1 0,-1 1,1-1,0 0,-1 0,1 0,1 1,-1-1,0 0,1 0,0 0,0 0,0 0,0 0,0 0,0 0,1 0,0 0,-1-1,1 1,0-1,0 1,1-1,-1 0,0 0,1 0,-1 0,1 0,0 0,1 0,7 2,-1 0,1 0,0-1,1-1,-1 0,0 0,1-1,-1-1,0 0,1 0,-1-1,1-1,-1 0,0 0,0-1,0-1,0 0,-1 0,1-1,-1 0,0-1,1-1,-6 4,0 0,-1 0,0 0,1-1,-1 0,0 1,-1-1,1 0,-1-1,0 1,0-1,0 1,0-1,-1 0,0 0,0 0,0 0,-1-1,0 1,0 0,0-1,0 1,-1-1,0 5,0 0,-1 1,1-1,0 0,-1 0,1 0,0 1,-1-1,1 0,-1 1,1-1,-1 0,1 1,-1-1,0 1,1-1,-1 1,0-1,0 1,1-1,-1 1,0 0,0-1,1 1,-1 0,0 0,0 0,0-1,0 1,1 0,-1 0,0 0,0 0,0 0,0 1,1-1,-1 0,0 0,0 1,0-1,1 0,-1 1,0-1,0 0,1 1,-1-1,0 1,1 0,-1-1,1 1,-1-1,1 1,-1 0,1-1,-1 1,1 0,-1 0,1-1,0 2,-2 2,0 1,0 0,1-1,0 1,0 0,0 0,0 0,1 0,0 0,0 0,0 0,1 0,0 0,0 0,0 0,0 0,1-1,0 1,0 0,0-1,0 0,1 1,0-1,0 0,0 0,0 0,1-1,-1 1,1-1,0 0,0 0,0 0,0-1,1 1,-1-1,1 0,-1 0,1-1,0 1,0-1,0 0,30 9,1-1,-1-2,1-2,1-1,33-1,-68-3,89 3</inkml:trace>
  <inkml:trace contextRef="#ctx0" brushRef="#br0" timeOffset="23043.645">25668 2006,'0'18,"-2"16,-1 8,0 4,1-2,3-3,1-4,2-9,2-8</inkml:trace>
  <inkml:trace contextRef="#ctx0" brushRef="#br0" timeOffset="23730.696">25562 1792,'21'0,"0"2,-1 0,1 2,-1 0,0 1,0 1,0 0,-1 2,0 0,0 2,-1 0,0 1,-1 0,0 2,-1 0,11 12,-15-9,-1 0,-1 1,0 0,-1 1,-1 0,-1 1,-1-1,0 1,-2 1,0-1,-1 0,-1 1,0 0,-2 0,0-1,-2 1,-2 18,3-37,1 0,0 1,0-1,0 0,0 0,0 1,0-1,0 0,0 0,1 1,-1-1,0 0,1 0,-1 1,1-1,-1 0,1 0,0 0,0 0,-1 0,1 0,0 0,0 0,0 0,0 0,0-1,0 1,0 0,0-1,0 1,0 0,1-1,-1 1,0-1,0 0,1 0,-1 1,0-1,0 0,1 0,-1 0,0 0,1 0,-1 0,0-1,0 1,1 0,-1-1,0 1,0-1,0 1,0-1,1 0,16-7,-1 0,0-2,-1 0,0-1,0 0,-2-2,1 1,-1-2,-1 0,7-10,29-33,-49 57,0-1,0 1,0-1,1 1,-1-1,0 1,0 0,1-1,-1 1,0-1,1 1,-1 0,0-1,1 1,-1 0,1-1,-1 1,0 0,1 0,-1-1,1 1,-1 0,1 0,-1 0,1 0,-1 0,1-1,-1 1,1 0,-1 0,1 0,-1 0,1 1,-1-1,1 0,-1 0,1 0,-1 0,1 0,-1 1,1-1,-1 0,1 0,-1 1,0-1,1 0,-1 1,0-1,1 0,-1 1,0-1,1 1,-1-1,0 0,1 1,-1-1,0 1,0-1,0 1,0-1,1 1,1 35,-2-32,0-1,0 16,0-1,1 0,1 1,0-1,2 0,0 1,-3-15,0 0,1 0,-1-1,1 1,0 0,0-1,0 1,0-1,1 0,-1 0,1 0,0 0,0 0,0 0,0-1,0 0,1 1,-1-1,1-1,-1 1,1 0,0-1,0 0,0 0,0 0,-1 0,1 0,1-1,-1 0,3 0,-1 0,0-1,0 0,1 0,-1-1,0 1,0-1,0-1,-1 1,1-1,-1 0,1 0,-1-1,0 0,0 0,0 0,-1 0,1-1,-1 1,3-6,4-4,-2-1,0 1,-1-2,0 1,-1-1,3-13,11-45,-3-1,-4-1,-4-1,-2 0,-3-61,-5 118,1 12,0-1,-1 0,0 1,-1-1,0 1,0-1,-1 1,0-1,-1-2,2 11,0-1,1 1,-1-1,0 0,1 1,-1 0,0-1,0 1,0-1,1 1,-1 0,0 0,0-1,0 1,0 0,0 0,0 0,0 0,1 0,-1 0,0 0,0 0,0 0,0 1,0-1,0 0,1 1,-1-1,0 0,0 1,1-1,-1 1,0-1,0 1,1-1,-1 1,0 0,1-1,-1 1,1 0,-1 0,1-1,-1 1,1 0,0 0,-1 0,1-1,0 1,0 0,-1 0,1 0,0 0,0 0,0 0,0-1,0 2,-14 31,1 1,2 1,1-1,2 2,1-1,2 1,1 0,2 33,1-38,1 0,2 0,1 0,1 0,1 0,2-1,10 26,-12-42,0 0,1-1,1 1,0-1,1-1,0 1,1-1,0-1,1 0,0 0,1-1,0 0,1 0,0-2,0 1,1-2,5 3,12 2</inkml:trace>
  <inkml:trace contextRef="#ctx0" brushRef="#br0" timeOffset="23981.453">26511 1953,'-18'-14,"-13"-6,-4-3,3 1,10 4,19 5,25 7,32 4,30 8,20 7,11 8,0 9,-20 0</inkml:trace>
  <inkml:trace contextRef="#ctx0" brushRef="#br0" timeOffset="25096.017">27086 2407,'-4'-26,"2"0,1 0,0-1,4-24,-1 2,2-106,-3 154,0 0,-1 0,1 0,0-1,0 1,1 0,-1 1,0-1,0 0,0 0,0 0,1 1,-1-1,0 1,1-1,-1 1,1-1,-1 1,0 0,1 0,-1 0,1-1,-1 1,1 1,-1-1,1 0,-1 0,0 1,1-1,-1 0,0 1,1-1,-1 1,0 0,1-1,-1 1,0 0,0 0,0 0,1 1,12 3,206 35,-216-41,-1 1,0 0,1 0,-1 0,1 0,-1 1,0-1,1 1,-1 0,0 0,0 0,1 0,-1 1,0-1,0 1,-1 0,1 0,0 0,-1 0,1 1,-1-1,1 0,-1 1,0 0,0 0,0-1,-1 1,1 0,-1 1,1-1,-1 0,0 0,0 0,-1 1,1 2,-16 45,12-47,0 1,1 0,0-1,0 1,0 0,0 0,1 0,0 0,0 0,0 0,1 1,0-1,0 0,0 0,0 1,1-1,0 0,0 0,0 0,1 0,0 0,0 0,0-1,0 1,1 0,0-1,1 3,6-2,-1 0,1 0,0-1,0 0,0 0,1-1,-1-1,1 0,0 0,-1-1,1 0,0-1,0 0,10-2,-7 2,1 0,0-1,0 0,-1-1,1-1,-1-1,0 0,0 0,0-1,0-1,-1-1,0 0,0 0,-1-1,0-1,0 0,-1-1,0 0,4-6,-14 15,1-1,0 0,-1 0,0 0,1 0,-1 0,0 0,0 0,0 0,0 0,-1-1,1 1,-1 0,1-1,-1 1,0 0,0-1,0 1,0 0,0-1,0 1,-1 0,1-1,-1 1,0 0,0 0,1-1,-1 1,-1 0,1 0,0 0,0 0,-1 0,1 1,-1-1,0 0,1 1,-1-1,0 1,-1-1,-2-1,0 0,-1 1,1 0,-1 0,1 0,-1 0,0 1,1 0,-1 1,0-1,0 1,0 0,0 0,0 1,1 0,-1 0,0 0,0 1,1 0,-1 0,1 0,0 0,-1 1,1 0,0 0,1 1,-1 0,0-1,1 1,0 1,0-1,0 0,1 1,0 0,-1 0,2 0,-1 0,0 1,1-1,0 1,1-1,-1 1,0 4,2-7,1 0,-1-1,1 1,0 0,0 0,-1-1,2 1,-1 0,0-1,1 1,-1-1,1 1,-1-1,1 0,0 0,0 0,0 0,1 0,-1 0,0-1,1 1,-1-1,1 1,-1-1,1 0,0 0,-1 0,1 0,0-1,1 1,88 5,10-43,-101 37,0 0,0 0,0 0,0 0,0 0,0 0,0 0,0 0,0 1,0-1,-1 0,1 1,0-1,0 0,0 1,0-1,-1 1,1 0,0-1,0 1,-1 0,1-1,0 1,-1 0,1 0,-1-1,1 1,-1 0,0 0,1 0,-1 0,0 0,1 0,-1-1,0 1,0 0,0 0,0 0,0 0,0 0,0 0,0 0,0 0,0 0,-1 0,1 0,0 0,-1 0,1-1,-1 1,1 0,-1 0,2 12,0-9,-1-1,1 0,1 1,-1-1,0 0,1 0,0 0,-1 0,1 0,0 0,1 0,-1-1,0 1,1-1,0 1,-1-1,1 0,0 0,0 0,0-1,0 1,1-1,-1 0,0 1,1-1,-1-1,0 1,1 0,-1-1,1 0,-1 0,1 0,-1 0,1-1,-1 1,1-1,-1 0,1 0,-1 0,0 0,0-1,2 0,2-4,1-1,-1-1,0 1,0-1,-1 0,0-1,0 1,-1-1,0-1,-1 1,0 0,0-1,-1 0,0 0,-1 0,0 0,-1 0,0-1,-1 1,0-5,7-90,-7 103,0 1,0-1,1 0,-1 0,1 1,0-1,-1 1,1-1,0 0,0 1,0 0,0-1,0 1,0-1,0 1,1 0,-1 0,0 0,1 0,-1 0,1 0,-1 0,1 0,-1 0,1 1,0-1,-1 1,1-1,0 1,-1 0,1 0,0-1,0 1,1 1,60 9,-62-10,7 1,0 1,0-1,-1 1,1 1,-1-1,1 1,-1 1,0-1,0 1,-1 0,1 1,-1-1,0 2,0-1,-1 0,1 1,-1 0,0 0,-1 1,1-1,-1 1,-1 0,1 0,-1 1,-1-1,1 1,-1-1,0 1,-3 113,4-117,0 0,0-1,1 0,-1 1,1-1,0 0,0-1,0 1,0-1,0 1,1-1,-1 0,1-1,-1 1,1-1,0 0,0 0,-1-1,1 1,0-1,0 0,0 0,0-1,-1 1,1-1,0 0,-1-1,4 0,2-1,-1 0,0-1,0 0,0 0,0-1,-1-1,0 1,0-1,0 0,-1-1,1 0,-2 0,1-1,-1 1,0-1,-1-1,0 1,0-1,-1 0,0 0,0 0,-1-1,-1 1,1-1,-1 0,0-8,-2 17,1 0,-1 0,0 0,1 0,-1 0,0 0,0 0,0 0,0-1,0 1,0 0,0 0,0 0,0 0,0 0,-1 0,1 0,0 0,-1 0,1 0,-1 0,1 1,-1-1,1 0,-1 0,0 0,1 0,-1 1,0-1,0 0,0 1,1-1,-1 1,0-1,0 1,0-1,0 1,0-1,0 1,0 0,0 0,0-1,0 1,0 0,0 0,0 0,0 0,0 0,0 0,0 1,-1-1,1 0,0 1,1-1,-1 0,-1 1,-3 3,0 0,0 1,1-1,0 1,0 0,0 0,0 0,1 1,0 0,0-1,0 1,1 0,0 0,0 0,0 1,1-1,0 0,0 1,0-1,1 3,1-5,-1 0,1-1,0 1,0 0,0-1,1 1,-1-1,1 0,0 1,0-1,0 0,0 0,0 0,1-1,0 1,-1 0,1-1,0 0,0 0,0 1,0-2,1 1,-1 0,0-1,1 1,2-1,95 22,-98-22,52 5</inkml:trace>
  <inkml:trace contextRef="#ctx0" brushRef="#br0" timeOffset="25924.915">29626 2193,'47'-75,"-4"-2,-2-2,-5-1,5-21,-35 85,11-23,-2 0,-1-2,-3 0,5-29,-15 67,0 1,-1 0,1-1,-1 1,0-1,1 1,-1-1,0 1,-1-1,1 1,0 0,-1-1,1 1,-1-1,0 1,0 0,0-1,0 1,0 0,0 0,-1 0,1 0,-1 0,1 0,-1 0,0 0,0 1,0-1,0 1,0-1,0 1,0 0,0 0,0 0,-1 0,1 0,-1 0,-6 2,0-1,-1 1,1 1,0-1,0 2,0-1,0 1,1 1,-1-1,1 1,0 1,0 0,0 0,1 0,-1 1,1 0,1 1,-1-1,1 1,0 1,-1 1,-2 4,0 0,1 1,0 0,1 0,0 1,2 0,-1 0,2 0,0 1,1-1,0 1,2 0,0 0,0 0,1 0,1 0,3 12,0-5,1-1,1 0,1 0,0 0,2-1,1-1,0 1,2-1,0-1,1 0,1-1,4 3,0 0,2-2,0 0,1-1,1-1,1-1,0-1,1-1,1-1,0-1,0-1,1-1,1-2,26 6,-47-12,0-1,0 1,0-1,-1-1,1 1,0-1,0 0,0 0,0 0,0-1,0 0,0 0,-1-1,1 1,0-1,-1-1,1 1,-1-1,0 0,0 0,0 0,0-1,-1 0,1 0,-1 0,0 0,0-1,0 1,-1-1,0 0,0 0,0-1,0 1,-1 0,1-3,-2 3,0 0,-1 0,1 1,-1-1,0 0,-1 0,1 0,-1 0,0 1,0-1,0 0,-1 1,0-1,0 1,0-1,0 1,-1 0,1 0,-1 0,0 0,0 0,-1 1,1 0,-1-1,0 1,1 0,-2 1,1-1,0 1,0 0,-5-2,0 0,-1 0,0 1,0 0,0 1,0 0,0 0,0 1,-1 0,1 1,0 0,-1 1,1 0,0 1,-8 2,14-4,-1 1,1 0,0 0,0 1,0-1,0 1,0 0,0 0,0 0,1 1,-1-1,1 1,-1 0,1 0,0 0,0 0,1 1,-1-1,1 1,-1-1,1 1,0 0,1 0,-1 0,1 0,-1 0,1 1,0-1,1 0,-1 1,1-1,0 0,0 1,0-1,1 0,-1 1,1-1,0 0,0 0,1 0,-1 1,1-1,0-1,0 1,2 2,4 1,1 0,1 0,-1-2,1 1,0-1,1 0,-1-1,1 0,-1-1,1 0,0-1,1 0,-1-1,0 0,0-1,1 0,-1 0,0-1,0-1,0 0,0-1,8-2,-14 3,1 0,-1 0,0 0,0 0,0-1,0 0,-1 0,1-1,-1 1,0-1,0 0,0 0,0 0,-1 0,0-1,0 1,0-1,0 0,-1 0,1 0,-1 0,-1-1,1 1,-1 0,0-1,0 1,0-1,-1 0,0 1,0-4,0 10,0-1,1 0,-1 0,0 1,0-1,0 0,0 1,1-1,-1 0,0 1,0-1,0 1,0-1,0 0,0 1,0-1,0 0,0 1,0-1,0 1,0-1,0 0,0 1,0-1,0 0,-1 1,1-1,0 0,0 1,0-1,-1 0,1 1,0-1,0 0,-1 0,1 1,0-1,0 0,-1 0,1 1,0-1,-1 0,1 0,0 0,-1 0,1 0,-1 1,1-1,0 0,-1 0,1 0,0 0,-1 0,1 0,-1 0,1 0,0 0,-1-1,1 1,0 0,-1 0,1 0,0 0,-1 0,1-1,0 1,-1 0,1 0,0-1,-1 6,0 0,1-1,0 1,0-1,1 1,-1-1,1 1,0 0,0-1,0 0,1 1,-1-1,1 0,0 0,0 0,1 0,-1 0,1 0,0-1,0 1,0-1,1 0,-1 0,1 0,-1 0,1-1,3 2,8 5,1-1,-1 0,2-1,-1-1,1-1,13 3,50 7,-3-4</inkml:trace>
  <inkml:trace contextRef="#ctx0" brushRef="#br0" timeOffset="27033.209">10134 3436,'-4'23,"-4"16,-1 14,-1 8,-1 4,-1-1,0-7,1-7,2-12,4-13,2-11</inkml:trace>
  <inkml:trace contextRef="#ctx0" brushRef="#br0" timeOffset="27198.728">10027 3169,'-15'-13,"-11"-8,-5 1,1 3,2 5,7 6,9 9,13 11,16 12,18 11,16 8,-3-4</inkml:trace>
  <inkml:trace contextRef="#ctx0" brushRef="#br0" timeOffset="27496.041">10375 3757,'23'-13,"0"-1,-1-1,-1-2,0 0,-2-1,0-1,0 0,-2-2,11-17,3-24,-30 60,0 0,-1 0,1 1,0-1,-1 0,0 0,1 0,-1 0,0 0,0 0,0 0,0 0,-1 0,1 0,0 0,-1 0,0 1,1-1,-1 0,0 0,0 0,0 1,0-1,0 0,0 1,0-1,-1 1,1 0,0-1,-1 1,1 0,-2-1,-3 1,-1 0,1 1,0 0,0 0,-1 0,1 1,0 0,0 0,0 0,0 1,0 0,0 0,0 1,0 0,1 0,-1 0,1 0,0 1,0 0,1 0,-1 0,1 1,-1-1,1 3,-3-2,1 1,1 0,-1 0,1 0,0 1,1 0,-1 0,2 0,-1 0,1 1,0 0,0-1,1 1,0 0,0 0,1 0,0 1,0-1,1 0,0 0,1 0,0 1,0-1,1 0,0 0,0 0,1-1,0 1,0 0,0-1,1 0,1 0,3 6,4-5,-1 0,1-1,0 0,1-1,-1 0,1-1,0-1,1 0,-1-1,1 0,0-1,-1 0,1-1,0-1,0 0,2-1,48-2</inkml:trace>
  <inkml:trace contextRef="#ctx0" brushRef="#br0" timeOffset="27961.792">11097 3463,'-1'0,"-9"-2,-1 0,0 0,0 1,0 0,0 1,1 0,-1 1,0 0,0 1,0 0,1 1,-1 0,1 1,0 0,0 0,-2 2,10-4,0 0,0 0,0 0,0 1,0-1,0 0,1 1,-1-1,1 1,0 0,0-1,0 1,0 0,0 0,0 0,1 0,0 0,-1 0,1 0,0-1,0 1,1 0,-1 0,1 0,-1 0,1 0,0 0,0-1,1 3,50 72,134 72,-184-148,-1-1,0 1,1-1,-1 1,0 0,0 0,0 0,0-1,0 1,0 0,0 0,0 1,0-1,0 0,0 0,-1 0,1 1,0-1,-1 0,1 1,-1-1,0 0,1 1,-1-1,0 0,0 1,0-1,0 1,0-1,0 1,0-1,0 0,-1 1,1-1,0 0,-1 1,0-1,1 0,-1 1,0 0,-8 2,0 0,0-1,0 1,0-2,0 1,-1-1,1-1,-1 0,0 0,1-1,-1 0,-4-1,11 1,1 1,-1-1,1 0,0 0,-1 0,1 0,-1-1,1 1,0-1,-1 1,1-1,0 0,0 0,0 0,-1 0,1 0,0 0,0-1,0 1,1-1,-1 0,0 1,1-1,-1 0,1 0,-1 0,1 0,0 0,0 0,0 0,0 0,0-1,0 1,1 0,-1-1,1 1,-1 0,1-1,0 1,0-1,0 1,1 0,-1-1,0 1,1-2,6-9,-1 1,2 0,-1 0,2 1,0 0,0 0,1 1,0 0,0 1,1 0,1 0,-1 2,2-1,0 1,11-8,0 2,1 0,1 2,0 0,0 2,26-5,-49 13,0 0,0 0,0 1,0-1,1 1,-1 0,0 0,0 0,1 0,-1 0,0 1,0 0,0-1,0 1,0 0,1 0,-2 1,1-1,0 1,0 0,0-1,-1 1,1 0,-1 1,1-1,-1 0,0 1,0-1,0 1,0-1,-1 1,1 0,-1 0,1 0,5 17,0 0,-1 1,-1 0,-1 0,-1 0,-1 1,18 84,-20-105,0 1,0-1,1 1,-1 0,1-1,-1 1,1-1,-1 1,1-1,0 1,0-1,0 1,0-1,0 0,0 0,0 1,0-1,0 0,1 0,-1 0,0 0,1 0,-1-1,1 1,-1 0,1-1,-1 1,1-1,0 1,-1-1,1 0,-1 0,1 0,0 0,-1 0,1 0,0 0,-1 0,1 0,-1-1,1 1,0-1,14-7</inkml:trace>
  <inkml:trace contextRef="#ctx0" brushRef="#br0" timeOffset="28223.209">11471 3209,'-11'2,"-4"10,5 13,9 10,11 11,11 6,2-5</inkml:trace>
  <inkml:trace contextRef="#ctx0" brushRef="#br0" timeOffset="28707.925">11752 3850,'8'-31,"-2"0,-1-1,-1 0,-2 0,-2-20,1 24,1-106,-2 132,0 1,-1 0,1 0,0 0,0 0,-1 0,1 0,0 0,0 0,0 0,0 0,0 0,0 0,0 0,1 0,-1 0,0 0,1 0,-1 0,0 0,1 1,-1-1,1 0,-1 0,1 0,0 0,-1 1,1-1,0 0,-1 1,1-1,0 0,0 1,0-1,0 1,0-1,0 1,-1 0,1-1,0 1,0 0,0 0,0 0,0-1,0 1,0 0,0 0,1 0,132 55,-97-41,-16-7,-1 0,1 2,-1 0,-1 2,0 0,0 1,-1 1,8 7,-21-14,-1 1,0-1,0 1,0 0,-1 0,0 0,0 1,-1-1,0 0,0 1,-1 0,0 0,0-1,-1 1,0 0,0 0,-1-1,0 1,0 0,-1-1,0 1,0-1,-2 2,-4 38,7-44,0 0,1 0,-1 0,1 1,0-1,0 0,0 0,0 0,0 0,1 1,-1-1,1 0,0 0,0 0,0 0,0 0,1 0,-1-1,1 1,0 0,-1-1,1 1,1-1,-1 0,0 1,0-1,1 0,-1 0,1-1,0 1,1 0,11 2,-1-2,1 0,-1 0,1-2,0 0,-1 0,1-2,-1 1,1-2,-1 0,0-1,0 0,0-1,0-1,-1 0,0-1,7-4,-13 8,-1 0,1-1,-1 0,0 1,-1-2,1 1,-1-1,1 0,-2 0,1 0,0-1,-1 0,0 1,0-2,-1 1,0 0,0-1,0 1,-1-1,0 0,0 0,-1 0,0 0,0 0,0 0,-1 0,0 0,-1-1,0-1,0 2,-2 0,1 1,-1-1,0 0,0 1,0-1,-1 1,0 0,-1 0,1 1,-1-1,0 1,-1 0,1 1,-1-1,0 1,0 0,0 0,0 1,-1 0,0 0,1 0,-7-1,12 4,-1 0,0-1,0 1,0 0,0 0,0 0,0 1,0-1,0 0,0 1,0-1,0 1,0-1,0 1,1 0,-1 0,0 0,0 0,1 0,-1 0,1 1,-1-1,1 1,-1-1,1 1,0-1,0 1,0-1,0 1,0 0,0 0,0 0,1-1,-1 3,-8 68,10-63,-1 0,2 0,-1-1,1 1,1 0,0-1,0 1,0-1,1 0,0 0,1 0,0 0,0-1,1 0,-1 0,2-1,-1 1,1-1,0-1,0 1,0-1,1 0,0-1,0 0,0 0,0-1,1 0,-1 0,2-1,17 3,0-2,1-1,-1-1,1-1,-1-2,1 0,21-6,11-2</inkml:trace>
  <inkml:trace contextRef="#ctx0" brushRef="#br0" timeOffset="28974.211">13263 3824,'0'-2,"0"-3,-5-6,-1 0</inkml:trace>
  <inkml:trace contextRef="#ctx0" brushRef="#br0" timeOffset="30573.886">2207 4760,'440'-13,"120"3,-515 10,0 2,-1 3,1 1,-1 2,16 7,6 18,-65-33,0 1,1 0,-1 0,0 0,0 1,0-1,0 0,0 0,0 0,0 1,0-1,-1 1,1-1,0 0,-1 1,1-1,-1 1,0 0,1-1,-1 1,0-1,0 1,0-1,0 1,0-1,0 1,-1 0,1-1,0 1,-1-1,1 1,-1-1,0 1,1-1,-1 0,0 1,0-1,0 0,0 0,0 0,0 1,-4 4,13-11</inkml:trace>
  <inkml:trace contextRef="#ctx0" brushRef="#br0" timeOffset="31399.935">3584 4386,'2'18,"4"24,4 26,4 26,1 22,-2 20,-3 13,-3 9,-6-1,-4-4,-2-12,-3-16,0-19,2-22,1-21,2-26,2-18</inkml:trace>
  <inkml:trace contextRef="#ctx0" brushRef="#br0" timeOffset="33833.443">3677 4519,'24'-14,"1"2,0 0,1 1,0 2,1 0,0 2,0 1,12-1,2 5,1 1,-1 2,0 2,0 2,0 2,0 1,-1 2,0 2,-1 1,-1 3,0 1,-1 1,31 22,-36-20,-1 2,-1 2,-1 0,-1 2,-2 2,0 0,-2 1,-1 2,-1 0,-2 1,-1 1,-2 1,-1 1,-2 0,-1 1,-2 1,-1-1,-2 2,-2-1,-1 1,-1 10,0-8,-2-1,-2 0,-1 1,-2-1,-2 0,-1 0,-2-1,-2 1,-2-2,-11 26,-4-16,-2 0,-2-3,-2 0,-2-2,-1-1,-3-3,-1 0,-1-3,-2-2,-2-1,-17 8,39-25,0-1,0 0,-1-2,-1-1,0-1,-1-1,0-1,0-1,0-2,-1 0,0-2,-5-1,-247-1,114 7,175-8,3 0</inkml:trace>
  <inkml:trace contextRef="#ctx0" brushRef="#br0" timeOffset="34653.875">4907 5388,'21'0,"17"0,19 0,20 3,20 0,18 2,15 0,10 2,6 1,3 1,2-1,-5 0,-8-2,-15-3,-28 0</inkml:trace>
  <inkml:trace contextRef="#ctx0" brushRef="#br0" timeOffset="35466.719">1926 5897,'18'11,"15"4,14 2,14-3,18-3,17-5,19-10,18-7,16-7,13-3,4 0,-4 4,-9 7,-15 10,-19 9,-23 7,-24 7,-23-2</inkml:trace>
  <inkml:trace contextRef="#ctx0" brushRef="#br0" timeOffset="41746.291">6458 5455,'46'-10,"127"-4,167 9,-216 6,164 0,580-13,-852 11,-11 0,-8 1</inkml:trace>
  <inkml:trace contextRef="#ctx0" brushRef="#br0" timeOffset="36856.526">1859 7086,'373'18,"-251"-6,1-6,0-5,58-10,-67-1,120-12,18 11,399 8,-410-4,134 18,-217-2,146-11,-68-5,140 16,-239-3,-136-6,0 0,0 0,0 0,0 0,-1 0,1 0,0 0,0 0,0 1,0-1,0 0,0 0,0 1,0-1,-1 1,1-1,0 1,0-1,0 1,-1 0,1-1,0 1,-1 0,1-1,-1 1,1 0,-1 0,1-1,-1 1,1 0,-1 0,0 0,1 0,-1 0,0 0,0 0,0 0,0 0,0 0,0-1,0 1,0 0,0 0,0 0,0 0,-1 0,1 0,0 0,-1 0,1 0,-1-1,1 1,-1 0,1 0,-1 0,1-1,-2 1,-7 11</inkml:trace>
  <inkml:trace contextRef="#ctx0" brushRef="#br0" timeOffset="40405.488">5843 7059,'639'14,"166"14,-775-28,39-3,1 3,-1 2,0 4,-1 3,0 3,0 3,-1 3,9 6,-54-9,-22-10</inkml:trace>
  <inkml:trace contextRef="#ctx0" brushRef="#br0" timeOffset="42879.825">8316 4907,'-6'29,"0"0,2 1,1-1,2 1,0 0,2-1,2 1,5 27,-8-50,12 96,33 408,-39-266,-20 153,12-377,-9 104,6 1,4 0,7 0,6 10,3-38,3 19,-4 0,-5 37,-10-2,3-191,1 11</inkml:trace>
  <inkml:trace contextRef="#ctx0" brushRef="#br0" timeOffset="43884.144">8209 5121,'609'3,"-557"-1,0 2,0 3,0 2,-1 2,0 3,-1 1,0 3,-2 2,0 2,-2 2,0 3,-2 1,8 8,45 47,-3 4,-5 4,37 51,-94-106,-2 0,-1 2,-2 2,-1 0,-3 2,-1 0,-2 2,-2 0,-2 1,7 31,-14-9,-2 1,-3 0,-4 1,-2-1,-3 0,-3 0,-4-1,-2 0,-13 36,17-64,-1 0,-2 0,-1-1,-2-1,-2 0,-1-1,-2-1,-1-1,-2-1,-1-1,-4 1,-18 9,-2-2,-1-2,-2-3,-1-2,-2-2,-1-2,-2-3,0-3,-1-2,-52 10,35-13,-1-4,-32 0,87-12,-61 14,-59 2,143-18,-1-1,0 1,0 0,1-1,-1 1,0 0,0-1,0 1,1 0,-1-1,0 1,0 0,0-1,0 1,0-1,0 1,0 0,0-1,0 1,0 0,0-1,0 1,0-1,0 1,0 0,0-1,0 1,-1 0,1-1,0 1,0 0,0-1,-1 1,1 0,0-1,0 1,-1 0,1 0,0-1,-1 1,14-5</inkml:trace>
  <inkml:trace contextRef="#ctx0" brushRef="#br0" timeOffset="44957.666">10242 6431,'83'18,"42"-5,1-5,50-7,-98-1,488 0,454 9,-1019-9,128 3,-1 7,53 12,-167-19,-9-3,0 1,0-1,0 1,0 0,0 1,0-1,0 1,-1 0,1 0,0 1,-1-1,0 1,3 2,-7-3,0-1,0 0,0 1,0-1,0 1,0-1,0 0,0 1,-1-1,1 0,-1 1,1-1,-1 0,1 1,-1-1,0 0,0 0,1 0,-1 0,0 0,0 0,0 0,0 0,0 0,-1 0,1 0,0-1,0 1,0 0,-1-1,1 1,0-1,-1 0,1 1,-1-1,1 0,0 0,-2 0,-17 6,1-2</inkml:trace>
  <inkml:trace contextRef="#ctx0" brushRef="#br0" timeOffset="45970.064">7862 7153,'0'-2,"2"-1,3 2,6 2,7 2,10 1,11 0,11-1,11-3,7-3,5-3,-4-1,-9 0,-12 2,-15 5,-19 6,-13 1</inkml:trace>
  <inkml:trace contextRef="#ctx0" brushRef="#br0" timeOffset="46921.511">8851 7795,'-77'-1,"-40"0,1 5,-86 14,160-7,42-10,0-1,1 1,-1 0,0-1,1 1,-1-1,0 1,1 0,-1-1,1 1,-1-1,1 1,-1-1,1 0,-1 1,1-1,0 1,-1-1,1 0,0 0,-1 1,1-1,0 0,-1 0,1 0,0 1,-1-1,1 0,0 0,-1 0,1 0,0-1,-1 1,1 0,0 0,-1 0,1 0,0-1,0 1,12 0</inkml:trace>
  <inkml:trace contextRef="#ctx0" brushRef="#br0" timeOffset="47195.541">8357 7715,'0'6,"-2"8,-6 5,-6 7,0-2</inkml:trace>
  <inkml:trace contextRef="#ctx0" brushRef="#br0" timeOffset="48319.787">1338 4693,'7'0,"6"0,4 0,6 0,3 0,4 2,6 4,7 2,8 0,13-1,12-2,13-1,11-5,9-4,4-3,-5-2,-22-1</inkml:trace>
  <inkml:trace contextRef="#ctx0" brushRef="#br0" timeOffset="49151.868">1258 5910,'0'-2,"2"-1,6 0,7 1,14 0,15 1,18 0,16-1,17-6,11-3,7-2,-5 0,-21 4</inkml:trace>
  <inkml:trace contextRef="#ctx0" brushRef="#br0" timeOffset="50350.917">1404 7127,'-2'-3,"-3"0,1 0,7 1,6 0,10 1,10 0,13 3,14 1,15 1,12-2,7 2,3 5,-6 3,-16 6,-19 0</inkml:trace>
  <inkml:trace contextRef="#ctx0" brushRef="#br0" timeOffset="52875.712">1 4640,'7'-8,"1"1,0 1,0-1,0 1,1 1,0-1,0 2,1-1,-1 1,1 1,0-1,0 2,0-1,0 2,1-1,-1 1,0 1,1 0,-1 0,10 2,-15 2,1 0,-1 1,0-1,0 1,-1 0,0 0,1 0,-2 1,1 0,-1-1,0 1,0 0,0 1,-1-1,0 0,0 1,-1 0,0-1,0 1,0 0,-1-1,0 1,0 0,-1 2,-4 294,11-273,-6-29,0-1,1 0,-1 1,0-1,1 0,-1 1,1-1,-1 0,1 1,-1-1,1 0,-1 0,1 0,-1 1,1-1,-1 0,1 0,-1 0,1 0,-1 0,1 0,-1 0,1 0,-1 0,1 0,-1 0,1-1,0 1,-1 0,0 0,1 0,-1-1,1 1,-1 0,1 0,-1-1,1 1,-1-1,0 1,1 0,-1-1,0 1,1-1,-1 1,0-1,0 1,1-1,-1 1,0-1,0 1,0-1,0 1,14-21,-1 0,0-1,-2 0,-1-1,-1 0,-1-1,-1 1,0-5,19-95,-24 114,-3 20,0 2,-4 17,1 0,1 0,2 1,1-1,2 0,0 0,2 0,2 0,1 0,4 12,-9-36,1 0,0 0,0-1,0 1,0-1,1 1,0-1,0 0,0 0,1-1,-1 1,1-1,0 0,1 0,-1-1,1 0,-1 0,1 0,0 0,0-1,0 0,1 0,-1-1,0 0,1 0,-1 0,1-1,-1 0,0 0,1-1,-1 0,4 0,11-8</inkml:trace>
  <inkml:trace contextRef="#ctx0" brushRef="#br0" timeOffset="53139.009">389 5000,'-25'-6,"-18"-6,-9-2,-2 1,7 3,8 3,19 3,23 2,30-1,32-5,29-5,25-5,-9 1</inkml:trace>
  <inkml:trace contextRef="#ctx0" brushRef="#br0" timeOffset="53806.972">135 5642,'11'29,"0"5,2-1,1 0,2-1,1-1,7 10,-22-37,1 0,-1 0,1 1,0-2,0 1,0 0,0 0,1-1,-1 0,1 0,0 0,0 0,0-1,1 1,-1-1,1 0,-1 0,1-1,-1 1,1-1,0 0,0 0,0-1,0 1,-1-1,1 0,0-1,0 1,0-1,0 0,-1 0,1 0,0-1,2-1,1-4,-1-2,1 1,-1-1,-1 0,0 0,0-1,-1 0,0 0,-1 0,0-1,0 1,-1-1,-1 0,0 0,0 0,-1 0,0-1,-1-3,-3 9,-1 30,5 30,2 0,3 1,7 27,-2-6,-8-54,6 40,-2 1,-4-1,-2 11,-18 6,16-78,0 1,0 0,0 0,0-1,-1 1,1-1,0 1,-1-1,1 0,-1 1,1-1,-1 0,0 0,0 0,1 0,-1 0,0 0,0-1,0 1,0-1,0 1,0-1,0 0,0 1,0-1,0 0,0-1,0 1,0 0,0 0,0-1,1 1,-1-1,0 0,0 1,0-1,-1-1,-12-7,1-1,-1 0,2-1,-1-1,2 0,0-1,0 0,1-1,0 0,2 0,0-1,-3-7,9 19,0-1,0 1,1 0,-1-1,1 1,0-1,0 0,0 0,1 0,-1 0,1 0,0 0,0 0,1 0,-1 0,1-1,0 1,0 0,0 0,0-1,1 1,0 0,0 0,0 0,0 0,1 0,-1 0,1 0,0 0,0 1,2-2,99-54,-23 24,0 0</inkml:trace>
  <inkml:trace contextRef="#ctx0" brushRef="#br0" timeOffset="54611.638">348 6926,'97'8,"-77"-8,-1 1,1 1,-1 0,1 2,-1 0,0 1,15 7,-29-10,-1 0,0 1,0-1,0 1,-1 0,1 0,-1 0,1 1,-1-1,0 1,0 0,-1 0,1 0,-1 0,0 0,0 0,0 1,-1-1,1 1,-1-1,0 1,0 0,-1-1,1 1,-1 0,0 0,-1-1,1 1,-1 0,0-1,0 1,0 0,-2 1,-5 17,-1-1,-1 0,-2 0,0-1,-1-1,-1 0,-1-1,0-1,-3 1,-52 71,69-88,-1-1,1 1,0 0,-1 0,1-1,0 1,0 0,0 0,1 0,-1 1,0-1,1 0,-1 0,1 0,0 0,0 0,0 1,0-1,0 0,0 0,0 0,1 1,-1-1,1 0,0 0,-1 0,1 0,0 0,0 0,0 0,1 0,-1-1,0 1,1 0,-1-1,1 1,0-1,-1 1,1-1,6 5,0-2,0 1,0-1,1 0,-1 0,1-1,0 0,0-1,0 0,0-1,1 1,-1-2,0 1,0-1,1-1,-1 0,0 0,0-1,0 0,0 0,0-1,0 0,0-1,-1 0,0 0,0-1,0 0,1-1,5-10,-4 1</inkml:trace>
  <inkml:trace contextRef="#ctx0" brushRef="#br0" timeOffset="54906.942">295 7233,'16'-2,"19"-1,17-3,15-3,16-6,10-7,7-5,-1-1,-17 3</inkml:trace>
  <inkml:trace contextRef="#ctx0" brushRef="#br0" timeOffset="56515.278">10522 6324,'-5'-4,"0"0,0 0,-1 1,0-1,0 1,0 1,0-1,0 1,-1 0,1 0,-1 1,1 0,-1 0,1 1,-1-1,0 1,1 1,-1-1,0 1,1 0,-1 1,1 0,0 0,-1 0,1 1,0 0,0 0,1 0,-1 1,1 0,-5 4,6-4,-1 1,2 0,-1 1,0-1,1 1,0 0,1 0,-1 0,1 0,0 0,1 0,-1 0,1 1,0-1,1 1,0-1,0 1,0-1,1 0,-1 1,2-1,-1 1,1-1,0 0,0 0,1 0,-1 0,1 0,1-1,-1 1,1-1,0 0,0 0,0 0,1-1,6 6,0 0,1-1,0 0,0-1,1-1,0 0,0-1,1 0,-1-1,1 0,1-1,-1-1,0 0,1-1,0-1,14 0,-21-1,1-2,-1 1,0-1,0 0,1-1,-1 0,-1 0,1-1,0 0,-1 0,0-1,0 0,0 0,-1-1,0 0,0 0,0 0,0-1,-1 0,0 0,-1 0,0 0,0-1,0 0,-1 0,0 0,-1 0,0 0,0 0,-1-1,0 1,0-1,-1 1,0-1,0 1,-1-1,0 1,-1-1,0 1,0 0,-1 0,0 0,-1-1,-1 0,0 0,-1 1,0 0,-1 0,0 0,0 1,-1 0,0 1,0 0,0 0,-1 0,0 1,0 1,0-1,-1 1,1 1,-1 0,0 0,0 1,0 0,0 1,0 0,-1 1,1 0,0 0,0 1,0 1,0 0,0 0,-7 3,11-4,-1 1,1 0,0 1,0 0,0 0,0 0,0 0,1 1,-1 0,1 0,0 1,0 0,0-1,1 2,0-1,0 0,0 1,1 0,0 0,0 0,0 0,1 0,0 1,0-1,0 1,1-1,0 1,0-1,1 5,1 132,-1-139,1 0,0 0,0-1,0 1,0-1,1 1,0-1,0 0,-1 1,2-1,-1 0,0 0,1-1,-1 1,1 0,0-1,0 1,0-1,0 0,0 0,1 0,-1-1,0 1,1-1,-1 0,1 0,0 0,105 8,-94-10,-1-1,1 0,-1-1,0-1,0 0,0-1,0 0,-1-1,0-1,5-3,-12 6,0 0,1-1,-2 0,1 0,0 0,-1-1,0 1,-1-1,1-1,-1 1,0 0,-1-1,1 0,-1 0,-1 0,1 0,-1-1,-1 1,1-1,0-6,-3 1,0 0,0-1,-2 1,1 0,-2 0,1 1,-2-1,0 1,0-1,-1 2,-1-1,0 1,0 0,-1 0,-1 1,0 0,0 0,-1 1,0 0,0 1,-1 0,0 1,-7-4,10 7,0 0,0 0,-1 0,1 1,-1 1,0-1,0 1,1 1,-1 0,0 0,0 1,-1 0,1 0,0 1,0 0,0 1,1-1,-1 2,0 0,1 0,-1 0,1 1,0 0,0 1,1 0,-1 0,1 0,0 1,1 0,-1 1,0 0,-1 4,0 0,1 1,0-1,0 2,1-1,1 1,0-1,1 1,1 1,-1-1,2 0,0 1,1 0,0-1,1 8,0-11,1-1,0 1,1-1,0 0,0 1,0-1,2 0,-1 0,1-1,0 1,1-1,0 0,0 0,1 0,0-1,0 1,0-2,1 1,1-1,-1 0,1 0,4 2,3-1,0 0,1 0,0-2,1 0,-1 0,1-2,-1 0,6-1,17 2</inkml:trace>
  <inkml:trace contextRef="#ctx0" brushRef="#br0" timeOffset="73228.871">15883 6191,'7'4,"7"2,5 0,4-1,5-2,5-1,3-1,5-1,2 0,1 0,-3 2,-6 1,-9-1</inkml:trace>
  <inkml:trace contextRef="#ctx0" brushRef="#br0" timeOffset="73490.29">15789 6445,'21'2,"17"1,15 0,6-1,5-1,1 0,-1 0,-6-1,-5 0,-12 0</inkml:trace>
  <inkml:trace contextRef="#ctx0" brushRef="#br0" timeOffset="74077.269">16337 5897,'-18'-2,"13"3,12 3,14 6,-1 1,0 1,0 1,-2 0,11 10,18 14,286 175,-190-124,-77-40,-65-47,-1 0,1 0,0 0,-1 0,1 0,-1-1,0 1,1 0,-1 0,0 0,0 0,1 1,-1-1,0 0,0 0,0 0,0 0,0 0,0 0,-1 0,1 0,0 0,0 0,-1 0,1 0,-1 0,1 0,-1 0,1 0,-1-1,0 1,1 0,-1 0,0 0,1-1,-1 1,0 0,0-1,0 1,0-1,0 1,0-1,0 1,0-1,0 0,-114 54,100-47,-72 25,2 4,2 3,1 5,2 2,3 5,-62 51,97-61</inkml:trace>
  <inkml:trace contextRef="#ctx0" brushRef="#br0" timeOffset="74834.138">15549 6043,'0'0,"0"-1,0 0,0 1,-1-1,1 1,0-1,0 0,0 1,-1-1,1 1,0-1,-1 1,1-1,0 0,-1 1,1 0,-1-1,1 1,-1-1,1 1,-1 0,1-1,-1 1,1 0,-1-1,0 1,1 0,-1 0,0 0,1-1,-1 1,1 0,-1 0,0 0,1 0,-1 0,0 0,1 0,-1 0,0 1,1-1,-1 0,1 0,-1 0,0 1,1-1,-34 13,33-13,-49 28,2 1,1 2,-25 24,28-22,24-19,-8 6,1 0,1 2,1 2,-16 18,40-42,0 1,0 0,-1-1,1 1,0 0,0 0,0 0,1 0,-1 0,0 0,0 0,0 0,1 0,-1 1,0-1,1 0,-1 0,1 1,0-1,-1 0,1 0,0 1,0-1,0 0,0 1,0-1,0 0,0 1,0-1,0 0,1 1,-1-1,1 0,-1 1,1-1,-1 0,1 0,0 0,-1 0,1 0,0 0,0 0,0 0,0 0,0 0,0 0,0 0,0 0,0-1,1 1,-1-1,0 1,0-1,1 1,-1-1,0 0,0 1,1-1,149 2,-146-1,-1 1,0 0,0 0,0 0,0 0,0 1,-1-1,1 1,-1 0,0 0,1 1,-1-1,-1 1,1-1,2 4,16 19,23 11,1-2,2-1,1-3,2-2,1-2,6 0,-17-6,76 38,-10-4</inkml:trace>
  <inkml:trace contextRef="#ctx0" brushRef="#br1" timeOffset="134076.592">21698 7861,'-68'0,"604"1,-511 1,-8 1</inkml:trace>
  <inkml:trace contextRef="#ctx0" brushRef="#br1" timeOffset="134881.15">22406 7407,'-10'14,"4"19,1-1,1 1,2 0,1 0,2 1,-1 24,-12 155,-35 178,41-351,1-11,1 1,1-1,1 1,3 22,-1-51,-1 1,1-1,0 1,0 0,0-1,0 1,0-1,1 1,-1-1,0 1,1-1,-1 1,1-1,0 0,-1 1,1-1,0 0,0 1,0-1,0 0,0 0,0 0,0 0,0 0,0 0,1 0,-1 0,0 0,1-1,-1 1,0 0,1-1,-1 1,1-1,-1 0,1 1,-1-1,1 0,-1 0,1 0,-1 0,1 0,1 0,172-50,-88 35,0 4,0 5,84 3,-131-2,-39 5,0-1,-1 1,1 0,0-1,-1 1,1-1,0 1,-1-1,1 0,-1 1,1-1,-1 0,1 1,-1-1,0 0,1 0,-1 1,0-1,0 0,1 0,-1 0,0 1,0-1,0 0,0 0,0 0,0 1,0-1,0 0,0 0,0 0,-1 0,1 1,0-1,0 0,-1 0,1 1,-1-1,1 0,-1 1,1-1,-1 0,1 1,-1-1,0 0,-35-47,21 30</inkml:trace>
  <inkml:trace contextRef="#ctx0" brushRef="#br1" timeOffset="135450.628">22367 7367,'79'13,"92"-1,140-9,-221-4,-40-2,-49 0</inkml:trace>
  <inkml:trace contextRef="#ctx0" brushRef="#br1" timeOffset="135967.563">23155 6966,'-2'2,"0"0,1 0,-1 0,0 0,1 0,0 0,-1 1,1-1,0 0,0 1,0-1,0 1,1 0,-1-1,1 1,-1-1,1 1,0 0,0-1,1 2,-2 4,-8 277,8-117,-15 52,-20 78,-13 138,46-407,2 0,1 0,2-1,0 1,2 0,1-1,1 0,3 4,-8-31,0 1,0-1,0 1,-1-1,1 1,0-1,-1 1,1-1,-1 1,0-1,1 1,-1-1,0 1,0 0,0-1,0 1,0 0,-1-1,1 1,0-1,-1 1,1-1,-1 1,0-1,1 1,-1-1,0 1,0-1,0 0,0 1,0-1,0 0,0 0,0 0,-1 0,1 0,0 0,-1 0,1 0,0 0,-2 0,-35 10,37-12,1 1,-1-1,1 1,0-1,-1 0,1 1,0-1,-1 1,1-1,0 0,0 1,-1-1,1 0,0 1,0-1,0 0,0 1,0-1,0 0,0 1,0-1,0 0,1 0,-1 1,0-1,0 1,0-1,1 0,-1 1,0-1,1 1,-1-1,1 0,-1 1,0-1,1 1,0-1,0-1,8-19,1-1</inkml:trace>
  <inkml:trace contextRef="#ctx0" brushRef="#br1" timeOffset="136996.188">23209 7033,'8'-9,"1"0,-1 0,2 2,-1-1,1 1,1 0,-1 1,1 0,0 1,0 0,1 1,-1 0,1 1,0 0,0 1,0 0,1 1,7 0,17 1,0 2,-1 1,1 1,-1 3,23 7,-12-1,0 3,-1 2,-2 2,0 2,-1 2,-1 1,7 8,-28-18,-1 0,-1 1,-1 1,0 1,-1 0,-1 1,0 1,-2 1,0 0,-2 1,0 0,-1 1,-2 0,0 1,3 16,3 36,-4-1,-2 2,-5-1,-3 29,0-67,0 0,-3 1,-1-1,-1 1,-3-1,-1-1,-1 1,-3-2,-1 1,-1 0,4-16,0 0,-2-1,0 0,-1-1,-1 0,0-1,-2 0,0-2,-1 1,0-2,-1-1,-1 0,-1-1,1-1,-13 4,1-3,-1-2,-1-1,0-2,-1-1,1-2,-1-1,0-2,0-1,-13-2,-20 0,0 3,1 3,0 3,0 3,-4 3,67-13,3 0,-1-1,1 1,-1-1,1 1,-1 0,1-1,-1 1,0-1,1 0,-1 1,0-1,0 1,1-1,-1 0,0 0,0 1,0-1,1 0,-1 0,0 0,0 0,0 0,1 0,-1 0,0 0,0 0,0 0,1-1,-1 1,0 0,0 0,1-1,-1 1,0-1,0 1,1-1,-1 1,1-1,-1 1,0-1,1 1,-1-1,1 0,-1 1,1-1,-1 0,1 1,0-1,-1 0,1 0,0 1,0-1,-1-1,10-10,2-1</inkml:trace>
  <inkml:trace contextRef="#ctx0" brushRef="#br1" timeOffset="138704.409">24279 7889,'0'2,"-1"0,1 0,0 0,0 0,0 0,0 0,0 0,1 0,-1 0,1 0,-1 0,1 0,0 0,0 0,0 0,0 0,0-1,0 1,0 0,0-1,1 1,-1 0,1-1,-1 0,1 1,0-1,-1 0,1 0,0 0,0 0,0 0,0-1,0 1,0 0,0-1,1 1,27 4,0-1,0-1,0-1,1-2,9-2,9 1,174 9,-222-7,1-1,0 0,-1 0,1 0,0 0,-1 0,1 0,0 0,-1 0,1-1,0 1,-1-1,1 1,-1-1,1 0,-1 1,1-1,-1 0,0 0,1 0,-1 0,0 0,0 0,1-1,-1 1,0 0,0-1,-1 1,1-1,0 1,0-1,-1 1,1-1,-1 1,1-1,-1 1,0-1,1 0,-1 0,6-63,-3 0,-3 0,-3 0,-5-25,-7-180,15 269,0 0,-1 0,1 0,0 0,-1 0,1 0,0 0,0 0,0-1,0 1,0 0,0 0,0 0,1 0,-1 0,0 0,1 0,-1 0,0 0,1 0,-1 0,1 0,0 0,-1 0,1 0,0 0,-1 0,1 1,0-1,0 0,0 1,0-1,0 0,0 1,0-1,0 1,0 0,0-1,0 1,0 0,0-1,0 1,0 0,0 0,0 0,0 0,1 0,-1 0,0 0,162 42,-73-31,0-3,1-5,-1-4,54-8,-105 5,-15 0</inkml:trace>
  <inkml:trace contextRef="#ctx0" brushRef="#br0" timeOffset="146699.635">20481 7889,'-84'-9,"113"3,8 6,0 1,0 2,0 2,-1 1,24 8,-10-1,0-3,1-1,20-1,253 5,76-14,-269-22,-57 6,44 3,-94 12,-32-6,-9 3</inkml:trace>
  <inkml:trace contextRef="#ctx0" brushRef="#br2" timeOffset="154662.417">20856 3837,'13'45,"-1"-10,1 0,2-1,2 0,17 25,-18-29,7 11,-1 2,2-1,2-1,2-1,1-2,26 25,7 0,2-4,4-2,70 46,223 79,-227-106,-65-34,2-4,2-3,70 24,392 94,-503-142,71 25,2-4,15-3,845 142,-711-135,240 2,-237-23,1052 134,-1140-118,-3 8,125 48,300 93,-422-126,-3 7,104 57,-258-113,1019 506,-790-376,5-10,191 66,390 98,129 4,-886-268,-66-27,-5-4</inkml:trace>
  <inkml:trace contextRef="#ctx0" brushRef="#br2" timeOffset="155673.578">24706 4479,'19'-9,"1"1,-1 0,1 2,0 0,1 1,0 2,4-1,-23 4,-1 0,1 0,0 0,0 0,0 0,-1 0,1 0,0 0,0 1,-1-1,1 1,0 0,-1-1,1 1,-1 0,1 0,-1 0,1 0,-1 0,1 0,-1 0,0 1,0-1,1 1,-1-1,0 0,0 1,-1 0,1-1,0 1,0-1,-1 1,1 0,-1 0,0-1,1 1,-1 0,0 0,0-1,0 1,0 0,0 0,-1 0,1-1,0 1,-1 0,1 0,-1-1,0 1,0 0,-7 21,0-1,-1 0,-2 0,0-1,-1 0,-1-2,-4 5,-10 17,-46 90,72-130,0 1,0-1,1 0,-1 1,1-1,-1 1,1-1,-1 1,1-1,0 1,0-1,0 1,0-1,0 1,0-1,0 1,0 0,1-1,-1 1,1-1,-1 0,1 1,-1-1,1 1,0-1,0 0,0 1,0-1,0 0,0 0,0 0,0 0,0 0,0 0,0 0,1 0,-1 0,0-1,1 1,-1 0,1-1,-1 1,1-1,-1 0,1 1,0-1,16 2,1 0,-1-1,1-2,-1 1,1-2,-1-1,1 0,11-1,242-35,-240 35</inkml:trace>
  <inkml:trace contextRef="#ctx0" brushRef="#br2" timeOffset="156141.322">25468 4038,'-24'-37,"12"57,12-19,-7 208,8-142,1 272,12-226,-13-110,0 1,1-1,-1 1,1-1,-1 1,1-1,0 0,0 0,0 0,1 0,-1 0,1-1,0 1,0-1,-1 1,2-1,-1 0,0 0,0 0,1-1,-1 1,0-1,1 0,0 0,-1 0,1 0,0-1,2 1,5-3,0 1,-1-2,1 1,-1-2,1 1,-1-1,0-1,0 0,-1 0,1-1,-1 0,-1-1,1 0,-1 0,0-1,0-1,21-20</inkml:trace>
  <inkml:trace contextRef="#ctx0" brushRef="#br2" timeOffset="156420.623">25093 4399,'23'-9,"19"-5,18-3,15-1,12 1,9 1,2 1,-1 0,-16 3</inkml:trace>
  <inkml:trace contextRef="#ctx0" brushRef="#br2" timeOffset="156596.761">26043 4412,'-9'21,"-3"17,1 15,1 9,4 5,4 5,5 4,2 3,0-1,-1-2,-3-7,-6-9,-3-14</inkml:trace>
  <inkml:trace contextRef="#ctx0" brushRef="#br2" timeOffset="156814.214">25977 4573,'13'-7,"14"0,14 6,9 8,4 4,-1 6,-6 1,-8-1,-12-3,-16 2,-26 3,-31 4,-36 1,-32-1,2-5</inkml:trace>
  <inkml:trace contextRef="#ctx0" brushRef="#br2" timeOffset="159637.445">1752 3677,'67'60,"3"-2,2-4,4-1,13 10,-43-30,0-2,2-2,1-2,2-2,0-3,20 5,-5-6,-1 3,-2 2,0 3,47 31,-59-28,1-2,1-2,2-3,25 8,41 8,390 145,-388-139,3-6,1-5,118 16,367 82,-475-104,1-6,118 5,-105-16,-1 6,0 7,50 19,265 75,62-19,423 62,-937-161,510 87,730 13,-614-39,-93-7,-297-35,188 43,-317-39,18 4,1-6,15-5,34 0,-179-17,-17-4,-8-3</inkml:trace>
  <inkml:trace contextRef="#ctx0" brushRef="#br2" timeOffset="160546.013">5616 4279,'5'-6,"0"1,0-1,0 1,1 0,-1 0,1 1,0 0,1 0,-1 0,1 1,-1 0,5-1,-10 3,7-3,0 0,0 0,0 0,0 1,1 1,-1-1,1 1,-1 1,1-1,0 1,0 1,0 0,0 0,-1 1,1 0,0 0,0 1,-1 1,4 0,-8 1,-1 1,0-1,0 1,0 0,0 0,0 0,-1 0,0 0,0 0,-1 1,1-1,-1 0,0 1,-1-1,1 1,-1 0,0-1,-1 1,1-1,-1 1,0-1,-1 1,1-1,-1 0,0 1,0-1,-2 3,-15 38,-3 0,-1-1,-2-1,-2-1,-2-2,-19 20,20-24,27-35,-18 31,19-32,0-1,-1 1,1 0,0 0,0 0,1 0,-1 0,0-1,0 1,0 0,0 0,1 0,-1-1,0 1,1 0,-1 0,1-1,-1 1,1 0,-1-1,1 1,-1 0,1-1,0 1,-1-1,1 1,0-1,0 1,-1-1,1 0,0 1,0-1,-1 0,1 0,0 1,0-1,0 0,0 0,-1 0,2 0,18 2,0 0,0-2,0 0,0-1,0-1,0-1,0 0,0-2,-1 0,8-5,25-7,0-3,-2-2,0-2,4-5,-4-1</inkml:trace>
  <inkml:trace contextRef="#ctx0" brushRef="#br2" timeOffset="160898.111">6405 3811,'-32'-77,"27"79,0 59,6 499,-1-551,-1 20,2 1,1 0,2-1,5 27,-7-49,0-1,0 1,0 0,1-1,0 1,0-1,1 0,0 0,0 0,0 0,0-1,1 1,0-1,0-1,1 1,0-1,-1 0,1 0,0 0,1-1,-1 0,7 2,-4-3,1-1,-1 0,0 0,0-1,1 0,-1-1,0 0,0-1,0 0,0 0,0-1,0 0,0 0,-1-1,1 0,-1-1,0 0,-1 0,1 0,-1-1,0 0,-1-1,1 0,-1 0,0 0,-1-1,4-6,18-26</inkml:trace>
  <inkml:trace contextRef="#ctx0" brushRef="#br2" timeOffset="161175.368">6190 4172,'19'-5,"21"-8,27-6,22-10,17-3,9-4,-2 2,-14 7,-23 8</inkml:trace>
  <inkml:trace contextRef="#ctx0" brushRef="#br2" timeOffset="161372.537">7020 4305,'0'16,"2"15,3 12,1 14,2 12,-2 11,0 5,-2 2,-2-3,-1-6,0-12,-1-13,2-15,1-14</inkml:trace>
  <inkml:trace contextRef="#ctx0" brushRef="#br2" timeOffset="161548.242">7006 4466,'-14'-38,"9"24,-1 0,2 0,0-1,0 0,2 0,-1-14,3 26,0 0,1 0,-1 0,1 0,0 0,0 0,0 0,0 0,1 1,-1-1,1 0,0 1,-1-1,1 1,0-1,1 1,-1 0,0 0,1 0,-1 0,1 0,-1 1,1-1,0 1,0 0,0 0,1-1,84-16,-70 17,0 1,1 0,-1 2,-1 0,1 1,8 3,-19-5,0 1,0 0,0 1,0 0,-1 0,1 0,-1 1,0 0,0 0,0 0,-1 1,1 0,-1 0,0 0,-1 1,1 0,0 2,-3-3,0 0,0 0,0 0,-1 0,0 0,0 1,0-1,-1 1,0-1,0 0,0 1,-1-1,0 0,0 1,0-1,0 0,-1 0,0 0,0 0,-2 3,-62 92,45-74,-2 0,-1-2,0-1,-27 19,24-26,11-12</inkml:trace>
  <inkml:trace contextRef="#ctx0" brushRef="#br2" timeOffset="161702.995">7808 4359,'0'0</inkml:trace>
  <inkml:trace contextRef="#ctx0" brushRef="#br2" timeOffset="165622.203">2060 8116,'187'-66,"-39"29,115-11,511-107,40-5,88 49,-573 76,51 11,485-34,-550 36,89 14,-225 8,596 20,-38 16,368-37,-122-39,-860 31,217-13,78 14,-206 26,-179-22,-28-3</inkml:trace>
  <inkml:trace contextRef="#ctx0" brushRef="#br2" timeOffset="166485.937">4868 8464,'3'-35,"1"1,2 0,2 1,1-1,1 2,2-1,12-21,-8 13,6-11,-22 52,0 0,0 0,0 0,0 1,0-1,0 0,0 0,0 0,0 1,0-1,0 0,1 0,-1 0,0 0,0 1,0-1,0 0,0 0,0 0,1 0,-1 0,0 1,0-1,0 0,0 0,1 0,-1 0,0 0,0 0,0 0,0 0,1 0,-1 0,0 0,0 0,0 0,1 0,-1 0,0 0,0 0,0 0,1 0,-1 0,0 0,0 0,0 0,1 0,-1 0,0 0,0 0,0-1,0 1,1 0,-1 0,1 24,-1-23,0 60,-1-14,3 1,1-1,2 0,5 12,72 233,-78-262</inkml:trace>
  <inkml:trace contextRef="#ctx0" brushRef="#br2" timeOffset="166661.46">5014 8810,'-9'0,"1"0,10 0,10-4,15-4,12-6,11-4,6-1,2-1,-2 4,-5 5,-5 3,-6 2,-9 1</inkml:trace>
  <inkml:trace contextRef="#ctx0" brushRef="#br2" timeOffset="167046.838">5509 7928,'6'25,"7"25,-1 1,-3 0,-2 0,-3 0,-1 1,-4 35,11 142,-10-222,0 0,0 0,1 0,0 0,0 0,0 0,1 0,0 0,1-1,0 1,0-1,0 1,1-1,-1 0,1 0,1-1,-1 1,1-1,0 0,1 0,-1-1,1 1,0-1,0 0,0-1,0 0,0 0,1 0,0 0,3 0,3-3,0 0,0-1,0-1,0 0,0 0,0-1,-1-1,1 0,-1-1,0 0,0-1,-1 0,0-1,0 0,0-1,-1 0,7-7,4-6</inkml:trace>
  <inkml:trace contextRef="#ctx0" brushRef="#br2" timeOffset="167301.157">5402 8249,'16'-2,"19"-3,17-6,15-5,11-4,5-1,0 0,-7 5,-17 4</inkml:trace>
  <inkml:trace contextRef="#ctx0" brushRef="#br2" timeOffset="167766.672">6190 8543,'-6'84,"4"0,3 0,3 0,5 0,3-1,17 57,-14-70,-11-61,-2-16,-3-17,-17-101,-27-96,28 145,-53-194,57 212,15 57,-1-1,1 0,-1 1,1-1,0 1,-1-1,1 1,0 0,0 0,0 0,0 0,0 0,0 0,0 1,0-1,0 0,0 1,1 0,-1 0,0-1,0 1,0 1,1-1,-1 0,0 0,0 1,0-1,0 1,1 0,4 0,37 2,1 2,0 3,-1 1,-1 2,2 2,-42-12,1-1,0 1,0 0,0 0,-1 0,1 1,0-1,-1 1,1 0,-1-1,0 2,0-1,1 0,-1 1,-1-1,1 1,0 0,-1 0,1 0,-1 0,0 1,0-1,0 1,-1-1,1 1,-1-1,0 1,0 0,0 0,0 0,-1-1,0 1,0 0,0 0,0 0,0 0,-1 1,-7 10,0-1,-2 0,1 0,-2-1,0 0,0-1,-1-1,0 0,-1 0,-1-1,0-1,-7 4,13-7,-3 2,-1 0,0-1,0 0,-1-1,0 0,0-1,-11 3,23-8,1 0,-1 1,1-1,-1 0,1 0,-1 0,1 1,-1-1,1 0,-1 0,1 0,-1 0,1 0,-1 0,1 0,-1 0,1 0,-1-1,1 1,-1 0,1 0,-1 0,1-1,0 1,-1 0,1 0,-1-1,1 1,-1 0,1-1,0 1,-1 0,1-1,0 1,0-1,-1 1,1 0,0-1,0 1,-1-1,1 1,0-1,0 1,0-1,0 1,0-1,0 1,0-1,0 1,0-1,0 1,0-1,0 1,0-1,0 1,0-1,1 1,-1-1,0 1,0-1,1 1,-1-1,8-18</inkml:trace>
  <inkml:trace contextRef="#ctx0" brushRef="#br2" timeOffset="168057.428">6793 8651,'2'-10,"1"-2</inkml:trace>
  <inkml:trace contextRef="#ctx0" brushRef="#br2" timeOffset="170331.84">20148 9252,'15'-12,"0"0,0 2,2 0,-1 1,1 0,0 1,1 1,5-1,7-3,170-63,3 9,143-23,-118 28,91-43,-235 74,1 4,2 4,0 4,0 3,83-1,-121 10,0-2,0-3,-1-1,-1-3,0-1,13-8,55-17,387-100,-81-7,-115 81,-183 43,94-30,-175 40,161-49,41 0,495-71,-718 129,161-30,141-8,84 12,-1 7,-91 9,-1 15,112 21,-333-17,455 48,-355-31,356 54,368 134,-752-166,53 26,-209-64,-22-8</inkml:trace>
  <inkml:trace contextRef="#ctx0" brushRef="#br2" timeOffset="171213.57">25335 8784,'-16'-2,"7"1,0 0,0 0,0-1,0 0,0-1,0 0,0 0,1-1,-4-2,11 6,0-1,1 1,-1 0,0-1,1 1,-1-1,0 1,1 0,-1-1,1 0,-1 1,1-1,-1 1,1-1,-1 0,1 1,-1-1,1 0,0 1,-1-1,1 0,0 0,0 1,0-1,0 0,-1 0,1 1,0-1,0 0,0 0,1 1,-1-1,0 0,0 0,0 1,0-1,1 0,-1 0,0 1,1-1,-1 0,1 1,-1-1,1 0,-1 1,1-1,-1 1,35-21,-6 10,1 2,-1 1,1 1,0 1,1 2,-1 1,18 2,-45 0,-1 0,1 1,0-1,0 1,0 0,0 0,0 0,0 1,0-1,-1 1,1-1,0 1,0 0,0 0,-1 0,1 0,0 1,-1-1,0 1,1 0,-1-1,0 1,0 0,1 0,-2 1,1-1,0 0,0 1,-1-1,1 1,-1-1,0 1,0 0,0-1,0 1,0 0,-1 0,1 0,-1 0,0-1,1 3,-6 8,0 0,-1 0,-1 0,0-1,0 0,-1-1,-1 0,0 0,0 0,-1-1,0-1,-3 2,12-10,-52 47,36-34,0 0,1 1,1 1,1 1,0 0,1 0,-7 13,19-29,0 0,1 1,-1-1,0 0,0 0,1 1,-1-1,1 0,-1 1,1-1,-1 0,1 1,0-1,0 1,0-1,-1 0,1 1,1-1,-1 1,0-1,0 0,0 1,1-1,-1 1,1-1,-1 0,1 1,0-1,-1 0,1 0,0 0,0 1,0-1,0 0,0 0,0 0,0 0,0-1,0 1,1 0,-1 0,0-1,0 1,1-1,-1 1,0-1,1 1,18 2,0-1,0 0,0-2,1 0,-1-1,0-1,16-4,5 0,198-11,-213 17</inkml:trace>
  <inkml:trace contextRef="#ctx0" brushRef="#br2" timeOffset="171820.975">26030 8316,'16'80,"-8"-26,-3 1,-1 1,-4-1,-1 1,-3-1,-6 25,8-67,-2 13,1 0,1 0,2 0,0 0,3 17,-2-37,0 1,1-1,-1 0,1 1,1-1,-1 0,1 0,0-1,0 1,1 0,0-1,0 0,0 0,0 0,1 0,0-1,0 0,0 0,0 0,1-1,-1 1,1-1,0-1,6 3,0-2,1 0,-1 0,1-2,-1 1,1-2,-1 1,1-2,0 0,-1 0,1-1,-1-1,0 0,0-1,0 0,0 0,0-2,-1 1,0-2,0 1,-1-1,0-1,0 0,7-7,8-13</inkml:trace>
  <inkml:trace contextRef="#ctx0" brushRef="#br2" timeOffset="172083.279">25923 8771,'4'-9,"16"-6,22-2,25 0,20 2,15 4,6 4,-16 3</inkml:trace>
  <inkml:trace contextRef="#ctx0" brushRef="#br2" timeOffset="172357.272">26698 8904,'-4'14,"-2"8,0 9,1 4,2 7,1 2,1 3,1 0,0-1,0-1,0-2,0-6,1-6,-1-14,2-17,1-16,0-16,-1-1</inkml:trace>
  <inkml:trace contextRef="#ctx0" brushRef="#br2" timeOffset="172605.661">26685 9065,'-10'-222,"10"220,-1 0,1-1,0 1,0 0,0-1,0 1,1-1,-1 1,1 0,-1-1,1 1,0 0,0 0,0-1,0 1,0 0,0 0,0 0,1 0,-1 0,1 1,0-1,0 0,-1 1,1-1,0 1,0 0,0-1,0 1,1 0,-1 0,0 1,1-1,21-4,0 1,0 1,1 2,-1 0,0 1,1 2,3 1,-15-2,0 1,0 0,0 1,-1 1,1 0,-1 0,5 3,-14-5,0-1,0 0,0 1,0 0,-1-1,1 1,-1 0,1 1,-1-1,1 0,-1 1,0-1,0 1,0 0,-1-1,1 1,-1 0,1 0,-1 0,0 0,0 1,-1-1,1 0,0 0,-1 0,0 1,0-1,0 0,0 0,0 1,-1 2,-3 2,-1 1,1-1,-1 0,-1-1,1 1,-1-1,-1 0,1-1,-1 1,0-1,-1-1,1 1,-1-1,0-1,-1 1,1-1,-1-1,-6 3,-7 1,7-5</inkml:trace>
  <inkml:trace contextRef="#ctx0" brushRef="#br2" timeOffset="172788.213">27500 8891,'-13'-5,"-15"-3,-1-1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9:03.9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741 1,'-271'1010,"111"-392,-76 227,213-762,3 1,5 0,0 22,14-67,4-14</inkml:trace>
  <inkml:trace contextRef="#ctx0" brushRef="#br0" timeOffset="294.311">1061 1244,'0'25,"0"26,0 28,0 22,-2 20,-3 12,-3 3,-3-3,-1-8,1-16,3-20,2-21,3-26,1-29,1-17</inkml:trace>
  <inkml:trace contextRef="#ctx0" brushRef="#br0" timeOffset="617.444">848 1311,'83'4,"244"37,-249-25,-77-16,-1 0,1 0,-1 0,0 1,1-1,-1 0,1 0,-1 1,1-1,-1 0,0 1,1-1,-1 1,0-1,1 0,-1 1,0-1,0 1,1-1,-1 1,0-1,0 1,0-1,0 1,1-1,-1 1,0-1,0 1,0-1,0 1,0-1,0 1,0-1,-1 1,1-1,0 1,0-1,0 1,0-1,-1 1,1-1,0 0,0 1,-1-1,1 1,0-1,-1 0,1 1,-1-1,1 0,0 1,-1-1,1 0,-1 0,1 1,-1-1,1 0,-1 0,1 0,-1 1,1-1,-1 0,1 0,-1 0,1 0,-19 9,-1 0,1-1,-1-1,-1 0,-14 1,-13 5,-26 13,64-17,13-4</inkml:trace>
  <inkml:trace contextRef="#ctx0" brushRef="#br0" timeOffset="973.493">1677 1444,'-3'1,"0"0,1 1,-1-1,0 1,1 0,0-1,-1 1,1 0,0 1,0-1,0 0,0 0,1 1,-1-1,0 1,1 0,0-1,0 1,0 0,0 0,0 0,0 0,1 0,-1 0,1 0,0 0,0 0,0 0,0 0,1 0,-1 0,1 0,0-1,0 1,0 0,0 0,0 0,0-1,1 1,0-1,-1 1,1-1,0 1,2 0,0 1,0-1,1 1,0-1,0 0,0-1,0 1,0-1,1 0,-1 0,0-1,1 0,0 0,-1 0,1 0,0-1,-1 0,1 0,0-1,-1 0,1 0,-1 0,1 0,-1-1,1 0,-1 0,0 0,0-1,1 0,2-2,1 0,-1-1,0 0,-1 0,1-1,-1 0,-1 0,1-1,-1 1,0-1,-1-1,0 1,0-1,-1 0,3-8,-5 11,0-1,0 1,-1-1,1 0,-1 1,-1-1,0 0,1 0,-2 1,1-1,-1 0,0 0,-1 1,1-1,-1 1,-1-1,1 1,-1 0,0 0,-1 0,1 0,-1 1,0-1,0 1,-1 0,0 0,0 1,0-1,0 1,-1 0,1 1,-1-1,0 1,0 0,-1 0,1 1,-4-1,1 1,0 1,1 0,-1 0,0 1,1 0,-1 1,0 0,1 0,-1 1,1 0,-1 0,1 1,0 0,0 1,0 0,0 0,1 1,0-1,0 2,0-1,0 1,1 0,0 0,0 1,1 0,0 0,0 0,0 0,1 1,0 0,1 0,0 0,0 0,0 4,2-7,1-1,0 1,0 0,0-1,1 1,0 0,0-1,0 1,0-1,1 1,0-1,0 1,0-1,0 0,1 0,-1 0,1 0,2 1,27 28</inkml:trace>
  <inkml:trace contextRef="#ctx0" brushRef="#br0" timeOffset="1993.292">2411 1377,'-8'-10,"-2"0,1 1,-1 0,-1 0,1 1,-1 1,-1 0,0 0,-9-3,18 8,-1 1,0-1,0 1,0 0,0 0,0 1,0-1,-1 1,1 0,0 0,0 0,0 1,0-1,0 1,0 0,0 0,0 0,0 1,0-1,0 1,0 0,1 0,-1 1,1-1,0 1,0-1,0 1,0 0,0 0,0 1,1-1,-2 3,-2 3,1 1,0-1,0 1,1 1,1-1,-1 1,2-1,-1 1,2 0,-1 0,1 0,1 3,0-9,0-1,0 0,0 1,1-1,-1 1,1-1,0 0,0 1,1-1,-1 0,1 0,0 0,0 0,1 0,-1-1,1 1,0-1,0 1,0-1,0 0,0 0,1 0,-1-1,1 1,0-1,0 0,0 0,0 0,0-1,0 1,2-1,0 1,1-2,-1 1,0-1,1 0,-1 0,0-1,1 0,-1 0,0 0,0-1,0 0,0 0,0-1,0 1,-1-1,1 0,-1-1,0 1,0-1,2-2,3-3,0 0,-1-1,0 0,0 0,-1-1,-1 0,0-1,0 0,-1-1,17-57,-16 125,-6-46,0-1,0 0,1 0,0 1,1-1,-1-1,1 1,1 0,0-1,0 1,0-1,1 0,0-1,0 1,1-1,0 0,0 0,0-1,1 0,-1 0,1 0,1-1,-1 0,1 0,-1-1,6 1,-8-3,-1-1,0 1,1-1,-1 0,1-1,-1 1,0-1,1 0,-1 0,0 0,0-1,0 1,0-1,0 0,0 0,0-1,-1 1,1-1,-1 0,0 0,1 0,-1 0,-1 0,1-1,0 1,-1-1,1 0,5-10,-1 0,0-1,0 1,-2-1,0 0,3-14,26-132,-32 159,-1 0,1 1,-1-1,1 1,0-1,0 1,0 0,0-1,0 1,0 0,0 1,0-1,0 0,0 0,0 1,1 0,-1-1,0 1,0 0,1 0,-1 0,0 0,1 1,-1-1,0 0,0 1,0 0,0-1,1 1,-1 0,0 0,0 0,0 1,-1-1,1 0,0 1,0-1,-1 1,1 0,0 0,17 8,180 50,-195-60,1 1,-1 0,0 0,0 0,0 1,0-1,0 1,-1 0,1 0,0 0,-1 1,0-1,1 1,-1 0,0 0,0 0,-1 0,1 1,-1-1,1 1,-1 0,0-1,-1 1,1 0,0 0,-1 0,0 0,0 4,-1 54,-2-56,1 0,0 0,0 0,0 0,1 0,0 0,0 0,0 0,1 0,0 0,0 0,1 0,0 0,0 0,0-1,0 1,1-1,0 1,0-1,1 0,-1 0,1-1,0 1,0-1,1 1,-1-1,1-1,0 1,2 1,-1-3,1 0,-1-1,1 1,-1-1,1-1,0 1,-1-1,1 0,0-1,-1 1,1-1,-1-1,1 1,-1-1,1 0,-1-1,0 1,0-1,4-3,5-3,-1 0,0-1,0-1,-1 0,0-1,-1-1,1-1,-2-1,0 0,0 0,-2-1,0-1,-1 0,-1 0,0 0,-1-1,-1 0,-1 0,1-10,11-207,-16 223,8-544,-7 525,-5 32,-11 92,1 19,6 0,6 99,4-170,1 0,3 0,1-1,2 0,1 0,3-1,1 0,1-2,15 25,-24-51,0 0,0 0,1-1,1 0,-1 0,2 0,-1-1,1-1,1 1,0-1,0-1,0 0,5 2,-14-8,1 0,0 0,0-1,0 1,0 0,-1-1,1 1,0-1,0 0,0 1,0-1,0 0,0 0,0-1,0 1,0 0,0-1,0 1,0-1,0 1,0-1,-1 0,1 0,0 0,0 0,-1 0,1 0,-1 0,2-2,7-11</inkml:trace>
  <inkml:trace contextRef="#ctx0" brushRef="#br0" timeOffset="2269.584">3295 1057,'-19'-7,"-7"-2,2 0,17 2,23 4,29 5,30 5,23 3,17 2,5 2,-4 0,-22-2</inkml:trace>
  <inkml:trace contextRef="#ctx0" brushRef="#br0" timeOffset="2563.798">4083 1377,'-2'7,"-3"2,1 1,0 0,1 0,0 0,1 0,0 1,1-1,0 1,0-1,1 1,1-1,0 1,0-1,1 1,0-1,2 4,-1-11,0 0,0 0,1 0,-1 0,1 0,0-1,0 0,0 0,0 0,0 0,0-1,1 1,-1-1,0 0,1 0,-1-1,1 0,-1 1,1-1,-1-1,1 1,-1-1,1 1,-1-1,1-1,-1 1,0-1,0 1,0-1,0 0,4-3,-2 1,1 0,-1-1,0 0,0 0,0-1,-1 1,0-1,0 0,0-1,-1 1,0-1,0 0,-1 0,0 0,0-1,-1 1,1-1,-2 1,1-1,-1 0,0 1,-1-1,0 0,0 0,-1 0,1 0,-2 1,1-1,-1 0,-1 0,1 4,0 1,0-1,0 0,-1 1,0 0,1 0,-1-1,0 2,-1-1,1 0,0 1,-1-1,0 1,1 0,-1 0,0 0,0 1,0 0,0-1,-1 1,1 1,0-1,0 0,0 1,-1 0,1 0,-1 1,-6-1,1 1,0 1,-1 0,1 1,0 0,0 0,0 1,1 0,-1 1,-4 3,4-1,1-1,0 2,0-1,1 1,0 0,0 1,1 0,-6 9,11-15,-1 1,1 0,0-1,0 1,1 0,-1 0,1 0,-1 0,1 0,1 0,-1 1,0-1,1 0,0 0,0 1,0-1,1 0,0 0,-1 0,1 1,1-1,-1 0,1 0,-1-1,2 2,2 1,1-1,1-1,-1 1,1-1,-1 0,1-1,0 1,0-1,1-1,-1 1,1-1,-1-1,1 1,0-1,-1-1,1 1,0-1,0-1,0 1,-1-2,1 1,-1-1,5-1,29-6</inkml:trace>
  <inkml:trace contextRef="#ctx0" brushRef="#br0" timeOffset="2934.804">4377 923,'-7'-10,"-1"0,0 1,-1 0,0 0,0 1,0 0,-11-6,17 12,0 0,0 0,0 1,0-1,-1 1,1-1,-1 1,1 0,-1 1,1-1,-1 0,0 1,1 0,-1 0,1 0,-1 0,0 1,1-1,-1 1,1 0,-1 0,1 0,-1 1,1-1,0 1,0 0,0 0,-2 1,1 0,1 1,-1 0,1 0,-1 0,1 0,1 0,-1 1,0 0,1-1,0 1,0 0,1 0,-1 0,1 0,0 0,0 0,1 1,0-1,0 0,0 0,0 0,1 3,2 9,0-1,0 1,2-1,0 0,1 0,3 5,74 130,-58-110,-1 2,-2 0,5 20,-16-33,-9-20,2 1,-1 0,1-1,0 0,1 0,1 0,-1-1,1 1,1-1,0-1,0 1,1-1,0-1,4 4,4-3,0-1,1 0,0-2,0 0,0-1,1 0,-1-2,1 0,0-1,-1-1,11-1,4 1,-1-1,1-2,-1-1,0-1,0-2,0-1,-1-2,-1-1,9-4,-4-4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1.4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14,'15'0,"18"-2,13-1,12 0,6 0,1 1,-9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5:02.9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174 351,'5'23,"1"19,2 18,0 12,-2 11,-2 4,-1-1,-1-4,-2-7,0-7,0-11,0-14</inkml:trace>
  <inkml:trace contextRef="#ctx0" brushRef="#br0" timeOffset="267.325">374 405,'3'-14,"0"-6,0 2,2 9,2 14,2 21,-1 22,-1 18,-2 17,-2 12,-1 5,-1 0,-1-5,-1-9,1-11,0-14,-1-17</inkml:trace>
  <inkml:trace contextRef="#ctx0" brushRef="#br0" timeOffset="516.616">0 887,'28'0,"26"-3,26-4,21-7,16 0,6 2,-1 3,-22 4</inkml:trace>
  <inkml:trace contextRef="#ctx0" brushRef="#br0" timeOffset="907.283">1070 940,'-8'-15,"0"-1,-1 2,-1-1,0 1,-1 0,0 1,-1 0,-2 0,10 9,0 1,0 0,0 0,0 0,0 0,-1 1,0-1,1 1,-1 0,0 1,0-1,0 1,0 0,0 0,0 1,0 0,0-1,0 2,-1-1,1 1,0-1,0 1,0 1,0-1,0 1,1 0,-1 0,0 0,0 1,-3 2,0 1,0 0,1 1,0-1,0 1,0 1,1-1,0 1,1 0,-1 1,2-1,-1 1,1 0,1 0,-1 0,2 1,-1-1,1 1,1 0,0-1,0 1,1 0,0 0,0 0,1-1,2 9,-1-14,0 1,0-1,0 0,0 0,1 0,0-1,0 1,0 0,0-1,0 0,1 0,-1 0,1 0,0-1,0 1,0-1,0 0,1 0,-1 0,0-1,1 0,-1 0,1 0,-1 0,1 0,0-1,-1 0,5 0,3-1,0 0,0 0,0-1,-1-1,1 0,0 0,-1-1,0-1,0 0,7-4,-9 4,-1-1,1 1,-1-2,0 1,-1-1,0 0,0 0,0-1,-1 0,0-1,0 1,-1-1,0 0,-1 0,0 0,0-3,-4-9,-11 32,9-5,-1 0,1 0,1 1,-1-1,1 1,0-1,1 1,-1-1,1 1,1-1,-1 1,1-1,0 1,1-1,-1 0,1 1,1-1,-1 0,1 0,0 0,0-1,1 1,0-1,0 1,0-1,0-1,1 1,0-1,0 1,0-1,0-1,1 1,0-1,-1 0,1 0,0 0,1-1,-1 0,0-1,5 2,-2-3,0 0,0 0,0-1,0 0,-1-1,1 0,0 0,-1-1,1 0,-1 0,0-1,0 0,0 0,0-1,-1 0,0-1,0 1,0-1,0-1,21-24</inkml:trace>
  <inkml:trace contextRef="#ctx0" brushRef="#br0" timeOffset="2047.717">1417 793,'0'-3,"0"0,1 0,-1 0,0 1,1-1,0 0,0 0,0 0,0 1,0-1,0 1,1-1,-1 1,1-1,0 1,-1 0,1 0,0 0,0 0,1 0,-1 0,0 0,1 1,-1-1,1 1,-1 0,1 0,0 0,-1 0,1 0,0 0,0 1,0 0,0-1,-1 1,1 0,0 0,0 0,0 1,0-1,0 1,-1 0,1-1,0 1,0 1,5 1,0 0,0 1,-1-1,0 2,0-1,0 1,0 0,-1 0,1 1,-1 0,-1 0,1 0,-1 1,0 0,-1 0,0 0,0 0,2 7,3 6,-2 1,0 0,-2 0,0 0,-1 1,0 14,0 42,-4 0,-4 1,-9 50,-5 133,18-258,-1 4,0-1,0 1,1 0,0-1,0 1,1 0,0-1,1 1,-1-1,2 1,-1-1,1 0,0 0,0 0,1 0,0 0,0-1,0 0,1 1,0-2,3 4,-5-8,0 0,1 0,-1 0,0 0,1 0,-1-1,0 0,1 0,-1 0,1 0,-1 0,0 0,1-1,-1 0,0 0,1 0,-1 0,0 0,0-1,0 1,0-1,0 0,0 0,-1 0,1 0,0 0,0-2,55-76,-52 65,0 1,-1-1,-1 0,-1 0,0-1,-1 1,0-1,-2 1,0-1,0 0,-2 1,0-1,0 1,-2-1,0 1,0 0,-1 1,-2-3,-3-3,0-1,-1 1,-1 1,0 0,-2 1,0 1,-1 0,-1 0,-1 2,0 0,-1 1,-4-2,-12-4,0 1,-2 2,0 2,-13-4,49 20,0-1,-1 0,1 0,-1 0,1 0,0 0,-1 0,1 0,-1 0,1 0,-1 0,1 0,0 0,-1 0,1 0,-1 0,1 0,0 0,-1-1,1 1,0 0,-1 0,1 0,-1-1,1 1,0 0,0 0,-1-1,1 1,0 0,-1-1,1 1,0 0,0-1,0 1,-1-1,1 1,0 0,0-1,0 1,0-1,0 1,0 0,0-1,0 1,0-1,0 1,0 0,0-1,0 1,0-1,0 1,0 0,0-1,1 1,-1-1,0 1,0 0,1-1,26-9,-23 9,326-68,-212 45,1 5,0 5,69 3,-430-23,239 34,0 0,-1 0,1 0,0 0,-1 1,1-1,0 1,-1 0,1 0,0 0,0 1,0-1,0 1,0-1,0 1,0 0,1 0,-1 0,1 0,-1 1,1-1,0 1,0 0,0-1,0 1,1 0,-1 0,1 0,-1 0,1 0,0 1,0-1,1 0,-1 3,-1-2,1 1,-1-1,1 1,1-1,-1 1,1 0,-1-1,1 1,1 0,-1-1,1 1,-1 0,1-1,1 1,-1-1,1 1,-1-1,1 0,1 0,-1 0,0 0,1 0,0 0,0-1,0 1,0-1,1 0,-1 0,1 0,7 1,-1-1,1 0,0 0,0-2,-1 1,1-1,0-1,0 0,1 0,-2-1,1-1,0 0,0 0,0-1,-1 0,1-1,-1 0,0-1,-1 0,1-1,-1 0,0 0,0-1,-1 0,1 0,-2-1,-4 5,-3 3,0-1,0 1,0-1,1 1,-1-1,0 1,0 0,0-1,1 1,-1-1,0 1,1-1,-1 1,0 0,1-1,-1 1,0 0,1-1,-1 1,0 0,1-1,-1 1,1 0,-1 0,1 0,-1-1,1 1,-1 0,1 0,-1 0,1 0,-1 0,1 0,-1 0,1 0,-1 0,1 0,-1 0,1 0,-1 0,1 1,-1-1,1 0,-1 0,0 1,1-1,-1 0,1 0,-1 1,1-1,-1 0,0 1,1-1,-1 1,0-1,0 0,1 1,-1-1,0 1,0-1,1 1,-1 30,-1-27,1 0,-1 0,1-1,0 1,0 0,0 0,1 0,-1 0,1 0,0 0,0-1,1 1,-1 0,1-1,0 1,-1-1,2 1,-1-1,0 0,1 0,-1 0,3 2,0-2,-1-1,1 1,0-1,0 0,-1 0,2-1,-1 0,0 1,0-2,0 1,0 0,1-1,-1 0,0-1,0 1,1-1,-1 0,0 0,0 0,0-1,0 0,0 0,0 0,-1-1,1 1,-1-1,1 0,-1 0,0-1,0 1,-1-1,1 0,-1 0,0 0,0-1,0 1,0-1,-1 1,0-1,0 0,0 0,0 0,0-4,2-9,-1 0,0-1,-2 1,0-1,-1 0,-1 1,-2-12,3 28,-1 0,1 1,0-1,0 0,0 0,0 0,0 0,1 1,-1-1,0 0,1 0,-1 1,1-1,0 0,-1 1,1-1,0 1,0-1,0 1,0-1,1 1,-1-1,0 1,0 0,1 0,-1 0,1 0,-1 0,1 0,-1 0,1 0,0 1,0-1,-1 0,1 1,0 0,0-1,-1 1,1 0,0 0,0 0,0 0,0 0,11-1,0 0,1 0,-1 1,0 1,0 0,0 1,0 0,0 1,7 3,-15-4,0 0,0 0,0 0,-1 1,1-1,-1 1,1 0,-1 1,0-1,0 1,-1 0,1 0,-1 0,0 0,0 0,0 1,-1 0,1-1,-1 1,0 0,-1 0,1 0,-1 0,0 0,0 2,0 6,-1 0,-1-1,0 1,-1-1,0 1,-1-1,-1 0,0 0,0 0,-1-1,-2 3,-23 81,30-93,0 1,1-1,0 1,-1-1,1 0,0 1,0-1,0 0,0 0,1 0,-1 0,1 0,-1 0,1 0,0 0,0 0,0-1,0 1,0-1,0 1,0-1,0 0,0 0,1 0,-1 0,0 0,1-1,-1 1,1-1,-1 1,1-1,-1 0,1 0,-1 0,1 0,-1-1,0 1,1-1,-1 1,1-1,1-1,62-3,1-3,-1-3,-1-2,9-7,-43 13,39-11</inkml:trace>
  <inkml:trace contextRef="#ctx0" brushRef="#br0" timeOffset="2475.372">3543 967,'-14'-13,"0"1,-1 1,-1 1,0 0,0 1,-1 0,-3 0,14 7,1 0,-1 0,0 0,1 1,-1 0,0 0,0 1,0-1,0 1,1 1,-1-1,0 1,0 0,0 0,1 1,-1-1,0 1,1 1,0-1,-1 1,1 0,0 0,1 0,-4 3,4-2,-1 0,1 0,1 0,-1 0,1 1,-1-1,1 1,1 0,-1 0,1 0,0 0,0 0,0 1,0-1,1 1,0-1,1 1,-1-1,1 1,0-1,0 1,1 0,-1-1,1 1,0-1,1 1,0-1,0 0,0 0,0 1,1-1,-1-1,2 1,-1 0,0-1,1 0,0 1,0-1,0-1,1 2,5 1,-1-1,1-1,0 0,0 0,0-1,0 0,0-1,1 0,-1 0,1-1,0-1,-1 0,1 0,0-1,-1 0,1-1,-1 0,0-1,1 0,-1-1,-1 0,1 0,0-1,-1 0,0-1,0 0,-1 0,0-1,0 0,0-1,5-7,-2-4,-2 0,0 0,-1-1,-2 0,0-1,0 1,-2-1,-1 0,-1-1,0 1,-2-14,1 31,7-185,-14-150,-8 216,14 123,1 0,-1-1,0 1,0 0,0 0,0-1,0 1,0 0,0-1,0 1,0 0,0-1,0 1,0 0,0-1,0 1,0 0,0-1,0 1,0 0,0-1,0 1,0 0,-1 0,1-1,0 1,0 0,0 0,0-1,-1 1,1 0,0 0,0-1,-1 1,1 0,0 0,-1 0,1 0,0-1,0 1,-1 0,1 0,0 0,-1 0,1 0,0 0,-1 0,1 0,0 0,-1 0,1 0,0 0,-1 0,1 0,0 0,-1 0,1 0,0 1,0-1,-1 0,1 0,0 0,-1 0,1 1,0-1,0 0,-8 24,-7 69,4 1,1 66,9-137,-1 25,-4 61,4-1,9 53,-6-146,1-1,0 1,1-1,1 1,0-1,1 0,1 0,0-1,0 1,2-2,-1 1,2-1,2 3,26 23</inkml:trace>
  <inkml:trace contextRef="#ctx0" brushRef="#br0" timeOffset="3388.335">3984 752,'0'59,"-2"1,4-1,2 0,3 5,-7-61,0 0,0 0,0 0,0 0,1 0,-1 0,1-1,0 1,0 0,0 0,0 0,0-1,1 1,-1-1,1 1,0-1,0 1,-1-1,2 0,-1 0,0 0,0 0,1 0,-1 0,1-1,-1 1,1-1,0 0,-1 0,1 0,0 0,0 0,2 0,5-5,0 0,-1-1,1 0,-1-1,0 0,-1 0,1-1,-1 0,0 0,-1-1,0 0,0 0,-1-1,0 0,0 0,-1 0,2-5,2-2,0 0,0-1,-2 0,0 0,0-1,-2 0,0-3,-4 5,-11 22,7 2,1 0,0 0,0 0,1 0,0 0,0 0,1 1,0-1,1 0,-1 0,2 0,-1 1,1-1,0-1,1 1,0 0,0 0,0-1,1 0,0 0,1 0,0 0,0-1,0 1,1-1,0-1,0 1,0-1,1 0,0 0,0-1,2 1,1 2,1-1,0-1,0 0,0 0,1-1,0 0,-1-1,1 0,1-1,-1-1,0 0,0 0,0-1,1-1,-1 0,0-1,0 0,0-1,0 0,-1-1,1 0,-1-1,0 0,0-1,0 0,-1 0,0-2,-1 1,1-1,1-2,5-15,-1 0,-2-2,0 1,-1-2,-2 1,-1-1,-1-1,-2 0,0 0,-2 0,-1-19,13-91,-7 0,-7-110,-19 117,17 130,-1 1,1-1,0 0,-1 1,1-1,-1 0,0 1,1-1,-1 1,0-1,0 1,0-1,0 1,0 0,0 0,-1-1,1 1,0 0,-1 0,1 0,0 0,-1 0,1 1,-1-1,0 0,1 1,-1-1,0 1,1-1,-1 1,0 0,1 0,-1 0,0 0,0 0,1 0,-1 0,0 1,1-1,-1 1,0-1,1 1,-1-1,1 1,-1 0,1 0,-1 0,1 0,0 0,-1 0,1 0,0 0,0 1,0-1,0 0,0 1,0-1,0 1,0-1,0 1,0 1,-13 19,1 0,1 1,1 1,1 0,1 0,2 1,0 0,1 0,0 13,-3 4,3 0,1 1,2 0,2 0,2 0,1 0,8 36,-6-59,0 0,1 0,2 0,0 0,1-1,0-1,2 1,0-1,1-1,1 0,1 0,0-1,1-1,1 0,0-1,1-1,5 3,48 23,-7-14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5:08.0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254 817,'-1'-4,"0"0,-1-1,0 1,0 0,0 0,0 0,0 0,-1 1,0-1,0 1,0-1,0 1,0 0,-1 0,1 0,-1 1,0-1,0 1,0 0,0 0,0 1,0-1,0 1,-1 0,1 0,-1 0,1 0,-1 1,1 0,-1 0,1 0,-1 0,1 1,-1 0,1 0,0 0,-1 0,1 1,0-1,0 1,0 0,-1 1,-3 2,1 1,0 0,-1 0,2 1,-1 0,1 0,0 0,0 1,1 0,0 0,1 1,0-1,0 1,1 0,0 0,-1 2,3-6,0-1,0 1,0-1,0 1,0-1,1 1,0-1,0 1,0-1,1 1,0-1,-1 1,2-1,-1 1,0-1,1 0,0 0,0 1,0-1,0-1,1 1,0 0,-1-1,1 1,1-1,-1 0,0 0,1 0,0 0,-1-1,1 1,0-1,0 0,2 1,10 1,1-1,-1-1,1 0,0-1,0 0,-1-2,1 0,0 0,0-2,-1 0,0-1,0-1,0 0,0-1,-1-1,0 0,2-3,6-1,0 0,-1-2,-1-1,-1 0,0-2,0 0,-2-1,7-8,-1-21,-24 45,0 1,-1-1,1 1,0-1,-1 1,1-1,0 0,-1 1,1-1,-1 1,1 0,-1-1,1 1,-1-1,0 1,1 0,-1-1,1 1,-1 0,0 0,1-1,-1 1,0 0,1 0,-1 0,0 0,1 0,-1 0,0 0,1 0,-1 0,1 0,-1 0,0 1,1-1,-1 0,0 0,1 1,-1-1,1 0,-1 1,1-1,-1 0,0 1,1-1,0 1,-1-1,1 1,-1-1,1 1,0 0,-1-1,1 1,0-1,-1 1,1 0,0-1,0 1,0 0,-4 2,1 1,-1 0,1 0,0 0,1 0,-1 0,1 0,-1 1,1-1,1 1,-1-1,1 1,-1 0,1 0,1 0,-1 0,1 0,0-1,0 1,0 0,0 0,1 0,0 0,0 0,1 0,-1-1,1 1,0-1,0 1,0-1,1 0,0 1,0-1,0-1,1 3,8 2,1-1,-1 0,1 0,0-1,1-1,0 0,-1-1,2 0,-1-1,0-1,1 0,-1-1,0-1,1 0,-1-1,1 0,11-4,-23 6,0-1,-1 0,1-1,0 1,0 0,-1-1,1 0,0 1,-1-1,1 0,-1-1,1 1,-1 0,1-1,-1 1,0-1,0 0,1 1,-1-1,-1 0,1 0,0-1,0 1,-1 0,1-1,-1 1,0-1,0 1,0-1,0 1,0-1,0 0,-1 0,0 1,1-1,-1 0,0 0,0 1,0-1,-1 0,1 0,-1 1,1-1,-1 0,-1-1,-6-7,0 0,0 1,-1 0,-1 0,0 1,0 0,-1 1,0 1,0-1,-1 2,0-1,0 2,0 0,-1 0,0 1,0 0,0 2,-7-2,2 0,34-4,301-17,-300 24,0 2,0 0,0 0,-1 2,1 0,8 4,-20-6,0 1,1 0,-1 0,0 1,0 0,0 0,-1 0,1 0,-1 1,1 0,-1 0,0 0,-1 0,1 0,-1 1,0 0,0 0,0 0,-1 0,1 0,-1 2,1 7,0-1,-1 1,0 0,-1 0,-1 1,0-1,-3 13,1 18,2-44,-1 0,1 0,0 1,0-1,0 0,1 1,-1-1,0 0,0 0,1 1,-1-1,0 0,1 0,0 0,-1 1,1-1,-1 0,1 0,0 0,0 0,0 0,0 0,0 0,0-1,0 1,0 0,0 0,0-1,0 1,0-1,0 1,1-1,-1 1,0-1,0 0,1 0,-1 1,0-1,1 0,-1 0,0 0,54-16,-36 5,0-1,0-1,-2-1,0-1,0 0,-1-1,-1-1,-1 0,0-1,-2-1,0 0,2-5,8-33,-23 57,1 1,0-1,0 0,0 0,-1 0,1 0,0 0,0 0,-1 0,1 0,0 0,0 0,-1 0,1 0,0 0,0 0,-1 0,1-1,0 1,0 0,0 0,-1 0,1 0,0 0,0 0,0-1,-1 1,1 0,0 0,0 0,0-1,0 1,0 0,-1 0,1 0,0-1,0 1,0 0,0 0,0 0,0-1,0 1,0 0,0 0,0-1,0 1,0 0,0 0,0-1,0 1,0 0,0 0,0-1,0 1,0 0,0 0,1 0,-1-1,0 1,0 0,0 0,0 0,0-1,1 1,-14 16,7-7,1 0,0 1,0-1,1 1,1 0,0 1,0-1,1 0,0 1,1-1,0 1,0 0,1-1,1 1,0 0,0-1,3 7,-3-13,2 0,-1 0,0 0,1 0,0-1,0 1,0-1,0 1,1-1,-1 0,1-1,0 1,0-1,0 1,0-1,0 0,0 0,0-1,1 1,-1-1,1 0,-1-1,1 1,-1-1,1 1,0-1,0-1,5 1,0 0,0-1,0 0,0-1,0 0,-1-1,1 0,-1 0,1-1,-1-1,0 1,0-2,0-2,0-1,0 0,-1-1,0 0,-1 0,0-1,-1 1,0-2,-1 1,0-1,0 1,-2-1,1 0,-2-1,1 1,-2-1,1 1,-2-1,0 1,0-1,-1 1,-1-5,1 130,2-105,0 0,1 1,0-1,1 0,0 0,0-1,0 1,1 0,0-1,1 0,-1 0,1 0,1-1,-1 0,1 0,0 0,1 0,-1-1,1 0,0-1,0 1,1-1,-1-1,1 0,0 1,48 13,-1-5</inkml:trace>
  <inkml:trace contextRef="#ctx0" brushRef="#br0" timeOffset="688.92">2259 269,'-13'70,"2"0,4 0,2 1,4 0,3-1,3 1,9 39,0 50,-12-129,6-26,3-25,-7 13,0-3,1 0,0 1,1-1,0 1,1 0,-1 1,2 0,-1 0,1 0,0 1,1 0,0 1,0 0,0 0,1 1,0 0,0 1,0 0,0 1,1 0,7-1,-14 4,-1 0,1 0,0 0,0 1,0 0,0 0,-1 0,1 0,0 1,-1-1,1 1,-1 0,1 0,-1 0,0 0,0 1,0-1,0 1,-1 0,1 0,-1 0,1 0,-1 0,0 1,0-1,-1 0,1 1,-1 0,1-1,-1 3,1 1,0 1,-1-1,0 0,0 0,0 1,-1-1,0 1,-1-1,0 0,0 0,0 1,-1-1,0 0,-1 0,-2 6,3-8,-1-1,1 1,-1-1,0 0,0 1,0-1,-1-1,0 1,1 0,-1-1,0 0,-1 0,1 0,0 0,-1-1,0 1,0-1,1-1,-1 1,0-1,0 1,-1-1,1-1,0 1,-2-1,6 0,-1-1,0 1,1-1,-1 0,0 1,1-1,-1 0,1 0,-1 0,1 0,-1 0,1-1,0 1,-1 0,1-1,0 1,0-1,0 1,0-1,0 1,1-1,-1 0,0 1,1-1,-1 0,1 0,0 1,-1-1,1 0,0 0,0 0,0 1,0-1,1 0,-1 0,0 0,20-64,-11 52,1 1,1 1,0 0,0 0,2 1,-1 1,1 0,0 0,1 1,0 1,1 1,0 0,0 0,0 2,1 0,0 1,8-1,-21 3,1 1,-1 0,1 0,-1 0,1 0,-1 1,1-1,0 1,-1 0,1 0,0 1,-1-1,1 1,0-1,-1 1,1 0,-1 1,0-1,1 1,-1-1,0 1,0 0,0 0,0 0,0 1,0-1,-1 1,1-1,-1 1,1 0,0 7,0 0,-1 0,0 1,-1-1,0 0,-1 0,0 1,0-1,-2 4,6 69,-3-79,0-1,0 0,0 0,0 0,1 0,0 0,-1 0,1 0,0-1,1 1,-1-1,0 1,1-1,-1 0,1 0,0 0,-1 0,1 0,0-1,0 1,1-1,-1 0,0 0,0 0,0 0,1-1,-1 1,0-1,1 0,-1 0,0 0,1 0,-1-1,0 1,1-1,-1 0,0 0,3-1,19-9</inkml:trace>
  <inkml:trace contextRef="#ctx0" brushRef="#br0" timeOffset="1157.812">2660 564,'27'7,"23"6,-1 3,0 1,39 21,-76-31,1 0,-1 0,0 1,-1 0,0 1,0 0,-1 1,0 0,-1 1,0 0,-1 1,0-1,-1 2,0-1,-1 1,2 5,30 210,-38-224,1-1,0 1,0-1,1 0,-1 1,1-1,-1 0,1 0,0 0,0 0,0 0,1 0,-1-1,1 1,-1-1,1 1,0-1,0 0,0 0,0-1,0 1,1 0,-1-1,0 0,1 0,-1 0,1 0,-1-1,1 1,0-1,-1 0,1 0,-1 0,1 0,-1-1,1 0,0 1,9-6,0 1,0-2,0 0,-1 0,0-1,-1 0,0-1,0-1,-1 0,0 0,0-1,-2 0,1 0,-1-1,-1 0,0-1,-1 0,5-13,-9 23,1-4,0 1,0 0,-1-1,0 1,0-1,0 0,-1 1,0-1,0 0,0 0,-1 0,-1-3,0 10,0-1,1 1,-1 0,0 0,0 0,0 0,0 0,0 0,0 0,0 0,0 0,0 0,0 1,0-1,0 0,0 1,0-1,1 1,-1-1,0 1,0-1,0 1,1-1,-1 1,0 0,1-1,-1 1,0 0,1 0,-1 0,1-1,-1 1,1 0,0 0,-1 0,1 0,0 0,0 0,-1 0,1 0,0 0,-3 4,0 0,1 0,-1 0,1 0,0 0,0 1,1-1,0 0,0 1,0-1,0 1,1 0,0-1,0 1,1-1,-1 1,1-1,1 1,-1-1,1 1,-1-1,2 0,-1 0,0 0,1 0,0 0,0-1,1 1,-1-1,1 0,0 0,15 9,1-2,1 0,0-1,0-1,1-1,0-1,0-1,1-1,-1-1,1-1,17 0,-37-2,86 9</inkml:trace>
  <inkml:trace contextRef="#ctx0" brushRef="#br0" timeOffset="1976.039">4411 951,'-52'-21,"34"12,-1 1,0 1,0 1,-1 1,1 0,-1 1,-1 1,1 1,0 1,-11 1,25 1,1 1,-1-1,1 1,0 0,0 0,-1 1,1-1,1 1,-1 0,0 1,1-1,0 1,-1 0,2 0,-1 0,0 0,1 1,0 0,0-1,0 1,0 0,1 1,0-1,-1 5,1-6,1 0,0 0,0 0,1 0,-1 0,1 0,0 1,0-1,0 0,1 0,-1 0,1 0,0 0,0 0,0 0,1 0,0 0,-1 0,1-1,0 1,1-1,-1 1,1-1,0 0,-1 0,1 0,1 0,-1-1,0 1,1-1,-1 0,1 0,2 1,5 2,0-2,0 1,1-1,0-1,-1 0,1-1,0 0,0-1,0 0,0-1,-1 0,1-1,0 0,-1-1,1 0,-1-1,0 0,0-1,0 0,-1-1,0 0,0 0,0-1,-1-1,0 0,0 0,-1 0,0-1,-1 0,6-9,-14 22,0 1,0 0,0-1,0 1,1 0,0 0,0-1,0 1,1 0,0 0,-1-1,2 1,-1-1,0 1,1-1,0 1,0-1,0 0,1 0,0 0,-1 0,1 0,0-1,1 1,-1-1,2 1,3 1,1-1,-1 0,1 0,-1-1,1 0,0 0,0-1,0-1,1 1,-1-1,0-1,1 0,-1 0,0-1,0 0,1-1,-1 0,0 0,0-1,-1 0,1 0,0-1,-1 0,0-1,5-3,-5 1,0-1,0 1,-1-2,0 1,-1 0,0-1,0-1,-1 1,0-1,0 1,-1-1,-1-1,3-9,20-141,-16-18,-8 0,-8-14,5 173,1-8,-2 1,0-1,-2 1,-1-1,-2 1,-4-13,11 39,0-1,-1 1,1 0,0-1,0 1,-1 0,1 0,-1-1,1 1,-1 0,1 0,-1 0,0 0,0 0,0 0,1 0,-1 0,0 0,0 0,0 0,0 0,0 1,-1-1,1 0,0 1,0-1,0 1,-1-1,1 1,0 0,0 0,-1-1,1 1,0 0,-1 0,1 0,0 0,-1 0,1 1,0-1,0 0,-1 1,1-1,0 0,0 1,0 0,-1-1,1 1,0 0,0-1,0 1,0 0,0 0,0 0,0 0,1 0,-1 0,0 0,0 0,1 0,-1 1,1-1,-1 0,1 0,0 1,-1-1,1 0,0 0,0 1,0 0,-15 36,1 2,3 0,1 0,2 1,1 0,3 0,0 22,-2-8,3 0,1 0,4 0,1 0,3-1,2 1,3-1,2-1,2 0,3-1,17 35,40 23,-72-106,0-1,1 1,-1-1,1 0,0 0,0 0,0 0,0-1,0 1,1-1,-1-1,1 1,0 0,-1-1,1 0,0 0,0 0,-1-1,1 0,0 0,0 0,0 0,0-1,0 0,3-1,6-5,0-1,0-1,-1 0,0 0,-1-2,0 1,-1-2,0 0,0 0,-1 0,-1-2,0 1,-1-2,53-84,-61 99,1 1,-1-1,0 0,0 1,1-1,-1 1,0-1,0 1,1-1,-1 0,0 1,1-1,-1 0,1 1,-1-1,0 0,1 0,-1 0,1 1,-1-1,1 0,-1 0,1 0,-1 0,1 0,-1 1,1-1,-1 0,1 0,-1 0,1-1,-1 1,1 0,-1 0,0 0,1 0,-1 0,1 0,-1-1,1 1,-1 0,1 0,-1-1,0 1,1 0,-1-1,0 1,1 0,-1-1,0 1,1-1,-1 1,0 0,0-1,1 1,-1-1,0 1,0-1,0 1,0-1,0 1,0-1,0 0,-1 45,0-37,-1 17,0-18,0 1,0-1,1 1,0 0,0 0,1-1,0 1,0 0,1 0,0 0,0-1,0 1,1 0,0-1,0 0,1 1,-1-1,1 0,1 0,-1 0,1-1,0 1,1-1,-1 0,1 0,3 2,17 3,1-5</inkml:trace>
  <inkml:trace contextRef="#ctx0" brushRef="#br0" timeOffset="2240.221">5267 804,'-16'-9,"-5"-5,-1-3,2-1,6 1,4 3</inkml:trace>
  <inkml:trace contextRef="#ctx0" brushRef="#br0" timeOffset="2504.401">4652 510,'-16'-5,"-8"-3,8-1,17 1,30 1,36-2,39-2,37 2,29 2,17 2,-24 2</inkml:trace>
  <inkml:trace contextRef="#ctx0" brushRef="#br0" timeOffset="2756.699">5654 897,'-6'9,"0"0,0 1,0 0,2 0,-1 0,1 1,1 0,-1-1,2 1,0 0,0 0,1 1,0-1,1 0,0 0,1 0,0 1,1-1,0 0,1 0,0-1,2 3,-2-8,1 0,0-1,0 1,0-1,1 0,-1 0,1 0,0-1,0 1,1-1,-1-1,1 1,-1-1,1 0,0 0,0 0,0-1,0 0,0 0,0-1,0 1,0-1,0-1,0 1,0-1,4-1,0 1,0-1,0-1,0 0,0 0,-1-1,1 0,-1 0,0-1,0-1,-1 1,0-1,0-1,0 0,0 0,2-4,-5 6,-1-1,-1 1,1-1,-1 0,0 0,-1 0,1 0,-1 0,0-1,-1 1,1-1,-1 1,-1-1,1 1,-1-1,0 1,-1-1,0 0,0 1,0-1,0 1,-1 0,0-1,-1 1,0 0,1 0,-2 0,1 1,-1-1,0 1,0 0,0 0,-1 0,0 0,0 1,0 0,-3-2,1 1,-1 0,1 0,-1 1,-1 0,1 0,-1 1,1 0,-1 0,0 1,0 0,0 1,0 0,0 0,0 1,0 0,0 1,0 0,0 0,0 1,0 0,0 1,0 0,1 0,0 1,-5 2,-11 32,22-20</inkml:trace>
  <inkml:trace contextRef="#ctx0" brushRef="#br0" timeOffset="5038.833">4759 1218,'-2'16,"-4"14,0 12,1 6,6 6,7 0,4-5,1-11</inkml:trace>
  <inkml:trace contextRef="#ctx0" brushRef="#br0" timeOffset="5843.28">6002 924,'-2'0,"-1"0</inkml:trace>
  <inkml:trace contextRef="#ctx0" brushRef="#br0" timeOffset="6091.67">6002 924,'-4'3,"-2"-3,0 2,1 1</inkml:trace>
  <inkml:trace contextRef="#ctx0" brushRef="#br0" timeOffset="7157.313">6083 804,'4'0,"0"-1,0 1,0 1,-1-1,1 0,0 1,0 0,0 0,0 0,-1 0,1 1,-1-1,1 1,-1 0,1 0,-1 0,0 0,0 1,0 0,0-1,0 1,-1 0,1 0,0 3,6 11,-1 1,-1 0,-1 0,0 1,-1-1,-1 1,-1 1,-1-1,-1 0,0 1,-2-1,0 1,-5 48,45-156,3 1,46-68,-87 153,-1 1,0 1,0-1,0 1,-1-1,1 1,0-1,0 1,0-1,0 0,1 1,-1-1,0 1,0-1,0 1,0-1,0 1,1-1,-1 1,0-1,1 1,-1-1,0 1,1-1,-1 1,0 0,1-1,-1 1,1-1,-1 1,1 0,-1 0,0-1,1 1,0 0,-1 0,1-1,-1 1,1 0,-1 0,1 0,-1 0,1 0,-1 0,1 0,0 0,-1 0,1 0,-1 0,1 0,-1 1,1-1,-1 0,1 0,-1 0,1 1,-1-1,1 0,-1 1,1-1,-1 0,1 1,-1-1,0 1,1-1,3 75,-5-64,1 0,0 0,0 1,2-1,-1 0,1-1,1 1,0 0,1-1,1 3,-1-5,0-1,1-1,0 1,0-1,1 1,0-2,0 1,0-1,1 0,0 0,0 0,0-1,0 0,1-1,0 1,-1-2,7 2,9 3,2-2,-1-1,0-1,1 0,9-2,-1-1,-1-1,1-1,0-2,-1-1,0-2,0-1,-1-1,0-2,15-8,-36 14,0 0,-1 0,1-1,-1-1,-1 0,1 0,-1-1,-1 1,6-8,-11 12,0 0,0 0,0 0,0 0,0 0,0-1,-1 1,0-1,0 1,0-1,0 0,0 1,-1-1,0 0,0 0,0 1,0-1,0 0,-1 1,1-1,-1 0,0 1,0-1,-1 1,1-1,-1 1,0-1,0 1,-1-2,-1 0,0 0,-1 0,1 0,-1 0,-1 1,1 0,-1 0,1 0,-1 1,0-1,0 2,0-1,-1 1,1-1,-1 2,1-1,-1 1,0 0,0 0,1 1,-1 0,0 0,0 1,1 0,-6 1,3-1,0 1,0 1,0-1,0 2,1-1,-1 1,1 0,0 1,0 0,0 0,1 1,0 0,0 0,0 1,1-1,0 2,0-1,-2 5,5-8,0 0,1 0,0 0,0 1,0-1,0 1,1-1,-1 1,1-1,0 1,0 0,1 0,0-1,0 1,0 0,0 0,1-1,-1 1,1 0,1-1,-1 1,0 0,1-1,0 0,0 1,1-1,-1 0,1 0,0 0,0-1,0 1,0-1,1 1,-1-1,1 0,0 0,0-1,0 1,0-1,0 0,1 0,3 1,1-1,0 1,0-2,0 1,0-1,0-1,0 0,1 0,-1 0,0-1,0-1,0 0,0 0,0-1,-1 0,1 0,-1-1,1 0,-1 0,-1-1,1 0,-1-1,1 1,-1-2,-1 1,0-1,1 0,-2 0,1 0,-1-1,-1 0,1 0,-1 0,0 0,-1-1,1-2,-4 9,1 1,-1-1,0 1,1-1,-1 1,0-1,0 1,0-1,0 1,0-1,0 1,0-1,0 1,-1-1,1 1,-1-1,1 1,-1-1,1 1,-1 0,0-1,0 1,0 0,0-1,0 1,0 0,0 0,0 0,0 0,0 0,-1 0,1 0,-1 0,-1 4,1 0,-1 0,1 0,0 0,0 0,0 0,1 0,-1 1,1-1,-1 1,1-1,1 1,-1-1,0 1,1 0,-1 0,1-1,0 1,1 0,-1 2,1-1,-1-1,1 1,0-1,0 0,0 1,1-1,0 0,0 0,0 0,0 0,0 0,1 0,0-1,0 1,0-1,0 1,0-1,0 0,1-1,0 1,0-1,-1 1,1-1,1 0,-1 0,4 0,1 2,1-2,0 1,0-1,0-1,0 0,0 0,0-1,1 0,-1-1,0 0,7-2,-2-1,1-1,-1-1,0 0,0-1,0 0,-1-1,-1-1,1-1,-1 1,-1-2,0 0,0 0,-1-1,-1-1,0 0,0 0,-1-1,-1 0,6-15,2-7,-1-2,-2 0,-2 0,-1-1,-2 0,-2-1,1-24,-3 16,-2-1,-2 0,-1 1,-4-1,-1 1,-3-3,8 43,-1 0,0 0,0 1,-1-1,0 1,-1-1,1 1,-2 0,1 1,0-1,-3-1,5 7,0-1,0 1,-1 0,1 0,0 0,-1 1,1-1,-1 0,1 1,-1 0,1-1,-1 1,1 0,-1 0,1 0,-1 1,1-1,-1 1,1-1,-1 1,1 0,0 0,-1 0,1 0,0 0,0 1,0-1,0 1,0-1,0 1,0 0,0 0,1 0,-1 0,1 0,-1 0,1 0,0 0,0 0,0 1,0-1,0 1,0 1,-13 28,1 0,1 1,3 0,0 1,2 0,2 0,0 1,3 0,1-1,2 4,-4 1,3 1,1-1,2 1,2-1,1 0,2 0,2-1,2 0,1-1,2 0,1-1,12 19,-19-42,1-1,0 0,1 0,0-1,0 0,1-1,1-1,0 0,0 0,1-1,0-1,0 0,4 0,39 12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5:24.4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5,'18'2,"18"1,18 0,16-1,12-2,10-5,6 0,-15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31.6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1 109,'27'2,"28"-1,29-6,25-6,24-6,19-2,10 1,8 5,0 4,-7 4,-10 2,-18 2,-17 2,-23-3,-23-2,-23-1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32.4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 25,'39'23,"-38"-24,-1 0,0 0,1 1,-1-1,0 0,1 0,-1 0,0 0,0 0,0 0,0 0,0 0,0 0,0 0,0 0,-1 0,1 1,0-1,0 0,-1 0,1 0,-1 0,1 0,-1 1,1-1,-1 0,1 0,-1 1,0-1,1 0,-1 1,0-1,1 1,-1-1,0 1,0-1,0 1,-1-2,1 0,-1 1,0-1,0 1,0 0,0-1,0 1,0 0,0 0,-1 0,1 1,0-1,0 0,-1 1,1 0,0-1,-1 1,1 0,-1 0,1 0,0 1,-1-1,1 1,0-1,-1 1,1 0,2 0,1 0,0 0,-1 0,1 0,0 0,0 0,-1 0,1 0,0-1,0 1,0 0,0 0,0-1,0 1,1-1,-1 1,0-1,0 1,0-1,0 0,1 0,-1 1,0-1,0 0,1 0,-1 0,0 0,0-1,1 1,86-5,-38-2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32.1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0,'2'5,"1"-2,-3 0,0-3,-4-2,0 1,0 7,1 5,1 9,0 1</inkml:trace>
  <inkml:trace contextRef="#ctx0" brushRef="#br0" timeOffset="1281.402">27 26,'0'10,"0"4,0 3,2-2,1-5,0-7,-3-7,-2-4,-2-3,-3 0,0 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30.3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216 188,'-7'-8,"-1"-1,-1 0,0 1,0 0,-1 1,0 0,0 0,0 1,-1 0,-3-1,12 7,-1-1,1 1,0-1,-1 1,1 0,0 0,-1 0,1 0,0 0,-1 1,1-1,0 1,0-1,0 1,-1 0,1 0,0 0,0 0,0 0,0 1,0-1,1 0,-1 1,0-1,0 1,1 0,0 0,-1 0,1 0,0-1,0 2,-1-1,2 0,-2 1,-23 78,19-53,1 1,2-1,1 0,2 1,0-1,2 1,1-1,1 1,1-1,2-1,1 1,9 21,-12-40,0 0,1 0,0-1,0 1,1-1,0-1,0 1,1-1,0-1,0 1,3 0,-8-5,1 1,-1-1,1 0,-1-1,1 1,0-1,0 1,0-1,-1 0,1-1,0 1,0-1,0 0,1 0,-1 0,0 0,0 0,0-1,0 0,-1 0,1 0,0-1,0 1,0-1,-1 0,1 0,-1 0,0 0,3-2,3-7,-1 0,0 0,0 0,-1-1,-1 0,0-1,-1 1,0-1,-1 0,0 0,-1-1,-1 1,0-1,0-1,5-37,-2-1,-2-1,-2 1,-3 0,-5-30,6 74,1 1,-1 0,0 0,0 0,-1 1,0-1,0 0,-1 1,0 0,0-1,-1 1,0 0,0 1,-1-1,4 6,0 0,0 0,0 0,0 0,0 0,0 1,-1-1,1 0,0 1,0-1,-1 1,1-1,0 1,-1 0,1-1,-1 1,1 0,0 0,-1 0,1 0,0 0,-1 1,1-1,-1 0,1 1,0-1,-1 0,1 1,0 0,0-1,-1 1,1 0,0 0,0-1,0 1,0 0,0 0,0 0,0 0,0 1,1-1,-1 0,0 1,-33 56,25-37,0 1,2 0,0 0,1 1,2-1,0 1,1 0,2 0,0 1,1-1,2 0,0 0,2 0,1 2,-3-18,0 0,1-1,0 1,1-1,-1 0,1 0,0 0,1 0,0-1,0 0,0 0,0 0,4 2,28 16</inkml:trace>
  <inkml:trace contextRef="#ctx0" brushRef="#br0" timeOffset="475.014">618 1,'0'1,"0"-1,0 1,0 0,0-1,0 1,0 0,0-1,0 1,0 0,0 0,-1-1,1 1,0 0,0-1,-1 1,1 0,0-1,-1 1,1-1,-1 1,1-1,-1 1,1-1,-1 1,1-1,-1 1,1-1,-1 1,0-1,1 0,-1 1,0-1,1 0,-1 0,0 0,1 1,-1-1,0 0,1 0,-1 0,0 0,0 0,1 0,-1 0,0 0,1-1,-1 1,0 0,1 0,-1-1,0 1,1 0,-1-1,0 1,1 0,-1-1,1 1,-1-1,1 1,-1-1,1 1,-1-1,1 1,0-1,-1 0,1 0,38 150,-20-76,-2 1,-4 1,-3 0,-1 72,-8-124,11-53,-6 9,1-1,0 1,1 1,2-1,0 1,1 0,9-12,-18 30,-1 1,1 0,-1-1,1 1,0 0,0 0,0 0,-1-1,1 1,0 0,0 0,1 0,-1 0,0 1,0-1,0 0,1 0,-1 1,0-1,1 1,-1-1,0 1,1-1,-1 1,1 0,-1 0,0 0,1 0,-1 0,1 0,-1 0,1 0,-1 0,0 1,1-1,-1 1,1-1,-1 1,0-1,1 1,-1 0,0 0,0-1,0 1,0 0,0 0,0 0,0 0,0 0,0 1,0-1,0 0,-1 0,1 1,6 11,-1 0,0 0,-2 1,1 0,-2 0,1 0,-2 0,0 0,-1 0,0 1,-1-1,-2 14,1-24,1 0,-1 0,0 0,-1-1,1 1,-1 0,1-1,-1 1,0-1,-1 0,1 0,0 0,-1 0,0 0,1 0,-1-1,0 1,-1-1,1 0,0 0,-1 0,1 0,-1-1,1 1,-1-1,0 0,-2 0,-107 12,108-13,-11 0,29-1,9 0</inkml:trace>
  <inkml:trace contextRef="#ctx0" brushRef="#br0" timeOffset="828.622">1393 295,'-2'-4,"0"0,-1 1,1-1,-1 1,1 0,-1 0,0 0,0 0,0 0,-1 0,1 1,-1 0,1-1,-1 1,0 1,0-1,0 0,0 1,0 0,0 0,0 0,0 1,0-1,-1 1,1 0,0 0,0 0,-1 1,1 0,0 0,0 0,0 0,0 0,0 1,-3 1,1-1,0 0,0 1,1 0,-1 0,0 0,1 1,0 0,0 0,0 0,0 0,1 1,-1 0,1 0,0 0,1 0,-1 1,1 0,0-1,1 1,-1 0,1 0,1 1,-1-1,0 2,3-5,-1 0,1-1,0 1,0-1,0 1,0-1,0 1,1-1,-1 0,1 1,-1-1,1 0,0 0,0 0,0 0,0-1,0 1,0 0,0-1,1 0,-1 1,1-1,-1 0,3 1,67 16,-71-18,85 11,-55-8,-1 1,1 1,-1 2,-1 1,9 3,-35-10,-1 0,1 0,-1-1,1 2,-1-1,1 0,-1 0,0 1,1-1,-1 1,0 0,0 0,0-1,0 1,0 1,-1-1,1 0,-1 0,1 1,-1-1,0 0,0 1,0 0,0-1,0 1,-1-1,1 1,-1 0,0 0,0-1,0 4,-3 3,-1-1,0 1,-1-1,0 1,0-1,0-1,-1 1,-1-1,1 0,-1 0,0-1,-1 0,-6 5,10-8,-28 21,0-2,-2 0,0-3,-33 14,2-4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45.0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7 102,'-4'-9,"2"-3,11 3,11 2,14 3,11 3,13 0,9-1,8-5,4-4,-2-1,-7 0,-11 2,-16 6,-15 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5:28.6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5019 666,'-9'1,"1"1,0 0,0 0,0 1,0 0,0 0,1 1,-1 0,1 0,0 1,0 0,1 0,-1 1,1 0,0 0,1 0,0 1,0-1,0 1,0 1,1-1,1 1,-1-1,1 1,1 0,-1 0,1 0,1 1,-1-1,1 0,1 1,0-1,0 1,0-6,0 1,0-1,0 0,1 0,0 0,-1 0,1 0,0 0,0 0,1 0,-1 0,1 0,-1 0,1-1,0 1,0-1,0 1,0-1,1 0,-1 0,1 0,-1 0,1 0,0 0,-1-1,1 0,0 1,0-1,0 0,0 0,0-1,1 1,-1 0,0-1,0 0,0 0,4 0,4-1,1 1,-1-2,1 0,-1 0,1-1,-1 0,0-1,0 0,9-6,-1-1,-1-2,0 0,-1-1,-1-1,0 0,-1-1,-1-1,0 0,-1-1,-1 0,-1-1,-1-1,0 1,-2-2,0 1,-1-1,-1 0,-1-1,-1 1,-1-1,-1 0,0 0,-2 0,-1 0,0 0,-2 0,-4-18,-22-31,28 69,0 0,0 1,0-1,0 1,0-1,-1 1,1 0,0-1,-1 1,1 0,-1 0,1 0,-1 0,0 0,1 0,-1 0,0 1,0-1,1 1,-1-1,0 1,0 0,0-1,0 1,0 0,1 0,-1 0,0 1,0-1,0 0,0 1,1-1,-1 1,0 0,0-1,1 1,-2 1,-4 4,0 1,0 0,1 0,0 1,0 0,0 0,1 0,1 1,-1-1,1 1,1 0,0 1,0-1,1 0,0 1,-7 21,2 0,1 0,1 1,2 0,1 0,2 29,0-46,2 1,0 0,0 0,2-1,0 0,1 1,0-1,1-1,1 1,0-1,1 0,0-1,1 0,10 10,-14-16,1-1,0-1,0 1,1-1,-1 0,1 0,0-1,0 0,1 0,-1-1,1 1,0-2,0 1,0-1,0-1,0 1,1-1,-1-1,0 1,1-2,-1 1,0-1,1 0,-1-1,0 0,0 0,0-1,-1 1,1-2,0 1,-1-1,0-1,0 1,0-1,-1 0,1-1,-1 1,5-7,-5 2,0 1,0-1,-1 0,-1 0,0-1,0 0,-1 1,0-1,0 0,-2-1,1 1,-1 0,-1 0,0-1,-1 1,0 0,-2-8,3 18,0-1,0 1,0-1,-1 0,1 1,0 0,-1-1,1 1,-1-1,0 1,1-1,-1 1,0 0,0 0,0-1,0 1,0 0,0 0,0 0,0 0,0 0,-1 0,1 0,0 1,-1-1,1 0,-1 1,1-1,0 1,-1-1,1 1,-1 0,1 0,-1 0,0-1,1 2,-1-1,1 0,-1 0,1 0,-1 1,1-1,-1 0,1 1,0 0,-1-1,1 1,0 0,-1 0,1-1,0 1,0 0,-1 0,1 1,0 0,-3 1,0 1,1 0,-1 0,1 1,0-1,0 0,1 1,-1 0,1 0,0 0,1 0,-1 0,1 0,0 0,0 0,0 1,1-1,0 0,0 0,0 1,1-1,0 0,0 0,0 1,0-1,1 0,0 0,0 0,0-1,1 1,0 0,0-1,0 0,0 0,4 4,6 2,1 0,0 0,1-2,0 0,0-1,0 0,1-1,0-1,1 0,-1-1,12 1,49 9</inkml:trace>
  <inkml:trace contextRef="#ctx0" brushRef="#br0" timeOffset="734.245">6944 1013,'71'-361,"-69"354,-1 1,0-1,0 1,-1-1,0 1,0-1,0 0,-1 1,0-1,0 1,0-1,-1 1,0 0,-1 0,1 0,-1 0,0 0,2 5,1 1,-1-1,1 1,0-1,-1 1,1 0,-1-1,1 1,-1 0,1-1,-1 1,1 0,-1 0,0 0,1-1,-1 1,1 0,-1 0,1 0,-1 0,0 0,1 0,-1 0,1 0,-1 0,0 0,1 1,-1-1,1 0,-1 0,1 0,-1 1,1-1,-1 0,1 1,-1-1,1 0,-1 1,1-1,0 1,-1-1,1 0,-1 1,1-1,0 1,0-1,-1 1,1 0,0-1,0 1,0-1,-1 1,1-1,0 1,0 0,0-1,0 1,0-1,0 1,0 0,0-1,1 1,-1-1,0 1,0-1,0 1,1-1,-1 1,0 0,3 3,0-1,0 1,0-1,1 0,-1 0,1 0,0-1,0 1,0-1,0 1,0-2,0 1,0 0,1-1,-1 1,1-1,1 1,99 28,-78-25,0 2,-1 1,0 1,0 2,-1 0,12 9,-34-18,1 1,-1-1,0 1,0 0,0 0,0 1,-1-1,1 0,-1 1,0 0,0-1,0 1,-1 0,1 0,-1 0,0 0,0 1,0-1,0 0,-1 0,0 0,0 1,0-1,0 0,-1 0,0 0,0 1,0-1,0 0,0 0,-1 0,0 0,-8 22,7-21,1-1,0 1,0 0,1-1,-1 1,1 0,0 0,0 0,1 0,-1 0,1 1,0 2,3-5,0 0,0 0,1 0,-1-1,1 1,-1-1,1 1,0-1,-1-1,1 1,0 0,1-1,-1 0,0 0,0 0,0 0,1-1,-1 0,0 0,0 0,1 0,-1-1,0 1,3-2,10 1,-1-1,1-1,-1-1,0 0,0-1,0-1,-1 0,0-1,5-4,-13 7,1 0,-1-1,0 0,0 0,0-1,-1 0,0 0,0-1,0 1,-1-1,0-1,-1 1,1-1,-1 1,-1-1,1 0,-1-1,0-4,-2 11,0 1,0 0,-1-1,1 1,-1-1,1 1,-1-1,0 1,0-1,1 1,-1-1,0 1,0-1,0 1,-1-1,1 1,0-1,-1 1,1-1,-1 1,1-1,-1 1,1 0,-1-1,0 1,0 0,0-1,0 1,0 0,0 0,0 0,0 0,0 0,-1 0,1 0,0 0,-1 1,1-1,0 0,-1 1,1-1,-1 1,1 0,-1-1,1 1,-1 0,1 0,-1 0,0 0,1 0,-1 0,1 1,-1-1,1 0,-1 1,1-1,0 1,-1 0,1-1,-1 1,-4 4,1 1,0-1,0 1,1 0,0 1,0-1,0 1,0-1,1 1,1 0,-1 0,1 0,0 1,0-1,1 1,0-1,1 1,-1-1,2 1,-1-1,1 1,1 5,0-4,1 0,0-1,0 1,1-1,0 0,0 0,1-1,0 1,1-1,-1 0,1 0,1-1,-1 0,1 0,0 0,0-1,1 0,0 0,0-1,0 0,0-1,0 1,5 0,23 6</inkml:trace>
  <inkml:trace contextRef="#ctx0" brushRef="#br0" timeOffset="1709.115">8000 639,'13'8,"1"0,-1 1,-1 0,1 1,-2 1,1-1,-2 2,1 0,-2 0,1 1,-2 0,0 0,0 1,-1 0,-1 0,-1 1,0 0,0 0,-2 0,0 1,0-1,-2 3,8 51,-4 0,-3 66,5 78,-7-200,1-1,0 0,1 1,1-1,0 0,0 0,1-1,0 1,1-1,1 0,0 0,0 0,1-1,0 0,1 0,0-1,0 0,1 0,1-1,0 0,-7-6,-1-1,0 0,0 0,1 0,-1 0,0-1,1 1,-1 0,1-1,-1 0,0 0,1 0,-1 0,1 0,-1 0,1 0,-1-1,1 1,-1-1,0 0,1 0,-1 0,0 0,0 0,0 0,1-1,-1 1,-1-1,1 1,0-1,0 0,-1 0,1 0,0-1,2-3,0-1,0 1,-1-1,0 0,0 0,-1 0,0 0,0-1,0 1,0-8,-2-13,-1 1,-2-1,0 0,-2 1,-1-1,-1 1,-1 1,-2-1,0 1,-2 1,-1 0,-1 1,0 0,-14-15,14 22,0 0,0 1,-2 0,0 1,0 1,-2 1,0 0,0 1,-1 1,0 1,-1 0,0 2,-3-1,68 9,114 2,103-14,-259 12,-2-1,1 1,-1-1,0 1,1-1,-1 1,1-1,-1 1,1 0,-1-1,1 1,-1 0,1 0,-1 0,1 0,-1 0,1 1,-1-1,1 0,-1 1,1-1,-1 1,0 0,1-1,-1 1,0 0,1 0,-1 0,0 0,0 0,0 0,0 0,0 0,0 0,0 0,0 1,0-1,-1 0,1 1,-1-1,1 0,-1 1,1-1,-1 1,0-1,1 1,-1 1,-6 18,5-18,-1 1,1-1,0 0,0 1,0-1,0 1,0-1,1 1,-1-1,1 1,0-1,0 1,1-1,-1 1,1-1,0 1,0-1,0 1,0-1,0 0,1 1,-1-1,1 0,0 0,0 0,0 0,0-1,1 2,1-2,1 1,-1 0,0-1,1 0,-1 0,1 0,0 0,-1-1,1 0,0 0,0 0,0-1,0 0,0 1,0-2,0 1,0-1,0 1,-1-1,1-1,0 1,0-1,-1 1,1-1,-1-1,1 1,-1-1,0 1,0-1,0-1,0 1,-1 0,1-1,-1 0,0 0,0-1,0-1,0 0,-1-1,1 1,-2-1,1 0,-1 1,0-1,0 0,-1 0,0 0,0 0,-1 1,0-1,0 0,0 0,-1 1,0-1,0 1,-1-1,0 1,0 0,0 0,-1 0,0 0,0 1,0 0,-1 0,0 0,0 0,0 1,0-1,-1 1,0 1,0-1,0 1,-4-2,1 1,0 1,0-1,0 2,0-1,-1 1,1 1,-1-1,1 2,-1-1,0 1,1 1,-1 0,1 0,-1 1,9-2,0 0,1 0,-1 0,0 0,1 0,-1 0,0 0,1 0,-1 0,1 0,-1 1,0-1,1 0,-1 0,1 1,-1-1,0 0,1 1,-1-1,1 0,-1 1,1-1,-1 1,1-1,0 1,-1-1,1 1,0 0,-1-1,1 1,0-1,0 1,-1 0,1-1,0 1,0-1,0 1,0 0,0-1,0 1,0 0,0-1,0 1,0 0,0-1,0 1,1-1,-1 1,0 0,0-1,1 1,-1-1,0 1,1 0,-1-1,1 1,34 19,-12-14,1-2,-1-1,1-1,0-1,0-1,0-1,-1-2,1 0,-1-1,1-1,-1-1,-1-2,1 0,10-6,-8 1,-2 0,1-2,-2 0,0-2,-1 0,-1-1,0-1,-2-1,0-1,-1-1,-1 0,-1-1,-1 0,-1-1,-2-1,0 0,-1-1,-2 0,-1 0,-1-1,-1 1,2-25,-5 32,-1 1,-1-1,0 1,-1 0,-1-1,-1 1,0 0,-6-13,7 23,-1 0,0 1,0-1,-1 1,0 0,0 0,-1 1,1-1,-2 1,1 0,-1 0,0 1,0-1,0 1,-1 1,1-1,-1 1,-1 0,1 1,-7-3,8 4,0 0,0 1,0 0,0 0,0 0,0 1,-1 0,1 0,0 0,0 1,0 0,0 0,0 1,0 0,0 0,0 0,1 1,-1-1,1 1,-1 1,1-1,0 1,1 0,-1 0,1 0,-1 1,1 0,-7 7,1 2,1 0,0 0,1 0,0 1,1 0,1 1,0 0,-1 9,0 5,1 1,2 0,1 0,2 0,0 1,3-1,0 0,2 0,1 0,2 0,1-1,1 0,6 12,3 0,1-1,1 0,3-2,1 0,2-2,1 0,2-2,33 30,41 17,-66-62</inkml:trace>
  <inkml:trace contextRef="#ctx0" brushRef="#br0" timeOffset="2839.884">9431 773,'-5'9,"0"0,2 1,-1 0,1-1,0 1,1 1,0-1,1 0,0 0,0 1,1-1,1 0,0 1,0-1,1 0,0 0,1 0,0 0,1 0,-1-1,2 1,0-1,0 0,0 0,1-1,1 0,-1 0,4 2,-2-2,1-1,0 0,1-1,-1 0,1 0,1-1,-1-1,1 1,-1-2,1 1,0-2,7 2,-12-3,0-1,0 1,0-1,0 0,0 0,0-1,0 0,-1 0,1 0,0-1,0 1,-1-1,1-1,-1 1,0-1,1 0,-1 0,-1-1,1 1,0-1,-1 0,0-1,0 1,2-3,1-6,-1 1,0-1,-1 0,-1 0,0 0,0-1,-2 0,1 1,-2-1,0 0,-1 0,0-8,1-6,-2 26,1 0,0 0,0 0,0 0,0 0,0 0,0 0,0 0,1 0,-1 1,0-1,1 0,0 0,0 0,-1 1,1-1,0 0,0 1,0-1,1 0,-1 1,0 0,1-1,-1 1,1 0,-1-1,1 1,-1 0,1 0,0 0,0 1,-1-1,1 0,0 1,0-1,0 1,1-1,103 19,-78-10,36 10,-26-7,0-1,0-2,39 3,-78-11,1 0,0-1,0 1,0-1,0 1,0 0,-1-1,1 1,0-1,0 1,0-1,0 1,0-1,0 1,0 0,0-1,1 1,-1-1,0 1,0 0,0-1,0 1,0-1,1 1,-1 0,0-1,0 1,1 0,-1-1,0 1,1 0,-1-1,0 1,1 0,-1 0,0-1,1 1,-1 0,1 0,-1 0,0 0,1 0,-1-1,1 1,-1 0,1 0,-1 0,0 0,1 0,-1 0,1 0,-1 0,1 1,-1-1,0 0,1 0,-1 0,1 0,-1 0,0 1,1-1,-32-22,20 15,-1 1,-1-1,1 2,-1 0,0 0,0 2,0-1,0 2,-1-1,1 2,-6 0,16 1,-1 1,1-1,0 1,-1 0,1 0,0 0,0 1,0-1,0 1,0 0,0 0,0 0,1 0,-1 0,1 0,-1 1,1-1,0 1,0 0,0 0,0 0,0 0,1 0,0 0,-1 0,1 0,0 0,0 1,1-1,-1 1,1-1,0 0,0 1,-1 3,1 0,-1 0,2 1,-1-1,1 0,0 0,1 0,-1-1,1 1,1 0,-1-1,1 1,1-1,-1 0,4 5,-1-6,0 0,0 0,0-1,1 0,0 0,0-1,0 1,0-1,1-1,-1 0,1 0,-1 0,1-1,0 0,-1-1,1 1,0-2,0 1,-1-1,1 0,0 0,-1-1,1 0,-1-1,0 0,0 0,0 0,0-1,0 0,-1 0,1-1,-1 1,0-2,-1 1,1-1,3-4,-3 3,0-1,0 0,-1 0,0 0,0-1,-1 1,0-1,-1 0,1-2,-6 16,1 0,-1 0,1 0,0 0,0 0,1 0,0 0,0 0,0 0,0 0,1 0,0 0,0 0,0 0,1 0,-1 0,1-1,0 1,1 0,-1-1,1 0,2 3,-3-3,1-1,0 0,0-1,0 1,0 0,0-1,1 0,-1 1,1-1,-1-1,1 1,0 0,0-1,0 0,0 0,0 0,0-1,0 1,0-1,0 0,0 0,0 0,0 0,0-1,0 0,0 0,0 0,0 0,0-1,-1 1,1-1,0 0,-1 0,1 0,-1-1,0 1,0-1,0 0,0 0,0 0,-1 0,2-2,2-9,-1 1,-1-1,0 0,-1 0,0 0,-1 0,-1 0,0-1,-1-10,11-78,-11 100,1 0,0 1,0-1,1 1,-1-1,0 1,1 0,0-1,-1 1,1 0,0 0,0 0,0 0,0 1,1-1,-1 0,0 1,1 0,-1-1,1 1,-1 0,1 0,0 1,-1-1,1 0,0 1,0 0,-1 0,1 0,1 0,83 14,-80-12,-1 0,1 0,-1 0,0 1,0 0,0 1,-1-1,1 1,-1 0,0 0,0 1,0 0,0 0,-1 0,0 0,0 0,0 1,-1 0,0 0,0 0,-1 0,1 0,-1 1,0-1,-1 1,1 3,-8 68,4-71,0 0,0 0,1 0,0 0,0 0,1 0,0 0,0 0,0 1,1-1,0 0,1 0,0-1,0 1,0 0,1 0,-1-1,2 0,-1 1,1-1,0 0,0-1,1 1,2 2,3-3,-1 0,1-1,1 0,-1-1,0 0,1 0,0-1,-1-1,1 0,0 0,0-1,0-1,-1 1,1-2,0 1,-1-2,1 1,-1-1,0-1,1 0,-2-1,1 0,0 0,-1-1,0 0,-1 0,1-1,-1 0,2-3,1 0,-1-1,0 0,0-1,-1 1,-1-2,0 1,-1-1,0-1,-1 1,0-1,-1 0,0 0,-2-1,1-1,-4 14,1 1,-1-1,1 0,-1 0,0 0,1 0,-1 0,0 0,0 1,0-1,-1 0,1 0,0 0,-1 0,1 0,-1 1,0-1,0 0,1 0,-1 1,0-1,0 1,-1-1,1 1,0-1,0 1,-1 0,1-1,-1 1,1 0,-1 0,0 0,1 0,-1 0,0 1,1-1,-1 0,0 1,0 0,0-1,0 1,0 0,1 0,-1 0,0 0,0 0,0 0,0 0,0 1,0 0,-4 0,1 1,0 1,0-1,0 1,0 0,0 0,1 0,-1 1,1-1,0 1,0 0,0 1,1-1,-1 0,1 1,0 0,1 0,-1 0,1 0,0 0,0 1,0-1,1 0,0 1,0 0,0-1,1 1,0-1,0 1,0 0,1-1,0 1,0-1,0 1,1-1,0 1,0-1,0 0,2 4,10 4,-1 0,2-1,0-1,0 0,1-1,0-1,1 0,0-2,0 1,1-2,0-1,0 0,0-1,12 1,145 19,-104-21</inkml:trace>
  <inkml:trace contextRef="#ctx0" brushRef="#br0" timeOffset="-2918.726">233 560,'36'136,"-19"-65,4 0,18 41,-37-107,-1-3,-1 1,1 0,0 0,1 0,-1-1,0 1,1-1,-1 1,1-1,0 1,0-1,0 0,0 0,0 0,0 0,0 0,1-1,-1 1,2 0,16-28,-13-4,-2 1,-1-1,-1 0,-1 0,-2-1,-2-6,2 34,-5-75,0 70,4 30,2-2,1 0,1 0,1-1,0 1,2-1,0 0,1-1,1 1,1-1,7 11,-15-26,1-1,0 0,-1 0,1 0,0 0,0 0,0 0,1 0,-1 0,0-1,0 0,1 1,-1-1,1 0,0 0,-1 0,1 0,0-1,-1 1,1-1,0 1,0-1,-1 0,1 0,0-1,0 1,0 0,-1-1,1 0,0 1,-1-1,1 0,-1 0,1-1,-1 1,1-1,-1 1,0-1,0 0,0 1,0-1,2-2,7-7,-1-1,0 0,0 0,-1-1,-1-1,0 1,-1-1,-1 0,0-1,-1 0,0 1,-1-2,-1 1,0 0,-1-9,-1 24,-1-1,0 1,1 0,-1-1,0 1,1 0,-1-1,0 1,1-1,-1 1,0 0,0-1,0 1,1-1,-1 1,0-1,0 1,0-1,0 1,0-1,0 1,0-1,0 1,0-1,0 1,0-1,0 1,0-1,-1 1,1-1,0 1,0-1,0 1,-1 0,1-1,0 1,0-1,-1 1,1 0,-1-1,1 1,0 0,-1-1,1 1,-1 0,1 0,0-1,-1 1,1 0,-1 0,1 0,-1 0,1-1,-1 1,1 0,-1 0,1 0,-1 0,1 0,-3 8,0-1,1 0,0 1,1-1,-1 1,2 0,-1-1,1 1,0 0,1 0,-1-1,2 1,-1-1,1 1,0-1,1 1,2 4,-1-5,0 1,0-2,1 1,0 0,1-1,-1 0,1 0,1-1,-1 0,1 0,-1 0,1-1,1 0,-1 0,1-1,-1 0,1 0,0-1,3 1,5 1,0-1,0-1,1 0,-1-1,0-1,1-1,-1 0,1-1,4-1,-13 2,-1 0,1-1,-1 1,1-2,-1 1,0-1,0 0,0 0,0-1,-1 0,1 0,-1-1,0 1,0-1,-1-1,1 1,-1-1,0 0,-1 0,1-1,-1 1,-1-1,1 0,-1 0,0 0,-1 0,0 0,0-1,0 1,-1-1,0 0,-1 1,1-1,-2 0,1 1,-2-6,2 10,-1-1,0 1,0 0,0-1,-1 1,1 0,-1 0,0 0,1 0,-2 0,1 0,0 1,0-1,-1 1,0-1,1 1,-1 0,0 0,0 0,0 0,0 1,0-1,-1 1,1 0,0 0,-1 0,1 0,-1 1,1-1,-1 1,1 0,-1 0,1 0,-1 1,1-1,0 1,-1-1,1 1,-1 1,-1 0,-1 3,1 0,0 0,1 0,-1 1,1 0,0 0,1 0,-1 0,1 0,1 1,-1 0,1-1,0 1,1 0,-1 0,1 0,1 0,-1 0,1 1,0-1,1 0,0 0,0 0,1 0,-1 0,1-1,2 4,2 0,1 1,0-2,1 1,0-1,0 0,1-1,0 0,1 0,0-1,0-1,0 1,1-1,0-1,0 0,0-1,1 0,-1-1,1 0,0 0,0-2,0 1,0-2,0 1,1-2,-1 1,0-2,0 0,8-2,-8 1,-1-1,1 0,-1-1,-1 0,1 0,-1-1,0-1,0 1,-1-2,1 1,-2-1,1-1,-1 0,-1 0,1 0,-2-1,1 0,-1-1,-1 1,2-5,6-17,-1-1,-2 0,-1-1,-1 0,-3 0,1-16,5-72,-5-1,-5 0,-8-24,3 109,4 38,0 0,0 1,-1-1,1 0,0 0,0 0,0 0,-1 0,1 0,0 0,0 0,0 0,-1 0,1 0,0 0,0 0,0 0,0 0,-1 0,1 0,0 0,0 0,0-1,-1 1,1 0,0 0,0 0,0 0,0 0,0 0,-1 0,1-1,0 1,0 0,0 0,0 0,0 0,0-1,0 1,-1 0,1 0,0 0,0 0,0-1,0 1,0 0,0 0,0 0,0-1,-5 23,-9 90,4-1,6 3,3-86,0 10,-4 12,3 0,1 1,3-1,3 0,1 0,2 0,3-1,9 24,-14-60,0-1,0 1,1-1,1 0,0-1,1 0,8 9,-14-17,0 0,0 0,1 0,-1 0,1 0,0 0,0-1,0 0,0 0,0 0,0 0,1-1,-1 0,0 0,1 0,-1 0,1-1,-1 1,1-1,0 0,-1-1,1 1,-1-1,1 0,0 0,23-12</inkml:trace>
  <inkml:trace contextRef="#ctx0" brushRef="#br0" timeOffset="-2662.358">1356 238,'-22'0,"-13"0,-2 0,7 2,16 4,25 2,33 3,32-2,30 2,23-3,10 1,-18-2</inkml:trace>
  <inkml:trace contextRef="#ctx0" brushRef="#br0" timeOffset="-2423.562">1917 826,'-1'5,"1"-1,-1 1,1-1,-1 1,1-1,1 1,-1-1,1 1,-1-1,1 1,1-1,-1 0,1 1,-1-1,1 0,0 0,1 0,-1 0,1-1,-1 1,1-1,0 1,1-1,-1 0,0 0,1 0,0-1,0 1,0-1,2 1,6 2,1-1,1 0,-1-1,0 0,1-1,-1-1,1 0,0 0,-1-2,1 0,-1 0,1-1,-1-1,1 0,-1-1,0-1,-1 1,7-5,-13 7,0-1,-1 0,1 1,-1-2,0 1,0-1,0 0,0 0,-1 0,0 0,0-1,0 0,0 0,-1 0,1 0,-1-1,-1 1,1-1,-1 0,0 1,0-1,-1 0,1 0,-1-1,-1 1,1 0,-1 0,0 0,-1 0,1-1,-1 1,0 0,-1 0,-1-5,-1 5,0-1,-1 1,0 0,0 0,0 1,-1-1,0 1,0 0,0 1,0-1,-1 1,0 1,0-1,0 1,0 0,0 1,-6-2,-5 0,0 0,-1 1,1 0,0 2,-1 0,-17 3,27-3,-1 2,1 0,-1 0,1 0,0 1,-1 1,1-1,0 1,1 1,-1 0,0 0,1 1,0 0,0 0,1 1,-1 0,1 0,1 1,-1 0,1 0,-1 2,6-7,0 1,0 0,0 0,0 0,0 0,0 0,1 0,0 0,-1 0,1 0,0 0,0 0,1 0,-1 0,1 0,0 0,-1 0,1 0,0 0,1-1,-1 1,0 0,1-1,0 1,-1-1,1 1,0-1,0 0,2 1,75 48,-22-29</inkml:trace>
  <inkml:trace contextRef="#ctx0" brushRef="#br0" timeOffset="-661.84">2934 599,'-25'4,"0"1,1 1,0 1,0 2,1 0,0 1,0 2,1 0,1 1,0 1,1 1,0 1,2 1,-35 56,52-71,0 0,-1 1,2-1,-1 0,0 1,0-1,1 0,-1 1,1-1,0 1,0-1,0 1,0-1,0 1,0-1,1 1,-1-1,1 1,0-1,0 0,0 1,0-1,0 0,0 0,0 0,1 0,-1 0,1 0,0 0,-1 0,1-1,0 1,2 1,2 0,0 0,0-1,0 1,0-1,0 0,0-1,1 0,-1 0,1 0,-1-1,1 0,-1 0,0 0,1-1,-1 0,1-1,-1 1,4-2,7-3,0 0,0-1,0-1,-1 0,-1-1,3-2,0-2,-1-1,0-1,-1-1,-1 0,0-1,-1 0,-1-1,-1-1,0 0,-2 0,0-1,-1-1,-1 0,-1 0,-1 0,-1-1,0 0,-2 0,1-18,-1 9,0 1,-2 0,-1 0,-2 0,-1-1,-3-14,6 43,0 1,0 0,0-1,0 1,0-1,0 1,0 0,0-1,-1 1,1 0,0-1,-1 1,1 0,-1 0,0 0,1-1,-1 1,0 0,1 0,-1 0,0 0,0 0,0 0,0 0,0 0,0 1,-1-1,1 0,0 0,0 1,0-1,-1 1,1-1,0 1,-1 0,1 0,0-1,-1 1,1 0,0 0,-1 0,1 0,0 0,-1 1,1-1,0 0,-1 1,1-1,0 1,-1-1,-6 10,1 0,0 0,1 0,-1 1,2 0,0 0,0 0,1 1,1-1,0 1,-1 5,3-11,-9 24,2 0,1 0,2 1,0 0,3 0,0 0,2 0,1 0,2 0,1 0,1 0,2-1,9 28,-13-50,0-1,0 0,1 1,0-1,0 0,1-1,0 1,0-1,0 0,1 0,0-1,0 1,0-1,1-1,0 1,0-1,0 0,0-1,0 0,1 0,0 0,0-1,-1 0,1-1,0 1,0-2,0 1,7-1,-1-3,-1-1,1 0,-1 0,0-1,0-1,-1 0,0-1,0-1,0 0,-1 0,0-1,-1 0,0-1,-1 0,1-1,-2 1,0-2,0 1,-1-1,0-1,-1 1,-1-1,2-5,-6 16,0 0,0 0,0 0,0 0,0-1,0 1,-1 0,1-1,-1 1,0-1,1 1,-1 0,0-1,0 1,-1-1,1 1,0 0,-1-1,0 1,1 0,-1-1,0 1,0 0,0 0,0 0,-1 0,1 0,-1 0,1 0,-1 0,0 0,1 1,-1-1,0 1,0-1,0 1,0 0,0 0,-1 0,1 0,0 0,0 0,-3 0,0 1,0 1,0-1,0 1,0 0,1 0,-1 0,0 1,1 0,-1 0,1 0,-1 0,1 1,0 0,0-1,0 1,1 1,-1-1,1 1,-1-1,1 1,0 0,1 0,-1 0,1 1,-1-1,1 1,1-1,-1 1,1 0,-1-1,1 1,1 0,-1 0,1 0,0 0,0 0,0 0,1 0,-1-1,1 1,0 0,1 0,-1-1,1 1,0 0,0-1,1 0,-1 1,1-1,2 3,8 2,1 0,0-1,1-1,0 0,0-1,0 0,1-1,0-1,0-1,0 0,0-1,0 0,3-2,-19 0,109 10,-4-5</inkml:trace>
  <inkml:trace contextRef="#ctx0" brushRef="#br0" timeOffset="85261.427">153 2391,'-7'0,"0"1,0 0,0 0,1 1,-1 0,0 0,1 1,-1-1,1 1,0 1,0-1,0 1,1 0,-1 1,1-1,0 1,0 0,1 0,-1 1,1-1,0 1,1 0,-1 0,1 0,0 1,1-1,0 1,0 0,0-1,1 1,-1 0,2 0,-1 0,1 7,1-11,0 0,0 0,0 0,1 0,-1 0,1 0,0 0,-1 0,1 0,0-1,1 1,-1-1,0 0,1 0,0 0,-1 0,1 0,0 0,0-1,0 1,0-1,0 0,0 0,0 0,0 0,1 0,-1-1,2 1,2-1,0 1,0-1,-1 0,1-1,0 0,0 0,0 0,-1-1,1 0,0 0,-1-1,0 1,3-3,1-2,-1 0,0-1,-1-1,0 1,0-1,-1 0,0-1,0 0,-1 0,-1 0,0-1,0 0,-1 0,0 0,-1-1,0 1,-1-1,0 1,-1-1,0 0,-1 0,-1 0,1 1,-2-1,-1-7,-1 2,-3 26,7 2,0 0,0 0,1 0,0-1,1 1,1 0,-1-1,2 1,-1-1,1 0,1 0,0-1,0 1,1-1,0 0,1-1,0 1,0-1,1-1,0 1,0-1,0-1,1 1,0-2,1 1,7 3,11 1</inkml:trace>
  <inkml:trace contextRef="#ctx0" brushRef="#br0" timeOffset="85576.204">487 2324,'14'16,"-1"0,-1 1,-1 0,0 1,-1 0,-1 1,5 16,29 53,-43-86,1 0,-1 0,1 0,0-1,0 1,0 0,0-1,0 1,0-1,0 1,1-1,-1 1,0-1,1 0,-1 0,1 1,0-1,-1 0,1-1,0 1,-1 0,1 0,0-1,0 1,0-1,0 0,0 1,0-1,0 0,-1 0,1 0,0 0,0-1,0 1,0 0,0-1,0 0,6-5,0-1,-1-1,0 0,-1 0,1 0,-2-1,1 1,-1-1,0-1,-1 1,0-1,-1 0,0 1,0-2,0-6,29-144,-22 128,-4 29</inkml:trace>
  <inkml:trace contextRef="#ctx0" brushRef="#br0" timeOffset="86442.603">968 2578,'20'-8,"-1"-1,-1 0,0-1,0-1,-1-1,0-1,-1 0,0-1,-1 0,-1-1,-1-1,0 0,11-18,3-42,-27 74,1 0,-1 0,1 0,-1 0,0 0,0 0,0 0,0 0,0 0,0 0,-1 0,1 0,-1 0,1 0,-1 0,0 1,0-1,1 0,-1 0,-1 1,1-1,0 0,0 1,0 0,-1-1,1 1,-1 0,1-1,-1 1,0 0,1 0,-1 0,0 0,0 1,0-1,0 0,0 1,0-1,-4 2,-1 0,1 0,0 1,0 0,0 0,0 0,0 1,1 0,-1 0,1 0,-1 1,1-1,0 1,1 1,-1-1,1 1,0-1,0 1,0 1,1-1,-1 0,1 1,1 0,-1-1,1 1,0 0,-1 5,1-5,0 1,0-1,1 1,-1-1,2 1,-1-1,1 1,0 0,0-1,1 1,-1 0,2-1,-1 1,1-1,0 1,0-1,1 0,-1 0,2 0,-1 0,0-1,1 1,0-1,1 0,-1 0,1 0,0-1,0 1,0-1,1 0,-1-1,3 1,2 1,1 0,-1-1,1 0,0-1,0 0,1 0,-1-2,1 1,-1-2,1 1,-1-1,1-1,-1 0,2-1,-6 1,0-1,0 1,0-1,0-1,-1 1,1-1,-1 0,1-1,-1 0,0 1,-1-2,1 1,-1-1,1 0,-2 0,1 0,0-1,-1 0,0 0,0 0,-1 0,0 0,1-2,0-5,-1-1,0 1,0-1,-1 0,-1 0,0 1,-1-1,-2-14,-2 8,4 21,0-1,0 0,0 0,0 1,0-1,0 0,0 0,-1 0,1 1,0-1,0 0,0 0,0 0,0 1,0-1,0 0,-1 0,1 0,0 1,0-1,0 0,0 0,-1 0,1 0,0 0,0 0,0 1,-1-1,1 0,0 0,0 0,-1 0,1 0,0 0,0 0,0 0,-1 0,1 0,0 0,0 0,-1 0,1 0,0 0,0 0,-1 0,1-1,0 1,0 0,0 0,-1 0,1 0,0 0,0 0,0-1,0 1,-1 0,1 0,0 0,0 0,0-1,0 1,0 0,0 0,0 0,-1-1,-2 11,0 0,0 0,1 0,0 0,1 0,0 0,0 0,1 1,1-1,-1 0,2 0,0 0,1 6,-1-11,0 0,0 0,0-1,1 1,-1-1,1 1,0-1,0 0,1 0,-1 0,1-1,0 1,0-1,0 0,0 0,1 0,-1-1,1 0,0 0,-1 0,1 0,0-1,0 1,0-1,1 0,-1-1,0 0,0 1,0-1,0-1,1 1,-1-1,0 0,0 0,3-2,2 0,-1-1,0 0,0-1,0 1,0-2,-1 1,0-2,0 1,0-1,-1 0,0 0,0-1,-1 0,0 0,0 0,-1-1,0 0,-1 0,0 0,0-1,-1 1,0-1,-1 0,1-7,-3-6,0 23,0 0,0 1,0-1,0 0,0 0,-1 0,1 1,0-1,0 0,0 0,-1 0,1 0,0 1,0-1,0 0,-1 0,1 0,0 0,0 0,-1 0,1 0,0 0,-1 0,1 0,0 0,0 0,-1 0,1 0,0 0,0 0,-1 0,1 0,0 0,0 0,-1 0,1 0,0 0,0-1,0 1,-1 0,1 0,0 0,0 0,0-1,-1 1,1 0,0 0,0 0,0-1,0 1,0 0,-1 0,1-1,0 1,0 0,0 0,0-1,0 1,0 0,0 0,0-1,0 1,0 0,0 0,0-1,-3 7,-1 0,1 0,0 1,1-1,0 1,0-1,0 1,1 0,0 0,0 0,1 0,0-1,0 1,1 0,-1 0,1 0,1 0,0 1,0-4,0 0,0 1,1-1,-1 0,1 0,0-1,0 1,1 0,-1-1,1 0,0 0,-1 0,1 0,1-1,-1 0,0 1,1-2,-1 1,1 0,-1-1,1 0,0 0,-1 0,1 0,0-1,0 0,0 0,3-1,0 1,1-1,0 0,-1 0,1-1,-1 0,0-1,1 0,-1 0,0-1,-1 0,1 0,-1 0,0-1,0-1,5-3,-8 2,1 1,-1-1,0 1,0-1,-1 0,0-1,0 1,0 0,-1-1,0 0,-1 1,0-1,0 0,-1 0,0 0,0-5,2-24,0 26,-1 17,0 21,-2-6,-1-13,0 1,1 0,0 0,1 0,-1 0,2 0,0-1,0 1,0 0,1 0,0 0,1-1,0 0,0 1,1-1,0 0,1 0,-1-1,2 0,-1 1,1-1,6 0,0-1,0 0,0-1,1 0,0-1,0-1,0 0,0-1,0 0,1-1,-1 0,1-1,-1-1,1 0,-1 0,0-2,0 0,0 0,0-1,12-6,13-4</inkml:trace>
  <inkml:trace contextRef="#ctx0" brushRef="#br0" timeOffset="87448.041">3602 2537,'102'-283,"-94"261,-6 12,1 1,0-1,1 1,0 0,0 0,1 1,0-1,0 1,1 0,6-6,-10 13,0 1,1-1,-1 1,1 0,-1 0,1 0,-1 1,1-1,-1 0,1 1,-1 0,1 0,-1-1,0 1,0 0,1 1,-1-1,0 0,0 1,0-1,0 1,0 0,-1-1,1 1,0 0,-1 0,0 0,1 0,-1 1,0-1,0 0,0 0,0 1,0 1,1-1,9 12,-1 1,0-1,-1 2,-1-1,-1 1,0 0,-1 1,-1 0,-1 0,0 0,-1 0,-1 3,-2-16,-1 0,0-1,1 1,-1-1,-1 1,1-1,-1 1,0-1,0 0,0 0,0 0,-1 0,1 0,-1 0,0-1,-1 1,1-1,0 0,-1 0,0 0,0 0,0-1,0 0,0 0,0 0,0 0,-1 0,1-1,-1 0,1 0,-1 0,0 0,1-1,-1 0,0 0,3 0,1 0,-1 0,1 0,-1 0,1 0,-1 0,1-1,-1 1,0-1,1 1,0-1,-1 1,1-1,-1 0,1 0,0 1,-1-1,1 0,0 0,0-1,0 1,0 0,0 0,0 0,0-1,0 1,1 0,-1-1,0 1,1-1,-1 1,1-1,-1 1,1-1,0 0,0-16</inkml:trace>
  <inkml:trace contextRef="#ctx0" brushRef="#br0" timeOffset="88288.04">4323 2191,'-12'-2,"0"1,0 0,-1 1,1 1,0 0,0 1,0 0,-10 3,17-4,1 1,-1-1,1 1,0 0,0 1,0-1,0 1,0-1,0 1,0 0,1 1,0-1,0 1,0-1,0 1,0 0,1 0,-1 0,1 0,0 1,0-1,1 0,0 1,-1 0,2-2,-1 0,1 0,-1 0,1 0,0-1,1 1,-1 0,0 0,1 0,-1 0,1 0,0-1,0 1,0 0,0-1,1 1,-1 0,1-1,-1 0,1 1,0-1,0 0,0 0,0 0,0 0,1 0,-1-1,0 1,1-1,1 2,4 0,-1 0,0 0,1 0,0-1,0 0,0 0,0-1,0 0,0-1,6 0,5-3,0-2,0 0,0-1,0-1,-1-1,0 0,-1-2,0 0,0 0,-1-2,0 0,-1-1,-1 0,0-1,-1-1,0 0,8-15,1 3,-2 0,-1-2,-1 0,-2-1,-1-1,-1 0,-1-1,-2-1,-2 0,-1 0,-1 0,-2-1,-1 0,-2-1,-1 1,-2 0,-3-18,4 42,-1-1,-1 1,1 0,-1 0,-1 0,0 0,0 1,-1-1,-1 1,1 0,-1 0,-1 0,0 1,0 0,0 0,-1 0,0 1,-1 0,0 0,0 1,-9-5,15 9,-1 1,0 0,0 1,0-1,1 1,-1-1,0 1,0 0,0 0,0 0,0 0,0 0,0 1,0 0,0-1,1 1,-1 0,0 0,0 0,1 1,-1-1,1 1,-1-1,1 1,0 0,0 0,0 0,0 0,-2 3,-1 2,-1 1,2-1,-1 1,1 1,0-1,1 0,0 1,0 0,0 3,-1 22,1 1,2-1,1 1,2 0,1-1,2 1,1-1,2 0,2-1,0 0,2 0,6 7,184 424,-201-461,-1-2,0 0,0 0,-1 0,1-1,0 1,0 0,1 0,-1 0,0-1,0 1,0 0,0 0,1-1,-1 1,0 0,1 0,-1-1,1 1,-1-1,0 1,1 0,0-1,-1 1,1-1,-1 1,1-1,0 1,-1-1,1 1,0-1,-1 0,1 1,0-1,0 0,-1 0,1 1,0-1,0 0,0 0,-1 0,1 0,0 0,0 0,-1 0,1-1,0 1,0 0,0 0,-1 0,1-1,0 1,-1 0,1-1,0 1,-1-1,1 0,65-100,-36 56,2 2,2 1,31-29,-65 71,1-1,-1 0,0 0,0 1,1-1,-1 0,0 1,1-1,-1 0,1 1,-1-1,0 1,1-1,0 1,-1-1,1 1,-1-1,1 1,0-1,-1 1,1 0,0-1,-1 1,1 0,0 0,-1-1,1 1,0 0,0 0,-1 0,1 0,0 0,0 0,-1 0,1 0,0 0,0 0,-1 1,1-1,0 0,-1 0,1 1,0-1,-1 0,1 1,0-1,-1 1,1-1,-1 1,1-1,-1 1,1-1,-1 1,1 0,-1-1,0 1,1 0,-1-1,0 1,1 0,-6 199,6-197,0 1,0-1,0 0,1 0,-1 0,1 0,-1 0,1 0,0 0,0 0,0-1,1 1,-1-1,1 1,-1-1,1 0,0 0,0 0,-1-1,2 1,-1-1,0 1,0-1,0 0,0 0,1 0,-1-1,2 1,6 0,-1 0,1 0,0-1,0-1,0 1,-1-2,1 0,4-1,-1-2,0-1,-1 0,1-1,-1 0,-1-1,1 0,-2-1,1-1,-1 0,0 0,-1-1,-1 0,1-1,-2 0,0-1,0 1,-1-2,0-1,-5 12,6-11,-2 19,-5 44,-2-43,1 0,-1 0,1 1,0-1,0 0,0 0,1 0,0 0,1 0,-1 0,1-1,0 1,0 0,1-1,0 1,0-1,0 0,0 0,1 0,0 0,0-1,4 4,16 5,0-4</inkml:trace>
  <inkml:trace contextRef="#ctx0" brushRef="#br0" timeOffset="89378.679">5501 1882,'50'22,"-1"1,-1 3,-1 2,19 16,-54-35,0 0,0 1,-1 1,-1 0,0 1,0 0,-1 0,-1 1,0 0,0 0,-1 1,-1 0,-1 1,0-1,-1 1,0 0,-1 0,0 2,-1 22,11 47,-12-84,0-1,-1 1,1-1,1 1,-1-1,0 1,0-1,0 0,1 1,-1-1,1 0,-1 0,1 0,-1 0,1 0,0 0,0-1,-1 1,1-1,0 1,0-1,-1 1,1-1,0 0,0 0,0 0,0 0,0 0,-1-1,1 1,0 0,0-1,0 0,56-27,-41 15,-1-1,-1 0,0-1,-2-1,1-1,-2 0,0 0,-1-1,6-15,-17 33,1 0,-1 1,0-1,0 0,0 0,1 0,-1 0,0 0,0 1,1-1,-1 0,0 0,0 0,1 0,-1 0,0 0,0 0,1 0,-1 0,0 0,1 0,-1 0,0 0,0 0,1 0,-1 0,0 0,0 0,1 0,-1-1,0 1,0 0,0 0,1 0,-1 0,0-1,0 1,0 0,1 0,-1 0,0-1,0 1,0 0,0 0,0 0,1-1,-1 1,0 0,0 0,0-1,0 1,0 0,0 28,0-23,7 79,-7-81,1-1,0 0,0 1,-1-1,2 0,-1 0,0 0,0 1,1-2,-1 1,1 0,0 0,-1 0,1-1,0 1,0-1,0 1,0-1,0 0,0 0,1 0,-1 0,0 0,1 0,-1-1,0 1,1-1,-1 1,1-1,-1 0,1 0,1 0,11-4,-1 0,1-1,-1 0,0-1,-1-1,0 0,0-1,0 0,-1-1,0 0,-1-1,0 0,-1-1,0 0,0-1,-1 0,0-2,17-15,-26 28,0 0,0 0,0 1,0-1,1 0,-1 1,0-1,1 0,-1 1,0-1,1 0,-1 1,1-1,-1 1,1-1,-1 0,1 1,-1-1,1 1,0 0,-1-1,1 1,0 0,-1-1,1 1,0 0,-1 0,1-1,0 1,0 0,-1 0,1 0,0 0,0 0,-1 0,1 0,0 0,0 0,-1 0,1 1,0-1,-1 0,1 1,0-1,-1 0,1 1,0-1,-1 0,1 1,0-1,-1 1,1 0,-5 55,2-51,0 1,1-1,0 1,1-1,-1 1,1-1,0 1,0 0,1-1,0 1,0-1,0 1,0-1,1 0,0 1,0-1,1 0,-1 0,2 1,-2-4,0-1,-1 1,1-1,0 0,0 1,0-1,1 0,-1 0,0 0,0-1,0 1,1 0,-1-1,0 0,1 1,-1-1,0 0,1 0,-1 0,0-1,1 1,-1-1,0 1,0-1,1 0,-1 1,0-1,0 0,0-1,0 1,0 0,0 0,0-1,56-57,-47 36,0-1,-2-1,0 0,-2 0,-1 0,0-1,0-26,45-473,-70 743,9 94,10-309,14 125,-14-127,1 1,-1-1,1 1,-1-1,1 1,-1-1,1 0,0 1,0-1,0 0,0 0,-1 1,2-1,-1 0,0 0,0 0,0 0,0-1,1 1,-1 0,0 0,1-1,-1 1,1-1,-1 1,1-1,-1 1,1-1,-1 0,1 0,-1 0,1 0,-1 0,1 0,-1 0,1 0,-1-1,1 1,-1-1,1 1,-1-1,0 1,1-1,-1 0,0 0,1 0,-1 0,0 0,0 0,0 0,0 0,68-52,-54 41,0 0,0 0,1 2,0 0,1 0,0 2,3-1,-18 8,0 0,0 1,1-1,-1 1,0-1,0 1,1 0,-1 0,0 0,1 0,-1 0,0 1,1-1,-1 1,0-1,1 1,-1 0,0 0,0 0,0 0,0 0,0 0,0 1,0-1,-1 1,1-1,0 1,-1 0,1 0,-1-1,1 1,-1 0,0 0,0 1,0-1,0 0,0 0,-1 0,1 1,-1-1,1 0,-1 1,0-1,0 2,2 5,-1 0,0 0,-1 0,0 1,0-1,-1 0,0 1,0-1,-1 0,-1 0,0 0,0-1,0 1,-1-1,0 1,-1-1,0 0,0-1,-1 1,0-1,0 0,-1-1,1 1,-1-1,-1-1,1 1,-1-1,0-1,0 1,-6 1,13-5,-1 0,0 0,1 0,-1-1,0 1,0 0,0-1,0 1,0-1,0 0,0 0,0 0,0 0,0 0,0 0,0 0,0 0,1-1,-1 1,0-1,0 0,0 1,0-1,0 0,1 0,-1 0,0 0,1-1,-1 1,1 0,0-1,-1 1,1-1,0 1,0-1,0 1,0-1,0 0,0 0,0 1,0-1,1 0,-1 0,1 0,-1 0,1 0,0 0,0 0,0 0,0 0,0-2,1-1,0 0,1 0,-1 0,1 0,0 0,0 1,1-1,-1 1,1-1,0 1,0 0,1 0,-1 0,1 0,1 0,16-15</inkml:trace>
  <inkml:trace contextRef="#ctx0" brushRef="#br0" timeOffset="89698.863">7158 2204,'83'122,"-81"-119,0 0,0 0,1 0,-1-1,1 1,-1-1,1 1,0-1,0 0,0 0,0 0,0 0,1-1,-1 1,0-1,1 0,-1 0,1 0,-1 0,1-1,0 0,-1 1,1-1,-1-1,1 1,0 0,-1-1,1 0,-1 0,1 0,-1 0,1 0,1-2,2-1,0 0,0-1,0 0,-1 0,1 0,-1-1,-1 0,1-1,-1 1,0-1,-1 0,1 0,-1 0,-1-1,1 1,-1-1,-1 0,1 0,-1 0,-1 0,1-1,-2 1,1 0,-1-1,0 1,-1 0,0-1,0 1,-1-2,1 7,-1 0,1 0,-1 1,1-1,-1 0,0 1,0-1,-1 1,1-1,0 1,-1 0,1 0,-1 0,0 0,1 1,-1-1,0 1,0 0,0 0,0 0,-1 0,1 0,0 0,0 1,0 0,-1 0,1 0,0 0,0 0,-1 0,1 1,0 0,0-1,0 1,0 1,0-1,0 0,0 1,0-1,0 1,1 0,-1 0,1 0,-1 0,1 0,-1 2,-3 1,0 0,0 1,0 0,1 0,0 0,0 1,1-1,0 1,0 0,0 1,1-1,-1 4,3-8,0 0,0 1,0-1,0 0,0 1,1-1,0 0,0 1,0-1,0 1,0-1,1 0,-1 1,1-1,0 0,0 1,0-1,0 0,1 0,-1 0,1 0,0 0,0 0,0-1,0 1,1-1,-1 1,1-1,-1 0,2 1,53 12,-26-17</inkml:trace>
  <inkml:trace contextRef="#ctx0" brushRef="#br0" timeOffset="89901.81">7532 1802,'-14'-2,"-6"4,-2 6,2 8,5 8,7 10,10 8,10 3,9 3,5 3,-2-7</inkml:trace>
  <inkml:trace contextRef="#ctx0" brushRef="#br0" timeOffset="90426.683">7613 2311,'4'14,"-2"-4,1 1,0-1,1 1,0-1,1 0,0 0,0-1,1 1,0-1,1 0,0-1,0 0,1 0,0 0,2 1,-7-8,-1 0,0 0,1 0,-1 0,1 0,-1 0,1-1,0 1,-1-1,1 1,0-1,-1 0,1 0,0 0,-1-1,1 1,0-1,-1 1,1-1,-1 0,1 0,-1 0,0 0,1-1,-1 1,0-1,0 1,0-1,0 0,0 1,0-1,0 0,0 0,-1-1,1 0,41-87,-36 55,-1 0,-2 0,-1-1,-2-4,-1 24,0 14,0 1,-1-1,1 1,0-1,0 1,0-1,0 1,0-1,0 1,0-1,0 1,1-1,-1 1,1-1,-1 1,1-1,-1 1,1 0,0-1,0 1,0 0,0 0,0-1,0 1,0 0,0 0,0 0,0 0,0 1,1-1,-1 0,0 0,1 1,-1-1,1 1,-1-1,1 1,-1 0,1-1,-1 1,1 0,-1 0,1 0,-1 0,1 0,0 1,23 0,-1 2,0 1,0 1,-1 0,0 2,0 1,0 1,-1 1,0 1,4 3,-20-10,-1 0,0 1,0-1,0 1,-1 0,0 0,0 0,0 1,0 0,-1-1,0 1,0 0,-1 0,0 1,0-1,0 1,0-1,-1 1,-1-1,1 1,-1 0,0-1,-1 6,1-10,-1 0,1 0,0 1,-1-1,1 0,0 0,0 0,1 0,-1 0,0 0,1 1,-1-1,1 0,0 0,-1 0,1 0,0-1,0 1,1 0,-1 0,0 0,0-1,1 1,-1-1,1 1,0-1,-1 0,1 1,0-1,0 0,0 0,-1 0,1 0,0-1,1 1,-1 0,0-1,12 0,-1 0,0-1,0-1,1 0,-1-1,0-1,-1 0,1 0,-1-1,0-1,0 0,9-6,-17 10,20-10,-1 0,-1-2,0 0,-1-2,18-15,-24 5,-32 41,13-11,0 1,1 0,0 0,0 0,0 0,1 0,-1 1,1-1,1 1,-1-1,1 1,0 0,0 0,0 0,1-1,0 1,0 0,1 0,-1 0,1 0,1-1,-1 1,1 0,0-1,0 1,1-1,-1 0,1 0,0 0,1 0,-1 0,1-1,0 1,0-1,0 0,1 0,0-1,-1 1,1-1,0 0,1 0,31 7,-1-6</inkml:trace>
  <inkml:trace contextRef="#ctx0" brushRef="#br0" timeOffset="90688.018">8669 1949,'-14'2,"-4"4,1 2,7 3,11-2,9-1,3-2</inkml:trace>
  <inkml:trace contextRef="#ctx0" brushRef="#br0" timeOffset="91403.595">9939 2324,'-17'-3,"1"1,-1 0,1 2,-1-1,0 2,1 1,-1 0,1 1,0 0,-1 1,1 1,1 1,-1 0,1 1,0 1,1 0,0 1,0 1,1 0,-7 7,18-15,0-1,0 1,0 0,0 1,0-1,1 0,-1 0,1 1,-1-1,1 1,0 0,0-1,0 1,0 0,0-1,1 1,-1 0,1 0,0 0,0 0,0-1,0 1,0 0,1 0,-1 0,1 0,0-1,0 1,0 0,0-1,0 1,1-1,-1 1,1-1,-1 0,1 1,0-1,0 0,0 0,0 0,1 0,6 0,0 0,1 0,-1-1,1 0,0-1,-1 0,1 0,-1-1,1 0,-1-1,1 0,-1-1,0 1,0-2,0 1,0-2,-1 1,1-1,1-2,6-3,0-1,-1 0,0-2,-1 0,0 0,-1-1,-1-1,0 0,-1-1,-1 0,0 0,-2-1,1-1,-2 1,0-1,-2 0,0-1,0 0,-2 0,6-26,-2-1,-2 0,-2-1,-2 1,-4-43,2 89,-6-37,7 36,0 0,-1 1,1-1,0 0,0 1,-1-1,1 0,0 1,-1-1,1 0,-1 1,1-1,-1 1,1-1,-1 1,1-1,-1 1,0-1,1 1,-1-1,0 1,1 0,-1 0,0-1,1 1,-1 0,0 0,0 0,1-1,-1 1,0 0,0 0,1 0,-1 1,0-1,0 0,1 0,-1 0,0 0,1 1,-1-1,0 0,1 1,-1-1,0 0,1 1,-6 4,0-1,1 2,0-1,0 0,1 1,0 0,0 0,0 1,0-1,1 1,-10 16,2 0,0 0,2 1,0 1,2 0,1 0,1 0,0 0,2 1,2 0,0-1,1 1,2 0,1-1,0 1,4 7,-4-22,1-1,0 1,0-1,1 0,1 0,-1-1,2 0,-1 0,1 0,1 0,-1-1,1-1,1 1,-1-1,1-1,1 0,-1 0,1 0,0-2,0 1,1-1,-1 0,1-1,0-1,0 0,0 0,0-1,0 0,0-1,0 0,1-1,8-1,-6-1,-1-1,1 0,-1 0,0-2,0 1,0-2,-1 0,0 0,-1-1,1 0,-1-1,-1-1,0 1,0-2,-1 1,0-1,-1-1,0 0,-1 0,0 0,-1-1,-1 0,0 0,0 0,-1-1,-1 1,-1-1,1-9,-2 21,0-1,-1 0,0 0,0 1,0-1,0 0,0 0,0 1,-1-1,1 0,-1 1,0-1,1 0,-1 1,-1-1,1 1,0-1,-1 1,1 0,-1 0,0 0,1-1,-1 2,0-1,0 0,-1 0,1 1,0-1,0 1,-1-1,1 1,-1 0,1 0,-1 0,0 0,1 1,-1-1,0 1,1 0,-1-1,0 1,-2 1,1 0,0 1,0-1,1 1,-1 1,1-1,-1 0,1 1,0 0,-1-1,1 1,1 0,-1 1,0-1,1 1,0-1,0 1,0 0,0-1,0 1,1 0,0 0,-1 0,2 0,-1 1,0-1,1 0,0 0,0 0,0 1,0-1,1 0,0 0,0 0,0 0,0 0,0 0,1 0,0 0,0 0,0-1,0 1,1-1,-1 1,4 2,5 6,1-1,1 0,0-1,0 0,1-1,0-1,1 0,-1-1,2 0,-1-1,1-1,0-1,2 1,64 16</inkml:trace>
  <inkml:trace contextRef="#ctx0" brushRef="#br0" timeOffset="92271.425">11663 2417,'-1'-3,"1"0,-1 0,1 0,0 0,0 1,0-1,0 0,0 0,1 0,-1 0,1 0,0 0,0 1,0-1,0 0,1 1,0-2,1-5,13-32,1 1,2 0,2 2,10-13,-30 49,0 0,0 0,0 0,1 0,-1 0,1 1,-1-1,1 0,0 1,-1-1,1 1,0 0,0 0,0 0,0 0,0 0,0 0,1 0,-1 1,0-1,0 1,0-1,1 1,-1 0,0 0,1 0,-1 0,0 0,0 1,1-1,-1 1,0 0,0-1,0 1,0 0,0 0,0 0,0 0,0 1,0-1,13 10,-1 0,0 1,-1 0,0 1,-1 1,0 0,-1 1,-1 0,0 0,-1 1,1 6,-9-21,0 0,-1 0,1 0,0 0,-1 0,1 0,-1 0,0 0,1 0,-1 1,0-1,0 0,1 0,-1 0,0 0,0 1,-1-1,1 0,0 0,0 0,0 1,-1-1,1 0,-1 0,1 0,-1 0,1 0,-1 0,0 0,1 0,-1 0,0 0,0 0,0 0,1 0,-1-1,0 1,0 0,0-1,0 1,-1-1,1 1,0-1,0 1,0-1,0 0,0 0,-1 1,1-1,0 0,0 0,0 0,-1 0,1 0,-1-1,-2 1,0-1,0 0,-1 0,1-1,0 1,0-1,0 0,0 0,1 0,-1 0,0-1,1 0,0 1,-1-1,1 0,0-1,1 1,-1-1,1 1,-1-1,1 0,0 1,0-1,1 0,-1-1,1 1,0 0,0 0,0-1,1 1,-1 0,1-1,0 1,0 0,1-1,-1 1,1 0,0 0,0-1,2-3,6-16,0-1,2 2,0-1,2 2,0-1,8-7,11-21,-11 19,-2 0,-1-2,-1 0,-3-1,0-1,-3 0,0 0,-3-1,-1-1,0-11,-6 43,-1 0,1 0,-1 0,0 1,-1-1,1 0,-1 0,0 0,0 1,-1-1,0 1,0-1,0 1,-1 0,0-1,0 1,0 1,0-1,-1 0,-1-1,3 6,0 0,1 0,-1 0,0 1,1-1,-1 0,0 1,1-1,-1 1,1-1,-1 1,0 0,1 0,0 0,-1 0,1 0,-1 0,1 0,0 0,0 0,0 1,0-1,0 1,0-1,0 0,0 1,0 0,1-1,-1 1,1-1,-1 1,1 0,0-1,-1 1,1 0,0-1,0 1,-5 26,0 0,2 0,2 0,0 0,2 0,0 1,3-1,0 0,1-1,9 24,11 28,3-1,3-2,3-1,14 16,-29-50,-19-38</inkml:trace>
  <inkml:trace contextRef="#ctx0" brushRef="#br0" timeOffset="92536.481">11877 1789,'30'3,"29"4,31 4,22 5,15 3,6 4,-5 0,-16 1,-27-4</inkml:trace>
  <inkml:trace contextRef="#ctx0" brushRef="#br0" timeOffset="93210.668">12813 1989,'-49'4,"0"2,1 2,0 2,0 3,2 1,-15 8,4 15,55-35,1-1,0 0,-1 1,1-1,0 1,0 0,0-1,0 1,0 0,0-1,1 1,-1 0,0 0,1 0,0 0,-1 0,1 0,0 0,0-1,0 1,0 0,0 0,1 0,-1 0,0 0,1 0,0 0,-1-1,1 1,0 0,0 0,0 0,7 5,-1 0,1-1,1 0,-1 0,1-1,0-1,0 1,0-1,1-1,-1 1,1-2,0 1,0-2,0 1,0-1,0-1,5 0,0 3,1 0,0-2,0 0,0-1,0 0,0-2,0 0,-1 0,1-1,0-1,-1-1,0 0,0-1,-1-1,5-2,-17 7,1 1,-1-1,1 0,-1 0,0 0,1 0,-1 0,0 0,0-1,-1 1,1-1,0 1,-1-1,0 0,0 1,1-1,-1 0,-1 0,1 0,0 0,-1 0,0 0,1 0,-1 0,0 0,-1 0,1 0,0 0,-1 0,0 0,0 0,0 0,0 1,0-1,0 0,-2-1,2 3,0 0,0 1,1-1,-1 1,0-1,0 1,0 0,0-1,0 1,0 0,0 0,0-1,0 1,-1 0,1 0,0 0,0 0,0 0,0 1,0-1,0 0,0 0,0 1,0-1,0 1,0-1,0 1,0-1,0 1,1-1,-1 1,0 0,0-1,1 1,-1 0,0 0,1 0,-1 0,0-1,1 1,-1 1,-17 41,18-39,-1 0,1 0,0 0,0 0,1 0,-1 0,1 0,0 0,0 0,0 0,0 0,1 0,0 0,0 0,0-1,0 1,0-1,1 0,-1 1,1-1,0 0,0-1,0 1,0 0,1-1,-1 0,1 0,0 0,-1 0,1 0,0-1,0 0,0 0,0 0,0 0,0 0,0-1,0 0,0 0,1 0,-1 0,0-1,0 0,0 1,0-1,0-1,0 1,0-1,-1 1,2-2,6-5,-1-1,0 0,0-1,-1 0,0-1,-1 0,0 0,0-1,-2 0,1 0,-2-1,1 1,-2-1,0-1,0 1,0-10,24-82,-28 104,0 0,0 0,0 0,0 0,0 0,1 0,-1 0,0 0,0 0,1 0,-1 0,1 0,-1 0,1 0,0 0,-1 0,1 1,0-1,-1 0,1 0,0 1,0-1,0 1,0-1,0 1,-1-1,1 1,0-1,0 1,0 0,0-1,0 1,0 0,0 0,1 0,-1 0,0 0,0 0,0 0,0 0,0 0,0 1,0-1,0 0,0 1,0-1,0 0,0 1,-1-1,1 1,0 0,0-1,0 1,0 0,-1-1,1 1,0 0,12 8,0 1,-1 0,0 1,-1 0,0 1,0 0,-2 1,1 0,-2 1,0-1,0 2,-1-1,-1 1,0 0,-1 0,-1 1,2 12,-5-2,-2-23,0 0,0 0,1 0,0 0,-1 1,1-1,1 0,-1 0,0 0,1 0,-1 0,1 0,0 1,0-2,0 1,1 0,-1 0,1 0,-1 0,1-1,0 1,0-1,0 0,0 1,1-1,-1 0,1 0,-1 0,1-1,-1 1,1 0,0-1,0 0,0 0,3 1,5-2,1-1,-1 0,1-1,-1 0,0-1,0 0,0-1,0 0,0 0,-1-1,0-1,0 0,0 0,-1-1,0 0,0-1,-1 0,0 0,0-1,-1 0,0 0,-1-1,0 1,0-1,-1-1,0-1,2-2,-1 0,0 0,-2 0,1-1,-2 0,0 0,-1 0,1-12,-3 26,0 0,1 0,-1 1,0-1,0 0,1 0,-1 1,0-1,0 0,0 0,0 1,0-1,0 0,0 0,0 0,-1 1,1-1,0 0,0 0,0 1,-1-1,1 0,-1 1,1-1,0 0,-1 1,1-1,-1 0,1 1,-1-1,0 1,1-1,-1 1,0-1,1 1,-1 0,0-1,1 1,-1 0,0 0,0-1,1 1,-1 0,0 0,0 0,1 0,-1 0,0 0,0 0,0 0,1 0,-1 0,0 0,0 1,1-1,-1 0,0 0,0 1,1-1,-8 6,1 0,1 1,-1-1,1 1,0 0,1 1,0 0,0-1,0 2,1-1,1 0,-1 1,1 0,1 0,-2 6,2-8,1 0,0 0,0 1,1-1,0 1,0-1,1 1,-1-1,2 0,-1 1,1-1,0 0,0 0,1 0,0 0,1-1,-1 1,1-1,0 0,1 0,-1 0,1-1,1 1,-1-1,1 0,-1-1,5 3,6 3,0-1,1 0,0-2,0 1,1-2,0-1,1 0,-1-1,16 1,24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52.2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222 538,'-9'0,"-1"0,1 1,0 0,0 0,-1 1,1 0,0 0,0 1,1 0,-1 1,1 0,-1 0,1 1,0 0,1 1,-1-1,1 1,0 1,1-1,0 1,0 0,0 1,1 0,0 0,0 0,1 0,0 1,0-1,1 1,0 4,2-9,0 0,1 0,0 1,0-1,0 0,1 0,-1 1,1-1,0 0,0 0,1 0,-1 0,1 0,0 0,0-1,0 1,0 0,1-1,0 0,-1 1,1-1,0 0,0 0,1-1,-1 1,1-1,-1 0,1 0,0 0,3 1,3 2,1-2,0 1,0-1,1-1,-1 0,0-1,1 0,-1 0,1-2,-1 1,2-1,7-2,-1-1,0 0,1-1,-2-1,1-1,-1-1,0 0,0-2,-1 0,0 0,-1-2,0 0,-1-1,1-2,-12 11,0 1,-1 0,0-1,0 1,0-1,0 0,0 0,-1-1,0 1,0 0,0-1,0 1,-1-1,0 0,0 1,0-1,0 0,-1 0,0 1,0-1,0 0,-1-4,0 8,1 0,-1 0,0 0,0 0,1 0,-1 1,0-1,0 0,0 0,0 1,0-1,0 1,0-1,0 1,0-1,0 1,-1 0,1-1,0 1,0 0,0 0,0 0,-1 0,1 0,0 0,0 0,0 0,-1 0,1 1,0-1,0 0,0 1,0-1,0 1,0-1,0 1,0 0,0-1,0 1,0 0,0 0,0 0,1 0,-1-1,0 1,1 0,-1 0,0 0,1 1,-1-1,1 0,0 0,-1 0,1 0,0 0,0 1,-1-1,1 0,0 0,0 0,-1 3,1 0,-1 0,0 0,1 0,0 0,0 0,0 0,0 0,1 0,0 0,0 0,0 0,0 0,0 0,1 0,0-1,0 1,0-1,0 1,0-1,1 0,-1 0,1 0,0 0,0 0,0 0,0-1,1 0,-1 1,4 0,-1 1,1 0,-1-1,1 0,0-1,0 1,0-1,0-1,0 1,0-1,0 0,1-1,-1 0,0 0,1 0,-1-1,0 0,1-1,-3 1,0-1,0 1,0-1,-1 0,1-1,-1 1,1-1,-1 0,0 0,0 0,0-1,0 1,-1-1,1 0,-1 0,0 0,0 0,-1-1,1 1,-1-1,0 0,0 0,0 0,-1 0,0 0,0 0,0 0,-1 0,1 0,-1 0,0 0,-1-1,1 1,-1 0,0 0,-1 0,1 0,-1 0,0 0,0 1,0-1,-1 1,-1-2,-1 1,-1 0,-1 0,1 1,-1 0,1 0,-1 1,0 0,0 0,-1 1,1 0,-1 0,1 1,-1 0,1 0,-1 0,0 1,1 0,-1 1,1 0,-1 0,0 1,1 0,0 0,-1 0,1 1,0 0,0 1,1-1,-1 1,1 1,0-1,0 1,0 0,1 1,-3 2,7-7,-1 1,1 0,0 0,0 0,0 0,0 0,0 0,0 1,0-1,1 0,-1 0,1 1,0-1,0 0,0 0,0 1,0-1,0 0,0 1,1-1,-1 0,1 0,0 0,0 1,-1-1,1 0,1 0,-1 0,0 0,0 0,1-1,-1 1,1 0,0-1,-1 1,1-1,0 1,0-1,0 0,0 0,0 0,0 0,0 0,2 0,29 9,2-4</inkml:trace>
  <inkml:trace contextRef="#ctx0" brushRef="#br0" timeOffset="346.351">597 218,'-7'-2,"1"-1,-1 0,1 0,0-1,-1 1,2-1,-1-1,0 1,1-1,-4-4,9 8,-1-1,1 1,0-1,0 1,0-1,0 1,0-1,0 1,0-1,1 1,-1-1,0 1,1-1,-1 1,1 0,0-1,-1 1,1 0,0-1,0 1,0 0,0 0,0 0,0 0,0 0,0 0,0 0,1 0,-1 0,0 0,1 1,-1-1,0 1,1-1,-1 1,2-1,18-10,-1 0,2 1,-1 2,1 0,0 1,1 2,20-4,-41 9,-1 0,1-1,0 1,-1 0,1 0,0 0,0 0,-1 0,1 0,0 1,-1-1,1 0,0 1,-1-1,1 1,-1 0,1 0,-1 0,1-1,-1 1,1 0,-1 1,0-1,0 0,1 0,-1 1,0-1,0 0,0 1,-1-1,1 1,0-1,0 1,-1 0,1-1,-1 1,1 0,-1-1,0 2,-6 68,-21 34,12-53,3 1,2 0,1 8,7-45,2 1,-1-1,2 0,0 1,1-1,1 0,1 0,0 0,0 0,2-1,0 1,4 5,-6-14,-1 0,1-1,1 0,-1 0,1 0,0-1,0 1,1-1,-1-1,1 1,0-1,1 0,-1 0,1 0,-1-1,2 0,15 4</inkml:trace>
  <inkml:trace contextRef="#ctx0" brushRef="#br0" timeOffset="761.93">1011 431,'1'18,"0"-1,1 1,0-1,2 0,0 1,1-2,0 1,2-1,0 1,1-2,0 1,1-1,1-1,0 1,1-2,8 8,-17-19,-1 0,1 0,0 0,0 0,0 0,0-1,0 1,1-1,-1 0,0 1,1-1,-1 0,1 0,-1-1,1 1,0 0,-1-1,1 0,0 1,-1-1,1 0,0-1,-1 1,1 0,-1-1,1 1,0-1,-1 0,1 0,-1 0,1 0,-1 0,0-1,0 1,1-1,-1 1,0-1,0 0,0 0,-1 0,1 0,0 0,9-14,-1 0,0-1,-1 0,-1-1,0 0,-2 0,0 0,3-17,11-31,-13 60,-9 32,2-20,0-5,-3 9,1 0,1 1,0-1,0 0,1 1,0-1,1 0,0 1,0-1,1 0,1 0,0 0,0 0,1 0,0-1,1 1,0-1,0 0,1-1,0 1,0-1,1-1,4 4,-3-6,1 0,0-1,1 0,-1-1,1 0,-1 0,1-1,0 0,0-1,0 0,0-1,10 0,29-3</inkml:trace>
  <inkml:trace contextRef="#ctx0" brushRef="#br0" timeOffset="1163.34">1934 499,'-45'-8,"27"4,-1 1,1 1,0 0,-1 1,1 1,-1 1,-3 1,19-1,-1-1,0 2,1-1,-1 0,1 1,-1-1,1 1,0 0,0 0,0 1,0-1,0 1,0-1,0 1,1 0,0 0,-1 0,1 0,0 0,1 1,-1-1,0 1,1-1,0 1,0-1,0 1,0 0,1 0,-1-1,1 1,0 0,0 0,0-1,1 1,-1 0,1 0,0-1,0 1,1 0,-1-1,0 0,1 1,0-1,0 0,0 1,1 0,3 2,-1-1,1 1,0-1,0-1,1 1,-1-1,1 0,0 0,0-1,0 0,1 0,-1-1,1 0,-1 0,1 0,0-1,0-1,-1 1,1-1,0-1,0 1,0-1,-1 0,1-1,0 0,-1 0,1-1,-1 0,0 0,0-1,0 0,-1 0,1 0,5-6,-5 2,0-1,-1 1,0-1,-1 0,0-1,0 1,-1-1,0 0,-1 0,0 0,0-1,-1 1,-1-1,1-8,-5-152,2 167,-35-255,16 207,19 52,0 0,0 0,0 0,0 0,0 0,0 1,0-1,0 0,0 1,0-1,0 1,0-1,0 1,0-1,1 1,-1-1,0 1,0 0,1 0,-1-1,0 1,1 0,-1 0,1 0,-1 0,1 0,0 0,-1-1,1 1,0 0,0 0,-1 0,1 0,0 0,0 1,0-2,-9 33,1 0,1 0,2 1,1 0,2 0,2 13,-1-22,1 0,1 1,1-1,2 0,0 0,2 0,0 0,2-1,1 0,1-1,1 0,0-1,2 0,2 1,24 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1.7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1 468,'16'0,"16"0,15 0,-1 0</inkml:trace>
  <inkml:trace contextRef="#ctx0" brushRef="#br0" timeOffset="1">749 281,'-7'-27,"2"0,0-1,2 0,1 0,1 0,1-13,0 38,0 0,0 0,0-1,0 1,0 0,0 0,1 0,0 0,-1-1,1 1,0 0,1 0,-1 1,0-1,1 0,0 0,-1 1,1-1,0 1,1-1,-1 1,0 0,1 0,-1 0,3-2,-2 6,0 0,0 0,0 0,-1 0,1 1,-1-1,1 1,-1 0,0 0,0-1,0 1,-1 0,1 1,-1-1,0 0,1 0,-1 1,-1-1,1 0,0 1,-1-1,0 1,0-1,0 1,0 2,0-5,16 353,-3-268,-8-72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09.1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161 605,'0'16,"0"9,0 8,2 6,1-3,0-3,2-6,-1-8</inkml:trace>
  <inkml:trace contextRef="#ctx0" brushRef="#br0" timeOffset="679.968">0 377,'55'-1,"0"3,-1 2,0 2,0 2,0 3,13 7,-59-17,-1 2,1-1,-1 1,0 0,1 1,-1 0,-1 0,1 0,-1 1,1 0,-1 0,-1 1,1 0,-1 0,0 0,0 0,-1 1,0 0,0 0,-1 0,1 0,-1 1,-1 0,0 6,-1 0,0 0,-1 0,0 0,-2 0,1-1,-3 9,-3 33,6-53,1 0,0-1,0 1,0 0,0-1,0 1,0-1,1 1,-1 0,1-1,-1 1,1-1,-1 1,1-1,0 1,0-1,0 1,0-1,0 0,0 1,0-1,0 0,0 0,1 0,-1 0,0 0,1 0,-1 0,1-1,-1 1,1 0,-1-1,1 1,-1-1,1 0,0 1,-1-1,1 0,0 0,-1 0,1 0,0 0,-1 0,1-1,-1 1,1-1,0 1,0-1,11-2,0-1,-1-1,1 0,-1 0,0-1,0-1,-1 0,0 0,0-1,-1-1,0 0,0 0,-1-1,-1 0,1-1,-1 0,-1 0,3-6,-2 1,-2 43,-5-11,2-1,-1 0,2 0,0 0,0 0,2-1,1 2,-5-11,1 0,0 0,0 0,0-1,0 1,1-1,0 0,0 0,0 0,0-1,0 1,1-1,0 0,-1 0,1-1,0 0,1 1,-1-2,0 1,1 0,2-1,-3 0,1 0,0-1,0 1,0-2,0 1,0 0,0-1,0 0,0-1,0 1,-1-1,1 0,0-1,-1 1,0-1,0 0,0-1,0 1,0-1,0 0,-1 0,0 0,0 0,0-1,0 0,5-8,-1 0,-1 0,0-1,-1 0,0 0,-1 0,0-1,-1 1,0-8,6-55,-3 0,-3-1,-4 1,-8-65,-11-8,8 136,3 36,1 43,2 0,4 50,1-104,-2 38,3 0,1 0,3 0,2 0,2-1,2 0,10 24,-19-63,1-1,1 1,-1-1,1 0,1 0,0 0,0-1,0 1,1-1,0 0,0-1,0 0,1 0,0 0,1-1,-1 0,1 0,0-1,0 0,0 0,1-1,-1 0,1 0,0-1,0-1,0 1,0-1,0-1,0 1,0-2,0 1,0-1,0-1,1 0,25-13</inkml:trace>
  <inkml:trace contextRef="#ctx0" brushRef="#br0" timeOffset="931.314">923 311,'27'7,"32"2,26 2,20 1,5 1,-17-2</inkml:trace>
  <inkml:trace contextRef="#ctx0" brushRef="#br0" timeOffset="1582.351">1511 899,'10'-40,"1"0,-1 0,-2 0,-2-1,-2 0,-1 0,-3-8,0 48,0-2,0 0,0 0,0-1,0 1,-1 0,0 0,1 0,-1-1,0 1,0 0,-1 0,1 0,-1 1,0-1,0-1,10 14,2-6,1 0,0-1,0 0,0 0,0-1,0-1,0 0,12 0,0 1,-13-2,114 23,-119-22,-1 1,1 0,0 0,-1 1,0-1,0 1,0 0,0 0,0 0,0 1,-1-1,0 1,0 0,0 0,0 0,0 1,-1-1,0 0,0 1,0 0,0-1,-1 1,1 5,1 37,-4-43,0 1,1-1,-1 1,1-1,0 1,0-1,0 1,1 0,0-1,0 0,0 1,0-1,1 0,-1 1,1-1,0 0,0 0,1 0,-1-1,1 1,0 0,0-1,0 0,0 0,1 0,-1 0,1 0,0-1,2 2,8-3,-1-1,1 0,0 0,-1-1,1-1,-1-1,1 1,-1-2,0 0,0-1,-1 0,1-1,-1 0,1-1,-11 5,19-7,0-2,-1 0,0-1,-1-2,-1 0,16-14,-34 73,3-40,0-1,1 1,-1-1,1 0,0 0,0 0,1 0,-1-1,1 1,-1-1,1-1,0 1,0 0,0-1,1 0,-1-1,0 1,1-1,-1 0,1 0,0-1,-1 1,1-1,-1 0,1-1,0 0,-1 0,5-1,-2 1,0-1,0 0,-1 0,1-1,-1 0,0-1,0 1,0-1,0 0,0-1,-1 0,4-4,-7 7,0-1,-1 0,0 1,0-1,0 0,0 0,0 0,0-1,-1 1,0 0,0-1,1 1,-2-1,1 1,0-1,-1 1,0-1,0 1,0-1,0 0,0 1,-1-1,1 1,-1-1,0 1,0-1,-1 1,1 0,-1-1,-1-1,-1-1,0 1,0 0,-1 0,1 0,-1 0,0 1,-1 0,1 0,-1 0,1 1,-1 0,0 0,0 0,0 1,-1 0,1 0,-1 1,1-1,-1 2,1-1,-1 0,0 1,1 1,-1-1,0 1,1 0,-1 0,1 1,0 0,-1 0,1 1,0-1,0 1,0 1,1-1,-1 1,1 0,0 0,0 1,0-1,0 1,1 0,0 0,0 1,0-1,1 1,0 0,0 0,0 0,1 0,0 1,0-1,0 6,2-8,0 0,1 0,0 0,0 0,0 0,1 0,-1 0,1 0,0 0,0-1,0 1,0-1,1 1,0-1,-1 0,1 0,0 0,1-1,-1 1,0-1,1 1,-1-1,1 0,0-1,-1 1,1-1,0 1,0-1,0 0,1 0,32 9</inkml:trace>
  <inkml:trace contextRef="#ctx0" brushRef="#br0" timeOffset="2376.523">2621 83,'-7'-1,"-1"-1,1 1,-1 1,1-1,0 1,-1 0,1 1,-1 0,1 0,0 1,0 0,-1 0,1 0,1 1,-1 0,0 0,1 1,-1 0,1 0,0 1,1 0,-1-1,1 2,0-1,0 1,0 0,1 0,0 0,0 0,1 1,-1 0,2 0,-1-1,1 2,0 3,0 0,2 0,-1 1,1-1,1 0,0 0,1 0,0 0,0 0,1 0,1 0,0-1,0 1,1-1,0 0,4 4,14 21,1-1,1-1,24 22,1 0,4 4,-2 3,30 48,-82-109,1 1,-1-1,1 1,0-1,-1 1,1-1,0 1,0-1,0 0,0 0,0 1,0-1,0 0,1 0,-1 0,0 0,1 0,-1 0,0 0,1-1,-1 1,1 0,0-1,-1 0,1 1,-1-1,1 0,0 1,-1-1,1 0,-1 0,1-1,0 1,-1 0,1 0,0-1,-1 1,1-1,-1 1,1-1,-1 0,1 0,0 0,7-8,-1-1,0 0,0-1,-1 0,0 0,-1-1,0 1,-1-1,0 0,-1-1,-1 1,2-11,1 3,-1-1,-2 1,0-1,-1 0,-1 0,0 0,-2 0,-1-2,-10 0,25 38,77 25,-71-33,0 0,-1 2,1 0,-1 2,-1-1,4 5,-12-6,0-1,0 1,-1 0,0 0,-1 1,0 0,-1 1,0 0,0 0,3 11,-8-18,0 1,0-1,1 0,-1 0,1 0,0 0,0 0,0 0,1-1,-1 1,1-1,0 1,0-1,0 0,0 0,1-1,-1 1,1-1,0 1,0-1,0 0,0 0,0-1,0 1,0-1,0 0,0 0,4 0,4-3,0 0,-1 0,1-1,0-1,-1 0,0 0,0-1,0-1,0 0,-1 0,0-1,0 0,-1-1,0 0,0 0,-1-1,0 0,-1-1,0 0,0-1,30-59,-44 166,7-89,2 0,-1 0,1 0,0 0,0-1,1 1,0-1,0 1,0-1,1 0,0 0,3 3,-5-7,-1 1,1-1,0-1,0 1,0 0,0 0,0-1,0 1,1-1,-1 0,0 1,1-1,-1 0,1-1,-1 1,1 0,-1-1,1 1,0-1,-1 0,1 0,0 0,-1 0,1 0,0-1,-1 1,1-1,-1 0,1 1,-1-1,1-1,-1 1,0 0,1-1,14-9</inkml:trace>
  <inkml:trace contextRef="#ctx0" brushRef="#br0" timeOffset="2547.022">3636 270,'-13'-4,"-3"0,2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50.1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6204 517,'-15'-3,"0"1,0 0,0 1,0 1,-1 1,1 0,0 1,0 0,0 1,0 1,0 1,1 0,0 0,-13 8,24-11,0 0,0 0,0 0,1 0,-1 0,1 1,-1 0,1-1,0 1,0 0,0 0,0 0,0 0,1 0,-1 1,1-1,0 0,0 1,0-1,0 1,1-1,0 1,-1-1,1 1,1-1,-1 1,0-1,1 1,0-1,-1 1,2-1,-1 1,0-1,1 0,-1 0,1 0,0 0,0 0,0 0,0 0,1-1,-1 1,1-1,-1 1,1-1,0 0,0 0,1 0,2 1,0 0,1-1,0 1,-1-1,1-1,0 1,0-1,0 0,0-1,0 0,0 0,0 0,0-1,0 0,0-1,0 1,0-1,-1-1,1 1,-1-1,1 0,1-2,3 0,-1-2,1 1,-1-1,-1-1,1 0,-1 0,-1-1,1 0,-2-1,1 1,-1-2,3-4,-8 10,1 0,-1 0,1 0,-1 0,-1 0,1-1,-1 1,0 0,0-1,-1 1,1-1,-1 1,-1-3,2 8,-1 1,0-1,0 1,0-1,0 1,-1-1,1 0,0 1,0-1,0 1,0-1,0 0,0 1,-1-1,1 1,0-1,0 0,-1 1,1-1,0 0,0 1,-1-1,1 0,0 1,-1-1,1 0,0 0,-1 0,1 1,-1-1,1 0,0 0,-1 0,1 0,-1 0,1 0,-1 0,1 0,0 0,-1 0,1 0,-1 0,1 0,-1 0,1 0,0 0,-1 0,1 0,-1 0,1-1,0 1,-1 0,1 0,0-1,-1 1,1 0,0 0,-1-1,1 1,0 0,-1-1,1 1,0-1,0 1,0-1,-2 6,0-1,0 1,1-1,-1 1,1 0,0-1,1 1,-1 0,1 0,0 0,0-1,1 1,-1 0,1 0,0-1,1 1,-1 0,1-1,0 1,0-1,0 0,0 0,1 0,0 0,-1 0,2 0,-1-1,0 1,1-1,-1 0,1 0,0 0,0-1,0 1,1-1,-1 0,0 0,1-1,0 1,0-1,6 0,1-1,-1-1,0 0,0-1,0 0,-1 0,1-1,0-1,-1 0,0 0,0-1,0 0,-1-1,1 0,-1 0,-1-1,1 0,-1-1,0 0,-1 0,0-1,0 0,-1 0,0 0,-1-1,0 0,0 0,-1 0,-1-1,3-8,-1 1,1 30,36 515,-26-126,-36-1168,17 722,3-84,1 127,-1-1,1 1,-1-1,1 1,0 0,0-1,0 1,0 0,1 0,-1-1,1 1,-1 0,1 1,0-1,-1 0,1 0,0 1,0-1,1 1,-1-1,0 1,0 0,1 0,-1 0,0 0,1 0,-1 1,1-1,-1 1,1 0,-1-1,1 1,-1 0,1 1,-1-1,1 0,-1 1,2 0,94 32,-89-29,1 0,-1 0,0 1,0 0,-1 1,1-1,-1 2,0-1,-1 1,0 0,0 1,0 0,-1 0,0 0,-1 1,0 0,0 0,-1 0,3 9,-7-12,0-1,-1 0,1 0,-1 0,0 0,-1 0,1-1,-1 1,0 0,-1-1,1 1,-1-1,1 1,-1-1,-1 0,1-1,-1 1,1 0,-1-1,0 0,-1 1,-93 53,20-37,51-20</inkml:trace>
  <inkml:trace contextRef="#ctx0" brushRef="#br0" timeOffset="868.293">7261 411,'-18'-4,"1"2,-1 0,0 1,1 1,-1 0,1 1,-1 2,1-1,-1 2,1 0,0 1,1 1,-5 3,17-7,0 0,1 1,-1 0,1-1,0 1,0 1,0-1,0 0,1 1,-1-1,1 1,0 0,0 0,0 0,1 0,-1 0,1 0,0 0,0 1,0-1,1 0,0 1,0-1,0 0,0 1,0-1,1 0,0 1,0-1,0 0,1 0,-1 0,1 0,0 0,0 0,0 0,1-1,-1 1,1-1,2 3,5 1,-1 0,1-1,0 0,0 0,1-1,0-1,0 1,0-2,0 0,1 0,-1-1,1 0,0-1,0-1,-1 0,1 0,0-1,-1-1,1 1,10-5,-16 4,0 0,0 0,-1-1,1 0,-1 0,0-1,1 0,-1 0,-1 0,1 0,-1-1,0 1,0-1,0 0,0-1,-1 1,0 0,0-1,-1 0,1 0,-1 0,0-1,-4 57,2-47,0 1,-1 0,2 0,-1 0,0-1,1 1,-1 0,1 0,0-1,1 1,-1 0,1-1,-1 0,1 1,0-1,0 0,0 0,1 0,-1 0,1 0,0 0,0-1,0 1,0-1,0 0,0 0,1 0,-1 0,0-1,1 0,0 1,-1-1,1 0,0-1,0 1,-1-1,1 1,1-1,4-3,1 0,-1 0,0-1,0 0,-1-1,1 0,-1 0,0 0,0-1,-1-1,1 1,-1-1,-1-1,0 1,0-1,0 0,-1 0,0-1,0 1,-1-1,0 0,1-7,2-5,0 0,-1 0,-2 0,0-1,-1 1,-1-1,-1-5,-1 26,-1 0,1 0,0 0,0 0,0 0,0-1,0 1,0 0,0 0,0 0,0 0,0 0,1 0,-1 0,0-1,1 1,-1 0,1 0,-1 0,1 0,-1 0,1 1,0-1,-1 0,1 0,0 0,0 1,0-1,0 0,0 1,0-1,0 0,0 1,0-1,0 1,0 0,0-1,0 1,0 0,0 0,0 0,0 0,1 0,-1 0,20 5,0 1,0 2,-1 0,0 1,18 11,-31-16,1 1,-2 0,1 0,0 0,-1 1,0 0,-1 0,1 1,-1 0,0 0,-1 0,1 0,-2 1,1-1,-1 1,0 0,-1 0,1 1,-2-1,1 0,-1 1,0-1,-1 6,0 19,-1-29,0 0,0 0,0 0,1 0,-1 0,1 0,0 0,1 0,-1 0,1 0,-1 0,1 0,0 0,1-1,-1 1,1 0,0 0,-1-1,1 0,1 1,-1-1,1 0,-1 0,1 0,0 0,0 0,0-1,0 1,0-1,1 0,2 1,7-1,-1-2,1 0,-1 0,1-1,-1-1,0 0,1-1,-1 0,0 0,-1-2,1 1,-1-1,1-2,13-3,0-2,-1-1,-1-1,0-1,-1-1,3-3,-16 11,-1 1,1-1,-2-1,1 0,-1 0,0 0,-1-1,0 0,-1 0,0-1,0 0,-1 1,-1-1,0-1,1-6,-3 16,-1-1,1 1,0 0,-1-1,0 1,0 0,0-1,0 1,0 0,0-1,0 1,-1 0,1-1,-1 1,0 0,0-1,0 1,0 0,0 0,0 0,0 0,-1 0,1 0,-1 0,1 1,-1-1,0 0,0 1,0 0,0-1,0 1,0 0,0 0,0 0,0 0,0 0,-1 0,1 1,0-1,-1 1,1 0,0 0,-1-1,1 1,0 1,-1-1,1 0,-1 1,1-1,-5 3,0 0,1 1,0 0,-1 0,1 0,0 1,1-1,-1 1,1 1,0-1,1 1,-1 0,1 0,0 0,0 1,1-1,0 1,0 0,1 0,-1 0,2 0,-1 0,1 1,0-1,0 1,1-1,0 0,1 1,-1-1,1 0,1 1,-1-1,1 0,1 0,-1 0,1 0,0 0,2 1,1 0,1 0,0 0,0 0,1-1,0-1,0 1,1-1,0 0,0-1,0 0,0-1,1 0,0 0,0-1,0 0,13 3,0-1,0-1,0-1,0-1,1-1,3-1,23-3</inkml:trace>
  <inkml:trace contextRef="#ctx0" brushRef="#br0" timeOffset="-3803.543">1 490,'4'2,"0"0,0 0,0-1,0 1,0-1,0 0,0 0,1-1,-1 1,0-1,0 0,1 0,-1-1,0 1,1-1,-1 0,0 0,0 0,0-1,0 0,0 1,0-1,0 0,0-1,80-69,-70 55,0 0,-1 0,0-2,-2 0,0 0,-1-1,-1 0,-1 0,0-1,-2 0,-1-1,0 0,0-18,-4 36,0 0,0-1,-1 1,1 0,-1-1,0 1,-1 0,1-1,-1 1,0 0,0-1,0 1,0 0,-1 0,0 0,0 0,0 0,0 0,0 1,-1-1,0 1,0-1,0 1,0 0,0 0,-1 1,1-1,-1 1,1-1,-1 1,0 0,-4-1,4 3,0 1,1-1,-1 1,1-1,-1 1,1 1,-1-1,1 0,-1 1,1-1,0 1,0 0,0 0,0 1,0-1,1 0,-1 1,1 0,-1 0,1-1,0 1,-1 3,-36 75,31-41,1-1,2 2,2-1,2 0,1 0,3 1,1-1,8 34,54 288,-48-303,-18-59,1 1,-1-1,1 0,-1 0,1 1,-1-1,1 0,-1 0,1 0,0 0,-1 0,1 0,-1 0,1 0,-1 0,1 0,0 0,-1-1,1 1,-1 0,1 0,-1 0,1-1,-1 1,1 0,-1-1,0 1,1 0,-1-1,1 1,-1-1,0 1,1 0,-1-1,0 1,1-1,-1 1,0-1,0 1,1-1,-1 1,0-1,0 0,0 1,0-1,0 1,0-1,0 0,1 1,79-178,-69 155,1 1,1 0,0 1,2 0,0 2,12-12,-26 30,-1 1,0-1,1 0,-1 1,0-1,1 1,-1-1,1 0,-1 1,1-1,-1 1,1-1,0 1,-1 0,1-1,0 1,-1 0,1-1,0 1,-1 0,1 0,0 0,-1-1,1 1,0 0,0 0,-1 0,1 0,0 0,0 0,-1 1,1-1,0 0,-1 0,1 0,0 1,-1-1,1 0,0 1,-1-1,1 1,0-1,-1 0,1 1,-1-1,1 1,-1 0,1-1,-1 1,0-1,1 1,-1 0,0-1,1 1,-1 0,5 43,-10 128,6-168,1 1,-1-1,1 0,-1 1,1-1,0 0,1 0,-1 0,1 0,0-1,0 1,0-1,0 1,0-1,1 0,0 0,-1-1,1 1,0-1,0 0,1 0,-1 0,0 0,1-1,-1 0,1 0,-1 0,1 0,-1-1,1 0,3 0,20 0,0-2,0-1,0-1,0-1,-1-1,0-2,0-1,-1-1,0-1,9-6,-23 12,-1 0,1 0,-1-1,0-1,0 0,-1 0,0-1,0-1,-1 1,0-2,0 1,-1-1,2-4,-9 13,0-1,-1 1,1 0,-1 0,1-1,-1 1,1-1,-1 1,0 0,0-1,1 1,-1-1,0 1,0 0,0-1,-1 1,1-1,0 1,-1 0,1-1,0 1,-1 0,0-1,1 1,-1 0,0 0,0-1,1 1,-1 0,0 0,0 0,0 0,0 0,-1 0,1 1,0-1,0 0,0 0,-1 1,1-1,0 1,-2-1,-60-9,53 10,-1 0,1 1,0 0,0 0,0 1,0 1,0-1,0 2,0-1,1 2,0-1,-1 1,2 0,-1 1,1 0,0 1,0-1,0 1,1 1,1 0,-6 6,11-11,-1 0,1-1,0 1,0 0,0 0,0 0,0 0,0 0,1 0,0 1,0-1,0 0,0 0,0 0,0 0,1 0,0 0,-1 0,1 0,0 0,0 0,1 0,-1 0,1 0,-1-1,1 1,0-1,0 1,0-1,0 0,1 1,-1-1,1 0,-1-1,1 1,-1 0,1-1,0 0,0 1,0-1,0 0,0 0,0-1,2 1,9 0,-1-1,1 0,-1-1,1 0,-1-2,1 1,-1-1,0-1,0-1,0 0,-1 0,0-1,0-1,0 0,-1 0,7-7,-7 7,0-1,-1 0,0-1,0 0,-1 0,-1-1,1 0,-1-1,-1 0,2-3,-7 8,-7 11,-5 14,-15 66,25-82,-1 0,1 0,0 0,0-1,0 1,0 0,1 0,-1 0,1-1,0 1,0 0,-1-1,2 1,-1 0,0-1,1 1,-1-1,1 0,-1 0,1 1,0-1,0 0,0 0,0-1,1 1,-1 0,0-1,1 1,-1-1,2 0,2 1,0-1,1 0,0 0,-1 0,1-1,-1 0,1 0,-1-1,1 0,-1 0,1-1,-1 1,0-1,1-1,0 0,28-11</inkml:trace>
  <inkml:trace contextRef="#ctx0" brushRef="#br0" timeOffset="-2641.562">1365 544,'7'-2,"1"-1,-1 2,1-1,-1 1,1 0,-1 1,1 0,0 0,-1 0,1 1,-1 0,1 1,-1 0,1 0,-1 0,0 1,0 0,0 1,0-1,-1 1,1 0,-1 1,0 0,-1 0,1 0,-1 1,0-1,0 1,-1 1,1-1,-1 1,-1-1,3 6,10 30,-1 2,-3 0,-1 1,-2-1,-3 2,-1-1,-2 6,4 18,-4-38,2 28,3-1,2 1,3-2,13 36,-25-91,0 2,0 1,0-1,1 1,0-1,0 1,0-1,0 0,1 0,-1 0,1 0,0-1,1 1,-1-1,0 0,1 0,0 0,0 0,1 0,-3-4,0 1,0-1,0 0,-1-1,1 1,0 0,-1 0,1-1,0 1,-1-1,0 1,1-1,-1 0,0 0,0 1,0-1,0 0,0 0,0 0,-1 0,1 0,-1 0,1 0,-1-1,0 1,0 0,0 0,0 0,0 0,0 0,-1-2,1 4,1-32,-1 0,-2 1,-2-1,0 1,-2 0,-2 0,0 0,-3 1,0 1,-2 0,0 0,-3 1,0 1,-11-13,8 15,-1 1,-1 1,-1 1,-1 1,-1 1,-1 1,0 2,-26-15,43 22,25 5,-15 5,93-15,47-6,0-6,-2-7,2-6,-80 9,-62 31,1 0,-1-1,1 1,-1-1,1 1,-1-1,1 1,-1-1,0 0,1 1,-1-1,0 1,1-1,-1 0,0 1,0-1,0 0,0 1,0-1,0 0,0 1,0-1,0 0,0 1,0-1,0 0,0 1,0-1,-1 0,1 1,0-1,0 0,-1 1,1-1,0 1,-1-1,1 1,-1-1,1 1,-1-1,1 1,-1-1,1 1,-1-1,1 1,-1 0,0 0,1-1,-1 1,0 0,1 0,-1-1,0 1,1 0,-1 0,-40-10,32 9,-1 0,0 0,0 1,0 0,0 0,0 1,1 1,-1 0,0 0,1 1,-1 0,1 0,0 1,0 0,0 1,1 0,-1 1,1-1,1 2,-1-1,1 1,0 0,0 0,1 1,0 0,1 0,0 0,0 1,0 0,-1 6,5-10,0-1,0 0,1 1,0-1,0 1,0-1,1 0,-1 1,1-1,0 0,0 0,1 1,-1-1,1 0,0 0,0 0,0-1,0 1,1 0,0-1,0 0,0 1,0-1,0 0,0-1,1 1,-1 0,1-1,0 0,0 0,0 0,0-1,0 1,0-1,1 0,-1 0,0 0,1-1,-1 1,0-1,1 0,-1 0,0-1,4 0,2 0,1-1,-1 0,-1 0,1-1,0 0,-1-1,1 0,-1-1,0 0,-1 0,1-1,-1 0,0 0,-1-1,1 0,-1 0,-1-1,1 0,-1 0,-1 0,1-1,-1 0,-1 0,0 0,2-6,1 39,-6-16,0 0,1 0,0 0,0 0,1 0,0-1,0 1,1-1,0 0,0 0,1 0,0-1,0 0,0 1,1-2,0 1,0-1,0 0,1 0,0 0,0-1,0 0,0-1,1 0,-1 0,1 0,0-1,0 0,1-1,-5 0,0-1,0 0,1 0,-1-1,0 0,1 1,-1-1,0-1,0 1,0 0,0-1,0 0,0 0,-1 0,1-1,-1 1,1-1,-1 0,0 0,0 0,0 0,0 0,-1-1,1 1,-1-1,0 0,0 0,0 0,-1 0,1 0,-1 0,5-14,-1 1,-1-2,0 1,-2 0,0-1,-1-11,1-92,-1 120,0-1,1 1,-1-1,1 1,0 0,0 0,0 0,0 0,0 0,0 0,0 0,1 1,-1-1,1 1,-1 0,1 0,-1 0,1 0,0 0,0 0,-1 1,1-1,0 1,0 0,0 0,0 0,-1 0,1 0,0 1,0-1,0 1,0 0,7-1,106 13,-111-12,-1 1,1-1,-1 1,0 0,0 1,1-1,-1 1,-1-1,1 1,0 0,-1 0,1 1,-1-1,0 1,0 0,0 0,-1 0,0 0,1 0,-1 0,-1 1,1-1,0 3,-1 6,0 0,-1 1,0-1,-1 0,0 0,-1 1,-1-1,0 0,-1 0,0-1,-1 1,-1-1,-6 11,-12 38,23-60,1 1,-1-1,1 0,-1 0,1 0,0 1,0-1,0 0,-1 1,1-1,0 0,1 0,-1 1,0-1,0 0,1 0,-1 1,0-1,1 0,-1 0,1 0,0 0,-1 1,1-1,0 0,-1 0,1 0,0 0,0-1,0 1,0 0,0 0,0-1,0 1,0 0,1-1,-1 1,0-1,0 1,0-1,1 0,-1 1,0-1,1 0,-1 0,0 0,0 0,1 0,-1 0,0-1,0 1,1 0,-1-1,0 1,0 0,1-1,161-23,-101 11,92-10,-86 15</inkml:trace>
  <inkml:trace contextRef="#ctx0" brushRef="#br0" timeOffset="-1124.928">3610 611,'-24'-3,"0"0,0 2,-1 1,1 1,-1 1,-9 3,24-3,0 1,-1 0,1 0,0 1,1 1,-1-1,1 2,0-1,0 1,1 0,-1 1,1 0,1 0,-1 1,-4 7,7-8,0 1,0-1,0 1,1 0,1 0,-1 0,1 0,1 1,-1 4,2-10,0 0,1 1,0-1,-1 0,1 1,1-1,-1 0,0 0,1 1,-1-1,1 0,0 0,0 0,1 0,-1 0,1 0,-1 0,1 0,0 0,0-1,0 1,0-1,0 0,1 1,-1-1,3 1,0 0,0 0,1 0,0-1,-1 0,1 0,0 0,0-1,0 1,0-2,0 1,0-1,0 1,0-2,0 1,0-1,0 0,0 0,0 0,0-1,0 0,-1 0,1-1,3-2,4-1,0-2,-1 0,0 0,0-1,-1 0,0-1,-1 0,0-1,4-6,-4 2,0-2,0 1,-2-1,0-1,0 0,-2 0,-1 0,0 0,-1-1,-1 0,0 0,-2 0,0 0,-2-1,-1-31,-2-1,-3 1,-2 0,-9-26,10 49,8 28,-1 0,1-1,-1 1,1 0,-1 0,1 0,0 0,-1 0,1-1,-1 1,1 0,-1 0,1 0,-1 0,1 0,-1 0,1 0,-1 1,1-1,0 0,-1 0,1 0,-1 0,1 0,-1 1,1-1,0 0,-1 0,1 1,-1-1,1 0,0 1,0-1,-1 0,1 1,0-1,-1 1,1-1,0 0,0 1,0-1,-1 1,1-1,0 1,0-1,0 1,0-1,0 1,0-1,0 0,0 1,0-1,0 1,0-1,0 1,0-1,1 1,-1-1,0 1,0-1,0 0,1 1,-1-1,0 1,1-1,-15 91,4 0,3 77,6-157,1 1,-3 21,2 0,1 0,2 0,1 0,1-1,2 1,1-1,6 13,-11-39,1 0,0 0,0 0,0 0,1-1,0 0,0 1,1-1,-1-1,1 1,0-1,0 1,0-2,1 1,0 0,-1-1,1 0,0-1,1 1,-1-1,0 0,1-1,-1 1,1-1,-1 0,1-1,0 0,-1 0,1 0,0-1,-1 0,1 0,-1-1,0 0,6-2,1-3,0-2,0 1,-1-1,0-1,-1-1,0 1,0-2,-1 1,-1-1,0-1,-1 0,0 0,0 0,-2-1,0 0,0-1,-2 1,0-1,0 0,-1 0,-1-1,0-13,-2-25,0 55,1-1,-1 1,0-1,0 1,0-1,0 1,0-1,0 1,0-1,0 1,0-1,0 1,0-1,0 1,0-1,0 0,0 1,0-1,0 1,-1-1,1 1,0-1,0 1,-1-1,1 0,0 1,-1-1,1 1,0-1,-1 0,1 1,0-1,-1 0,1 0,-1 1,1-1,-1 0,1 0,0 0,-1 0,1 1,-1-1,1 0,-1 0,1 0,-1 0,1 0,-1 0,1 0,-1 0,1 0,-1-1,1 1,-1 0,1 0,-1 0,1 0,0-1,-1 1,1 0,-1-1,1 1,0 0,-1-1,1 1,0 0,-1-1,1 1,0 0,-1-1,-5 19,1 0,1 0,1 1,0 0,1-1,1 1,1 0,2 18,-2-34,0 1,0 0,1-1,-1 1,1-1,0 0,0 1,0-1,0 1,1-1,0 0,-1 0,1 0,0 0,0 0,1 0,-1-1,1 1,-1-1,1 0,0 1,0-1,0 0,0-1,0 1,0 0,1-1,-1 0,0 0,1 0,-1 0,1 0,-1-1,1 0,-1 1,1-1,-1-1,1 1,1-1,5-1,1 0,-1-1,0-1,0 0,0 0,-1-1,0 0,0-1,0 0,0 0,-1-1,0 0,7-8,81-112,-96 126,0 0,0 0,1 1,-1-1,0 0,0 0,1 0,-1 0,0 1,1-1,-1 0,1 0,-1 1,1-1,-1 0,1 1,0-1,-1 1,1-1,0 1,-1-1,1 1,0-1,0 1,-1 0,1-1,0 1,0 0,0 0,-1-1,1 1,0 0,0 0,0 0,0 0,0 0,-1 0,1 0,0 1,0-1,0 0,0 0,-1 1,1-1,0 0,0 1,0-1,-1 1,1-1,0 1,-1-1,1 1,-1 0,1-1,0 1,-1 0,1-1,-1 1,0 0,1 0,-1-1,0 1,1 0,-1 0,0 0,0-1,0 1,1 0,-1 0,11 25,-7-12,1-1,0 0,1-1,0 1,1-1,0 0,1-1,0 0,1 0,0-1,1 0,0 0,0-1,1 0,0-1,1-1,0 1,0-2,7 3,-10-6,1-1,0 1,0-2,0 0,0 0,0-1,0 0,0 0,0-1,0-1,0 1,0-2,0 0,-1 0,1 0,-1-1,0-1,0 1,0-1,-1-1,1 0,-2 0,1-1,0 0,5-7,7-15,-1 0,-1-1,-2-2,-1 1,-1-2,-2 0,-1 0,-2-1,0-8,7-24,-3 0,-3-1,-3 0,-3 0,-3-18,-11 9,10 74,0 1,-1-1,1 0,-1 1,1-1,-1 0,0 1,1-1,-1 1,0-1,0 1,0-1,0 1,0 0,-1-1,1 1,0 0,-1 0,1 0,0 0,-1 0,1 0,-1 1,0-1,1 0,-1 1,0-1,1 1,-1 0,0-1,1 1,-1 0,0 0,0 0,1 0,-1 0,0 1,1-1,-2 1,-5 3,1 0,-1 1,1 1,0-1,0 1,1 0,0 0,0 1,1 0,-1 0,1 1,1-1,-1 1,1 0,1 0,-1 2,-8 16,0 0,2 1,1 1,1-1,2 2,0-1,2 1,1-1,2 1,1 5,0-20,0 0,2 0,-1 0,2 0,0 0,1-1,0 1,1-1,0 0,1 0,1-1,0 1,0-2,1 1,1-1,0 0,1-1,0 0,0 0,1-1,8 5,2-3,1 0,0-2,0-1,0-1,1 0,0-2,1-1,-1 0,20-1,40 2</inkml:trace>
  <inkml:trace contextRef="#ctx0" brushRef="#br0" timeOffset="13394.89">255 1907,'0'2,"0"-1,0 1,0-1,-1 1,1-1,1 0,-1 1,0-1,0 1,0-1,1 1,-1-1,1 1,-1-1,1 0,0 1,-1-1,1 0,0 0,0 0,0 1,0-1,0 0,0 0,0 0,0 0,0-1,1 1,-1 0,0 0,1-1,-1 1,0-1,1 1,-1-1,1 1,-1-1,0 0,1 0,-1 0,1 0,-1 0,1 0,-1 0,1 0,-1-1,1 1,-1-1,0 1,1-1,-1 1,0-1,1 0,-1 1,0-1,1-1,13-10,-1 0,-1 0,0-2,-1 0,-1 0,0-1,-1 0,0-1,-1 0,-1-1,5-13,-6 15,0 0,-1 0,-1 0,0-1,-1 1,0-1,-2 0,0-1,0 1,-2 0,0 0,-1-1,-1-4,2 19,0 0,-1 0,1 0,-1 0,1 0,-1 0,0 0,0 0,0 0,0 0,0 0,0 1,-1-1,1 0,0 1,-1-1,1 1,-1 0,0-1,1 1,-1 0,0 0,0 0,0 0,0 0,0 1,0-1,0 0,0 1,0 0,0-1,0 1,0 0,0 0,0 0,-1 0,1 1,0-1,0 1,0-1,0 1,0-1,0 1,-1 1,-4 4,0 0,1 1,0-1,1 1,-1 0,1 1,1-1,-1 1,1 0,1 0,-1 1,1-1,1 1,0-1,0 1,1 0,-1 0,2 4,-2 9,1 0,1 0,1 0,1 0,1-1,1 1,1 0,1-1,0 0,2-1,0 1,2-2,0 1,9 12,-11-20,1 1,0-1,1 0,0-1,1 0,0-1,0 0,1 0,1-2,-1 1,2-2,-1 0,1 0,0-1,0-1,0 0,1-1,0-1,0 0,0-1,8 0,-17-1,0-1,-1 0,1 0,0-1,0 0,-1 0,1 0,0-1,-1 1,1-1,-1-1,0 1,0-1,0 0,0 0,0 0,-1-1,1 0,-1 0,0 0,0 0,0 0,-1-1,0 0,0 0,0 0,0 0,-1 0,1 0,-1-1,1-4,-2 4,0 1,0-1,0 0,0 1,-1-1,0 0,0 1,-1-1,1 0,-1 1,-1-1,1 1,-1-1,-1-1,3 7,-1 1,0-1,1 0,-1 1,0-1,1 1,-1 0,1-1,-1 1,1 0,-1-1,1 1,-1 0,1-1,0 1,-1 0,1 0,0-1,-1 1,1 0,0 0,0 0,0 0,0-1,0 1,0 0,0 0,0 0,0-1,0 1,1 0,-1 0,0 0,1-1,-1 1,1 6,1-1,-1 0,1 0,1 1,-1-1,1-1,0 1,1 0,-1-1,1 1,0-1,0 0,1 0,-1-1,1 0,0 1,0-1,1-1,-1 1,1-1,0 0,0-1,0 1,0-1,0 0,1 0,-1-1,1 0,-1 0,1-1,-1 0,1 0,-1 0,1-1,-1 0,1 0,-1 0,0-1,0 0,1 0,-1-1,-1 0,1 0,0 0,-1-1,1 0,-1 0,0 0,-1 0,1-1,3-5,-5 7,-1-1,0 0,0 0,0 0,0 0,-1 0,1 0,-1-1,0 1,0 0,-1-1,0 1,1-1,-1 1,-1-1,1 1,-1 0,1-1,-1 1,-1 0,1-1,0 1,-1 0,0 0,0 0,0 0,-1 1,1-1,-1 0,0 1,0 0,0 0,0 0,-1 0,-1-1,0 0,0 0,0 0,-1 0,1 1,-1-1,0 1,0 1,0-1,0 1,-1 0,1 1,-1-1,1 1,-1 1,1-1,-1 1,0 0,1 1,-1-1,1 1,-1 1,1-1,-6 3,8-3,-1 1,1 0,0 0,0 1,0-1,0 1,1 0,-1 0,1 0,0 0,0 1,0-1,0 1,0 0,1-1,0 1,-1 1,2-1,-1 0,0 0,1 1,0-1,0 1,0-1,1 1,-1-1,1 1,0 0,0-1,1 1,-1-1,1 1,0-1,0 1,1-1,-1 1,1-1,0 0,0 0,1 0,-1 0,1 0,0-1,0 1,0-1,0 0,1 1,0-1,44 18,3-6</inkml:trace>
  <inkml:trace contextRef="#ctx0" brushRef="#br0" timeOffset="14061.984">1539 1907,'-16'-1,"1"0,-1 0,0 2,1 0,-1 1,0 0,1 2,0-1,0 2,0 0,0 1,1 0,0 1,0 1,1 0,0 1,0 0,-4 6,15-13,0 0,0 0,0 0,1 1,-1-1,1 1,-1-1,1 1,0-1,0 1,0 0,0-1,1 1,-1 0,1 0,0 0,-1-1,1 1,1 0,-1 0,0 0,1 0,-1-1,1 1,0 0,0 0,0-1,0 1,0-1,1 1,-1-1,1 1,-1-1,1 0,0 0,0 0,0 0,0 0,3 1,5 2,1-1,-1 0,1 0,0-1,0-1,0 0,0-1,0 0,0 0,1-1,-1-1,0 0,0 0,0-1,0 0,0-1,0-1,7-3,-10 5,1-2,-1 1,1-1,-1 0,-1-1,1 0,-1 0,0-1,0 0,0 0,-1 0,0-1,0 0,0 0,-1-1,0 0,-1 0,0 0,0 0,-1 0,0-1,0 0,-1 1,0-2,-1 4,-2 5,1 0,0 0,-1 1,1-1,0 0,0 0,0 0,-1 0,1 0,0 0,0 0,0 0,1 0,-1 0,0 1,0-1,0 0,1 0,-1 0,0 0,1 0,-1 0,1 1,-1-1,1 0,-1 0,1 1,0-1,-1 0,1 1,0-1,-1 1,1-1,0 1,0-1,0 1,-1-1,1 1,0 0,0-1,0 1,0 0,0 0,0 0,0 0,0 0,39 59,-15-5,-3 2,-2 1,-2 0,-3 1,-3 1,-2 1,-3-1,-2 1,-3 36,0-79,-2 1,0 0,0-1,-2 1,0-1,-1 1,-1-1,0 0,-1 0,-1-1,-1 0,0 0,-5 7,11-22,0 1,0-1,0 0,0 1,0-1,0 0,0 0,-1 0,1 0,0 0,-1 0,1-1,0 1,-1 0,1-1,-1 1,0-1,1 1,-1-1,1 0,-1 1,1-1,-1 0,0 0,1 0,-1-1,1 1,-1 0,0 0,1-1,-1 1,1-1,-1 0,1 1,-1-1,-36-47,27 18,1-1,2 0,1 0,1-1,2 1,1-1,2-1,1 1,2-16,0 11,2 1,1-1,1 1,2-1,2 2,2 0,12-29,-16 47,1 0,0 0,1 1,0 0,1 1,1 0,1 1,0 0,1 1,0 1,1 0,0 1,1 0,0 1,1 1,2 0,-17 7,0 0,0 1,0-1,1 1,-1 0,0 0,0 0,1 0,-1 0,1 0,-1 1,1-1,-1 1,1-1,-1 1,1 0,-1 0,1 0,-1 0,1 1,-1-1,1 1,-1 0,1-1,-1 1,0 0,1 0,-1 1,0-1,0 0,0 1,0-1,0 1,0 0,0 0,-1-1,1 1,-1 0,1 0,-1 1,1-1,-1 0,0 0,0 1,9 67,-11-61,1-1,0 1,0 0,1 0,1-1,-1 1,1-1,0 1,1-1,0 0,1 0,-1 0,2 0,-1-1,1 1,0-1,0 0,1-1,0 1,0-1,1 0,-1-1,4 3,41-4,-28-11</inkml:trace>
  <inkml:trace contextRef="#ctx0" brushRef="#br0" timeOffset="14315.341">2181 1667,'-16'0,"-8"0,3 2,14 6,17 3,19 2,3-1</inkml:trace>
  <inkml:trace contextRef="#ctx0" brushRef="#br0" timeOffset="14776.743">2822 1894,'-20'-6,"-1"1,0 1,0 0,0 2,-1 0,1 2,0 0,-1 1,1 1,0 1,-7 3,21-3,0-1,0 1,0 1,1-1,-1 1,1 0,0 1,0 0,0 0,1 0,-1 0,1 1,1 0,-2 2,4-5,0 0,0 0,1 0,-1 0,1 1,0-1,0 0,0 1,0-1,0 1,1-1,0 1,-1-1,2 1,-1-1,0 1,1-1,-1 1,1-1,0 1,0-1,0 0,1 1,-1-1,1 0,0 0,0 0,0 0,0 0,0-1,1 1,8 6,2-1,-1-1,1 0,0 0,0-1,1-1,-1-1,1 0,0 0,1-1,-1-1,0-1,1 0,-1 0,1-2,3 0,25 0,0-2,0-1,0-3,-1-1,0-2,38-16,-74 24,-5 1,0 1,0-1,0 0,0 0,0 1,0-1,0 0,0 1,0-1,0 1,0 0,1-1,-1 1,0 0,0 0,0-1,1 1,-1 0,0 0,0 1,0-1,1 0,-1 0,0 0,0 1,0-1,0 1,0-1,0 1,1-1,-1 1,0 0,-1-1,1 1,0 0,0 0,0 0,0 0,-5 31,3-30,0 0,1 0,-1 0,0 0,0 0,1 1,0-1,-1 0,1 0,0 1,0-1,0 0,0 0,0 1,1-1,-1 0,1 0,0 0,-1 1,1-1,0 0,0 0,0 0,0 0,1 0,-1-1,1 1,-1 0,1-1,-1 1,1-1,0 1,0-1,0 0,0 0,0 1,1-1,7 0,0-1,-1 1,1-2,0 0,0 0,0 0,-1-2,1 1,-1-1,0 0,1-1,-1 0,-1 0,1-1,-1-1,0 1,0-1,0 0,-1-1,61-68,-66 72,-1 0,1 1,-1-1,1 0,-1 0,0 0,0 0,0 0,-1 0,1-1,-1 1,0 0,1 0,-1 0,-1-1,1 1,0 0,-1 0,0 0,0 0,0 0,0 0,0 0,0 0,-1 0,1 0,-1 1,0-1,0 1,0-1,-6-3,-1 1,1-1,-1 2,0-1,0 1,0 0,-1 1,1 0,-1 1,0 0,1 1,-1-1,0 2,0 0,0 0,0 0,0 2,-7 0,7 0,0 0,1 0,-1 1,1 0,-1 0,1 1,0 1,0 0,1 0,-1 0,1 2,4-5,1 1,0-1,0 1,0 0,0 0,0 0,1 1,0-1,-1 1,1-1,0 1,1 0,-1 0,1 0,0 0,0 0,0 0,0 0,1 0,-1 0,1 1,0-1,0 0,1 0,-1 0,1 0,1 3,1-2,0 0,0 0,1-1,-1 1,1-1,0 1,0-1,1-1,-1 1,1 0,0-1,0 0,0 0,0-1,1 1,-1-1,1-1,-1 1,1-1,0 1,-1-2,1 1,0-1,1 1,36 4</inkml:trace>
  <inkml:trace contextRef="#ctx0" brushRef="#br0" timeOffset="15024.129">3331 1506,'-16'-4,"-13"-2,-4 0,-1 1,5 7,4 8,6 11,9 8,9 8,4-2</inkml:trace>
  <inkml:trace contextRef="#ctx0" brushRef="#br0" timeOffset="15291.427">3370 2081,'14'16,"8"5,9 0,4-5,7-7,6-9,-4-5</inkml:trace>
  <inkml:trace contextRef="#ctx0" brushRef="#br0" timeOffset="15630.546">4840 1961,'87'-109,"-57"76,-2 0,-1-3,-1 0,-2-1,-2-1,-1-2,-3 0,-1-1,11-38,-25 5,-3 72,-1 0,1-1,-1 1,0 0,1 0,-1 0,0 0,0 0,-1 0,1 0,0 0,-1 0,1 1,-1-1,1 0,-1 1,0-1,0 1,0 0,1-1,-1 1,-1 0,1 0,0 1,0-1,0 0,0 1,-1-1,1 1,-1-1,-6 2,0 1,0 0,0 0,0 0,1 1,-1 1,1-1,0 1,0 1,0 0,1 0,-1 0,1 1,0 0,1 0,0 1,0-1,0 2,1-1,-4 7,1-4,1 1,0 0,1 1,0-1,1 1,0 0,1 1,0-1,1 1,0 0,1-1,1 1,0 0,1 0,0 0,1 0,0 0,1 0,1 0,0 0,1-1,0 0,1 0,0 0,1 0,0-1,1 1,0-2,3 4,6 1,0-2,0 0,1-1,1-1,0 0,1-1,0-1,0-1,1-1,0-1,0 0,0-1,1-2,0 0,0-1,0-1,0-1,0-1,0 0,5-3,32-4</inkml:trace>
  <inkml:trace contextRef="#ctx0" brushRef="#br0" timeOffset="15997.527">5589 1761,'-1'-6,"-1"0,0 0,0 1,0-1,-1 1,0-1,0 1,0 0,0 0,-1 0,0 1,0-1,0 1,-1 0,0 0,1 1,-1-1,0 1,-1 0,1 0,0 1,-1-1,0 1,0 1,1-1,-1 1,0 0,0 0,0 1,0-1,0 1,0 1,0-1,0 1,0 0,0 1,0-1,0 1,1 0,-3 1,0 2,-1 0,1 1,0 0,0 0,1 1,0-1,0 2,1-1,-1 1,2 0,-1 0,-3 8,7-13,0 1,0 0,0 0,1-1,-1 1,1 0,0 1,0-1,1 0,-1 0,1 0,0 0,0 1,0-1,1 0,-1 0,1 0,0 0,0 0,0 0,1 0,0 0,-1 0,1 0,1-1,-1 1,0-1,1 0,0 1,3 2,2-1,0 0,0-1,1 0,-1 0,1 0,0-1,1-1,-1 0,0 0,1 0,-1-1,1-1,-1 0,1 0,-1-1,1 0,-1 0,0-1,1 0,-1-1,0 0,0-1,-1 0,1 0,-1 0,3-3,-7 4,1 1,-1-1,0 0,-1 0,1-1,0 1,-1-1,0 0,0 0,0 0,0 0,-1 0,1-1,-1 1,0-1,0 0,-1 1,0-1,0 0,0 0,0 0,-1 0,1 0,-1 0,0 0,-1 0,1 0,-1 1,0-1,-1-2,1 6,0 0,0 0,0 0,0 0,1 1,-1-1,0 0,-1 1,1-1,0 1,0-1,0 1,0-1,0 1,0 0,-1 0,1 0,0-1,0 1,0 0,-1 0,1 1,0-1,0 0,0 0,-1 0,1 1,0-1,0 1,0-1,0 1,0-1,0 1,0 0,0-1,0 1,0 0,0 0,0 0,1 0,-1 0,0 0,1 0,-1 0,0 0,1 0,-1 0,1 0,0 0,-1 0,1 1,0-1,0 0,0 0,0 0,0 1,0-1,0 0,0 0,0 0,0 1,1-1,-2 4,0 1,1-1,0 0,0 1,0-1,1 1,0-1,0 1,0-1,1 0,0 0,0 0,0 0,0 0,1 0,0 0,0-1,0 0,0 1,1-1,0 0,0-1,0 1,0-1,0 1,1-1,0 0,0-1,8 5,1 0,1-1,-1-1,1 0,0-1,0 0,0-1,1-1,6-1,53 0,-7-6</inkml:trace>
  <inkml:trace contextRef="#ctx0" brushRef="#br0" timeOffset="17893.667">7274 1626,'137'9,"-91"-6,30-1,-1 3,-1 4,1 3,21 9,-89-19,0 0,0 0,0 0,0 1,-1 0,1 1,-1-1,0 1,0 0,0 1,0-1,3 6,-7-7,-1 0,-1 0,1-1,0 1,-1 1,0-1,1 0,-1 0,0 0,-1 0,1 0,0 0,-1 0,0 0,0 0,0 0,0-1,0 1,0 0,-1 0,1-1,-1 1,0-1,0 1,0-1,0 0,0 0,-1 0,1 0,0 0,-1 0,0-1,1 1,-1-1,0 0,0 0,0 0,-32 19,0-2,-2-1,0-2,-1-1,-35 7,23-7,1 3,1 1,-10 8,55-25,1 0,0-1,0 1,1 0,-1 0,0-1,1 1,-1 0,0 0,1 1,-1-1,1 0,-1 1,1-1,0 0,0 1,0-1,0 1,0 0,0-1,0 1,0 0,0 1,3-2,-1 1,1-1,0 0,-1 0,1 1,0-1,0-1,0 1,0 0,0 0,0-1,0 1,0-1,0 0,0 1,0-1,0 0,0 0,0-1,2 1,1 0,35 1</inkml:trace>
  <inkml:trace contextRef="#ctx0" brushRef="#br0" timeOffset="18163.941">8116 1854,'-22'9,"-18"10,-12 8,-12 10,-8 4,-6 2,0 1,5-2,9-7,16-9</inkml:trace>
  <inkml:trace contextRef="#ctx0" brushRef="#br0" timeOffset="18577.218">8357 1533,'18'-5,"1"1,0 0,0 1,0 1,1 1,-1 1,0 0,17 3,-32-3,-1 0,1-1,0 1,0 1,0-1,0 0,0 1,0 0,-1 0,1 0,0 1,-1-1,1 1,-1-1,1 1,-1 1,0-1,0 0,0 1,0-1,0 1,0 0,-1 0,0 0,1 0,-1 1,0-1,0 0,-1 1,1 0,-1-1,0 1,0 0,0 0,0-1,-1 1,1 0,-1 0,0 0,-7 13,0 0,-1 0,0-1,-2 0,0 0,0-1,-1 0,-1-1,-1-1,0 0,-1 0,-4 2,2 0,-132 127,146-139,-2 0,0 0,1 1,-1 0,1 0,0 0,0 0,0 0,1 0,0 1,0 0,0-1,-1 5,3-8,0 1,0-1,1 0,-1 1,0-1,1 1,-1-1,1 0,0 0,-1 1,1-1,0 0,0 0,0 0,-1 0,1 0,0 0,1 0,-1 0,0 0,0 0,0-1,0 1,1 0,-1-1,0 1,1-1,-1 0,0 1,1-1,-1 0,1 0,-1 0,0 0,1 0,29 4,0-2,0-1,1-1,-1-2,0-1,0-1,14-5,-32 6,159-32,-102 18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15:21.7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255 416,'0'0,"0"0,1-1,-1 1,0 0,1-1,-1 1,0 0,0-1,0 1,0-1,1 1,-1-1,0 1,0 0,0-1,0 1,0-1,0 1,0-1,0 1,0 0,0-1,0 1,0-1,0 1,-1-1,1 1,0 0,0-1,0 1,-1-1,1 1,0 0,0-1,-1 1,1 0,0-1,-1 1,1 0,0 0,-1-1,1 1,0 0,-1 0,1-1,-1 1,1 0,0 0,-1 0,1 0,-1 0,1 0,-1 0,1 0,-1 0,1 0,0 0,-1 0,1 0,-1 0,1 0,-1 0,1 0,0 1,-1-1,1 0,-1 0,1 1,-21 26,-77 183,82-159,3 0,2 1,2 0,2 0,3 1,1 0,4 0,4 31,-3 23,-2 523,14-370,-15-195,0 25,4 1,4 0,7 18,21 48,30 75,-57-202,2 0,0-1,2 0,2-1,0 0,2-1,0-1,2-1,1 0,2-1,0-1,1-1,21 16,194 111,-227-143,0-1,0 0,0 0,1-1,0 0,0-1,0-1,0 0,0 0,1-1,-1 0,0-1,1 0,-1-1,1 0,-1-1,0 0,2-2,205-82,-196 78,0-1,0 0,-1-2,0-1,-1 0,-1-2,0 0,0-1,-2-1,8-9,2 1,-1-2,-1 0,-1-2,-2-1,-1-1,-1 0,-1-2,-2 0,-2-1,-1-1,-1 0,-1-2,40-292,-45 268,5-33,-4 1,-4-2,-7-70,-29-174,-5 68,19 160,5 0,1-75,12 148,1-11,-2-1,-2 0,-3 1,-4-17,-48-147,-38 30,86 166,-1-1,0 1,-1 1,-1 0,-1 0,0 2,0 0,-2 0,1 1,-2 1,-5-2,-17-13,29 19,0 0,1 1,-2 0,1 0,-1 1,0 1,0 0,0 0,-1 1,-8-1,-164 2,170 3,0 1,0 1,0 0,0 1,0 0,1 1,0 1,0 0,0 1,1 0,0 1,0 1,-129 116,128-112,-21 22,1 2,2 1,2 1,2 1,1 2,2 0,2 2,-5 19,-27 55,33-75,1 1,3 1,1 0,3 1,-1 12,-18 374,8-274,12-93,3 1,3 0,3 9,-3 394,4-445,-1 4,1 0,2 1,0-1,2 0,1 0,1 0,2-1,0 1,3 3,78 204,-34-13,-42-199,1-1,1 0,1-1,1 0,1-1,1-1,0 0,2-1,15 11,-20-16,0-1,0-1,1 0,1-1,-1-1,1 0,1-1,0-1,0-1,1 0,-1-1,1-1,0-1,0 0,1-1,-1-1,0-1,1-1,-1 0,14-3,4-6,0-2,-1-1,-1-2,0-1,-1-1,0-2,-2-2,0-1,-2-1,0-1,-2-1,0-2,14-21,13-14,-4-2,-2-2,19-38,-41 50,-1 0,-4-2,-2-1,-2-1,-3 0,-2-1,-2-9,7-36,-4 0,-5-1,-6-96,-17-7,-15-39,14 122,-43-464,47 511,-5 1,-2 1,-4 0,-27-59,20 69,-4 1,-23-33,52 90,-1-1,1 1,-1 0,-1 0,1 1,-1 0,-1 0,1 0,-1 1,-1 0,1 1,-1 0,1 0,-2 1,1 0,0 0,-1 1,1 0,-1 1,0 0,-4 0,-221 2,212 1,4 0,0 2,0 0,0 2,1 0,-1 1,1 0,1 2,-1 0,1 1,1 0,0 2,-9 7,-12 12,2 1,1 2,1 1,-14 21,7 2,2 1,3 2,2 1,3 1,3 2,3 1,3 1,2 1,1 11,0 5,4 1,3 0,4 0,4 1,3-1,10 70,4 68,-10 40,-3-111,0-111,2 1,2-1,1 0,2-1,2 1,2-2,1 0,8 15,137 328,-151-363,1 1,0-1,1-1,1 0,1 0,0-1,1 0,1-1,1 0,0-1,0-1,1 0,1-1,0-1,2 1,9 1,0 0,1-2,1-1,-1-2,1 0,1-2,0-1,-1-1,1-2,0-1,0-1,0-2,1-1,18-4,0-1,-1-3,0-2,-1-2,-1-2,0-2,24-15,-41 15,-1-2,-1-1,-1-1,-1-1,-1-1,-1-1,-1-2,-2 0,0-1,-2 0,11-27,-11 22,-1-1,-2 0,-1-1,-2-1,-2 0,-1 0,2-27,3-55,-3-97,-6 99,-2 64,5-90,-6 0,-5 0,-11-33,12 164,-31-228,-26-65,36 226,-4 1,-3 1,-10-14,31 71,0 0,-2 0,0 1,-1 1,0-1,-2 2,0 0,-1 1,-1 0,0 1,-1 1,-1 1,-15-9,-136-83,158 97,-1 1,1 1,-1 0,0 0,-1 1,1 1,-1 0,0 1,0 0,0 1,-1 0,1 1,0 1,-1 0,1 1,0 0,-9 3,-21 7,1 3,0 1,-33 18,40-18,11-5,0 2,0 0,1 1,1 2,0 0,1 2,0 0,2 1,-14 17,-12 24,3 2,3 2,-22 49,59-108,-21 40,1 1,2 2,2 0,3 1,1 0,-1 20,-68 570,66-533,5 1,4 0,5 1,5-1,13 95,93 429,-100-555,-3-11,4 1,2-1,3-1,8 18,-13-60,0-1,1 0,1-1,1 0,1 0,0-2,2 0,0 0,0-1,2-1,0-1,0 0,2-1,-1-1,1-1,1-1,0 0,1-2,0 0,8 1,-13-5,1-2,-1 1,1-2,0-1,0 0,0-1,-1 0,1-1,-1-2,1 1,-1-2,0 0,0-1,-1 0,0-2,2-1,53-23,-2-4,-2-2,-1-3,-2-3,-3-3,-1-3,44-48,-46 38,-2-3,-3-3,-3-1,-3-3,-3-2,12-31,-36 60,-2-2,-2 0,-1-1,-3 0,-2-1,-2 0,-2 0,-1-16,-9-565,6 580,-2 0,-3 0,-1 0,-3 1,-6-19,-123-323,69 175,-43 6,18-22,87 219,-1 1,0-1,-1 1,0 0,-1 1,0 0,-1 0,1 1,-2 1,1-1,-1 2,0-1,0 1,-1 1,0 0,0 1,-14-5,1 1,-1 2,-1 1,1 0,-1 2,0 2,-5 0,-3 5,1 2,-1 2,1 1,1 1,0 2,0 2,1 0,1 2,1 2,0 1,1 1,-17 15,15-11,0 1,2 2,1 0,1 2,2 1,0 1,2 1,2 1,1 1,1 1,2 0,2 2,1 0,2 0,1 1,3 0,0 4,-9 203,4-24,-15-52,14-103,2 1,3 0,4 0,2 1,3 0,3-1,3 1,9 39,39 81,-26-96,-4 1,5 48,-24-99,-4-23,0 0,2 0,0-1,1 1,1-1,0 1,2-1,0-1,1 1,0-1,2-1,0 0,1 0,10 12,-2-11,1-1,1 0,0-1,0-2,2 0,-1-1,2-1,-1-2,2 0,-1-1,1-2,0-1,0 0,4-2,6 1,1-2,0-2,0-1,-1-2,1-1,-1-2,0-1,0-2,30-12,-34 8,0-1,-1-1,-1-2,0-1,-1-1,-1-2,-1 0,-1-2,-1-1,-1-1,-1-1,-1-1,-1 0,-1-3,46-92,-6-4,-5-2,-5-2,-7-2,-5-2,-4-8,-18 81,-3 0,-2-1,-2 0,-4-1,-2 0,-3 1,-6-32,-17-62,-7 2,-40-117,47 194,-4 0,-4 2,-23-39,10 24,-68-117,108 198,-1 1,0 0,0 0,-1 0,0 1,-1 0,0 1,0 0,0 0,0 0,-1 1,0 1,0-1,-1 1,1 1,-1 0,1 0,-1 1,0 0,0 1,0 0,-7 0,-23 5,2 1,-1 3,1 0,0 3,1 1,0 2,1 1,0 2,-16 11,-37 19,9-3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15:24.3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507 63,'-2'-5,"0"1,-1 0,1 0,-1 1,0-1,0 1,0-1,-1 1,1 0,-1 0,0 0,0 1,0-1,0 1,0 0,0 0,-1 0,1 1,0-1,-1 1,0 0,1 1,-1-1,0 1,1 0,-1 0,0 0,1 1,-1-1,-2 2,-9 6,1 1,0 0,0 1,1 0,0 2,1-1,0 2,1 0,0 0,1 1,1 0,0 1,1 0,1 1,0 0,-2 8,-3 14,2 1,1 0,-3 41,-14 56,-11-16,20-69,3 1,2 0,1 9,7-23,3 0,1 0,1 0,3 0,1 0,7 29,19 80,-7-42,-4 1,-4 21,-13-107,0 0,1-1,1 1,1-1,1 0,0 0,2 0,0-1,1 0,1-1,0 0,1 0,1-1,1 0,0-2,1 1,0-1,2-1,-1-1,1 0,9 3,-4-3,0 0,1-2,0-1,0-1,1-1,0 0,1-2,0-1,-1-1,13 0,-24-1,1-1,-1 0,1-1,-1 0,1-1,-1 0,0-1,0 0,0-1,0-1,0 0,0 0,-1-1,0-1,0 0,0 0,-1-1,0 0,0-1,-1 0,0-1,7-8,1-14,-1-1,-2 0,-1-2,-2 1,1-7,12-36,-6 29,-3-2,-1 0,-3-1,-2 0,2-35,-10-391,-5 421,-1 0,-3 0,-10-31,-8-59,1-45,19 172,-1 1,0 0,-1 0,-1 0,0 1,-2 1,1 0,-2 0,0 1,-1 0,0 1,-7-5,7 6,10 9,-2-4,0 1,-1 0,0 0,0 1,0 0,-1 0,0 0,0 1,0 0,0 0,-1 1,0 0,1 0,-1 1,0 0,-4-1,-26 4,0 1,1 3,0 0,0 3,0 1,1 1,0 2,1 2,1 1,-21 13,-69 36,69-35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14:03.623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29210 2009,'-13'7,"1"0,0 1,0 0,1 1,0 0,1 1,0 0,0 1,1 0,0 0,1 1,-3 5,7-10,1 0,-1 1,1-1,0 1,1-1,0 1,0 0,1 0,-1 0,2 0,-1 0,1 0,1 1,-1-1,1 0,1 0,0 0,0-1,0 1,1 0,0-1,1 3,1-3,0 0,0 1,0-1,1-1,0 1,0-1,0 0,1-1,0 1,0-1,1-1,-1 1,1-1,0-1,0 1,0-1,9 1,-12-2,0-1,0 0,0 0,0-1,0 0,0 0,0 0,0 0,0-1,1 0,-1 0,-1 0,1-1,0 1,0-1,0-1,-1 1,1 0,-1-1,0 0,0 0,0 0,0-1,0 0,-1 1,0-1,0 0,0 0,0-1,2-3,0-5,0 1,-1-1,0 0,-1-1,-1 1,0 0,-1-1,0 1,-1-1,0 1,-2-1,1 1,-1-1,-1 1,-1 0,0 0,0 0,-1 1,-1-1,0 1,-1 1,-7-11,12 18,0 0,-1 1,0-1,0 0,0 1,0 0,0 0,0 0,-1 0,0 0,1 1,-1-1,0 1,0 0,-1 1,1-1,0 1,0-1,-1 1,1 0,-1 1,1-1,-1 1,1 0,-1 0,1 0,-1 1,1 0,-1 0,1 0,0 0,-1 0,1 1,0 0,-3 1,1 3,0 1,0-1,0 1,1 0,0 0,0 1,1 0,0-1,0 2,1-1,0 0,0 1,1-1,0 1,0 0,1-1,0 1,1 0,0 0,1 0,-1 0,3 6,6 35</inkml:trace>
  <inkml:trace contextRef="#ctx0" brushRef="#br0" timeOffset="-906.851">26871 2290,'-8'0,"0"0,0 0,0 1,0 0,0 0,0 1,0 0,0 0,1 1,-1 0,1 1,0-1,0 1,0 1,1-1,-1 1,1 0,0 1,0-1,1 1,0 0,0 1,0-1,1 1,0 0,0 0,1 0,0 1,0-1,0 1,1 0,1 0,-1-1,1 1,0 2,1-6,-1 0,1-1,0 1,0 0,1 0,-1 0,1-1,0 1,0 0,0-1,0 1,0-1,1 1,0-1,0 0,0 1,0-1,0 0,1 0,-1-1,1 1,0 0,-1-1,1 0,1 1,-1-1,0 0,0-1,1 1,-1-1,1 1,-1-1,1 0,0 0,0-1,-1 1,1-1,0 0,0 0,-1 0,1 0,2-1,1-1,1 0,-1 0,0-1,0 0,0 0,0 0,-1-1,1 0,-1-1,0 1,0-1,-1-1,1 1,-1-1,-1 0,1 0,-1 0,0 0,3-7,2-5,-1 0,0 0,-2-1,0 0,-1 0,-2 0,1-6,3-23,-3 0,-2-1,-2 0,-3 1,-1 0,-8-33,11 77,1 0,-1 0,0 0,1 0,-1 0,-1 0,1 1,0-1,-1 0,0 1,0-1,0 1,0 0,-1 0,-1-2,3 5,-1 0,1 0,0 0,0 0,0 0,0 1,-1-1,1 0,0 1,0-1,0 1,0 0,0-1,0 1,0 0,0 0,0-1,0 1,1 0,-1 0,0 0,0 0,1 0,-1 0,1 0,-1 0,1 0,-1 0,1 1,0-1,-1 0,1 0,0 0,0 1,-8 27,1 1,1 0,2 0,1 1,2-1,1 28,1-30,0 0,1-1,2 1,1-1,1 1,2-2,0 1,3 2,-7-18,1-1,0 0,0 0,1 0,1-1,-1 0,1 0,1-1,0 0,0 0,0-1,1 0,0 0,1-1,-1 0,1-1,0 0,1 0,-1-1,1-1,3 1,-4-2,0-2,1 1,-1-1,1 0,-1-1,0-1,0 1,1-2,-1 1,-1-1,1-1,0 0,-1 0,0-1,0 0,0-1,0 1,-1-2,0 1,0-1,-1-1,0 1,0-1,-1 0,0-1,0 0,-1 0,0 0,-1 0,0-1,0 1,2-11,-2 10,-1 0,0 0,0 0,-1 0,0-1,-1 1,0-1,0 1,-1-1,-1 1,0-4,1 14,0 0,0-1,0 1,0-1,0 1,-1-1,1 1,0-1,0 1,0-1,-1 1,1 0,0-1,-1 1,1-1,0 1,-1 0,1-1,0 1,-1 0,1 0,0-1,-1 1,1 0,-1 0,1-1,-1 1,1 0,-1 0,1 0,-1 0,1 0,-1 0,1 0,-1 0,1 0,0 0,-1 0,1 0,-1 0,1 0,-1 0,1 1,-1-1,1 0,-1 0,1 0,0 1,-1-1,1 0,-1 1,1-1,0 0,-1 1,1-1,0 0,0 1,-1-1,1 1,0-1,0 1,-1-1,1 0,0 1,0-1,0 1,-19 31,16-24,-1-1,1 0,0 1,0 0,1-1,0 1,1 0,-1 0,2 0,-1 0,1 1,0-1,1 0,0 0,0 0,1 0,-1 0,2-1,-1 1,1 0,1-1,-1 0,1 0,0 0,1 0,2 3,17 8</inkml:trace>
  <inkml:trace contextRef="#ctx0" brushRef="#br0" timeOffset="-475.388">27339 2036,'28'-4,"0"2,0 1,0 1,1 1,-1 2,0 1,0 1,11 4,-29-6,0 0,0 1,0 0,-1 1,0-1,0 2,0-1,0 1,-1 1,0 0,-1 0,1 0,-1 1,-1 0,1 0,-1 1,-1 0,0 0,0 0,0 1,-1 0,-1-1,3 11,-3 1,-1-1,-1 1,0 0,-2 0,0-1,-1 1,-2 4,1-5,3-18,-1-1,1 0,0 0,0 1,0-1,0 0,0 0,0 0,0 1,0-1,0 0,1 0,-1 1,0-1,1 0,-1 0,1 0,-1 0,1 0,0 0,-1 0,1 0,0 0,0 0,0 0,0 0,0-1,0 1,0 0,0 0,0-1,0 1,0-1,0 1,0-1,1 0,-1 1,0-1,0 0,0 0,1 0,-1 0,0 0,0 0,1 0,-1 0,0 0,0-1,0 1,1 0,-1-1,0 1,0-1,0 1,1-1,15-7,0 0,0-1,-1 0,0-1,0-1,-2-1,1 0,-1-1,-1 0,0-1,-1 0,1-4,-4 7,0 0,-1 0,0-1,-1 0,0 0,-1-1,0 0,0-4,-6 17,0 0,-1 0,1 0,0 0,0 0,-1 0,1 0,0 0,0 0,-1 0,1 0,0 0,0 0,-1 0,1 0,0 0,0 0,-1-1,1 1,0 0,0 0,0 0,-1 0,1-1,0 1,0 0,0 0,0 0,-1-1,1 1,0 0,0 0,0 0,0-1,0 1,0 0,0 0,0-1,0 1,0 0,0 0,0-1,0 1,0 0,0-1,0 1,0 0,0 0,0-1,0 1,0 0,0 0,-17 19,13-14,0 0,0 1,0 0,0-1,1 1,0 1,0-1,1 0,-1 1,2 0,-1-1,1 1,0 0,0 0,0 0,1-1,0 1,1 0,0 0,0 0,0 0,1-1,0 1,0-1,0 1,1-1,0 0,1 0,-1 0,1 0,0-1,0 1,4 2,34 17,4-8</inkml:trace>
  <inkml:trace contextRef="#ctx0" brushRef="#br0" timeOffset="-2808.142">23141 2598,'36'-160,"-14"107,-3 0,-2-2,-2 0,-3-1,-2 0,-2 0,-1-58,-18 28,11 86,0 0,0-1,0 1,0-1,0 1,0-1,0 1,0 0,0-1,0 1,0-1,0 1,0-1,0 1,0-1,0 1,0 0,0-1,-1 1,1-1,0 1,0 0,0-1,-1 1,1 0,0-1,-1 1,1 0,0-1,-1 1,1 0,0 0,-1-1,1 1,-1 0,1 0,0 0,-1-1,1 1,-1 0,1 0,-1 0,1 0,-1 0,1 0,0 0,-1 0,1 0,-1 0,1 0,-1 0,1 1,0-1,-1 0,1 0,-1 0,1 1,0-1,-1 0,1 0,-1 1,1-1,0 0,0 1,-13 28,4 19,2 0,2 1,2 0,3-1,2 8,-2-23,1 1,2-1,1 0,1 0,2 0,2 0,1-1,1-1,2 0,1 0,3 3,-13-28,0 1,1-1,0 0,0 0,0 0,0-1,1 1,0-1,0-1,1 1,-1-1,1 0,0-1,0 1,0-2,1 1,-1-1,1 0,-1 0,1-1,0 0,0 0,-1-1,1 0,0 0,0-1,-1 0,1 0,0-1,3-2,30-17,-8-3</inkml:trace>
  <inkml:trace contextRef="#ctx0" brushRef="#br0" timeOffset="-2523.71">22967 2130,'16'0,"21"0,25 0,26 0,22 0,14 0,3 2,-10 5,-24 2</inkml:trace>
  <inkml:trace contextRef="#ctx0" brushRef="#br0" timeOffset="-2069.584">23742 2637,'-7'-305,"15"298,12 20,-8-4,4-1,1-1,0 0,0-1,1-1,0-1,0-1,8 1,-7-1,0 0,1 1,-1 2,-1 0,1 0,3 4,-17-7,-1 0,0 1,0-1,-1 1,1 0,-1 0,1 0,-1 0,-1 1,1-1,-1 1,1 0,-1 0,-1 0,1 0,-1 0,1 0,-2 0,1 0,0 0,-1 1,0-1,0 0,-1 0,0 1,1-1,-2 0,1 0,-1 0,0 3,-3 59,5-65,0 0,0 0,0 0,0 0,0-1,1 1,-1 0,1 0,0 0,-1-1,1 1,0 0,0-1,0 1,0-1,0 1,0-1,1 1,-1-1,0 0,1 0,-1 1,1-1,-1 0,1 0,0-1,-1 1,1 0,0 0,0-1,-1 1,1-1,0 0,0 1,0-1,0 0,-1 0,1 0,0 0,1-1,71-26,-60 18,0 0,0-1,-1-1,-1 0,0-1,-1 0,0-1,0 0,-2-1,0 0,0 0,-1-1,-1 0,0 0,-2-1,1 0,-1-4,-4 19,-1 0,0 0,1 0,-1 0,0 0,1 0,-1 0,0 0,0 0,0 0,0 0,0-1,0 1,0 0,-1 0,1 0,0 0,0 0,-1 0,1 0,-1 0,1 0,-1 0,1 0,-1 1,0-1,1 0,-1 0,0 0,0 1,1-1,-1 0,0 1,0-1,0 1,0-1,0 1,0-1,0 1,0 0,0-1,0 1,0 0,0 0,0 0,0 0,0 0,0 0,-1 0,1 0,0 0,0 0,0 1,0-1,0 0,0 1,0-1,0 1,0-1,0 1,1 0,-1-1,0 1,0 0,0-1,-4 3,0 1,0-1,0 1,0 0,1 0,0 0,0 0,0 1,0 0,0 0,1 0,0 0,0 0,1 1,-1 0,1-1,0 1,1 0,-1 0,1 0,0 0,1 0,0 0,-1 0,2 0,-1 0,1 0,0 0,0 0,1 0,0 0,0-1,0 1,0-1,1 1,2 2,3-1,0-1,0-1,0 1,1-1,0-1,0 0,0 0,0-1,1 0,-1 0,1-1,0 0,4 0,40 5</inkml:trace>
  <inkml:trace contextRef="#ctx0" brushRef="#br0" timeOffset="-1650.987">24972 2396,'-12'-4,"0"0,0 1,0 0,-1 0,1 2,-1-1,1 2,-1-1,0 2,1 0,-1 0,1 1,-1 1,1 0,0 1,0 0,-7 4,16-7,1 1,0 0,0 0,0 0,0 0,0 0,0 0,1 1,-1-1,0 1,1-1,0 1,0-1,0 1,0 0,0 0,0-1,1 1,0 0,-1 0,1 0,0 0,0 0,0-1,1 1,-1 0,1 0,0 0,-1 0,1-1,0 1,1 0,-1-1,0 1,1-1,0 0,-1 1,1-1,0 0,2 2,9 5,0 0,1-1,0 0,0-1,1-1,-1 0,2-1,-1 0,0-1,1-1,0-1,0 0,11-1,8 3,-1-2,0-1,0-2,1-2,-1-1,0-1,2-2,-21 3,0 0,0-1,-1-1,1 0,-1-1,-1 0,1-1,-1-1,-1 0,0-1,0 0,-1-1,0 0,-1-1,0 0,5-9,-12 19,-1 0,0 0,0 0,-1 0,1-1,0 1,-1-1,0 1,1-1,-1 0,0 1,0-1,0 0,-1 0,1 0,-1 0,1 1,-1-1,0 0,0 0,-1 0,1 0,0 0,-1 0,0 0,0 1,0-1,0 0,0 0,0 1,-1-1,1 1,-1-1,0 1,1 0,-1 0,0 0,-1 0,-1-2,-4 2,0 0,0 0,-1 1,1 0,0 1,-1 0,1 0,0 1,-1 0,1 0,0 1,0 0,0 0,0 1,0 0,0 1,1 0,-1 0,1 0,0 1,1 0,-1 0,1 1,0 0,0 0,1 0,0 1,-4 5,7-8,0 0,0 0,0 0,0 0,1 0,-1 0,1 1,0-1,0 0,1 1,0-1,-1 1,1-1,1 1,-1-1,1 1,-1-1,1 0,1 1,-1-1,1 0,-1 0,1 0,0 0,1 0,-1 0,1-1,-1 1,1-1,0 1,0-1,1 0,-1 0,1-1,-1 1,3 0,15 8,1-1,0-2,1 0,0-1,0-1,1-1,0-1,0-1,0-2,21 0,26 2</inkml:trace>
  <inkml:trace contextRef="#ctx0" brushRef="#br0" timeOffset="2437.013">30988 2250,'19'-32,"-2"-1,-1-1,-1-1,-2 0,-2 0,-1-1,-2-1,-1 0,1-22,-8 201,12 82,-4-97,-13-40,4-85,1 1,-1-1,1 0,-1 0,0 1,0-1,0 0,0 0,-1 0,1 0,0 0,-1 0,1 0,-1-1,0 1,0 0,0-1,1 1,-1-1,-1 0,1 0,0 0,0 0,0 0,0 0,-1 0,1-1,0 1,-1-1,1 0,-1 0,1 0,0 0,-1 0,3 0,1 0,-1 0,0 0,1 0,-1-1,0 1,0 0,1 0,-1 0,0-1,1 1,-1 0,0 0,0-1,1 1,-1 0,0 0,0-1,0 1,1 0,-1-1,0 1,0 0,0-1,0 1,0 0,0-1,0 1,0 0,0-1,0 1,0 0,0-1,0 1,0-1,0 1,0 0,0-1,0 1,0 0,-1-1,1 1,0 0,0 0,0-1,-1 1,1 0,0-1,0 1,0 0,-1 0,1 0,0-1,-1 1,1 0,24-7,1 2,0 0,0 1,0 2,0 1,18 1,-8-1,163 8,-181-4,-24 1,7-4,0 0,0 1,1-1,-1 0,0 0,0 1,0-1,0 0,0 1,0-1,0 0,0 0,0 1,0-1,0 0,0 0,0 1,0-1,0 0,0 1,0-1,0 0,0 0,0 1,0-1,0 0,0 0,-1 1,1-1,0 0,0 0,0 0,-1 1,1-1,0 0,0 0,0 0,-1 1,1-1,0 0,0 0,16 2,2-2</inkml:trace>
  <inkml:trace contextRef="#ctx0" brushRef="#br0" timeOffset="1348.417">29718 2209,'-2'-2,"3"-1,12 0,14 1,16 1,15 0,13 0,8 1,4 0,-2 0,-9 0,-11 0,-15 0,-17 0,-13 0</inkml:trace>
  <inkml:trace contextRef="#ctx0" brushRef="#br0" timeOffset="1686.638">30159 1915,'173'59,"-116"-42,-1 2,-1 2,11 9,-3 16,-61-45,-1 1,0-1,0 1,1-1,-1 1,0 0,-1-1,1 1,0 0,0 0,-1 0,1 0,-1 0,0 0,0 0,1-1,-1 1,0 0,-1 0,1 0,0 0,0 0,-1 0,1 0,-1 0,0 0,0-1,1 1,-1 0,0 0,0-1,-1 1,1-1,0 1,-1-1,0 2,-11 8,0-1,-1 0,0-1,-1-1,0 0,0-1,-1 0,-12 2,4 1,-35 13,-110 53,146-59,11-5</inkml:trace>
  <inkml:trace contextRef="#ctx0" brushRef="#br0" timeOffset="-3954.434">21817 1995,'-4'23,"-5"21,0 19,0 15,0 7,0 1,2-2,1-10,3-12,1-15,3-17,2-14</inkml:trace>
  <inkml:trace contextRef="#ctx0" brushRef="#br0" timeOffset="-3690.066">21697 1969,'16'37,"2"0,2-1,1-1,1-1,2-2,2 0,0-1,3-1,0-2,6 7,-2 1,-2 2,-1 1,-2 2,18 34,-42-69,0 0,-1 0,0 0,0 0,0 0,-1 1,0-1,-1 1,1 0,-1 0,0-1,-1 1,0 0,0 0,0 0,-1-1,0 1,0 0,-1 0,0-1,0 1,0-1,-1 0,0 0,0 1,-1-2,1 1,-1 0,-1-1,1 0,-1 1,-13 4,0 1,0-2,-1-1,0 0,-1-1,0-1,0-1,0-1,0-1,-1 0,0-2,-16 0,-139-2,146-3</inkml:trace>
  <inkml:trace contextRef="#ctx0" brushRef="#br0" timeOffset="-97123.909">4318 699,'241'3,"-239"-4,1 1,-1-1,0 1,1 0,-1 0,1 0,-1 0,0 1,1-1,-1 0,0 1,1 0,-1-1,0 1,0 0,0 0,0 0,0 1,0-1,0 0,0 1,0-1,0 1,-1 0,1 0,-1-1,1 1,-1 0,0 0,0 0,0 1,0-1,0 0,0 0,0 1,-1-1,1 0,-1 0,0 1,0-1,0 1,0-1,0 0,0 1,0-1,-1 1,-6 8,0 0,-1-1,0 0,-1 0,0 0,-1-2,1 1,-2-1,1 0,-3 0,-63 57,76-64,-1-1,1 0,-1 1,1-1,-1 1,1-1,0 1,-1-1,1 1,-1-1,1 1,0 0,0-1,-1 1,1 0,0-1,0 1,0 0,0-1,0 1,0-1,0 1,0 0,0-1,0 1,0 0,0-1,0 1,1 0,-1-1,0 1,0 0,1-1,-1 1,0-1,1 1,-1-1,1 1,-1-1,0 1,1-1,-1 1,1-1,0 0,-1 1,1-1,-1 0,1 1,-1-1,1 0,0 0,-1 1,1-1,0 0,-1 0,1 0,0 0,46 6,-40-5,31 1,-20-3,0 1,0 1,0 1,-1 0,1 1,0 1,-1 1,0 0,0 1,0 1,-1 1,0 0,-1 1,4 3,-16-9,0 0,0 0,0 1,0-1,-1 1,1 0,-1 0,0-1,0 2,-1-1,1 0,-1 0,0 0,0 1,0-1,0 0,-1 1,0-1,0 1,0-1,0 1,-1-1,0 0,1 1,-2-1,1 0,0 0,-2 2,-2 5,-1 0,0 0,-1-1,0 0,0 0,-1 0,-1-1,0-1,-7 7,-1-1,0-1,-1-1,0-1,-1 0,0-1,0-1,-1-1,0-1,-1-1,-16 3,-7-12,43 3,0 0,0-1,1 1,-1-1,0 1,0-1,1 1,-1-1,0 0,1 1,-1-1,0 0,1 1,-1-1,1 0,0 0,-1 1,1-1,-1 0,1 0,0 0,0 0,0 0,-1 1,1-1,0 0,0 0,0 0,0 0,0 0,1 0,-1 0,0 0,0 1,1-1,-1 0,0 0,1 0,-1 0,1 1,-1-1,1 0,0 0,11-18</inkml:trace>
  <inkml:trace contextRef="#ctx0" brushRef="#br0" timeOffset="-96712.045">5547 793,'-4'15,"-4"9,-1 1,2-5,3-10,6-13,4-9,4-8,-1-4,-1 3,-2 6</inkml:trace>
  <inkml:trace contextRef="#ctx0" brushRef="#br0" timeOffset="-96452.74">5414 1287,'18'7,"9"0,3-4,0-6,-5-6,-10-5,-12-3,-10 2,-12 3,-9 3,-6 6,-3 9,6 4,8 3,12 0,19-3,9-2</inkml:trace>
  <inkml:trace contextRef="#ctx0" brushRef="#br0" timeOffset="-100174.23">388 592,'-35'-9,"10"1,-1 2,0 1,-1 1,1 1,0 1,-11 2,31 0,0 1,0 1,0-1,0 1,0 0,1 1,-1-1,1 1,0 0,0 0,0 1,0 0,0 0,1 0,0 0,-1 1,2-1,-1 1,0 0,1 0,-2 4,-3 6,1 1,0 0,1 1,1-1,0 1,-2 17,5-25,1-1,0 1,0 0,1 0,0 0,0 0,1 0,0-1,1 1,0 0,0-1,1 1,0-1,1 0,0 0,0 0,0 0,1-1,0 1,1-1,0-1,0 1,0-1,1 0,0 0,0-1,1 1,117 56,-100-53,-1 2,0 1,-1 1,-1 1,9 6,-29-19,0 1,0-1,0 0,0 1,0-1,0 1,0-1,-1 1,1 0,-1 0,1 0,-1 0,0 0,1 0,-1 0,0 0,0 0,-1 1,1-1,0 0,-1 1,1-1,-1 0,0 1,0-1,0 1,0-1,0 0,-1 1,1-1,-1 0,1 1,-1-1,0 0,0 0,0 1,0-1,0 0,0 0,-1 0,1 0,-1 0,-1 1,-15 10,0 0,-1-1,0-1,-1-1,0-1,0-1,-1 0,-18 3,-101 23,125-33,12-2</inkml:trace>
  <inkml:trace contextRef="#ctx0" brushRef="#br0" timeOffset="-98610.126">588 1100,'-11'13,"0"1,1 0,0 0,2 1,0 0,-5 13,11-23,0-1,0 1,1 0,0 0,0-1,0 1,1 0,-1 0,1 0,0 0,1 0,-1 0,1 0,0 0,0 0,0 0,1-1,0 1,0 0,0-1,0 0,1 1,0-1,0 0,1 1,-1-2,1 1,0-1,0 0,1 0,-1 0,1 0,-1-1,1 0,0 0,0 0,0 0,0-1,0 0,0 0,0 0,1-1,-1 0,0 0,0 0,0-1,1 1,-1-1,0 0,0-1,0 1,0-1,0 0,-1 0,1-1,-1 1,1-1,-1 0,0-1,0 1,0 0,0-1,-1 0,3-4,-3 4,0-1,-1 0,0 0,0 0,-1 0,1-1,-1 1,0 0,-1-1,1 1,-1 0,0-1,0 1,-1-1,0 1,0 0,0-1,0 1,-1 0,0 0,0 0,0 0,-1 0,0 1,0-1,0 1,0 0,-1-1,1 1,-1 1,0-1,0 1,-1-1,1 1,-1 0,1 1,-1-1,-4 0,3-1,-1 1,0 0,0 1,-1-1,1 1,0 1,-1 0,1 0,-1 0,1 1,-1 0,-6 1,0 12,39-4,-3-10,0-2,0 0,0-1,-1-2,1 0,-1-1,-1-1,1-1,-2-1,5-3,16-7,-2-2,-1-1,-1-2,-1-2,-1-1,9-12,-25 23,-1-2,-2 1,0-2,0 0,-2-1,-1 0,0-1,-2 0,-1-1,0 0,-2 0,0-4,-4 15,-1-1,-1 1,0-1,0 0,-2 0,1 1,-2-1,1 0,-4-9,3 16,1 0,-1 1,-1-1,1 1,-1-1,0 1,0 0,0 0,0 1,-1-1,0 1,0-1,0 1,-1 0,0 1,1-1,-1 1,0 0,-1 0,1 1,0-1,-2 1,3 0,-1 1,1 0,-1 0,0 1,0-1,1 1,-1 0,0 0,0 0,1 1,-1 0,0 0,1 0,-1 0,1 1,-1-1,1 1,0 1,0-1,0 0,0 1,0 0,0 0,1 0,-1 0,1 1,0 0,0-1,0 1,-1 2,-3 6,-1 1,2 0,0 0,0 0,1 1,1-1,0 1,1 0,-1 11,3 24,2 1,3 0,1-1,3 0,1 0,3-1,2 0,2-1,4 4,-6-7,-8-28,4 17,2 0,1 0,1-1,11 16,-23-46,-1 1,0 0,1-1,-1 0,1 1,0-1,0 0,0 0,0 0,0 0,0 0,1-1,-1 1,1-1,-1 1,1-1,-1 0,1 0,0 0,0 0,-1-1,1 1,0-1,0 1,0-1,0 0,0 0,-1 0,1-1,0 1,0-1,0 0,-1 1,1-1,1-1,11-8,0-1,-1-1,-1 0,0-1,0 0,-1-1,-1-1,0 0,-1 0,-1-1,0 0,1-5,40-81,-50 103,0-1,0 0,0 0,0 1,0-1,0 0,0 0,0 0,0 1,0-1,0 0,0 0,0 1,0-1,0 0,0 0,0 0,0 1,1-1,-1 0,0 0,0 0,0 0,0 1,0-1,1 0,-1 0,0 0,0 0,0 1,0-1,1 0,-1 0,0 0,0 0,1 0,-1 0,0 0,0 0,0 0,1 0,-1 0,0 0,0 0,1 0,-1 0,0 0,0 0,0 0,1 0,-1 0,0 0,0 0,1 0,-1-1,0 1,0 0,0 0,0 0,1 0,0 24,-1-23,0 11,-2-2,1 1,0-1,0 0,1 1,1-1,0 0,0 1,1-1,0 0,1 0,0 0,1-1,0 1,0-1,1 1,0-2,1 1,0 0,0-1,1 0,0-1,8 8,-10-12,-1 0,1 0,0 0,0-1,0 1,0-1,1-1,-1 1,0-1,1 0,0 0,-1 0,1-1,-1 0,1 0,0 0,-1-1,1 1,-1-1,1-1,-1 1,0-1,1 0,-1 0,0-1,0 0,0 1,-1-2,1 1,-1 0,2-3,2-5,-2-1,1 1,-1-2,-1 1,0-1,-1 1,-1-1,0-1,0 1,0-11,9-38,-12 62,0 0,1 0,-1 0,0 0,0 0,0 1,0-1,0 0,0 0,1 0,-1 0,0 0,0 0,0 0,0 0,0 0,1 1,-1-1,0 0,0 0,0 0,1 0,-1 0,0 0,0 0,0 0,0 0,1 0,-1 0,0 0,0-1,0 1,0 0,1 0,-1 0,0 0,0 0,0 0,0 0,0 0,1 0,-1-1,0 1,0 0,0 0,0 0,0 0,0 0,4 19,1 17,-4-19,1 1,1-1,1 0,0 0,1 0,1-1,0 0,1 0,4 5,-10-18,2 0,-1 0,0 0,0 0,1 0,0-1,0 1,-1-1,1 0,1 0,-1 0,0 0,0 0,1-1,-1 1,1-1,-1 0,1 0,0 0,-1-1,1 1,0-1,-1 0,1 0,0 0,-1-1,1 1,0-1,-1 0,1 0,1 0,4-3,0 0,-1 0,1-1,-1 0,0 0,0-1,0 0,-1-1,0 1,0-1,3-5,6-9,-1-1,-2 0,0-2,-1 1,-1-1,-1-1,-2 0,0 0,-2-1,2-13,3-37,-3 1,-4-1,-2-2,-2-11,-4 0,-3 1,-5-3,-7 16,10 73,5 21,-1 302,5-307,-2 89,4 0,6 0,3-1,19 68,-27-155,2 0,0 0,1 0,0-1,1 1,1-2,8 12,-14-21,0-1,1 0,-1 0,1 0,0 0,0 0,0-1,1 0,-1 1,0-1,1 0,0-1,-1 1,1-1,0 1,0-1,0 0,0 0,0-1,0 1,0-1,0 0,0 0,0 0,0-1,0 0,0 1,0-1,-1-1,1 1,0 0,1-2,15-9,-1 0,0-2,-1 0,0-1,-2-1,0-1,0 0,-2-1,0 0,8-16,5-4,-22 54,-11 31,3-27,0 0,2 0,0 1,1-1,3 16,-2-32,0 0,0 0,0 0,1 0,-1 0,1 0,0 0,0-1,0 1,1-1,-1 1,1-1,0 0,0 0,0 0,0-1,1 1,-1-1,1 0,-1 1,1-2,0 1,0 0,0-1,0 0,0 0,0 0,0 0,0 0,0-1,1 0,-1 0,0 0,0-1,0 1,0-1,1 0,1 0,31-8</inkml:trace>
  <inkml:trace contextRef="#ctx0" brushRef="#br0" timeOffset="-98355.09">2594 939,'-14'-9,"-7"-5,-1-5,-3-2,4 4</inkml:trace>
  <inkml:trace contextRef="#ctx0" brushRef="#br0" timeOffset="-98103.716">1965 752,'30'-13,"29"-8,29-1,19 2,11 5,-13 4</inkml:trace>
  <inkml:trace contextRef="#ctx0" brushRef="#br0" timeOffset="-97864.332">3235 1181,'0'-1,"-10"-126,8 122,1-1,-1 1,0-1,0 1,-1-1,1 1,-1 0,0 0,-1 1,1-1,-1 1,0-1,0 1,0 0,-1 0,1 1,-1 0,0-1,0 2,-3-2,4 2,-1 0,0 1,1 0,-1 0,0 1,0-1,0 1,0 0,0 0,0 1,1-1,-1 1,0 0,0 0,1 1,-1 0,0-1,1 1,0 1,-1-1,1 1,0 0,0 0,1 0,-3 2,-3 3,-1 1,1 1,1 0,0 0,0 1,1 0,0 0,1 0,1 2,1-5,0 1,1 0,0 0,1 0,0 1,1-1,-1 1,2-1,0 0,0 1,1 4,-1-10,1 1,0-1,0 0,0 0,1 0,-1 0,1 0,0 0,0 0,1-1,-1 1,1-1,0 1,0-1,0 0,0 0,0-1,1 1,-1 0,1-1,0 0,-1 0,1 0,0-1,0 1,1-1,6 1,0-1,1 0,-1-1,0 0,0-1,0-1,1 1,-1-2,0 1,-1-2,1 1,-1-2,1 1,-1-1,0-1,-1 0,0 0,0-1,0 0,0 0,-1-1,-1 0,1-1,1-3,-4 7,-1-1,1 1,-1-1,0 0,0-1,-1 1,0-1,0 0,-1 0,1 1,-1-2,-1 1,0 0,0 0,0 0,-1-1,0 1,0 0,0 6,0-1,0 1,-1 0,1 0,0 0,-1 0,1 1,-1-1,1 0,-1 0,1 0,-1 0,0 0,1 0,-1 1,0-1,0 0,1 1,-1-1,0 0,0 1,0-1,0 1,0-1,0 1,0 0,0-1,0 1,0 0,0 0,0 0,0 0,0 0,0 0,0 0,0 0,0 0,0 0,0 1,0-1,0 0,0 1,0-1,0 0,0 1,0 0,0-1,0 1,0-1,1 1,-1 0,0 0,1-1,-1 1,0 0,1 0,-1 0,1 0,-1 0,1 0,-1 0,-2 4,0-1,1 1,-1 0,1-1,0 1,0 0,0 0,1 1,0-1,0 0,0 0,1 1,-1-1,1 0,1 1,-1-1,1 0,0 0,0 1,0-1,1 0,0 0,0 0,0 0,0-1,1 1,0-1,0 1,0-1,0 0,1 0,3 3,3-1,0 1,0-2,0 0,1 0,-1-1,1 0,0-1,1 0,3 0,51 9</inkml:trace>
  <inkml:trace contextRef="#ctx0" brushRef="#br0" timeOffset="-95652.637">7539 378,'-66'688,"64"-654,-1-24,0-25,-25-274,9-205,21 395,2 85,1 18,3 24,16 80,-17-66,2 0,2 0,2-1,1 0,2-1,7 9,-22-46,0 1,1-1,-1 0,1 1,0-1,-1 0,2 0,-1 0,0 0,0-1,1 1,0 0,-1-1,1 0,0 0,0 0,0 0,0 0,1 0,-1-1,0 0,1 0,-1 0,1 0,-1 0,1 0,0-1,-1 0,1 0,-1 0,1 0,0-1,0 1,8-9,0 0,0 0,-1-2,-1 1,1-1,-2 0,1-1,-2-1,0 1,0-1,5-12,-12 22,117-245,-113 238,-9 25,-21 65,3 1,4 0,4 2,3 0,3 0,4 12,4-82,0 1,0-1,2 1,0-1,0 1,1-1,1 0,0 0,0 0,2-1,-1 1,2-1,0-1,0 1,1-1,0 0,1-1,0 0,1 0,6 4,38 15,-4-10</inkml:trace>
  <inkml:trace contextRef="#ctx0" brushRef="#br0" timeOffset="-95269.882">8422 980,'-23'-17,"0"1,-2 1,0 1,-1 1,0 2,-25-8,47 17,1 1,-1 0,0 0,1 0,-1 0,0 1,1-1,-1 1,0 0,0 0,1 0,-1 1,0-1,1 1,-1 0,0 0,1 1,-1-1,1 0,0 1,-1 0,1 0,0 0,0 0,0 1,0-1,1 1,-1 0,1-1,-1 1,1 0,0 2,-3 3,1 0,0 1,1-1,0 1,0 0,1 0,0 1,1-1,0 0,0 0,1 1,0-1,1 1,0-1,0 0,1 0,0 0,1 0,0 0,0 0,1 0,0-1,3 5,-4-10,0 0,-1-1,1 1,0 0,1-1,-1 0,0 0,1 0,-1 0,1 0,-1-1,1 1,0-1,0 0,0 0,0-1,0 1,0-1,-1 0,1 0,0 0,0 0,0-1,0 1,0-1,0 0,3-2,2 0,0-1,-1 0,0 0,0-1,0 0,0 0,-1-1,0 0,0-1,0 1,2-5,0-1,0-1,-1 0,-1 0,0-1,-1 0,0 0,-1-1,-1 1,0-1,-1 0,-1 0,0-1,-1 1,0-11,-4 95,3-60,0 0,1 0,0 0,0-1,1 1,0 0,0 0,1-1,0 1,1-1,0 0,0 0,1 0,0-1,0 0,1 1,0-2,0 1,0-1,1 0,0 0,0-1,1 0,35 12,-2-7</inkml:trace>
  <inkml:trace contextRef="#ctx0" brushRef="#br0" timeOffset="-93282.302">9050 793,'-7'-3,"0"1,-1 0,1 1,0 0,-1 0,1 1,-1-1,1 2,0-1,-1 1,1 0,-1 1,-2-1,-25 4,-1 1,1 2,1 1,-1 2,-5 4,38-15,0 0,1 0,-1 0,1 0,-1 1,1-1,-1 1,1-1,-1 1,1 0,-1-1,1 1,-1 0,1 0,0 0,0 0,-1 0,1 0,0 1,0-1,0 0,0 0,1 1,-1-1,0 1,0-1,1 1,-1-1,1 1,-1-1,1 1,0-1,0 1,0 0,-1-1,2 1,-1-1,0 1,0 0,0-1,1 1,59 33,-45-29,46 17,-44-18,-1 0,1 1,-1 1,0 1,-1 0,0 1,0 0,-1 1,0 1,-1 0,0 1,6 8,-16-17,-1 0,1 0,-1 0,0 0,0 0,0 1,-1-1,1 1,-1-1,0 1,0-1,0 1,0 0,-1-1,1 1,-1 0,0 0,0 0,-1-1,1 1,-1 0,1 0,-1-1,-1 1,1-1,0 1,-1-1,1 1,-1-1,0 0,-1 0,1 0,0 0,-1 0,1 0,-1-1,0 1,0-1,0 0,0 0,-1 0,1 0,0 0,-4 0,-11 1,-1-1,0-1,1-1,-1 0,0-1,1-1,-1-1,1-1,0-1,0 0,0-1,-10-6,3 4,-8 3,55 20,7-7,2-2</inkml:trace>
  <inkml:trace contextRef="#ctx0" brushRef="#br0" timeOffset="-90853.86">9665 726,'-18'-4,"0"1,-1 0,1 2,-1 0,0 1,0 1,1 0,-1 2,1 0,0 1,0 1,0 1,0 0,1 1,0 1,0 1,1 0,-2 2,15-8,-1 1,1-1,0 0,-1 1,2-1,-1 1,0 0,1 0,0 0,-1 1,2-1,-1 0,0 1,1-1,0 1,0-1,0 1,1 0,0-1,0 1,0 0,0-1,1 1,-1 0,1-1,0 1,1-1,-1 1,1-1,0 0,0 1,0-1,1 0,-1 0,1-1,0 1,0 0,2 1,13 8,0-2,0 0,1-1,1-1,0 0,0-2,0 0,1-1,0-2,0 0,0-1,0-1,1-1,19-1,12 1,1-1,0-4,0-1,-1-3,0-2,-1-3,19-8,-57 17,1-1,-2 0,1-1,-1 0,0-1,0-1,-1 0,0-1,0 0,-1-1,0 0,5-7,-14 15,-1 1,0-1,1 0,-1 1,0-1,0 0,0 0,0 1,0-1,0 0,-1 0,1 0,0 0,-1 0,0 0,1 0,-1 0,0 0,0-1,0 1,-1 0,1 0,0 0,-1 0,1 0,-1 0,0 0,0 0,1 0,-1 1,0-1,-1 0,1 0,0 1,-1-1,1 1,0-1,-1 1,-1-1,-9-3,0 1,-1 1,0 0,1 0,-1 1,0 1,0 0,0 1,0 1,0 0,-5 1,7-2,-1 1,1 0,0 1,1 0,-1 1,0 0,1 1,-1 0,1 1,0 0,0 0,1 1,0 0,0 1,0 0,1 0,0 1,0 0,1 0,0 1,1 0,-1 1,2-1,-2 5,5-11,1 0,1 0,-1 0,0 1,1-1,-1 0,1 0,0 1,0-1,1 0,-1 1,1-1,-1 0,1 0,0 0,0 1,0-1,1 0,-1 0,1-1,0 1,0 0,0 0,0-1,0 1,0-1,1 0,-1 0,1 0,-1 0,1 0,2 1,5 2,0 0,0-1,1 0,-1-1,1 0,0-1,-1 0,1 0,4-1,-5 0,1 0,0-1,-1 0,1-1,-1 0,1-1,-1 0,1 0,-1-1,0-1,0 1,0-2,-1 1,1-2,-1 1,0-1,-1 0,1-1,-1 0,-1 0,1-1,-1 0,3-5,-2 0,-3 35,6 82,-9-100,-1 0,1 0,-1-1,1 1,0-1,0 1,1-1,-1 0,1 0,-1 0,1 0,0-1,0 1,0-1,0 1,1-1,-1 0,1 0,-1-1,1 1,0-1,0 0,0 0,-1 0,3 0,0-1,-1 1,0-1,0-1,0 1,1-1,-1 0,0 0,0 0,0-1,0 0,0 0,-1 0,1 0,0-1,-1 0,0 0,0 0,0 0,0-1,0 0,-1 1,2-4,5-5,0-1,-2 0,1-1,-2 0,0 0,4-13,34-126,-44 151,1 0,-1 0,1 0,-1 0,1 1,-1-1,1 0,0 1,0-1,0 1,0 0,0 0,0 0,0 0,0 0,1 0,-1 0,0 1,0-1,1 1,-1-1,0 1,1 0,-1 0,1 0,-1 1,0-1,1 0,-1 1,0 0,0-1,1 1,-1 0,0 0,0 0,0 0,0 1,0-1,0 0,0 1,-1 0,2 0,9 4,2 0,-2-3,-1 1,0 0,0 0,0 1,0 1,-1 0,1 0,-2 1,1 0,-1 1,0 0,0 0,-1 1,-1 0,1 1,-1 0,-1 0,0 0,0 1,-1-1,1 5,-5 144,1-156,0 1,1-1,-1 0,1 0,0 0,0 0,0 0,0 0,1-1,-1 0,1 0,0 0,-1 0,1 0,0-1,0 1,0-1,0 0,0 0,0-1,1 1,-1-1,0 0,0 0,0-1,0 1,1-1,1 0,11 0,1-1,-1-1,1-1,-1 0,0-1,-1-1,1-1,-1 0,0-1,-1 0,11-9,-16 10,0 0,-1 0,1-1,-2 0,1-1,-1 0,-1 0,1-1,-2 0,1 0,-1-1,-1 0,0 0,-1 0,0 0,0-1,0-6,-3 12,-1 1,0-1,0 1,0-1,-1 1,0-1,0 1,0 0,-1-1,1 1,-1 0,-1 0,1 0,1 3,0 0,0 0,0 1,0-1,0 1,-1-1,1 1,0-1,-1 1,1 0,-1 0,1 0,-1 0,0 0,1 0,-1 0,0 0,0 1,1-1,-1 1,0-1,0 1,0 0,0-1,0 1,0 0,0 0,1 1,-1-1,0 0,0 1,0-1,0 1,0-1,1 1,-1 0,0 0,-1 0,-1 3,0-1,0 0,1 1,-1 0,1 0,0 0,0 0,0 1,0-1,1 1,0-1,0 1,0 0,1 0,-1 0,1 0,0 0,0 0,1 1,0-1,0 0,0 0,0 0,1 0,0 0,0 1,1-1,-1-1,1 1,0 0,1 1,4 5,2-1,0 1,0-2,1 1,0-1,0-1,1 0,0 0,1-1,0-1,0 0,0 0,0-1,1-1,0 0,0-1,0 0,3-1,31 8,1-2,0-2,0-3,1-1,-1-3,1-2,-1-1,42-11,-75 11,0 0,-1 0,0-2,0 1,0-2,-1 0,0 0,0-2,6-5,-15 11,0 0,-1 0,1 0,-1-1,0 0,0 0,0 0,0 0,-1 0,0 0,0-1,0 1,0-1,-1 1,0-1,0 0,0 0,0 0,-1 1,1-1,-1 0,-1 0,1 0,-1 0,0 1,0-1,0 0,-1 1,1-1,-1 0,0 1,-2-3,1 1,-1 0,0 0,0 0,-1 0,1 1,-1-1,-1 1,1 0,-1 1,1 0,-1 0,-1 0,1 0,0 1,-1 0,0 0,0 1,0 0,0 0,0 1,0 0,0 0,0 0,-1 1,1 0,0 1,0 0,-1 0,1 0,0 1,0 0,0 0,1 1,-1 0,1 0,-1 0,1 1,0 0,0 0,0 1,1-1,0 1,0 1,0-1,-1 3,3-4,0 1,1 0,-1 0,1 0,0 0,0 0,1 0,-1 0,1 1,1-1,-1 1,1-1,0 1,0-1,0 0,1 1,0-1,0 1,0-1,1 0,-1 0,1 1,1-1,-1-1,1 1,0 0,0-1,0 1,0-1,1 0,0 0,0 0,0-1,0 1,1-1,-1 0,1 0,2 1,0 0,0 0,0 0,1-1,0 0,-1 0,1 0,0-1,0-1,0 1,0-1,1-1,-1 1,0-1,0-1,1 0,-1 0,0 0,0-1,0 0,0-1,-1 0,1 0,-1 0,1-1,-1 0,0-1,-1 0,1 0,-1 0,0-1,0 1,-1-2,5-4,16-57,-39 89,13-16,-1 1,1 0,0 0,1 0,-1 0,1 0,1-1,-1 1,1 0,0-1,0 1,0-1,1 0,0 1,0-1,0-1,1 1,-1 0,1-1,0 0,0 0,1 0,0 0,-1-1,1 1,0-1,0 0,1-1,-1 0,1 1,-1-2,1 1,0-1,-1 1,1-2,4 1,16 4,0-1,0-1,0-2,0-1,0 0,0-2,0-2,0 0,4-2,32-10</inkml:trace>
  <inkml:trace contextRef="#ctx0" brushRef="#br0" timeOffset="-86893.668">13529 632,'6'0,"0"1,1-2,-1 1,0-1,1 0,-1 0,0 0,0-1,0 0,0 0,0-1,0 0,0 0,-1 1,40-19,-2-2,-1-2,0-1,-2-2,-1-2,-2-2,-1-1,0-3,-28 29,0-1,0 0,-1 0,0 0,-1-1,1-1,-2 1,1-1,-1 0,-1 0,0 0,0 0,-1-1,-1 0,1 0,-2 0,1 0,-2 0,1 0,-2 0,1 0,-2 7,1 0,-1 0,0 0,0 0,0 1,0-1,-1 1,0-1,1 1,-1 0,0 0,-1 0,1 0,0 1,-1-1,0 1,1 0,-1 0,0 0,0 0,0 1,0 0,0 0,-1 0,1 0,0 1,-1-1,1 1,0 0,-2 1,-2-1,0 0,0 1,0 1,0-1,0 1,0 1,0-1,1 1,-1 1,1-1,0 1,0 1,0-1,1 1,-5 5,3-2,1 1,0 1,1-1,0 1,1 0,-1 1,2-1,0 1,0 0,1 0,0 0,1 1,1-1,-1 0,2 3,-2 21,3 0,1 0,1 0,4 12,39 175,-26-138,-4 1,-3 1,-2 16,-17-7,4-114,8-14,2 1,1 0,2 0,1 1,2 0,0 1,5-3,-7 9,38-55,-49 79,0 1,0-1,0 0,0 0,0 1,0-1,0 0,-1 1,1-1,0 1,0 0,0-1,-1 1,1-1,0 1,0 0,-1 0,1-1,-1 1,1 0,-1 0,1 0,-1 0,1 0,-1 0,0 0,1-1,-1 1,0 0,0 0,0 0,0 0,0 0,0 0,0 0,0 0,0 0,0 0,-1 0,1 0,0 0,-1 0,1 0,-1 0,1 2,2 31,16 93,-17-122,1 0,0-1,0 1,0 0,1-1,0 1,0-1,0 0,0 0,1 0,0-1,-1 1,1-1,1 0,-1 0,0 0,1 0,-1-1,1 0,0 0,0 0,0 0,0-1,15 2,1-1,-1-1,0-1,1-1,-1 0,0-2,0 0,0-1,0-1,0-1,-1-1,0-1,-1 0,15-10,-23 14,0-1,0 0,-1 0,0-1,0-1,0 1,-1-1,0-1,0 0,0 0,-1 0,-1-1,0 0,0 0,0-1,-1 1,-1-1,2-4,-6 13,0-1,0 0,0 0,0 1,0-1,0 0,0 0,-1 0,1 1,-1-1,1 0,-1 1,1-1,-1 0,0 1,0-1,0 1,0-1,0 1,0 0,-1-1,1 1,0 0,-1 0,1 0,0 0,-1 0,0 0,1 0,-1 0,1 1,-1-1,0 1,0-1,1 1,-1-1,0 1,0 0,1 0,-2 0,-75 4,72-3,-1 0,1 1,0 0,0 0,0 1,1 0,-1 0,0 0,1 0,0 1,0 0,0 0,0 1,1-1,0 1,0 0,0 0,0 0,1 1,0-1,0 1,0 0,1 0,0 0,0 0,0 0,1 1,0-1,0 0,1 1,0-1,0 0,0 1,1-1,0 1,0-1,0 0,1 0,1 3,0-5,-1 0,1 0,1 0,-1 0,0-1,1 0,0 1,0-1,0 0,0-1,0 1,0-1,1 0,0 0,-1 0,1 0,0-1,0 0,-1 0,1 0,0-1,0 1,0-1,0-1,2 1,1-1,1 0,-1 0,1-1,-1 0,0-1,0 0,0 0,-1 0,1-1,-1 0,1-1,-1 0,-1 0,4-3,-5 3,-1 0,1 0,-1-1,-1 0,1 1,-1-1,0-1,0 1,0 0,-1-1,0 1,0-1,-1-2,-1 9,1 0,-1 1,0-1,0 0,0 0,1 0,-1 1,0-1,1 0,-1 0,0 0,0 0,1 0,-1 0,0 1,0-1,1 0,-1 0,0 0,1 0,-1 0,0 0,1 0,-1 0,0 0,0-1,1 1,-1 0,0 0,1 0,-1 0,0 0,0 0,1-1,-1 1,0 0,0 0,0 0,1 0,-1-1,0 1,0 0,0 0,1-1,-1 1,0 0,0 0,0-1,0 1,0 0,0-1,0 1,0 0,0-1,1 1,-1 0,0 0,-1-1,1 1,0 0,0-1,0 1,0 0,0 0,0-1,0 1,11 25,-9-20,2 9,1-1,0 0,1 0,0 0,1-1,1 0,-1 0,2-1,0 0,0 0,1-1,0 0,1-1,0 0,0-1,1 0,12 6,-21-13,1 0,-1 0,0 0,0-1,1 1,-1-1,0 0,0 0,1 0,-1 0,0-1,1 1,-1-1,0 0,0 0,0 0,0 0,0 0,0-1,0 0,0 1,0-1,-1 0,1 0,-1-1,1 1,-1 0,0-1,0 1,0-1,0 0,-1 0,2-2,36-108,-39 110,12-54,-7 28,2-1,1 1,1 1,1-1,3-3,-12 31,-1-1,0 0,0 1,1-1,-1 0,1 1,-1-1,1 1,0-1,0 1,-1-1,1 1,0 0,0-1,0 1,1 0,-1 0,0 0,0 0,1 0,-1 0,1 0,-1 0,1 0,-1 0,1 1,-1-1,1 1,-1-1,1 1,0 0,-1 0,1 0,0 0,-1 0,1 0,0 0,-1 0,1 0,0 1,-1-1,1 1,-1-1,1 1,0 0,-1 0,0 0,1-1,-1 1,1 1,8 12,0 1,-1 0,0 1,-2 0,0 0,0 0,-1 1,-1 1,0-3,12 48,-3 2,-3 0,-2 0,-4 1,-2 59,7 76,-9-188,0 0,-1 0,2 0,-1 1,2-1,0-1,1 1,0 0,0-1,2 0,4 10,-9-22,-1 1,1 0,-1-1,1 1,-1-1,1 1,-1 0,1-1,-1 1,1-1,0 0,-1 1,1-1,0 1,0-1,-1 0,1 0,0 1,0-1,-1 0,1 0,0 0,0 0,0 0,-1 0,1 0,0 0,0 0,0 0,-1 0,1-1,0 1,0 0,-1-1,1 1,0 0,-1-1,1 1,0-1,-1 1,1-1,-1 1,1-1,-1 1,1-1,-1 0,1 1,-1-1,1 0,-1 1,0-1,1 0,-1 0,18-42,-14 18,-1 0,-1-1,-1 1,-1-1,-1 1,-2-1,0 1,-2 0,-1 0,0 0,-2 1,-1 0,-1 0,-1 1,-1 1,-1 0,-1 0,-1 1,0 1,-2 1,0 0,-9-6,8 9,-1 2,-1 0,0 1,0 1,-22-9,16 8,22 6,20 5,-14 2,483-33,-447 29,1 0,0-1,-1-2,0-1,0-2,8-6,-22 0,-23 15,-1 1,0-1,0 1,0-1,0 1,1-1,-1 0,0 1,0-1,0 1,0-1,0 0,-1 1,1-1,0 1,0-1,0 1,0-1,-1 1,1-1,0 0,0 1,-1 0,1-1,0 1,-1-1,1 1,-1-1,1 1,-1 0,1-1,-1 1,1 0,-1-1,1 1,-1 0,1 0,-1-1,1 1,-1 0,1 0,-1 0,0 0,0 0,-13-5,0 1,-1 1,0 0,0 1,0 1,0 0,0 1,0 1,1 0,-1 1,0 1,-6 2,14-3,-1 0,0 1,1-1,0 2,-1-1,2 1,-1 1,0-1,-4 5,9-8,0 1,1-1,-1 1,1-1,-1 1,1-1,0 1,0 0,-1 0,1-1,1 1,-1 0,0 0,0 0,1 0,-1 0,1 0,-1 0,1 1,0-1,0 0,0 0,0 0,1 0,-1 0,0 0,1 0,-1 0,1 0,0 0,0 0,0 0,0 0,0 0,0-1,0 1,0 0,1-1,-1 1,7 4,-1 0,1-1,0 0,1 0,-1-1,1 0,0-1,0 0,0 0,0-1,1 0,-1 0,0-1,1 0,-1-1,1 0,-1-1,3 0,-1-1,0 0,0 0,-1-1,1 0,0-1,-1-1,0 0,0 0,0 0,-1-1,0-1,0 0,-1 0,1-1,-1 0,-1 0,0-1,0 1,-1-2,0 1,1-3,6 3,-12 33,-1-20,0 7,0 0,1 0,0 0,1 0,0 0,1-1,0 1,0-1,1 1,4 6,-5-13,-1 0,1 0,-1 0,1 0,0 0,1-1,-1 0,1 1,-1-1,1-1,0 1,0 0,0-1,1 0,-1 0,0 0,1-1,-1 1,1-1,0 0,-1 0,1-1,0 1,0-1,-1 0,2-1,2 0,0-1,0-1,0 1,0-2,0 1,-1-1,1 0,-1 0,0-1,0 0,-1 0,0-1,0 0,0 0,0 0,-1-1,0 0,-1 0,1 0,-1 0,-1-1,1 0,-1 1,-1-1,0 0,0-1,0 1,-1 0,0-1,0 1,-1 0,-1-8,-11-87,11 101,1 1,0-1,0 1,0-1,0 1,0-1,0 1,0-1,0 1,0-1,1 1,-1-1,1 1,-1 0,1-1,-1 1,1 0,0-1,0 1,0 0,-1 0,1 0,0-1,1 1,-1 0,0 1,0-1,0 0,1 0,-1 0,0 1,1-1,-1 0,0 1,1 0,0-1,58-3,-51 5,14-1,0 2,0 0,-1 2,1 0,-1 2,0 0,0 2,-1 0,1 2,-17-7,-1-1,0 2,0-1,0 0,0 1,-1 0,1-1,-1 1,0 1,0-1,-1 0,1 1,-1 0,0-1,0 1,0 0,-1 0,0 0,0 0,0 0,-1 0,1 0,-1 0,0 1,-1-1,1 0,-1 0,0 0,0 0,-1 0,0 0,0 0,0-1,0 1,0-1,-3 4,-17 34,14-30,1 1,1 0,0 0,1 0,1 1,0-1,-3 15,8-25,0 0,0-1,0 1,0 0,0 0,1 0,-1-1,1 1,0 0,0-1,0 0,0 1,0-1,0 0,0 0,1 0,-1 0,1-1,0 1,-1-1,1 1,0-1,0 0,0 0,0 0,0-1,0 1,0-1,0 0,0 1,0-1,0-1,0 1,0 0,0-1,0 1,2-2,36 0,0-1,-1-3,0-1,3-3,31-7</inkml:trace>
  <inkml:trace contextRef="#ctx0" brushRef="#br0" timeOffset="-85265.686">17085 953,'-19'-9,"0"0,0 1,-1 0,0 2,0 1,-17-3,33 8,1-1,0 1,0 0,-1 1,1-1,0 1,0-1,0 1,0 0,-1 0,1 1,1-1,-1 0,0 1,0 0,0 0,1 0,-1 0,1 0,0 0,-1 1,1-1,0 1,0-1,1 1,-1 0,1 0,-1 0,1 0,0 0,0 0,0 0,0 3,-1 2,0-1,1 1,0 0,1 0,0 0,0 0,0 0,1 0,0 0,1 0,0 0,0 0,2 3,-2-7,0 1,1-1,-1 1,1-1,0 0,0 0,0 0,1-1,0 1,-1-1,1 1,0-1,0-1,1 1,-1 0,1-1,-1 0,1 0,0 0,0-1,0 0,0 0,0 0,0 0,0-1,0 0,5 0,-2-1,1 0,0 0,-1-1,0 0,1-1,-1 0,0 0,0 0,-1-1,1 0,-1-1,1 0,-2 0,1-1,0 1,0-2,3-5,-1 0,-1-1,1 1,-2-1,0-1,-1 0,0 0,-1 0,0 0,-1-1,-1 0,1-9,8-187,-12 184,0-12,1-130,-13-69,5 201,7 37,0 1,1 0,-1-1,0 1,0-1,0 1,0-1,0 1,0-1,0 1,0-1,0 1,0 0,0-1,-1 1,1-1,0 1,0-1,-1 1,1-1,0 1,0-1,-1 0,1 1,0-1,-1 1,1-1,-1 0,1 1,-1-1,1 0,0 1,-1-1,1 0,-1 0,1 1,-1-1,0 0,1 0,-1 0,1 0,-1 0,1 0,-1 0,1 0,-1 0,1 0,-1 0,0 0,1 0,-1 0,1-1,-1 1,1 0,-1 0,1 0,-1-1,1 1,0 0,-1-1,1 1,-1-1,1 1,0 0,-1-1,1 1,0-1,-1 0,-12 43,3 0,1 1,1 0,3 0,0 35,4-62,-5 64,4 0,3 0,3 0,4 0,4 4,-10-72,-1 0,1 0,1 0,0-1,1 1,0-1,1 0,0 0,0-1,1 1,1-1,0 0,0-1,1 0,4 5,-9-13,0 1,0-1,1 0,-1 1,0-1,1-1,-1 1,0 0,1-1,-1 0,1 0,-1 0,1 0,-1 0,0-1,1 0,-1 1,0-1,1 0,-1-1,0 1,0 0,0-1,0 0,0 0,0 0,69-60,-44 31,-1-2,-2 0,-1-2,13-28,-27 52,-18 35,5-13,-2 3,2-7,0 0,0 1,0-1,1 1,0-1,1 1,0 0,0 0,1-1,0 1,0 0,0 0,1 0,1 0,-1-1,2 5,-1-9,0-1,0 1,0-1,0 0,1 0,-1 1,0-2,1 1,0 0,-1 0,1-1,0 0,0 1,0-1,0 0,0 0,0-1,0 1,0-1,0 1,0-1,0 0,0 0,0-1,0 1,0 0,0-1,2 0,82-35,-77 28,-1 1,0-1,0-1,-1 1,0-2,0 1,-1-1,0 0,-1 0,0-1,-1 0,0 0,-1 0,0-1,0 1,-2-1,1 0,-1-7,-3 39,-1 2,1-1,1 1,1-1,1 0,3 11,-4-27,0 1,1 0,0 0,0-1,1 1,0-1,-1 0,2 0,-1 0,1 0,-1 0,1-1,1 1,-1-1,0 0,1-1,0 1,0-1,0 0,1 0,-1 0,1-1,5 2,1 0,-1-1,1 0,0-1,0 0,0-1,0-1,0 0,0 0,0-1,0 0,0-1,0-1,-1 0,1-1,-1 0,0 0,0-1,0-1,-1 0,1 0,1-3,7-4,-1-2,0-1,0 0,-2-1,0-1,-1 0,-1-2,-1 1,0-2,9-20,4-26,-3-2,-3 0,-2-1,-4-1,-3-1,-3 0,-2-25,-5-93,-18 120,16 68,0 1,0-1,0 0,0 1,0-1,0 1,0-1,-1 1,1-1,0 1,-1 0,1 0,-1 0,0 0,1 0,-1 0,0 0,0 0,1 1,-1-1,0 1,0-1,0 1,0 0,0 0,0 0,1 0,-1 0,0 0,0 0,0 1,0-1,0 1,-1 0,-7 4,0 0,0 1,1 0,0 1,0-1,0 2,1 0,0 0,1 0,0 1,-3 4,-20 26,3 2,1 1,1 1,3 1,2 1,1 1,3 0,2 1,1 1,3 0,0 18,7-38,1 1,2-1,1 1,1 0,1-1,1 0,2 0,1 0,1-1,6 13,-7-24,0-1,1 1,0-1,1-1,1 0,1 0,-1-1,2 0,0-1,1 0,0-1,0-1,1 0,1 0,-1-2,2 0,14 6,-23-11,0 0,1-1,-1 0,1-1,0 1,0-1,-1-1,1 1,0-2,0 1,0-1,-1 0,1 0,0-1,-1 0,1-1,-1 1,0-1,0-1,0 1,0-1,0-1,-1 1,0-1,0 0,0-1,4-5,7-9,-1 0,-1-2,-1 0,-1 0,-1-1,-1-1,-1 0,-1-1,0-4,-7-11,-27 62,19-12,0-1,1 2,-1-1,2 0,0 1,0 0,1 0,-2 7,5-14,-1-1,0 1,1-1,0 1,0 0,0 0,0-1,0 1,1 0,0-1,0 1,0-1,0 1,0-1,1 1,-1-1,1 0,0 0,0 0,0 0,1 0,-1 0,1 0,-1-1,1 1,0-1,0 0,1 1,9 2,0 0,-1-1,1-1,0 0,1 0,-1-2,0 1,1-2,-1 0,1 0,-1-2,0 1,1-2,10-3,-13 4,0-1,0 0,0-1,0 0,-1-1,0 0,0-1,0 0,0 0,-1-1,0-1,-1 1,0-1,0-1,0 1,-1-1,0-1,-1 1,0-1,-1 0,0-1,3-8,-6 6,-7 16,-9 20,-3 69,18-88,-1-1,0 1,1-1,-1 0,1 1,0-1,0 0,0 1,1-1,-1 0,1 0,-1 0,1 0,0 0,0-1,1 1,-1 0,1-1,-1 0,1 1,0-1,-1 0,1-1,0 1,0 0,2-1,11 3,0-1,0-1,0 0,0-2,1 0,-1 0,0-2,0 0,0 0,0-2,0 0,0-1,-1 0,0-2,0 1,-1-2,10-6,91-63,-130 135,15-52,0 0,0 0,1 0,0 0,0 0,0 0,1-1,0 1,0 0,1-1,-1 1,1-1,0 0,0 0,1 0,0 0,0-1,0 1,0-1,1 0,-1 0,1-1,0 1,0-1,1 0,-1-1,0 1,1-1,0 0,0 0,-1-1,1 0,0 0,0 0,3-1,7-1</inkml:trace>
  <inkml:trace contextRef="#ctx0" brushRef="#br0" timeOffset="-85050.747">19505 565,'-9'-9,"-3"-1,0 2</inkml:trace>
  <inkml:trace contextRef="#ctx0" brushRef="#br0" timeOffset="-78695.415">4478 4175,'26'835,"-26"-816,28 706,3-445,15 237,-63 324,-1-401,18-349,4 0,4-1,16 67,-6-47,-5 0,-4 1,-5 0,-6 15,-12 318,5-312,-6 0,-8 12,6-37,6-78,5-29</inkml:trace>
  <inkml:trace contextRef="#ctx0" brushRef="#br0" timeOffset="-75701.142">4438 4188,'-14'-355,"15"228,0 125,1-1,-1 1,1 0,-1-1,1 1,0 0,0 0,0 0,0 1,0-1,0 0,0 1,1-1,-1 1,1 0,-1 0,1 0,-1 0,1 0,0 1,-1-1,1 1,0-1,-1 1,1 0,0 0,0 0,-1 1,1-1,0 1,-1-1,1 1,0 0,3 0,29 3,0 2,0 1,-1 2,22 8,82 20,-39-26,0-3,0-6,0-3,0-5,12-6,256-7,-285 24,0 3,28 9,135 13,-17-29,45-13,22 0,428-3,39 2,-457 0,-180 4,0 6,109 11,36 9,154-15,-245-3,519 8,70-1,-64-20,319-14,-486 29,-325 13,136-14,-346-1,0 1,0 0,-1 0,1 0,0 0,0 0,-1 0,1 0,0 1,0-1,-1 0,1 1,0 0,0-1,-1 1,1 0,-1 0,1 0,-1 0,1 0,-1 0,0 0,1 1,-1-1,0 0,0 1,0-1,0 1,0-1,0 1,-1-1,1 1,0 0,-1 0,1-1,-1 1,0 0,1 0,-1-1,0 1,0 0,1 16,0 0,2 0,0 0,1 0,1 0,0-1,2 0,1 2,11 33,-2 0,-2 1,-3 0,-2 1,-2 1,-1 27,-2 248,-5-141,12 47,-8-190,37 412,-21 20,-29 112,4-213,5-140,-10 0,-33 177,18-259,8 0,3 117,30 487,-8-452,-4-200,-5 0,-5 12,2-53,2 0,4 0,2 0,6 23,6-1,3-1,15 34,-35-119,1-1,0 1,0 0,0-1,1 1,-1 0,0-1,1 1,-1-1,1 1,-1-1,1 1,0-1,-1 1,1-1,0 1,0-1,0 0,0 0,1 1,-1-1,0 0,0 0,1 0,-1 0,0-1,1 1,-1 0,1 0,-1-1,1 1,-1-1,1 1,0-1,-1 0,1 0,0 0,-1 0,1 0,-1 0,1 0,0 0,-1-1,1 1,-1 0,1-1,0 0,-1 1,0-1,1 0,-1 0,1 0,-1 0,1 0,9-14</inkml:trace>
  <inkml:trace contextRef="#ctx0" brushRef="#br0" timeOffset="-73585.964">4585 9682,'-1'221,"16"505,-9-645,4 0,8 28,3-52,-20-56,0 0,-1 0,1-1,0 1,-1 0,1-1,0 1,0-1,0 1,-1-1,1 1,0-1,0 1,0-1,0 0,0 0,0 0,0 1,0-1,0 0,0 0,0 0,0 0,0-1,0 1,0 0,0 0,0 0,0-1,-1 1,1-1,0 1,0 0,0-1,0 0,-1 1,1-1,1 0,31-31,-28 26,10-11,0-1,1 2,1 0,0 1,1 1,1 0,0 2,1 0,0 1,1 1,0 1,0 1,1 0,0 2,0 1,17-2,0 6,0 2,0 2,-1 2,12 3,47 5,138 1,0-11,10-10,-1 0,649 19,199 28,-54-29,298 29,-848-26,314 17,-344-3,22-21,690-20,-859 13,-290-2,1-2,-1 0,0-1,0-1,16-8,48-13,-33 16,0 2,1 3,-1 1,17 3,-64 2,-4 1,1-1,-1 1,0-1,1 0,-1 1,0-1,1 0,-1 0,0 0,1 0,-1 0,0 0,1 0,-1 0,0 0,1-1,-1 1,0-1,0 1,1-1,-1 1,0-1,0 0,0 1,0-1,0 0,0 0,0 0,0 0,0 0,0 0,0 0,-1 0,1 0,0-1,-1 1,1 0,0-1,-12-15,-6-2</inkml:trace>
  <inkml:trace contextRef="#ctx0" brushRef="#br0" timeOffset="-71928.86">4505 7356,'46'13,"2"-3,0-2,0-2,0-2,0-2,36-4,-30 2,731-24,-382 10,112 21,482 6,475-22,-334-5,-220-1,-354-10,-81 2,175 26,-642-2,631 14,-450-24,-27 0,0 7,91 14,58 27,-383-38,41-2</inkml:trace>
  <inkml:trace contextRef="#ctx0" brushRef="#br0" timeOffset="-70382.497">4558 5405,'6'5,"-1"1,1-1,0-1,1 1,-1-1,1 0,0 0,-1-1,2 0,-1 0,0-1,1 0,-1 0,1-1,-1 0,1 0,0-1,0 0,-1 0,8-1,0 1,392 15,-153-7,1-11,73-17,257-25,438 27,-159 43,669 49,46-65,242 17,-1063-18,-626 6,-95-14,-27 0,-25 0,-9-1</inkml:trace>
  <inkml:trace contextRef="#ctx0" brushRef="#br0" timeOffset="-68874.484">4599 9268,'743'-40,"-417"15,1089-24,-924 38,1016 2,-751-24,-43-1,-165 34,495-17,-155-18,-273 16,230 10,-635-5,-226 12,-7 0</inkml:trace>
  <inkml:trace contextRef="#ctx0" brushRef="#br0" timeOffset="-67382.846">9318 3667,'17'90,"-4"0,-4 2,-3 25,1-2,40 407,-6-82,-19 9,-24 529,-8-780,-20 83,-9 140,38 463,1-826,0 132,-18 116,-1-34,15 222,5-268,15 100,-4-149,-8-84,5-1,19 87,-5-106,-11-51</inkml:trace>
  <inkml:trace contextRef="#ctx0" brushRef="#br0" timeOffset="-65988.318">7071 3840,'-1'0,"0"-1,0 1,0-1,0 1,0-1,0 1,-1 0,1-1,0 1,0 0,0 0,-1 0,1 0,0 0,0 0,0 0,-1 0,1 1,0-1,0 0,0 1,0-1,0 1,0-1,0 1,-1 0,2-1,-1 1,0 0,0 0,0 0,0-1,0 1,1 0,-1 0,0 0,1 0,-1 1,1-1,-1 0,1 0,-1 0,1 0,0 0,0 1,-10 62,10-55,-2 107,11 90,-2-90,3 416,-23 3,1 272,11-451,-19 204,3 229,21-11,-18 77,9 64,-9-756,7-110,3 1,2 0,3 24,2-57,0-9</inkml:trace>
  <inkml:trace contextRef="#ctx0" brushRef="#br0" timeOffset="-64215.939">11938 3748,'20'67,"-4"2,-2 1,-4 0,-2 0,-4 0,-3 1,-5 33,4-30,7 334,23 68,-3 14,-24 193,-6-325,0-136,-16 76,-13 148,6 233,-1-69,27 272,15-586,-2-89,-13-198,-1 2,1 0,0 1,1-1,0 0,0 0,2 0,-1 0,1 0,1-1,0 1,0-1,4 5,0-5</inkml:trace>
  <inkml:trace contextRef="#ctx0" brushRef="#br0" timeOffset="-62715.589">2165 2023,'139'78,"396"189,-471-227,-3 2,-1 4,-2 1,-3 4,-1 1,17 27,-13-15,3-3,2-3,3-2,19 9,-5-13,-57-40,1 1,-2 2,0 0,-1 2,-1 0,0 1,-1 1,-1 1,-1 0,-1 2,10 16,-17-19,-5-8,1-1,1 1,0-1,0 0,1-1,0 0,1 0,3 3,41 30,-38-32,0 0,-2 1,1 1,-1 0,-1 0,4 6,4 12,-16-24,0-1,0 1,0-1,1 0,0 0,0 0,1 0,-1 0,1-1,0 0,0 0,0-1,1 1,-1-1,4 1,102 51,-82-36,-24-16</inkml:trace>
  <inkml:trace contextRef="#ctx0" brushRef="#br0" timeOffset="-61912.491">4291 2357,'0'115,"-5"-1,-16 84,22-230,50-388,-48 384,-1 2,2 0,1 0,2 0,3-7,-10 40,0-1,0 0,0 0,0 0,0 1,1-1,-1 0,1 1,-1-1,1 0,0 1,0-1,0 0,0 1,0-1,0 1,0 0,0-1,0 1,1 0,-1 0,1 0,-1 0,1 0,-1 0,1 0,-1 0,1 0,0 1,0-1,-1 1,1-1,0 1,0 0,-1 0,1 0,0 0,0 0,0 0,-1 0,1 1,1-1,5 8,-1 0,0 0,0 0,-1 1,0 0,0 1,-1-1,0 1,-1 0,0 0,-1 0,1 4,18 61,-4 1,-2 1,0 37,6 31,-20-133,-1-2,1 0,-1-1,2 1,-1 0,1-1,1 1,-1-1,2 0,-1 0,1-1,6 8,-11-15,1-1,0 1,-1-1,1 1,0-1,0 1,-1-1,1 0,0 0,0 1,-1-1,1 0,0 0,0 0,0 0,0 0,-1 0,1 0,0 0,0 0,0 0,0 0,-1 0,1-1,0 1,0 0,0-1,-1 1,1 0,0-1,-1 1,1-1,0 1,-1-1,1 0,-1 1,1-1,-1 1,1-1,-1 0,1 0,-1 1,1-1,-1 0,0 0,0 1,1-1,-1 0,0 0,0 0,0 0,0 1,0-1,0 0,6-20</inkml:trace>
  <inkml:trace contextRef="#ctx0" brushRef="#br0" timeOffset="-61636.21">4278 2477,'-14'0,"-6"0,-3 2,8 1,15 0,23-5,27-7,25-9,15-3,4-1,-5 4,-15 5,-23 4,-20 4</inkml:trace>
  <inkml:trace contextRef="#ctx0" brushRef="#br0" timeOffset="-60809.423">3569 2009,'-1'432,"-4"-382,4-50,0-1,0 0,0 1,0-1,0 0,0 0,0 0,0 0,0 0,0 0,0 0,1 0,-1 0,0 0,1 0,-1-1,1 1,-1 0,1 0,0-1,-1 1,1 0,0-1,0 1,0 0,0 0,0-2,-14-63,3-1,2 0,1-41,17 0,-8 103,0 1,0 0,1 0,0 0,0 0,0 1,0-1,0 0,1 1,-1-1,1 1,0 0,0 0,0 0,1 0,-1 1,1-1,-1 1,1 0,0 0,0 0,0 1,4-2,3 1,0 0,0 0,0 1,1 0,-1 1,1 1,-1 0,0 0,0 1,5 1,-11-2,0 1,0-1,0 1,0 0,0 0,-1 0,1 0,-1 1,1 0,-1 0,0 0,0 1,0-1,-1 1,1 0,-1 0,0 0,0 0,-1 1,1-1,-1 1,0 0,1 3,-2-2,0-1,0 1,-1 0,0-1,0 1,-1 0,0-1,0 1,0-1,0 1,-1-1,0 0,0 1,0-1,-1 0,0 0,0 0,0-1,0 1,-1-1,-1 1,-90 75,161-83,-59 3,0 1,0-1,0 1,0 1,0-1,0 1,-1 0,1 1,-1 0,0 0,1 0,-2 1,1-1,0 2,-1-1,1 0,-1 1,0 0,-1 0,1 1,-1-1,0 1,-1 0,1 0,-1 0,0 1,-1-1,1 1,-1 0,-1-1,1 1,-1 0,0 0,-1 0,0 0,0 0,0 1,-1 0,-1 0,1 0,-1 0,-1 0,1-1,-1 1,-1-1,1 0,-1 0,0 0,-1-1,0 1,0-1,0 0,-1 0,0-1,0 1,0-1,-1-1,1 1,-1-1,-3 1,-2 1,0 0,0-1,0-1,0 1,-1-2,1 0,-1-1,0 0,0 0,0-2,0 0,0 0,0-1,-3-1,-39-19,38 9</inkml:trace>
  <inkml:trace contextRef="#ctx0" brushRef="#br0" timeOffset="-59946.733">3075 3186,'2'102,"6"-129,-7 21,0-1,0 1,0 0,-1-1,0 1,0-1,-1 1,0-1,0 1,0 0,-1-1,0 1,0 0,-1 0,1 0,-1 1,-1-1,1 1,-1-1,0 1,0 0,0 1,-1-1,0 1,0-1,0 2,0-1,0 0,-1 1,0 0,0 0,0 1,0 0,0 0,-2 1,1 1,-1 0,1 0,-1 1,1 0,0 0,-1 1,1 0,0 0,0 1,0 0,0 0,0 1,1-1,0 1,-1 1,1-1,-4 6,-4 2,1 1,0 1,1 0,1 1,0 0,1 1,-1 2,3-5,1 0,0 0,1 0,0 1,1 0,1 0,0 1,1-1,0 1,1 0,1 0,1-1,0 1,0 0,2 0,0 0,0-1,1 1,1-1,1 1,0-1,1-1,0 1,1-1,0 0,2-1,-1 1,1-2,11 12,-7-13,1-1,0 0,1-1,0 0,0-1,0-1,1 0,0-2,0 1,1-2,-1 0,1-1,0-1,-1 0,1-1,0-1,-1-1,1 0,-1-1,1-1,-1-1,0 0,-1-1,1 0,-1-1,0-1,-1-1,0 0,0-1,-1 0,0-1,-1 0,2-3,26-33</inkml:trace>
  <inkml:trace contextRef="#ctx0" brushRef="#br0" timeOffset="-59489.085">1978 3025,'2'20,"4"19,4 13,4 12,-1 11,-1 7,-2 2,-3-4,-2-6,-5-11,-2-12,0-16,-3-20,-1-18,0-19,0-16,1-1</inkml:trace>
  <inkml:trace contextRef="#ctx0" brushRef="#br0" timeOffset="-59195.893">1925 3106,'-3'-21,"1"8,0 0,0 1,2-1,0 0,0 0,1 1,0-1,2-3,-3 15,1 0,-1 0,0 0,1 0,-1 0,1 0,-1 0,1 0,-1 1,1-1,0 0,-1 0,1 0,0 1,0-1,0 0,0 1,-1-1,1 1,0-1,0 1,0-1,0 1,0-1,0 1,0 0,1 0,-1 0,0 0,0-1,0 1,0 1,0-1,0 0,0 0,0 0,0 0,0 1,0-1,0 1,0-1,0 0,0 1,0 0,0-1,0 1,0 0,45 35,-5 7,-1 2,-3 2,-2 2,-1 1,17 37,-38-65,0 0,-1 0,-1 1,-1 1,-1 0,-1 0,-1 0,-1 1,-2 0,0 1,-2-1,0 1,-3 22,-1-39,-1 0,0 0,0 0,-1-1,0 1,0-1,-1 0,0 0,-1-1,0 1,0-1,0-1,-1 1,0-1,0 0,-1 0,0-1,1 0,-2-1,1 0,-1 0,-6 2,-12 4,0-2,-1-1,-1-1,1-1,-1-1,-21-1,31-2,-1 0,1-1,0-1,0-1,0-1,0 0,0-2,1 0,-10-4,6-3</inkml:trace>
  <inkml:trace contextRef="#ctx0" brushRef="#br0" timeOffset="-58417.291">5440 3145,'-6'3,"-1"0,1 0,0 1,0 0,0 0,1 0,-1 1,1 0,0 0,0 0,1 0,0 1,0 0,0 0,0 0,1 0,0 1,1-1,-1 1,1 0,0 0,1 0,0 0,0 0,0 0,1 0,0 0,0 0,1 0,0 0,0 0,1 0,0 0,0-1,0 1,1 0,0-1,0 0,1 0,1 2,1-1,1-1,-1 0,1 0,1 0,-1-1,1 0,0 0,0-1,1 0,-1 0,1-1,0 0,0-1,0 0,0 0,0-1,4 0,-7 0,-1-1,0 0,0 0,0 0,0-1,1 0,-1 0,0 0,0-1,0 1,-1-1,1 0,0-1,-1 1,1-1,-1 0,0 0,0 0,0-1,0 0,-1 1,1-1,-1 0,0-1,0 1,-1 0,1-1,-1 0,0 1,0-1,0-3,0 2,-1-1,0 0,0 0,-1 0,0 0,0 0,-1 0,0 0,0 0,0 0,-1 0,0 1,0-1,-1 1,0-1,0 1,-1 0,1 0,-1 0,0 1,-4-4,0 0,0 0,-1 0,0 1,0 1,-1-1,0 2,0-1,0 1,-1 1,0 0,0 0,-3 0,11 4,0 0,1 0,-1 0,0 0,0 0,0 0,0 1,0 0,0-1,0 1,0 0,0 0,0 1,0-1,0 1,0-1,0 1,0 0,0 0,0 0,1 1,-1-1,0 1,1-1,-1 1,1 0,0 0,-1 0,1 0,0 0,0 1,1-1,-1 1,0-1,1 1,-1 0,0 2,1-1,1 0,-1 0,1 0,0 0,0 0,0 0,1 0,-1-1,1 1,0 0,0 0,0 0,1-1,-1 1,1 0,0-1,0 0,0 1,0-1,1 0,-1 0,1 0,0 0,0-1,0 1,0-1,2 1,5 4,0-1,0 0,1-1,0 0,0-1,0 0,1 0,7 0,127 4,-76-14</inkml:trace>
  <inkml:trace contextRef="#ctx0" brushRef="#br0" timeOffset="-58140.03">5976 3252,'-11'24,"5"-12,0 0,1 0,0 1,1-1,0 1,1 0,0 0,1 0,1 0,0 1,1-1,0 1,1-10,-1 0,1-1,1 1,-1-1,0 1,1-1,0 0,0 1,0-1,0 0,0 0,1 0,-1-1,1 1,0-1,0 1,0-1,0 0,0 0,0 0,1 0,-1-1,1 1,-1-1,1 0,-1 0,1 0,0-1,0 1,0-1,5 1,0-1,1 0,-1 0,0-1,0-1,0 1,1-1,-2-1,1 0,0 0,6-4,-8 5,0-2,0 1,0-1,-1 0,0 0,0-1,0 1,0-1,-1-1,0 1,0-1,0 0,-1 0,0 0,0-1,0 1,-1-1,0 0,0 0,-1 0,0-1,0 1,-1-1,0 1,0-1,-1 1,0-1,0 1,-1-1,0 1,0-1,0 1,-1 0,0 0,-1-1,0 0,-2 0,-1 1,1 0,-1 0,0 0,-1 1,1 0,-1 0,-1 0,1 1,-1 0,0 1,0 0,0 0,-1 1,1-1,-9 0,12 2,1 1,-1 0,1 0,-1 1,0-1,1 1,-1 0,0 0,0 0,1 1,-1 0,0 0,1 0,-1 0,1 1,-1 0,1 0,0 0,0 0,0 1,0 0,0 0,1 0,-1 0,1 0,0 1,-1-1,2 1,-1 0,0 0,1 0,-2 4,2-2,0 1,0-1,0 1,1-1,0 1,1 0,0-1,0 1,0 0,0-1,1 1,1-1,-1 1,1-1,0 1,0-1,1 0,-1 0,1 0,4 5,20 31</inkml:trace>
  <inkml:trace contextRef="#ctx0" brushRef="#br0" timeOffset="-57563.064">7713 3119,'-5'7,"0"0,0 0,1 1,0-1,1 1,0 0,0 0,0 1,1-1,0 0,1 1,0 0,0-1,1 1,0-1,1 1,0 0,0-1,0 1,1-1,1 0,-1 0,1 0,1 0,0 0,0 0,0-1,1 0,0 0,0 0,1 0,0-1,0 0,3 2,-1-2,0-1,1 1,0-1,0-1,0 0,1 0,-1-1,1 0,0 0,0-1,0-1,0 0,1 0,-5 0,-1-1,0-1,0 1,0-1,0 1,0-1,0-1,0 1,0-1,-1 0,1 0,0 0,-1-1,0 1,1-1,-1 0,0 0,0-1,-1 1,1-1,-1 0,0 0,0 0,0 0,0-1,0-2,1-2,-1 0,0 0,-1 0,0 0,-1 0,0-1,0 1,-1 0,0-1,-1 1,0 0,0-1,-1 1,0 0,-1 0,1 0,-2 0,0 1,0-1,0 1,-1 0,0 0,-1 1,0-1,0 1,0 0,-1 1,0 0,0 0,-1 0,0 1,0 0,-7-3,11 6,-1 0,0 1,0 0,0 0,0 0,0 0,0 1,0 0,-1 0,1 1,0-1,0 1,0 0,0 0,0 1,0-1,1 1,-1 0,0 0,1 1,-1-1,1 1,0 0,0 1,0-1,1 1,-1-1,1 1,-1 0,1 0,1 0,-1 1,0-1,1 1,0 0,0-1,1 1,-1 0,1 0,0 0,0 2,0 1,0 0,1 0,0 0,0 0,0 0,1 0,1 0,-1-1,1 1,1 0,-1-1,1 1,0-1,1 0,0 0,0 0,1 0,0-1,0 0,0 0,1 0,-1-1,1 1,1-1,-1-1,1 1,1-1,43 27</inkml:trace>
  <inkml:trace contextRef="#ctx0" brushRef="#br0" timeOffset="-57306.111">8262 3065,'-7'-4,"0"9,4 16,2 15,3 16,2 12,2 9,5 3,5-4,-1-14</inkml:trace>
  <inkml:trace contextRef="#ctx0" brushRef="#br0" timeOffset="-56867.537">10494 2999,'0'11,"0"15,0 15,0 14,0 9,-2 5,-1-1,0-2,3-5,6-12,2-13</inkml:trace>
  <inkml:trace contextRef="#ctx0" brushRef="#br0" timeOffset="-56578.296">10748 3012,'-3'25,"3"19,4 15,8 9,7 6,6 1,2-1,-2-3,-6-15</inkml:trace>
  <inkml:trace contextRef="#ctx0" brushRef="#br0" timeOffset="-56168.039">12820 2945,'-4'11,"-5"18,-2 15,-2 14,2 10,2 8,3 2,2-6,7-7,9-16,15-16,15-15,1-11</inkml:trace>
  <inkml:trace contextRef="#ctx0" brushRef="#br0" timeOffset="-55875.801">13301 3252,'-4'1,"0"-1,0 0,0 1,1 0,-1 0,0 0,0 0,1 1,-1 0,0 0,1 0,0 0,-1 0,1 0,0 1,0 0,0-1,1 1,-1 0,1 1,-1-1,1 0,0 1,0-1,1 1,-1-1,1 1,0 0,0 0,0 0,0 0,0-1,1 1,0 0,0 0,0 0,0 0,1 0,0 0,0 0,0 0,0 0,0-1,1 1,-1 0,1-1,1 1,6 5,0-2,1 1,1-2,-1 1,1-1,0-1,0 0,1 0,-1-1,1-1,0 0,0-1,1 0,-1-1,0 0,0 0,1-2,-1 0,0 0,11-3,-9 2,0-1,0 0,-1-1,0-1,1 0,-2-1,1 0,-1-1,9-5,-18 9,1 0,0 1,0-1,-1 0,0-1,1 1,-1-1,-1 1,1-1,0 0,-1 0,0 0,0 0,0 0,0-1,-1 1,0-1,0 1,0-1,0 1,-1-1,1 0,-1 1,0-1,-1 1,1-1,-1 0,0 1,0-1,-2-2,-2-4,-2 1,0 0,0 1,0 0,-1 0,-1 0,1 1,-1 0,-1 1,1 0,-1 0,-1 1,1 0,-1 1,0 0,0 1,-1 0,1 1,-1 0,0 1,1 0,-1 1,0 1,0-1,-5 2,-8 1,0 2,0 0,1 2,-1 1,1 1,1 0,-1 2,1 1,1 1,0 1,1 0,-15 14,-28 21</inkml:trace>
  <inkml:trace contextRef="#ctx0" brushRef="#br0" timeOffset="-53566.99">3248 8145,'-4'23,"-2"21,-2 19,0 12,2 8,1 2,3-3,0-12,2-17</inkml:trace>
  <inkml:trace contextRef="#ctx0" brushRef="#br0" timeOffset="-53309.675">3743 8159,'-3'20,"0"21,-4 21,-4 21,-3 14,-3 7,0 1,2-16</inkml:trace>
  <inkml:trace contextRef="#ctx0" brushRef="#br0" timeOffset="-52868.86">3382 9803,'-9'20,"-6"23,1 21,2 14,3 10,5 4,9-2,7-10,2-19</inkml:trace>
  <inkml:trace contextRef="#ctx0" brushRef="#br0" timeOffset="-52560.457">3650 10204,'-2'10,"0"0,2-1,-1 1,1 0,0 0,1 0,0 0,1 0,0-1,1 1,-1 0,2-1,0 0,0 0,0 0,1 0,0-1,1 0,0 0,0 0,1-1,0 0,0 0,1-1,0 1,0-2,0 1,2 0,1-3,0 0,0 0,1-1,-1 0,0-1,1 0,-1-1,0 0,1-1,-1 0,0-1,1 0,-1-1,0 0,-1-1,1 0,-1-1,1 0,-1-1,-1 0,1 0,-1-1,0 0,-1-1,1 0,-1 0,-1 0,0-1,0-1,-1 1,0-1,-1 0,3-6,-6 11,-1 0,0 0,0 0,-1 1,1-1,-1 0,0 0,0 0,-1 0,0 0,1 0,-2 0,1 1,0-1,-1 0,0 1,0-1,0 1,-1 0,0-1,1 1,-1 0,-1 1,1-1,-1 1,1-1,-1 1,-6-5,0 0,-1 1,0 1,0 0,0 0,-1 1,1 0,-1 1,0 1,-2-1,0 2,-1 0,0 1,0 0,0 1,0 0,1 2,-1 0,0 0,1 1,-1 1,1 1,0 0,0 1,1 0,0 1,0 0,0 1,1 1,0 0,1 0,0 1,1 1,0 0,0 0,-2 5,-29 43</inkml:trace>
  <inkml:trace contextRef="#ctx0" brushRef="#br0" timeOffset="-54218.727">3182 6341,'0'12,"0"0,1 0,0 0,1 0,0 0,1 0,4 9,-6-17,1-1,-1 0,1 0,0 0,0 0,0 0,0 0,0 0,1-1,0 1,-1-1,1 1,0-1,0 0,0-1,0 1,0 0,0-1,1 1,-1-1,0 0,1 0,-1-1,1 1,0-1,-1 1,1-1,1-1,3 0,0-1,-1 0,1-1,-1 0,0 0,0-1,0 0,0 0,-1 0,1-1,-1 0,0 0,-1-1,1 0,-1 0,0 0,-1 0,1-1,-1 0,-1 0,1 0,-1 0,0 0,-1-1,0 0,0 1,0-1,-1 0,-1 0,1 0,-1 0,0 1,-1-1,0 0,0 0,-1 0,0 1,0-1,-1 1,0-1,0 1,-1-1,-1 1,0 1,-1 1,1-1,-1 1,-1 0,1 0,0 0,-1 1,0 0,0 0,-1 1,1 0,0 0,-1 1,0 0,0 1,0-1,1 1,-1 1,0-1,0 1,0 1,-6 0,3 0,0 1,1 0,-1 0,1 1,-1 0,1 1,0 0,1 1,-1 0,1 0,0 1,0 0,0 1,1 0,0 0,1 1,-3 3,7-8,0 0,1 1,0-1,-1 0,1 1,1-1,-1 1,0 0,1 0,0 0,0 0,0-1,0 1,1 0,0 1,-1-1,1 0,1 0,-1 0,1 0,-1 0,1 0,0 0,1-1,-1 1,1 0,-1 0,1-1,0 1,1-1,-1 0,3 3,38 28,7-7</inkml:trace>
  <inkml:trace contextRef="#ctx0" brushRef="#br0" timeOffset="-53999.797">3716 6126,'-2'-2,"-1"6,0 14,-1 17,-3 19,-3 15,2 16,-2 8,2 4,2 5,2-16</inkml:trace>
  <inkml:trace contextRef="#ctx0" brushRef="#br0" timeOffset="-54943.168">2821 4710,'67'84,"-62"-73,1 0,1-1,0 0,0 0,1 0,0-1,1-1,0 1,0-1,1-1,0 0,0 0,1-1,0 0,0-1,0 0,0-1,1 0,0-1,0 0,-7-3,0 0,0 0,0 0,0-1,0 0,0 0,0 0,0 0,0-1,-1 0,1 0,-1 0,1-1,-1 1,0-1,0 0,0 0,0-1,-1 1,1-1,-1 1,0-1,0 0,0-1,-1 1,1 0,-1-1,0 1,0-1,-1 0,1-2,2-4,-2 0,1 0,-2 0,1 0,-2 0,1 0,-1 0,-1 0,0-1,-1 1,0 0,-1 1,-3-11,2 12,0 0,-1 0,0 1,-1-1,0 1,0 0,0 1,-1-1,0 1,-1 1,0-1,0 1,0 1,-1-1,5 4,0 0,0 0,0 0,0 0,0 1,0 0,0 0,-1 0,1 0,0 1,-1-1,1 1,0 0,-1 1,1-1,0 1,-1-1,1 1,0 1,0-1,0 1,0-1,0 1,0 0,0 1,0-1,1 1,-1-1,1 1,0 0,0 0,-2 3,-2 3,0 1,1-1,0 1,0 1,1-1,1 0,0 1,0 0,1 0,1 0,0 1,0-1,1 1,0-1,1 1,1-1,-1 0,2 1,0-1,0 0,1 1,0-1,1-1,1 1,-1 0,2-1,-1 0,1-1,1 1,0-1,0 1,47 31,2-11</inkml:trace>
  <inkml:trace contextRef="#ctx0" brushRef="#br0" timeOffset="-54636.608">3609 4723,'-6'3,"1"1,-1 0,1 1,0-1,0 1,0 0,1 1,0-1,0 1,0 0,1-1,-1 2,1-1,1 0,-1 1,1-1,0 1,1-1,0 1,0 0,0 0,1 0,0 0,0 0,1-1,0 1,0 0,0 0,1-1,0 1,0-1,1 1,0-1,0 0,0 0,1 0,0 0,0-1,0 0,1 1,0-2,1 2,2 0,-1 0,1-1,1 0,-1 0,1-1,-1 0,1 0,0-1,1 0,-1-1,1 0,-1 0,1-1,-1-1,1 1,0-2,-1 1,4-2,-6 2,0-1,-1-1,1 1,-1-1,1 0,-1-1,0 1,0-1,0 0,0-1,-1 0,1 0,-1 0,0 0,0-1,0 0,-1 0,0 0,0 0,0-1,0 0,-1 0,0 0,0 0,-1 0,1-3,-1 3,-1 0,-1 0,1 0,-1 0,0 0,0 1,-1-1,1 0,-1 0,-1 0,1 0,-1 1,0-1,0 1,-1-1,0 1,0 0,0 0,0 0,-1 1,1-1,-1 1,-1 0,-1-2,-2-2,-2 0,1 1,-1 0,0 1,0 0,-1 1,0 0,0 0,0 1,0 0,-10-1,11 4,0-1,0 2,1 0,-1 0,0 0,0 1,0 1,0 0,1 0,-1 1,1 0,0 1,0 0,0 0,0 1,1 0,-1 0,-1 3,-7 6,2-1,0 2,0 0,2 1,0 0,0 1,2 1,-1 2,-28 52</inkml:trace>
  <inkml:trace contextRef="#ctx0" brushRef="#br0" timeOffset="-50357.197">8382 4495,'-18'21,"28"-53,78-220,-88 249,9-22,-9 26,0-1,0 0,0 1,0-1,0 0,0 0,0 0,0 1,1-1,-1 0,0 0,0 1,0-1,0 0,0 0,1 0,-1 1,0-1,0 0,0 0,1 0,-1 0,0 0,0 1,1-1,-1 0,0 0,0 0,1 0,-1 0,0 0,0 0,1 0,-1 0,0 0,0 0,1 0,-1 0,0 0,0 0,1 0,-1 0,0 0,0-1,1 1,-1 0,0 0,0 0,1 0,-1 0,0-1,0 1,0 0,0 0,1 0,-1-1,0 1,0 0,0 0,0-1,0 1,0 0,1-1,16 124,-9-57,-4 0,-2-1,-4 1,-2 0,-3 0,-3-1,-14 48,21-100,0-1,-1 0,-1 0,0-1,0 1,-1-1,-1 0,0 0,0-1,-1 0,-1 0,-29 7,51-23,66-11,1 3,1 3,26 3,-40 3</inkml:trace>
  <inkml:trace contextRef="#ctx0" brushRef="#br0" timeOffset="-49545.417">9986 4736,'2'-21,"0"0,2 0,0 0,2 1,0 0,1 0,4-6,0-2,101-263,-100 262,-12 29,0 0,0 1,1-1,-1 0,0 0,0 0,0 1,1-1,-1 0,0 0,0 0,1 0,-1 1,0-1,0 0,1 0,-1 0,0 0,0 0,1 0,-1 0,0 0,1 0,-1 0,0 0,0 0,1 0,-1 0,0 0,0 0,1 0,-1 0,0-1,1 1,-1 0,0 0,0 0,0 0,1-1,-1 1,0 0,0 0,0 0,1-1,-1 1,0 0,0 0,0-1,0 1,0 0,1 0,-1-1,0 1,0 0,0 0,0-1,2 28,-17 262,14-176,2-55,-2 1,-3-1,-10 51,-11-38,24-69,0 1,0-1,0 0,-1 0,1 1,-1-1,1 0,-1-1,0 1,0 0,0 0,0-1,0 1,0-1,0 0,0 1,-1-1,1 0,-1 0,1-1,0 1,-1 0,1-1,-1 0,1 1,-1-1,-1 0,1-1,1 0,0 0,-1 0,1 0,0-1,-1 1,1 0,0-1,0 0,0 1,0-1,1 0,-1 0,0 0,1 0,-1 0,1-1,0 1,0 0,0-1,0 1,0-1,0 1,1-1,-1 1,1-1,0 1,0-1,0 0,0 1,0-2,2 3,0 0,0-1,0 1,0 0,0 0,0 0,0 0,0 0,0 1,1-1,-1 1,0-1,0 1,1 0,-1 0,0 0,1 0,-1 0,0 0,1 1,-1-1,0 1,0 0,2 0,5 0,77 9,0-5,28-3,-29-5</inkml:trace>
  <inkml:trace contextRef="#ctx0" brushRef="#br0" timeOffset="-48712.403">8061 6568,'157'-290,"-38"40,-106 218,-6 24,-6 23,-37 263,29-205,3 0,5 62,6-62</inkml:trace>
  <inkml:trace contextRef="#ctx0" brushRef="#br0" timeOffset="-48209.198">9919 6608,'8'-39,"2"0,1 0,2 1,2 1,1 0,4-1,-10 14,80-158,-82 176,-7 21,-45 258,30-181,5 1,3 0,5 21,5-41</inkml:trace>
  <inkml:trace contextRef="#ctx0" brushRef="#br0" timeOffset="-46471.309">5508 8412,'13'-38,"2"1,2 0,1 1,14-18,-18 29,183-278,-179 278,-18 25,0 0,0 1,1-1,-1 0,0 0,0 0,0 0,1 0,-1 1,0-1,0 0,1 0,-1 0,0 0,-18 36,2 1,1 1,2 0,1 1,2 0,2 1,2-1,1 2,2-1,2 0,2 10,2-27,0 0,1-1,2 1,0-1,10 21,12 17</inkml:trace>
  <inkml:trace contextRef="#ctx0" brushRef="#br0" timeOffset="-45699.439">7901 8506,'-6'-9,"1"-1,0 0,1-1,0 1,1-1,0 1,0-1,1 0,1 0,0 0,0 0,1 0,1 0,0-1,0 1,1-1,6-27,2 1,1 0,14-31,33-77,-50 139,-9 27,-37 210,27-154,3 1,3 0,4 0,6 39,4-39</inkml:trace>
  <inkml:trace contextRef="#ctx0" brushRef="#br0" timeOffset="-36187.596">8382 7785,'-27'-13,"0"2,0 1,-1 1,0 1,-9 0,-28-5,0 3,-1 3,-48 1,-327 6,159-39,-74 38,215-12,-216-14,54 0,228 32,0 2,0 4,1 4,0 2,-13 9,53-17,11-3,1 1,1 1,-1 1,2 1,-1 1,1 0,1 2,-14 11,-139 131,165-144,0 1,1 0,0 0,1 0,1 1,0 0,0 0,1 0,1 1,0-1,1 1,0-1,1 1,1-1,0 1,1-1,0 0,1 1,3 6,-4-1,1 15,2-1,1 0,2 0,0 0,3-1,0 0,2-1,2-1,1 0,1-1,15 19,-3-17,3-2,0-1,2-1,1-2,1-2,0-1,2-2,1-1,0-3,16 5,85 39,-54-21,2-4,67 16,-108-38,2-1,0-3,0-1,1-3,0-2,22-3,464-12,-23-15,-112-12,-335 36,-1-4,0-2,0-3,-1-2,-1-4,29-12,31-29,-118 55,1 0,-1 0,0-1,0 1,0-1,-1 0,0-1,0 1,0-1,0 0,-1 0,0 0,0 0,-1 0,0-1,0 1,0-1,0-6,-2-193,-1 124,-3 1,-4 0,-4 0,-20-72,28 137,0 2,-1-1,-1 0,0 1,-1 0,-1 1,0-1,0 1,-2 1,1 0,-2 0,1 1,-2 0,1 1,-12-7,-3 4,-2 0,0 2,0 2,0 0,-1 2,-1 1,1 1,-1 2,-14 0,-78-7</inkml:trace>
  <inkml:trace contextRef="#ctx0" brushRef="#br0" timeOffset="-33137.567">7807 4268,'-15'40,"2"0,1 1,2 0,2 1,2 0,2 1,2-1,1 1,3 14,-2-40,0 96,0 46,-7-1,-13 50,-13-8,9-68,6 1,0 118,24-94,-1-102,-3 1,-2-1,-7 49,2-74,1-16,2-1,0 1,0-1,2 1,-1 0,2 0,0-1,0 1,1 0,1-1,2 7,82 193,-83-203,0 0,0-1,1 1,0-1,1 0,0 0,0-1,1 0,0 0,1 0,0-1,0 0,0-1,1 0,0 0,0 0,0-2,1 1,0-1,2 0,50 16,0-3,1-3,1-2,0-4,35 0,-16-1,1 3,30 11,-62-14,1-1,-1-4,1-1,-1-3,1-2,10-4,-6 2,98-2,72 8,92-4,-3-5,-84-25,-123 12,-81 18,31-5,0-3,0-2,39-17,-59 16,1-1,-2-3,0-1,16-13,-41 24,-2 1,1-2,-1 1,-1-2,1 1,-2-1,0-1,0 0,-1 0,0-1,-1 0,-1 0,0-1,4-11,-3-11,-1 0,-1-1,-3 1,0-1,-4-32,2-53,36-131,-21 175,-3-1,-2-31,4-425,-10 482,1-12,-2 0,-3 0,-3 0,-8-40,9 91,-13-70,3 0,2-48,9 104,-1 0,-1 0,-2 0,-1 1,-2-7,-69-235,74 260,0 0,0 0,-1 0,0 1,0-1,-1 1,-1 0,1 1,-1-1,0 1,-1 0,0 1,0 0,0 0,-3-2,-176-101,157 94,0 1,-2 1,0 2,0 1,-1 2,0 1,0 1,-1 2,-21 0,-485-13,520 17,-132 0,-102 17,-148 51,44 1,167-45,-2-8,-22-8,169-5,-1 3,1 1,1 2,0 2,0 2,-38 18,74-29,0 1,0 0,0 1,1 0,-1 0,1 1,0 0,0 0,0 1,1-1,0 1,0 1,1-1,0 1,0 0,0 0,1 1,0-1,0 1,1 0,0 0,0 0,0 4,-90 371,63-279</inkml:trace>
  <inkml:trace contextRef="#ctx0" brushRef="#br0" timeOffset="-10317.168">16924 2838,'2'0,"8"0,9 0,10 0,12 0,12 0,11 0,9 0,0-2,-3-1,-6 0,-10 1,-12 0,-10 1,-9 1,-6-3,-5 0</inkml:trace>
  <inkml:trace contextRef="#ctx0" brushRef="#br0" timeOffset="-5519.759">18555 2637,'0'-3,"1"0,-1 0,0 0,0 0,0 0,-1 0,1 1,-1-1,0 0,1 0,-1 0,-1 0,1 1,0-1,-1 1,1-1,-1 1,0-1,1 1,-1 0,0 0,-1 0,1 0,0 0,-1 0,1 1,-1-1,1 1,-1 0,1-1,-1 1,0 0,0 1,0-1,0 0,0 1,1 0,-1 0,0 0,0 0,0 0,0 0,0 1,0-1,0 1,0 0,1 0,-1 0,-9 4,1 0,0 0,1 1,0 1,0 0,0 0,1 1,0 0,0 0,1 1,0 1,1-1,0 1,0 0,1 1,0-1,1 1,-2 8,4-16,1 1,0 0,0 0,0-1,1 1,-1 1,1-1,0 0,0 0,0 0,1 1,0-1,0 0,0 0,0 1,0-1,1 0,0 1,0-1,0 0,0 0,1 0,0 0,-1 0,2 0,-1-1,0 1,1-1,-1 1,1-1,0 0,0 0,0 0,1 0,-1-1,1 1,-1-1,1 0,3 1,0-3,0 0,1-1,-1 1,0-2,0 1,0-1,0 0,-1 0,1-1,0 0,-1 0,0-1,0 0,0 0,0 0,0-1,-1 1,0-1,0-1,0 1,-1-1,0 0,0 0,0 0,-1 0,0-1,0 1,2-7,8-28,0-1,-3 0,-2 0,-1-1,-2 0,-2 0,-2 0,-5-36,4 51,-3-153,-3 167,-2 30,-5 34,2 1,2 0,3 1,1 23,1-49,2 0,1 0,1 0,1 0,1 0,2 0,0 0,2-1,1 1,1-1,1-1,1 0,4 6,-8-23,0 0,0 0,1 0,0-1,1 0,-1-1,1 0,0 0,1-1,-1 0,1 0,-1 0,1-2,0 1,1-1,-1 0,0-1,0 0,1 0,-1-1,1 0,-1-1,0 0,0-1,1 0,-1 0,0-1,0 0,-1 0,1-1,38-12</inkml:trace>
  <inkml:trace contextRef="#ctx0" brushRef="#br0" timeOffset="-5118.807">19076 2677,'-5'-7,"-2"1,1-1,-1 1,0 0,0 1,-1 0,0 0,0 0,0 1,0 0,-1 1,1 0,-1 0,0 1,0 0,0 0,0 1,0 1,0-1,-1 1,1 1,0 0,0 0,0 1,0 0,-1 1,3-1,0 1,-1 1,2-1,-1 1,0 1,1-1,0 1,0 0,0 0,0 1,1 0,0 0,0 0,1 0,0 1,0 0,0 0,1 0,0 0,1 1,-1-1,1 1,0 6,2-11,0 0,1 0,0 0,-1-1,1 1,1 0,-1 0,0 0,1-1,-1 1,1-1,0 1,-1-1,1 0,0 1,1-1,-1 0,0 0,1-1,-1 1,1 0,-1-1,1 0,0 1,0-1,0 0,-1 0,4 0,85 5,-81-6,0-2,0 1,0-2,-1 1,1-1,-1-1,1 1,-1-2,0 1,0-1,-1-1,1 1,-1-2,-1 1,1-1,-1 0,0 0,-1-1,1 0,-2 0,1-1,-1 0,0 0,-1 0,0 0,-1 0,0-1,0 0,-1 0,1-7,-2 16,-1 1,0-1,1 1,-1-1,0 1,0-1,1 0,-1 1,0-1,0 1,0-1,0 1,1-1,-1 0,0 1,0-1,0 0,-1 1,1-1,0 1,0-1,0 0,0 1,0-1,-1 1,1-1,0 1,-1-1,1 1,0-1,-1 1,1-1,0 1,-1-1,1 1,-1-1,1 1,-1 0,1-1,-1 1,1 0,-1-1,0 1,1 0,-1 0,1 0,-1 0,0-1,1 1,-1 0,1 0,-1 0,0 0,1 0,-1 1,0-1,1 0,-1 0,1 0,-1 0,0 1,-3 6,1 0,-1 1,1 0,1-1,-1 1,1 0,1 0,0 0,0 1,0-1,1 0,0 0,1 6,0-10,-1 1,1-1,0 0,0 1,1-1,-1 0,1 0,0 0,0 0,0 0,1 0,0-1,-1 1,1-1,0 0,0 1,1-2,-1 1,1 0,0-1,-1 1,1-1,0 0,1 0,7 3,1-1,-1 0,1 0,0-2,0 1,0-2,6 0,39 2</inkml:trace>
  <inkml:trace contextRef="#ctx0" brushRef="#br0" timeOffset="-4600.268">19812 2637,'-11'-1,"-11"-2,1 1,-1 1,1 1,-1 1,-9 1,27-1,0-1,-1 1,1 0,0 0,0 1,0-1,0 1,0 0,0 0,0 0,1 1,-1-1,1 1,-1 0,1 0,0 0,0 0,1 0,-1 1,0-1,1 1,0 0,0 0,0 0,1 0,-1 0,1 0,0 0,0 3,0-5,1 1,0-1,0 1,0 0,0-1,1 1,-1-1,1 1,-1-1,1 1,0-1,0 1,0-1,0 0,1 1,-1-1,1 0,-1 0,1 0,0 0,0 0,-1 0,1-1,1 1,-1-1,0 1,0-1,0 0,1 0,-1 0,1 0,-1 0,1 0,2-1,92 15,-97-15,239-13,-144 3,-3 11,-77 1,-1-1,1-1,0 0,0-1,0-1,0 0,-1-1,1 0,5-3,-16 5,0 0,0 0,0 0,0 0,0-1,0 0,0 1,-1-1,1-1,-1 1,1-1,-1 1,0-1,0 0,0 0,0 0,-1 0,1-1,-1 1,0-1,0 0,0 1,0-1,-1 0,1 0,-1 0,0 0,0 0,-1 0,1-1,-1 1,0 0,0 0,0 0,-1-1,0 1,1 0,-2-2,-2 1,0 0,0 0,0 0,-1 0,1 1,-1-1,0 1,-1 1,1-1,-1 1,1 0,-1 0,0 0,0 1,0 0,-1 0,1 1,0-1,-1 2,1-1,-1 1,1-1,-1 2,1-1,-1 1,1 0,-1 0,1 1,0 0,0 0,0 0,0 1,0 0,0 0,1 1,-1-1,1 1,0 0,0 1,1-1,-1 1,1 0,0 0,0 1,1-3,1 1,0-1,0 1,0 0,0 0,1 0,-1 0,1 0,0 0,0 0,1 1,-1-1,1 0,0 0,0 1,0-1,1 0,-1 0,1 1,0-1,1 0,-1 0,0 0,1 0,0 0,0-1,0 1,1-1,-1 1,1-1,0 0,0 1,0-2,0 1,2 1,22 10,1-5</inkml:trace>
  <inkml:trace contextRef="#ctx0" brushRef="#br0" timeOffset="-4343.393">20347 2130,'-16'0,"-12"4,-6 7,1 7,5 8,11 9,12 3,12 1,4-5</inkml:trace>
  <inkml:trace contextRef="#ctx0" brushRef="#br0" timeOffset="-4156.893">20427 2718,'6'16,"8"9,5 4,7-2,8-5,9-6,11-9,10-7,-5-4</inkml:trace>
  <inkml:trace contextRef="#ctx0" brushRef="#br0" timeOffset="4539.516">18823 4055,'-3'-6,"0"1,0 0,0 0,0 1,-1-1,0 1,0-1,0 1,-1 0,1 1,-1-1,0 1,0 0,0 0,0 1,0-1,-1 1,1 0,-1 0,0 1,0 0,1 0,-1 0,0 1,0 0,0 0,0 0,1 1,-1 0,0 0,0 0,1 1,-5 1,3 1,-1 1,1 0,0 0,0 1,0-1,1 1,0 1,0-1,1 1,-1 0,2 0,-1 1,1 0,0 0,0 0,1 0,0 0,1 0,0 1,-1 6,3-12,-1-1,1 0,0 1,0-1,0 0,1 0,-1 1,0-1,1 0,0 0,-1 1,1-1,0 0,0 0,0 0,1 0,-1 0,0 0,1-1,-1 1,1 0,-1-1,1 1,0-1,0 0,0 1,0-1,0 0,0 0,0 0,0 0,0-1,0 1,1 0,-1-1,0 0,0 1,1-1,-1 0,1 0,5 0,1-1,0 1,-1-1,1-1,-1 0,1 0,-1 0,0-1,0 0,1-2,4-1,0-2,-1 1,0-2,-1 0,0 0,0-1,-1 0,0-1,-1 0,0-1,-1 1,0-2,4-7,-3 1,-4 47,-5-23,1 1,-1 0,1-1,0 1,0-1,1 1,0-1,0 0,0 1,0-1,1 0,0-1,0 1,0 0,1-1,-1 0,1 1,0-2,0 1,1 0,-1-1,1 0,0 0,0 0,0 0,0-1,0 0,0 0,1 0,-1-1,1 0,-1 0,1 0,-1-1,4 0,2-1,0 0,0-2,0 1,0-1,0-1,-1 0,0-1,0 0,0 0,0-1,-1 0,0-1,0 0,-1 0,0-1,0 0,-1 0,0-1,0 0,-1 0,0-1,0 0,-1 0,-1 0,0-1,0 1,-1-1,0 0,-1 0,-1 0,1 0,3-25,-2 0,-1 0,-1-1,-3 1,0 0,-3 0,-1 0,-1 0,-3-1,9 33,0 1,1-1,-1 1,0 0,0 0,0 0,-1 0,1 0,-1 0,1 0,-1 0,0 1,0-1,-1 1,1-1,-2-1,3 4,0 0,-1 0,1 1,0-1,0 0,0 0,0 1,0-1,0 1,0-1,0 1,0-1,0 1,0 0,0-1,0 1,1 0,-1 0,0-1,0 1,1 0,-1 0,1 0,-1 0,0 0,1 0,0 0,-1 0,1 0,0 0,-1 0,1 0,0 1,0-1,0 1,-5 22,1 1,1 0,1 0,2 1,0-1,2 0,0 0,2 0,1 0,0-1,4 4,-3 1,2-1,2 0,0-1,2 0,0-1,2 0,1-1,1 0,2-2,0 0,9 9,-25-30,1 1,-1-1,0 1,1-1,0 0,-1 0,1 0,0 0,0 0,0-1,0 1,0-1,1 0,-1 0,0 0,1-1,-1 1,0-1,1 1,-1-1,1 0,-1 0,0-1,1 1,-1-1,1 0,-1 0,0 0,0 0,2-1,9-9,-1-1,0-1,0 0,-1-1,-1 0,0 0,-1-1,-1-1,0 0,3-8,-8 16,18-28,-21 36,0 0,-1 0,1 0,0 1,-1-1,1 0,0 1,-1-1,1 0,-1 1,1-1,-1 1,1-1,-1 1,1-1,-1 1,1-1,-1 1,1 0,-1-1,0 1,1-1,-1 1,0 0,0-1,0 1,0 0,1 0,-1-1,0 1,0 0,0-1,0 1,0 0,-1-1,1 1,0 0,0-1,0 1,0 0,-1-1,1 2,0-1,0 22,-1-20,0 0,0 1,1-1,-1 0,1 1,0-1,0 0,0 1,1-1,-1 0,1 1,0-1,0 0,0 0,0 0,0 0,1 0,0 0,-1 0,1 0,0 0,0-1,0 1,1-1,-1 1,1-1,-1 0,1 0,0 0,0-1,0 1,0 0,0-1,1 0,6 0,-1-1,1 0,0-1,-1 0,1-1,-1 0,1 0,-1-1,0 0,0 0,0-1,0-1,0 0,-1 0,0 0,0-1,-1 0,0-1,0 1,0-1,-1-1,1 1,-2-1,1 0,-1-1,-1 1,0-1,1-1,0-5,-1 3,-3 27,-2-9,1 0,-1 1,1-1,0 0,1 0,0 0,0 0,0 0,0 0,1 0,0-1,1 1,-1-1,1 1,0-1,0 0,1 0,-1 0,1 0,1 0,12 9</inkml:trace>
  <inkml:trace contextRef="#ctx0" brushRef="#br0" timeOffset="5016.76">19237 3748,'713'-10,"-706"10,27 0,-1 1,1 1,0 2,-1 1,0 2,0 1,27 11,-54-17,0 1,0 0,0 0,0 1,-1-1,1 1,-1 0,0 1,0 0,0-1,-1 1,0 1,0-1,0 1,-1-1,1 1,-2 0,1 0,0 1,-1-1,0 0,-1 1,0-1,0 1,0 0,0-1,-1 1,0 0,-17 101,17-106,-1 0,1-1,-1 1,1 0,0 0,0 0,0-1,0 1,0 0,0 0,0 0,1-1,-1 1,1 0,-1-1,1 1,-1 0,1-1,0 1,0 0,0-1,0 0,0 1,0-1,1 1,-1-1,0 0,1 0,-1 0,0 0,1 0,0 0,-1 0,1 0,-1-1,1 1,0-1,0 1,-1-1,1 1,0-1,0 0,0 0,-1 0,13-1,-1-1,0 0,0 0,0-2,0 1,-1-2,0 0,1 0,-2-1,1 0,-1-1,0-1,0 0,-1 0,0-1,3-3,36-50,-49 62,0 0,1 0,-1 0,0 0,1 0,-1 0,0 0,1 0,-1 0,1 0,-1 0,0 0,1 0,-1 0,0 0,1 0,-1 0,0 1,1-1,-1 0,0 0,0 0,1 1,-1-1,0 0,0 0,1 1,-1-1,0 0,0 1,0-1,1 0,-1 1,0-1,0 0,0 1,0-1,0 0,0 1,0-1,0 0,0 1,0-1,0 0,0 1,0-1,0 0,0 1,0-1,0 0,0 1,0-1,0 0,-1 1,1-1,0 0,0 1,0-1,-1 0,1 1,0-1,0 0,-1 0,1 0,0 1,-1-1,1 0,0 0,0 0,-1 0,1 4,-1 3,0 1,1-1,-1 1,2 0,-1-1,1 1,0-1,1 1,0-1,0 1,0-1,1 0,0 0,0 0,1-1,0 1,0-1,1 0,0 0,0 0,0-1,1 1,-1-1,1 0,3 0,80 27,-42-24</inkml:trace>
  <inkml:trace contextRef="#ctx0" brushRef="#br0" timeOffset="5421.755">21216 3948,'-14'-6,"7"3,-1-1,0 1,0 0,0 1,0 0,0 0,0 1,0 0,-1 1,1-1,0 1,-1 1,-1 0,8-1,1 1,-1 0,0-1,0 1,1 0,-1 0,0 0,1 0,-1 0,1 0,-1 1,1-1,0 0,0 1,-1-1,1 1,0-1,0 1,0 0,0-1,1 1,-1 0,0 0,1-1,0 1,-1 0,1 0,0 0,0 0,0 0,0 0,0 0,0-1,0 1,1 0,-1 0,1 0,-1 0,1-1,0 2,2 4,0-1,0 0,0 0,0 0,1 0,0 0,1-1,-1 0,1 0,4 4,7 1,1-1,0 0,0-1,1 0,0-2,0 0,1-1,-1-1,1-1,0 0,0-2,1 0,-1-1,0-1,0 0,6-3,-10 2,-1-1,1 0,-1-1,1 0,-1-2,0 1,-1-2,0 0,0 0,0-1,-1-1,0 0,-1-1,0 0,0-1,-1 0,4-7,-13 19,0-1,0 0,-1 1,1-1,0 0,-1 1,1-1,0 1,-1-1,1 1,0-1,-1 1,1-1,-1 1,1 0,-1-1,1 1,-1 0,0 0,1-1,-1 1,0 0,1 0,-1-1,0 1,0 0,0 0,0 0,0 0,0-1,0 1,0 0,0 0,0 0,0-1,-1 1,1 0,0 0,0-1,-1 1,6 22,-2-16,0 0,1-1,0 1,0-1,0 0,1 0,0-1,0 1,1-1,0 0,-1-1,2 0,-1 1,0-2,1 1,0-1,-1 0,2 0,-1-1,6 1,5 1</inkml:trace>
  <inkml:trace contextRef="#ctx0" brushRef="#br0" timeOffset="5605.572">21656 3613,'-9'-7,"0"-1,0-1</inkml:trace>
  <inkml:trace contextRef="#ctx0" brushRef="#br0" timeOffset="7848.147">23221 3827,'0'16,"0"12,0 8,0 3,0-2,2-3,1-7,2-7,1-7</inkml:trace>
  <inkml:trace contextRef="#ctx0" brushRef="#br0" timeOffset="8096.801">23221 3480,'-16'-7,"-8"-2,1 5,11 7,14 11,18 7,17 2,12 2,-3-3</inkml:trace>
  <inkml:trace contextRef="#ctx0" brushRef="#br0" timeOffset="8373.074">23488 3988,'35'-19,"-1"-1,-1-1,-1-2,-1-2,24-25,-48 44,-1 1,0 0,-1-1,1 1,-1-1,-1 0,1 0,-1-1,0 1,0-1,-1 0,3-6,-6 12,0 1,0 0,0-1,0 1,0-1,0 1,0-1,0 1,0-1,0 1,0-1,0 1,0-1,0 1,0-1,0 1,0-1,0 1,-1 0,1-1,0 1,0-1,-1 1,1 0,0-1,0 1,-1-1,1 1,-1 0,1 0,0-1,-1 1,1 0,-1 0,1-1,0 1,-1 0,1 0,-1 0,1 0,-1-1,1 1,-1 0,1 0,-1 0,1 0,-1 0,1 0,-1 1,1-1,-1 0,1 0,0 0,-1 0,1 0,-1 1,-27 10,19-6,0 1,0 0,0 0,1 1,0 0,0 0,0 1,1 0,0 1,1-1,0 1,1 0,-1 1,2 0,-1-1,1 2,1-1,0 0,0 1,1-1,0 7,2-13,0-1,0 0,1 0,0 0,-1 0,1 0,0 0,0 0,1 0,-1-1,0 1,1 0,0-1,0 1,0-1,0 1,0-1,0 0,0 0,1 0,-1 0,1 0,0-1,-1 1,1-1,0 0,0 0,0 0,0 0,0 0,0 0,0-1,103 3,-41-14,-5-4</inkml:trace>
  <inkml:trace contextRef="#ctx0" brushRef="#br0" timeOffset="8803.964">24237 3654,'-16'0,"0"0,0 2,0 0,1 1,-1 0,1 1,-1 1,1 1,0 0,-1 1,15-6,-1-1,1 1,-1 0,1-1,-1 1,1 0,0 0,-1 0,1 0,0 0,0 0,0 0,0 0,0 0,0 1,0-1,0 0,0 1,0-1,1 1,-1-1,0 1,1-1,0 1,-1-1,1 1,0 0,0-1,0 1,0-1,0 1,0 0,0-1,0 1,1-1,-1 1,1-1,-1 1,1-1,0 1,-1-1,1 1,0-1,0 0,0 0,0 1,0-1,0 0,1 0,-1 0,0 0,0 0,1 0,-1 0,1-1,0 1,16 10,1-2,1-1,-1 0,1-1,0-1,10 1,89 33,-117-39,0-1,0 1,0-1,0 1,0 0,-1 0,1 0,0 0,-1 0,1 0,0 1,-1-1,1 1,-1-1,0 1,1-1,-1 1,0-1,0 1,0 0,0 0,0 0,-1 0,1 0,-1-1,1 1,-1 0,1 0,-1 0,0 1,0-1,0 0,0 0,-1 0,1 0,-5 4,1-1,-1 0,0 0,0 0,-1-1,1 1,-1-2,0 1,0 0,-1-1,1 0,-1-1,1 0,-1 0,-1 0,7-1,-13 4,0 0,0-1,-1-1,1 0,-1-1,0 0,-13-1,27-1,0 0,0 0,0 0,-1 0,1 0,0 0,0 0,0 0,0 0,0 0,0 0,0-1,0 1,0-1,-1 1,1 0,0-1,1 0,-1 1,0-1,0 0,0 1,0-1,0 0,1 0,-1 0,0 0,1 1,-1-1,1 0,-1 0,1 0,-1-1,1 1,-1 0,1 0,0 0,0 0,0 0,0 0,0 0,0 0,0-1,0 1,0 0,0 0,0 0,1 0,-1 0,1 0,-1 0,1-1,38-52,-14 30,2 0,1 2,0 1,2 2,0 0,1 2,1 2,1 0,15-3,-46 17,0-1,0 1,0 0,0 0,0 0,1 0,-1 0,0 0,0 0,1 1,-1-1,0 1,1 0,-1-1,1 1,-1 0,0 1,1-1,-1 0,0 1,1-1,-1 1,0 0,0 0,1 0,-1 0,0 0,0 0,0 0,0 1,0-1,0 1,-1-1,1 1,0 0,-1 0,0 0,1 0,-1 0,0 0,0 0,0 0,0 1,4 71,-6-61,1 0,1 0,0 0,1 0,0-1,1 1,0-1,1 1,1-1,-4-10,0 0,0 0,0 0,0 0,1 0,-1 0,0 0,1-1,0 1,-1-1,1 1,0-1,0 1,0-1,0 0,0 0,0 0,0 0,0 0,0-1,0 1,0-1,1 1,-1-1,0 0,0 0,1 0,-1 0,0 0,0 0,1-1,-1 1,0-1,0 1,0-1,0 0,0 0,0 0,0 0,0 0,0-1,0 1,0-1,0 0,17-12</inkml:trace>
  <inkml:trace contextRef="#ctx0" brushRef="#br0" timeOffset="8981.484">24665 3467,'-16'-5,"-8"-1,1 2,4 7,5 7,12 9,13 8,14 8,9 6,-1-5</inkml:trace>
  <inkml:trace contextRef="#ctx0" brushRef="#br0" timeOffset="9813.072">24865 3974,'23'-234,"-21"226,-2-1,1 0,0 1,1-1,0 1,1 0,-1 0,1 0,1 0,0 0,0 0,0 1,1 0,2-2,-3 7,0 1,0 1,0-1,0 0,1 1,-1 0,0 0,0 0,0 0,0 1,1 0,-1 0,0 0,0 0,0 0,0 1,-1 0,1 0,0 0,-1 0,1 1,-1-1,0 1,0 0,0 0,2 2,1 0,16 10,78 69,-96-79,0 0,0 0,0 0,-1 1,0 0,0 0,0 0,-1 0,0 0,0 0,0 0,-1 1,0-1,0 1,-1-1,0 1,0-1,-1 6,-2 6,2-16,0 0,0 0,0 0,0 0,1 0,-1 1,1-1,-1 0,1 0,0 0,0 0,0 1,0-1,0 0,1 0,-1 0,1 0,-1 0,1 1,0-1,0 0,0 0,0-1,0 1,0 0,0 0,1 0,-1-1,1 1,-1-1,1 1,1 0,7 0,0-1,0 0,0 0,0-1,0-1,0 0,0 0,0-1,0 0,0 0,-1-1,1-1,-1 0,0 0,0-1,8-5,-7 5,0 0,0 0,-1-1,0-1,0 1,-1-1,0-1,0 0,-1 0,0 0,0-1,0 0,-2-1,1 1,-1-1,0 0,-1 0,0-1,-1 1,2-11,-5 19,1 0,-1 0,0 0,1 0,-1 1,0-1,0 0,0 0,-1 0,1 0,0 0,-1 0,1 1,-1-1,0 0,0 0,0 1,1-1,-1 0,-1 1,1-1,0 1,0 0,0-1,-1 1,1 0,-1 0,1-1,-1 1,0 0,1 1,-1-1,0 0,0 0,1 1,-1-1,0 1,0 0,0-1,0 1,0 0,1 0,-1 0,0 0,0 1,0-1,0 0,0 1,1-1,-1 1,0 0,0-1,1 1,-2 1,-1 1,0-1,1 1,-1 0,1 0,0 1,0-1,0 1,0 0,1-1,0 1,-1 0,2 0,-1 0,0 1,1-1,-1 0,1 1,1-1,-1 1,0-1,1 1,0-1,0 1,1 0,-1-1,1 1,0-1,0 0,0 1,1-1,-1 0,1 0,0 0,1 0,-1 0,1 0,-1 0,1-1,0 1,0-1,1 0,12 8,0-2,1 0,0-1,0 0,1-2,0 0,0-1,0-1,1 0,-1-2,1 0,10-1,11 3,1-2,-1-2,0-2,1-1,-1-2,23-7,5-15,-66 26,0 0,0 0,-1 0,1 0,-1 0,1 0,-1-1,1 1,-1-1,0 1,0-1,1 0,-1 1,-1-1,1 0,0 0,0 0,-1 0,1 1,-1-1,1 0,-1 0,0 0,0 0,0 0,0 0,0 0,0 0,0 0,-1 0,1 0,-1 0,0 0,-4-5,0 0,0 1,-1 0,0 0,0 1,-1-1,1 1,-1 1,0-1,-1 1,1 0,-1 1,1 0,-1 0,0 1,0 0,-4 0,1-2,-1 2,1 0,-1 0,1 1,-1 1,1 0,-1 0,-1 1,9-1,0 1,0 0,0-1,0 1,0 0,1 1,-1-1,0 1,1-1,-1 1,1 0,0 1,0-1,-1 0,2 1,-1 0,0 0,0 0,1 0,0 0,-1 0,1 0,0 1,1 0,-1 0,1-1,0-1,1 1,-1 0,1 0,0-1,0 1,0 0,0 0,0-1,0 1,1 0,0-1,-1 1,1 0,0-1,0 1,1-1,-1 1,0-1,1 0,-1 0,1 1,0-1,0 0,0 0,0-1,0 1,0 0,2 0,73 35,-64-34,0 0,0-1,1-1,-1 1,1-2,-1 0,1-1,10-2,-18 3,-1-1,1-1,0 1,-1-1,1 0,-1 0,1-1,-1 0,0 0,0 0,0 0,-1-1,1 0,-1 0,0 0,0 0,0-1,0 1,-1-1,0 0,1-2,-3 6,0-1,0 1,0-1,0 1,0-1,-1 0,1 1,-1-1,1 0,-1 0,1 0,-1 1,0-1,0 0,0 0,0 0,0 0,-1 1,1-1,0 0,-1 0,1 1,-1-1,0 0,1 0,-1 1,0-1,0 1,0-1,0 1,-1-1,1 1,0 0,-1 0,1-1,0 1,-1 0,1 0,-1 0,0 0,1 1,-2-1,0 2,0 1,0-1,1 1,-1 0,1 0,-1 0,1 1,0-1,-1 0,1 1,0 0,1-1,-1 1,0 0,1 0,0 0,-1 0,1 0,0 0,1 0,-1 0,1 1,-1-1,1 0,0 0,0 1,0-1,1 0,0 3,0-2,0 0,0 0,0-1,1 1,-1-1,1 0,0 1,0-1,0 0,1 0,-1 0,1 0,-1-1,1 1,0-1,0 1,0-1,0 0,1 0,-1 0,1-1,-1 1,1-1,-1 0,3 0,95 16,-39-17,-5-4</inkml:trace>
  <inkml:trace contextRef="#ctx0" brushRef="#br0" timeOffset="12582.783">30708 3761,'-30'-9,"1"1,-1 1,0 2,-1 1,-10 1,-22 11,62-7,0-1,-1 0,1 1,0-1,-1 1,1-1,0 1,0-1,-1 1,1 0,0 0,0 0,0 0,0 0,0 0,0 0,0 0,1 0,-1 0,0 0,0 1,1-1,-1 0,1 0,-1 1,1-1,0 0,-1 1,1-1,0 1,0-1,0 0,0 1,0-1,0 1,1-1,-1 0,0 1,1-1,-1 0,1 1,0 0,3 3,1 0,0 0,0-1,0 1,1-1,-1 0,1-1,0 0,0 1,0-2,1 1,-1-1,1 0,-1 0,1-1,0 0,-1 0,1 0,5-1,-5 2,0-1,0 1,0-1,0 0,1-1,-1 0,0 0,0 0,1-1,-1 0,0 0,0-1,0 0,0 0,-1-1,1 0,0 0,-1-1,0 1,0-1,0-1,0 1,-1-1,0 0,0 0,0-1,0 1,1-4,-1-11,0 0,-1 0,-1-1,-1 1,-1-1,-1 0,-1 1,0-1,-2 1,0-1,-2 1,0 0,-2-3,4 12,1-1,-4-16,-1 0,-1 0,-1 1,-9-17,18 45,0 0,0 0,0 0,-1 0,1-1,0 1,-1 0,1 0,-1 0,1 0,-1-1,1 1,-1 0,1 0,-1-1,0 1,1 0,-1-1,0 1,0-1,1 1,-1-1,0 1,0-1,0 0,0 1,0-1,1 0,-1 0,0 1,0-1,0 0,0 0,0 0,0 0,0 0,0-1,0 1,0 0,0 0,1-1,-1 1,0 0,0-1,0 1,0-1,1 1,-1-1,0 1,0-1,1 1,-1-1,0 0,1 0,-1 1,1-1,-1 0,1 0,-1 0,1 1,0-1,-1 0,1 0,0 0,0 0,-1 0,1 0,-5 26,0 1,2 0,1 0,1 0,1 0,1 0,4 23,-3-28,0 0,0 0,2-1,1 1,1-1,0 0,1-1,2 1,0-2,0 1,2-1,0 0,1-1,1-1,13 13,-22-26,0 0,0 0,1 0,-1-1,1 0,-1 0,1 0,0 0,0-1,0 0,0 0,0 0,0 0,0-1,0 0,0 0,1-1,-1 1,0-1,0 0,0 0,0-1,-1 1,1-1,0 0,-1-1,1 1,-1-1,0 0,0 0,0 0,0 0,1-2,13-14,-1 0,-1 0,-1-2,-1 0,0 0,-2-2,0 1,3-13,-10 23,0 4,-5 15,-6 24,4-22,-1-2,1 1,1-1,-1 1,2-1,-1 1,1 0,0-1,0 1,1 0,0-1,0 1,1-1,0 1,0-1,1 0,0 0,0 0,1 0,0 0,2 2,11 8</inkml:trace>
  <inkml:trace contextRef="#ctx0" brushRef="#br0" timeOffset="13029.182">31095 3439,'33'11,"1"1,-2 2,0 1,16 11,-41-22,1 0,-1 1,0 1,-1-1,1 1,-1 0,0 1,-1-1,1 1,-1 0,0 1,-1-1,0 1,0 0,-1 0,0 0,0 0,-1 0,0 1,-1 0,1 0,-2 0,-1 0,0 0,0 0,0 0,-1 0,-1 0,0 0,-3 8,-8 27,13-43,1 0,0 0,0 0,0 0,0 0,0-1,0 1,0 0,0 0,1 0,-1 0,0-1,0 1,1 0,-1 0,0 0,1-1,-1 1,1 0,-1 0,1-1,-1 1,1-1,0 1,-1 0,1-1,0 1,0-1,-1 1,1-1,0 0,0 1,-1-1,1 0,0 0,0 1,0-1,0 0,0 0,-1 0,2 0,39 0,-29-1,0 0,1-1,-1 0,0-1,0 0,-1-1,1-1,-1 0,0 0,0-1,0 0,-1-1,0 0,0-1,-1 0,0 0,0-1,-1-1,0 1,-1-1,0 0,0-1,-1 0,4-11,-9 21,0 0,-1 0,1 0,0-1,-1 1,1 0,-1 0,0-1,1 1,-1 0,0-1,0 1,0 0,0-1,0 1,0 0,0-1,0 1,-1 0,1-1,-1 1,1 0,0 0,-1-1,0 1,1 0,-1 0,0 0,0 0,0 0,1 0,-1 0,0 0,0 0,0 0,-1 0,1 1,0-1,0 0,0 1,-1-1,1 1,0-1,0 1,-1 0,1 0,0-1,-1 1,1 0,0 0,-1 0,1 0,0 1,-1-1,1 0,0 1,-1-1,1 0,0 1,0-1,0 1,-1 0,1 0,-3 3,1 0,0 0,-1 0,2 1,-1-1,0 1,1 0,0 0,0 0,1 0,-1 0,1 0,0 0,0 0,1 1,0-1,0 0,0 1,0-1,1 0,0 1,0-1,0 0,1 0,-1 0,1 0,2 3,5 3,0-1,0 0,1 0,0-1,0-1,1 1,1-2,-1 1,1-2,0 0,1 0,-1-1,1 0,0-1,0-1,1 0,-1-1,1 0,6-1,35 6</inkml:trace>
  <inkml:trace contextRef="#ctx0" brushRef="#br0" timeOffset="10750.15">27405 3881,'8'-23,"14"-34,-2 0,-3-2,-3 0,-2 0,-3-1,-2-1,-3 1,-3-11,0 64,-2 1,1 0,-1-1,0 1,0 0,-1-1,0 1,0 0,0 0,-1 0,0 1,0-1,-1 1,1-1,-4-2,7 7,-1 1,1-1,-1 0,0 1,1-1,-1 1,0-1,1 1,-1 0,0-1,0 1,1 0,-1-1,0 1,0 0,1 0,-1 0,0-1,0 1,0 0,0 0,1 0,-1 0,0 1,0-1,0 0,0 0,1 0,-1 1,0-1,0 0,1 1,-1-1,0 1,1-1,-1 1,0-1,1 1,-1-1,1 1,-1 0,1-1,-1 1,1 0,-1-1,1 1,-1 0,1 0,0-1,-14 43,9 3,3 0,1 0,3 0,1 0,3 0,10 44,-12-65,2-1,0 0,2 0,0 0,2-1,7 14,-13-30,0 0,0-1,1 1,-1-1,1 0,1-1,-1 1,1-1,0 0,0 0,1-1,-1 1,1-2,0 1,0-1,0 0,1 0,-1-1,1 0,-1 0,1-1,0 0,1 0,28-4,-7-5</inkml:trace>
  <inkml:trace contextRef="#ctx0" brushRef="#br0" timeOffset="11023.417">27285 3506,'9'0,"21"0,29-2,28-3,23-1,9 1,-3 5,-21 4</inkml:trace>
  <inkml:trace contextRef="#ctx0" brushRef="#br0" timeOffset="11506.494">27953 3894,'5'-88,"-4"-53,-15 79,18 67,0 0,0-1,0 1,1-1,-1 0,1-1,0 1,0-1,1 0,-1 0,1 0,-1-1,1 0,4 1,195 43,-202-46,-1 1,0-1,1 1,-1 0,1 0,-1 0,0 0,0 0,0 1,0-1,0 1,0-1,0 1,0 0,0 0,-1 0,1-1,-1 2,1-1,-1 0,0 0,0 0,0 1,0-1,0 0,-1 1,1-1,-1 1,1-1,-1 1,0-1,0 1,0-1,0 1,-1 0,-7 36,6-35,1-1,-1 1,1 0,0 0,0 0,0 0,0 0,1 0,-1 0,1 0,0 0,0 0,1 0,-1 0,1 0,0 0,0 0,0 0,1 0,-1-1,1 1,0-1,0 1,0-1,0 1,1-1,0 0,-1 0,7 1,0-1,0 0,0-1,0 0,1 0,-1-1,1 0,-1 0,0-1,1-1,-1 0,1 0,-1 0,0-1,0-1,0 0,0 0,0-1,0 1,3-4,-4 3,0-1,0 1,0-2,-1 1,1-1,-1 0,-1-1,1 0,-1 0,0 0,-1-1,0 0,0 0,0 0,-1 0,-1-1,1 0,-1 1,-1-1,0 0,0-1,0 1,-2 0,1-6,-1 13,1 1,-1-1,0 0,0 0,-1 0,1 0,0 0,-1 1,1-1,-1 0,1 0,-1 0,0 1,0-1,0 0,0 1,0-1,0 1,0-1,0 1,-1 0,1-1,0 1,-1 0,1 0,-1 0,0 0,1 0,-1 0,0 1,1-1,-1 0,0 1,0-1,0 1,0 0,1 0,-1 0,0 0,0 0,0 0,0 0,0 0,0 1,1-1,-1 1,0 0,0-1,1 1,-1 0,0 0,1 0,-1 0,1 0,-1 0,1 1,0-1,-1 0,1 1,0-1,0 1,-1 0,-1 2,0-1,1 1,-1 0,1 0,0 0,0 0,0 0,0 1,1-1,-1 0,1 1,0-1,1 1,-1 0,1-1,0 1,0-1,0 1,1 0,0-1,0 1,0-1,0 1,0-1,1 0,0 1,0-1,0 0,1 0,-1-1,1 1,0 0,0-1,0 1,1-1,-1 0,1 0,-1-1,1 1,2 0,15 5,0-1,0-2,0 0,1-1,-1-1,1-1,0-1,0-1,14-2,19 0</inkml:trace>
  <inkml:trace contextRef="#ctx0" brushRef="#br0" timeOffset="11884.473">29077 3707,'-17'-5,"-1"0,1 1,-1 1,1 1,-1 0,0 1,0 1,0 1,-12 2,27-3,1 0,-1 1,1-1,-1 1,1 0,-1-1,1 1,0 0,-1 0,1 1,0-1,0 0,0 1,0-1,0 1,0 0,0 0,0-1,1 1,-1 0,1 1,-1-1,1 0,0 0,0 1,0-1,0 0,0 1,1-1,-1 1,1-1,-1 1,1-1,0 1,0-1,0 1,1 0,-1-1,0 1,1 0,4 5,1 1,0-1,0 0,1 0,0-1,0 0,0 0,1-1,0 0,1 0,-1-1,1 0,0 0,0-1,1 0,-1-1,9 2,11 5,-1-1,1-1,1-2,-1-1,1-1,0-2,0-1,0-1,-1-2,6-1,-27 2,0 0,1-1,-1 0,0 0,0-1,0 0,-1-1,1 1,-1-2,0 1,0-1,0 0,-1 0,1-1,-1 1,-1-2,1 1,-1-1,0 1,0-1,-1-1,0 1,0-1,-1 1,0-1,-1 0,1 0,-1 0,0-8,-1 13,0 0,-1 0,0 0,0 1,0-1,0 0,0 0,0 0,-1 1,1-1,-1 0,0 0,0 1,0-1,0 1,0-1,0 1,-1-1,0 1,1 0,-1-1,0 1,0 0,0 0,0 0,0 1,-1-1,1 1,0-1,-1 1,1-1,-1 1,0 0,1 0,-1 1,0-1,0 1,1-1,-1 1,0 0,0 0,0 0,1 0,-1 0,-3 1,3 0,-1-1,1 1,-1 0,1 0,-1 0,1 1,-1-1,1 1,0 0,0 0,0 0,0 0,0 1,1-1,-1 1,1-1,-1 1,1 0,0 0,0 0,0 0,0 1,1-1,-1 0,1 1,0-1,0 1,0-1,1 1,-1 0,1-1,0 1,0 0,0-1,0 1,1-1,-1 1,1 0,0-1,0 1,0-1,1 0,0 2,5 3,1 0,0-1,1 0,-1 0,1-1,1 0,-1 0,1-1,0 0,0-1,1 0,-1-1,1 0,-1 0,10 0,66 14,-5-4</inkml:trace>
  <inkml:trace contextRef="#ctx0" brushRef="#br0" timeOffset="15944.128">18796 5458,'2'-23,"2"-1,1 1,1 0,1 0,1 1,1-1,0 2,2-1,1 2,8-12,-15 24,6-14,2 1,1 1,0 0,1 0,17-15,-31 34,0 0,0 0,0 0,0 0,1 0,-1 0,0 1,0-1,0 0,1 1,-1-1,0 1,1 0,-1-1,1 1,-1 0,0 0,1-1,-1 1,1 0,-1 1,0-1,1 0,-1 0,1 1,-1-1,0 0,1 1,-1 0,0-1,0 1,1 0,-1-1,0 1,0 0,0 0,0 0,0 0,1 1,29 49,-17-17,0 0,-2 1,-2 0,4 27,-14-62,-1-1,1 1,-1-1,0 0,1 1,-1-1,1 1,-1 0,0-1,0 1,1-1,-1 1,0 0,1 0,-1-1,0 1,0 0,0 0,1 0,-1 0,0 0,0 0,0 0,1 0,-1 0,0 0,0 1,1-1,-1 0,0 0,0 1,1-1,-1 0,0 1,1-1,-1 1,0-1,1 1,-1-1,1 1,-1 0,1-1,-1 1,1 0,-1-1,1 1,0 0,-1-1,1 1,0 0,0 0,-1-1,1 1,0 0,0 0,0 0,0-1,0 1,0 0,0 0,0 0,1-1,-1 2,-3-6,0 1,1 0,0-1,-1 0,1 0,0 0,1 1,-1-2,1 1,0 0,0 0,0 0,0-1,1 1,0 0,0-1,0 1,0 0,1 0,-1-1,1 1,0 0,0 0,1 0,-1 0,1 0,0 0,0 0,1 0,-1 1,1-1,-1 1,1 0,0 0,4-3,9-5,0 0,1 2,1 0,0 1,0 1,0 0,1 1,0 1,0 1,0 1,1 1,-1 0,1 2,0 0,6 1,-21-1,0 0,0 1,0-1,0 1,0 0,-1 1,1-1,0 1,0 0,-1 0,1 0,-1 0,0 1,1 0,-1 0,0 0,-1 0,1 1,-1 0,1-1,-1 1,0 0,-1 1,1-1,-1 0,1 1,-1 0,1 7,-1 1,0-1,-1 1,0 0,-1-1,0 1,-2 11,1 0,0-22,1-1,0 0,0 1,1-1,-1 1,0-1,0 0,1 1,-1-1,1 0,-1 1,1-1,-1 0,1 1,0-1,0 0,0 0,-1 0,1 0,0 0,0 0,1 0,-1 0,0 0,0 0,0-1,1 1,-1 0,0-1,1 1,-1-1,0 0,1 1,-1-1,0 0,1 0,-1 0,1 0,-1 0,1 0,-1 0,0 0,1-1,-1 1,1 0,-1-1,0 1,0-1,2 0,8-4,1-1,-1 0,0-1,-1 0,0 0,0-1,0 0,-1-1,0 0,-1-1,0 0,0 0,-1-1,0 0,-1 0,-1 0,1-1,1-6,-7 17,0 0,0 1,0-1,0 1,1-1,-1 1,0-1,1 1,-1-1,0 0,1 1,-1 0,0-1,1 1,-1-1,1 1,-1 0,1-1,-1 1,1 0,-1-1,1 1,0 0,-1 0,1-1,-1 1,1 0,0 0,-1 0,1 0,-1 0,1 0,0 0,-1 0,1 0,-1 0,1 0,0 1,-1-1,1 0,-1 0,1 0,-1 1,1-1,-1 0,1 1,-1-1,1 1,-1-1,1 0,-1 1,1-1,-1 1,0-1,1 1,-1-1,0 1,0-1,1 1,-1 0,0-1,0 1,0-1,0 1,0 0,0-1,1 1,0 1,7 10,0-1,0 1,2-2,-1 0,1 0,1 0,-1-2,2 1,-1-1,1-1,0 0,1-1,0 0,0-1,0 0,0-1,1 0,-1-1,1-1,0 0,0-1,0-1,7 0,-9-3,0 0,0 0,0-1,-1 0,0-1,1-1,-2 0,1 0,-1-1,0 0,0-1,-1 0,0 0,0-1,3-6,3-3,-1-1,0 0,-2-1,0-1,-1 0,-2-1,5-13,-9 19,-8 30,-8 57,4 0,2 0,4 1,5 47,-4-116,7 135,-1-29,-7 94,1-193,0-2,0 1,-1-1,1 0,-1 0,-1 1,0-1,0 0,0 0,-1-1,-1 1,1 0,-1-1,0 0,-4 4,7-10,-1 0,1-1,-1 1,1 0,-1-1,0 0,0 1,1-1,-1 0,0 0,1 0,-1 0,0 0,0 0,1 0,-1-1,0 1,1-1,-1 1,1-1,-1 0,0 0,1 1,-1-1,1 0,0 0,-1 0,1-1,0 1,0 0,0 0,0-1,0 1,0-1,0 1,0-1,0 1,0-1,1 1,-1-1,1 0,0 1,-1-1,1 0,0 1,0-3,-13-37,2-1,2-1,1 0,3 0,1-1,3-9,0 47,-5-103,4 0,11-89,-7 177,1 1,1 0,0-1,2 1,1 1,0-1,1 1,-5 13,-1 1,1 0,0 1,0-1,0 0,0 1,1 0,0 0,0 0,0 0,1 1,-1-1,1 1,-1 0,1 0,0 1,0 0,1-1,-1 2,0-1,1 1,-1 0,1 0,-1 0,1 1,0-1,4 2,-2 0,1 0,0 1,-1 1,1-1,-1 1,0 1,0-1,0 1,-1 1,1-1,-1 1,0 1,0-1,-1 1,0 0,0 1,3 3,-6-6,0 0,0 0,0 0,-1 1,1-1,-1 1,0-1,-1 1,1 0,-1 0,0 0,0 0,0 0,-1 0,0 0,0 0,0 0,0 0,-1 0,0 0,0 0,0 0,-1-1,0 1,1 0,-2-1,1 1,0-1,-1 0,-2 3,-2 2,-1-1,0-1,0 1,-1-1,0-1,0 1,-1-2,1 1,-1-1,0-1,-1 0,1 0,-10 1,19-4,-1 0,1 0,-1-1,1 1,-1-1,1 1,-1-1,0 0,1 1,-1-1,0 0,1 0,-1 0,0 0,1 0,-1-1,0 1,1 0,-1-1,0 0,1 1,-1-1,1 0,-1 1,1-1,0 0,-1 0,1 0,0-1,0 1,-1 0,1 0,0-1,3-10</inkml:trace>
  <inkml:trace contextRef="#ctx0" brushRef="#br0" timeOffset="16675.303">20707 5364,'-7'-307,"5"295,1 9,0 0,1 1,-1-1,0 0,1 0,-1 0,1 0,0 0,0 0,0 0,1 0,-1 0,1 0,-1 0,1 0,0 0,0 0,0 0,1 1,-1-1,1 0,-1 1,1-1,0 1,0 0,0-1,0 1,0 0,1 0,-1 1,1-2,7 3,-1 1,0-1,0 1,0 1,0 0,0 0,0 1,-1 0,6 2,8 3,10 2,-16-7,0 2,-1 0,1 1,-1 0,0 2,-1-1,0 2,0 0,5 5,-16-11,0 0,-1-1,0 1,0 0,1 1,-2-1,1 0,0 1,-1-1,0 1,1-1,-1 1,-1-1,1 1,0 0,-1 0,0-1,0 1,0 0,0 0,-1-1,1 1,-2 1,-35 82,22-58,14-28,0 0,0 0,0 0,1 0,-1 1,0-1,0 0,1 0,-1 1,1-1,-1 1,1-1,0 0,-1 1,1-1,0 1,0-1,0 1,0-1,0 1,0-1,1 0,-1 1,0-1,1 1,-1-1,1 0,-1 1,1-1,0 0,0 1,-1-1,1 0,0 0,0 0,0 0,0 0,0 0,1 0,-1 0,0 0,0-1,1 1,-1 0,0-1,1 1,-1-1,0 0,1 1,-1-1,1 0,-1 0,1 0,-1 0,2 0,19-1,0 0,0-2,0-1,0-1,0 0,-1-2,17-7,-11 4,244-91,-198 64,-73 37,1-1,0 1,0 0,-1-1,1 1,0-1,0 1,-1 0,1-1,-1 0,1 1,0-1,-1 1,1-1,-1 0,1 1,-1-1,0 0,1 1,-1-1,0 0,1 0,-1 1,0-1,0 0,0 0,0 0,0 1,0-1,0 0,0 0,0 0,0 1,0-1,0 0,0 0,-1 0,1 1,0-1,-1 0,1 0,-1 1,1-1,-1 0,1 1,-1-1,1 1,-1-1,-38-15,28 13,0 1,-1 0,1 0,0 2,-1-1,1 1,0 1,0 0,-1 1,1 0,0 0,0 1,0 1,1 0,-1 0,1 1,0 0,-2 2,10-5,1-1,-1 1,0 0,1-1,-1 1,1 0,0 0,0 0,-1 0,1 0,0 0,1 0,-1 0,0 0,1 1,-1-1,1 0,-1 0,1 1,0-1,0 0,0 1,1-1,-1 0,0 0,1 1,0-1,-1 0,1 0,0 0,0 0,0 0,0 0,0 0,1 0,-1 0,1 0,-1-1,1 1,0 0,-1-1,1 0,0 1,0-1,0 0,0 0,0 0,0 0,1 0,-1-1,0 1,0-1,12 4,0-1,-1 0,1-1,0-1,0 0,0-1,0-1,0 0,0-1,-1 0,1-1,0-1,-1 0,0 0,0-2,0 0,-1 0,3-2,-12 6,0 1,0-1,0 0,0 1,0-1,-1-1,1 1,-1 0,1-1,-1 1,0-1,0 0,0 0,0 0,0 0,-1 0,1 0,-1 0,0-1,0 1,0 0,0-1,-1-2,0 5,0 0,-1 1,1-1,-1 0,0 1,1-1,-1 0,0 1,1-1,-1 1,0-1,1 1,-1-1,0 1,0-1,0 1,0 0,1-1,-1 1,0 0,0 0,0 0,0 0,0 0,0 0,0 0,0 0,1 0,-1 0,0 0,0 1,0-1,0 0,0 1,1-1,-1 0,0 1,0-1,1 1,-1 0,0-1,1 1,-1-1,0 1,1 0,-1-1,1 1,-1 0,1 0,-1 0,1-1,0 1,-1 0,1 1,-3 1,1 1,0 0,0 0,0 0,1 0,-1 0,1 1,0-1,0 0,0 1,1-1,0 1,-1-1,2 1,-1-1,0 0,1 1,0-1,0 0,0 1,1-1,-1 0,1 0,0 0,0 0,0 0,1 0,0-1,-1 1,1-1,0 0,0 0,1 0,-1 0,1 0,0 0,4 0,0 0,0 0,0-1,0 0,0 0,0-1,1 0,-1-1,0 1,1-2,-1 1,0-1,3-1,26-5</inkml:trace>
  <inkml:trace contextRef="#ctx0" brushRef="#br0" timeOffset="17761.332">21817 4963,'35'-8,"0"-2,0-1,-1-1,0-2,-2-2,0-1,0-1,27-22,-52 34,0 0,0 0,0 0,-1-1,0 0,-1 0,1 0,-1-1,0 0,-1 0,0 0,-1 0,1-1,-1 0,-1 1,0-1,0 0,-1 0,0 0,0-1,-1 1,-1 0,1 0,-1-1,0 8,0 0,1 0,-1-1,0 1,0 0,0 0,0 0,0 0,-1 0,1 1,-1-1,1 0,-1 0,0 1,1-1,-1 1,0 0,0-1,0 1,0 0,0 0,0 0,-1 1,1-1,0 0,0 1,-1-1,1 1,0 0,-1 0,1 0,0 0,0 0,-1 0,1 1,0-1,-1 1,1 0,0 0,0-1,0 1,0 0,0 1,0-1,0 0,0 1,0-1,1 1,-1-1,-1 3,-9 10,1 2,1-1,0 1,1 1,0 0,2 0,0 1,1 0,0 0,2 0,0 0,1 1,1 3,-13 97,6 0,6 0,4 4,0 13,-6 0,-8 13,10-110,-2-1,-2 0,-2 0,-1-1,-1 0,-3-1,-1 0,-18 32,-5-33,37-34,0-1,0 1,0-1,0 0,-1 1,1-1,0 0,0 0,-1 0,1 0,0 0,0 0,0-1,-1 1,1 0,0-1,0 1,0-1,0 1,0-1,0 1,0-1,0 0,0 1,0-1,0 0,0 0,0 0,0 0,1 0,-1 0,0 0,1 0,-1 0,1 0,-1 0,1 0,-1 0,1-1,-6-13,2 0,-1-1,2 0,0 0,1 0,1 0,0 0,2-13,-2 4,3-493,-5 492,2 22,0-1,0 1,0-1,1 0,0 1,0-1,0 0,1 1,-1-1,1 1,0-1,0 1,1-1,-1 1,1 0,1-2,4-1,0 0,0 1,1 0,0 1,0-1,1 1,-1 1,1 0,0 0,0 1,2-1,2-1,500-158,-455 137,-76 16,11 9,0 0,1 0,-1 1,0 0,0 0,0 1,0 0,0 0,1 0,-1 1,0 0,1 1,-1-1,1 1,0 0,0 1,0-1,1 1,-1 1,1-1,0 1,0-1,-1 3,5-5,0 0,1 0,-1 0,0 1,1-1,0 0,-1 1,1-1,0 0,0 1,1-1,-1 0,0 0,1 1,-1-1,1 0,0 0,0 0,0 1,0-1,0 0,0 0,0-1,1 1,-1 0,1 0,-1-1,1 1,0-1,0 1,-1-1,65 34,-53-32,0 0,-1 0,1-2,0 1,0-2,0 0,0 0,0-1,0-1,2 0,-11 1,1 0,-1 0,1-1,-1 1,1-1,-1 0,0 0,0 0,0-1,0 1,-1-1,1 0,-1 0,1 0,-1-1,0 1,0-1,-1 0,1 0,-1 0,0 0,0 0,0 0,0-1,-1 1,0 0,0-1,0 0,0-1,-1 6,0 0,0 0,1 0,-1 0,0 0,0 0,0 0,1 0,-1 0,0 0,0 0,0 0,3 19,-2-12,1 0,-1-1,2 1,-1-1,1 1,0-1,0 0,1 0,-1 0,2 0,-1-1,0 1,1-1,0 0,0-1,1 1,-1-1,1 0,0 0,0-1,0 0,1 0,-1 0,1-1,-1 0,1 0,0-1,0 0,0 0,6 0,-6-2,0 0,0 0,0 0,0-1,-1 0,1-1,-1 1,1-1,-1 0,0-1,0 0,0 0,0 0,-1-1,0 1,0-1,0 0,0-1,-1 1,0-1,0 0,0 0,-1-1,7-13,0 0,-2-1,-1 0,0 0,-2-1,3-19,6-69,-4-2,-6-17,-2 84,-3-37,-4 85,-24 126,25-100,-3 12,2 1,1-1,3 0,1 1,2-1,2 1,2-1,1 0,3-1,1 0,2 0,12 25,-22-57,0 0,1-1,-1 0,1 0,1 0,0 0,0-1,0 0,0 0,1 0,0 0,0-1,1 0,-1-1,1 1,0-1,7 3,2-7</inkml:trace>
  <inkml:trace contextRef="#ctx0" brushRef="#br0" timeOffset="18031.571">22753 4883,'18'5,"27"1,28-1,26-2,20-3,-10-1</inkml:trace>
  <inkml:trace contextRef="#ctx0" brushRef="#br0" timeOffset="18354.755">23809 5070,'-213'-48,"210"46,0 0,0 1,0-1,0 1,-1 0,1 0,0 0,-1 0,1 1,0 0,-1-1,1 1,-1 0,1 1,-1-1,1 1,-1-1,1 1,0 0,-1 0,1 0,0 1,0-1,0 1,0 0,0 0,0 0,1 0,-1 0,1 1,-1-1,1 1,0-1,0 1,-1 1,1 2,-1 1,1-1,0 1,1-1,0 1,0 0,0-1,1 1,0 0,0 0,1 0,0-1,0 1,0 0,1-1,0 1,0-1,1 1,0-1,0 0,0 0,1 0,0-1,0 1,0-1,1 0,0 0,0-1,0 1,0-1,1 0,-1-1,1 1,0-1,1 0,-1 0,0-1,1 0,-1 0,1-1,4 1,5-3,-1 0,0-1,1-1,-1-1,-1 0,1 0,-1-2,1 0,-1-1,-1 0,0-1,0 0,0-1,-1 0,0-1,-1-1,0 0,-1 0,0-1,-1-1,5-7,-12 17,0 0,1 0,0 0,-1-1,0 1,0-1,0 1,0-1,-1 0,1 0,-1 0,0 1,0-1,0-1,-1 1,1 0,-1 0,0-1,-1 4,-1 0,1 1,0-1,0 1,0-1,-1 1,1-1,0 1,0 0,-1-1,1 1,0 0,-1 0,1 0,0 0,-1 0,1 0,0 1,0-1,-1 0,1 1,0-1,0 1,-1-1,1 1,0-1,0 1,0 0,0 0,0-1,0 1,0 0,0 0,0 0,0 0,0 1,-3 2,-1 0,1 1,0-1,1 1,-1 0,1 0,0 1,0-1,0 1,1-1,0 1,0 0,-1 3,3-6,-1 0,1-1,0 1,0 0,-1-1,2 1,-1 0,0-1,1 1,-1-1,1 1,-1 0,1-1,0 1,0-1,1 0,-1 1,0-1,1 0,0 0,-1 0,1 0,0 0,0 0,0 0,0 0,0-1,0 1,1-1,-1 0,0 0,2 1,8 2,0-1,-1 0,1-1,1 0,-1 0,0-2,12 0,41-1</inkml:trace>
  <inkml:trace contextRef="#ctx0" brushRef="#br0" timeOffset="19983.828">25534 4924,'10'0,"0"0,0 1,0 0,0 0,0 1,0 1,0 0,-1 0,1 1,-1 0,0 0,0 1,0 0,-1 1,0 0,0 0,0 1,-1 0,0 0,0 1,2 4,-2-3,0 0,-1 0,0 1,-1 0,0 0,0 0,-1 1,0-1,-1 1,0 0,-1 0,0 0,-1 1,0-1,-1 0,0 0,-2 7,30-38,19-36,-3-1,-3-3,9-20,-55 89,1 0,0-1,1 2,0-1,1 0,-1 1,2-1,-1 1,2 0,-1-1,1 2,0-6,0 1,1-1,-1 1,1-1,0 0,0 1,1-1,0 0,0 0,0 0,0 0,1 0,0-1,0 1,0-1,1 1,-1-1,1 0,0-1,0 1,1-1,-1 1,5 1,-2 0,1-2,0 1,0-1,0 0,0-1,0 0,1 0,-1-1,0 0,1-1,-1 1,1-2,-1 1,1-1,-1 0,1-1,-1 0,0-1,0 1,0-1,0-1,-1 0,1 0,-1 0,0-1,0 0,0 0,-1-1,0 0,0 0,0 0,-1-1,0 0,0 0,-1 0,0 0,0-1,-1 0,0 0,0 0,1-6,-3 8,1 0,-2 0,1-1,-1 1,1 0,-2-1,1 1,-1 0,0-1,0 1,-1 0,0 0,0 0,0 0,-1 0,0-1,2 6,0 0,0 0,-1 0,1 1,0-1,0 0,0 1,0-1,-1 0,1 1,0 0,0-1,-1 1,1 0,0-1,-1 1,1 0,0 0,-1 0,1 0,-1 1,1-1,0 0,0 0,-1 1,1-1,0 1,-1-1,1 1,0 0,0-1,0 1,0 0,0 0,0 0,0 0,0 0,-1 1,-32 41,31-39,1-1,0 1,0-1,0 1,0 0,1 0,-1 0,1 0,0 0,0 0,1 0,-1 0,1 0,0 1,0-1,0 0,1 0,-1 0,1 0,0 0,0 0,1 0,-1 0,1 0,0 0,0-1,0 1,0-1,1 1,-1-1,1 0,0 0,0 0,1 1,13 4,-1-1,2 0,-1-1,1 0,-1-2,2 0,-1-1,0-1,0 0,1-2,2 0,-14 0,287 0,-290-1,2 2,0-1,0 0,1 0,-1 0,0-1,1 0,-1 0,0-1,0 0,0 0,0 0,0-1,-1 0,1 0,-1 0,0-1,0 1,0-1,0-1,-1 1,1-1,1-2,-5 4,-1 0,1 0,-1 0,0 0,0 0,-1 0,1 1,0-1,-1 0,0 0,1 0,-1 1,0-1,-1 0,1 1,0-1,-1 1,0-1,1 1,-1 0,0 0,0-1,0 2,0-1,-1 0,-1-1,-66-38,54 34,-1 1,1 0,-1 2,0 0,0 1,0 0,-1 2,1 0,-1 1,-13 1,28 0,0-1,0 1,0 0,1 0,-1 0,0 0,1 0,-1 1,1-1,-1 1,1-1,0 1,-1 0,1 0,0 0,0 0,1 1,-1-1,0 0,1 1,-1-1,1 1,0 0,0-1,0 1,0 0,0 0,1-1,-1 1,1 0,0 0,0 0,0 0,0 0,0 0,1 0,-1-1,1 1,0 0,0 0,0-1,0 1,0 0,2 1,3 5,1 0,0 0,0-1,1 0,0-1,0 0,1 0,0-1,0 0,0 0,1-1,0 0,0-1,0 0,1-1,-1 0,1-1,0 0,0 0,0-1,0-1,3 0,-9 1,0-1,0 0,0 0,0 0,0-1,-1 0,1 0,0 0,0 0,-1-1,1 0,0 0,-1 0,0-1,0 1,1-1,-2 0,1 0,0 0,0-1,-1 1,0-1,0 0,0 0,0 0,-1 0,1-1,-1 1,0-1,-1 1,1-1,-1 0,1-2,3-9,-2 29,-1-6,0 5,0-1,1 0,0 0,1-1,0 1,1-1,0 0,0 0,1 0,1-1,-1 0,2 0,-1-1,1 0,0 0,1-1,0 0,2 1,-9-6,1-1,0 0,0 0,-1 0,1 0,0-1,0 1,0-1,0 0,0 0,0 0,0 0,0 0,0 0,0-1,0 0,0 1,0-1,-1 0,1-1,0 1,-1 0,1-1,-1 1,1-1,-1 0,0 0,1 0,-1 0,0 0,0-1,1-1,3-4,0-1,-1 0,0 0,0 0,-1-1,0 0,-1 1,3-11,7-126,-12 144,-1 0,0-1,1 1,-1-1,1 1,0-1,0 1,0 0,0 0,0 0,1-1,-1 1,1 0,-1 0,1 1,0-1,0 0,0 1,0-1,0 1,0-1,0 1,0 0,0 0,1 0,-1 0,0 0,1 1,-1-1,1 1,-1-1,1 1,-1 0,1 0,-1 0,1 0,1 1,13-1,0 0,1 2,-1 0,0 0,0 2,-1 0,1 1,-1 1,0 0,0 1,-1 1,12 8,-23-12,0 0,-1 0,1 0,-1 1,0-1,0 1,0 0,-1 0,0 0,0 0,0 0,-1 1,0-1,1 0,-2 1,1-1,-1 1,0-1,0 1,0-1,-1 1,0-1,0 0,0 1,-1-1,0 0,0 0,0 0,-1 0,0 1,2-3,1-1,-1 0,0-1,0 1,1 0,-1 0,1 0,0 0,-1 0,1 0,0 0,0 0,0 0,1 0,-1 0,0-1,1 1,-1 0,1 0,0 0,-1 0,1-1,0 1,0 0,0 0,1-1,-1 1,0-1,0 1,1-1,-1 0,1 0,-1 1,1-1,0 0,-1 0,1 0,0-1,0 1,1 0,11 3,0-1,0-1,0 0,0-1,1 0,-1-1,1-1,-1 0,0-1,0-1,0 0,0 0,0-2,-1 0,1 0,-1-1,-1-1,1 0,-1-1,0 0,-1-1,0 0,2-3,-6 5,0 0,-1-1,0 1,0-1,-1-1,0 1,0-1,-1 0,0 0,-1 0,0 0,0-1,-1 0,0 1,-1-1,0 0,0 0,-1 1,0-1,-2-4,2 12,-1 0,1 0,-1 0,0 0,0 0,0 0,0 1,0-1,0 0,0 1,0-1,-1 1,1-1,-1 1,1 0,-1 0,0-1,1 1,-1 0,0 0,0 1,0-1,0 0,0 1,0-1,0 1,0-1,0 1,0 0,0 0,0 0,0 0,0 0,0 1,0-1,0 0,0 1,0 0,1-1,-1 1,0 0,0 0,0 0,1 0,-1 0,0 1,1-1,-1 0,1 1,0-1,-1 1,1-1,0 1,0 0,0 0,0 0,-3 2,0 1,0 0,0 0,1 1,0-1,0 1,0-1,1 1,0 0,0 0,1 0,-1 0,1 0,0 1,1-1,0 0,0 0,0 1,1-1,-1 0,2 0,-1 1,1-1,0 0,0-1,0 1,1 0,0-1,0 1,0-1,1 0,0 0,0 0,0 0,1-1,3 3,10 5,1-1,1-1,0 0,0-2,1 0,0-2,1 0,-1-1,1-1,0-1,0-1,0-1,7-1,16-3,-13-2</inkml:trace>
  <inkml:trace contextRef="#ctx0" brushRef="#br0" timeOffset="22889.588">29504 4950,'-2'14,"1"9,4 4,0 4,1 0,-2-3,-2-6,-1-7</inkml:trace>
  <inkml:trace contextRef="#ctx0" brushRef="#br0" timeOffset="23320.858">29330 4616,'30'-4,"1"1,-1 2,0 1,1 1,-1 2,0 1,0 2,0 0,-1 2,0 1,-1 2,0 1,11 6,-31-13,0 0,0 0,0 1,-1 0,0 0,0 1,0 0,-1 0,0 1,-1 0,1 0,-2 0,1 0,-1 1,0-1,-1 1,0 0,0 1,-1-1,0 0,-1 1,0-1,-1 1,1-1,-2 1,0-1,-1 8,-26 89,28-105,-1 0,1 0,0 1,-1-1,1 0,0 1,0-1,0 0,0 0,0 1,0-1,1 0,-1 1,0-1,1 0,-1 0,1 0,-1 1,1-1,0 0,-1 0,1 0,0 0,0 0,-1 0,1 0,0 0,0 0,0-1,0 1,1 0,-1-1,0 1,0 0,0-1,0 0,1 1,-1-1,0 0,0 1,1-1,-1 0,0 0,1 0,-1 0,0 0,1 0,-1-1,0 1,0 0,69-14,-50 8,-1-1,0 0,-1-1,1-2,-2 1,1-2,-1-1,-1 0,0-1,-1 0,0-1,-1-1,-1 0,0-1,-1-1,-1 0,6-13,-11-8,-25 55,16-11,0 0,0 0,0 1,1-1,0 1,0-1,0 1,1 0,0 0,1 0,-1 0,1 0,1 0,-1 0,1-1,0 1,1 0,0 0,0-1,0 1,1-1,0 1,0-1,1 0,-1 0,1-1,1 1,0 1,13 4,0 0,1-1,-1 0,2-2,-1 0,1-1,1-2,-1 0,1-1,0 0,0-2,0-1,0 0,8-2,62 3</inkml:trace>
  <inkml:trace contextRef="#ctx0" brushRef="#br0" timeOffset="24590.925">19130 6274,'-9'-3,"1"0,-1 1,0 1,0-1,0 1,0 1,0-1,0 2,0-1,0 1,0 1,0-1,0 1,0 1,0 0,1 0,0 1,-1 0,2 0,-1 1,0 0,1 1,0-1,0 1,0 0,1 1,0 0,0 0,1 0,0 1,0 0,1 0,-2 3,5-7,-1 0,1 0,-1 0,1-1,1 1,-1 1,0-1,1 0,0 0,0 0,0 0,0 0,1 0,0 0,0 0,0 0,0 0,0 0,1-1,0 1,0 0,0-1,0 1,0-1,1 0,-1 0,1 0,0 0,0 0,0-1,1 1,-1-1,0 0,1 0,1 1,16 5,0 0,0-2,1 0,0-1,0-2,0 0,1-1,-1-1,1-2,-1 0,1-1,-1-1,0-1,21-7,-19 7,0-1,0-2,0 0,-1-1,0-2,0 0,-1-1,-1-2,0 0,0-1,-2-1,7-7,-23 20,-1 0,1 0,-1-1,0 1,0-1,0 0,0 1,0-1,-1 0,1 0,-1 0,0 0,0 0,0-1,0 1,-1 0,1 0,-1-1,0 1,0 0,0-1,0 1,0 0,-1 0,0-1,1 1,-1 0,0 0,-1 0,1 0,-1 0,1 0,-1 0,0 0,-2-2,-2 2,1 0,-1 1,-1 0,1 0,0 0,0 0,-1 1,1 0,-1 1,1-1,-1 1,1 1,-1-1,1 1,-1 0,1 0,-1 1,1 0,0 0,0 1,0-1,0 1,1 1,-1-1,1 1,0 0,0 0,0 0,0 1,1 0,-1 0,-2 4,5-5,0 0,0 0,0 0,1 0,-1 0,1 1,0-1,0 0,1 1,-1-1,1 1,0-1,0 1,0-1,1 0,0 1,0-1,0 0,0 1,0-1,1 0,0 0,0 0,0 0,0 0,1-1,0 1,-1-1,1 1,1-1,-1 0,0 0,1 0,-1-1,1 1,0-1,3 1,20 11,0-2,1-1,1-1,0-1,0-2,0-1,1-1,0-2,0-1,19-1,145-7,-115-4</inkml:trace>
  <inkml:trace contextRef="#ctx0" brushRef="#br0" timeOffset="24930.661">20226 6381,'-15'-9,"-1"2,0-1,0 2,-1 0,0 1,0 1,0 0,0 2,-1 0,1 1,-1 0,0 1,1 1,-1 1,1 1,-14 3,29-5,0-1,0 1,0 0,0-1,0 1,0 0,0 0,0 1,1-1,-1 0,0 1,1-1,-1 0,1 1,-1 0,1-1,0 1,-1 0,1 0,0 0,0 0,0 0,1 0,-1 0,0 0,1 0,0 0,-1 0,1 1,0-1,0 0,0 0,0 0,0 0,1 1,-1-1,1 0,-1 0,1 0,0 0,0 0,1 2,6 3,1-1,-1 1,1-1,1-1,-1 0,1 0,0-1,0 0,0 0,1-2,-1 1,1-1,-1 0,1-1,0-1,0 0,7 0,69-6,-83 6,-1-1,1 1,-1-1,0 0,1 0,-1-1,0 1,1-1,-1 1,0-1,0 0,0 0,-1-1,1 1,0 0,-1-1,0 0,1 0,-1 1,0-1,0-1,1-1,-3 4,1-1,-1 1,1 0,-1 0,0 0,0 0,1 0,-1-1,0 1,0 0,0 0,0-1,0 1,-1 0,1 0,0 0,0 0,-1-1,1 1,-1 0,1 0,-1 0,1 0,-1 0,0 0,0 0,1 0,-1 0,0 1,0-1,0 0,0 0,0 1,0-1,0 0,0 1,0-1,0 1,0 0,0-1,-1 1,1 0,0-1,0 1,0 0,-1 0,0 1,1 0,0 0,0 0,0 1,1-1,-1 0,0 0,0 1,1-1,-1 0,1 1,-1-1,1 0,-1 1,1-1,0 1,0-1,0 1,0-1,0 1,0-1,0 1,0-1,0 0,1 1,-1-1,1 1,-1-1,1 0,-1 1,1-1,0 0,0 0,0 1,-1-1,1 0,0 0,0 0,1 0,-1 0,0 0,0 0,0-1,1 1,-1 0,0-1,1 1,13 7,0-1,0-1,1 0,0-1,0-1,0 0,1-1,-1-1,1-1,4 0,2 1,73 7</inkml:trace>
  <inkml:trace contextRef="#ctx0" brushRef="#br0" timeOffset="25852.277">21817 6233,'2'13,"0"0,1-1,0 1,1-1,0 0,1-1,1 1,0-1,2 4,-6-11,1 2,52 82,-52-84,0-1,0 1,1 0,-1-1,1 0,0 0,0 0,0 0,0-1,0 1,1-1,-1 0,1 0,-1-1,1 0,0 1,0-2,-1 1,4 0,-4-1,0-1,0 1,0-1,0 0,0 0,0-1,0 1,-1-1,1 0,0 0,-1 0,0 0,1 0,-1-1,0 0,0 0,0 1,-1-2,1 1,-1 0,0 0,0-1,0 1,0-1,1-3,24-99,-27 104,4-24,3 38,-3 12,-4-16,0-1,1 1,0 0,0-1,1 1,-1-1,1 1,1-1,0 0,0 0,0 0,1 0,0-1,0 0,1 1,-1-1,2-1,-1 1,0-1,1 0,0 0,0-1,1 1,-1-1,1 0,7-3,-1 0,0-1,1 0,-1-1,0-1,0 0,0-1,0 0,0-1,-1 0,1-1,-1 0,0-1,-1-1,1 0,-1 0,-1-1,1 0,5-7,-7 8,-1 0,0 0,0-1,-1 0,0 0,0-1,0 0,-2 0,1-1,-1 1,2-7,-7 16,0-1,-1 1,1 0,0-1,-1 1,1 0,0-1,-1 1,1 0,0 0,-1 0,1-1,-1 1,1 0,0 0,-1 0,1 0,-1 0,1 0,-1 0,1 0,0 0,-1 0,1 0,-1 0,1 0,-1 0,1 0,0 0,-1 0,1 1,-1-1,1 0,0 0,-1 1,1-1,0 0,-1 0,1 1,0-1,-1 0,1 1,0-1,0 0,-1 1,1-1,0 1,0-1,0 0,-1 1,1-1,0 1,0-1,0 1,0-1,0 0,0 1,0-1,0 1,0-1,0 1,0-1,-2 2,1 1,-1-1,1 1,-1-1,1 1,0-1,0 1,0 0,0-1,0 1,1 0,-1 0,1 0,0 0,-1-1,2 1,-1 0,0 0,0 0,1 0,0 0,-1-1,1 1,0 0,0-1,1 1,-1 0,1-1,-1 0,1 1,0-1,-1 0,1 0,1 0,-1 0,0 0,0 0,1-1,-1 1,3 1,12 3,1-1,-1 0,1-1,0-1,0-1,0-1,1 0,-1-1,5-1,-21 1,18 0,0-1,1-1,-1-1,0 0,0-2,11-4,-25 8,-1-1,1 0,-1-1,0 1,0-1,0 0,0-1,0 1,-1-1,1 0,-1 0,0 0,-1 0,1-1,-1 0,1 1,-1-1,-1 0,1-1,-1 1,0 0,0-1,0 0,0-4,-4 18,1-1,-1 1,2 0,-1 0,1 0,0 0,1 0,0 0,0 0,1 0,0 0,0-1,1 1,0-1,0 0,1 1,0-1,0-1,0 1,1-1,2 3,10 1</inkml:trace>
  <inkml:trace contextRef="#ctx0" brushRef="#br0" timeOffset="26106.178">22993 6087,'5'-2,"1"-2</inkml:trace>
  <inkml:trace contextRef="#ctx0" brushRef="#br0" timeOffset="26360.973">23609 6274,'-7'-9,"0"0,0 0,-1 1,0 0,0 0,-1 1,0 0,0 0,-1 1,-3-1,9 5,-1 0,1 0,0 1,-1-1,1 1,-1 0,0 1,1-1,-1 1,0 0,1 0,-1 0,0 0,0 1,1 0,-1 0,1 0,-1 1,1 0,0-1,-1 1,1 1,0-1,0 1,-2 2,3-3,-1 1,1-1,0 1,0 0,1 0,-1 1,1-1,0 0,-1 1,1 0,1-1,-1 1,1 0,-1 0,1 0,0 0,0 0,1 0,-1 0,1 0,0 0,0 0,1 1,-1-1,1 0,-1 0,1 0,1 0,-1 0,1-1,-1 1,1 0,0 0,0-1,2 3,4 3,0 0,0-1,1 1,0-2,1 1,-1-1,2-1,-1 0,0 0,1-1,0 0,1-1,5 1,11 3,-1-1,1-2,0-1,0-1,8-1,111-15,-90-2</inkml:trace>
  <inkml:trace contextRef="#ctx0" brushRef="#br0" timeOffset="26699.065">24171 6287,'0'2,"-2"3,2 0,-1 0,0 0,1-1,0 1,0 0,0 0,1 0,0 0,0-1,0 1,0 0,1-1,0 1,0-1,0 1,0-1,1 0,-1 0,1 0,0 0,1-1,-1 1,0-1,1 0,0 0,0 0,0 0,0-1,1 1,-1-2,1 0,-1-1,1 1,-1-1,0 0,1 0,-1-1,1 1,-1-1,0 0,1 0,-1 0,0-1,0 0,0 1,0-1,0-1,0 1,-1-1,1 1,-1-1,0 0,1 0,-1-1,-1 1,1 0,0-1,-1 0,0 0,0 0,0 0,0 0,-1 0,1 0,-1 0,0-1,0 1,-1 0,1-1,-1 1,0-1,0 1,-1 0,1-2,-2-1,0 0,-1 0,1 0,-1 0,-1 1,1-1,-1 1,0 0,0 0,-1 0,0 1,0-1,0 1,-1 0,0 1,0-1,0 1,0 0,-1 1,1 0,-1 0,0 0,0 1,0 0,0 0,0 1,-1 0,1 0,0 0,-1 1,1 0,0 1,-1 0,1 0,0 0,0 1,0 0,0 1,0-1,0 1,1 0,-1 1,1 0,-5 3,7-5,0 1,-1-1,1 1,0 0,1 0,-1 0,0 1,1-1,0 1,0 0,0-1,0 2,1-1,-1 0,1 0,0 1,0-1,1 1,0 0,-1-1,1 1,1 0,-1 0,1 0,0 0,0-1,0 1,1 0,0 0,-1 0,2 0,-1-1,1 1,-1-1,3 4,3-1,1-1,1 0,-1 0,1-1,-1 0,2 0,-1-1,0 0,1-1,0 0,-1-1,1 0,0 0,0-1,1 0,-1-1,0 0,1-1,38-1</inkml:trace>
  <inkml:trace contextRef="#ctx0" brushRef="#br0" timeOffset="26949.398">24343 5845,'-18'-6,"-10"-3,-6 3,4 4,6 10,11 10,10 11,12 10,3-2</inkml:trace>
  <inkml:trace contextRef="#ctx0" brushRef="#br0" timeOffset="27133.911">24411 6394,'9'16,"8"7,7 1,9-5,8-8,9-9,4-11,0-10,-9-2</inkml:trace>
  <inkml:trace contextRef="#ctx0" brushRef="#br0" timeOffset="28457.439">19143 7129,'3'18,"0"15,0 14,-1 10,-2 4,-2 1,-1-1,1-4,0-7,1-10,3-12,0-12,1-10</inkml:trace>
  <inkml:trace contextRef="#ctx0" brushRef="#br0" timeOffset="28746.233">18810 7036,'-7'-5,"9"1,18 2,26 0,26 1,23 1,18 0,10 0,1 0,-6 0,-13 0,-18 3,-23 0</inkml:trace>
  <inkml:trace contextRef="#ctx0" brushRef="#br0" timeOffset="29289.544">19692 7530,'0'0,"0"1,0-1,0 1,-1-1,1 1,0-1,0 1,0-1,0 1,0-1,0 1,0-1,0 1,1-1,-1 1,0-1,0 1,0-1,0 1,1-1,-1 1,0-1,0 0,1 1,-1-1,0 1,1-1,-1 0,1 1,-1-1,0 0,1 0,-1 1,1-1,-1 0,1 0,-1 1,1-1,-1 0,1 0,-1 0,1 0,-1 0,1 0,-1 0,1 0,-1 0,1 0,-1 0,1 0,-1 0,1 0,-1-1,1 1,-1 0,0 0,1-1,-1 1,1 0,-1 0,1-1,-1 1,0 0,1-1,-1-9,0 1,0-1,-1 1,0-1,-1 1,0 0,0 0,-1-1,0 2,-1-1,0-1,-2-6,4 10,1 5,0 0,0 0,0 0,0-1,0 1,1 0,-1 0,1 0,-1-1,1 1,-1 0,1-1,0 1,-1 0,1-1,0 1,0-1,0 1,0 0,0-1,1 1,-1 0,0-1,1 1,-1 0,1-1,-1 1,1 0,-1 0,1-1,0 1,0 0,-1 0,1 0,0 0,0 0,0 0,0 0,0 1,1-1,-1 0,0 0,0 1,0-1,1 1,-1-1,29-2,0 0,0 3,0 0,19 3,-33-2,-8-1,1-1,0 1,0 1,0-1,-1 2,1-1,0 1,-1 1,1-1,-1 1,0 1,0-1,0 2,-1-1,1 1,-1 0,0 0,0 1,-1 0,0 0,0 1,0-1,-1 1,5 8,-7-4,-1-1,0 1,-1 0,0 0,-1 0,0 0,0 0,-1 0,-1 0,0 0,-2 9,-3 16,7-34,-1 0,1-1,0 1,0 0,0 0,0 0,0 0,0 0,1 0,-1 0,1 0,-1-1,1 1,-1 0,1 0,0 0,0-1,0 1,0-1,0 1,1-1,-1 1,0-1,1 1,-1-1,1 0,-1 0,1 0,-1 0,1 0,0 0,0 0,-1-1,1 1,0-1,0 1,0-1,0 0,0 1,0-1,0 0,1 0,10 0,0 0,0-1,0 0,-1 0,1-2,0 1,-1-2,0 0,0 0,0-1,0 0,-1-1,1-1,-2 0,1 0,-1-1,0 0,0-1,-1 0,-1-1,1 0,-2 0,6-8,8-56,-21 72,1 0,-1-1,0 1,0 0,-1 0,1-1,0 1,-1 0,1 0,-1 0,0 0,0-1,1 1,-1 0,-1 0,1 1,0-1,0 0,-1 0,1 1,-1-1,0 0,1 1,-1 0,0-1,0 1,0 0,0 0,0 0,0 0,0 0,0 1,-1-1,1 1,-1-1,1 1,-1 0,0 0,1 0,-1 1,1-1,-1 1,1-1,-1 1,1 0,0 0,-1 0,1 0,0 0,0 0,-1 1,1-1,0 1,0 0,1-1,-1 1,0 0,1 0,-1 0,1 0,-1 1,0 0,-26 72,28-69,0-1,0 1,0 0,1 0,-1-1,2 1,-1 0,0-1,1 1,0-1,0 1,1-1,0 0,0 0,0 0,0-1,1 1,0-1,-1 1,2-1,-1-1,0 1,1 0,0-1,0 0,0 0,0-1,0 1,0-1,1 0,-1-1,1 1,0-1,1 0,15 3,0-1,0-1,0-1,0-1,0-1,0-1,0-1,8-3,38-7</inkml:trace>
  <inkml:trace contextRef="#ctx0" brushRef="#br0" timeOffset="30158.369">20962 7410,'-22'-8,"-70"-14,88 21,1 1,-1 0,1 1,-1-1,1 0,-1 1,1 0,-1 0,1 0,0 0,0 1,-1-1,1 1,0 0,0 0,1 0,-1 0,0 0,1 1,-1-1,1 1,0-1,-1 1,1 0,0 0,0 1,0 1,-1-1,1 0,0 0,1 1,-1-1,1 1,0 0,0-1,1 1,-1 0,1 0,0-1,0 1,1 0,-1 0,1-1,0 1,0-1,1 1,-1-1,1 1,0-1,0 0,1 1,2 2,1 1,0 0,1-1,0 0,1 0,-1 0,1-1,1 0,-1-1,1 1,0-2,0 1,3 0,12 3,0 0,0-2,1-1,-1 0,1-2,1-1,-1-1,0-1,0-1,0-2,0 0,0-2,1-1,-11 3,-1-1,1 0,-1-2,-1 1,1-2,-1 0,0 0,0-1,-1-1,0 0,-1-1,0 0,0-1,-1 0,-1 0,0-1,0 0,-1-1,-1 0,0 0,-1-1,3-8,-9 22,1-3,1 0,-1-1,0 1,0-1,0 1,0-1,-1 0,1 1,-1-1,0 0,0 0,0 1,-1-1,1 0,-1 1,0-1,0 1,-1-3,1 6,-1 0,1 0,-1 0,1 1,-1-1,1 1,-1-1,1 1,0-1,-1 1,1 0,0 0,-1 0,1 0,0 0,0 0,0 0,0 0,0 0,0 0,0 0,0 1,1-1,-1 0,0 1,1-1,-1 1,1-1,0 1,-1-1,1 1,-2 2,0 0,0 0,1 1,-1-1,1 0,0 1,0-1,1 1,-1 0,1-1,0 1,0 0,1-1,-1 1,1-1,0 1,0-1,1 1,-1-1,1 0,0 0,0 1,0-1,1-1,-1 1,1 0,0-1,0 1,1-1,-1 0,4 3,2-1,0 0,1 0,0-1,0 0,0-1,0 0,0 0,1-1,-1-1,1 0,-1 0,1-1,0 0,-1-1,11-2,-14 2,-1 0,1 0,0-1,0 0,-1-1,1 1,-1-1,0 0,0-1,0 1,0-1,-1 0,1-1,-1 0,0 1,0-1,-1-1,0 1,0-1,0 0,0 0,-1 0,0 0,1-5,15-137,-18 146,-1 0,1 0,0 0,0 0,0 0,0 1,1-1,-1 0,0 1,1-1,-1 1,1 0,-1-1,1 1,0 0,-1 0,1 0,0 0,0 0,0 1,0-1,0 0,0 1,0 0,0-1,0 1,0 0,0 0,0 0,0 0,0 0,0 1,0-1,1 1,70 18,-63-15,-2 1,1-1,0 2,-1-1,0 1,-1 0,1 1,-1-1,0 1,-1 1,1 0,-2-1,1 2,-1-1,0 1,-1 0,0 0,0 0,-1 0,0 1,-1-1,0 1,0 0,-2-2,1-1,0 0,1 0,0 1,0-1,0 0,1-1,0 1,0 0,1-1,0 0,0 0,0 0,1 0,0-1,0 1,0-1,1 0,0-1,0 0,0 0,0 0,3 1,5-3,0 0,0-1,0 0,0-2,0 1,0-2,0 0,0 0,-1-1,1-1,-1 0,0-1,0-1,0 0,-1 0,1-1,-2-1,1 0,3-4,-3 4,-1-1,0 0,0 0,-1-1,0 0,-1-1,0 0,0-1,-1 0,-1 0,0 0,1-5,-7 15,0 0,0-1,0 1,0 0,-1 0,1 0,0-1,-1 1,0 0,0 0,1-1,-1 1,-1 0,1-1,0 1,0 0,-1-1,0 1,1 0,-1 0,0 0,0 0,0-1,0 1,0 1,-1-1,1 0,-1 0,1 0,-1 1,0-1,1 1,-1-1,0 1,0 0,0-1,0 1,0 0,0 1,-1-1,1 0,0 0,0 1,-1 0,1-1,0 1,-1 0,1 0,0 0,-3 1,0-1,1 1,-1 0,0 0,1 1,-1 0,1-1,-1 2,1-1,0 0,0 1,0 0,0 0,0 0,0 0,1 1,0-1,0 1,0 0,0 0,0 0,1 0,0 0,0 1,0-1,0 1,1 0,0-1,-1 1,2 0,-1 0,1-1,-1 1,1 0,1 0,-1 0,1 0,0-1,0 1,0 0,0 0,1-1,0 1,0-1,1 0,6 5,1-1,0 0,1-1,0 0,0 0,1-1,0-1,0 0,0-1,0 0,1-1,-1 0,1-1,0-1,11 1,46 4,-1-3,1-3,-1-3,54-9,-56 2</inkml:trace>
  <inkml:trace contextRef="#ctx0" brushRef="#br0" timeOffset="30520.527">23274 7463,'-1'-8,"-1"0,-1 1,1-1,-1 0,-1 1,1-1,-1 1,0 0,-1 1,0-1,0 1,0 0,-1 0,0 0,0 1,0 0,-1 0,0 0,0 1,0 0,0 0,-1 1,1 0,-1 1,0-1,0 1,0 1,0 0,0 0,0 0,0 1,-2 0,5 2,0 0,0 0,0 0,0 1,0-1,0 1,1 0,-1 0,1 1,0 0,0-1,0 1,1 1,-1-1,1 0,0 1,0 0,1 0,0-1,-1 1,1 1,1-1,-1 0,1 0,0 1,0-1,1 1,-1-1,1 1,0-1,1 1,-1-1,1 1,0-1,1 0,-1 0,1 1,0-1,0 0,1 0,0-1,0 1,0 0,0-1,3 3,0-2,1 0,-1 0,1-1,0 0,0-1,1 0,-1 0,1 0,-1-1,1 0,0 0,0-1,0 0,0-1,-1 1,2-2,-4 2,0-1,0-1,-1 1,1-1,0 1,0-2,-1 1,1 0,-1-1,1 0,-1 0,1 0,-1 0,0-1,0 0,0 0,-1 0,1 0,-1-1,1 1,-1-1,0 0,-1 0,1 0,0 0,0-4,-1 6,-1-1,0 0,0 0,-1 0,1 0,0 0,-1 0,0-1,0 1,0 0,0 0,0 0,-1 0,1 0,-1 0,0 0,0 0,0 0,0 0,-1 0,1 1,-1-1,1 0,-1 1,0-1,0 1,0 0,0 0,-1 0,1 0,-1 0,1 0,-1 0,0 1,1-1,-1 1,0 0,0 0,1 1,1 0,0 0,0 1,-1-1,1 0,0 1,-1-1,1 1,0-1,0 1,0 0,0-1,0 1,0 0,0 0,0 0,0 0,0 0,0 0,0 0,0 0,1 0,-1 0,0 0,1 1,-1-1,1 0,0 0,-1 1,1-1,0 0,0 1,0-1,-1 0,2 1,0 48,1-45,0 1,0-1,1 0,-1 1,1-1,0-1,1 1,-1 0,1-1,0 0,0 0,1 0,-1 0,1-1,-1 1,1-1,0-1,1 1,-1-1,0 1,1-2,-1 1,4 0,133 15,-75-18</inkml:trace>
  <inkml:trace contextRef="#ctx0" brushRef="#br0" timeOffset="38595.553">24531 7598,'-14'-294,"14"291,6-42,-6 44,0 0,0 0,1 1,-1-1,0 0,1 0,-1 0,1 1,-1-1,1 0,-1 1,1-1,-1 0,1 1,0-1,-1 0,1 1,0-1,0 1,-1 0,1-1,0 1,0-1,0 1,0 0,-1 0,1 0,0-1,0 1,0 0,0 0,0 0,0 0,-1 0,1 1,0-1,0 0,0 0,0 1,0-1,-1 0,1 1,0-1,1 1,12 8,0 1,-1 0,1 1,-2 0,0 1,0 0,9 14,-9-12,-1-2,2 2,0 1,-1 0,-1 0,0 1,-1 1,6 14,-15-29,0 1,0-1,-1 1,1-1,0 1,-1-1,0 1,0-1,0 1,0 0,0-1,0 1,-1-1,1 1,-1-1,0 1,1-1,-1 1,0-1,-1 0,1 1,0-1,-1 0,1 0,-1 0,1 0,-1 0,0-1,0 1,0 0,0-1,0 1,-1-1,1 0,0 0,-1 0,-1 1,-2 1,-1 0,0 0,0-1,0 1,0-2,0 1,0-1,-1 0,1 0,0-1,-1 0,1 0,0-1,-1 0,1 0,0-1,0 0,0 0,0-1,-6-3,12 6,0-1,0 0,0 0,0 0,0 0,0 0,0 0,1 0,-1 0,0 0,1-1,-1 1,1 0,-1 0,1-1,-1 1,1 0,0-1,0 1,-1 0,1-1,0 1,0 0,0-1,1 1,-1 0,0-1,1 1,-1 0,0 0,1-1,-1 1,1 0,0 0,-1 0,1-1,0 1,0 0,0 0,0 0,0 0,0 1,0-1,0 0,0 0,0 1,0-1,1 0,-1 1,0-1,0 1,1 0,-1-1,0 1,1 0,-1 0,0 0,1 0,0 0,26-7,0 2,0 1,1 2,0 0,-1 2,1 1,23 4,-9-2,-27-2,-2 1,-1 0,0-1,1-1,-1-1,1 1,-1-2,0 0,1-1,-1 0,0-1,-1 0,1-1,0-1,-10 5,0-1,-1 0,1 0,-1 0,1-1,-1 1,0-1,0 1,0-1,0 0,-1 1,1-1,-1 0,1 0,-1 0,0 0,0-1,-1 1,1 0,-1 0,1 0,-1-1,0 1,0 0,0 0,-1-1,1 1,-1 0,0 0,0 0,0 0,0-1,0 1,-1 1,1-1,-1 0,0 0,0 1,0-1,0 1,0-1,-3-1,4 4,-1-1,1 1,-1 0,0-1,1 1,-1 0,0 0,1 0,-1 0,0 0,1 0,-1 0,1 1,-1-1,0 1,1-1,-1 1,1-1,-1 1,1 0,-1 0,1 0,0 0,-1 0,1 0,0 0,0 0,0 0,0 1,0-1,0 0,0 1,0-1,1 1,-1-1,0 1,1-1,-1 1,1 0,0-1,-1 1,1 0,0-1,0 1,0-1,0 1,1 0,-1-1,0 1,1 0,-1-1,1 1,0 0,0 4,0-1,1 1,0-1,0 1,0-1,1 0,0 0,0 0,0 0,1-1,0 1,-1-1,2 0,-1 0,0 0,1-1,-1 1,1-1,0 0,0 0,1-1,118 39,58-31,-93-14</inkml:trace>
  <inkml:trace contextRef="#ctx0" brushRef="#br0" timeOffset="39011.472">26283 7076,'6'21,"8"19,7 20,8 16,3 12,-2 8,-5 3,-8-2,-9-3,-9-7,-11-8,-6-17,-6-17,2-18</inkml:trace>
  <inkml:trace contextRef="#ctx0" brushRef="#br0" timeOffset="39614.996">26255 7263,'27'-8,"0"0,0 2,0 0,1 2,0 2,0 0,0 2,0 1,0 1,-1 1,1 2,13 4,1 6,-41-15,0 0,0 1,-1-1,1 1,0-1,0 1,0-1,-1 1,1-1,0 1,0 0,-1-1,1 1,-1 0,1 0,-1 0,1-1,-1 1,1 0,-1 0,0 0,1 0,-1 0,0 0,0 0,0 0,0 0,0 0,0 0,0 0,0-1,0 1,0 0,0 0,-1 0,1 0,0 0,-1 0,1 0,-1 0,1 0,-4 3,0 0,0-1,0 1,0 0,0-1,-1 0,0 0,1-1,-1 1,0-1,0 0,-2 0,-15 7,-1 0,0-2,0-1,-1-1,0-1,0-1,-2 0,-4-8,29 5,1 0,-1 0,1 0,0 0,-1-1,1 1,-1 0,1 0,0-1,-1 1,1 0,0-1,-1 1,1 0,0-1,0 1,-1 0,1-1,0 1,0-1,0 1,-1 0,1-1,0 1,0-1,0 1,0-1,0 1,0-1,0 1,0 0,0-1,0 1,0-1,0 1,0-1,0 1,1 0,-1-1,0 1,0-1,0 1,1 0,-1-1,0 1,0-1,1 1,-1 0,0 0,1-1,-1 1,0 0,1-1,-1 1,1 0,-1 0,0 0,1 0,-1-1,1 1,12-7,1 0,0 1,0 0,0 1,1 1,-1 0,1 1,0 1,0 0,0 1,4 1,4-1,0 1,0 1,0 1,0 1,0 1,-1 1,0 1,0 1,0 1,17 9,-31-13,0 0,0-1,0 0,0 0,0 0,1-1,0-1,-1 1,1-1,0-1,-1 0,1 0,0-1,0 0,-1 0,1-1,-1 0,1 0,-1-1,0 0,0-1,0 0,0 0,-1 0,0-1,1-1,3-3,-9 7,-1 0,1 0,-1 1,0-1,1-1,-1 1,0 0,0 0,0 0,0-1,-1 1,1 0,-1-1,1 1,-1 0,0-1,0 1,0-1,0 1,0 0,-1-1,1 1,-1-1,1 1,-1 0,0 0,0-1,0 1,0 0,-1 0,1 0,0 0,-1 0,1 0,-1 1,0-1,0 0,0 1,-1-2,-6-3,1 0,-1 1,0-1,0 2,0-1,-1 1,0 1,-9-3,-60 3,76 4,1-1,-1 1,1-1,-1 1,1 0,0-1,-1 1,1 0,0 1,0-1,0 0,0 1,0-1,0 1,0 0,0-1,1 1,-1 0,1 0,-1 0,1 0,0 0,0 1,0-1,0 0,0 0,0 1,1-1,-1 1,0 0,2 1,0 0,0 0,0 0,1-1,-1 1,1 0,0-1,0 0,0 1,0-1,0 0,1 0,-1 0,1 0,0-1,0 1,0-1,1 1,-1-1,0 0,1 0,-1-1,1 1,0-1,-1 0,1 0,0 0,2 0,57 15,4-5</inkml:trace>
  <inkml:trace contextRef="#ctx0" brushRef="#br0" timeOffset="40263.59">27592 7210,'-16'-10,"-1"2,1 0,-2 1,1 1,-1 1,0 0,0 1,-1 1,1 1,-1 0,-18 2,-39 26,73-25,1 0,0 1,0-1,-1 1,1 0,0-1,0 1,0 0,1 0,-1 1,0-1,1 0,0 0,-1 1,1-1,0 1,0-1,0 1,1-1,-1 1,0 0,1-1,0 1,0 0,0-1,0 1,0 0,0 1,3 0,0 0,0 1,0-1,1 0,-1-1,1 1,0-1,0 1,0-1,0 0,1-1,-1 1,1-1,0 0,-1 0,1 0,0-1,0 1,1-1,-1 0,0-1,0 0,0 1,5-2,2 3,1 0,-1-1,0-1,0 0,0-1,1 0,-1-1,0 0,0-1,-1 0,1-1,-1-1,1 1,-1-2,-1 1,1-2,-1 1,0-2,4-3,-4-2,-12 17,1 0,1 0,-1 1,1-1,-1 0,1 0,0 1,1-1,-1 0,1 1,0-1,0 0,0 0,1 0,-1 0,1 0,0 0,0 0,0-1,1 1,-1 0,1-1,0 0,0 0,0 0,0 0,1 0,-1-1,1 0,0 1,-1-1,1 0,0-1,0 1,0-1,1 0,-1 0,0 0,2 0,3 0,0 0,0-1,0 0,0-1,0 0,-1 0,1-1,0 0,0 0,-1-1,1 0,-1-1,0 0,0 0,0 0,-1-1,1-1,1-1,4-4,0-1,-1 0,0 0,-1-1,-1-1,0 0,-1 0,0-1,2-6,8-28,-3-1,-1-1,-3-1,-2 1,-2-2,-1-23,3-89,-16 155,-3 25,-6 29,2 0,3 2,1-1,-2 44,10-85,-4 37,1-1,2 1,2 0,3 21,-2-50,1 0,0-1,0 1,1 0,1-1,0 0,0 0,1 0,0 0,1-1,1 0,-1 0,2-1,-1 1,1-1,0-1,8 6,-9-9,1 0,0-1,0 0,0 0,1 0,-1-1,1-1,0 1,0-1,0-1,0 0,0 0,0-1,0 0,0 0,1-1,-1 0,0-1,0 0,-1 0,1-1,0 0,-1-1,0 0,0 0,0-1,0 0,-1 0,1-1,-1 1,-1-2,1 1,-1-1,0 0,-1 0,0-1,0 0,1-2,-1 1,0-1,-1 0,0 0,-1-1,0 1,-1-1,0 0,0 1,-1-1,-1 0,0 0,0 0,-2-4,3 15,-1-1,0 0,0 1,0-1,0 0,0 1,0-1,0 0,-1 1,1-1,0 1,0-1,0 0,-1 1,1-1,0 1,-1-1,1 0,0 1,-1-1,1 1,-1-1,1 1,-1 0,1-1,-1 1,1-1,-1 1,1 0,-1-1,1 1,-1 0,0 0,1 0,-1-1,0 1,1 0,-1 0,0 0,1 0,-1 0,1 0,-1 0,0 0,1 0,-1 1,0-1,1 0,-1 0,0 0,1 1,-1-1,1 0,-1 1,1-1,-1 1,1-1,-1 0,1 1,-1-1,1 1,-25 35,22-31,0 1,0 0,1 0,0 0,1 0,-1 0,1 1,0-1,1 0,-1 1,1-1,1 1,-1-1,1 0,0 1,1-1,-1 0,1 0,0 0,1 0,-1 0,1-1,1 1,-1-1,1 1,0-1,0 0,0-1,1 1,-1-1,3 1,83 32,-44-28</inkml:trace>
  <inkml:trace contextRef="#ctx0" brushRef="#br0" timeOffset="40467.162">27980 6688,'-13'0,"-8"0,3 0,15 2,30 4,34 2,39 0,34-1,-5-2</inkml:trace>
  <inkml:trace contextRef="#ctx0" brushRef="#br0" timeOffset="40829.198">29157 6929,'34'-8,"0"0,-1-3,0 0,0-3,-2 0,1-2,13-11,-32 22,-2-1,1 0,-1-1,0-1,0 0,-1 0,0-1,0 0,-1 0,0-1,-1-1,0 0,-1 0,0 0,-1-1,0 1,-1-2,0 1,-1 0,0-1,-1 0,0 0,-1 0,-1 0,0-13,-15-13,13 38,1 1,-1-1,0 1,0-1,1 1,-1 0,0-1,1 1,-1 0,0-1,0 1,0 0,1 0,-1 0,0 0,0 0,0 0,0 0,1 0,-1 0,0 0,0 0,0 0,1 1,-1-1,0 0,0 1,1-1,-1 0,0 1,0-1,1 1,-1-1,1 1,-1-1,0 1,1 0,-1-1,1 1,-1 0,1-1,0 1,-1 0,1 0,0-1,-1 1,1 1,-14 25,0 0,2 1,1 1,2 0,0 0,2 1,-2 22,8-45,-33 204,10 2,8 4,1-8,13-187,2-3,-2 0,0 0,0 0,-2 0,-1 0,0 0,-1-1,-1 0,-7 13,2-19,2-9</inkml:trace>
  <inkml:trace contextRef="#ctx0" brushRef="#br0" timeOffset="41306.915">29277 7317,'-40'-166,"40"165,-1-1,0 1,1-1,0 1,-1-1,1 0,0 1,0-1,0 1,0-1,0 0,0 1,0-1,0 1,1-1,-1 1,1-1,-1 0,1 1,-1 0,1-1,0 1,0-1,0 1,0 0,0 0,0-1,0 1,0 0,0 0,1 0,-1 0,0 0,1 1,-1-1,1 0,-1 1,1-1,-1 1,1-1,0 1,20-6,0 1,0 1,0 2,0 0,11 1,0-1,418-22,-439 22,-37 2,1 3,1 0,-1 2,1 0,0 1,1 2,-1 0,1 2,-13 7,32-16,1 0,-1 0,1 0,-1 1,1-1,0 0,-1 1,1 0,0-1,0 1,0 0,0 0,1 0,-1 0,0 0,1 1,0-1,-1 1,1-1,0 0,0 1,0 0,1-1,-1 1,0 0,1-1,0 1,0 0,0-1,0 1,0 0,0-1,1 1,-1 0,1 0,5 1,-1 0,1 0,-1-1,1 0,0 0,1 0,-1-1,0 0,1 0,-1 0,1-1,0 0,0 0,-1-1,4 0,7 2,1-2,-1 0,1-1,0-1,-1-1,0 0,0-1,0-1,4-2,-14 5,1-1,-1-1,1 1,-1-1,0 0,-1-1,1 0,-1 0,0 0,0-1,-1 1,1-2,-1 1,-1 0,1-1,-1 0,0 0,-1 0,1-1,-1 1,-1-1,-1 6,0 1,0 0,-1 0,1 0,-1-1,1 1,-1 0,1-1,-1 1,0-1,1 1,-1 0,0-1,0 1,0-1,0 1,-1 0,1-1,0 1,0-1,-1 1,1 0,-1-1,1 1,-1 0,0 0,0-1,1 1,-1 0,0 0,0 0,0 0,0 0,0 0,0 0,0 0,-1 1,1-1,0 0,0 1,-1-1,1 1,0-1,-1 1,1-1,0 1,-1 0,-2 2,0 0,0 1,1 0,-1 0,1 0,-1 0,1 0,0 0,1 1,-1 0,0-1,1 1,0 0,0 0,0 0,1 1,-1-1,1 0,0 1,0-1,0 1,1-1,0 1,0-1,0 1,0-1,1 1,-1-1,1 1,0-1,1 0,-1 0,1 1,1 1,5 1,0 1,1-2,0 1,0-1,1 0,-1-1,1 0,1 0,-1-1,1-1,-1 0,1 0,0-1,0 0,0-1,0 0,1-1,49 7</inkml:trace>
  <inkml:trace contextRef="#ctx0" brushRef="#br0" timeOffset="41685.001">30654 7023,'-18'-9,"9"4,0 0,0 0,0 1,-1 0,0 1,1 0,-1 0,0 1,0 1,0 0,-1 0,1 0,0 2,0-1,0 1,-1 1,-4 1,12-1,-1 1,0 0,1 0,0 0,-1 0,1 1,1-1,-1 1,0 0,1 0,0 0,0 0,0 0,0 0,1 1,0-1,-1 1,2-1,-1 1,0-1,1 1,0-1,0 1,0-1,1 1,0 0,0-1,0 0,0 1,0-1,1 0,0 1,0-1,0 0,1 0,-1-1,1 1,0 0,2 1,8 9,0-2,0 0,2 0,-1-1,2-1,-1-1,1 0,1-1,-1 0,1-2,1 0,-1-1,1 0,0-2,0 0,0-1,0-1,1 0,-1-2,0 0,0-1,10-2,-18 3,0 0,0-1,0 0,-1 0,1-1,0 0,-1-1,0 0,0 0,0-1,0 0,-1-1,0 0,0 0,-1-1,1 0,-1 0,-1-1,0 1,0-1,0-1,-1 1,0-1,-1 0,0 0,0-1,-1 1,0-1,0 0,-2 1,1-1,0-10,-2 17,0 0,-1 1,1-1,0 0,-1 1,1-1,-1 0,0 1,0-1,0 1,-1-1,1 1,0-1,-1 1,1 0,-1 0,0 0,0 0,0 0,0 0,0 0,0 1,-1-1,1 1,0 0,-1-1,1 1,-1 0,0 0,1 1,-1-1,0 1,1-1,-1 1,0 0,0 0,1 0,-1 0,0 0,1 1,-1-1,0 1,1 0,-1 0,0 0,1 0,-1 0,1 0,0 1,-1-1,1 1,-2 1,0 1,-1-1,1 1,0 0,0 1,0-1,0 0,1 1,0 0,0 0,0 0,0 0,1 1,0-1,0 1,1-1,-1 1,1-1,1 1,-1 0,1 0,0-1,0 1,0 0,1 0,0 0,0-1,0 1,1-1,0 1,0-1,0 0,1 1,0-1,0 0,0-1,1 1,0 1,12 7,1-1,1 0,-1-2,2 0,-1 0,1-2,1 0,0-2,0 0,0-1,0-1,1 0,0-2,6 0,56 7</inkml:trace>
  <inkml:trace contextRef="#ctx0" brushRef="#br0" timeOffset="42967.862">19278 8399,'-10'-4,"1"1,-1-1,1 2,-1-1,0 1,0 1,0 0,0 0,0 1,0 1,0-1,0 1,0 1,0 0,1 1,-4 0,7-1,-1 1,1-1,-1 1,1 0,0 1,0 0,0 0,1 0,0 0,-1 1,1 0,1 0,-1 0,1 1,0-1,0 1,1 0,-1 0,1 1,1-1,-1 0,1 1,-1 4,2-5,1-1,-1 1,1 0,0-1,1 1,-1-1,1 1,0 0,0-1,1 0,0 1,0-1,0 0,0 0,1 0,0 0,0 0,0-1,1 1,0-1,0 0,0 0,0 0,0-1,1 1,-1-1,3 1,8 5,-1-1,1-1,0 0,1-1,-1-1,1 0,1-1,13 1,-10-1,1-2,-1 0,0-1,1-1,-1-1,1-1,-1-1,0 0,0-2,0 0,-1-1,0-1,0-1,0-1,-1 0,-1-1,0-1,0-1,3-4,-14 10,0-1,0-1,0 1,-1-1,-1 0,1 0,-1-1,-1 1,1-1,-1 0,-1 0,0 0,0 0,-1 0,0 0,0 0,-1-1,0 1,-2-9,2 18,0-1,0 0,-1 1,1-1,0 1,0-1,-1 1,1-1,0 1,0-1,-1 0,1 1,-1 0,1-1,0 1,-1-1,1 1,-1 0,1-1,-1 1,1 0,-1-1,0 1,1 0,-1 0,1-1,-1 1,0 0,1 0,-1 0,1 0,-1 0,0 0,1 0,-1 0,1 0,-1 0,0 0,1 1,-1-1,1 0,-1 0,1 0,-1 1,0-1,1 0,-1 1,1-1,0 1,-1-1,1 0,-1 1,1-1,-1 1,1-1,0 1,0-1,-1 1,1 0,0-1,0 1,-1-1,1 1,0 0,0-1,0 1,0-1,0 1,0 0,-3 5,-1 1,2-1,-1 0,1 1,0 0,0-1,1 1,0 0,0 0,0 0,1 0,0 0,1 0,0 0,0 0,0 0,1-1,0 1,0 0,0-1,1 1,0-1,1 0,-1 0,1 0,0 0,1-1,-1 0,1 0,0 0,4 3,-1-4,0 0,0 0,1-1,-1-1,1 1,0-1,-1 0,1-1,0 0,0-1,0 0,0 0,0-1,0 0,0 0,0-1,-1 0,1-1,-1 0,1 0,-1-1,0 0,0 0,-1-1,1 0,-1 0,0-1,0 0,-1 0,0-1,0 0,0 0,-1 0,0-1,3-7,-6 11,-1 0,1 1,-1-1,0 0,0 0,-1 0,0 0,1 0,-1 0,0 0,-1 0,1 0,-1 0,1 1,-2-2,2 4,-1 1,1-1,-1 1,0 0,1-1,-1 1,0 0,1 0,-1-1,0 1,1 0,-1 0,0 0,1 0,-1 0,0 0,1 0,-1 0,0 0,0 0,1 0,-1 0,0 0,1 1,-1-1,0 0,1 1,-1-1,1 0,-1 1,0-1,1 1,-1-1,1 1,-1-1,1 1,-1-1,1 1,0-1,-1 1,1 0,0-1,-1 1,1 0,0-1,0 1,0 0,-1-1,1 1,0 0,0-1,0 1,-2 4,0 0,0 1,0-1,1 0,-1 1,1-1,1 0,-1 1,1-1,0 1,0-1,1 1,-1-1,1 1,0-1,1 1,-1-1,1 0,0 0,1 0,-1 0,1 0,0-1,0 1,0-1,1 1,0-1,-1 0,2-1,-1 1,0-1,1 1,105 51,-52-36</inkml:trace>
  <inkml:trace contextRef="#ctx0" brushRef="#br0" timeOffset="45106.907">20894 8360,'51'-23,"-1"-2,-2-2,-1-2,-1-2,-2-2,-1-2,-1-2,4-8,-4-20,-41 63,0 0,0 0,-1 0,1 0,-1 0,1-1,-1 1,0 0,1 0,-1 0,0 0,0 0,-1-1,1 1,0 0,-1 0,0 0,1 0,-1 0,0 0,0 0,0 0,0 0,0 1,0-1,-1 0,1 1,-1-1,1 0,-1 1,1 0,-1-1,0 1,-4-2,0 1,-1-1,1 1,0 1,-1-1,1 1,-1 0,1 1,-1-1,1 1,-1 1,0-1,1 1,-1 0,1 1,0-1,-1 1,1 0,0 1,0 0,0 0,0 0,1 1,-1-1,1 1,0 1,0-1,1 1,-1 0,1 0,0 0,0 0,0 1,1-1,0 2,-4 15,1 0,2 0,0 1,1-1,1 1,2 0,0 0,1 0,1 0,2-1,0 1,2 1,-2 6,11 66,-5 0,-2 65,-7-90,10-67,43-56,123-159,-147 184,-29 27,-1-1,1 1,0 0,0 0,0-1,0 1,-1 0,1 0,0 0,0 0,0 0,0 1,0-1,-1 0,1 0,0 0,0 1,0-1,-1 1,1-1,0 0,0 1,-1-1,1 1,0-1,-1 1,1 0,-1-1,1 1,0 0,-1-1,0 1,1 0,-1 0,1-1,-1 1,0 0,0 0,1 0,-1 0,0-1,0 1,39 173,-38-168,1 0,-1 0,1-1,0 1,0 0,1-1,0 1,0-1,0 0,0 0,1 0,0 0,0-1,0 1,1-1,0 0,-1 0,1-1,1 0,-1 1,0-2,1 1,-1-1,6 2,6-2,0-1,0-1,0 0,0-1,0-1,0-1,0 0,0-1,-1-1,1-1,-2 0,1-1,5-3,-9 4,0 1,0-1,0-1,-1 0,0-1,-1 0,1 0,-1-1,-1-1,0 0,0 0,-1 0,1-3,-8 11,0 0,0 0,0 0,0 0,0 0,0 0,0 0,-1 0,1 0,-1-1,0 1,0 0,0 0,0 0,0-1,0 1,0 0,-1 0,1 0,-1-1,1 1,-1 0,0 0,0 0,0 0,0 0,0 1,0-1,-1 0,1 0,-1 1,1-1,-1 1,0-1,1 1,-1 0,0-1,0 1,0 0,0 0,0 1,0-1,0 0,0 1,-1-1,-4-1,-1 0,0 0,1 1,-1-1,0 2,0-1,0 1,0 1,0-1,0 1,1 1,-1 0,0 0,1 0,-1 1,1 0,0 0,0 1,0 0,0 0,1 0,0 1,-1 0,2 1,-1-1,1 1,0 0,0 0,0 1,1-1,0 1,0 0,1 0,0 1,0-1,1 1,-1 3,2-8,0-1,1 1,-1 0,1 0,-1-1,1 1,0 0,0 0,0-1,1 1,-1 0,1-1,-1 1,1 0,0-1,0 1,0-1,1 1,-1-1,0 1,1-1,0 0,-1 0,1 0,0 0,0 0,0 0,0 0,1-1,-1 1,0-1,1 0,-1 1,1-1,-1 0,3 0,6 1,0-1,0-1,0 0,0 0,0-1,0 0,0-1,0 0,-1-1,1 0,-1-1,1 0,-1-1,-1 0,1 0,-1-1,1 0,-2-1,1 0,6-8,-11 12,0-1,0 0,0-1,-1 1,0 0,0-1,0 0,0 0,-1 0,0 0,0 0,0 0,-1-2,-1 7,-1 0,1-1,0 1,-1 0,1 0,-1 0,1-1,-1 1,1 0,-1 0,1 0,-1 0,0 0,1 0,-1 0,1 0,-1 0,1 1,-1-1,1 0,-1 0,1 0,-1 0,1 1,0-1,-1 0,1 1,-1-1,1 0,0 1,-1-1,1 0,-1 1,1-1,0 1,0-1,-1 0,1 1,0-1,0 1,0-1,-1 1,1-1,0 1,0-1,0 1,0-1,0 1,0-1,0 1,0-1,0 1,-2 3,0-1,-1 1,2 0,-1-1,0 1,1 0,0 0,-1 0,2 0,-1 0,0 1,1-1,0 0,0 0,0 0,0 0,1 1,0-1,0 0,0 0,0 0,0 0,1 0,0-1,0 1,0 0,0-1,1 1,-1-1,1 0,0 0,0 0,0 0,0 0,0-1,1 0,-1 1,1-1,-1 0,4 0,-1 0,0-1,0 0,0-1,0 1,0-1,1 0,-1-1,0 0,0 0,0 0,0 0,0-1,0 0,0-1,-1 1,1-1,-1 0,0 0,0-1,0 1,0-1,0 0,3-5,4-4,0 0,-1-1,-1 0,0-1,-1 0,0-1,5-13,46-118,-60 145,1 1,-1 0,0-1,1 1,0 0,-1-1,1 1,0 0,-1 0,1 0,0 0,0-1,0 1,0 1,0-1,0 0,1 0,-1 0,0 0,0 1,0-1,1 1,-1-1,0 1,1-1,-1 1,1 0,-1 0,0-1,1 1,-1 0,1 0,-1 1,0-1,1 0,-1 0,1 1,-1-1,0 0,1 1,-1 0,0-1,0 1,0 0,1-1,-1 1,0 1,9 9,-1 1,-1 0,0 0,-1 1,-1 0,0 1,0-1,-1 1,1 7,14 51,-4 0,-2 1,2 59,13 73,-26-187,0 0,1-1,1 0,0 0,1 0,1 0,1-1,0 0,8 10,-15-25,0 1,-1-1,1 1,0-1,1 0,-1 0,0 1,0-1,0 0,1 0,-1 0,1 0,-1 0,1-1,-1 1,1 0,-1-1,1 1,0-1,-1 1,1-1,0 0,-1 0,1 0,0 0,-1 0,1 0,0 0,-1 0,1-1,0 1,-1-1,1 1,-1-1,1 0,-1 1,1-1,-1 0,1 0,-1 0,0 0,1 0,-1 0,0-1,0 1,0 0,0-1,0 0,3-8,0 1,-2-1,1 0,-1 0,0-1,-1 1,-1 0,1 0,-1-1,-1 1,0 0,-1 0,0 0,-3-10,-3-9,-2 0,-1 1,-2 0,0 1,-2 0,0 1,-2 1,-1 0,-1 2,-1 0,-1 1,-1 1,-1 1,-1 1,0 1,-2 2,-8-5,9 8,26 13,-1 0,0 1,0-1,0 0,1 1,-1-1,0 0,1 0,-1 1,0-1,0 0,1 0,-1 0,0 1,1-1,-1 0,0 0,1 0,-1 0,1 0,-1 0,0 1,1-1,-1 0,0 0,1 0,-1 0,1 0,-1-1,0 1,1 0,-1 0,0 0,1 0,-1 0,1 0,-1-1,0 1,0 0,1 0,-1 0,0-1,1 1,-1 0,0-1,0 1,1 0,-1-1,0 1,0 0,0-1,1 1,-1 0,0-1,0 1,0 0,0-1,0 1,0 0,0-1,0 1,0-1,0 1,0 0,0-1,0 1,0-1,0 1,0 0,-1-1,3 1,80 2,0-4,0-3,-1-4,0-4,26-9,-94 19,0 0,0-1,0-1,-1 0,1-1,-1 0,-1-1,1 0,-1-1,1-1,-11 8,0 0,0 1,-1-1,1 0,0 1,0-1,-1 0,1 0,0 0,-1 0,1 1,-1-1,1 0,-1 0,1 0,-1 0,0 0,0 0,1 0,-1-1,0 1,0 0,0 0,0 0,0 0,0 0,0 0,-1 0,1 0,0 0,-1 0,1 0,0 0,-1 0,1 0,-1 0,0 0,1 0,-1 1,0-1,1 0,-43-18,33 17,0 2,-1-1,1 1,0 1,-1 0,1 0,0 1,0 0,0 1,0 0,0 0,-4 4,10-6,-1 1,1 0,0 1,-1-1,1 1,0 0,1 0,-1 0,0 1,1-1,0 1,0 0,0 0,0 0,1 0,-1 0,1 1,0-1,1 1,-1-1,1 1,0 0,0 0,0-1,1 1,-1 0,1 2,1-3,-1 0,1 0,0-1,0 1,1 0,-1-1,1 1,0 0,0-1,0 0,0 1,0-1,1 0,0 0,-1-1,1 1,0 0,0-1,1 0,-1 0,0 0,1 0,-1 0,1-1,2 1,5 2,0 0,0-1,0 0,1-1,-1-1,1 0,-1 0,4-1,-5-1,0 0,0-1,-1 0,1 0,-1-1,1-1,-1 1,0-1,0-1,0 0,-1 0,0-1,0 0,0 0,-1 0,1-1,-2-1,1 1,-1-1,0 0,0-1,-5 7,18-19,-19 21,0 0,1 0,-1 0,1 0,-1 0,1 0,-1 0,1 0,-1 0,0 0,1 0,-1 0,1 0,-1 1,0-1,1 0,-1 0,1 0,-1 1,0-1,1 0,-1 1,0-1,1 0,-1 1,0-1,0 0,1 1,-1-1,0 0,0 1,0-1,0 1,1-1,-1 0,0 1,0-1,0 1,0-1,0 1,0-1,0 1,0-1,0 0,0 1,0-1,0 1,-1-1,1 1,0-1,0 0,0 1,-1-1,1 1,0 21,5 45,-4-65,-1-1,1 1,-1 0,1-1,-1 1,1-1,0 1,0-1,0 1,0-1,0 0,0 1,0-1,0 0,1 0,-1 0,0 0,1 0,-1 0,1 0,-1 0,1-1,-1 1,1 0,0-1,-1 1,1-1,0 0,-1 0,1 0,0 0,-1 0,1 0,1 0,6-3,-1 0,0 0,0-1,0 0,-1 0,1-1,-1 0,0 0,0-1,-1 0,0 0,0-1,0 1,-1-1,0 0,0-1,2-5,57-151,-63 163,0-1,0 1,-1 0,1-1,0 1,1 0,-1 0,0 0,0 0,0 0,1 0,-1 0,0 0,1 0,-1 0,1 1,-1-1,1 1,0-1,-1 1,1 0,-1-1,1 1,0 0,-1 0,1 0,-1 0,1 0,0 1,-1-1,1 0,-1 1,1-1,0 1,-1 0,0-1,1 1,-1 0,1 0,-1 0,0 0,12 4,209 58,-218-62,0 1,0 0,0 0,0 0,0 0,0 1,-1 0,1-1,-1 1,0 0,0 1,0-1,0 1,0-1,-1 1,1 0,-1 0,0 0,-1 0,1 0,-1 0,1 0,-1 1,0-1,-1 1,1-1,-1 5,-4 22,3-28,-1-1,1 1,0 0,1-1,-1 1,0 0,1 0,0 0,0 0,0 0,0 0,0 0,0-1,1 1,-1 0,1 0,0 0,0-1,0 1,0 0,0-1,1 1,-1-1,1 1,0-1,0 0,-1 1,2-1,-1 0,0 0,0-1,0 1,1 0,1 0,13 2,0-1,0-1,0-1,0 0,1-1,-1-1,0 0,0-2,0 0,7-2,-20 4,266-60,-219 47</inkml:trace>
  <inkml:trace contextRef="#ctx0" brushRef="#br0" timeOffset="45532.63">24411 8626,'-13'-10,"-1"0,0 0,0 1,-1 1,0 0,0 1,-1 1,0 1,0 0,0 1,-1 0,-3 1,17 2,-1 1,1 0,-1 0,1 0,-1 0,0 0,1 1,-1-1,1 1,0 0,-1 0,1 0,0 1,-1-1,1 1,0 0,0 0,0 0,1 0,-1 0,0 0,1 1,-1 0,1-1,0 1,0 0,0 0,0 0,1 0,-1 1,1-1,0 0,0 1,0-1,0 0,0 1,1-1,0 1,-1 0,1-1,1 1,-1-1,0 1,1-1,1 3,-1-1,0 0,1 0,0 0,0 0,0 0,1-1,-1 1,1-1,0 0,0 0,1 0,-1 0,1-1,0 1,0-1,0 0,1 0,-1 0,1-1,-1 1,1-1,0 0,0-1,0 1,0-1,0 0,0 0,0-1,0 1,0-1,1 0,-1 0,0-1,0 0,0 0,0 0,0 0,0-1,0 0,0 0,-1 0,1-1,-1 1,1-1,-1 0,0-1,0 1,0-1,1-2,2-6,-1-1,-1 1,0-1,-1 0,0-1,-1 1,-1-1,0 1,-1-1,0 0,-1 0,-1 0,0 1,-1-1,0 0,-2-3,0-19,-15-306,19 419,0 65,5 0,15 70,-13-170,-2-10</inkml:trace>
  <inkml:trace contextRef="#ctx0" brushRef="#br0" timeOffset="47778.823">25186 9081,'133'13,"321"-25,-192 1,-35-8,-63-2,-112 18,0 2,0 3,20 4,24 1,0-5,6-4,12 1,83 1,-190 0</inkml:trace>
  <inkml:trace contextRef="#ctx0" brushRef="#br0" timeOffset="48447.776">26109 9549,'152'-234,"-111"182,-41 52,1-1,0 1,-1 0,1-1,-1 1,1 0,0 0,-1 0,1-1,0 1,-1 0,1 0,0 0,-1 0,1 0,0 1,0-1,-1 0,1 0,-1 0,1 0,0 1,-1-1,1 0,0 1,-1-1,1 0,-1 1,1-1,-1 1,1-1,-1 1,1-1,-1 1,0-1,1 1,-1 0,0-1,1 1,-1-1,0 1,0 0,1-1,-1 1,0 0,0 0,8 33,-8-33,8 79,-3 1,-4-1,-5 39,0-71,-2-1,-2 0,-2 0,-3-1,-14 37,26-81,1 0,0-1,0 1,0-1,0 1,0 0,-1-1,1 1,0-1,-1 1,0-1,1 1,-1-1,0 0,0 1,0-1,0 0,0 0,0 1,0-1,0 0,0 0,0 0,-1 0,1 0,-1-1,1 1,0 0,-1-1,1 1,-1-1,1 1,-1-1,0 0,1 1,-1-1,1 0,-1 0,1 0,-1 0,0-1,1 1,-1 0,2-1,0 1,0 0,0-1,0 1,0-1,0 1,0-1,0 1,0 0,0-1,0 1,0-1,0 1,0 0,0-1,0 1,0 0,1-1,-1 1,0-1,0 1,0 0,1-1,-1 1,0 0,1 0,-1-1,0 1,1 0,-1 0,0-1,1 1,-1 0,0 0,1 0,-1 0,0-1,1 1,-1 0,1 0,-1 0,1 0,-1 0,0 0,1 0,-1 0,1 0,-1 0,0 0,1 0,-1 1,1-1,-1 0,0 0,1 0,-1 1,0-1,1 0,-1 0,0 1,1-1,-1 0,363-12,-311 11</inkml:trace>
  <inkml:trace contextRef="#ctx0" brushRef="#br0" timeOffset="52756.446">28047 9041,'90'19,"-67"-16,87 7,-1-4,1-5,105-13,645-42,-596 41,-174 13,-89-2,-7-1</inkml:trace>
  <inkml:trace contextRef="#ctx0" brushRef="#br0" timeOffset="60217.148">27165 9028,'4'-3,"1"1,-1 0,1 0,0 1,0-1,-1 1,1 0,0 1,0-1,0 1,0 0,0 0,0 0,2 1,8-1,166-10,17 7,-196 3,-1 0,1 0,-1 0,1 0,-1 0,1 0,-1 0,1 0,-1 1,0-1,1 0,-1 1,1-1,-1 1,0 0,1 0,-1-1,0 1,0 0,0 0,1 0,-1 0,0 0,0 0,0 0,-1 1,1-1,0 0,0 0,-1 1,1-1,-1 1,1-1,-1 0,1 1,-1-1,0 1,0-1,0 1,0-1,0 1,0 0,0 242,-20 201,-2 110,22-538,-1-8,1 0,0 0,1 0,-1 0,2 0,-1-1,1 1,1 0,0-1,1 5,-3-13,-1 0,1 0,0 0,-1 0,1-1,-1 1,1 0,-1 0,1 0,0 0,-1-1,1 1,-1 0,1 0,-1-1,1 1,-1 0,1-1,-1 1,0-1,1 1,-1 0,1-1,-1 1,0-1,1 1,-1-1,0 1,0-1,1 0,-1 1,0-1,0 1,0-1,0 1,0-1,0 0,0 1,0-1,0 1,0-1,0 0,0 1,0-1,0 1,-1-1,1 1,0-1,0 1,-1-1,1 1,0-1,-1 0,10-137,78-338,-60 348,65-329,-69 413,13-31,-36 74,0-1,0 1,1-1,-1 1,0-1,1 1,-1 0,1-1,0 1,-1 0,1-1,0 1,0 0,0 0,0 0,0 0,0 0,0 0,0 0,0 0,0 0,1 0,-1 1,0-1,1 1,-1-1,0 1,1-1,-1 1,1-1,-1 1,1 0,-1 0,0 0,1 0,-1 0,1 0,-1 1,1-1,-1 0,0 1,1-1,-1 1,1-1,-1 1,0 0,0-1,1 1,-1 0,10 14,-6-8,0 0,0 0,1 0,0-1,0 0,0 0,0-1,1 0,0 0,0-1,2 2,21 3,0 0,0-2,1-1,0-1,0-2,0-1,0-2,0-1,8-1,119-12,-2-6,0-6,11-11,-40 10,-74 20,-44 8</inkml:trace>
  <inkml:trace contextRef="#ctx0" brushRef="#br0" timeOffset="61332.878">28528 9656,'1'-7,"1"0,0-1,0 1,0 0,1 0,0 0,0 1,1-1,0 1,0 0,1 0,3-4,2-5,163-265,-163 265,-6 53,-15 40,4 1,4 0,3 0,4 13,3-43,-4-28,0 0,-1 1,-1-1,-2 1,-2 20,3-38,0 0,-1 0,0-1,0 1,0-1,0 1,-1 0,0-1,1 0,-1 1,0-1,-1 0,1 0,0 0,-1-1,0 1,0 0,1-1,-2 0,1 0,0 0,0 0,-1 0,1 0,-1-1,1 0,-1 0,1 0,-1 0,0 0,0-1,-2 1,6-1,1-1,-1 1,1 0,-1 0,0 0,1 0,-1 0,1-1,-1 1,0 0,1 0,-1-1,0 1,1 0,-1-1,0 1,1 0,-1-1,0 1,0 0,0-1,1 1,-1 0,0-1,0 1,0-1,0 1,0-1,0 1,0 0,0-1,0 1,0-1,0 1,0-1,0 1,0 0,0-1,0 1,0-1,0 1,0 0,-1-1,1 1,0 0,0-1,-1 1,1-1,0 1,0 0,-1 0,1-1,0 1,-1 0,1 0,-1-1,1 1,0 0,-1 0,1 0,-1-1,108-18,-79 17,46-5,-1 3,1 3,0 3,38 8,-61 1,-43-8</inkml:trace>
  <inkml:trace contextRef="#ctx0" brushRef="#br1" timeOffset="101682.095">16804 10592,'0'-4,"0"0,0-1,-1 1,1 0,-1 0,0 0,0 0,0 0,0 0,-1 0,0 0,0 0,0 1,0-1,0 1,-1-1,0 1,1 0,-1 0,0 0,-1 1,1-1,0 1,-1-1,0 1,1 0,-1 0,0 1,0-1,0 1,0 0,0 0,0 0,0 1,-1-1,1 1,-3 0,-2 2,-1-1,1 1,0 1,0-1,0 2,0-1,0 1,1 1,0-1,0 2,0-1,0 1,1 0,0 0,0 1,1 0,-1 0,2 1,-1 0,1 0,0 0,1 0,0 1,0 0,1 0,0 0,0 0,1 0,0 1,1-1,0 1,1-1,0 1,0-1,2 8,4 3,0 0,1-1,1 0,1 0,1 0,1-1,0-1,1 0,1 0,1-1,0-1,1 0,0-1,1-1,12 7,49 52,-69-64,-1-3,-1 1,0 0,-1 0,1 1,-1-1,-1 1,1 0,-1 1,0-1,-1 1,3 7,-6-13,0-1,0 1,0 0,-1 0,1-1,0 1,-1 0,1-1,-1 1,0 0,0-1,1 1,-1-1,0 1,0-1,-1 0,1 1,0-1,0 0,-1 0,1 0,0 0,-1 0,1 0,-1 0,1 0,-1 0,0-1,1 1,-1-1,0 1,0-1,1 0,-60 9,53-9,1 0,-1-1,1 0,0 0,-1-1,1 0,0 0,0-1,0 0,1 0,-4-3,7 5,1 0,0-1,0 1,0-1,0 1,1-1,-1 0,0 0,1 0,-1 0,1 0,-1 0,1 0,0 0,0 0,0-1,0 1,1-1,-1 1,0 0,1-1,0 1,0-1,0 1,0-1,0 1,0-1,0 1,1-1,-1 1,1-1,0 1,0 0,0-1,1-1,6-7,1-1,0 1,1 1,0 0,1 0,0 1,0 0,1 1,0 0,1 1,-1 1,1 0,1 0,1 1,21-10,1 1,1 2,0 1,0 3,1 0,0 3,2 1,-37 3,-1 1,0 0,0-1,1 1,-1 0,0 0,1 1,-1-1,0 1,0 0,0 0,1 0,-1 0,0 0,0 0,-1 1,1 0,0 0,0-1,-1 1,1 1,-1-1,0 0,1 1,-1-1,0 1,0 0,-1-1,1 1,-1 0,1 0,-1 0,0 0,1 3,-11 143,9-147,0 1,0-1,0 0,1 0,-1 0,1 0,-1 1,1-1,0 0,0 0,0 0,0 0,0 0,0-1,1 1,-1 0,1 0,-1-1,1 1,0-1,-1 0,1 1,0-1,0 0,0 0,0 0,0 0,0 0,0-1,0 1,0-1,1 1,-1-1,0 0,0 0,1 0,1 0,3 0,1 0,-1-1,1 0,-1-1,0 1,1-1,-1-1,0 1,0-1,6-4,0-3,0-1,-1 0,-1 0,0-1,0-1,-1 0,-1-1,0 1,0-2,-2 1,0-1,3-9,0 3,-10 21,0 1,1-1,-1 0,0 0,0 1,1-1,-1 0,0 0,0 0,1 1,-1-1,0 0,1 0,-1 0,0 0,1 0,-1 0,0 1,1-1,-1 0,0 0,1 0,-1 0,0 0,1-1,-1 1,0 0,1 0,-1 0,0 0,1 0,-1 0,0 0,1-1,-1 1,0 0,1 0,-1 0,0-1,0 1,1 0,-1 0,0-1,0 1,0 0,1-1,-1 1,0 0,0-1,0 1,0 0,0-1,0 1,0 0,0-1,0 1,0 0,0-1,0 1,3 32,-3-32,0 32,-1-26,0 1,0 0,0 0,1-1,0 1,0 0,1 0,0-1,0 1,0 0,1-1,0 1,1-1,-1 1,1-1,0 0,1 0,-1 0,1-1,0 1,1-1,-1 0,1 0,0-1,0 1,1-1,-1 0,4 1,-1-1,1-2,-1 1,1-1,-1 0,1-1,0 1,-1-2,1 1,0-2,0 1,-1-1,1 0,0-1,-1 0,1 0,-1-1,0 0,0 0,0-1,0 0,-1 0,1-1,-1 0,0-1,-1 1,1-1,-1-1,4-5,3-9,-2 0,-1-1,0-1,-2 1,0-2,-2 1,2-12,0 3,-2 15,-3 32,3 298,53 213,-51-470,-9-22,-11-69,3 0,0-1,-2-37,8 56,-14-118,6-1,6 0,8-58,-2 169,-1 6,1-1,0 0,1 1,2-1,0 1,1 0,5-14,-9 31,0 0,0 0,-1 0,2 0,-1 0,0 0,0 0,1 0,-1 0,1 1,-1-1,1 0,0 1,0 0,0-1,-1 1,1 0,0 0,1 0,-1 0,0 0,0 1,0-1,0 0,1 1,-1 0,0 0,1 0,-1 0,0 0,0 0,1 0,-1 1,0-1,0 1,1-1,-1 1,0 0,0 0,0 0,0 0,0 1,0-1,0 0,-1 1,1-1,0 1,0 0,7 6,1 1,-1-1,-1 2,1-1,-1 1,-1 1,0-1,-1 1,0 0,0 1,-1-1,-1 1,0 0,-1 0,0 1,0-1,-2 1,1-1,-2 1,0 2,-1-8,-1-1,0 1,0-1,-1 1,0-1,0 0,0 0,-1 0,0-1,0 1,-1-1,1 0,-1 0,0-1,0 1,-1-1,1 0,-6 2,-2 2,-1-1,1-1,-1 0,0-1,0 0,-1-1,1-1,-2 0,-19-1,9-5</inkml:trace>
  <inkml:trace contextRef="#ctx0" brushRef="#br1" timeOffset="102468.041">18235 11274,'58'-210,"-49"163,-2 0,-2-1,-2 1,-3-30,1 82,0 0,0-1,0 1,0-1,1 1,0-1,0 0,0 0,0 0,1 0,0 0,0 0,0-1,0 1,0-1,1 0,-1 0,1 0,0 0,0-1,0 0,3 2,100 35,-97-36,-6-2,3-1,0 2,0-1,0 1,0 0,0 0,0 0,-1 1,1 0,-1 1,0 0,0 0,0 0,-1 0,1 1,-1 0,0 0,-1 0,1 1,-1 0,0 0,0 0,0 2,-1 6,-1 0,0-1,-1 1,-1 0,0 0,-1 0,0 0,-1-1,-1 3,-4 56,7-70,0 1,0-1,0 1,0-1,1 1,0-1,-1 1,1-1,0 0,0 1,0-1,0 0,1 1,-1-1,0 0,1 0,0 0,-1 0,1-1,0 1,0 0,0-1,0 1,0-1,1 0,-1 0,0 0,1 0,-1 0,0 0,1-1,-1 1,1-1,-1 1,1-1,0 0,0 0,99-12,-78 4,-1-1,-1 0,1-2,-2 0,1-2,-2 0,0-1,0-1,-1-1,-1-1,1-3,25-49,-43 67,0 0,0 0,0-1,0 1,-1 0,1-1,-1 1,0-1,0 1,0-1,0 1,0 0,0-1,-1 1,1-1,-1 1,0 0,1-1,-1 1,0 0,0 0,-1 0,1 0,0 0,-1 0,1 0,-1 0,0 0,1 1,-1-1,-2-1,0 1,1 0,-1 0,0 0,-1 1,1-1,0 1,0 0,-1 0,1 0,0 1,-1 0,1 0,-1 0,1 0,0 0,-1 1,1 0,0 0,-1 0,1 1,0-1,0 1,0 0,0 0,0 0,1 1,-4 2,1-1,0 1,1-1,-1 2,1-1,0 0,0 1,1 0,0 0,0 0,0 1,1-1,0 1,0 0,0 0,1 0,0 3,1-7,1 0,0 0,-1 0,1 0,1 0,-1 0,0 0,1 0,-1 0,1 0,0-1,0 1,0 0,0 0,1-1,-1 1,1-1,0 1,-1-1,1 0,0 1,0-1,1 0,-1 0,0-1,1 1,-1 0,1-1,-1 1,1-1,0 0,-1 0,1 0,0 0,1 0,5 1,0 0,0-1,0 0,0 0,0-1,0 0,1 0,-1-1,0-1,0 1,0-2,0 1,-1-1,0 0,0-1,0 0,0 0,-1-1,1 1,-1-2,-1 1,1-1,-1 0,0-1,0 1,0-1,-1 0,0-1,-1 1,0-1,2-4,-8 17,1 0,0 0,0 0,0 0,0 0,1 0,0 0,0 0,0 1,1-1,0 0,0 0,0 0,0 0,1 0,0-1,0 1,0 0,1-1,-1 1,2 0,1-2,0 0,0 0,0 0,0-1,0 0,1 0,-1 0,1-1,-1 0,1 0,0 0,0 0,-1-1,5 0,23-1</inkml:trace>
  <inkml:trace contextRef="#ctx0" brushRef="#br1" timeOffset="102880.003">19398 10659,'23'2,"1"0,-1-2,1-1,-1 0,1-2,-1-1,0 0,0-2,0-1,-1 0,0-2,-1 0,0-2,0 0,16-13,-32 21,1 0,-1 0,1-1,-1 0,0 0,0 0,-1 0,1-1,-1 0,0 0,0 0,-1 0,0-1,0 0,0 1,0-1,-1 0,0 0,0-1,-1 1,1 0,-2-1,1 1,0-1,-3 3,-1 1,1 0,0 0,-1 0,1 0,-1 0,0 0,0 1,0-1,0 1,0 0,-1 0,1 0,-1 1,1-1,-1 1,0 0,0-1,1 2,-1-1,0 0,0 1,0 0,0 0,0 0,0 0,0 1,0-1,1 1,-1 0,0 0,0 1,1-1,-1 1,1 0,-1 0,1 0,0 0,-3 2,-5 9,0 0,1 0,0 1,1 1,0-1,2 1,0 1,0-1,1 1,1 0,1 1,0-1,2 1,-1 0,2 4,-7 63,4 0,4 0,3 0,4-1,11 47,2 45,-15-142,-2 1,-1-1,-2 0,-1 0,-1 1,-2-1,-2 0,-1-1,-1 1,-11 25,17-52,-1 1,0-2,-1 1,0 0,1-1,-2 1,1-1,-1 0,0-1,-5 5,9-8,0-1,0 1,0-1,-1 1,1-1,0 0,0 0,-1 1,1-1,0 0,-1 0,1 0,0 0,0-1,-1 1,1 0,0 0,0-1,-1 1,1-1,0 1,0-1,0 0,0 1,0-1,0 0,0 0,0 1,0-1,0 0,0 0,0 0,1 0,-1 0,0-1,1 1,-1 0,1 0,-1 0,1-1,-1 1,1 0,0 0,0-1,0 1,0 0,0 0,0-1,0 1,0 0,0-1,0 1,1-1,-4-32</inkml:trace>
  <inkml:trace contextRef="#ctx0" brushRef="#br1" timeOffset="103563.541">19598 11206,'-1'-4,"1"-1,-1 0,1 0,0 0,1 0,-1 1,1-1,0 0,0 0,0 1,1-1,0 1,0-1,0 1,0 0,1 0,-1 0,1 0,0 0,1 0,-1 1,2-2,10-4,1 1,0 1,1 0,0 1,0 1,0 0,16-2,-3 1,109-25,-139 31,1-1,0 1,-1-1,1 1,0 0,0-1,-1 1,1 0,0-1,0 1,0 0,-1 0,1 0,0 0,0 0,0-1,0 2,-1-1,1 0,0 0,0 0,0 0,-1 0,1 1,0-1,0 0,0 1,-1-1,1 1,0-1,-1 1,1-1,0 1,-1-1,1 1,-1-1,1 1,-1 0,1 0,-1-1,1 1,-1 0,0 0,1-1,-1 1,0 0,0 0,0 0,1-1,-1 1,0 0,0 0,0 0,0 0,-1-1,1 1,0 0,0 0,0 0,-1-1,1 1,0 0,-76 100,76-100,-1-1,1 1,-1-1,1 1,-1-1,1 1,-1-1,1 1,0-1,-1 1,1 0,0-1,0 1,-1 0,1-1,0 1,0 0,0 0,0-1,0 1,0 0,0-1,0 1,0 0,0-1,0 1,1 0,-1-1,0 1,0 0,1-1,-1 1,0 0,1-1,-1 1,1-1,-1 1,1-1,-1 1,1-1,-1 1,1-1,-1 1,1-1,0 0,-1 1,1-1,-1 0,1 0,0 1,0-1,-1 0,1 0,0 0,-1 0,1 0,0 0,0 0,44-6,-32 0,0 0,-1-1,1 0,-1-1,0-1,-1 1,0-2,4-4,26-21,-42 62,0-25,-14 92,15-91,0 0,0-1,1 1,-1-1,0 0,1 1,0-1,0 1,0-1,0 0,0 1,0-1,0 0,1 0,-1 0,1 0,-1 0,1 0,0 0,0-1,0 1,0-1,0 1,0-1,0 0,1 0,-1 0,0 0,1 0,-1 0,0-1,1 1,-1-1,1 0,-1 1,2-1,3 0,-1-1,1 1,0-1,0 0,-1 0,1-1,-1 0,1 0,-1-1,0 0,0 0,0 0,0-1,0 0,-1 0,1 0,-1-1,-1 1,4-5,3-4,0 0,-1-1,-1 0,0 0,-1-1,-1 0,4-10,7-38,-2-1,-2-1,-4 0,-3 0,-2-1,-3-37,-2-201,-2 288,-3 27,-15 95,4 0,0 84,10-126,3 1,2 0,3-1,3 1,3-1,10 35,-17-91,1 1,0 0,1 0,0-1,0 0,1 1,0-1,1-1,-1 1,2-1,-1 1,1-2,0 1,0 0,1-1,0 0,0-1,0 0,1 0,-1 0,6 1,-10-5,-1-1,1 0,-1 0,1 0,0 0,-1 0,1 0,-1-1,1 1,0-1,-1 0,1 0,-1 1,0-2,1 1,-1 0,0 0,0-1,0 0,1 1,-2-1,3-1,16-21</inkml:trace>
  <inkml:trace contextRef="#ctx0" brushRef="#br1" timeOffset="103835.602">20347 10646,'-18'-5,"-14"-1,-2 0,6 3,17 8,24 6,28 4,30 2,28 1,21-4,17-1,-16-4</inkml:trace>
  <inkml:trace contextRef="#ctx0" brushRef="#br1" timeOffset="104125.643">21096 10966,'-100'-25,"94"24,-1 0,1 1,0 0,-1 0,1 0,-1 1,1 0,0 0,-1 0,1 1,0 0,0 1,0-1,0 1,1 0,-1 0,1 1,0 0,0 0,0 0,0 0,1 1,-1 0,1 0,0 0,1 0,-1 1,1-1,0 1,1 0,-1 0,1 0,1 0,-1 1,1-1,0 0,0 1,0-1,1 0,0 1,1-1,0 2,-1-5,1 1,0 0,1-1,-1 1,1-1,-1 1,1-1,0 0,0 0,1 0,-1 0,0 0,1 0,0-1,0 1,0-1,0 0,0 0,0 0,1 0,-1 0,0-1,1 0,-1 1,1-1,0-1,0 1,-1 0,1-1,0 0,1 0,3 0,0 0,-1 0,1-1,0 0,0-1,-1 0,1 0,-1 0,1-1,-1 0,0-1,0 1,-1-1,6-5,-5 3,0-1,-1 0,0-1,0 0,-1 0,0 0,0 0,-1-1,0 0,0 0,-1 0,-1 0,1 0,-1-1,-1 1,0-1,0 1,-1-1,0-3,-1 14,1-1,0 0,0 0,0 0,-1 1,1-1,0 0,0 0,-1 0,1 0,0 0,-1 1,1-1,0 0,0 0,-1 0,1 0,0 0,-1 0,1 0,0 0,-1 0,1 0,0 0,-1 0,1 0,0-1,0 1,-1 0,1 0,0 0,0 0,-1 0,1 0,0-1,0 1,-1 0,1 0,0-1,0 1,0 0,-1 0,1-1,0 1,0 0,0 0,0-1,0 1,-1 0,1 0,0-1,0 1,0 0,0-1,0 1,0 0,0-1,0 1,0 0,0-1,0 1,0 0,1 0,-1-1,-13 24,10-17,0 1,0-1,1 1,0 0,0-1,1 1,-1 0,2 0,-1 0,1 0,0 1,0-1,1 0,0 0,1 0,-1-1,1 1,0 0,1 0,0-1,0 0,0 1,1-1,0 0,0-1,0 1,1-1,1 1,2 0,0-1,1 0,0-1,0 0,1 0,-1-1,1 0,0-1,-1 0,4 0,47 5</inkml:trace>
  <inkml:trace contextRef="#ctx0" brushRef="#br1" timeOffset="105331.677">22459 10779,'-2'44,"1"1,3-1,2 1,2-1,1 0,3 0,1-1,2-1,14 28,-24-60,-2-5,0-1,1 1,-1-1,1 0,0 0,0 0,0 0,0 0,1 0,0 0,0-1,0 1,0-1,0 0,1 0,0 0,-3-3,0 0,0 0,0 0,-1 0,1 0,0-1,0 1,0 0,0 0,0-1,0 1,0-1,-1 1,1-1,0 1,0-1,-1 0,1 1,0-1,-1 0,1 1,-1-1,1 0,-1 0,1 0,-1 1,1-1,-1 0,0 0,1 0,-1 0,0 0,0 0,0 0,8-24,-1 0,-2-1,-1 1,0-1,-2 0,-1-18,2-8,6-68,-2 132,-1 36,-6-31,1-1,1 0,0 0,1 1,1-2,0 1,1 0,1-1,1 0,0 0,1-1,0 0,7 8,-12-19,0 0,0 0,0 0,0-1,0 1,0-1,1 0,-1 0,1 0,0-1,-1 1,1-1,0 0,0 0,0 0,0-1,0 1,0-1,0 0,0 0,0 0,0-1,0 1,0-1,0 0,0 0,-1-1,1 1,0-1,-1 1,1-1,-1 0,1-1,-1 1,0-1,0 1,0-1,0 0,-1 0,1 0,-1 0,1-1,5-11,-1 0,0-1,-1 0,-1 0,0-1,-1 1,-1-1,0 0,-2 0,1-2,6-43,-5 119,15 67,-17-118,1-1,0 0,0 0,0 0,1 0,0-1,0 1,0 0,1-1,-1 0,1 0,0 0,0-1,0 1,1-1,-1 0,1 0,0 0,0-1,0 1,3 0,2-1,1 0,0-1,0 0,0 0,0-1,0-1,0 0,-1 0,1-1,8-2,38-5,-15 26,-9 1,-26-17,0-1,0 0,0 0,0-1,0 1,0-2,-1 1,1-1,0 0,-1 0,1-1,-1 0,0 0,0 0,0-1,0 0,-1 0,1-1,-1 1,0-1,0 0,-1 0,0-1,0 0,0 1,0-1,-1-1,0 1,0 0,-1-1,0 1,1-8,-2 10,0-1,0 1,-1-1,0 1,0-1,0 1,0-1,-1 0,0 1,0-1,0 1,0 0,-1-1,0 1,1 0,-2 0,1 0,0 0,-1 0,0 1,0-1,0 1,0-1,-1 1,1 0,-1 1,1-1,-1 1,0-1,0 1,-1 0,1 0,0 1,0 0,-1-1,1 1,-1 1,1-1,-1 1,0-1,1 1,-2 1,-4-1,1 0,-1 1,1 1,-1-1,1 2,0-1,0 1,0 1,0-1,1 1,-1 1,1 0,0 0,1 0,-1 1,1 1,0-1,0 1,1 0,0 0,0 1,0 1,5-7,0 1,0 0,0 0,0-1,1 1,-1 0,1 0,-1 0,1 0,0 0,0 0,0 0,1-1,-1 1,1 0,0 0,-1 0,1 0,1-1,-1 1,0-1,0 1,1 0,0-1,-1 0,1 1,0-1,0 0,0 0,1 0,-1-1,0 1,1 0,2 0,93 36,-45-29</inkml:trace>
  <inkml:trace contextRef="#ctx0" brushRef="#br1" timeOffset="105663.677">23716 10926,'5'19,"2"-1,0 0,1-1,0 0,1 0,2 0,5 6,-12-16,13 20,1-1,2 0,0-1,2-2,17 16,-38-38,-1 0,1 0,0 0,0 0,0 0,1 0,-1-1,0 1,0 0,0 0,1-1,-1 1,0-1,0 1,1-1,-1 0,1 1,-1-1,0 0,1 0,-1 0,0 0,1 0,-1 0,1-1,-1 1,0 0,1-1,-1 1,0-1,1 1,-1-1,0 0,0 1,0-1,0 0,0 0,1 0,-1-1,9-11,-2-1,1 0,-2-1,0 1,-1-1,0-1,-1 1,-1-1,0 0,-1 3,15-56,-11 38,1-1,2 2,0-1,2 2,2-1,0 2,5-4,-2 8</inkml:trace>
  <inkml:trace contextRef="#ctx0" brushRef="#br1" timeOffset="107289.658">25159 10579,'2'18,"4"15,0 11,1 5,0 1,-1-1,-2-7,-2-8,-1-10</inkml:trace>
  <inkml:trace contextRef="#ctx0" brushRef="#br1" timeOffset="110509.396">25347 10605,'0'2,"0"6,0 8,0 10,2 10,3 8,6 5,2 2,0 1,-3-8</inkml:trace>
  <inkml:trace contextRef="#ctx0" brushRef="#br1" timeOffset="111655.36">25761 10993,'0'1,"0"0,0 0,0-1,0 1,0 0,0 0,0 0,0 0,1-1,-1 1,0 0,1 0,-1 0,0-1,1 1,-1 0,1-1,-1 1,1 0,-1-1,1 1,-1 0,1-1,0 1,-1-1,1 1,0-1,0 0,-1 1,1-1,0 0,0 1,0-1,-1 0,1 0,0 0,0 0,0 0,0 0,-1 0,1 0,0 0,0 0,0 0,-1 0,1-1,0 1,0 0,0-1,-1 1,1 0,0-1,-1 1,1-1,0 1,-1-1,1 1,0-1,-1 0,1 1,-1-1,1 0,-1 0,0 1,1-1,-1 0,0 0,1 1,-1-1,0 0,9 23,-2 1,-1-1,0 2,-2-1,1 8,23 96,-28-126,0 0,0 0,0 0,0 0,0 0,1 0,-1 0,0 0,0 0,1 0,-1 0,1 0,-1-1,0 1,1 0,0 0,-1 0,1-1,-1 1,1 0,0 0,0-1,-1 1,1-1,0 1,0-1,0 1,0-1,-1 1,1-1,0 0,0 1,0-1,0 0,0 0,0 0,0 0,0 0,0 0,0 0,0 0,0 0,0 0,0-1,0 1,0 0,0-1,0 1,0 0,-1-1,1 1,0-1,0 0,0 1,-1-1,1 0,0 1,-1-1,1 0,0 0,-1 1,1-1,-1 0,0 0,1 0,-1 0,8-16,-1 0,0 0,-2 0,0-1,-1 0,-1 0,0 0,-1-14,15-70,0 66,-17 35,1 1,-1-1,1 1,-1 0,1-1,0 1,-1 0,1-1,-1 1,1 0,0 0,-1 0,1-1,-1 1,1 0,0 0,-1 0,1 0,0 0,-1 0,1 0,0 0,-1 0,1 1,0-1,-1 0,1 0,-1 1,1-1,0 0,-1 1,1-1,-1 0,1 1,-1-1,1 1,-1-1,1 1,-1-1,0 1,1-1,-1 1,0-1,1 1,-1-1,0 1,0 0,0-1,1 1,-1 0,0-1,0 1,0 0,0-1,0 1,57 182,-51-162,-4-14,-1 1,1-1,1 0,0 0,0 0,0-1,0 1,1-1,0 0,5 6,-5-11,0 1,0-2,0 1,0 0,0-1,0 1,1-1,-1 0,0-1,0 1,0-1,0 0,0 0,0 0,0 0,0-1,-1 1,1-1,0 0,-1 0,0 0,1-1,-1 0,0 1,0-1,0 0,2-3,-5 6,14-12,-1 0,0-1,-1 0,0-1,-1 0,-1-1,0 0,-1 0,-1-1,0 0,1-6,-4 62,-5-15,1 1,1-1,2 0,0 0,5 11,-7-28,0-1,1 0,0 0,0 0,0-1,1 1,0-1,0 0,1 0,-1 0,2 0,-1-1,0 0,1 0,0 0,0-1,0 0,1 0,0-1,5 3,89 7,-50-16</inkml:trace>
  <inkml:trace contextRef="#ctx0" brushRef="#br1" timeOffset="112043.582">26937 11206,'1'-4,"0"-1,0 1,-1-1,0 0,0 1,0-1,-1 0,1 1,-1-1,0 1,0-1,-1 1,1-1,-1 1,0 0,0 0,-1 0,1 0,-1 0,0 0,0 1,0 0,0-1,-1 1,0 0,1 0,-1 1,0-1,0 1,0 0,-1 0,1 0,0 1,-1-1,1 1,-1 0,-3 0,1-1,0 0,1 1,-1 0,0 0,1 1,-1 0,0 0,0 0,0 1,1 0,-1 0,0 1,1-1,-1 2,1-1,0 1,0 0,0 0,0 1,0-1,1 1,-1 0,1 1,0 0,0 0,1 0,0 0,0 0,0 1,-2 4,4-6,-1 0,1 0,0 0,0 1,1-1,0 1,-1-1,1 1,1 0,-1-1,1 1,0 0,0 0,0-1,1 1,-1 0,1-1,0 1,1 0,-1-1,1 0,0 1,0-1,0 0,0 0,1 0,0 0,0 0,0-1,0 1,1-1,-1 0,1 0,0 0,0 0,0-1,0 0,2 1,1-1,0-1,0 0,0-1,1 1,-1-2,0 1,0-1,0 0,1 0,-1-1,0 0,-1 0,1-1,0 1,-1-2,1 1,-1-1,0 0,0 0,-1 0,1-1,-1 0,0 0,0-1,0 1,-1-1,0 0,0 0,-1 0,0-1,0 0,0 1,-1-1,1 0,-2 0,1 0,-1 0,0-5,4-36,-8 58,2-1,0 1,0 0,1 0,0 0,0 0,1 0,0 0,1-1,1 1,-1 0,1-1,1 0,0 1,0-1,1-1,0 1,0-1,1 0,0 0,0 0,1-1,0 0,1-1,-1 1,5 1,71 19,-42-24</inkml:trace>
  <inkml:trace contextRef="#ctx0" brushRef="#br1" timeOffset="112382.753">27499 10953,'-13'-5,"0"1,0 1,0 0,-1 1,0 1,1 0,-1 1,1 0,-1 1,0 0,1 1,-1 1,1 0,0 1,-6 2,17-5,0 0,0 0,1 0,-1 0,0 0,1 1,-1-1,0 0,1 1,0-1,-1 1,1 0,0-1,0 1,0 0,0 0,0-1,0 1,0 0,1 0,-1 0,1 0,-1 0,1 0,0 0,0 0,0 1,0-1,0 0,0 0,1 0,-1 0,1 0,-1 0,1 0,0 0,0-1,-1 1,2 0,-1 0,0 0,0-1,0 1,1-1,-1 1,1-1,-1 0,1 1,0-1,-1 0,2 0,101 61,-89-55,0 0,0 1,0 1,-1 0,-1 1,1 0,-2 1,0 0,7 9,-17-18,0 0,0 0,0 0,-1 1,1-1,-1 0,1 1,-1-1,0 1,0 0,0-1,0 1,-1 0,1-1,-1 1,0 0,1 0,-1 0,0-1,-1 1,1 0,0 0,-1-1,0 1,1 0,-1 0,0-1,-1 1,1-1,0 1,-1-1,1 0,-1 1,0-1,1 0,-1 0,0 0,-1 0,1-1,0 1,0-1,-3 2,-6 3,0-1,-1-1,0 0,0 0,0-1,0-1,0 0,0 0,-1-1,1-1,0 0,-1-1,1 0,-11-3,-5-15,24 9</inkml:trace>
  <inkml:trace contextRef="#ctx0" brushRef="#br1" timeOffset="113416.909">28167 11019,'-13'-3,"-1"-1,1 2,-1 0,0 0,0 2,0-1,1 2,-1 0,0 0,0 2,1-1,-1 2,1 0,0 0,0 1,0 1,1 0,-1 1,2 0,-1 1,1 0,0 1,1 0,0 1,0 0,1 1,1 0,-6 8,12-16,-1 1,1 0,0 0,0 0,0 0,1 0,-1 0,1 0,0 0,0 1,0-1,1 0,0 1,0-1,0 0,0 1,0-1,1 0,0 1,0-1,0 0,1 0,-1 0,1 0,0 0,0 0,0 0,1 0,-1-1,1 0,0 1,0-1,0 0,1 0,-1 0,1-1,-1 1,2-1,11 4,0 0,0-2,1 0,-1-1,1-1,0 0,0-1,0-1,0-1,-1 0,1-1,0-1,-1-1,1 0,-1-1,0-1,-1 0,4-3,-1 0,-2 0,1-1,-1-1,-1-1,0 0,0-1,-1 0,-1-1,0-1,-1 0,-1-1,0 0,7-17,7-18,-2-1,-2-1,-3-1,0-8,6-27,-3-2,-5 1,-2-18,-15 14,1 91,-1 0,1 1,-1-1,0 0,0 1,0-1,-1 1,1 0,0-1,-1 1,0 0,0 0,1 0,-1 0,0 0,0 0,-1 0,1 1,0-1,-1 1,1 0,-1-1,1 1,-1 0,1 0,-1 1,0-1,0 1,1-1,-1 1,0 0,-4 0,0 0,-1 1,1-1,0 1,0 1,0 0,0 0,1 0,-1 1,0 0,1 0,0 0,0 1,0 0,0 0,0 1,1-1,0 1,-3 4,-1 1,0 1,0 1,1 0,1 0,0 0,1 1,0 0,1 0,-2 8,0 7,2-1,0 1,2 0,1 0,2 0,0 0,2 0,1 0,2 0,0-1,2 0,9 25,2-5,1 0,3-1,2-1,1-2,3 0,24 29,-41-58,-6-7,-1 0,1-1,0 0,1 1,0-2,0 1,0-1,0 0,1 0,0-1,0 0,2 1,-6-5,0-1,0 1,-1-1,1 0,0 0,0 0,0-1,-1 1,1-1,-1 1,1-1,-1 0,1 0,-1 0,0 0,0 0,0 0,0-1,-1 1,1-1,-1 1,1-1,-1 0,0 0,0 0,0 1,0-1,0 0,-1 0,0 0,1-2,4-8,72-139,-76 151,-1 0,0 0,0 0,0 0,1 0,-1 0,0 0,1 0,-1 0,1 0,-1 0,1 1,0-1,-1 0,1 0,0 1,-1-1,1 0,0 1,0-1,0 0,0 1,-1 0,1-1,0 1,0-1,0 1,0 0,0 0,0-1,0 1,0 0,0 0,0 0,0 0,0 0,0 0,0 1,0-1,0 0,0 0,0 1,1-1,3 106,-6-102,1-1,-1 1,1 0,0 0,0-1,0 1,1 0,-1 0,1-1,0 1,0 0,0-1,1 1,-1-1,1 0,0 1,0-1,0 0,0 0,0 0,1 0,-1 0,1-1,0 1,0-1,0 0,0 0,0 0,1 0,-1 0,3 0,5-1,1-1,-1 0,1 0,0-1,-1-1,1 0,-1-1,0 0,0 0,0-1,0-1,-1 0,1 0,-1-1,-1 0,8-7,-7 6,1 0,-2-1,1-1,-1 0,-1 0,1-1,-2 1,1-2,-1 1,-1-1,0 0,0-1,-2 1,1-1,-1 0,2-11,-6 22,1-1,-1 1,1-1,-1 0,0 1,0-1,0 1,0-1,0 0,0 1,0-1,0 1,-1-1,1 0,0 1,-1-1,0 1,1-1,-1 1,0 0,0-1,1 1,-1 0,0-1,-1 1,1 0,0 0,0 0,0 0,-1 0,1 0,0 0,-1 0,1 1,-1-1,1 1,-1-1,1 1,-1-1,1 1,-1 0,0 0,1-1,-1 1,1 1,-1-1,0 0,1 0,-1 0,1 1,-1-1,1 1,-1 0,-5 2,1 1,0 1,0-1,0 1,1 0,0 1,0-1,0 1,0 0,1 0,0 0,0 1,1-1,0 1,0 0,0 0,1 0,0 0,1 1,0-1,0 0,0 1,1-1,0 6,1-7,0 0,1 0,-1 0,1-1,1 1,-1 0,1-1,0 1,0-1,0 0,1 0,0 0,0-1,0 1,1-1,-1 0,1 0,0-1,0 1,1-1,-1 0,13 6,-1 0,2-1,-1-2,1 0,17 4,25 3</inkml:trace>
  <inkml:trace contextRef="#ctx0" brushRef="#br1" timeOffset="114551.105">29611 11047,'-123'-53,"119"52,-1-1,0 1,0 0,0 1,0 0,0-1,0 1,-1 1,1-1,0 1,0 0,1 0,-1 1,0-1,0 1,0 0,1 0,-1 1,1-1,0 1,0 0,0 0,0 0,-3 4,5-3,-1 0,1 0,0 1,0-1,1 1,-1 0,1-1,0 1,0 0,0 0,1-1,-1 1,1 0,1 0,-1 0,1 0,-1-1,2 1,-1 0,0 0,1-1,0 1,0-1,0 0,0 1,1-1,0 0,0 0,0-1,0 1,0-1,1 1,0-1,0 0,0 0,0-1,0 1,0-1,1 0,-1 0,1 0,-1-1,1 0,0 0,2 1,2 1,0-1,0 0,1 0,-1-1,0 0,1-1,-1 0,0-1,1 1,-1-2,0 1,0-1,0-1,0 0,0 0,-1 0,1-1,-1-1,0 1,0-2,0 1,-1-1,0 0,0 0,0-1,-1 1,0-2,0 0,-5-1,-11 19,6-4,1 0,0 0,1 0,0 1,0 0,0-1,1 1,0 0,0-1,1 1,0 0,0 0,0 0,1-1,1 4,-2-7,1 0,-1 0,1 0,0 0,1 0,-1 0,0 0,1-1,-1 1,1-1,0 1,0-1,0 0,0 0,1 1,-1-2,0 1,1 0,-1 0,1-1,0 1,-1-1,1 0,0 0,0 0,0 0,0 0,0-1,0 1,0-1,0 0,0 0,0 0,0 0,2-1,6-2,-1-1,1 0,-1-1,0 0,0-1,-1 0,1 0,-1-1,0 0,-1-1,0 0,0 0,-1-1,0 0,-1 0,5-7,-10 14,121-168,-122 169,0 0,0 0,0 0,1 0,-1 0,0 0,1-1,-1 1,1 0,-1 0,1 0,-1 1,1-1,0 0,-1 0,1 0,0 0,0 1,-1-1,1 0,0 0,0 1,0-1,0 1,0-1,0 1,0-1,0 1,0 0,0 0,0-1,0 1,1 0,-1 0,0 0,0 0,0 0,0 0,0 0,0 1,0-1,0 0,0 1,1-1,-1 1,0-1,-1 1,1-1,0 1,0 0,0-1,0 1,0 0,-1 0,2 0,5 111,-8-88,-3 72,-1-34,4 0,2-1,7 42,-5-85,0 0,1 0,1-1,1 1,0-1,1 0,1-1,0 0,2 0,-1-1,2 0,0-1,1 0,8 8,-18-20,-1 0,1 0,-1 0,1 0,0-1,-1 1,1 0,0-1,0 1,0-1,1 0,-1 1,0-1,0 0,1 0,-1-1,0 1,1 0,-1-1,1 0,-1 1,1-1,-1 0,1 0,-1 0,1-1,-1 1,1-1,-1 1,0-1,1 0,-1 0,0 0,3-1,-1-6,1 1,-1-1,-1-1,1 1,-1 0,-1-1,0 0,0 1,-1-1,1 0,-2 0,0 0,0 0,0 0,-1 0,-1-1,-1-13,-1 0,-1 1,-1 0,-2 0,0 0,-1 1,-1 0,0 1,-2 0,-1 1,0 0,-1 1,-1 0,-1 2,0-1,-1 2,-1 0,0 1,-1 1,-1 1,-5-2,7 4,35 2,116 7,-77 3,1-3,0-3,-1-2,17-5,-10-11,-63 22,0 0,0 0,-1 0,1 0,0 0,-1 0,1 0,0-1,0 1,-1 0,1 0,0 0,-1 0,1 0,0-1,0 1,-1 0,1 0,0 0,0-1,0 1,-1 0,1 0,0-1,0 1,0 0,0 0,0-1,0 1,-1 0,1-1,0 1,0 0,0-1,0 1,0 0,0 0,0-1,0 1,0 0,0-1,1 1,-1-1,-3 3,1-1,0 1,-1 0,1-1,0 1,0 0,0 0,1 0,-1 1,0-1,1 0,-1 1,1-1,0 1,0-1,0 1,0 0,0-1,1 1,-1 0,1-1,-1 1,1 0,0 0,0 0,1-1,-1 1,0 0,1 0,0-1,0 1,-1 0,2-1,-1 1,0-1,0 1,1-1,-1 0,1 0,0 1,0-1,1 1,0 1,1-1,-1 1,1 0,0-1,0 0,0 0,0 0,1-1,-1 1,1-1,0 0,-1 0,1-1,0 1,0-1,0 0,0-1,0 1,1-1,-1 0,0 0,0 0,0-1,0 0,0 0,0 0,0-1,0 1,-1-1,1 0,0-1,-1 1,0-1,1 0,-1 0,0 0,-1-1,1 1,0-1,-1 0,0 0,1-2,-1 1,0 1,0-1,-1 0,1 0,-1 0,0 0,-1-1,1 1,-1 0,0-1,-1 1,1-1,-1 1,0-1,0 1,-1-1,0 1,0-1,0 1,0-1,-1 1,0 0,0 0,0 0,-1 0,0 0,0 1,0-1,0 1,-1-1,0 1,0 1,0-1,0 0,-1 1,1 0,-1 0,0 0,-3-1,1 3,0 0,0 0,0 0,0 1,0 0,0 0,-1 1,1 0,0 0,0 1,0 0,1 0,-1 1,0 0,1 0,-1 0,1 1,0 0,0 0,1 0,-1 1,1 0,0 0,0 0,1 1,-1 0,1-1,1 2,-1-1,0 2,3-6,0 0,0 1,0-1,0 0,1 1,-1-1,1 1,-1-1,1 1,0-1,0 1,0-1,0 1,1-1,-1 1,0-1,1 1,0-1,0 0,0 1,0-1,0 0,0 0,0 0,1 0,-1 0,1 0,0 0,-1 0,3 1,16 10</inkml:trace>
  <inkml:trace contextRef="#ctx0" brushRef="#br1" timeOffset="114710.669">30801 10592,'-19'-9,"-14"-3,-11 0,-5 5,4 10,7 14,10 16,16 12,18 9,16 6,12 5,0-10</inkml:trace>
  <inkml:trace contextRef="#ctx0" brushRef="#br1" timeOffset="114878.761">30760 11206,'-4'16,"2"8,7-1,12-4,11-5,11-7,-2-5</inkml:trace>
  <inkml:trace contextRef="#ctx0" brushRef="#br1" timeOffset="115255.355">31296 10257,'-24'150,"17"-114,2 0,2 0,1 0,2 1,2 2,-2-40,1 0,-1 0,1 1,-1-1,1 0,-1 1,1-1,-1 1,1-1,0 1,0-1,-1 1,1-1,0 1,0-1,-1 1,1 0,0 0,0-1,0 1,-1 0,1 0,0 0,0 0,0 0,0 0,0 0,-1 0,1 0,0 1,0-1,0 0,0 0,-1 1,1-1,0 0,0 1,-1-1,1 1,0-1,-1 1,1 0,0-1,-1 1,1-1,-1 1,1 0,-1 0,1-1,-1 1,0 0,1 0,-1-1,0 1,0 0,1 0,-1 0,0 0,0-1,0 1,0 0,0 0,0 0,0 0,-1 0,1 0,10-22,-1 0,0-1,-2 1,-1-2,0 1,-2 0,0-6,2-5,29-118,-42 254,8-86,0 1,1 0,1-1,0 0,1 1,1-1,1-1,1 1,0-1,1 0,0-1,1 1,1-2,1 1,2 1,20 21</inkml:trace>
  <inkml:trace contextRef="#ctx0" brushRef="#br1" timeOffset="117294.385">16456 12196,'16'-4,"-1"-1,0 0,0-1,0 0,-1-1,0-1,8-6,-10 7,45-28,-3-2,-1-2,-1-3,-3-2,41-47,-78 79,0-1,-1 0,-1-1,0 0,-1-1,0 0,-1 0,-1-1,-1 0,5-16,-10 29,-1-1,1 0,-1 1,0-1,0 0,0 0,0 1,-1-1,1 0,-1 1,0-1,0 1,0-1,-1 1,1-1,-1 1,0 0,0 0,0 0,0 0,-1 0,1 0,-1 0,0 1,0 0,1-1,-1 1,-1 0,1 0,0 1,-1-1,1 1,0-1,-1 1,0 0,1 0,-1 1,0-1,1 1,-2 0,-4 0,1 0,0 0,-1 1,1 0,-1 1,1 0,0 0,0 1,0 0,0 1,0-1,1 1,0 1,0-1,0 1,0 1,1-1,0 1,0 0,0 1,1-1,0 1,0 0,0 0,1 1,1-1,-1 1,1 0,0 0,1 0,0 0,0 1,1-1,-1 6,0 30,1 0,2 0,2 0,2 0,2-1,2 1,2-2,5 12,9 48,-9-30,-3 0,-3 1,-2 11,-6-68,2-33,7-46,-8 35,2-1,1 1,1 0,1 1,2 0,0 0,12-20,-20 44,-1 0,1-1,0 1,0 0,0 0,0 0,1 1,-1-1,1 0,0 1,0 0,-1-1,2 1,-1 0,0 1,0-1,0 0,1 1,-1 0,1 0,-1 0,1 0,0 1,-1-1,1 1,-1 0,1 0,0 0,-1 1,1-1,0 1,-1 0,1 0,-1 0,1 0,-1 1,0-1,2 2,6 7,0 1,0 1,-1 0,-1 0,0 1,-1 0,0 0,-1 1,-1 0,0 0,0 1,-2 0,0 0,-1 0,0 0,-1 0,-1 1,0 0,-1-14,0 1,0 0,0-1,1 1,-1 0,1-1,0 1,0-1,0 1,0-1,0 1,0-1,0 0,1 1,0-1,-1 0,1 0,0 0,0 0,0 0,0-1,0 1,0-1,1 1,-1-1,0 0,1 0,-1 0,1 0,2 1,13-1,0-1,1-1,-1 0,0-1,0-1,-1-1,1 0,0-2,-1 0,0 0,10-3,-8 3,20-6,-1-1,-1-1,0-3,17-10,-45 22,0 0,-1-1,0 0,0 0,-1-1,1 0,-2 0,1 0,-1-1,0 0,0-1,-1 1,0-1,-1 0,0 0,0 0,-1-1,0 0,-1 1,1-7,-2 14,-1 0,0 0,0 0,0 0,0 0,0-1,0 1,0 0,0 0,-1 0,1 0,-1 0,0 0,0 0,0 0,1 1,-2-1,1 0,0 0,0 1,0-1,-1 0,1 1,-1 0,0-1,1 1,-1 0,0 0,1 0,-1 0,0 0,0 0,0 0,0 1,0-1,0 1,0-1,0 1,0 0,0 0,-1 0,1 0,-91 17,83-13,1 0,-1 0,1 1,-1 0,1 1,1 0,-1 1,1 0,0 0,1 0,0 1,0 1,0-1,1 1,1 0,-1 0,1 0,1 2,3-9,0 1,0-1,0 1,1-1,0 1,-1 0,1-1,0 1,0 0,0-1,0 1,1 0,-1-1,1 1,0-1,0 1,0-1,0 1,0-1,0 0,0 1,1-1,-1 0,1 0,0 0,0 0,0 0,0 0,0-1,0 1,0-1,0 1,2 0,3 1,-1 0,1-1,0 0,0 0,0-1,0 1,0-1,0-1,1 0,-1 0,0 0,1-1,10-3,-1 0,0-2,0 0,-1-1,0-1,0 0,-1-1,0-1,0 0,-1-1,0 0,-1-2,-1 1,9-12,-21 24,0 0,0 0,0 1,1-1,-1 0,0 0,0 1,0-1,0 0,0 0,0 1,0-1,0 0,1 0,-1 0,0 1,0-1,0 0,0 0,1 0,-1 0,0 1,0-1,0 0,1 0,-1 0,0 0,0 0,1 0,-1 0,0 0,0 0,1 0,-1 0,0 0,0 0,1 0,-1 0,0 0,0 0,1 0,-1 0,0 0,0 0,0 0,1 0,-1 0,0 0,0-1,1 1,-1 0,0 0,0 0,0 0,0-1,1 1,-1 0,-7 30,5-22,0-3,0 0,0 0,1 1,-1-1,1 0,0 1,1-1,-1 1,1 0,0-1,0 1,1-1,0 1,0-1,0 1,1-1,-1 0,1 0,1 0,-1 0,1 0,0 0,0 0,0-1,0 1,1-1,0 0,0 0,0-1,0 1,1-1,-1 0,6 3,0-4,0 0,0 0,0-1,0-1,0 0,0 0,0-1,0 0,0 0,0-1,0-1,-1 0,1 0,-1-1,0 0,7-4,23-12</inkml:trace>
  <inkml:trace contextRef="#ctx0" brushRef="#br1" timeOffset="118392.077">18261 12116,'34'33,"-18"-19,-1 0,0 2,-1 0,0 1,-2 0,0 1,-1 0,1 4,0 13,-1 1,-3 0,-1 0,-1 1,-2-1,-2 1,-1 0,-2 7,4 60,-3-91,1 0,1 0,0 0,1 0,0-1,1 1,1-1,4 9,-7-17,0 0,1 0,-1 0,1-1,0 1,0-1,0 0,0 0,0 0,1 0,-1 0,1-1,0 0,0 1,0-1,0-1,0 1,1-1,-1 0,0 1,1-2,-1 1,0-1,1 1,-1-1,1 0,0-1,-1 1,0 0,0-1,1 0,-1 0,0 0,0-1,0 1,0-1,0 0,0 0,0 0,-1-1,1 1,-1-1,0 0,1 0,-1 0,-1 0,1 0,0-1,-1 1,0-1,1 0,-2 0,1 0,0 0,0-4,1 0,-1-1,0 0,-1 0,0 0,-1 0,0 0,0 0,-1 0,0 0,0 0,-1 0,0 0,-1 0,-2-3,0 0,-1 0,0 1,-1 0,0 0,-1 0,0 1,-1 0,0 1,0 0,-1 0,0 1,-1 1,1-1,-2 2,-11-6,-9-3,0 1,-1 2,-1 2,0 1,-24-3,-16-5,75 17,-1 0,0 0,0 0,1 0,-1-1,0 1,1 0,-1 0,0 0,0-1,1 1,-1 0,0 0,0-1,0 1,1 0,-1-1,0 1,0 0,0 0,0-1,0 1,0 0,0-1,0 1,1 0,-1-1,0 1,0 0,0-1,-1 1,1 0,0-1,0 1,0 0,0-1,0 1,0 0,0-1,-1 1,1 0,0-1,0 1,0 0,-1 0,1-1,0 1,0 0,-1 0,1 0,0-1,28-6,1 1,-1 1,1 2,28 0,2-1,92-10,-1-6,5-8,-84 6,-70 21,-1 1,1 0,-1 0,1 0,-1-1,1 1,-1 0,1-1,-1 1,1 0,-1-1,1 1,-1 0,0-1,1 1,-1-1,0 1,1-1,-1 1,0-1,0 1,1-1,-1 1,0-1,0 0,0 1,0-1,0 1,0-1,0 1,0-1,0 0,0 1,0-1,0 1,0-1,0 1,0-1,-1 1,1-1,0 0,0 1,-1-1,1 1,0 0,-1-1,1 1,0-1,-1 1,1-1,-1 1,1 0,-1-1,1 1,-1 0,1 0,-1-1,1 1,-1 0,1 0,-1 0,1 0,-1-1,0 1,1 0,-1 0,-42-12,22 8,0 0,-1 2,0 0,1 2,-1 0,0 1,0 2,-5 1,24-4,0 0,1 1,-1-1,0 1,1 0,-1-1,1 1,-1 0,1 0,0 1,-1-1,1 0,0 1,0 0,0-1,0 1,0 0,0 0,1 0,-1 0,0 0,1 0,0 1,-1-1,1 1,0-1,0 1,1-1,-1 1,0-1,1 1,0-1,-1 1,1 0,0-1,0 1,1 0,-1-1,0 1,1 0,0-1,0 1,-1-1,1 1,1-1,-1 0,0 1,1-1,-1 0,1 0,-1 0,1 0,8 3,1-1,-1 0,1 0,-1-1,1-1,0 0,0 0,0-1,0 0,0-1,0-1,0 0,1 0,-2-1,1 0,2-1,97-42,-78 33,-31 12,-1 0,1 0,0 1,0-1,-1 0,1 0,0 0,-1 1,1-1,0 0,-1 1,1-1,-1 1,1-1,-1 1,1-1,-1 1,1-1,-1 1,1-1,-1 1,0 0,1-1,-1 1,0 0,1-1,-1 1,0 0,0-1,0 1,0 0,0-1,1 1,-1 0,-1 0,1-1,0 1,0 0,0-1,0 1,0 0,-1 0,1 5,-1-2,0-1,0 0,1 0,-1 1,1-1,0 0,0 1,0-1,0 0,1 1,-1-1,1 0,0 0,0 1,0-1,0 0,0 0,1 0,0 0,-1 0,1-1,0 1,0 0,1-1,-1 0,0 1,1-1,0 0,-1 0,1 0,0-1,0 1,0-1,0 1,1-1,1 0,0 0,0-1,0 1,0-1,0 0,0-1,0 1,0-1,0 0,-1 0,1-1,0 1,0-1,-1 0,1 0,-1-1,0 1,0-1,0 0,0 0,0-1,-1 1,1-1,-1 0,0 1,0-1,0-1,-1 1,1 0,-1-1,0 1,0-3,2-3,0 0,0-1,-1 0,-1 0,0 0,0 0,-1 0,0 0,-1 0,-1 0,1 0,-2 0,0-1,0 1,-2 0,4 11,1 0,-1 0,0 0,1 0,-1 1,1-1,-1 0,0 0,1 0,-1 0,1 0,-1 0,1 0,-1 0,0-1,1 1,-1 0,1 0,-1 0,0 0,1 0,-1-1,1 1,-1 0,0 0,1-1,-1 1,0 0,0 0,1-1,-1 1,0 0,0-1,1 1,-1-1,0 1,0 0,0-1,1 1,-1-1,0 1,0 0,0-1,0 1,0-1,0 1,0 0,0-1,0 1,0-1,0 1,0-1,0 1,-1 0,1-1,0 1,0-1,0 1,-1 0,1-1,0 1,0 0,-1-1,1 1,0 0,-1-1,128 21,-91-16,0 1,0 2,-1 1,11 5,-42-12,1 0,-1 1,0-1,0 1,1 0,-1 0,0 0,0 1,-1-1,1 1,-1 0,1 0,-1 0,0 1,0-1,0 1,0-1,-1 1,0 0,1 0,-1 0,-1 1,1-1,-1 0,1 1,-1-1,-1 0,1 3,-2 2,-1-1,-1 1,1-1,-1 0,-1 0,1 0,-1 0,-1 0,-1 1,-19 39,24-47,1 0,0 0,-1 0,1 0,0 0,-1 0,1 0,0 0,0 0,0 0,0 0,0 0,0 0,0 0,0 0,0 0,0 0,1 0,-1 0,0 0,1 0,-1 0,0 0,1 0,0 0,-1 0,1-1,-1 1,1 0,0 0,0-1,-1 1,1 0,0-1,0 1,0-1,0 1,0-1,-1 1,2-1,44 5,17-11,0-2,57-17,-86 18,41-9</inkml:trace>
  <inkml:trace contextRef="#ctx0" brushRef="#br1" timeOffset="119372.814">20280 12343,'-9'-9,"-1"1,0 0,-1 0,0 1,0 1,0-1,-1 2,0 0,0 0,0 1,0 0,-1 1,-9 0,16 4,-1 0,1 1,0 0,0 0,0 1,0-1,0 2,0-1,1 0,0 1,0 0,0 0,0 1,0-1,1 1,0 0,0 0,0 1,1-1,0 1,0 0,0 0,0 0,1 0,0 0,1 0,-1 1,1-1,1 0,-1 1,1-1,0 1,0-1,1 5,0-8,-1 0,1 1,0-1,0 0,0 0,0 0,0 0,1 0,0 0,-1 0,1 0,0-1,0 1,1-1,-1 1,0-1,1 0,0 0,-1 0,1 0,0 0,0-1,0 1,0-1,0 0,0 0,0 0,1 0,-1 0,0-1,2 0,4 1,0-1,0 0,0-1,-1 0,1 0,0-1,-1 0,1 0,-1-1,1 0,2-3,3-1,-1-2,0 1,0-2,-1 0,0 0,-1-1,0-1,-1 0,0 0,-1-1,-1 0,0-1,0 1,-2-2,1 1,-2-1,0 0,-1 0,0 0,-1-1,-1 1,0-12,5-57,-3 0,-4 0,-4 0,-6-24,-10 17,20 90,-1 1,1-1,0 1,0-1,0 1,-1-1,1 1,0-1,-1 1,1-1,0 1,-1-1,1 1,0 0,-1-1,1 1,-1 0,1-1,-1 1,1 0,-1 0,1-1,-1 1,1 0,-1 0,1 0,-1 0,1-1,-1 1,0 0,1 0,-1 0,1 0,-1 0,1 1,-1-1,1 0,-1 0,0 0,1 0,-1 1,1-1,-1 0,1 0,-1 1,1-1,0 0,-1 1,1-1,-1 1,1-1,0 0,-1 1,1-1,0 1,-1-1,1 1,0-1,0 1,0-1,-1 1,1-1,0 1,0 0,0-1,0 1,0-1,0 1,-8 18,1 1,1 0,1 0,1 0,1 1,0 0,1 1,2-16,-5 28,2 1,1 0,2-1,1 1,2 0,1-1,2 1,1-1,2-1,1 1,2-2,1 1,1-2,2 0,1-1,4 3,-19-28,1-1,-1 1,1-1,0 0,1 0,-1 0,1 0,0 0,0-1,0 0,0 0,0 0,1 0,-1 0,1-1,0 0,0 0,0 0,0-1,0 0,0 0,0 0,0 0,1-1,-1 0,0 0,0-1,1 1,0-1,5-7,0 0,0 0,-1-1,0 0,0-1,-1 0,-1-1,1 0,-2 0,1-1,4-11,-5 12,21-35,-28 46,0 0,0 0,0 0,0 1,0-1,0 0,0 0,0 0,0 1,1-1,-1 0,0 0,0 0,0 0,0 0,1 1,-1-1,0 0,0 0,0 0,0 0,1 0,-1 0,0 0,0 0,0 0,1 0,-1 0,0 0,0 0,1 0,-1 0,0 0,0 0,0 0,1 0,-1 0,0 0,0 0,0 0,1 0,-1 0,0 0,0 0,0-1,0 1,1 0,-1 0,0 0,0 0,0-1,0 1,0 0,0 0,1 0,-1 0,0-1,-1 22,-9 27,7-34,0 0,0 0,2 0,-1 0,2 0,1 14,-1-25,0-1,1 0,-1 0,1 1,-1-1,1 0,0 0,0 0,0 0,0 0,1 0,-1 0,0 0,1-1,-1 1,1 0,0-1,0 1,-1-1,1 0,0 1,0-1,0 0,0 0,1 0,-1-1,0 1,0 0,0-1,1 0,-1 1,0-1,1 0,3 0,1 0,-1-1,0 1,0-1,0-1,0 1,0-1,0 0,0 0,0-1,4-3,2-2,0-2,-1 0,-1 0,0-1,0 0,-1-1,0 0,-1 0,-1-1,0 0,0 0,-1-1,-1-1,-13 127,8-109,1 0,0 0,0 0,1-1,-1 1,0 0,1 0,0-1,0 1,0-1,0 1,0-1,0 0,1 0,-1 0,0 0,1 0,0-1,0 1,-1-1,1 0,0 1,0-1,0-1,0 1,0 0,0-1,3 1,90-11,-78 5,0-2,1 0,-2-1,1-1,-1 0,-1-2,0 0,0 0,-1-2,-1 0,0 0,-1-1,0-1,-1-1,-1 1,0-2,-1 1,-1-2,-1 1,0-1,2-9,-2 3,-2 0,0 0,-1-1,-2 0,0 0,-2 0,-1 0,0 0,-2 0,-1 1,-1-1,-1 0,-5-9,10 31,-1-1,1 1,-1 0,0 0,-1-1,1 1,0 0,-1 0,0 0,0 1,0-1,0 0,0 1,0-1,-1 1,1 0,-1-1,0 1,1 0,-1 1,0-1,0 1,0-1,0 1,-1 0,1 0,0 0,0 0,-1 1,1-1,0 1,-1 0,0 0,-3 4,0 0,0 0,1 0,0 1,-1 0,2 1,-1-1,1 1,0 0,0 0,0 1,1-1,0 1,0 0,1 0,0 0,0 1,1-1,-1 2,-5 16,0 0,2 0,1 0,1 1,0-1,3 1,0 0,1 0,2 0,0 0,2 3,-1-16,-1 1,2-1,-1 0,2-1,0 1,0-1,1 0,1 0,0-1,0 0,2 0,-1-1,1 0,0 0,1-1,0 0,1-1,0 0,0 0,0-1,1-1,3 1,30 8,-6-6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19:55.3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23465 1738,'12'84,"-3"-1,-4 2,-4 40,0-23,-1-66,-1-13,1 0,1-1,1 1,1 0,1-1,1 1,0-1,2 0,4 7,-9-25,0 0,1 0,0 0,0 0,0-1,0 1,0-1,1 0,-1 0,1 0,0 0,0 0,0-1,0 0,1 0,-1 0,1 0,-1-1,1 0,-1 0,1 0,0 0,-1-1,1 0,0 0,4 0,1-1,0-1,0 0,0-1,0 0,0 0,-1-1,1 0,-1 0,0-1,0-1,7-6,27-25,-8-1</inkml:trace>
  <inkml:trace contextRef="#ctx0" brushRef="#br0" timeOffset="280.794">23211 2166,'16'-7,"25"-2,29-2,28-2,19 3,11 1,-3 4,-23 2</inkml:trace>
  <inkml:trace contextRef="#ctx0" brushRef="#br0" timeOffset="665.906">23919 2554,'14'-12,"-1"-1,-1 0,0-1,-1 0,0-1,-1 0,-1-1,-1 0,0 0,-1-1,0 0,-2 0,0-1,-1 1,0-1,-2 0,0 0,-1-15,-1 29,0 0,0 0,0 1,-1-1,0 0,0 0,0 1,0-1,0 1,-1-1,0 1,1 0,-1-1,0 1,-1 0,1 0,-1 0,1 1,-1-1,0 1,0-1,0 1,0 0,0 0,-1 0,1 1,0-1,-1 1,1 0,-1 0,0 0,-3-1,6 2,1 0,-1 0,0 0,0 0,0 1,0-1,0 0,1 0,-1 0,0 1,0-1,0 1,1-1,-1 0,0 1,0-1,1 1,-1-1,0 1,1 0,-1-1,1 1,-1 0,1-1,-1 1,1 0,-1 0,1 0,0-1,-1 1,1 0,0 0,0 0,0 0,0-1,-1 1,1 0,0 0,0 0,1 0,-1 0,0-1,0 1,0 0,1 0,-1 0,0 0,1-1,-1 1,0 0,1 0,-1-1,1 1,0 0,-1-1,1 1,-1-1,1 1,0 0,0-1,-1 0,1 1,0-1,0 1,-1-1,1 0,0 1,0-1,0 0,16 7,0 0,0-1,0 0,1-2,-1 0,1-1,0-1,0-1,4 0,-3 1,22 1,-11-2,-1 2,1 1,-1 1,0 2,3 2,-30-9,0 1,0-1,0 1,0 0,0 0,0 0,-1 0,1 0,0 0,0 1,-1-1,1 0,-1 1,1-1,-1 1,0 0,1-1,-1 1,0 0,0 0,0 0,0 0,-1 0,1 0,-1 0,1 0,-1 0,1 0,-1 0,0 0,0 1,0-1,0 0,-1 0,1 0,0 0,-1 0,0 0,1 0,-1 0,0 0,0 0,0 0,0-1,-1 2,-54 111,55-112,1 0,-1 0,1 0,-1 0,1 0,0 0,0 0,0 0,0 0,0 0,0 0,0 0,1-1,-1 1,1 0,0 0,-1 0,1 0,0 0,0-1,0 1,0 0,0-1,1 1,-1-1,0 1,1-1,-1 0,1 0,-1 1,1-1,0 0,0 0,-1-1,1 1,1 0,74 13,-30-14,-1-3,1-1,-1-3,0-1,5-4,17-4</inkml:trace>
  <inkml:trace contextRef="#ctx0" brushRef="#br0" timeOffset="1390.261">25096 2326,'-55'-10,"1"3,-1 2,0 2,-16 4,65-2,1 1,-1 0,1 0,-1 0,1 1,-1 0,1 0,-1 0,1 1,0-1,-1 1,1 1,0-1,1 1,-1 0,0 0,1 0,-1 1,1-1,0 1,0 0,-2 4,5-6,1 1,0-1,0 1,-1-1,1 0,1 1,-1-1,0 1,1-1,-1 0,1 1,0-1,0 0,-1 0,2 1,-1-1,0 0,0 0,1 0,-1 0,1-1,-1 1,1 0,0-1,0 1,0-1,0 1,59 34,-44-28,0-2,0 0,0 0,1-2,0 0,0-1,0-1,0-1,0 0,1-1,-1-1,0-1,0-1,0 0,0-1,3-2,-14 2,-1 1,1-1,-1 0,0 0,0 0,0-1,0 0,-1 0,0-1,0 1,0-1,-1 0,0-1,0 1,0-1,-1 1,0-1,-1 0,1 0,-1-1,-1 1,1 0,-1-1,0 1,-1-1,0 1,0-1,-1 1,0-3,1 9,1 0,-1 0,0 0,0 0,0 0,0 0,0 0,0 0,0 0,0 0,0 0,0-1,-1 1,1 0,0 0,-1 0,1 0,-1 0,1 0,-1 1,1-1,-1 0,0 0,0 0,1 0,-1 1,0-1,0 0,0 1,0-1,0 1,0-1,0 1,0-1,0 1,0-1,0 1,0 0,0 0,0 0,0 0,0 0,0 0,0 0,0 0,0 0,-1 0,1 0,0 1,0-1,0 0,0 1,0-1,0 1,0-1,0 1,1-1,-1 1,0 0,0 0,0-1,1 1,-2 1,0 2,-1 1,1-1,0 1,0 0,1 0,-1 0,1 0,0 0,0 0,1 0,0 0,0 1,0-1,0 0,1 0,0 0,0 0,0 0,1 0,-1 0,1 0,0 0,1-1,-1 1,1-1,0 0,0 1,1-1,-1-1,1 1,-1 0,1-1,0 0,1 0,-1 0,0 0,1-1,0 0,-1 0,4 1,4 2,0 0,1-1,-1 0,1-1,0-1,0 0,0 0,0-2,0 1,0-2,0 0,11-2,-17 2,0 0,0-1,0 0,0-1,0 0,0 0,0 0,-1-1,0 0,0 0,0-1,0 1,0-1,-1-1,0 1,0-1,-1 0,0 0,0 0,0 0,0-1,-1 0,0 0,-1 3,0 0,0 0,-1 0,1 0,-1-1,0 1,0-1,-1 1,1-1,-1 1,0-1,0 1,0-1,-1 1,0-1,0 1,0 0,-1-3,1 7,0 0,0-1,0 1,0-1,0 1,0 0,0 0,0 0,0 0,0 0,0 0,0 0,0 0,-1 0,1 0,0 1,0-1,0 0,0 1,0-1,0 1,0-1,0 1,0-1,1 1,-1 0,0-1,0 1,0 0,1 0,-1 0,0 0,1-1,-1 1,1 0,-1 0,1 0,-1 0,1 0,0 0,0 1,-1-1,1 0,0 0,0 0,0 1,-2 3,0-1,1 1,-1 0,1 0,0 0,0 0,0 0,1 1,0-1,0 0,0 0,1 0,0 0,0 0,0 0,0 0,1 0,0 0,0-1,0 1,1-1,-1 1,1-1,0 0,0 0,1 0,-1 0,1-1,0 1,0-1,0 0,0 0,1-1,-1 1,3 0,-2-1,0 0,0 0,0-1,0 0,0 0,0 0,1 0,-1-1,0 0,1 0,-1-1,0 1,0-1,1 0,-1-1,0 1,0-1,0 0,-1 0,1-1,0 1,-1-1,1 0,-1 0,0-1,0 1,0-1,-1 0,1 0,-1 0,2-4,3-3,-1-1,-1 0,0 0,0-1,-1 0,-1 1,0-2,-1 1,1-13,-14 51,8-17,1-1,0 1,1-1,0 1,0 0,0-1,1 1,0-1,0 1,1-1,0 1,0-1,1 0,0 0,0 0,1 0,0-1,0 1,1-1,-1 0,1 0,0-1,1 1,0-1,-1-1,2 1,2 1,27 13,-2-6</inkml:trace>
  <inkml:trace contextRef="#ctx0" brushRef="#br0" timeOffset="1952.322">26125 2166,'14'7,"-1"1,0 0,-1 1,0 1,0 0,-1 1,-1 0,0 0,0 1,-1 1,-1 0,0 0,0 0,-1 1,-1 0,-1 0,0 1,0-1,0 12,5 30,-2 0,-3 0,-3 0,-3 38,0-64,0-8,0-1,2 0,0 0,1 0,1 0,1 0,1 0,4 10,-7-27,0-1,-1 1,1 0,1-1,-1 1,0-1,1 0,0 0,0 0,0 0,0 0,0-1,1 1,-1-1,1 0,-1 0,1 0,0-1,0 1,0-1,0 0,0 0,0 0,0 0,0-1,0 0,0 0,1 0,-1 0,0-1,0 1,0-1,2-1,4 0,-1-1,1-1,-1 0,0 0,0-1,-1 0,1 0,-1-1,0 0,-1 0,1-1,-1 0,3-5,-2 1,-1-1,-1 0,0 0,-1 0,0-1,-1 1,0-1,-1 0,0-1,-1 1,-1 0,0-1,-1 1,0-1,-1 1,-1 0,0-1,0 1,-2 0,1 0,-2 0,0 1,0 0,-1 0,-1 0,0 0,0 1,-1 0,-1 1,0 0,0 0,-1 1,-8-6,-12-10,0 2,-2 2,-32-17,8 4,55 34,1 0,-1 0,1 0,-1 0,1 0,-1 0,1 0,-1 0,1 0,-1 0,0 0,1-1,-1 1,1 0,0 0,-1-1,1 1,-1 0,1-1,-1 1,1 0,0-1,-1 1,1-1,0 1,-1-1,1 1,0-1,0 1,-1-1,1 1,0-1,0 1,0-1,0 1,0-1,0 1,0-1,0 1,0-1,0 1,0-1,0 1,0-1,0 0,0 1,1-1,-1 1,0-1,0 1,1 0,-1-1,0 1,0-1,1 1,-1-1,1 1,32-8,121-4,-95 10,-1-4,1-1,-1-4,6-3,-20-4,-54 22,6-1,0 1,0 0,1 0,-1 0,1 0,0 0,1 1,-1-1,1 1,0 0,0 0,0 0,1 0,-1 0,1 0,0 0,1 0,-1 1,1-1,0 0,1 0,-1 1,1-1,0 0,0 0,1 0,-1 0,1 0,0 0,1 0,-1-1,1 1,0-1,0 0,0 0,1 0,-1 0,1 0,1 0,24 13,-1-6</inkml:trace>
  <inkml:trace contextRef="#ctx0" brushRef="#br0" timeOffset="2197.7">26754 1871,'11'5,"4"1</inkml:trace>
  <inkml:trace contextRef="#ctx0" brushRef="#br0" timeOffset="2562.283">27115 1497,'-1'-2,"-16"-26,17 27,-1 1,1-1,0 1,0-1,0 1,-1-1,1 1,0 0,0-1,-1 1,1-1,0 1,-1 0,1-1,-1 1,1 0,0 0,-1-1,1 1,-1 0,1 0,0 0,-1-1,1 1,-1 0,1 0,-1 0,1 0,-1 0,1 0,-1 0,1 0,-1 0,1 0,-1 0,1 0,-1 0,1 1,-1-1,1 0,0 0,-1 0,1 1,-1-1,1 0,0 1,-1-1,1 0,-1 1,1-1,0 0,0 1,-1-1,1 1,0-1,0 0,-1 1,-10 84,12 24,6 1,16 84,-10-92,41 363,-52-450,-1-7,-1-1,1 0,1 0,-1 0,1-1,0 1,1 0,0-1,0 1,0-1,1 0,0 0,2 2,-5-7,1 1,0-1,0 0,0 0,0 0,0 0,1-1,-1 1,0 0,0-1,0 0,1 1,-1-1,0 0,0 0,1 0,-1 0,0-1,1 1,-1-1,0 1,0-1,0 0,0 0,0 0,2-1,52-34,-55 35,18-14,-1-2,0 0,-2-1,0-1,-1 0,0-1,-2-1,-1 0,4-10,-3-11,-34 58,17-9,-1 0,1 0,1 1,-1-1,1 1,1-1,-1 1,1 0,1 0,-1 0,1 0,1 1,0-6,0 0,0 0,0 1,1-1,-1 0,1 0,0 0,0 1,0-1,0 0,0 0,1-1,-1 1,1 0,0 0,0-1,0 1,0-1,1 0,-1 1,0-1,1 0,0-1,-1 1,1 0,0-1,0 1,0-1,0 0,0 0,1 0,30 5,-1-4</inkml:trace>
  <inkml:trace contextRef="#ctx0" brushRef="#br0" timeOffset="2822.586">27542 2192,'-13'-7,"-10"-4,-3-3,1-1,3-3,4 2</inkml:trace>
  <inkml:trace contextRef="#ctx0" brushRef="#br0" timeOffset="2987.145">27208 1951,'25'-2,"24"-1,20 0,14 3,-7 2</inkml:trace>
  <inkml:trace contextRef="#ctx0" brushRef="#br0" timeOffset="2988.145">27810 2326,'-5'16,"-3"12,-1 6,1 1,3 0,3-4,8-5,4-7,5-7,5-7,-1-5</inkml:trace>
  <inkml:trace contextRef="#ctx0" brushRef="#br0" timeOffset="3191.599">27810 1751,'-9'-2,"1"8,9 15,14 12,4 1</inkml:trace>
  <inkml:trace contextRef="#ctx0" brushRef="#br0" timeOffset="3663.755">28143 2260,'27'-32,"-1"0,-3-2,0-1,-2 0,-2-2,-1 0,-2-1,-2 0,-1-2,-2 1,1-17,-11 51,4-14,-1-1,-1 1,-1-1,0 0,-2 1,0-1,-1 0,-3-10,4 28,0 0,0 1,0-1,-1 0,1 0,-1 1,1-1,-1 0,1 1,-1-1,0 1,0-1,0 1,0-1,0 1,0-1,0 1,-1 0,1 0,0 0,-1-1,1 1,-1 1,1-1,-1 0,1 0,-1 0,0 1,1-1,-1 1,0 0,0-1,1 1,-1 0,0 0,0 0,1 0,-1 0,0 0,0 1,1-1,-1 0,0 1,1 0,-1-1,0 1,1 0,-1 0,1 0,-1 0,1 0,0 0,-1 0,0 2,-12 11,0 1,1 1,0 0,2 1,0 0,1 1,0 0,2 1,0 0,1 0,1 0,1 1,-1 10,-1-5,1 1,1 1,2-1,0 1,2 0,1-1,1 1,1 0,2-1,0 1,2-1,1 0,1-1,1 0,1 0,1-1,1 0,2-1,0 0,9 10,-17-27,0 1,0-2,1 1,-1-1,1 0,0 0,0-1,1 1,-1-2,1 1,0-1,0-1,0 1,1-1,-1 0,0-1,1 0,-1-1,1 0,-1 0,1 0,-1-1,1-1,-1 1,0-1,0-1,1 1,0-2,5-3,0 0,0 0,0-1,-1-1,0-1,-1 0,0 0,-1-1,0-1,0 0,-2 0,1-1,-1 0,-1-1,-1 1,3-8,-4-38,-6 57,0 1,0-1,-1 1,1 0,-1-1,1 1,-1 0,0 0,1-1,-1 1,0 0,0 0,0 0,0 0,0 0,0 0,0 0,0 0,0 0,-1 0,1 1,0-1,0 1,-1-1,1 1,-1-1,1 1,0 0,-1-1,1 1,-1 0,1 0,0 0,-1 0,1 0,-1 0,1 1,-1-1,1 0,-3 2,-1-1,1 1,0 0,0 0,0 0,0 0,0 1,1 0,-1-1,1 1,0 1,-1-1,1 0,1 1,-1 0,0-1,1 1,0 0,0 0,0 0,1 1,-1-1,1 0,0 1,0-1,0 1,1-1,0 1,-1-1,2 1,-1-1,0 1,1-1,0 1,0-1,1 2,4 4,1-1,1 1,-1-2,2 1,-1-1,1 0,0-1,1 0,-1 0,1-1,1 0,-1-1,1 0,0-1,0 0,1-1,-1 0,1 0,-1-2,1 1,5-1,5 2,0 0,1-2,-1 0,1-2,-1 0,1-1,-1-2,17-4,-2-4</inkml:trace>
  <inkml:trace contextRef="#ctx0" brushRef="#br0" timeOffset="-23827.247">4053 802,'-27'-4,"0"1,0 1,-1 1,1 1,-10 2,28-1,0 1,0 0,0 0,0 0,0 1,1 1,-1 0,1 0,0 0,0 1,0 0,1 1,-1-1,1 2,1-1,-1 1,-1 2,-29 65,37-72,-1 0,0 0,1 0,0 1,0-1,-1 0,1 1,1-1,-1 0,0 1,0-1,1 0,0 0,-1 0,1 1,0-1,0 0,0 0,0 0,0 0,1 0,-1 0,1-1,-1 1,1 0,-1-1,1 1,0-1,0 0,0 1,0-1,0 0,0 0,0 0,8 1,-1-1,1 0,0 0,0-1,-1 0,1-1,0 0,-1 0,1-1,-1 0,0-1,1 0,-1-1,0 0,-1 0,1-1,-1 0,5-4,1 0,-1 0,0-1,-1-1,0 0,-1-1,0 0,-1-1,0 0,-1 0,0-1,-1 0,-1-1,0 0,-1 0,-1 0,0-1,-1 0,-1 0,0 0,-1 0,-1 0,-1-11,1 10,-1 0,-1 0,-1 0,0 0,-1 1,-1-1,0 1,-6-13,10 28,-1-1,1 0,0 1,0-1,-1 1,1-1,-1 1,1-1,-1 1,0-1,0 1,0 0,1-1,-1 1,0 0,0 0,-1 0,1 0,0-1,0 2,-1-1,1 0,0 0,-1 0,1 1,-1-1,1 0,-1 1,1-1,-1 1,1 0,-1 0,1 0,-1-1,0 1,1 1,-1-1,1 0,-1 0,1 0,-1 1,1-1,-1 1,1 0,-1-1,1 1,-1 0,1 0,0-1,-2 2,-3 8,1 0,-1 1,2-1,-1 1,1 0,1 0,0 0,1 1,0-1,0 0,1 7,1-14,-5 18,2 0,1 0,1 0,1 1,0-1,2 0,1 1,0-1,2 0,0-1,2 1,0-1,1 0,2-1,0 0,1-1,12 18,-15-30,0 0,1 0,-1-1,1-1,1 1,-1-1,1-1,0 0,0 0,0-1,0 0,0-1,1 0,-1 0,1-1,0-1,-1 0,1 0,0-1,-1 0,1-1,-1-1,0 1,1-1,-1-1,-1 0,1-1,0 1,-1-2,0 1,0-2,-1 1,0-1,0 0,0-1,-1 1,0-1,0-2,2-1,0-1,0-1,-2 1,0-1,0-1,-1 1,0-1,-2 0,1 0,-2-1,0 1,0-1,-2 0,1-14,-2 28,0-1,0 1,0-1,0 0,-1 1,1-1,0 1,0-1,-1 1,1 0,-1-1,0 1,1-1,-1 1,0 0,0-1,0 1,0 0,0 0,0 0,0 0,0 0,0 0,-1 0,1 0,0 0,-1 1,1-1,0 0,-1 1,1-1,-1 1,1 0,-1-1,1 1,-1 0,1 0,-1 0,0 0,1 0,-1 0,1 1,-1-1,1 0,-1 1,1-1,0 1,-1 0,1-1,-1 1,1 0,0 0,0 0,-1 0,1 0,0 0,0 0,0 1,-4 2,0-1,0 2,1-1,-1 0,1 1,1 0,-1 0,0 0,1 1,0-1,1 1,-1-1,1 1,0 0,0 0,1 0,0 0,0 0,0 0,1 1,0-1,0 0,0 0,1 0,0 1,0-1,1 0,0 0,0-1,0 1,0 0,1-1,0 1,0-1,1 0,0 0,0 0,0 0,0-1,1 0,-1 1,2-1,9 5,1-1,0 0,0-2,1 1,0-2,0 0,8 0,53 10</inkml:trace>
  <inkml:trace contextRef="#ctx0" brushRef="#br0" timeOffset="-26772.717">338 521,'0'25,"0"20,2 15,1 12,0 4,-1 2,-1-7,-2-6,-1-9,-1-12,-1-14,-1-11</inkml:trace>
  <inkml:trace contextRef="#ctx0" brushRef="#br0" timeOffset="-26517.436">3 455,'-2'-5,"10"-1,20 0,24 1,22 2,18-1,11-1,2 2,-8 5,-14 8,-21 1</inkml:trace>
  <inkml:trace contextRef="#ctx0" brushRef="#br0" timeOffset="-26055.666">778 869,'-4'14,"0"11,3 5,7 4,5-1,2-1,1-1,-1-5,-4-5</inkml:trace>
  <inkml:trace contextRef="#ctx0" brushRef="#br0" timeOffset="-24901.178">739 614,'16'0,"-1"0,1 1,0 0,0 1,-1 1,1 1,-1 0,0 1,0 0,0 1,-1 1,0 0,0 1,-1 1,0 0,-1 1,1 0,-2 1,0 0,0 1,-1 0,0 0,-1 2,-1-1,0 1,-1 0,1 3,27 114,-17-49,-18-80,1 1,-1 0,1 0,-1-1,1 1,0 0,0-1,0 1,0-1,1 1,-1-1,1 1,-1-1,1 0,0 0,0 0,0 0,0 0,0 0,1-1,-1 1,0-1,1 0,-1 1,1-1,0 0,-1 0,1-1,0 1,-1 0,1-1,0 0,0 1,0-1,-1-1,1 1,0 0,0 0,0-1,-1 0,2 0,9-6,1-2,-1 0,0 0,-1-1,0-1,-1 0,0 0,0-1,-2 0,7-11,-7 12,69-104,-69 113,-8 21,-1-17,-1 171,1-170,1 0,-1 0,0 0,1 0,0-1,0 1,0 0,0-1,0 1,0-1,1 1,-1-1,1 0,0 1,0-1,0 0,0 0,0 0,0 0,0-1,1 1,-1-1,1 1,-1-1,1 0,-1 0,1 0,0 0,-1 0,1-1,0 1,0-1,0 0,0 1,1-2,11-1,0-2,0 0,0 0,0-1,-1-1,0-1,0 0,-1-1,0 0,0-1,-1 0,0-1,10-11,-6 7,-2 1,0-2,0 0,-2-1,0 0,0-1,2-6,-10 7,-10 16,-17 20,17-12,1 0,0 0,0 0,1 0,0 1,1 0,0 0,-2 8,4-14,0 0,1 0,-1 0,1 0,0 0,0 0,0 1,0-1,0 0,1 0,0 0,-1 0,1 0,0 0,0-1,1 1,-1 0,0 0,1-1,0 1,0-1,-1 1,2-1,-1 0,0 0,0 0,1 0,-1 0,1 0,9 3,0 0,0-1,0-1,0 0,1 0,-1-1,1-1,0 0,-1-1,8 0,-13 0,29 1,0-2,0-1,0-2,0-1,0-2,-1-1,0-2,9-6,-37 14,0 0,-1-1,0 0,1 0,-1-1,-1 0,1 0,0 0,-1-1,0 0,0 0,0 0,-1 0,0-1,0 0,0 0,-1 0,0 0,0 0,0-1,-1 0,0 1,0-1,-1 0,0 0,0 0,0 0,-1 0,0 0,-1 0,1 0,-1 0,-1 0,-1-6,3 14,0-1,-1 1,1-1,0 0,-1 0,1 1,0-1,-1 0,1 1,0-1,-1 0,1 0,-1 0,1 0,-1 1,1-1,0 0,-1 0,1 0,-1 0,1 0,-1 0,1 0,0 0,-1 0,1 0,-1 0,1 0,-1-1,1 1,0 0,-1 0,1 0,-1 0,1-1,0 1,-1 0,1 0,0-1,-1 1,1 0,0-1,-1 1,1 0,0-1,0 1,-1-1,1 1,0 0,0-1,0 1,0-1,0 1,0-1,-1 1,18 137,2 19,-6 1,-7 0,-12 120,-9-19,14-248,1-24,20-360,-51-227,41 501,-9 97,1-1,-1 1,0 0,1 0,0-1,0 1,0 0,0 1,0-1,0 0,1 1,-1-1,1 1,0 0,0-1,0 2,0-1,0 0,0 0,1 1,-1 0,0 0,1 0,-1 0,1 0,0 1,10 0,0 0,-1 1,1 1,-1 1,0 0,1 0,-2 1,1 1,0 0,-1 1,0 1,0-1,-1 2,1 0,-2 0,1 1,8 9,-16-16,0 1,0-1,0 1,0 0,0 0,0 0,-1 0,1 0,-1 1,0-1,0 1,0 0,0-1,-1 1,0 0,0 0,0 0,0 0,0 0,-1 0,0 1,0-1,0 0,0 0,-1 0,1 0,-1 0,0 0,0 0,-1 0,1 0,-1-1,0 1,0 0,0-1,0 0,-1 1,-8 5,-1 0,0-1,0 0,-1-1,0 0,0-1,-1-1,1 0,-1-1,0 0,-12 1,2-2,6-3</inkml:trace>
  <inkml:trace contextRef="#ctx0" brushRef="#br0" timeOffset="-23280.335">5698 735,'0'18,"0"20,0 17,0 15,0 14,0 10,3 6,2 1,1-2,1-7,2-10,0-15,-2-15,-2-18</inkml:trace>
  <inkml:trace contextRef="#ctx0" brushRef="#br0" timeOffset="-23035.872">5564 855,'0'-4,"0"1,1-1,-1 0,1 1,0-1,0 1,0-1,1 1,-1 0,1-1,0 1,0 0,0 0,0 0,0 0,1 0,-1 1,1-1,0 1,-1 0,1 0,1 0,-1 0,0 0,0 0,1 1,-1 0,0-1,1 1,0 1,-1-1,1 0,-1 1,1 0,1 0,12-2,1 2,0 0,0 1,0 0,-1 2,1 0,-1 1,0 0,0 2,0 0,0 1,-1 1,0 0,8 7,-21-14,0 1,1-1,-1 1,-1 0,1 1,0-1,0 0,-1 1,1-1,-1 1,0 0,0 0,0 0,0 0,0 0,-1 0,1 1,-1-1,0 1,0-1,0 0,-1 1,1 0,-1-1,0 1,0-1,0 1,0-1,-1 3,-4 2,-1 0,0 0,0 0,0-1,-1 1,-1-2,1 1,-1-1,0 0,-1-1,1 0,-1 0,0-1,0 0,0 0,-1-1,-2 0,-64 18,62-23,12-5</inkml:trace>
  <inkml:trace contextRef="#ctx0" brushRef="#br0" timeOffset="-22342.576">6139 1002,'-8'-12,"0"0,1-1,1 0,0 0,1-1,0 0,1 0,1 0,0 0,1 0,0-1,1 1,1-1,0 1,1-1,1 1,0-1,1 1,0 0,3-5,-6 15,1 0,0 1,-1-1,1 0,1 0,-1 1,1-1,-1 1,1-1,0 1,0 0,0 0,1-1,-1 1,1 1,-1-1,1 0,0 1,0-1,1 1,-1 0,0 0,1 1,-1-1,1 0,-1 1,1 0,0 0,0 0,1 0,10 4,0 1,0 0,0 1,0 0,-1 1,0 1,3 2,16 7,3-1,-24-11,0 1,0 0,0 1,-1 0,0 0,0 1,-1 1,9 8,-16-13,-1 1,0-1,0 1,0 0,0 0,-1 0,1 0,-1 0,0 0,0 0,-1 1,1-1,-1 0,0 0,0 1,0-1,-1 0,0 0,1 1,-1-1,-1 0,0 2,-4 53,7-56,0-1,-1 0,1 0,0 0,0 0,0 0,0 1,1-2,-1 1,1 0,-1 0,1 0,-1-1,1 1,0-1,0 1,0-1,0 0,0 0,0 0,0 0,0 0,0 0,1 0,-1-1,0 1,2-1,65 5,134-41,-198 35,-1 0,1 1,-1-1,1 1,-1 0,1 0,-1 1,1-1,-1 1,1 0,-1 0,0 1,1-1,1 2,1-1,7 2,-1-1,1-1,0 0,0-1,0-1,0 0,0 0,0-2,-1 0,1 0,0-1,-1-1,0 0,1-1,-2-1,6-2,-15 7,0 0,0 0,0-1,0 1,0-1,0 0,-1 1,1-1,-1 0,1-1,-1 1,0 0,0-1,0 1,0-1,0 0,0 1,-1-1,1 0,-1 0,0 0,0 0,0-1,0 1,-1 0,1 0,-1 0,0-1,0 1,0 0,0 0,0-1,-1 1,1 0,-1 0,0 0,0 0,-1 0,1 0,0 0,-1 0,0 0,0 0,0 0,-5-2,1 0,-1 0,0 1,0 0,0 0,-1 1,1 0,-1 1,0-1,0 1,0 1,0 0,0 0,0 0,0 1,0 0,0 1,-1 0,1 0,0 0,1 1,-1 1,0-1,0 1,-6 4,11-6,-1 1,0 0,1 0,-1 0,1 0,0 1,0-1,0 1,0 0,0 0,0 0,1 0,-1 1,1-1,0 1,0-1,0 1,1 0,-1 0,1 0,0 0,0 0,0 0,1 0,0 0,-1 0,1 0,1 0,-1 0,0 0,1 0,16 23,5-4</inkml:trace>
  <inkml:trace contextRef="#ctx0" brushRef="#br0" timeOffset="-21741.036">7489 629,'41'753,"-41"-742,1 6,-1 0,-1 0,-1 1,0-1,-1-1,-5 17,8-33,1 0,-1 1,0-1,0 0,0 1,0-1,0 0,0 1,0-1,0 0,0 1,0-1,0 0,0 1,0-1,0 0,0 1,0-1,0 0,0 1,0-1,0 0,-1 1,1-1,0 0,0 1,0-1,-1 0,1 0,0 1,0-1,-1 0,1 0,0 1,-1-1,1 0,0 0,0 0,-1 0,1 1,0-1,-1 0,1 0,-1 0,1 0,0 0,-1 0,1 0,0 0,-1 0,1 0,0 0,-1 0,1 0,0-1,-1 1,1 0,0 0,-1 0,1 0,0 0,-1-1,1 1,0 0,0 0,-1-1,1 1,0 0,0 0,-1-1,-6-25,2-39,4-1,2 1,3-1,-1-15,18-293,-21 373,-1-1,1 0,0-1,-1 1,1-1,0 1,0-1,1 1,-1 0,0-1,1 1,0-1,-1 1,1 0,0 0,0-1,0 1,1 0,-1 0,0 0,1 0,-1 0,1 1,0-1,0 0,0 1,0-1,0 1,0 0,0-1,0 1,0 0,0 0,1 0,-1 1,0-1,1 1,-1-1,1 1,12 5,0 0,-1 2,0-1,0 2,-1 0,0 0,0 2,-1-1,0 1,8 10,25 37,-44-55,0 0,-1 0,1 0,-1 0,1 0,-1 1,0-1,0 0,0 0,0 0,0 1,0-1,-1 0,1 0,-1 0,1 0,-1 0,0 0,0 0,0 0,0 0,0 0,0 0,-1 0,1 0,0-1,-1 1,0-1,1 1,-1-1,0 1,-11 5,1 0,-1 0,-1-2,1 1,-1-2,0 0,0 0,0-1,0-1,-1 0,1-1,-11-1,4-1,20-5,20-3,9 0</inkml:trace>
  <inkml:trace contextRef="#ctx0" brushRef="#br0" timeOffset="-21320.285">8118 869,'-10'-8,"1"1,-1 0,0 1,-1 0,0 0,0 1,0 0,0 1,-1 1,1-1,-1 2,0 0,0 0,0 1,0 1,-5 0,13 1,0 0,-1 0,1 1,0 0,0-1,1 2,-1-1,0 0,1 1,-1-1,1 1,0 0,-1 0,2 1,-1-1,0 1,1-1,-1 1,1 0,0 0,0 0,1 0,-1 0,1 0,0 0,0 0,0 1,1-1,-1 1,1-1,0 0,0 1,1-1,-1 0,1 1,0-1,0 0,1 0,-1 0,1 0,0 0,0 0,0 0,1 0,-1-1,1 1,0-1,0 0,0 1,4 1,-1 0,1 0,0-1,0 0,0 0,0-1,1 0,0 0,-1 0,1-1,0-1,0 1,0-1,0 0,1-1,-1 0,0 0,0-1,0 0,0-1,0 0,0 0,0 0,-1-1,1 0,-1-1,0 1,0-1,0-1,0 1,-1-1,1-1,-1 1,-1-1,2-1,-3 0,1 1,-1-1,-1 0,1-1,-1 1,-1 0,1-1,-1 0,-1 1,1-1,-1 0,-1 0,1 0,-1 0,-1 0,0-4,1 12,-1-1,1 1,-1-1,1 1,-1-1,1 1,-1 0,1-1,-1 1,0 0,1 0,-1-1,0 1,1 0,-1 0,0 0,1 0,-1 0,0 0,1 0,-1 0,0 0,1 0,-1 0,1 0,-1 0,0 0,1 1,-1-1,0 0,1 1,-1-1,1 0,-1 1,1-1,-1 1,1-1,-1 0,1 1,-1-1,1 1,0 0,-1-1,1 1,0-1,-1 1,1 0,0-1,0 1,-1-1,1 1,0 0,0-1,0 1,0 0,-3 3,0 1,0-1,1 0,-1 1,1 0,0 0,0-1,1 1,-1 0,1 0,0 1,1-1,-1 0,1 0,0 0,0 1,0-1,1 0,0 0,0 0,1 0,-1 0,1 0,0 0,0-1,0 1,1 0,0-1,1 2,9 3,0 0,0-2,1 0,0 0,0-1,1-1,-1 0,1-1,0-1,1 0,-1-1,0-1,1 0,-1-1,0 0,10-3,38 1</inkml:trace>
  <inkml:trace contextRef="#ctx0" brushRef="#br0" timeOffset="-19901.549">8866 908,'-2'-9,"0"-1,-1 1,0-1,-1 1,0 0,0 0,-1 1,0-1,-1 1,0 0,0 0,0 1,-1 0,-1 0,1 1,-1 0,0 0,0 0,-1 1,1 1,-1-1,0 1,-7-1,9 2,0 1,0 0,-1 0,1 0,0 1,-1 0,1 1,-1 0,1 0,-1 0,1 1,0 0,-1 1,1 0,0 0,0 0,0 1,0 0,0 0,1 1,-1 0,1 0,0 1,0-1,0 1,1 0,0 1,0-1,0 1,1 0,0 1,1-5,1 1,0 0,0 0,1 0,-1 0,0 1,1-1,0 0,0 1,0-1,0 1,1-1,-1 1,1-1,0 1,0-1,0 1,0-1,1 1,-1-1,1 1,0-1,0 1,0-1,1 0,-1 0,1 1,0-1,0 0,0 0,0-1,0 1,2 1,4 0,0-1,0 0,1-1,-1 0,1 0,0 0,0-1,-1-1,1 0,0 0,0 0,0-1,-1 0,1-1,0 0,-1-1,1 1,-1-2,0 1,0-1,0 0,-1-1,1 0,-1 0,1-2,58-66,-63 87,-3-13,-2 186,13 94,1-165,0-19,-5 0,-5 52,-3-137,0 0,-1 1,0-1,0 0,-2 0,1-1,-2 1,-3 7,7-16,-1 0,0 0,1 0,-1 0,0-1,0 1,0-1,-1 1,1-1,-1 0,1 0,-1 0,0 0,1 0,-1-1,0 1,0-1,0 0,0 0,-1 0,1 0,0-1,0 1,-1-1,1 0,0 0,-1 0,1 0,0 0,0-1,-1 1,1-1,0 0,-1-1,-10-5,1 0,0-1,0-1,1 0,0-1,0 0,1-1,1 0,0-1,0 0,2 0,-1-1,1 0,1-1,-1-4,-4-5,1-1,1-1,1 0,2 0,0 0,2-1,0 0,2 0,1 0,1-9,1 20,1-1,1 1,0-1,1 1,1-1,0 1,1 0,0 1,1-1,1 1,1 0,0 1,0 0,1 0,1 1,0 0,10-9,6 2,0 1,1 1,1 2,1 0,0 2,0 1,1 2,1 0,0 2,8 0,142-48,-164 50,0-1,-1-1,0-1,0 0,-1 0,-1-2,1 0,-2-1,4-3,-16 14,0 1,0-1,-1 0,1 1,0-1,0 0,0 0,-1 0,1 0,-1 0,1 0,0 0,-1 0,0 0,1 0,-1 0,1 0,-1 0,0 0,0 0,0 0,0-1,0 1,0 0,0 0,0 0,0 0,0 0,-1 0,1 0,0 0,-1-1,1 1,-1 0,1 0,-1 1,0-1,1 0,-1 0,0 0,0 0,0 0,1 1,-1-1,0 0,0 1,0-1,0 1,0-1,0 1,-1-1,-7-2,0 1,0 0,0 0,-1 1,1 0,-1 1,1 0,0 0,-1 1,1 0,0 1,-1 0,1 0,0 1,0 0,1 1,-8 3,12-4,0-1,-1 1,1 0,1 0,-1 0,0 1,1 0,-1-1,1 1,0 0,1 1,-1-1,1 0,-1 1,1-1,1 1,-1 0,1 0,0 0,0 0,0 0,0 0,1 0,0 0,0 0,0 0,1 0,0 0,0 0,0-1,0 1,1 0,0 0,0-1,0 1,1-1,1 3,3 0,0-1,1 0,-1 0,1 0,0-1,1-1,-1 1,1-2,0 1,0-1,0 0,0-1,0 0,1 0,-1-1,1 0,-1-1,1 0,-1-1,1 0,-1 0,0-1,1 0,-1-1,0 0,0 0,0-1,-1 0,1 0,-1-1,0 0,-1-1,2 0,-5 2,0-1,0 1,0-1,0 1,-1-1,0 0,0-1,0 1,0 0,-1-1,0 1,0-1,0 0,-1 0,0 0,0 0,-1 0,1 0,-1 0,-1 0,1 0,0 7,0-1,0 1,0 0,0 0,0-1,0 1,-1 0,1-1,0 1,0 0,0-1,-1 1,1 0,0-1,-1 1,1 0,-1-1,1 1,-1-1,1 1,-1-1,1 1,-1-1,1 1,-1-1,0 0,1 1,-1-1,1 0,-1 0,0 1,1-1,-1 0,0 0,0 0,1 0,-1 0,0 0,1 0,-1 0,0 0,0 0,1 0,-1 0,0 0,1-1,-1 1,0 0,1-1,-1 1,1 0,-1-1,0 1,1-1,-1 1,1-1,-1 1,1-1,-1 1,1-1,0 1,-1-1,1 0,0 1,-1-1,1 0,0 1,-1-2,-1 10,0-1,0 1,0 0,1 0,0 0,1 0,0-1,0 1,0 0,1 0,0 0,1 0,0-1,0 1,1 0,0-1,0 0,0 0,1 0,0 0,1 0,-1-1,1 0,1 0,-1 0,1-1,0 1,0-2,0 1,1 0,0-1,0-1,0 1,0-1,0 0,1 0,0-1,-1 0,1-1,0 0,0 0,0 0,5-1,-7-1,0 1,0-1,0 0,-1 0,1-1,0 0,-1 0,1 0,-1-1,1 0,-1 0,0 0,0-1,-1 1,1-1,-1 0,0-1,0 1,0-1,0 1,-1-1,0 0,0-1,0 1,-1 0,1-1,-1 0,0-2,4-14,0-1,-2 1,-1-1,0-1,-2 1,-1-16,5-37,-3 75,1-1,-1 1,0 0,0-1,1 1,-1 0,0 1,1-1,-1 0,1 1,-1-1,1 1,0 0,-1-1,1 1,-1 1,1-1,-1 0,1 1,-1-1,1 1,-1 0,1-1,-1 1,0 1,1-1,5 1,179 51,-182-52,0 0,0 1,0 0,-1 0,1 0,0 0,-1 1,1-1,-1 1,0 0,0 1,0-1,-1 1,1 0,-1 0,0 0,0 0,0 0,0 1,-1-1,0 1,0 0,0-1,0 1,-1 0,0 1,2 163,-2-164,0-1,0 1,0-1,1 1,0-1,0 1,0-1,0 0,1 0,-1 0,1-1,0 1,0 0,1-1,-1 0,1 0,-1 0,1 0,0-1,0 1,0-1,1 0,-1 0,0 0,1-1,-1 0,1 0,0 0,-1 0,1-1,0 1,-1-1,1-1,0 1,-1-1,1 1,3-2,10-1,-1 0,1-1,-1-1,0-1,0 0,-1-1,0-1,0 0,-1-2,0 1,0-2,-1 0,-1-1,0 0,0-1,-1 0,-1-1,0 0,-1-1,-1 0,14-69,-23 81,0 0,0 1,0-1,-1 0,1 0,-1 0,1 1,-1-1,0 0,0 1,0-1,-1 1,1-1,-1 1,1-1,-1 1,0 0,0 0,0 0,0 0,0 0,0 0,-1 1,1-1,-1 1,1 0,-1-1,1 1,-2 0,-2 0,1 0,-1 0,0 0,1 1,-1 0,0 0,0 1,1 0,-1 0,0 0,1 0,-1 1,1 0,-1 0,1 1,0-1,0 1,0 0,0 1,1-1,-1 1,1 0,0 0,0 0,1 1,-1-1,1 1,0 0,0 0,0 0,1 0,-1 0,1 1,1-1,-1 1,1 0,0-1,0 1,1 0,-1-1,1 1,1 0,-1 0,1-1,0 1,0 0,1-1,-1 1,3 2,0-1,0 1,1-1,0 0,0 0,0-1,1 0,0 0,1 0,-1-1,1 0,0 0,0 0,1-1,-1 0,1-1,0 0,6 2,142 28,-78-25</inkml:trace>
  <inkml:trace contextRef="#ctx0" brushRef="#br0" timeOffset="-10809.786">3238 2928,'23'2,"21"1,21 0,18-1,15-1,12-2,7-3,2-4,-19 0</inkml:trace>
  <inkml:trace contextRef="#ctx0" brushRef="#br0" timeOffset="-6534.887">4936 2741,'-7'-6,"-1"1,0 0,-1 1,1 0,-1 0,0 1,0 0,0 0,0 1,-1 0,1 1,-1 0,1 1,-1-1,1 2,-1 0,1 0,0 0,-1 1,1 1,0-1,0 2,0-1,1 1,-1 0,1 1,0 0,-7 6,7-4,0 0,0 0,1 1,0 0,0 1,1-1,0 1,1 0,0 1,0-1,1 1,0 0,1 0,0 1,0-1,0 7,3-14,0 0,0 0,0 1,0-1,0 0,1 0,-1 0,1 0,0 0,0 0,0 0,0 0,1 0,-1 0,1-1,0 1,-1-1,1 1,0-1,1 1,-1-1,0 0,1 0,-1 0,1-1,0 1,-1 0,1-1,0 0,3 1,3 1,0-1,0 0,0 0,0-1,1 0,-1-1,0 0,0 0,1-1,-1 0,8-2,0 0,-1-2,1 1,-1-2,0 0,-1-1,1-1,-1 0,-1-1,0-1,0 0,-1-1,9-9,4-18,-34 131,3 1,4 0,12 82,-3-15,-5-123,-2 0,-2-1,-1 1,-2-1,-1 0,-2 0,-4 8,10-40,1-1,-2 1,1-1,0 0,-1 1,0-1,0 0,0 0,0 0,-1 0,1 0,-1-1,0 1,0-1,-1 0,1 0,-1 0,1 0,-1 0,0-1,0 0,0 0,0 0,-1 0,1-1,0 1,-1-1,1 0,-1 0,0-1,1 0,-1 1,0-1,-5-6,0 1,1-1,0 0,0-1,0 0,1-1,0 0,1 0,0 0,0-1,0 0,1 0,1-1,0 0,0 0,1 0,0-1,1 1,0-1,-1-6,-3-5,2 0,0-1,1 0,1 0,1 0,2-1,1-17,0 30,0 0,1 0,0 0,1 1,1-1,-1 1,1 0,1 0,0 0,1 0,0 1,0 0,1 0,0 1,0 0,1 0,4-3,20-11,1 1,1 1,1 2,1 2,0 1,11-1,25-12,-44 17,-1-1,-1-2,1 0,-2-2,0-1,6-6,-23 17,-1-1,0 1,-1-1,0-1,0 1,0-1,-1 0,0 0,0-1,-1 1,0-1,-1 0,0 0,-1 0,1-1,-2 1,1-1,-1 1,-1-1,0 1,0-6,-26-49,25 62,0 1,0 0,0-1,-1 1,1 0,0 0,0 0,-1 0,1 0,0 0,-1 0,1 0,-1 1,1-1,-1 0,1 1,-1 0,0-1,1 1,-1 0,0 0,1 0,-1 0,0 0,1 0,-1 0,0 0,1 1,-1-1,1 1,-1-1,1 1,-1 0,1-1,-1 1,1 0,-1 0,1 0,0 0,-1 1,-4 6,1-1,0 1,1 1,0-1,0 0,1 1,0 0,0 0,1 0,0 0,0 0,1 1,1-1,0 0,0 0,0 1,2 6,-2-8,1 0,0 0,0 0,0-1,1 1,0 0,0-1,1 1,0-1,1 1,-1-1,1-1,1 1,-1 0,1-1,1 0,-1 0,1 0,0-1,0 0,0 0,1-1,-1 1,1-1,0-1,6 3,-3-4,-1 0,0 0,0-1,1 0,-1-1,0 0,1-1,-1 0,0 0,1-1,-1 0,0 0,0-1,-1 0,1-1,0 0,-1-1,0 1,0-1,-1-1,1 0,-1 0,0 0,-1-1,1 0,-1 0,-1 0,0-1,0 0,4-9,51-148,-60 165,1 0,-1 1,0-1,0 0,0 0,0 1,1-1,-1 0,0 0,0 1,0-1,1 0,-1 0,0 0,1 0,-1 1,0-1,0 0,1 0,-1 0,0 0,1 0,-1 0,0 0,1 0,-1 0,0 0,0 0,1 0,-1 0,0 0,1 0,-1 0,0 0,1 0,-1 0,0 0,1-1,-1 1,0 0,0 0,1 0,-1 0,0-1,0 1,0 0,1 0,-1-1,0 1,0 0,0 0,1-1,-1 1,0 0,0-1,0 1,0 0,0 0,0-1,0 1,0 0,0-1,0 1,9 30,-7-25,6 29,-6-19,0-1,2 1,-1 0,2-1,0 0,1 0,1 0,0 0,0-1,1-1,1 1,0-1,11 10,-16-19,1 0,0 0,0-1,0 1,0-1,1-1,-1 1,1 0,-1-1,1 0,-1-1,1 1,-1-1,1 0,0-1,-1 1,1-1,-1 0,1 0,-1-1,1 1,-1-1,0-1,0 1,0-1,0 0,1-1,7-4,0-1,-1 0,0-1,0 0,-2-1,1 0,-1-1,-1 0,6-8,-10 12,1 0,-1 0,-1 0,1-1,-1 1,-1-1,0 0,0 0,-1-1,0 1,0 0,-1-1,0 1,-1-1,0 1,-1-1,0 0,0 1,-2-8,-8 10,12 28,6 9,2 0,1-1,1 0,1 0,2-1,15 23,-25-46,0 0,0 1,0-2,1 1,0 0,-1-1,2 0,-1 0,0-1,1 1,0-1,0 0,0-1,0 0,0 0,0 0,1 0,-1-1,1 0,-1 0,1-1,-1 0,1 0,-1-1,1 0,-1 0,1 0,-1-1,5-1,4-1,-1-1,1-1,-1 0,0-1,-1-1,1 0,-1 0,-1-1,0-1,0 0,-1-1,0 0,-1-1,0 0,-1-1,-1 1,0-2,0 1,-1-1,-1 0,-1-1,0 0,0 1,1-12,-5 23,-1 0,1 0,0-1,-1 1,1 0,-1-1,0 1,0 0,-1-1,1 1,-1 0,1 0,-1-1,0 1,0 0,-1 0,1 0,-1 0,1 0,-1 0,0 1,0-1,0 0,0 1,-1-1,1 1,-1 0,1 0,-1 0,0 0,0 1,1-1,-2 1,1-1,-2 0,2 4,1-1,0 1,-1-1,1 1,0 0,0 0,0 0,0 0,1 0,-1 0,0 0,1 1,0-1,-1 1,1-1,0 1,0-1,1 1,-1 0,0-1,1 1,0 0,0 0,-1-1,1 1,1 0,-1 0,0-1,1 1,-1-2,0 11,1 0,0 0,1-1,0 1,0-1,2 0,-1 1,1-1,1-1,0 1,1-1,0 1,0-2,1 1,0-1,1 0,2 2,-4-3,0 1,1-1,0 0,0-1,1 0,0 0,0-1,1 0,0 0,0-1,0 0,1 0,-1-1,1-1,0 0,6 1,175-5,-188 1,0 0,-1 0,1 0,0-1,0 0,0 1,-1-1,1 0,0 0,-1 0,1 0,-1-1,1 1,-1-1,0 0,0 1,1-1,-1 0,0 0,-1 0,1-1,0 1,-1 0,1-1,-1 1,0-1,1 1,-1-1,-1 0,1 0,0 1,-1-1,1 0,-1-1,74-311,-72 278,-2 36,0 1,0 0,1-1,-1 1,0-1,0 1,0-1,0 1,0-1,0 0,0 1,0-1,0 1,0-1,0 1,-1-1,1 1,0 0,0-1,0 1,-1-1,1 1,0-1,-1 1,1-1,0 1,-1 0,1-1,0 1,-1 0,1-1,-1 1,1 0,0 0,-1-1,1 1,-1 0,1 0,-1 0,1 0,-1 0,1 0,-1-1,1 1,-1 0,1 0,-1 0,1 1,-1-1,1 0,-1 0,1 0,-1 0,1 0,-1 1,1-1,-1 0,1 0,-1 1,1-1,0 0,-1 1,1-1,-1 0,0 1,0 0,0 0,-1 1,1-1,0 0,0 0,0 1,0-1,1 0,-1 1,0-1,0 1,1-1,-1 1,1 0,-1-1,1 1,0-1,0 1,0 0,0-1,0 1,0 0,0-1,0 1,0-1,1 1,-1 0,1-1,-1 1,1-1,0 1,0-1,0 1,-1-1,1 0,0 1,1-1,-1 0,0 0,0 0,0 0,1 0,-1 0,1 0,-1 0,0-1,1 1,14 4,0-2,0 0,1 0,-1-2,0 0,1-1,0 0,42 2,-54-3,0 1,1 0,-1 0,0 0,0 1,0 0,0 0,0 0,0 0,0 1,0 0,0 0,-1 1,1-1,-1 1,0 0,1 0,-1 0,-1 0,1 1,0 0,-1 0,0 0,0 0,0 0,0 1,-1-1,1 1,-1 0,1 3,-3 4,0 0,0 0,-1 0,-1 0,0 0,0 0,-1 0,-1-1,-2 5,-9 38,15-53,-1 1,1-1,-1 1,1 0,-1 0,1-1,0 1,0 0,0-1,0 1,0 0,1 0,-1-1,0 1,1 0,-1-1,1 1,0-1,-1 1,1 0,0-1,0 0,0 1,0-1,0 1,0-1,1 0,-1 0,0 0,1 0,-1 0,1 0,-1 0,1 0,-1-1,1 1,-1 0,1-1,0 1,18 2,-1-1,1 0,-1-2,1 0,0-1,-1-1,1-1,-1-1,3-1,5 0,322-67,-348 72,2 0,0 0,0 0,1 0,-1 0,0-1,0 0,0 0,0 1,0-2,0 1,0 0,0-1,0 1,0-1,-1 0,1 0,-1 0,1 0,-1 0,0-1,0 1,0-1,0 1,0-1,-1 0,1 0,-1 0,0 0,0 0,0 0,0 0,0 0,0 0,-1-3,-4-2,0-1,-1 1,0 0,-1 0,1 0,-1 1,-1 0,0 0,0 1,0 0,0 0,-1 1,0 0,-1 0,1 0,-1 1,1 1,-9-3,14 5,1 0,-1 0,1 1,-1-1,0 1,1 0,-1-1,1 1,-1 0,0 0,1 1,-1-1,0 1,1-1,-1 1,1 0,-1 0,1 0,0 0,-1 0,1 1,0-1,0 1,0-1,0 1,0 0,0 0,0 0,1 0,-1 0,1 0,-1 0,1 1,0-1,0 1,-4 6,0 0,0 0,2 1,-1 0,1-1,0 1,1 1,0-1,1 0,0 0,1 1,0-1,0 0,1 1,1-1,-1 0,2 0,-1 0,2 0,1 3,-3-9,1-1,0 1,0-1,0 0,0 0,1 0,-1-1,1 1,-1-1,1 0,0 0,0 0,0 0,0-1,1 0,-1 0,0 0,0 0,1 0,-1-1,0 0,1 0,-1 0,1-1,-1 1,0-1,0 0,1 0,-1-1,7-1,1-1,-1 0,0-1,0 0,-1 0,0-1,0-1,0 0,-1 0,2-3,-5 4,0 1,-1-2,0 1,0-1,0 0,-1 0,0 0,0 0,-1-1,0 1,0-1,-1 0,0 0,0-3,-3-3,-4 16,-6 22,8-17,1 0,1 0,-1 0,1 0,1 0,-1 0,1 1,1-1,-1 0,1 0,0 1,1-1,-1 0,2 0,-1-1,1 1,0 0,0-1,1 1,-1-1,2 0,-1-1,1 1,-1-1,1 1,1-1,-1-1,1 1,0-1,0 0,0 0,1-1,-1 0,1 0,0-1,4 2,-6-3,-1 0,1 0,-1 0,1-1,0 0,0 0,-1 0,1 0,0-1,-1 0,1 0,-1 0,1 0,-1-1,1 0,-1 0,0 0,0 0,0-1,0 1,0-1,-1 0,1 0,-1-1,0 1,0-1,0 0,0 1,-1-1,1 0,-1-1,1-2,4-15,-1 1,-2-1,0 0,-1-1,-2 1,0 0,-1-1,-1 1,-2 0,0 0,-1 0,-1-2,4 23,0 1,1-1,-1 0,0 0,1 0,-1 0,1 0,0 0,-1 0,1 0,0 0,-1 0,1-1,0 1,0 0,0 0,0 0,0 0,0 0,0 0,0 0,1-1,-1 1,0 0,1 0,-1 0,1 0,-1 0,1 0,-1 0,1 0,0 1,-1-1,1 0,0 0,0 0,0 1,0-1,0 0,-1 1,1-1,0 1,0-1,1 1,-1-1,0 1,0 0,0 0,0-1,0 1,0 0,0 0,0 0,0 0,1 0,-1 1,26 5,1 1,-1 2,-1 0,0 2,0 1,2 3,-20-10,0-1,0 1,-1 1,0 0,0 0,0 0,0 1,-1 0,0 0,-1 0,0 1,0 0,0 0,-1 0,-1 1,1-1,-1 1,-1 0,1 0,-1 0,0 6,-1 29,8 33,-7-74,-1-1,1 1,0-1,0 0,0 0,0 0,0 0,0 0,0 0,1-1,-1 1,1-1,-1 1,1-1,0 0,-1 0,1 0,0-1,0 1,0 0,-1-1,1 0,0 0,1 0,71-6,-54 2,0 0,-1-2,0 0,0-1,0-1,-1-1,0-1,-1 0,0-2,-1 0,0 0,-1-2,0 0,-1-1,-1-1,0 0,-1 0,-1-2,8-13,-18 28,-1 1,1 0,-1-1,1 0,-1 1,0-1,0 1,0-1,0 0,0 0,-1 0,1 0,-1 1,0-1,0 0,0 0,0 0,0 0,-1 0,1 0,-1 1,0-1,0 0,0 0,0 1,0-1,-1 1,1-1,-1 1,1-1,-1 1,0 0,0 0,0 0,0 0,-1 0,1 0,-2 0,-2 2,-1 0,0 0,1 1,-1 0,0 1,1-1,0 1,-1 0,1 1,0-1,0 1,0 1,1-1,-1 1,1 0,-1 0,1 0,1 1,-1 0,1 0,0 0,0 0,0 1,1 0,-1 0,-1 5,2-6,0 0,1 0,0 0,0 1,0-1,1 1,-1-1,1 1,0-1,1 1,0 0,0-1,0 1,0 0,1-1,0 1,0 0,0-1,1 0,0 1,0-1,0 0,1 0,0 0,0 0,0 0,0-1,1 1,0-1,5 4,0-1,1 1,0-2,0 1,1-2,-1 1,1-1,0-1,1 0,-1-1,1 0,0-1,3 1,157 7,-132-11,0-1,0-2,0-2,-1-2,0-1,36-14,-67 20,-1 0,1-1,0 0,-1-1,0 1,0-1,0-1,-1 1,0-1,0-1,-4 5,0 0,0 0,-1-1,1 1,-1-1,1 1,-1-1,0 0,0 1,0-1,-1 0,1 0,-1 0,1 1,-1-1,0 0,0 0,0 0,-1 0,1 0,-1 0,1 1,-1-1,0 0,0 0,0 1,0-1,-1 1,1-1,-2-1,-3-2,0-1,-1 1,0 0,0 1,0 0,-1 0,0 0,0 1,0 0,0 1,-1 0,1 0,-1 0,0 1,0 1,1 0,-1 0,0 0,0 1,0 1,0 0,0 0,0 0,0 1,0 0,1 1,-1 0,1 1,-1 0,5-2,0 0,0 0,0 1,0 0,0 0,1 0,0 0,-1 0,1 0,0 1,1 0,-1 0,1-1,-1 1,1 1,1-1,-1 0,0 0,1 1,0-1,0 1,0-1,1 1,-1 0,1-1,0 1,1-1,-1 1,1-1,0 1,0-1,0 1,0-1,1 1,0-1,0 0,0 0,0 0,1 0,0-1,0 1,0 0,3 2,3 0,0 0,0 0,0-1,1-1,0 0,0 0,0-1,0 0,1 0,-1-1,1-1,0 0,-1 0,1-1,0 0,-1-1,1-1,-1 1,1-2,-1 1,1-1,-1-1,0 0,6-3,-13 5,1 0,0 0,-1 0,1 0,-1 0,0-1,0 0,0 1,0-1,0 0,0 0,-1-1,0 1,1-1,-1 1,0-1,-1 1,1-1,-1 0,0 0,1 0,-2 0,1 0,0 0,-1-3,-1 6,-1-1,1 1,0-1,-1 1,1 0,-1 0,0-1,1 1,-1 0,0 1,0-1,0 0,0 0,0 1,0-1,1 1,-1 0,0-1,0 1,0 0,0 0,0 0,0 1,0-1,0 0,0 1,0-1,0 1,0 0,0 0,0 0,1 0,-1 0,0 0,1 0,-1 0,1 0,-1 1,1-1,-1 1,1-1,0 1,0 0,0-1,0 2,-1-1,0 0,1 0,-1 0,1 1,0-1,0 1,0-1,0 1,0-1,0 1,1-1,-1 1,1 0,0-1,0 1,0 0,0 0,0-1,1 1,-1-1,1 1,0 0,-1-1,1 1,0-1,1 1,-1-1,0 0,1 1,-1-1,2 1,1 2,1 0,1 0,-1-1,0 1,1-1,0 0,0-1,1 1,-1-1,1 0,4 1,29 5,1 0,0-3,1-1,-1-3,1-1,0-2,-1-1,29-7,2 0</inkml:trace>
  <inkml:trace contextRef="#ctx0" brushRef="#br0" timeOffset="5409.742">4615 4947,'8'-39,"1"0,2 2,2-1,2 1,1 1,1 1,2 0,14-18,-31 51,11-22,1 0,2 1,0 1,1 0,1 1,16-13,-33 33,-1 0,1 0,0 0,0 0,-1 0,1 0,0 0,0 1,0-1,0 0,0 1,0-1,0 1,1-1,-1 1,0-1,0 1,0 0,0 0,1 0,-1-1,0 1,0 0,0 0,1 0,-1 1,0-1,0 0,0 0,1 1,-1-1,0 1,0-1,0 1,0-1,0 1,0 0,0-1,0 1,0 0,0 0,0 0,-1 0,1 0,0 0,-1 0,1 0,0 0,-1 1,27 116,-23-82,15 122,-19-156,0 1,0-1,0 0,0 1,0-1,0 1,0-1,-1 1,0-1,1 1,-1-1,0 0,0 0,0 1,0-1,-1 0,1 0,0 0,-1 0,0 0,1 0,-1-1,0 1,0-1,0 1,0-1,0 0,0 1,-1-1,1 0,0 0,0-1,-1 1,1 0,-1-1,1 1,-1-1,1 0,-1 0,1 0,0 0,-1-1,1 1,-1 0,1-1,-1 0,1 0,0 1,-3-2,1-1,0-1,-1 1,1-1,0 1,1-1,-1-1,1 1,0 0,0-1,0 1,0-1,1 0,0 0,0 0,0 0,1 0,-1-1,1-4,2 8,1-1,-1 0,1 1,0-1,0 1,0-1,0 1,1 0,-1 0,1 0,-1 0,1 0,0 1,-1-1,1 1,0 0,0 0,0 0,0 0,0 0,0 1,0-1,1 1,0 0,6-3,54-13,-37 11,0-1,-1-2,0 0,0-2,0-1,-2-1,1-1,15-12,-36 23,1-1,-1-1,-1 1,1-1,0 1,-1-1,0 0,0 0,0 0,0-1,-1 1,0-1,0 1,0-1,0 0,-1 0,0 0,0 0,0 0,0 0,-1 0,0 0,0 0,0 0,-1 0,-1-5,2 9,-1 0,0-1,0 1,0 0,0 0,0 0,0 0,0-1,0 1,0 1,0-1,-1 0,1 0,0 0,-1 1,1-1,-1 0,1 1,0 0,-1-1,1 1,-1 0,0 0,1-1,-1 1,1 0,-1 1,1-1,-1 0,1 0,-1 1,1-1,-1 1,1-1,0 1,-1 0,1-1,0 1,-1 0,-47 39,41-30,2 1,-1 0,2 0,-1 0,1 1,1-1,0 1,1 0,0 1,1-1,0 0,1 1,1-1,0 1,0-1,1 1,2 8,-1-16,-1 0,1 0,0 0,0 0,0 0,1 0,0 0,0-1,0 1,0-1,1 0,-1 0,1 0,0 0,1-1,-1 0,0 0,1 0,0 0,0-1,0 0,0 0,0 0,5 1,3 0,0-1,0 0,0-1,1 0,-1-1,0-1,1 0,-1 0,8-3,29-8</inkml:trace>
  <inkml:trace contextRef="#ctx0" brushRef="#br0" timeOffset="5958.818">5538 4492,'-4'5,"0"0,0 0,1 1,0-1,0 1,1 0,-1 0,1 0,1 0,-1 0,1 0,0 0,0 1,1-1,0 0,0 1,0-1,1 0,0 0,0 1,0-1,1 0,0 0,1 0,-1 0,1-1,0 1,0-1,1 1,0-1,-1 0,4 2,1-1,0 1,0-1,1 0,-1-1,1 0,1-1,-1 0,1 0,0-1,-1 0,1-1,1 0,-1 0,0-1,0 0,1-1,-1-1,0 1,0-1,1-1,-1 0,0-1,0 0,-1 0,1-1,-1 0,0-1,0 0,0 0,0-1,-6 3,1-1,-1 0,-1 0,1 0,0 0,-1 0,0 0,0-1,0 1,0-1,-1 1,0-1,0 0,0 0,-1 1,1-1,-1 0,0 0,0 0,-1 1,0-1,0 0,0 0,0 1,0-1,-1 1,0-1,0 1,-1-1,-1-2,4 7,0-1,0 1,0-1,0 0,0 1,0-1,0 1,0-1,-1 1,1-1,0 1,0-1,-1 1,1-1,0 1,0-1,-1 1,1-1,-1 1,1 0,0-1,-1 1,1-1,-1 1,1 0,-1 0,1-1,-1 1,1 0,-1 0,1 0,-1-1,1 1,-1 0,0 0,1 0,-1 0,1 0,-1 0,1 0,-1 0,1 0,-1 0,0 1,1-1,-1 0,1 0,-1 0,1 1,-1-1,1 0,-1 1,1-1,0 0,-1 1,1-1,-1 0,1 1,0-1,-1 1,1-1,0 1,0-1,-1 1,1-1,0 1,0 0,-7 39,8-32,-1 0,1 0,0-1,1 1,0-1,0 1,1-1,0 0,0 1,0-1,1-1,0 1,1-1,-1 1,1-1,0-1,1 1,-1-1,1 0,0 0,1 0,-1-1,1 0,0 0,0-1,0 0,0 0,1 0,-1-1,1-1,-1 1,1-1,0 0,0-1,-1 0,1 0,8-1,-9-1,0 0,-1 0,1 0,0-1,-1 0,0-1,1 1,-1-1,-1 0,1-1,-1 1,1-1,-1 0,0 0,-1-1,0 0,1 1,-2-1,1-1,-1 1,0 0,0-1,-1 0,0 0,4-12,-1-1,-1 0,0 0,-2 0,-1 0,0-1,-2-15,-1 30,0 14,-3 15,4-16,-1 1,1 0,1 0,-1-1,1 1,1 0,0 0,0-1,0 1,1 0,0-1,0 1,1-1,0 0,0 0,1 0,0 0,0-1,1 1,0-1,0 0,0 0,1-1,1 2,79 26,-43-26</inkml:trace>
  <inkml:trace contextRef="#ctx0" brushRef="#br0" timeOffset="6355.272">6566 4438,'-3'12,"-1"1,2-1,-1 0,2 1,0 0,0-1,1 1,1 0,0-1,0 1,2-1,-1 1,2-1,-1 0,2 0,0 0,0-1,1 0,1 1,-6-8,1-1,1 1,-1-1,0 0,1 0,-1 0,1 0,0-1,0 1,0-1,0 1,1-1,-1 0,1 0,-1-1,1 1,0-1,-1 0,1 0,0 0,0 0,0-1,0 1,0-1,0 0,0 0,0-1,0 1,-1-1,1 0,0 0,2 0,7-8,1-1,-2 1,1-2,-1 0,-1-1,0 0,0 0,-2-1,1-1,-2 1,6-12,26-70,-40 95,0 0,0 0,0 0,0 0,-1 0,1 0,0 0,0 1,0-1,0 0,-1 0,1 0,0 0,0 0,0 0,0 0,-1 0,1 0,0 0,0-1,0 1,0 0,-1 0,1 0,0 0,0 0,0 0,0 0,-1 0,1 0,0 0,0-1,0 1,0 0,0 0,0 0,-1 0,1 0,0-1,0 1,0 0,0 0,-11 18,8-12,1 0,-1-1,1 1,1 0,-1 0,1 0,0 0,0 0,1 0,-1 0,1 0,1 0,-1 1,1-1,0 0,1 0,-1 0,1-1,1 1,-1 0,1-1,0 1,0-1,0 0,1 0,-1 0,1 0,1-1,-1 0,1 0,4 4,12 2,1-1,0 0,0-2,1-1,0-1,0 0,0-2,1-1,-1-1,1 0,14-3,42 1</inkml:trace>
  <inkml:trace contextRef="#ctx0" brushRef="#br0" timeOffset="8089.432">7637 4625,'-7'-8,"0"0,-1 0,1 0,-1 1,-1 0,0 1,0 0,0 0,0 1,-1 0,0 0,0 1,0 1,0 0,-1 0,0 1,1 0,-1 1,0 0,0 1,1 0,-1 1,0 0,0 0,1 1,-1 1,1 0,-2 1,9-3,0 0,0 0,0 1,1-1,-1 1,0 0,1-1,-1 2,1-1,0 0,0 0,0 1,0-1,0 1,0-1,1 1,-1 0,1 0,-1 0,1-1,0 1,1 1,-1-1,0 0,1 0,-1 0,1 0,0 0,0 0,1 1,-1-1,1 0,-1 0,1 0,0 0,0 0,0 0,0 0,1 0,-1-1,1 1,1 1,6 3,1-1,0-1,0 1,0-2,0 1,1-2,0 1,0-1,0-1,0 0,0 0,0-1,0-1,1 0,-1 0,0-1,0-1,5-1,-5 1,0 0,0-1,-1 0,1-1,-1 0,0 0,0-1,-1-1,1 0,-1 0,5-5,-4 13,-12 19,1-12,0-7,1 1,1 0,-1 0,0-1,1 1,-1-1,1 1,0 0,0-1,0 1,0-1,0 0,0 1,1-1,-1 0,1 0,0 0,0 0,-1 0,1 0,1 0,-1-1,0 1,0-1,0 1,1-1,-1 0,1 0,-1 0,1 0,-1-1,1 1,0-1,-1 1,1-1,0 0,1 0,7 1,0-1,1-1,-1 0,0 0,0-1,0 0,0-1,5-2,8-7,-1 0,0-1,-1-1,0-1,-1-1,-1-1,-1-1,-1-1,0 0,-1-2,-1 1,-1-2,-1 0,-1-1,-1 0,-1-1,-1-1,-1 1,-1-1,-1-1,2-24,4-14,-3-2,-2 0,-4 1,-3-2,-2-2,0 51,0 0,-1 0,-1 0,-1 1,0-1,-3-5,6 21,1 0,0 0,-1 1,0-1,1 0,-1 0,0 0,0 0,0 1,0-1,0 0,0 1,0-1,-1 1,1-1,-1 1,1 0,-1 0,1-1,-1 1,0 0,0 0,1 1,-1-1,0 0,0 1,0-1,0 1,0-1,0 1,0 0,0 0,0 0,0 0,0 0,0 0,0 1,0-1,0 1,0-1,1 1,-1 0,0 0,0-1,0 1,1 1,-1-1,1 0,-1 0,1 1,-1-1,0 1,-9 11,0 0,1 1,0 0,1 1,1-1,1 2,0-1,0 1,2 0,0 1,1-1,0 1,-5 17,2 1,0 0,3 0,1 0,1 0,2 0,2 0,3 15,-2-30,1 0,0-1,2 1,0-1,2 0,0-1,1 0,0 0,2 0,0-2,1 1,0-1,2-1,0 0,6 4,-5-6,1 0,1-1,0-1,1-1,0 0,0-1,5 1,-16-7,-1-1,1 0,0 0,0 0,0-1,1 0,-1 0,0-1,0 1,0-2,1 1,-1-1,0 0,0-1,0 0,0 0,0 0,-1-1,1 0,-1 0,7-4,0-6,1 0,-1 0,-1-1,-1-1,0 0,-1-1,0 0,-1 0,-1-1,2-7,29-52,-38 77,-1-1,0 0,0 1,1-1,-1 1,0-1,0 0,1 1,-1-1,0 1,1-1,-1 0,1 0,-1 1,0-1,1 0,-1 0,1 1,-1-1,1 0,-1 0,0 0,1 0,-1 0,1 1,-1-1,1 0,-1 0,1 0,-1-1,1 1,-1 0,1 0,-1 0,1 0,-1 0,1 0,-1-1,1 1,-1 0,0 0,1-1,-1 1,1 0,-1-1,0 1,1 0,-1-1,0 1,0-1,1 1,-1 0,0-1,0 1,1-1,-1 1,0-1,0 1,0-1,0 1,0-1,0 1,0-1,0 1,0 0,0-1,0 1,0-1,0 1,0-1,3 39,-6 1,1-31,1 1,0-1,0 1,1 0,0 0,0-1,1 1,0 0,1-1,0 1,0-1,1 1,0-1,3 6,-3-11,-1-1,0 0,1 0,-1 0,1 0,0 0,0 0,-1-1,1 1,0-1,0 0,1 0,-1 0,0 0,0 0,0-1,1 0,-1 1,0-1,0 0,1-1,-1 1,0 0,0-1,1 0,-1 0,81-33,-67 23,0 0,-1-1,0-1,-1 0,0-1,-1-1,-1 0,0-1,3-7,-4 7,-8 43,-5-22,-1 0,2 0,-1 0,0 0,1 0,0 0,0 0,1 0,-1 0,1 0,0 0,0 0,1-1,0 1,-1 0,2-1,-1 1,0-1,1 0,0 1,0-1,0-1,0 1,1 0,3 2,4-1,0-1,1-1,-1 0,1 0,-1-1,1 0,0-1,0-1,0 0,0 0,-1-2,1 1,0-1,-1-1,1 0,-1-1,0 0,1 0,4-3,-1 1,0-2,-1 0,1-1,-1 0,-1-1,0-1,-1 0,0 0,0-1,-1-1,-1 0,0-1,-1 0,0 0,-1-1,-1 0,0 0,-1-1,11-45,-2-2,-4 0,-1 0,-4-1,-3 0,-2-17,0 41,2-13,-1 23,-1-1,-1 1,-2-1,-4-19,6 49,1 1,-1-1,0 0,0 0,0 0,0 1,0-1,0 0,0 0,0 0,0 1,0-1,0 0,-1 0,1 1,0-1,-1 0,1 0,0 1,-1-1,1 0,-1 1,1-1,-1 1,1-1,-1 0,1 1,-1-1,0 1,1 0,-1-1,0 1,0-1,1 1,-1 0,0 0,0-1,1 1,-1 0,0 0,0 0,1 0,-1 0,0 0,0 0,0 0,1 0,-1 0,0 0,0 1,0-1,1 0,-1 1,0-1,1 0,-1 1,0-1,1 1,-1-1,0 1,1-1,-1 1,1-1,-1 1,1 0,-1 0,-9 11,0 0,0 1,1 0,1 0,0 1,1 0,0 2,-14 30,3 0,1 1,3 1,2 0,1 1,3 1,0 24,6-55,1 0,0 0,1 0,1 1,1-1,1 0,1-1,0 1,2-1,0 0,0 0,2 0,0-1,1 0,1-1,1 0,0 0,1-1,0-1,2 0,-1 0,2-2,-1 0,11 6,-16-12,0-1,0 0,0 0,0-1,1 0,-1-1,1 0,0-1,0 0,0 0,1-1,-1 0,0-1,0 0,0-1,1 0,-1-1,0 0,0 0,0-1,-1 0,1-1,6-3,0-4,-1 0,0-1,0-1,-2 0,1-1,-2 0,0-1,-1 0,0-1,-1 0,-1-1,-1 0,0 0,4-16,-7 15,-15 34,8-12,0 0,1 0,0 0,0 1,0-1,0 0,0 1,1-1,0 1,0-1,0 0,1 1,-1-1,1 1,0-1,0 0,1 0,-1 0,1 1,0-1,0-1,0 1,1 0,-1 0,1-1,0 0,0 1,0-1,0 0,1 0,-1-1,1 1,3 1,2 0,1-1,-1-1,1 0,-1 0,1 0,0-2,-1 1,1-1,0 0,0-1,-1 0,1-1,-1 0,1 0,-1-1,0 0,0-1,0 0,0-1,0 1,-1-2,0 1,0-1,-1 0,0-1,0 1,0-2,-1 1,0-1,0 0,4-7,4-25,-12 47,0 0,1 0,0 0,0 0,0-1,1 0,0 1,0-1,1 0,-1-1,1 1,0-1,1 0,-1 0,1-1,0 0,1 0,-1 0,0 0,1-1,0 0,0-1,0 0,0 0,0 0,1-1,-1 0,0 0,1-1,-1 0,0 0,4 0,0-1,0 0,-1 0,1-1,0 0,-1-1,0-1,0 1,0-2,0 1,0-1,-1-1,0 1,0-2,-1 1,1-1,-1-1,-1 1,0-1,0-1,0 1,-1-1,5-9,-5 8,42-41,-47 51,0 0,0 0,0 1,0-1,0 0,1 0,-1 0,0 1,0-1,0 1,0-1,0 1,0-1,0 1,0 0,0-1,0 1,0 0,-1 0,1-1,0 1,0 0,-1 0,1 0,-1 0,1 0,-1 0,1 0,-1 0,1 0,-1 1,0-1,0 0,0 0,1 0,-1 0,0 0,0 1,-1-1,1 0,0 0,2 6,-1 3,1 1,0-1,1 0,0 0,1-1,0 1,0-1,1 0,0 0,1 0,0 0,0-1,1 0,0-1,1 1,-1-1,1-1,1 0,-1 0,1 0,0-1,0 0,1-1,8 3,-13-6,1 1,-1-1,1 0,-1-1,1 1,0-1,-1-1,1 1,0-1,-1 1,1-2,-1 1,1-1,2-1,13-8</inkml:trace>
  <inkml:trace contextRef="#ctx0" brushRef="#br0" timeOffset="8336.923">10845 3904,'-16'-3,"-7"0,-1 2,5 7,8 3,7 4,9-2,5-1</inkml:trace>
  <inkml:trace contextRef="#ctx0" brushRef="#br0" timeOffset="-19624.115">11848 1069,'15'11,"20"9,20 3,17-3,16-4,11-5,0-9,-17-5</inkml:trace>
  <inkml:trace contextRef="#ctx0" brushRef="#br0" timeOffset="-5334.56">11633 2767,'-16'7,"1"1,0 0,0 2,0-1,1 2,1 0,0 0,0 2,1-1,1 1,0 1,1 0,0 1,-2 6,10-17,1 0,0 0,0 0,1-1,-1 1,1 0,-1 0,1 0,1 0,-1 0,0 0,1 0,0 0,0 0,0-1,0 1,1 0,-1-1,1 1,0-1,0 1,0-1,1 0,-1 0,1 0,0 0,0 0,0-1,0 1,0-1,0 0,1 0,-1 0,1 0,-1-1,1 1,0-1,0 0,-1 0,1-1,0 1,3 0,2 0,0 0,0-1,0 1,0-2,0 1,0-1,0-1,0 0,0 0,0 0,-1-1,1-1,-1 1,0-2,0 1,0-1,-1 0,1 0,-1-1,0 0,-1 0,0-1,0 0,1-1,7-10,0-1,-2-1,0 0,-1-1,-1 0,-1-1,-1 0,5-22,-2-1,-2 0,-1-1,-3 0,-2 0,-1 0,-3 0,-2 0,-2-2,5 46,0-6,-1 1,1 0,-2-1,1 1,-1 0,0 0,0 0,-1 0,1 0,-2 0,1 1,-1-1,0 1,0 0,-1 0,0 0,0 1,-3-3,4 8,0-1,1 1,-1 0,1 0,-1 1,1-1,-1 1,1 0,-1 0,1 0,-1 0,1 1,0-1,0 1,0 0,0 0,0 0,0 0,0 0,1 1,-1-1,1 1,0 0,0 0,0 0,0 0,0 0,0 0,1 0,0 1,-1-1,1 3,-12 24,1 0,2 1,1 0,2 1,1-1,1 1,2 0,1 1,2 18,0-24,1 1,2-1,1 1,0-1,3 0,0 0,1-1,2 0,5 9,-9-22,1-1,0 0,0-1,2 1,-1-1,1-1,1 0,0 0,0-1,1 0,0-1,0 0,1-1,0 0,1-1,-1 0,1-1,0 0,7 0,-8-2,1-1,-1 0,1-1,-1 0,1-1,-1-1,1 0,-1-1,0 0,1-1,-1 0,0-1,-1 0,1-1,-1 0,0-1,0 0,0-1,-1 0,0-1,0 0,-1 0,0-1,-1 0,0-1,0 0,-1 0,0-1,1-3,0-2,0 0,-1 0,-1-1,0 1,-2-1,0 0,0-1,-2 1,0-1,-1 1,-1-13,0 28,1 0,-1-1,0 1,0 0,0 0,0 0,0 0,0 0,0 0,-1 0,1 0,-1 0,0 0,1 0,-1 0,0 1,0-1,0 0,0 0,-1 1,1-1,0 0,-1 1,1 0,-1-1,1 1,-1 0,0 0,1-1,-1 1,0 1,0-1,0 0,0 0,0 1,0-1,0 1,0 0,0-1,0 1,0 0,0 0,0 0,0 1,0-1,0 0,0 1,0-1,0 1,0 0,0 0,-2 0,0 4,-1 0,0 0,1 0,0 0,0 1,1-1,-1 1,1 0,1 0,-1 0,1 1,0-1,0 0,1 1,0-1,0 1,0 0,1-1,0 1,0 0,1-1,0 1,0 0,1-1,-1 1,1-1,1 0,-1 0,1 0,0 0,1 0,-1 0,5 4,1-1,0 0,0 0,1-1,0 0,1-1,0 0,0 0,0-1,1-1,0 0,0-1,0 0,1-1,164 26,-72-23</inkml:trace>
  <inkml:trace contextRef="#ctx0" brushRef="#br0" timeOffset="-17502.25">13693 949,'-10'-2,"1"1,-1 1,1-1,-1 1,0 1,1 0,-1 0,1 1,0 0,-1 1,1 0,0 1,0-1,1 2,-1-1,1 1,0 0,0 1,1 0,0 0,0 1,0 0,0 0,1 0,1 1,-1 0,1 0,1 1,-2 3,4-9,0 0,0 0,1 0,-1 0,1 0,0 1,0-1,0 0,1 1,-1-1,1 1,-1-1,1 1,0-1,1 1,-1-1,1 1,-1-1,1 1,0-1,0 0,1 0,-1 1,1-1,-1 0,1 0,0 0,0 0,0-1,1 1,-1-1,1 1,-1-1,1 0,2 1,5 0,0 0,1-1,-1 0,1-1,0 0,-1-1,1 0,0-1,-1 0,1-1,-1 0,1-1,-1 0,0 0,0-1,0 0,-1-1,1 0,-1-1,0 0,4-4,-4 5,-1-1,1-1,-1 0,0 0,-1 0,0-1,0 0,-1 0,0-1,0 0,-1 0,0-1,-1 1,0-1,0 0,-1 0,0 0,1-9,-4 17,0 1,0-1,0 1,0-1,-1 1,1-1,0 1,-1-1,1 1,0 0,-1-1,0 1,1 0,-1-1,0 1,0 0,0 0,0 0,0 0,0-1,0 1,0 1,0-1,0 0,-1 0,1 0,0 1,0-1,-1 0,1 1,-1-1,1 1,-1 0,1 0,0-1,-1 1,1 0,-1 0,1 0,-1 0,1 1,-1-1,1 0,-1 1,1-1,0 0,-1 1,1 0,0-1,-1 1,1 0,0 0,0 0,0 0,-1 0,1 0,0 0,0 0,1 0,-1 0,0 1,0-1,1 0,-1 1,-2 2,0 0,0 0,1 0,0 0,0 0,0 1,0-1,1 1,-1-1,1 1,1-1,-1 1,0 0,1 0,0-1,0 1,1 0,-1 0,1-1,0 1,0 0,1-1,-1 1,1-1,0 0,0 1,1-1,-1 0,1 0,0 0,0-1,0 1,0-1,1 0,-1 1,1-2,0 1,0 0,0-1,0 0,1 1,11 2,0 0,0-1,0-1,1-1,-1 0,1-1,0-1,-1 0,1-1,0-1,-1-1,0 0,1-1,-1-1,-1 0,1-1,-1-1,12-7,-19 9,-1 0,1-1,-1 0,0-1,0 1,-1-1,0-1,0 1,-1-1,1 0,-2 0,1-1,-1 1,-1-1,0 0,0 0,0-1,-1 1,-1 0,1-1,-2 1,1-1,-1 1,-1-1,0 1,0-1,-1-1,-3-9,5 20,0 0,0 0,-1 0,1 0,0 1,0-1,0 0,0 0,-1 0,1 0,0 0,0 0,0 0,-1 0,1 1,0-1,0 0,0 0,-1 0,1 0,0 0,0 0,0 0,-1 0,1 0,0 0,0-1,0 1,-1 0,1 0,0 0,0 0,0 0,0 0,-1 0,1 0,0 0,0-1,0 1,0 0,-1 0,1 0,0 0,0-1,0 1,0 0,0 0,0 0,0 0,0-1,0 1,0 0,-1 0,1 0,0-1,0 1,0 0,0 0,-2 15,0 1,0-1,2 1,0-1,0 1,2-1,0 1,2 7,0 4,45 427,-47-417,4 56,-5 1,-6 32,1-105,-1-22,-8-62,11 50,-74-588,73 576,1 8,1 0,0-1,1 1,0 0,2 0,0 0,1 0,0 0,2 0,-3 14,-1-1,2 0,-1 0,0 0,1 1,0 0,-1-1,1 1,1 0,-1 0,0 1,1-1,-1 1,1-1,0 1,0 0,0 1,0-1,0 1,0 0,0-1,1 2,-1-1,0 1,5-1,108 13,-100-8,1 1,-1 1,0 0,-1 1,0 1,0 0,0 2,-1-1,0 2,-1 0,-1 1,3 2,-14-12,1 1,-1 0,0-1,1 1,-1 0,0 0,-1 0,1 0,0 1,-1-1,0 0,0 1,0-1,0 1,0-1,-1 1,0 0,1-1,-1 1,-1-1,1 1,0 0,-1-1,0 1,0-1,0 1,0-1,0 0,-1 1,0-1,1 0,-1 0,0 0,-1 0,1-1,0 1,-1 0,1-1,-2 1,-7 5,-1-1,0 0,0-1,-1 0,1-1,-1-1,-1 0,1 0,0-1,-1-1,0 0,1-1,-1-1,-11-1,24 2,-1-1,1 1,0-1,-1 0,1 0,-1 0,1 0,-1 0,1 0,0 0,-1 0,1-1,-1 1,1 0,0-1,-1 1,1-1,0 0,-1 1,1-1,0 0,0 0,0 0,0 0,0 0,0 0,0 0,0 0,0 0,0 0,1-1,-1 1,0 0,1 0,-1-1,1 1,-1 0,1-1,0 1,0-1,-1 1,1-1,0 1,0 0,0-1,1 1,-1-1,0 1,0-1,1 1,-1 0,1-1,-1 1,1 0,0 0,0-1,11-10,1 1,0 0,1 1,0 1,1 0,0 0,14-5,9-5,-16 9,0-1,-1-1,-1-1,0-1,-1-1,0 0,-1-1,-1-1,-1-1,0 0,-1-1,-1-1,-1-1,-1 1,0-2,2-8,-7-3,0-1,-2 1,-2-1,-1 0,-2 0,-1 0,-1 0,-2 1,-2-1,-6-20,9 34,-2 0,0 1,-1-1,-1 1,-1 0,0 1,-8-12,16 28,-1 1,1 0,-1-1,1 1,-1 0,1-1,-1 1,0 0,0 0,0-1,1 1,-1 0,0 0,0 0,-1 0,1 1,0-1,0 0,0 0,0 0,-1 1,1-1,0 1,-1-1,1 1,0 0,-1-1,1 1,-1 0,1 0,-1 0,1 0,0 0,-1 0,1 0,-1 1,1-1,0 1,-1-1,1 1,0-1,-1 1,1-1,0 1,0 0,0 0,0 0,-1 0,1 0,0 0,1 0,-1 0,0 0,0 0,0 0,0 1,-5 13,1 1,0 0,0 0,2 0,0 0,1 0,1 1,0-1,1 8,0-7,-3 35,3-1,2 0,3 1,1-1,3-1,2 1,2-2,3 1,1-2,3 0,17 28,-32-65,0 0,1-1,0 1,1-2,0 1,1-1,0 0,0 0,1-1,0 0,1-1,-1 0,1 0,1-1,-1-1,1 1,0-2,0 1,12 1,-19-6,1 0,-1-1,1 1,-1-1,0-1,1 1,-1 0,0-1,0 0,0 0,0 0,0-1,0 1,-1-1,1 0,-1 0,0 0,0 0,0-1,0 1,0-1,47-84,-31 43,-2 0,-2-2,3-20,-16 145,-1-68,-1-1,1 1,1 0,0 0,0 0,1-1,0 1,1-1,4 8,-6-13,0 0,0-1,0 1,1-1,-1 0,1 0,0 0,0 0,0 0,0 0,1-1,-1 0,1 1,-1-1,1-1,0 1,0 0,0-1,0 0,0 0,0 0,0-1,0 1,4-1,14-3,-4-5</inkml:trace>
  <inkml:trace contextRef="#ctx0" brushRef="#br0" timeOffset="-17245.049">15256 601,'0'2,"9"6,12 6,3 0</inkml:trace>
  <inkml:trace contextRef="#ctx0" brushRef="#br0" timeOffset="-16362.99">15858 923,'-8'-8,"0"1,-1 0,0 1,0 0,-1 0,0 1,0 0,0 1,-1 0,1 0,-1 1,0 1,0 0,5 1,0 0,1 0,-1 1,0 0,0 0,1 1,-1-1,0 1,0 0,1 1,-1-1,1 1,-1 1,1-1,0 0,0 1,0 0,0 1,0-1,1 1,0 0,0 0,0 0,0 0,-1 3,3-4,0-1,0 1,1 0,0 0,-1 0,1 0,0 0,0 0,1 0,-1 0,1 0,-1 1,1-1,0 0,0 0,1 0,-1 0,1 1,-1-1,1 0,0 0,0 0,0 0,1 0,-1 0,1-1,0 1,-1 0,1-1,0 1,1-1,-1 0,0 0,1 1,-1-2,1 1,-1 0,1 0,0-1,0 1,0-1,0 0,1 0,25 9,1-2,0-1,0-1,1-2,-1-1,1-1,0-2,0-1,10-2,15 0,0-2,-1-3,0-3,0-1,-1-3,41-18,-89 30,0 2,-1-1,1 0,-1 0,1-1,-1 0,0 0,0 0,0 0,0-1,-1 0,1 1,-1-2,0 1,0-1,-1 1,1-1,-1 0,0-1,-3 5,0-1,0 0,0 1,0-1,0 0,0 1,-1-1,1 0,0 1,-1-1,0 0,1 1,-1-1,0 1,0 0,0-1,0 1,0-1,0 1,0 0,0 0,-1 0,1 0,0 0,-1 0,1 0,-1 0,1 0,-1 1,1-1,-1 0,1 1,-1 0,-1-1,-61-12,63 13,-21-3,-1 0,1 2,-1 0,0 2,1 1,-1 0,1 2,-1 0,-6 4,27-8,0 1,0-1,1 1,-1-1,1 1,-1 0,0 0,1 0,-1 0,1 0,0 0,-1 0,1 0,0 1,0-1,0 0,0 1,0-1,0 1,0-1,0 1,0 0,1-1,-1 1,1 0,-1-1,1 1,0 0,0 0,0-1,0 1,0 0,0 0,0-1,0 1,1 0,-1 0,1-1,-1 1,1 0,-1-1,1 1,0-1,0 1,0-1,0 1,0-1,0 0,1 1,-1-1,0 0,1 0,-1 0,2 1,12 8,1-1,0-1,0-1,1 0,0-1,0-1,0 0,1-1,-1-1,1-1,0 0,0-2,1 0,84-11,-98 10,-1-1,1 1,-1-1,0 0,1 0,-1 0,0 0,0-1,0 0,-1 1,1-2,-1 1,0 0,1-1,-2 1,1-1,0 0,-1 0,1 0,0-3,10 31,-5-18,-1 0,1-1,1 0,-1-1,1 0,-1 0,1 0,0-1,1-1,-1 0,0 0,1-1,-1 0,1 0,-1-1,1 0,-1-1,1 0,5-2,-7 2,1 0,-1 0,0-1,0 0,0-1,0 0,-1 0,1-1,-1 0,0 0,0 0,0-1,0 0,-1-1,0 0,0 1,-1-2,1 1,-1-1,0 0,-1 0,0 0,0 0,-1-1,1-2,5-25,-3 0,0-1,-2 0,-2 0,-2 0,-1-17,0 9,-7-370,-6 289,6 105,-2 30,-4 101,10-8,4 0,4 0,5 0,19 80,-25-160,1-1,1 1,1-1,1-1,2 1,-1-2,2 1,1-1,1 0,3 3,-12-20,1 1,0 0,-1-1,1 0,1 1,-1-2,0 1,1 0,-1-1,1 0,0 0,0 0,0-1,0 0,0 0,0 0,0 0,0-1,1 0,-1 0,0 0,0-1,0 1,0-1,0-1,0 1,0-1,0 1,0-2,0 1,-1 0,1-1,1-1,16-13,0-1,-1-1,-1-1,-1-1,-1-1,-1 0,-1-1,0-1,-5 9,-10 15,-1 1,1-1,-1 0,1 0,-1 0,1 1,-1-1,1 0,-1 1,1-1,-1 0,0 1,1-1,-1 0,1 1,-1-1,0 1,0-1,1 1,-1-1,0 1,0-1,1 1,-1-1,0 1,0-1,0 1,0-1,0 1,0 0,0-1,0 1,0-1,0 1,0-1,0 1,0-1,-1 1,1-1,0 1,0-1,0 1,-1-1,1 1,0-1,-1 1,1-1,0 0,-1 1,0-1,1 3,-1 7,-1-5,0 1,1-1,0 1,0 0,0-1,1 1,-1 0,2-1,-1 1,1 0,-1-1,1 1,1 0,-1-1,1 0,0 1,0-1,1 0,0 0,0 0,0 0,0-1,1 1,-1-1,2 1,19 7,0-5</inkml:trace>
  <inkml:trace contextRef="#ctx0" brushRef="#br0" timeOffset="-16086.518">17529 588,'-16'-7,"-7"-4,0-1</inkml:trace>
  <inkml:trace contextRef="#ctx0" brushRef="#br0" timeOffset="-15885.054">16994 494,'23'-4,"23"-5,22-2,18-1,10 0,-11 3</inkml:trace>
  <inkml:trace contextRef="#ctx0" brushRef="#br0" timeOffset="-15687.554">17717 802,'-7'16,"-2"10,0 4,2 3,4 0,3-2,3-5,2-8</inkml:trace>
  <inkml:trace contextRef="#ctx0" brushRef="#br0" timeOffset="-15686.554">17663 414,'-14'-11,"-1"-4,7 3,13 5,9 7,3 3</inkml:trace>
  <inkml:trace contextRef="#ctx0" brushRef="#br0" timeOffset="-13296.578">18906 802,'1'21,"1"0,1-1,0 1,2-1,0 0,2-1,0 1,1-1,1 0,0-1,2 0,5 7,-14-21,1 0,-1 0,1-1,0 1,0-1,0 0,0 0,1 0,-1 0,1-1,-1 1,1-1,0 0,0 0,0-1,0 1,1-1,-1 0,0 0,1 0,-1 0,0-1,1 0,-1 0,1 0,-1 0,0-1,1 1,-1-1,0 0,1-1,-1 1,0-1,2-1,3-3,-1-1,0-1,0 1,-1-1,0-1,0 1,-1-1,0 0,0-1,-1 0,0 0,-1 0,0 0,-1 0,0-1,-1 0,0 1,0-1,-1 0,0-9,-3 27,1 1,1 0,-1-1,1 1,1-1,-1 1,1 0,1-1,-1 1,1-1,1 0,-1 0,1 0,1 0,-1 0,1 0,0-1,1 0,-1 0,1 0,0 0,1-1,-1 0,1 0,0 0,1-1,-1 0,1 0,-1-1,1 1,0-2,1 1,-1-1,0 0,1 0,-1-1,1 0,-1 0,1-1,3 0,0-4,0 0,0-1,-1 0,0 0,0-1,0-1,-1 1,1-2,-2 1,1-1,-1-1,0 1,-1-1,0-1,-1 1,0-1,0-1,-1 1,0-1,-1 1,0-1,-1-1,2-10,6-24,-2 0,-2-1,-3 0,-1-1,-2 1,-3 0,-1 0,-3 0,-2 0,-6-18,-21-44,19 83,15 26,1 0,-1 0,0 0,0 0,0 0,0 0,0 0,1 1,-1-1,0 0,0 0,1 1,-1-1,0 1,0-1,1 1,-1-1,0 1,1-1,-1 1,1-1,-1 1,1 0,-1-1,1 1,-1 0,1 0,-1-1,1 1,0 0,0 0,-1 0,1-1,0 1,0 0,0 0,0 0,0 0,0-1,0 1,0 0,0 0,0 0,1 0,-1-1,0 1,1 0,-3 48,2 0,2 0,3-1,2 1,1-1,-4-23,31 185,20 44,-54-250,0 5,1 1,0-1,0 0,1 0,0 0,1-1,0 1,0-1,0 0,1 0,1 0,-1-1,1 0,1 0,-1 0,1-1,1 1,-2-6,-1-1,1 0,-1 0,0-1,1 1,-1-1,0 0,0-1,1 1,-1-1,0 0,0-1,-1 1,1-1,0 0,-1 0,0 0,0 0,0-1,0 0,0 0,-1 0,2-2,4-2,137-156,-132 158,-16 30,1-17,0-2,-1-1,1 1,0-1,1 1,-1 0,1-1,0 1,0 0,0-1,1 1,0-1,0 1,0-1,0 1,1-1,0 1,0-1,0 0,0 0,0 0,1 0,0 0,0-1,0 1,0-1,1 0,-1 0,1 0,1 0,69 16,-36-18</inkml:trace>
  <inkml:trace contextRef="#ctx0" brushRef="#br0" timeOffset="-13020.645">20123 749,'-14'-9,"-4"-6,0-2,2 2,3 3</inkml:trace>
  <inkml:trace contextRef="#ctx0" brushRef="#br0" timeOffset="-12573.495">19468 548,'4'-4,"0"1,0 0,0 0,1 0,-1 0,1 1,0 0,0 0,0 0,0 1,0-1,0 1,0 0,0 1,2-1,5-1,93-13,2 6,-1 3,39 7,126 9,58 19,-234-22,-94-7,-1 0,1 0,0 1,0-1,-1-1,1 1,0 0,0 0,-1 0,1 0,0 0,-1-1,1 1,0 0,-1-1,1 1,0 0,-1-1,1 1,0-1,-1 1,1-1,-1 1,1-1,-1 1,1-1,-1 0,0 1,1-1,-1 0,0 1,1-1,-1 0,0 0,0 1,0-1,0 0,0 0,0 1,0-1,0 0,0 0,0 1,0-1,0 0,0 0,-1 0,-17-35,14 31,-7-14,-1 1,-1 0,-1 1,0 1,-1 0,-1 1,12 11,1 1,-1 0,0 0,0 0,0 1,-1-1,1 1,-1 0,1 1,-1-1,0 1,1-1,-1 1,0 1,0-1,0 1,0 0,0 0,0 0,1 1,-1-1,0 1,0 1,0-1,1 0,-1 1,1 0,-1 0,-2 2,-5 7,-1 1,2 0,0 0,0 1,1 1,1-1,0 2,1-1,1 1,0 0,1 1,1 0,0 0,1 0,-2 14,-2 5,1 0,1 1,2 0,2 0,1 1,2-1,5 27,-4-46,0-1,2 1,0-1,1 0,1 0,0-1,1 0,0 0,2 0,0-1,0 0,1-1,1 0,0-1,1 0,0 0,12 7,-18-14,0 0,0-1,0 0,0 0,1 0,0-1,-1 0,1 0,1-1,-1 0,0 0,0-1,1 0,-1 0,1-1,-1 1,1-2,-1 1,0-1,1 0,-1-1,0 0,1 0,-1 0,0-1,-1 0,1 0,0-1,4-3,1-5,-1-1,-1 0,0 0,0-1,-1 0,-1-1,0-1,17-28,-25 44,1-1,0 0,0 1,0-1,0 1,0-1,0 1,0-1,0 1,0-1,0 1,0 0,0 0,0 0,1 0,-1 0,0 0,0 0,0 0,0 0,0 0,0 0,0 1,0-1,0 0,0 1,0-1,0 1,0-1,0 1,0 0,0-1,0 1,0 0,-1 0,1-1,0 1,-1 0,1 0,0 0,-1 0,1 0,-1 0,1 0,-1 0,0 0,1 0,-1 0,0 0,0 0,0 1,11 12,10 7,1-2</inkml:trace>
  <inkml:trace contextRef="#ctx0" brushRef="#br0" timeOffset="-12309.118">21273 1082,'-5'-9,"1"-3,4 0,1 3</inkml:trace>
  <inkml:trace contextRef="#ctx0" brushRef="#br0" timeOffset="-11870.835">20791 1056,'44'-1,"1"-2,-1-1,0-3,0-2,-1-1,24-10,-61 18,0 1,0-1,0 0,-1 0,1-1,0 1,-1-1,0-1,0 1,0-1,0 0,-1 0,1 0,-1-1,0 1,0-1,-1 0,1 0,-1 0,0-2,-3 4,-1 0,0 0,0 0,0 0,0 0,0 0,-1 0,1 0,-1 0,0 1,0-1,0 1,0-1,0 1,0 0,-1 0,1 0,-1 0,0 0,0 0,1 1,-1-1,0 1,0 0,0 0,0 0,-1 0,1 1,0-1,0 1,0 0,-3 0,-9-3,0 0,0 2,0 0,0 1,-1 0,1 1,0 1,0 0,0 1,0 1,1 0,-1 1,1 0,0 2,0-1,1 2,0 0,0 1,8-5,1 0,-1 1,1-1,0 1,1 0,-1 0,1 1,0-1,1 1,-1-1,1 1,0 0,0 0,1 0,0 0,0 0,0 0,1 0,-1 1,2-1,-1 0,1 0,0 0,0 0,0 0,1 0,0 0,1 0,-1 0,1-1,0 1,0-1,1 0,-1 0,1 0,0-1,1 1,-1-1,2 1,7 6,0 0,0-1,1-1,0 0,1-1,0 0,0-2,1 1,0-2,0 0,0-1,2-1,18 4,1-3,-1-1,1-1,0-2,1-2,81-13,-70 5</inkml:trace>
  <inkml:trace contextRef="#ctx0" brushRef="#br0" timeOffset="-11613.525">21660 1163,'0'-2,"2"-4,1-2,0-2,-1 0</inkml:trace>
  <inkml:trace contextRef="#ctx0" brushRef="#br0" timeOffset="-4890.698">13826 2554,'0'18,"0"10,0 8,0 2,2 2,1-3,0-1,-1-4,0-4,-1-7</inkml:trace>
  <inkml:trace contextRef="#ctx0" brushRef="#br0" timeOffset="-3240.044">13693 2339,'22'-2,"-1"0,1 2,0 0,0 1,0 1,0 2,-1 0,1 1,-1 1,0 1,-1 1,0 0,0 2,-1 0,0 1,-1 2,0-1,-1 2,2 2,-8-1,1 0,-2 1,0 1,-1 0,-1 0,0 1,-1 0,-1 0,-1 0,0 1,-2 0,0 0,-1 0,-1 0,-1 0,-1 7,1-23,0-1,-1 1,1 0,-1 0,1 0,0 0,0 0,0 0,1 0,-1 0,1 0,-1 0,1-1,0 1,0 0,0 0,1-1,-1 1,1-1,-1 1,1-1,0 0,0 1,0-1,0 0,0 0,1 0,-1-1,0 1,1-1,-1 1,1-1,0 0,1 1,3-4,1-1,-1 1,0-2,0 1,-1-1,1 0,-1 0,0 0,0-1,0 0,0-1,2-3,4-1,-1-1,-1-1,1 0,-2-1,0 1,0-2,-1 1,-1-1,-1-1,1 1,-2-1,0 0,0-3,-18 40,11-16,-1 1,1-1,0 1,1 0,0 0,0 0,1 0,-1 0,1 0,1 0,-1 0,1-1,1 1,-1 0,1 0,0-1,1 1,-1-1,1 1,1-1,-1 0,1 0,0-1,0 1,1-1,0 0,4 5,-1-6,-1 0,1-1,0 1,0-2,0 1,0-1,0 0,0 0,1-1,-1-1,0 1,1-1,-1 0,1-1,-1 0,0-1,1 1,-1-2,0 1,0-1,-1 0,1-1,2-1,-1 0,1 0,-1-1,0 0,0 0,-1-1,0 0,0-1,-1 0,0 0,0-1,-1 0,0 0,-1 0,1-1,-2 1,0-1,3-10,1-36,-8 65,0-1,0 0,1 1,0-1,0 0,1 0,0 0,1 0,-1 0,2 0,-1-1,1 1,0-1,0 0,1 0,0 0,0-1,1 0,0 0,0 0,0-1,1 0,0 0,0 0,0-1,0 0,1 0,-1-1,1 0,0-1,0 1,0-2,0 1,1-1,7 0,6 0,1-1,-1-1,0-1,0-1,0-1,-1-1,1-1,-1-1,0-1,-1-1,0 0,0-1,-1-2,0 0,-1-1,-1 0,0-2,-1 0,10-12,-19 20,-1 1,-1-2,1 1,-1 0,0-1,-1 0,0 0,0-1,-1 1,0-1,0 0,-1-1,-7-8,-10 36,8 6,1 0,1 0,1 0,1 1,1-1,1 1,2 0,0-1,5 23,10 65,6 0,36 108,0 1,-43-131,-18-68,-8-24,-13-33,6-18,2-2,2 0,3 0,2-1,2-7,2 27,-17-137,3-138,28 221,-8 89,0-1,-1 1,1-1,0 1,0-1,0 1,0 0,0-1,1 1,-1 0,0 0,1 0,-1 0,0 0,1 0,-1 0,1 1,0-1,-1 0,1 1,0-1,-1 1,1 0,0-1,-1 1,1 0,0 0,0 0,-1 0,1 1,0-1,-1 0,1 1,0-1,0 1,59 26,-60-27,20 11,-1 1,0 1,-1 1,-1 0,0 1,-1 1,0 1,-1 0,-2 2,1-1,1 5,-15-20,1 0,0 0,-1 0,1 0,-1 0,0 0,0 0,0 1,-1-1,1 0,-1 0,1 1,-1-1,0 0,0 1,-1-1,1 0,-1 1,0-1,0 0,0 0,0 0,0 1,-1-1,1-1,-1 1,0 0,0 0,0-1,0 1,0-1,-2 2,-3 1,1-1,-1 0,-1 0,1 0,0-1,-1 0,0-1,0 0,1 0,-1 0,0-1,-1 0,1-1,0 0,0 0,-1-1,5 1,0 0,0-1,-1 1,1-1,0 0,0 0,0 0,1-1,-1 1,0-1,0 0,1 0,-1-1,1 1,0-1,0 1,0-1,0 0,0 0,0-1,1 1,-1 0,1-1,0 0,0 1,1-1,-1 0,1 0,0 0,0 0,-1-3,2 1,0 0,0 0,1 0,-1 1,1-1,1 0,-1 0,1 1,0-1,0 1,0 0,1-1,0 1,0 0,0 1,1-1,0 0,0 1,0 0,4-3,4-4,0 2,0 0,1 0,1 1,-1 0,1 2,6-3,-5 3,0 0,0 1,1 0,0 1,0 1,0 1,0 0,1 1,-1 1,0 0,11 2,-23-1,0 1,-1-1,1 0,0 1,-1 0,1 0,-1 0,0 0,1 1,-1-1,0 1,0 0,-1 0,1 0,-1 0,1 0,-1 1,0-1,0 1,-1-1,1 1,-1 0,1-1,-1 1,0 0,-1 0,1 0,-1 3,-5 114,3-113,2-7,-1 1,0-1,0 0,1 1,-1-1,1 1,-1-1,1 0,0 1,-1-1,1 1,0-1,0 1,0-1,0 1,0-1,0 1,1-1,-1 1,0-1,1 1,-1-1,1 1,0-1,-1 0,1 1,0-1,0 0,0 0,0 0,0 1,0-1,0 0,0 0,0-1,1 1,-1 0,0 0,0 0,1-1,1 1,3-3,1 0,0 0,0-1,-1 1,1-2,-1 1,0-1,0 0,0 0,-1-1,1 1,2-5,-3 4,16-14,-1-1,-1-1,-2 0,0-2,-1 0,-1-1,-1 0,-1-1,-1-1,5-18,-10 2,-11 45,0 7,0 0,0 0,1 0,1 1,0-1,0 1,1-1,0 1,0 0,2-1,-1 1,1 0,1-1,1 5,-1-9,0 1,0-1,0 0,1-1,0 1,0 0,1-1,0 0,0 1,0-1,0-1,1 1,0-1,0 0,0 0,0 0,1-1,-1 0,1 0,0 0,0 0,0-1,0 0,1-1,-1 1,1-1,3 0,0 0,1-1,-1 1,1-2,-1 0,1 0,-1-1,0 0,0-1,0 0,0 0,0-1,-1-1,1 0,7-5,-1-2,1-1,-1-1,-1 0,-1-1,0-1,-1 0,0-1,-2-1,0 1,-1-2,8-18,-2-3,-1-1,-3 0,-1-1,-2-1,0-11,-3 26,-2-1,-2 1,0-1,-2 0,-1 1,-1-1,-1 1,-2 0,-1-1,-6-15,11 40,0 0,0 0,-1 0,1 0,-1 1,0-1,0 1,0-1,0 1,-1 0,1 0,-1 0,0 0,0 0,0 0,0 1,-1 0,1-1,-1 1,1 0,-1 1,0-1,1 1,-1 0,0-1,0 2,0-1,0 0,0 1,0 0,0 0,0 0,-3 1,-2 3,0 1,0 0,1 0,0 1,0 0,0 1,0-1,1 1,1 1,-1 0,1 0,0 0,1 0,0 1,0 0,1 0,0 1,-1 6,-6 9,1 1,1 1,1-1,2 2,1-1,1 0,1 1,1 0,2-1,1 1,1 0,1 0,1-1,2 0,1 0,1 0,1-1,1 0,2-1,0 0,2-1,0 0,2-1,0-1,2 0,0-1,19 15,9-1</inkml:trace>
  <inkml:trace contextRef="#ctx0" brushRef="#br0" timeOffset="-2102.534">17181 2339,'-15'-4,"-1"0,0 1,0 0,0 2,0-1,-1 2,-6 1,19-1,0 0,1 0,-1 1,0 0,0-1,0 2,0-1,0 0,1 1,-1-1,1 1,-1 0,1 0,0 1,0-1,0 1,0-1,0 1,0 0,1 0,-1 0,1 1,0-1,0 0,0 1,0 0,1-1,0 1,-1 0,1 0,1 0,-1 1,0 1,1 1,1 0,-1-1,1 1,0-1,0 0,1 1,0-1,0 0,1 0,-1 0,1 0,1 0,-1-1,1 1,0-1,0 0,2 2,91 80,-69-66,61 59,-88-79,0 0,0 1,0-1,0 0,0 1,-1-1,1 1,0-1,-1 1,1-1,-1 1,0-1,1 1,-1-1,0 1,0 0,0-1,0 1,0-1,0 1,-1-1,1 1,0 0,-1-1,1 1,-1-1,0 0,1 1,-1-1,0 1,0-1,0 0,0 0,0 1,0-1,0 0,-1 0,1 0,0 0,0 0,-1-1,1 1,-1 0,1-1,-1 1,1-1,-1 1,0-1,-9 4,1-1,-1 0,0-1,0-1,1 0,-1 0,0-1,0 0,-11-2,20 2,1 0,-1 0,1 0,-1 0,1 0,-1-1,1 1,-1-1,1 1,0-1,-1 1,1-1,0 0,-1 0,1 0,0 1,0-1,0-1,-1 1,1 0,0 0,0 0,1 0,-1-1,0 1,0 0,1-1,-1 1,1-1,-1 1,1-1,-1 1,1-1,0 1,0-1,0 1,0-1,0 1,0-1,0 1,1-1,-1 1,0-1,1 1,-1-1,1 1,0 0,-1-1,1 1,0 0,0-1,0 1,0 0,0 0,0 0,0 0,0 0,1-1,14-13,-1 0,2 1,0 1,1 0,0 1,1 1,0 1,12-4,-9 3,1 0,0 2,1 0,-1 2,2 1,6-1,-29 6,0 1,-1 0,1-1,0 1,-1 0,1 0,0 0,-1 0,1 0,0 0,0 0,-1 1,1-1,0 1,-1-1,1 1,-1 0,1-1,-1 1,1 0,-1 0,0 0,1 0,-1 0,0 1,0-1,1 0,-1 1,0-1,-1 0,1 1,0-1,0 1,0-1,-1 1,1 0,-1-1,1 1,-1 0,0-1,0 1,0 0,0-1,0 2,-1 43,-1-41,1 0,0 1,1-1,-1 0,1 1,0-1,1 1,-1-1,1 1,0-1,0 0,1 0,-1 1,1-1,0 0,1 0,-1-1,1 1,0 0,0-1,3 4,-2-7,-1 0,1-1,0 1,0-1,-1 1,1-1,0 0,0 0,0-1,-1 1,1-1,0 0,-1 0,1 0,0 0,-1-1,0 0,1 1,-1-1,0 0,0-1,0 1,0 0,0-1,0 0,0-1,12-10,0-1,-1-1,-1 0,-1-1,0-1,-1 0,-1 0,-1-1,3-9,-12 28,0 1,0-1,1 0,-1 0,0 0,0 0,0 0,1 0,-1 0,0 0,0 1,1-1,-1 0,0 0,0 0,1 0,-1 0,0 0,0 0,1-1,-1 1,0 0,0 0,0 0,1 0,-1 0,0 0,0 0,1 0,-1-1,0 1,0 0,0 0,0 0,1 0,-1-1,0 1,0 0,0 0,0 0,0-1,0 1,1 0,-1 0,0-1,0 1,0 0,0 0,0-1,0 1,0 26,0-18,0 1,1 0,0 0,0 0,1-1,0 1,1 0,0-1,0 1,0-1,1 0,3 3,-5-7,0-1,0 0,1 0,0 0,-1 0,1-1,0 1,0-1,0 1,0-1,1 0,-1-1,1 1,-1 0,1-1,0 0,-1 0,1 0,0 0,0 0,0-1,-1 0,1 0,0 0,0 0,0-1,3 0,-1 0,-1-1,0 0,0 0,0 0,0 0,0-1,0 0,-1 0,1 0,-1 0,0-1,0 0,0 0,0 0,-1 0,1-1,-1 1,0-1,-1 0,1 0,-1 0,0 0,0 0,0-2,3-12,-1 0,0 0,-1 0,-1 0,-1-1,-1-4,-2-50,4 72,0 1,-1-1,1 0,0 1,0-1,0 1,0-1,0 1,0 0,1 0,-1 0,0 0,1 0,-1 1,0-1,1 1,-1-1,1 1,-1 0,1 0,-1 0,1 0,-1 1,2 0,-1-1,21 0,-1 2,0 0,0 2,0 0,0 2,-1 0,1 2,7 4,-26-11,0 1,0-1,0 1,0 0,0 0,-1 0,1 1,-1-1,0 1,0 0,1 0,-2 0,1 0,0 1,-1-1,1 1,-1-1,0 1,0 0,-1 0,1 0,-1 0,0 0,0 0,0 0,-1 1,1-1,-1 0,0 0,0 1,-1 0,-6 21,6-23,0-1,-1 0,1 1,0-1,0 1,0-1,1 1,-1-1,1 1,-1 0,1-1,0 1,0 0,0-1,0 1,1 0,-1-1,1 1,-1 0,1-1,0 1,0-1,0 1,0-1,1 0,-1 1,1-1,-1 0,1 0,0 0,0 0,0 0,1 0,6 1,0 0,0-1,1 0,-1-1,1 0,-1-1,1 1,-1-2,1 0,0 0,-1 0,0-1,1-1,-1 1,0-2,0 1,6-4,1 0,0 0,-1-1,0-1,0-1,0 0,-1 0,-1-1,0-1,-1-1,0 0,0 0,-2-1,0 0,0-1,-1 0,1-6,-7 7,-12 28,3 0,0 0,1 1,0 0,1 0,1 1,0-1,1 1,1 3,0-12,1 1,0-1,0 0,1 0,0 1,0-1,1 0,0 0,0 0,1 0,0-1,0 1,0-1,1 1,0-1,0 0,1-1,4 6,-6-9,0 1,1-1,-1 0,0 0,1 0,-1-1,1 1,0-1,0 0,-1 0,1 0,0-1,0 1,0-1,0 0,0 0,0 0,0 0,0-1,-1 0,1 0,0 0,0 0,-1 0,1-1,0 0,-1 0,0 0,2-1,21-14</inkml:trace>
  <inkml:trace contextRef="#ctx0" brushRef="#br0" timeOffset="-1844.699">18786 2138,'-14'-6,"-8"-3,-4 0,3 5,10 4,12 5,6 1</inkml:trace>
  <inkml:trace contextRef="#ctx0" brushRef="#br0" timeOffset="-898.386">20563 2486,'-25'-1,"-1"1,0 1,0 1,1 1,-1 1,1 2,0 1,0 0,1 2,0 1,1 1,-17 10,34-17,1 1,-1 0,1 0,0 0,0 1,1-1,-1 1,1 0,1 1,-3 4,5-9,0 0,0 0,0 0,0 0,1 1,-1-1,1 0,0 0,0 1,-1-1,1 0,1 1,-1-1,0 0,1 1,-1-1,1 0,-1 1,1-1,0 0,0 0,0 0,0 0,1 0,-1 0,0 0,1 0,0-1,-1 1,1-1,0 1,0-1,0 1,1 0,3 1,0 0,0-1,0 0,1 0,-1 0,1-1,-1 0,1 0,0 0,-1-1,1 0,-1 0,1-1,0 0,-1 0,1-1,-1 0,0 0,3-1,10-4,0-1,-1-1,0 0,-1-2,14-9,-16 8,-1 1,0-2,0 0,-1-1,-1 0,-1-1,0 0,0-1,-2 0,0-1,-1 0,0 0,-2-1,0 1,-1-2,-1 1,0 0,-2-1,0 0,-1 1,-1-11,0 2,-2 1,-1 0,0-1,-3 2,0-1,-1 1,-1 0,-11-21,18 43,1 0,-1 0,0 1,0-1,0 1,0-1,-1 1,1 0,-1-1,1 1,-1 0,0 0,0 0,0 0,0 0,0 0,0 1,0-1,-1 1,1-1,-1 1,1 0,-1 0,1 0,-1 0,0 1,1-1,-1 1,0 0,1-1,-2 1,1 3,0 1,0-1,0 0,0 1,1 0,0-1,0 1,0 0,0 0,1 1,-1-1,1 0,0 0,0 1,0 2,-7 37,3 0,1 0,2 0,2 0,5 42,-2-60,1 0,1 0,1-1,1 0,1 0,2-1,10 21,-15-36,-1 0,2-1,-1 1,1-1,0 0,1-1,0 1,0-1,1-1,0 1,0-1,0 0,1-1,0 0,0-1,0 0,1 0,-1-1,1 0,0 0,5-1,-5-1,1-1,0-1,-1 0,1 0,-1-1,1-1,-1 0,0 0,0-1,0 0,-1-1,1 0,-1 0,0-1,-1 0,1-1,-1 0,0 0,-1-1,0 0,0 0,-1 0,0-1,0 0,-1 0,0-1,-1 0,0 1,0-2,-1 1,1-7,0 5,0 0,-1-1,-1 1,0-1,-1 0,0 1,-1-12,0 24,0 0,0 1,0-1,0 0,0 0,-1 0,1 1,0-1,0 0,0 0,0 0,-1 0,1 1,0-1,0 0,-1 0,1 0,0 0,0 0,-1 0,1 0,0 0,0 0,-1 0,1 0,0 0,0 0,-1 0,1 0,0 0,0 0,-1 0,1 0,0 0,0 0,-1 0,1 0,0 0,0-1,0 1,-1 0,1 0,0 0,0 0,0-1,-1 1,1 0,0 0,-3 9,0 0,1 0,0 1,0-1,1 1,0 0,1-1,0 1,0 0,1-1,1 1,-1-1,2 1,-1-1,1 0,1 0,-1 0,2 0,-1 0,1-1,3 3,49 22,-29-25</inkml:trace>
  <inkml:trace contextRef="#ctx0" brushRef="#br0" timeOffset="-453.678">20965 2112,'73'28,"-34"-15,0 2,0 1,-2 2,0 2,-1 1,-1 2,8 8,-34-23,-1 1,0 0,-1 0,0 1,0-1,-1 2,0-1,0 1,-1 0,-1 0,0 0,-1 0,0 1,0 0,-1-1,-1 1,0 7,0-6,-2-10,1-1,-1 0,1 1,0-1,-1 1,1 0,1-1,-1 1,0-1,0 1,1-1,0 0,-1 1,1-1,0 1,0-1,0 0,1 0,-1 0,0 0,1 0,-1 0,1 0,0 0,0 0,0-1,0 1,0-1,0 1,0-1,0 0,0 0,1 0,-1 0,1 0,-1 0,3 0,6-4,0 0,0 0,-1-1,1 0,-1-1,0 0,0 0,0-1,0-1,-1 1,-1-2,1 1,2-4,4-2,-1 1,-1-2,0 0,-1 0,-1-1,0 0,-1-1,0-1,-2 1,1-3,-11 12,-9 23,8-10,0 0,1 0,0 1,0-1,0 0,1 1,0-1,0 1,0-1,1 1,0-1,1 1,-1-1,1 1,1-1,-1 1,1-1,0 0,0 0,1 0,0 0,0 0,0 0,1-1,0 1,0-1,2 2,10 3,1 0,0-1,1-1,0-1,0 0,1-1,-1-1,1-1,1-1,-1 0,0-2,1 0,8-1,-21 0,77 4</inkml:trace>
  <inkml:trace contextRef="#ctx0" brushRef="#br0" timeOffset="9313.55">12463 4344,'-9'-3,"-1"0,1 1,0 0,-1 0,0 1,1 0,-1 1,0 0,1 0,-1 1,0 1,1-1,-1 2,1-1,0 1,-1 1,2-1,-1 2,0-1,1 1,0 0,0 1,0 0,1 0,0 1,0 0,0 0,-1 3,7-9,-1 0,0 0,1 1,0-1,-1 1,1-1,0 1,-1 0,1-1,0 1,0 0,1 0,-1-1,0 1,0 0,1 0,-1 0,1 0,0 0,0 0,0 0,0 0,0 0,0 0,0 0,0 0,1 0,-1 0,1 0,0 0,-1 0,1 0,0-1,0 1,0 0,0-1,1 1,-1 0,0-1,1 1,-1-1,1 0,-1 0,1 1,0-1,-1 0,1 0,9 0,0 0,0-1,-1 0,1-1,0 0,0-1,-1 0,1 0,-1-1,0-1,0 0,0 0,0-1,0 0,-1-1,8-6,2 0,0-1,-1-1,-1-1,0 0,-2-1,1-1,-2 0,0-1,-1 0,-1-2,-1 1,-1-1,0-1,-2 0,0 0,-1 0,-2-1,0 0,-1-1,-1 1,-1 0,-1-1,-2-12,-22-60,22 92,0 1,0-1,-1 0,1 1,-1-1,1 1,-1 0,0-1,0 1,0 0,0 0,-1 0,1 1,0-1,-1 0,1 1,-1-1,0 1,1 0,-1 0,0 0,0 1,0-1,0 0,1 1,-1 0,0 0,0 0,0 0,0 0,-2 1,-2 2,1 1,0 0,-1 0,2 0,-1 1,0 0,1 0,0 0,0 1,1-1,-1 1,1 1,1-1,-1 0,1 1,0 0,0 0,1 0,0 0,0 0,1 0,0 0,0 1,1 0,-5 17,2 0,1 0,1 0,1 0,1 0,1 0,1-1,2 1,7 23,-9-36,1-1,0 1,1-1,0-1,1 1,0-1,0 0,1 0,1 0,-1-1,2-1,-1 1,1-1,1-1,-1 1,1-2,0 1,1-1,-1-1,1 0,8 2,-7-4,0 0,1-1,-1 0,1-1,-1-1,1 0,-1 0,1-1,-1-1,1 0,-1-1,0 0,0-1,0-1,9-4,-14 6,0-1,0 0,0 0,0 0,-1-1,0 0,0 0,-1-1,1 0,-1 0,0 0,-1 0,1-1,-1 0,0 0,-1 0,0 0,0 0,-1-1,0 0,0 1,0-1,-1 0,0 0,-1-4,1 10,-1 0,0 0,0 0,0 0,0 0,0 0,0 1,0-1,0 0,-1 0,1 0,-1 0,1 0,-1 0,0 1,0-1,0 0,0 0,0 1,0-1,0 1,-1-1,1 1,-1 0,1-1,-1 1,1 0,-1 0,1 0,-1 0,0 0,0 0,0 1,1-1,-1 1,0-1,0 1,0-1,0 1,0 0,0 0,0 0,0 0,0 1,0-1,0 0,0 1,-1 3,0 0,1 0,-1 1,1-1,0 1,0-1,0 1,1 0,0-1,0 1,0 0,1 0,-1 0,1 0,0 0,0 0,1 0,0 0,0 0,0-1,0 1,1 0,-1-1,1 1,1-1,-1 1,1-1,-1 0,1 0,0 0,0 0,4 2,3 5,0-1,1-1,1 0,0 0,0-1,0 0,14 5,37 17</inkml:trace>
  <inkml:trace contextRef="#ctx0" brushRef="#br0" timeOffset="9597.889">14174 4011,'11'18,"6"15,1 11,-4 5,-3 1,-5-1,-2-5,-2-7,-4-10,-2-10</inkml:trace>
  <inkml:trace contextRef="#ctx0" brushRef="#br0" timeOffset="10241.197">14174 3837,'239'101,"-223"-94,0 1,-1 0,0 0,0 2,-1 0,0 1,-1 0,0 1,-1 0,0 1,-1 0,-1 1,0 0,-1 1,0 0,-1 1,-1-1,0 2,-1-1,3 16,-6-12,-4-18,1 1,-1 0,1-1,0 1,0 0,0-1,1 1,-1 0,1-1,-1 1,1 0,0-1,0 1,0-1,0 0,0 1,1-1,-1 0,1 0,0 1,-1-1,1-1,0 1,0 0,0 0,0-1,1 1,-1-1,0 0,1 1,-1-1,9-4,0 0,-1-1,0 0,0 0,0-1,0-1,-1 1,0-2,0 1,7-8,-14 13,92-86,-92 86,-2 0,0 0,1 0,-1 0,1 0,-1 0,1 0,0 0,-1 0,1 0,0 1,0-1,-1 0,1 0,0 1,0-1,0 0,0 1,0-1,0 1,0 0,0-1,0 1,0 0,0-1,0 1,0 0,0 0,0 0,0 0,1 0,-1 0,0 0,0 0,0 1,0-1,0 0,0 1,0-1,0 1,0-1,0 1,0-1,0 1,0-1,-1 1,1 0,0 0,0 0,11 42,-12-36,2-1,-1 1,1-1,-1 0,2 1,-1-1,1 0,0 0,0-1,1 1,-1-1,1 1,0-1,1 0,-1-1,1 1,3 0,-1-1,1 0,0-1,0 0,0 0,0-1,1 1,-1-2,1 1,-1-1,1-1,-1 0,1 0,-1 0,1-1,0-1,-1 1,0-1,1-1,-1 1,0-1,0-1,-1 0,1 0,-1 0,0-1,0 0,0 0,0-1,-1 0,0 0,0-1,-1 1,2-4,7-15,-1 0,-1-1,-1 0,-1-1,-1 0,-2 0,-1-1,-1 0,-1 0,-2-1,0-7,4-269,-16 218,10 87,0 1,0-1,-1 0,1 1,0-1,0 0,-1 1,1-1,0 0,-1 1,1-1,0 0,-1 1,1-1,0 0,-1 0,1 1,0-1,-1 0,1 0,-1 0,1 0,-1 0,1 1,0-1,-1 0,1 0,-1 0,1 0,-1 0,1 0,0 0,-1-1,1 1,-1 0,1 0,-1 0,1 0,0 0,-1-1,1 1,0 0,-1 0,1-1,-1 1,1 0,0-1,0 1,-1 0,1-1,0 1,0 0,-1-1,1 1,0-1,0 1,0 0,0-1,-1 1,1-1,0 1,0-1,0 1,0 0,0-1,0 1,0-1,-4 13,0 0,0 0,1 0,0 1,1 0,1-1,0 1,1 11,-1-11,1 46,2 0,4 0,1-1,3 0,3 0,2-1,16 38,-22-67,2-1,0 0,1 0,2-1,1-1,16 22,-11-29,-5-10</inkml:trace>
  <inkml:trace contextRef="#ctx0" brushRef="#br0" timeOffset="10514.534">15150 3783,'-23'-2,"-12"-1,-2 0,12 5,23 5,34 3,35 2,32 2,24 0,11 0,-3 5,-24-1</inkml:trace>
  <inkml:trace contextRef="#ctx0" brushRef="#br0" timeOffset="11697.768">15871 4291,'12'-35,"-1"-1,-2 0,-2-1,-1 1,-2-1,-1 0,-3 0,0-4,-1 40,1-1,0 1,-1 0,1-1,0 1,0 0,0-1,0 1,0 0,1 0,-1-1,0 1,0 0,1-1,-1 1,1 0,-1 0,1 0,0-1,0 1,-1 0,1 0,0 0,0 0,0 0,0 0,0 1,0-1,0 0,0 0,0 1,1-1,-1 1,0-1,0 1,1-1,-1 1,0 0,1-1,-1 1,0 0,1 0,-1 0,1 0,155 29,-137-25,-6-2,0 1,-1 1,1 0,-1 1,1 0,-2 1,1 0,8 6,-17-8,-1 0,1 0,-1 0,-1 0,1 1,-1-1,1 1,-1 0,-1-1,1 1,-1 0,1 0,-1 0,-1 0,1 0,-1 0,0 1,0-1,0 0,-1 0,0 0,0 0,0 0,0 0,-2 2,1-2,0-1,1 1,0-1,0 1,0 0,0-1,1 1,0 0,0 0,0-1,1 1,-1 0,1 0,0-1,0 1,1-1,-1 1,1-1,0 0,0 1,1-1,-1 0,1 0,0-1,0 1,0 0,1-1,-1 0,4 3,9 1,0-1,0-1,1 0,0-1,0-1,0 0,0-2,0 1,0-2,0-1,0 0,0-1,3-1,-7 1,0 0,1-2,-1 1,-1-1,1-1,0-1,-1 0,0 0,-1-1,9-6,-15 9,-1 1,1-1,-1 0,0-1,0 1,0-1,0 1,-1-1,0 0,0-1,0 1,-1 0,0-1,0 0,0 1,0-1,-1 0,0 0,-1 0,1 0,-1 0,0 0,0 0,-1 1,0-3,0 4,0-1,0 1,0-1,0 1,-1 0,0 0,0 0,0 0,0 0,-1 0,0 0,0 1,0 0,0-1,0 1,0 0,-1 0,0 1,1-1,-1 1,0 0,0 0,0 0,-1 0,1 1,0 0,-1 0,1 0,-1 0,1 1,-1-1,1 1,-1 0,1 1,-1-1,1 1,-1 0,1 0,0 0,-1 1,1-1,0 1,0 0,0 0,0 1,-1 0,-1 3,1 0,0 0,0 0,0 1,1 0,0 0,0 0,1 0,0 0,0 1,1 0,0-1,0 1,1 0,0 0,0 0,1 5,0-8,-1 1,2-1,-1 1,1 0,0-1,0 1,0-1,1 0,0 0,0 1,0-1,1 0,-1 0,1-1,0 1,1-1,-1 1,1-1,0 0,0 0,0-1,1 1,-1-1,1 0,2 1,1 0,-1-1,1 0,0-1,0 1,0-1,0-1,0 0,0 0,0 0,0-1,1 0,-1-1,0 0,0 0,0-1,0 0,0 0,0-1,-1 0,1-1,-1 1,1-1,-1-1,-1 1,1-1,-1 0,0-1,6-5,-5 44,-4-30,-1 0,1 0,-1 0,1 0,0-1,0 0,0 1,1-1,-1 0,0-1,1 1,0 0,-1-1,1 0,0 0,-1 0,1 0,0-1,0 0,0 1,0-1,-1-1,1 1,0 0,0-1,0 0,-1 0,1 0,0 0,-1-1,1 0,-1 1,1-1,-1 0,0-1,0 1,1-1,4-7,0 0,0-1,-1 0,0-1,-1 1,0-1,-1 0,0-1,-1 1,0-1,-1 0,-1 0,0 0,-1 0,0 0,-1-1,0 1,-1 0,2-11,-1 22,-1 0,1 0,0 0,0-1,0 1,0 0,0 0,0 0,1 0,-1-1,1 1,-1 0,1 0,0 0,0 0,0 0,0 0,0 0,0 1,1-1,-1 0,1 1,-1-1,1 0,0 1,-1 0,1-1,0 1,0 0,0 0,0 0,0 0,0 1,0-1,0 0,0 1,0 0,3-1,3 0,1 1,-1 0,1 0,-1 1,0 0,1 0,-1 1,0 0,1 1,-1 0,-1 0,1 1,0 0,-1 0,0 0,0 1,0 0,0 1,-1 0,0 0,0 0,-1 0,1 1,-2 0,1 0,-1 0,0 1,0 0,0 2,4 56,-7-53,0-1,0 1,1 0,0-1,1 0,1 1,0-1,1-1,0 1,4 6,-6-15,0 1,0-1,0 0,1 0,0 0,-1 0,1-1,0 1,0-1,0 0,1 0,-1-1,1 1,-1-1,1 0,-1 0,1 0,-1-1,1 1,0-1,-1-1,1 1,-1 0,2-1,109-33,-100 28,0-1,0-1,-1 0,0-1,0-1,-1 0,-1-1,0 0,0-1,-1 0,0-1,-1 0,-1-1,0 0,-1-1,0 1,-1-1,-1-1,0 1,-2-1,1 0,-2-1,0 1,-3 13,1 0,-1 0,0 0,0 0,0 0,-1 1,1-1,0 0,-1 0,0 0,0 1,0-1,0 0,0 1,-1-1,1 1,-1-1,1 1,-1 0,0-1,0 1,0 0,0 0,-1 1,1-1,0 0,-1 1,1-1,-1 1,1 0,-1 0,0 0,0 0,1 0,-2 1,-1-2,0 1,0 0,0 1,0-1,0 1,0 0,0 0,0 1,0-1,0 1,0 0,0 0,0 1,0 0,1 0,-1 0,1 0,-1 1,1-1,0 1,0 0,0 0,0 1,1-1,-1 1,1 0,0 0,0 0,0 0,1 1,0-1,-1 1,1-1,0 2,0 1,1 0,-1 0,1 0,1 0,-1 0,1 0,1 0,-1 1,1-1,0 0,1 0,-1-1,1 1,1 0,-1-1,1 1,1-1,-1 0,1 0,0 0,0 0,1 0,-1-1,1 0,1 0,2 2,5 3,0 0,0-1,1 0,0-2,1 1,0-2,0 0,0 0,1-2,-1 0,6 0,29 2,0-3,0-1,12-4,-16 1</inkml:trace>
  <inkml:trace contextRef="#ctx0" brushRef="#br0" timeOffset="11953.093">18505 4251,'2'0,"1"-2,0-4,-1 0</inkml:trace>
  <inkml:trace contextRef="#ctx0" brushRef="#br0" timeOffset="43361.56">20256 7793,'0'19,"2"16,4 12,4 10,4 6,-2 6,1 5,-3 3,-2-10</inkml:trace>
  <inkml:trace contextRef="#ctx0" brushRef="#br0" timeOffset="45085.983">22288 7967,'0'7,"0"11,0 12,3 12,4 10,7 11,4 11,3 11,-1 5,-4-11</inkml:trace>
  <inkml:trace contextRef="#ctx0" brushRef="#br0" timeOffset="46362.153">25082 7900,'-4'14,"0"14,6 8,9 10,10 8,5 9,3 7,0 5,-6 7,-7-12</inkml:trace>
  <inkml:trace contextRef="#ctx0" brushRef="#br0" timeOffset="47753.042">28143 7793,'0'19,"0"14,5 11,6 10,7 9,4 9,0 12,-4 6,-5-11</inkml:trace>
  <inkml:trace contextRef="#ctx0" brushRef="#br0" timeOffset="48020.422">28050 9385,'-2'18,"-1"13,0 8,3 4,4 4,3 0,3 3,-1 0,-1 2,-2-9</inkml:trace>
  <inkml:trace contextRef="#ctx0" brushRef="#br0" timeOffset="43621.374">20310 9091,'0'18,"0"13,0 8,0 6,0 3,0-1,0-7</inkml:trace>
  <inkml:trace contextRef="#ctx0" brushRef="#br0" timeOffset="43789.458">20350 9973,'0'18,"0"13,0 8,0 2,0 0,0-1,0-4,0-7</inkml:trace>
  <inkml:trace contextRef="#ctx0" brushRef="#br0" timeOffset="45359.251">22395 9491,'0'16,"0"14,0 12,0 5,0 3,0 3,0-1,0 0,0-9</inkml:trace>
  <inkml:trace contextRef="#ctx0" brushRef="#br0" timeOffset="46617.468">25069 9465,'-2'22,"-1"20,0 13,0 7,6 4,4 3,6-3,3 1,-1-13</inkml:trace>
  <inkml:trace contextRef="#ctx0" brushRef="#br0" timeOffset="53955.044">19054 8917,'54'12,"432"-11,661-1,-1110 5,-41 19,8 136,-4 657,-14-713,14-95,-1-7,1 0,-1 0,1 0,-1 0,1 0,0 0,0 0,0 0,0-1,0 1,0 0,1 0,-1 0,1 0,-1 0,1 0,0 0,0-1,0 1,0 0,0-1,0 1,0-1,0 1,0-1,1 1,-1-1,1 0,-1 0,1 1,0-1,-1 0,1-1,0 1,1 0,110-2,165-25,-259 24,121-13,96 4,80-1,203 12,-320-28,-28 29,-76 11,-91-13,-1 1,1-1,0 1,-1-1,1 0,-1-1,1 1,-1-1,0 1,1-1,-1 0,0 0,0 0,0-1,0 1,-1-1,1 1,-1-1,0 0,1 0,-1 0,0 0,-1-1,1 1,-1 0,1-1,-1 1,0-1,0 0,-1 1,1-1,-1-1,0-11,-1 0,-1 0,-1 0,0 0,-1 0,-1 0,0 1,-7-13,-4-17,-3-30,4 0,3-1,3-1,4 0,3 0,7-63,-4 3,0-53,-1 186,0-1,0 0,1 1,0-1,0 1,0-1,0 1,1-1,0 1,0 0,0 0,0 0,1 0,-1 0,1 1,0-1,0 1,0-1,1 1,-1 0,1 0,0 1,0-1,0 1,0 0,0 0,0 0,1 1,-1-1,1 1,-1 0,1 0,0 1,25 0,0 2,0 2,0 0,17 6,82 10,402-18,1379-2,-1908 0,-1 0,1 0,-1-1,1 1,0 0,-1 1,1-1,-1 0,1 0,-1 1,1-1,-1 0,1 1,-1 0,1-1,-1 1,0 0,1 0,-1 0,0 0,0 0,0 0,0 0,0 0,0 0,0 0,0 1,0-1,0 0,0 1,-1-1,1 1,-1-1,1 1,-1-1,0 1,1-1,-1 1,0-1,0 1,0-1,0 2,-1 33,-2-1,-1 1,-1-1,-2 0,-5 12,-15 83,8 227,3-150,5-65,6-2,5-142</inkml:trace>
  <inkml:trace contextRef="#ctx0" brushRef="#br0" timeOffset="56670.019">25737 10053,'439'-24,"297"-31,-143 14,-47 5,-277 30,-94-6,62 12,-224 1,-12 0,0-1,0 1,0-1,0 1,0-1,0 1,0-1,0 0,1 0,-1 0,0 0,0 1,0-2,0 1,0 0,0 0,0 0,1 0,-1-1,0 1,0 0,0-1,0 1,0-1,0 1,0-1,0 0,-1 1,1-1,0 0,0 0,0 1,-1-1,1 0,0 0,-1 0,1 0,-1 0,1 0,-1 0,1 0,-1 0,0 0,-18-123,-38-239,51-8,6 354,1 0,1 1,0-1,1 1,1-1,0 1,2 0,1-15,-8 28,0 0,0 0,0 0,1 0,-1 0,1 0,0 0,-1 0,1 0,1 1,-1-1,0 0,1 1,-1-1,1 1,0-1,0 1,0 0,0-1,0 1,0 0,1 1,-1-1,1 0,-1 1,1-1,0 1,0 0,-1 0,1 0,0 0,0 0,0 1,3-1,165 28,-44-16,0-5,33-8,112 5,278 58,-384-47,-155-14</inkml:trace>
  <inkml:trace contextRef="#ctx0" brushRef="#br0" timeOffset="14276.539">3639 6751,'2'0,"10"0,15 0,22 0,29 0,30 0,31-2,28-1,20-2,10-1,-1 2,-12 2,-20 3,-26 3,-28 3,-29 1,-28-2</inkml:trace>
  <inkml:trace contextRef="#ctx0" brushRef="#br0" timeOffset="17013.666">5564 6737,'534'-30,"86"19,-561 6,-59 5,1 0,-1 0,0 0,0 0,1-1,-1 1,0 0,0 0,1 0,-1-1,0 1,0 0,0 0,1-1,-1 1,0 0,0 0,0-1,0 1,0 0,1 0,-1-1,0 1,0 0,0-1,0 1,0 0,0-1,0 1,0 0,0 0,0-1,0 1,0 0,-1-1,1 1,0 0,0-1,0 1,0 0,0 0,-1-1,1 1,0 0,0 0,0 0,-1-1,1 1,0 0,0 0,-1 0,1-1,0 1,0 0,-1 0,1 0,0 0,-1 0,1 0,0 0,0 0,-1 0,1 0,0 0,-1 0,1 0,-5-4,9 0,1 4</inkml:trace>
  <inkml:trace contextRef="#ctx0" brushRef="#br0" timeOffset="19031.506">5003 6698,'-5'2,"1"-1,-1 1,1 1,-1-1,1 1,0 0,-1 0,2 0,-1 0,0 1,1-1,-1 1,1 0,0 0,0 0,1 1,-1-1,1 1,0-1,0 1,1 0,-1 0,1 0,0 0,0 0,1 2,-3 1,2 1,-1 0,1 0,0 0,1 0,0 0,0 0,1-1,1 1,1 8,-2-14,0 0,0 0,0 0,0 0,1 0,-1 0,1-1,0 1,0 0,0-1,0 1,0-1,0 0,1 0,-1 0,1 0,0 0,-1 0,1-1,0 1,0-1,0 0,0 0,0 0,1 0,-1 0,0-1,0 1,1-1,-1 0,1 0,0-1,1 1,-1-1,1 0,-1 0,1 0,-1 0,0-1,0 0,1 0,-1 0,-1 0,1 0,0-1,0 0,-1 0,0 0,0 0,0-1,0 1,0-1,0 0,-1 1,0-1,0 0,4-8,-1 1,0-1,-1 0,0 0,-1-1,0 1,-1-1,0 0,-1 2,1-1,-2 1,0-1,0 1,-1-1,0 1,-1-1,0 1,-1 0,0 0,-1 0,-1 0,1 1,-1-1,-1 1,0 1,-1-1,0 1,5 6,0 1,0 0,0 0,0 1,-1-1,1 0,0 1,-1 0,0-1,1 1,-1 0,0 0,1 0,-1 1,0-1,0 1,0-1,0 1,0 0,0 0,1 0,-1 1,0-1,0 1,0 0,0-1,1 1,-1 0,0 1,1-1,-1 0,0 1,-4 3,1 0,-1 0,1 1,0 0,1 0,0 0,0 1,0-1,0 1,-2 8,1-4,0 1,1 1,1-1,0 1,0-1,2 1,-2 9,4-18,-1-1,1 1,0-1,0 1,0-1,0 1,0-1,1 1,0-1,0 0,0 1,0-1,0 0,1 0,-1 0,1 0,0 0,0 0,0 0,0 0,0-1,1 1,-1-1,1 0,0 0,0 0,-1 0,1 0,1 0,-1-1,0 1,6-1,-1 0,0-1,1 0,-1 0,0-1,1 0,-1 0,0-1,0 0,0-1,0 0,0 0,-1 0,1-1,-1 0,0-1,0 1,0-2,-1 1,0-1,0 1,0-2,-1 1,0-1,3-3,-4 6,-1 0,1-1,-1 1,0-1,0 1,-1-1,1 0,-1 0,0 0,0 0,-1 0,1-1,-1 1,-1-1,1 1,-1 0,0-1,0 1,0-1,-1 1,1-1,-2 1,1 0,0-1,-1 1,0 0,0 0,-1 0,1 0,-1 1,0-1,-1 1,1-1,-1 1,1 0,-1 1,0-1,-1 1,1-1,-1 1,1 1,-4-2,3 2,0 1,-1-1,1 1,0 1,-1-1,1 1,-1 0,1 0,-1 1,1-1,-1 1,1 0,0 1,-1 0,1-1,0 2,0-1,0 0,0 1,1 0,-1 0,1 1,0-1,0 1,0 0,0 0,0 0,1 0,0 1,0-1,0 1,1 0,-1 0,1 0,-1 5,-4 15,2 0,0 0,2 1,0-1,2 1,1 0,1 0,2 4,-2-20,7 150,5 76,-11 0,-13 63,1-205,-7 161,17-253,-1-1,1 0,0 1,0-1,0 1,0-1,0 0,0 1,0-1,0 1,0-1,1 1,-1-1,1 0,-1 1,1-1,0 0,-1 0,1 1,0-1,0 0,0 0,0 0,0 0,0 0,0 0,0 0,0 0,0 0,0-1,1 1,-1 0,0-1,1 1,-1-1,0 0,1 1,-1-1,1 0,-1 0,1 0,-1 0,0 0,1 0,-1 0,1 0,0-1,161-40,17 8,2 8,182-2,-349 26,262-9,-269 10</inkml:trace>
  <inkml:trace contextRef="#ctx0" brushRef="#br0" timeOffset="19819.789">6272 7580,'-8'49,"-3"438,-14 9,21-462,4-34,-1 0,1 0,0 0,-1 0,1 0,0-1,0 1,-1 0,1 0,0 0,-1 0,1 0,0 1,0-1,-1 0,1 0,0 0,-1 0,1 0,0 0,0 0,-1 0,1 1,0-1,0 0,0 0,-1 0,1 0,0 1,0-1,0 0,-1 0,1 1,0-1,0 0,0 0,0 1,-11-136,-2-119,-25-317,6 398,32 172,0 0,0 1,0-1,0 0,0 1,0-1,1 0,-1 1,0-1,0 0,1 1,-1-1,0 1,1-1,-1 0,1 1,-1-1,1 1,-1-1,1 1,-1 0,1-1,0 1,-1-1,1 1,-1 0,1 0,0-1,-1 1,1 0,0 0,-1 0,1 0,0 0,0 0,-1 0,1 0,0 0,-1 0,1 0,0 0,-1 0,1 0,0 1,-1-1,1 0,0 1,-1-1,1 0,-1 1,1-1,0 1,-1-1,1 1,-1-1,0 1,1-1,-1 1,1-1,-1 1,1 0,167 118,-22-7,-4 7,50 61,-183-171,1 0,0 0,0 1,-1 0,-1 0,1 1,-2 0,0 1,0-1,-1 1,0 1,-1-1,2 9,-8-15,-1 1,1 0,-1-1,0 0,-1 1,0-1,0 0,0 0,0-1,-1 1,0-1,0 0,-1 0,0 0,1 0,-1-1,-1 0,1 0,-1 0,0-1,1 1,-1-2,-1 1,-2 0,6 0,-116 60,-105 40,93-46,-60 40,130-52,60-44,1-1,-1 1,1 0,-1-1,0 1,1 0,-1-1,1 1,0 0,-1-1,1 1,0 0,-1 0,1 0,0-1,0 1,0 0,-1 0,1 0,0 0,0-1,0 1,1 0,-1 0,0 0,0 0,0-1,1 1,-1 0,0 0,1 0,-1-1,0 1,1 0,-1-1,1 1,-1 0,1-1,0 1,-1-1,1 1,0-1,-1 1,1-1,0 1,0-1,-1 1,1-1,0 0,0 0,0 1,-1-1,1 0,0 0,0 0,0 0,0 0,-1 0,1 0,0 0,0 0,0-1,0 1,-1 0,25 1</inkml:trace>
  <inkml:trace contextRef="#ctx0" brushRef="#br0" timeOffset="21470.833">7048 8102,'-3'0,"0"0,1 1,-1-1,0 1,0 0,0 0,0 0,0 0,1 0,-1 1,0-1,1 1,-1 0,1 0,0 0,0 0,0 0,0 0,0 1,0-1,0 1,1-1,-1 1,1-1,0 1,0 0,-1 1,-14 81,15-76,1 0,0 0,0 0,1 0,0-1,1 1,0 0,0-1,1 1,0-1,1 0,-1 0,2 0,-1 0,1-1,0 0,1 0,-1 0,1 0,1-1,-1 0,1-1,0 1,0-1,1-1,0 1,0-1,0 0,0-1,0 0,1-1,-1 1,1-1,0-1,0 0,-1 0,6-1,-2-1,0 0,-1-1,1-1,0 0,-1 0,0-1,0 0,0-1,0-1,-1 0,0 0,0-1,-1 0,1 0,-2-1,1-1,-1 1,0-1,-1-1,0 1,-1-1,0-1,0 1,-1-1,0 0,-1 0,0 0,-1-1,0 1,-1-1,-1 0,1 0,-2 1,0-1,0 0,-1 0,0 0,-1 0,-1 1,0-1,-2 0,0 1,-1 0,-1 0,0 0,0 1,-1 0,0 1,-1-1,0 2,0-1,-1 1,-3-1,7 4,0 1,-1 0,0 0,0 0,0 1,0 0,-1 0,1 1,-1 0,0 1,1-1,-1 1,0 1,0-1,0 2,0-1,0 1,1 0,-1 0,0 1,4 0,0 0,0 0,0 1,0-1,0 1,0 0,1 0,-1 0,1 0,0 0,0 1,0 0,1 0,-1-1,1 1,0 1,0-1,0 0,1 0,-1 1,1-1,0 1,0-1,1 1,0 0,-1-1,1 1,1-1,-1 1,1 0,0-1,0 1,0-1,0 1,1-1,0 0,0 0,0 0,0 0,1 0,-1 0,1 0,0-1,0 1,3 0,3 7,1-1,1-1,0 0,0-1,1 0,0 0,7 2,34 16</inkml:trace>
  <inkml:trace contextRef="#ctx0" brushRef="#br0" timeOffset="21784.912">7596 8168,'24'7,"0"-2,1 0,0-2,-1-1,5 0,4 0,737 14,-348-15,-105 8,-276-17,-35-1</inkml:trace>
  <inkml:trace contextRef="#ctx0" brushRef="#br0" timeOffset="22856.263">6566 6563,'263'11,"1069"-8,-1006-8,0-15,51-20,-258 16,-119 24,0 0,0 1,0-1,-1 0,1 0,0 0,0 1,-1-1,1 0,0 0,0 0,-1 0,1 0,0 0,0 1,-1-1,1 0,0 0,-1 0,1 0,0 0,0 0,-1 0,1 0,0 0,-1 0,1 0,0 0,0-1,-1 1,1 0,0 0,0 0,-1 0,1 0,0 0,0-1,-1 1,1 0,0 0,0 0,0-1,-1 1,1 0,0 0,0-1,0 1,0 0,0 0,-1-1,1 1,0 0,0 0,0-1,0 1,0 0,0-1,0 1,0 0,0 0,0-1,0 1,0 0,0-1,0 1,1 0,-15 0</inkml:trace>
  <inkml:trace contextRef="#ctx0" brushRef="#br0" timeOffset="23367.747">9268 6003,'0'0,"1"0,0 0,-1 0,1 0,0 1,-1-1,1 0,-1 1,1-1,0 0,-1 1,1-1,-1 1,1-1,-1 1,1-1,-1 1,0-1,1 1,-1 0,0-1,1 1,-1-1,0 1,0 0,1-1,-1 1,0 0,0-1,0 1,0 0,0-1,0 1,0 0,0 0,0-1,0 1,0 0,-1-1,1 1,0-1,0 1,-1 0,1-1,0 1,-1 0,4 418,-3 652,6-852,9-1,18 53,-19-181,1-2,-4 2,-1 65,-23-47,13-109,0 1,0 0,-1 0,1 0,0 0,0 0,0 0,0 0,0-1,0 1,-1 0,1 0,0 0,0 0,0 0,0 0,-1 0,1 0,0 0,0 0,0 0,0 0,-1 0,1 0,0 0,0 0,0 0,0 0,-1 0,1 0,4-11,0 0,1-1,0 1,0 1,2-1,-1 1,1 0,2-2,2-2,13-20</inkml:trace>
  <inkml:trace contextRef="#ctx0" brushRef="#br0" timeOffset="24198.109">9187 6149,'1'-3,"0"0,0 0,0 0,1 0,0 1,-1-1,1 0,0 1,0 0,0-1,1 1,-1 0,0 0,1 0,0 0,-1 0,1 1,0-1,0 1,0 0,0 0,0 0,0 0,0 0,2 1,84-2,170 54,-206-39,-50-12,193 48,96 42,-233-70,-1 4,0 2,-2 2,-1 3,-2 2,-1 2,-1 4,-22-14,-1 0,-2 2,0 1,-2 1,-2 1,0 1,-2 1,-2 1,-1 0,-2 2,-1-1,-2 2,-1 0,0 9,1 23,-3 1,-3 0,-3 0,-3 0,-3 0,-3 0,-4 0,-2-1,-6 9,7-35,-2 0,-3-1,-1 0,-1-1,-3-2,-1 0,-2-1,-2-1,-1-1,-20 19,-5-3,-2-2,-2-2,-2-2,-3-4,-1-2,-1-2,-3-4,0-2,-2-3,-2-4,0-2,-1-3,-28 1,-80 15,163-34,21-12,8-1</inkml:trace>
  <inkml:trace contextRef="#ctx0" brushRef="#br0" timeOffset="25243.026">11006 7340,'-8'14,"2"0,0 1,1 0,0 0,1 1,1-1,0 1,1 0,0 7,2-17,0 0,1 0,0 1,-1-1,2 0,-1 0,1 0,0 0,0 0,1 0,0 0,0-1,0 1,0-1,1 0,0 0,0 0,1-1,-1 1,1-1,0 0,0-1,0 1,5 2,-1-2,1 0,-1-1,1 0,0 0,0-1,0 0,0-1,0 0,0 0,0-1,0-1,0 0,1 0,-1-1,-1 0,1-1,0 0,0 0,-1-1,0 0,0-1,0 0,0-1,-1 1,0-2,0 1,-1-1,0 0,0-1,0 1,-1-2,0 1,-1 0,0-1,0 0,-1 0,1-1,-1-4,1 0,-2 0,0-1,0 1,-1-1,-1 1,-1-1,0 0,-1 1,0-1,-1 1,-1-1,0 1,-1 0,0 0,-2 0,1 1,-2 0,0 0,-4-6,8 14,-1 2,1-1,-1 0,0 1,0 0,0 0,0 0,-1 0,1 1,-1-1,0 1,1 0,-1 1,0-1,0 1,0 0,0 0,-1 1,1-1,0 1,0 0,0 1,0-1,0 1,-1 0,1 0,0 1,1-1,-1 1,0 0,0 1,1-1,-1 1,1 0,0 0,0 0,0 0,-2 3,1 0,0-1,0 1,0 1,1-1,-1 1,2-1,-1 1,1 1,0-1,0 0,1 1,0-1,1 1,-1-1,1 1,1 0,0 0,0-1,0 1,1 0,0 0,0-1,1 1,0-1,1 1,0-1,0 0,0 0,1 0,0 0,0-1,0 1,3 1,30 34</inkml:trace>
  <inkml:trace contextRef="#ctx0" brushRef="#br0" timeOffset="25620.64">11647 7393,'238'12,"-175"-12,2177 1,-1988-4,-189-2,-37-4,-32-2,-38-7,11 10,3 1</inkml:trace>
  <inkml:trace contextRef="#ctx0" brushRef="#br0" timeOffset="26584.366">2396 6737,'4'-2,"5"-1,4 0,5 1,7 0,7 4,10 2,14 4,17 3,20 1,19-1,17-2,14-4,9-1,0-5,-8-3,-14-4,-29-1</inkml:trace>
  <inkml:trace contextRef="#ctx0" brushRef="#br0" timeOffset="28388.623">7623 8743,'0'18,"0"15,0 14,0 10,0 6,0 4,0 3,0-1,-2-4,-1-13</inkml:trace>
  <inkml:trace contextRef="#ctx0" brushRef="#br0" timeOffset="28845.338">7570 8769,'0'-4,"1"-1,0 0,0 1,1-1,-1 1,1-1,0 1,0 0,0 0,0 0,1 0,0 0,0 0,0 1,0-1,1 1,-1 0,1 0,0 0,0 0,0 1,0 0,0-1,0 2,1-1,-1 0,1 1,0 0,-1 0,1 0,0 1,0-1,4 1,0 0,0 0,0 1,0 0,0 0,0 1,0 0,-1 1,1 0,-1 0,0 1,0 0,0 0,0 1,-1 0,0 0,0 1,0 0,0 0,-1 1,0-1,-1 2,1-1,-4-4,-1 0,1 0,-1 1,1-1,-1 0,0 1,0-1,0 1,0-1,-1 1,0-1,1 1,-1-1,-1 1,1-1,0 1,-1-1,0 1,0-1,0 1,0-1,0 0,-1 1,1-1,-1 0,0 0,0 0,0 0,-1 0,-80 69,71-64,12-8,0 0,-1 0,1 1,-1-1,1 0,0 0,-1 0,1 0,-1 0,1 1,0-1,-1 0,1 0,0 0,-1 1,1-1,0 0,0 1,-1-1,1 0,0 1,0-1,-1 0,1 1,0-1,0 1,0-1,0 0,0 1,-1-1,1 1,0-1,0 0,0 1,0-1,0 1,0-1,0 0,1 1,-1-1,0 1,0-1,0 0,0 1,0-1,1 1,-1-1,0 0,0 1,1-1,-1 0,0 0,0 1,1-1,-1 0,0 1,1-1,-1 0,0 0,1 0,-1 1,1-1,-1 0,0 0,1 0,32 7,-27-7,11 3,3-2,1 1,-1 1,0 1,1 1,-2 1,1 0,-1 2,0 0,0 1,-1 1,0 0,4 5,-20-13,1 0,0 1,-1-1,1 1,-1-1,0 1,0 0,0 0,0 0,0 0,-1 0,0 0,1 0,-1 1,0-1,0 1,-1-1,1 0,-1 1,0-1,0 1,0-1,0 1,0-1,-1 1,0-1,1 1,-1-1,-1 0,1 1,-1 1,-9 9,-1 0,0 0,-1-2,0 1,-1-2,0 0,-1 0,0-2,-1 0,0 0,0-1,-16 4,11-2,0-1,-1-1,0-1,0 0,-1-2,1-1,-1-1,-5 0,27-3,0 0,0 0,0 0,-1 1,1-1,0-1,0 1,0 0,0 0,0 0,0-1,-1 1,1 0,0-1,0 1,0-1,0 1,0-1,0 0,0 1,1-1,-1 0,0 0,0 1,0-1,1 0,-1 0,0 0,0-1,1-10</inkml:trace>
  <inkml:trace contextRef="#ctx0" brushRef="#br0" timeOffset="27399.428">2516 7325,'-27'132,"-6"-2,-36 85,59-191,4-18,8-18,72-341,-64 303,37-146,-47 195,0 0,-1 0,1 0,0-1,0 1,1 0,-1 0,0 0,0-1,1 1,-1 0,0 0,1 0,-1 0,1 0,-1 0,1 0,0 0,0 0,-1 0,1 0,0 0,0 0,0 1,0-1,0 0,0 1,0-1,0 1,0-1,0 1,0-1,0 1,0 0,1-1,-1 1,0 0,0 0,0 0,1 0,-1 0,0 0,0 0,0 0,0 1,1-1,-1 0,0 1,0-1,0 1,1-1,5 12,0 0,-1 0,0 0,0 0,-1 1,-1 0,1 4,2 6,151 501,-118-438,-31-76</inkml:trace>
  <inkml:trace contextRef="#ctx0" brushRef="#br0" timeOffset="27661.031">2370 7619,'13'-2,"26"-3,33-3,31-5,28-4,14-4,-17 1</inkml:trace>
  <inkml:trace contextRef="#ctx0" brushRef="#br0" timeOffset="30466.247">12221 6176,'5'0,"1"-2,2 3,5 7,6 11,5 8,7 8,5 6,4 3,3 1,0-3,-1-4,-3-3,-4-7,-3-4,-5-7,-6-9,-8-5</inkml:trace>
  <inkml:trace contextRef="#ctx0" brushRef="#br0" timeOffset="30806.291">13011 6216,'-23'-5,"7"9,0 1,0 1,1 0,-1 1,1 1,1 0,-1 1,2 0,-12 11,17-15,0 0,1 1,-1 1,1-1,1 1,-1 0,1 1,1-1,-1 1,1 1,1-1,-1 0,1 1,1 0,0 0,0 0,1 1,0-1,0 0,1 9,21 230,-7 175,-13-342</inkml:trace>
  <inkml:trace contextRef="#ctx0" brushRef="#br0" timeOffset="59152.613">9642 10173,'-7'-1,"0"1,0 0,0 0,0 0,0 1,0 0,0 0,1 1,-1-1,0 2,1-1,0 1,-1 0,1 0,0 1,0-1,1 1,-1 1,1-1,0 1,0 0,1 0,-1 0,1 1,0 0,0 0,-1 4,2-1,1 0,0 0,0 0,1 1,0-1,0 1,1-1,0 1,1-1,0 0,1 1,0-1,0 0,1 0,0 0,1 0,2 5,-3-9,0 1,1 0,0-1,0 1,0-1,0 0,1-1,0 1,0-1,0 0,0 0,1 0,-1-1,1 0,0 0,0 0,0-1,0 0,1 0,-1-1,1 1,-1-1,1-1,-1 1,4-1,-1-1,0 0,1 0,-1-1,0-1,-1 1,1-1,0-1,-1 1,0-1,1-1,-2 0,1 0,0 0,-1-1,0 0,-1-1,1 1,-1-1,-1-1,1 1,-1-1,0 0,-1 0,3-7,-1 2,-1 0,0 0,-1-1,0 0,-1 1,-1-1,0 0,-1 0,-1-1,0 1,0 0,-2 0,0 0,0 0,-2 1,0-2,1 5,-1 0,-1 1,1-1,-2 1,1 0,-1 0,-1 0,0 1,-2-2,7 8,0-1,0 1,0 0,-1 0,1 0,-1 1,1-1,-1 1,0-1,0 1,0 0,0 0,0 0,0 0,0 0,0 1,0 0,0-1,0 1,0 0,0 0,0 1,0-1,0 1,0-1,0 1,0 0,0 0,0 1,0-1,0 0,1 1,-2 0,-1 3,0 0,0 0,0 0,0 0,1 1,0 0,0 0,1 0,0 0,0 0,0 1,1 0,-1-1,2 1,-1 0,1 0,0 0,0 0,1 0,0 0,1 0,-1 0,1 0,0 0,1 0,0 0,0-1,0 1,1-1,0 1,0-1,1 0,0 0,0 0,4 4,32 22,3-9</inkml:trace>
  <inkml:trace contextRef="#ctx0" brushRef="#br0" timeOffset="59810.915">10176 10214,'-2'-2,"0"1,1 1,-1-1,0 0,0 0,0 1,0-1,-1 1,1-1,0 1,0 0,0 0,0 0,0 0,0 1,0-1,0 0,0 1,0-1,0 1,0 0,0 0,0 0,0 0,0 0,0 0,1 0,-1 1,0-1,1 0,-1 1,1 0,0-1,0 1,-1 0,1-1,0 1,0 0,0 1,-20 81,21-77,-1 0,1 0,0 0,0 0,1 0,0 0,0 0,1 0,0 0,0 0,1-1,-1 1,1-1,1 0,-1 0,1 0,0 0,1 0,-1-1,1 0,0 0,1 0,-1-1,1 1,0-1,0-1,0 1,0-1,1 0,3 0,0 0,0-1,0-1,0 0,0 0,0 0,0-2,0 1,0-1,1-1,-1 0,-1 0,1-1,0 0,-1 0,1-1,5-4,-8 4,0 1,0-1,-1 0,0-1,1 0,-2 0,1 0,0-1,-1 0,0 0,-1 0,1 0,-1-1,-1 0,1 0,-1 0,0 0,0 0,-1-1,0 1,-1-1,1 0,-1-3,-2 4,1-1,-1 1,0 0,-1 0,0 0,0 0,-1 1,1-1,-1 0,-1 1,1 0,-1 0,0 0,-1 0,1 1,-1-1,0 1,-1 0,1 1,-1-1,0 1,-3-2,0 1,1 0,-1 0,0 1,-1 0,1 0,-1 1,0 0,1 1,-1 0,0 1,0 0,0 0,-1 1,1 1,-9 0,12 1,1 0,-1 1,1-1,0 1,0 0,0 0,0 1,0 0,1 0,0 1,0-1,0 1,0 0,1 0,-1 1,2-1,-1 1,0 0,1 0,0 0,1 0,-1 1,1-1,0 3,-10 35</inkml:trace>
  <inkml:trace contextRef="#ctx0" brushRef="#br0" timeOffset="60510.607">9575 11016,'-8'10,"0"0,1 0,1 1,0 0,0 0,1 0,0 1,1 0,0 0,1 0,2-7,0 0,0 0,1 0,-1 1,1-1,0 0,1 0,-1 0,1 0,0 0,0 0,1 0,-1 0,1 0,0 0,1-1,-1 1,1-1,0 0,0 0,0 0,0 0,1 0,0 0,1 0,0 0,1 0,0-1,0 1,0-1,0 0,0-1,1 0,-1 0,1 0,-1-1,1 0,0 0,-1-1,1 1,0-1,0-1,0 0,-1 0,1 0,-1 0,1-1,-1 0,6-3,-3 1,0 0,0-1,0 0,-1-1,0 1,0-2,0 1,-1-1,0 0,0 0,-1-1,0 0,0 0,-1-1,4-8,-4 6,0 0,-1 0,0-1,-1 1,0-1,-1 0,-1 0,0 0,0 0,-1 0,-1 0,0 0,0 0,-1 0,-4-10,5 19,1 1,-1 0,-1 0,1 0,0 0,0 0,-1 0,1 0,-1 1,0-1,1 1,-1-1,0 1,0-1,0 1,0 0,0 0,0 0,-1 0,1 0,0 0,0 1,-1-1,1 1,0 0,-1 0,1-1,0 1,-1 1,1-1,0 0,-1 1,1-1,0 1,0-1,-1 1,1 0,0 0,0 0,0 0,0 1,0-1,0 1,0-1,-1 2,-4 3,0 0,1 1,0-1,0 1,0 0,1 1,0 0,0 0,1 0,0 0,0 0,1 1,0 0,1 0,0-1,0 1,1 1,0-1,0 0,1 0,1 0,-1 0,3 8,7 23</inkml:trace>
  <inkml:trace contextRef="#ctx0" brushRef="#br0" timeOffset="60781.437">10109 11190,'7'-56,"2"1,2 0,3 1,2 0,7-8,-3 28,-15 42,-12 102,3-87,-68 298,53-246</inkml:trace>
  <inkml:trace contextRef="#ctx0" brushRef="#br0" timeOffset="61163.492">9602 11991,'-4'-30,"0"0,2-1,2 1,1-1,1 1,1 0,2 0,1 0,1 0,2 1,1 0,4-7,2 16,-8 31,-4 41,-36 450,33-454</inkml:trace>
  <inkml:trace contextRef="#ctx0" brushRef="#br0" timeOffset="61499.632">10002 11978,'-2'4,"0"-1,0 1,1 0,-1 0,1-1,0 1,0 0,0 0,1 0,-1 1,1-1,0 0,0 0,1 0,-1 0,1 0,0 0,0 0,0 0,0 0,1 0,0 0,-1-1,1 1,1-1,-1 1,0-1,1 0,0 0,0 0,0 0,0 0,0-1,0 0,1 1,-1-1,1 0,0-1,0 1,-1 0,1-1,0 0,0 0,1 0,3 0,0 0,0-1,0 0,-1 0,1 0,0-1,0 0,0-1,-1 0,1 0,-1 0,1-1,-1 0,0-1,0 0,0 0,-1 0,1-1,-1 0,0 0,0 0,-1-1,0 0,0 0,0 0,-1-1,1 0,-2 0,1 0,-1 0,0 0,-1-1,1 1,-1-1,-1 0,0 0,0 1,0-1,-1 0,0 0,-1 0,0 0,-1-4,1 5,0 1,-1 0,0 0,0 0,0 0,-1 1,0-1,0 0,-1 1,1 0,-1 0,0 0,-1 0,1 1,-1 0,0 0,0 0,0 0,0 1,-1 0,1 0,-1 0,0 1,0 0,0 0,0 0,0 1,-1 0,1 0,0 0,0 1,-1 0,1 0,0 1,-1 0,1 0,0 0,-3 2,-4 4,1 1,0 0,0 0,1 1,0 1,0 0,1 1,1 0,0 0,0 1,1 0,1 0,0 1,-2 5,-15 30</inkml:trace>
  <inkml:trace contextRef="#ctx0" brushRef="#br0" timeOffset="61852.689">9628 12767,'0'-57,"-2"19,2 1,2 0,2-1,3-12,2 28,-9 22,0 1,-1-1,1 0,0 1,0-1,0 0,0 0,0 1,0-1,0 0,0 1,0-1,0 0,0 1,0-1,0 0,0 0,1 1,-1-1,0 0,0 1,0-1,0 0,0 0,1 1,-1-1,0 0,0 0,0 0,1 1,-1-1,0 0,0 0,1 0,-1 0,0 1,0-1,1 0,-1 0,0 0,1 0,-1 0,0 0,0 0,1 0,-1 0,0 0,1 0,-1 0,0 0,1 0,-1 0,0 0,0 0,1 0,-1 0,0-1,0 1,1 0,-1 0,0 0,0 0,1-1,-1 1,0 0,0 0,0-1,1 1,-1 0,0 0,4 23,-1 0,-1 1,0-1,-2 1,-3 17,3-27,-11 208,9-183</inkml:trace>
  <inkml:trace contextRef="#ctx0" brushRef="#br0" timeOffset="62145.941">10109 12553,'3'-20,"2"-12,1-3,-1 3,-1 11,-1 17,-1 16,-1 20,-1 12,0 8,0 4,-1 2,1-2,-3-4,0-11</inkml:trace>
  <inkml:trace contextRef="#ctx0" brushRef="#br0" timeOffset="62844.102">9147 9705,'326'27,"667"56,119-42,-1059-41,-35 1,-24 1,-15 1</inkml:trace>
  <inkml:trace contextRef="#ctx0" brushRef="#br0" timeOffset="63310.333">10925 9117,'22'554,"-8"-308,10 262,-38 400,-8-693,-10-2,-8-1,-13 6,12-60,-11 39,-4 67,54-252,-2 8,0 0,2 0,0 0,1 0,1 0,0 0,2 0,1 0,3 13,9-5,1-16</inkml:trace>
  <inkml:trace contextRef="#ctx0" brushRef="#br0" timeOffset="66712.229">11219 12593,'-2'7,"1"0,0 0,0 0,0 0,1 0,0 0,0 0,1 0,0 0,0 0,1 0,0 0,0 0,0-1,1 1,0-1,1 0,-1 0,1 0,0 0,0 0,1-1,0 0,0 0,0 0,1-1,-1 1,1-1,0-1,0 1,1-1,5 2,-4-3,-1 0,1-1,0 0,0 0,-1-1,1 0,0 0,0-1,0 0,0 0,-1-1,1 0,-1 0,1-1,-1 0,0 0,0-1,0 0,0 0,-1-1,0 0,0 0,0 0,0-1,-1 0,0 0,0 0,-1 0,0-1,0 0,0 0,-1 0,1-1,-1-3,1 1,-1-1,-1 0,0 0,-1 0,0 0,0 0,-1 0,-1 0,0 0,-2-11,2 17,-1-1,1 1,-1 0,0 0,0 0,0 0,-1 0,0 1,0-1,0 1,0 0,-1-1,1 2,-1-1,0 0,0 1,-1 0,1-1,-1 2,0-1,1 1,-1-1,0 1,-1 1,0-1,-3 1,0 0,0 1,0 0,0 0,0 1,1 1,-1-1,0 2,1-1,-1 1,1 0,0 1,0-1,0 2,1-1,-1 1,1 0,0 1,0 0,1 0,0 0,0 1,0 0,1 0,0 1,-13 18</inkml:trace>
  <inkml:trace contextRef="#ctx0" brushRef="#br0" timeOffset="67222.375">11246 11804,'11'-55,"2"1,2 1,10-20,-17 53,0 0,-8 20,0 0,0 0,1 1,-1-1,0 0,0 0,0 0,0 0,0 1,1-1,-1 0,0 0,0 0,0 0,1 0,-1 0,0 0,0 0,0 1,1-1,-1 0,0 0,0 0,0 0,1 0,-1 0,0 0,0 0,1 0,-1 0,0 0,0-1,0 1,1 0,-1 0,0 0,0 0,0 0,1 0,-1 0,0 0,0-1,0 1,0 0,0 0,1 0,-1 0,0-1,0 1,0 0,0 0,0 0,0-1,0 1,0 0,1 0,-1 0,0-1,0 1,0 0,0 0,-4 105,-14 166,17-241</inkml:trace>
  <inkml:trace contextRef="#ctx0" brushRef="#br0" timeOffset="67749.004">11300 10962,'4'-18,"2"-13,0-8,-2-2,0-1,0 3,0 5,-1 11,0 18,-2 22,0 21,-1 18,0 13,0 8,0 1,0-7,-1-15</inkml:trace>
  <inkml:trace contextRef="#ctx0" brushRef="#br0" timeOffset="68317.481">11326 10280,'2'-13,"4"-10,0-5,1-2,3 1,0 2,0 2,0 6,-2 11,0 13,-1 13,1 10,-2 7,1 7,-1 5,-1 6,-4 6,-3-8</inkml:trace>
  <inkml:trace contextRef="#ctx0" brushRef="#br0" timeOffset="46913.668">25029 10748,'-7'18,"-2"13,0 8,2 7,2 4,4 3,3-8</inkml:trace>
  <inkml:trace contextRef="#ctx0" brushRef="#br0" timeOffset="46914.668">25029 11551,'-5'18,"0"10,-1 8,6 4,5 5,1-6</inkml:trace>
  <inkml:trace contextRef="#ctx0" brushRef="#br0" timeOffset="47188.956">25229 12446,'-14'9,"1"3,2 0</inkml:trace>
  <inkml:trace contextRef="#ctx0" brushRef="#br0" timeOffset="48203.924">27943 10534,'-13'16,"-10"12,-5 6,0 4,5 2,8 1,11 1,14 0,5-8</inkml:trace>
  <inkml:trace contextRef="#ctx0" brushRef="#br0" timeOffset="48366.49">27890 11470,'-14'16,"-4"9,1 6,7 2,13-1,6-4</inkml:trace>
  <inkml:trace contextRef="#ctx0" brushRef="#br0" timeOffset="48622.644">28130 12232,'-4'13,"-2"8,2 2,3-1,0-2,2-4</inkml:trace>
  <inkml:trace contextRef="#ctx0" brushRef="#br0" timeOffset="44021.924">20350 10681,'-4'19,"-3"12,1 5,4 4,6 0,3-8</inkml:trace>
  <inkml:trace contextRef="#ctx0" brushRef="#br0" timeOffset="44312.184">20537 11443,'-9'14,"-3"11,0 6,3 4,5 1,5 2,3-7</inkml:trace>
  <inkml:trace contextRef="#ctx0" brushRef="#br0" timeOffset="44313.184">20524 12192,'-2'14,"-1"8,0 4,3-3,1-6</inkml:trace>
  <inkml:trace contextRef="#ctx0" brushRef="#br0" timeOffset="45609.1">22342 10722,'-2'16,"-1"12,0 8,1 7,0 5,1 6,0 3,1-9</inkml:trace>
  <inkml:trace contextRef="#ctx0" brushRef="#br0" timeOffset="45610.1">22315 11684,'-5'13,"-1"15,1 8,0 8,2 2,3 2,2-9</inkml:trace>
  <inkml:trace contextRef="#ctx0" brushRef="#br0" timeOffset="45821.551">22409 12285,'0'0</inkml:trace>
  <inkml:trace contextRef="#ctx0" brushRef="#br0" timeOffset="77820.045">18947 11096,'171'8,"116"5,-28 7,455-21,-713 1,1 0,-1 0,1 0,-1 0,1 0,-1 0,1 0,-1 0,1 1,-1-1,1 0,-1 1,1 0,-1-1,0 1,1 0,-1 0,0-1,0 1,1 0,-1 0,0 0,0 1,0-1,0 0,0 0,-1 1,1-1,0 0,-1 1,1-1,0 0,-1 1,0-1,1 1,-1-1,0 1,0-1,0 1,0-1,0 1,0 0,-2 252,10-75,-2 21,-7-122,1-52,-1-15,0 1,2-1,-1 1,1-1,1 0,0 1,1-1,3 8,23 100,-29-114,1 1,0-1,0 1,1-1,-1 0,1 1,1-1,-1 0,1 0,-1 0,1-1,1 1,-1-1,1 1,-1-1,1 0,0 0,1-1,-1 1,1-1,0 0,-1 0,1-1,0 1,1-1,-1 0,0-1,1 1,-1-1,1 0,3 0,86-15,20 11,-112 0,1 1,-1-1,1 0,-1 0,0-1,0 1,-1 0,1-1,-1 0,0 1,1-1,-2 0,1 0,0-1,-1 1,0 0,0 0,0-1,0 1,-1 0,0-1,0 1,0-1,0 1,-1-4,1 2,0-89,-4 0,-15-85,8 77,4-188,9 175,-8 29,7 59,4 21</inkml:trace>
  <inkml:trace contextRef="#ctx0" brushRef="#br0" timeOffset="80649.725">20443 11270,'2'0,"0"1,1-1,-1 1,0 0,0 0,0 0,0 0,0 0,0 0,-1 1,1-1,0 0,0 1,-1 0,1-1,-1 1,0 0,0 0,1 0,-1 0,0 0,0 0,-1 0,1 0,0 0,-1 0,1 1,-1-1,0 0,0 0,0 1,0 0,6 29,-1 1,-2-1,-2 1,-2 26,2 32,8-7,3-1,20 74,-4-27,-17-5,-9-123,-1 0,0 0,1 0,-1 0,1 0,-1 0,1-1,0 1,0 0,0-1,0 0,0 1,0-1,0 0,0 0,1 0,-1 0,0-1,1 1,-1 0,0-1,1 0,-1 0,1 1,-1-2,1 1,-1 0,0 0,1-1,-1 1,1-1,-1 0,0 1,2-2,18 1,82 23,-101-23,1 1,0-1,0 0,0 0,-1 0,1-1,-1 1,1-1,-1 0,1 0,-1 0,0 0,0 0,0-1,0 0,-1 1,1-1,-1 0,1 0,-1-1,0 1,0 0,0-1,-1 1,1-1,-1 1,0-1,0 0,0 0,-1 1,1-1,-1 0,0 0,0 0,0 0,-2-86,-4-1,-3 1,-5 0,-7-18,-12-78,27 149,-14-167,34 95,-13 98,-2 9,1 1,-1 0,1-1,0 1,-1 0,1-1,0 1,0 0,0-1,0 1,0 0,0-1,1 1,-1 0,0-1,1 1,-1 0,1-1,-1 1,1 0,0 0,-1 0,1-1,0 1,0 0,0 0,0 0,0 0,0 1,0-1,0 0,0 0,0 1,1-1,-1 0,0 1,0-1,1 1,-1 0,0-1,1 1,-1 0,1 0,162 24,-15-12,-49-12,0-4,8-6,158-2,53-16,-11 14,-155-3,71-7,1 2,261 20,-333 2,-142 0</inkml:trace>
  <inkml:trace contextRef="#ctx0" brushRef="#br0" timeOffset="85763.678">23344 10989,'711'-13,"-276"21,-91-17,-106-19,-230 28,-6 0,0-1,1 1,-1 0,1 0,-1 0,0 0,1 0,-1 0,1 0,-1 1,0 0,0-1,1 1,-1 0,0 0,0 0,0 0,0 0,0 1,0-1,0 1,0-1,0 1,-1 0,1 0,-1-1,1 1,-1 0,1 2,25 125,-20-75,10 44,-5 1,-1 96,-11 194,-13-297,7-111,-14-361,19 257,-5 1,-6 1,-5 0,-23-81,35 192,5 23,37 400,-34 107,-1-475,4-60,0-309,-6 285,2-73,-5 0,-5 0,-4 0,-9-14,15 103,-2 59,23 310,-4-167,6 260,-15-400,1 0,3 1,1-1,2-1,1 0,15 35,-24-70,1 0,0-1,0 1,0 0,0-1,0 1,0-1,0 0,1 1,0-1,-1 0,1-1,0 1,0 0,0-1,0 0,0 1,0-1,0 0,0-1,0 1,1-1,-1 1,0-1,1 0,83-8,-58 0,12-2,0 0,0 3,1 2,37-1,79 7,-155-2,-1 0,1 0,-1 0,0-1,0 1,0-1,0 0,0 0,0 0,0 0,0 0,-1 0,1 0,-1 0,0 0,1-1,-1 1,0-1,0 1,-1-1,1 1,-1-1,1 0,-1 1,0-1,1 0,-2 1,1-1,0 0,0 1,-1-1,1 1,-1-1,0 0,0-8,-15-289,9 146,-23-116,13 128,17-42,-13 106,2 2,34 85,-17-4,6 0,0 0,1-1,-1 0,1-2,0 1,0-1,0-1,0 0,0-1,0-1,0 0,3-1,30 1,33 1,-1-4,1-3,-1-3,32-11,-57 8,2 3,-1 2,1 3,9 1,20 4,156-11,-10-5,210-23,-108 25,-328 14,455 14,-101 14,-312-23,-60-3,-5-3</inkml:trace>
  <inkml:trace contextRef="#ctx0" brushRef="#br0" timeOffset="41704.2">19147 7059,'92'24,"2"-4,0-4,52 1,-136-16,643 53,-561-54,-91 0,-1 1,0-1,1 0,-1 0,1 0,-1 0,0 0,1 0,-1 0,1 0,-1 0,0 0,1 0,-1 0,1 0,-1 0,0 0,1 0,-1-1,0 1,1 0,-1 0,0 0,1 0,-1-1,0 1,1 0,-1-1,0 1,0 0,1 0,-1-1,0 1,0 0,1-1,-1 1,0 0,0-1,0 1,0-1,0 1,0 0,0-1,0 1,0-1,1 1,-2 0,1-1,0 1,0-1,0 1,0 0,0-1,0 1,0 0,0-1,-1 1,1 0,0-1,0 1,0 0,-1-1,1 1,0 0,-1-1,1 1,0 0,0 0,-1-1,1 1,-27-19,24 18,-9-6,10 6,-1 0,0 0,1 0,-1 0,1 0,-1-1,1 1,0-1,0 0,-1 1,1-1,0 0,1 0,-1-1,0 1,1 0,-1-1,1 1,-1 0,1-1,0 0,0 1,0-1,1 0,-1 1,1-1,-1 0,1 0,0 1,0-1,0 0,1-2,49-145,-33 59,-5 0,-4 0,-3-1,-8-77,0 51,-4 1,-6-1,-8-16,-18 14,39 120,0-1,-1 1,1 0,0 0,0 0,-1 0,1-1,0 1,0 0,-1 0,1-1,0 1,0 0,0-1,-1 1,1 0,0 0,0-1,0 1,0 0,0-1,0 1,0 0,0-1,0 1,0 0,0-1,0 1,0 0,0-1,0 1,0 0,0-1,0 1,0 0,0-1,0 1,1 0,-1-1,0 1,0 0,0 0,1-1,-1 1,0 0,0 0,1-1,-1 1,0 0,0 0,1 0,-1-1,0 1,1 0,-1 0,0 0,1 0,-1 0,0 0,1 0,-1 0,0 0,1 0,-1 0,0 0,1 0,-1 0,0 0,1 0,-1 0,23 12,1 18,-23-27,1 0,0 0,0 0,0 0,0-1,1 1,-1-1,1 1,-1-1,1 0,0 0,0 0,0 0,0 0,0-1,1 0,-1 1,0-1,1 0,1 0,183-2,935 1,-404 28,-706-28,-11-1,0 1,0-1,0 1,0 0,-1-1,1 1,0 0,0 0,0 0,0 1,0-1,0 0,0 1,-1-1,1 1,0-1,0 1,-1 0,1 0,0 0,-1 0,1 0,-1 0,1 0,-1 1,0-1,1 0,-1 1,0-1,0 1,0 0,0-1,0 1,0 0,-1 0,5 66,-3 1,-3 0,-3-1,-3 0,-3 0,-3 0,-14 41,-11 73,-40 334,50-385,28-130,1 1,-1 0,1-1,0 1,0-1,0 0,-1 1,1-1,1 0,-1 1,0-1,0 0,0 0,1 0,-1 0,0 0,1 0,-1 0,1-1,-1 1,1 0,0-1,-1 1,1-1,0 0,-1 1,1-1,0 0,-1 0,1 0,0 0,-1-1,1 1,0 0,-1-1,1 1,-1-1,1 1,-1-1,1 0,-1 0,2 0,2 0,130-19,130-2,195 25,-214 3,-175-5,85 1,0-6,93-17,-104 7,1 7,97 8,-70 1,34-3,-205 1,0 0,0 0,-1-1,1 1,0-1,-1 1,1-1,-1 0,1 0,0 0,-1 0,0 0,1 0,-1 0,0 0,1-1,-1 1,0 0,0-1,0 1,0-1,0 1,-1-1,1 1,0-1,-1 0,1 1,-1-1,1 0,-1 0,0 0,1-64,-2 50,-15-461,16 39,0 415,-2 1,-1-1,0 1,-2-1,0 1,-1 0,-2 1,0-1,-7-67,12 75,3 13,-1 0,1 0,0 0,-1 0,1 0,0 0,-1 0,1 0,0 0,0 0,0 0,0 0,0 0,0 0,0 0,0 0,0 0,1 0,-1 1,0-1,0 0,1 0,-1 0,1 0,-1 0,1 0,-1 1,1-1,0 0,-1 0,1 1,0-1,0 0,-1 1,1-1,0 1,0-1,92-17,-67 16,182-17,1 10,133 13,330 63,-497-56,0-7,83-12,24-15,59 24,-254 10,79 6,-61-18,-103 3,1-1,-1 1,0 0,0 0,1 0,-1 0,0 0,-1 1,1-1,0 0,-1 1,1-1,-1 1,0 0,0-1,0 1,0 0,0 0,-1 0,1 0,-1 0,0 0,0-1,0 1,0 0,0 0,-1 0,1 0,-1 0,0 0,0 0,0 0,0 15,-9 626,7-552,-17 166,11-212,-5 68,16-111,-1-1,1 1,0-1,0 0,0 0,0 0,0 0,0 0,0 0,1-1,-1 1,1-1,-1 1,1-1,0 0,-1 0,1 0,0-1,0 1,0-1,-1 1,1-1,0 0,0 0,0 0,0 0,0-1,0 1,-1-1,1 0,0 0,2 0,12-1,132-4,-39 1,1 4,19 6,179 35,-150-17,122 1,-115-25,-159-1,-12-1</inkml:trace>
  <inkml:trace contextRef="#ctx0" brushRef="#br0" timeOffset="88637.44">20269 6336,'21'-20,"-22"20,1 1,0-1,0 0,-1 1,1-1,0 0,0 1,0-1,0 0,-1 1,1-1,0 0,0 1,0-1,0 0,0 1,0-1,0 0,0 1,0-1,0 0,0 1,0-1,1 1,-1-1,0 0,0 1,0-1,0 0,0 1,1-1,-1 0,0 0,0 1,1-1,-1 0,0 0,0 1,1-1,-1 0,0 0,1 0,-1 1,0-1,1 0,-1 0,0 0,1 0,-1 0,0 0,1 0,-1 0,0 0,1 0,-1 0,1 0,-1 0,0 0,1 0,-1 0,0 0,1 0,-1 0,0-1,1 1,-1 0,0 0,1 0,-6 16,0 0,-1 1,-1-2,0 1,-1-1,-1 0,0-1,-7 9,2-2,-103 167,116-188,1 1,-1-1,1 0,-1 1,1-1,-1 1,1-1,-1 0,1 1,-1-1,1 1,0-1,-1 1,1 0,0-1,-1 1,1-1,0 1,0-1,0 1,0 0,-1-1,1 1,0 0,0-1,0 1,0 0,0-1,0 1,1-1,-1 1,0 0,0-1,0 1,0 0,1-1,-1 1,0-1,1 1,-1-1,0 1,1-1,-1 1,1-1,-1 1,1-1,-1 1,1-1,-1 0,1 1,-1-1,1 0,0 0,-1 1,1-1,-1 0,1 0,0 0,-1 0,1 0,0 0,-1 0,2 0,142-32,-110 24,1 2,0 2,0 1,0 1,17 3,10 19,-62-20,0 0,0 0,0-1,0 1,0 0,0 0,0-1,0 1,0 0,1 0,-1 0,0-1,0 1,0 0,0 0,0 0,1-1,-1 1,0 0,0 0,0 0,0 0,1-1,-1 1,0 0,0 0,0 0,1 0,-1 0,0 0,0 0,1 0,-1 0,0 0,0 0,1 0,-1 0,0 0,0 0,1 0,-1 0,0 0,0 0,0 0,1 0,-1 0,0 0,0 0,1 1,-1-1,0 0,0 0,0 0,0 0,1 1,-13-22,-111-125,56 74,12 5,54 67,0 1,0-1,0 1,0-1,0 1,0-1,1 1,-1 0,0-1,0 1,1 0,-1 0,1 0,-1-1,0 1,1 0,0 0,-1 0,1 0,0 0,-1 0,1 0,0 0,0 0,0 0,0 0,0 0,0 0,0 0,0 0,0 0,0 0,0 0,1 0,-1 0,0 0,1 0,-1 1,5 182,9-233,14-74,-28 124,0-1,-1 0,1 0,0 0,0 0,-1 0,1 0,0 0,0 0,-1 0,1 0,0 0,0 0,0-1,-1 1,1 0,0 0,0 0,-1 0,1 0,0 0,0-1,0 1,-1 0,1 0,-16 29,14-24,-1 0,1 1,-1-1,2 1,-1 0,0-1,1 1,0 0,1 0,-1 0,1 0,0 1,4 11</inkml:trace>
  <inkml:trace contextRef="#ctx0" brushRef="#br0" timeOffset="91051.641">24949 6350,'1'0,"-1"0,1 0,-1 0,1 0,-1 0,1 0,-1 0,1 0,-1 0,0 1,1-1,-1 0,1 0,-1 0,1 1,-1-1,1 0,-1 0,0 1,1-1,-1 0,0 1,1-1,-1 1,0-1,1 0,-1 1,0-1,0 1,0-1,1 1,-1-1,0 0,0 1,0-1,0 1,0-1,0 1,0-1,0 1,0-1,0 1,0-1,0 1,0-1,0 1,0-1,-1 1,1-1,0 1,0-1,0 0,-1 1,1-1,0 1,-1-1,1 0,-2 28,-1 0,-1-1,-2 1,-1-1,0-1,-2 1,-11 20,9-19,8-20,2-8,1 1,-1-1,0 1,1 0,-1-1,1 1,-1 0,1 0,-1-1,1 1,-1 0,1 0,0 0,-1 0,1 0,0-1,0 1,0 0,0 0,0 0,0 0,0 0,0 0,0 0,0 0,0-1,1 1,-1 0,0 0,1 0,-1 0,0-1,1 1,-1 0,1 0,-1-1,1 1,0 0,-1-1,1 1,0 0,0-1,109-3,192-12,-297 15,-1-1,-1 1,1 0,0 0,-1 0,1 1,-1-1,1 1,-1 0,1 0,-1 0,0 0,1 1,-1-1,0 1,0 0,-19-4,-63-83,51 53,2 0,-1 1,-2 2,-23-19,52 47,0 1,-1-1,1 0,-1 0,1 1,-1-1,1 1,-1-1,1 0,-1 1,1-1,-1 1,0-1,1 1,-1 0,0-1,1 1,-1 0,0-1,0 1,1 0,-1 0,0 0,0 0,0 0,1-1,-1 1,0 1,0-1,0 0,1 0,-1 0,0 0,0 0,1 1,-1-1,0 0,0 1,1-1,-1 1,0-1,1 1,-1-1,1 1,-1-1,1 1,-1-1,1 1,-1 0,1-1,-1 1,1 0,0-1,-1 1,1 1,-1 9,1 0,0 0,1 0,0 0,1-1,0 1,1 0,1 2,1 11,26 88,-24-138,-8-18,-1-1,-3 1,-6-27,-1 27,10 45,1-1,0 0,-1 1,1-1,0 1,-1 0,1-1,0 1,0 0,0 0,0 0,0 0,0 0,0 0,0 0,0 0,0 0,0 0,1 0,-1 1,1-1,-1 0,1 0,-1 1,1-1,-1 1,1-1,0 0,0 1,0 0,0-1,-63 218,83-324,-1-127,-21 308,4 0,8 47,-3-97,7-41,-5-18,-1-1,-2 0,-1 0,0-31,-5 61,2-36,-9 70,13 67,-5-94,0 1,0-1,0 1,0-1,1 1,0-1,0 0,0 0,0 0,0 0,0 0,1 0,-1-1,1 1,0-1,0 1,0-1,0 0,0-1,1 1,-1 0,0-1,1 0,-1 1,1-1,-2-1,-1 0,1 0,-1 0,1 0,-1 0,1 0,0 0,-1 0,1-1,-1 1,1-1,-1 1,1-1,-1 1,1-1,-1 0,0 0,1 0,-1 1,0-1,0-1,0 1,0 0,0 0,0 0,0-1,0 1,0 0,0-1,-1 1,1 0,0-1,-1 1,1-1,-1 0,0 1,0-1,1 1,-1-1,0 1,0-1,-1-1,2-1,-1 1,0-1,0 1,-1-1,1 0,-1 1,1-1,-1 1,0-1,-1 1,1 0,-1-1,1 1,-1 0,0 0,0 0,0 0,-1 0,1 1,1 1,-1 1,0 0,1 0,-1 0,1 0,-1 0,1 0,-1 0,0 0,1 1,-1-1,1 1,-1-1,1 1,-1-1,1 1,0 0,-1 0,1 0,0 0,0 0,-1 0,1 0,0 0,0 0,0 0,0 1,1-1,-1 0,0 1,0-1,1 1,-1-1,1 1,-1-1,1 1,0-1,0 1,-1 0,1-1,0 1,0-1,1 1,-1 1,-1 24,3-2</inkml:trace>
  <inkml:trace contextRef="#ctx0" brushRef="#br1" timeOffset="98735.069">21005 5173,'-21'-9,"0"0,0 2,-1 0,0 2,-1 0,1 1,-1 2,1 0,-12 1,-6 4,1 2,-1 1,1 2,0 2,1 1,0 2,-29 15,29-6,1 2,2 1,0 2,2 1,1 2,1 1,2 2,1 1,-11 18,2-6,-9 9,-32 38,3 4,-36 66,91-125,2 0,1 0,2 2,2 0,1 1,2 0,2 0,2 1,2 0,1 20,4 442,1-421,-2-52,1 0,2 1,0-1,2-1,2 1,1-1,1 0,1 0,2-1,1-1,1 0,1-1,2 0,3 2,-1-5,2-1,0-1,1 0,1-2,1-1,1 0,1-2,0-1,1-2,1 0,0-1,0-2,2-1,-1-2,1 0,0-2,1-2,-1 0,1-2,0-2,0 0,-1-2,1-2,-1 0,0-2,10-4,0-4,-1-2,0-1,-2-2,0-2,-1-1,-1-2,-1-2,-1 0,-2-3,-1 0,-1-2,-1-1,-2-1,-2-2,0 0,-1-5,11-36,-4-1,-3-2,-3-1,-4-1,-4-1,-3 0,-4-1,-3-6,10-116,-9-1,-18-171,7 310,-4 0,-2 1,-3 0,-2 1,-4 0,-2 2,-4-1,20 50,-2 1,1 0,-2 0,1 1,-2 0,0 0,0 1,-1 0,0 1,-1 0,0 0,-1 1,0 1,0 0,0 1,-1 0,-1 1,-11-5,6 7,0 1,-1 1,1 0,-1 1,1 1,-1 1,1 1,0 0,0 2,0 0,0 1,-13 6,-25 11,1 2,1 2,-18 14,-55 35</inkml:trace>
  <inkml:trace contextRef="#ctx0" brushRef="#br1" timeOffset="100655.791">20082 6056,'1'-1,"0"0,0 0,0 0,-1-1,1 1,-1 0,1-1,-1 1,1 0,-1-1,0 1,1 0,-1-1,0 1,0-1,0 1,0-1,0 1,-1 0,1-1,0 1,-1 0,1-1,-1 1,1 0,-1-1,0 1,1 0,-1 0,0 0,0 0,0-1,0 1,0 0,0 1,0-1,0 0,0 0,-1 0,-55-23,9 16,-1 1,0 2,-1 3,-12 2,32 0,-88-1,0 5,0 6,1 4,0 6,1 5,-29 14,35-3,2 5,1 5,3 5,2 4,-46 35,76-41,2 3,3 3,2 3,2 2,4 3,2 3,-30 47,52-58,2 1,3 2,2 0,3 2,2 1,3 1,-7 41,5 6,5 1,5 0,5 1,4 5,1-55,3 0,2-1,3 1,3-1,2-1,3 1,3-2,2 0,2-1,3-2,3 0,1-1,5 1,42 41,5-3,3-3,4-4,53 37,-87-75,27 25,3-4,3-3,3-5,77 40,400 166,-486-229,1-4,3-3,0-4,16 0,42-1,2-7,33-5,36 6,-147-13,0 4,-1 2,-1 3,5 5,-59-18,0 1,0 0,-1 0,1 1,-1 1,0-1,-1 1,1 1,-1 0,-1 0,1 1,-1-1,0 2,-1-1,0 1,2 3,57 84,-62-90,0 0,-1-1,0 1,0 0,0 0,-1 1,0-1,0 0,-1 0,1 1,-1-1,-1 0,0 4,4 42,-2-44,1 0,-1 0,0 1,-1-1,0 0,0 0,-1 0,0 0,0 0,-1 0,0 0,-1 0,1-1,-2 1,1-1,-1 0,0 0,0 0,-1 1,-69 113,28-19,46-102,-1 0,0 0,1 0,-1 0,0 0,0 0,0 0,1 0,-1 0,0 0,1 0,-1-1,0 1,0 0,1 0,-1-1,0 1,1-1,-1 1,0 0,1-1,-1 1,1-1,-1 0,1 1,-1-1,1 1,-1-1,1 0,0 1,-1-1,1 0,0 1,0-1,-1 0,1 0,0 1,0-1,0 0,0 0,0 1,0-1,0 0,0 0,0 1,0-1,0 0,1 0,-1 1,0-1,0 0,1 1,-1-1,1 0,-1 0,-1-4,-2-13</inkml:trace>
  <inkml:trace contextRef="#ctx0" brushRef="#br1" timeOffset="101674.685">20724 10467,'-48'386,"41"-236,9-556,-5 345,42 60,260 17,-295-16,42 8,-46-8,1 0,0 0,0 0,0 0,0 1,0-1,0 0,-1 0,1 1,0-1,0 1,-1-1,1 1,0-1,0 1,-1-1,1 1,-1 0,1-1,0 1,-1 0,1 0,-1-1,0 1,1 0,-1 0,0 0,1 0,-1-1,0 1,0 0,0 0,0 0,1 0,-2 0,1 0,0 0,0-1,0 1,0 0,0 0,-1 0,1 0,0 0,-5 5,1 0,-1-1,0 0,0 1,-1-2,0 1,1-1,-1 1,-1-2,1 1,-6 1,0 3,-32 17,12-9,0 1,2 2,0 1,1 2,1 0,1 2,1 1,2 1,-15 20,20-6,20-40,0 0,1 0,-1 0,0 0,0 0,0 0,1 0,-1-1,0 1,0 0,0-1,0 1,0-1,0 1,0-1,0 0,0 1,0-1,0 0,0 0,0 0,-1 1,1-1,0 0,0 0,-1 0,1 0,-1 0,1-1,-1 1,249-327,-232 314,-40 46,-176 173,278-268,44-47,-254 221,86-75,7-6</inkml:trace>
  <inkml:trace contextRef="#ctx0" brushRef="#br1" timeOffset="102696.379">25550 5334,'-18'-9,"-2"0,1 2,-1 1,0 0,-1 1,1 1,-1 1,0 1,0 1,0 1,1 1,-1 0,0 2,0 0,1 1,0 2,0 0,-11 5,-12 1,0 2,1 2,1 2,1 2,0 1,1 2,2 2,0 1,2 2,1 2,2 1,0 1,2 1,2 2,1 1,2 2,-12 24,7 7,4 1,2 1,4 2,2 0,4 1,4 0,2 1,4 0,3 0,8 70,-4-78,3 0,3 0,3-1,3-1,2 0,3-1,3-1,3-1,3-2,14 22,-30-60,1-1,1 0,1-1,0-1,1-1,2 0,-1-1,2-1,0-1,1-1,0-1,2 0,-1-2,1-1,1 0,-1-2,2-1,-1 0,1-2,0-1,0-1,0-1,0-2,25-1,-17-8,0-1,-1-1,-1-2,0-1,-1-1,0-2,-1-1,-2-1,1-1,-2-2,-1-1,-1 0,-1-2,-1-1,-1-1,16-27,-1 1,-3-1,-3-2,-2-2,-2 0,-3-1,-3-2,-2 0,-3-1,-2-1,-4 0,-2 0,-3 0,-3-1,-2 0,-3 0,-2 17,-2 1,-2 0,-1 0,-3 1,-2 1,-1 0,-3 2,-2-2,8 17,-2 1,-1 1,-1 0,-1 1,-1 1,-1 1,-1 1,-1 1,-1 1,0 1,-2 1,-23-12,30 20,-1 1,1 1,-1 1,-1 0,1 2,-1 0,0 1,0 1,0 1,0 1,0 1,0 1,1 1,-18 4,-54 19</inkml:trace>
  <inkml:trace contextRef="#ctx0" brushRef="#br1" timeOffset="104442.788">24400 6310,'-3'-7,"-1"0,-1 1,1 0,-1-1,0 2,0-1,-1 0,0 1,0 0,0 1,-1-1,1 1,-1 1,-2-2,-28-12,0 1,-2 2,0 1,0 3,-1 1,0 2,-1 1,1 2,-1 2,0 2,-25 4,8-3,0 4,0 1,1 4,0 1,1 4,0 1,1 3,-10 7,39-12,0 0,2 2,-1 1,2 1,0 1,1 1,1 0,1 2,1 1,1 0,1 1,1 1,1 0,2 1,0 1,2 0,-7 23,6-14,2 1,1 1,2 0,1 0,2 0,2 0,1 1,3 0,0-1,3 0,1 0,7 23,43 118,62 133,-57-156,44 111,67 111,-154-341,2-1,2-1,1-1,1-1,2-1,1-1,2-1,1-2,13 10,378 242,-248-132,-114-93,2-4,31 19,-17-21,-18-13,-2 2,-1 2,-2 3,42 45,132 173,-204-234,-1 2,-2 1,0 0,-2 1,-2 1,0 1,1 9,43 94,-39-97,-3 1,-1 1,-1 0,0 10,-5 3,-1 0,-3 1,-3 0,-2 15,0-52,1 0,1 0,1-1,0 1,1 0,1-1,5 12,1 4,-8-21,0 0,-1 1,-1 0,0 0,-1-1,0 1,-1 0,0 0,-1 0,-1 0,-1 5,-4 90,1-98,1-34,3-107,2 93</inkml:trace>
  <inkml:trace contextRef="#ctx0" brushRef="#br1" timeOffset="105781.309">25243 10467,'17'34,"-2"1,-1 0,-1 0,-2 2,2 18,20 63,-25-103,-3-23,-3-30,-6 13,-1 1,-1 0,-1 0,-1 1,-2-1,0 2,-1-1,-1 2,-1 0,-1 0,-1 1,-1 1,-17-17,33 36,1 0,-1 0,1 0,-1 0,1 0,-1 0,1-1,-1 1,1 0,-1 0,0 0,1 0,-1 0,1-1,-1 1,1 0,-1-1,0 1,1 0,-1 0,1-1,-1 1,0-1,0 1,1 0,-1-1,0 1,0-1,1 1,-1-1,0 1,0-1,0 1,0-1,0 1,1-1,-1 1,0 0,0-1,0 1,0-1,-1 1,1-1,0 1,0-1,0 1,0-1,0 1,-1-1,1 1,0-1,0 1,-1 0,1-1,0 1,-1-1,1 1,0 0,-1-1,1 1,-1 0,1 0,0-1,-1 1,1 0,320-32,-265 36,-55-4,1 0,-1 1,1-1,-1 0,1 1,-1-1,1 1,-1-1,1 0,-1 1,0-1,1 1,-1-1,0 1,1 0,-1-1,0 1,0-1,1 1,-1-1,0 1,0 0,0-1,0 1,0-1,0 1,0 0,0-1,0 1,0 0,0-1,0 1,0-1,-1 1,1-1,0 1,0 0,-1-1,1 1,0-1,-1 1,1-1,-1 1,1-1,0 0,-1 1,1-1,-1 1,1-1,-1 0,1 1,-1-1,-29 25,29-24,-8 4,0 0,1 1,0 0,0 1,0 0,1 0,0 0,1 1,0 0,0 1,0-1,1 1,0 0,1 0,-2 6,-13 172,15-153,4-34,3-19,35-258,-36 268,-2 28,0-16,-26 322,36-350,-2-43,-2-1,-3 0,-4-11,1 58,-1 362,1-381,3 445,3-340,3-9</inkml:trace>
  <inkml:trace contextRef="#ctx0" brushRef="#br1" timeOffset="108956.05">16179 13663,'-7'6,"0"13,4 15,4 16,5 14,0 8,0 7,-1 1,-1 0,-2-4,-1-6,-3-8,-1-15</inkml:trace>
  <inkml:trace contextRef="#ctx0" brushRef="#br1" timeOffset="109222.692">16058 14518,'-2'0,"4"0,8 0,11-2,12-1,9-2,9-3,2 0,0 0,-8 0,-9 3,-10 1</inkml:trace>
  <inkml:trace contextRef="#ctx0" brushRef="#br1" timeOffset="109513.305">16125 13596,'-16'-9,"-2"-1,7 6,16 8,20 8,22 7,19 2,14-1,7 2,-4 1,-17-3</inkml:trace>
  <inkml:trace contextRef="#ctx0" brushRef="#br1" timeOffset="110979.383">16647 14064,'6'30,"2"-1,1 0,1 0,7 11,7 20,32 80,-56-139,0 0,0-1,0 1,0 0,0 0,1-1,-1 1,0 0,1-1,-1 1,0 0,1-1,-1 1,1 0,-1-1,1 1,-1-1,1 1,0-1,-1 1,1-1,0 1,-1-1,1 0,0 1,-1-1,1 0,0 0,0 1,-1-1,1 0,0 0,0 0,0 0,-1 0,1 0,0 0,0 0,-1-1,1 1,0 0,0 0,-1-1,1 1,0 0,0-1,-1 1,1 0,-1-1,1 1,0-1,-1 1,1-1,-1 0,1 1,-1-1,1 1,-1-2,9-13,-1 0,0 0,-1-1,-1 0,0 0,0-6,6-15,44-109,-56 147,0-1,0 0,1 0,-1 0,0 1,0-1,0 0,0 0,0 1,1-1,-1 0,0 0,0 0,0 0,1 0,-1 1,0-1,0 0,1 0,-1 0,0 0,0 0,1 0,-1 0,0 0,0 0,1 0,-1 0,0 0,0 0,1 0,-1 0,0 0,0 0,1 0,-1 0,0 0,0 0,1 0,-1-1,0 1,0 0,1 0,-1 0,0 0,0-1,0 1,0 0,1 0,-1 0,0-1,0 1,0 0,0 0,0-1,0 1,0 0,1 0,-1-1,0 1,0 0,0 0,0-1,0 1,0 0,0 0,0-1,0 1,-1 0,5 21,-3 25,12 81,-12-122,1-1,-1 0,1 1,0-1,0 0,1 0,-1-1,1 1,0 0,0-1,0 0,1 1,-1-1,1-1,-1 1,1 0,0-1,0 0,0 0,0 0,1 0,-1-1,0 0,1 1,-1-2,2 1,4-1,0 0,-1-1,1-1,0 0,0 0,-1-1,1 0,-1 0,0-1,0-1,0 1,-1-1,0-1,1 0,-2 0,1 0,-1-1,0 0,0 0,-1-1,0 0,-1 0,1-1,-2 1,1-1,-1 0,0 0,-1-1,1-2,-2 3,1 0,-1 0,0-1,-1 1,0-1,-1 1,0-1,0 1,-1-1,0 1,-1 0,-2-7,4 16,0 0,0 1,0-1,-1 0,1 1,0-1,0 0,0 0,-1 1,1-1,0 0,0 0,-1 1,1-1,0 0,-1 0,1 0,0 0,0 0,-1 1,1-1,0 0,-1 0,1 0,0 0,-1 0,1 0,0 0,-1 0,1 0,0 0,-1 0,1 0,0 0,-1-1,1 1,0 0,-1 0,1 0,0 0,0 0,-1-1,1 1,0 0,0 0,-1-1,1 1,0 0,0 0,-1-1,1 1,0 0,0 0,0-1,-6 34,4-26,1 1,0 0,0 0,1 0,0 0,0 0,1 0,0 0,0 0,1-1,0 1,1 0,-1-1,2 1,-1-1,1 0,0 0,0-1,1 1,-1-1,2 0,-1 0,1 0,0-1,0 0,0 0,1 0,-1-1,3 1,9 1,0-1,1 0,0-2,0 0,0-1,0 0,0-2,0-1,0 0,1-1,-2-1,1-1,12-4,-14 1,0-1,0 0,0-2,-1 0,-1 0,1-2,-2 0,0 0,0-2,-1 0,-1 0,0-1,-2 0,1-1,-2-1,0 1,-1-1,0-1,-2 0,0 0,-1 0,3-16,-5 13,-15 54,4 54,3 1,4-1,4 1,4-1,4 0,4 5,46 358,-60-438,1-6,-2-1,1 1,-1 0,0-1,0 1,0 0,-1-1,0 1,0-1,0 1,-1-1,1 1,-1-1,-3 4,5-9,-1 1,1-1,-1 0,0 1,1-1,-1 0,0 0,0 0,1 1,-1-1,0 0,1 0,-1 0,0 0,0 0,1 0,-1 0,0-1,0 1,1 0,-1 0,0-1,1 1,-1 0,0 0,1-1,-1 1,1-1,-1 1,1-1,-1 1,0-1,1 1,0-1,-1 1,1-1,-1 0,1 1,0-1,-1 0,1 1,0-1,0 0,-8-12,1-1,0 0,1-1,1 1,0-1,1 0,0 0,0-11,3 22,-20-139,5-1,5-61,9 162,-7-244,19 198,-9 88,-1 0,0 0,1 0,0 0,-1 0,1 0,0 0,-1 0,1 0,0 0,0 0,0 0,0 0,0 1,0-1,0 0,0 1,0-1,0 1,0-1,1 1,-1-1,0 1,0 0,0 0,1-1,-1 1,0 0,0 0,1 0,-1 0,0 1,0-1,0 0,1 1,-1-1,0 0,1 1,44 27,-40-23,33 25,-2 1,-1 2,-1 2,2 6,-35-39,0-1,1 1,-1 0,0 0,0 0,0 1,-1-1,1 0,-1 1,1-1,-1 1,0 0,0-1,0 1,0 0,0-1,0 1,-1 0,0 0,1 0,-1 0,0 0,0-1,-1 1,1 0,-1 0,1 0,-1 0,0-1,0 1,0 0,0-1,-1 1,1-1,-2 2,-5 2,-1 0,-1-1,1 0,-1 0,0-1,0 0,-1-1,1 0,-1-1,1 0,-1-1,0 0,1 0,-11-2,19 2,0 0,0-1,0 0,0 0,0 1,0-1,-1 0,1-1,0 1,0 0,0-1,0 1,0-1,0 1,0-1,0 0,0 0,0 0,1 0,-1 0,0 0,0-1,1 1,-1-1,1 1,-1-1,1 1,0-1,0 0,0 0,0 0,0 1,0-1,0 0,0 0,1 0,-1 0,1-1,0 1,-1 0,4-3,1-1,-1 1,1 1,0-1,0 0,1 1,-1 0,1 0,0 0,0 1,0 0,0 0,1 0,-1 0,4 0,-1-1,26-13,1 1,0 2,1 1,0 2,1 2,1 1,34-2,-68 9,0 0,0 0,0 1,0 0,0 0,0 0,0 0,1 0,-1 1,0 0,0 0,0 0,0 0,-1 1,1-1,0 1,-1 0,1 0,-1 1,1-1,-1 1,0-1,0 1,0 0,0 0,-1 0,1 1,-1 0,24 126,-25-128,0-1,0 1,1 0,-1-1,0 1,0-1,1 1,-1-1,1 0,-1 1,1-1,0 0,-1 0,1 0,0-1,0 1,-1 0,1 0,0-1,0 0,0 1,0-1,0 0,0 0,0 0,0 0,0 0,0 0,0 0,0-1,0 1,0-1,-1 0,1 1,0-1,0 0,0 0,-1 0,2-1,58-53,-42 30,-2-1,-1-1,-1 0,5-16,-3 7,-17 36,0 1,0-1,0 0,1 0,-1 0,0 1,0-1,1 0,-1 0,0 0,0 0,1 0,-1 0,0 0,0 0,1 1,-1-1,0 0,0 0,1 0,-1 0,0 0,0 0,1 0,-1-1,0 1,0 0,1 0,-1 0,0 0,0 0,1 0,-1 0,0-1,0 1,1 0,-1 0,0 0,0 0,0-1,1 1,-1 0,0 0,0 0,0-1,0 1,0 0,0 0,0-1,1 1,-1 0,0 0,0-1,0 1,0 0,0-1,0 1,0 0,0 0,0-1,0 1,1 24,-1-21,0 27,-1-18,0 1,0-1,1 1,1 0,0-1,1 1,0-1,1 0,0 0,1 0,0 0,1 0,0-1,1 1,0-2,1 1,6 7,-9-15,0 0,0 0,0-1,1 1,-1-1,1 0,0 0,-1-1,1 1,0-1,0 0,0 0,0-1,0 1,0-1,0 0,0-1,0 1,0-1,0 0,0 0,-1 0,1-1,0 0,0 0,2-2,5-2,0-1,-1 0,0-1,0 0,-1-1,0 0,0-1,-1 0,4-6,9-19,-1-1,-2-1,-2-1,-2-1,-1 0,-2-1,-1 0,-3 0,-1-1,1-39,-2 45,-2-1,-2 1,-1-1,-1 0,-2 1,-2-1,-6-23,10 56,0 1,0-1,-1 1,1-1,-1 1,0-1,1 1,-1-1,0 1,0 0,-1 0,1-1,0 1,-1 0,0 0,1 0,-1 0,0 1,0-1,0 0,0 1,0-1,0 1,0 0,-1 0,1 0,0 0,-1 0,1 0,-1 0,1 1,-1 0,1-1,-1 1,1 0,-1 0,1 0,-1 0,1 1,-2 0,-5 5,1 0,1 1,-1 1,1-1,0 1,1 0,0 1,0-1,1 1,0 1,0-1,1 0,0 1,1 0,0 0,1 2,-10 24,2 0,2 1,1 0,2 0,2 1,1-1,2 1,2 0,1-1,2 3,-2-19,1 0,1-1,0 0,2 0,1 0,0-1,1 0,1-1,1 0,0 0,1-1,1-1,1 0,1 0,0-2,0 0,1-1,15 10,34 9,-7-11</inkml:trace>
  <inkml:trace contextRef="#ctx0" brushRef="#br1" timeOffset="112146.183">19668 13970,'-6'-3,"-1"0,1 1,-1 0,0 0,1 0,-1 1,0 0,0 1,0-1,0 1,0 1,0-1,0 1,0 0,1 1,-1 0,0 0,1 0,-1 1,1 0,0 0,0 1,0-1,0 1,1 1,-1-1,1 1,0 0,1 0,-1 0,1 1,-1 1,3-3,1 1,-1-1,1 1,0 0,0-1,0 1,1 0,0 0,0 0,0 0,0-1,1 1,0 0,0 0,0-1,1 1,-1-1,1 1,0-1,0 1,1-1,-1 0,1 0,0 0,0-1,0 1,1-1,-1 1,1-1,0 0,0-1,0 1,2 0,121 62,-45-29,-78-35,-1 1,1-1,-1 0,1 1,-1 0,1 0,-1 0,0 0,0 1,0-1,0 1,-1-1,1 1,-1 0,1 0,-1 0,0 1,0-1,-1 0,1 1,-1-1,1 1,-1 0,0-1,0 1,-1 0,1 0,-1 0,0-1,0 1,0 0,0 0,-1 0,0-1,0 1,0 0,0-1,0 1,-2 2,0-1,-1 0,0-1,0 0,0 0,0 0,-1 0,1-1,-1 1,0-1,0 0,0-1,-1 1,1-1,-1 0,1-1,-6 2,10-3,0 0,0 0,0 0,0 0,0 1,0-2,0 1,0 0,0 0,0 0,0 0,0-1,0 1,0 0,0-1,0 1,1-1,-1 1,0-1,0 0,0 1,1-1,-1 0,0 1,1-1,-1 0,0 0,1 0,-1 1,1-1,-1 0,1 0,0 0,-1 0,1 0,0 0,0 0,0 0,-1 0,1 0,0 0,0 0,1 0,-1 0,0 0,12-48,-2 29,1 1,0 1,1 0,1 0,1 1,1 1,0 0,1 2,0-1,1 2,1 0,0 1,1 1,0 1,16-7,-32 16,0-1,0 1,0-1,0 1,0 0,0 0,1 0,-1 0,0 1,0-1,1 1,-1 0,0 0,0 0,1 1,-1-1,0 1,0-1,1 1,-1 0,0 1,0-1,0 0,0 1,-1-1,1 1,0 0,0 0,-1 0,2 2,0 4,1 1,-1 0,0 0,-1 0,0 0,-1 1,0-1,0 1,-1 0,11 43,-12-50,0-1,1 1,-1-1,1 1,0 0,0-1,0 1,0-1,0 0,0 1,1-1,-1 0,1 0,-1 0,1 0,0 0,0 0,0 0,0 0,0-1,0 1,1-1,-1 0,0 0,1 1,-1-1,1-1,-1 1,1 0,-1-1,1 1,0-1,-1 0,1 0,0 0,-1 0,1 0,0-1,1 0,10-7,-1-1,1-1,-2 0,0 0,0-2,-1 1,0-1,-1-1,0 0,-1 0,0-1,-2 0,1-1,-2 0,5-13,11-17,-16 44,-7 20,1-17,-7 162,7-160,1 0,0 0,0 1,0-1,0 0,1-1,0 1,0 0,0 0,0-1,1 1,-1-1,1 0,0 0,0 0,0 0,0 0,0-1,1 1,-1-1,1 0,0 0,-1 0,1 0,0-1,0 0,0 0,0 0,4 1,0-1,0 0,0-1,0 0,0 0,-1-1,1 0,0 0,0-1,-1 1,1-2,-1 1,1-1,-1 0,0-1,4-3,-3 2,-1-1,0-1,-1 0,0 0,0 0,0 0,-1-1,0 0,0 0,-1-1,0 1,-1-1,0 0,0 0,-1 0,0 0,0-1,-1 1,0 0,-1-1,0 1,-1 0,0-1,0 1,-1 0,-3-9,-10-11,16 28,-1 0,1 0,-1 1,1-1,-1 0,1 1,0-1,-1 0,1 1,0-1,-1 1,1-1,0 1,0-1,-1 1,1 0,0-1,0 1,0 0,0 0,-1 0,1-1,0 1,0 0,0 0,0 0,0 0,0 1,-1-1,1 0,0 0,0 0,0 1,0-1,0 1,2-1,33 0,-8-1,0 1,0 1,0 1,-1 2,1 1,-1 0,0 3,0 0,17 8,-38-12,0 0,0 0,-1 0,1 1,-1 0,0 0,0 0,-1 1,0-1,0 1,0 0,0 0,-1 1,0-1,0 1,-1-1,0 1,0 0,0 0,-1 0,0 0,-1 0,0 0,0 7,-1 16,0-25,0 1,1 0,0-1,0 1,0 0,1-1,0 1,0 0,0-1,1 1,-1-1,4 5,-3-8,1 0,0-1,0 0,0 1,0-1,0-1,0 1,1 0,-1-1,0 1,0-1,0 0,1 0,-1 0,0-1,0 1,0-1,1 0,-1 1,0-1,0-1,0 1,0 0,-1-1,1 0,0 1,0-1,-1 0,1 0,1-3,26-17,0-1,-1-2,-2 0,-1-2,19-25,-9 11,-23 36,-15 25,1-13,-1 6,0-4,0 1,0-1,0 1,2-1,-1 1,1 0,0 0,1-1,0 1,1-1,0 1,1-1,-1 0,2 1,-1-1,5 7,-7-16,-1 1,1 0,0 0,-1 0,1-1,0 1,0 0,0-1,-1 1,1-1,0 1,0-1,0 1,0-1,0 0,0 1,0-1,0 0,0 0,0 0,0 1,0-1,0 0,0-1,0 1,0 0,0 0,0 0,0-1,0 1,0 0,0-1,0 1,0-1,0 1,0-1,0 1,-1-1,1 0,0 1,0-1,0-1,11-11</inkml:trace>
  <inkml:trace contextRef="#ctx0" brushRef="#br1" timeOffset="112422.981">21406 13783,'-16'-5,"-7"-1,-3 1,4 2,10 8,11 8,16 10,4 1</inkml:trace>
  <inkml:trace contextRef="#ctx0" brushRef="#br1" timeOffset="112793.898">21647 14157,'30'-40,"-1"-1,-3-1,-1-1,-2-2,-2 0,-1-1,-3-1,-2-1,-3 0,-1-1,-2 0,1-38,-10 80,1 3,0-1,0 1,-1-1,0 1,0-1,0 0,0 1,-1-1,1 1,-1-1,-1 1,1-1,0 1,-1 0,0 0,-1-1,2 4,-1 1,0 0,0-1,1 1,-1 0,0 0,0 0,1 0,-1 1,0-1,0 0,1 1,-1-1,0 1,0 0,1-1,-1 1,1 0,-1 0,1 0,-1 0,1 0,0 0,-1 1,1-1,0 0,0 1,0-1,0 1,0-1,0 1,0 1,-20 25,2 1,1 1,1 1,2 0,1 1,1 1,2 0,-1 9,3-15,1 0,2 1,0 0,2 0,1 1,1-1,2 1,0-1,2 1,1-1,2 0,1 0,0 0,11 24,-14-45,0 0,1 0,0 0,1 0,-1 0,1-1,0 0,1 0,0 0,0-1,0 1,0-2,1 1,0-1,0 0,0 0,0-1,1 1,-1-2,1 1,0-1,0-1,-1 1,2-1,-1-1,0 1,0-1,0-1,0 1,0-1,0-1,0 0,-1 0,1 0,0-1,6-3,0-3,0-1,-1 0,0 0,0-1,-2-1,1 0,-1 0,-1-1,0-1,-1 0,-1 0,0-1,1-3,-8 16,0 1,0-1,0 1,0-1,0 0,0 1,0-1,-1 0,1 0,-1 1,1-1,-1 0,0 0,0 0,0 1,0-1,0 0,0 0,0 0,0 0,-1 0,1 1,-1-1,1 0,-1 0,0 1,0-1,0 1,0-1,0 0,0 1,0 0,0-1,-1 1,1 0,0-1,-1 1,1 0,-2 0,-3 1,0 1,1 0,-1 1,0 0,1-1,-1 2,1-1,-1 1,1 0,0 0,0 0,0 0,1 1,-1 0,1 0,0 0,0 1,0 0,0-1,1 1,-1 3,1-5,1 0,0 0,0 0,0 0,0 0,0 0,1 1,-1-1,1 0,0 1,0-1,0 1,1-1,-1 1,1 0,0-1,0 1,0 0,1-1,-1 1,1-1,0 1,0-1,0 1,0-1,1 1,-1-1,1 0,0 0,0 0,0 0,0 0,0 0,1 0,0-1,-1 0,1 1,0-1,12 6,-1-2,1 0,0-1,0 0,0-1,1-1,-1 0,1-1,0-1,13 0,45 2</inkml:trace>
  <inkml:trace contextRef="#ctx0" brushRef="#br1" timeOffset="113954.07">23545 14411,'0'-12,"0"-1,1 0,1 1,-1-1,2 1,0 0,0 0,1 0,1 0,0 0,1 1,2-5,1-4,1 1,0 0,1 1,1 0,1 1,1 0,0 1,1 1,1 0,0 1,1 0,0 2,1 0,-15 10,-1 1,1-1,-1 1,1 0,0-1,-1 2,1-1,0 0,0 0,0 1,0 0,0-1,-1 1,1 0,0 0,0 1,0-1,0 1,0-1,0 1,-1 0,1 0,0 0,-1 0,1 1,-1-1,1 1,-1-1,0 1,1 0,-1 0,0 0,0 0,0 1,-1-1,2 3,4 6,0 0,-2 1,1-1,-2 1,1 1,-2-1,1 1,-2-1,0 1,0 0,-1 0,-1 0,0 0,-2 8,-15 14,16-35,0 1,1-1,-1 0,1 1,-1-1,0 0,1 1,-1-1,0 0,0 0,1 0,-1 0,0 0,1 0,-1 0,0 0,0 0,1 0,-1 0,0 0,1 0,-1-1,0 1,1 0,-1 0,0-1,1 1,-1-1,1 1,-1 0,1-1,-1 1,1-1,-1 1,1-1,-1 0,1 1,-1-1,1 1,0-1,-1 0,1 1,0-1,0 0,0 1,-1-1,1 0,0 1,0-1,0 0,0 0,-2-5,1 0,-1 0,1 0,0 0,1 0,-1 0,1 0,0 0,1 0,0-1,0 1,0 0,0 0,1 1,0-1,1 0,-1 0,1 1,0 0,0-1,1 1,-1 0,1 1,4-5,0 1,0 0,1 0,0 1,0 0,1 0,0 1,0 0,0 1,1 0,-1 1,1 0,10-2,-15 5,-1 0,1 0,0 1,0 0,0 0,0 0,0 0,-1 1,1 0,0 1,0-1,-1 1,1 0,-1 0,0 1,1 0,-1 0,0 0,-1 0,1 1,0 0,-1 0,0 0,0 0,0 1,-1-1,1 1,-1 0,0 0,-1 1,1-1,-1 0,0 1,0 1,6 19,-8-23,0-1,0 1,0 0,0 0,1 0,-1 0,1-1,0 1,0 0,0 0,0-1,0 1,0-1,1 1,0-1,-1 0,1 1,0-1,0 0,0 0,0 0,0 0,1-1,-1 1,1-1,-1 1,1-1,-1 0,1 0,0 0,-1 0,1 0,0-1,0 0,0 1,0-1,-1 0,4 0,6-5,0 0,0-1,-1 0,0-1,0 0,0-1,-1 0,0-1,-1 0,0-1,0 0,-1 0,0 0,-1-1,3-6,28-59,-59 187,21-106,0 1,0-1,1 1,0-1,0 1,0-1,0 1,1-1,0 0,0 0,0 0,1 0,0 0,-1 0,2-1,-1 1,1-1,-1 0,1 0,0 0,5 3,1-1,1-1,-1 0,1-1,1 0,-1 0,0-1,1-1,0 0,0 0,5-1,26 2</inkml:trace>
  <inkml:trace contextRef="#ctx0" brushRef="#br1" timeOffset="114553.943">24842 13997,'-1'8,"1"0,0 0,1-1,-1 1,2 0,-1 0,1-1,0 1,0-1,1 0,0 1,1-1,-1 0,1-1,1 1,-1-1,1 0,0 0,1 0,-1-1,1 1,0-1,0-1,1 1,-1-1,1 0,0-1,0 0,1 0,-1 0,0-1,1 0,0 0,-1-1,1 0,0-1,0 1,0-1,-1-1,1 0,4 0,-4-2,1 0,-1 0,0 0,0-1,0 0,-1-1,1 0,-1 0,0-1,-1 1,1-2,-1 1,0-1,-1 1,1-2,1-2,59-130,-65 136,7-14,-8 18,0 0,0 0,0 0,0 0,0 1,1-1,-1 0,0 0,0 0,0 0,0 0,0 0,0 1,0-1,0 0,1 0,-1 0,0 0,0 0,0 0,0 0,0 0,1 0,-1 0,0 0,0 0,0 0,0 0,1 0,-1 0,0 0,0 0,0 0,0 0,1 0,-1 0,0 0,0 0,-2 30,0-22,0 0,1 0,0 0,1 1,-1-1,1 0,1 1,0-1,0 0,1 0,0 1,0-1,0-1,1 1,1 0,-1-1,1 1,1-1,-1 0,1 0,0-1,1 0,5 5,-2-5,2-2,-1 1,0-1,1-1,0 1,0-2,0 0,0 0,0-1,0 0,1-1,-1 0,0-1,0-1,0 1,0-2,0 1,0-2,0 1,-1-1,0-1,0 0,0-1,0 0,-1 0,0-1,0 0,-1 0,0-1,0 0,2-4,5-13,-2-1,-1 0,-1-1,-1 0,-1-1,-2 0,-1 0,-1-1,-1 0,-1 0,-2 0,-1 0,-2-2,6-72,-6 0,-9-58,-11 66,22 94,0 0,0 1,0-1,0 0,-1 1,1-1,0 0,0 1,-1-1,1 0,-1 1,1-1,-1 1,1-1,-1 1,1-1,-1 1,1-1,-1 1,1-1,-1 1,0 0,1-1,-1 1,0 0,1 0,-1-1,0 1,0 0,1 0,-1 0,0 0,1 0,-1 0,0 0,0 0,1 0,-1 0,0 1,1-1,-1 0,0 0,1 1,-1-1,0 0,1 1,-1-1,0 1,1-1,-1 1,-21 32,13-3,1-1,1 1,2 1,1-1,1 1,1 0,2 0,2-1,2 14,-1-5,3 0,1-1,2 1,1-2,2 1,2-2,1 1,2-2,1 0,2-1,1-1,2-1,1-1,2-2,0 0,4 1,-25-26,-1 0,1 1,-1-1,1 0,1 0,-1 0,0-1,1 1,0-1,-1-1,1 1,0-1,1 0,-1 0,0-1,0 0,3 0,8-6</inkml:trace>
  <inkml:trace contextRef="#ctx0" brushRef="#br1" timeOffset="114805.276">25617 13689,'-18'-9,"-13"-5,-4-3,3 2,10 3,19 4,23 1,27-1,27-1,27 1,23-1,16 0,6 0,-21 3</inkml:trace>
  <inkml:trace contextRef="#ctx0" brushRef="#br1" timeOffset="117054.343">27381 13689,'-8'-9,"-1"0,0 0,-1 1,0 0,0 1,-1 0,1 1,-2 0,1 0,-1 2,1-1,-1 1,0 1,-1 0,1 1,-1 0,1 1,-1 0,1 1,-1 1,1 0,-1 0,1 2,-1-1,-9 4,16-4,-1-1,1 1,0 0,0 1,0-1,0 1,0 0,1 1,-1-1,1 1,0 0,0 1,0-1,0 1,1 0,0 0,0 0,1 1,-1-1,1 1,-1 3,4-7,0 0,0 0,0 0,1-1,-1 1,1 0,-1 0,1 0,0-1,0 1,0 0,0-1,0 1,0-1,0 1,0-1,1 0,-1 1,0-1,1 0,-1 0,1 0,0 0,-1 0,1 0,0 0,-1-1,1 1,0-1,0 1,0-1,1 0,64 10,-49-8,-1-1,1-1,0 0,-1-2,1 0,0-1,-1-1,0 0,0-1,0-1,-1-1,0 0,0-1,0-1,7-6,-1-6,-27 53,2-1,1 1,2 0,0 0,3 0,0 0,2 0,2-1,0 0,3 0,6 15,-6-13,2 11,0-11,-3 1,-1 0,-1 1,-2-1,-1 1,-2 5,-2-36,0 1,0-1,0 0,-1 1,0-1,1 0,-2 0,1 1,0-1,-1 0,0 0,0-1,0 1,0 0,0-1,-1 1,0-1,0 1,0-1,0 0,0-1,0 1,-1 0,0-1,1 0,-1 0,0 0,0 0,0-1,0 1,0-1,-1 0,1 0,0-1,0 1,-4-1,0 0,0-1,0-1,0 1,0-1,0 0,0-1,1 0,-1 0,1-1,0 0,0 0,0-1,0 0,1 0,0 0,0-1,0 0,1 0,0 0,-3-6,-2-1,2-1,0-1,0 1,2-1,0 0,0 0,1-1,1 0,1 0,0-1,2 3,0-1,1 0,1 1,0-1,1 1,0-1,1 1,1 0,0 0,1 0,1 0,0 1,0 0,2 0,-1 1,2 0,0 0,0 1,1 0,0 1,1 0,0 0,1 1,20-14,2 2,0 1,1 2,1 1,1 2,12-3,77-34,-116 48,-1 0,0 0,0-1,0-1,0 0,-1 0,0 0,0-1,-1-1,2-1,-8 8,0 1,-1-1,1 0,-1 0,1 1,-1-1,1 0,-1 0,1 0,-1 0,0 0,1 0,-1 0,0 0,0 0,0 0,1 0,-1 0,0 0,-1 0,1 0,0 0,0 0,0 0,0 0,-1 0,1 0,-1 1,1-1,0 0,-1 0,0 0,1 0,-1 1,1-1,-1 0,0 0,0 1,1-1,-1 1,0-1,0 0,0 1,0 0,0-1,1 1,-1-1,0 1,0 0,0 0,0 0,-1-1,-53-4,51 5,1 0,-1 0,0 1,0-1,0 1,1 0,-1 0,0 1,1-1,-1 1,1 0,0 0,-1 0,1 0,0 0,0 1,0-1,1 1,-1 0,1 0,-1 0,1 0,0 0,0 1,0-1,1 0,-1 1,1 0,0-1,0 1,0 0,0 0,1-1,-1 1,1 0,0 0,0 0,1 0,-1-1,1 1,0 0,0 0,0-1,0 1,1 0,0 1,7 6,0 0,1-1,0 0,1-1,0 0,0 0,1-2,0 1,0-1,0-1,1 0,0-1,1 0,-1-1,1-1,5 1,-13-2,1 0,-1 0,1 0,0-1,0 0,0 0,0-1,0 0,0 0,0-1,0 0,-1 0,1 0,0-1,0 0,-1 0,1-1,-1 0,0 0,0 0,0-1,0 0,-1 0,1-1,-1 1,2-3,-2-3,-1 1,1-1,-2 0,0 0,0 0,0-1,-1 1,-1-1,0-7,12-52,-13 70,1 1,-1-1,0 0,1 1,-1-1,0 1,1-1,-1 0,0 1,1-1,-1 0,1 0,-1 1,1-1,-1 0,1 0,-1 0,1 0,-1 1,1-1,-1 0,1 0,-1 0,1 0,-1 0,1 0,-1 0,1 0,-1-1,1 1,-1 0,1 0,-1 0,0 0,1-1,-1 1,1 0,-1 0,1-1,-1 1,0 0,1-1,-1 1,0-1,1 1,-1 0,0-1,1 1,-1-1,0 1,0-1,0 1,0-1,1 1,-1-1,8 40,-8-32,1 0,0-1,0 1,0 0,0-1,1 1,0-1,1 1,0-1,0 0,0 0,0 0,1-1,0 1,0-1,1 0,-1 0,1 0,0 0,1-1,-1 0,1 0,2 0,1-1,1-1,-1-1,1 1,-1-2,1 1,0-1,-1-1,1 0,-1 0,1-1,-1 0,0-1,1 0,-1 0,-1-1,1 0,0-1,-1 1,0-2,0 1,-1-1,1-1,-1 1,0-1,-1 0,0-1,0 1,-1-1,0 0,0-1,0 1,-1-1,-1 0,0 0,0 0,0-1,-1 1,0-4,-6-8,-8 29,11-3,0-1,0 0,0 1,0-1,1 1,0 0,0-1,0 1,0-1,1 1,0-1,0 1,0-1,0 0,1 1,-1-1,1 0,0 0,1 0,-1 0,1 0,0-1,2 4,3 2,0-1,0 0,1 0,0-1,0 0,1-1,-1 1,2-2,0 1,-1-1,-1 0,1-1,0 0,1-1,-1 0,0-1,1 0,-1 0,1-1,0-1,-1 0,1 0,0-1,-1 0,1-1,-1 0,1-1,-1 0,0 0,0-1,0-1,-1 0,1 0,-1 0,0-2,-1 1,0-1,0 0,0 0,4-6,-7 5,1 0,-1 0,-1 0,0-1,0 1,0-1,-1 0,-1 0,1-1,-1 1,-1 0,0-6,-1 15,0-1,0 0,0 0,0 0,0 0,0 0,0 0,-1 0,1 0,0 1,-1-1,1 0,0 0,-1 0,1 1,-1-1,0 0,1 0,-1 1,0-1,1 1,-1-1,0 0,1 1,-1 0,0-1,0 1,0-1,0 1,1 0,-1-1,0 1,0 0,0 0,0 0,0 0,0 0,0 0,0 0,0 0,1 0,-1 0,0 1,0-1,0 0,0 0,0 1,1-1,-1 1,0-1,0 1,0-1,1 1,-1-1,0 1,1 0,-1-1,1 1,-1 0,1 0,-1-1,1 1,-1 0,1 0,-1 0,-1 2,0 1,-1 0,1-1,0 1,1 0,-1 0,1 0,-1 0,1 0,1 0,-1 0,0 1,1-1,0 0,0 0,0 1,1-1,-1 0,1 0,0 0,0 0,1 0,-1 0,1 0,0 0,0 0,0 0,2 2,3 4,0 0,1-1,0 0,0 0,1-1,0 0,0 0,1-1,7 4,-5-4,0-1,1 0,0-1,0 0,0-1,1 0,-1-1,15 1,-24-3,1-1,-1 0,1 0,-1 0,1 0,0-1,-1 1,1-1,-1 0,0-1,1 1,-1-1,0 0,0 0,0 0,0 0,0-1,0 0,-1 1,1-2,-1 1,0 0,0 0,0-1,0 0,-1 0,1 0,0-2,3-11,-2 1,0-1,0 0,-2 0,0 0,-1 0,-1 0,0-1,-1 1,-1 0,0-68,3 83,0-1,0 0,0 1,1-1,-1 1,1 0,0-1,-1 1,1 0,0 0,0 0,1 0,-1 1,0-1,1 0,-1 1,1 0,-1-1,1 1,0 0,-1 0,1 1,0-1,0 1,-1-1,1 1,0 0,0 0,0 0,0 0,-1 0,1 1,0 0,0-1,0 1,-1 0,1 0,1 1,-4-2,19 2,0 1,0 0,-1 2,1 0,-1 1,-1 0,1 2,-1 0,0 1,2 2,-15-6,0-1,0 0,0 1,-1 0,0-1,0 1,0 1,0-1,-1 0,0 1,0-1,-1 1,1-1,-1 1,0 0,-1 0,1 0,-1 0,0-1,-1 1,1 0,-1 0,-1 0,1-1,-1 1,0-1,-2 5,2-5,0 0,0 0,1 0,-1 0,1 0,0 0,0 1,1-1,0 0,0 1,0-1,0 0,1 1,0-1,0 0,0 0,1 1,0-1,0 0,0-1,0 1,1 0,0-1,0 1,0-1,1 0,-1 0,1 0,0 0,0-1,4 3,4-1,0 0,0-1,1 0,0-1,-1-1,1 0,0-1,1 0,-1-1,0 0,0-1,0 0,0-1,0-1,-1 0,1-1,-1 0,0-1,0 0,0-1,0 0,-1-1,0-1,-1 0,-3 4,-1-1,0 0,-1 0,1 0,-1-1,0 0,-1 0,1-1,-1 1,0-1,-1 0,0 0,0 0,0 0,-1 0,0-1,0 1,-1-1,0 1,0-1,-1-3,0 8,-1 0,0 0,0 0,0 0,0 1,0-1,0 0,-1 1,1-1,-1 0,0 1,0 0,0-1,0 1,0 0,0 0,-1 0,1 1,-1-1,1 0,-1 1,1 0,-1-1,0 1,0 0,0 1,0-1,0 0,0 1,0 0,0-1,0 1,0 0,-1 1,-2-1,-1 0,1 0,-1 1,1-1,-1 2,1-1,0 1,0 0,0 0,0 1,0 0,0 0,1 0,-1 0,1 1,0 0,3-2,0 1,-1-1,1 0,1 1,-1 0,0-1,1 1,-1 0,1 0,0 0,0 0,0 0,0 0,0 0,1 0,-1 0,1 0,0 0,0 1,0-1,1 0,-1 0,1 0,-1 0,1 0,0 0,0 0,1 0,-1 0,1 0,-1 0,2 1,2 3,0 0,1-1,-1 0,1 0,0-1,0 0,1 0,0 0,0-1,0 1,0-2,2 1,5 1,-1-1,1-1,-1 0,1-1,0 0,0-1,1-1,1 0,-12 0,36 27,-33-22,1-1,0 0,0 0,0-1,0 0,0 0,1-1,-1 0,1 0,0-1,0 0,-1-1,1 0,0 0,0-1,-1 0,1-1,-1 0,1 0,-1-1,1 0,-1 0,0-1,-1 0,1 0,-1-1,1 0,-1 0,-1-1,1 0,-1 0,0 0,0-1,-1 0,0 0,1-3,13-25,-3-2,0 1,-3-2,-1 0,-1 0,-3-1,0-3,17-87,-6-1,0-76,-19 197,1 6,-1-1,1 1,-1 0,0-1,0 1,0-1,0 1,-1-1,1 1,-1-1,0 1,0 0,0 0,-1-1,1 1,-1 0,0-1,0 4,0 0,0 0,0 0,0 0,1 0,-1 1,0-1,0 0,0 1,0-1,1 1,-1 0,0-1,1 1,-1 0,0 0,1 0,-1 1,1-1,0 0,-1 0,1 1,0-1,0 1,0-1,0 1,0-1,0 1,0-1,-17 23,0 0,2 1,1 0,1 2,2 0,0 0,2 1,1 0,1 1,1 0,2 0,1 0,1 1,1 11,1-20,1 1,1-1,1 0,0 0,2 0,0 0,2-1,0 0,1 0,1 0,1-1,1 0,0-1,1 0,1 0,1-1,1-1,0 0,1-1,0-1,2 0,15 10,-27-20,0-2,0 1,0-1,0 1,0-1,0-1,1 1,-1-1,1 0,-1 0,1 0,-1-1,1 0,-1 0,1-1,0 1,-1-1,1 0,-1-1,0 1,1-1,-1 0,0 0,0-1,0 0,-1 1,1-2,-1 1,1 0,-1-1,0 0,0 0,0-1,2-5,0 0,0 0,-2-1,1 0,-1 0,-1 0,0 0,0 0,-1-1,0 1,-1-1,-1 0,0 1,0-1,-2-3,2 15,0-1,1 0,-1 0,0 1,0-1,0 0,0 1,0-1,0 0,-1 1,1-1,0 0,0 1,0-1,-1 0,1 1,0-1,0 0,-1 1,1-1,-1 1,1-1,-1 1,1-1,-1 1,1-1,-1 1,1-1,-1 1,1 0,-1-1,0 1,1 0,-1 0,0-1,1 1,-1 0,0 0,1 0,-1 0,0 0,1 0,-1 0,0 0,0 0,1 0,-1 0,0 0,1 0,-1 1,-26 28,23-20,-1 0,1 1,1-1,0 1,0 0,1 0,0 0,0 0,2 0,-1 0,1 0,0 0,1 0,0 0,1 0,0 0,1 0,0 0,0 0,1-1,0 0,1 0,0 0,0 0,1-1,0 0,1 0,0 0,0-1,0 0,1-1,0 1,6 2,22 8,-4-7</inkml:trace>
  <inkml:trace contextRef="#ctx0" brushRef="#br1" timeOffset="117361.639">30203 13395,'25'-7,"28"-2,24 1,17 3,6 5,-7 5,-20 2</inkml:trace>
  <inkml:trace contextRef="#ctx0" brushRef="#br1" timeOffset="122423.929">16299 15882,'3'-15,"110"-171,-89 149,-2-2,-2-1,-1-1,-2 0,-2-1,-2-1,-2-1,-1 1,-3-1,-1-8,-16-28,9 77,0 1,1 0,-1 0,0-1,0 1,-1 0,1 0,0 0,-1 0,1 0,-1 0,0 0,0 1,0-1,1 1,-1-1,-1 1,1 0,0 0,0 0,0 0,-1 0,1 0,0 0,-1 1,1-1,-1 1,1 0,0 0,-2 0,-2 1,0 1,1 1,-1-1,0 1,0 0,1 0,0 0,0 1,0 0,0 0,0 0,1 1,0-1,0 1,0 0,0 0,1 1,0-1,0 1,0-1,0 4,-8 17,1 0,2 0,0 1,2 0,1 0,1 1,2-1,0 1,2 0,1 0,1-1,2 1,0-1,2 0,1 0,1 0,2-1,0-1,10 18,-13-29,-1 1,2-1,0 0,1-1,0 0,1 0,0-1,1 0,0-1,1 0,1-1,-1-1,1 0,1 0,0-1,7 2,-15-8,-1-1,1-1,0 1,-1-1,1 0,0 0,-1-1,1 1,0-1,-1-1,1 1,-1-1,1 0,-1 0,0 0,0-1,0 0,0 0,0 0,-1-1,4-3,80-91,-77 84,-1 0,0-1,-1 0,-1 0,0-1,-1 0,0-1,-2 1,0-1,-1 0,0-5,-3 20,-1 1,0-1,-1 1,1 0,0-1,0 1,0-1,-1 1,1 0,-1-1,1 1,-1 0,0-1,0 1,1 0,-1 0,0 0,0 0,0 0,0 0,0 0,0 0,0 0,-1 0,1 0,0 1,0-1,-1 0,1 1,0-1,-1 1,1 0,-1-1,1 1,0 0,-1 0,1 0,-1 0,1 0,-1 0,1 0,0 1,-1-1,1 0,-1 1,1-1,0 1,-1 0,1-1,0 1,0 0,0 0,-1 0,1-1,0 1,-1 2,-7 3,0 1,0 1,0 0,1 0,0 0,1 1,0 0,0 1,1 0,0 0,1 0,0 0,1 1,0 0,0 0,1 0,1 1,-1 7,2-17,1 1,-1 0,1 0,0 0,0 0,0 0,0-1,1 1,-1 0,1 0,0 0,0-1,0 1,0 0,0-1,1 1,-1-1,1 1,-1-1,1 0,0 1,0-1,0 0,0 0,0-1,1 1,-1 0,1-1,-1 1,1-1,-1 0,1 0,0 0,-1 0,1 0,0-1,0 1,0-1,0 0,0 0,-1 0,3 0,3 0,-1-1,1 0,-1-1,0 0,1 0,-1 0,0-1,0 0,0 0,-1-1,1 1,-1-2,0 1,0-1,0 0,-1 0,0 0,0-1,0 0,2-3,-3-7,-7 26,3-7,-1 1,2-1,-1 0,0 1,0-1,1 0,0 1,0-1,0 0,0 0,0 0,0 0,1 0,0 0,0 0,-1-1,1 1,1 0,-1-1,0 0,1 1,-1-1,1 0,0 0,-1-1,4 2,86 25,-49-26,1-3,-1-1,0-2,-1-1,1-3,-1-2,24-9,18-5</inkml:trace>
  <inkml:trace contextRef="#ctx0" brushRef="#br1" timeOffset="124762.858">18518 15186,'3'520,"16"-402,-17-113,-1-1,1 1,0-1,0 0,1 0,-1 0,1 0,0 0,0 0,1-1,-1 1,1-1,-1 0,1 0,0-1,0 1,0-1,1 1,-1-1,0-1,1 1,-1-1,4 1,6-1,1-1,-1-1,0 0,0-1,0 0,0-1,0-1,-1 0,1-1,-1 0,0-1,-1-1,1 0,-1 0,-1-2,1 1,-2-1,1-1,5-7,11-12</inkml:trace>
  <inkml:trace contextRef="#ctx0" brushRef="#br1" timeOffset="125023.156">18372 15481,'13'-5,"19"-3,19-1,18-1,12 1,6 3,0 1,-15 3</inkml:trace>
  <inkml:trace contextRef="#ctx0" brushRef="#br1" timeOffset="126074.335">19013 15908,'12'-47,"-2"-1,-3-1,-1 1,-2-32,-6 26,2 54,0-1,0 1,1 0,-1-1,0 1,0 0,1-1,-1 1,0 0,1 0,-1-1,0 1,1 0,-1 0,0-1,1 1,-1 0,1 0,-1 0,0 0,1 0,-1 0,1-1,-1 1,1 0,-1 0,0 0,1 0,-1 1,1-1,-1 0,0 0,1 0,-1 0,1 0,-1 0,0 1,1-1,-1 0,0 0,1 1,-1-1,0 0,1 0,-1 1,0-1,1 0,-1 1,0-1,0 0,0 1,1-1,-1 1,0-1,0 0,0 1,0-1,0 1,7 3,11 4,2 0,-1-1,1-1,0-1,0 0,10 0,53 13,-78-17,-1 0,0 1,0 0,0-1,0 2,0-1,-1 0,1 1,-1-1,1 1,-1 0,0 0,0 0,0 1,-1-1,1 1,-1 0,0-1,0 1,0 0,0 0,-1 0,0 1,1-1,-2 0,1 0,0 1,-1-1,0 0,0 1,0 1,1 22,-3-22,2 0,-1 0,1 0,-1-1,2 1,-1 0,1 0,0 0,0 0,0 0,1-1,0 1,0 0,0-1,1 0,0 0,0 1,0-2,1 1,0 0,0-1,0 1,0-1,1 0,-1-1,1 1,4 1,9 0,-1-1,1 0,0-2,0 0,1-1,-1-1,0 0,0-2,0 0,0-1,14-4,-7 2,1-1,-1-2,0 0,0-2,-1-1,0 0,-1-2,-1-1,0-1,0 0,17-18,-32 26,-1 0,0-1,0 1,-1-1,0 0,-1-1,1 1,-2-1,1 0,-3 7,0-1,0 1,-1 0,1 0,-1 0,1-1,-1 1,0 0,0-1,0 1,0 0,0-1,-1 1,1 0,-1 0,1-1,-1 1,0 0,0 0,0 0,0 0,0 0,-1 0,1 0,0 0,-1 1,0-1,1 0,-1 1,0-1,0 1,0 0,0 0,0-1,0 1,0 0,0 1,-2-2,-4 1,0-1,-1 1,1 1,-1 0,1 0,0 0,-1 1,1 0,0 1,0 0,0 0,0 1,0 0,0 0,1 1,-1 0,1 0,0 1,0 0,1 0,-1 1,1 0,1 0,-1 0,1 0,0 1,0 0,1 0,0 1,-3 5,6-11,0 1,0-1,0 0,0 1,0-1,0 1,1-1,-1 1,1 0,0-1,0 1,0-1,0 1,0 0,1-1,-1 1,1-1,-1 1,1-1,0 1,0-1,0 0,1 1,-1-1,0 0,1 0,-1 0,1 0,0 0,0 0,0 0,0-1,0 1,0-1,0 1,0-1,1 0,-1 0,0 0,2 0,11 2,1-1,-1-1,0 0,1-1,-1-1,0-1,1 0,-1-1,0 0,0-1,-1-1,1 0,-1-1,0-1,-1 0,1-1,-2 0,1-1,-6 5,-1 0,1 0,-1 0,0 0,-1-1,1 0,-1-1,0 1,0-1,0 0,-1 0,0 0,0-1,-1 1,0-1,0 0,0 0,-1 0,0-1,0 1,-1 0,0-1,-1 1,1-1,-1 0,0 8,-1 0,1 1,0-1,0 0,0 1,-1-1,1 0,0 0,0 1,-1-1,1 0,0 0,0 1,-1-1,1 0,0 0,-1 0,1 0,0 0,-1 1,1-1,0 0,-1 0,1 0,-1 0,1 0,0 0,-1 0,1 0,0 0,-1 0,1 0,0-1,-1 1,1 0,0 0,-1 0,1 0,0 0,-1-1,1 1,0 0,-1 0,1-1,0 1,0 0,-1 0,1-1,0 1,0 0,0-1,-1 1,1 0,0-1,0 1,0 0,0-1,0 1,0 0,0-1,0 1,0 0,0-1,0 1,0-1,0 1,0 0,0-1,0 1,0-1,-14 27,10-16,1 1,1 0,-1-1,2 1,-1 0,2 1,-1-1,2 4,-1-12,0 1,1 0,-1-1,1 1,0 0,0-1,0 1,1-1,-1 1,1-1,0 0,0 1,0-1,0 0,1 0,-1-1,1 1,0 0,0-1,0 0,0 0,0 0,0 0,0 0,1 0,0 0,6 0,0 0,0-1,0 0,0 0,0-1,0 0,0-1,0 0,0-1,0 0,0 0,-1-1,1-1,-1 1,0-1,0-1,0 0,0 0,-1-1,0 0,0 0,-1-1,1 0,-2 0,1-1,-1 0,0 0,0 0,-1-1,0 0,-1 0,0-1,16-79,-26 76,-4 28,6-4,0-1,1 1,0 0,1 0,0-1,1 1,0 1,1-1,0 0,1 0,0 4,0-10,0 1,1-1,-1 0,1 0,0 0,0 0,0 0,1 0,0 0,0-1,0 0,0 1,1-1,0 0,0-1,0 1,0-1,0 1,1-1,-1 0,1-1,0 1,0-1,1 0,0 0,1 0,-1 0,1 0,-1-1,1 0,0-1,0 0,-1 0,1 0,0 0,0-1,-1-1,1 1,-1-1,1 0,-1 0,0-1,0 0,0 0,0 0,0-1,-1 0,1 0,-1 0,0-1,0 1,-1-1,1-1,-1 1,0 0,-1-1,1 0,-1 0,0 0,-1 0,2-6,-2 4,0 1,0 0,0-1,-1 1,-1-1,1 0,-1 1,-1-1,1 1,-1-1,-1 1,1-1,-1 1,0-1,-1 1,-2-5,5 11,-1 0,1 0,0 0,0 0,-1 0,1 1,-1-1,1 0,0 0,-1 0,0 1,1-1,-1 0,1 1,-1-1,0 0,1 1,-1-1,0 1,0-1,0 1,1 0,-1-1,0 1,0 0,0-1,0 1,0 0,0 0,0 0,1 0,-1 0,0 0,0 0,0 0,0 0,0 0,0 0,0 1,0-1,1 0,-1 1,0-1,0 1,0-1,1 1,-1-1,0 1,0-1,1 1,-1 0,1-1,-1 1,0 0,1 0,-4 8,0-1,1 1,1 0,0 0,0 1,0-1,1 0,1 1,-1-1,2 0,-1 1,1-1,1 0,1 5,0-6,0 0,0 0,1-1,0 0,0 0,1 0,0 0,0 0,0-1,1 0,0-1,1 1,-1-1,1 0,0 0,0-1,0 0,1 0,-1-1,1 0,0-1,8 3,37 9</inkml:trace>
  <inkml:trace contextRef="#ctx0" brushRef="#br1" timeOffset="126647.905">21153 15481,'10'-1,"0"0,0 1,0 0,0 1,0 0,0 1,0 0,0 1,0-1,0 2,-1 0,0 0,0 0,0 1,0 1,-1 0,1 0,-2 0,1 1,-1 0,0 1,0-1,-1 1,3 5,3 4,-1 0,0 0,-1 2,-2-1,1 1,-2 0,-1 0,0 1,-1 0,0 14,9 207,-12-114,-1-116,0-1,0 1,1-1,0 1,1-1,0 0,1 0,0-1,4 8,-7-14,1 0,0 0,0 0,1 0,-1-1,0 1,1-1,-1 0,1 1,0-1,0 0,0-1,0 1,0 0,0-1,1 0,-1 0,0 0,1 0,-1 0,1-1,-1 0,1 1,-1-1,0 0,1-1,-1 1,1-1,-1 1,3-2,1-1,0 1,0-2,-1 1,1-1,-1 0,0-1,0 1,-1-1,1 0,-1-1,0 1,-1-1,1 0,-1 0,0 0,0-1,-1 0,0 1,0-1,-1 0,0 0,0-1,0 1,-1 0,0-1,-1 1,0-1,0 1,0 0,-1-1,0 1,-1-1,1 1,-1 0,-1 0,1 0,-1 0,-1-1,-6-10,-1 1,0 1,-2-1,1 2,-2 0,0 0,-1 2,0-1,-1 2,-1 0,0 1,0 1,-1 0,0 2,-1 0,0 1,0 0,0 2,-1 0,0 2,0 0,-11 0,-18-7,54 4,128-33,-47 16,2 4,0 3,10 4,-90 11,-4 0,0 0,0 0,0 0,0 0,0 1,0 0,1 0,-1 0,0 0,0 1,0-1,0 1,1 0,-1 0,0 1,-1-1,1 1,0 0,0 0,-1 0,1 0,-1 1,0 0,1-1,-1 1,-1 0,1 0,2 3,-2 157,-2-162,-1 0,1 0,-1 1,1-1,0 0,-1 0,1 0,0 0,0 0,0 0,0 0,0 0,0 0,0-1,0 1,0 0,1-1,-1 1,0 0,0-1,0 0,1 1,-1-1,0 0,1 1,-1-1,0 0,1 0,-1 0,0 0,1-1,-1 1,0 0,1 0,-1-1,0 1,0-1,1 1,-1-1,0 0,0 1,0-1,0 0,0 0,0 0,0 0,0 0,0 0,0 0,0-1,16-14</inkml:trace>
  <inkml:trace contextRef="#ctx0" brushRef="#br1" timeOffset="126910.72">21807 15373,'0'0</inkml:trace>
  <inkml:trace contextRef="#ctx0" brushRef="#br1" timeOffset="127245.577">22021 15053,'5'3,"0"1,0 0,-1 0,1 0,-1 0,0 1,0-1,0 1,-1 0,1 0,-1 1,0 0,-3-6,23 48,-2 1,-2 1,-3 0,-1 1,-3 1,-2 0,-3 0,0 20,-6-59,46 285,-45-288,1 0,0-1,1 1,0-1,0 0,1 0,0 0,1-1,0 1,-4-7,0 1,0-1,1 0,-1 1,1-1,-1 0,1-1,0 1,0 0,0-1,0 0,0 1,0-1,0 0,0-1,0 1,1 0,-1-1,0 0,0 0,1 0,-1 0,0 0,0-1,1 1,-1-1,0 0,0 0,1-1,10-6,-1 0,0-2,0 1,-1-1,-1-1,1 0,-2-1,0 0,0-1,-1 0,-1 0,0-1,5-13,53-101,-66 128,0 0,0 0,0 1,1-1,-1 0,0 0,0 0,0 0,0 0,0 0,0 0,1 1,-1-1,0 0,0 0,0 0,0 0,1 0,-1 0,0 0,0 0,0 0,0 0,1 0,-1 0,0 0,0 0,0 0,0 0,1 0,-1 0,0 0,0 0,0 0,0 0,0 0,1-1,-1 1,0 0,0 0,0 0,0 0,0 0,1 0,-1 0,0-1,0 1,-1 18,-1-2,-2 71,4-83,0-1,1 0,0 0,0 1,0-1,0 0,0 0,0 0,1 0,0-1,-1 1,1 0,0 0,0-1,1 0,-1 1,0-1,1 0,0 0,-1 0,1 0,0-1,0 1,3 0,53 5,-31-12</inkml:trace>
  <inkml:trace contextRef="#ctx0" brushRef="#br1" timeOffset="127501.479">22649 15454,'-20'-4,"-14"-5,-10-2,2 1</inkml:trace>
  <inkml:trace contextRef="#ctx0" brushRef="#br1" timeOffset="127775.865">22235 15373,'18'0,"18"-2,18-1,18 0,13 1,6 0,-2 4,-6 5,-18 2</inkml:trace>
  <inkml:trace contextRef="#ctx0" brushRef="#br1" timeOffset="127776.865">22984 15601,'0'14,"0"11,-3 8,0 3,1 2,-1-3,4-2,3-6,4-4,-1-4,3-6,0-4,-1-5</inkml:trace>
  <inkml:trace contextRef="#ctx0" brushRef="#br1" timeOffset="128304.315">23024 15214,'-72'-128,"72"128,-1 0,1 1,0-1,0 0,0 0,0 1,-1-1,1 0,0 0,0 0,0 1,-1-1,1 0,0 0,0 0,0 0,-1 0,1 0,0 1,0-1,-1 0,1 0,0 0,-1 0,1 0,0 0,0 0,-1 0,1 0,0 0,0 0,-1 0,1 0,0-1,0 1,-1 0,1 0,0 0,0 0,-1 0,1 0,0-1,0 1,-1 0,1 0,0 0,0-1,0 1,0 0,-1 0,1 0,0-1,0 1,0 0,0 0,0-1,6 27,11 11,3-1,0-1,2 0,8 6,-4-3,157 247,-178-276,-4-5,1 0,-1 0,1 0,0 0,0 0,1-1,-1 1,1-1,-1 0,1 0,0 0,1 0,-1 0,0 0,1-1,0 0,-1 0,1 0,0 0,0 0,0-1,0 0,0 1,0-2,1 1,-1 0,0-1,2 0,10-4,0-1,0-1,0 0,0-1,-1-1,0 0,-1-1,0-1,0 0,-1-1,0-1,-1 0,-1 0,0-1,0 0,0-2,5-9,-1-1,-1 0,-1-1,-1 0,-1-1,-1 0,-2-1,-1 0,-1 0,-1-1,-1 0,-2 0,-1-3,-15-62,14 91,-1 1,0 0,0-1,0 1,0 0,0 0,0 0,-1 0,1 0,-1 0,1 0,-1 0,0 0,1 1,-1-1,0 1,0 0,0-1,-1 1,1 0,0 0,0 0,-1 0,1 1,0-1,-1 1,1-1,0 1,-1 0,1 0,-1 0,1 0,-1 0,1 1,0-1,-2 1,-5 3,-1 1,1 0,0 0,1 1,-1 0,1 0,0 1,1 0,-1 1,1 0,1 0,0 0,0 1,0 0,-3 8,-3 4,2 1,0 0,1 0,1 1,1 0,1 0,1 1,1 0,1 0,2 0,0 0,1 0,2 0,0 0,1 0,2 0,1-1,0 1,2-2,1 2,-5-14,1 0,0-1,0 0,1 0,0 0,1-1,0 0,0 0,1 0,0-1,0-1,1 1,0-1,0-1,0 1,1-2,-1 1,1-1,0-1,1 0,-1 0,0-1,1 0,0-1,-1 0,1-1,0 0,-1 0,1-2,6 0,-6-1,1-1,-1 0,0 0,0-1,-1 0,0-1,0 0,0-1,0 0,-1-1,0 0,-1 0,0-1,0 0,-1 0,0-1,-1 0,1 0,-2 0,0-1,0 0,-4 10,0 0,-1 1,1-1,0 0,-1 0,1 0,-1 0,1 0,-1 0,1 0,-1 0,1 0,-1 0,0 0,0 0,1 0,-1 0,0 0,0 0,0 0,0 0,0 0,-1 0,1 0,0 0,0 0,-1 0,1 0,-1 0,1 0,-1 0,1 0,-1 0,1 0,-1 0,0 0,1 1,-1-1,0 0,0 0,0 1,0-1,1 1,-1-1,0 1,0-1,0 1,0-1,0 1,0 0,0 0,-1 0,1-1,0 1,0 0,0 0,0 0,0 1,0-1,0 0,0 0,0 0,0 1,-1-1,-4 4,-1 0,1 0,0 0,0 1,1 0,-1 0,1 0,0 0,0 1,1 0,0 0,0 0,0 1,1 0,0-1,0 1,0 0,1 0,0 0,1 1,0-1,0 0,0 1,1-1,0 1,0-1,1 0,1 7,0-9,1 0,0 0,0 0,0-1,0 1,0-1,1 0,0 0,0 0,0-1,0 1,1-1,-1 0,1 0,0 0,0-1,0 0,0 0,1 0,0 0,114 21,-31-17,-5-6</inkml:trace>
  <inkml:trace contextRef="#ctx0" brushRef="#br1" timeOffset="129789.065">25363 15347,'3'25,"2"24,3 22,2 17,5 10,1 6,1 1,-3-3,-2-6,-2-10,-3-10,-5-16,-6-18,-6-19,-1-13</inkml:trace>
  <inkml:trace contextRef="#ctx0" brushRef="#br1" timeOffset="130358.541">25363 16216,'-20'-72,"2"-2,4 0,3 0,3-1,3-1,4-35,1 102,1-1,0 0,0 1,1-1,0 1,1-1,0 1,0 0,1 0,0 0,1 1,0-1,0 1,0 0,1 0,1 1,-1 0,1 0,1 1,-1-1,1 2,4-3,1 1,1 1,0 1,1 1,-1 0,1 0,0 2,0 0,0 0,0 2,0 0,0 0,0 2,0 0,0 0,0 1,0 1,0 1,-12-4,0 0,0 0,0 0,0 0,0 0,0 1,0-1,0 1,0 0,-1 0,1 0,-1 0,0 1,0-1,1 0,-1 1,-1 0,1-1,0 1,-1 0,1 0,-1 0,0 0,0 0,0 0,0 0,-1 1,1-1,-1 0,0 0,0 1,0-1,0 0,-1 0,1 0,-1 1,0-1,0 0,0 0,0 0,0 0,-2 1,-7 9,0-1,-1 0,-1-1,0 0,0 0,-1-2,0 0,-1 0,0-1,0-1,-1 0,0-1,0 0,-10 1,-36 4,61-11,-1 0,1 0,-1 0,1 0,-1 0,1 0,0 0,-1 0,1 0,-1-1,1 1,-1 0,1 0,0 0,-1-1,1 1,-1 0,1 0,0-1,-1 1,1 0,0-1,-1 1,1 0,0-1,0 1,-1 0,1-1,0 1,0-1,0 1,0-1,-1 1,1 0,0-1,0 1,0-1,0 1,0-1,0 1,0-1,0 1,0 0,0-1,1 1,-1-1,0 1,0-1,0 1,0 0,1-1,-1 1,0-1,0 1,1 0,-1-1,0 1,1 0,-1-1,0 1,1 0,-1 0,0-1,1 1,-1 0,1 0,8-9,1 1,0 0,1 1,-1 0,1 1,1 0,-1 1,13-4,-15 5,28-12,1 2,1 2,0 2,0 1,5 2,39 10,-80-3,0 1,-1 0,1 0,-1 0,1 0,-1 1,0-1,1 0,-1 1,0 0,0-1,0 1,0 0,-1 0,1 0,0 1,-1-1,1 0,-1 1,0-1,0 0,0 1,0 0,0-1,0 1,-1-1,0 1,1 0,-1 0,0-1,-1 0,1 0,0-1,0 1,0 0,0 0,0 0,1 0,-1-1,0 1,1 0,-1 0,1-1,0 1,0 0,0-1,-1 1,1-1,1 1,-1-1,0 1,0-1,1 0,-1 0,0 0,1 1,-1-1,1 0,-1-1,1 1,0 0,-1 0,1-1,0 1,0-1,0 1,-1-1,12 1,-1-1,1 0,-1 0,0-1,1-1,-1 0,0-1,0 0,0-1,-1 0,1-1,-1 0,0-1,2-1,-10 5,0 1,0-1,0 0,0 0,0 0,0 0,0 0,-1-1,1 1,-1-1,0 1,0-1,0 0,0 0,0 0,-1 0,1 0,-1-1,0 1,0 0,0-1,0 1,0-1,-1 1,0-1,0 1,0-1,0 1,0-1,-1 1,1-1,-1 1,0 0,0-1,0 1,-1 0,1 0,-1-1,-1-1,-3 0,0 1,0 1,-1-1,1 1,-1 0,1 0,-1 1,0 0,0 0,0 0,0 1,-1 0,1 1,0 0,0 0,-1 0,1 1,0 0,0 0,0 1,0 0,0 0,0 1,1 0,-1 0,1 0,-6 5,10-7,0 0,0 1,1-1,-1 1,0 0,1 0,-1-1,1 1,0 0,0 0,-1 0,1 0,1 1,-1-1,0 0,0 0,1 0,-1 1,1-1,0 0,0 1,0-1,0 0,0 1,0-1,1 0,-1 0,1 1,-1-1,1 0,0 0,0 0,0 1,0-1,1 0,-1-1,1 2,3 4,1 0,0-1,0 0,0-1,1 1,0-1,0-1,0 1,7 2,39 15,0-6</inkml:trace>
  <inkml:trace contextRef="#ctx0" brushRef="#br1" timeOffset="130928.488">26392 15481,'0'-6,"0"1,0 0,0 0,0 0,1 0,0 0,0 0,0 0,1 0,0 1,0-1,0 0,0 1,1-1,-1 1,1 0,1 0,-1 0,0 0,1 1,0-1,0 1,0 0,0 0,0 0,0 1,1 0,0-1,-1 2,1-1,0 0,0 1,0 0,0 0,0 0,0 1,0 0,0 0,1 0,1 1,0 1,0-1,0 1,0 0,-1 1,1 0,0 0,-1 0,0 1,0 0,0 0,0 1,-1 0,0-1,0 2,0-1,0 1,-1-1,0 1,0 1,1 2,4 8,-1 0,-1 1,-1 0,0 0,-1 0,-1 0,1 15,-2 16,-1 0,-3 0,-2 1,-7 34,-5 78,14-156,0 0,1 1,0-1,0 1,0 0,0-1,1 1,0-1,1 0,-1 1,1-1,1 0,-1 0,1 0,0 0,0-1,1 1,-1-1,1 0,1 0,-1 0,1 0,-1-1,1 0,1 0,-1 0,0 0,1-1,0 0,0 0,0-1,0 0,0 0,2 0,-5-1,1-1,0 0,0 0,0 0,0-1,0 1,0-1,0 0,-1 0,1-1,0 1,-1-1,1 1,-1-1,1 0,-1-1,0 1,0 0,0-1,0 0,0 0,-1 0,1 0,-1 0,0 0,0-1,0 1,0-1,-1 1,1-1,-1 0,0 1,0-1,0 0,-1 0,1 0,-1 0,0 0,0 0,-1 0,-1-20,-1 0,-2 1,-1 0,0-1,-2 2,0-1,-2 1,0 1,-1 0,-2 0,0 1,-12-13,12 12,-1 1,0 1,-2 0,0 1,-1 1,-1 1,0 0,-1 1,-1 1,0 1,-1 1,-19-8,103 25,-6-2,0-3,0-2,0-2,0-3,-1-2,0-3,38-14,-87 24,-5 0,-1 1,1 0,0 0,0 0,0 0,0 1,0-1,0 0,0 1,0 0,0-1,0 1,0 0,0 0,1 0,-1 0,0 0,0 1,0-1,0 1,0-1,0 1,0 0,0 0,0 0,0 0,-1 0,1 0,0 0,-1 0,1 1,-1-1,1 1,0 0,-3 82,-3-41,3-40,1-1,0 1,-1 0,1 0,0 0,0 0,1-1,-1 1,0 0,1 0,0-1,0 1,0 0,0-1,0 1,0 0,1-1,-1 0,1 1,0-1,-1 0,1 0,0 0,0 0,1 0,-1 0,0-1,1 1,-1-1,1 0,-1 1,2-1,15 0</inkml:trace>
  <inkml:trace contextRef="#ctx0" brushRef="#br1" timeOffset="131188.027">27048 15227,'11'13,"16"8,2-1</inkml:trace>
  <inkml:trace contextRef="#ctx0" brushRef="#br1" timeOffset="131503.29">27489 14933,'0'167,"26"263,-24-411,-3-6,2 1,0-1,0 1,1-1,1 1,0-1,1 0,1 0,0 0,0-1,1 0,1 0,0 0,1 0,-4-9,0 0,-1 0,1-1,0 1,0-1,1 0,-1 0,0 0,1-1,-1 0,1 1,0-2,-1 1,1 0,0-1,-1 0,1 0,0 0,0-1,-1 0,1 0,-1 0,1 0,-1-1,1 1,1-2,7-3,0 0,-1-1,0 0,0-1,-1-1,0 1,0-2,3-3,-1-1,0 0,-2-1,1 0,-2-1,0 0,-1-1,-1 0,0 0,-1 0,-1-1,-1 0,1-7,-20 70,11-38,1-1,0 1,0 0,1 1,0-1,0 0,1 0,0 0,0 0,0 1,1-1,0 0,1 0,0 0,0 0,0 0,1 0,0-1,0 1,1-1,-1 0,1 0,1 0,-1-1,1 1,0-1,0 0,1 0,0-1,0 1,24 7</inkml:trace>
  <inkml:trace contextRef="#ctx0" brushRef="#br1" timeOffset="131776.59">28251 15388,'-19'-7,"-12"-2,-8-2,3 1</inkml:trace>
  <inkml:trace contextRef="#ctx0" brushRef="#br1" timeOffset="132058.832">27569 15186,'14'-9,"18"-5,17-3,16 0,17 2,14 4,8 4,2 5,-3 8,-18 2</inkml:trace>
  <inkml:trace contextRef="#ctx0" brushRef="#br1" timeOffset="132059.832">28558 15401,'-3'21,"1"0,1 1,1 0,1-1,0 0,2 1,-1-14,-1-1,1 1,1-1,-1 1,1-1,1 0,-1 0,1 0,1 0,-1-1,1 0,0 0,0 0,1 0,0-1,0 0,6 4,-7-5,1-1,-1 0,1 0,0 0,0-1,0 0,1 0,-1 0,0-1,1 0,-1 0,1 0,-1-1,1 0,-1-1,1 1,-1-1,0 0,1-1,-1 0,0 0,0 0,0-1,0 1,0-1,-1-1,1 1,-1-1,0 0,0 0,0-1,0 0,5-9,-1 0,0-1,-1 0,0 0,-2-1,0 0,-1 0,0 0,-1 0,-1-1,0 0,-2 0,0-11,-1-1,-3 10</inkml:trace>
  <inkml:trace contextRef="#ctx0" brushRef="#br1" timeOffset="132331.695">28959 15641,'14'-1,"0"-1,0-1,0 0,-1-1,1-1,-1 0,0 0,-1-2,1 1,-1-2,0 1,-1-2,0 1,0-2,-1 1,0-2,-1 1,5-7,-7 8,0 0,-1 0,0-1,0 0,-1 0,-1-1,1 1,-2-1,1 0,-2 0,1 0,-1 0,0-10,-2 19,0 1,0-1,0 1,0 0,0-1,0 1,0 0,0-1,0 1,0 0,-1-1,1 1,-1 0,1-1,-1 1,1 0,-1 0,0 0,0 0,1-1,-1 1,0 0,0 0,0 1,0-1,0 0,0 0,-1 0,1 1,0-1,0 0,-1 1,1-1,0 1,0 0,-1-1,1 1,0 0,-1 0,1 0,-1 0,1 0,0 0,-1 0,1 0,-1 1,-55 33,53-31,1 0,0 1,0-1,0 1,0 0,1 0,-1 0,1 0,0 0,1 1,-1-1,1 1,-1-1,1 1,1-1,-1 1,1 0,0 0,0-1,0 1,0 0,1-1,0 1,0 0,0-1,1 1,-1-1,1 0,0 1,0-1,1 0,-1 0,1 0,0-1,0 1,0-1,1 1,0-1,9 7,1-1,0 0,1-1,0 0,0-2,1 0,0 0,0-2,8 2,37 9</inkml:trace>
  <inkml:trace contextRef="#ctx0" brushRef="#br1" timeOffset="132931.449">30323 15360,'-9'-6,"0"0,0 0,-1 1,0 1,0-1,0 2,-1-1,1 1,-1 1,0 0,-7 0,13 1,-1 1,1 1,0-1,0 1,-1-1,1 1,0 1,0-1,0 1,0 0,0 0,1 0,-1 1,0 0,1 0,0 0,0 0,0 1,0-1,0 1,1 0,0 0,0 1,-3 3,3-4,0 0,1 1,-1-1,1 1,0-1,0 1,0 0,0 0,1 0,0 0,0 0,0 0,1 0,0 0,0 0,0 1,1-1,-1 0,1 0,0 0,1 0,-1 0,1 0,0-1,0 1,1-1,-1 1,1-1,0 0,0 0,0 0,1 0,0 0,-1-1,1 0,0 1,1-2,-1 1,0 0,2-1,0 0,1 0,0-1,0 0,0-1,0 1,0-1,0 0,0-1,0 0,0 0,0-1,-1 1,1-2,0 1,-1-1,0 0,1 0,-1 0,4-4,3-2,0 0,-1-1,0-1,-1 0,0-1,0 0,-2 0,4-6,6-17,-1 0,-2-2,-1 0,-2-1,-2-1,-1 1,-2-2,0-19,7-62,-16 89,1 31,0 1,-1-1,1 1,-1-1,1 1,-1-1,1 1,-1-1,1 1,-1 0,0-1,1 1,-1 0,1-1,-1 1,0 0,1 0,-1 0,0 0,1-1,-1 1,0 0,1 0,-1 0,0 0,1 1,-1-1,0 0,1 0,-1 0,0 0,1 1,-1-1,1 0,-1 1,0-1,1 0,-1 1,1-1,-1 1,1-1,-1 1,1-1,-1 1,1-1,0 1,-1-1,1 1,0 0,-1-1,1 1,0 0,0-1,0 1,0 0,0-1,-16 22,1 0,1 0,1 1,1 1,1 0,1 1,2 0,0 0,2 2,-1-3,2 1,0 0,2 0,1 0,1 0,1 0,1 0,2 7,-2-23,1 1,0 0,0-1,1 1,0-1,1 0,0 0,0 0,1 0,0-1,1 1,0-2,0 1,1 0,0-1,0-1,0 1,1-1,0 0,1-1,-1 0,4 1,-4-2,0-1,1 0,0 0,0-1,0 0,0-1,0 0,0 0,0-1,0 0,0-1,0 0,0 0,0-1,0 0,0-1,0 0,-1 0,1 0,-1-2,0 1,0-1,-1 0,7-5,-3 1,-1 0,0-1,0 0,-1 0,0-1,-1 0,-1-1,1 0,-2 0,0 0,0-1,-1 0,-1 0,0 0,-1-1,1-1,-4 13,1 0,0 1,-1-1,1 0,-1 0,1 0,-1 1,0-1,0 0,0 0,0 0,0 0,0 0,0 1,0-1,-1 0,1 0,-1 0,0 1,1-1,-1 0,0 1,0-1,0 0,0 1,0 0,-1-1,1 1,0-1,-1 1,1 0,0 0,-1 0,0 0,1 0,-1 0,0 0,1 1,-1-1,-3 3,0 1,0-1,0 1,1 0,-1 0,1 1,0-1,0 1,0 0,1 0,-1 0,1 1,0-1,0 1,1 0,-1 0,1 0,-1 3,-1 3,-1 1,2 0,0 0,0 0,1 1,1-1,0 0,1 1,0-1,0 1,2-1,0 1,0-1,1 0,0 0,1 0,0 0,1-1,1 0,0 0,0 0,1-1,0 0,1 0,8 8,21 22</inkml:trace>
  <inkml:trace contextRef="#ctx0" brushRef="#br1" timeOffset="134328.188">16807 16697,'0'119,"1"143,-30 216,26-450,2-11,-1 0,0-1,-2 0,0 1,0-1,-5 7,9-23,0 1,0-1,0 1,0-1,0 0,0 1,0-1,0 1,0-1,0 0,0 1,-1-1,1 0,0 1,0-1,0 0,-1 1,1-1,0 0,0 1,-1-1,1 0,0 0,-1 1,1-1,0 0,-1 0,1 0,0 1,-1-1,1 0,-1 0,1 0,0 0,-1 0,1 0,-1 0,1 0,0 0,-1 0,1 0,0 0,-1 0,1 0,-1 0,1 0,0-1,-1 1,1 0,0 0,-1 0,1-1,0 1,-1 0,1 0,0-1,-1 1,1 0,0 0,0-1,-1 1,1 0,0-1,0 1,0-1,0 1,0 0,-1-1,-9-29,10 30,-24-106,-7-103,25 165,3 22,-7-40,4 0,2 0,4-59,0 116,0-1,0 1,0 0,1 0,-1-1,1 1,0 0,1 0,0 0,-1 0,1 0,1 0,-1 1,1-1,0 1,0 0,0-1,1 1,-1 1,1-1,0 0,0 1,0 0,0 0,1 0,-1 0,1 1,0 0,0 0,0 0,2 0,11 1,1 0,-1 2,0 0,0 1,0 1,0 0,0 2,-1 0,1 1,4 3,67 41,-86-49,-1 1,1 0,-1 0,0 1,0-1,0 0,0 1,0-1,0 1,-1 0,0 0,1-1,-1 1,0 0,0 0,0 0,-1 0,1 0,-1 1,1-1,-1 0,0 0,0 0,-1 0,1 0,-1 0,1 0,-1 0,0 0,-1 2,-5 5,-1 0,0-1,0-1,-1 1,0-2,-1 1,1-1,-2 0,1-1,0 0,-1-1,0 0,-1-1,1 0,-1-1,1 0,-9 0,-40 5,60-8,0 0,0 0,0 0,1 0,-1-1,0 1,0 0,0 0,0 0,0 0,0 0,0-1,0 1,1 0,-1 0,0 0,0-1,0 1,0 0,0 0,0 0,0-1,0 1,0 0,0 0,0 0,0 0,0-1,0 1,-1 0,1 0,0 0,0-1,0 1,0 0,0 0,0 0,0 0,0-1,-1 1,25-7,53-11,-36 12,-1-2,-1-2,1-2,-2-1,0-2,0-1,-2-2,0-2,-1-1,23-20,-7-22,-50 62,0-1,0 1,0-1,0 0,0 0,-1 1,1-1,-1 0,1 0,-1 0,0 0,0 0,0 1,0-1,0 0,0 0,0 0,0 0,-1 0,1 0,-1 1,0-1,1 0,-1 0,0 1,0-1,0 0,0 1,0-1,-1 1,1 0,0-1,-1 1,1 0,-1 0,1 0,-1 0,0 0,0-1,-1 1,0-1,0 1,0 0,0 0,0 0,0 0,-1 1,1-1,0 1,0 0,-1 0,1 0,0 0,0 0,-1 1,1-1,0 1,0 0,0 0,0 1,0-1,0 0,0 1,0 0,0-1,1 1,-1 1,1-1,-1 0,1 0,0 1,-3 2,1 1,0-1,0 1,1 0,0 0,0 0,0 0,0 0,1 1,0-1,1 1,0 0,0-1,0 1,1 0,0 1,0-1,1 1,1 0,-1-1,1 1,0-1,1 0,0 1,0-1,0 0,1-1,0 1,1-1,-1 0,1 0,0 0,1 0,-1-1,1 0,0 0,1-1,3 3,9 4,1 0,0-1,0-1,1-1,0-1,1 0,5-1,80 14,-5-8</inkml:trace>
  <inkml:trace contextRef="#ctx0" brushRef="#br1" timeOffset="134513.214">18880 16858,'0'16,"-3"12,0 8,-2 4,-3 3,1-4,-2-6,2-9</inkml:trace>
  <inkml:trace contextRef="#ctx0" brushRef="#br1" timeOffset="135126.297">18545 16671,'75'-4,"-1"4,0 3,1 3,-1 4,-67-9,20 0,0 2,-1 1,1 2,-1 0,0 1,0 2,-1 1,17 9,-37-16,0 1,-1-1,0 1,1-1,-1 1,-1 0,1 1,-1-1,1 1,-1-1,-1 1,1 0,-1 0,1 0,-1 1,-1-1,1 0,-1 1,0-1,0 1,-1 1,-13 117,12-116,0-7,1 0,0 0,-1-1,1 1,0 0,0 0,-1 0,1 0,0 0,0 0,0 0,0 0,0 0,1 0,-1 0,0-1,0 1,0 0,1 0,-1 0,1 0,-1 0,1-1,-1 1,1 0,-1 0,1-1,-1 1,1 0,0-1,0 1,-1-1,1 1,0-1,0 1,0-1,-1 1,1-1,0 0,0 1,0-1,0 0,0 0,0 0,0 0,0 0,0 0,0 0,-1 0,1 0,0 0,0 0,0-1,0 1,0 0,0-1,0 1,-1 0,1-1,0 1,0-1,-1 0,2 0,9-5,1 0,-1-1,-1 0,1-1,-2 0,1-1,6-6,18-17,-33 31,-1 0,1 1,-1-1,1 1,-1-1,1 0,-1 1,1-1,0 1,-1-1,1 1,0 0,0-1,-1 1,1 0,0-1,0 1,0 0,-1 0,1 0,0-1,0 1,0 0,0 0,-1 0,1 1,0-1,0 0,0 0,-1 0,1 1,0-1,0 0,0 1,-1-1,1 0,0 1,-1-1,1 1,0-1,-1 1,1 0,-1-1,1 1,-1 0,1-1,-1 1,1 0,-1 0,0-1,1 1,-1 0,0 0,0-1,0 1,1 0,-1 0,0 0,16 59,-15-51,1-1,-1 1,1 0,1-1,-1 1,1-1,1 0,0 0,0 0,1 0,-1-1,2 1,-1-1,1-1,0 1,0-1,1 0,0 0,0-1,0 0,-2-3,0-1,-1 1,1-1,0 0,0-1,0 1,0-1,0 0,-1 0,1 0,0-1,0 1,0-1,0-1,-1 1,1-1,0 1,-1-1,1-1,-1 1,1-1,7-4,-2-1,1 0,-1 0,0-1,-1 0,0-1,4-5,2-6,-1 0,-1-1,-1-1,-1 0,-1 0,-1-1,-1-1,-1 1,-1-1,-1-3,5-39,-3 1,-3-1,-3-17,-11-105,5 161,-2 24,4 19,-1 40,2 0,3 0,2 0,7 38,-7-54,2 0,1-1,2 1,2-2,1 1,2-2,1 1,15 24,-23-52,0 0,0-1,1 0,0 0,1-1,-1 0,1 0,1 0,-1-1,1-1,0 1,1-2,-1 1,3 0,25 6</inkml:trace>
  <inkml:trace contextRef="#ctx0" brushRef="#br1" timeOffset="135389.642">19522 16550,'-16'0,"-8"0,3 0,16 0,25 0,34 0,33 0,29 0,15 0,-15 0</inkml:trace>
  <inkml:trace contextRef="#ctx0" brushRef="#br1" timeOffset="136537.088">20404 17098,'-3'-39,"-2"0,-1 0,-2 1,-2 0,-13-32,19 57,2 8,2 4,-1 0,1 1,-1-1,0 0,1 0,0 1,-1-1,1 0,-1 0,1 0,0 1,-1-1,1 0,0 0,0 0,0 0,0 0,0 0,0 0,0 0,0 1,0-1,0 0,0 0,1 0,-1 0,0 0,1 0,-1 1,0-1,1 0,-1 0,1 1,0-1,-1 0,1 0,-1 1,1-1,0 1,0-1,-1 1,1-1,0 1,0-1,0 1,-1 0,1-1,0 1,179 16,62-2,-239-14,1 0,-1 1,0-1,1 1,-1 0,0 0,0 0,1 0,-1 1,0-1,0 1,0 0,-1 0,1 0,0 0,-1 1,1-1,-1 0,0 1,0 0,0 0,0 0,0 0,-1 0,1 0,-1 0,0 0,0 0,0 1,0-1,-1 0,1 1,-1-1,0 1,0-1,0 0,0 1,-20 70,16-65,1-1,0 1,0 0,1 0,0 0,1 1,0-1,0 0,1 1,0 5,3-11,-1 0,1 0,-1-1,1 1,0-1,1 0,-1 0,0 0,1 0,0-1,0 1,0-1,0 0,0 0,0 0,0-1,0 0,1 1,-1-1,1-1,-1 1,1-1,-1 0,1 0,-1 0,1 0,-1-1,1 0,3-1,29-2,0-2,0-1,0-2,-1-2,0-1,-1-1,25-15,-44 21,0-1,-1 0,1-2,-2 1,0-2,0 0,6-7,-19 17,1 0,-1 0,0 0,1 0,-1-1,0 1,0 0,0-1,0 1,0-1,-1 1,1-1,0 1,-1-1,1 0,-1 1,1-1,-1 0,0 1,0-1,0 0,0 1,0-1,0 0,0 1,-1-1,1 0,-1 1,1-1,-1 0,1 1,-1-1,0 1,0-1,0 1,0-1,0 1,0 0,0-1,0 1,-1 0,1 0,0 0,-1 0,1 0,-1 0,1 0,-1 1,1-1,-1 1,0-1,1 1,-1-1,-1 1,-5-3,-1 1,1 0,-1 0,0 1,1 1,-1-1,0 1,0 1,1-1,-1 1,0 1,1 0,-1 0,1 1,-1 0,1 0,0 1,1 0,-1 0,1 1,-1 0,1 0,1 1,-1 0,1 0,0 1,0-1,1 1,0 1,0-1,1 1,-4 7,7-13,0 1,1-1,-1 0,1 0,-1 1,1-1,0 0,-1 1,1-1,1 0,-1 1,0-1,0 0,1 1,0-1,-1 0,1 0,0 0,0 1,0-1,0 0,0 0,1 0,-1-1,1 1,-1 0,1 0,0-1,-1 1,1-1,0 0,0 1,0-1,0 0,0 0,1 0,-1 0,0-1,0 1,3 0,10 1,0-1,0-1,0 0,0-1,-1-1,1 0,0-1,0 0,-1-1,0-1,0-1,0 0,0 0,-1-1,0-1,8-6,-18 12,-2 1,-1 0,1 0,0 1,0-1,0 0,0 1,0-1,0 0,0 1,0-1,0 1,0 0,0-1,0 1,0 0,1 0,-1 0,0-1,0 1,0 0,0 0,0 1,1-1,-1 0,0 0,0 1,0-1,0 0,0 1,0-1,0 1,0-1,0 1,0 0,0-1,0 1,0 0,0 0,-1 0,1 0,0 0,-1 0,1-1,0 1,-1 1,1-1,-1 0,0 0,1 0,-1 0,0 0,0 0,0 0,1 1,-1 3,1-1,-1 1,1 0,0 0,1-1,-1 1,1 0,0-1,0 0,1 1,-1-1,1 0,0 0,0-1,0 1,1-1,-1 1,1-1,0 0,0 0,0 0,0-1,0 0,1 0,-1 0,1 0,-1 0,1-1,0 0,-1 0,1 0,0-2,-1 1,1-1,0 1,-1-1,0-1,1 1,-1-1,0 1,0-1,0-1,0 1,0 0,0-1,0 0,-1 0,1 0,-1 0,0-1,0 1,-1-1,1 0,0 0,-1 0,0 0,0 0,-1 0,1 0,0-3,3-10,0-1,-1 0,-1 0,-1-1,0 1,-1-8,0-79,0 104,1-1,-1 0,0 1,1-1,-1 1,1-1,0 1,0 0,-1-1,1 1,0 0,0 0,0 0,0 1,0-1,0 0,0 1,0 0,0-1,1 1,-1 0,0 0,0 0,0 0,0 0,0 1,1-1,0 1,5-1,1 1,15-2,0 2,0 1,-1 1,1 0,8 4,-26-5,-1 0,1 0,0 0,-1 1,1 0,-1 0,0 0,0 1,0-1,0 1,-1 0,1 1,-1-1,0 1,-1 0,1 0,-1 0,0 0,0 1,0 0,-1-1,0 1,0 1,26 194,-27-197,1-1,-1 1,1-1,0 0,-1 1,1-1,1 0,-1 0,0 0,1-1,0 1,-1 0,1-1,0 0,0 0,0 0,1 0,-1 0,0-1,1 1,-1-1,1 0,-1 0,1 0,0 0,-1-1,1 0,0 0,0 0,-1 0,2 0,9-1,0-1,0 0,0-1,-1-1,1 0,-1 0,10-6,-6 3,1-2,-1 0,-1 0,0-2,0 0,-1-1,-1-1,1 0,-2-1,0 0,-1-1,-1 0,0-1,-1-1,0 1,-2-1,0-1,0 0,0-7,-7 23,0 1,0-1,0 0,0 0,0 0,0 0,-1 1,1-1,-1 0,0 0,1 0,-1 0,0 0,0 0,0 0,0 0,-1 0,1 0,0 0,-1 0,1 0,-1 0,0 0,0 0,0 0,0 1,0-1,0 0,0 1,-1-1,1 1,0-1,-1 1,1 0,-1-1,0 1,1 0,-1 0,0 0,0 0,0 1,1-1,-1 0,0 1,0-1,0 1,0 0,0 0,0-1,-2 2,-4 1,0 2,0-1,0 1,0 0,1 1,-1 0,1 0,1 1,-1-1,1 2,0-1,0 1,1-1,-1 2,2-1,-1 0,1 1,0 0,1 0,-1 0,2 0,-1 1,1-1,1 1,-1 5,2-11,0 0,0 1,0-1,1 1,-1-1,1 0,0 1,0-1,0 0,1 0,-1 0,1 0,-1 0,1 0,0 0,0-1,0 1,1-1,-1 1,1-1,-1 0,1 0,0 0,0 0,0 0,0-1,0 1,0-1,2 1,100 17,41-22,-74 0</inkml:trace>
  <inkml:trace contextRef="#ctx0" brushRef="#br1" timeOffset="136719.209">23291 17019,'0'-10,"-5"-6,-1-2</inkml:trace>
  <inkml:trace contextRef="#ctx0" brushRef="#br1" timeOffset="137369.073">13399 14491,'15'-9,"20"-7,22-2,23 1,24 3,19 3,11 7,5 6,1 4,-7 5,-14-1,-27-1</inkml:trace>
  <inkml:trace contextRef="#ctx0" brushRef="#br1" timeOffset="137789.038">14254 14051,'6'13,"10"14,14 12,12 7,15 4,12 2,8-2,-3-1,-14-1,-19 4,-32 5,-44 8,-15-7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2:31.8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1,'11'13,"11"12,13 6,9 0,9-1,9-5,5-5,3-6,3-5,1-4,-13-3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2:40.2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361 1,'0'75,"-1"147,9-1,24 120,-31-334,20 77,-20-82,-1 1,1-1,0 1,1-1,-1 0,0 0,1 0,-1 0,1 0,0 0,-1 0,1 0,0-1,0 1,0-1,1 1,-1-1,0 0,0 0,1 0,-1 0,0 0,1 0,-1-1,1 1,-1-1,1 0,0 0,-1 0,1 0,-1 0,12-4,-1-1,0 0,-1-1,1 0,-1-1,-1 0,1-1,-1 0,0-1,-1 0,0-1,0-1,-2 3,1 0,-1 0,-1-1,1 0,-2 0,1-1,-1 0,-1 0,0 0,0-1,-1 0,0 0,-1 0,0 0,-1 0,0-3,-4-23</inkml:trace>
  <inkml:trace contextRef="#ctx0" brushRef="#br0" timeOffset="252.322">0 363,'16'2,"21"1,25 2,29 0,24-1,17 0,7-2,-6-1,-27 0</inkml:trace>
  <inkml:trace contextRef="#ctx0" brushRef="#br0" timeOffset="419.876">936 803,'-5'23,"-3"21,-1 16,1 15,3 10,1 6,2 2,1 1,1-7,0-9,0-13,1-15,-1-17</inkml:trace>
  <inkml:trace contextRef="#ctx0" brushRef="#br0" timeOffset="646.829">882 750,'23'-7,"-1"2,1 1,0 0,0 2,1 1,-1 1,0 1,0 0,0 2,0 1,0 1,-1 0,19 9,-29-11,1 0,-1 1,-1 1,1 0,-1 0,1 1,-2 1,1 0,-1 0,0 1,0 1,4 5,-12-13,-1 1,1 0,-1-1,0 1,0 0,0 0,0 0,0 0,0 0,0 0,-1 0,1 0,-1 1,1-1,-1 0,0 0,0 0,0 1,0-1,0 0,0 0,-1 0,1 1,-1-1,0 0,1 0,-1 0,0 0,0 0,0 0,-1 0,1-1,0 1,-1 0,-67 41,44-35,-1 0,-1-2,1-1,-1-1,0-1,0-1,0-2,-3-1,-10-11,39 11,1 0,-1 0,1 0,-1 0,1 0,0 0,-1 0,1 0,0 0,0 0,0 0,0 0,0-1,0 1,0 0,0 0,0 0,0 0,1 0,-1 0,0 0,1 0,-1 0,1 0,-1 0,1 0,0 0,-1 1,1-1,0 0,-1 0,1 0,0 1,1-1,22-25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2:39.1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109 519,'-3'715,"3"-702,-1 41,-3 0,-2 1,-9 36,15-88,-1 2,0 0,0 0,-1 0,1 0,-1 0,0 0,0 0,-1-1,1 1,-1-1,0 0,0 1,-2 0,5-5,-1 0,0 0,0 0,0 1,0-1,0 0,0 0,0 0,0-1,0 1,0 0,0 0,0-1,0 1,0 0,0-1,0 1,1-1,-1 1,0-1,0 1,0-1,1 1,-1-1,0 0,1 0,-1 1,1-1,-1 0,1 0,-1 0,1 0,-1 1,1-1,0 0,-1 0,1 0,0 0,0 0,0 0,0 0,0 0,0 0,0 0,-6-24,1 1,2 0,0-1,1 0,2-16,-1 12,3-572,-2 596,-1 2,1 1,-1 0,1 0,0 0,0-1,0 1,0 0,0 0,0-1,1 1,-1 0,1 0,-1 0,1-1,0 1,0 0,0 0,0 0,0 0,1 1,-1-1,0 0,1 0,-1 1,1-1,0 1,0-1,0 1,-1 0,1 0,0 0,0 0,2-1,3 3,1 0,-1 1,1-1,-1 1,0 1,0-1,0 1,0 0,0 1,-1 0,1 0,1 2,3 1,-11-7,17 8,-1 2,0 0,0 1,-1 0,0 1,-1 1,-1 0,0 1,0 0,-2 1,3 5,-13-18,0 0,0 0,-1 0,1 0,-1 0,1 0,-1 0,0 0,0 0,0 0,0 0,0 0,0 0,0 0,-1 0,1 0,-1 0,0 0,1 0,-1 0,0-1,0 1,0 0,0-1,0 1,-1 0,1-1,-1 1,1-1,-1 0,1 1,-1-1,1 0,-1 0,0 0,0 0,0 0,0-1,0 1,1-1,-1 1,0-1,0 1,0-1,-1 0,0 1,1-1,0 1,-1-1,1 0,-1 0,1 0,-1 0,1 0,-1 0,1 0,0-1,-1 0,1 1,-1-1,1 0,0 0,0 0,-1 0,1-1,0 1,0 0,0-1,1 0,-1 1,0-1,0 0,1 0,-1 0,1 0,0 0,0 0,0 0,0-1,0 1,0 0,0-1,1 1,-1-1,2-5,-1 0,2-1,-1 1,1 0,0 1,1-1,0 0,0 1,1-1,-1 1,2 0,-1 0,1 0,1-1,-3 4,72-101,-44 64,-2 0,-2-2,-2-1,6-17,-20 37,-2 1,0-1,-2-1,-1 1,-1-1,0 0,-2 0,-2-1,0 1,-1-1,-2 1,0 0,-2 0,0-1,3 23,1 0,0 0,-1-1,0 1,1 0,-1 0,0 0,-1 0,1 0,-1 0,1 0,-1 0,0 0,0 1,0-1,0 1,0 0,-1-1,1 1,-1 0,0 0,1 1,-1-1,0 0,0 1,0 0,0 0,0 0,0 0,-1 0,1 0,-1 1,-1 2,1 1,0 0,0 1,1-1,-1 1,1-1,-1 1,1 0,0 0,0 1,1-1,0 1,-1-1,1 1,1 0,-2 4,-8 30,1 0,2 0,2 1,1 0,2 1,2-1,2 0,2 1,1-1,2 0,2 0,1-1,6 10,-7-13,2 0,2-1,1 0,2-1,1-1,2 0,1-1,10 11,-27-40,-1-1,1 0,-1 1,1-1,0 0,0 0,0 0,0 0,0-1,0 1,1 0,-1-1,1 0,-1 1,1-1,-1 0,1 0,0-1,-1 1,1 0,0-1,0 0,-1 1,1-1,0 0,0-1,1 1,16-14,-3-4</inkml:trace>
  <inkml:trace contextRef="#ctx0" brushRef="#br0" timeOffset="259.307">123 386,'23'2,"27"4,34 2,31 2,21 3,8 2,-21 0</inkml:trace>
  <inkml:trace contextRef="#ctx0" brushRef="#br0" timeOffset="588.529">885 1055,'13'-19,"-1"-1,-1 0,-1-1,-1 0,0 0,-2-1,0 0,-2 0,0-1,-2 0,0 0,-2 0,0 0,-1 0,-2 0,0 0,-2 1,-5-22,8 39,-1 0,1 1,-1-1,0 0,0 0,-1 1,1 0,-1-1,0 1,0 0,0 0,-1 0,1 1,-1-1,-3-1,8 5,-1 1,0-1,0 0,1 1,-1-1,0 0,0 1,1-1,-1 0,0 1,0-1,0 0,0 1,1-1,-1 0,0 1,0-1,0 1,0-1,0 0,0 1,0-1,0 1,0-1,0 0,0 1,0-1,-1 1,1-1,0 0,0 1,0-1,0 0,-1 1,1-1,0 0,0 1,-1-1,1 0,0 1,-1-1,1 0,0 0,-1 1,1-1,0 0,-1 0,1 0,0 0,-1 0,1 1,-1-1,1 0,0 0,-1 0,1 0,-1 0,1 0,0 0,-1 0,0 0,11 6,0 0,0 0,0 0,1-1,0-1,0 0,0 0,0-1,1-1,-1 0,1 0,3-1,-4 0,36 6,-32-6,1 0,0 2,-1 0,1 0,-1 1,0 1,-1 1,1 0,8 6,-20-10,0 0,0 0,-1 1,1-1,-1 1,0 0,0-1,0 1,0 0,0 0,0 1,-1-1,0 0,0 0,1 1,-2-1,1 0,0 1,-1-1,0 1,1-1,-1 1,-1-1,1 1,0-1,-1 1,-31 88,29-83,-47 118,49-125,1 1,0-1,0 0,-1 1,1-1,0 0,1 1,-1-1,0 0,1 1,-1-1,1 0,0 0,0 0,0 1,0-1,0 0,0 0,1 0,-1-1,0 1,1 0,0 0,-1-1,1 1,0-1,0 1,0-1,0 0,2 1,74 12,-41-15,1-2,0-2,-1-2,0-1,35-13,15-7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2:36.89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14 633,'-6'31,"2"0,2 0,0 0,3 0,0 0,5 26,-5-53,-1 0,1 1,0-1,1 0,-1 1,1-1,0 0,0 0,0 0,0 0,1-1,-1 1,1-1,0 1,0-1,0 0,1 0,-1 0,1-1,0 1,0-1,0 0,0 0,0 0,0 0,0-1,0 0,1 0,-1 0,1 0,-1-1,1 0,-1 1,1-2,-1 1,0 0,1-1,-1 0,1 0,2-1,4-4,-1 0,1-1,-1 0,0 0,-1-1,1 0,-2-1,1 0,-1-1,-1 1,0-1,0-1,-1 1,0-1,-1 0,0-1,0 1,-2-1,1 0,-2 0,2-7,-3 2,-9 32,4-3,0 0,1 1,0-1,0 1,2 0,-1 0,2 0,0 0,0 0,1 0,1 0,0-1,2 6,-3-15,0 0,0-1,1 1,-1 0,1 0,-1 0,1-1,0 1,0-1,1 0,-1 0,0 1,1-1,-1-1,1 1,0 0,-1-1,1 1,0-1,0 0,0 0,0 0,0 0,0 0,0-1,1 1,-1-1,0 0,0 0,0 0,0-1,1 1,1-1,5-1,-1-1,1 0,0-1,-1 0,0 0,0-1,0 0,0-1,-1 1,1-2,4-5,1-1,-2-1,0 0,0 0,-1-1,-1-1,-1 1,0-2,-1 1,-1-1,0 0,-2-1,3-11,4-24,-3 0,-1-1,-4 0,-1-2,0-15,-4 1,-2-1,-12-59,-9 48,23 82,1-1,0 1,-1-1,1 1,-1-1,1 1,-1-1,1 1,-1 0,1-1,-1 1,1 0,-1-1,0 1,1 0,-1 0,0 0,1-1,-1 1,1 0,-1 0,0 0,1 0,-1 0,0 0,1 0,-1 0,0 1,1-1,-1 0,0 0,1 0,-1 1,1-1,-1 0,1 1,-1-1,0 1,1-1,-1 0,1 1,0-1,-1 1,1-1,-1 1,1-1,0 1,-1 0,1-1,0 1,0-1,-1 1,1 0,0-1,0 1,0 0,0-1,0 1,0 0,0-1,0 1,0 0,-6 18,1 1,0 0,1 0,2 0,0 0,1 1,1 3,-1 7,-4 33,3 0,3 0,3 1,3-2,2 1,3-1,3-1,3 0,10 21,-21-68,0-1,1 1,0-1,1-1,1 0,9 10,-16-19,0-1,1 0,-1 0,0 0,1 0,0 0,0-1,0 0,0 0,0 0,0 0,0 0,0-1,1 0,-1 0,1 0,-1 0,1-1,-1 0,1 0,-1 0,1-1,-1 1,1-1,-1 0,3-1,8-6,-1-1,0 0,0-1,-1-1,-1 0,0 0,0-2,-1 1,-1-1,0-1,-1 0,3-5,36-68,-41 84,-6 16,-2 22,-2-15,-1 65,5-83,-1 1,1 0,0 0,-1-1,1 1,0-1,1 1,-1-1,0 1,1-1,-1 0,1 1,0-1,0 0,0 0,0 0,0-1,0 1,0 0,0-1,1 1,-1-1,1 0,-1 0,1 0,0 0,-1 0,2 0,33 1,-1-7</inkml:trace>
  <inkml:trace contextRef="#ctx0" brushRef="#br0" timeOffset="271.815">1230 539,'-18'-4,"-13"-2,-3 0,-1-1,6-2,7-1,8 1</inkml:trace>
  <inkml:trace contextRef="#ctx0" brushRef="#br0" timeOffset="519.265">575 378,'-18'-6,"-13"-6,-3-4,3-2,11 0,14 0,22 0,30-3,28 0,28 5,20 3,16 6,4 2,-6 6,-26 2</inkml:trace>
  <inkml:trace contextRef="#ctx0" brushRef="#br0" timeOffset="1085.835">1671 766,'28'-80,"42"-152,-65 210,0 0,-2 0,0-1,-1 0,-2 0,0 1,-1-1,-2 0,0 1,-3-9,6 29,-1-1,1 1,-1 0,0-1,0 1,0 0,0-1,0 1,0 0,-1 0,1 0,-1 0,1 0,-1 0,0 1,0-1,1 1,-1-1,-1 1,1-1,0 1,0 0,0 0,-1 0,1 0,0 1,-1-1,1 0,-1 1,1 0,0 0,-1 0,1 0,-1 0,1 0,-1 0,1 1,-1-1,1 1,0 0,-2 0,-6 6,0 1,0 0,1 0,0 1,1 0,0 1,0 0,1 0,0 0,1 1,0 0,1 0,0 1,-3 11,-7 14,2 1,1 0,2 1,1 0,3 0,1 1,2 0,1 40,2-67,1 0,0 0,1 0,0 0,1 0,0-1,1 1,0-1,1 0,1 0,0-1,0 1,1-1,1 0,0-1,0 0,1 0,0-1,1 0,0-1,0 0,4 2,0-3,-1 0,1-1,1 0,-1-1,1-1,0 0,0-1,0-1,0 0,0-1,0-1,1 0,-1-1,0-1,0 0,0-1,0-1,0 0,-1-1,0-1,0 0,6-4,-15 8,-1-1,1 0,-1 0,0 0,0-1,0 0,0 1,-1-1,1-1,-1 1,0 0,0-1,-1 0,0 1,1-1,-1 0,-1 0,1 0,-1-1,0 1,0 0,-1 0,1-1,-1 1,0 0,0-1,-1-1,0 5,0 1,0 0,0 0,0-1,0 1,0 0,0 0,0 0,-1 0,1 0,0 1,-1-1,1 0,0 0,-1 1,1-1,-1 1,1 0,-1-1,1 1,-1 0,0 0,1 0,-1 0,1 0,-1 0,1 0,-1 0,1 1,-1-1,1 1,-1-1,1 1,-1-1,1 1,0 0,-1 0,1 0,0 0,0 0,0 0,-1 0,1 0,0 0,0 0,1 1,-1-1,0 0,0 1,1-1,-1 1,1-1,-1 1,1-1,-1 2,2 1,-1-1,1 1,-1 0,1-1,0 1,1 0,-1-1,1 1,-1-1,1 0,0 0,0 0,1 0,-1 0,1 0,-1 0,1-1,0 1,0-1,0 0,0 0,0 0,1 0,-1 0,1-1,-1 0,1 1,-1-1,1-1,0 1,-1 0,1-1,4 0,9 5,0-2,0 0,1-1,-1-1,1 0,0-2,-1 0,1 0,-1-2,0 0,1-1,3-3,-18 6,0 0,0-1,0 0,0 0,0 0,0 0,0 0,-1-1,1 1,-1-1,0 1,0-1,0 0,0 0,0 0,-1 0,1 0,-1 0,0-1,0 1,0 0,0-1,-1 1,1-1,-1 1,0-1,0 1,0-1,0 1,-1-1,1 1,-1 0,0-1,0 1,-1 0,1-1,0 1,-1 0,0 0,0 0,0 0,0 1,0-1,-1 1,1-1,-1 1,-5-7,0 2,-1-1,0 1,0 0,-1 1,0 0,0 0,0 1,-1 1,1 0,-1 0,0 1,-1 0,1 1,0 0,-1 1,6 0,0 1,-1 0,1 0,0 0,0 1,-1 0,1 0,0 1,0-1,0 1,0 0,0 1,1 0,-1 0,1 0,0 0,0 1,0 0,0 0,0 0,1 1,0 0,0-1,0 1,1 1,-1-1,1 0,1 1,-3 4,4-6,0 0,0 0,0 0,0 0,1 0,-1 0,1 0,0 0,0 0,1 0,-1 0,1 0,0 0,0 0,0 0,1 0,-1 0,1-1,0 1,0-1,0 1,1-1,-1 0,1 1,0-1,0-1,0 1,0 0,0-1,0 1,1-1,-1 0,1 0,0-1,0 1,-1-1,2 0,11 5,1 0,-1-2,1 0,1-1,-1-1,0 0,1-1,-1-1,11-2,31-3</inkml:trace>
  <inkml:trace contextRef="#ctx0" brushRef="#br0" timeOffset="1416.499">2420 299,'-13'-1,"0"1,1 0,-1 1,0 1,1 0,-1 1,1 0,0 1,0 0,0 1,0 0,1 1,0 0,0 1,0 0,1 1,0 0,1 1,0 0,0 0,1 1,0 0,1 0,-5 9,9-12,0 0,1-1,0 1,0 0,1 0,-1 0,2 0,-1 1,1-1,0 0,0 0,1 0,0 0,0 1,1-1,0-1,0 1,1 0,0 0,0-1,0 0,1 1,0-1,0 0,15 19,1 0,1-2,1 0,23 18,-35-32,227 215,-233-219,0-1,1 0,-1 0,1 0,-1-1,1 0,0 1,1-2,-1 1,0-1,1 1,0-1,-1-1,1 1,0-1,0 0,0-1,-1 1,1-1,0 0,0-1,5 0,24-8,-2-4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2.1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1,'2'19,"1"-1,1 1,0-1,2 0,0 0,1 0,0-1,2 0,0 0,1-1,0 0,1-1,1 0,52 88,-63-102,0 0,0 0,-1 0,1 0,0 1,-1-1,1 0,-1 1,1-1,-1 0,1 1,-1-1,0 0,0 1,0-1,0 1,0-1,0 1,0-1,0 0,-1 1,1-1,0 1,-1-1,1 0,-1 1,0-1,1 0,-1 0,0 0,0 1,0-1,1 0,-1 0,-1 0,1 0,0 0,0-1,0 1,0 0,-1 0,1-1,0 1,0-1,-1 1,1-1,-1 0,1 1,-1-1,-8 1,0 1,0-2,0 0,-1 0,1 0,0-2,0 1,0-1,0-1,0 0,0 0,-5-3,-21-9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2:35.6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430 590,'-12'-5,"0"0,-1 0,1 2,-1-1,0 2,1-1,-1 2,-1 0,1 0,0 1,0 1,0 0,0 1,0 1,1 0,-1 0,1 1,-1 1,1 0,1 0,-1 1,1 1,-10 7,11-7,0 1,1-1,0 2,0-1,1 1,0 1,0-1,1 2,0-1,1 1,1-1,-1 2,2-1,-1 0,2 1,-1 0,1 2,3-10,0-1,0 0,0 1,1-1,0 0,-1 0,1 1,0-1,0 0,1 0,-1 0,0 0,1 0,0 0,0-1,0 1,0 0,0-1,1 0,-1 1,1-1,-1 0,1 0,0-1,0 1,0 0,0-1,0 0,0 0,0 0,0 0,109 19,-36-17,1-3,-1-3,0-4,-1-4,0-2,25-10,-73 17,-1 0,0-2,0-1,-1-1,0-1,-1-1,0-2,-1 0,14-12,-35 25,0 0,-1 0,1 0,-1-1,1 1,-1 0,1-1,-1 1,0-1,0 0,0 1,0-1,0 0,0 0,0 1,0-1,-1 0,1 0,-1 0,1 0,-1 0,0 0,0 0,0 0,0 0,0 0,0 0,-1 0,1 0,0 0,-1 0,0 0,1 1,-1-1,0 0,0 0,0 1,-1-3,-7 0,1-1,-1 1,0 0,1 1,-2 0,1 0,0 1,0 0,-1 1,1 0,-1 1,0 0,1 0,-1 1,-8 1,6-1,0 0,0 0,0 1,0 0,0 1,1 1,-1 0,1 0,0 1,0 1,1 0,0 0,0 1,0 0,1 1,-2 1,10-8,0 1,-1-1,1 1,0 0,0-1,0 1,0 0,0 0,0-1,0 1,1 0,-1 0,1 0,-1 0,1 0,0 0,0 0,0 0,0 0,0 0,0 0,1 0,-1 0,0 0,1 0,0 0,-1 0,1 0,0-1,0 1,0 0,0 0,1-1,-1 1,0-1,1 1,-1-1,1 0,-1 1,1-1,0 0,-1 0,1 0,0 0,0-1,0 1,1 0,12 4,-1-1,2-1,-1 0,0-1,1 0,-1-2,1 0,-1 0,1-2,-1 0,0 0,0-1,0-1,0-1,13-6,-16 6,-11 4,0 0,1-1,-1 1,0 0,1 0,-1 0,1 0,-1 1,1-1,-1 0,1 1,0-1,-1 1,1-1,0 1,-1 0,1-1,0 1,0 0,-1 0,1 1,0-1,0 0,-1 1,1-1,0 0,-1 1,1 0,-1-1,1 1,-1 0,1 0,-1 0,1 0,-1 0,0 0,1 1,-1-1,0 0,0 1,6 47,-8-45,1 1,0 0,1-1,-1 1,1 0,0-1,0 1,0 0,1-1,-1 1,1-1,0 0,1 0,-1 0,1 0,-1 0,1 0,0-1,1 1,-1-1,4 3,-3-3,1-1,-1 0,1 0,0 0,0 0,0-1,0 0,0 0,0 0,0 0,0-1,1 0,-1 0,0 0,0-1,0 0,0 0,0 0,0-1,0 1,3-3,3 0,0-1,-1-1,0 0,0 0,-1-1,1 0,-2-1,1 0,1-2,0-3,0 0,0 0,-2-1,1-1,-2 0,0 0,-1 0,0 0,-1-1,-1 0,2-11,1-21,-2 0,-2 0,-2-19,0 11,-3-1,-3 1,-2 0,-2 0,-3 1,-5-9,16 60,0 0,1 1,-1-1,0 1,0 0,-1 0,1-1,-1 1,1 0,-1 0,0 1,0-1,0 0,-1 1,1-1,-1 1,1-1,-3 0,3 3,0 1,0-1,0 1,0 0,1 0,-1-1,0 1,1 1,-1-1,0 0,1 0,-1 0,1 1,0-1,0 1,-1-1,1 1,0 0,0-1,0 1,1 0,-1 0,0 0,1-1,-1 1,1 0,-1 0,1 1,0-3,-12 43,2 1,2 0,1 0,3 1,2-1,1 11,-1-7,2-1,1 0,3 0,2 0,2 0,2-1,2 0,1-1,3 0,4 3,-18-42,0 0,1 0,0 0,0 0,0 0,1-1,0 1,0-1,0 0,1 0,-1-1,1 0,0 1,1-1,-1-1,1 1,-1-1,1 0,0 0,1-1,-1 0,0 0,0 0,1-1,-1 0,1 0,-1-1,1 0,0 0,-1 0,4-1,10-7,-1-2,1 0,-2 0,1-2,-2-1,0 0,0-1,-1 0,-1-2,0 0,-1 0,7-12,-14 19,31-25,-37 34,0 1,0 0,0 0,0-1,0 1,-1 0,1 0,0 0,0 0,-1 0,1 0,-1 0,1 0,-1 0,1 0,-1 1,0-1,1 0,-1 0,0 0,0 1,0-1,0 0,0 0,0 0,0 0,-1 2,1-3,-4 55,3 34,2-86,0 1,0-1,0 0,0 0,0 0,1 0,0-1,-1 1,1 0,0 0,0-1,1 0,-1 1,0-1,1 0,-1 0,1 0,0 0,0-1,0 1,-1-1,2 0,-1 1,0-2,2 2,5 0,0 0,0-1,0 0,1-1,-1 0,0-1,0 0,0 0,0-1,0 0,0-1,2-1,31-11</inkml:trace>
  <inkml:trace contextRef="#ctx0" brushRef="#br0" timeOffset="269.565">1994 523,'-14'-4,"-8"-5,-2 1</inkml:trace>
  <inkml:trace contextRef="#ctx0" brushRef="#br0" timeOffset="537.838">1178 309,'14'-7,"25"-4,28-3,25 1,26 3,16 3,-14 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2:33.3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317 699,'-13'-6,"4"1,1 0,-1 1,0 0,0 1,0 0,0 0,-1 0,1 2,-1-1,1 1,-1 0,0 1,1 0,-1 1,1 0,-1 0,0 1,1 1,0-1,-1 2,2 1,0 0,0 0,1 1,0 0,0 0,0 1,1 0,0 0,1 1,-1 0,2 0,-1 0,1 0,0 1,0-1,1 1,1 0,-1 0,2 0,-1 4,1-10,1-1,0 1,0 0,0 0,1 0,-1 0,1-1,-1 1,1 0,0-1,0 1,0 0,0-1,1 1,-1-1,1 0,-1 1,1-1,0 0,0 0,0 0,0 0,0 0,1-1,-1 1,0-1,1 1,-1-1,1 0,0 0,-1 0,1 0,0 0,-1-1,1 1,0-1,2 0,6 1,-1 0,1-1,-1-1,1 0,-1 0,1-1,-1 0,0-1,7-2,-4 0,0-1,0-1,0 0,-1-1,0 0,0 0,-1-2,0 1,-1-1,0-1,2-2,-7 6,0 1,0-1,-1 0,0 0,0-1,-1 1,0-1,0 1,-1-1,0 0,0 0,-1 0,0 0,0-1,-1 1,0 0,0 0,-1 0,0-1,-2-2,4 10,-1-1,0 1,0 0,0 0,0 0,0 0,0 0,0-1,0 1,0 0,0 0,-1 0,1 0,-1 0,1 0,0 0,-1 0,0 0,1 0,-1 0,0 0,1 0,-1 0,0 1,0-1,0 0,0 0,0 1,0-1,0 1,0-1,0 1,0-1,0 1,0-1,0 1,0 0,0 0,0 0,0 0,-1 0,1 0,0 0,0 0,0 0,0 0,0 0,0 1,-1-1,1 0,0 1,0-1,0 1,0 0,0-1,0 1,1 0,-1-1,-1 2,-2 6,1 1,0-1,0 1,1 0,0 0,0 0,1 1,0-1,1 0,0 1,0-1,1 0,0 0,1 0,0 0,0 0,2 3,-1-6,0 1,0-1,0 0,1 1,0-2,0 1,1 0,-1-1,1 0,0 0,1-1,-1 1,1-1,0 0,0 0,0-1,1 0,-1 0,1-1,-1 1,1-1,0-1,0 1,0-1,7 0,1 0,0-1,0 0,0-1,0-1,0 0,0-1,0-1,0 0,-1-1,0-1,10-4,16-13,-7 0</inkml:trace>
  <inkml:trace contextRef="#ctx0" brushRef="#br0" timeOffset="1005.308">798 525,'-10'262,"16"-33,13 22,3 54,-22-267,0-38,-1-1,1 1,0 0,0-1,-1 1,1 0,0 0,0-1,-1 1,1 0,0 0,-1-1,1 1,0 0,-1 0,1 0,-1 0,1 0,0-1,-1 1,1 0,-1 0,1 0,0 0,-1 0,1 0,-1 0,1 1,0-1,-1 0,1 0,0 0,-1 0,1 0,-1 1,1-1,0 0,-1 0,1 0,0 1,0-1,-1 0,1 1,0-1,0 0,-1 0,1 1,0-1,0 1,0-1,-1 0,1 1,0-1,0 0,0 1,0-1,-15-29,2-1,1 0,2-1,1 0,1-1,0-7,7 33,-22-112,5-2,6 0,4-18,7 116,-1 5,0 0,1 0,1 0,1 0,0 0,1 1,1-1,0 0,2 1,0 0,0 0,2 0,4-8,-8 20,0 1,1-1,0 1,-1-1,1 1,0 0,1 1,-1-1,0 1,1-1,0 2,-1-1,1 0,0 1,0 0,0 0,0 0,0 1,0-1,0 1,0 0,0 1,9 0,1 1,-1 1,0 0,-1 0,1 2,-1 0,3 1,-8-3,0 0,0 0,0 1,0 0,0 0,0 1,-1 0,0 0,0 1,-1 0,0 0,0 0,0 1,0 0,-1 0,0 0,-1 1,0 0,0 0,-1 0,1 0,-2 1,2 7,-4-11,-1-1,1 0,-1 0,0 0,-1 0,1 0,-1 0,0 0,0 0,0-1,0 1,-1-1,0 1,1-1,-1 0,0 0,0 0,-1 0,1-1,-1 1,1-1,-1 0,-2 1,-3 2,-1-1,-1 0,1 0,0-1,-1 0,0-1,0 0,-6 0,15-1,1-1,-1 1,0-1,0 1,0-1,1 0,-1 1,0-1,0 0,0 0,0 0,1-1,-1 1,0 0,0-1,0 1,1-1,-1 0,0 1,1-1,-1 0,0 0,1 0,-1 0,1 0,0-1,-1 1,1 0,0-1,0 1,0-1,0 1,0-1,0 1,0-1,0 0,0 1,1-1,-1 0,1 0,0 0,-1 1,1-3,4-4,0 0,0 0,0 0,1 1,1 0,-1 0,1 0,0 0,1 1,5-4,-4 2,72-65,-52 50,-1 0,-1-2,0-1,-2-1,-2-1,0-1,-2-1,-1-1,-2 0,5-13,-15 27,-1-2,0 1,-1-1,-1 0,-1 0,-1 0,0 0,-2 0,0 0,-1-1,-1 1,0 0,-2 0,0 1,-5-14,8 30,1-1,-1 1,0 0,1 0,-1 0,0 0,0 0,-1 0,1 0,0 0,0 1,-1-1,1 0,-1 1,0-1,1 1,-1 0,0-1,0 1,0 0,0 0,0 0,0 0,0 0,0 1,-1-1,1 1,0-1,0 1,0 0,-1 0,1 0,0 0,0 0,-1 1,1-1,0 1,0-1,0 1,-1 0,-3 4,1 0,-1 0,1 1,0 0,1 0,-1 0,1 0,0 1,1 0,-1-1,-1 7,-9 26,1 1,2 1,1 0,3 0,1 0,2 1,2 0,1 0,5 30,-4-50,2 0,0 0,2 0,0 0,2 0,0-1,1 0,1 0,1-1,1 0,1-1,0 0,2 0,0-1,1-1,1 1,-8-13,0 1,1-1,-1-1,1 1,0-1,0-1,1 1,-1-1,1-1,-1 0,1 0,0 0,0-1,0-1,0 1,0-2,0 1,0-1,-1 0,1-1,0 0,0 0,-1-1,0 0,1-1,-1 0,0 0,-1-1,1 0,-1 0,5-5,3-2,0-2,-1 1,-1-2,0 0,-1 0,-1-2,0 1,-1-1,-1-1,-1 1,0-1,-1-1,3-13,-14 48,-1-3,1 1,1-1,1 1,0 0,0 0,1 0,1 0,1 0,0 0,2 11,-1-21,0 1,0-1,0-1,1 1,-1 0,1-1,0 1,0-1,0 0,1 0,-1 0,1 0,-1-1,1 1,0-1,0 0,0 0,0 0,1-1,-1 0,0 1,1-1,-1-1,1 1,-1-1,3 0,23 1</inkml:trace>
  <inkml:trace contextRef="#ctx0" brushRef="#br0" timeOffset="1281.568">1667 325,'-16'-5,"-8"-1,-1 0,10 4,18 4,24 4,19 6,3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2:41.1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27 509,'13'-2,"19"-2,18-1,17 0,19 0,14 2,7 1,-5 0,-22 2</inkml:trace>
  <inkml:trace contextRef="#ctx0" brushRef="#br0" timeOffset="332.934">268 683,'16'2,"19"1,21 0,20-1,15 0,8-3,-4-7,-18 0</inkml:trace>
  <inkml:trace contextRef="#ctx0" brushRef="#br0" timeOffset="333.934">321 1,'-16'25,"-5"28,1 27,4 21,11 17,14 9,11 3,8-3,-1-6,-6-11,-6-23</inkml:trace>
  <inkml:trace contextRef="#ctx0" brushRef="#br0" timeOffset="649.612">936 509,'-1'13,"1"0,0 1,1-1,0 0,1 0,0 0,1 0,1 0,0-1,1 1,0-1,1 0,0-1,1 1,4 5,-6-9,1-1,-1-1,1 1,0-1,1 0,-1 0,1 0,1-1,-1 0,1-1,-1 0,1 0,0 0,1-1,-1-1,1 1,-1-1,1-1,0 1,-1-1,1-1,0 0,5 0,-4-3,-1 1,0-1,-1 0,1-1,-1 0,1 0,-1-1,0 0,-1-1,1 0,-1 0,0 0,-1-1,1 0,-1 0,-1-1,1 1,-1-1,-1-1,0 1,0 0,0-1,-1 0,0 0,-1 0,0 0,-1-1,1 1,-2 0,1-1,-1 1,-1 0,0-1,0 1,-1 0,0 0,-1-1,1 2,-2-1,1 0,-2-1,3 7,0 0,1 0,-1 1,0-1,-1 0,1 1,0 0,-1-1,1 1,-1 0,0 0,0 0,0 1,0-1,0 1,0 0,0-1,0 1,-1 1,1-1,0 0,0 1,-1 0,1 0,-1 0,-1 0,-3 1,0 1,0 0,0 0,1 1,-1 0,1 0,-1 0,1 1,0 1,-5 3,-110 104,67-50</inkml:trace>
  <inkml:trace contextRef="#ctx0" brushRef="#br0" timeOffset="1414.56">0 776,'28'7,"28"2,27-3,-2-2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01.4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67 214,'-18'26,"13"-16,-1 0,1 0,1 1,0 0,1 0,0 0,1 0,0 1,0-1,1 0,1 1,0 6,2 289,-2-302,1 0,0 0,1 1,-1-1,1 0,0 0,1-1,-1 1,1 0,0-1,0 1,0-1,0 0,1 0,0 0,0-1,0 1,0-1,0 0,1 0,-1-1,1 1,0-1,0 0,0 0,0-1,0 1,0-1,1 0,-1 0,0-1,1 0,-1 0,0 0,2-1,-4 1,6 1,0-1,1 0,-1 0,0-1,0-1,0 0,0 0,0 0,0-1,0-1,-1 1,1-1,4-3,0 0,0 0,-1-2,0 1,0-1,-1-1,0 0,0-1,-1 0,-1-1,0 0,-1 0,2-4,0-9,-1-2,-1 1,-2-1,-1 0,0 0,-2-1,-2 0,0 1,-2-1,-1-6,-1 14,-1 0,0 0,-2 0,0 0,-1 1,-1 0,-14-40,21 55,0-3,-1 1,1 0,-1-1,0 1,0 0,-1 0,0 0,0 0,-1 1,1-1,-1 1,0 0,0 0,-1 0,0 0,0 1,0 0,0 0,-1 0,1 1,-1 0,0 0,-4-1,0 1,-1 0,1 0,0 2,-1-1,0 1,1 0,-1 1,0 1,0 0,-8 1,12 0,1-1,0 1,0 0,0 0,1 0,-1 1,0 0,1 0,0 1,0-1,0 1,0 0,0 1,1-1,0 1,-1 1,-48 56,49-56,-1 0,0 0,1 0,1 1,-1 0,1 0,0 0,0 0,1 0,0 1,0-1,1 1,0-1,0 1,1 0,1 38,2 1,2-1,10 41,4 40,-10-24,-4-6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17.6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26,'8'8,"45"28,-27-31,1-1,-1-2,1 0,0-2,8-1,0 1,52-1,-8-1,-1 3,74 12,-80-2,1-4,0-3,46-4,109-16,-80 5,0 6,5 6,-33 7,-22 0,1-5,61-7,14-14,-53 4,0 6,85 5,56 11,182-20,108-11,561 20,-930-3,185 3,-143 11,135-17,-312 6,49-5,0 4,-1 5,89 11,-66 7,20 3,110 1,-61-19,-28-1,80 14,105 14,420-31,-64-26,78-2,-235 12,-401 4,68-5,62 8,-297 7,-1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18.1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92 7,'-4'-6,"17"14,-7-4,64 38,2-3,70 27,-77-38,0 4,-2 2,-2 2,0 4,-53-36,-1 1,1 0,-1 0,1 1,-1 0,-1 1,0-1,1 1,-2 0,1 1,-1-1,0 1,-1 0,0 1,0-1,-1 0,0 1,0 0,-1 0,0 0,-1 0,0 0,0 1,-4-1,0 0,0 0,-1 0,1-1,-2 1,0-1,0 0,0 0,-1-1,0 1,0-1,-1 0,0-1,0 0,-7 5,-39 26,0-3,-2-1,-2-3,-51 18,91-40,-308 143,263-118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19.2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24,'21'-6,"0"1,0 0,1 2,0 1,0 0,-1 2,1 0,7 3,-24-3,0 1,0 0,0 0,-1 0,1 1,0-1,-1 1,1 1,-1-1,1 0,-1 1,0 0,0 0,0 0,-1 1,1-1,-1 1,0 0,0 0,0 0,0 0,-1 0,0 1,0-1,0 1,0 0,-1 0,1-1,-1 1,-1 0,1 0,-1 0,1 0,-3 8,-1 0,1-1,-2 0,0 1,0-1,-1-1,-1 1,0-1,0 0,-1 0,0 0,-1-1,-1 0,1-1,-1 0,-1 0,0-1,0-1,0 1,-7 2,15-8,-14 10,24-5,199-38,-198 31,-1 1,1-1,-1 1,1 1,-1 0,1 0,-1 1,0 0,0 0,0 1,-1 0,2 1,-6-3,0 0,0 0,0 1,0-1,-1 1,1 0,-1-1,0 1,0 0,0 1,0-1,0 0,-1 0,1 1,-1-1,0 1,0 0,0-1,-1 1,1-1,-1 1,0 0,0 0,0-1,0 1,-1 0,0-1,0 1,0 0,-5 11,-2-2,1 1,-2-1,0 0,0-1,-1 0,-1 0,0-1,0-1,-1 0,-1 0,1-1,-1-1,-1 0,0-1,0 0,-6 1,-83 26,74-40,24-4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19.5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0,'2'1,"0"1,-1-1,1 0,-1 1,0-1,1 1,-1-1,0 1,0 0,0-1,0 1,0 0,0 0,0 0,-1 0,1 0,-1 0,0 0,1 0,-1 0,0 1,0-1,8 49,-3 0,-2 1,-3 0,-2-1,-2 1,-2 2,-14 90,9-71,2 1,3 47,5-115,1 0,-1 0,2-1,-1 1,0 0,1 0,0-1,1 1,-1 0,1-1,0 1,0-1,1 0,0 0,-1 0,2 0,-1 0,1-1,-1 1,1-1,0 0,1 0,-1 0,1-1,0 0,0 0,0 0,0 0,2 0,8 0,0-1,0 0,0-1,0-1,0 0,0-1,0-1,-1 0,1-1,0-1,-1 0,0-1,0 0,0-2,0 1,-1-1,4-4,30-17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19.8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1 142,'20'-4,"28"-7,27-5,30-8,21-3,12-4,-18 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20.0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 0,'0'28,"0"21,0 18,0 10,0 5,0 1,-2-2,-3-9,-3-9,-2-14,-3-14,2-19,3-11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2.4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87,'21'-11,"15"-4,16-2,12 2,7 4,0 1,-11 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20.3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 18,'16'-10,"14"3,14 6,10 10,8 11,0 9,-7 5,-9 3,-15 1,-25 1,-28-2,-32 1,-29-1,-23-1,-14-5,13-7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22.1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16,'0'-2,"3"-1,2-2,1-1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22.9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80,'236'-24,"56"8,-242 14,908-35,-763 36,-153 9,-34-9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26.4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1 360,'18'-27,"105"-190,-77 102,-46 115,0 0,0 1,0-1,0 0,0 0,0 1,0-1,0 0,0 0,0 1,0-1,0 0,0 0,0 1,0-1,1 0,-1 0,0 1,0-1,0 0,0 0,1 0,-1 1,0-1,0 0,0 0,1 0,-1 0,0 1,0-1,1 0,-1 0,0 0,0 0,1 0,-1 0,0 0,0 0,1 0,-1 0,0 0,0 0,1 0,-1 0,0 0,0 0,1 0,-1 0,0 0,0 0,1 0,-1 0,0-1,0 1,1 0,-1 0,0 0,0-1,1 27,-27 131,14-10,12 118,0-259,0 1,-1-1,0 1,0-1,-1 0,0 1,0-1,0 0,-1 0,1 0,-2 0,1-1,-1 1,1-1,-1 0,-1 0,1 0,-1-1,0 0,0 1,0-2,-1 1,1-1,-1 1,0-1,0-1,0 1,-3-1,70 3,291-19,-328 14,-15 1,0-1,1 0,-1 0,0-1,0-1,0 1,0-1,0-1,4-1,-2-5,-4-2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5:00.5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761 1,'-16'14,"-153"101,-4-6,-5-8,-15-4,161-76,58-18,77 22,-75-15,173 55,2-8,68 3,-269-59,22 3,-35-1,-13-4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5:19.38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1894 0,'-12'2,"0"0,0 1,1 0,-1 1,1 0,0 0,0 2,0-1,1 1,0 1,0 0,1 0,-1 1,2 0,-1 1,-6 8,7-9,-392 396,-643 596,799-775,230-210,31-18,-12 1,1-1,0 0,0-1,0 0,0 0,-1 0,0-1,0 1,0-1,0-1,-1 1,2-3,6-13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5:19.8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0,'22'46,"8"-10,2-1,1-1,1-2,2-2,20 13,399 279,4 4,-407-286,-2 3,-3 2,-1 2,-2 2,14 23,-19-3,-38-84,-4-6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5:21.3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93 376,'-2'-25,"14"-5,1 0,1 1,1 1,2 0,19-23,1-5,30-43,-67 99,1 0,0 0,-1 0,1 0,-1 0,1 0,-1 0,1 0,-1 1,1-1,-1 0,1 0,-1 0,1 0,-1 1,1-1,-1 0,1 1,-1-1,0 0,1 1,-1-1,1 0,-1 1,0-1,0 1,1-1,-1 1,0-1,0 1,1-1,-1 1,0-1,0 1,0-1,0 1,0-1,0 1,0-1,0 1,0-1,0 1,0-1,0 1,0 0,0-1,0 1,0-1,-1 1,1-1,0 1,0-1,-1 0,1 1,0-1,-1 1,2 4,5 68,-3-1,-4 1,-3 20,-12 27,-6 0,-4-1,-9 10,31-115,4-10,0-1,0 0,0 1,-1-1,0 0,0 1,0-1,0 0,0 0,-1 0,1 0,-1 0,0 0,0 0,0 0,0-1,0 1,-1-1,1 0,-1 1,1-1,-1 0,0-1,0 1,0 0,0-1,0 0,0 1,-1-1,-155 17,203-14,62-5,-9-1,-1 4,1 4,68 15,76 26,-221-42,-31 3,-15-6,12-3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23.5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26.33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1,'1'0,"-1"0,0 0,0 0,1 0,-1 1,0-1,0 0,0 0,1 0,-1 1,0-1,0 0,0 0,0 1,0-1,1 0,-1 0,0 1,0-1,0 0,0 1,0-1,0 0,0 0,0 1,0-1,0 0,0 1,0-1,0 0,0 0,0 1,0-1,-1 0,1 0,0 1,0-1,0 0,0 0,0 1,-1-1,1 0,0 0,0 0,0 1,-1-1,1 0,0 0,0 0,-1 0,1 0,0 1,0-1,-1 0,1 0,0 0,-1 0,1 0,0 0,0 0,-1 0,1 0,0 0,7 7,1 0,0-1,0 0,1 0,-1-1,1 0,0 0,1-1,-1-1,1 1,0-2,0 1,0-1,20 7,197 75,-196-76,1-1,0-1,0-2,0-1,31-1,87 10,-33 2,1-4,32-5,-122-5,2 2,1 1,-1 1,1 2,-1 0,22 10,-18-7,0-2,0 0,0-3,1-1,21-1,263 44,-22-28,-109 10,104-1,21-14,179 13,-392-25,94 0,44 12,-19-1,109-11,-150-2,674 0,-356-12,62-1,-189-19,-38 18,290 8,-373-18,-117 10,85 2,484 14,-41-27,407 13,-407 5,226 2,-561 7,-54 20,-265-20,-4 0,1-1,-1 1,0-1,0 0,1 0,-1 1,0-1,1 0,-1 0,0 0,1-1,-1 1,0 0,1 0,-1-1,0 1,0 0,1-1,-1 0,0 1,0-1,0 0,0 1,1-1,-1-1,2-6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3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0,'4'6,"0"0,0 1,0-1,-1 0,0 1,0 0,-1 0,1 0,-2 0,2 4,-1-1,30 197,-24-162,-7-45,0 0,-1 0,1 1,-1-1,1 0,-1 0,1 1,0-1,-1 0,1 0,-1 0,1 0,0 0,-1 0,1 0,-1 0,1 0,0-1,-1 1,1 0,-1 0,1 0,-1-1,1 1,-1 0,1-1,-1 1,1 0,-1-1,1 1,-1 0,1-1,-1 1,0-1,1 1,-1-1,0 1,1-1,-1 0,0 1,0-1,1 1,-1-1,0 1,0-1,0 0,0 1,0-1,0 1,0-1,0 0,0 0,0 0,71-221,-59 268,-10-31,0-1,1 0,1 1,0-1,1-1,0 1,4 4,-7-14,0 0,1 0,-1 0,1 0,0-1,0 1,1-1,-1 1,1-1,-1 0,1-1,0 1,0-1,0 0,1 0,-1 0,1 0,-1-1,1 1,-1-1,1 0,0-1,-1 1,4-1,94-20,-79 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26.9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5,'0'-5,"17"15,-16-9,455 245,-455-245,60 48,-59-47,-1-1,0 1,1 0,-1-1,0 1,0 0,0 0,0 0,0 0,0 0,-1 0,1 0,-1 0,1 0,-1 1,0-1,0 0,0 0,0 0,0 0,0 0,-1 1,1-1,-1 0,1 0,-1 0,0 0,0 0,0 0,0 0,0-1,0 1,-2 1,-5 5,0 0,-1-1,0 0,0-1,0 0,-1 0,0-1,-1 0,-9 3,-86 30,-2-4,-71 12,-3 1,93-21,23-5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28.0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3 165,'-2'33,"2"-1,1 1,2-1,1 1,2-1,1 0,1-1,2 0,1 0,11 21,-12-35,1 0,1 0,0-1,1-1,1 0,0-1,1 0,1-1,0-1,0 0,11 4,-17-10,0 0,1-1,0-1,-1 0,2 0,-1-1,0-1,1 1,-1-2,1 0,-1 0,1-1,0 0,-1-1,1-1,-1 0,1 0,-1-1,0 0,7-4,-7 1,0 0,-1-1,0 0,0 0,-1-1,0 0,0-1,-1 0,0 0,-1-1,0 0,0-1,-1 1,-1-1,0 0,0 0,-1-1,3-10,-2 2,0-1,-2 1,0-1,-1 0,-1 0,-1 1,-1-1,-1 0,0 0,-5-15,1 13,-2 0,0 0,-1 1,-1 1,-1-1,-1 2,-11-16,16 26,-1 0,0 1,0 0,-1 0,0 1,-1 0,0 0,0 1,0 0,-1 1,0 1,0-1,-1 2,1-1,-11-1,13 6,-1 0,0 1,0 0,1 0,-1 1,0 0,1 1,0 0,0 1,0 0,0 0,0 1,1 0,0 0,0 1,0 0,1 1,0-1,0 1,0 1,1-1,0 1,1 0,0 1,0-1,0 3,-89 167,56-89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30.4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72,'5'-7,"0"2,1-1,0 0,0 1,0 0,0 1,1-1,-1 1,1 0,1 1,-1 0,0 0,1 0,-1 1,1 0,0 1,0-1,-1 2,1-1,0 1,0 0,0 1,0-1,0 2,0-1,-1 1,1 0,-1 1,1 0,-1 0,0 1,0-1,0 2,-1-1,1 1,-1 0,0 0,0 0,-1-1,0 1,0 1,0-1,0 1,-1-1,0 1,-1 1,1-1,-1 0,0 1,0 0,-1-1,0 1,0 0,-1 0,0 1,0-1,-1 0,0 0,0 0,0 0,-1 1,0-1,-1 0,1 0,-1 0,-1-1,1 1,-1 0,0-1,-1 0,0 1,-2 2,-9 7,0-2,-1 0,0 0,-1-2,0 0,-1-1,0-1,-1 0,-13 4,58-12,5-5,0 0,0 2,0 2,15 1,-39-1,1 0,-1 0,1 1,-1 0,0 0,0 0,0 1,0 0,0 1,0-1,-1 1,0 0,1 1,-2 0,1 0,0 0,-1 1,0-1,-1 1,1 1,1 1,-4-3,-1-1,1 1,0-1,-1 1,0-1,0 1,-1 0,1-1,-1 1,0 0,0 0,0-1,-1 1,0 0,0-1,0 1,0 0,-1-1,0 0,0 1,0-1,0 0,-1 0,1 0,-1 0,0 0,-1 0,-8 9,-1 0,0 0,-1-2,0 1,0-2,-10 6,-6 1,0-1,-1-1,0-1,-1-2,-28 7,29-14,30-5,1-1,-1 1,1 0,-1 0,1 0,-1-1,1 1,-1 0,1 0,-1-1,1 1,-1-1,1 1,0 0,-1-1,1 1,-1-1,1 1,0-1,0 1,-1-1,1 1,0-1,0 1,0-1,-1 1,1-1,0 1,0-1,0 0,0 1,0-1,0 1,0-1,0 1,0-1,1 1,-1-1,0 0,0 1,0-1,1 1,-1-1,0 1,0-1,1 1,-1 0,1-1,-1 1,0-1,1 1,-1 0,1-1,-1 1,1 0,-1-1,1 1,-1 0,1 0,-1-1,1 1,19-21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30.7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27,'-21'-26,"21"26,0 0,0 1,0-1,0 0,0 0,0 1,0-1,1 0,-1 0,-1 1,1-1,0 0,0 0,0 1,0-1,0 0,0 0,0 1,0-1,0 0,0 0,0 1,-1-1,1 0,0 0,0 0,0 0,0 1,-1-1,1 0,0 0,0 0,-1 0,1 1,0-1,0 0,0 0,-1 0,1 0,0 0,0 0,-1 0,1 0,0 0,0 0,-1 0,1 0,0 0,0 0,-1 0,1 0,0 0,0 0,-1 0,1 0,0-1,0 1,-1 0,1 0,0 0,0 0,0 0,-1-1,1 1,0 0,0 0,0 0,0-1,3 27,-2-24,11 57,-3 1,-2 0,-3 0,-3 0,-4 42,-14 33,-4 99,20-228,0 0,0 0,1 0,0 0,1 0,-1 0,1 0,0 0,1 0,-1 0,1-1,0 1,1-1,-1 1,1-1,0 0,0 0,1 0,0 0,0-1,0 1,0-1,0 0,1 0,0-1,0 1,0-1,0 0,0-1,1 1,0-1,-1 0,4 1,5-3,1-1,0 0,0-1,-1-1,1 0,-1-1,1 0,-1-1,-1-1,1 0,-1-1,0-1,-1 0,1 0,-2-1,10-9,18-14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31.0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1 167,'18'-4,"24"-7,26-5,21-8,17-3,7-2,-3-1,-20 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31.2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192 0,'-4'26,"-7"20,-3 18,-1 13,-1 12,-3 9,1 3,0-1,2-5,1-6,0-10,3-11,2-15,2-17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31.55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82,'21'-12,"0"1,1 1,0 1,1 1,0 1,0 1,0 1,1 1,0 2,-1 0,14 1,-22-1,1 1,-1 0,1 1,-1 1,1 0,-1 1,0 1,1 1,-1 0,-1 0,1 2,-1 0,11 6,-23-11,1 1,-1-1,0 1,0-1,0 1,0 0,0 0,0 0,-1 0,1 0,-1 0,1 0,-1 0,0 1,0-1,0 1,0-1,0 1,-1-1,1 1,-1-1,1 1,-1 0,0-1,0 1,0-1,-1 1,1 0,-1-1,1 1,-1-1,0 1,0-1,0 1,0-1,0 0,0 1,-1-1,1 0,-11 10,0 0,-1-1,0 0,-1-1,0 0,-1-1,0-1,0 0,-1-1,0-1,0-1,0 0,-1-1,-3 0,-61 13,3-7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44.45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52.9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1,'-12'0,"-3"0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54.3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679 19,'0'0,"-1"0,1 0,-1 0,1 0,-1 1,1-1,-1 0,1 0,-1 0,1 0,-1-1,1 1,-1 0,1 0,-1 0,1 0,-1 0,1-1,-1 1,1 0,-1 0,1-1,-1 1,1 0,0-1,-1 1,1 0,0-1,-1 1,1 0,0-1,0 1,-1-1,1 1,0-1,0 1,0-1,-1 1,1-1,0 1,0-1,0 1,0-1,0 1,0-1,0 1,0-1,0 1,0-1,0 1,1-1,-1 1,0-1,0 1,0-1,1 1,-1-1,0 1,1 0,-118 57,15 1,3 4,2 4,-78 72,167-131,2-3,0 1,0 0,1 0,-1 0,1 1,1 0,-1 0,1 0,0 0,0 1,1-1,0 1,0 0,-1 3,4-8,0-1,0 0,0 1,0-1,1 0,-1 1,0-1,0 0,1 1,-1-1,1 0,-1 0,1 0,0 1,-1-1,1 0,0 0,0 0,0 0,0 0,0 0,0 0,0-1,0 1,0 0,0 0,0-1,0 1,1-1,-1 1,0-1,1 0,-1 1,0-1,1 0,53 3,-46-3,41 1,0 2,-1 2,1 3,38 11,74 17,1-7,34-3,-133-24,-48-4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3.5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300 34,'-14'-6,"1"1,-1 0,0 0,-1 1,1 1,-1 1,0 0,1 1,-1 0,0 1,0 1,0 0,1 1,-1 1,-3 1,15-4,0 1,0 0,0 0,-1 0,1 0,1 0,-1 1,0-1,0 1,0 0,1-1,-1 1,1 1,-1-1,1 0,0 1,0-1,0 1,0-1,1 1,-1 0,1 0,-1 0,1 0,0 0,0 0,1 0,-1 0,0 0,1 0,0 1,0-1,0 0,0 0,0 0,1 1,-1-1,1 0,0 0,0 0,0 0,1 0,-1 0,1 0,0 0,8 8,2 0,-1-1,1-1,1 0,0 0,0-2,1 1,0-2,0 1,0-2,14 4,177 65,-153-37,-51-36,0 0,0 0,0 0,-1 1,1-1,0 0,-1 0,1 1,-1-1,1 0,-1 1,0-1,0 0,1 1,-1-1,0 0,0 1,0-1,0 1,-1-1,1 0,0 1,-1-1,1 0,0 1,-1-1,0 0,1 0,-1 1,0-1,0 0,1 0,-1 0,0 0,0 0,0 0,0 0,0 0,-1-1,1 1,0 0,0 0,-1-1,-16 9,1-1,-2-1,1-1,-1-1,0 0,0-2,0 0,0-1,-13 0,9 0,-51 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55.31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1777 0,'-376'321,"-140"75,-326 221,809-591,24-15,18-16,13-12,4-6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55.57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0,'27'23,"30"21,30 19,27 15,22 9,15 7,7 1,-6-3,-12-5,-21-9,-28-7,-31-18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58.49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162 136,'-7'3,"-1"-1,1 2,0-1,0 1,0 0,0 1,1-1,-1 1,1 1,1-1,-1 1,1 0,0 0,0 1,1-1,-1 1,2 0,-1 0,1 1,0-1,0 1,1-1,-1 5,-9 47,2 0,3 1,2 0,3 50,1-82,2-1,1 1,1-1,1 1,3 7,-4-25,0 0,0-1,1 1,0-1,1 0,0 0,0 0,1-1,0 0,0 0,1 0,0-1,1 0,0 0,7 5,6-1,1 0,1-1,-1-2,1 0,1-1,-1-1,1-2,0 0,0-1,0-2,1 0,18-3,-34 1,-1 0,1-1,0 0,-1 0,1-1,-1 0,0 0,0-1,0 0,0 0,-1-1,0 0,1 0,-2-1,1 0,-1 0,0-1,0 1,-1-1,0-1,0 1,-1-1,0 0,1-2,10-26,-1-1,-2-1,-2 0,-1-1,-2 0,-2 0,-1 0,-2-40,-1 30,-2 1,-1-1,-8-31,8 63,-2 0,0 0,-1 0,-1 1,0-1,-1 1,-1 1,0 0,-2 0,1 0,-12-11,15 19,-2 0,1 1,-1 0,0 0,0 1,0 0,-1 0,0 1,0 0,0 1,0 0,-1 0,1 1,-1 0,0 0,0 1,1 1,-1 0,0 0,0 1,0 0,1 1,-1 0,1 0,-1 1,1 0,0 1,0 0,0 0,-5 4,-3 3,0 1,0 0,1 1,1 1,0 0,1 1,1 1,0 0,1 0,1 2,1-1,0 1,-7 19,-1 9,2 0,2 1,2 0,2 1,0 13,-5 69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2.4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1 139,'20'-4,"21"0,19 4,20 3,19 2,20 0,21-1,17-6,13-7,8-6,0-6,-7-1,-14 1,-21 2,-24 3,-26 3,-28 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2.8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 37,'-34'29,"36"-28,-1 0,0 0,0-1,0 1,0-1,1 1,-1-1,0 0,1 1,-1-1,0 0,0 0,1 0,-1 0,0 0,1 0,-1 0,0-1,1 1,-1 0,0-1,0 1,1-1,-1 1,0-1,0 0,0 1,0-1,0 0,0 0,1 0,26-30,-28 30,0 0,1 1,-1-1,1 0,-1 0,0 1,1-1,-1 0,0 0,0 0,0 1,0-1,1 0,-1 0,0 0,-1 0,1 0,0 1,0-1,0 0,0 0,-1 0,1 1,0-1,-1 0,1 0,-1 1,1-1,0 0,-1 0,0 1,1-1,-1 1,1-1,-1 1,0-1,1 1,-1-1,0 1,0-1,1 1,-1 0,0-1,0 1,0 0,0 0,-1 0,0 0,0 0,0 0,0 0,0 0,0 1,0-1,0 1,0-1,0 1,0 0,0 0,0 0,0 0,1 0,-1 0,0 0,1 1,-1-1,1 1,-1-1,1 1,0 0,-1-1,1 1,0 0,0 0,1 0,-1 0,0 0,0 1,-6 15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3.1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85 111,'2'2,"1"-3,2-7,1-6,-2-5,0-2,-6 0,-6 4,-4 7,-7 8,0 11,-1 8,4 8,4 3,12-2,16-5,19-9,5-5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1.2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121 215,'-6'3,"-1"-1,1 1,0 1,0-1,0 1,0 0,1 0,0 1,-1 0,2 0,-1 0,1 0,-1 1,1 0,1-1,-1 2,1-1,0 0,1 1,-1-1,1 1,-3 13,0-1,2 1,0 0,1 0,1 0,1 15,-1-19,1 0,1 0,1 0,0 0,0-1,2 1,0 0,1-1,0 0,1 0,1-1,0 0,1 0,1 0,0-1,1-1,0 1,3 1,-11-12,1 0,-1 0,1-1,-1 1,1 0,-1-1,1 1,0-1,0 0,0 0,0 0,0-1,0 1,0-1,0 1,0-1,0 0,0 0,0 0,0-1,1 1,-1-1,0 0,-1 1,1-1,0-1,0 1,0 0,0-1,-1 1,1-1,-1 0,1 0,-1 0,0 0,0 0,1-2,7-12,-1 0,-1-1,-1 0,-1 0,0 0,-1-1,-1 0,0 0,-2 0,0-1,-1-3,4-13,-2 0,-2 1,-1-1,-1 0,-2 0,-2 1,-1 0,-1 0,-2 0,-2 1,-8-17,19 47,-1 0,0 1,0-1,0 0,0 0,-1 0,1 1,-1-1,1 1,-1-1,0 1,0 0,0 0,0 0,-1 0,1 0,-1 0,1 0,-1 1,1-1,-1 1,0 0,0 0,1 0,-1 0,0 1,0-1,0 1,0-1,0 1,0 0,0 0,-1 0,-3 5,1 0,0 0,0 0,0 0,1 1,0 0,0 0,0 1,1-1,0 1,0 0,0 0,1 0,1 1,-1-1,1 1,-1 6,-5 9,1 1,2 0,0-1,2 1,0 1,2-1,0 0,2 1,1-1,1 0,0 0,2 0,1 0,3 4,13 21</inkml:trace>
  <inkml:trace contextRef="#ctx0" brushRef="#br0" timeOffset="487.431">550 1,'-1'22,"1"0,0-1,2 1,1 0,1-1,1 1,0 9,10 36,-3 1,-4 1,-2 0,-3 0,-4 0,-2 0,-10 50,19-148,0 0,3 0,0 0,1 1,2 1,1 0,2 0,0 2,2-1,-16 23,1 0,0 0,-1 1,2-1,-1 1,0-1,0 1,1 0,-1-1,1 1,0 0,-1 1,1-1,0 0,0 1,0 0,0 0,1 0,-1 0,0 0,0 1,1-1,-1 1,0 0,0 0,1 0,-1 0,0 1,1-1,-1 1,0 0,0 0,0 0,0 0,3 2,2 6,0 0,-1 0,-1 1,1 0,-1 0,-1 1,0-1,-1 1,0 0,0 1,-1-1,-1 0,0 1,0 0,-1 0,-1-1,0 1,-1 10,-1-14,1 0,-1 0,-1 0,1-1,-1 1,0-1,-1 0,0 0,0 0,-1 0,1-1,-2 0,1 0,-1 0,1 0,-1-1,-1 0,1 0,-1-1,0 0,0 0,0 0,-1-1,1 0,-1-1,0 0,1 0,-1 0,0-1,0 0,0-1,0 0,-8 0,15 0,-1 1,1-1,0 1,0-1,-1 0,1 1,0-1,-1 0,1 0,0 0,-1 0,1 0,0 0,-1 0,1-1,0 1,-1 0,1-1,0 1,0-1,-1 1,1-1,0 0,0 1,0-1,0 0,0 0,0 0,0 0,0 0,0 0,0 0,1 0,-1 0,0 0,1-1,-1 1,1 0,-1 0,1-1,0 1,-1 0,1-1,0 1,0 0,0-1,0 1,0 0,0-1,0 1,1 0,-1-1,0 1,1 0,-1 0,1-2,11-13</inkml:trace>
  <inkml:trace contextRef="#ctx0" brushRef="#br0" timeOffset="838.592">1351 402,'-3'0,"-9"-3,-1 0,1 2,0-1,-1 2,1-1,0 2,-1-1,1 2,0 0,0 0,0 1,0 1,0 0,-2 1,11-1,-1 1,1-1,0 1,0-1,1 1,-1 0,1 0,0 0,0 0,1 0,0 1,0-1,0 0,0 1,1-1,0 1,0-1,0 0,1 1,0-1,0 0,0 1,1-1,-1 0,1 0,0 0,1 0,1 2,3 4,1 0,0 0,1-1,0-1,1 0,0 0,0 0,1-1,0-1,0 0,1-1,0 0,0 0,0-1,1-1,0 0,9 1,27 12,-47-16,0-1,0 0,0 1,0-1,0 1,1 0,-2-1,1 1,0 0,0 0,0 0,0 1,0-1,-1 0,1 1,-1-1,1 1,-1 0,0-1,1 1,-1 0,0 0,0 0,0 0,0 0,-1 0,1 0,0 0,-1 0,1 0,-1 0,0 0,0 1,-4 2,0 1,0-1,0 0,-1-1,0 1,0-1,0 0,-1 0,1 0,-1-1,0 0,-4 2,-1 1,-40 20,-1-2,-1-2,-21 4,18-8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4.6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301 118,'0'-10,"-7"-60,7 67,-1 1,0 0,1 0,-1 0,0 1,0-1,0 0,-1 0,1 0,0 1,-1-1,1 1,-1-1,1 1,-1 0,0-1,0 1,0 0,1 0,-1 0,0 0,0 1,0-1,0 1,0-1,-1 1,1-1,0 1,0 0,0 0,0 0,-10 3,1 0,0 1,0 0,0 1,0 0,1 0,0 1,0 1,0 0,1 0,0 1,1 0,-1 0,1 1,1 0,0 1,-4 7,2-6,1 0,0 1,0 0,2 0,-1 0,2 1,0 0,0 0,1 2,3-12,0-1,1 0,-1 0,1 1,0-1,0 0,0 0,0 1,0-1,1 0,-1 0,0 1,1-1,0 0,0 0,-1 0,1 0,0 0,1 0,-1 0,0 0,1 0,-1-1,1 1,-1 0,1-1,0 1,-1-1,1 0,0 1,0-1,0 0,0 0,0-1,0 1,1 0,-1-1,0 1,5 0,0 0,-1 0,1-1,0 1,0-2,-1 1,1-1,0 0,-1 0,1-1,-1 0,4-1,1-2,-1-1,0 0,0 0,0-1,-1-1,0 1,0-2,-1 1,0-1,0 0,-1-1,-1 0,1 0,-1 0,-1-1,0 0,-1 0,0 0,0 0,-2-1,1 1,-1-1,-1 0,0 0,-1-8,0 61,0-32,1 0,0 0,0 0,1 0,0-1,0 1,1-1,0 1,1-1,0 0,0-1,1 1,0-1,0 1,0-1,1-1,0 1,1-1,-1 0,1-1,0 1,1-1,-1-1,1 1,5 1,15 1,-2-2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4.9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68,'24'19,"76"123,-26-31,-50-87,-23-24,-1 0,1 0,-1 1,1-1,-1 0,1 0,-1 0,1 0,-1 0,1 0,0 0,-1 0,1 0,-1 0,1 0,-1 0,1 0,-1-1,1 1,0 0,-1 0,1-1,-1 1,0 0,1-1,-1 1,1 0,-1-1,1 1,-1-1,0 1,1 0,-1-1,0 1,1-1,-1 1,0-1,0 1,0-1,1 0,-1 1,0-1,0 1,0-1,0 1,0-1,0 1,0-1,0 0,0 1,0-1,0 1,-1-1,14-216,-13 216,1-13,0 0,2 1,-1-1,2 0,0 1,0 0,4-7,-8 19,1 1,-1-1,0 0,1 0,-1 0,0 1,1-1,-1 0,1 1,-1-1,1 0,0 1,-1-1,1 1,0-1,-1 1,1-1,0 1,0-1,-1 1,1 0,0-1,0 1,0 0,-1 0,1 0,0 0,0 0,0-1,0 1,-1 1,1-1,0 0,0 0,0 0,0 0,-1 1,1-1,0 0,0 1,0-1,-1 0,1 1,0-1,-1 1,1-1,0 1,-1 0,1-1,-1 1,1 0,26 37,-26-36,16 30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5.8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0 294,'14'-12,"-2"-1,0-1,0 0,-2 0,0-1,0 0,-1-1,-1 0,-1-1,0 1,-1-1,2-11,-13-29,5 56,0-1,0 1,-1 0,1 0,-1 0,1-1,-1 1,1 0,-1 0,1 0,-1 0,0 0,0 0,0 0,0 0,1 0,-1 1,0-1,0 0,0 1,-1-1,1 0,0 1,0-1,0 1,0 0,-1-1,1 1,0 0,0 0,-1 0,1-1,0 1,0 1,-1-1,1 0,0 0,0 0,0 1,-1-1,1 0,0 1,-1 0,-3 3,0 0,1 1,-1 0,1 0,0 0,0 0,1 0,0 1,0 0,0-1,0 1,1 0,0 1,0-1,1 0,0 1,0-1,0 5,-1 1,1 0,0 0,1 0,0-1,1 1,0 0,1 0,0 0,1-1,1 2,-3-8,1 0,0 0,0 0,1 0,0-1,0 1,0-1,0 0,0 0,1 0,0 0,0-1,0 1,0-1,1 0,-1 0,1-1,-1 1,1-1,0 0,0 0,0-1,4 1,0 0,-1-2,1 1,0-1,-1 0,1-1,0 0,-1 0,1-1,-1 0,0 0,1-1,-1 0,0-1,0 1,-1-2,1 1,-1-1,0 0,0 0,-1-1,0 0,0-1,5-5,0-1,-1-1,-1 0,0 0,0-1,-2 0,0 0,0-1,-2 0,0 0,-1 0,2-15,-6 4,-3 40,0-1,0 1,1-1,1 1,0 0,1 0,0 0,1-1,1 1,0 0,0-1,2 1,-1-1,4 7,-5-16,0 1,1-1,-1 0,1 0,0 0,0 0,0 0,0 0,0-1,1 0,-1 1,1-1,-1-1,1 1,0 0,0-1,0 0,0 0,0 0,0 0,0-1,0 1,0-1,0 0,0 0,0-1,1 1,-1-1,0 0,2-1,7-2,-1 0,0 0,0-1,0-1,-1 0,1-1,-1 0,-1 0,3-4,-5 5,-1-1,0 0,0 0,0-1,-1 0,0 0,-1 0,0-1,0 0,-1 0,0 0,0-1,-1 1,-1-1,1 0,0-8,-3 18,1-1,-1 0,0 0,1 0,-1 0,0 0,1 0,-1 0,0 0,0 0,0 0,0 0,0 0,0 0,0 0,0 0,0 0,-1 1,1-1,0 0,-1 0,1 0,-1 0,1 0,-1 0,1 0,-1 1,1-1,-1 0,0 0,1 1,-1-1,0 1,0-1,1 0,-1 1,0-1,0 1,0 0,0-1,0 1,0 0,0 0,0-1,0 1,0 0,1 0,-1 0,0 0,0 0,0 0,0 0,0 1,0-1,0 0,0 0,0 1,0-1,0 1,0-1,1 1,-1-1,0 1,0-1,0 1,1 0,-1 0,-3 5,1 0,0 0,1 0,0 0,0 0,0 0,0 1,1-1,0 1,1-1,-1 1,1 0,1-1,-1 1,1-1,0 1,1-1,-1 1,1-1,1 0,-1 0,2 2,2-2,1-1,-1 0,1 0,0-1,0 0,1 0,-1-1,1 0,0 0,0-1,0 0,0 0,0-1,0 0,1 0,-1-1,0 0,1-1,-1 0,0 0,0-1,0 0,5-1,-6 2,-1 1,0-1,1 0,-1 0,0-1,1 1,-1-2,0 1,0-1,0 1,-1-2,1 1,-1-1,0 1,0-1,0-1,0 1,-1-1,1 0,-1 0,-1 0,1-1,-1 1,0-1,0 0,0 0,-1 0,0 0,0 0,0-2,-2-1,0 1,-1 0,0-1,-1 1,0 0,0 0,0 0,-1 0,0 0,-3-5,6 13,0 0,0-1,0 1,0-1,0 1,0 0,0-1,0 1,0 0,0-1,0 1,0 0,0-1,-1 1,1-1,0 1,0 0,0-1,0 1,-1 0,1 0,0-1,0 1,-1 0,1-1,0 1,0 0,-1 0,1 0,0-1,-1 1,1 0,0 0,-1 0,1 0,0-1,-1 1,1 0,-1 0,1 0,0 0,-1 0,1 0,0 0,-1 0,1 0,-1 0,1 0,0 1,-1-1,1 0,0 0,-1 0,1 0,0 1,-1-1,1 0,0 0,-1 0,1 1,0-1,0 0,-1 1,1-1,0 0,0 1,0-1,0 0,-1 1,-4 28,4-12,0 0,1 0,1 0,0 0,2 0,3 13,-5-24,1 0,0-1,0 1,1 0,0-1,0 0,0 0,0 0,1 0,0 0,0 0,0-1,1 0,-1 0,1 0,0-1,0 1,1-1,-1-1,6 3,6 0,1-2,0 0,0-1,0-1,0-1,0 0,0-1,0-1,0-1,0-1,11-3,-16 4,55-11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1:52.8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10211 6235,'-13'-60,"-2"1,-3 1,-3 0,-2 2,-15-26,28 59,-197-409,119 188,-36-84,-149-227,234 474,-4 2,-3 2,-4 3,-3 1,-7-3,-49-40,-5 6,-61-44,23 21,67 60,-3 4,-2 4,-10 0,-307-172,-136-44,432 228,-3 6,-1 4,-2 5,-15 2,-197-33,-258-17,383 68,0 9,-1 9,1 9,0 8,-165 39,163-15,3 10,2 8,3 10,-185 91,200-64,6 7,3 8,6 8,-80 77,134-100,4 4,4 5,5 4,5 5,5 4,-74 128,-176 400,295-555,-75 157,10 6,11 4,6 24,-43 254,19 37,67-320,-59 309,-32 531,114-663,19 1,34 261,108 364,-108-898,46 291,20-4,31 41,228 565,-248-808,28 33,36 80,-122-252,5-2,4-2,51 70,50 30,8-7,26 10,-130-139,4-2,1-2,4-4,2-3,2-2,9 0,-43-33,1-2,1-1,0-2,1-2,0-1,1-3,0-1,4-1,256 45,-152-23,138 8,-184-31,1-4,-1-6,0-3,3-6,446-82,304-53,-171 42,-464 78,532-95,121 28,-416 18,-292 47,-65 13,-13 6,-1-5,0-4,-2-3,73-32,27-37,-5-7,48-43,-187 116,0-3,-2-1,-1-2,-2-2,-2-1,-1-1,10-18,38-59,-6-4,-4-3,-6-2,-6-4,42-129,193-689,-56 127,-148 497,-14-4,13-178,-42 28,-15-316,-42 385,-60-378,38 552,-10 2,-10 2,-9 2,-21-25,-18 1,-23-22,11 25,-250-513,336 712,-1 0,-3 2,-2 1,-2 2,-1 1,-28-24,42 50,-1 2,0 0,-1 2,-1 1,0 0,0 2,-15-4,16 5,-64-33,47 17</inkml:trace>
  <inkml:trace contextRef="#ctx0" brushRef="#br0" timeOffset="1536.168">1990 1957,'-8'30,"3"-42,3 5,0 0,0 1,-1 0,0-1,0 1,-1 0,1 1,-1-1,-1 1,1-1,-1 1,0 0,0 1,0-1,-1 1,1 0,-1 1,0-1,0 1,0 0,-1 1,1-1,-1 1,0 1,1-1,-1 1,0 0,0 1,0-1,0 1,1 1,-1-1,0 1,0 1,0-1,1 1,-1 0,1 0,0 1,-5 2,1 4,1 0,-1 1,2 0,-1 0,2 1,-1 0,1 0,1 1,0 0,1 0,0 0,1 1,0 0,1 0,0 0,1 0,1 0,0 0,1 0,0 1,1-1,0 0,2 1,-3-6,0 0,1 0,0-1,1 1,0 0,0 0,1-1,-1 0,2 1,-1-1,1 0,0-1,0 1,1-1,0 1,0-1,1-1,-1 1,1-1,1 0,-1 0,1-1,-1 0,1 0,0-1,1 1,-1-2,0 1,4 0,5-4,-1 0,1-1,-1-1,0 0,0-2,0 1,0-2,-1 0,0 0,0-2,-1 1,1-2,-2 0,1 0,-2-1,5-5,36-28,-1-2,-3-3,-2-1,-2-3,-2-1,14-27,-18 6,-37 73,-1 1,1-1,-1 0,1 0,-1 1,0-1,1 0,-1 0,0 0,0 1,0-1,0 0,0 0,1 0,-2 0,1 0,0 1,0-1,0 0,0 0,0 0,-1 0,1 1,0-1,-1 0,1 0,-1 0,1 1,-1-1,1 0,-1 1,1-1,-1 0,0 1,1-1,-1 1,0-1,1 1,-1 0,0-1,0 1,0-1,1 1,-1 0,0 0,0 0,0-1,0 1,0 0,-45 12,33-6,-1 1,1 1,0 0,1 1,0 0,0 1,1 1,1-1,-1 2,2-1,-1 1,2 1,0 0,0 0,1 1,1-1,0 1,1 1,1-1,0 1,1 0,0 0,1 0,1 0,0 0,1 1,2 7,-2-19,1 0,0 0,0-1,0 1,0-1,1 1,-1-1,1 1,0-1,0 0,0 0,1 0,-1 0,1 0,-1 0,1-1,0 0,0 1,0-1,0 0,1 0,-1 0,1-1,-1 1,1-1,-1 0,1 0,0 0,-1-1,1 1,0-1,0 0,0 0,-1 0,1 0,0-1,0 1,-1-1,2-1,8-4,-1 0,1-1,-2-1,1 0,-1-1,0 0,-1 0,0-1,-1-1,0 0,0 0,-1 0,-1-1,0-1,-1 1,3-8,0 2,-2-1,0 0,-1 0,-1-1,-1 1,0-1,-2 0,0 0,-1-7,-4 13,-3 31,2 7,1 1,0 0,2-1,1 1,1 0,2 0,0-1,1 1,1-1,2 0,2 5,-7-24,0 0,0 1,1-1,0 0,0-1,0 1,0 0,1-1,0 0,0 0,0 0,0 0,1-1,-1 1,1-1,0 0,0-1,0 1,0-1,1 0,-1 0,1-1,-1 0,1 1,-1-2,1 1,0-1,-1 0,3 0,33-11,-3-7</inkml:trace>
  <inkml:trace contextRef="#ctx0" brushRef="#br0" timeOffset="2088.75">2738 1703,'5'-6,"-1"2,1-1,0 0,1 1,-1 0,1 0,-1 1,1 0,0 0,0 0,1 0,-1 1,1 0,-1 1,1-1,-1 1,1 1,0-1,0 1,-1 0,1 0,0 1,-1 0,1 1,0-1,-1 1,2 1,2 2,-1 1,0 0,0 1,-1 0,0 0,0 1,0 0,-1 1,-1-1,1 1,-1 0,-1 1,0 0,0-1,-1 2,0-1,-1 0,0 1,-1-1,0 1,0 0,-1 1,10 63,-3 1,-4 0,-3 4,8 109,-8-169,2 0,0-1,1 0,1 0,1 0,1-1,3 8,-7-20,0 0,1 0,-1 0,1-1,0 0,0 1,1-1,-1-1,1 1,0-1,1 0,-1 0,1 0,-1-1,1 0,0 0,0 0,1-1,-1 0,0 0,1-1,-1 0,3 1,-3-3,1 1,-1-1,0 0,0 0,0-1,0 0,0 0,0 0,-1-1,1 0,-1 0,1 0,-1-1,0 0,-1 0,1 0,-1 0,1-1,-1 0,-1 0,1 0,-1 0,1 0,-2-1,1 0,-1 1,1-1,-1 0,-1 0,0 0,1 0,-2 0,1-1,-1 1,0 0,0 0,-1-1,1 1,-2-1,-2-16,-1-1,-2 1,0 0,-1 0,-2 1,0 1,-1-1,-2 2,0-1,-1 2,0 0,-2 0,0 2,-16-13,12 9,-2 2,0 0,-1 1,-1 1,-1 2,0 0,-1 2,-1 0,0 2,0 1,-1 1,0 2,-1 1,-17-2,-29 12,75-4,1 1,-1-1,0 0,0 0,1 1,-1-1,0 0,0 1,0-1,0 0,1 0,-1 1,0-1,0 0,0 1,0-1,0 0,0 1,0-1,0 0,0 1,0-1,0 0,0 1,0-1,0 0,0 1,0-1,0 0,-1 1,1-1,0 0,0 1,0-1,-1 0,1 0,0 1,0-1,0 0,-1 0,1 1,0-1,-1 0,1 0,0 0,0 0,-1 1,1-1,0 0,-1 0,1 0,0 0,-1 0,1 0,0 0,-1 0,1 0,0 0,-1 0,1 0,0 0,-1 0,1 0,0 0,-1 0,1-1,0 1,28 7,0-9,-1-2,1-1,-1-1,0-1,0-1,-1-2,0 0,-1-2,0-1,15-11,62-34,-7 1</inkml:trace>
  <inkml:trace contextRef="#ctx0" brushRef="#br0" timeOffset="2428.559">4396 1221,'0'14,"0"13,0 14,0 9,0 4,4 3,7-3,5-8,3-8,0-9,0-9,-5-12,-3-8</inkml:trace>
  <inkml:trace contextRef="#ctx0" brushRef="#br0" timeOffset="2655.537">4303 981,'-12'-2,"4"5,9 8,17 8,18 6,3-2</inkml:trace>
  <inkml:trace contextRef="#ctx0" brushRef="#br0" timeOffset="3273.969">5011 1315,'-34'-5,"-143"-10,173 15,0 0,-1 1,1 0,0 0,0 1,0-1,0 1,1-1,-1 1,0 1,1-1,-1 0,1 1,0 0,-1-1,2 1,-1 1,0-1,0 0,1 1,0-1,0 1,0 0,0 0,0-1,1 1,0 0,0 1,0-1,0 0,0 4,-1 3,0 0,1 1,0-1,1 0,0 1,0-1,2 0,-1 1,1-1,1 0,0 0,1 0,0-1,0 1,1-1,1 0,-1 0,7 6,-10-13,0-1,0 0,0 0,1 0,-1-1,1 1,-1 0,1-1,0 0,-1 0,1 0,0 0,0 0,0 0,0-1,0 1,0-1,0 0,0 0,0 0,0 0,0-1,0 1,0-1,0 0,-1 1,1-1,0-1,0 1,-1 0,1-1,0 1,-1-1,2-1,7-6,0 1,-1-1,-1-1,1 0,-2 0,1-1,0-2,11-22,-2-1,-1-1,-2 0,-1-1,-2-1,-2 0,-2 0,-1-1,-2 0,-2 0,-1-1,-3 1,-1 0,-7-39,5 36,-2 0,-3 0,-1 1,-1 0,-3 1,-1 0,-8-10,-7 6,29 44,0 0,0 1,1-1,-1 0,0 0,0 0,0 1,0-1,0 0,0 1,-1-1,1 1,0 0,0-1,0 1,0 0,-1-1,1 1,0 0,0 0,-1 0,1 0,0 0,0 0,0 1,-1-1,1 0,0 1,0-1,0 1,0-1,0 1,0-1,0 1,0 0,0-1,0 1,0 0,0 0,0 0,-4 6,0 0,0 1,1 0,0 0,0 0,1 0,0 0,1 1,0-1,-1 7,-6 28,2 0,2 1,1 0,3 0,1 0,3-1,1 1,9 35,-7-48,2 0,1 0,1-1,2-1,1 0,1 0,2-1,1-1,0-1,2 0,2-2,12 13,-22-26,1 0,1-1,0-1,0 0,1 0,0-2,1 0,14 6,-22-11,0 1,0-2,0 1,0-1,1 0,-1 0,0-1,0 0,1 0,-1 0,0-1,0 0,0-1,0 0,0 0,0 0,0-1,-1 0,1 0,4-4,1-5,0 1,-1-2,-1 0,0 0,-1-1,0 0,-1 0,-1-1,0 0,-1 0,-1-1,0 0,-1 0,-1 0,-1 0,0 0,-1-1,0 1,-1-1,-2 0,3 7,-1 0,-1-1,0 1,0 0,-1 0,0 0,-1 0,0 1,-1-1,0 1,0-1,-1 1,0 0,4 8,0 0,0 0,1 0,-1-1,0 1,0 0,0 0,0 0,-1 0,1 0,0 1,0-1,0 0,-1 1,1-1,0 0,-1 1,1 0,-1-1,1 1,0 0,-1 0,1-1,-1 1,1 0,-1 1,1-1,0 0,-1 0,1 0,-1 1,1-1,0 1,-1-1,1 1,0 0,-1-1,1 1,0 0,0 0,-34 49,30-38,1 0,1 0,0 1,1-1,0 1,1 0,1-1,0 1,0 0,1-1,2 6,-2-11,0 0,1 0,0-1,0 1,1 0,0-1,0 1,1-1,-1 0,1 0,1-1,-1 1,1-1,0 0,0 0,0 0,1-1,0 0,0 0,0 0,2 0,8 1,1-1,0-1,0 0,0-1,0-1,1-1,-1 0,0-1,0-1,1 0,-2-2,1 0,0 0,-1-2,8-3,47-16</inkml:trace>
  <inkml:trace contextRef="#ctx0" brushRef="#br0" timeOffset="3860.687">6027 1048,'-11'-4,"-1"0,1 1,-1 0,1 1,-1 0,0 1,1 0,-1 1,0 1,0 0,1 0,-1 1,0 0,1 1,0 1,0 0,0 0,0 1,0 0,1 1,0 0,0 1,1 0,-9 8,12-8,1 1,0-1,0 1,0 0,1 0,0 1,1-1,0 1,0 0,1 0,0 0,0 0,1 0,0 1,1-1,0 1,0-8,0 0,0 0,1 1,-1-1,0 0,1 0,-1 0,1 0,0 0,0 0,0 0,0-1,0 1,0 0,1 0,-1-1,0 1,1-1,-1 1,1-1,0 1,-1-1,1 0,0 0,0 0,0 0,0 0,0-1,0 1,0 0,0-1,0 1,2-1,2 0,-1 0,1 0,0 0,0-1,0 0,-1 0,1-1,0 1,-1-1,1 0,3-3,7-5,0 0,-1-1,0 0,-1-1,0-1,-1 0,-1-1,0 0,-1-1,0 0,-1-1,-1 0,-1-1,0 0,-1 0,-1-1,-1 0,0 0,0-5,-6 32,0-1,0 1,1-1,1 0,-1 1,1-1,1 1,-1-1,2 0,-1 0,1 0,0 0,0-1,1 1,0-1,1 0,0 0,0 0,0 0,1-1,0 0,0 0,0-1,1 0,2 2,1-2,1 0,0-1,-1 0,1-1,1 0,-1-1,0 0,1-1,-1 0,1-1,-1 0,1-1,-1 0,0-1,1 0,-1-1,0 0,2-2,7-2,0-1,0-2,-1 1,-1-2,0-1,0 0,-1-1,0-1,4-6,-2 0,-2-1,0-1,-1 0,-2-1,0-1,-1 0,-2-1,-1 0,0-1,-2 0,-1 0,-1-1,1-13,0-20,-2-1,-3 0,-2 0,-3 0,-7-31,6 54,-1 1,-2 0,-1 0,-2 1,-2 0,-9-19,20 51,-1 1,0-1,0 0,0 1,-1 0,1-1,-1 1,0 0,0 0,0 0,0 1,-1-1,1 1,-1 0,1 0,1 1,-1 0,1 1,0 0,0 0,0-1,0 1,0 0,-1 1,1-1,0 0,0 1,0-1,0 1,0 0,0-1,0 1,0 0,0 0,0 0,0 1,0-1,1 0,-1 1,1-1,-1 1,1 0,-1-1,1 1,0 0,-12 15,2 1,0 0,1 1,1 0,1 0,0 1,0 6,-13 40,3 0,3 2,2-1,4 2,3-1,2 1,4 5,0-51,1 1,0-1,2 0,1 0,1 0,1 0,0-1,2 0,1 0,1-1,0 0,2-1,0 0,1-1,1 0,1-1,8 7,35 22</inkml:trace>
  <inkml:trace contextRef="#ctx0" brushRef="#br0" timeOffset="4608.797">4236 3173,'-18'-14,"12"44,40 239,-17-161,6 0,30 87,-52-190,1 4,1 1,0-1,0 0,1 0,0 0,1-1,0 1,0-1,0 0,1-1,1 1,-1-1,1 0,0-1,2 1,-7-6,1 0,-1 0,1 0,-1 0,1-1,-1 1,1-1,0 0,-1 0,1 0,0 0,-1 0,1-1,-1 1,1-1,-1 0,1 1,-1-1,1 0,-1-1,0 1,1 0,-1-1,0 1,0-1,0 0,0 1,0-1,0-1,48-63,-49 64,24-43,-1 2</inkml:trace>
  <inkml:trace contextRef="#ctx0" brushRef="#br0" timeOffset="4887.052">3981 3628,'21'-7,"20"-9,19-8,15-10,11-10,5-9,-3-3,-6 3,-13 6,-18 13</inkml:trace>
  <inkml:trace contextRef="#ctx0" brushRef="#br0" timeOffset="5385.409">4878 3628,'-5'13,"1"17,6 14,9 11,7 12,8 8,6 8,2 5,2 1,-2 0,-6-5,-7-5,-7-11,-6-17</inkml:trace>
  <inkml:trace contextRef="#ctx0" brushRef="#br0" timeOffset="5666.761">4784 3868,'-3'-5,"0"0,0 0,1-1,0 1,0 0,0-1,1 0,0 1,0-1,0 0,1 0,-1 0,2 1,-1-1,1 0,-1 0,1 0,1 1,-1-1,1 1,0-1,1 1,-1 0,1-1,0 1,0 1,1-1,-1 0,1 1,2-2,9-4,0 1,0 1,0 0,1 1,0 1,1 1,0 0,-1 1,1 1,1 0,-1 1,0 1,14 1,-27 0,1-1,-1 1,0 0,0 0,1 1,-1-1,0 1,0 0,0 0,0 0,0 1,0 0,0-1,0 1,-1 1,1-1,0 0,-1 1,0 0,0-1,0 2,0-1,0 0,-1 0,1 1,-1-1,0 1,0 0,0 0,0 0,0 3,-3 3,0 0,-1 0,0 0,0 0,-1-1,0 1,-1-1,0 0,-1 0,0 0,0-1,-1 1,0-1,0-1,-1 1,0-1,-1 0,1-1,-1 1,-5 2,-44 24,42-33,9-8</inkml:trace>
  <inkml:trace contextRef="#ctx0" brushRef="#br0" timeOffset="5922.102">5318 3280,'18'-16,"18"-14,14-9,7-5,3-1,-3 4,-10 9,-13 11</inkml:trace>
  <inkml:trace contextRef="#ctx0" brushRef="#br0" timeOffset="6105.639">5439 3468,'13'-7,"19"-11,17-14,16-13,14-11,6-4,-11 8</inkml:trace>
  <inkml:trace contextRef="#ctx0" brushRef="#br0" timeOffset="6295.133">6174 3026,'-2'3,"1"1,0-1,-1 0,1 0,0 1,0-1,1 1,-1-1,1 1,-1-1,1 1,0-1,1 1,-1-1,1 1,-1-1,1 0,0 1,0-1,1 0,-1 1,1-1,-1 0,1 0,0 0,0 0,0-1,1 1,-1-1,1 1,0 0,6 0,-1-1,1 0,0 0,0-1,-1-1,1 1,0-1,0-1,0 1,0-2,-1 1,1-1,0 0,-1-1,0 0,1-1,-1 1,-1-1,1-1,0 0,-1 0,0 0,0-1,-1 0,0 0,3-4,-2 4,-1 0,0-1,0 0,-1 0,0 0,0-1,0 1,-1-1,0 0,-1-1,0 1,0-1,-1 1,0-1,0 0,-1 0,0 0,-1 0,0 0,0 0,-1 1,0-1,-1 0,0 0,0 0,-1 1,0-1,0 1,-1 0,0 0,-1 0,0 0,-2 0,-1 0,1 0,-2 1,1-1,-1 2,-1-1,1 2,-1-1,0 1,0 0,0 1,-11-2,16 4,-1 0,1 1,-1-1,1 2,-1-1,1 0,-1 1,0 0,1 1,-1-1,1 1,-1 0,1 0,-1 1,1-1,-1 1,1 1,0-1,0 1,0 0,1 0,-1 0,1 0,-1 1,1 0,-1 1,-1 4,1 1,-1 0,2 1,-1-1,2 1,-1-1,1 1,1 0,0 1,1-1,0 0,0 0,1 1,1-1,0 2,4 53</inkml:trace>
  <inkml:trace contextRef="#ctx0" brushRef="#br0" timeOffset="10975.714">5331 6194,'-19'23,"0"0,2 1,0 1,2 0,-1 4,-4 7,-234 407,244-434,16-33,-4 17,19-82,-20 87,2-1,-1 1,0-1,0 1,1 0,-1 0,1 0,-1 1,1-1,0 1,0-1,0 1,0 0,0 0,0 0,0 0,0 1,0-1,0 1,1 0,-1 0,0 0,0 0,0 1,0-1,1 1,-1 0,0 0,14 0,254 5,-256-4,1 0,-1 1,0 0,0 1,0 1,0 0,-1 1,2 2,-15-8,-1 0,1 1,-1-1,1 0,0 0,-1 0,1 1,-1-1,1 0,-1 0,1 0,0 0,-1 0,1 0,-1 0,1 0,0 0,-1-1,1 1,-1 0,1 0,-1 0,1-1,0 1,-1 0,1-1,-1 1,1 0,-1-1,0 1,1-1,-1 1,1-1,-1 1,0 0,1-1,-1 0,0 1,0-1,1 1,-1-1,0 1,0-1,0 0,0 1,0-1,0 1,0-1,0 1,0-2,-3-31,-50-31,-84-212,62 171,83 135,41 85,89 179,-138-295,0 1,0 0,0 0,0-1,1 1,-1 0,0 0,0-1,0 1,1 0,-1 0,0 0,0 0,1 0,-1-1,0 1,0 0,1 0,-1 0,0 0,1 0,-1 0,0 0,1 0,-1 0,0 0,0 0,1 0,-1 0,0 0,1 0,-1 0,0 0,0 0,1 1,-1-1,0 0,0 0,1 0,-1 0,0 1,0-1,1 0,-1 0,0 0,0 1,0-1,0 0,1 0,-1 1,0-1,0 0,0 1,0-1,0 0,0 0,0 1,0-1,0 0,0 1,0-1,0 0,0 1,2-28,-5-8,-2 1,-2 0,0 1,-3-1,0 2,-2-1,-2 1,-10-17,-1 5,58 102,127 214,-150-245,-9-22,-8-16,-69-158,76 169,0 0,0-1,0 1,0-1,0 1,0-1,0 1,0-1,0 1,0-1,0 1,0-1,0 1,0 0,-1-1,1 1,0-1,0 1,0-1,-1 1,1 0,0-1,-1 1,1 0,0-1,-1 1,1 0,0 0,-1-1,1 1,-1 0,1 0,-1 0,1-1,0 1,-1 0,1 0,-1 0,1 0,-1 0,1 0,-1 0,1 0,-1 0,1 0,-1 0,1 0,0 0,-1 0,1 1,-1-1,1 0,-1 0,1 1,0-1,-1 0,1 0,-1 1,1-1,0 1,-8 31,5-16,-3 1</inkml:trace>
  <inkml:trace contextRef="#ctx0" brushRef="#br0" timeOffset="14143.691">5091 6743,'0'0,"1"0,-1 0,1 0,-1 0,1 1,-1-1,0 0,1 0,-1 0,1 0,-1 1,0-1,1 0,-1 0,0 1,1-1,-1 0,0 1,1-1,-1 0,0 1,0-1,1 1,-1-1,0 0,0 1,0-1,0 1,1-1,-1 1,0-1,0 0,0 1,0-1,0 1,0-1,0 1,0-1,0 1,-1-1,1 0,0 1,0-1,0 1,0-1,-1 1,1-1,0 0,0 1,-1-1,1 0,0 1,0-1,-1 0,1 1,-1-1,1 0,0 0,-1 1,1-1,0 0,-1 0,1 0,-1 0,1 0,-1 1,1-1,-1 0,1 0,36 5,252-2,-284-3,0 1,0-1,-1 1,1-1,0 1,0 0,-1 0,1 1,0-1,-1 1,0 0,1 0,-1 0,0 0,1 1,-18 4,-103-30,61 8,24 8,0 1,0 2,0 1,-1 2,-10 1,42 0,1 0,-1-1,0 1,1 0,-1 0,1 0,-1-1,0 1,1 0,-1 0,0 0,1 0,-1 0,1 0,-1 0,0 0,1 0,-1 1,0-1,1 0,-1 0,1 0,-1 1,0-1,1 0,-1 1,1-1,-1 0,1 1,-1-1,1 1,-1-1,1 1,0-1,-1 1,1-1,0 1,-1-1,1 1,0 0,0-1,-1 1,1 0,0-1,0 1,0-1,0 1,0 0,0-1,0 1,0 0,0-1,0 1,0 0,6 2,0 0,-1-1,1 0,0 0,0 0,0 0,0-1,0 0,0-1,1 1,2-1,2 1,50 1,0-3,0-2,58-11,-90 10,-28 4,1 1,-1-1,1 0,-1 0,0 0,1 0,-1 0,1 0,-1-1,1 1,-1 0,0-1,1 1,-1-1,0 1,1-1,-1 0,0 0,0 0,0 1,1-1,-1 0,0 0,0 0,0-1,-1 1,1 0,0 0,0 0,-1-1,1 1,0 0,-1-1,0 1,1-1,-1 1,0 0,1-1,-1 1,0-1,0 1,0-1,-1 1,1-1,0 0,-57-99,-122-166,160 220,16 63,-54 286,5-45,52-257,0 0,0-1,0 1,-1 0,1 0,0 0,0-1,0 1,0 0,-1 0,1 0,0 0,0 0,-1 0,1-1,0 1,0 0,0 0,-1 0,1 0,0 0,0 0,-1 0,1 0,0 0,0 0,-1 0,1 0,0 0,-1-33,1 32,-1-21,0 1,2-1,0 1,2-1,0 1,1 0,2 0,0 0,1 0,1 1,0 0,2 1,1 0,-1 17,-14 23,-9 15,-2-1,-1 0,-2-2,-2 0,-19 26,20-42,87-135,24 47,-84 64,-1 0,1 0,-1 0,-1-1,0 0,0-1,0 1,-1-1,0 0,-1 0,0-1,0 1,-1-1,-1 0,1 0,0-8,0-18,22 60,249 378,-271-395,1-3,-1 1,0 0,0-1,-1 1,0 1,1-1,-2 0,1 0,-1 1,1-1,-2 1,1-1,0 3,-3-7,1 0,-1 0,1 0,-1 0,0-1,1 1,-1 0,0-1,1 1,-1-1,0 0,1 0,-1 0,0 0,0 0,0 0,1 0,-1 0,0-1,1 1,-1 0,0-1,1 0,-1 1,0-1,1 0,-1 0,1 0,-1 0,1 0,-105-45,30 30,0 3,-1 3,-51 1,124 9,0 0,0 0,-1 0,1 0,0 0,0 1,-1 0,1 0,0 0,0 0,0 1,0 0,0 0,0 0,1 0,-2 1,-3 3,0-1,0 0,-1-1,1 1,-1-2,0 1,0-1,-9 1,4 1,1 1,1 0,-1 0,1 2,0-1,0 1,-4 5,10-9,7-4,-1 1,0-1,1 0,-1 0,0 0,1 0,-1 0,0 0,1 1,-1-1,0 0,0 0,1 0,-1 1,0-1,0 0,1 0,-1 1,0-1,0 0,0 1,1-1,-1 0,0 1,0-1,0 0,0 1,0-1,0 0,0 1,0-1,81-96,3-15,148-181,-190 251,-49 58,-65 86,72-102,0-1,0 1,0-1,0 1,1-1,-1 0,0 1,0-1,0 1,0-1,0 1,1-1,-1 1,0-1,0 1,1-1,-1 0,0 1,1-1,-1 0,1 1,-1-1,0 0,1 1,-1-1,1 0,-1 0,1 1,-1-1,0 0,1 0,-1 0,1 0,-1 0,1 0,-1 0,1 0,-1 0,1 0,-1 0,1 0,-1 0,1 0,-1 0,1 0,-1-1,1 1,-1 0,1 0,-1 0,0-1,1 1,-1 0,1-1,-1 1,19 0,-8 5,1 1,-1 0,-1 1,0 0,0 1,0 0,-1 0,0 1,0 0,-1 1,0 0,-1 0,0 0,1 4,154 264,-162-278,0 0,0 0,0-1,0 1,0 0,-1 0,1 0,0 0,0 0,0 0,0 0,-1-1,1 1,0 0,0 0,0 0,-1 0,1 0,0 0,0 0,0 0,-1 0,1 0,0 0,0 0,-1 0,1 0,0 0,0 0,0 1,0-1,-1 0,1 0,0 0,0 0,0 0,-1 0,1 0,0 1,0-1,0 0,0 0,0 0,0 0,-1 1,1-1,0 0,0 0,-6-3,-9-2</inkml:trace>
  <inkml:trace contextRef="#ctx0" brushRef="#br0" timeOffset="17983.466">5412 7679,'-1'0,"1"-1,-1 1,0 0,0 0,1 0,-1 0,0 0,0 0,0 0,1 0,-1 1,0-1,0 0,1 0,-1 1,0-1,0 0,1 1,-1-1,0 0,1 1,-1-1,0 1,1 0,-1-1,1 1,-1-1,1 1,-1 0,1-1,0 1,-1 0,1-1,0 1,-1 0,1 0,0-1,0 1,0 0,0 0,0 0,0-1,0 1,0 0,0 0,0 0,0-1,0 1,1 0,-1 0,0-1,0 1,1 0,-1-1,1 1,-1 0,1-1,-1 1,1 0,-1-1,1 1,-1-1,1 1,0 0,23 2,1 0,0-1,-1-2,1 0,11-3,13 0,11 1,-21-2,1 1,0 2,-1 1,1 3,-1 1,0 2,0 1,0 2,-1 2,0 2,31 15,-41-10,0 1,-2 1,-1 2,0 0,-2 2,-1 0,0 2,14 24,24 41,-5 4,-2 5,-21-41,14 22,-4 3,-3 1,-5 1,-3 2,-4 1,15 89,-33-54,-6-1,-5 1,-5-1,-6 0,-5-1,-17 48,3 17,-36 333,43-277,-11-3,-10-1,-12 2,37-172,-3-1,-3-2,-22 40,34-79,0 0,-2 0,-1-2,-2 0,0-2,-1 0,-1-1,-2-1,-12 9,26-23,1-1,-1 1,0-2,-1 0,1 0,-1 0,0-1,0-1,-1 0,1-1,-1 0,1-1,-1 0,1 0,-4-2,13 1,-5-1,-1 1,1-1,-1 1,1 0,-1 1,1 0,0 0,-1 0,1 1,0 0,0 1,0 0,-4 2,-135 77,-65 38,194-111,13-16,19-27,139-206,-115 185,48-67,-87 122,0 0,0 1,0-1,0 0,0 0,0 1,0-1,0 0,0 0,0 1,1-1,-1 0,0 0,0 1,0-1,0 0,0 0,0 1,0-1,1 0,-1 0,0 0,0 1,0-1,1 0,-1 0,0 0,0 0,0 1,1-1,-1 0,0 0,0 0,1 0,-1 0,0 0,0 0,1 0,-1 0,0 0,0 0,1 0,-1 0,0 0,0 0,1 0,-1 0,0 0,0 0,1 0,-1 0,0 0,0-1,1 1,-1 0,0 0,0 0,0 0,-4 24,-38 19,8-16,-55 118,60-91,7-15,-18 34,-3-2,-27 30,66-95,2-4,1 1,-1-1,1 1,-1-1,0 0,0 1,0-1,-1 0,1 0,0-1,-1 1,1 0,-1-1,0 0,1 1,-3-1,5-2,-1 1,1-1,-1 0,1 0,0 0,-1 0,1 0,0 0,0 0,0 1,-1-1,1 0,0 0,0 0,0 0,0 0,1 0,-1 0,0 0,0 0,1 0,-1 0,0 0,1 1,-1-1,1 0,-1 0,1 0,-1 1,1-1,0 0,-1 1,1-1,0 0,-1 1,1-1,0 1,1-1,64-22,-44 18,144-46,-121 34,1 3,1 1,0 2,0 3,22-1,-125-20,46 20,0 0,0 0,1-1,0-1,1 1,0-1,1 0,0-1,1 0,0 0,1-1,0 1,-1-6,-9-18,-12-22,26 57,0 1,0-1,0 1,-1-1,1 1,0 0,0 0,0-1,0 1,0 0,0 0,0 0,-1 0,1 1,0-1,0 0,0 0,0 1,0-1,0 0,0 1,0-1,0 1,0 0,0-1,0 1,0 0,0-1,0 1,1 0,-1 0,0 0,1 0,-1 0,0 0,1 0,-1 0,1 0,-1 0,1 0,-1 1,-153 211,145-203,0 2,14-20,180-279,-169 266,-11 20,-11 14,-47 80,-5-3,-47 56,92-129,8-12,8-10,14-20,1 1,2 0,0 1,2 1,19-15,-30 35,-22 22,-108 117,118-137,1 0,-1 0,1 0,-1 0,1 0,-1 1,1-1,-1 0,1 0,-1 0,1 1,-1-1,1 0,-1 1,1-1,-1 0,1 1,0-1,-1 0,1 1,0-1,-1 1,1-1,0 1,0-1,-1 1,1-1,0 1,0-1,0 1,0-1,-1 1,1-1,0 1,0-1,0 1,0 0,0-1,0 1,1-1,-1 1,0-1,0 1,0-1,0 1,1-1,-1 1,0-1,1 1,-1-1,0 1,1-1,-1 0,0 1,1-1,-1 1,1-1,-1 0,1 0,-1 1,0-1,1 0,0 1,138-48,10 32,-94 14,-54 1,-1 0,1 0,0 0,0 0,0 0,0 0,0 0,0 0,0-1,0 1,-1 0,1-1,0 1,0 0,0-1,-1 1,1-1,0 1,-1-1,1 0,0 1,-1-1,1 0,0 1,-1-1,1 0,-1 0,0 1,1-1,-1 0,0 0,1 0,-1 0,0 0,0 1,0-1,0 0,0 0,0 0,0 0,0 0,0 0,0 0,0 0,0 1,-1-1,1 0,0 0,-1 0,1 0,-1 1,1-1,-1 0,1 0,-1 1,1-1,-1 0,0 1,1-1,-1 1,0-1,0 1,1-1,-1 1,0-1,-88-67,47 61,26 12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6.8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17,'0'-1,"5"-15,1 19,-1 75,8 46,-11-119,0 0,0 0,0 0,0 0,1 0,0 0,0-1,0 1,0-1,1 0,0 0,0 0,0-1,0 1,0-1,1 0,-1 0,1-1,0 1,0-1,2 1,1-1,1 0,0 0,0 0,0-1,0 0,0-1,0 0,0 0,0-1,0-1,0 1,0-1,-1-1,1 1,-1-2,1 1,-1-1,0 0,0-1,-1 0,1 0,-1-1,0 1,3-5,-2 2,0 0,-1 0,0 0,0-1,-1 0,0 0,0-1,-1 0,-1 0,0 0,0 0,-1-1,0 0,0 1,-2-1,1 0,-1 0,-1 0,0-11,-6 2,7 21,-1-1,0 0,0 0,0 1,0-1,0 0,0 0,0 0,0 1,-1-1,1 0,0 0,0 0,0 1,0-1,0 0,0 0,0 0,0 1,0-1,-1 0,1 0,0 0,0 0,0 0,0 1,-1-1,1 0,0 0,0 0,0 0,-1 0,1 0,0 0,0 0,0 0,-1 0,1 0,0 0,0 0,0 0,-1 0,1 0,0 0,0 0,0 0,-1 0,1 0,0 0,-1 12,1 1,0-1,1 0,0 0,1 0,1 0,0 0,0 0,1 0,1-1,0 0,0 0,1 0,1 0,0-1,0 0,1-1,5 6,-7-9,1 0,0 0,1-1,0 0,0 0,0-1,0 0,0 0,1-1,0 0,7 1,13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7.2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26,'22'38,"1"0,2-2,2 0,20 19,-45-52,0 0,0 0,0-1,1 1,-1-1,1 0,-1 1,1-1,0 0,-1 0,1-1,0 1,0-1,0 1,1-1,-1 0,0 0,0-1,1 1,-1-1,0 1,1-1,-1 0,0 0,1-1,-1 1,1-1,-1 1,0-1,0 0,0 0,1-1,-1 1,0-1,0 0,13-12,0-1,-1 0,-1-1,-1-1,0 0,-1-1,-1-1,3-7,38-56,-39 67,-13 15,1 0,-1 0,1 0,-1 1,1-1,0 0,-1 0,1 1,-1-1,1 0,-1 1,0-1,1 1,-1-1,1 0,-1 1,0-1,1 1,-1-1,0 1,1-1,-1 1,0 0,0-1,0 1,0-1,1 1,-1-1,0 1,0 0,0-1,0 1,0-1,0 1,0 0,-1-1,1 1,0-1,0 1,0-1,-1 1,1-1,0 1,0-1,-1 1,1-1,0 1,-1-1,1 1,-1-1,1 1,-1-1,1 0,-1 5,-3 19,2 0,0 0,2 0,1 0,1 4,-2-20,2-1,-1 0,1 1,0-1,0 0,1-1,0 1,0 0,0-1,1 1,0-1,1 0,-1 0,1-1,0 0,0 1,1-2,0 1,1 1,12 2,1 0,-1-1,1-1,0-1,0-1,1-1,-1 0,1-2,0 0,-1-1,1-1,0-1,0-1,65-5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34.8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181 1,'-7'0,"0"-1,-1 2,1-1,0 1,0 0,0 0,0 1,0 0,0 0,0 1,0 0,1 0,-1 1,1-1,0 1,0 1,1-1,-1 1,1 0,0 0,0 1,1-1,-1 1,1 0,1 0,-1 1,1-1,0 1,0 0,1-1,0 1,0 0,1 1,0-1,0 0,0 0,1 0,0 1,1-1,0 0,0 0,0 0,1 0,0 0,0 0,1 0,0 0,2 3,-1-4,1 0,0-1,0 0,0 1,0-2,1 1,0-1,0 0,0 0,1 0,-1-1,1 0,0-1,-1 1,1-1,1 0,-1-1,2 0,8 2,0-1,1-1,-1-1,1-1,-1 0,1-1,0-1,5-2,-1 0,0-2,0-1,0 0,-1-1,-1-2,20-12,-30 17,-1 0,0-1,-1 0,1 0,-1-1,-1 0,1-1,-2 1,1-1,-1-1,0 1,-1-1,0 0,-1 0,0-1,-1 1,2-7,-4 14,0 0,-1 0,1 0,-1 0,0 0,1 0,-1 0,-1 0,1 0,0 0,-1-1,1 1,-1 0,0 0,0 1,-1-1,1 0,0 0,-1 0,-1-1,-13 22,12-5,0 0,1 0,1 0,0 0,1 0,1 1,0-1,1 0,0 0,1 0,0 1,1-2,1 4,-2-9,1 1,0-1,0 0,0 0,1 0,0-1,0 0,0 1,1-1,0 0,1-1,-1 0,1 0,0 0,0 0,1-1,-1 0,1 0,0-1,0 0,0 0,0 0,4 0,-1-2,0 0,0 0,0-1,0 0,1-1,-1 0,0-1,0 0,-1 0,1-1,0-1,-1 1,0-2,0 1,0-1,0 0,-1-1,0 0,0-1,0 1,-1-1,0-1,0 0,-1 0,0 0,-1 0,1-1,-2 0,1 0,-1 0,-1-1,0 1,0-1,0 0,0-10,2-74,-12 88,5 26,3-12,0 0,1-1,0 1,0-1,1 1,0-1,0 0,1 0,0 0,0 0,0-1,1 0,0 0,1 0,-1 0,1-1,0 0,0 0,1-1,-1 1,5 0,11 8,1-2,1 0,-1-2,2-1,23 5,35 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31.3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160 148,'3'14,"0"15,0 12,-1 7,0 3,2-2,1-5,1-5,-1-10</inkml:trace>
  <inkml:trace contextRef="#ctx0" brushRef="#br0" timeOffset="440.739">1 1,'100'8,"-39"-5,-1 3,0 3,0 2,-1 2,15 8,-66-19,1 1,-1 0,1 0,-1 1,0 0,-1 0,1 1,-1 0,0 0,0 1,0 0,-1 0,0 0,0 1,0 0,-1 0,0 1,0-1,-1 1,0 0,-1 0,0 1,0-1,0 1,-1 1,-2 7,-1 0,0 0,-1 1,-1-2,-1 1,-1 0,0-1,-1 1,0-1,-4 5,-7 22,10-6,7-36,1-1,-1 1,0 0,1-1,-1 1,1 0,-1-1,0 1,1-1,-1 1,1-1,-1 1,1-1,0 1,-1-1,1 1,0-1,-1 0,1 1,0-1,-1 0,1 0,0 0,-1 1,1-1,0 0,0 0,-1 0,1 0,0 0,0 0,-1 0,1-1,0 1,0 0,-1 0,1 0,0-1,-1 1,1 0,0-1,-1 1,1-1,-1 1,1-1,0 1,15-10,-1 0,0-1,0 0,-1-2,0 1,-1-2,-1 1,0-2,-1 0,0 0,-1-1,-1 0,4-10,14-29,-18 53,-8 22,-1-17,-3 58,6 84,-2-141,0 1,0-1,0 1,1-1,-1 1,1-1,0 0,1 0,-1 0,0 0,1 0,0-1,0 1,0-1,1 1,-1-1,1 0,1 1,15 6</inkml:trace>
  <inkml:trace contextRef="#ctx0" brushRef="#br0" timeOffset="747.915">1057 228,'0'14,"2"0,-1 0,2 0,0 0,0 0,2-1,-1 1,2-1,0-1,0 1,1-1,1 0,0 0,1-1,0 0,0-1,1 0,1 0,0-1,0 0,9 5,-18-13,0 0,0 1,0-1,0 0,1 0,-1 0,0 0,0-1,1 1,-1 0,1-1,-1 0,0 1,1-1,-1 0,1-1,-1 1,1 0,-1-1,0 1,1-1,-1 1,0-1,1 0,-1 0,0 0,0-1,0 1,0 0,0-1,0 0,0 1,-1-1,1 0,-1 0,1 0,-1 0,1 0,-1 0,1-1,3-12,-1 0,0 0,-1-1,0 1,-1 0,-1-1,-1 0,0 1,-1-3,3-50,16-19,-18 84,1 0,0 1,0-1,1 0,-1 1,0-1,1 1,0-1,-1 1,1 0,0 0,0 0,0 0,1 0,-1 0,0 0,1 1,-1-1,1 1,-1 0,1 0,0 0,0 0,-1 0,1 0,0 1,0 0,2-1,14 5</inkml:trace>
  <inkml:trace contextRef="#ctx0" brushRef="#br0" timeOffset="1285.036">1497 509,'18'-7,"0"-1,0-1,-2-1,1 0,-1-1,0 0,-1-2,-1 0,0 0,0-1,-2-1,0 0,0-1,-1 0,-2-1,4-7,-11-41,-3 63,1 1,-1-1,1 1,-1 0,0-1,0 1,1 0,-1-1,0 1,0 0,0 0,0 0,-1 0,1 0,0 0,0 0,0 0,-1 0,1 1,-1-1,1 0,0 1,-1-1,1 1,-1 0,1-1,-1 1,1 0,-1 0,0 0,1 0,-1 0,1 0,-1 1,1-1,-1 0,1 1,-1-1,1 1,0 0,-1-1,-6 5,1 0,0 1,0 0,0 0,1 0,0 1,0 0,0 0,1 0,0 1,0-1,1 1,0 1,1-1,0 0,0 1,0 0,1 0,1-1,-1 1,2 0,-1 0,1 1,1 5,0-7,0-1,1 1,-1-1,2 0,-1 0,1 1,0-2,1 1,-1 0,1-1,1 1,-1-1,1 0,0-1,0 1,1-1,0 0,0 0,0-1,0 0,1 0,0 0,-1-1,1 0,1 0,-1-1,0 0,1 0,-1-1,1 0,-1 0,1-1,-1 1,1-2,0 1,-1-1,1 0,-1-1,0 0,1 0,5-3,-7 3,0-1,0 0,-1-1,1 1,-1-1,1 0,-1 0,0-1,-1 1,1-1,-1 0,0 0,0-1,0 0,-1 1,0-1,0 0,-1 0,1-1,0-2,16-137,-14 82,-5 62,0 0,-1 0,2 0,-1 1,0-1,0 0,0 0,1 1,-1-1,1 0,0 1,-1-1,1 0,0 1,0-1,0 1,0-1,0 1,0 0,1-1,-1 1,0 0,1 0,-1 0,0 0,1 0,0 0,-1 0,1 0,-1 1,1-1,0 1,0-1,-1 1,1 0,1-1,4 0,1-1,-1 1,1 1,0-1,-1 1,1 1,-1-1,1 1,0 0,-1 1,0 0,1 0,-1 1,0 0,0 0,0 0,-1 1,1 0,-1 1,0-1,0 1,-1 0,1 1,-1-1,0 1,0 0,-1 0,0 1,0-1,0 2,7 119,-11-76,0-46,0-1,0 0,1 0,-1 0,1 0,0 0,1 0,-1 0,1 0,-1 0,1 0,0-1,0 1,1-1,-1 1,1-1,0 0,0 0,0 0,0 0,0-1,0 1,1-1,0 0,-1 0,1 0,0-1,0 1,0-1,0 0,0 0,98 5,-49-12</inkml:trace>
  <inkml:trace contextRef="#ctx0" brushRef="#br0" timeOffset="1939.227">2875 68,'-22'-1,"1"0,-1 2,1 0,-1 1,1 2,0 0,0 1,0 1,1 1,0 1,0 0,1 2,0 0,-6 6,22-15,0 1,0-1,1 1,-1 0,0 0,1 0,0 0,-1 1,1-1,0 1,0-1,1 1,-1 0,0-1,1 1,0 0,-1 0,1 0,0 1,1-1,-1 0,1 0,-1 0,1 0,0 1,0-1,0 0,1 0,-1 1,1-1,-1 0,1 0,0 0,1 0,-1 0,0 0,1 0,0 0,-1-1,1 1,1 1,15 7,0 0,0-2,1 0,0-1,1 0,0-2,0 0,11 1,11 4,-28-7,-5-3,1 2,-1-1,0 1,0 0,0 1,-1 0,1 0,-1 1,0 0,0 1,0 0,-1 0,2 2,-8-5,0 0,-1-1,1 1,-1 0,0 0,1-1,-1 1,0 0,-1 0,1 0,0-1,-1 1,0 0,1 0,-1-1,0 1,0-1,-1 1,1-1,-1 1,1-1,-1 0,0 0,1 1,-1-1,0-1,-1 1,1 0,0 0,0-1,-1 1,1-1,-1 0,1 0,-1 0,-1 1,-21 12,0-1,0-1,-1-1,0-1,-1-1,0-2,-15 2,-6-8,48-2,0 1,-1-1,1 0,0 1,-1-1,1 0,0 0,0 1,0-1,0 0,0 1,0-1,0 0,0 0,0 1,0-1,0 0,0 0,0 1,0-1,1 0,-1 1,0-1,1 0,-1 1,0-1,1 0,-1 1,1-1,-1 1,1-1,-1 1,1-1,0 1,-1-1,1 1,-1 0,1-1,0 1,-1 0,1-1,17-11,0 0,0 1,1 1,1 0,0 2,0 0,0 1,1 1,20-3,-41 9,6-2,-1 0,1 0,-1 0,1 1,0 0,-1 0,1 0,0 1,0-1,0 2,-1-1,1 0,0 1,0 0,-1 1,1-1,0 1,-1 0,0 1,1-1,-1 1,0 0,0 0,-1 1,1-1,2 4,-4-3,-1 0,1 0,0 0,0 0,1 0,-1-1,1 0,0 1,0-1,0-1,0 1,0 0,1-1,-1 0,1 0,-1 0,1-1,0 0,2 1,6 0,1-1,0 0,-1-1,1-1,0 0,-1-1,1 0,-1-1,1 0,-1-1,0-1,0 0,-1-1,0 0,0-1,5-4,-12 8,-1-1,0 1,0-1,-1 0,1-1,-1 1,0-1,0 1,0-1,0 0,-1 0,0 0,0 0,-1-1,1 1,-1-1,0 1,0 0,-1-1,0 1,0-1,0 0,-1 1,1-1,-1 1,-1 0,1-1,-1 1,0 0,0 0,0 0,-1 0,0 0,0 1,0-1,0 1,-1-1,0 1,0 1,0-1,0 0,0 1,-1 0,0 0,1 0,-1 1,0-1,-1 1,-1 0,2 1,0 0,1 1,-1 0,0 0,0 0,1 0,-1 1,0 0,1 0,-1 0,1 1,-1-1,1 1,0 0,0 0,0 1,0-1,0 1,0 0,0 0,1 0,0 1,-1-1,1 1,1-1,-1 1,0 0,1 0,0 1,0-1,0 0,1 1,-1-1,1 1,0-1,0 1,1 0,-1 0,1-1,0 1,0 0,1-1,-1 1,1 0,0-1,0 1,1-1,0 2,48 54,-18-38</inkml:trace>
  <inkml:trace contextRef="#ctx0" brushRef="#br0" timeOffset="2352.936">3450 549,'-6'-44,"2"0,3 0,1-1,2 1,6-31,-7 70,-2 3,1 0,0 0,0 0,0 1,1-1,-1 0,0 0,1 0,-1 0,1 0,0 0,-1 1,1-1,0 0,0 0,0 1,0-1,1 1,-1-1,0 1,1-1,-1 1,1 0,-1 0,1 0,-1 0,1 0,0 0,0 0,-1 0,2 0,92 32,88 46,-179-76,0 1,1 0,-1 0,0 0,0 1,-1 0,1-1,0 1,-1 0,0 1,0-1,0 1,0-1,0 1,-1 0,1 0,-1 0,0 0,-1 0,1 1,-1-1,1 0,-1 1,-1-1,1 1,0 3,-4 2,0 0,0-1,0 1,-1-1,-1 0,0 0,0 0,-1 0,-3 4,-33 63,41-74,1 0,-1 0,1-1,-1 1,1 0,0 0,-1 0,1-1,0 1,0 0,0 0,1 0,-1 0,0-1,1 1,-1 0,1 0,-1-1,1 1,0 0,0-1,0 1,0-1,0 1,0-1,0 1,0-1,1 0,-1 1,0-1,1 0,-1 0,1 0,0 0,-1 0,1-1,0 1,-1 0,1-1,0 1,79 4,-47-10,1-1,-1-1,0-2,-1-2,0 0,-1-3,0 0,7-6,31-21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7.8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417 755,'-12'-180,"9"-125,4 184,-1-28,-12 449,2 63,10-346,1-1,1 1,1-1,1 1,0-1,0 0,2 0,3 5,-6-15,0 1,1-2,-1 1,1 0,1-1,-1 0,1 0,0 0,0 0,0-1,1 0,-1 0,1 0,0-1,0 0,1 0,-1 0,1-1,-1 0,1-1,3 1,-4-1,1 0,-1 0,0-1,1 0,-1-1,1 1,-1-1,0-1,1 1,-1-1,0 0,0 0,0-1,-1 0,1 0,0 0,-1-1,0 1,0-1,0 0,0-1,-1 0,0 1,2-4,16-23</inkml:trace>
  <inkml:trace contextRef="#ctx0" brushRef="#br0" timeOffset="284.239">96 313,'-18'3,"-8"2,0 3,6 5,15 2,22 1,30-2,30-4,28-3,24-5,13-4,-2 0,-13 1,-28 2</inkml:trace>
  <inkml:trace contextRef="#ctx0" brushRef="#br0" timeOffset="953.583">818 929,'11'-41,"-2"0,-1-1,-2 0,-3 0,-1 0,-2-19,-4 41,5 20,8 9,2-2,0 0,1 0,-1-1,1-1,0 0,1 0,-1-1,1-1,0 0,9 0,16 6,-31-9,0 1,0 1,0-1,-1 1,1 0,0 1,-1-1,0 1,0 1,0-1,0 1,0 0,-1 0,0 1,1 0,-2 0,1 0,-1 0,1 1,-2-1,1 1,0 0,-1 0,0 1,0 1,-4 88,-3-29,4-65,0 0,1 0,-1 0,1 0,-1 0,1 0,0 0,0 0,0 0,0 0,1 0,-1 0,0 0,1-1,-1 1,1-1,-1 1,1-1,0 0,0 1,0-1,-1 0,1 0,0 0,0-1,1 1,-1 0,0-1,0 1,0-1,0 0,0 0,1 0,-1 0,79-4,-79 4,34-6,0-2,-1-1,0-2,0-2,-2-1,1-1,-2-2,23-15,-12-6,-42 37,0 0,0 0,0 0,-1 0,1-1,0 1,-1 0,1 0,-1-1,1 1,-1 0,1-1,-1 1,0 0,0-1,0 1,0-1,0 1,0 0,0-1,0 1,0 0,-1-1,1 1,0 0,-1-1,1 1,-1 0,0 0,1-1,-1 1,0 0,0 0,0 0,0 0,0 0,0 0,-7-4,0 2,0-1,0 1,0 0,-1 1,1 0,-1 0,0 1,1 0,-1 1,0-1,0 2,1-1,-1 1,0 1,1 0,-1 0,1 0,-1 1,0 1,2-2,0 0,0 0,0 1,0 0,0 0,1 1,-1 0,1 0,0 0,1 1,-1 0,1 0,0 0,0 1,0-1,1 1,0 1,0-1,0 0,1 1,0 0,0 0,1 0,1-4,1 0,0 0,0-1,0 1,0 0,1-1,-1 1,1 0,-1-1,1 1,0-1,0 1,0-1,0 1,1-1,-1 0,1 1,-1-1,1 0,0 0,0 0,0 0,0-1,0 1,0 0,1-1,-1 0,0 1,1-1,-1 0,1 0,-1 0,1-1,0 1,1 0,98 9,-87-11,-1-1,0 0,0-1,0 0,0-1,0-1,-1 0,0 0,0-2,0 0,-1 0,0-1,0 0,-1-1,0-1,-1 0,0 0,0-1,-1 0,0 0,1-5,-9 16,0-1,-1 0,1 0,0 0,0 0,-1 0,1 0,-1 0,1 0,-1 0,1-1,-1 1,1 0,-1 0,0 0,0 0,0-1,0 1,0 0,0 0,0-1,0 1,0 0,0 0,-1 0,1 0,-1-1,1 1,-1 0,1 0,-1 0,1 0,-1 0,0 0,0 0,1 0,-1 0,0 0,0 1,-3 1,1 2,-1-1,1 0,0 1,0-1,0 1,0 0,0 0,1 0,-1 1,1-1,0 0,0 1,0 0,1-1,-1 1,1 0,0 0,0 0,0 0,0 0,1 4,-1-5,0 1,1 0,0 0,0 0,0 0,0 0,1 0,-1-1,1 1,0 0,0 0,0-1,1 1,-1-1,1 1,0-1,0 1,0-1,1 0,-1 0,1 0,0 0,-1-1,1 1,0-1,1 1,-1-1,0 0,2 0,8 4,-1 0,1-2,0 1,0-2,0 0,1 0,10 0,27 2</inkml:trace>
  <inkml:trace contextRef="#ctx0" brushRef="#br0" timeOffset="13131.913">2582 634,'-256'105,"252"-103,0 0,0-1,0 1,1 1,-1-1,1 0,-1 1,1 0,0 0,0 0,0 0,1 0,-1 1,1-1,0 1,0 0,0-1,0 1,1 0,-1 0,1 0,0 0,0 1,1-1,-1 0,1 0,0 0,0 1,2-2,1 0,0 0,0 0,0 0,1-1,-1 1,0-1,1 0,0 0,-1 0,1 0,0-1,0 0,0 1,0-1,0-1,0 1,1-1,0 1,2 0,58 10,-48-10,0 1,0 1,0 1,0 0,-1 1,1 1,-1 1,-1 0,11 6,-23-11,-1 0,1 0,0 0,-1 0,1 0,-1 1,1-1,-1 1,0 0,0-1,0 1,-1 0,1 0,-1 0,1 0,-1 1,0-1,0 0,-1 0,1 1,-1-1,1 0,-1 1,0-1,0 1,-1-1,1 0,-1 1,0-1,1 0,-1 1,-1-1,1 0,0 0,-1 0,0 0,1 0,-1-1,-2 3,-5 2,-1 0,0 0,-1-1,1 0,-1-1,0 0,-1-1,1 0,-1-1,0 0,0-1,0 0,0-1,0 0,0-1,0 0,-7-2,15 2,-1 0,0 0,0-1,0 0,0 0,0 0,1-1,-1 1,0-1,1 0,-1 0,1-1,0 1,0-1,0 0,0 0,0-1,-2-2,6 5,0 0,0 0,0 0,0 0,0 0,0 0,1 0,-1 0,0 0,1 0,-1 0,0 0,1 0,-1 0,1 0,0 0,-1 0,1 0,0 1,-1-1,1 0,0 0,0 1,0-1,0 1,-1-1,1 1,0-1,0 1,0-1,0 1,0 0,0-1,0 1,0 0,1 0,-1 0,0 0,0 0,0 0,0 0,0 0,0 1,180-10,-140 9,-1-2,0-2,0-2,0-1,-1-2,0-2,0-2,-1-1,-1-2,-1-1,0-2,-1-1,4-6,-32 22,-1 0,1-1,-1 0,-1 0,1 0,0-1,-1 0,0 0,-1 0,1 0,-1-1,-1 0,1 0,-1 0,0 0,0 0,-1-1,0 1,-1-1,0 0,0 1,0-1,-1-5,0 11,-1 0,0 1,0-1,0 0,0 0,0 0,0 1,0-1,0 1,-1-1,1 1,0-1,-1 1,1 0,-1 0,0-1,0 1,1 0,-1 1,0-1,0 0,0 0,0 1,0-1,0 1,0 0,0-1,0 1,0 0,0 0,0 1,0-1,0 0,0 0,1 1,-2 0,-2 0,0 0,0 1,0 0,0 0,0 1,1-1,-1 1,1 0,-1 0,1 0,0 1,0 0,-1 1,1 1,0 0,0 0,0 0,0 1,1-1,0 1,1 0,-1 0,1 0,1 0,-1 0,1 0,0 0,1 1,0-1,0 0,1 1,-1-1,2 0,-1 0,1 0,0 0,0 0,1 0,0 0,0-1,1 1,0-1,0 0,0 0,1-1,-1 1,2-1,-1 0,0 0,1-1,0 1,0-1,0 0,1-1,-1 0,3 1,8 1,1-1,0-1,1-1,-1 0,0-1,1-1,-1-1,0 0,1-2,-1 0,0-1,-1 0,1-2,-1 0,0-1,0 0,-1-2,0 0,0-1,-1 0,-1-1,2-2,-5 2,-1 1,0-1,0-1,-1 0,0 0,-1-1,-1 0,0 0,-1-1,0 1,-1-2,-1 1,0 0,-1-1,0 0,0-13,-8 16,-4 27,4 0,0-1,1 1,1 1,0-1,2 0,-1 1,2-1,0 1,1 6,0-16,-1 0,1-1,0 1,1 0,-1-1,1 1,0-1,1 0,-1 0,1 0,0 0,0 0,1 0,-1-1,1 0,0 1,0-1,1-1,-1 1,1-1,0 1,0-2,0 1,0 0,0-1,5 2,-2-2,-1-1,1 1,-1-1,1 0,0-1,0 0,-1 0,1-1,0 0,-1 0,1-1,-1 0,1 0,-1-1,0 0,0 0,0 0,0-1,-1 0,1-1,-1 1,0-1,1-2,3-2,-1-1,0 0,0-1,-1 0,0 0,-1-1,0 0,-1 0,-1-1,1 1,-2-1,3-10,2-41,-11 73,0 0,1 1,0 0,1-1,0 1,0-1,1 1,1-1,-1 1,1-1,1 0,0 0,0 0,1 0,0 0,1-1,-1 1,2-1,-1 0,1-1,0 0,1 0,5 5,-1-5,1-2,0 0,-1 0,1-1,1-1,-1 0,9 1,36 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35.6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0 441,'245'5,"-186"12,-58-17,0 1,0-1,0 1,1 0,-1 0,0-1,0 1,0 0,0 0,0 0,-1 0,1 0,0 0,0 1,-1-1,1 0,-1 0,1 0,-1 1,1-1,-1 0,0 0,1 1,-1-1,0 0,0 1,0-1,0 0,0 1,-1-1,1 0,0 1,0-1,-1 0,1 1,-1-1,1 0,-1 0,0 0,1 0,-2 1,-6 9,-1-1,0 0,-1 0,0-1,0 0,-1-1,0 0,-1-1,1 0,-13 4,-49 35,72-46,0 1,0-1,0 1,0-1,0 1,0-1,0 1,0-1,0 1,0 0,1 0,-1 0,0-1,0 1,1 0,-1 0,0 0,1 0,-1 0,1 0,0 0,-1 0,1 0,0 1,-1-1,1 0,0 0,0 0,0 0,0 0,0 1,0-1,0 0,1 0,-1 0,0 0,1 0,-1 0,1 0,-1 0,1 0,-1 0,1 0,0 0,-1 0,1 0,8 5,0 0,0 0,1-1,0-1,-1 1,2-2,-1 1,3-1,7 4,15 4,-15-6,0 1,0 1,0 1,-1 1,0 0,-1 1,0 1,-1 1,0 1,3 3,-18-14,0 1,0-1,0 1,0-1,0 1,0 0,-1 0,1 0,-1 0,0 0,0 0,0 1,0-1,0 0,-1 0,0 1,0-1,1 0,-2 1,1-1,0 0,-1 1,0-1,1 0,-1 0,0 0,-1 0,1 0,-1 0,1 0,-1 0,0 0,0 0,0-1,0 1,-1-1,1 0,-1 0,1 0,-1 0,0 0,0 0,-22 14,1-2,-2-1,0-1,-1-1,0-1,0-1,-1-2,0-1,-2 0,28-6,0 1,0 0,1 0,-1-1,0 1,0 0,0-1,0 1,0-1,0 0,0 0,0 0,0 0,0 0,0 0,0 0,0-1,0 1,0-1,0 0,0 1,0-1,0 0,1 0,-1 0,0 0,1 0,-1-1,0 1,1 0,0-1,-1 1,1-1,0 0,-1 0,4-15</inkml:trace>
  <inkml:trace contextRef="#ctx0" brushRef="#br0" timeOffset="289.787">856 0,'0'35,"-14"602,6-416,8-215,0 0,0 1,1-1,0 0,0 0,1 0,-1 0,2 0,-1 0,0 0,1-1,0 1,0-1,1 1,0-1,-1-1,2 1,-1 0,1-1,-1 0,1 0,0 0,0-1,1 1,-1-1,1-1,0 1,1 0,6 1,0-1,0 0,0-1,0 0,0-1,0-1,1 0,-1 0,0-1,0-1,0-1,0 1,0-2,-1 0,1-1,-1 0,0 0,0-2,-1 1,0-1,0-1,0 0,6-8,9-18</inkml:trace>
  <inkml:trace contextRef="#ctx0" brushRef="#br0" timeOffset="547.097">722 494,'23'0,"23"0,24 0,24 0,17 0,12 0,-3 0,-21 0</inkml:trace>
  <inkml:trace contextRef="#ctx0" brushRef="#br0" timeOffset="836.658">1457 1110,'-4'23,"-5"18,1 14,0 7,2 2,3 1,0-4,2-2,1-10,0-10,1-13</inkml:trace>
  <inkml:trace contextRef="#ctx0" brushRef="#br0" timeOffset="1106.935">1391 869,'3'-6,"1"0,0 0,1 0,-1 1,1-1,0 1,1 0,-1 1,1-1,0 1,0 0,0 1,1-1,-1 1,1 0,0 1,0 0,0 0,0 0,5 0,14-1,-1 0,1 2,0 1,-1 1,6 1,-14-1,1 0,-1 0,1 2,-1 0,0 1,0 1,-1 1,1 0,-1 1,10 7,-24-14,-1 1,0 0,0 0,0 0,0 0,0 0,0 0,0 0,-1 0,1 0,0 0,0 0,-1 0,1 1,-1-1,1 0,-1 0,0 1,1-1,-1 0,0 1,0-1,0 0,0 1,0-1,0 0,0 1,0-1,-1 0,1 1,0-1,-1 0,1 0,-1 1,0-1,1 0,-1 0,0 0,0 0,0 0,0 0,1 0,-1 0,-1 0,1 0,0-1,0 2,-60 35,-156 39,193-66,25-4,74-3,-20-6</inkml:trace>
  <inkml:trace contextRef="#ctx0" brushRef="#br0" timeOffset="1107.935">2367 1029,'-5'0,"-1"-2,0-3,1-6,2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38.1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63,'22'-3,"24"-4,20-4,15-3,4 2,-7 3,-17 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51.52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79,'21'4,"22"2,24-5,24-9,19-8,11-6,4 1,-9 4,-19 12,-27 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53.2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199 106,'-3'-2,"-1"1,1-1,-1 1,1 0,-1 0,0 0,0 0,1 1,-1-1,0 1,0 0,0 0,1 1,-1-1,0 1,0 0,0 0,1 0,-1 0,1 0,-1 1,1 0,-1 0,1 0,0 0,0 0,0 1,0-1,1 1,-1 0,-2 3,-4 5,0 1,1 1,0 0,1 0,0 0,1 1,-2 8,3-11,1 1,0 0,1 0,1 0,-1 1,2-1,0 1,0-1,1 4,0-14,1-1,-1 1,1 0,-1-1,1 1,-1-1,1 1,0-1,0 1,0-1,0 1,0-1,0 0,0 1,0-1,0 0,1 0,-1 0,0 0,1 0,-1 0,1 0,-1-1,1 1,-1 0,1-1,0 1,-1-1,1 0,0 0,-1 1,1-1,0 0,-1 0,1-1,0 1,-1 0,2-1,62-20,-50 13,-1-1,0-1,-1 0,0-1,-1-1,0 0,-1 0,0-1,-1 0,-1-1,0 0,-1-1,0 0,-1 0,-1-1,0 0,-1 0,-1 0,0 0,-2-1,1-8,-8-23,4 48,0-1,1 1,-1 0,1 0,-1 0,0-1,1 1,-1 0,0 0,1 0,-1 0,1 0,-1 0,0 0,1 0,-1 1,0-1,1 0,-1 0,1 0,-1 1,1-1,-1 0,0 1,1-1,-1 0,1 1,-1-1,1 1,0-1,-1 0,1 1,-1-1,1 1,0 0,-1-1,1 1,0-1,0 1,-1-1,1 1,0 0,0-1,0 1,0 0,0-1,0 1,0 0,0-1,0 1,0-1,0 1,0 0,1-1,-1 1,0-1,0 1,1 0,-1-1,0 1,1-1,-4 22,1-1,0 0,2 0,1 1,0-1,2 0,0 0,2 0,-4-13,2 1,-1-1,1 0,0 0,1 0,-1 0,2 0,-1-1,1 0,0 0,1 0,-1-1,1 0,1 0,-1 0,1-1,0 0,0 0,1 0,6 2,13 2</inkml:trace>
  <inkml:trace contextRef="#ctx0" brushRef="#br0" timeOffset="317.151">493 38,'-2'14,"0"0,1 0,1 0,0 0,1 0,0 0,1-1,1 1,0 0,1-1,0 0,1 0,1 0,0 0,0-1,1 0,1 0,0-1,1 0,0-1,0 1,1-2,1 1,-1-1,2-1,-1 0,1-1,0 0,1-1,6 3,-14-8,0 1,0-1,0 0,0 0,0-1,0 0,0 1,0-2,0 1,0 0,0-1,-1 0,1 0,0-1,0 0,0 1,-1-1,1-1,-1 1,0-1,0 0,0 0,0 0,0 0,0 0,-1-1,0 0,1 0,-1 0,-1 0,1 0,-1-1,0 1,0-1,0 0,1-3,4-19,-2-1,0 1,-2-1,-1 0,-1 0,-1 0,-2-5,0-19,2 50,0 1,-1 1,1-1,-1 0,1 0,0 0,-1 0,1 0,0 1,0-1,-1 0,1 0,0 0,0 0,0 0,0 0,0 0,0 0,1 0,-1 0,0 0,0 0,1 1,-1-1,0 0,1 0,-1 0,1 0,-1 1,1-1,0 0,-1 0,1 1,0-1,-1 1,1-1,0 0,0 1,-1-1,1 1,0 0,0-1,0 1,0 0,0-1,0 1,0 0,0 0,-1 0,1 0,0 0,0 0,1 0,15 18,1 6</inkml:trace>
  <inkml:trace contextRef="#ctx0" brushRef="#br0" timeOffset="1267.252">1122 386,'15'-22,"9"-12,-2-1,-1-1,-1 0,-2-2,10-33,-27 69,0 1,1-1,-1 0,-1 1,1-1,0 0,0 0,-1 0,1 0,-1 1,0-1,1 0,-1 0,0 0,0 0,0 0,0 0,-1 0,1 0,0 0,-1 0,1 0,-1 0,0 1,0-1,0 0,0 0,0 1,0-1,0 1,0-1,-1 1,1-1,-1 1,1 0,-1-1,1 1,-1 0,0 0,1 0,-1 1,0-1,0 0,0 1,0-1,1 1,-1-1,0 1,-1 0,-5 3,0 0,0 1,0 0,1 0,-1 1,1 0,1 0,-1 1,1 0,0 0,0 0,0 1,1 0,0 0,1 0,0 1,0 0,0-1,1 1,0 1,0-1,0 5,2-7,0 0,0 0,0 0,1 0,0 0,0 0,1 0,0 0,0 0,0 0,1 0,0 0,0-1,0 1,1 0,-1-1,1 0,1 0,-1 0,1 0,0 0,0-1,0 0,1 0,-1 0,1 0,0-1,0 1,0-1,1-1,-1 1,1-1,0 0,5 2,1 0,1 0,-1-1,1 0,0-1,1 0,-1-1,0-1,0 0,0 0,1-1,-1-1,0-1,0 0,-1 0,1-1,-1-1,1 0,-1-1,-1 0,1 0,-1-2,0 0,-4 0,0-1,0-1,-1 1,-1-1,0 0,0-1,-1 1,0-1,-1 0,0 0,0 0,-1 0,-1 0,0 0,-1-1,0 1,0 0,-1-1,-1 1,-2-8,1-1,3 20,0 1,0-1,0 0,0 0,-1 0,1 0,0 0,0 1,0-1,0 0,0 0,0 0,-1 0,1 0,0 0,0 0,0 0,0 1,-1-1,1 0,0 0,0 0,0 0,0 0,-1 0,1 0,0 0,0 0,0 0,0 0,-1 0,1 0,0 0,0 0,0-1,-1 1,1 0,0 0,0 0,0 0,0 0,0 0,-1 0,1-1,-3 19,0-1,1 1,1 0,1-1,0 1,2 0,0-1,0 1,2 1,-3-13,0 0,0 0,1 0,0 0,0 0,0-1,1 1,-1-1,1 0,0 0,1 0,0 0,-1 0,1-1,1 1,-1-1,1 0,-1-1,1 1,0-1,1 0,-1 0,0 0,1-1,0 0,-1 0,1 0,0-1,0 0,0 0,0-1,0 1,0-1,0 0,4-1,3-5,0 0,0-1,0-1,-1 1,0-2,-1 0,0 0,0-1,-1-1,0 1,-1-2,0 1,-1-1,0-1,-1 1,0-1,-1-1,0-1,28-76,-38 105,-13 86,17-96,0 0,0 1,0-1,0 0,1 0,0 1,0-1,0 0,0 0,1 0,-1 0,1 0,0-1,0 1,1 0,-1-1,1 1,-1-1,1 0,0 0,1 0,-1-1,3 3,5-1,0 0,0-1,0 0,1 0,-1-1,1-1,-1 0,1-1,0 0,-1-1,1 0,-1 0,1-2,-1 1,0-1,1-1,-2 0,1-1,0 0,-1 0,0-1,0-1,-1 0,4-3,-6 4,1 0,-2 0,1-1,-1 0,0 0,0-1,-1 0,0 0,0 0,-1 0,0-1,-1 0,3-8,-9 23,1-1,0 1,0 0,1 0,0 0,0 0,0 0,1 0,0 0,0 0,0 0,1 0,0 1,0-1,0-1,1 1,0 0,0 0,0-1,1 1,0-1,0 0,1 1,-1-2,1 1,0 0,0-1,1 0,-1 1,2-1,0-1,0-1,-1 0,1 0,0-1,1 1,-1-1,0-1,0 1,0-1,0 0,1 0,-1-1,0 0,0 0,0-1,0 1,0-1,0 0,-1-1,1 0,0 0,-1 0,0 0,0-1,0 0,0 0,2-3,1 0,0-2,0 1,-1-1,0 0,0 0,-1-1,0 0,-1 0,0-1,-1 1,0-1,-1 0,0 0,1-9,-8-5,-11 38,12-8,2-1,-1 1,1 0,-1 1,1-1,1 0,-1 0,1 0,0 0,0 1,0-1,1 0,0 0,0 0,0 0,0 0,1 0,0 0,0 0,1 0,-1-1,1 1,0-1,0 0,0 0,1 0,-1 0,1-1,0 1,0-1,1 0,3 3,7 1,0-1,0 0,1 0,0-2,0 0,0-1,2 0,54 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59.3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68 3,'-16'-2,"-6"3,2 7,11 4,15 4,19 5,19 2,1-2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3:07.3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246 440,'-6'-4,"0"1,0-1,0 1,0 0,0 0,0 1,-1-1,0 2,1-1,-1 1,0 0,0 0,1 1,-1-1,0 2,0-1,0 1,1 0,-1 0,0 1,1 0,-1 0,1 1,0 0,-1 0,1 0,1 0,-1 1,0 0,1 1,-1 0,-32 69,37-72,0 0,0 0,1 1,-1-1,1 0,-1 0,1 1,0-1,0 0,0 1,0-1,1 0,-1 0,1 1,-1-1,1 0,0 0,0 0,-1 0,2 0,-1 0,0 0,0 0,1 0,-1 0,1 0,-1-1,1 1,0-1,0 1,0-1,-1 0,3 1,4-1,-1 0,1-1,-1 0,0-1,1 0,-1 0,0 0,1-1,-1 0,0 0,0-1,0 0,-1 0,1-1,-1 0,0 0,0 0,0-1,0 0,-1 0,0 0,0-1,3-5,2 1,-2-2,1 0,-2 0,1 0,-2-1,0 0,0 0,-1-1,-1 1,0-1,-1 0,1-12,4-174,-8 183,-5-82,-2 73,7 26,-1 0,1-1,-1 1,1 0,-1 0,1-1,-1 1,1 0,-1 0,0 0,1 0,-1 0,1 0,-1 0,1 0,-1 0,0 0,1 0,-1 0,1 0,-1 1,1-1,-1 0,1 0,-1 0,1 1,-1-1,1 0,-1 1,1-1,-1 0,1 1,0-1,-1 1,1-1,0 1,-1-1,1 1,0-1,-1 1,1-1,0 1,0-1,0 1,0-1,-1 1,1-1,0 1,0 0,0-1,0 1,0-1,1 1,-1-1,0 1,0 0,-13 41,2 1,1 0,3 0,0 6,2-12,3-24,-7 42,2 1,3-1,2 1,3 17,-1-67,0 0,0 0,1 0,0 0,0 0,0 0,1 0,0-1,0 1,0-1,1 1,0-1,0 0,0 0,0 0,1 0,0-1,0 1,0-1,1 0,-1 0,1-1,0 1,0-1,0 0,1-1,-1 1,1-1,0 0,6 0,0-1,0-1,0 0,0-1,0 0,0-1,0 0,0-1,-1 0,1-1,-1 0,0-1,0 0,0-1,-1 0,0 0,0-1,0-1,-1 0,0 0,-1-1,0 0,0 0,-1-1,0 0,-1 0,0-1,0 1,-2-1,1-1,-1 1,2-12,-4 17,-1-1,0 0,-1 1,0-1,0 0,0 1,-1-1,0 0,0 1,-3-7,4 11,-1 0,1 0,-1 1,0-1,0 0,0 0,0 0,0 1,0-1,0 1,0-1,-1 1,1-1,-1 1,1 0,-1 0,1-1,-1 1,0 0,0 1,1-1,-1 0,0 0,0 1,0-1,0 1,0 0,0-1,0 1,0 0,0 0,0 0,0 1,0-1,0 0,0 1,1-1,-2 1,-3 2,0 1,1-1,-1 1,1 1,-1-1,1 1,1-1,-1 1,1 1,-1-1,2 1,-1 0,1 0,-1 0,2 0,-1 0,1 1,0-1,0 1,0-1,1 1,0 0,1 0,0 0,0-1,0 1,1 0,-1 0,2 0,-1-1,1 1,0-1,0 1,1-1,1 1,0 0,1-1,0 0,0 0,0 0,1-1,-1 0,1 0,1 0,-1 0,1-1,-1 0,1-1,1 0,-1 0,4 1,121 26,-48-20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58.8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1 138,'34'53,"-1"2,-4 0,-1 2,16 52,-37-92,4-28,-11 10,23-76,-18 54,1 0,2 0,0 0,1 1,1 0,1 1,1 0,7-7,-19 26,1 1,0-1,0 0,0 0,0 1,0-1,0 0,0 1,1-1,-1 1,1-1,-1 1,1 0,-1 0,1 0,0 0,0 0,-1 0,1 0,0 0,0 1,0-1,0 1,0-1,0 1,0 0,0 0,0 0,0 0,0 0,0 0,0 0,0 1,0-1,0 1,0 0,-1-1,1 1,0 0,0 0,0 0,-1 0,1 0,0 2,4 8,-1 1,0 0,-1 0,-1 0,0 0,0 0,-1 1,-1 0,0-1,-1 2,5 35,-5-44,0 1,0-1,1 0,0 0,-1 1,2-1,-1 0,1 0,0 0,0 0,0 0,0-1,1 1,0-1,0 1,0-1,1 0,-1 0,1 0,0-1,0 0,0 1,1-1,-1-1,1 1,0-1,0 1,-1-1,1-1,0 1,4 0,9-2,-1 0,1-2,-1 0,0-1,0-1,0 0,0-1,0-1,-1-1,0 0,-1-1,1-1,-2 0,8-6,56-59,-75 70,1 0,-2 0,1 0,0-1,-1 1,0-1,0 1,0-1,-1 0,1 0,-1 1,0-1,-1 0,1 0,-1 0,0 0,0 0,-1 0,1 0,-1-2,0 5,0-1,-1 0,1 1,0-1,-1 1,0-1,0 1,1 0,-1-1,0 1,-1 0,1 0,0 1,-1-1,1 0,-1 1,1-1,-1 1,0 0,0 0,1 0,-1 0,0 1,0-1,0 1,0-1,0 1,0 0,0 0,0 1,-2-1,-2 1,1 0,-1 0,1 0,0 1,0 0,-1 0,1 1,0-1,1 1,-1 1,1-1,-1 1,1 0,-1 1,2 0,0 0,0 0,1 0,0 1,0-1,0 1,1 0,-1 0,1 0,1 0,-1 1,1-1,0 0,1 1,-1-1,1 0,1 1,-1-1,1 0,0 1,1-1,-1 0,1 0,0 0,1 0,-1 0,1 0,0-1,1 1,-1-1,1 0,0 0,1 0,-1-1,1 1,0-1,5 3,3 4,1 0,1-1,0 0,0-1,1-1,0 0,0-1,1-1,-1-1,1 0,1-1,-1-1,1-1,-1 0,1-2,0 1,-1-2,1-1,-1 0,1-1,-1-1,0 0,0-1,4-3,19-12</inkml:trace>
  <inkml:trace contextRef="#ctx0" brushRef="#br0" timeOffset="277.258">1284 112,'-7'18,"-2"15,0 9,5 6,6 2,6 0,6-5,5-6,2-8,-1-11,-3-8</inkml:trace>
  <inkml:trace contextRef="#ctx0" brushRef="#br0" timeOffset="737.06">1671 112,'0'44,"-2"-24,1-1,1 1,0-1,2 1,0-1,1 1,1-1,1 0,1-1,0 1,2-1,1 1,-7-16,0 0,0 0,0 0,1 0,-1 0,1-1,0 1,0-1,0 0,0 0,0 0,1 0,-1-1,0 1,1-1,0 0,-1 0,1 0,-1 0,1-1,0 0,0 1,-1-1,1 0,0-1,-1 1,1-1,0 0,-1 0,1 0,-1 0,1 0,-1-1,1 0,-1 0,0 0,0 0,0 0,0 0,1-3,12-10,-1 0,-1-2,0 0,-2 0,0-1,0-1,-2 0,-1 0,0-1,5-20,-6 8,-13 43,0 0,1 0,0 0,1 1,0 0,1-1,1 1,-1 0,2 0,0 0,0 0,1 0,1 0,0 0,0 0,1 0,2 1,-3-7,2 0,-1-1,1 1,0-1,0 0,0 0,1-1,-1 1,1-1,0 0,1 0,-1-1,1 0,-1 0,1 0,0 0,0-1,0 0,1 0,-1-1,2 1,23 1</inkml:trace>
  <inkml:trace contextRef="#ctx0" brushRef="#br0" timeOffset="1134.995">2313 179,'-1'-1,"-1"1,1 0,0 0,0 0,0 0,-1 0,1 0,0 0,0 0,-1 0,1 0,0 1,0-1,0 0,-1 1,1-1,0 1,0 0,0-1,0 1,0 0,0 0,0-1,0 1,0 0,1 0,-1 0,0 0,0 0,1 0,-1 0,1 0,-1 1,1-1,-1 0,1 0,0 0,-1 1,1-1,0 0,0 0,0 1,0-1,0 0,0 0,1 1,-1-1,0 0,1 0,-1 0,0 0,1 1,0-1,108 115,-90-91,0 0,-2 1,-1 1,-1 0,3 10,-17-35,-2-1,1 0,0 0,1 0,-1 1,0-1,0 0,0 0,1 0,-1 0,0 0,1 0,-1 0,1 0,-1 0,1 0,0 0,-1 0,1 0,0-1,0 1,0 0,-1 0,1-1,0 1,0 0,0-1,0 1,0-1,0 0,0 1,0-1,1 0,-1 1,0-1,0 0,0 0,0 0,0 0,0 0,0 0,1 0,-1-1,0 1,0 0,0 0,0-1,0 1,0-1,0 1,0-1,10-11,-2 0,0-1,0 0,-1 0,-1-1,0 0,-1-1,-1 1,4-15,-2 9,89-286,-95 305,0-3,0 0,0 1,1 0,-1-1,1 1,0 0,0 0,0 0,1 0,-1 0,1 0,-1 1,1-1,0 1,3-2,2 2</inkml:trace>
  <inkml:trace contextRef="#ctx0" brushRef="#br0" timeOffset="1678.713">2915 540,'22'-20,"22"-9,-25 18,-1 0,0-2,0 0,-1-1,-1-1,-1 0,0-1,0-1,3-7,-16 21,0 0,0 0,0 1,0-1,0 0,-1-1,0 1,1 0,-1 0,-1-1,1 1,0 0,-1-1,1 1,-1-1,0 1,0 0,-1-1,1 1,-1-1,1 1,-1 0,0-1,0 1,-1 0,1 0,-1 0,1 0,-1 0,0 0,0 1,-1-1,1 0,0 1,-1 0,1-1,-1 1,0 0,0 0,0 1,-3-2,1 1,-1 0,0 0,0 1,1 0,-1 0,0 0,0 1,0 0,0 0,0 0,0 1,0 0,0 0,0 1,0-1,0 1,1 1,-1-1,1 1,-1 0,1 0,0 0,1 1,-1 0,0 0,1 0,0 0,0 1,0-1,1 1,-1 0,1 1,0-1,1 0,-1 1,1-1,0 1,0 0,1 0,0 0,-1 5,3-2,0-1,0 1,1-1,0 1,0-1,1 0,0 0,0 0,1-1,0 1,1-1,-1 0,1 0,1 0,-1-1,1 1,0-2,1 1,1 0,4 5,2-2,-1 0,1 0,1-2,-1 0,1 0,1-1,-1-1,11 2,-17-4,1-1,-1 0,1 0,-1-1,1 0,0-1,0 0,-1 0,1-1,0-1,-1 1,1-1,-1-1,1 0,-1 0,0-1,0 0,-1-1,1 0,3-3,7-12</inkml:trace>
  <inkml:trace contextRef="#ctx0" brushRef="#br0" timeOffset="2242.713">3543 218,'-75'-49,"75"49,1 0,-1 0,1 0,-1 0,0 0,1 0,-1-1,1 1,-1 0,0 0,1 0,-1 0,0 0,1-1,-1 1,1 0,-1 0,0 0,0-1,1 1,-1 0,0-1,1 1,-1 0,0-1,0 1,0 0,1-1,-1 1,0 0,0-1,0 1,0-1,0 1,0 0,0-1,0 1,0-1,0 1,0 0,0-1,0 1,0-1,0 1,0 0,0-1,0 1,0-1,-1 1,1 0,0-1,0 1,0 0,-1-1,1 1,0 0,-1 0,1-1,0 1,0 0,-1 0,1-1,-1 1,1 0,0 0,-1 0,1 0,-1-1,41 0,-31 1,42-7,-15 17,-31-9,0-1,0 2,0-1,0 1,0-1,0 1,0 1,-1-1,1 1,-1-1,0 1,0 1,2 0,4 9,1 1,-2 0,0 1,0 0,-2 0,0 1,0-1,2 13,-4-12,1 1,1-1,0 0,1-1,1 0,1 0,0-1,5 5,-11-14,2-1,-1 0,0 0,1-1,0 0,0 0,0 0,0 0,0-1,0 0,1 0,-1-1,1 0,-1 0,1-1,0 1,-1-1,1-1,0 1,-1-1,1 0,-1-1,1 0,-1 0,1 0,22-10</inkml:trace>
  <inkml:trace contextRef="#ctx0" brushRef="#br0" timeOffset="2550.891">3476 218,'-4'14,"-2"13,0 12,1 8,4 4,5 4,3-1,3-6,0-7,-2-10,-2-9</inkml:trace>
  <inkml:trace contextRef="#ctx0" brushRef="#br0" timeOffset="3285.623">4385 179,'-18'-7,"0"1,-1 0,0 1,0 2,0 0,0 1,-1 0,1 2,-1 0,1 2,0 0,-10 2,-9 16,37-19,1 0,-1 0,1 0,-1 0,1-1,-1 1,1 0,0 0,0 0,-1 0,1 0,0 0,0 0,0 0,0 0,0 0,0 0,0 0,0 0,0 0,1 0,-1 0,0 0,1 0,-1 0,0-1,1 1,-1 0,1 0,0 0,-1 0,1-1,0 1,-1 0,1-1,0 1,0 0,-1-1,1 1,1-1,119 68,-103-59,-3-3,0 1,0 0,-1 1,0 1,-1 0,0 1,0 0,-1 1,-1 0,1 1,-2 0,0 1,2 4,-11-14,0 0,0 0,0 0,0 0,0 0,-1 1,0-1,0 0,0 0,0 1,0-1,0 0,-1 0,0 0,1 1,-1-1,-1 0,1 0,0 0,-1 0,1-1,-1 1,0 0,0-1,0 1,0-1,0 1,-1-1,1 0,-1 0,1 0,-1-1,-1 2,-6 3,0 0,0-1,0 0,-1 0,0-1,1-1,-1 0,-11 2,21-4,0-1,0 1,0-1,0 1,0-1,0 0,0 1,-1-1,1 0,0 0,0 0,0 0,0 0,-1 0,1 0,0 0,0-1,0 1,0 0,0-1,0 1,-1 0,1-1,0 1,0-1,0 0,0 1,1-1,-1 0,0 0,0 0,0 1,1-1,-1 0,0 0,1 0,-1 0,1 0,-1 0,1-1,-1 1,1 0,0 0,-1-1,5-4,0 0,0 1,0-1,1 1,-1 0,1 0,1 0,-1 0,1 1,-1 0,1 0,0 1,1 0,-1 0,0 0,1 1,2-1,83-19,-89 21,0 1,0 0,0 1,0-1,0 0,1 1,-1 0,0 0,-1 0,1 0,0 0,0 0,0 1,-1 0,1-1,0 1,-1 0,0 0,1 0,-1 1,0-1,0 0,0 1,-1-1,1 1,-1 0,1 0,0 1,2 6,-3-3,0-1,1 1,1 0,-1-1,1 0,0 1,0-1,1 0,0 0,0-1,0 1,1-1,-1 0,1 0,1-1,-1 1,1-1,-1 0,1 0,0-1,1 0,-1 0,0-1,1 1,0-1,4 0,-5-1,1-1,-1-1,1 1,-1-1,1 0,-1-1,0 1,0-1,1 0,-1-1,-1 0,1 0,0 0,-1 0,1-1,-1 0,0 0,-1 0,1-1,-1 0,1 0,-1 0,-1 0,1-1,-1 1,0-1,0 0,-1 0,1 0,-2 0,1 0,0-1,-1 1,0 0,-1-1,0 1,0-1,0 1,0-2,0 2,0 1,0-1,0 1,-1 0,0-1,0 1,0 0,-1-1,0 1,0 0,0 0,0 0,-1 0,0 1,0-1,0 1,0 0,-1-1,0 1,0 1,0-1,0 1,0-1,-1 1,0 1,1-1,-1 1,0-1,0 1,0 1,-2-1,5 2,0 0,-1 0,1 0,-1 1,1-1,0 1,-1 0,1 0,0-1,-1 1,1 1,0-1,0 0,0 0,0 1,0-1,0 1,1 0,-1 0,0-1,1 1,0 0,-1 0,1 0,0 1,0-1,0 0,0 0,0 1,1-1,-1 1,0 2,-1 0,1 0,1 0,-1 0,1 0,0 0,0 0,0 0,1 0,0 0,0 0,0 0,1-1,0 4,9 12</inkml:trace>
  <inkml:trace contextRef="#ctx0" brushRef="#br0" timeOffset="3737.413">4880 647,'14'-22,"0"1,-1-2,-2 0,0 0,-1-1,-1 0,-2-1,0 0,-2 0,-1 0,0-1,-2 0,-1 1,-2-1,-1-16,1 36,1 5,-1 0,1 1,0-1,-1 0,1 1,0-1,-1 0,1 0,0 1,0-1,0 0,0 0,0 1,0-1,0 0,0 0,0 0,0 1,0-1,1 0,-1 0,0 1,0-1,1 0,-1 1,1-1,-1 0,0 1,1-1,-1 1,1-1,-1 0,1 1,0-1,-1 1,1 0,0-1,-1 1,1-1,0 1,-1 0,1 0,0-1,0 1,-1 0,122 44,-20 11,-98-52,0 0,-1 0,1 0,-1 1,0-1,0 1,0 0,-1 0,1 0,-1 0,0 0,0 1,0-1,-1 1,0-1,0 1,0-1,0 1,-1 0,1-1,-1 1,0 0,-1 2,-46 150,47-155,-1 0,1 0,-1 0,1 0,0 0,-1 0,1 0,0 0,0-1,0 1,1 0,-1 0,0 0,1 0,-1 0,1 0,0 0,0-1,0 1,-1 0,2-1,-1 1,0-1,0 1,0-1,1 1,-1-1,1 0,-1 1,1-1,-1 0,1 0,0 0,-1 0,1-1,0 1,0 0,13 2,-1-1,1 0,-1 0,1-1,0-1,-1-1,1 0,0-1,6-2,-2 2,270-53,-200 33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56.0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455 0,'-8'79,"-35"416,40-242,4-241,0 1,0-1,1 1,1-1,0 0,1 0,0 0,3 4,-5-12,0 1,0-1,1 0,0-1,0 1,0 0,0-1,1 0,-1 1,1-1,0-1,0 1,0-1,0 1,0-1,0 0,1 0,-1-1,1 0,-1 1,1-1,0-1,2 1,5-1,-1-1,1-1,-1 0,0 0,1-1,-1 0,0-1,0 0,-1-1,1 0,-1-1,0 0,-1-1,0 0,0 0,0-1,-1 0,0 0,0-1,3-6,15-20</inkml:trace>
  <inkml:trace contextRef="#ctx0" brushRef="#br0" timeOffset="260.308">1 509,'27'-3,"30"0,25-2,22-1,16 2,3 0,-8 2,-23 1</inkml:trace>
  <inkml:trace contextRef="#ctx0" brushRef="#br0" timeOffset="946.363">763 1030,'18'-60,"-2"0,-3-1,-3-1,2-51,38 152,166 31,-213-68,0 0,0 0,0 0,0 1,0-1,0 1,-1 0,0 0,1 0,-1 0,0 0,0 0,-1 0,1 1,-1-1,1 1,-1-1,0 1,0 0,-1-1,1 1,-1 3,-11 87,1-19,11-72,-1 0,1 0,0 0,-1 0,1 0,0 0,1 0,-1 0,0 0,1-1,0 1,0-1,0 1,0-1,0 0,0 0,0 1,1-2,-1 1,1 0,-1 0,1-1,0 1,0-1,0 0,-1 0,1 0,0 0,0-1,1 1,0-1,100 3,-79-6,-1 0,1-2,-1-1,0-1,-1-1,0-1,0-1,-1-1,0-1,-1-1,9-7,28-44,-57 62,0 0,1 0,-1 0,0-1,0 1,0 0,0-1,0 1,-1-1,1 1,-1-1,0 1,0-1,0 1,0-1,0 1,0-1,0 1,-1-1,1 1,-1-1,0 1,0 0,0-1,0 1,0 0,-1 0,1 0,0 0,-1 0,0 0,0-1,-4-1,0 0,-1 1,1 0,-1 0,1 0,-1 1,0-1,0 2,-1-1,1 1,0 0,0 1,-1-1,1 1,0 1,0 0,-1 0,1 0,0 1,0 0,0 0,0 0,1 1,-1 0,1 1,-1 0,1 0,0 0,0 1,0 0,1 0,0 0,0 1,0-1,1 1,-1 0,1 1,1-1,0 1,-1-1,2 1,-1 0,1 0,0 1,1-1,0 0,0 0,0 1,1-1,0 3,0-7,1 0,-1 0,1 0,0-1,0 1,0 0,0 0,1 0,-1-1,1 1,0 0,-1-1,1 0,0 1,0-1,1 0,-1 0,0 0,1 0,-1-1,1 1,0-1,-1 1,1-1,0 0,0 0,0 0,0 0,0-1,2 1,5 0,0 1,1-2,-1 1,0-2,1 1,-1-2,0 1,7-3,-4 1,-1-1,1 0,0-2,-1 1,0-1,0-1,-1 0,0-1,0 0,-1-1,0 0,0 0,-1-1,0 0,-1-1,0 0,1-4,-9 15,0 0,-1 0,1 0,0 0,-1 0,1 0,0 0,-1-1,1 1,0 0,0 0,-1 0,1 0,0-1,0 1,-1 0,1 0,0-1,0 1,-1 0,1 0,0-1,0 1,0 0,0-1,-3 7,0 0,1 1,0-1,0 1,1-1,0 1,0-1,1 1,-1 0,1-1,1 1,-1 0,1-1,0 1,1-1,0 1,0-1,0 0,1 0,-1 0,2 0,-1 0,1 0,-1-1,2 0,-1 0,0 0,1 0,0 0,0-1,5 3,36 20,0-6</inkml:trace>
  <inkml:trace contextRef="#ctx0" brushRef="#br0" timeOffset="1987.242">2394 683,'-36'4,"0"3,1 1,0 1,0 2,1 2,-8 5,-11 20,52-37,0 1,0-1,0 1,0-1,0 1,0-1,0 1,1-1,-1 1,1 0,-1-1,1 1,0 0,0-1,-1 1,1 0,0 0,0-1,1 1,-1 0,0 0,1-1,-1 1,1 0,-1-1,1 1,0-1,-1 1,1-1,0 1,0-1,0 1,1-1,-1 0,0 0,0 1,12 8,1 1,0-1,0-1,1-1,0 0,0-1,1 0,11 2,6 4,-28-11,17 6,-1 0,0 2,0 0,-1 1,0 1,-1 1,0 1,-1 1,-1 0,6 6,-22-19,0 0,1-1,-1 1,0 0,0 0,0-1,0 1,0 0,0 0,-1 0,1 0,0 0,-1 0,0 0,0 1,1-1,-1 0,0 0,-1 0,1 0,0 0,0 0,-1 0,0 0,1 0,-1 0,0 0,0 0,0 0,0 0,0 0,0-1,-1 1,1 0,-1-1,1 1,-1-1,1 0,-1 1,0-1,0 0,1 0,-1 0,0 0,0-1,0 1,0 0,-2-1,-6 2,1-1,-1 0,0 0,0-1,1-1,-1 0,0 0,0-1,1 0,-1-1,1 1,0-2,0 0,0 0,0 0,1-1,-1-1,1 1,1-1,-1-1,1 1,0-1,0 0,1-1,0 0,-2-4,7 11,0 0,0 0,0 0,0 0,0 0,0 0,0 0,0 0,1-1,-1 1,1 0,-1 0,1-1,-1 1,1-1,0 1,-1 0,1-1,0 1,0-1,0 1,0-1,0 1,0 0,1-1,-1 1,0-1,1 1,-1 0,1-1,0 1,-1 0,1 0,0-1,0 1,0 0,0 0,-1 0,2 0,-1 0,0 0,0 0,0 1,0-1,1 0,-1 0,0 1,0-1,1 1,-1-1,1 1,-1 0,0 0,1-1,0 1,154-5,-90 7,-46-1,-1 0,0-2,0 0,0-1,0-1,0 0,-1-2,1 0,-1-1,0-1,-1-1,9-5,-23 12,0-1,0 0,0 0,0 0,0 0,0 0,-1-1,1 1,-1-1,0 0,0 0,0 1,0-2,0 1,-1 0,1 0,-1 0,0-1,0 1,0-1,0 1,-1-1,1 1,-1-1,0 1,0-1,0 1,-1-1,1 1,-1-1,0 1,0-1,0 1,0 0,-1 0,1-1,-1 1,0 0,0 0,0 0,0 1,0-1,-1 0,-1-1,2 3,0 0,0 0,-1 0,1 0,0 0,0 0,-1 1,1-1,-1 1,1-1,0 1,-1 0,1 0,-1 0,1 0,-1 1,1-1,0 1,-1-1,1 1,0 0,-1 0,1 0,0 0,0 0,0 1,0-1,0 0,0 1,0 0,0-1,1 1,-1 0,1 0,-1 1,-3 4,0 0,1 1,0 0,0-1,0 1,1 1,1-1,0 0,-1 5,1-4,0-1,1 1,0-1,1 1,0-1,0 1,1 0,0-1,1 1,-1-1,2 0,-1 0,1 0,0 0,1 0,0 0,0-1,1 0,0 0,0 0,0 0,1-1,0 0,0 0,1 0,0-1,0 0,0-1,0 1,1-1,2 1,1-1,1 0,-1 0,0-1,1-1,0 0,0 0,-1-1,1 0,0-1,0-1,0 0,0-1,-1 0,1 0,-1-1,1-1,-1 0,0-1,0 0,-1 0,1-1,-1 0,-1-1,1-1,-1 1,0-1,-1-1,0 1,0-1,-1-1,0 0,-1 0,0 0,4-11,-5 10,-1-1,-1 0,0 0,0 0,-1-1,-1 1,0-10,-1 21,1 1,-1-1,0 1,0 0,1-1,-1 1,0-1,0 1,0-1,1 1,-1-1,0 1,0-1,0 1,0-1,0 1,0-1,0 1,0-1,0 1,-1-1,1 1,0-1,0 1,0-1,0 1,-1 0,1-1,0 1,0-1,-1 1,1 0,0-1,-1 1,1 0,-1-1,1 1,0 0,-1-1,1 1,-1 0,1 0,-1-1,1 1,-1 0,1 0,-1 0,1 0,-1 0,1 0,-1 0,1 0,-1 0,1 0,-1 0,1 0,-1 0,1 0,-19 26,14-17,1 1,1 0,0 0,0 0,1 0,0 0,1 1,0-1,0 1,1-1,1 7,0-12,-1 0,1-1,0 1,1-1,-1 1,1-1,-1 1,1-1,1 0,-1 0,1 0,-1 0,1 0,0 0,0-1,1 0,-1 1,1-1,0 0,0-1,-1 1,2-1,-1 0,0 0,0 0,4 1,-1-1,0 0,0-1,0 0,0 0,0-1,1 1,-1-1,0-1,0 0,1 0,-1 0,0-1,0 0,0 0,-1-1,1 0,-1 0,1 0,-1-1,0 0,0 0,0-1,-1 1,1-2,4-4,-1 0,0-1,0 0,-2 0,1-1,-1 0,-1 0,0-1,-1 0,0 0,-1 0,0-3,6-51,-13 49,-5 21,-10 28,15-25,0 1,0-1,1 1,0-1,0 1,1 0,0 0,0 0,0-1,1 1,0 0,0 0,1 0,0 0,0 0,1 0,0-1,0 1,0-1,1 1,0-1,0 0,1 0,0 0,0 0,0-1,1 0,-1 0,1 0,0 0,1-1,5 4,0-2,1-2,0 1,0-1,0-1,0 0,1-1,7 1,36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55.2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0,'0'24,"1"0,1-1,1 1,1-1,6 19,-9-35,2 0,-1 0,1 0,0 0,0-1,1 0,0 1,0-1,0 0,1-1,0 1,0-1,0 0,1-1,0 1,0-1,0 0,0 0,1-1,5 3,-8-5,1 0,-1 0,1-1,0 1,-1-1,1 0,-1 0,1-1,-1 0,1 1,-1-1,1-1,-1 1,0-1,1 1,-1-1,0 0,0-1,0 1,-1-1,1 0,-1 0,1 0,-1 0,2-2,4-6,1 0,-1 0,-1-1,0 0,-1-1,0 1,3-9,13-76,-25 93,-2 16,1 3,0-1,2 1,-1 0,2-1,0 1,1 0,0 0,2-1,-1 1,2-1,0 0,0 0,2 3,-3-10,1 1,-1 0,1-1,0 0,1 0,0 0,0 0,0-1,1 0,0 0,0-1,0 1,1-1,0 0,0-1,0 0,0 0,1-1,-1 1,1-2,0 1,0-1,8 1,22-1</inkml:trace>
  <inkml:trace contextRef="#ctx0" brushRef="#br0" timeOffset="344.204">682 13,'-2'13,"0"-1,1 0,0 1,1 0,1-1,0 1,0-1,2 1,-1-1,1 0,1 0,0 0,1-1,1 1,-1-1,2 0,-1 0,1-1,1 0,0 0,1-1,-1 0,2-1,-1 0,1 0,1-1,-1 0,1-1,0 0,1 0,5 1,-9-6,0 1,0-2,0 1,0-1,0 0,0-1,0 1,0-2,0 1,-1-1,1 0,0-1,-1 0,0 0,1-1,-1 0,-1 0,1 0,-1-1,1 0,-1 0,-1-1,1 0,-1 0,0 0,0 0,-1-1,0 0,0 0,0 0,-1 0,0-1,-1 1,1-4,2-1,-2 0,1-1,-2 1,1-1,-2 0,0 0,0 1,-1-1,-2-13,2 26,0-1,0 0,0 1,0-1,0 0,0 0,0 1,0-1,0 0,0 1,-1-1,1 0,0 1,0-1,-1 1,1-1,0 0,-1 1,1-1,-1 1,1-1,0 1,-1-1,1 1,-1-1,0 1,1 0,-1-1,1 1,-1 0,0-1,1 1,-1 0,1 0,-1-1,0 1,0 0,1 0,-1 0,0 0,1 0,-1 0,0 0,-18 25,15-16,2-1,-1 1,1-1,0 1,1 0,0 0,0 0,1 0,1 0,-1-1,1 1,1 0,-1 0,2 0,-1-1,1 1,0-1,1 0,0 0,0 0,1-1,0 1,0-1,1 0,0 0,0-1,0 0,1 0,0 0,0-1,1 0,0-1,-1 1,1-1,4 1,14 3,0-1,1-1,0-1,27 1,31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8:03.5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411 147,'0'-2,"0"-3,2-1,1 3,0 4,-1 2</inkml:trace>
  <inkml:trace contextRef="#ctx0" brushRef="#br0" timeOffset="700.208">210 628,'-1'-4,"-1"0,1 0,-1 0,0 0,-1 0,1 0,-1 1,0 0,1-1,-1 1,-1 0,1 0,0 0,-1 1,0-1,1 1,-1 0,0 0,0 0,0 1,-1-1,1 1,0 0,0 0,-1 0,1 1,0 0,-1 0,1 0,-1 0,1 0,0 1,-1 0,1 0,0 0,0 1,-1-1,1 1,1 0,-1 0,0 0,0 1,1-1,-1 1,1 0,0 0,0 1,-2 0,1 1,0 1,1-1,-1 1,1-1,0 1,1 0,-1 0,1 0,0 1,1-1,-1 0,1 1,1-1,-1 1,1-1,0 1,1-1,-1 1,1-1,1 1,-1-1,1 0,0 0,0 1,1-1,0-1,0 1,0 0,1-1,0 0,0 1,0-2,1 1,-1 0,1-1,0 0,6 3,5 1,0-2,0 0,1-1,0-1,0-1,0 0,0-1,1-1,-1 0,0-2,1 0,-1-1,0 0,0-1,0-2,0 1,-1-2,1 0,-1-1,-1-1,0 0,3-2,-5 1,0 0,0-1,-1-1,0 1,-1-2,0 0,-1 0,0-1,-1 0,-1 0,0-1,-1-1,0 1,-1-1,-1 0,0 0,-1-1,2-14,-11 20,-4 31,5-10,2 0,-1 0,1 0,1 1,0-1,1 1,0-1,0 1,2-1,-1 1,3 6,-3-13,0 0,1 0,0 0,0 0,0 0,0-1,1 1,0-1,0 0,0 0,0 0,1 0,-1-1,1 1,0-1,0 0,0 0,1 0,-1 0,1-1,0 0,-1 0,1 0,0-1,0 1,0-1,1 0,2-1,1 1,-1-1,1 0,-1-1,1 0,-1-1,0 1,1-2,-1 1,0-1,0 0,-1-1,1 0,-1 0,0 0,0-1,0 0,0-1,-1 1,0-1,3-5,5-5,0 0,-2-2,0 1,-1-2,-1 1,-1-1,0-1,0-3,2-20,-19 52,5-1,0 1,1 0,1 0,0 0,0 0,0 0,1 0,1 0,-1 0,1 0,1 0,0 0,0 0,1-1,0 1,0-1,1 1,0-1,1 0,0-1,0 1,0-1,1 0,0 0,0-1,1 0,4 3,4 0,0 0,0-1,1-1,1 0,-1-1,1-1,0-1,0 0,0-1,1-1,3 0,50 3</inkml:trace>
  <inkml:trace contextRef="#ctx0" brushRef="#br0" timeOffset="974.39">1962 0,'-15'16,"2"1,0 0,1 1,1 0,0 0,2 1,0 1,1 0,1 0,1 0,0 1,2 0,0 0,2 0,0 0,2 1,0-1,3 18,-2-1,2 0,1-1,2 1,2-1,1-1,2 1,2-2,1 1,18 31,-26-56,1 0,0-1,0 0,2 0,-1 0,1-1,0-1,1 1,7 4,-12-10,-1 0,1-1,0 1,0-1,-1 0,2-1,-1 1,0-1,0 0,0 0,1-1,-1 1,0-1,1 0,-1-1,0 1,1-1,-1 0,0 0,0-1,0 0,0 0,5-2,61-55,-42 23</inkml:trace>
  <inkml:trace contextRef="#ctx0" brushRef="#br0" timeOffset="1228.71">1561 361,'-21'-4,"-11"-3,9 2,25 0,33 1,40 2,35 4,27 3,15 1,0 1,-26 1</inkml:trace>
  <inkml:trace contextRef="#ctx0" brushRef="#br0" timeOffset="1414.726">2349 869,'-5'27,"-1"21,1 15,2 9,5 3,4 1,1-4,0-6,-2-8,-4-12,-5-15,-3-11,0-10</inkml:trace>
  <inkml:trace contextRef="#ctx0" brushRef="#br0" timeOffset="1585.337">2362 816,'0'-4,"-1"1,1-1,0 0,1 0,-1 1,1-1,-1 0,1 1,0-1,1 1,-1-1,1 1,-1-1,1 1,0 0,0 0,0 0,1 0,-1 0,1 0,-1 1,1-1,0 1,0 0,0 0,1 0,-1 0,0 0,1 1,-1 0,1-1,-1 1,1 1,0-1,8 4,0 1,0 0,-1 1,0 0,0 1,-1 0,1 1,-1 0,-1 1,1 0,-1 0,-1 1,1 0,-2 1,1 0,-1 0,2 6,-6-13,0 0,0 0,0 1,-1-1,0 1,0-1,0 1,0 0,0 0,-1 0,0 0,0 0,0 1,0-1,0 0,-1 0,0 0,0 1,0-1,-1 0,1 0,-1 1,0-1,0 0,0 0,-1 0,1 0,-1 0,0-1,0 1,-1 0,1-1,-1 1,0-1,0 0,-7 3,-1 0,0-1,0 0,0-1,-1 0,0-1,1 0,-1-1,0 0,0-1,0-1,0 0,-6 0,17 0,-1 1,0-1,1 0,-1 0,0 1,0-1,0 0,1 0,-1-1,0 1,0 0,1-1,-1 1,0-1,1 1,-1-1,0 0,1 0,-1 1,1-1,-1 0,1-1,-1 1,1 0,0 0,0 0,0-1,0 1,-1-1,2 1,-1-1,0 1,0-1,0 0,1 1,-1-1,1 0,-1-1,8-15</inkml:trace>
  <inkml:trace contextRef="#ctx0" brushRef="#br0" timeOffset="1857.139">2897 574,'10'-6,"13"-3,17-2,16 1,6 2,1 2,-9 6,-14 1</inkml:trace>
  <inkml:trace contextRef="#ctx0" brushRef="#br0" timeOffset="2028.678">3057 709,'16'11,"17"4,18 0,15-6,9-8,-8-5</inkml:trace>
  <inkml:trace contextRef="#ctx0" brushRef="#br0" timeOffset="2268.036">3887 655,'-5'0,"0"-1,0 1,0 0,1 0,-1 1,0 0,0-1,0 2,1-1,-1 0,1 1,-1 0,1 0,0 0,-1 1,1-1,0 1,1 0,-1 0,0 1,1-1,0 1,0 0,0-1,0 1,0 0,1 1,0-1,0 0,0 1,0-1,1 1,0 0,0 0,0-1,0 1,1 0,0 0,0 4,1-2,1 0,0 0,0-1,1 1,0-1,0 0,0 0,1 0,0 0,0 0,0-1,1 0,0 0,0 0,0 0,0-1,1 0,0 0,0 0,0-1,0 0,0 0,1-1,-1 1,1-2,0 1,3 0,-2 0,0-1,0 1,0-2,0 1,0-1,0 0,0-1,0 0,0 0,0 0,0-1,0-1,-1 1,1-1,-1 0,1-1,-1 0,0 0,-1-1,1 0,-1 0,0 0,4-4,-1-5,-1 0,0-1,-1 0,0 0,-1 0,-1-1,0 1,-2-1,1-1,-2 1,0 0,-1-1,-1 1,0-1,-2 1,1 0,-3-4,4 14,0 1,-1-1,0 0,-1 0,1 1,-1-1,0 1,0-1,-1 1,1 0,-1 0,-1 0,1 0,-1 1,1-1,-1 1,0 0,-1 0,1 0,-1 1,0-1,0 1,0 0,-3-1,-5 3,-1 0,1 1,0 0,-1 1,1 0,0 1,0 0,0 2,0-1,0 2,1-1,0 2,0 0,0 0,0 1,1 0,0 1,1 0,0 1,-2 2,-5 3,1 1,1 1,0 0,1 1,0 0,2 1,0 1,1 0,1 0,0 1,2 1,0-1,-2 14,-1 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8:08.7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195 0,'-16'7,"-10"11,-4 14,-1 15,4 18,4 23,3 21,6 18,6 11,11 4,10-7,11-13,9-18,7-20,5-19,2-21,-7-18</inkml:trace>
  <inkml:trace contextRef="#ctx0" brushRef="#br0" timeOffset="546.536">449 321,'2'11,"1"0,0 0,0 0,1 0,0 0,1-1,1 1,-1-1,1-1,1 1,0-1,0 0,1-1,7 7,3 5,1-1,0-1,2-1,0-1,23 14,-43-29,1 0,0 0,0 0,-1 0,1 0,0 0,0 0,0-1,0 1,0-1,0 1,0-1,0 0,0 0,0 0,0 0,0 0,0-1,0 1,0-1,0 1,0-1,0 1,0-1,0 0,0 0,-1 0,1 0,0 0,-1-1,1 1,-1 0,1-1,-1 1,0-1,1 0,-1 1,0-1,0 0,0 0,0 0,0-1,35-92,11-20,-48 116,1-1,0 0,0 1,-1-1,1 1,0-1,0 1,0-1,0 1,0-1,0 1,0-1,0 1,0-1,0 1,0-1,0 1,0-1,0 1,0-1,0 1,0-1,1 0,-1 1,0-1,0 1,1-1,-1 1,0-1,0 0,1 1,-1-1,0 0,1 1,-1-1,1 0,-1 0,1 1,-1-1,0 0,1 0,-1 0,1 1,-1-1,1 0,-1 0,1 0,-1 0,1 0,-1 0,1 0,-1 0,1 0,-1 0,1 0,-1 0,1-1,-1 1,0 0,1 0,-1 0,1-1,-1 1,1 0,-1-1,0 1,1 0,1 308,22 194,-21-468,0 130,-3-162,0 1,0 0,0 0,-1 0,1-1,0 1,-1 0,0 0,0-1,0 1,0-1,0 1,0-1,-1 1,1-1,-1 0,0 1,1-1,-1 0,0 0,0 0,-1-1,1 1,0 0,-1-1,1 1,0-1,-1 0,0 0,1 0,-1 0,0-1,1 1,-1-1,0 1,0-1,0 0,1 0,-1 0,0 0,0-1,1 1,-2-1,-8-6,1 1,1-1,-1-1,1 0,1-1,-1 0,1 0,1-1,0 0,0-1,1 1,1-1,-1-1,2 1,0-1,0 0,1 0,-1-5,-17-90,21 102,1 1,0 0,0 0,1 0,-1-1,1 1,0 0,0 0,1 0,-1 0,1 0,0 0,0 0,0 1,0-1,1 1,-1-1,1 1,0 0,0 0,0 0,0 1,1-1,1-1,11-2,0 0,1 1,-1 1,1 0,0 1,0 1,0 1,0 0,0 1,7 2,-8-2,38 1</inkml:trace>
  <inkml:trace contextRef="#ctx0" brushRef="#br0" timeOffset="822.853">1197 709,'21'0,"20"-2,17-1,14 0,7-2,-2 0,-13 1</inkml:trace>
  <inkml:trace contextRef="#ctx0" brushRef="#br0" timeOffset="1088.406">1559 415,'128'63,"-105"-55,-1 1,-1 2,0 0,0 1,-1 1,9 8,-26-19,-1 0,1 0,0 0,-1 0,1 1,-1-1,0 1,0-1,0 1,0 0,-1 0,1 0,-1 0,1 0,-1 0,0 0,0 1,0-1,-1 0,1 1,-1-1,0 0,0 1,0-1,0 0,-1 1,1-1,-1 0,0 1,0 0,-7 6,0 0,0 0,-1-1,-1 0,1 0,-2-1,1 0,-1-1,0 0,0-1,-1-1,0 1,-5 0,-5 5,-108 55,112-50,10-3</inkml:trace>
  <inkml:trace contextRef="#ctx0" brushRef="#br0" timeOffset="1615.529">2040 361,'6'-4,"0"0,0 0,0 1,0 0,1 0,-1 0,1 1,0 0,0 0,-1 1,1 0,0 0,1 0,-1 1,0 0,0 1,0 0,0 0,0 0,0 1,-1 0,1 0,0 0,-1 1,2 1,6 5,-1 1,0 0,-1 1,0 1,-1 0,0 0,-1 1,0 0,-1 1,-1 0,0 1,-1 0,0 0,-1 0,-1 1,0-1,-2 1,0 1,0-1,-1 15,-1-27,0 0,-1 0,0-1,1 1,-2 0,1 0,0 0,-1 0,0-1,1 1,-2 0,1 0,0-1,-1 1,1-1,-1 1,0-1,0 0,-1 0,1 0,-1 0,1 0,-1 0,0-1,0 1,0-1,-1 0,1 0,0 0,-1 0,1-1,-1 1,0-1,1 0,-1 0,0 0,0-1,1 1,-1-1,0 0,-3 0,5-1,0 0,1 0,-1 1,0-1,1 0,-1 0,1-1,-1 1,1 0,0 0,-1-1,1 1,0-1,0 1,0-1,0 0,0 1,0-1,1 0,-1 1,1-1,-1 0,1 0,-1 0,1 0,0 1,0-1,0 0,0 0,0 0,1 0,-1 0,0 1,1-1,0 0,-1 0,1 0,0 1,0-1,0 1,0-1,0 0,0 1,0 0,0-1,1 1,0-1,17-23,0 0,2 2,1 1,22-19,-13 13,-3 2,-15 15,0-1,0 0,-1-1,0 0,-1-1,-1-1,1-2,-11 17,0 0,0-1,-1 1,1 0,0 0,0 0,0 0,-1 0,1 0,0 0,0 0,0-1,0 1,-1 0,1 0,0 0,0 0,0 0,0-1,0 1,0 0,-1 0,1 0,0-1,0 1,0 0,0 0,0-1,0 1,0 0,0 0,0 0,0-1,0 1,0 0,0 0,0 0,0-1,0 1,0 0,0 0,0-1,0 1,1 0,-1 0,0 0,0 0,0-1,-16 16,9 1,-1 0,2 0,0 0,1 1,1 0,1 0,0 0,1 0,1 0,0 1,2-1,0 2,-1 2,1 0,2 0,0 0,1 0,1 0,0-1,2 0,1 0,0-1,1 0,2 0,-1-1,14 16,24 6,-47-39,0-1,0 1,0 0,0-1,0 0,1 1,-1-1,0 0,1 1,-1-1,0 0,0 0,1 0,-1 0,0 0,1 0,-1-1,0 1,0 0,1-1,-1 1,0-1,0 1,0-1,0 1,1-1,-1 0,0 0,0 1,0-1,-1 0,1 0,0 0,0 0,0 0,-1 0,1 0,0-1,-1 1,1 0,-1 0,1 0,-1-1,0 0,7-24,-4-2</inkml:trace>
  <inkml:trace contextRef="#ctx0" brushRef="#br0" timeOffset="1862.985">2481 588,'-5'-2,"8"2,13 0,14 0,12 1,5-1,-5 1</inkml:trace>
  <inkml:trace contextRef="#ctx0" brushRef="#br0" timeOffset="2046.539">2802 228,'-26'-159,"27"152,4 18,11 41,-3 1,-2 0,-3 0,-2 1,-2 0,-2 0,-3 0,-5 28,-1-25,-1-1,-4-1,-1 0,-3 0,-3-2,-2 0,-19 34,-52 68,-3-20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8:16.7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1716,'370'-11,"-212"10,8 1,122-18,-223 6,-64 12,-1 0,0 0,0 0,1 0,-1 0,0 0,1 0,-1 0,0 0,0 0,1-1,-1 1,0 0,0 0,1 0,-1 0,0-1,0 1,1 0,-1 0,0 0,0-1,0 1,1 0,-1 0,0 0,0-1,0 1,0 0,0-1,0 1,0 0,1 0,-1-1,0 1,0 0,0-1,0 1,0 0,0 0,0-1,0 1,-1 0,1-1,0 1,0 0,0 0,0-1,0 1,0 0,0 0,-1-1,1 1,0 0,0 0,0 0,-1-1,1 1,0 0,0 0,-1 0,1-1,0 1,-22-13,12 8,6 0,0 0,1 0,-1-1,1 0,0 1,0-1,1 0,0 0,0 0,0-1,1 1,0 0,0-1,0 1,1-1,0 1,0-1,1 1,0-1,0-1,0-27,-8-20,-2 0,-3 1,-2 0,-2 1,-3 0,-16-30,7 9,-4-10,3-1,5-2,3 0,5-1,-5-70,16 107,7 57,1 0,-1-1,1 1,0-1,1 1,-1-1,1 0,0 0,0-1,1 1,-1-1,1 0,0 0,0 0,0-1,1 0,-1 0,1 0,0-1,-1 0,1 0,5 1,24 1,1 0,-1-3,1-1,0-2,-1-1,8-3,8 1,1343-122,-1055 105,-329 22</inkml:trace>
  <inkml:trace contextRef="#ctx0" brushRef="#br0" timeOffset="704.964">1471 1021,'-1'0,"1"-1,0 1,0-1,-1 1,1-1,0 1,0-1,0 1,-1-1,1 1,0-1,0 0,0 1,0-1,0 1,0-1,0 1,0-1,0 0,0 1,1-1,-1 1,0-1,0 1,0-1,1 1,-1-1,0 1,1-1,-1 1,0-1,1 1,-1 0,1-1,-1 1,0 0,1-1,-1 1,1 0,-1-1,1 1,-1 0,1 0,-1 0,1-1,0 1,-1 0,1 0,-1 0,1 0,-1 0,1 0,-1 0,1 0,38-8,-37 7,27-3,0 1,0 0,0 3,27 2,-53-2,-1-1,1 1,-1 0,1 0,-1 0,1 1,-1-1,1 1,-1-1,0 1,1 0,-1 0,0 0,1 0,-1 0,0 0,0 1,0-1,0 1,0-1,-1 1,1 0,0 0,-1 0,1 0,-1 0,0 0,0 0,1 0,-1 1,-1-1,1 0,0 1,-1-1,1 1,-1-1,0 1,1-1,-5 5,1 0,-1 0,0 0,0-1,-1 1,0-1,0 0,0-1,-1 1,0-1,0 0,0-1,-1 1,-5 2,0 1,12-8,-1 0,1 0,-1 0,1 0,-1 1,1-1,0 0,-1 0,1 0,-1 0,1 1,-1-1,1 0,0 0,-1 1,1-1,0 0,-1 1,1-1,0 0,-1 1,1-1,0 1,0-1,-1 0,1 1,0-1,0 1,0-1,0 1,0-1,0 0,0 1,-1-1,1 1,0-1,1 1,-1-1,0 1,0-1,0 1,0-1,0 1,0-1,0 0,1 1,-1-1,0 1,0-1,1 0,-1 1,1-1,26 7,-26-7,18 2,-9-2,-1 0,1 1,-1 0,0 1,1 0,-1 0,0 1,0 0,0 1,0-1,-1 2,0-1,0 1,0 1,0-1,-1 2,5 4,-10-9,-1 1,0-1,0 1,0-1,0 1,-1 0,1-1,-1 1,1 0,-1 0,0-1,0 1,0 0,-1 0,1-1,-1 1,1 0,-1 0,0-1,0 1,0-1,0 1,-1-1,1 1,-1-1,1 0,-1 0,0 0,0 0,0 0,-64 56,53-48,0-1,-1 0,0-1,-1-1,0 0,0-1,0 0,-1-1,-7 0,23-4,0-1,-1 0,1 0,0 0,-1 0,1 1,0-1,-1 0,1 0,0 0,-1 0,1 0,-1 0,1 0,0 0,-1 0,1 0,0 0,-1 0,1 0,-1-1,1 1,0 0,-1 0,1 0,0 0,-1-1,1 1,0 0,-1 0,1-1,0 1,0 0,-1-1,1 1,0 0,0 0,0-1,-1 1,1 0,0-1,0 1,0-1,0 1,0 0,0-1,0 1,0 0,0-1,0 1,0-1,0 1,0 0,0-1,0 1,0-1,0 1,0 0,0-1,1 1,-1 0,0-1,0 1,0 0,1-1,-1 1,17-22,-16 21,21-21</inkml:trace>
  <inkml:trace contextRef="#ctx0" brushRef="#br0" timeOffset="1035.146">1992 753,'6'47,"57"206,-46 31,-17-274,1 0,1 0,0 0,0-1,1 1,0-1,0 1,1-1,1 0,-3-6,-1 1,2-1,-1 0,0-1,1 1,-1 0,1-1,0 1,0-1,0 0,0 0,0 0,0 0,1-1,-1 1,1-1,-1 0,1 0,-1 0,1 0,0-1,-1 1,1-1,0 0,2 0,4-2,1 0,0 0,0-1,-1 0,0 0,1-2,-2 1,1-1,0 0,-1-1,0 0,0-1,-1 0,1 0,-2-1,6-6,6-10</inkml:trace>
  <inkml:trace contextRef="#ctx0" brushRef="#br0" timeOffset="1229.629">1926 1062,'22'-5,"29"-4,25-2,19 1,6-1,-14 2</inkml:trace>
  <inkml:trace contextRef="#ctx0" brushRef="#br0" timeOffset="1658.187">2486 1382,'16'453,"-7"-384,-9-70,0 1,0 0,1 0,-1-1,0 1,0 0,0-1,0 1,0 0,1 0,-1 0,0-1,0 1,0 0,1 0,-1 0,0-1,0 1,1 0,-1 0,0 0,1 0,-1 0,0 0,0 0,1-1,-1 1,0 0,1 0,-1 0,0 0,1 0,-1 0,0 0,0 1,1-1,-1 0,0 0,1 0,-1 0,0 0,0 0,1 0,-1 1,0-1,0 0,1 0,-1 0,0 1,0-1,6-29,-2 0,0 0,-2 0,-2-1,-2-25,-43-343,44 396,0 0,1 1,-1-1,1 0,-1 0,1 0,0 1,0-1,0 0,0 0,0 0,0 0,0 0,1 1,-1-1,0 0,1 0,0 1,-1-1,1 0,0 0,0 1,0-1,0 1,0-1,1 1,-1 0,0-1,1 1,-1 0,1 0,-1 0,1 0,-1 0,1 0,0 0,-1 1,1-1,11 2,1 0,-1 1,-1 1,1 0,0 1,-1 0,0 1,0 0,0 1,9 6,-13-7,0-3,-1 1,1 1,-1-1,0 1,0 1,-1-1,1 1,-1 0,0 1,-1-1,1 1,-1 0,0 1,-1-1,1 1,-1 0,-1 0,1 1,-4-5,0 0,0 0,0 0,-1-1,1 1,-1 0,0 0,0-1,0 1,0 0,0-1,-1 1,1-1,-1 0,0 1,1-1,-1 0,0 0,0 0,-1 0,1 0,0-1,-1 1,0 0,-63 31,-33-8,57-19</inkml:trace>
  <inkml:trace contextRef="#ctx0" brushRef="#br0" timeOffset="3269.685">2647 300,'53'-10,"0"2,1 3,0 2,15 2,-33 1,21-2,-13 0,0 1,0 3,0 1,24 6,-64-8,1 0,-1-1,1 2,-1-1,0 0,1 1,-1 0,0 0,0 0,0 0,0 1,0-1,-1 1,1 0,-1 0,0 1,0-1,0 1,0-1,-1 1,1 0,-1 0,0 0,0 0,0 1,-1-1,0 0,0 1,0-1,0 1,0-1,-1 1,0-1,0 1,-43 176,38-155,1 1,2-1,1 0,1 1,1-1,1 0,1 1,2-1,2 7,79 393,-47-173,-38-249,0 1,0-1,1 0,0 0,0 0,0 0,0-1,0 1,1 0,0-1,0 0,0 0,0 1,0-2,2 2,10-1,-8 0,1-1,-1 1,1-1,0 0,0-1,-1 0,1 0,0-1,0 0,0 0,5-1,8 0,747-33,675-48,-1327 74,-98 5,-16-1</inkml:trace>
  <inkml:trace contextRef="#ctx0" brushRef="#br0" timeOffset="3946.24">3784 673,'141'27,"-125"-23,-5-3,1 2,-1-1,0 2,0-1,0 2,-1-1,1 1,-1 1,0 0,-1 0,6 5,-14-9,0-1,0 0,1 1,-1-1,0 1,-1-1,1 1,0 0,0-1,-1 1,1 0,-1-1,1 1,-1 0,0 0,0 0,0-1,0 1,0 0,0 0,0 0,0-1,-1 1,1 0,-1 0,1-1,-1 1,0 0,0-1,0 1,0-1,0 1,0-1,0 1,0-1,0 0,-1 0,1 1,-1-1,0 0,-62 41,-37 4,102-46,-1 0,0 0,0 1,1-1,-1 0,0 0,0 0,1 0,-1 1,0-1,0 0,0 0,1 0,-1 1,0-1,0 0,0 0,0 1,1-1,-1 0,0 1,0-1,0 0,0 0,0 1,0-1,0 0,0 1,0-1,0 0,0 0,0 1,0-1,0 0,0 1,0-1,0 0,-1 0,1 1,0-1,0 0,0 1,0-1,-1 0,1 0,0 0,0 1,0-1,-1 0,1 0,0 0,0 0,-1 1,1-1,0 0,0 0,-1 0,1 0,0 0,-1 0,1 0,0 0,0 0,-1 0,27 4,-25-4,50 1,-28-1,1 0,0 1,-1 1,1 2,-1 0,0 2,0 0,0 2,5 2,-26-9,-1-1,1 1,0 0,-1 0,1 0,0-1,-1 1,1 1,-1-1,0 0,1 0,-1 1,0-1,0 0,0 1,0-1,0 1,0 0,0-1,0 1,-1 0,1-1,0 1,-1 0,0 0,1 0,-1-1,0 1,0 0,0 0,0 0,0 0,-1-1,1 1,-1 0,1 0,-1-1,1 1,-1 0,0-1,0 1,0 0,0-1,-7 9,-1-1,0-1,0 0,-1 0,0 0,-1-1,0-1,0 0,0 0,-6 1,9-3,-149 60,127-54</inkml:trace>
  <inkml:trace contextRef="#ctx0" brushRef="#br0" timeOffset="4417.99">4358 326,'0'0,"0"0,0 1,0-1,0 0,0 0,0 1,0-1,0 0,0 0,0 1,1-1,-1 0,0 0,0 1,0-1,0 0,0 0,1 0,-1 1,0-1,0 0,0 0,1 0,-1 0,0 0,0 1,1-1,-1 0,0 0,0 0,1 0,-1 0,0 0,0 0,1 0,-1 0,0 0,0 0,1 0,-1 0,0 0,0 0,1 0,-1 0,0 0,0 0,1-1,-1 1,0 0,0 0,0 0,1 0,-1 0,0-1,0 1,0 0,1 0,-1 0,0-1,0 1,7 28,19 204,-18-125,-6-64,3 0,1 0,2-1,2 0,2 0,14 31,-24-66,1-1,0 1,0-1,0 0,1 0,0-1,0 1,1-1,0 0,0 0,0 0,0-1,1 1,-1-1,1-1,0 1,1-1,-1 0,0-1,1 1,0-1,-1 0,1-1,0 0,0 0,0 0,0-1,0 0,5-1,5-3,0-1,0 0,-1-2,1 0,-2 0,1-2,6-4,9-7</inkml:trace>
  <inkml:trace contextRef="#ctx0" brushRef="#br0" timeOffset="4694.532">4211 660,'30'-4,"32"-2,28-3,22 2,8 0,-3 3,-22 1</inkml:trace>
  <inkml:trace contextRef="#ctx0" brushRef="#br0" timeOffset="4957.827">4920 1021,'-2'18,"-1"16,0 12,0 9,2 3,0 3,0-1,1-5,0-9,0-11,0-15,0-11</inkml:trace>
  <inkml:trace contextRef="#ctx0" brushRef="#br0" timeOffset="5249.048">4907 1088,'-9'-173,"8"171,1 1,0 0,0 0,0-1,0 1,0 0,0-1,0 1,1 0,-1 0,0-1,1 1,-1 0,1 0,-1 0,1-1,0 1,-1 0,1 0,0 0,0 0,0 0,0 1,0-1,0 0,0 0,0 0,0 1,0-1,0 1,1-1,-1 1,0-1,0 1,0 0,1-1,-1 1,0 0,1 0,-1 0,0 0,0 0,1 0,-1 1,0-1,1 0,11 5,-1 0,0 1,0 1,0-1,-1 2,0 0,0 0,7 8,-8-8,-2-1,0-2,-1 1,1-1,-1 2,-1-1,1 1,-1 0,0 1,-1-1,0 1,0 0,0 2,-4-8,-1 0,0 0,0 0,0 0,0 0,0 0,0 0,-1 0,1 0,-1 0,1 0,-1 0,0 0,0 0,1 0,-1-1,-1 1,1 0,0-1,0 1,-1-1,1 1,-1-1,1 0,-1 1,1-1,-1 0,0 0,-53 28,51-27,-38 15</inkml:trace>
  <inkml:trace contextRef="#ctx0" brushRef="#br0" timeOffset="6373.335">5922 1435,'1'0,"0"0,0 0,0 0,0 0,0 0,-1 0,1-1,0 1,0 0,0-1,0 1,-1 0,1-1,0 1,0-1,-1 0,1 1,0-1,-1 1,1-1,-1 0,1 0,-1 1,1-1,-1 0,1 0,-1 0,0 1,1-1,-1 0,0 0,0 0,0 0,0 0,1 0,-1 1,0-1,-1 0,1 0,0 0,0 0,5-46,-3 0,-1 0,-3 0,-1 0,-6-24,6 50,-87-586,39 318,37 252,10 49,4-8,0 0,1 0,0-1,0 1,0 0,0-1,0 1,1 0,0-1,0 0,0 1,0-1,0 0,1 0,-1 0,1-1,0 1,0-1,0 1,0-1,0 0,2 1,83 32,-54-29,0-1,0-2,0-2,0-1,6-2,-2 2,960-68,-921 61,1589-180,-1546 170,-135 14,4 3,1 0,-1 1,1 0,0 0,0 2,0-1,0 1,0 0,0 1,1 0,0 1,0 0,-6 5,4 1</inkml:trace>
  <inkml:trace contextRef="#ctx0" brushRef="#br0" timeOffset="7109.413">6457 847,'46'-6,"0"2,1 1,23 4,-64-2,0 0,-1 1,1 0,0 0,0 1,-1 0,1 0,0 0,-1 0,1 1,-1 0,0 0,1 1,-1-1,0 1,-1 0,1 0,0 1,2 2,-6-2,-1 0,0 0,0 0,-1-1,1 1,-1 0,0-1,0 1,0 0,0-1,0 1,-1-1,0 0,0 1,0-1,0 0,0 0,-1 0,1 0,-1-1,0 1,1-1,-1 1,-1-1,1 0,0 0,0-1,-3 2,2 0,-33 27,38-28,-1-1,0 0,0 0,0 0,1 0,-1 0,1 0,-1 0,0 0,1-1,0 1,-1 0,1 0,0 0,-1 0,1-1,0 1,0 0,0-1,-1 1,1 0,0-1,0 1,0-1,0 0,0 1,0-1,0 0,0 1,0-1,0 0,0 0,0 0,1 0,-1 0,0 0,0 0,0-1,0 1,0 0,0 0,0-1,2 2,72 6,-49-6,1 2,0 0,0 2,-1 1,0 1,0 1,2 2,-26-9,0-1,0 1,0-1,-1 1,1 0,0 0,0 0,-1 0,1 0,-1 0,1 0,-1 1,1-1,-1 0,0 1,1-1,-1 1,0 0,0-1,0 1,0 0,-1-1,1 1,0 0,-1 0,1 0,-1 0,0 0,0 0,1 0,-1 0,-1-1,1 1,0 0,0 0,-1 0,1 0,-1 0,1 0,-1-1,0 3,-7 5,0 0,0-1,0 0,-1 0,0-1,-1 0,0-1,0 1,0-2,-5 2,1 1,-25 14,0-1,0-3,-26 8,60-27,11-6</inkml:trace>
  <inkml:trace contextRef="#ctx0" brushRef="#br0" timeOffset="7432.758">7326 513,'20'359,"-42"-56,20-297,1-1,0 1,0-1,0 1,1-1,0 1,0 0,0-1,1 1,0-1,0 1,0-1,1 1,0-1,0 0,0 1,0-1,1 0,0-1,0 1,1 0,-1-1,1 0,0 0,0 0,0 0,0-1,1 1,8-1,0 0,0-1,1-1,-1 0,0-1,1 0,-1-1,0 0,0-1,0-1,0 0,0-1,-1 0,1-1,-1 0,0-1,0-1,4-3,27-18,-8 1</inkml:trace>
  <inkml:trace contextRef="#ctx0" brushRef="#br0" timeOffset="7710.015">7220 927,'16'-2,"23"-3,23-1,22-1,15 0,4 1,-16 2</inkml:trace>
  <inkml:trace contextRef="#ctx0" brushRef="#br0" timeOffset="7996.625">7847 1195,'0'18,"0"15,0 14,0 10,0 6,0 4,0 5,0 1,0-3,-2-4,-3-4,-3-8,0-12,-1-9,0-14,3-14,2-8</inkml:trace>
  <inkml:trace contextRef="#ctx0" brushRef="#br0" timeOffset="8285.464">7821 1369,'2'-17,"1"1,1 0,0 1,1-1,1 1,0 0,1 0,1 0,0 1,1 0,9-10,-13 20,-1 1,2-1,-1 1,0 0,1 0,-1 1,1 0,0 0,-1 0,1 0,0 1,0 0,0 1,0-1,1 1,-1 0,0 0,0 1,0 0,0 0,0 1,0-1,-1 1,1 0,0 1,-1-1,1 1,-1 0,0 1,0-1,0 1,-1 0,1 0,-1 1,0-1,0 1,-1 0,1 0,-1 0,0 1,0-1,-1 1,0-1,0 1,1 5,-2-6,-1 0,1 0,-2 0,1 0,0 1,-1-1,0 0,0 0,-1 0,1 0,-1 0,0-1,0 1,-1 0,0-1,1 1,-1-1,-1 0,1 0,-1 0,1-1,-4 3,-95 63,52-45</inkml:trace>
  <inkml:trace contextRef="#ctx0" brushRef="#br0" timeOffset="9043.814">8903 112,'0'0,"0"0,0 0,0 1,1-1,-1 0,0 0,0 0,0 1,-1-1,1 0,0 0,0 1,0-1,0 0,0 0,0 0,0 1,0-1,0 0,0 0,-1 0,1 1,0-1,0 0,0 0,0 0,-1 0,1 1,0-1,0 0,0 0,-1 0,1 0,0 0,0 0,0 0,-1 0,1 0,0 1,0-1,-1 0,1 0,0 0,0 0,0 0,-1-1,1 1,0 0,0 0,-1 0,1 0,0 0,0 0,6 77,159 794,-113-513,-51-294,-7-58,5-26,2 16,1 0,-1-1,1 1,0 0,0 0,1 0,-1 0,1 0,0 1,0-1,0 1,1 0,-1 0,1 0,-1 0,1 0,0 1,0 0,0 0,0 0,1 0,2 0,104-22,242-5,159 13,69 33,132 38,-403-28,-4-7,-225-26,-80 6,-1 0,1 0,0-1,0 1,0 0,0 0,0-1,0 1,-1-1,1 1,0-1,0 1,0-1,-1 1,1-1,0 1,-1-1,1 0,-1 0,1 1,-1-1,1 0,-1 0,1 0,-1 0,0 1,1-1,-1 0,0 0,0 0,0 0,0 0,0 0,0 0,0 0,0 0,0 1,0-1,0 0,0 0,-1 0,1 0,0 0,-1 0,1 1,-1-1,1-1,-33-30,-83-7,71 29</inkml:trace>
  <inkml:trace contextRef="#ctx0" brushRef="#br0" timeOffset="9750.97">9733 406,'0'0,"0"1,0 0,0-1,0 1,0-1,0 1,0 0,0-1,0 1,0 0,1-1,-1 1,0-1,0 1,1-1,-1 1,0 0,1-1,-1 1,0-1,1 0,-1 1,1-1,-1 1,1-1,-1 0,1 1,-1-1,1 0,-1 1,1-1,0 0,-1 0,1 0,-1 1,1-1,0 0,-1 0,1 0,0 0,-1 0,1 0,0 0,246 89,-245-89,-1 1,1-1,0 0,-1 1,1-1,-1 0,1 1,-1 0,1-1,-1 1,1 0,-1 0,0 0,0 0,1 0,-1 0,0 0,0 0,0 1,0-1,0 0,0 1,0-1,-1 0,1 1,0-1,-1 1,1 0,-1-1,0 1,1-1,-1 1,0-1,0 1,0 0,0-1,0 1,-1 0,1-1,0 1,-1-1,1 1,-1-1,1 1,-1-1,0 1,0-1,0 0,0 1,0-1,0 0,0 1,-140 93,140-94,0-1,0 1,1 0,-1-1,0 1,0 0,0 0,0 0,1-1,-1 1,1 0,-1 0,0 0,1 0,-1 0,1 0,0 0,-1 0,1 1,0-1,0 0,0 0,0 0,0 0,0 0,0 0,0 0,0 1,0-1,0 0,1 0,-1 0,1 0,-1 0,1 0,-1 0,1 0,-1 0,1 0,40 26,198 70,-236-96,0-1,-1 1,1 0,-1 0,0 0,1 0,-1 0,0 1,1-1,-1 1,0-1,0 1,0 0,0 0,-1 0,1 0,0 0,-1 0,0 0,1 1,-1-1,0 1,0-1,0 0,0 1,-1 0,1-1,-1 1,0-1,1 1,-1 0,0-1,-1 1,1 0,0-1,-1 1,1-1,-1 1,0-1,0 1,0-1,0 1,0-1,-1 0,1 1,-14 8,0 0,-1 0,0-2,0 0,-1-1,0 0,-1-2,0 0,-4 0,-1 2,-67 26,89-33</inkml:trace>
  <inkml:trace contextRef="#ctx0" brushRef="#br0" timeOffset="10169.363">10441 98,'16'104,"-5"0,-2 87,-15 154,19-226,-12-114,1 0,-1 0,1-1,1 1,-1 0,1-1,-1 0,1 0,1 0,-1 0,0 0,1 0,0-1,0 0,0 0,0 0,1 0,-1-1,1 1,-1-1,1 0,1 0,5 0,1-1,0 0,0 0,0-1,-1-1,1 0,0 0,0-1,-1-1,1 0,-1 0,0-1,0-1,0 0,-1 0,0-1,0-1,0 1,-1-2,3-1,24-23</inkml:trace>
  <inkml:trace contextRef="#ctx0" brushRef="#br0" timeOffset="10442.632">10307 459,'18'-11,"27"-4,28 0,25 4,13 5,-11 4</inkml:trace>
  <inkml:trace contextRef="#ctx0" brushRef="#br0" timeOffset="10630.663">11029 927,'-6'18,"-6"16,1 10,1 5,2 3,4 0,1-2,2-4,1-4,0-7,0-12,1-14,-1-9</inkml:trace>
  <inkml:trace contextRef="#ctx0" brushRef="#br0" timeOffset="10890.227">10989 740,'0'-20,"-1"7,0-1,1 0,0 1,1-1,1 1,0-1,1 1,1 0,0-1,0 2,1-1,7-11,-10 21,0 1,1-1,-1 1,1 0,-1-1,1 1,0 1,0-1,0 0,0 1,0-1,0 1,0 0,0 0,0 0,1 0,-1 1,0 0,1-1,-1 1,0 0,1 0,-1 1,0-1,1 1,-1 0,0 0,1 0,83 45,-77-39,-1 1,0 1,-1 0,0 0,0 0,-1 1,0 0,0 1,-1-1,0 4,-4-9,0 0,0 1,0-1,-1 1,1-1,-1 1,-1 0,1 0,-1-1,0 1,0 0,-1 0,0-1,0 1,0 0,-1-1,0 1,0-1,0 0,0 1,-1-1,-2 3,-7 6,-2 0,1 0,-2-1,1-1,-2 0,0-1,0-1,-1-1,0 0,0-1,-1-1,-5 1,-64 25</inkml:trace>
  <inkml:trace contextRef="#ctx0" brushRef="#br0" timeOffset="11769.212">12099 1341,'13'-24,"1"-42,-2-1,-3 0,-1-45,-8 109,9-132,-6 0,-5-1,-7 1,-5 0,-8-8,19 128,3 11,-1-1,1 0,-1 0,0 1,-1-1,1 1,-1-1,0 1,0-1,0 1,-1 0,-2-3,-5 35,8-23,1 0,0 0,1 0,-1 0,1 0,0 0,0 0,1 0,-1 0,1 0,0 0,0 0,1 0,0 0,-1-1,2 1,-1 0,0-1,1 0,0 1,0-1,0-1,1 1,-1 0,1-1,0 1,3 1,8-1,1 0,-1-1,1-1,-1 0,1-1,0-1,-1 0,14-3,-6 2,1048-28,-178 28,-871 1,-37 0,-29 0,-9 0</inkml:trace>
  <inkml:trace contextRef="#ctx0" brushRef="#br0" timeOffset="12405.539">10869 714,'4'2,"7"8,3 13,4 22,-1 22,-3 24,-10 20,-13 15,-6-14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09.9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227 1,'-14'330,"4"-171,9 130,2-260,1 0,2 0,1 0,1-1,1 1,7 16,-12-41,0 0,0-1,0 1,0-1,0 0,1 1,-1-1,1 0,0-1,0 1,0 0,0-1,0 0,1 1,-1-1,1-1,-1 1,1 0,0-1,0 0,0 0,0 0,0 0,0-1,0 1,0-1,0 0,0 0,0-1,0 1,0-1,2-1,19-3,0-1,0-2,-1 0,-1-2,1 0,-2-2,1-1,21-13</inkml:trace>
  <inkml:trace contextRef="#ctx0" brushRef="#br0" timeOffset="267.794">0 483,'16'0,"19"0,17 0,17 0,17 0,8-5,7-1,-1-2,-5-2,-10 1,-19 1</inkml:trace>
  <inkml:trace contextRef="#ctx0" brushRef="#br0" timeOffset="577.006">869 723,'7'25,"-2"0,0 1,-2 0,-1-1,-1 1,-1 0,-1 0,-2 0,0-1,-4 13,2-2,5-36,-3 20,0 1,2-1,0 0,2 1,2 18,-2-34,0 0,0 0,0 0,1-1,0 1,0-1,0 1,0-1,1 1,0-1,-1 0,2 0,-1 0,0-1,1 1,0-1,0 0,0 0,0 0,0-1,0 1,1-1,-1 0,1 0,0 0,4 0,13 1,0-1,1-1,0-1,-1-1,1-1,-1-1,0-1,0-1,0-1,-1-1,9-4,49-16,-9 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09.2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0 294,'23'5,"19"1,13 0,9-1,5-2,2-1,-4-1,-7-3,-11-1,-14 0</inkml:trace>
  <inkml:trace contextRef="#ctx0" brushRef="#br0" timeOffset="347.07">307 0,'-4'23,"-2"18,3 15,3 8,5 5,2 2,-2 0,0 0,-2-3,-1-14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07.8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210 1,'0'934,"0"-932,-1 1,1-1,-1 0,1 1,0-1,0 1,0-1,1 0,-1 1,1-1,-1 0,1 1,0-1,-1 0,1 0,0 0,1 0,-1 1,0-2,0 1,1 0,0 0,-1 0,1-1,0 1,0-1,-1 1,1-1,0 0,1 1,-1-1,0 0,1 0,11 0,-1-1,1 0,0-1,-1-1,0 0,1 0,-1-1,0-1,0-1,11-4,-22 8,30-11,0-1,-1-1,-1-2,16-11,-23 11</inkml:trace>
  <inkml:trace contextRef="#ctx0" brushRef="#br0" timeOffset="279.287">9 508,'-4'-2,"0"-1,8-2,12 0,13-2,13-2,10-1,10-2,11-1,6 0,1-1,-1 3,-15 2</inkml:trace>
  <inkml:trace contextRef="#ctx0" brushRef="#br0" timeOffset="590.555">811 656,'0'15,"0"18,0 13,0 12,0 8,3 5,0 1,2-1,0-8,2-6,0-9,0-12,0-13</inkml:trace>
  <inkml:trace contextRef="#ctx0" brushRef="#br0" timeOffset="865.582">1066 643,'-7'15,"-2"13,0 8,2 5,2 2,2 3,1 5,2 3,0 3,0 2,0-3,1-4,-1-4,3-6,0-9</inkml:trace>
  <inkml:trace contextRef="#ctx0" brushRef="#br0" timeOffset="1127.95">918 1003,'-18'0,"-10"0,-6 0,6 0,16 0,22 0,25 0,23-4,19-7,13-5,5-8,-14 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15.8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1,'23'2,"21"1,16 0,13-1,6 0,2-1,-6-1,-16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3:05.0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3345 1,'-28'135,"6"1,4 25,3-34,9-79,-2 6,2 0,3 1,3 34,0-86,0 0,0 1,1-1,-1 0,1 0,-1 0,1 1,0-1,0 0,0 0,1 0,-1 0,1-1,-1 1,1 0,0-1,0 1,0-1,1 1,-1-1,1 0,-1 0,1 0,-1 0,1-1,0 1,0-1,0 0,0 0,0 0,0 0,2 0,10 0,0-1,0 0,1-1,-1-1,0 0,0-1,0-1,-1 0,1-1,-1-1,0 0,-1-1,10-6,65-44,-55 30</inkml:trace>
  <inkml:trace contextRef="#ctx0" brushRef="#br0" timeOffset="344.08">2984 348,'16'3,"19"0,19-1,17-2,14-6,8-4,3-3,-6 1,-19 3</inkml:trace>
  <inkml:trace contextRef="#ctx0" brushRef="#br0" timeOffset="629.06">3826 656,'0'16,"-2"11,-1 7,0 4,1 0,0-2,1-5,3-5,3-7,3-9,0-7</inkml:trace>
  <inkml:trace contextRef="#ctx0" brushRef="#br0" timeOffset="1640.778">3813 334,'13'-2,"-1"1,1 0,-1 0,1 1,0 1,-1 0,1 1,-1 0,0 1,1 1,-1-1,-1 2,1 0,-1 0,1 1,-2 1,1 0,-1 0,0 1,0 0,-1 1,0 0,-1 0,0 1,0 0,-1 0,0 1,1 4,2 16,0 1,-3 0,0 0,-3 0,0 1,-2 0,-2 0,-1 17,1-48,0-2,6 59,-6-58,0 0,1 1,-1-1,1 1,-1-1,1 1,0-1,0 0,-1 0,1 1,0-1,0 0,0 0,0 0,1 0,-1 0,0 0,0 0,1-1,-1 1,0 0,1-1,-1 1,0-1,1 1,-1-1,1 1,-1-1,1 0,-1 0,1 0,-1 0,1 0,-1 0,1-1,0 1,7-3,-1-1,0 0,0 0,0-1,0 0,-1 0,0-1,0 0,-1 0,1-1,-1 0,-1 0,1 0,3-8,0 2,0 0,-1-1,0-1,-2 1,1-1,-2 0,0-1,-1 1,0-1,-1 0,-19 44,10-12,1 1,1 0,0 0,1 0,1 0,0 0,2 1,0-1,1 1,-1-16,0 1,1 0,-1 0,1 0,0 0,0 0,0-1,1 1,-1 0,1-1,-1 1,1-1,0 0,0 1,0-1,0 0,0 0,0 0,1-1,-1 1,1 0,-1-1,1 0,-1 1,1-1,0 0,0 0,0-1,0 1,-1-1,4 1,1-1,1 0,0 0,-1-1,1 1,0-2,-1 1,1-1,-1-1,0 1,0-1,6-3,-1-1,-1-1,-1 0,1 0,-1-1,-1-1,1 1,-2-1,1-1,-1 0,-1 0,0-1,-1 1,0-1,-1-1,0 1,-1-1,0 0,-1 0,-1 0,0 0,0-1,-1 1,-1 0,-1-5,-1-2,1 20,1 0,0-1,0 1,-1 0,1 0,0 0,0 0,-1-1,1 1,0 0,-1 0,1 0,0 0,-1 0,1 0,0 0,-1 0,1 0,0 0,-1 0,1 0,0 0,-1 0,1 0,0 0,-1 0,1 0,0 0,-1 1,1-1,0 0,-1 0,1 0,0 0,0 1,-1-1,1 0,0 0,0 1,0-1,-1 0,1 1,0-1,0 0,0 0,0 1,0-1,-1 0,1 1,0-1,0 0,0 1,0-1,0 0,0 1,0-1,0 0,0 1,0-1,0 0,1 1,-1-1,0 0,0 1,-5 16,2 0,0 1,0 0,2-1,0 1,1 0,1 0,0-1,4 15,-3-26,-1 0,1 0,0 0,0 0,1-1,-1 1,1-1,1 0,-1 0,1 0,0 0,0-1,0 1,0-1,1 0,0 0,0-1,0 1,0-1,1 0,-1-1,1 1,-1-1,1 0,0-1,3 1,2 1,1-2,-1 0,1 0,-1-1,1-1,-1 0,1 0,-1-1,0 0,0-1,0-1,0 0,8-3,-5-2,0 0,0-1,0 0,-2-1,1-1,-1 0,-1 0,0-1,-1-1,0 0,-1 0,-1-1,0 0,-1 0,-1-1,0 1,-1-2,-1 1,0 0,-1-1,-1 0,-1 0,0-14,-3 22,-3 22,-7 39,3 0,2 0,3 1,1 38,3-73,6 503,-5-490,2-10,-2 1,-1-1,0 1,-2 0,0-1,-2 0,0 0,-7 20,11-39,0-1,-1 1,1 0,-1 0,1 0,-1-1,0 1,0 0,1-1,-1 1,0 0,-1-1,1 1,0-1,0 0,-1 1,1-1,0 0,-1 0,0 0,1 0,-1 0,1 0,-1 0,0-1,0 1,1 0,-1-1,0 0,0 1,0-1,0 0,0 0,1 0,-1 0,0 0,0-1,0 1,0 0,0-1,1 1,-2-2,-3-4,1-1,0 0,0 0,1-1,-1 0,2 1,-1-1,1 0,0-1,1 1,0-1,1 1,-1-1,1 1,1-7,-1 7,-7-62,4-1,2 1,4-1,3 1,3 0,3 0,8-20,-17 78,1-4,0 1,0 0,1 0,1 0,1 1,0 0,0 0,2 0,0 1,0 0,1 0,9-9,-13 19,-1 0,1 1,-1-1,1 1,0 0,0 0,0 1,0 0,0 0,1 0,-1 0,0 1,0 0,1 0,-1 0,0 0,0 1,0 0,0 0,5 2,93 47,-99-48,0 0,-1 0,1 0,-1 0,1 0,-1 1,0 0,0-1,0 1,0 0,0 1,-1-1,1 0,-1 1,0-1,0 1,0 0,-1 0,1 0,-1 0,0 0,0 0,-1 0,1 0,-1 0,0 0,0 0,0 0,0 1,-1-1,1 0,-1 0,-1 2,-8 4,1 0,-2 0,1-1,-1 0,-1-1,1 0,-1-1,-1-1,1 0,-1 0,0-1,-1-1,-8 2,22-6,-60 23,65-26</inkml:trace>
  <inkml:trace contextRef="#ctx0" brushRef="#br0" timeOffset="-3700.199">457 27,'-16'220,"-94"320,97-393,14-141,-1 0,1 0,0 0,0 0,1 0,-1-1,1 1,1 0,-1-1,1 0,0 1,0-1,1 0,-1 0,1-1,0 1,0-1,1 0,-1 0,1 0,0-1,0 0,1 1,3-1,1 1,-1-1,1 0,0-1,0 0,0-1,0 0,1-1,-1 1,0-2,0 0,0 0,0-1,0 0,0-1,0 0,-1 0,1-1,-1 0,0-1,0 0,-1 0,5-4,20-17</inkml:trace>
  <inkml:trace contextRef="#ctx0" brushRef="#br0" timeOffset="-3316.222">70 388,'-18'-5,"-9"-1,8 3,13 4,20 4,20 1,21 0,19-2,15 0,14-5,6-3,1-2,-7-1,-20-1</inkml:trace>
  <inkml:trace contextRef="#ctx0" brushRef="#br0" timeOffset="-2639.904">912 1044,'13'-31,"14"-44,-4 0,-4-2,-2 0,0-30,-16 58,-6 60,5-8,-1 1,1-1,0 0,-1 0,1 0,1 1,-1-1,0 0,1 0,0 1,-1-1,1 0,0 0,1 0,-1 0,1 0,-1-1,1 1,0 0,0-1,0 1,0-1,0 1,1-1,-1 0,1 0,0 0,-1-1,1 1,0-1,0 1,0-1,0 0,0 0,1 0,203 31,-203-31,-1 0,1 0,0 1,-1 0,1-1,-1 1,0 0,1 0,-1 1,0-1,0 1,-1 0,1 0,0-1,-1 2,0-1,1 0,-1 0,-1 1,1-1,0 1,-1 0,0-1,0 1,0 0,0 0,-1 0,1 0,-1-1,0 4,-1 11,-1 1,-1-1,-1 0,0 0,-2-1,0 1,-2 2,2-4,0 1,0 0,2 1,0-1,1 1,1-1,0 12,2-25,0-1,0 1,1 0,-1 0,1-1,0 1,0-1,1 1,-1-1,1 1,-1-1,1 0,0 0,0 1,0-1,1-1,-1 1,1 0,0-1,0 1,-1-1,2 0,-1 0,0 0,0 0,1 0,-1-1,1 0,-1 0,1 0,-1 0,1 0,1 0,12 0,0 0,0-2,0 1,0-2,-1 0,1-2,0 1,-1-2,0 0,7-4,26-11</inkml:trace>
  <inkml:trace contextRef="#ctx0" brushRef="#br0" timeOffset="-2387.512">1901 642,'23'5,"16"1,16-1,9-2,6-5,1-2,-3 0,-10 1,-14 0</inkml:trace>
  <inkml:trace contextRef="#ctx0" brushRef="#br0" timeOffset="-2044.882">2035 870,'20'-3,"19"-2,13-3,12-3,-5 1</inkml:trace>
  <inkml:trace contextRef="#ctx0" brushRef="#br0" timeOffset="-904.355">2062 856,'470'0,"-475"0</inkml:trace>
  <inkml:trace contextRef="#ctx0" brushRef="#br0" timeOffset="8749.56">337 1511,'8'25,"-2"0,0 0,-2 0,0 0,-2 1,-1-1,-1 1,-3 23,-32 353,34-395,-1-1,1 1,1 0,-1 0,1 0,1-1,-1 1,1 0,0 0,0-1,1 1,0 0,0-1,1 0,0 1,0-1,0 0,1-1,0 1,0 0,0-1,1 0,0 0,0-1,0 1,0-1,1 0,-1 0,4 1,5-3,0-1,0 1,0-2,0 0,0-1,0 0,0-1,0-1,0 0,0-1,-1-1,1 0,-1 0,-1-1,1-1,-1 0,0-1,-1 0,1-2,25-18</inkml:trace>
  <inkml:trace contextRef="#ctx0" brushRef="#br0" timeOffset="8951.02">190 1832,'-18'0,"-11"0,-2 2,1 1,6 2,14 3,16 0,20-2,21-2,24-7,20-9,17-7,11-2,1 2,-20 5</inkml:trace>
  <inkml:trace contextRef="#ctx0" brushRef="#br0" timeOffset="9316.474">992 2220,'32'-13,"-1"-2,0-1,-1-1,-1-1,0-2,-2-1,0-1,-1-1,-2-2,6-7,11-43,-40 73,0-1,0 1,-1-1,1 0,-1 1,1-1,-1 0,0 1,0-1,0 0,0 0,-1 1,1-1,-1 0,1 1,-1-1,0 1,0-1,0 1,-1-1,1 1,0 0,-1 0,0-1,1 1,-1 0,0 0,0 1,-2-3,2 3,0 0,-1-1,1 1,-1 0,1 0,-1 0,1 0,-1 0,0 1,1-1,-1 1,0 0,1 0,-1 0,0 0,1 0,-1 1,0-1,1 1,-1 0,0-1,1 1,-1 0,1 1,0-1,-1 0,1 1,0-1,0 1,-1 0,-3 3,1 0,-1 1,1 0,0 0,1 0,-1 0,1 1,0-1,1 1,-1 2,-4 20,1 1,2 0,0 0,3 0,0 0,2 1,1-1,1 0,2 0,5 17,-9-41,19 126,-6-60,-4 1,-2 0,-4 1,-3 0,-6 32,-18-16,9-65</inkml:trace>
  <inkml:trace contextRef="#ctx0" brushRef="#br0" timeOffset="9657.523">1045 2487,'-4'-3,"5"0,11-4,18-6,21-5,21-6,16-6,12-5,1-1,-15 6</inkml:trace>
  <inkml:trace contextRef="#ctx0" brushRef="#br0" timeOffset="10000.687">2169 1979,'23'0,"18"0,14 0,9 0,5 0,-2 0,-9 0,-13 5,-15 1</inkml:trace>
  <inkml:trace contextRef="#ctx0" brushRef="#br0" timeOffset="10310.892">2182 2259,'21'-4,"17"-2,17-2,12 0,10 2,9 2,3 1,-14 2</inkml:trace>
  <inkml:trace contextRef="#ctx0" brushRef="#br0" timeOffset="10592.106">3425 1377,'0'176,"-7"0,-30 169,-8-74,44-268,0 0,0 0,1-1,-1 1,1 0,0 0,0 0,0 0,0-1,1 1,-1 0,1 0,-1 0,1-1,0 1,0 0,0-1,0 1,1-1,-1 1,1-1,0 1,-1-1,1 0,0 0,0 0,1 0,-1 0,1 0,8 0,0-1,0 0,0 0,1-2,-1 1,0-1,0-1,0 0,-1 0,1-1,0-1,-1 0,0 0,0-1,3-1,-8 3,113-58,-71 30</inkml:trace>
  <inkml:trace contextRef="#ctx0" brushRef="#br0" timeOffset="10848.576">3144 1778,'7'12,"13"5,20 1,19-4,19-5,17-10,11-7,1-1,-6 0,-21 2</inkml:trace>
  <inkml:trace contextRef="#ctx0" brushRef="#br0" timeOffset="11110.645">3960 2072,'-3'14,"-2"11,-1 11,1 3,-1 2,1-1,0-3,2-4,4-11,1-10</inkml:trace>
  <inkml:trace contextRef="#ctx0" brushRef="#br0" timeOffset="12008.688">3893 1698,'20'9,"0"0,0 1,-1 1,0 0,-1 2,0 0,-2 1,1 1,-1 0,-1 1,-1 1,-1 0,0 1,-1 1,-1 0,0 0,6 20,-9-9,-3-1,0 1,-2 0,-1 0,-1 3,2 30,-3-61,-1 0,1 0,0 0,0 0,0 0,0 0,0 1,0-1,0 0,1 0,-1 0,1 0,0 0,-1 0,1 0,0 0,0 0,0 0,1-1,-1 1,0 0,1-1,-1 1,1-1,-1 1,1-1,0 0,0 1,-1-1,1 0,0 0,0 0,0-1,0 1,0 0,0-1,1 0,-1 1,5-5,1 0,-1-1,0 1,0-1,0-1,-1 1,0-1,0 0,-1-1,1 1,-1-1,-1 0,1 0,0-4,40-86,-49 113,0-6,1 1,0-1,0 1,2 0,-1-1,1 1,1 0,0 0,0 0,1 0,1 0,1 4,-2-12,1 0,-1-1,1 1,0-1,0 1,0-1,0 0,0 0,0 0,1 0,-1 0,1 0,-1-1,1 1,0-1,-1 0,1 0,0 0,0 0,0 0,0 0,0-1,0 0,0 1,0-1,0 0,0-1,2 1,3-1,1 0,0 0,-1-1,1 0,-1-1,0 0,0 0,0-1,3-1,-2-1,0 1,-1-2,0 1,-1-1,1 0,-1 0,-1-1,0 0,0 0,0-1,-1 1,0-1,0 0,-1-1,-1 1,0-1,0 0,0 1,-2-1,1-5,-4 38,1-1,0 1,2-1,0 1,4 16,-4-33,0 0,0 0,1 0,0 0,0 0,0 0,1-1,-1 1,2-1,-1 0,0 0,1 0,0 0,0 0,1-1,-1 0,1 0,0 0,0-1,0 1,0-1,1 0,-1-1,1 1,5 0,-3-1,0-1,0 0,1 0,-1-1,1 0,-1 0,0-1,0-1,1 1,-1-1,0 0,0-1,0 0,-1 0,1-1,-1 0,0 0,0-1,5-4,1-1,-1 0,0-1,-1-1,-1 1,1-2,-2 0,0 0,0 0,5-15,-6 10,-1-1,-1 0,0 0,-2 0,0-1,-1 1,0-14,-4 26,-1 29,-2 278,4-125,-13 73,5-187,6-56,0-13,0-16,-2-78,5-1,3 1,5 0,20-87,-28 183,-1 0,1 0,1 0,-1 0,1 0,0 0,0 0,0 0,1 1,0-1,0 1,0 0,1 0,0 0,0 1,0-1,0 1,1 0,0 0,0 0,0 1,0-1,1 1,-1 1,1-1,-1 1,1 0,1 0,2 1,0 1,-1 0,1 0,0 1,-1 0,1 0,-1 1,1 1,-1-1,0 1,0 1,5 2,-9-4,0 0,0 0,0 1,-1-1,1 1,-1 0,0 0,1 0,-1 0,-1 1,1 0,-1-1,1 1,-1 0,0 0,0 0,-1 0,1 0,-1 1,0-1,0 0,0 1,-1-1,1 0,-1 3,-1-1,0 0,0-1,-1 1,0-1,0 1,0-1,0 0,-1 0,0 0,0 0,0 0,-1-1,0 0,0 1,0-1,0-1,0 1,-5 3,-91 50,74-45,6-3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16.0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0,'23'12,"20"3,22-1,18-7,13-9,-10-5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16.4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410 1,'-18'2,"0"1,0 1,1 0,-1 1,1 2,1-1,-1 2,1 0,0 1,1 0,0 2,1 0,0 0,0 1,1 1,1 0,0 1,1 0,-5 9,2-3,2-1,0 1,2 1,0 0,1 1,1 0,1 0,1 1,1 0,1 0,1 0,1 0,1 21,1-26,2 0,0 0,1-1,0 1,2-1,0 0,0 0,2 0,0-1,1 0,1 0,0-1,1 0,1 0,0-1,1-1,1 0,4 3,-7-7,1-1,0 0,1-1,0 0,0 0,0-2,1 1,0-2,0 0,0 0,12 1,-19-4,0 0,-1-1,1 0,0 0,0 0,0-1,-1 1,1-1,0-1,-1 1,1-1,-1 0,0 0,1-1,-1 0,0 0,-1 0,1 0,0-1,-1 0,0 1,0-2,0 1,0 0,-1-1,1 0,-1 0,2-5,0-1,-1 1,0-2,0 1,-1 0,-1-1,0 1,-1-1,0 0,0 1,-2-1,1 0,-1 0,-2-3,3 10,-1-1,0 0,-1 1,1 0,-1-1,0 1,-1 0,1 0,-1 0,0 0,0 0,-1 1,1-1,-1 1,0 0,0 0,0 1,-1-1,1 1,-1 0,0 0,0 0,0 1,0 0,-1 0,1 0,0 0,-3 1,0 1,0 0,0 1,0 0,0 0,0 1,0 0,0 1,1 0,-1 0,1 0,0 1,0 0,0 1,0-1,1 1,0 1,0-1,0 1,1 0,-1 0,2 1,-1-1,1 1,0 0,0 0,1 1,-1-1,2 1,-1 0,1 0,1 0,-1 0,1 0,1 0,-1 0,1 0,1 0,0 0,0 0,0 0,1 0,1 2,22 33,5-8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17.7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115 92,'-16'2,"-7"1,-1-5,6-13,-1-22,4-5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16.8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198 30,'-2'-4,"2"3,0 0,0 0,0 0,0 0,-1 0,1 0,0 0,0 0,-1 0,1 0,-1 0,1 0,-1 0,1 0,-1 0,0 0,1 0,-1 1,0-1,1 0,-1 1,0-1,0 0,0 1,0-1,0 1,0-1,0 1,0 0,0-1,0 1,0 0,0 0,0 0,0 0,0-1,0 2,0-1,0 0,0 0,0 0,0 0,0 1,0-1,0 0,0 1,0-1,0 1,0-1,0 1,0 0,-3 12,1 1,0-1,1 1,1 0,0 0,1 0,1 8,-1 3,8 469,-10-438,0-28,1 0,1 1,1-1,2 0,3 8,-5-30,0-1,1 1,0 0,1-1,-1 0,1 1,0-1,0 0,0-1,1 1,0-1,0 1,0-1,0 0,1 0,0-1,0 1,0-1,0 0,0-1,0 1,1-1,-1 0,1 0,0-1,-1 0,1 0,0 0,0 0,4-1,3 0,-1-1,1 0,0-1,-1 0,0-1,1 0,-1-1,0 0,-1-1,1-1,-1 0,0 0,0-1,-1 0,0-1,0 0,-1-1,0 0,0 0,-1-1,2-4,9-18</inkml:trace>
  <inkml:trace contextRef="#ctx0" brushRef="#br0" timeOffset="212.43">11 445,'-6'-5,"1"-1,9 0,18 2,23-2,21 1,19 1,15 1,6-1,-3 1,-20 0</inkml:trace>
  <inkml:trace contextRef="#ctx0" brushRef="#br0" timeOffset="471.794">626 725,'-7'16,"-4"17,-3 11,1 10,1 7,2 5,2 0,4 0,2 0,-2-1,-1-4,-3-2,1-5,-2-7,-1-9,1-18,3-12</inkml:trace>
  <inkml:trace contextRef="#ctx0" brushRef="#br0" timeOffset="792.621">586 1033,'2'-36,"-3"-1,-1 1,-1-1,-2 1,-2 0,-1 0,-2 1,-8-18,18 53,0 0,1 0,-1 1,0-1,1 0,-1 0,0 0,1 0,-1 0,0 0,0 0,1 0,-1 0,0 0,1-1,-1 1,0 0,0 0,1 0,-1 0,0 0,1 0,-1-1,0 1,0 0,0 0,1 0,-1-1,0 1,0 0,0 0,1-1,-1 1,0 0,0 0,0-1,0 1,0 0,0 0,0-1,1 1,-1-1,2 3,216 122,-148-74,-69-48,-1 1,0-1,0 0,0 0,0 0,0 0,0 1,0-1,-1 0,1 0,-1 0,1 0,-1 0,0 0,0 0,0 0,0 0,0 0,0 0,-1-1,1 1,-1 0,1-1,-1 1,0-1,1 0,-1 1,0-1,0 0,0 0,0 0,0 0,0-1,0 1,0 0,0-1,0 0,0 1,-1-1,-213 77,216-77,-1 0,1 0,0 0,-1-1,1 1,0 0,-1 0,1 0,-1 0,1 0,0 0,-1 0,1 0,0 0,-1 0,1 0,-1 0,1 0,0 0,-1 0,1 0,0 1,-1-1,1 0,0 0,-1 0,1 1,0-1,-1 0,1 0,0 1,0-1,-1 0,1 0,0 1,0-1,0 0,-1 1,1-1,0 0,0 1,0-1,0 0,0 1,0-1,0 0,0 1,0-1,0 1,0-1,0 0,0 1,0-1,0 0,0 1,0-1,0 1,0-1,0 0,1 1,-1-1,0 0,0 0,0 1,1-1,-1 0,0 1,1-1,-1 0,0 0,26 5,8-3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14.4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1 361,'66'-1,"-24"-1,1 2,-1 2,0 2,38 9,-78-13,0-1,0 1,0 1,-1-1,1 0,0 0,0 1,0-1,0 1,-1 0,1-1,0 1,-1 0,1 0,0 0,-1 0,1 0,-1 0,0 1,1-1,-1 0,0 1,0-1,0 1,0-1,0 1,0 0,0 0,0-1,-1 1,1 0,-1 0,1-1,-1 1,0 0,0 0,0 0,0 0,0 0,0 1,-6 7,-1-1,-1 1,1-1,-1 0,-1-1,0 0,0-1,0 1,-1-2,0 1,0-2,-9 5,10-5,-88 48,97-53,0 0,1 1,-1-1,0 0,0 0,1 0,-1 0,0 0,0 1,0-1,1 0,-1 0,0 0,0 0,0 1,1-1,-1 0,0 0,0 1,0-1,0 0,0 0,0 1,0-1,1 0,-1 0,0 1,0-1,0 0,0 1,0-1,0 0,0 0,0 1,0-1,-1 0,1 1,0-1,0 0,0 0,0 1,0-1,0 0,0 0,-1 0,1 1,0-1,0 0,0 0,-1 0,1 1,0-1,0 0,-1 0,1 0,0 0,0 0,-1 1,1-1,0 0,0 0,-1 0,1 0,0 0,0 0,-1 0,1 0,0 0,24 2,-22-2,57 1,-35-2,-1 0,1 2,-1 1,1 1,-1 1,0 1,0 0,-1 2,1 1,-20-7,0 0,0 0,-1 0,1 1,0-1,0 1,-1 0,1 0,-1 0,1 0,-1 0,0 0,0 0,0 1,0-1,0 1,-1 0,1-1,-1 1,0 0,0 0,0 0,0 0,0 0,0 0,-1 0,0 0,1 0,-1 0,0 0,-1 1,1-1,0 0,-1 0,0 0,0 0,0 0,0 0,-1 2,-8 6,0-1,-1 0,0 0,0-1,-1 0,0-1,-1 0,0-1,0 0,-1-1,1-1,-1 0,0-1,-2 0,7-1,-7 3,10-4,0 1,0-1,0 0,0-1,0 1,0-1,0 0,-1-1,1 1,0-1,-4-1,9 1,0 0,1-1,-1 1,1 0,-1-1,0 1,1 0,-1-1,1 1,-1-1,1 1,0-1,-1 1,1-1,0 1,-1-1,1 0,0 1,-1-1,1 1,0-1,0 0,0 1,0-1,-1 0,1 1,0-1,0 0,0 1,1-1,-1 0,0 1,0-1,0 0,0 1,1-1,-1 0,0 1,0-1,1 1,-1-1,1 1,-1-1,0 1,1-1,10-19</inkml:trace>
  <inkml:trace contextRef="#ctx0" brushRef="#br0" timeOffset="366.888">736 0,'22'25,"-9"4,-2 0,0 1,-2 1,-1-1,-1 1,-2 1,-1-1,-2 1,-1 0,-1 0,-2-1,-1 1,-7 29,-21 156,31-212,0 0,1 0,-1 0,1 0,0 0,0 0,1-1,-1 1,1 0,0-1,0 1,1-1,-1 0,1 0,0 0,0 0,1 0,-1-1,1 1,-1-1,1 0,0 0,0 0,1-1,-1 0,0 1,1-1,-1-1,1 1,0-1,0 0,0 0,3 0,5 1,0-1,0-1,0 0,0-1,0 0,0-1,0 0,-1-1,1-1,-1 0,0-1,0 0,0 0,-1-2,1 1,-2-1,4-4,19-14</inkml:trace>
  <inkml:trace contextRef="#ctx0" brushRef="#br0" timeOffset="657.3">696 267,'5'-2,"10"1,14 1,18 1,17-1,13 1,10-1,2 1,-8-1,-18 0</inkml:trace>
  <inkml:trace contextRef="#ctx0" brushRef="#br0" timeOffset="932.573">1270 722,'-7'18,"-4"17,-3 15,-1 12,2 6,3 4,3-1,4-2,1-4,-1-5,0-9,1-11,0-12</inkml:trace>
  <inkml:trace contextRef="#ctx0" brushRef="#br0" timeOffset="1205.848">1164 748,'12'-7,"0"1,1 0,0 1,0 0,0 1,0 1,1 0,0 1,-1 0,1 1,0 1,0 0,0 1,-1 0,1 1,0 0,-1 2,1-1,-1 2,0 0,-1 0,13 7,-21-10,-1-1,1 1,0 0,0 0,-1 1,1-1,-1 1,0-1,1 1,-1 0,-1 1,1-1,0 0,-1 1,0-1,1 1,-1 0,-1 0,1 0,-1 0,1 0,-1 0,0 0,-1 0,1 0,-1 1,0-1,0 0,0 1,0-1,-1 0,0 0,1 0,-2 0,1 1,0-1,-1-1,0 1,-1 1,-7 5,-2-2,1 1,-2-2,1 0,-1 0,1-1,-2 0,1-1,-1-1,0 0,0-1,-3 0,15-3,-135 22,109-22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13.3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0 228,'14'0,"14"0,13 0,11 0,8 0,7 0,4 0,-1 0,-8 0,-12 0,-15 0</inkml:trace>
  <inkml:trace contextRef="#ctx0" brushRef="#br0" timeOffset="280.247">228 1,'-5'14,"-3"15,0 17,0 16,5 12,7 6,7 2,7-3,4-5,-1-11,-4-15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11.0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0 468,'14'5,"13"1,13 0,15-1,8-4,3-2,-3-1,-13 1</inkml:trace>
  <inkml:trace contextRef="#ctx0" brushRef="#br0" timeOffset="268.813">80 710,'23'2,"18"1,17-2,14-7,8-5,2-7,-13 0</inkml:trace>
  <inkml:trace contextRef="#ctx0" brushRef="#br0" timeOffset="637.033">735 309,'14'-5,"0"1,0 1,0 0,1 1,-1 1,1 0,0 1,-1 0,1 1,-1 1,1 0,-1 1,0 1,0 0,0 1,0 0,11 7,-21-9,-1 0,0 0,0 0,0 0,0 0,0 1,-1-1,1 1,-1 0,0 0,0 0,-1 0,1 0,-1 0,1 0,-2 0,1 1,0-1,-1 0,0 1,0-1,0 0,0 1,-1-1,1 0,-1 1,0-1,-1 0,1 0,-1 0,0 0,0 0,-1 2,-5 9,-1 0,-1-1,-1 0,0 0,0-1,-1-1,-12 10,-13 13,38-34,-1 0,1 0,-1 0,1 0,0 0,0-1,-1 1,1 0,0 0,0-1,0 1,0 0,0-1,0 1,0-1,0 1,0-1,0 1,0-1,1 0,-1 0,0 0,0 1,0-1,0 0,0 0,1-1,-1 1,0 0,0 0,0 0,0-1,0 1,0-1,0 1,0-1,0 1,0-1,0 1,1-1,25-3,-15 1,0 0,0 1,0 1,0 0,0 0,0 1,0 0,0 1,1 1,-2 0,1 1,0 0,0 0,-1 1,0 1,0 0,1 1,-9-3,0-1,0 1,0-1,-1 1,1 0,-1 0,0 0,1 0,-2 1,1-1,0 0,-1 1,1-1,-1 1,0 0,0-1,-1 1,1 0,-1 0,1-1,-1 1,-1 0,1 0,0 0,-1-1,0 1,0 0,0-1,0 1,-1 0,1-1,-1 1,-4 7,0-2,0 1,0-1,-1 0,-1 0,0 0,0-1,0-1,-1 1,-3 1,-4 2,1-1,-2-1,0 0,0-1,0-1,-1 0,0-2,-16 4,33-9,-1 1,1 0,-1-1,0 1,1-1,-1 1,0-1,1 0,-1 0,0 0,1 0,-1 0,0 0,1 0,-1 0,0-1,1 1,-1-1,1 1,-1-1,0 0,1 1,-1-1,1 0,0 0,-1 0,1 0,0 0,0 0,-1-1,1 1,0 0,0-1,1 1,-1-1,0 1,0-1,1 1,-1-1,0 1,1-1,1-21</inkml:trace>
  <inkml:trace contextRef="#ctx0" brushRef="#br0" timeOffset="935.746">1363 1,'-1'0,"0"0,0 1,-1-1,1 1,0-1,0 1,0-1,0 1,0 0,0 0,0-1,0 1,0 0,0 0,0 0,0 0,0 0,1 0,-1 0,1 1,-1-1,0 0,1 0,0 0,-1 1,1-1,0 0,0 0,0 1,-1-1,1 0,1 1,-2-1,-4 29,2 1,0 0,3 0,0 0,2 1,-1 11,6 402,-9-438,2 0,-1 1,1-1,0 0,1 0,-1 0,1 0,1 0,0 0,0 0,0 0,0 0,1 0,1-1,-1 0,1 1,0-1,0-1,0 1,1-1,0 1,0-1,1-1,-1 1,6 2,-1-4,1 0,0-1,-1 0,1-1,0-1,0 1,0-2,-1 1,1-2,0 1,-1-2,1 1,-1-1,1-1,-1 0,-1 0,1-1,0 0,-1-1,0 0,0 0,1-3,21-17</inkml:trace>
  <inkml:trace contextRef="#ctx0" brushRef="#br0" timeOffset="1193.057">1270 402,'-7'-5,"3"-1,10 1,16 0,18 2,18-1,13 0,8-4,4-3,-12 1</inkml:trace>
  <inkml:trace contextRef="#ctx0" brushRef="#br0" timeOffset="1802.44">1698 670,'4'22,"2"20,0 15,-2 13,0 7,-5 4,-3 3,-1-2,-2-4,0-6,1-10,2-16</inkml:trace>
  <inkml:trace contextRef="#ctx0" brushRef="#br0" timeOffset="2009.87">1644 790,'18'-9,"16"-3,10 0,7 7,5 7,-4 7,-8 7,-11 5,-14 4,-17 4,-15 2,-18-2,-11-4,-7-4,-1-5,6-6,10-9,11-4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26.7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1345,'69'11,"-1"-3,1-3,39-4,-71 0,466-3,-488 2,-12 1,0-1,0 1,0 0,0-1,0 0,0 0,0 0,0 0,0 0,1 0,-1-1,0 0,0 1,0-1,0 0,-1-1,1 1,0 0,0-1,-1 0,1 0,-1 1,1-1,-1-1,0 1,0 0,0-1,0 1,0-1,0 1,-1-1,1 0,-1 0,0 1,0-1,0 0,0 0,0-2,-26-149,11 91,-77-391,77 374,4 0,4-1,2-31,4 104,0 7,-1-1,1 1,0-1,0 0,-1 1,1-1,0 0,0 1,1-1,-1 0,0 1,0-1,1 0,-1 1,1-1,0 1,-1-1,1 1,0-1,0 1,0-1,0 1,0 0,0 0,0-1,0 1,1 0,-1 0,1 0,58 15,44 13,1-4,0-5,1-5,1-4,0-5,0-5,43-8,562-37,189-5,-736 56,-126 2,-38-7,-1 0,0 0,1 0,-1 0,1 0,-1 0,1 0,-1 0,1 0,-1 0,1 0,-1 0,1 0,-1 0,0 1,1-1,-1 0,1 0,-1 0,0 1,1-1,-1 0,1 1,-1-1,0 0,1 1,-1-1,0 0,0 1,1-1,-1 0,0 1,0-1,0 1,1-1,-1 1,0-1,0 1,0-1,0 0,0 1,0-1,0 1,0-1,0 1,0-1,0 1,0-1,0 1,0-1,-1 1,1-1,-22 13,-48 3,31-11</inkml:trace>
  <inkml:trace contextRef="#ctx0" brushRef="#br0" timeOffset="677.612">1430 663,'75'-1,"-30"-1,0 2,0 2,34 7,-34 10,-44-18,-1-1,1 1,0 0,0 0,-1 0,1 0,-1 0,1 1,-1-1,1 0,-1 0,0 0,1 0,-1 0,0 1,0-1,0 0,0 0,0 0,0 1,0-1,-1 0,1 0,0 0,-1 0,1 0,0 1,-1-1,0 0,1 0,-1 0,1 0,-1 0,0 0,0-1,0 1,0 1,-12 10,1-1,-1-1,-1 1,0-2,0 0,-1-1,0 0,-7 1,-18 12,19-8,21-14,1 1,-1 0,0 0,1 0,-1-1,0 1,1 0,-1 0,0 0,1 0,-1 0,1 0,-1 0,0 0,1 0,-1 0,0 0,1 0,-1 0,0 0,1 0,-1 0,0 1,1-1,-1 0,0 0,1 0,-1 1,0-1,1 0,-1 0,0 1,0-1,1 0,-1 0,0 1,0-1,0 0,1 1,-1-1,0 0,0 1,0-1,0 0,0 1,0-1,0 0,0 1,0-1,0 1,0-1,0 0,0 1,0-1,0 0,0 1,0-1,0 0,0 1,0-1,-1 0,1 1,0-1,0 0,0 1,-1-1,1 0,0 0,-1 1,274 7,-271-8,1 1,-1-1,1 0,-1 1,1-1,-1 1,1 0,-1 0,0 0,1 0,-1 0,0 0,0 1,0-1,0 1,0 0,0-1,0 1,-1 0,1 0,-1 0,1 0,-1 1,0-1,0 0,1 0,-2 1,1-1,0 1,0-1,-1 1,0-1,1 1,-1-1,0 1,0-1,0 1,-1-1,1 1,0-1,-1 1,0-1,0 1,-6 9,-1-1,0 0,0-1,-1 0,-1 0,0-1,0 0,-1 0,0-1,0-1,-1 0,0 0,0-2,0 1,-2-1,-49 17,49-23,10-5</inkml:trace>
  <inkml:trace contextRef="#ctx0" brushRef="#br0" timeOffset="988.625">2246 489,'-5'146,"7"-84,-18 216,16-273,0 0,1 0,-1 0,1 0,0 0,0 0,1-1,0 1,-1-1,1 1,1-1,-1 1,1-1,-1 0,1 0,1-1,-1 1,0 0,1-1,0 0,-1 0,1 0,1 0,-1-1,0 1,1-1,-1 0,1-1,-1 1,2-1,8 1,1 0,0-2,0 0,0 0,0-2,0 0,0 0,-1-1,1-1,-1-1,0 0,0-1,0 0,-1-1,10-6,15-12</inkml:trace>
  <inkml:trace contextRef="#ctx0" brushRef="#br0" timeOffset="1264.968">2085 729,'27'-2,"26"-3,23-3,18-2,8-3,-13 2</inkml:trace>
  <inkml:trace contextRef="#ctx0" brushRef="#br0" timeOffset="1515.292">2741 984,'-5'18,"-1"18,-2 11,0 7,2 6,2 1,-1-2,-2-5,-2-6,-2-10,2-11</inkml:trace>
  <inkml:trace contextRef="#ctx0" brushRef="#br0" timeOffset="1700.375">2660 931,'18'-12,"16"-1,8 4,6 8,2 9,-3 7,-9 6,-12 3,-14 3,-19-1,-17 0,-16-3,-12-5,-7-6,0-4,10-4</inkml:trace>
  <inkml:trace contextRef="#ctx0" brushRef="#br0" timeOffset="2397.647">3636 208,'88'315,"-66"-173,-6-1,-7 2,-8 125,1-205,-2-63,0 1,0 0,0-1,0 1,0-1,0 1,0-1,0 1,0-1,0 1,1-1,-1 1,0-1,0 0,1 1,-1-1,0 1,1-1,-1 1,0-1,1 0,-1 1,1-1,-1 0,0 0,1 1,-1-1,1 0,-1 0,1 1,-1-1,1 0,-1 0,1 0,-1 0,1 0,-1 0,1 0,-1 0,1 0,-1 0,1 0,-1 0,1 0,-1-1,1 1,-1 0,1 0,-1 0,1-1,-1 1,1 0,-1-1,1 1,-1 0,0-1,1 1,27-27,-21 21,5-2,0 0,0 2,1 0,0 0,0 1,1 0,0 2,0-1,-1 2,2 0,-1 0,0 1,0 1,9 1,-18-1,532-8,1597-52,-2120 58,-34 1,-3 1,3-3,0 0</inkml:trace>
  <inkml:trace contextRef="#ctx0" brushRef="#br0" timeOffset="3086.177">4572 409,'31'4,"24"3,-1 3,-1 1,6 5,-58-16,0 0,1 0,-1 0,0 0,1 0,-1 1,0-1,1 0,-1 1,0-1,1 1,-1-1,0 1,0-1,0 1,0 0,1 0,-1 0,0 0,0-1,0 1,-1 1,1-1,0 0,0 0,-1 0,1 0,0 0,-1 1,1-1,-1 0,0 1,1-1,-1 0,0 1,0-1,0 0,0 1,0-1,0 1,-91 75,91-76,0 1,0-1,0 0,1 1,-1-1,0 0,1 1,-1-1,1 0,-1 0,1 0,-1 1,1-1,0 0,0 0,0 0,0 0,-1 0,1 0,1 0,-1-1,0 1,0 0,0-1,0 1,0 0,1-1,-1 1,0-1,0 0,1 1,-1-1,0 0,1 0,-1 0,0 0,1 0,0 0,0 0,65 14,66 22,-131-35,0-1,0 0,0 1,-1-1,1 1,0-1,0 1,-1 0,1 0,-1 0,1 0,-1 0,1 0,-1 0,0 1,1-1,-1 0,0 1,0-1,0 1,0-1,0 1,0 0,0-1,-1 1,1 0,-1-1,1 1,-1 0,0 0,1 0,-1-1,0 1,0 0,0 0,-1 0,1 0,0-1,-1 1,1 0,-1 0,1-1,-1 1,0 0,0-1,0 1,0-1,0 1,0-1,-1 2,-16 11,1 0,-2-1,0-1,-1-1,0-1,0 0,-1-2,0 0,-8 1,-25-1,45-12</inkml:trace>
  <inkml:trace contextRef="#ctx0" brushRef="#br0" timeOffset="3397.931">5321 182,'18'129,"-16"168,-4-290,1 0,0 0,0 0,1 1,0-1,0 0,1 0,0 0,0 0,1 0,0 0,0 0,1 0,-1-1,1 1,1-1,-1 0,1 0,0 0,1 0,-1-1,1 1,0-1,1-1,-1 1,1-1,0 0,1 1,6-1,-1-1,0 0,1-1,0 0,-1-1,1-1,0 0,-1 0,1-1,0-1,-1 0,1-1,-1 0,0-1,0-1,0 1,-1-2,1 0,-1 0,-1-1,2-1,16-17</inkml:trace>
  <inkml:trace contextRef="#ctx0" brushRef="#br0" timeOffset="3644.35">5186 382,'16'0,"19"0,22-2,19-1,15-2,10-1,-1 2,-7 1,-17 0,-20 2</inkml:trace>
  <inkml:trace contextRef="#ctx0" brushRef="#br0" timeOffset="3810.903">5855 622,'-4'19,"-3"14,-1 11,1 10,-2 6,2 3,1-1,3-3,-2-8,1-8,-1-9,0-10</inkml:trace>
  <inkml:trace contextRef="#ctx0" brushRef="#br0" timeOffset="4009.381">5761 744,'13'-130,"-11"125,-1 0,1 0,-1 1,1-1,1 1,-1 0,1-1,-1 1,1 0,0 1,1-1,-1 0,1 1,0 0,-1 0,1 0,1 0,-1 1,0-1,1 1,-1 0,1 0,-1 1,1 0,0-1,5 0,0 1,0-1,0 2,0-1,0 1,0 1,0 0,0 0,-1 1,1 0,0 1,-1 0,1 0,-1 1,0 1,0-1,0 1,-1 1,8 6,-15-11,1 1,-1-1,1 1,-1 0,0-1,0 1,0 0,0 0,0 0,0 0,0 0,-1 0,1 0,-1 0,1 1,-1-1,0 0,0 0,0 0,0 0,0 1,0-1,-1 0,1 0,-1 0,0 0,1 0,-1 0,0 0,0 0,0 0,-1 0,1-1,0 1,-1 0,1-1,-1 1,1-1,-1 1,0-1,1 0,-1 0,-2 1,-86 44,50-32,6-4</inkml:trace>
  <inkml:trace contextRef="#ctx0" brushRef="#br0" timeOffset="6319.259">6697 997,'14'-803,"-22"661,8 138,0 3,-1-1,1 1,0 0,-1 0,1 0,0 0,0 0,0-1,0 1,0 0,0 0,0 0,1 0,-1 0,0-1,0 1,1 0,-1 0,1 0,-1 0,1 0,0 0,-1 0,1 0,0 0,0 0,-1 1,1-1,0 0,0 0,0 1,0-1,0 0,0 1,0-1,0 1,1-1,68 1,834 2,-514-6,141 2,-372-5,216 80,-373-73,1 0,-1 1,0-1,0 0,0 0,1 1,-1 0,0-1,0 1,0 0,0 0,0 0,0 0,0 0,-1 1,1-1,0 0,-1 1,1-1,-1 1,1 0,-1 0,0-1,0 1,1 0,-1 0,-1 0,1 0,0 0,0 1,-1-1,1 0,-1 0,0 0,0 0,0 3,-5 242,-9 208,2-313,13-139,0-1,1 0,-1 0,1 0,0 0,0 0,-1 0,1 0,0 0,1-1,-1 1,0-1,0 1,1-1,-1 0,1 0,-1 0,1 0,-1-1,1 1,0-1,-1 1,1-1,0 0,-1 0,1 0,0 0,-1-1,1 1,-1-1,1 0,1 0,9 1,631 36,-489-23,64 5,552 35,-833-55,45 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34.7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 0,'-9'14,"4"8,9 4,11 1,10 1,0-4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34.9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1,'5'14,"3"8,3 4,0 1,-1 1,-1-2,-2-1,-3 0,-1-5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3:17.8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254 406,'-10'-1,"-1"1,1 0,-1 1,1 0,0 1,0 0,0 0,0 1,0 0,0 1,1 0,-1 1,1 0,1 0,-1 1,1 0,-1 1,2 0,-1 0,1 0,0 1,1 0,0 0,0 1,0 0,1 0,1 0,0 1,0-1,1 1,0 0,-1 5,4-11,0-1,0 1,1-1,-1 1,1-1,0 1,0-1,0 1,0-1,0 0,1 1,0-1,0 0,0 0,0 0,0 0,0-1,1 1,-1-1,1 1,0-1,-1 0,1 0,0 0,1 0,-1 0,0-1,0 0,1 1,-1-1,1 0,-1-1,1 1,-1-1,1 1,-1-1,1 0,0-1,-1 1,1 0,-1-1,1 0,-1 0,1 0,-1 0,0-1,13-3,0-1,0-1,-1 0,0-1,0 0,-1-2,0 0,0 0,-1-1,-1-1,0 0,-1 0,0-2,-1 1,0-1,-1-1,-1 1,0-2,-1 1,0-1,-2 0,0 0,0-1,0-9,6-30,-3 0,-2 0,-2-1,-3-26,-4 37,3 46,-1 0,1 1,0-1,-1 1,1-1,-1 0,1 1,0-1,-1 0,1 0,-1 0,1 1,-1-1,1 0,-1 0,1 0,-1 0,1 0,-1 0,1 0,-1 0,1 0,-1 0,1 0,-1 0,1 0,-1 0,1 0,-1 0,1-1,-1 1,1 0,-1 0,1-1,-1 1,1 0,0-1,-1 1,1 0,0-1,-1 1,1-1,0 1,-1 0,1-1,0 1,0-1,-1 1,1-1,0 1,0-1,0 1,0-1,0 1,0-1,0 1,0-1,0 1,0-1,0 1,0-1,0 1,0-1,-8 18,0-1,1 1,1 1,1-1,0 1,1 0,-1 16,3-24,-8 51,3-1,2 1,2 0,4 11,0-60,0 1,0-1,2 0,-1 0,2 0,-1 0,2 0,0-1,0 1,3 2,-5-9,-1-1,2 1,-1-1,0 0,1 0,0-1,0 1,0-1,0 0,1 0,-1 0,1 0,0-1,0 0,0 0,0 0,0-1,0 1,0-1,0-1,1 1,-1-1,0 0,1 0,-1 0,3-1,0 0,-1-1,1 0,-1 0,1-1,-1 1,0-2,0 1,0-1,0 0,-1-1,0 1,0-1,0 0,0-1,-1 0,0 1,0-2,0 1,-1 0,0-1,1-2,1-4,0 0,0 0,-1 0,-1 0,0-1,-1 1,-1-1,0 0,-1 0,0 0,-1 0,0-1,-13-26,12 40,1 1,-1-1,1 0,-1 1,0-1,1 1,-1 0,0-1,1 1,-1-1,0 1,0 0,0 0,1-1,-1 1,0 0,0 0,0 0,1 0,-1 0,0 0,0 0,0 0,1 0,-1 0,0 1,0-1,0 0,1 1,-1-1,0 0,0 1,1-1,-1 1,0-1,1 1,-1-1,1 1,-1-1,1 1,-1 0,1-1,-1 1,1 0,-1 0,1-1,0 1,-1 0,-5 9,0-1,0 1,1 1,0-1,0 1,1 0,1 0,0 0,0 0,1 0,1 1,0-1,0 1,1-1,1 1,0-1,0 1,3 8,1-10,0 0,1 0,-1-1,2 1,-1-2,1 1,1-1,0 0,0 0,0-1,1 0,0-1,0 0,1 0,-1-1,1 0,1-1,-1 0,0-1,1 0,0 0,2-1,59 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35.1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1,'4'15,"2"11,0 5,-1 4,-2 0,-1-1,-3-1,-2-7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14.3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100 0,'18'0,"17"5,13 10,8 15,5 17,0 19,0 17,-5 12,-6 9,-13 6,-14 8,-20 4,-25 1,-30 1,-37 0,-37-1,-38-3,9-23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16.4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1 896,'16'0,"16"0,15-3,12-2,11-1,8 1,5 1,0 2,-7 2,-11 5,-13 3,-16 0</inkml:trace>
  <inkml:trace contextRef="#ctx0" brushRef="#br0" timeOffset="214.498">455 535,'-11'16,"-4"16,1 15,2 13,6 9,4 5,2 3,3 0,2-1,2-3,1-7,5-10,0-14</inkml:trace>
  <inkml:trace contextRef="#ctx0" brushRef="#br0" timeOffset="540.199">1030 722,'22'-8,"0"1,0 1,0 1,1 1,0 1,0 1,0 1,14 1,-33-1,1 1,-1-1,0 1,1 0,-1 1,0-1,1 1,-1 0,0 0,0 0,0 0,0 1,0-1,0 1,0 0,0 1,-1-1,1 0,-1 1,0 0,0 0,0 0,0 0,0 1,0-1,-1 1,0-1,0 1,2 3,-4 0,-1 1,0-1,0 1,0-1,-1 0,0 1,0-1,-1 0,0 0,0 0,-1-1,1 1,-2-1,1 0,-1 0,-3 4,6-8,-76 92,-31 47,108-139,0-1,-1 1,1-1,0 1,0 0,0 0,0-1,0 1,0 0,0 0,1 0,-1 0,0 0,1 0,0 0,0 0,-1 0,1 0,1 0,-1 0,0 0,0 0,1 0,-1 0,1 0,-1 0,1 0,0 0,0 0,0-1,0 1,0 0,0 0,1-1,-1 1,0-1,1 1,-1-1,1 0,0 0,0 1,9 1,0-1,0 0,0-1,0 0,0-1,0 0,0 0,0-1,0-1,0 0,0 0,-1-1,7-3,-14 5,157-53,-88 24</inkml:trace>
  <inkml:trace contextRef="#ctx0" brushRef="#br0" timeOffset="803.494">1752 642,'-2'16,"1"12,8 8,7 7,8 3,5-1,3-3,0-3,-5-6,-4-4,-6-5,-8-6,-9-4,-14-5,-13-3,-15-6,-12-9,4-3</inkml:trace>
  <inkml:trace contextRef="#ctx0" brushRef="#br0" timeOffset="1092.722">1658 709,'14'-3,"13"-2,12-3,8-4,7-6,6-3,2-6,-10 2</inkml:trace>
  <inkml:trace contextRef="#ctx0" brushRef="#br0" timeOffset="1339.749">2407 0,'-10'202,"7"340,1-519,1 0,2 0,0 0,2 0,0 0,2-1,0 0,1 1,2-2,0 1,1-1,12 19,-18-35,0-1,0-1,0 1,1 0,-1-1,1 0,0 0,0 0,0 0,1 0,-1-1,0 0,1 0,0 0,-1-1,1 1,0-1,0 0,0 0,0-1,0 0,0 0,0 0,0 0,0-1,0 0,-1 0,1 0,0 0,0-1,-1 0,1 0,-1 0,1 0,-1-1,0 0,3-3,25-24,-5-3</inkml:trace>
  <inkml:trace contextRef="#ctx0" brushRef="#br0" timeOffset="1521.261">2367 535,'-16'-2,"-10"-4,-2 1,7 0,15 1,22 1,23 1,27 2,19-1,14 2,6-1,-3 0,-20 0</inkml:trace>
  <inkml:trace contextRef="#ctx0" brushRef="#br0" timeOffset="1698.168">2875 1230,'0'16,"-3"19,-2 15,-1 10,-1 6,0 1,-1-3,1-7,0-8,-2-13,-2-11,0-18,1-10</inkml:trace>
  <inkml:trace contextRef="#ctx0" brushRef="#br0" timeOffset="1867.743">2795 1056,'16'-13,"11"-3,12 4,7 9,7 8,2 10,-4 5,-8 5,-12 2,-16 1,-16 1,-21-1,-17 0,-11-3,-4-5,2-6,11-13,12-6</inkml:trace>
  <inkml:trace contextRef="#ctx0" brushRef="#br0" timeOffset="2147.563">3570 54,'9'27,"8"28,5 24,4 22,1 16,-1 14,-5 9,-6 6,-13-2,-17-2,-23-9,-29-10,-34-7,-33-7,6-23</inkml:trace>
  <inkml:trace contextRef="#ctx0" brushRef="#br0" timeOffset="2777.044">1044 281,'-12'25,"-10"29,-10 30,-10 25,-1 25,6 16,12 8,23-1,29-10,32-17,28-19,25-22,17-22,-15-21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19.9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1 668,'7'2,"6"1,11 0,12-1,12-2,8-2,7-1,-3 1,-10 1,-13 0</inkml:trace>
  <inkml:trace contextRef="#ctx0" brushRef="#br0" timeOffset="239.394">121 882,'23'5,"21"1,16-3,15-6,7-5,2-6,-14 0</inkml:trace>
  <inkml:trace contextRef="#ctx0" brushRef="#br0" timeOffset="516.649">870 454,'2'-5,"6"-1,12 1,14 0,14 2,11 1,7 1,2 0,-7-1,-13-1</inkml:trace>
  <inkml:trace contextRef="#ctx0" brushRef="#br0" timeOffset="791.925">789 481,'-1'10,"-3"8,1 1,1-1,1 1,1 0,0 0,2 0,0-1,2 9,-2-24,1 1,-1-1,0 1,1-1,0 0,0 0,0-1,0 1,0 0,0-1,1 0,-1 0,1 0,-1 0,1-1,0 1,0-1,0 0,0 0,0 0,0-1,0 1,0-1,0 0,0 0,0 0,0-1,0 0,0 1,0-1,0-1,0 1,2-2,21 0,-1 1,-11-1,0 0,0 1,1 1,-1 1,1 0,-1 1,0 0,1 1,-1 1,0 1,0 0,-1 1,1 0,-1 1,0 1,-1 0,3 2,-13-6,0-1,0 1,0 0,0 0,-1 0,1 0,-1 0,0 0,0 1,0-1,0 1,-1-1,0 1,1 0,-1 0,-1 0,1 0,0-1,-1 1,0 0,0 0,0 0,0 0,-1 0,0 0,1 0,-1 0,-1-1,1 1,-1 0,0 0,-7 7,0-1,-1 1,0-2,-1 0,-1 0,1-1,-1 0,0-1,-1 0,0-1,0-1,0 0,-7 1,-10 5,0-2,-1 0,0-3,0 0,-7-1,37-5,0 1,1-1,-1 0,0 1,1-1,-1 1,0-1,0 0,1 0,-1 1,0-1,0 0,0 0,1 0,-1 0,0 0,0 0,0 0,1 0,-1 0,0 0,0-1,1 1,-1 0,0-1,0 1,1 0,-1-1,0 1,1-1,-1 1,0-1,1 1,-1-1,1 1,-1-1,1 0,-1 1,1-1,-1 0,1 1,0-1,-1 0,1 0,0 1,0-1,-1 0,1 0,0 1,0-1,0 0,0 0,0 0,0 1,0-1,1 0,-1 0,11-12</inkml:trace>
  <inkml:trace contextRef="#ctx0" brushRef="#br0" timeOffset="1169.911">1458 762,'-1'4,"1"-1,-1 1,1 0,0-1,0 1,0 0,0-1,0 1,1 0,0-1,0 1,0-1,0 1,1-1,-1 1,1-1,0 0,0 0,0 0,0 0,0 0,1 0,0 0,-1-1,1 0,0 1,1 0,4 2,0 0,1 0,-1-1,1 0,-1-1,1 0,0 0,1-1,-1 0,3 0,1-1,1 0,-1-1,0 0,0-1,1 0,-1-2,0 1,0-1,-1-1,1-1,-1 1,1-2,8-5,-15 7,1 0,-1 0,-1 0,1-1,-1 0,1 0,-1 0,-1-1,1 0,-1 0,0 0,0 0,-1-1,0 1,0-1,0 0,-1 0,0 0,-1 0,1 0,-1 0,-1-1,1 1,-1 0,-1-7,0 6,-1 0,0 0,0 0,-1 1,0-1,0 0,-1 1,0 0,0 0,-1 0,1 0,-2 1,1 0,-1 0,0 0,0 1,0 0,-1 0,0 0,0 1,0 0,0 0,-1 1,1 0,-1 0,0 1,0 0,0 1,0-1,0 1,0 1,-1 0,1 0,0 0,0 1,0 1,0-1,0 1,0 0,0 1,0 0,1 0,-1 1,1 0,0 1,-1 0,1 0,1 0,-1 1,1 0,0 0,1 1,-1 0,1 0,1 0,-1 1,1-1,1 1,-1 0,1 0,1 0,-1 1,1-1,1 0,-1 1,2 0,-1-1,1 1,0 0,1-1,0 1,1-1,-1 1,2-1,-1 0,1 0,0 1,1-2,1 4,21 22</inkml:trace>
  <inkml:trace contextRef="#ctx0" brushRef="#br0" timeOffset="1530.974">2233 0,'-13'235,"13"-179,-10 489,8-512,0-22,1-1,0 1,1-1,0 1,1 0,0-1,1 0,0 1,0-1,1 0,5 10,-4-16,0 0,1 0,0 0,0-1,0 0,0 0,1 0,-1-1,1 1,0-1,-1-1,1 1,0-1,0 0,0 0,0-1,0 0,0 0,0 0,0-1,0 1,0-2,4 0,14-1,0 0,0-2,-1-1,1-1,-2-1,1-1,-1-1,10-6,9-8</inkml:trace>
  <inkml:trace contextRef="#ctx0" brushRef="#br0" timeOffset="1820.773">1979 494,'25'0,"24"0,27 0,23-2,15-3,6-3,-6-1,-21 2</inkml:trace>
  <inkml:trace contextRef="#ctx0" brushRef="#br0" timeOffset="2245.703">2795 909,'-6'56,"-50"345,23-299,33-103,0 1,0-1,0 1,-1 0,1-1,0 1,0 0,-1-1,1 1,0 0,-1 0,1-1,0 1,-1 0,1 0,0-1,-1 1,1 0,-1 0,1 0,0 0,-1 0,1-1,-1 1,1 0,0 0,-1 0,1 0,-1 0,1 0,-1 1,1-1,0 0,-1 0,1 0,-1 0,1 0,0 1,-1-1,1 0,0 0,-1 0,1 1,0-1,-1 0,1 1,0-1,-1 0,1 1,0-1,0 0,0 1,-1-1,1 1,0-1,0 0,0 1,0-1,-2-40,23-370,-20 150,0 258,0 0,0-1,0 1,0 0,0 0,0 0,1 0,-1 0,1 0,0 0,-1 0,1 1,0-1,0 1,0-1,0 1,0 0,1 0,-1-1,0 2,1-1,-1 0,0 0,1 1,-1-1,1 1,-1 0,1 0,-1 0,1 0,-1 0,1 1,-1-1,0 1,1-1,-1 1,1 0,-1 0,1 0,13 1,7-1,1 0,-1 2,1 1,-1 0,0 2,-1 1,1 0,15 9,-36-15,0 0,1 0,-1 0,0 0,0 0,0 1,0-1,0 1,0 0,0-1,-1 1,1 0,-1 0,1 0,-1 0,0 0,0 0,1 0,-2 1,1-1,0 0,0 1,-1-1,1 1,-1-1,0 0,0 1,0-1,0 1,0-1,0 1,-1-1,1 0,-1 1,1-1,-1 1,0-1,0 0,0 0,-1 1,-9 8,0 0,-1-1,0 0,-1-1,0 0,-1-1,1-1,-1 0,-1-1,1 0,-1-1,-2-1,-17 9,15-4,16-4,10-2</inkml:trace>
  <inkml:trace contextRef="#ctx0" brushRef="#br0" timeOffset="2425.223">3276 1016,'-5'0,"0"0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04.2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299 118,'0'-2,"0"1,0 6,0 10,0 13,0 12,0 11,0 11,0 5,0 4,0-2,-3-4,0-3,-2-8,0-8,1-10,0-14,2-10</inkml:trace>
  <inkml:trace contextRef="#ctx0" brushRef="#br0" timeOffset="358.169">71 185,'-16'-16,"-5"-8,1-1,6 3,15 5,16 6,19 4,19 2,16 1,14 0,9-3,2-2,-4-1,-11 0,-15 2,-18 3</inkml:trace>
  <inkml:trace contextRef="#ctx0" brushRef="#br0" timeOffset="975.184">940 358,'3'3,"6"0,10-1,11-1,10-5,11-3,6-3,2 0,-7 2,-12 5,-13 3</inkml:trace>
  <inkml:trace contextRef="#ctx0" brushRef="#br0" timeOffset="1235.484">994 612,'18'5,"15"1,16-2,11-5,6-4,4-6,-10 0</inkml:trace>
  <inkml:trace contextRef="#ctx0" brushRef="#br0" timeOffset="86122.981">606 893,'-82'377,"59"-250,21-146,33-248,-23 213,21-108,-27 160,-1 1,1-1,-1 0,1 1,-1-1,1 0,0 1,0 0,0 0,0-1,0 1,0 0,0 0,0 1,0-1,1 0,-1 1,0-1,0 1,1 0,-1 0,0 0,1 0,-1 0,0 0,1 1,-1-1,0 1,0 0,0-1,1 1,-1 0,0 0,0 0,0 1,-1-1,1 0,2 2,2 0,8 2,-1 1,1 0,-1 1,-1 1,1 0,-1 1,-1 0,1 1,-2 0,1 1,-1 0,-1 0,0 1,-1 0,0 1,-1 0,0 0,-1 1,-1-1,2 8,-2 8,-1 0,-1 1,-2 0,-1-1,-2 1,-4 28,-2 47,9-91,4-17,-3-8</inkml:trace>
  <inkml:trace contextRef="#ctx0" brushRef="#br0" timeOffset="86386.038">606 1094,'16'2,"16"1,18 0,14-5,9-5,1-3,-5-2,-11 0,-14 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29.2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160 72,'-6'79,"-4"-1,-3 0,-3-1,-4-1,-3-1,-19 38,35-92,-6 14,13-35,-1-1,1 1,0 0,0 0,-1 0,1 0,0 0,-1-1,1 1,0 0,0 0,-1 0,1 0,0 0,-1 0,1 0,0 0,-1 0,1 0,0 0,-1 0,1 0,0 0,-1 0,1 0,0 0,0 1,-1-1,1 0,0 0,-1 0,40-178,-24 121,-3 8,88-294,-65 273,-35 69,1 1,-1-1,1 1,-1 0,1-1,-1 1,1-1,-1 1,1 0,-1 0,1-1,0 1,-1 0,1 0,-1-1,1 1,0 0,-1 0,1 0,0 0,-1 0,1 0,-1 0,1 0,0 0,-1 1,1-1,0 0,-1 0,1 0,-1 1,1-1,-1 0,1 1,0-1,-1 0,0 1,1-1,-1 1,1-1,-1 1,1-1,-1 1,0-1,1 1,-1-1,0 1,0 0,1-1,-1 1,0-1,0 1,0 0,0-1,0 1,0 0,32 141,-4 21,7-1,8-1,15 25,-47-157</inkml:trace>
  <inkml:trace contextRef="#ctx0" brushRef="#br0" timeOffset="272.229">53 380,'14'-5,"20"-3,25-8,23-7,20-7,15-8,-11 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27.2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1,'16'23,"19"23,21 22,25 18,23 14,18 14,17 9,9 7,2 4,-3 0,-7-7,-9-12,-11-16,-14-18,-17-20,-18-21,-21-18</inkml:trace>
  <inkml:trace contextRef="#ctx0" brushRef="#br0" timeOffset="983.8">40 41,'-5'14,"27"173,-15-86,-4 1,-7 58,4-148,1-17,4-21,3-28,-3-1,-2 0,-3 1,-2-1,-2 0,-10-42,11 77,0 5,1-1,-2 0,0 1,-1 0,-1 0,0 1,-1-1,17 22,1-1,0-1,0 1,0-2,1 1,-1-2,1 1,0-2,0 0,1 0,2-1,245 6,-136-9,-43 14,-79-11,0 0,0-1,-1 1,1 0,-1 0,1 0,0 0,-1 1,0-1,1 0,-1 1,0-1,1 1,-1-1,0 1,0-1,0 1,-1 0,1 0,0-1,-1 1,1 0,-1 0,1 0,-1 0,0 0,0-1,0 1,0 0,0 0,0 0,0 0,-1 0,1 0,-1 0,0-1,1 1,-1 0,0 0,0-1,-6 13,-1 0,0-1,-1 0,0-1,-1 0,-1 0,-9 8,-190 162,107-98,102-83,-12 9,0 1,1 0,0 1,1 1,0 0,-4 8,2 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35.4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3049 1,'-4'18,"-2"13,0 6,2 1,5-2,5-1,6-4,1-6</inkml:trace>
  <inkml:trace contextRef="#ctx0" brushRef="#br0" timeOffset="1">3076 696,'5'16,"3"5,3 0,0-5</inkml:trace>
  <inkml:trace contextRef="#ctx0" brushRef="#br0" timeOffset="7850.032">5590 3383,'13'5,"17"1,18 0,22-1,19-5,18-3,13-4,6-3,1-2,-4-2,-11 2,-18 4,-20 2,-23 2</inkml:trace>
  <inkml:trace contextRef="#ctx0" brushRef="#br0" timeOffset="10952.778">7421 3477,'6'6,"1"-1,0 0,0-1,1 1,-1-1,1-1,0 1,0-1,0-1,0 0,9 2,-15-5,0 0,0 1,0-1,0 0,0 0,0 0,0 0,0-1,-1 1,1-1,0 1,-1-1,1 1,-1-1,0 0,1 0,-1 1,0-1,0 0,0 0,0 0,-1-1,1 1,0 0,-1 0,0 0,1 0,-1-1,0 1,0 0,0 0,0 0,-1-1,1 1,-1 0,1 0,-1 0,0 0,0 0,1 0,-2 0,1 0,0 0,0 0,0 1,-1-1,0-1,-1-1,0 0,0 0,0 0,-1 1,1-1,-1 1,0 0,0-1,0 2,0-1,0 0,-1 1,1 0,-1 0,1 0,-1 1,0 0,0 0,0 0,-3 0,8 2,-1-1,0 1,1 0,-1 0,1 0,-1-1,1 1,-1 0,1 0,0 0,-1 0,1 0,0 0,0 0,-1 0,1 0,0 0,0 0,0 0,1 0,-1 0,0 0,0 0,0 0,1 0,-1 0,0-1,1 1,-1 0,1 0,-1 0,1 0,-1-1,1 1,0 0,-1 0,1-1,0 1,0 0,-1-1,1 1,0-1,0 1,0-1,1 1,74 33,-26-22</inkml:trace>
  <inkml:trace contextRef="#ctx0" brushRef="#br0" timeOffset="11254.085">8143 3383,'-36'34,"35"-33,1 0,-1 0,1 0,0 0,-1 0,1 0,0 0,-1 0,1 0,0 0,0 0,0 1,0-1,0 0,0 0,0 0,1 0,-1 0,0 0,1 0,-1 0,0 1,1-1,-1 0,1-1,0 1,-1 0,1 0,0 0,0 0,-1 0,1-1,0 1,0 0,0-1,0 1,0-1,0 1,0-1,0 1,1-1,5 3,1 0,1-1,-1 0,0-1,0 0,1 0,-1-1,1 0,-1 0,0-1,1 0,-1-1,0 0,0 0,0 0,0-1,0-1,0 1,-1-1,0 0,4-4,-8 7,-1 0,0 0,1-1,-1 1,0-1,0 1,0-1,0 0,0 0,-1 0,1 0,-1 0,1 0,-1-1,0 1,1 0,-1-1,0 1,-1-1,1 1,0-1,-1 1,0-1,1 0,-1 1,0-1,0 0,0 1,-1-1,1 0,-1 1,1-1,-1 1,0-1,0 1,0-1,0 1,-1 0,1 0,-1-1,1 1,-1 0,0 0,1 0,-1 1,0-1,0 0,-2 0,-1-2,0 1,-1 0,0 1,1-1,-1 1,0 0,0 0,0 1,-1 0,1 0,0 0,0 1,-1 0,1 0,-4 1,9-1,0 0,0 0,0 0,1 1,-1-1,0 0,0 0,0 1,1-1,-1 0,0 1,0-1,1 1,-1-1,0 1,1-1,-1 1,1 0,-1-1,0 1,1 0,0-1,-1 1,1 0,-1 0,1-1,0 1,-1 0,1 0,0 0,0-1,0 1,0 0,0 0,0 0,0 0,0 0,0-1,0 1,0 0,0 0,1 0,-1-1,0 1,1 0,-1 0,0 0,1-1,-1 1,1 0,-1-1,1 1,0-1,-1 1,1 0,-1-1,1 1,0-1,0 1,-1-1,1 0,0 1,29 14,6-1</inkml:trace>
  <inkml:trace contextRef="#ctx0" brushRef="#br0" timeOffset="11620.883">8959 3303,'-38'69,"38"-67,-1 0,0 0,0 0,1 0,0 1,-1-1,1 0,0 0,0 0,0 0,0 0,0 1,1-1,-1 0,1 0,-1 0,1 0,0 0,0 0,0 0,0 0,0 0,0-1,0 1,1 0,-1-1,1 1,-1 0,1-1,-1 0,1 1,0-1,0 0,0 0,8 3,0-1,1-1,-1 0,1 0,-1-1,1 0,0-1,-1 0,1-1,-1 0,1-1,-1 0,1 0,-1-1,0 0,0-1,0 0,-1-1,1 0,4-4,-12 8,1 0,-1 0,1 0,-1 0,0 0,0-1,0 1,1-1,-1 0,0 0,-1 1,1-1,0 0,-1 0,1-1,-1 1,1 0,-1 0,0-1,0 1,0-1,0 1,-1-1,1 1,-1-1,1 0,-1 1,0-1,0 1,0-1,0 0,-1 1,1-1,-1 1,0-1,1 1,-1-1,0 1,0-1,-1 1,1 0,-2-2,-4-1,0 1,0 1,-1 0,0 0,0 0,1 1,-1 0,0 0,-1 1,1 0,0 1,0 0,0 0,-1 1,1 0,0 0,0 1,0 0,0 0,0 1,-2 1,7-3,1-1,0 1,0 0,0 0,0 0,0 0,0 0,0 0,0 1,0-1,1 1,-1-1,1 1,-1 0,1 0,-1-1,1 1,0 0,0 0,0 0,0 0,0 1,1-1,-1 0,0 0,1 0,0 1,-1-1,1 0,0 0,0 1,1-1,-1 0,0 0,1 1,-1-1,2 2,1-1,1 0,-1 0,1-1,0 1,0-1,0 0,1 0,-1-1,0 1,1-1,-1 0,5 1,30 5</inkml:trace>
  <inkml:trace contextRef="#ctx0" brushRef="#br0" timeOffset="11973.686">9708 3276,'25'73,"-24"-71,0-1,1 1,-1 0,1 0,-1-1,1 1,-1 0,1-1,0 0,0 1,0-1,0 0,0 0,0 0,0 0,0 0,0-1,0 1,1-1,-1 1,0-1,0 0,1 0,-1 0,0 0,1 0,-1-1,0 1,0 0,0-1,1 0,-1 0,1 1,0-1,0 0,1 0,-1-1,0 1,-1-1,1 1,0-1,0 0,-1 0,1 0,-1 0,1-1,-1 1,0-1,0 1,0-1,0 0,-1 0,1 0,-1 0,0 0,0 0,0 0,0 0,0 0,-1 0,1-1,-1 1,0 0,0-1,0 1,0 0,-1 0,1-1,-1 1,0 0,0 0,0 0,0 0,-1 0,1 0,-1 0,0 0,0 1,0-1,0 0,0 1,0 0,-1 0,1-1,-2 1,2 0,-1 1,0 0,1 0,-1-1,0 2,0-1,0 0,0 1,0-1,0 1,0 0,0 0,0 0,0 0,0 0,0 1,0-1,1 1,-1 0,0 0,0 0,0 0,1 1,-1-1,1 1,-1 0,1-1,-1 1,1 0,0 0,0 1,0-1,0 0,0 1,1-1,-1 1,1-1,0 1,-1 0,1 2,-5 12</inkml:trace>
  <inkml:trace contextRef="#ctx0" brushRef="#br0" timeOffset="9709.167">4480 4559,'-2'19,"-3"16,-2 15,2 9,1 7,1 3,2-3,0-8,1-13,2-12,2-16,-1-9</inkml:trace>
  <inkml:trace contextRef="#ctx0" brushRef="#br0" timeOffset="9976.157">4319 4386,'91'12,"-17"-2,0 2,60 20,-131-31,0-1,-1 0,1 0,-1 1,0-1,1 1,-1-1,0 1,1 0,-1 0,0 0,0 0,0 0,0 1,0-1,0 0,0 1,-1 0,1-1,0 1,-1 0,1 0,-1 0,0 0,1 0,-1 0,0 0,-1 1,1-1,0 0,0 0,-1 1,0-1,1 2,-4 1,1 0,-1 1,0-1,-1 0,1-1,-1 1,0-1,0 1,0-1,-1 0,-4 3,-209 170,195-152</inkml:trace>
  <inkml:trace contextRef="#ctx0" brushRef="#br0" timeOffset="10308.303">4667 4988,'0'0,"0"0,1 0,-1 0,0 0,0 1,0-1,0 0,0 0,1 0,-1 0,0 1,0-1,0 0,0 0,0 0,0 0,0 1,0-1,0 0,0 0,0 0,0 1,0-1,0 0,0 0,0 1,0-1,0 0,0 0,0 0,0 1,0-1,0 0,0 0,0 0,0 0,0 1,-1-1,1 0,0 0,0 0,0 0,0 0,0 1,-1-1,1 0,0 0,25-3,-22 2,42-7,-21 2,0 2,1 1,-1 0,1 2,-1 1,6 1,-28-1,1 0,-1 0,1 1,-1-1,0 1,1-1,-1 1,0 0,1 0,-1 0,0 0,0 0,0 1,0-1,0 1,0-1,0 1,0 0,-1 0,1-1,-1 1,1 0,-1 1,0-1,0 0,0 0,0 0,0 1,0-1,0 0,-1 1,1-1,-1 1,0-1,0 1,0-1,0 1,0-1,-1 0,1 1,-1-1,1 1,-1-1,-1 2,-6 15,-1 0,-2-1,0 0,0 0,-2-2,0 1,-14 12,-18 25,34-41,7-8,0 0,0-1,0 1,1 0,-1 1,1-1,0 1,1-1,0 1,0 0,0 0,0 0,0 2,3-5,1-1,-1 1,0-1,1 0,-1 1,1-1,0 0,0 0,0 0,0 0,0-1,0 1,0-1,0 1,1-1,-1 0,1 1,-1-1,1 0,-1-1,1 1,0 0,-1-1,1 0,0 1,-1-1,1 0,0 0,0-1,-1 1,1-1,0 1,131-24,-61 1</inkml:trace>
  <inkml:trace contextRef="#ctx0" brushRef="#br0" timeOffset="8517.864">1967 4546,'-7'18,"-2"20,0 17,4 13,6 8,4 5,4 3,0-3,-1-7,-2-12,-2-17</inkml:trace>
  <inkml:trace contextRef="#ctx0" brushRef="#br0" timeOffset="8801.559">1847 4439,'39'-2,"0"3,0 0,0 3,0 1,-1 2,1 2,4 3,-22-9,0 2,-1 1,0 1,0 0,0 1,-1 2,-1 0,1 0,-2 2,7 5,-22-16,-1 1,1 0,0-1,-1 1,1 0,-1 0,0 0,1 0,-1 0,0 0,0 0,0 0,-1 0,1 1,-1-1,1 0,-1 1,1-1,-1 0,0 1,0-1,0 0,-1 1,1-1,0 0,-1 1,0-1,1 0,-1 0,0 0,0 0,0 1,-1-1,1-1,0 1,-1 0,1 0,-1 0,0-1,0 2,-14 10,-1 0,0-1,-1-1,0 0,0-1,-1-1,-2-1,6-1,-191 85,190-79,10-4</inkml:trace>
  <inkml:trace contextRef="#ctx0" brushRef="#br0" timeOffset="9143.687">2301 5147,'7'-22,"1"0,0 1,2 0,0 0,1 1,1 0,10-10,16-18,-37 48,0 0,0 0,0 0,0 0,0 0,0 1,0-1,0 0,0 1,0-1,0 0,0 1,0-1,0 1,0 0,0-1,-1 1,1 0,0-1,0 1,-1 0,1 0,0 0,-1 0,1-1,-1 1,1 0,-1 0,1 0,-1 0,0 0,0 0,1 0,-1 1,0-1,0 0,0 0,0 0,0 0,0 0,-1 0,1 0,0 0,0 0,-1 0,1 1,0 1,27 337,-23-301,-1-23,-1 0,-1 0,-1 1,0-1,-1 0,-2 14,-18 0,7-24</inkml:trace>
  <inkml:trace contextRef="#ctx0" brushRef="#br0" timeOffset="9422.93">2368 5428,'2'-2,"8"-1,11 3,14 0,14 2,14-1,13-2,5-6,-12-1</inkml:trace>
  <inkml:trace contextRef="#ctx0" brushRef="#br0" timeOffset="4725.534">336 3503,'81'11,"41"-13,-1-5,1-5,52-15,-154 24,493-78,-570 105,51-21</inkml:trace>
  <inkml:trace contextRef="#ctx0" brushRef="#br0" timeOffset="5529.923">1338 3022,'4'-18,"4"22,10 33,12 65,-5 2,-4 0,-5 1,-4 1,-5 2,2 18,-30-333,-17 15,-9 2,-11-9,37 131,-36-99,55 153,18 23,80 47,2-4,3-5,43 13,-83-36,-2 4,-1 2,36 26,-73-43,-2 2,0 0,-1 1,0 0,-1 2,-1 0,-1 1,-1 0,0 2,-2-1,6 14,-14-27,0 0,0 0,-1 1,0 0,0 0,-1 0,0 0,0 0,-1 0,0 0,-1 0,0 1,0-1,0 0,-1 0,-1 1,1-1,-1 0,-1 0,1 0,-1-1,-1 1,1-1,-1 0,-1 1,-2 2,-14 8,0 0,-2-2,0 0,-1-2,-1-1,-12 5,24-11,-492 233,458-204,48-35,-1-1,1 1,-1 0,1 0,0-1,-1 1,1 0,0-1,-1 1,1-1,0 1,0-1,0 1,-1-1,1 0,0 1,0-1,0 0,0 0,0 0,0 0,0 1,0-1,-1 0,1 0,0-1,0 1,0 0,0 0,0 0,0-1,0 1,0 0,-1-1,1 1,0-1,0 1,0-1,40-13,3-6</inkml:trace>
  <inkml:trace contextRef="#ctx0" brushRef="#br0" timeOffset="5979.796">2261 3383,'0'14,"0"-1,1 1,1-1,0 0,1 1,0-1,1 0,0-1,1 1,1-1,0 0,1 0,0 0,0-1,1 0,8 7,-12-15,0 0,0 0,0 0,1-1,-1 1,1-1,0 0,0 0,-1-1,1 1,0-1,1-1,-1 1,0 0,0-1,0 0,0 0,0-1,0 0,0 1,0-2,0 1,0 0,0-1,0 0,0 0,3-3,4-2,1 0,-1-1,0-1,-1 0,0 0,0-1,-1-1,0 0,2-4,-6 8,-1 1,1-1,-2 0,1-1,-1 1,0-1,0 0,-1 0,0 0,-1 0,0-1,0 1,-1-1,0 1,0-1,-1 0,0 1,0-1,-1 1,0-1,-1 1,0-1,0 1,-1 0,0 0,-1 0,1 0,-3-3,1 5,-1-1,1 1,-1 1,0-1,0 1,-1 0,0 0,0 1,0 0,0 0,0 1,-1-1,0 2,1-1,-1 1,0 0,0 1,-1 0,1 0,0 1,0 0,0 0,0 1,-1 0,1 1,0 0,0 0,1 0,-1 1,0 0,1 1,0-1,0 2,0-1,0 1,1 0,-1 0,1 1,1-1,-1 1,1 1,0-1,0 1,1 0,0 0,0 0,-1 5,2-6,2-1,-1 0,0 0,1 1,0-1,1 1,-1-1,1 1,0-1,0 1,1-1,-1 1,1-1,1 1,-1-1,1 0,0 1,0-1,0 0,1 0,0-1,0 1,0 0,0-1,1 0,-1 0,1 0,0 0,1-1,-1 1,1-1,3 2,44 19,2-8</inkml:trace>
  <inkml:trace contextRef="#ctx0" brushRef="#br0" timeOffset="6326.126">2809 3450,'147'16,"69"-5,1-9,-1-10,177-31,-320 26,-74 13,1 0,0-1,0 1,0 0,0 0,0-1,0 1,0 0,0 0,0 0,0-1,0 1,0 0,0 0,0-1,0 1,0 0,0 0,1 0,-1-1,0 1,0 0,0 0,0 0,0-1,0 1,1 0,-26 1,10-1,4 0</inkml:trace>
  <inkml:trace contextRef="#ctx0" brushRef="#br0" timeOffset="7232.876">4092 2915,'-3'26,"1"-1,1 1,1 0,2 0,3 20,-2-12,14 179,-10 199,-14-458,-66-383,43 222,4-73,25 246,1 34,-1 0,1-1,0 1,0 0,0 0,0-1,-1 1,1 0,0 0,0-1,0 1,0 0,0-1,0 1,0 0,0-1,0 1,0 0,0 0,0-1,0 1,0 0,0-1,0 1,0 0,0-1,0 1,0 0,0 0,1-1,-1 1,0 0,0 0,0-1,1 1,-1 0,0 0,0-1,0 1,1 0,-1 0,0 0,1 0,-1-1,0 1,0 0,1 0,-1 0,0 0,1 0,-1 0,0 0,0 0,1 0,-1 0,0 0,1 0,-1 0,0 0,1 0,-1 0,0 0,0 0,1 1,-1-1,0 0,1 0,14 19,-12-14,18 21,0-2,1-1,2-1,0 0,1-2,1-1,1-1,1-1,0-2,1-1,19 7,54 21,-67-31,-1 2,-1 1,0 2,-1 1,-1 1,0 2,-2 1,0 1,-2 2,25 26,-47-44,0 0,0 1,-1-1,0 1,0 0,0 1,-1-1,0 1,-1-1,1 1,-1 0,-1 0,0 0,0 0,0 0,-1 0,-1 1,1-1,-1 0,0 0,-1 0,0-1,0 1,-1 0,0-1,0 1,-1-1,-2 3,-11 10,-1-2,-1 0,-1-1,0-1,-1-1,-1-1,0 0,-18 6,-55 29,-2-5,-2-4,-102 26,188-62,25-7,22-8,8-4</inkml:trace>
  <inkml:trace contextRef="#ctx0" brushRef="#br0" timeOffset="7605.584">4988 3276,'-5'0,"0"1,0 0,0 0,-1 1,1-1,1 1,-1 0,0 1,0-1,1 1,-1 0,1 0,0 0,0 1,0-1,0 1,1 0,-1 0,1 0,0 1,0-1,1 1,-1-1,1 1,0 0,1 0,-1 0,1 0,0 0,0 1,0-1,1 0,0 0,0 1,0-1,0 0,1 0,0 1,0-1,2 5,5 1,0 0,0-1,1 0,0 0,1 0,0-1,0-1,1 0,0 0,1-1,0-1,0 0,0 0,1-1,-1-1,1 0,0-1,1 0,4-1,-13 0,0 0,1-1,-1 0,1 0,0-1,-1 0,1 0,-1 0,1 0,0-1,-1 0,1 0,-1-1,0 1,1-1,-1 0,0-1,0 1,0-1,0 0,-1 0,1-1,-1 1,0-1,0 0,0 0,0 0,-1-1,0 1,0-1,0 0,0 0,-1 0,0 0,0 0,0-1,-1 1,1-3,-2 1,0 0,-1 1,0-1,0 0,-1 1,0-1,0 1,0-1,-1 1,0 0,0 0,0 0,-1 0,0 1,0 0,-1-1,1 1,-1 1,0-1,-4-2,-3-2,1 1,-1 0,0 0,-1 2,1-1,-1 2,-1 0,1 0,-8 0,15 3,0 0,0 0,0 1,0 0,-1 1,1-1,0 1,0 1,-1-1,1 1,0 0,0 0,0 1,0-1,0 2,0-1,0 1,0-1,1 1,0 1,-1-1,1 1,1 0,-1 0,0 1,1-1,0 1,0 0,0 0,1 0,-2 5,4-8,1 0,0 0,-1 0,1 1,0-1,0 0,1 1,-1-1,0 0,1 0,-1 0,1 1,0-1,0 0,0 0,0 0,0 0,0 0,0 0,1-1,-1 1,1 0,-1-1,2 2,22 18</inkml:trace>
  <inkml:trace contextRef="#ctx0" brushRef="#br0" timeOffset="14882.91">12086 4212,'3'18,"0"17,2 15,3 10,2 5,1 2,2-2,0-5,1-8,0-9,-3-11</inkml:trace>
  <inkml:trace contextRef="#ctx0" brushRef="#br0" timeOffset="15162.162">11979 4158,'0'-3,"0"0,0 0,0 0,0 0,0 0,1 0,-1 0,1 1,0-1,0 0,0 0,0 0,0 1,1-1,-1 0,1 1,0 0,0-1,0 1,0 0,0 0,0 0,0 0,1 0,-1 1,1-1,0 1,-1-1,1 1,0 0,0 0,1 0,98-22,-101 23,42-6,0 3,1 1,-1 2,1 2,-1 2,0 1,35 11,-5 21,-71-36,-1 1,1 0,0 0,-1-1,0 1,1 0,-1 0,0 1,0-1,0 0,-1 0,1 0,0 1,-1-1,1 0,-1 1,0-1,0 0,0 1,0-1,0 0,0 1,-1-1,1 0,-1 1,0-1,0 0,0 0,0 1,0-1,0 0,-1 1,-10 12,0-1,-1 0,0-1,-1 0,-1-1,0-1,-1 0,0-1,0-1,-9 3,-6 6,-96 63,109-66</inkml:trace>
  <inkml:trace contextRef="#ctx0" brushRef="#br0" timeOffset="15504.178">12461 4626,'39'-8,"1"2,0 2,-1 1,35 2,-71 1,-1-1,1 1,-1 0,1 0,-1 0,0 0,1 0,-1 1,1-1,-1 1,1-1,-1 1,0 0,1 0,-1 0,0 0,0 0,0 1,0-1,0 0,0 1,0 0,0-1,0 1,-1 0,1 0,-1 0,0 0,1 0,-1 1,0-1,0 0,0 1,-1-1,1 0,-1 1,1-1,-1 1,0-1,1 1,-1-1,-1 1,1-1,0 1,-1 0,-5 11,-1 0,-1 0,0 0,-1-1,-1-1,0 1,0-2,-5 4,-10 14,21-24,-4 2,1 1,1 0,0 0,0 0,0 1,1-1,0 1,1 1,0-1,1 1,-1-1,1 4,3-12,0 1,1-1,-1 1,0-1,0 1,1-1,-1 0,1 1,0-1,-1 0,1 0,0 1,0-1,-1 0,1 0,0 0,0 0,0 0,1 0,-1 0,0 0,0 0,0-1,1 1,-1 0,0-1,1 1,-1-1,1 0,-1 1,0-1,1 0,-1 0,1 0,1 0,55-1,-29-4,0-1,0-1,-1-2,0-1,11-6,18-11</inkml:trace>
  <inkml:trace contextRef="#ctx0" brushRef="#br0" timeOffset="15781.572">13129 4480,'-6'18,"1"10,7 8,12 2,10-1,9-2,4-5,-1-5,-4-4,-8-2,-13-2,-17 2,-19-2,-16-2,-13-5,-4-5,3-12,11-3</inkml:trace>
  <inkml:trace contextRef="#ctx0" brushRef="#br0" timeOffset="16073.491">13250 4226,'18'-12,"15"-3,16-2,13 0,9 1,7 0,-1 1,-9 1,-16 3</inkml:trace>
  <inkml:trace contextRef="#ctx0" brushRef="#br0" timeOffset="12332.926">10483 3209,'4'2,"13"1,20 0,22 0,18-2,17 0,11 0,1-1,-6 0,-11 2,-16 1,-19 0,-17 0</inkml:trace>
  <inkml:trace contextRef="#ctx0" brushRef="#br0" timeOffset="13437.538">11432 2501,'-8'67,"4"0,2 1,4 18,-1-41,2 142,9 0,21 97,-15-210,-18-74,0 0,0 0,1 0,-1-1,0 1,0 0,0 0,1 0,-1 0,0 0,0 0,0 0,1 0,-1 0,0 0,0 0,1-1,-1 1,0 0,0 1,1-1,-1 0,0 0,0 0,0 0,1 0,-1 0,0 0,0 0,1 0,-1 0,0 0,0 1,0-1,1 0,-1 0,0 0,0 0,0 1,0-1,0 0,1 0,-1 0,0 1,0-1,0 0,0 0,0 1,0-1,3-25,-3-285,-6 199,-4 2,-5 0,-5 0,-5 2,-12-25,2 15,35 116,0 0,0 0,-1 1,1-1,0 0,0 0,0 0,0 1,0-1,0 0,0 0,0 0,0 0,0 1,0-1,1 0,-1 0,0 0,1 1,-1-1,0 0,1 0,-1 1,1-1,-1 0,1 1,-1-1,1 1,0-1,-1 0,1 1,0-1,-1 1,1 0,0-1,0 1,-1 0,1-1,0 1,0 0,0 0,-1 0,1 0,0 0,0 0,0 0,0 0,0 0,48 7,-42-5,67 19,0 3,-1 3,-1 3,-2 4,-2 2,-1 4,-2 2,-1 4,-3 2,51 52,-37-25,-3 4,-4 2,2 11,-70-92,2 2,0 0,0 0,0 0,0 0,0 0,-1 0,1 0,-1 0,0 1,1-1,-1 1,0-1,0 1,-1-1,1 1,-1 0,1-1,-1 1,0 0,0-1,0 1,0 0,0-1,-1 1,1 0,-1-1,0 1,1-1,-1 1,-1-1,1 1,0-1,-1 1,-7 5,-1-1,0 0,0-1,0 0,-1 0,0-1,0-1,0 1,-8 0,-1 2,-217 74,60-23,3 8,-31 23,126-42,71-36,12-6</inkml:trace>
  <inkml:trace contextRef="#ctx0" brushRef="#br0" timeOffset="14278.947">12809 3196,'-11'20,"1"1,1 0,1 0,1 1,-2 10,8-27,0 0,0 1,1-1,0 1,0-1,0 1,0-1,1 1,0-1,0 0,0 1,1-1,0 0,0 0,0 0,1 0,-1 0,1 0,0-1,1 1,-1-1,1 0,0 0,0 0,0-1,8 5,1 0,-1-2,1 1,0-2,1 0,-1 0,1-1,0-1,0 0,0-1,0-1,1 0,-1-1,0 0,0-1,1-1,-1 0,12-4,-19 4,-1-1,1 1,-1-2,1 1,-1 0,0-1,-1 0,1-1,0 1,-1-1,0 0,-1 0,1-1,-1 0,0 1,0-1,0-1,-1 1,0 0,0-1,-1 0,0 1,0-1,-1 0,1 0,-2 0,1 0,-1-1,0 1,0 0,-1 0,0 0,0 0,-1 0,0 0,-1-7,-1 1,0 0,-1 0,-1 1,0 0,-1 0,0 0,-1 1,0 0,0 0,-1 1,-1 0,0 0,-1 1,5 4,0-1,-1 2,0-1,0 1,0 0,0 0,-1 1,1 0,-1 0,0 1,0 0,0 0,0 1,0 0,-1 0,1 1,0 0,0 1,-1 0,1 0,0 0,0 1,-6 3,9-3,0 0,0 0,0 1,1 0,-1 0,1 0,0 1,0 0,0-1,0 1,0 1,1-1,0 0,0 1,0 0,1-1,-1 1,1 0,0 1,1-1,-1 0,1 0,0 1,0-1,1 1,-1-1,1 0,1 1,-1-1,1 1,0-1,0 1,0-1,1 0,0 0,0 0,0 0,0 0,2 1,1 2,2-1,-1 1,1-1,0 0,1 0,-1-1,1 0,0 0,1-1,6 3,38 18</inkml:trace>
  <inkml:trace contextRef="#ctx0" brushRef="#br0" timeOffset="14485.962">13423 3237,'28'-3,"28"0,31 0,28 0,21 2,10 0,1 0,-11 1,-21 0,-27 0,-34 0,-27 0</inkml:trace>
  <inkml:trace contextRef="#ctx0" brushRef="#br0" timeOffset="19061.996">242 3516,'27'-413,"-28"275,-6-1,-6 2,-20-81,-1 44,-11-55,2-78,32 187,3 9,-5 1,-5 0,-5 0,17 91,2 0,0 0,1 0,1 0,1 0,1-8,1 25,0 0,1-1,-1 1,1 0,-1-1,1 1,0 0,0 0,0 0,0 1,0-1,0 0,1 1,-1-1,0 1,1 0,-1 0,1 0,0 0,-1 0,1 1,0-1,-1 1,1-1,0 1,0 0,-1 0,1 0,0 1,-1-1,1 1,0-1,-1 1,3 1,12-1,135-1,75-12,1080-39,291 50,-671-52,-134 2,150 72,939 47,-377 22,235-22,-301-70,-982-3,920 17,-1230-10,0 7,111 22,-226-26,153 37,-183-41,0 1,0 0,0-1,0 1,0 0,-1 0,1 1,-1-1,1 0,-1 0,0 1,0-1,0 1,0-1,-1 1,1-1,0 1,-1 0,0-1,0 1,0 0,0-1,0 1,0-1,-1 1,1 0,-1-1,0 1,0-1,0 1,0-1,0 0,0 1,-1-1,1 0,-1 0,-1 2,-3 14,-7 26,3 0,1 1,3 0,1 1,3-1,2 40,10 60,15 68,-22-191,25 153,-10-65,-4-1,-2 66,-13 411,1-584,0-1,0 1,0-1,0 1,0-1,0 1,0-1,0 0,0 1,-1-1,1 1,-1-1,1 0,-1 1,1-1,-1 0,0 1,0-1,1 0,-1 0,0 0,0 0,0 0,0 0,-1 0,1 0,0 0,0-1,0 1,-1 0,1-1,0 1,-1-1,1 1,-1-1,1 0,0 1,-1-1,1 0,-1 0,0 0,-222-4,178 1,45 3,-81-4,0-4,1-3,-56-16,39-13,65 20</inkml:trace>
  <inkml:trace contextRef="#ctx0" brushRef="#br0" timeOffset="20593.333">6378 549,'41'-36,"-118"79,-3-3,-1-4,-1-4,-2-3,-12-1,83-24,6-3,0 0,0 1,0 0,0 0,0 1,1 0,-1 0,1 1,0-1,0 1,0 1,1-1,0 1,-1 0,1 0,4-4,1 0,-1 1,1-1,-1 0,1 0,-1 0,1 1,-1-1,1 0,0 1,0-1,0 0,0 1,0-1,0 0,0 1,0-1,0 0,1 0,-1 1,0-1,1 0,-1 0,1 1,0-1,-1 0,1 0,0 0,0 0,0 0,-1 0,1 0,0 0,0 0,0-1,1 1,-1 0,0-1,0 1,0 0,0-1,1 0,-1 1,0-1,2 1,61 13,15-7,-57-7,1 1,-1 1,0 1,0 1,0 1,0 0,-1 2,0 1,0 1,-1 0,5 4,105 102,-107-90,2-2,0-1,1-1,1-1,6 2,-32-21,0 0,0 0,0 0,0 0,1 0,-1 0,0 0,0-1,1 1,-1 0,0-1,1 1,-1-1,1 1,-1-1,1 0,-1 1,1-1,-1 0,1 0,-1 0,1 0,-1 0,0-1,1 1,-1 0,1-1,-1 1,1-1,-1 1,0-1,1 0,-1 0,0 1,0-1,1 0,-1 0,0 0,0-6,1 1,-1 0,-1-1,1 1,-1-1,0 1,-1-1,0 1,0-1,0 1,0 0,-1 0,-1-2,0-6,-78-304,80 310,-4-19,1 0,2 0,0-1,2 1,1-1,0 24,-1-1,1 1,0 0,0-1,1 1,-1 0,1 0,0 0,0 0,0 0,0 0,1 1,2-3,13-10</inkml:trace>
  <inkml:trace contextRef="#ctx0" brushRef="#br0" timeOffset="22641.134">15241 3250,'905'-12,"-720"13,69 13,-211-7,-59-4,13-2,0 0,1 0,-1-1,0 1,0-1,1 0,-1 0,0 0,0 0,0 0,1 0,-1-1,0 0,0 1,1-1,-1 0,1 0,-1 0,1-1,-1 1,1-1,-1 1,1-1,0 0,0 0,0 0,0 0,0 0,1 0,-1 0,1-1,-1 1,1-1,0 1,0-1,0 0,0 1,0-1,0 0,45-129,-29 77,-2 0,-3-1,-2 0,-3 0,-3-1,-3-52,15 157,23 71,40 167,-66-215,-3 1,-3 0,-4 0,-2 0,-4 0,-3 0,-8 26,12-85,4-29,7-76,-5 0,-3-1,-5 1,-3 0,-5 1,-7-18,-1 24,-4 0,-4 2,-15-25,27 52,18 55,1 1,-1-1,1 0,0 0,-1 1,1-1,0 1,-1-1,1 1,0-1,0 1,0-1,0 1,-1-1,1 1,0 0,0 0,0-1,0 1,0 0,0 0,0 0,0 0,0 0,-1 0,1 0,0 1,0-1,0 0,0 0,0 1,0-1,0 0,-1 1,1-1,0 1,0 0,-1-1,45 16,-1 3,-2 2,0 1,10 9,-4-3,62 34,-3 6,-3 3,64 61,-151-119,0 2,-2-1,1 2,-2 0,0 1,-1 0,0 1,-2 0,0 1,-1 1,1 5,-10-21,0 0,-1 0,1 0,-1 0,0 0,0 1,0-1,-1 0,0 0,1 0,-1 0,-1-1,1 1,-1 0,1 0,-1-1,0 1,0-1,-1 1,1-1,-1 0,1 0,-1 0,0 0,0-1,-1 1,1-1,0 1,-4 0,-113 48,-14-14,-82 9,-68 17,241-49,44-14,-1 0,0 1,1-1,-1 0,0 1,1-1,-1 0,0 1,0-1,1 0,-1 1,0-1,0 1,0-1,0 0,0 1,1-1,-1 1,0-1,0 1,0-1,0 0,0 1,0-1,0 1,0-1,-1 1,1-1,0 0,0 1,0-1,0 1,-1-1,1 0,0 1,0-1,-1 0,1 1,0-1,0 0,-1 1,1-1,0 0,-1 0,1 1,-1-1,41 0,9-3</inkml:trace>
  <inkml:trace contextRef="#ctx0" brushRef="#br0" timeOffset="23022.138">17608 3222,'-5'13,"1"0,1 0,0 0,0 0,1 0,1 0,0 1,1-1,1 0,0 1,0-1,2 0,-1 0,2 0,3 11,-3-19,-1 1,1-1,0 0,1 0,-1-1,1 1,0-1,0 0,0-1,1 1,-1-1,1 0,0 0,0 0,0-1,0 0,0-1,0 1,0-1,1 0,-1 0,1-1,-1 0,4 0,0-1,0 1,0-1,-1-1,1 0,0 0,-1-1,1 0,-1 0,0-1,0-1,0 1,0-1,-1-1,0 0,4-3,-8 4,1-1,-1 1,0-1,0 1,-1-1,0 0,0-1,0 1,-1 0,0-1,0 1,0-1,-1 0,0 0,-1 0,1 1,-1-1,-1 0,1 0,-1 0,0 1,-1-1,1 0,-1 1,-1-1,1 1,-1 0,0 0,-1 0,1 0,-1 0,0 1,-1 0,1-1,-1 2,0-1,-1 1,-1-2,2 0,-1 1,0 0,0 0,-1 0,1 1,-1 0,0 0,0 1,0 0,-1 0,1 1,-1-1,1 2,-1-1,0 1,0 0,1 1,-1 0,0 0,0 0,0 1,0 1,1-1,-1 1,1 0,-1 1,1 0,0 0,0 1,0 0,0 0,1 0,-1 1,1 0,0 0,0 2,2-3,1 0,0 0,0 0,0 0,1 1,-1-1,1 1,0 0,0 0,1 0,0 0,0 0,0 0,0 0,1 0,0 0,0 1,0-1,1 0,-1 0,1 0,0 0,1 0,-1 0,1 0,0-1,0 1,1 0,0-1,-1 0,1 1,3 2,25 23</inkml:trace>
  <inkml:trace contextRef="#ctx0" brushRef="#br0" timeOffset="23342.286">18050 3370,'300'-10,"386"1,-590 1,-77 4,-45-7,23 7,3-2</inkml:trace>
  <inkml:trace contextRef="#ctx0" brushRef="#br0" timeOffset="27059.742">17207 4894,'0'23,"0"20,0 18,0 11,-2 8,-1 3,-2-3,-3-8,0-10,0-13,0-13,0-12,1-12,2-9</inkml:trace>
  <inkml:trace contextRef="#ctx0" brushRef="#br0" timeOffset="27329.053">16833 4760,'-14'-2,"-6"-1,-1 3,7 3,11 3,19 6,19 0,25-1,22-3,19-3,11-7,3-5,-4-1,-12 0,-19 2,-20 1,-20 5,-18 2</inkml:trace>
  <inkml:trace contextRef="#ctx0" brushRef="#br0" timeOffset="33934.432">17996 5175,'4'0,"7"0,10 0,10 0,12-2,12-1,10-3,6 1,-1 0,-9 2,-15 0</inkml:trace>
  <inkml:trace contextRef="#ctx0" brushRef="#br0" timeOffset="34200.24">18143 5415,'16'3,"18"-1,21-1,13-4,-4-1</inkml:trace>
  <inkml:trace contextRef="#ctx0" brushRef="#br0" timeOffset="36944.454">19226 5041,'10'-5,"-1"1,1 0,1 0,-1 1,1 1,-1-1,1 2,0-1,0 2,-1-1,1 1,0 1,0 0,0 1,-1 0,1 0,-1 1,1 1,3 1,-12-3,1-1,0 1,-1 0,0 0,1 0,-1 0,0 0,0 1,0-1,0 1,-1-1,1 1,-1 0,1-1,-1 1,0 0,0 0,0 0,-1 0,1 0,-1 0,1 0,-1 0,0 1,0-1,-1 0,1 0,0 0,-1 0,0 0,0 0,0 0,0 0,-54 90,-108 75,162-167,1-1,-1 1,0 0,1 0,-1-1,0 1,1 0,-1 0,1 0,-1-1,1 1,-1 0,1 0,0 0,-1 0,1 0,0 0,0 0,0 0,0 0,0 0,0 0,0 0,0 0,0 0,0 0,0 0,1 0,-1 0,0 0,1 0,-1 0,1 0,-1 0,1-1,-1 1,1 0,0 0,-1 0,1-1,0 1,0 0,0-1,-1 1,1-1,0 1,0-1,0 0,0 1,0-1,0 0,0 1,0-1,1 0,20 4,1-2,0 0,0-2,0 0,0-2,0-1,10-2,5-1,0-2,0-1,-1-2,-1-2,26-12,-16 3</inkml:trace>
  <inkml:trace contextRef="#ctx0" brushRef="#br0" timeOffset="37221.232">19814 4974,'14'-5,"15"-3,17-3,14-2,11-1,1 2,-3 4,-12 2,-16 2</inkml:trace>
  <inkml:trace contextRef="#ctx0" brushRef="#br0" timeOffset="37551.358">19827 4988,'-4'12,"0"-1,1 1,1 1,-1-1,2 0,0 1,0-1,2 0,-1 1,1-1,1 1,0-1,1 0,0 0,4 6,-3-14,0 0,0-1,1 0,-1 0,1 0,0 0,0-1,0 0,0 0,0 0,1-1,-1 0,0 0,1 0,-1 0,1-1,-1 0,1 0,-1-1,1 1,-1-1,1 0,-1-1,0 1,2-2,6 1,27-5,-29 4,-1 0,1 1,0 0,0 1,0 0,0 0,0 1,0 1,0 0,0 0,-1 1,1 1,0 0,-1 0,7 4,-14-5,0 1,0 1,0-1,-1 0,1 1,-1-1,0 1,0 0,0 0,0 0,-1 0,1 0,-1 0,0 0,-1 0,1 0,-1 1,1-1,-1 0,-1 1,1-1,0 0,-1 0,0 0,0 1,0-1,-1 0,1 0,-1 0,0-1,0 1,-1 0,1-1,-1 1,1-1,-1 0,0 0,0 0,-1 0,1 0,-4 1,-12 11,-1 0,0-2,-2 0,1-1,-1-2,-1 0,0-1,0-1,-14 2,-21-4,50-14,10-4</inkml:trace>
  <inkml:trace contextRef="#ctx0" brushRef="#br0" timeOffset="37890.457">20535 4559,'19'58,"-3"1,-3 0,-2 1,-3 0,-2 1,-4-1,-1 1,-4 0,-2 0,-6 18,-10 56,21-133,0 0,0 0,0 0,0 0,0 0,1 0,-1 0,1 0,-1 0,1 0,0 0,0 0,-1-1,2 1,-1 0,0-1,0 1,0-1,1 1,-1-1,1 1,-1-1,1 0,-1 0,1 0,0 0,0 0,-1 0,1 0,0-1,0 1,0 0,0-1,0 0,0 1,0-1,0 0,76-12,0-26,-43 16</inkml:trace>
  <inkml:trace contextRef="#ctx0" brushRef="#br0" timeOffset="38184.179">20402 4907,'23'-2,"27"-1,27-5,22-2,13-3,-2 2,-19 1</inkml:trace>
  <inkml:trace contextRef="#ctx0" brushRef="#br0" timeOffset="38456.874">21003 5375,'-4'16,"-4"14,-1 12,-1 9,1 6,0 4,2 1,1-4,1-4,0-7,1-9,-1-12,1-9</inkml:trace>
  <inkml:trace contextRef="#ctx0" brushRef="#br0" timeOffset="38721.942">20883 5321,'7'-9,"1"0,0 0,1 1,0 0,0 0,0 1,1 0,0 1,1 0,-1 1,1 0,0 0,0 1,1 1,-1 0,1 0,0 1,-1 1,1 0,0 0,0 1,0 1,0 0,0 1,-5-2,1 1,-1 1,0-1,0 1,0 0,-1 1,1 0,0 0,-1 0,0 1,0 0,2 1,-6-3,0-1,0 1,-1 0,1-1,-1 1,1 0,-1 0,1 0,-1 0,0 0,0 1,0-1,0 0,-1 0,1 1,-1-1,1 0,-1 1,0-1,1 1,-1-1,-1 0,1 1,0-1,-1 1,1-1,-1 0,1 1,-1-1,0 0,0 0,0 0,-1 0,1 0,0 0,-1 0,1 0,-1 0,-12 12,0 0,-1-1,-1-1,0 0,0-1,-1-1,-1 0,1-2,-2 0,0-1,-2 1,10-7</inkml:trace>
  <inkml:trace contextRef="#ctx0" brushRef="#br0" timeOffset="39550.642">19226 4600,'-18'0,"-11"7,-7 11,-5 16,-3 19,0 22,4 24,5 22,10 19,15 9,19 0,22-7,23-11,21-17,18-19,11-21,2-18,-17-19</inkml:trace>
  <inkml:trace contextRef="#ctx0" brushRef="#br0" timeOffset="56758.87">19533 1258,'-80'76,"3"4,3 4,4 2,-30 53,-33 70,-47 109,173-305,-29 53,2 1,4 2,-4 18,25-36,22-54,-5-9</inkml:trace>
  <inkml:trace contextRef="#ctx0" brushRef="#br0" timeOffset="57330.464">18651 2153,'-5'0,"-1"0,1 0,0 1,0-1,0 1,0 0,0 0,0 1,0 0,0 0,0 0,1 0,-1 1,1 0,-1 0,1 0,0 0,0 0,1 1,-1 0,1 0,-1 0,1 0,1 1,-1-1,1 1,-1-1,1 1,0 0,1 0,0 0,-1 0,1 2,-1 16,0 0,2 1,0-1,2 0,0 0,2 1,1-2,0 1,5 9,-2-4,-1 1,-2 1,0-1,-2 1,-1 13,-10 3,2-61,4-355,-4 296,7 73,0-1,0 0,0 0,0 1,0-1,0 1,0-1,1 1,-1-1,1 1,-1 0,1-1,-1 1,1 0,0 0,-1 0,1 1,0-1,0 0,0 1,0-1,0 1,0-1,0 1,0 0,0 0,0 0,0 0,-1 0,1 1,0-1,0 0,0 1,0 0,1 0,2-1,35 3,-1 2,-1 1,1 2,-1 2,-1 1,2 3,-35-14,0 1,0 1,-1-1,1 1,0-1,0 1,-1 0,1 0,-1 1,0-1,1 1,-1-1,-1 1,1 0,0 0,-1 1,1-1,-1 0,0 1,0 0,0-1,-1 1,1 0,-1 0,0 0,0 0,0 0,-1 0,1 0,-1 0,0 2,-4 6,-1 0,-1 0,0-1,0 1,-1-1,0-1,-1 0,-1 0,1 0,-3 0,-8 12,-2 3,-5 4,2 1,1 2,-19 33,40-63,1-1,0 1,0-1,0 1,0-1,0 1,0 0,0-1,1 1,-1 0,0-1,1 1,0 0,-1 0,1 0,0-1,0 1,0 0,0 0,0 0,0-1,1 1,-1 0,0 0,1 0,0-1,-1 1,1 0,0-1,0 1,10 3</inkml:trace>
  <inkml:trace contextRef="#ctx0" brushRef="#br0" timeOffset="58289.95">20068 1164,'-12'259,"12"-193,1-31,-2 0,-1 1,-1-1,-5 13,-8-19,15-29,0 1,1-1,-1 0,0 0,1 0,-1 0,0 0,1 0,-1 0,0 0,1 0,-1 0,0 0,1 0,-1 0,0-1,1 1,-1 0,0-1,1 1,-1 0,1-1,-1 1,0-1,1 1,-1 0,1-1,0 1,-1-1,1 0,-1 1,1-1,0 1,-1-1,1 0,0 1,0-1,-1 0,1 1,0-1,0 0,0 1,0-1,0 0,0 0,-6-20,2-1,0 0,1 0,1-1,2 1,0-16,0 3,-2-17,3-1,2 1,2 0,2-1,12-39,-18 86,0 0,1 0,0 0,0 0,0 1,1-1,0 1,0-1,0 1,1 0,-1 0,1 0,0 1,1-1,-1 1,1 0,0 0,0 1,0-1,1 1,-1 0,1 1,-1-1,1 1,0 0,0 1,0-1,0 1,0 0,1 1,-1-1,4 2,-1 1,0 0,0 0,0 0,-1 1,1 1,-1-1,1 1,-1 1,0 0,-1 0,1 0,-1 1,0 0,0 0,-1 1,4 4,-6-6,0 0,-1-1,1 1,-1 1,0-1,0 0,-1 1,0 0,0-1,0 1,0 0,-1 0,0 0,0 0,-1 0,0 0,0 0,0 0,-1 0,1 0,-2 0,1 0,-1 0,1 0,-2-1,-1 6,-4 0,0 0,-1 0,0-1,-1 0,1-1,-2 0,0-1,0 0,-9 5,14-10,5-1,0-3,1 1,-1 0,0 0,1 0,-1 0,0 0,1 0,-1 0,1 0,-1 1,0-1,1 0,-1 0,1 0,-1 1,0-1,1 0,-1 1,1-1,-1 0,1 1,-1-1,1 1,-1-1,1 1,0-1,-1 1,1-1,0 1,-1-1,1 1,0-1,0 1,-1 0,1-1,0 1,0 0,0-1,0 1,0-1,0 1,0 0,0-1,0 1,0 0,0-1,0 1,1-1,-1 1,0 0,0-1,1 1,-1-1,0 1,1-1,-1 1,0-1,1 1,-1-1,1 1,-1-1,1 1,-1-1,1 0,-1 1,1-1,150 26,-143-24,0 1,0 1,-1 0,1 0,-1 0,0 1,0 0,0 0,-1 1,0 0,0 0,0 1,-1-1,0 1,0 0,0 1,-1-1,-1 1,1 0,-1 0,0 0,-1 0,0 0,0 1,-1-1,0 1,0-1,-1 1,0-1,-1 1,0-1,-1 4,-2 1,0 0,-1 1,0-2,-1 1,-1-1,0 0,-1 0,0-1,0 0,-1 0,-1-1,0 0,0-1,-1 0,-4 2,-4 3,-1-1,0-1,-1-1,0-1,-1-1,0 0,-1-2,-14 3,-59 1,83-11</inkml:trace>
  <inkml:trace contextRef="#ctx0" brushRef="#br0" timeOffset="59315.479">17608 5816,'-2'14,"-1"11,0 10,1 7,0 2,-1 1,-1 0,-1-4,-1-6,0-7,-3-9,-1-6,0-9,3-5</inkml:trace>
  <inkml:trace contextRef="#ctx0" brushRef="#br0" timeOffset="59752.878">17528 5803,'8'-6,"0"-1,1 1,0 0,-1 1,2 0,-1 1,1 0,-1 0,1 1,0 0,1 1,-1 0,0 0,1 1,-1 1,0 0,1 0,-1 1,1 0,-1 1,0 0,0 1,0 0,0 0,2 2,-9-5,-1 1,1-1,-1 0,1 1,-1 0,1-1,-1 1,0 0,0 0,1 0,-1 1,0-1,0 0,0 1,0-1,0 1,-1 0,1 0,0 0,-1 0,1 0,-1 0,0 0,0 0,0 0,0 1,0-1,0 0,0 1,-1-1,1 1,-1-1,0 1,0-1,0 1,0-1,0 1,0-1,-1 0,1 1,-1-1,0 1,0-1,0 0,0 1,0-1,0 0,0 0,-1 1,-11 9,0-1,-1 0,0 0,0-2,-1 0,-1 0,1-1,-6 1,9-4,35 0,-5-5,-1 1,1 0,-1 1,1 1,-1 1,0 0,0 1,0 1,-1 1,0 0,14 9,-27-14,0 0,-1 0,1 0,-1 1,1-1,-1 1,0-1,0 1,0 0,0 0,-1 0,1 0,-1 0,0 0,0 0,0 0,0 0,0 1,-1-1,1 0,-1 1,0-1,0 0,0 1,-1-1,1 0,-1 0,0 1,0-1,0 0,0 0,0 0,-1 0,1 0,-1 0,0 0,0-1,-1 2,-12 11,0 0,-1 0,-1-2,-1 0,0-1,0 0,-1-2,0 0,-1-1,0-2,-2 1,15-5,5-2,0 1,0 0,-1-1,1 0,0 1,-1-1,1 0,-1 0,1 0,-1-1,1 1,-1 0,0-1,1 0,-1 0,0 0,1 0,-1 0,0 0,1-1,-1 1,0-1,1 0,-1 0,1 0,0 0,-1 0,1 0,0-1,-1 1,1-1,0 0,0 1,0-2,0-18,4-1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38.0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1 186,'18'-5,"18"-3,18-1,18 0,20-4,17-2,15-1,9 1,2 0,-6 0,-13 1,-17 0,-24 1,-22-1,-20 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38.2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11 472,'-7'-80,"4"-1,3 1,4-1,8-45,-6 103,-3 96,8 428,-10-397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9:02.8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3 168,'0'-1,"-1"0,1-1,0 1,-1-1,1 1,0-1,0 1,0-1,0 1,0 0,0-1,0 1,0-1,1 1,-1-1,1 1,-1 0,1-1,-1 1,1 0,0-1,-1 1,1 0,0 0,0 0,0-1,0 1,0 0,0 1,0-1,1 0,-1 0,0 0,0 1,1-1,-1 0,1 1,-1-1,1 1,4 3,0 1,0 0,0 0,-1 1,0-1,0 1,0 0,0 0,-1 1,0 0,0-1,0 1,-1 1,0-1,0 0,0 1,0 3,40 142,-29-91,-14-59,0 0,0 0,0 0,0 0,0 0,1 0,-1 0,1 0,-1 0,1 0,0 0,0 0,0 0,0-1,0 1,0 0,0-1,1 1,-1-1,0 1,1-1,0 1,-1-1,1 0,0 0,-1 0,1 0,0 0,0-1,0 1,0 0,0-1,0 1,0-1,0 0,0 0,0 0,0 0,0 0,2 0,5-7,0 1,0-2,0 1,-1-1,0 0,0-1,-1 0,0 0,-1-1,0 0,0 0,3-10,-7 17,15-32,-2-1,-1 0,-2-1,-1 0,3-30,-7 160,-6-76,1-1,0 1,1-1,1 0,0 0,1 0,1 0,0-1,1 0,1 0,0-1,1 0,1 0,0-1,1-1,10 10,-18-19,0-1,0 0,0 0,1 0,-1 0,0-1,1 0,0 1,-1-1,1 0,0 0,-1-1,1 1,0-1,0 0,-1 0,1 0,0-1,0 1,-1-1,1 0,0 0,-1 0,1 0,-1-1,1 0,15-7</inkml:trace>
  <inkml:trace contextRef="#ctx0" brushRef="#br0" timeOffset="516.616">1220 8,'-20'-3,"0"1,0 0,1 2,-1 0,0 1,0 1,0 1,1 1,0 1,-1 0,2 2,-1 0,-1 1,16-6,0 0,0 0,0 1,0-1,1 1,-1 0,1 0,-1 0,1 1,0-1,0 1,1-1,-1 1,1 0,0 0,0 0,0 0,0 1,1-1,-1 0,1 1,1-1,-1 1,0-1,1 1,0 0,0-1,1 1,-1-1,1 1,0-1,0 1,0-1,1 0,-1 1,1-1,0 0,0 0,1 0,-1 0,1-1,0 1,0-1,2 2,10 6,1-1,1-1,0-1,0 0,1-1,0-1,0 0,0-2,1 0,0-1,-1-1,11 0,17 4,-24-2,-11-4,0 1,0 1,0 0,0 1,-1 0,1 0,-1 1,0 1,0 0,7 4,-16-8,0 0,0 0,0 0,0 0,-1 0,1 0,0 0,0 0,-1 0,1 1,0-1,-1 0,1 0,-1 1,0-1,1 0,-1 1,0-1,0 0,0 1,0-1,0 1,0-1,0 0,0 1,-1-1,1 0,-1 0,1 1,-1-1,1 0,-1 0,0 1,1-1,-1 0,0 0,0 0,0 0,0 0,0 0,0 0,0 0,0-1,0 1,-1 0,-55 34,24-22,0-2,-1-1,0-2,0-1,0-2,-1-1,0-1,-14-3,36-1,23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3:08.1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427 690,'-4'-3,"0"0,-1 0,1 1,0-1,-1 1,1 0,-1 0,0 1,0 0,1 0,-1 0,0 0,0 0,0 1,0 0,0 0,0 1,0-1,0 1,0 0,0 1,0-1,1 1,-1 0,1 0,-1 0,1 0,0 1,0 0,0 0,0 0,0 0,0 1,0 1,0 2,0 0,1 0,0 1,0-1,0 1,1 0,1-1,-1 1,1 0,0 0,1 0,0 0,0 0,1 0,0 0,0 0,1 0,0-1,1 1,-1 0,1-1,1 0,-1 0,1 0,1 0,-1 0,1-1,0 0,1 0,-1 0,1-1,0 0,1 0,-1 0,1-1,0 0,0 0,0-1,1 0,-1 0,4 0,-1 0,0-1,0-1,0 1,0-2,1 1,-1-1,0-1,0 0,0 0,1-1,-1-1,-1 1,1-2,0 1,-1-1,1-1,-1 0,-1 0,1-1,-1 0,0 0,0-1,0 0,-1 0,0-1,-1 0,0 0,0 0,0-1,-1 0,-1 0,0 0,0-1,0 0,0-4,1-12,0-1,-2 0,-1 0,-1 0,-2 0,0 0,-3-11,0-20,3 57,0 0,1 0,-1 0,1 0,-1 0,1 0,0 0,-1 0,1 0,0 0,0 0,0 0,-1-1,1 1,0 0,1 0,-1 0,0 0,0 0,0 0,1 0,-1 0,0 0,1 0,-1 0,1 0,-1 0,1 0,0 0,-1 0,1 0,0 0,0 1,0-1,-1 0,1 0,0 1,0-1,0 1,0-1,0 1,0-1,0 1,0 0,0-1,0 1,1 0,-1 0,0 0,0 0,0 0,0 0,0 0,0 0,0 0,0 1,2-1,158 90,-156-87,0 1,0 0,0 0,-1 1,0-1,0 1,0 0,0 0,-1 1,0-1,0 1,0-1,0 1,-1 0,0 0,-1 0,1 0,-1 0,0 0,-1 1,1-1,-1 0,-1 1,1 1,-8 57,6-53,-1-1,2 1,0 0,0 0,1 0,1 0,0 0,0 0,2-1,-1 2,0-9,0-1,-1 1,1 0,1-1,-1 0,0 1,1-1,0 0,0 0,0-1,0 1,0 0,0-1,1 0,-1 0,1 0,-1 0,1-1,0 1,0-1,0 0,0 0,0 0,0-1,0 1,0-1,2 0,4 0,-1-1,1 1,-1-2,1 1,-1-1,0-1,0 0,0 0,0 0,0-1,3-3,-1-1,1-1,-1-1,0 0,-1 0,0-1,-1 0,0-1,-1 0,-1 0,1-1,-2 0,0 0,0-1,-2 0,1 0,-2 0,0 0,0 0,-2-1,1 1,-2-1,0-3,0 11,0 1,-1-1,1 1,-1-1,0 1,-1-1,0 1,0 0,0 0,-1 0,0 0,0 0,0 1,-4-6,6 10,0 0,0 0,0 1,-1-1,1 0,0 1,0-1,0 1,0 0,-1-1,1 1,0 0,-1-1,1 1,0 0,0 0,-1 0,1 0,0 0,-1 1,1-1,0 0,0 1,-1-1,1 0,0 1,0-1,0 1,0 0,0 0,0-1,0 1,0 0,0 0,0 0,0 0,0 0,0 0,1 0,-1 0,0 1,-30 48,25-34,-1 0,2 0,0 1,1-1,1 1,0 0,1 0,1 0,1 0,0 0,2 1,-2-10,1-1,1 1,-1-1,1 1,1-1,-1 0,1 1,1-1,-1-1,1 1,0 0,1-1,-1 0,1 0,1 0,-1-1,1 0,0 0,0 0,0-1,1 1,-1-2,1 1,0-1,2 1,42 9,-2-6</inkml:trace>
  <inkml:trace contextRef="#ctx0" brushRef="#br0" timeOffset="539.878">1697 477,'-7'-3,"0"1,0 0,-1 0,1 1,0 0,-1 0,1 1,-1 0,1 0,-1 1,1 0,0 0,-1 1,1 0,0 0,0 1,0 0,0 0,-4 3,-2 1,0 1,1 1,1 0,-1 0,1 1,1 1,0 0,0 0,-3 7,5-9,2 1,-1 1,1-1,1 1,0 0,0 0,1 0,1 1,0 0,0-1,1 1,1 0,0 0,1 9,0-17,1 0,0 0,1 0,-1 0,1 0,-1 0,1-1,1 1,-1-1,0 1,1-1,-1 0,1 0,0 0,0 0,0-1,1 1,-1-1,1 0,-1 0,1 0,0 0,-1-1,1 1,0-1,0 0,0 0,0-1,1 1,121 1,-125-3,-1 1,1-1,0 1,0-1,0 1,0-1,0 1,1 0,-1-1,0 1,0 0,0 0,0 0,0 0,0 0,0 0,0 0,1 0,-1 0,0 0,0 1,0-1,0 0,0 1,0-1,0 1,0-1,0 1,0 0,0-1,-1 1,1 0,0 0,0 0,0-1,-1 1,1 0,-1 0,1 0,-1 0,1 0,-1 0,1 0,-1 0,0 0,1 0,-1 1,0-1,0 0,0 0,0 0,0 0,0 0,0 0,-1 0,1 1,0-1,-1 0,-6 12,0-1,-1 0,-1-1,0 0,0 0,-1-1,-4 3,-11 12,7-6,-52 69,69-86,1-1,-1 1,0-1,1 1,-1-1,1 1,0 0,-1-1,1 1,0-1,0 1,0 0,0-1,0 1,1 0,-1-1,0 1,1-1,-1 1,1-1,0 1,-1-1,1 1,0-1,0 0,0 1,0-1,0 0,0 0,0 1,0-1,1 0,0 0,53 27,-39-21,62 40,-75-44,-1-1,1 0,-1 1,0 0,0-1,0 1,0 0,-1 0,1 0,-1 0,1 1,-1-1,0 0,-1 0,1 1,-1-1,1 0,-1 1,0-1,0 1,0-1,-1 0,1 1,-1-1,-1 4,-3 4,-2 0,1 0,-2 0,1-1,-1 0,-1-1,0 1,0-2,-1 1,0-1,0-1,-1 0,0 0,-6 2,-86 42,101-50,0 0,0 0,0 0,0 0,0-1,0 1,0-1,-1 1,1-1,0 0,0 1,0-1,-1 0,1-1,0 1,0 0,-1 0,1-1,0 0,0 1,0-1,0 0,0 0,0 0,0 0,-5-15</inkml:trace>
  <inkml:trace contextRef="#ctx0" brushRef="#br0" timeOffset="1048.765">1843 142,'-7'-16,"0"6,2-2,-1 1,1 0,1-1,0 0,1 0,0-1,1 1,0-4,2 16,1 1,-1-1,0 0,1 0,-1 0,0 1,1-1,-1 0,0 0,1 0,-1 0,0 0,1 0,-1 0,1 0,-1 0,0 0,1 0,-1 0,0 0,1 0,-1 0,1 0,-1 0,0 0,1-1,-1 1,0 0,1 0,-1 0,0-1,1 1,-1 0,0 0,0-1,1 1,-1 0,0 0,0-1,0 1,1 0,-1-1,0 1,0-1,0 1,0 0,8 25,-1 1,-2 0,-1 1,-1-1,-1 1,-1 1,2 14,44 525,-46-552,1 1,1 0,0-1,0 0,2 1,0-2,1 1,0 0,1-1,1-1,2 3,-9-14,1 1,0-1,0 0,0 0,1 0,-1-1,0 1,1-1,-1 1,1-1,-1 0,1 0,0 0,0 0,-1 0,1 0,0-1,0 0,0 1,0-1,0 0,0-1,-1 1,1 0,0-1,0 1,0-1,-1 0,1 0,0 0,-1 0,3-2,72-60,-62 47,-1-1,0 0,-1-1,-2-1,0 0,0 0,-2-1,0 0,-2-1,5-20,-11 39,0 1,0 0,-1 0,1-1,0 1,-1-1,1 1,-1 0,0-1,0 1,1-1,-1 1,0-1,0 1,0-1,0 1,-1 0,1-1,0 1,-1-1,1 1,-1-1,1 1,-1 0,1-1,-1 1,0 0,0 0,0 0,0-1,0 1,0 0,0 0,0 0,0 1,0-1,-1 0,1 0,0 1,-1-1,1 0,0 1,-1-1,0 1,-5 4,-1 1,1 0,0 1,0-1,0 1,1 1,0-1,0 1,1 0,0 0,0 1,0-1,1 1,0 0,1 1,-1 1,-1 1,1 0,0 1,0 0,1-1,1 1,0 0,0 0,1 0,1 3,0-10,0 0,1-1,-1 1,1 0,0 0,0-1,1 1,-1-1,1 1,0-1,0 1,0-1,1 0,0 0,0 0,0-1,0 1,0-1,1 1,-1-1,1 0,0-1,0 1,2 0,1 1,1-1,-1-1,1 1,-1-1,1-1,0 1,0-1,-1-1,1 1,0-1,0-1,0 1,0-2,0 1,-1-1,1 0,-1 0,6-3,21-11</inkml:trace>
  <inkml:trace contextRef="#ctx0" brushRef="#br0" timeOffset="1269.176">1871 369,'-16'-6,"-3"-4,8 2,21-2,25 3,31-2,28 0,24-1,14 0,3 3,-21 2</inkml:trace>
  <inkml:trace contextRef="#ctx0" brushRef="#br0" timeOffset="1937.495">2499 931,'77'-146,"-65"114,-1 1,-1-2,-2 1,-1-1,-2 0,1-27,-6 58,0-1,1 1,-1-1,0 1,1 0,-1-1,0 1,-1-1,1 1,0-1,-1 1,1 0,-1-1,0 1,0 0,0 0,0-1,0 1,0 0,-1 0,1 0,-1 0,-1-1,2 3,0 0,0 0,0 1,0-1,-1 0,1 1,0-1,0 1,0-1,0 1,0 0,0-1,1 1,-1 0,0 0,0 0,0-1,1 1,-1 0,0 0,1 0,-1 0,1 0,-1 0,1 0,-1 1,1-1,0 0,0 0,0 0,-1 0,1 0,0 1,0-1,1 0,-1 0,0 0,0 0,0 1,3 1,0 1,0-1,0 0,0 1,0-1,1 0,0-1,-1 1,1-1,0 0,0 0,0 0,0 0,1-1,-1 1,0-1,1 0,-1 0,1-1,-1 0,1 1,0-2,9 4,25 4,105 31,-140-37,0 1,0 1,0-1,-1 1,1-1,0 1,-1 0,0 1,0-1,0 0,0 1,0 0,-1-1,0 1,0 0,0 0,0 1,0-1,-1 0,0 1,0-1,0 0,0 1,-1-1,0 1,0-1,0 1,0 0,-1-1,1 0,-2 2,-6 34,6-35,0-1,0 1,0 0,1 0,-1-1,1 1,0 0,1 1,-1-1,1 0,0 0,0 0,1 0,-1 0,1 0,0 0,1 0,-1 0,1 0,0-1,0 1,0 0,1-1,0 0,0 0,0 0,0 0,0 0,1 0,2 1,3-3,0 1,1-2,0 1,-1-1,1-1,0 0,-1 0,1-1,0 0,-1-1,1 0,-1 0,1-1,-1 0,0-1,0 0,-1 0,1-1,-1 0,0-1,0 0,-1 0,1 0,-1-1,2-3,-2 1,0 0,0 0,0 0,-1-1,-1 0,0-1,0 1,-1-1,0 0,-1 0,0 0,-1 0,-1-1,1 1,-2-1,1 1,-2-1,1 1,-2-1,-1-6,-14-19,16 36,1 0,-1 1,0-1,1 1,-1-1,0 1,0-1,1 1,-1-1,0 1,0 0,0-1,1 1,-1 0,0 0,0 0,0 0,0 0,0 0,1 0,-1 0,0 0,0 0,0 0,0 0,0 1,1-1,-1 0,0 1,0-1,0 0,1 1,-1-1,0 1,1-1,-1 1,0 0,1-1,-1 1,1 0,-1-1,1 1,-1 0,1 0,-7 11,0-1,1 1,0 1,1-1,1 1,0 0,1 0,0 0,1 1,0-1,1 1,1 2,-2-8,2-1,-1 1,1-1,0 1,1-1,-1 1,1-1,1 1,0-1,0 1,0-1,1 0,0 0,0-1,1 1,0 0,0-1,1 0,-1 0,1 0,0-1,1 0,0 0,-1 0,3 1,1-2,0 0,0 0,1-1,-1 0,1-1,0 0,0-1,0 0,8 0,35-1</inkml:trace>
  <inkml:trace contextRef="#ctx0" brushRef="#br0" timeOffset="10210.731">199 2027,'-6'-2,"1"0,-2 0,1 0,0 1,0 0,0 1,-1-1,1 1,0 0,0 1,-1-1,1 1,0 1,0-1,0 1,0 0,0 0,0 1,1 0,-1 0,1 0,0 0,0 1,0 0,0 0,1 1,-1-1,1 1,0 0,1 0,-1 0,1 0,0 1,0 0,1-1,-1 1,1 0,1 0,-1 0,1 0,0 1,0-1,1 0,0 0,0 1,0-1,1 0,0 0,0 1,1-1,0 0,0 0,0 0,1-1,-1 1,1-1,1 1,7 3,1-1,0 0,0-1,0 0,1-1,0-1,0 0,0 0,1-2,0 1,0-2,0 0,0 0,0-2,0 0,0 0,0-1,0-1,11-2,-10 2,1 0,-1-1,0-1,0 0,0-1,0 0,-1-1,0-1,0 0,-1-1,0-1,0 0,-1 0,0-1,0-1,-1 0,7-11,-19 25,-1 0,1 0,0 0,0 1,0-1,1 0,-1 0,1 1,-1-1,1 0,0 1,0-1,1 0,-1 1,1-1,0 0,0 0,0 0,0 1,0-1,0 0,1-1,0 1,0 0,-1 0,2-1,-1 1,0-1,1 1,4 2,0-1,1 0,-1-1,1 1,0-1,0-1,0 1,1-1,-1-1,1 0,-1 0,0-1,1 1,-1-2,1 1,-1-2,1 1,-1-1,0 0,1 0,-1-1,-1 0,1-1,2-1,-7 3,0-1,0 0,0 1,0-1,0-1,0 1,-1 0,1 0,-1-1,0 0,0 1,-1-1,1 0,-1 0,0 0,1 0,-2 0,1 0,0 0,-1 0,0-1,0 1,0 0,-1 0,1 0,-1 0,0 0,0 0,0 0,-1 0,0 0,1 0,-1 1,0-1,-1 1,1-1,-1 1,1 0,-1 0,0 0,0 0,-1 0,1 1,0 0,-1-1,-2 0,-4-3,0 1,0 0,-1 1,0 0,1 1,-1 0,0 0,0 1,-1 1,1 0,0 1,0 0,-1 0,-3 2,8-2,-1 1,0 1,1-1,0 1,-1 1,1-1,0 1,0 1,0-1,1 1,-1 0,1 1,0-1,0 1,1 0,-1 1,1-1,0 1,1 0,-1 1,-1 3,4-7,1 0,-1 0,1 0,0 0,-1 0,2 0,-1 0,0 1,1-1,-1 0,1 1,0-1,0 0,0 0,1 1,-1-1,1 0,0 0,-1 1,2-1,-1 0,0 0,0 0,1 0,0-1,0 1,0 0,0-1,0 1,0-1,0 0,1 1,-1-1,1 0,0-1,0 1,0 0,0-1,0 1,1-1,40 13,1-4</inkml:trace>
  <inkml:trace contextRef="#ctx0" brushRef="#br0" timeOffset="10385.974">881 1666,'-13'-7,"-12"-4,-8-1,-6 4,0 9,2 8,7 11,8 12,16 10,17 8,7-4</inkml:trace>
  <inkml:trace contextRef="#ctx0" brushRef="#br0" timeOffset="11547.984">1042 2254,'3'6,"0"1,1-1,-1 0,1-1,0 1,1-1,-1 1,1-2,0 1,1 0,-1-1,1 0,-1 0,1-1,1 1,-1-1,0-1,1 1,-1-1,1 0,0 0,0-1,0 0,-1 0,1-1,0 0,1 0,10-5,1 0,0-1,-1-1,-1 0,1-2,-1 0,0-1,-1 0,0-2,-1 0,-1 0,1-1,-2-1,3-4,19-46,-35 62,1 0,-1 0,0 0,0 0,0 0,0 0,0 0,0 0,0 0,0 0,-1 0,1 0,-1 0,0 0,1 0,-1 0,0 1,0-1,0 0,-1 0,1 1,0-1,0 1,-1-1,1 1,-1 0,0-1,1 1,-1 0,0 0,1 0,-1 0,0 0,-1 0,-7-1,1 0,-1 1,-1 0,1 0,0 1,0 0,0 1,0 0,0 1,0 0,1 0,-1 1,0 1,1-1,0 2,0-1,0 1,0 0,1 1,0 0,0 0,1 1,-1 0,1 1,1-1,0 1,0 0,0 1,-1 4,4-10,0 1,0 0,0 0,1 0,0 0,0 0,0 1,0-1,1 1,0-1,0 1,0 0,0-1,1 1,0 0,0-1,0 1,0 0,1 0,0-1,0 1,0-1,0 1,1-1,0 1,0-1,0 0,0 0,1 0,-1 0,1 0,0 0,0-1,1 1,-1-1,1 0,0 0,-1 0,1-1,1 0,-1 1,0-1,2 0,1-1,0 1,1-2,-1 1,0-1,0 0,1-1,-1 0,0 0,0 0,0-1,0 0,0-1,0 1,0-1,-1-1,1 1,-1-1,0 0,0-1,-1 1,5-5,1-2,0-1,0 0,-2 0,1-1,-2 0,0-1,0 0,-1 0,3-11,3-20,-2 1,-2-2,-2 1,-1-1,-3 0,-3-46,0 75,1 9,0 0,-1-1,0 1,-1-1,0 1,0 0,-1-1,0 1,0 0,-1 0,0 0,-3-5,5 12,0 1,1-1,-1 1,0-1,0 1,1-1,-1 1,0 0,0-1,1 1,-1 0,0 0,0-1,0 1,0 0,1 0,-1 0,0 0,0 0,0 0,0 0,1 1,-1-1,0 0,0 0,0 1,1-1,-1 0,0 1,0-1,1 1,-1-1,0 1,1-1,-1 1,0 0,1-1,-1 1,1 0,-1-1,1 1,0 0,-1 0,1-1,0 1,-1 1,-9 16,1 1,0 1,2-1,0 1,1 1,2-1,0 1,0 0,2 0,1 0,-5 18,2 0,2 0,1 0,3 1,0-1,3 0,5 22,-8-55,0 1,0 0,0-1,0 1,1-1,0 1,1-1,-1 0,1-1,1 1,-1-1,1 1,-1-1,2-1,-1 1,0-1,1 0,0 0,0 0,0-1,0 0,1 0,-1 0,1-1,-1 0,1-1,0 1,0-1,0-1,0 1,0-1,0 0,0-1,4 0,2-2,-1-1,0 1,1-2,-2 0,1 0,-1-1,1-1,-2 0,1 0,-1-1,0 0,-1-1,0 0,0-1,-1 1,0-2,-1 1,0-1,0 0,-2-1,1 1,-1-1,-1 0,0 0,-1-1,0 1,0-11,-2 22,0 0,-1-1,1 1,-1-1,0 1,0-1,1 1,-1 0,0-1,0 1,0-1,0 1,-1-1,1 1,0-1,-1 1,1-1,-1 1,1-1,-1 1,1 0,-1-1,0 1,0 0,0 0,0 0,0 0,0 0,0 0,0 0,0 0,-1 0,1 0,0 0,0 1,-1-1,1 0,-1 1,1-1,0 1,-1 0,1-1,-1 1,1 0,-2 0,-3 4,0 0,0 1,1 0,0 0,-1 0,1 1,1-1,-1 1,1 0,0 1,1-1,-1 1,1-1,1 1,-1 0,0 3,0-4,0 0,1 1,0 0,0 0,0 0,0 0,1 0,1 0,-1 0,1 0,0 0,1 0,-1 0,1 0,1 0,0 0,-1 0,2 0,-1-1,1 1,0-1,1 0,-1 1,1-2,1 1,-1 0,1-1,0 0,0 0,0 0,1-1,-1 1,1-1,0-1,1 1,1 0,-1-3,0 0,0 0,0 0,0-1,0 0,1 0,-1-1,0 0,0 0,0-1,0 0,0 0,-1 0,1-1,0 0,-1 0,0-1,0 0,0 0,0 0,-1-1,1 0,-1 0,-1 0,1-1,-1 1,1-1,-2 0,1-1,-1 1,0 0,0-1,0 0,-1 0,0 0,0-3,3-17,-1 0,-2 0,0 0,-2 0,-1-3,1 8,0 21,-1 0,1 0,0 0,0-1,0 1,-1 0,1 0,0 0,0 0,0 0,1 0,-1 0,0 0,0 0,1 0,-1 0,0 0,1 0,-1 0,1 0,-1 0,1 0,0 0,-1 0,1 1,0-1,-1 0,1 0,0 1,0-1,0 1,0-1,0 0,0 1,0 0,0-1,0 1,0 0,0-1,0 1,0 0,0 0,0 0,0 0,0 0,0 0,0 0,0 0,0 0,1 1,-1-1,27 6,-1 2,0 0,0 2,23 12,-44-20,0 1,0 0,0 0,0 0,0 1,0 0,-1 0,0 0,0 0,0 1,0 0,-1 0,0 1,0-1,0 1,-1 0,0 0,0 0,0 0,-1 0,0 1,0-1,-1 1,1 0,-1 4,-3 91,2-99,1 0,-1-1,1 1,0 0,0-1,0 1,0-1,0 1,0-1,1 1,-1-1,1 0,0 0,0 1,0-1,0-1,0 1,0 0,0 0,0-1,1 1,-1-1,1 0,-1 0,1 0,-1 0,1 0,0 0,-1-1,1 0,2 1,89 1,-81-3,0 0,0 0,0-2,0 1,0-2,-1 0,1 0,-1-1,0-1,-1 0,1 0,-1-1,0-1,-1 0,0 0,0-1,-1-1,0 1,0-1,-1-1,-1 1,0-1,0-1,-1 0,-1 1,0-2,2-5,-6 14,0 1,0-1,-1 0,0 0,1 1,-1-1,0 0,-1 0,1 1,-1-1,0 0,1 1,-2-1,1 1,0-1,-1 1,1-1,-1 1,0 0,0 0,-1 0,1 0,-1 0,1 0,-1 1,0-1,0 1,0 0,0 0,0 0,0 0,-1 0,1 1,-1 0,1-1,-1 1,0 1,1-1,-1 0,0 1,0 0,1 0,-1 0,0 0,0 1,-2 0,2 0,-1 1,0 1,1-1,0 1,-1-1,1 1,0 0,1 1,-1-1,0 1,1-1,0 1,0 0,0 1,0-1,1 0,-1 1,1-1,0 1,1 0,-1 0,1 0,0-1,0 1,1 0,-1 0,1 1,0-1,0 0,1 0,0 0,0 0,0 0,0-1,1 1,-1 0,1 0,1-1,-1 1,0-1,3 2,2 5,0-1,1 0,0-1,0 0,1 0,0-1,1 0,0-1,0 0,1 0,-1-1,1 0,10 3,8 2,0-1,1-1,0-2,0-1,1-1,65 4,-8-7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38.9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293 77,'0'16,"0"17,0 14,0 10,0 7,0 4,-2 2,-2-2,-1-6,0-7,0-10,2-15,1-17,0-11</inkml:trace>
  <inkml:trace contextRef="#ctx0" brushRef="#br0" timeOffset="272.272">12 24,'-7'0,"3"0,8 0,17 0,22-2,23-1,21-2,16-1,7 2,-4 1,-14 3,-22 1</inkml:trace>
  <inkml:trace contextRef="#ctx0" brushRef="#br0" timeOffset="461.77">641 532,'-3'23,"-2"18,-1 12,0 6,2-2,2-7,0-8,1-12,-1-18,-1-12</inkml:trace>
  <inkml:trace contextRef="#ctx0" brushRef="#br0" timeOffset="905.555">680 371,'14'-1,"0"0,0 1,0 1,0 0,-1 1,1 0,0 1,-1 0,12 5,-20-6,0 0,0 0,0 0,0 1,0 0,-1 0,1 0,-1 0,0 1,0-1,0 1,0 0,-1 1,1-1,-1 1,0-1,-1 1,1 0,-1 0,0 0,0 0,0 0,-1 1,0-1,1 5,-2-3,0 0,-1-1,0 1,0-1,-1 1,1-1,-1 0,-1 0,1 0,-1 0,0 0,0 0,-1 0,0-1,0 0,0 0,-1 0,1 0,-4 2,-104 70,96-68,30-6,28-9,-25 2,0 1,0 1,1 0,-1 1,1 1,-1 0,0 1,1 1,-1 1,0 1,0 0,0 1,-1 1,8 3,-20-7,-1 0,1 1,-1-1,0 1,0-1,0 1,0 0,0 0,0 1,-1-1,1 0,-1 1,0 0,0-1,-1 1,1 0,-1 0,0 0,0 0,0 0,0 0,-1 0,1 0,-1 1,0-1,-1 0,1 0,-1 0,1 0,-1 0,-1 0,1 0,0 0,-1 0,0 0,0-1,0 1,0-1,-3 4,-8 8,-1-1,0-1,-1 0,0 0,-1-2,0 0,-1 0,0-2,-1 0,0-1,-1-1,1-1,-1 0,-8 0,23-4,-1 0,0 0,0-1,0 1,0-1,0 0,0-1,0 1,0-1,0 0,0 0,0-1,0 0,0 0,0 0,0 0,0-1,0 1,0-1,1-1,-1 1,1 0,0-1,-1 0,1 0,-1-2,-3-10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25.1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1 464,'7'8,"0"-1,1 0,0 0,0-1,1 0,-1-1,1 1,0-2,1 1,-1-1,1-1,0 0,0 0,0-1,0 0,1-1,-1 0,0-1,4 0,10 0,-1-2,1-1,0-1,-1-1,0 0,0-2,20-9,-17 6,0-1,-1-2,0 0,-1-2,-1 0,0-2,-1 0,-1-2,-1 0,0-1,-1-1,-2-1,0-1,-1 0,8-18,-21 35,0-1,0 1,0-1,-1 0,0 0,-1 0,1 0,-1 0,-1 0,1 0,-1-1,0 1,-1 0,0 0,0 0,0 0,-1 0,0 0,-1 0,1 0,-1 1,-1-1,1 1,-1 0,0 0,0 0,-2-1,4 6,1-1,-1 1,0 0,1 0,-1 0,0 0,0 0,0 0,1 1,-1-1,0 1,0-1,0 1,0 0,0-1,0 1,0 0,0 0,0 1,0-1,0 0,0 1,0-1,0 1,0-1,0 1,0 0,1 0,-1 0,0 0,0 0,1 1,-1-1,1 0,-1 1,1 0,-35 67,26-14,3 0,3 1,2-1,2 1,3 4,-2-41,9 251,2 4,-12-1,-14 17,-5-92,17-187</inkml:trace>
  <inkml:trace contextRef="#ctx0" brushRef="#br0" timeOffset="261.359">188 1093,'25'-10,"35"-9,38-10,34-13,21-5,5 1,-12 8,-32 13,-35 10</inkml:trace>
  <inkml:trace contextRef="#ctx0" brushRef="#br0" timeOffset="11527.837">1177 1374,'-2'20,"-1"16,0 14,1 9,0 3,1 1,1-1,-1-7,-1-11,-1-12</inkml:trace>
  <inkml:trace contextRef="#ctx0" brushRef="#br0" timeOffset="11998.953">1204 1307,'24'0,"-8"3,0 1,0 0,-1 1,1 1,-1 1,-1 0,1 1,-1 0,-1 1,5 5,-16-13,-1 0,0 0,0 0,1 0,-1 0,0 1,0-1,0 0,-1 1,1-1,0 1,0-1,-1 1,1-1,-1 1,1 0,-1-1,0 1,1 0,-1-1,0 1,0 0,0-1,-1 1,1-1,0 1,-1 0,1-1,-1 1,1-1,-1 1,0-1,1 1,-1-1,0 1,0-1,0 0,0 1,0-1,-1 0,1 0,-62 43,48-35,11-7,3-2,-1 0,1 0,0 1,0-1,0 0,0 1,-1-1,1 0,0 1,0-1,0 1,0 0,0-1,0 1,0 0,0 0,0 0,0-1,1 1,-1 0,0 0,1 0,-1 0,0 0,1 1,-1-1,1 0,0 0,-1 0,1 0,0 1,0-1,-1 0,1 0,0 0,0 1,0-1,1 0,-1 0,0 0,0 1,1-1,-1 0,1 0,-1 0,1 0,-1 0,1 1,132 53,-123-51,0 0,1 0,-1 1,-1 1,1 0,-1 0,0 1,-1 0,1 0,-1 1,-1 0,1 1,-2-1,1 2,-1-1,3 7,-8-14,-1 0,1 1,-1-1,1 1,-1-1,0 0,0 1,0-1,0 1,-1-1,1 1,-1-1,1 1,-1-1,0 0,0 0,0 1,0-1,0 0,0 0,-1 0,1 0,-1 0,0 0,1 0,-1-1,0 1,0-1,0 1,-2 0,-69 28,49-25,0 0,-1-2,1-1,-1-1,1-1,-1-1,-11-2,35 3,0 0,0 0,-1 0,1 0,0 0,0 0,0 0,0 0,0-1,0 1,-1 0,1-1,0 1,0-1,0 1,0-1,0 1,0-1,1 0,-1 1,0-1,0 0,0 0,1 0,-1 0,0 1,1-1,-1 0,1 0,-1 0,1-1,-1 1,1 0,0 0,-1 0,1 0,0 0,0 0,0 0,0-1,0 1,0 0,0 0,0 0,1 0,-1-1,9-14</inkml:trace>
  <inkml:trace contextRef="#ctx0" brushRef="#br0" timeOffset="12282.233">1752 852,'20'7,"17"2,10 0,9-2,6-2,2-2,-6-1,-10-2,-13 0</inkml:trace>
  <inkml:trace contextRef="#ctx0" brushRef="#br0" timeOffset="12564.515">1913 1146,'9'9,"12"3,14 0,15-5,12-6,11-7,10-5,-9-1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3.4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1,'9'2,"12"4,12 0,11-1,10-1,5-1,-3 3,-7 3,-12 5,-11-1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3.6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0,'16'12,"17"3,16-1,15-5,12-8,-9-5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3.8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39,'16'3,"19"0,19-1,19-2,18-3,15-4,11-3,5 0,1 3,-7 1,-12 3,-17 3,-19 4,-18 4,-18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4.0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218 455,'15'-409,"-17"562,-1 17,13 77,0-148</inkml:trace>
  <inkml:trace contextRef="#ctx0" brushRef="#br0" timeOffset="2020.905">138 1,'9'9,"3"12,0 14,-10 12,-16 12,-21 12,-26 8,-2-11</inkml:trace>
  <inkml:trace contextRef="#ctx0" brushRef="#br0" timeOffset="2669.496">112 642,'9'3,"10"0,10-1,13 1,9-2,6-2,-7-1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4.4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430 0,'0'21,"0"19,0 18,-2 10,-1 7,-2 2,0-1,0-4,0-10,-3-10,-1-13,-3-14,2-12</inkml:trace>
  <inkml:trace contextRef="#ctx0" brushRef="#br0" timeOffset="234.668">56 93,'-16'-4,"-7"-2,6 0,19 1,21 2,28-1,28-5,21-5,14 0,3 2,-6 4,-18 7,-25 3</inkml:trace>
  <inkml:trace contextRef="#ctx0" brushRef="#br0" timeOffset="706.843">805 428,'-62'184,"41"-129,2 1,3 1,1 4,12-44,4-22,5-22,19-82,-1-3,40-105,-60 206,-3 5,0 1,1 0,0 0,0 0,1 0,-1 0,1 0,0 1,0-1,1 1,0 0,3-4,-5 9,-1-1,1 0,-1 1,1-1,-1 1,1-1,-1 1,0 0,1 0,-1-1,0 1,1 0,-1 0,0 0,0 1,0-1,0 0,0 0,0 0,0 1,-1-1,1 1,0-1,-1 0,1 1,-1-1,1 1,-1-1,0 1,0 0,1 0,-1 1,92 352,-11-126,-79-224,-4-7</inkml:trace>
  <inkml:trace contextRef="#ctx0" brushRef="#br0" timeOffset="983.151">671 682,'16'0,"16"0,15-2,15-4,12-2,9-5,0 0,-5 0,-14 2</inkml:trace>
  <inkml:trace contextRef="#ctx0" brushRef="#br0" timeOffset="1238.468">1406 601,'0'-2,"0"-3,-2-6,-1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1.5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1 428,'42'-4,"-1"-1,1-3,-1-1,-1-1,0-3,0-1,21-12,-50 22,-9 3,64-23,-2-3,-1-3,-1-2,-2-3,7-8,-10-20,-57 61,1 1,0-1,0 0,0 0,-1 1,1-1,-1 0,0 0,1 0,-1 0,0 0,0 0,0 0,0 0,-1 0,1 1,0-1,-1 0,0 0,1 0,-1 0,0 1,0-1,0 0,0 1,0-1,0 1,0-1,-1 1,1-1,0 1,-1 0,1 0,-1 0,0 0,1 0,-1 0,0 0,1 0,-3 0,-3-2,-1 0,1 1,-1 0,0 0,1 1,-1 0,0 0,0 1,0 0,0 1,0-1,0 1,1 1,-1 0,0 0,1 0,-1 1,1 0,0 0,0 1,0 0,0 0,1 1,0 0,0 0,0 0,0 1,1 0,0 0,0 0,1 1,-1-1,1 1,1 0,0 0,0 1,0-1,1 1,-1 0,-5 30,2 1,1 0,2 0,2 0,2 26,-1-26,-2 579,-25-120,22-452,0-15</inkml:trace>
  <inkml:trace contextRef="#ctx0" brushRef="#br0" timeOffset="259.244">189 1043,'14'-4,"22"-7,30-10,32-8,28-9,17-4,6 0,-9 5,-29 9</inkml:trace>
  <inkml:trace contextRef="#ctx0" brushRef="#br0" timeOffset="1365.59">1084 1137,'-4'57,"-2"-1,-3 0,-3 0,-1-1,-18 41,21-62,-16 47,26-81,0 0,0 0,0 0,-1-1,1 1,0 0,0 0,0 0,-1-1,1 1,0 0,0 0,-1 0,1 0,0 0,0 0,-1-1,1 1,0 0,-1 0,1 0,0 0,0 0,-1 0,1 0,0 0,-1 0,1 0,0 1,0-1,-1 0,1 0,0 0,-1 0,1 0,0 0,0 1,0-1,-1 0,1 0,0 0,0 1,-1-1,9-164,-6 139,7-50,3 1,3 0,6-9,5 23,-25 59,0 1,0 0,0-1,0 1,0 0,0 0,1 0,-1 0,0 0,0 0,0 0,0 0,0 1,0-1,0 0,0 1,0-1,0 1,0-1,0 1,0-1,0 1,0 0,0 0,0-1,0 1,-1 0,1 0,0 0,-1 0,1 0,-1 0,1 0,-1 0,1 0,-1 0,0 0,1 0,-1 0,0 0,0 0,0 0,0 0,0 1,0-1,0 1,1 1,100 259,-66-183,41 120,-67-150,-10-35</inkml:trace>
  <inkml:trace contextRef="#ctx0" brushRef="#br0" timeOffset="1656.84">1031 1391,'-5'0,"6"0,14 0,17 0,20-5,17-3,13-6,3-4,-12 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7.5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0,'10'2,"6"4,11 0,9-1,8-1,5-1,4-1,-3-2,-9 3,-13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7.7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0,'9'9,"15"3,16-3,18-7,17-9,-5-3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7:34.1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228 190,'12'281,"-30"293,11-400,9-156,-2-18,0-1,1 1,-1 0,0 0,0 0,0 0,0 0,0 0,0 0,1 0,-1 0,0 0,0 0,0 0,0 0,0 0,1-1,-1 1,0 0,0 0,0 1,0-1,0 0,1 0,-1 0,0 0,0 0,0 0,0 0,0 0,1 0,-1 0,0 0,0 0,0 0,0 0,0 1,0-1,0 0,5-147,-6 135,-38-364,-1-33,41 279,3 130,10 102,-12-76,2 87,-5-1,-15 111,1-104,1-14,4 1,5 0,6 33,13-47,-10-93,-2-57,-25-510,21 387,8-1,9-6,-5 139,-5 55,6 140,22 804,-45-502,14-427,3-53,17-221,-10 0,-20-199,3 246,5 197,-1-29,1-1,2 1,1 0,4-9,-6 44,-1 0,0 1,0-1,1 0,-1 1,1-1,0 0,0 1,0-1,0 1,0-1,0 1,1 0,-1-1,1 1,-1 0,1 0,0 0,0 0,1 0,-1 3,0 1,-1-1,1 1,0 0,0-1,-1 1,1 0,-1 0,0 0,1 0,-1 0,0 0,0 0,0 0,-1 1,1-1,0 0,-1 0,0 1,1-1,-1 1,0 0,0-1,10 62,-3 0,-4 1,-2 44,-1-52,-16 531,4-255,12-242,6-86,15-78,3-72,-7-1,-6 0,-6 0,-7-10,2 109,0 11,0-106,5 1,24-136,-11 207,-10 71,7 82,-1 141,-14 159,-22 2,-27 79,44-421,4-28,5-29,46-325,23-408,-37 318,-24 315,-6 106,-3 29,25 846,-52-247,25-602,2-21,6-32,14-129,-7 0,-6-133,-7 140,1-58,16-68,-14 255,2 43,31 355,-25-167,-10 1,-12 76,3-210,-2 0,-4-1,-3 4,8-61,5-31,16-326,-10 2,-2 59,19-79,-20 341,22-101,-24 123,0 0,0 1,1-1,-1 0,0 1,0-1,0 0,1 0,-1 1,0-1,0 0,1 0,-1 1,0-1,0 0,1 0,-1 0,0 1,1-1,-1 0,0 0,1 0,-1 0,0 0,1 0,-1 0,0 0,1 0,-1 0,1 0,-1 0,0 0,1 0,-1 0,0 0,1 0,-1 0,0 0,1-1,-1 1,0 0,1 0,-1 0,0-1,0 1,1 0,-1 0,0-1,0 1,1 0,-1 0,0-1,0 1,0 0,0-1,0 1,1 0,-1-1,0 1,0 0,0-1,0 1,0 0,0-1,0 1,9 30,5 66,-4 1,-4 0,-4 4,-2-60,3 176,-11 0,-10 16,-9 41,27-249,5-23,14-77,10-161,-10-2,-10-1,-20-200,10 306,5 102,-3 31,-1 0,0-1,1 1,-1 0,1 0,-1 0,0 0,1 0,-1 0,1-1,-1 1,1 0,-1 0,1 0,-1 0,0 0,1 1,-1-1,1 0,-1 0,1 0,-1 0,0 0,1 1,-1-1,0 0,1 0,-1 0,1 1,-1-1,0 0,0 1,1-1,-1 0,0 1,1-1,-1 0,0 1,0-1,0 1,0-1,1 0,-1 1,0-1,0 1,0-1,0 1,0-1,0 1,0-1,0 0,0 1,0-1,0 1,0-1,0 1,-1-1,1 0,0 1,0-1,0 1,-1-1,1 0,0 1,0-1,-1 0,13 62,-2-1,0 51,-7-72,19 189,-11 1,-9 1,-22 147,3-273,10-95,3-28,-5-269,6 226,1 10,1-1,3 0,3-12,5 44,0 44,-2 30,-3 0,-2 0,-2 1,-3 9,1-2,2-2,0-35,0 0,-2 0,-1 0,-1 0,-1-1,-4 15,8-38,0 1,-1-1,1 1,0-1,0 0,-1 1,1-1,-1 0,1 0,-1 1,0-1,1 0,-1 0,0 0,0 0,0 0,0 0,0 0,0 0,0 0,0 0,0 0,0-1,0 1,-1 0,1-1,0 1,0-1,-1 0,1 1,0-1,-1 0,1 0,-1 0,1 0,0 0,-1 0,1 0,0 0,-1 0,1-1,0 1,-1-1,1 1,0-1,-1 1,1-1,0 0,0 1,0-1,-1 0,-19-16,13 11,0 0,0 0,0 1,-1 0,0 0,0 1,0 0,-1 0,-7-1,-40-6,0 2,0 3,-1 2,1 3,-31 4,5 15,104-11,97-12,43 4,-127 5,0 2,0 2,-1 0,23 11,-49-10,-24-5,-31-2,0-3,1-2,-1-2,-31-7,-41-5,114 16,0 0,-1 0,0 1,1 0,-1 0,1 0,-1 1,1 0,-1 1,1-1,0 1,-1 1,6-3,1 1,0 0,-1-1,1 1,0 0,0-1,0 1,0 0,0 0,0-1,0 1,0 0,0-1,0 1,0 0,0 0,0-1,0 1,1 0,-1-1,0 1,0 0,1-1,-1 1,1-1,-1 1,0 0,1-1,-1 1,1-1,0 1,-1-1,1 1,-1-1,1 0,0 1,-1-1,1 0,0 0,-1 1,1-1,0 0,-1 0,1 0,0 0,-1 0,1 0,0 0,0 0,-1 0,1 0,0 0,0 0,150 22,-109-19,15 3,63 4,0 6,11 8,-111-18,-20-6,0 0,0 1,0-1,-1 0,1 0,0 0,0 0,0 0,0 0,-1 0,1 1,0-1,0 0,0 0,0 0,0 0,0 0,-1 1,1-1,0 0,0 0,0 0,0 1,0-1,0 0,0 0,0 0,0 1,0-1,0 0,0 0,0 0,0 1,0-1,0 0,0 0,0 0,0 1,0-1,0 0,1 0,-1 0,0 0,0 1,0-1,0 0,0 0,0 0,1 0,-1 0,0 1,0-1,0 0,1 0,-18 2,1-1,0-1,0 0,0-1,-1-1,-10-2,-8-1,-322-35,322 42,34-3,0 1,1 0,-1 0,1 0,-1 0,1 0,-1 0,1 0,-1 0,1 1,-1-1,1 0,-1 0,1 0,-1 1,1-1,-1 0,1 0,-1 1,1-1,0 0,-1 1,1-1,-1 0,1 1,0-1,-1 1,1-1,0 1,0-1,-1 1,1-1,0 1,0-1,0 1,0-1,0 1,0-1,-1 1,1-1,0 1,0-1,1 1,-1-1,0 1,0-1,0 1,0-1,0 1,1-1,-1 1,0-1,0 1,1-1,-1 1,0-1,1 1,-1-1,1 1,4 3,0 0,1 0,-1-1,1 0,0 0,0 0,0 0,0-1,1 0,-1-1,1 1,1-1,5 2,85 18,1-4,11-3,-58-8,-13 4,-39-9,0 0,0 0,-1 0,1 0,0 0,-1 0,1 0,-1-1,1 1,-1 0,1 0,-1 0,0 0,1-1,-1 1,0 0,0-1,1 1,-1 0,0-1,0 1,0-1,0 0,0 1,0-1,0 1,0-1,0 0,0 0,0 0,0 0,0 0,0 0,0 0,0 0,0 0,-32 7,-1-1,0-2,1-1,-1-2,0-1,0-2,0-1,1-2,-1-1,-14-5,28 7,20 5,0-1,0 0,0 0,1 0,-1 0,0 0,0 0,1 0,-1 0,0 0,0 1,0-1,0 0,1 0,-1 0,0 0,0 1,0-1,0 0,0 0,1 0,-1 0,0 1,0-1,0 0,0 0,0 1,0-1,0 0,0 0,0 0,0 1,0-1,0 0,0 0,0 1,0-1,0 0,0 0,0 0,0 1,0-1,-1 0,1 0,0 1,0-1,0 0,0 0,0 0,10 5,1-1,1 0,-1-1,0 0,1 0,0-2,-1 1,1-2,0 1,2-2,-4 2,19 0,-1 0,1-2,0-2,-1 0,3-2,-81-2,-33-1,2-4,-1-3,-13-8,77 18,11 2,0 1,-1-1,1 1,-1 0,1 1,-1 0,0 0,0 1,0 0,1 0,-1 1,0 0,0 0,-5 3,12-4,1 1,-1 0,1-1,-1 1,0-1,1 1,-1-1,0 1,1-1,-1 1,0-1,0 0,1 1,-1-1,0 0,0 0,0 0,1 1,-1-1,0 0,0 0,0 0,0 0,1-1,-1 1,0 0,0 0,0 0,1-1,-1 1,0 0,0-1,1 1,-1 0,0-1,1 1,-1-1,0 1,1-1,-1 0,1 1,-1-1,1 1,-1-1,1 0,-1 0,1 1,0-1,-1 0,1 0,0 1,0-1,-1 0,1 0,0 0,0 0,0 0,-17-135,-29-87,-12-85,52 225,3 0,4-1,4 1,9-48,34-306,-41 401,1 1,2 0,2 0,1 1,15-27,-27 58,-1 2,0 0,0 0,0 1,1-1,-1 0,0 0,0 0,1 0,-1 0,1 0,-1 0,1 0,-1 1,1-1,-1 0,1 0,0 1,0-1,-1 0,1 1,0-1,0 1,0-1,-1 1,1-1,0 1,0 0,0-1,0 1,0 0,0 0,0 0,0 0,0 0,0 0,0 0,0 0,0 0,0 0,0 0,0 1,68 32,-31-20,73 49,22 9,-119-66,0 0,-1-1,1-1,1 0,-1-1,0-1,1 0,-1 0,0-2,1 0,-1 0,3-2,7-12,-24 15,0-1,0 1,0-1,0 0,0 1,0-1,0 1,0-1,0 1,0-1,0 1,0-1,0 1,0-1,0 1,-1-1,1 1,0-1,0 1,-1-1,1 1,0-1,0 1,-1-1,1 1,-1 0,1-1,0 1,-1 0,1-1,-1 1,1 0,-1 0,1-1,-1 1,1 0,-1 0,1 0,-1 0,1 0,-1 0,1 0,-1 0,0 0,1 0,-1 0,1 0,-1 0,-24-4,0 2,-1 0,1 2,-1 1,0 1,1 1,-17 4,32-5,-106 21,142-18,36-3,0-3,0-2,0-3,47-12,-77 18,-135 46,37-29,71-30,15-3,2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7.9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68,'20'0,"16"0,16 0,14-2,15-3,16-1,14-1,14 0,7-1,3 1,-4 0,-8 0,-14 2,-19 1,-22 2,-20 1,-21 1,-15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8.2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132 375,'-9'-91,"4"-1,5-47,0 95,0 36,0 7,0 13,18 219,34 148,-37-291</inkml:trace>
  <inkml:trace contextRef="#ctx0" brushRef="#br0" timeOffset="2124.644">105 120,'2'-11,"1"-2,0 6,-3 14,-6 16,-8 16,-7 15,-4 10,-1 5,5-9</inkml:trace>
  <inkml:trace contextRef="#ctx0" brushRef="#br0" timeOffset="2407.179">159 762,'22'2,"25"-1,21-8,18-9,-6-3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8.9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333 28,'-11'0,"0"1,0 0,0 1,0 0,0 1,1 0,-1 1,1 0,0 0,0 1,0 0,1 1,0 0,0 1,0 0,1 0,0 1,0 0,1 0,0 1,1 0,-5 7,-5 10,1 1,1 0,1 1,2 0,1 1,1 0,1 0,2 1,1 0,1 1,1-1,2 1,2 10,-1-31,1 0,0 0,0 0,1 0,0-1,1 1,0-1,1 1,0-1,0 0,1 0,0-1,1 0,-1 0,2 0,-1 0,1-1,0 0,1 0,-1-1,1 0,1-1,-1 0,1 0,0 0,0-1,2 0,-4-1,-1-1,1 0,0 0,1 0,-1-1,0 0,0-1,0 1,1-1,-1-1,0 0,0 0,1 0,-1 0,0-1,0-1,-1 1,1-1,0 0,-1-1,0 1,0-1,0 0,0-1,0 0,-1 0,0 0,0 0,0-1,-1 0,0 0,0 0,0 0,-1-1,0 1,0-1,-1 0,0 0,1-5,-2 7,-1 1,0-1,0 1,0-1,0 1,-1-1,1 1,-1-1,0 1,-1-1,1 1,-1 0,0 0,0 0,0 0,-1 0,1 0,-1 1,0-1,0 1,0 0,0 0,-1 0,1 0,-1 0,0 1,0-1,0 1,0 0,0 1,0-1,0 1,-1-1,1 1,-1 1,1-1,-1 0,1 1,-1 0,1 0,-1 1,1-1,-1 1,-3 1,1 0,0 1,1 0,-1 1,1-1,-1 1,1 1,0-1,1 1,-1 0,1 0,0 1,0-1,1 1,-1 0,1 1,1-1,-1 0,1 1,0 0,1 0,-1 0,2 0,-1 0,1 1,-1 2,2-6,1-1,-1 0,0 0,1 0,0 1,0-1,0 0,0 0,0 0,0 0,1 0,0-1,-1 1,1 0,0-1,0 1,1-1,-1 0,0 0,1 0,-1 0,1 0,0 0,0-1,0 1,-1-1,1 0,1 0,-1 1,31 8</inkml:trace>
  <inkml:trace contextRef="#ctx0" brushRef="#br0" timeOffset="306.367">627 0,'-5'12,"-9"163,6-80,0-14,4-1,5 65,-1-137,0-1,1 1,0 0,0-1,0 1,1-1,1 0,-1 1,1-1,0 0,0-1,1 1,0 0,0-1,1 0,0 0,0 0,0-1,1 0,-1 0,1 0,3 1,2-1,-1 0,1-1,0-1,0 0,0 0,0-1,0-1,0 1,1-2,-1 0,0 0,1-1,-1 0,0-1,0-1,0 0,0 0,0-1,-1 0,1-1,-1 0,0 0,-1-1,1-1,-1 0,0 0,-1-1,5-5,7-17</inkml:trace>
  <inkml:trace contextRef="#ctx0" brushRef="#br0" timeOffset="590.646">507 361,'25'-2,"26"-3,28-3,20-3,12-1,1 1,-19 3</inkml:trace>
  <inkml:trace contextRef="#ctx0" brushRef="#br0" timeOffset="861.92">1268 629,'-4'23,"-4"18,-1 14,1 10,2 1,3 3,1-3,1-5,0-7,-1-7,-3-10,-2-13,-1-16,-1-17,2-8</inkml:trace>
  <inkml:trace contextRef="#ctx0" brushRef="#br0" timeOffset="1051.486">1176 762,'-16'-315,"15"309,0 4,1 0,-1 1,0-1,1 0,0 1,-1-1,1 0,0 0,0 1,0-1,0 0,0 0,0 1,1-1,-1 0,1 1,-1-1,1 0,-1 1,1-1,0 1,0-1,0 1,0-1,0 1,0-1,0 1,0 0,1 0,-1 0,1 0,-1 0,0 0,1 0,0 0,-1 0,11 1,-1 0,0 0,1 1,-1 1,0 0,0 0,0 1,0 0,1 2,2-1,17 5,0 1,-1 2,0 0,-1 3,-1 0,2 3,-28-18,0 1,-1-1,1 1,-1-1,1 1,-1 0,0 0,1-1,-1 1,0 0,0 0,1 0,-1 1,0-1,0 0,0 0,0 1,0-1,-1 0,1 1,0-1,-1 1,1-1,-1 1,1-1,-1 1,0-1,1 1,-1-1,0 1,0 0,0-1,0 1,-1-1,1 1,0 0,-1-1,1 1,-1-1,1 1,-1-1,0 0,1 1,-1-1,0 0,0 1,0-1,0 0,0 0,-1 1,-11 5,0-1,0 0,-1-1,0 0,0-2,0 1,0-1,-1-1,1-1,-9 0,9 1,-167 5,97-8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52.0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0,'20'3,"21"0,19-1,15-2,9-1,-1-1,-10 1,-18-1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52.3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25,'20'0,"23"0,21 0,16-2,14-4,8-2,-12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52.6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0 151,'14'-9,"16"-5,18-3,20-3,20 0,21 1,17 4,11 1,9 5,1 2,-8 3,-12 2,-28 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52.8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9 417,'-2'-23,"-1"-16,0-13,3-10,3-2,4 2,3 10,2 11,2 19,-1 23,4 25,0 26,2 22,0 22,1 16,0 11,-3 2,-6-20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53.6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17 361,'2'18,"5"13,9 8,8 4,7-1,5-2,0-4,0-4,-5-4,-7-6,-11-1,-13-5,-17-2,-16-4,-17-3,-8-6,-4-9,9-4</inkml:trace>
  <inkml:trace contextRef="#ctx0" brushRef="#br0" timeOffset="262.517">17 280,'25'-14,"21"-8,18-6,12-2,6 4,-4 6,-12 7,-16 5</inkml:trace>
  <inkml:trace contextRef="#ctx0" brushRef="#br0" timeOffset="499.931">564 468,'4'197,"-4"-194,0 0,1 1,0-1,0 0,0 0,0 1,1-1,-1 0,1 0,-1-1,1 1,0 0,0-1,1 1,-1-1,0 1,1-1,0 0,-1 0,1 0,0 0,0-1,0 1,0-1,0 0,0 0,0 0,1 0,-1 0,0-1,1 1,-1-1,0 0,1 0,-1-1,0 1,1 0,-1-1,0 0,1 0,-1 0,0 0,0-1,0 1,0-1,1 0,6-5,-1 0,1 0,-1-1,0 0,-1-1,0 1,-1-2,0 1,0-1,-1 0,0-1,0 1,-2-1,1 0,-1-1,-1 1,0-1,0 1,-2-1,2-10,-3 18,0-1,0 1,0-1,0 1,-1 0,1-1,-1 1,0 0,-1-1,1 1,-1 0,0 0,0 0,0 0,0 0,-1 1,1-1,-1 1,0 0,0-1,-1 1,1 0,0 1,-1-1,0 1,1-1,-1 1,0 0,0 1,-1-1,1 1,0 0,0 0,-1 0,1 0,-1 1,1-1,0 1,-4 1,1 0,0 0,0 0,1 1,-1 0,0 0,1 1,0 0,-1 0,1 0,0 1,1 0,-1 0,1 0,0 1,0 0,0 0,0 0,1 0,0 1,0 0,1 0,-1 0,1 0,0 0,1 1,0 0,0-1,-1 6,3 21</inkml:trace>
  <inkml:trace contextRef="#ctx0" brushRef="#br0" timeOffset="848.058">1232 0,'-4'10,"1"1,0-1,0 1,1 0,0 0,1 0,0 0,1 6,-1 8,-16 403,16-411,-1 2,1 1,1 0,0 0,2 0,0-1,1 1,1-1,1 0,0 0,2 0,0 0,2 1,-6-15,1-1,-1 1,1-1,0 0,0 0,1 0,-1 0,1-1,-1 0,1 0,0 0,1-1,-1 1,0-1,1 0,-1-1,1 0,-1 1,1-2,0 1,-1-1,1 1,0-2,0 1,-1-1,6 0,3-2,0-1,0 0,-1 0,1-1,-1-1,0-1,0 0,-1 0,0-1,2-2,64-70,-50 41</inkml:trace>
  <inkml:trace contextRef="#ctx0" brushRef="#br0" timeOffset="1110.358">1045 387,'30'-11,"32"-6,28-1,23 1,8 4,-1 3,-21 4</inkml:trace>
  <inkml:trace contextRef="#ctx0" brushRef="#br0" timeOffset="1294.514">1914 655,'-6'16,"-6"14,-2 11,-1 10,2 6,3 4,4 3,2 2,2 0,2-1,-2-5,-3-7,-3-11,0-13</inkml:trace>
  <inkml:trace contextRef="#ctx0" brushRef="#br0" timeOffset="1504.047">1768 615,'-5'-22,"3"20,1 1,0-1,0 0,0 0,0 1,0-1,0 0,1 0,-1 0,1 0,-1 0,1 0,0 0,-1 0,1 0,0 0,1 0,-1 0,0 0,0 0,1 0,-1 0,1 0,0 0,0 0,-1 0,1 1,0-1,1 0,-1 0,0 1,0-1,1 1,-1-1,1 1,-1 0,1-1,0 1,-1 0,1 0,0 0,0 1,0-1,0 0,-1 0,3 1,13 0,0 0,0 2,0 0,0 1,-1 1,1 0,10 5,-11-4,15 3,0 2,0 1,-1 1,-1 2,0 1,-1 1,2 3,-28-18,0 0,1 0,-1 0,0 0,0 1,0-1,0 1,0-1,-1 1,1 0,0 0,-1 0,1 0,-1 0,0 0,0 0,0 0,0 1,0-1,0 0,0 1,-1-1,1 0,-1 1,0-1,0 1,0-1,0 1,0-1,0 1,-1-1,1 0,-1 1,0-1,1 0,-1 1,0-1,0 0,-1 0,0 2,-6 3,0-1,-1 1,0-1,-1-1,1 0,-1 0,0-1,0 0,-6 1,-67 22,-1-4,-1-4,-26 1,36-9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57.2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1 668,'17'5,"0"0,1-1,0-1,-1-1,1 0,0-1,0-1,0-1,0 0,0-2,0 0,-1-1,13-4,9-5,-1-1,-1-2,0-2,-1-2,16-11,-24 14,-1-1,-1-1,-1-1,-1-1,0-1,-2-2,-1 0,0-1,-2-1,-1-1,-1 0,-2-1,8-20,-19 37,-1 1,0-1,-1 1,0-1,-1 0,0 0,0 0,-1 0,-1 1,0-6,0 11,0 1,0 0,0-1,0 1,-1 0,1 0,-1 0,0 0,-1 0,1 1,-1-1,1 1,-1-1,0 1,0 0,-1 0,1 0,0 0,-1 1,0 0,0-1,0 1,0 1,0-1,0 0,-4 0,3 1,-1 1,0 0,1 0,-1 0,0 1,1 0,-1 0,1 0,-1 0,1 1,0 0,-1 0,1 1,0 0,0-1,1 2,-1-1,1 0,-1 1,1 0,0 0,0 0,1 1,-1-1,1 1,0 0,0-1,1 2,0-1,-1 0,2 0,-1 1,1-1,-1 1,1-1,1 1,-1 0,1-1,0 1,1 3,0 26,1 1,3-1,0 0,3 0,0-1,10 23,-15-49,30 104,13 39,18 124,-49-195,-4 2,-4-1,-3 1,-3 0,-4 0,-5 9,-4-35,1-20</inkml:trace>
  <inkml:trace contextRef="#ctx0" brushRef="#br0" timeOffset="210.896">241 908,'21'-16,"24"-12,28-6,26-3,22-3,12 1,5 4,-11 9,-25 9</inkml:trace>
  <inkml:trace contextRef="#ctx0" brushRef="#br0" timeOffset="860.237">1218 1108,'-4'-38,"2"0,1-1,2 1,2 0,2 0,8-34,4-40,-17 68,0 43,0 0,-1 0,1 1,0-1,0 0,0 0,-1 0,1 0,0 1,-1-1,1 0,-1 0,1 1,-1-1,1 0,-1 1,0-1,1 0,-1 1,0-1,1 1,-1-1,0 1,0 0,1-1,-1 1,0 0,0-1,0 1,0 0,0 0,1 0,-1 0,0 0,0 0,0 0,0 0,0 0,0 0,1 0,-1 0,0 1,0-1,0 0,0 1,0-1,-1 0,1 0,-1 1,1-1,0 1,-1-1,1 1,-1 0,1-1,0 1,0 0,-1 0,1 0,0 0,0 0,0 0,0 0,0 0,0 0,0 0,1 1,-1-1,0 0,1 1,-1-1,1 1,-1-1,1 0,0 1,-1-1,1 1,0-1,0 1,0-1,0 1,0-1,1 1,-1-1,0 1,1-1,-1 1,1-1,-1 0,1 1,0-1,-1 0,1 0,0 1,6 1,0 0,0 0,1-1,-1 0,1 0,-1 0,1-1,0 0,-1-1,1 0,2 0,7 0,40 2,-35-3,0 1,1 1,-1 1,0 1,0 1,-1 1,1 1,-1 0,18 10,-32-12,-1 0,-1 0,1 1,-1 0,0 0,0 0,0 0,-1 1,1 0,-2 0,1 0,0 1,-1-1,-1 1,1-1,-1 1,0 0,0 0,-1 0,0 1,2 147,-5-127,1-9,1 56,0-73,1 1,-1-1,1 1,0-1,-1 0,1 1,0-1,0 0,1 1,-1-1,0 0,1 0,-1 0,1 0,0 0,0 0,0-1,0 1,0-1,0 1,0-1,0 0,0 0,1 0,-1 0,2 1,7-2,1 0,0 0,0-1,-1 0,1-1,0-1,-1 0,0 0,0-1,0 0,0-1,0 0,-1-1,0 0,0-1,-1 0,0-1,6-5,-4 4,1-1,-2-1,1 0,-2 0,1-1,-2 0,1 0,-2-1,1-1,-2 1,0-1,-1 0,0 0,-1 0,0-1,-1 0,-1 0,-1 0,0-12,-23-28,21 53,0 1,0 0,0 0,0 0,0 1,0-1,0 0,0 0,-1 1,1-1,0 0,0 1,-1-1,1 1,0 0,-1-1,1 1,0 0,-1 0,1 0,-1 0,1 0,0 0,-1 0,1 0,-1 1,1-1,0 1,-1-1,1 1,0-1,0 1,0 0,-1-1,1 1,0 0,0 0,0 0,0 0,0 0,0 0,-3 5,-1 1,1-1,1 1,-1 0,1 0,0 0,1 1,0-1,0 0,1 1,-1 0,2-1,-1 1,1 0,0-1,1 1,-1 0,2 0,-1 0,1 0,1 0,-1 0,1 0,1-1,-1 1,1-1,0 0,1 0,0 0,0 0,1-1,-1 0,1 0,0-1,1 0,0 0,0 0,0-1,0 0,0 0,1 0,0-1,0-1,0 1,0-1,0-1,0 1,0-1,8-1,54 1,-5-8</inkml:trace>
  <inkml:trace contextRef="#ctx0" brushRef="#br0" timeOffset="1079.649">2527 828,'-16'3,"-12"4,-6 6,1 6,4 4,6 4,10 5,14 4,15 0,17-1,17-7,12-8,11-7,1-9,-3-9,-6-8,-15-2</inkml:trace>
  <inkml:trace contextRef="#ctx0" brushRef="#br0" timeOffset="1377.802">2862 801,'-1'13,"1"0,1 0,0 0,1-1,0 1,1-1,0 1,1-1,1 0,0 0,0 0,1-1,1 0,0 0,0 0,1-1,0 0,1-1,0 0,1 0,0-1,0 0,0-1,1 0,0-1,1 0,3 1,-11-5,0 1,1-1,-1-1,0 1,1-1,-1 1,1-1,0 0,-1-1,1 1,0-1,-1 0,1 0,0-1,0 1,-1-1,1 0,-1 0,1-1,-1 1,1-1,-1 0,0 0,0-1,0 1,0-1,0 0,0 0,-1 0,0 0,1-1,-1 1,0-1,-1 0,1 0,0-1,2-11,-1-1,0 1,-1-1,-1 0,0-1,-2 1,0 0,0 0,-2 0,0 0,-1 0,-4-14,-1-18,7 48,0 0,1-1,0 1,-1-1,1 1,0-1,-1 0,1 1,0-1,0 1,0-1,0 1,1-1,-1 1,0-1,1 1,-1-1,1 1,-1-1,1 1,0-1,0 1,0 0,-1-1,1 1,0 0,0 0,1 0,-1 0,0 0,0 0,1 0,-1 0,0 0,1 1,-1-1,0 0,1 1,-1-1,1 1,0 0,-1-1,1 1,-1 0,1 0,-1 0,1 0,-1 0,2 1,20 1</inkml:trace>
  <inkml:trace contextRef="#ctx0" brushRef="#br0" timeOffset="2314.926">3503 1108,'24'-13,"0"-1,-1-2,-1 0,-1-1,0-1,-2-2,0 1,-1-2,0-1,-1-1,-14 18,0 0,0 1,-1-1,1-1,-1 1,0 0,-1 0,1-1,-1 1,0-1,0 0,-1 1,0-1,0 0,0 1,0-1,-1 1,0-1,0 1,-1-1,0 1,0-1,0 1,0 0,-1 0,0 0,0 0,0 1,0-1,-1 1,0 0,0 0,0 0,-3-2,5 5,0 1,0-1,0 1,0-1,0 1,0 0,1 0,-1 0,0 0,0 0,0 0,0 0,0 1,0-1,0 1,0-1,0 1,1 0,-1-1,0 1,1 0,-1 0,0 1,1-1,-1 0,1 0,0 1,-1-1,1 1,0-1,0 1,0 0,0-1,0 1,0 1,-24 66,22-56,2 1,0-1,0 1,2 0,-1 0,2-1,0 1,0-1,1 1,1-1,0 0,1 0,2 2,-4-9,0 1,0-1,1 0,0-1,0 1,1 0,-1-1,1 0,0 0,1-1,-1 1,1-1,0 0,0-1,0 1,0-1,1 0,-1-1,1 0,0 0,0 0,0-1,0 0,0 0,0-1,3 0,-1-1,-1 0,1-1,0 0,-1-1,1 0,-1 0,0-1,0 0,0-1,0 1,-1-2,0 1,0-1,0 0,-1 0,0-1,0 1,-1-1,0-1,0 1,0-1,-1 0,0 0,-1 0,0-1,0 1,0-1,-1 1,-1-1,0 0,0 0,0 0,-1 0,-1-7,-5 3,-1 36,6-14,-1-1,2 1,-1 0,1 0,1-1,0 1,0 0,0-1,1 1,1-1,-1 1,1-1,1 0,0 0,0-1,0 1,1-1,0 0,0 0,1 0,0-1,0 1,1-2,-1 1,1-1,0 0,1 0,-1-1,2 1,-5-4,1-1,-1 1,1-1,-1 0,1 0,0 0,-1 0,1-1,-1 0,1 0,-1 0,0 0,1-1,-1 1,0-1,0-1,0 1,0 0,-1-1,1 0,-1 0,2-1,68-76,-71 78,102-135,-103 137,-1-1,0 0,0 0,1 1,-1-1,0 0,1 1,-1-1,0 0,1 1,-1-1,1 1,-1-1,1 1,0-1,-1 1,1-1,-1 1,1 0,0-1,0 1,-1 0,1-1,0 1,-1 0,1 0,0 0,0 0,-1 0,1 0,0 0,0 0,-1 0,1 0,0 0,0 0,-1 0,1 0,0 1,0-1,-1 0,1 1,0-1,-1 1,1-1,-1 0,1 1,-1-1,1 1,0 0,-1-1,0 1,1-1,-1 1,1 0,-1-1,0 1,1 0,-1-1,0 1,0 0,0 0,17 129,-14-122,1-1,-1 1,2-1,-1 0,1 0,0 0,1-1,-1 0,1 0,1 0,-1-1,1 0,0 0,0-1,0 1,1-2,-1 1,1-1,0 0,0-1,6 2,3 0,1-1,0 0,0-1,0-1,0-1,0-1,1 0,-1-1,11-3,-17 3,0-1,0 0,0-1,0-1,0 1,-1-2,0 1,0-2,-1 1,1-2,-1 1,-1-1,0-1,0 0,0 0,-1-1,-1 1,1-2,-2 1,1-1,-2 0,1-1,1-7,1-18,-3 0,-1 0,-2-1,-1 1,-2 0,-2-1,-1 1,-2 0,-4-9,4 5,-46-267,43 280,8 28,1 0,-1 0,0-1,0 1,1 0,-1 0,0 0,0 0,1 0,-1 0,0 1,0-1,1 0,-1 0,0 0,1 1,-1-1,0 0,1 1,-1-1,0 0,1 1,-1-1,1 1,-1-1,1 1,-1 0,1-1,-1 1,1-1,0 1,-1 0,1-1,0 1,-1 0,1-1,0 1,0 0,0 0,-1-1,1 1,0 0,0 0,0-1,0 1,1 0,-1 0,0-1,0 1,-14 54,1 1,4 0,-1 23,3-19,0-9,-4 11,3 1,3 0,3 0,2 0,8 48,-8-102,1 0,0 0,1 0,0 0,0-1,1 1,0 0,1-1,0 0,0 0,1 0,0 0,0-1,0 0,1 0,0 0,1-1,0 0,0 0,0-1,0 1,1-2,0 1,0-1,0 0,1-1,-1 0,1 0,3 0,33-6,-4-6</inkml:trace>
  <inkml:trace contextRef="#ctx0" brushRef="#br0" timeOffset="2587.881">4493 614,'20'2,"30"1,36 0,37-1,34 0,25-1,-19 0</inkml:trace>
  <inkml:trace contextRef="#ctx0" brushRef="#br0" timeOffset="2963.988">5843 1082,'-6'-5,"-70"-58,73 61,0 1,-1-1,1 1,0 0,0 0,-1 0,1 0,-1 1,1-1,-1 1,1 0,-1 0,1 0,-1 0,1 1,0-1,-1 1,1 0,-1 0,1 0,0 0,0 1,0 0,0-1,0 1,-2 1,-3 4,1 0,-1 1,1-1,0 1,1 1,0-1,1 1,-1 0,2 0,-1 1,1-1,1 1,0 0,0 0,1 0,0 1,1-1,-1 10,3-16,-1 0,1 0,0 0,0-1,1 1,-1 0,1-1,-1 1,1-1,0 0,1 0,-1 1,0-1,1-1,0 1,0 0,0-1,0 1,0-1,0 0,0 0,1 0,-1 0,1-1,0 0,-1 1,1-1,0 0,0-1,-1 1,1-1,0 0,0 0,0 0,0 0,0-1,0 1,-1-1,1 0,0 0,0 0,-1-1,1 1,0-1,7-3,0 0,0 0,0-1,0 0,-1-1,0 0,0 0,-1-1,0-1,0 0,-1 0,0 0,-1-1,0 0,0-1,-1 1,-1-1,0-1,0 1,-1-1,0 1,-1-1,-1 0,0-1,0-9,-1 21,-1 1,1-1,-1 1,0-1,1 0,-1 1,0-1,0 1,0-1,0 0,1 0,-1 1,0-1,0 0,0 1,0-1,0 0,-1 1,1-1,0 0,0 1,0-1,-1 0,1 1,0-1,-1 1,1-1,0 0,-1 1,1-1,-1 1,1-1,-1 1,1-1,-1 1,1 0,-1-1,1 1,-1 0,0-1,1 1,-1 0,1 0,-1-1,0 1,1 0,-1 0,0 0,1 0,-1 0,0 0,0 0,1 0,-1 0,0 0,1 0,-1 1,0-1,1 0,-1 0,1 1,-1-1,0 0,0 1,-1 4,0 1,0-1,0 1,1 0,-1-1,1 1,1 0,-1 0,1 0,0-1,0 1,1 0,-1 0,1 0,1-1,-1 1,1 0,0-1,0 1,1-1,0 0,-1 0,2 0,-1 0,1 0,-1-1,1 0,1 1,-1-2,2 3,11 5,0 0,1-1,0-1,1 0,0-1,0-2,0 0,1-1,0 0,18 0,53 10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04.6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72 132,'-1'562,"-1"-539,2-23,0 0,0 0,0 0,0-1,0 1,0 0,0 0,0 0,-1 0,1 0,0-1,0 1,0 0,0 0,0 0,-1 0,1 0,0 0,0 0,0-1,-1 1,1 0,0 0,0 0,0 0,0 0,-1 0,1 0,0 0,0 0,0 0,-1 0,1 0,0 0,0 0,0 1,-1-1,1 0,0 0,0 0,0 0,0 0,-1 0,1 0,-6-24,-11-276,9-28,8 326,-1 0,1-1,0 1,0 0,0 0,0 0,0-1,0 1,1 0,-1 0,1 0,-1 0,1-1,0 1,0 0,0 0,0 0,0 1,1-1,-1 0,0 0,1 1,0-1,-1 1,1-1,0 1,-1 0,1-1,0 1,0 0,0 0,2 0,9 0,1 0,-1 1,1 0,0 1,-1 1,0 0,1 1,-1 0,0 1,0 0,8 5,75 42,-91-48,-1 0,0 0,0 0,0 1,-1-1,1 1,-1 0,0 0,0 0,0 1,-1-1,1 1,-1 0,0-1,0 1,-1 0,0 0,0 0,1 4,-4-1,0-1,-1 0,1 0,-2 0,1 0,-1 0,0-1,0 0,0 1,-1-2,0 1,-1 0,1-1,-1 0,0 0,0-1,0 0,-1 0,1 0,-1-1,0 0,-1 0,-138 52,146-55,0 0,0 1,1-1,-1 0,0 0,0 0,0 0,0 0,1 0,-1 0,0 0,0 0,0 0,0 1,0-1,1 0,-1 0,0 0,0 0,0 0,0 1,0-1,0 0,0 0,0 0,0 1,0-1,0 0,0 0,1 0,-1 0,0 1,0-1,-1 0,1 0,0 0,0 1,0-1,0 0,0 0,0 0,0 0,0 1,0-1,0 0,0 0,0 0,0 0,25 4,-21-4,30 4,-1 1,-1 2,1 1,-1 1,-1 2,1 2,-2 0,0 2,-1 1,0 2,22 17,-44-29,1 0,-1 0,0 1,-1 0,1 0,-1 0,-1 1,0 0,0 0,0 0,-1 0,0 1,0 1,-4-8,1 1,-1-1,0 1,0 0,0-1,0 1,-1-1,1 1,-1-1,1 1,-1-1,0 0,0 1,0-1,0 0,0 1,-1-1,1 0,-1 0,1 0,-1 0,0-1,0 1,0 0,0-1,0 1,0-1,0 1,0-1,-2 0,-76 30,80-31,-108 25,0-5,-76 3,138-18,-26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8:27.62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372 1,'-18'16,"-22"12,-20 10,-18 6,-14 4,8-6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01.6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 1089,'-7'-26,"1"1,2-1,1 0,1-1,1-9,0 16,1 19,-2-13,1 0,0 0,1-1,1 1,0 0,1 0,1 0,0 1,0-1,2 1,-1-1,6-9,-8 21,0-1,0 1,1 0,-1-1,0 1,1 0,-1 0,1 1,0-1,-1 0,1 1,0 0,0-1,0 1,0 0,0 1,0-1,1 1,-1-1,0 1,0 0,0 0,0 0,1 0,-1 1,0-1,0 1,0 0,0 0,0 0,0 0,0 1,0-1,-1 1,1 0,0 0,-1 0,1 0,-1 0,1 1,10 9,-1 0,0 1,0 0,-2 1,1 0,-2 1,0 0,-1 0,0 1,-1 0,-1 0,-1 1,0-1,-1 1,-1 1,-2-16,0 0,0 0,-1 0,1 1,-1-1,0 0,1 0,-1 1,0-1,0 0,0 1,-1-1,1 0,0 0,-1 0,0 1,1-1,-1 0,0 0,0 0,0 0,0 0,-1 0,1 0,0 0,-1-1,1 1,-1-1,0 1,0-1,1 1,-1-1,0 0,0 0,0 0,0 0,-1 0,1 0,0-1,0 1,0-1,-1 1,1-1,0 0,-1 0,1 0,0 0,0 0,-1-1,1 1,0-1,-4-1,0 0,1 0,0-1,-1 0,1 0,0 0,0-1,1 0,-1 0,1 0,0 0,0-1,0 1,1-1,-1 0,1 0,1-1,-1 1,1 0,-1-1,1 0,0-4,3 6,0 1,1 0,-1 0,1 0,0 0,0 1,0-1,1 0,-1 1,1-1,-1 1,1 0,0 0,0 0,-1 0,1 1,1-1,-1 1,0-1,0 1,1 0,-1 0,0 1,1-1,-1 1,1 0,-1 0,1 0,2 0,-1 0,88-11,-59 8,0-1,0-1,0-2,-1-2,11-4,-41 13,0-1,0 0,0 0,0 0,0 0,0 0,0 0,-1-1,1 0,0 1,-1-1,1 0,-1 0,0 0,1-1,-1 1,0 0,0-1,-1 1,1-1,0 0,-1 0,0 0,0 0,0 0,0 0,0 0,0 0,-1 0,1 0,-1 0,0 0,0 0,0-1,-1 1,1 0,-1 0,1 0,-1 0,0 0,-2-3,1 3,0 0,0 0,-1 0,1 0,-1 1,0-1,0 0,0 1,0 0,0 0,0 0,-1 0,1 1,-1-1,1 1,-1 0,0 0,1 0,-1 0,0 1,0-1,0 1,1 0,-1 0,0 1,0-1,0 1,1 0,-1 0,0 0,1 0,-1 1,1-1,-1 1,1 0,0 0,0 0,0 1,0-1,0 1,-1 5,1 0,0 1,1-1,-1 1,2 0,-1-1,1 1,1 0,-1 0,2 0,-1 0,1 0,0-1,1 1,0 0,1-1,0 1,0-1,0 0,1 0,0 0,1 0,0-1,0 0,1 0,0 0,0-1,3 3,-2-2,1 0,0-1,0 0,0 0,1-1,0 0,0 0,0-1,0 0,1-1,0 0,-1 0,1-1,0-1,0 0,1 0,-1-1,0 0,0 0,0-1,0-1,0 0,0 0,0-1,-1 0,1 0,-1-1,0-1,0 0,0 0,-1 0,1-1,-1-1,4-4,-2 1,0-1,-1 0,-1 0,0-1,0 0,-1 0,-1-1,0 0,-1 0,0 0,-1-1,-1 1,0-1,-1 0,0 0,-1-6,-1 11,-2 25,1-3,1 0,1 0,0 1,0-1,2 0,-1 0,2-1,0 1,0-1,1 0,1 0,0 0,3 5,-4-11,-1 1,1-1,1 1,-1-1,1-1,0 1,0-1,0 0,1 0,0-1,0 0,0 0,0-1,1 0,-1 0,1-1,0 0,0 0,0 0,0-1,0-1,5 1,-6-2,-1 1,0-1,1 0,-1-1,0 1,0-1,0-1,0 1,0-1,0 0,-1 0,1-1,-1 1,0-1,0 0,0-1,-1 1,0-1,0 0,0 0,0 0,-1-1,2-3,0 0,0 0,-1 0,-1-1,1 0,-2 1,1-1,-1 0,-1-1,0 1,0 0,-1 0,0 0,-1-1,-1-3,-6 3,-1 27,7-8,-1 1,1-1,0 0,1 0,0 1,0-1,1 1,0-1,0 1,1-1,0 1,1-1,0 0,0 0,1 0,0 0,0 0,1 0,0-1,0 1,1-1,0 0,4 4,-6-9,0 0,0 0,1-1,-1 1,1-1,-1 0,1 0,0 0,-1 0,1-1,0 1,-1-1,1 0,0 0,0-1,-1 1,1-1,0 1,-1-1,1 0,-1-1,1 1,-1-1,1 1,2-3,73-60,-70 52,0 1,-1-1,-1 0,0-1,-1 0,0 0,-1 0,0-1,-1 1,-1-1,0 0,-1 0,0-1,-1-9,-2 48,8 110,-6-127,0 0,1-1,0 1,1-1,0 1,0-1,0 0,0 0,1 0,0 0,0-1,1 1,0-1,0-1,0 1,0 0,1-1,0 0,5 2,22 8,-2-6</inkml:trace>
  <inkml:trace contextRef="#ctx0" brushRef="#br0" timeOffset="374.994">1873 688,'1'5,"6"54,3 0,3 0,9 21,-21-76,0 0,-1 0,2 0,-1 0,0 0,1 0,0-1,0 1,0-1,0 1,0-1,1 0,0 0,-1 0,1 0,0 0,0 0,1-1,-1 0,1 1,-1-1,1-1,0 1,-1 0,1-1,0 0,0 0,0 0,0 0,0-1,0 0,0 1,0-2,1 1,-1 0,3-3,-1 0,0 0,-1 0,1-1,0 1,-1-1,0-1,0 1,0-1,-1 0,1 0,-1 0,0-1,-1 1,1-1,-1 0,-1 0,3-5,27-117,-29 79,-3 50,0-1,0 0,0 1,0-1,0 0,0 0,0 1,0-1,0 0,0 0,0 1,-1-1,1 0,0 0,0 1,0-1,0 0,0 0,-1 1,1-1,0 0,0 0,-1 0,1 1,0-1,0 0,-1 0,1 0,0 0,0 0,-1 0,1 0,0 1,0-1,-1 0,1 0,0 0,-1 0,1 0,0 0,0 0,-1-1,1 1,0 0,-1 0,1 0,0 0,0 0,-1 0,1 0,0-1,0 1,-1 0,1 0,0 0,0 0,0-1,-1 1,1 0,0 0,0-1,0 1,0 0,0 0,-1-1,1 1,0 0,0 0,0-1,-4 9,0 0,1 0,0 0,0 0,1 0,0 1,0-1,1 1,0-1,1 1,0 0,0-1,1 1,0 0,1-1,-1 1,3 4,1-7,1 1,0-1,0 0,0-1,1 1,0-1,0 0,0-1,0 0,1 0,0-1,0 0,0 0,0 0,0-1,1-1,-1 1,0-1,1-1,-1 0,1 0,3-1,148 4,-84-6</inkml:trace>
  <inkml:trace contextRef="#ctx0" brushRef="#br0" timeOffset="2135.486">2902 928,'-10'-10,"1"1,-1 0,0 0,-1 1,0 0,0 1,-1 0,0 1,0 0,-1 1,1 1,-1 0,0 0,-9 0,18 4,-1 0,1 0,0 1,0-1,-1 1,1 0,0 0,0 1,0-1,0 1,0 0,0 0,1 1,-1-1,1 1,-1-1,1 1,0 0,0 0,0 1,1-1,-1 1,1-1,0 1,-1 0,2 0,-1 0,0 0,1 0,0 0,0 0,0 0,0 1,1-1,0 0,0 0,0 1,0-1,1 0,-1 1,1-1,0 0,1 0,0 3,2-2,0-1,1 0,-1 0,1 0,0-1,0 0,0 0,1 0,-1 0,1-1,-1 0,1 0,0 0,0-1,0 0,0 0,0 0,0-1,0 0,0 0,0-1,0 0,0 0,0 0,-1 0,1-1,0 0,-1 0,1-1,0 0,7-3,0-1,-1-1,1 0,-2-1,1 0,-1 0,1-2,-12 10,0 1,1 0,-1-1,0 1,1 0,-1-1,1 1,-1 0,1 0,-1 0,0 0,1-1,-1 1,1 0,-1 0,1 0,-1 0,1 0,-1 0,1 0,-1 0,1 0,-1 0,1 0,-1 1,0-1,1 0,-1 0,1 0,-1 1,1-1,-1 0,0 0,1 1,-1-1,0 0,1 1,-1-1,0 0,1 1,-1-1,0 1,0-1,1 0,-1 1,0-1,0 1,0-1,0 1,0-1,1 1,-1-1,0 1,0-1,0 1,0-1,0 1,-1-1,1 1,0-1,0 0,0 1,0-1,0 1,-1-1,1 1,0-1,4 16,-2-13,1-1,-1 0,1 0,0 0,0 0,0 0,0-1,0 1,0-1,1 0,-1 0,0 0,1 0,-1 0,1-1,-1 0,1 0,-1 0,1 0,-1 0,1-1,-1 1,0-1,3-1,16-3,0-1,-1-1,1-1,-2-1,1-1,-1-1,-1-1,0 0,0-2,-1 0,-1 0,-1-2,0 0,-1-1,-1-1,0 0,-1-1,-1 0,-1-1,-1 0,-1-1,0 0,-2-1,-1 0,0 0,0-9,3-11,-2 0,-1-1,-3 1,-1-1,-3 0,-1 1,-2-1,-2 1,-9-31,-23-6,37 77,0 1,-1-1,1 1,-1 0,1-1,-1 1,0 0,1 0,-1 0,0 0,0 0,0 1,0-1,0 0,0 1,0 0,0-1,0 1,0 0,0 0,0 0,0 0,0 0,0 1,0-1,0 1,0-1,0 1,0 0,1 0,-1 0,0 0,0 0,1 0,-1 0,0 0,1 1,-1-1,0 2,-8 7,1 1,0 0,0 0,2 1,-1 0,1 1,1-1,-1 6,-10 19,3 2,1 0,2 1,1 0,2 1,2 0,2 0,2 0,1 0,2 0,2 1,2-1,2-1,1 1,2-1,12 28,-18-55,0-1,1 1,0-1,1-1,0 1,1-1,0 0,1-1,0 1,0-1,1-1,1 0,6 5,-9-13,0 1,-1-1,1 0,0-1,0 1,0-2,0 1,0-1,0 0,0 0,0-1,0 1,-1-2,1 1,-1-1,1 0,-1 0,0-1,0 0,0 0,-1 0,0-1,1 1,-2-2,5-4,78-81,-74 78,-8 30,-11 15,4-26,0 1,0-1,1 0,-1 0,1 1,1-1,0 1,0-1,0 1,0-1,1 0,0 1,1-1,-1 0,1 0,0 1,1-1,-1-1,3 3,-1-5,0-1,1 0,0 0,-1-1,1 1,0-1,0 0,0 0,0-1,0 1,-1-1,1 0,0 0,0-1,0 0,0 0,0 0,0 0,0-1,-1 1,1-1,-1-1,1 1,-1 0,0-1,0 0,0 0,0 0,0-2,78-79,-51 47,-28 63,-4-23,0 1,-1 0,1 1,0-1,0 1,0 0,1-1,-1 1,1-1,0 1,1 0,-1-1,1 1,0-1,0 1,0-1,1 1,0-1,-1 0,1 1,1-1,-1 0,1 0,-1-1,1 1,0-1,1 1,-1-1,1 0,-1 0,1 0,0-1,0 1,1-1,8 1,-1-2,1 0,0 0,-1-2,1 1,0-1,-1-1,1-1,-1 1,1-2,-1 0,0 0,-1-1,1-1,-1 0,0 0,0-1,-1-1,0 1,0-2,4-4,4-8,-1-1,-2-1,0 0,-1-1,-1 0,-2-1,0-1,-2 0,0 0,-2-1,-1 0,2-25,10-50,-5-1,-3 0,-5-54,-5 156,0-9,0 1,0-1,-1 1,0-1,0 1,-1-1,0 1,-1 0,-2-6,4 14,0 0,0 0,0 0,0 0,0 0,0 0,0 0,0 0,-1 0,1 0,0 1,0-1,-1 0,1 1,-1-1,1 1,0 0,-1-1,1 1,-1 0,1 0,-1 0,1 0,0 0,-1 0,1 0,-1 1,1-1,-1 0,1 1,0-1,-1 1,1 0,0-1,0 1,-1 0,1 0,0 0,0 0,0 0,-1 0,-12 11,-1 1,1 0,1 1,1 1,0 0,0 1,2 0,0 0,-5 13,-4 4,2 1,1 1,2 1,1 0,2 0,1 2,2-1,5-17,0-1,1 1,2-1,0 1,0-1,2 1,1-1,0 1,2-1,0 0,1-1,0 1,2-1,6 11,4-2,1-1,2 0,0-1,2-2,1 0,0-1,2-2,0-1,1 0,1-2,1-2,0 0,1-2,1-1,0-1,0-2,1-1,0-2,17 1,-30-4,0-1,0-1,0-1,0 0,0-1,15-4,-28 4,0 0,-1-1,1 0,0 0,-1 0,0 0,1-1,-1 0,0 0,0-1,-1 1,1-1,-1 0,0 0,0-1,0 1,0-1,-1 0,0 0,0 0,0 0,-1-1,2-3,0-3,-1-1,0 0,-1 0,0 0,-1 0,-1 0,0 0,0 0,-1 0,-1 0,-1-3,3 16,0 0,0-1,1 1,-1 0,0-1,0 1,0-1,0 1,0 0,1-1,-1 1,0 0,0-1,0 1,0-1,0 1,0 0,0-1,0 1,-1-1,1 1,0 0,0-1,0 1,0 0,0-1,-1 1,1 0,0-1,0 1,0 0,-1-1,1 1,0 0,-1 0,1-1,0 1,-1 0,1 0,0 0,-1-1,1 1,0 0,-1 0,1 0,0 0,-1 0,1 0,-1 0,1 0,0 0,-1 0,1 0,-1 0,1 0,0 0,-1 0,1 0,0 0,-1 0,1 1,0-1,-1 0,1 0,-8 26,7-19,0 1,0-1,0 1,1-1,0 1,0-1,1 1,0-1,1 0,-1 1,2-1,-1 0,1 0,0 0,0 0,0-1,1 1,0-1,1 0,-1 0,1 0,1-1,-1 1,1-1,-1-1,1 1,1-1,-1 0,1 0,-1-1,1 0,0 0,0 0,1-1,-1 0,0-1,3 1,3-3,0-1,0 0,0-1,0-1,-1 1,0-2,1 0,-2 0,1-1,-1-1,1 0,-2 0,1-1,-1-1,-1 1,1-2,-1 0,-8 10,0 0,0 0,-1 1,1-1,0 0,-1 1,1-1,-1 1,1-1,0 1,-1-1,1 1,-1-1,1 1,-1-1,1 1,-1 0,0-1,1 1,-1 0,0-1,0 1,1 0,-1 0,0-1,0 1,0 0,0 0,0-1,0 1,0 0,0-1,0 1,0 0,0 0,0-1,-1 1,1 0,0 0,-1-1,1 1,0 7,1-4,-1 1,1 0,0-1,0 1,0-1,0 1,1-1,0 1,0-1,0 0,0 0,1 0,0 0,0 0,0-1,0 1,0-1,1 0,-1 0,1 0,0 0,0-1,0 0,0 1,1-2,-1 1,0 0,1-1,-1 0,1 0,0 0,-1 0,1-1,0 0,-1 0,1 0,0 0,2-2,10-3,-1-2,0 0,0-1,-1 0,0-2,0 0,-1 0,-1-1,0-1,0 0,-1-1,-1 0,0-1,3-6,1 3,-22 58,-5 53,12-92,0 1,0-1,1 1,-1-1,0 1,1-1,0 0,-1 1,1-1,0 0,0 1,0-1,1 0,-1 0,0 0,1 0,0 0,-1 0,1-1,0 1,0 0,0-1,0 1,0-1,0 0,0 0,1 0,-1 0,0 0,1 0,-1-1,0 1,1-1,-1 0,1 1,0-1,18-2,-2-3</inkml:trace>
  <inkml:trace contextRef="#ctx0" brushRef="#br0" timeOffset="2343.449">5642 621,'-18'-2,"-9"-1,1 2,5 6,10 5,19 2,7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08.0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1,'9'71,"-6"-29,3-1,1 1,2-2,2 1,1-1,15 29,23-3,-49-64,1 0,0-1,0 1,0-1,0 0,0 1,0-1,0 0,1 0,-1 0,0-1,0 1,1-1,-1 1,1-1,-1 1,0-1,1 0,-1 0,1-1,-1 1,0 0,1-1,-1 1,0-1,1 0,-1 0,0 0,0 0,0 0,0 0,1-1,5-8,0-1,-1 1,0-1,-1-1,0 1,0-1,-2 0,1 0,-2-1,0 1,0-1,-1 0,0 1,-1-1,-1-9,5-133,-5 155,0 0,0 0,0 0,0 0,0 0,-1 0,1 0,0 0,0 0,0 0,0 0,-1 0,1 0,0 0,0 0,0 0,0 0,-1 0,1 0,0 0,0 0,0 0,0 0,-4 23,1-9,1 0,1 0,0 0,1 0,1-1,0 1,1 0,0 0,1 0,0-1,2 1,-1-1,1 0,1-1,6 9,-10-17,1-1,0-1,0 1,0 0,0-1,0 1,1-1,-1 0,1 0,0-1,-1 1,1-1,0 0,0 0,0 0,0 0,0 0,0-1,0 0,0 0,0 0,0 0,0-1,0 0,0 0,0 0,0 0,0 0,-1-1,2 0,5-2,-1-1,0 0,0-1,0 0,-1 0,0-1,0 0,0 0,-1-1,0 0,1-3,-1 0,-1 0,1 0,-2-1,1 0,-2-1,0 1,0-1,-1 0,-1 0,0 0,-1 0,0 0,-1 0,-1-11,1 23,1 0,-1 0,0 0,0 0,0 0,0 0,0 0,0 0,0 0,0 0,0 0,0 0,0 0,-1 0,1 0,0 0,-1 0,1 0,-1 1,1-1,-1 0,0 0,1 0,-1 0,0 1,1-1,-1 0,0 1,0-1,0 1,0-1,1 1,-1-1,0 1,0-1,0 1,0 0,0 0,0-1,0 1,0 0,0 0,0 0,0 0,-1 0,-1 7,-1 0,1 0,0 1,1-1,-1 1,2-1,-1 1,1 0,0-1,0 1,1 0,0 0,1 0,0 0,0-1,1 5,0-4,0 0,1 0,-1 0,2 0,-1-1,1 0,0 1,0-1,1-1,0 1,0-1,1 0,0 0,0 0,0-1,0 0,1 0,0-1,0 0,1 0,-1 0,1-1,-1 0,1-1,16 6,0-2,0-1,1-1,-1-1,1 0,0-3,11 0,-15 0,0-2,0 0,0-1,0-1,0-1,-1-1,0-1,0 0,-1-2,14-7,-31 15,1-1,0 1,0 0,-1-1,1 1,-1-1,1 0,-1 0,0 0,0 0,0 0,0 0,0-1,0 1,-1-1,1 1,-1-1,0 0,0 1,0-1,0 0,0 0,0 0,-1 0,1 0,-1 0,0 0,0 0,0 0,0 0,-1 0,1 0,-1 1,0-1,0 0,0 0,0 0,0 1,0-1,-1-1,-5-2,-1-1,1 1,-1 0,0 0,-1 1,1 0,-1 1,0 0,0 0,-1 1,1 0,-1 1,1 0,-1 0,0 1,0 0,1 1,-1 0,0 0,0 1,0 1,1 0,-9 2,11-2,0 1,0 0,1 0,-1 0,1 1,0-1,0 2,0-1,0 1,1 0,-3 2,6-5,1 0,-1-1,0 1,1 0,-1 0,1 0,0 0,0 1,0-1,0 0,0 1,0-1,0 0,1 1,-1-1,1 1,0-1,0 0,0 1,0-1,0 1,0-1,1 1,-1-1,1 1,0-1,0 0,0 1,0-1,0 0,0 0,0 0,1 0,-1 0,1 1,5 2,1 1,-1-1,1-1,0 1,0-1,0-1,1 1,-1-1,1-1,0 0,-1 0,1-1,0 0,0 0,0-1,0 0,1-1,-2 2,1-1,-1 0,0 0,0-1,0 0,0 0,0-1,0 0,0-1,0 0,-1 0,1-1,-1 1,0-2,0 1,-1-1,1 0,-1 0,0-1,0 0,-1 0,0 0,0 0,0-1,-1 0,0 0,0-1,-1 1,1-1,-2 1,1-1,-1 0,-1 0,1-1,-2 9,-1 1,1-1,-1 1,1-1,0 1,-1-1,1 1,-1-1,1 1,-1-1,0 0,1 1,-1-1,1 0,-1 0,1 1,-1-1,0 0,1 0,-1 0,0 0,1 0,-1 0,0 0,1 0,-1 0,0 0,1 0,-1 0,1 0,-1-1,0 1,1 0,-1 0,1-1,-1 1,0 0,1-1,-1 1,1-1,-1 1,1-1,0 1,-1-1,1 1,-1-1,1 1,0-1,-1 1,1-1,0 0,0 1,0-1,-1 1,1-2,-2 7,-1 0,1-1,0 1,0 0,1 0,-1 1,1-1,0 0,1 0,-1 0,1 1,0-1,0 0,1 0,0 1,0-1,0 0,0 0,1 0,0 0,0 0,0 0,1-1,-1 1,1-1,0 1,0-1,1 0,-1 0,1-1,0 1,4 2,4-2,1 0,0 0,0-2,0 1,0-2,0 0,1 0,-1-1,0-1,1 0,-1-1,0 0,0-1,0-1,0 0,-1 0,0-2,1 1,-2-1,6-4,-8 4,0-1,-1 0,1 0,-1-1,-1 0,1 0,-1 0,-1-1,0-1,0 1,0-1,-2 0,1 0,-1 0,0 0,-1-1,-1 0,1 0,-2 0,1-5,-9 42,4-8,2 0,0 1,1-1,1 0,0 1,2-1,1 7,-2-18,0 0,0 0,0-1,1 1,0-1,0 0,1 0,0 0,0 0,0-1,1 1,0-1,0 0,0 0,0-1,1 0,0 0,0 0,0-1,4 2,18 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08.2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09.2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82 1,'-16'0,"-8"2,1 6,6 5,15 8,19 7,8-1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10.0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206 15,'-19'-7,"-12"0,-8 6,1 12,4 11,7 14,10-1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12.4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27,'3'0,"0"-4,2-7,0-1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11.2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1 346,'2'6,"1"-1,0 1,0-1,0 1,1-1,0 0,0 0,0 0,0-1,1 0,0 0,0 0,0 0,0-1,1 0,-1 0,1 0,0-1,0 1,0-1,0-1,0 1,0-1,1 0,-1-1,0 0,1 0,5 0,21 1,0-1,0-1,0-1,0-3,0 0,-1-2,0-1,0-2,-1-1,0-2,-1-1,0-1,-18 9,0 0,-1-1,1-1,-1 0,-1 0,0-1,0-1,-1 1,0-1,0-1,-1 0,-1 0,0-1,0 1,-1-2,-1 1,0 0,-1-1,0 0,-1 0,0-1,0-4,-3 14,0 0,0 1,0-1,0 0,0 0,-1 0,0 0,0 0,0 0,0 0,-1 1,1-1,-1 0,0 1,0 0,0-1,-1 1,1 0,-1 0,1 0,-1 0,0 1,0-1,-1 1,1 0,0 0,-1 0,1 0,-1 0,0 1,1 0,-1 0,0 0,0 0,0 0,-1 1,-4 1,0 1,0 1,1-1,-1 2,1-1,0 1,-1 0,2 1,-1 0,1 0,-1 0,1 1,1 0,-1 1,1-1,0 1,1 1,0-1,0 1,0-1,1 2,0-1,1 0,0 1,-13 35,2 0,2 1,2 0,1 1,3 0,2 0,2 1,2-1,2 1,3 7,40 299,-7-95,-38-254,2 7,0 1,-1-1,-1 1,1-1,-2 1,0-1,0 1,-1-1,0 0,-1 0,-4 8,-6 3</inkml:trace>
  <inkml:trace contextRef="#ctx0" brushRef="#br0" timeOffset="276.32">67 801,'9'-7,"19"-2,28-2,29 1,27 0,20-1,10 2,-3 0,-26 1</inkml:trace>
  <inkml:trace contextRef="#ctx0" brushRef="#br0" timeOffset="675.824">1230 921,'-26'95,"-5"-1,-30 63,51-130,-2-2,0 1,-2-2,-1 0,-1 0,-6 5,23-29,-1-1,0 0,0 1,0-1,0 0,0 1,0-1,0 0,0 1,-1-1,1 0,0 1,0-1,0 0,-1 1,1-1,0 1,-1-1,1 0,-1 1,1-1,0 1,-1-1,1 1,-1-1,1 1,-1 0,0-1,1 1,-1 0,1-1,-1 1,0 0,1 0,-1-1,0 1,1 0,-1 0,0 0,1 0,-1 0,0 0,1 0,-1 0,0 0,1 0,-1 1,0-1,1 0,-1 0,0 0,1 1,-1-1,1 0,-1 1,64-229,57-175,-114 381,7 57,16 94,6-1,5-1,19 30,-27-70,-21-56</inkml:trace>
  <inkml:trace contextRef="#ctx0" brushRef="#br0" timeOffset="961.636">1136 1296,'0'-7,"12"-5,21-1,24 0,22 3,17 3,-9 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09.0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1,'16'16,"-1"2,0 0,-2 1,0 0,-1 1,-1 0,-1 1,0 0,-2 1,-1 0,0 0,0 7,10 26,-17-53,0 0,1-1,-1 1,0-1,1 1,-1 0,1-1,-1 1,1-1,0 1,-1-1,1 0,0 1,0-1,0 0,0 1,1-1,-1 0,0 0,0 0,1 0,-1 0,0 0,1-1,-1 1,1 0,-1-1,1 1,0-1,-1 1,1-1,-1 0,1 0,0 1,-1-1,1-1,0 1,-1 0,1 0,-1 0,1-1,0 1,-1-1,1 0,-1 1,2-2,9-8,-1 0,0-1,-1 0,0-1,0 0,-1-1,-1 0,0 0,-1-1,-1 0,5-13,27-75,-33 91,-2 15,-2 24,-1-19,-1-2,1 1,0 0,1 0,0-1,0 1,1 0,0-1,0 1,1-1,-1 0,2 0,-1 0,1 0,0-1,0 1,1-1,0 0,0 0,1-1,-1 0,1 1,5 2,-2-2,0-1,0 0,0-1,0 0,0 0,1-1,0 0,0-1,0 0,0-1,0 0,0 0,0-1,0 0,0-1,0 0,0-1,0 0,0 0,0-1,-1-1,1 1,-1-2,0 1,0-1,-1 0,1-1,-1 0,0 0,-1-1,0 0,0-1,0 1,-1-1,0 0,0-1,-1 0,0 0,-2 3,-1 0,0 0,0 0,0-1,-1 1,0-1,0 1,-1-1,0 1,0-1,0-2,0 9,0 0,0-1,0 1,0-1,0 1,0 0,-1-1,1 1,0 0,0-1,0 1,0-1,0 1,0 0,-1-1,1 1,0 0,0-1,-1 1,1 0,0 0,0-1,-1 1,1 0,0 0,-1-1,1 1,0 0,-1 0,1 0,-1 0,1-1,0 1,-1 0,1 0,0 0,-1 0,1 0,-1 0,1 0,0 0,-1 0,1 0,-1 0,1 0,0 1,-1-1,1 0,0 0,-1 0,1 0,-1 1,1-1,0 0,0 0,-1 1,1-1,0 0,-1 0,1 1,0-1,0 0,0 1,-1-1,1 1,0-1,0 0,0 1,0-1,0 1,-17 26,14-22,0 1,1 0,0 0,0 0,0 0,0 0,1 0,0 0,1 1,-1-1,1 0,0 0,1 1,-1-1,1 0,1 0,-1 1,1-1,0 0,0-1,1 1,-1 0,2-1,-1 1,0-1,1 0,0 0,0 0,1-1,-1 1,1-1,0 0,0-1,0 1,0-1,2 1,1 0,0-1,1 1,-1-1,1-1,-1 0,1 0,0 0,0-1,0-1,0 1,0-2,0 1,0-1,0 0,0-1,0 0,-1-1,1 1,-1-2,1 1,-1-1,0-1,0 1,-1-1,0 0,1-1,-2 0,1 0,-1-1,0 1,0-1,-1-1,0 1,0-1,1-2,13-99,-18 108,-1 1,0 0,1 0,-1 0,1 0,-1 0,1 0,-1 0,1 0,-1 0,1 1,-1-1,1 0,-1 0,1 0,-1 0,1 1,-1-1,0 0,1 1,-1-1,1 0,-1 1,0-1,1 0,-1 1,0-1,0 0,1 1,-1-1,0 1,0-1,0 1,1-1,-1 1,0-1,0 1,0-1,0 1,0-1,0 1,0-1,0 1,0-1,0 0,0 1,0-1,0 1,-1-1,1 1,0-1,0 1,-1-1,22 96,19 54,-38-146,-1 0,1 0,0-1,0 1,0 0,0-1,1 1,-1-1,1 0,0 1,0-1,0-1,1 1,-1 0,1-1,-1 0,1 0,0 0,0 0,0-1,0 1,0-1,0 0,0 0,0 0,1-1,-1 0,0 0,0 0,3 0,16-6</inkml:trace>
  <inkml:trace contextRef="#ctx0" brushRef="#br0" timeOffset="727.853">1819 135,'-14'-9,"0"1,-1 1,0 0,0 1,0 0,-1 1,0 1,0 1,0 0,0 1,-7 0,20 2,0 1,0-1,0 0,0 1,0 0,0 0,0 0,0 0,0 0,0 0,0 1,1 0,-1-1,1 1,-1 0,1 0,0 0,-1 1,1-1,0 0,1 1,-1 0,0-1,1 1,-1 0,1 0,0-1,0 1,0 0,0 0,1 1,-1-1,1 0,0 0,0 0,0 0,0 0,0 0,1 0,-1 0,1 0,0 0,0 0,0 0,0 0,1 0,-1 0,1 0,9 11,1 0,0-2,1 1,0-1,1-1,1 0,-1-1,1-1,1 0,0-2,0 1,1-2,0 0,0-1,0 0,0-2,6 1,-5 0,1-1,0-1,-1 0,1-1,0-1,-1-1,1-1,2 0,-15 1,0 0,0-1,-1 0,1 1,0-2,0 1,-1-1,0 0,1 0,-1 0,0-1,0 0,-1 0,1 0,-1 0,0-1,0 0,-1 0,1 0,-1 0,0 0,0-1,-1 0,0 1,0-1,0-1,-1 4,0 0,0 0,0 0,0 0,-1-1,0 1,1 0,-1 0,-1 0,1-1,0 1,-1 0,1 0,-1 0,0 0,0 0,0 0,-2-2,2 5,0 0,0 0,0 0,1 0,-1 0,0 0,0 0,0 0,0 0,0 0,0 1,0-1,0 0,0 1,0-1,1 1,-1-1,0 1,0-1,1 1,-1 0,0-1,1 1,-1 0,0 0,1-1,-1 1,1 0,-1 0,1 0,0 0,-1 0,1-1,0 1,0 0,-1 0,1 0,0 0,0 0,0 0,0 0,0 0,0 0,1 0,-1 0,0 0,1 0,-2 3,0 1,0-1,1 1,-1-1,1 0,0 1,1-1,-1 1,1-1,0 0,0 1,0-1,0 0,1 0,0 0,0 0,0 0,0 0,1 0,-1-1,1 1,0-1,0 0,0 0,1 0,-1 0,1 0,-1-1,1 0,0 0,0 0,0 0,4 1,-3-2,1 1,-1-1,1 0,0-1,-1 1,1-1,0 0,-1-1,1 1,0-1,-1 0,1-1,-1 1,1-1,-1 0,0 0,0-1,0 0,0 0,0 0,0 0,-1-1,0 0,0 0,0 0,0 0,0-1,-1 1,0-1,0 0,0 0,-1 0,1 0,-1 0,0-1,-1 1,1-1,-1 0,0 1,-1-4,2 3,-1 0,0 0,-1-1,0 1,0 0,0 0,0 0,-1-1,0 1,-1 0,1 0,-1 0,0 0,0 1,-1-1,0 1,0-1,0 1,-1 0,0 0,0 0,0 1,0-1,-1 1,0 0,0 0,0 1,0-1,0 1,-1 0,1 1,-1-1,0 1,0 0,0 1,0-1,0 1,0 0,0 1,-1 0,1 0,-1 0,1 1,-1-1,1 2,0-1,-1 1,1 0,0 0,0 1,0-1,0 1,1 1,-1-1,1 1,0 0,0 0,0 1,0-1,1 1,0 0,0 0,0 1,0-1,1 1,0 0,0 0,1 0,0 0,0 0,0 1,1-1,0 0,0 1,0-1,1 1,0 0,0-1,1 1,0-1,0 0,0 1,2 2,-1-4,1 0,0 0,0 0,0-1,1 1,0-1,-1 0,1 0,1 0,-1-1,0 1,5 1,24 13</inkml:trace>
  <inkml:trace contextRef="#ctx0" brushRef="#br0" timeOffset="1258.125">2368 348,'20'12,"14"3,10-1,6-2,7-6,2-9,-8-3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06.6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1 858,'127'-81,"-88"59,-2-1,-1-2,-1-1,-1-2,9-12,-40 37,1 0,-1 0,1 0,-1-1,0 1,0-1,0 1,-1-1,1 0,-1 0,0 0,0-1,0 1,-1 0,0-1,1 1,-1-1,-1 1,1-1,-1 0,0 3,-1 1,0-1,1 1,-1 0,0 0,0-1,0 1,0 0,0 0,0 0,0 0,0 0,0 0,-1 0,1 1,0-1,0 0,-1 1,1-1,-1 1,1-1,-1 1,1 0,0-1,-1 1,1 0,-1 0,1 0,-1 0,1 0,-1 1,1-1,-1 0,-49 15,44-12,1 0,0 1,0-1,0 1,1 0,0 1,-1 0,1-1,1 2,-1-1,1 0,0 1,0 0,1 0,-1 0,1 0,1 1,-1-1,1 1,0 0,1-1,0 1,0 0,0 0,1 0,0 0,0 0,1 0,-1 0,2-1,-1 1,1 0,0 0,0-1,1 1,0-1,0 0,0 0,2 2,6 0,-1 0,1 0,0-1,1-1,0 0,0 0,0-1,1-1,0 0,-1-1,1 0,1-1,-1-1,0 0,0 0,1-1,-1-1,0 0,0-1,0-1,0 0,0 0,0-2,1 0,4-1,0-1,-1-1,0-1,0 0,-1-1,0 0,-1-2,0 0,-1 0,0-2,-1 0,-1 0,0-1,6-10,-16 21,-1 1,1 0,0 0,-1 0,1 0,1 0,-1 0,0 1,1-1,0 1,-1 0,1-1,0 1,0 0,0 1,0-1,1 1,-1-1,0 1,1 0,-1 0,1 0,-1 1,1-1,-1 1,1 0,-1 0,1 0,0 0,-1 1,1-1,1 2,5 2,-1 0,0 1,0 0,0 1,-1 0,0 1,0-1,0 1,-1 1,0-1,-1 2,1-1,-2 0,1 1,-1 0,0 0,-1 1,0-1,-1 1,0 0,0 0,-1 0,0 6,-2-12,0 0,0 0,-1 0,1-1,-1 1,0 0,0-1,-1 1,1 0,-1-1,1 0,-1 1,0-1,-1 0,1 0,0 0,-1 0,0 0,1-1,-1 1,0-1,-1 0,1 0,0 0,0 0,-1-1,1 1,-1-1,0 0,1 0,-1 0,0 0,0-1,1 1,-1-1,0 0,0 0,0-1,1 1,-1-1,0 0,0 0,1 0,-1 0,1 0,-1-1,1 0,-1 0,1 0,-2-2,2-1,0-1,0 0,1 1,0-1,0 0,0-1,1 1,0 0,1 0,-1 0,1-1,0 1,0 0,1 0,0-1,0 1,1 0,-1 0,1 0,1 0,-1 1,1-1,0 0,0 1,4-5,30-53,2 2,4 2,6-4,36-49,-58 76,-1-1,-2-2,-1 0,-2-1,-2-1,3-16,-21 56,0 0,-1 0,1 1,0-1,-1 0,1 0,-1 0,0 0,1 0,-1 0,0 0,1 0,-1 0,0 0,0 0,0 0,0 0,0 0,0 0,0-1,0 1,-1 0,1 0,0 0,-1 0,1 0,0 0,-1 1,0-1,1 0,-1 0,1 0,-1 0,0 0,1 1,-1-1,0 0,0 1,0-1,0 1,0-1,1 1,-1-1,-1 0,-4 5,1 1,-1-1,1 1,0 0,1 0,-1 1,1-1,0 1,1 0,-1 0,1 0,0 1,1-1,-1 2,-7 21,1 1,2 0,1 1,1 0,2 0,1 0,1 0,2 0,1 0,2 0,5 23,-4-20,2 0,1 0,2 0,1-1,2-1,1 0,1-1,2 0,1-1,1-1,7 6,-17-25,0-1,1 1,0-2,1 1,0-1,0-1,0 0,1-1,2 1,-9-5,-1 0,1 0,-1-1,1 0,0 1,0-2,0 1,-1-1,1 1,0-1,0-1,0 1,0-1,0 1,0-2,-1 1,1 0,0-1,-1 0,1 0,-1 0,0-1,0 1,0-1,0 0,1-1,5-9,-1 0,0-1,-1-1,0 1,-1-1,-1-1,0 1,-1-1,-1 0,0 0,-1 0,-1-1,-1 1,0-1,-1 1,-1-7,-2-43,3 66,0 0,0 0,0 1,-1-1,1 0,0 0,0 0,-1 0,1 0,0 0,0 0,-1 0,1 0,0 0,0 0,-1 0,1 0,0 0,0 0,-1 0,1 0,0 0,0 0,0 0,-1 0,1 0,0-1,0 1,-1 0,1 0,0 0,0 0,0 0,0-1,-1 1,1 0,0 0,0 0,0-1,0 1,0 0,-1 0,1-1,0 1,0 0,0 0,0-1,0 1,0 0,0 0,0-1,0 1,0 0,0 0,0-1,0 1,0 0,-7 21,4-10,1 0,0 0,1 0,0 1,0-1,1 0,1 0,0 0,0 0,1 0,1 0,-1 0,2 0,0-1,0 1,1-1,0 0,1 0,0-1,0 0,1 0,0 0,1-1,0 0,0-1,1 1,-1-2,2 1,-1-1,1-1,0 1,2-1,29 4,-5-7</inkml:trace>
  <inkml:trace contextRef="#ctx0" brushRef="#br0" timeOffset="260.894">1003 270,'-16'-4,"-7"-2,2 0,14 2,24 0,32 2,37 1,38 1,33-3,-12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9:16.3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0 122,'150'11,"-110"-9,660 8,-587-13,70-3,1 8,98 17,-278-18,207 25,95-5,-187-20,-1-5,57-11,20-2,0 8,3 9,221-9,508-47,-455 13,-74 11,-181 21,12 1,18 11,-85 0,-60 13,386-14,405 0,-627 27,-186-26,-1 4,1 3,27 9,149 44,-63-23,-128-24,-1-3,2-2,43-2,343-5,-342-3,-101-2,-3-3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8:27.9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474 0,'-18'7,"-18"7,-11 5,-10 7,-6 5,-1 5,-2 4,-1 4,12-7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9:33.4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607 3,'9'-2,"-25"9,5-2,-128 48,-112 28,192-64,-55 11,113-28,1 0,-1 0,0 0,0 0,0 0,0 0,0 0,0 0,0 0,1 0,-1 0,0 1,0-1,0 0,0 1,1-1,-1 0,0 1,0-1,1 1,-1-1,0 1,1 0,-1-1,0 1,1 0,-1-1,1 1,-1 0,1 0,-1-1,1 1,0 0,0 0,-1 0,1 0,0 0,0-1,0 1,0 0,0 0,0 0,0 0,0 0,0 0,0 0,0-1,1 1,-1 0,0 0,1 0,-1 0,0-1,1 1,-1 0,1 0,-1-1,1 1,0 0,-1-1,1 1,0-1,-1 1,1-1,1 1,121 70,-98-60,152 63,2-8,122 25,-288-88,43 9,-44-14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9:54.0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102 1,'2'18,"1"15,0 16,-1 13,2 10,2 6,3 3,2 2,1 0,1-2,-2-4,-2-6,-4-8,-4-10,-2-14</inkml:trace>
  <inkml:trace contextRef="#ctx0" brushRef="#br0" timeOffset="317.932">21 389,'-3'-9,"-1"-4,0-1,1 1,1-1,0 0,0 0,2 0,-1-2,2 14,-1-1,1 1,0 0,-1-1,1 1,0 0,0 0,1 0,-1 0,0 0,1 0,-1 0,1 1,-1-1,1 0,0 1,0-1,0 1,0 0,0 0,0-1,0 1,0 1,0-1,1 0,-1 0,0 1,67-10,-62 10,9-2,0 1,0 0,1 2,-1 0,0 0,1 2,-1 0,0 0,-1 2,1 0,-1 1,9 5,-21-10,-1 0,0 0,0 0,0 1,0-1,0 1,-1-1,1 1,0 0,-1 0,1 0,-1 0,0 0,1 0,-1 0,0 0,0 0,-1 0,1 1,0-1,-1 0,1 1,-1-1,0 1,0-1,0 0,0 1,0-1,0 1,-1-1,1 0,-1 1,0-1,1 0,-1 1,0-1,0 0,-1 0,1 0,0 0,-1 0,-7 7,-1-1,0-1,0 1,-1-2,0 1,0-2,0 1,-1-2,0 1,0-2,0 0,0 0,-1-1,-2 0,-26-3,45-6,16-3,6-1</inkml:trace>
  <inkml:trace contextRef="#ctx0" brushRef="#br0" timeOffset="1006.144">649 269,'-14'-8,"0"0,-1 2,0 0,0 0,0 1,-1 1,-4 0,15 3,1 1,-1-1,1 1,-1 0,0 0,1 0,-1 1,1 0,-1 0,1 0,0 0,-1 0,1 1,0 0,0 0,0 0,0 1,0-1,0 1,1 0,0 0,-1 0,1 0,0 1,0-1,1 1,-2 2,1-3,1 0,0 0,0 0,0 0,0 0,1 0,0 1,-1-1,1 1,0-1,0 1,1-1,-1 1,1 0,0-1,0 1,0 0,0-1,1 1,-1-1,1 1,0-1,0 1,0-1,0 1,1-1,0 0,-1 0,1 1,0-1,1-1,-1 1,0 0,1 0,0-1,-1 0,1 1,0-1,0 0,1 0,-1-1,1 1,6 0,1-1,-1-1,0 0,0 0,0-1,0 0,1-1,-2 0,1-1,0 0,0 0,-1-1,0-1,1 1,-2-1,1-1,-1 0,1 0,-2 0,1-1,-1 0,0-1,18-27,-19 75,-5-36,-1 0,1 1,0-1,0 0,1 0,-1 0,1-1,0 1,0 0,0 0,1-1,-1 0,1 1,0-1,-1 0,2 0,-1 0,0-1,0 1,1-1,0 0,-1 0,1 0,0 0,0-1,0 0,0 1,0-1,0-1,0 1,1-1,-1 1,0-1,0 0,1-1,-1 1,0-1,0 0,0 0,0 0,0 0,0-1,0 0,0 1,-1-1,1-1,0 1,-1-1,0 1,0-1,3-3,-1-3,-1 0,0-1,-1 1,0-1,0 0,-1 0,-1 0,1 0,-2 0,1 0,-1 0,-1 0,0 0,0 0,-3-9,0-23,3 40,1 0,0-1,-1 1,1-1,0 1,0-1,1 1,-1-1,1 1,-1-1,1 1,0-1,0 1,0 0,0 0,0-1,0 1,0 0,1 0,-1 0,1 0,0 0,0 1,0-1,-1 0,1 1,1 0,-1-1,0 1,0 0,0 0,1 0,-1 0,0 0,2 1,10-4,1 2,0 0,0 0,0 2,0 0,0 0,0 2,0 0,-1 0,1 1,-1 1,1 1,-1 0,4 3,-14-7,0 2,0-1,0 0,0 1,0-1,0 1,-1 0,0 1,0-1,0 0,0 1,0 0,0-1,-1 1,0 0,0 1,0-1,0 0,-1 0,1 1,-1-1,-1 1,1-1,0 1,-1-1,0 1,0 0,0-1,-1 1,0-1,1 1,-2-1,0 4,-19 38,17-40,1 0,-1 0,1 1,1-1,-1 1,1 0,0-1,1 1,-1 0,1 0,1 0,0 1,0-6,0-1,1 1,0-1,-1 1,1-1,0 1,0-1,0 1,0-1,0 0,0 0,0 1,0-1,1 0,-1 0,0 0,1 0,-1 0,0-1,1 1,0 0,-1-1,1 1,-1-1,1 1,0-1,-1 0,1 0,0 0,1 0,55-1,-14-6,1-3,-1-1,27-12,0-1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9:55.3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93 844,'2'13,"4"10,2 5,2 2,0-1,-2-6</inkml:trace>
  <inkml:trace contextRef="#ctx0" brushRef="#br0" timeOffset="512.625">0 696,'29'-3,"0"1,0 1,1 1,-1 2,0 1,0 1,0 1,-1 2,0 1,0 1,8 5,-30-11,0-1,0 1,-1 1,1-1,-1 1,0 0,0 0,0 0,-1 1,0-1,1 1,-2 1,1-1,-1 0,1 1,-1 0,-1-1,1 1,-1 0,0 0,-1 1,1-1,-1 0,0 1,-1-1,0 0,0 1,0-1,-1 1,0 0,-34 105,35-111,-1 0,1-1,0 1,-1-1,1 1,0 0,0-1,0 1,-1 0,1-1,0 1,0 0,0-1,0 1,0 0,0-1,0 1,0 0,0-1,1 1,-1 0,0-1,0 1,0 0,1-1,-1 1,0-1,1 1,-1-1,1 1,-1-1,1 1,-1-1,1 1,-1-1,1 1,-1-1,1 0,-1 1,1-1,0 0,-1 1,1-1,-1 0,1 0,0 0,-1 0,1 0,0 1,-1-1,1 0,0-1,0 1,-1 0,1 0,0 0,-1 0,1 0,-1-1,1 1,0 0,-1-1,1 1,-1 0,1-1,-1 1,1-1,44-23,-26 7,-1 0,-1-1,-1-1,0 0,-1-2,-2 1,0-2,2-6,3-2,-18 30,0 0,0 1,1-1,-1 0,0 0,0 0,0 0,0 0,0 1,0-1,1 0,-1 0,0 0,0 0,0 0,0 0,1 0,-1 0,0 1,0-1,0 0,0 0,1 0,-1 0,0 0,0 0,0 0,1 0,-1 0,0 0,0 0,0 0,0 0,1 0,-1-1,0 1,0 0,0 0,1 0,-1 0,0 0,0 0,0 0,0 0,0-1,1 1,-1 0,0 0,0 0,0 0,-1 20,-3 9,-2 96,6-120,1 0,0 0,0-1,0 1,0 0,1-1,0 1,0-1,0 0,0 1,1-1,0 0,-1-1,1 1,1 0,-1-1,1 1,-1-1,1 0,0-1,0 1,0 0,4 1,53 2,-32-12</inkml:trace>
  <inkml:trace contextRef="#ctx0" brushRef="#br0" timeOffset="1103.149">909 723,'0'14,"1"0,0-1,1 1,1-1,0 0,1 0,1 0,0 0,0-1,1 1,1-1,0-1,0 1,1-1,1-1,0 0,0 0,1 0,1-1,-1-1,1 0,1 0,-1-1,10 4,-20-10,0 0,0 0,0 0,0 0,0-1,1 1,-1 0,0 0,0-1,0 1,1-1,-1 1,0-1,1 0,-1 1,0-1,1 0,-1 0,1 0,-1 0,0 0,1 0,-1 0,0-1,1 1,-1 0,0-1,1 1,-1-1,0 0,0 1,1-1,-1 0,0 1,0-1,0 0,0 0,0 0,0 0,0 0,0 0,-1-1,1 1,0 0,-1 0,20-95,-19 83,0 1,1-1,0 1,1-1,1 1,0 0,1 0,0 0,6-10,38-15,-34 31</inkml:trace>
  <inkml:trace contextRef="#ctx0" brushRef="#br0" timeOffset="1799.828">2005 1,'-9'27,"-10"30,-11 30,-9 27,-10 24,-7 19,-6 11,-4 2,-1-4,3-13,8-16,11-23,14-30</inkml:trace>
  <inkml:trace contextRef="#ctx0" brushRef="#br0" timeOffset="3979.672">2192 483,'-7'66,"2"1,4-1,3 22,-2-88,20 260,-22-227,2-33,0 0,0 1,0-1,0 1,0-1,-1 0,1 1,0-1,0 1,0-1,0 0,-1 1,1-1,0 0,0 1,-1-1,1 0,0 1,0-1,-1 0,1 0,0 1,-1-1,1 0,0 0,-1 0,1 0,-1 1,1-1,0 0,-1 0,1 0,-1 0,1 0,0 0,-1 0,1 0,-1 0,1 0,0 0,-1 0,1 0,-1 0,1-1,0 1,-1 0,1 0,-1 0,1-1,0 1,-1 0,1 0,0-1,0 1,-1 0,1-1,0 1,0 0,-1-1,1 1,0 0,0-1,0 1,0 0,-1-1,1 1,0-1,0 1,-4-7,1 1,0-1,0 1,0-1,1 0,0 0,0 0,1-1,0 1,0 0,1-1,-1 1,2 0,-1-1,1 1,0 0,1-2,-1 6,-1 0,1 0,0 1,0-1,0 1,1-1,-1 1,1-1,-1 1,1 0,0 0,-1 0,1 0,0 0,1 0,-1 0,0 1,0-1,1 1,-1-1,1 1,-1 0,1 0,0 0,-1 0,1 1,0-1,0 1,-1 0,1-1,0 1,0 0,0 1,-1-1,2 1,5 0,0 1,0 0,0 1,0 0,0 0,-1 1,1 0,-1 1,0 0,0 0,-4-3,1 0,-1 0,-1 1,1-1,0 1,0 0,-1 0,0 0,1 0,-1 1,-1-1,1 1,0 0,-1 0,0 0,0 0,0 0,0 0,-1 1,1-1,-1 1,0-1,-1 1,1-1,-1 1,0-1,0 1,0-1,-1 1,1 0,-1-1,0 0,0 1,-1-1,0 1,1-1,-1 0,-1 0,-1 3,-2-2,0 0,-1 0,0 0,1-1,-2 0,1-1,0 1,-1-1,1-1,-1 1,0-2,0 1,0-1,0 0,0 0,0-1,0 0,-4-1,10 1,0-1,0 0,0 1,1-1,-1 0,0 0,0 0,1 0,-1 0,1 0,-1-1,1 1,-1 0,1-1,0 1,0-1,0 1,-1-1,2 0,-1 0,0 1,0-1,0 0,1 0,-1 0,1 0,0 0,-1 0,1 1,0-1,0 0,0 0,1 0,-1 0,0 0,1 0,-1 0,1 0,-1 0,1 1,0-1,0 0,0 0,0 1,0-1,0 1,1-1,-1 1,11-13,0 0,1 1,0 1,1 0,1 1,-1 1,2 0,0 1,0 1,8-4,0 0,-1 0,2 2,-1 0,1 2,1 1,16-2,-41 8,1 1,0 0,0-1,-1 1,1 0,0 0,0 0,-1 1,1-1,0 0,0 1,-1-1,1 1,0 0,-1-1,1 1,-1 0,1 0,-1 0,1 0,-1 0,1 0,-1 1,0-1,0 0,0 1,0-1,0 1,0-1,0 1,0-1,-1 1,1 0,0-1,-1 1,0 0,1-1,-1 1,0 1,-3 74,2-71,-1 6,0-6,1 0,0 0,0 0,0 0,1 0,0 0,1 1,-1-1,1 0,0 0,0 0,1 0,2 5,-3-10,0 1,1-1,-1 1,1-1,-1 1,1-1,0 0,0 0,-1 0,1 0,0 0,0-1,0 1,0 0,0-1,0 1,0-1,0 0,0 0,0 0,0 0,0 0,0 0,0 0,0-1,0 1,0-1,0 1,0-1,1 0,56-28,-47 20,-1-1,0 0,0-1,-1 0,-1 0,0-1,0 0,-1-1,-1 0,0 0,-1-1,0 0,-1 0,-1 0,0 0,-1-1,0 0,0-13,-3 68,1-33,0 0,0 0,1 0,0 0,0 0,0 0,1-1,0 1,1-1,-1 1,1-1,1-1,-1 1,1 0,0-1,0 0,0 0,1-1,0 1,-1-1,2 0,-1-1,5 2,25 7,-1-6</inkml:trace>
  <inkml:trace contextRef="#ctx0" brushRef="#br0" timeOffset="4497.531">3342 816,'-11'-1,"1"1,0 0,-1 0,1 1,-1 1,1 0,0 0,0 1,0 0,0 0,0 1,1 1,0 0,-1 0,2 0,-1 1,1 1,0-1,0 2,1-1,0 1,0 0,1 0,-5 8,10-14,0 1,0 0,0 0,1-1,-1 1,1 0,-1 0,1 0,0 0,0-1,1 1,-1 0,1 0,-1 0,1-1,0 1,0 0,0-1,0 1,0 0,1-1,-1 1,1-1,0 0,-1 0,1 0,0 0,0 0,1 0,-1 0,0 0,1-1,-1 1,1-1,-1 0,1 0,0 1,9 2,-1 0,1 0,0-1,-1 0,2-1,-1 0,0-1,3 0,2-1,1 0,-1-1,0-1,1-1,-1 0,0-1,-1-1,1 0,-1-2,0 0,0 0,-1-2,0 0,-1 0,0-2,0 1,-1-2,0 0,-1 0,-1-1,0-1,0 0,-2 0,0-1,0 0,1-7,2-19,-2-1,-2 0,-2-1,-2 1,-1-1,-3 0,-1 0,-3-9,-11-147,9 168,6 31,0 0,0 1,0-1,0 0,0 1,1-1,-1 1,0-1,0 0,0 1,0-1,0 0,0 1,0-1,0 1,0-1,-1 0,1 1,0-1,0 0,0 1,0-1,0 0,-1 1,1-1,0 0,0 1,-1-1,1 0,0 1,0-1,-1 0,1 0,0 1,-1-1,1 0,0 0,-1 0,1 0,0 0,-1 1,1-1,-1 0,1 0,0 0,-1 0,1 0,0 0,-1 0,1 0,-1 0,1 0,0 0,-1-1,1 1,0 0,-1 0,1 0,0 0,-1 0,1-1,0 1,-12 195,12-149,1 283,-2-312,1 0,0 1,1-1,1 0,1 0,1 0,0-1,1 1,0-1,2 0,0 0,1-1,0 0,1 0,4 3,-10-15,1 0,1 0,-1 0,0 0,1-1,-1 0,1 0,0 0,-1 0,1-1,0 0,0 0,0 0,0-1,0 0,0 0,0 0,0 0,0-1,0 0,0 0,0 0,0 0,0-1,-1 0,1 0,0 0,-1-1,0 0,0 1,0-1,0-1,0 1,0-1,-1 1,0-1,2-2,14-17</inkml:trace>
  <inkml:trace contextRef="#ctx0" brushRef="#br0" timeOffset="5113.972">3649 82,'0'-1,"0"0,0 0,-1 1,1-1,0 0,0 0,0 0,1 0,-1 1,0-1,0 0,0 0,0 0,1 1,-1-1,0 0,1 0,-1 1,1-1,-1 0,1 1,-1-1,1 1,-1-1,1 0,0 1,-1-1,1 1,0 0,-1-1,1 1,0-1,0 1,-1 0,1 0,0-1,0 1,0 0,-1 0,1 0,0 0,0 0,0 0,-1 0,1 0,0 0,0 1,0-1,-1 0,2 1,1 1,0 2,0-1,0 0,0 1,-1-1,1 1,-1 0,0-1,0 1,0 0,0 1,-1-1,0 0,0 0,0 1,0-1,-1 0,0 1,1-1,-2 1,1-1,-1 4,-2 15,-1 0,0 0,-2 0,-1 0,-1-1,-1 0,0-1,-2 0,0 0,-2-1,-3 3,-36 69,42-70</inkml:trace>
  <inkml:trace contextRef="#ctx0" brushRef="#br0" timeOffset="5738.875">3662 121,'-37'-11,"37"11,-1 0,1 0,-1 0,1 0,-1 0,0 0,1-1,-1 1,1 0,-1 0,1 0,-1-1,1 1,-1 0,1-1,-1 1,1 0,-1-1,1 1,0-1,-1 1,1-1,0 1,-1-1,1 1,0-1,-1 1,1-1,0 1,0-1,0 1,0-1,-1 0,1 1,0-1,0 1,0-1,0 1,0-1,1 0,-1 1,0-1,0 1,0-1,0 1,1-1,-1 1,0-1,0 1,1-1,-1 1,0-1,1 1,-1-1,1 1,-1-1,0 1,1 0,6-4,0 1,1 1,-1 0,1 0,-1 0,1 1,0 0,0 0,-1 1,1 0,0 0,0 1,-1 0,4 1,-5-1,0 1,0-1,0 1,0 0,-1 1,1 0,0 0,-1 0,0 0,0 1,0 0,0 0,-1 0,1 0,-1 1,0 0,0 0,-1 0,0 0,0 1,0-1,0 1,-1 0,0-1,0 1,0 0,-1 0,0 1,0-1,-1 0,0 0,0 0,0 1,-1-1,0 0,0 0,0 0,-1 1,-7 14,-2 0,0 0,-1-1,-1 0,-1-2,-1 1,0-2,-2 0,1-1,-2 0,0-1,-20 11,25-16,-21 17</inkml:trace>
  <inkml:trace contextRef="#ctx0" brushRef="#br0" timeOffset="6337.262">4024 816,'-7'7,"0"-1,1 1,0 0,0 1,1-1,0 1,0 0,1 1,0-1,0 2,3-9,1 1,0-1,-1 1,1-1,0 1,0-1,0 1,0-1,1 1,-1-1,0 1,1-1,-1 1,0-1,1 0,0 1,-1-1,1 0,0 1,0-1,0 0,0 0,0 0,0 1,0-1,0 0,0 0,0-1,1 1,-1 0,0 0,1-1,-1 1,0-1,1 1,-1-1,1 1,1-1,59 6,-54-6,0-1,0 0,0 0,0-1,0 0,0 0,-1-1,1 0,-1 0,0-1,0 0,0 0,0-1,0 0,-1 0,0 0,0-1,-1 0,0 0,0 0,0-1,0 0,-1-1,-3 5,0 0,-1 0,1 0,-1-1,1 1,-1 0,0 0,0 0,-1-1,1 1,-1 0,0 0,0 0,0 0,0-1,0 2,0-1,-1 0,0 0,1 0,-1 1,0-1,0 1,-1-1,1 1,0 0,-1 0,1 0,-1 0,0 0,0 1,0-1,-1 0,-4-2,0 1,0-1,0 1,0 1,0-1,0 1,-1 1,1 0,-1 0,0 1,1 0,-3 0,5 1,1-1,0 1,-1 0,1 1,0-1,0 1,-1 0,1 1,1-1,-1 1,0 0,1 0,-1 0,1 1,0-1,0 1,0 0,1 0,0 1,-1-1,1 1,1-1,-1 1,1 0,0 0,0 0,0 1,1-1,-1 0,1 1,1-1,-1 0,1 3,1-5,0-1,1 1,-1 0,1-1,0 1,0-1,0 0,0 0,0 1,0-1,1-1,-1 1,0 0,1-1,0 1,-1-1,1 0,0 1,0-1,0-1,0 1,-1 0,1-1,0 1,0-1,3 0,27 3</inkml:trace>
  <inkml:trace contextRef="#ctx0" brushRef="#br0" timeOffset="6616.108">4237 535,'-16'-2,"-5"1,4 6,8 4,13 5,13 5,3-1</inkml:trace>
  <inkml:trace contextRef="#ctx0" brushRef="#br0" timeOffset="6885.552">4372 977,'2'14,"5"4,11-1,11-5,13-10,9-12,8-10,-6-3</inkml:trace>
  <inkml:trace contextRef="#ctx0" brushRef="#br0" timeOffset="6886.552">5066 777,'20'0,"19"-2,14-2,11-1,6-3,3 1,-2 1,-9 1,-10 2,-14 2</inkml:trace>
  <inkml:trace contextRef="#ctx0" brushRef="#br0" timeOffset="7080.604">5293 937,'18'2,"16"1,12-2,11-4,6-1,2-3,-3 1,-5 0,-9 3,-7-2,-10 1</inkml:trace>
  <inkml:trace contextRef="#ctx0" brushRef="#br0" timeOffset="7381.576">5748 469,'-3'3,"0"1,0 0,0 0,0 1,1-1,-1 0,1 1,1 0,-1-1,1 1,-1 0,1 0,1 0,-1 0,1 0,-1 0,2-1,-1 1,0 0,1 0,0 0,0 0,0 0,1 0,0-1,0 1,0-1,0 1,1-1,0 0,-1 0,2 1,12 10,1-1,1 0,0-2,0 0,2-1,-1 0,1-2,0 0,21 5,-13-3,3 1,-15-7,0 0,-1 1,0 1,-1 0,1 1,-1 0,-1 1,0 1,0 0,-1 1,0 0,2 4,-12-12,-1 0,1 0,-1-1,0 1,1 0,-2 0,1 0,0 1,0-1,-1 0,0 0,0 0,0 0,0 1,0-1,0 0,-1 0,0 0,0 0,1 0,-2 0,1 0,0 0,-1 0,1 0,-1-1,0 1,0 0,0-1,-1 2,-79 63,14-28,0-4,-33 11,32-16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0:04.8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172 820,'-12'6,"0"1,1 0,0 0,0 1,0 1,1-1,1 2,-1-1,2 2,-1-1,1 1,1 0,0 1,0-1,2 1,-1 1,1-1,1 1,-2 10,5-18,0 0,1 0,0 0,0 0,0 0,1 0,-1 0,1 0,0 0,1 0,-1 0,1 0,0-1,0 1,1-1,-1 1,1-1,0 0,0 0,0 0,1-1,-1 1,1-1,0 1,0-1,0-1,0 1,1 0,-1-1,1 0,3 1,7 2,0-1,0 0,0-1,1-1,-1 0,1-1,-1-1,1 0,-1-1,1-1,-1 0,13-5,10-3,-1-1,-1-2,0-2,20-12,-37 19,0-1,-1-1,0-1,0-1,-1 0,-1-1,0-1,-1-1,0 0,-1-1,1-2,-14 17,0-1,1 1,-1-1,0 0,0 1,0-1,0 0,0 0,0 0,-1 0,1 0,0 0,-1 0,0 0,1 0,-1 0,0 0,0 0,0 0,0 0,-1 0,1 0,0 0,-1 0,0 0,1 0,-1 0,0 1,0-1,0 0,0 0,0 1,0-1,-1 0,1 1,-1-1,1 1,-1 0,0-1,-3 0,0-1,0 1,-1 1,1-1,-1 1,1 0,-1 0,1 1,-1 0,1 0,-1 0,0 0,1 1,-1 0,1 0,-1 0,1 1,0 0,0 0,-1 1,2-1,-1 1,0 0,0 0,1 0,0 1,-1 0,1 0,1 0,-1 0,1 1,-1-1,1 1,0 0,1 0,-1 0,1 0,0 0,1 1,-1-1,1 0,0 1,0-1,1 1,-1 0,2 4,0-2,1 0,0 0,1 0,0 0,0 0,1-1,0 1,0-1,1 0,0-1,0 1,0-1,1 0,0 0,0 0,1-1,0 0,-1-1,2 1,5 2,0-1,-1 0,0-1,1 0,0-1,0-1,1 0,-1-1,0 0,1-1,-1-1,1 0,8-1,-2-4,0 0,0-2,0 0,-1-1,0-1,0-1,-1 0,-1-2,0 0,0 0,-1-2,-1 0,0-1,-1-1,-1 0,0 0,-1-2,-1 1,-1-1,6-15,0-7,-1-2,-2 1,-2-2,-2 0,-2 0,-1 0,-3-1,-2 0,-1 0,-2 0,-4-13,6 42,-1 1,0-1,-1 1,-1-1,0 1,-1 0,0 0,-1 0,-1 1,0 0,0 0,-2 0,0 1,0 0,-1 0,-1 1,9 9,-1 1,1 0,-1 0,1 0,-1 0,1 0,-1 1,0-1,1 0,-1 1,0-1,0 1,1-1,-1 1,0 0,0 0,0 0,1 0,-1 0,0 0,0 1,0-1,1 1,-1-1,0 1,0-1,1 1,-1 0,1 0,-1 0,0 0,1 0,0 0,-1 0,1 1,0-1,0 0,-1 1,1-1,0 1,-30 71,27-34,1 0,3-1,1 1,1 0,3-1,1 1,2-1,1-1,2 0,2 0,1-1,17 29,101 209,-125-260,-5-8,0 1,1-1,0 0,1 1,-1-2,1 1,0 0,1-1,-1 0,1 0,0 0,0 0,1-1,0 0,5 3,-6-7,0-1,0 0,0 0,0 0,0-1,0 0,0 0,-1 0,1 0,-1-1,1 0,-1 0,0 0,0 0,0-1,-1 0,1 1,-1-1,0-1,0 1,0 0,-1-1,1-1,1 2,85-150,-57 94,-24 51,-10 27,2-13,-4 19,1-11,0 0,1 1,1 0,1-1,-1 1,2-1,0 1,1 0,1 4,-2-16,-1 0,1 0,0 1,0-1,0 0,0 0,1 0,-1 0,1 0,-1 0,1-1,-1 1,1 0,0-1,0 1,0-1,0 0,0 0,0 0,0 0,0 0,1 0,-1 0,0-1,1 1,-1-1,0 1,1-1,-1 0,0 0,1 0,1-1,3 0,0 0,0-1,-1 0,1 0,0 0,-1-1,1 0,-1-1,0 1,3-3,3-4,0 1,0-2,-1 0,0 0,-1-1,0 0,-1 0,0-1,-1-1,-1 0,0 0,0 0,-2-1,-5 15,-24 105,23-101,1 0,0 0,0 0,1 0,-1-1,1 1,0 0,0 0,0 0,0 0,1-1,0 1,-1-1,1 1,1-1,-1 1,0-1,1 0,0 0,-1-1,1 1,0 0,1-1,-1 0,0 0,1 1,3 0,-1 0,0-1,1 0,-1 0,1 0,-1-1,1 0,0 0,0-1,-1 1,1-2,0 1,0-1,0 0,-1 0,1-1,-1 0,1 0,-1 0,0-1,1 0,2-2,4-3,-1 0,0-1,0 0,-1-1,0 0,0-1,-2 0,1 0,-1-1,-1-1,10-21,-2-1,-1-1,-2 0,-2-1,-1 0,-2-1,-1 0,-2 0,-2 0,-2-16,4 13,-2-1,-2 0,-2 0,-2 0,-2 1,-1-1,-2 1,-2 1,-13-33,23 70,-1 0,0 0,1 1,-1-1,0 0,0 1,0-1,0 1,-1-1,1 1,-1 0,0 0,1-1,-1 1,0 0,0 1,0-1,-1 0,1 1,0-1,-1 1,1-1,-1 1,1 0,-1 0,1 0,-1 1,0-1,1 0,-1 1,0 0,0 0,0 0,1 0,-1 0,0 0,0 1,-1 0,-1 4,0 0,1 0,-1 0,1 1,0 0,1 0,0 0,0 0,0 1,0-1,1 1,0-1,0 5,-7 30,1 0,3 1,1-1,2 1,2 0,2 0,1-1,3 1,1-1,5 12,-5-23,1-1,1-1,2 1,1-2,13 24,-19-40,1 0,0-1,0 0,1 0,1-1,-1 0,2-1,-1 1,1-2,0 0,0 0,1 0,0-2,0 1,6 1,24 4</inkml:trace>
  <inkml:trace contextRef="#ctx0" brushRef="#br0" timeOffset="329.12">2539 767,'-10'30,"6"-24,2 1,-1 0,1-1,0 1,0 0,0 0,1 0,0 0,1 1,0-1,0 0,0 0,1 0,0 0,1 0,0 4,0-8,0-1,-1 1,1-1,0 1,0-1,1 0,-1 0,0 0,1 0,-1-1,1 1,-1-1,1 1,0-1,0 0,0 0,0 0,-1 0,1-1,0 1,0-1,1 0,-1 0,0 0,0 0,0 0,0-1,0 1,1-1,4-1,0 0,0 0,0-1,0 0,0-1,-1 1,1-1,-1-1,0 1,1-3,-3 3,1 0,-1-1,0 0,-1 0,1-1,-1 1,0-1,-1 0,1 0,-1 0,0 0,-1-1,1 1,-1-1,-1 0,1 0,-1 1,0-1,-1 0,1 0,-2 0,1 0,-1 0,0 0,0 0,0 1,-1-1,0 0,-1 1,0-1,0 1,0 0,0 0,-1 0,0 1,-1-1,1 1,-2-1,3 3,0 1,-1 0,1 0,0 0,-1 0,1 1,-1-1,0 1,1 0,-1 0,0 0,0 1,0-1,1 1,-1 0,0 0,0 0,0 1,0 0,0-1,1 1,-1 0,0 1,1-1,-1 1,1-1,-1 1,1 0,-3 2,-2 2,-1 1,1 0,0 0,1 1,0 0,0 1,1-1,0 1,0 0,-1 4,2-4,1 0,0 0,1 0,0 1,1-1,0 1,0 0,1 0,0 0,0-1,1 4,1-9,-1 1,1-1,0 0,0 0,0 0,0 0,1 0,-1 0,1 0,0 0,0 0,1-1,-1 1,1-1,0 1,0-1,0 0,0 0,0-1,1 1,-1-1,1 1,0-1,-1 0,1-1,4 2,30 6,-1-6</inkml:trace>
  <inkml:trace contextRef="#ctx0" brushRef="#br0" timeOffset="631.843">2873 245,'-14'-7,"-6"1,-3 5,3 9,5 14,7 13,8 11,7 8,4-5</inkml:trace>
  <inkml:trace contextRef="#ctx0" brushRef="#br0" timeOffset="885.165">2859 874,'0'18,"2"13,6 8,8 0,8-5,9-6,10-7,10-10,4-12,0-9,-8-10,-12-2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0:07.7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1,'15'43,"3"1,1-2,14 21,-11-21,8 6,-30-47,0-1,1 1,-1-1,1 1,-1-1,1 0,-1 1,1-1,-1 0,1 1,0-1,-1 0,1 0,-1 1,1-1,0 0,-1 0,1 0,-1 0,1 0,0 0,-1 0,1 0,0 0,-1 0,1 0,-1-1,1 1,0 0,-1 0,1-1,-1 1,1 0,-1-1,1 1,-1 0,1-1,-1 1,1-1,-1 1,1-1,-1 1,0-1,1 1,-1-1,0 1,1-1,-1 1,0-1,0 0,0 1,0-1,1 0,11-38,-11 36,24-133,-18 120,-1 20,2 28,-4 14,-4-34,0 0,1 0,0 0,1 0,1 0,0 0,0-1,1 1,1-1,-1 0,6 7,-9-16,1 0,0 0,0 0,0 0,0-1,0 1,0-1,0 0,1 1,-1-1,0 0,1 0,-1 0,1-1,-1 1,1-1,-1 1,1-1,0 0,-1 0,1 0,-1 0,1-1,-1 1,1 0,-1-1,1 0,-1 0,1 0,-1 0,0 0,1 0,67-53,-63 47,-1-1,0-1,0 1,-1-1,0 0,0-1,-1 1,0-1,-1 1,0-1,-1 0,0 0,0-1,-1 1,0 0,-1-1,-1-3,-3-2,-1 24,0 27,5-27,0 0,0 0,0 0,1 0,1 0,-1-1,1 1,1-1,-1 1,1-1,0 0,1 0,0 0,0 0,1 0,-1-1,1 0,1 0,-1 0,1-1,0 0,0 0,1 0,-1-1,1 0,0 0,0-1,0 0,1 0,-1-1,1 0,0 0,-1 0,1-1,0 0,0-1,1 0,8-3,-1 0,0-1,0 0,0-2,-1 0,0 0,0-2,0 0,-1 0,0-2,-1 0,0 0,0-1,-1 0,-1-1,5-7,-12 15,0 0,-1-1,1 0,-1 0,0 0,0 0,-1 0,0-1,0 1,0-1,0 1,-1-1,0 0,0 0,-1 1,1-1,-1 0,-1 0,1 0,-1 0,0 1,0-1,-1 0,1 1,-1-1,-2-3,3 8,-1 0,1 0,0 0,0 0,-1 0,1 0,0 1,-1-1,1 0,0 1,-1-1,1 1,-1 0,1-1,-1 1,1 0,-1 0,0 0,1 0,-1 0,1 0,-1 1,1-1,-1 0,1 1,-1-1,1 1,0 0,-1-1,1 1,0 0,-1 0,1 0,0 0,0 0,0 0,0 0,0 0,0 0,0 1,0-1,0 0,0 1,1-1,-1 0,1 1,-1-1,1 1,-1-1,1 1,0-1,0 1,0-1,0 1,0-1,0 2,-3 6,1 0,-1 0,2 0,-1 0,1 0,1 1,-1-1,2 0,-1 0,1 0,1 1,-1-1,2 0,-1 0,1-1,1 1,-1-1,1 1,1-1,0 0,0-1,0 1,1-1,0 0,1 0,-1-1,1 0,4 2,0-2,0-1,0-1,0 1,1-2,0 0,0 0,0-1,0-1,0 0,0 0,0-1,0-1,0 0,0-1,0 0,0-1,0 0,7-4,18-8</inkml:trace>
  <inkml:trace contextRef="#ctx0" brushRef="#br0" timeOffset="666.814">1218 14,'129'253,"-129"-253,23 38,-23-37,1 0,0-1,-1 1,1 0,0-1,0 1,-1-1,1 1,0-1,0 0,0 1,0-1,0 0,0 1,-1-1,1 0,0 0,0 0,0 0,0 0,0 0,0 0,0 0,0 0,0 0,0-1,0 1,0 0,-1-1,1 1,0-1,0 1,0-1,0 1,-1-1,1 1,0-1,-1 0,1 1,0-1,-1 0,1 0,0 0,7-12,0 0,-1 0,0-1,-1 1,0-2,-1 1,-1-1,0 1,-1-1,-1 0,0 0,-1-1,3-37,-4 67,-2-1,2 1,-1-1,2 0,-1 1,2-1,0 0,0 0,2 0,-1 0,3 2,-5-12,1 0,0-1,0 1,0-1,0 0,0 0,1 0,-1 0,1 0,-1 0,1 0,0-1,0 1,0-1,0 0,0 0,0 0,0 0,0-1,0 1,0-1,0 0,0 0,0 0,1 0,-1 0,0-1,1 0,85-31,-81 25,1 0,-1 0,0-1,-1 0,0 0,0-1,-1 0,0 0,-1-1,0 0,0 1,-1-2,0 1,-1 0,1-6,-3 44,-1-8,0 0,1 0,2 0,0 0,1 0,1 0,6 16,-9-30,0-1,0 0,0 0,1 0,0 0,0 0,0 0,0-1,1 1,0-1,-1 0,2 0,-1-1,0 1,1-1,0 0,0 0,-1 0,2-1,-1 0,0 0,0 0,1-1,-1 1,1-1,-1 0,1-1,0 0,-1 0,4 0,2-2,1-1,-1 0,0-1,0 0,0-1,0 0,-1 0,0-2,0 1,8-8,8-5</inkml:trace>
  <inkml:trace contextRef="#ctx0" brushRef="#br0" timeOffset="929.114">2194 308,'2'0,"1"-2,0-4,-6 1,-1-1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9:52.3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1 256,'9'3,"10"0,9 0,8-1,7 0,6-1,5 0,3-1,-1 2,-2 1,-2 2,-4 0,-5-1,-8 0,-8-2,-5-1,-8-1</inkml:trace>
  <inkml:trace contextRef="#ctx0" brushRef="#br0" timeOffset="1227.679">1097 30,'4'0,"-1"0,0 1,0-1,1 1,-1 0,0 0,0 0,0 1,0-1,0 0,0 1,-1 0,1 0,0 0,-1 0,1 0,-1 1,0-1,0 1,0-1,0 1,0 0,-1 0,1 0,0 2,14 23,-2-1,-1 2,-2 0,8 27,0 0,-19-55,0-1,0 1,-1-1,1 1,0-1,0 1,0-1,0 1,0-1,0 1,0-1,0 1,1-1,-1 1,0-1,0 1,0-1,1 1,-1-1,0 1,0-1,1 1,-1-1,0 0,1 1,-1-1,0 1,1-1,-1 0,1 0,-1 1,1-1,-1 0,1 0,-1 1,1-1,-1 0,1 0,-1 0,1 0,-1 0,1 0,-1 0,1 0,-1 0,1 0,-1 0,1 0,-1 0,1 0,-1 0,1 0,-1-1,1 1,-1 0,1 0,-1-1,1 1,-1 0,0-1,1 1,-1 0,0-1,1 1,-1-1,0 1,1-1,-1 1,0 0,0-1,17-41,-14 33,9-27,-6 15,1 1,1-1,0 2,2-1,0 1,3-1,-13 18,1 1,-1-1,1 1,-1 0,1-1,0 1,0 0,0-1,0 1,0 0,0 0,0 0,0 0,0 0,1 0,-1 0,0 0,1 0,-1 0,0 1,1-1,-1 1,1-1,-1 1,1-1,0 1,-1 0,1 0,-1 0,1 0,-1 0,1 0,0 0,-1 1,1-1,-1 0,1 1,-1-1,1 1,0 0,1 8,-1-1,0 1,0 0,-1 0,0 0,0 0,-1 0,-1 0,0 3,1 16,0-13,1 0,1-1,0 1,1-1,0 1,1-1,5 12,-7-22,0 0,0 0,0 0,0 0,1 0,0 0,0-1,0 1,0-1,0 0,0 0,1 0,0-1,0 1,-1-1,1 0,1 0,-1 0,0 0,0-1,1 0,-1 0,0 0,1 0,-1-1,1 1,1-1,2-2,0 0,0 0,0-1,-1 0,1 0,-1-1,0 0,0 0,0-1,-1 1,0-2,1 1,-2-1,1 1,-1-2,0 1,0-1,0 1,-1-1,0 0,-1-1,0 1,0-1,0 1,-1-1,0 0,0 0,-1 0,0 0,-1-8,1 4,0-1,-1 1,-1-1,0 0,0 1,-1-1,-1 1,0 0,-1 0,0 0,-1 0,-1 1,-1-3,7 14,0 0,-1-1,1 1,0-1,-1 1,1 0,0-1,-1 1,1-1,0 1,0 0,-1-1,1 1,0-1,0 1,0-1,0 1,0-1,0 1,0-1,0 1,0-1,0 1,0-1,0 1,0-1,0 1,0-1,0 1,0-1,1 1,-1 0,0-1,0 1,1-1,-1 1,0-1,1 1,-1 0,0-1,1 1,-1 0,0-1,1 1,-1 0,1 0,-1-1,1 1,-1 0,1 0,-1 0,0 0,1 0,-1 0,1-1,-1 1,1 0,-1 0,1 0,-1 1,1-1,37 6,-30-4,1-1,107 34,-111-33,0 1,-1-1,1 1,-1 0,0 0,0 1,0-1,0 1,-1 0,0 0,1 0,-1 0,-1 0,1 1,0-1,-1 1,0 0,0 0,-1 0,1 0,0 5,-1 8,-1 0,0 0,-1 1,-1-1,0 0,-2 0,-4 14,7-30,0 0,0 0,1 1,-1-1,0 0,1 0,0 1,0-1,0 0,0 0,0 1,0-1,0 0,1 1,-1-1,1 0,-1 0,1 0,0 0,0 1,0-1,0 0,1-1,-1 1,0 0,1 0,-1 0,1-1,0 1,-1-1,1 1,0-1,2 1,9 2,0-1,1 0,-1-1,1 0,-1-1,1-1,0 0,-1 0,1-2,0 0,11-3,112-30,-75 13</inkml:trace>
  <inkml:trace contextRef="#ctx0" brushRef="#br0" timeOffset="20683.84">469 69,'19'8,"239"141,-253-147,0 1,0 0,-1 0,1 0,-1 1,0 0,0 0,0 0,0 0,-1 0,0 1,0-1,0 1,0 0,-1 0,0 0,0 1,0-1,0 0,-1 1,0-1,0 1,-1-1,0 1,0-1,0 2,-5 7,0 0,-1-1,-1 0,0 0,-1 0,0-1,-1 0,0 0,-1-1,-7 6,6-5,-111 115,65-74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0:11.3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0 294,'21'-2,"15"-1,13 0,10 1,4 0,0 1,-1 3,-5 1,-7 0,-8-1,-6 0,-7-1,-7 0,-4-3,-5-3,-5-1</inkml:trace>
  <inkml:trace contextRef="#ctx0" brushRef="#br0" timeOffset="794.435">415 0,'31'7,"175"108,-183-103,-5-3,0 1,-1 1,0 1,0 0,14 15,-30-26,0 0,0 0,0 0,0 1,0-1,0 0,0 1,0-1,0 1,-1-1,1 1,-1-1,1 1,-1-1,0 1,1 0,-1-1,0 1,0-1,0 1,0 0,-1-1,1 1,0 0,-1-1,1 1,-1-1,1 1,-1-1,0 1,1-1,-1 0,-1 1,-42 38,-3-12,-1-3,-2-1,0-3,-43 12,51-20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0:28.4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35 460,'-7'27,"2"1,1-1,1 1,1 0,2 5,0-30,0 1,0-1,0 1,1-1,-1 0,1 1,0-1,0 0,0 1,1-1,-1 0,1 0,-1 0,1 0,0 0,0-1,1 1,-1 0,0-1,1 0,0 1,-1-1,1 0,0-1,0 1,0 0,0-1,0 0,1 1,-1-1,0 0,1-1,-1 1,0-1,1 1,-1-1,1 0,-1 0,4-1,-2 0,0-1,-1 1,1-1,0 0,-1-1,0 1,1-1,-1 1,0-1,0 0,-1-1,1 1,-1-1,1 0,-1 1,0-2,-1 1,1 0,-1 0,1-1,-1 1,-1-1,1 0,-1 0,0 1,0-1,0 0,0 0,0-3,0 1,-1 0,1 0,-1 0,-1 0,1 0,-1-1,0 1,-1 0,0 0,0 1,0-1,-1 0,0 1,-1-1,1 1,-1 0,0 0,-2-1,4 5,1 0,-1 1,1-1,-1 1,0 0,0 0,0-1,0 1,0 1,0-1,0 0,0 0,0 1,0-1,-1 1,1-1,0 1,0 0,0 0,-1 0,1 0,0 1,0-1,0 1,-1-1,1 1,0 0,0-1,0 1,0 0,0 1,0-1,-1 1,-50 56,48-50,1 0,-1 0,1 0,1 0,0 1,0-1,1 1,0 0,0 0,1 0,0 0,0 0,1 0,1 0,-1 0,2 6,8 11</inkml:trace>
  <inkml:trace contextRef="#ctx0" brushRef="#br0" timeOffset="373.52">543 406,'-11'-4,"1"0,-1 1,0 0,0 0,-1 2,1-1,0 1,-1 1,1 0,-10 1,16 0,-1 0,1 0,0 0,0 0,0 1,0 0,0 0,0 0,0 1,1-1,-1 1,1 0,0 0,0 1,0 0,0-1,1 1,-1 0,1 1,0-1,0 1,0-1,1 1,0 0,0-1,1 0,0 0,0 0,0 1,1-1,0 0,0 0,0 1,0-1,0 0,1 0,0 0,0 0,0 0,0 0,1 0,-1 0,1 0,0 0,0-1,0 1,1-1,1 3,74 67,68 22,-144-93,-1-2,0 0,0 1,0-1,0 0,0 1,0-1,0 0,0 1,0 0,0-1,0 1,0-1,0 1,-1 0,1 0,0 0,-1-1,1 1,0 0,-1 0,1 0,-1 0,1 0,-1 0,0 0,1 0,-1 0,0 0,0 0,0 0,1 0,-1 0,0 1,-1-1,1 0,0 0,0 0,0 0,-1 0,1 0,0 0,-1 0,1 0,-1 0,-6 2,0 0,0-1,0 0,0 0,-1-1,1 0,-1 0,1-1,-1 1,0-2,-8 2,-96-3,98-3,10-1</inkml:trace>
  <inkml:trace contextRef="#ctx0" brushRef="#br0" timeOffset="828.914">1011 513,'-17'0,"-1"1,1 1,0 0,0 1,1 1,-16 5,26-6,-1-1,1 1,0-1,0 2,1-1,-1 1,1 0,-1 0,1 0,0 1,1 0,-1 0,1 0,0 0,0 1,1-1,0 1,0 0,0 1,2-4,0 1,0-1,0 1,0 0,1 0,0-1,0 1,0 0,0 0,0-1,1 1,0 0,-1-1,2 1,-1 0,0-1,1 0,-1 1,1-1,0 0,0 0,0 1,1-2,-1 1,1 0,-1 0,1-1,0 0,0 1,0-1,3 1,5 4,0-1,1 0,0 0,0-1,0-1,1 0,0-1,7 2,-7-2,0-1,0 0,0-1,0 0,0-1,0 0,0-1,0-1,0 0,0 0,0-2,-1 1,0-2,1 0,-2 0,1-1,0 0,-1-1,0 0,-1-1,0-1,0 1,-1-1,0-1,0 0,-1 0,0-1,-1 0,0 0,-1 0,2-7,-2-13,-4 22,-3 26,-2 178,2-193,1 0,0-1,0 1,0 0,0-1,0 1,0 0,0 0,1-1,-1 1,1 0,-1-1,1 1,-1 0,1-1,0 1,0-1,0 1,0-1,0 0,0 1,0-1,0 0,1 0,-1 0,0 0,1 0,-1 0,1 0,-1 0,1 0,0-1,-1 1,1-1,0 1,-1-1,1 0,14 0</inkml:trace>
  <inkml:trace contextRef="#ctx0" brushRef="#br0" timeOffset="1093.668">1505 259,'-14'-5,"-6"2,-2 4,2 6,5 5,7 4,10 0,4-1</inkml:trace>
  <inkml:trace contextRef="#ctx0" brushRef="#br0" timeOffset="1911.946">1786 673,'23'-25,"-1"-1,-1-2,-1 0,-2 0,-1-2,-1 0,-1-1,-2-1,-1 0,-2-1,-1 0,-2 0,-1-1,-1 0,-2 0,-1 0,-3-5,2 32,-1-1,0 1,-1 0,1 0,-2-1,1 1,-1 0,0 0,0 0,-3-5,4 11,1 0,-1 0,0 0,0 0,1 1,-1-1,0 0,0 1,0-1,0 0,1 1,-1-1,0 1,0-1,0 1,0 0,-1-1,1 1,0 0,0 0,0-1,0 1,0 0,0 0,0 0,0 1,0-1,0 0,0 0,0 1,-1-1,1 0,0 1,0-1,1 1,-1-1,0 1,0 0,0-1,0 1,0 0,1 0,-1-1,0 1,0 1,-10 10,0 1,0 0,1 1,1 0,1 1,0 0,0 0,2 1,0 0,-1 5,6-19,-19 54,2 0,3 2,2 0,3 0,1 11,7-59,0 1,0 0,1 0,1 0,0 0,0 0,1 0,1 0,0-1,0 1,1 0,0-1,1 0,0 1,1-2,0 1,0 0,1-1,0 0,1 0,0-1,0 0,1 0,0-1,1 0,3 3,2-4,0-1,0 0,1-1,-1-1,1 0,0-1,0-1,0 0,0-1,0 0,0-1,0-1,0-1,0 0,-1-1,1 0,-1-1,0-1,0 0,-1-1,0 0,0-1,2-2,-10 5,1 0,-1 0,0 0,0-1,0 0,-1 1,0-2,0 1,0 0,-1-1,2-5,-4 10,-1 0,1 0,0 0,-1-1,1 1,-1 0,0 0,1-1,-1 1,0 0,0 0,-1-1,1 1,-1 0,1 0,-1-1,1 1,-1 0,0 0,0 0,0 0,0 0,-1 0,1 0,0 1,-1-1,0 0,1 1,-1-1,0 1,1-1,-1 1,0 0,0 0,0 0,0 0,-1 0,-1 0,-2-2,-1 1,0 0,0 1,0 0,0 0,0 0,-1 1,1 0,0 1,0-1,0 1,0 1,0-1,0 1,0 1,1-1,-1 1,1 0,-1 0,1 1,0 0,0 0,1 1,-1-1,1 1,0 0,0 1,-2 3,6-8,0 1,0 0,0 0,0 0,0-1,1 1,-1 0,0 0,1 0,0 0,-1 0,1 0,0 0,0 0,0 0,1 0,-1 1,0-1,1 0,-1-1,1 1,0 0,-1 0,1 0,0 0,0 0,0-1,1 1,-1 0,0-1,0 1,1-1,-1 0,1 1,0-1,-1 0,1 0,1 1,76 25,43-38,-121 11,0-1,0 1,0-1,0 1,0-1,0 1,0 0,0 0,0-1,0 1,0 0,0 0,0 0,0 0,0 0,0 0,1 0,-1 1,0-1,0 0,0 1,0-1,0 0,0 1,0-1,-1 1,1 0,0-1,0 1,0 0,0-1,-1 1,1 0,0 0,-1 0,1 0,-1-1,1 1,-1 0,1 0,-1 0,1 0,-1 0,0 0,0 0,0 1,1-1,-1 0,0 5,0-1,1 1,0-1,0 0,0 1,1-1,0 0,0 0,0 0,0 0,1 0,0-1,0 1,0-1,1 0,-1 0,1 0,0 0,0-1,0 1,5 2,-1-3,0 0,0 0,0 0,0-1,1 0,-1-1,1 0,-1-1,1 1,-1-1,1-1,-1 0,1 0,-1-1,1 0,-1 0,0-1,0 0,0 0,0-1,-1 0,0 0,1-1,-2 0,1 0,0-1,-1 0,0 0,0 0,-1-1,0 0,2-4,8-19,-1-1,-2-1,-1 0,-1 0,-2-1,-2 0,-1 0,1-31,-2 31,51-391,-53 390,-7 28,-4 20,8-12,-91 219,71-164,4-12,-13 32,3 0,3 2,-9 64,31-73,2-68,0 0,0 0,1 0,-1-1,1 1,-1 0,1 0,0-1,0 1,-1 0,1-1,1 1,-1-1,0 1,0-1,0 1,1-1,-1 0,1 0,-1 0,1 0,-1 0,1 0,-1 0,1 0,0-1,0 1,-1 0,1-1,0 0,0 1,0-1,0 0,0 0,5-1,-1 0,0-1,0 1,0-1,0 0,0-1,-1 0,1 1,-1-2,1 1,-1-1,0 0,-1 0,1 0,-1 0,1-1,0-2,23-26</inkml:trace>
  <inkml:trace contextRef="#ctx0" brushRef="#br0" timeOffset="2188.207">2494 286,'7'-7,"18"-2,23 0,19 2,15 2,4 2,-12 1</inkml:trace>
  <inkml:trace contextRef="#ctx0" brushRef="#br0" timeOffset="2434.577">2936 634,'-3'12,"-2"1,1 1,1-1,0 1,1 0,1 1,0-1,1 0,0 0,1 0,2 5,-3-17,1 0,0-1,-1 1,1-1,0 1,0-1,0 1,0-1,0 0,1 0,-1 1,0-1,1 0,-1 0,1 0,-1 0,1 0,-1-1,1 1,-1 0,1-1,0 1,-1-1,1 0,0 1,0-1,-1 0,1 0,0 0,-1 0,1-1,0 1,0 0,-1-1,1 1,0-1,-1 1,1-1,-1 0,1 0,-1 0,1 0,-1 0,1 0,-1 0,0 0,0 0,0-1,0 1,0 0,0-1,0 1,0-1,0 0,0 1,-1-1,6-8,-1-1,0 0,0 0,-1 0,-1 0,0 0,0-1,-1 0,-1 0,0 1,0-1,-1 0,-1 0,0 0,-1 0,-2-9,4 19,-1 0,0 0,1 0,-1-1,0 1,0 0,-1 0,1 0,0 0,0 1,-1-1,1 0,-1 0,0 1,0-1,1 1,-1 0,0-1,0 1,0 0,0 0,0 0,-1 0,1 1,0-1,0 1,0-1,-1 1,1 0,0-1,-1 1,1 1,0-1,-1 0,1 0,0 1,0-1,-1 1,1 0,0 0,0 0,0 0,0 0,0 0,0 0,0 1,0-1,1 1,-1-1,1 1,-1 0,0 1,-1 0,-1 1,1-1,0 1,1 0,-1 0,1 0,-1 0,1 1,0-1,1 0,-1 1,1 0,0-1,0 1,0 0,1-1,0 1,0 0,0 0,0-1,1 1,0 0,0 0,0-1,0 1,1-1,0 1,0-1,0 0,0 0,1 0,0 0,-1 0,1 0,1 0,20 23</inkml:trace>
  <inkml:trace contextRef="#ctx0" brushRef="#br0" timeOffset="2720">3176 713,'0'-13,"0"-24,1 0,1 0,2 0,3-3,-8 39,1 0,0-1,0 1,0 0,0-1,0 1,0 0,0-1,0 1,0-1,1 1,-1 0,0 0,1-1,-1 1,1 0,0 0,-1-1,1 1,0 0,0 0,0 0,-1 0,1 0,0 0,1 0,-1 1,0-1,0 0,0 0,0 1,0-1,1 1,-1-1,0 1,1 0,-1-1,0 1,1 0,-1 0,0 0,1 0,-1 0,0 0,1 0,-1 0,0 1,1-1,-1 0,1 1,103 79,-71-58,-21-16,-2 1,1 1,-1 0,0 1,-1 0,0 1,0 0,5 7,-13-13,-1-1,1 1,-1-1,0 1,-1-1,1 1,0 0,-1-1,0 1,0 0,0 0,0-1,-1 1,0 0,1-1,-1 1,0-1,-1 1,1-1,-1 1,1-1,-1 0,0 0,0 0,-1 0,1 0,0 0,-4 2,-17 34,22-38,1 0,0 0,-1 0,1 0,0 0,0 0,0 0,0 0,0 0,0 0,0 0,0 0,0 0,0 0,0 0,1 0,-1 0,0 0,1 0,-1 0,1 0,-1 0,1-1,-1 1,1 0,0 0,0 0,-1-1,1 1,0 0,0-1,0 1,-1-1,1 1,0-1,0 1,0-1,0 1,0-1,0 0,1 0,46 9,-7-8,-1-2,0-2,1-1,-1-2,-1-2,1-2,-1-1,16-8,24-13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0:27.5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0 200,'20'7,"19"2,13 0,10-2,5 0,1-1,-5-1,-8-2,-13-2</inkml:trace>
  <inkml:trace contextRef="#ctx0" brushRef="#br0" timeOffset="1">94 454,'16'2,"19"1,16 0,15 0,8-4,-7-1</inkml:trace>
  <inkml:trace contextRef="#ctx0" brushRef="#br0" timeOffset="176.041">455 0,'13'4,"12"7,11 7,8 9,3 7,1 9,-4 7,-9 4,-10 5,-12 2,-15-2,-16 0,-17-7,-11-5,-4-6,-2-5,5-7,10-8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0:23.8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68 482,'-5'18,"-1"13,0 8,2 4,1-1,1-2,3-7,1-5,1-9</inkml:trace>
  <inkml:trace contextRef="#ctx0" brushRef="#br0" timeOffset="476.084">1 308,'26'12,"1"-1,0-1,1-2,21 4,71 24,-111-32,0-1,0 1,0 1,0-1,-1 1,0 1,0 0,0 0,-1 1,0-1,0 2,0-1,-1 1,-1 0,1 0,-1 0,0 1,-1 0,0 0,-1 0,0 0,0 1,-1-1,0 1,0 0,-1 3,-22 149,21-161,-1 0,1 0,-1-1,1 1,-1 0,1 0,0 0,-1-1,1 1,0 0,-1 0,1 0,0 0,0 0,0 0,0 0,0 0,0 0,0-1,0 1,0 0,0 0,1 0,-1 0,0 0,1 0,-1 0,0-1,1 1,-1 0,1 0,-1-1,1 1,0 0,-1-1,1 1,0 0,-1-1,1 1,0-1,0 1,0-1,-1 1,1-1,0 0,0 0,0 1,0-1,0 0,0 0,0 0,0 0,8-5,1 0,-1 0,0-1,0-1,0 0,-1 0,0 0,-1-1,1-1,-2 1,1-1,0-1,3-4,-1-1,0 1,-1-2,-1 1,0-1,-1 0,1-5,-12 36,1 0,1 0,1 1,0-1,1 1,0-1,1 1,1-1,1 0,0 1,1-1,0 0,0-11,-1 0,1-1,-1 1,1-1,0 0,0 0,0 0,1 0,-1 0,1-1,0 1,-1-1,1 0,0 0,0-1,0 1,1-1,-1 0,0 0,0 0,1-1,-1 1,1-1,-1 0,0 0,1-1,-1 1,0-1,1 0,-1 0,0-1,0 1,1-1,24-9</inkml:trace>
  <inkml:trace contextRef="#ctx0" brushRef="#br0" timeOffset="783.294">816 522,'-3'12,"0"1,1-1,0 1,1-1,0 1,1-1,0 1,1 0,1-1,0 1,0-1,2 1,-1-1,1 0,1-1,0 1,1-1,0 0,1 0,0-1,1 1,0-2,0 1,1-1,0 0,1-1,0 0,0-1,1 0,0-1,0 0,0 0,6 1,-14-6,0 0,1 0,-1 0,0-1,0 1,0-1,1 0,-1 0,0 0,0 0,1 0,-1-1,0 1,0-1,0 0,1 0,-1 0,0-1,-1 1,1-1,0 0,0 1,-1-1,1 0,-1-1,1 1,-1 0,0-1,0 1,0-1,0 0,-1 1,2-2,3-13,-1 1,0-1,-1 0,0 0,-2-1,0 1,-1 0,-1-1,0-4,1-22,-1 31,0 1,-1 0,1 0,1 0,0 1,1-1,0 0,1 1,0-1,1 1,0 0,1 0,0 0,0 1,1 0,1 0,0 0,3-2,12-6</inkml:trace>
  <inkml:trace contextRef="#ctx0" brushRef="#br0" timeOffset="1074.12">1712 1,'-18'22,"-13"27,-6 22,-3 22,-2 18,-2 15,-2 12,1 4,2-1,0-4,2-10,2-12,4-17,8-25</inkml:trace>
  <inkml:trace contextRef="#ctx0" brushRef="#br0" timeOffset="1974.533">1806 241,'2'20,"-51"197,-30 92,75-287,15-33,11-31,-12 22,0 0,1 1,1 1,1-1,6-5,-18 22,1 1,-1-1,0 0,0 1,1-1,-1 1,1-1,0 1,-1 0,1 0,0-1,0 1,0 0,-1 1,1-1,0 0,0 0,0 1,1 0,-1-1,0 1,0 0,0 0,0 0,0 0,0 0,0 0,0 1,0-1,0 1,0-1,0 1,0 0,0 0,0 0,0 0,0 0,-1 0,1 1,0-1,-1 1,1-1,-1 1,0-1,1 1,-1 0,0 0,6 10,-1 2,0-1,0 1,-2-1,0 2,0-1,-1 0,-1 1,0-1,-1 1,-1-1,0 1,-1 0,-1 2,0-8,0 0,0 0,-1 0,0-1,-1 1,1-1,-2 1,1-1,-1-1,0 1,-5 5,8-11,0 1,0-1,0 0,-1 0,1 0,-1 0,1 0,-1 0,1 0,-1-1,0 1,0-1,0 0,0 0,0 0,0 0,0-1,0 1,-1-1,1 0,0 0,0 0,0 0,0 0,-1-1,1 0,0 1,0-1,0 0,0 0,0-1,1 1,-1-1,0 1,0-1,-1-1,1 1,-1-1,0 0,1 0,0 0,-1 0,1 0,1-1,-1 0,0 1,1-1,0 0,0 0,0 0,0-1,1 1,-1 0,1-1,0 1,0-1,1 1,0-1,-1 1,2-1,-1 1,0-1,1 0,0 1,0 0,0-1,1 1,-1 0,1-1,0 1,1-1,9-5,-1 1,2 1,0 0,0 1,0 0,1 1,-1 0,2 1,-1 1,0 0,1 1,7 0,0-2,-3-1,0 2,1 1,-1 0,1 1,-1 2,4 0,-20 1,0 0,-1 1,1-1,0 1,-1 0,1 0,-1 0,0 0,0 0,0 1,0-1,0 1,0-1,0 1,-1 0,0 0,1-1,-1 1,0 0,0 0,-1 0,1 0,-1 0,1 1,-1-1,0 0,0 0,0 0,-1 0,1 0,-1 0,1 0,-1 0,0 0,0 0,-2 2,2 9,0-8,2 87,-1-89,1-1,0 0,0 1,0-1,0 0,1 0,-1 0,1 0,0 0,0 0,0-1,0 1,0-1,1 1,-1-1,1 0,0 0,-1 0,1 0,0 0,0-1,0 1,1-1,-1 0,0 0,1 0,1 1,0-2,0 1,1 0,-1-1,0 0,0 0,0-1,0 0,0 1,0-2,0 1,0 0,0-1,0 0,-1 0,1-1,-1 1,0-1,1 0,-1 0,0 0,-1-1,1 1,0-1,-1 0,0 0,2-4,3-3,-1-1,0 0,-1 0,-1-1,0 1,-1-1,0 0,0 0,-2-1,0 0,-1-74,-1 88,-1 0,0-1,1 1,-1 0,0-1,1 1,-1 0,0 0,0 0,1 0,-1 0,0 0,0 0,1 0,-1 0,0 0,0 0,0 0,1 0,-1 1,0-1,1 0,-1 1,0-1,1 0,-1 1,0-1,1 1,-1-1,1 1,-1-1,1 1,-1-1,1 1,-1 0,1-1,-1 1,1 0,0-1,-1 1,1 0,0-1,0 1,0 0,-1 0,1-1,0 1,0 0,0 0,0-1,0 1,1 0,-1 0,-5 11,0 0,2 0,-1 1,1-1,1 1,0 0,1 0,1 0,0-1,0 1,1 0,1 0,0 0,1-1,2 6,-2-12,-1-1,1 0,0 0,0-1,1 1,-1-1,1 1,0-1,0 0,1 0,-1-1,5 3,23 12</inkml:trace>
  <inkml:trace contextRef="#ctx0" brushRef="#br0" timeOffset="2783.063">2835 803,'-10'-2,"0"1,0 0,0 0,0 1,-1 1,1-1,0 2,0-1,0 2,0-1,0 1,1 1,-1 0,1 0,0 1,0 0,0 0,1 1,0 0,-4 4,6-4,0 1,0 0,0 0,1 1,0-1,1 1,-1 0,1 0,1 1,0-1,0 1,0 1,2-6,1 0,-1 0,0 0,1 0,0 0,0 0,0 0,1 0,-1 0,1 0,0 0,0 0,0-1,1 1,-1 0,1 0,0-1,0 1,0-1,0 0,1 0,-1 0,1 0,0 0,0 0,0-1,0 1,2 0,7 3,1-1,1 0,-1-1,0-1,1 0,0 0,0-1,0-1,0-1,0 0,-1 0,1-2,0 0,0 0,0-1,-1-1,0 0,1-1,6-3,-4 0,1-1,-1 0,-1-1,0 0,0-1,-1-1,0 0,-1-1,-1-1,0 0,0-1,-2 0,0 0,-1-1,0 0,-1-1,-1 0,-1 0,0-1,1-11,7-35,-3 0,-3 0,-3-1,-2 0,-4-6,1 57,1 2,-1 0,0 0,-1 0,-1 0,1 1,-2-1,0 0,0 1,-1 0,-4-9,7 19,0 0,-1-1,1 1,-1 0,1-1,-1 1,0 0,1 0,-1 1,0-1,0 0,0 0,0 1,0-1,1 1,-1 0,0 0,0-1,0 1,0 0,0 1,0-1,0 0,0 0,0 1,0 0,0-1,0 1,1 0,-1 0,0 0,0 0,1 0,-1 0,1 0,-1 0,1 1,-1-1,1 1,0-1,0 1,0-1,0 1,0 0,-1 0,-15 22,0 0,1 0,1 2,2 0,0 0,2 1,1 1,1-1,1 2,2-1,1 1,-1 15,4-21,0 1,1-1,2 0,0 1,2-1,0 0,2 0,0-1,1 1,10 20,-10-29,0-1,1 0,0 0,1-1,0 0,1-1,1 1,0-2,0 1,1-1,0-1,1 0,0-1,0 0,1-1,0 0,13 4,-21-9,-1 0,1 0,0 0,0-1,1 0,-1 0,0-1,0 1,0-1,1 0,-1-1,0 1,0-1,1 0,-1 0,0-1,0 1,0-1,-1 0,1 0,0-1,-1 0,1 1,-1-2,0 1,2-2,-6 4,1 1,-1-1,0 1,1-1,-1 1,1 0,-1-1,1 1,-1 0,1-1,-1 1,1 0,-1-1,1 1,-1 0,1 0,0 0,-1 0,1-1,-1 1,1 0,0 0,-1 0,1 0,-1 0,1 0,0 1,-1-1,1 0,-1 0,1 0,-1 1,1-1,0 0,-1 0,1 1,-1-1,1 0,-1 1,0-1,1 1,-1-1,1 1,-1-1,0 1,1-1,-1 1,0-1,0 1,1-1,-1 1,0-1,0 1,0 0,0-1,0 1,1-1,-1 1,0 0,0-1,-1 1,1-1,0 1,0 0,0-1,0 1,-1 0,6 13,-4-10,2-1,-1 1,0 0,1-1,-1 0,1 1,0-1,0 0,1 0,-1-1,0 1,1-1,0 0,-1 1,1-2,0 1,0 0,0-1,0 0,1 0,-1 0,0 0,0-1,1 1,-1-1,0 0,1-1,5 1,-1-1,0 0,0 0,0-1,0 0,0-1,0 0,0-1,-1 1,1-2,-1 1,2-3,-4 3,-1-1,0-1,0 1,0-1,0 1,-1-1,0-1,-1 1,1 0,-1-1,0 0,-1 0,1 0,-2 0,1 0,-1 0,0-1,0 0,0 3,-1 1,0-1,0 0,0 1,0-1,-1 1,0-1,0 1,0-1,-1 1,1 0,-1-1,0 1,0 0,0 0,-1 0,0 1,1-1,-1 0,0 1,-1 0,1 0,-1 0,1 0,-1 0,0 1,0 0,0 0,-2-1,2 2,-1-1,1 1,-1 0,0 1,0-1,1 1,-1 0,0 0,0 0,0 1,1 0,-1 0,0 0,1 0,-1 1,1 0,-1 0,1 0,0 0,0 1,0-1,0 1,-1 2,-4 2,1 0,1 1,-1 0,1 0,1 0,-1 1,1 0,1 1,-4 8,5-10,1 0,0 0,1 0,0 1,0-1,0 1,1-1,1 1,-1 4,1-11,1 0,-1 0,0 1,1-1,-1 0,1 0,-1 1,1-1,0 0,0 0,0 0,0 0,1 0,-1 0,0-1,1 1,-1 0,1-1,0 1,0-1,-1 1,1-1,0 0,0 0,0 0,0 0,0 0,1 0,-1 0,0-1,0 1,1-1,-1 0,0 0,0 1,1-2,-1 1,69-17,-37 0</inkml:trace>
  <inkml:trace contextRef="#ctx0" brushRef="#br0" timeOffset="3049.348">3677 455,'-16'-2,"-12"4,-8 3,-2 8,2 7,8 3,9 6,11 2,15 0,6-5</inkml:trace>
  <inkml:trace contextRef="#ctx0" brushRef="#br0" timeOffset="3339.098">3825 1043,'0'16,"0"8,2 1,5-3,9-5,10-8,13-8,12-8,-2-4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8:28.3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371 1,'-23'9,"-21"10,-14 6,-9 1,0 1,5-4,12-7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0:21.0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0 174,'19'21,"0"1,-2 0,0 2,-2 0,0 1,-2 0,-1 1,-1 0,-1 1,-1 1,-2-1,1 10,-4-18,13-50,-11 14,-2-3,2 1,0-1,2 2,0-1,0 1,2 0,0 0,2 1,-1 1,2 0,0 1,9-8,-21 22,0 0,0 0,0 0,0 0,0 0,1 0,-1 0,0 0,1 0,-1 0,0 1,1-1,-1 1,1-1,-1 1,1-1,0 1,-1 0,1 0,-1 0,1 0,-1 0,1 0,0 0,-1 0,1 1,-1-1,1 1,-1-1,1 1,-1-1,1 1,-1 0,0 0,1 0,-1 0,0 0,0 0,0 0,0 0,0 0,0 1,0-1,0 0,0 1,0-1,-1 0,1 1,-1-1,1 1,0 1,17 160,-18-154,0-1,1 0,0 1,1-1,0 0,0 0,0 1,1-2,1 1,-1 0,1-1,1 1,-1-1,1 0,0-1,1 1,-1-1,1 0,1-1,-1 1,1-1,0 0,0-1,0 0,1 0,-1 0,1-1,0 0,0-1,1 0,4 1,-7-3,0 0,0 0,0-1,-1 1,1-1,0-1,0 1,-1-1,1 0,-1 0,1-1,-1 0,0 0,0 0,0 0,-1-1,1 0,-1 0,0 0,0 0,0-1,0 1,-1-1,0 0,0 0,0 0,-1-1,2-3,1-5,-1 0,0-1,0 0,-2 0,0 0,0-1,-2 1,0 0,0 0,-3-10,-1-1,-2-1,0 2,-2-1,-11-23,18 46,1 3,-1 0,1-1,-1 1,1 0,0 0,-1-1,1 1,-1 0,1-1,0 1,-1 0,1-1,0 1,-1-1,1 1,0 0,0-1,0 1,-1-1,1 1,0-1,0 1,0-1,0 1,0-1,0 1,0-1,0 1,0 0,0-1,0 1,0-1,0 1,0-1,0 1,0-1,1 1,-1-1,0 1,0-1,1 1,-1 0,0-1,0 1,1 0,-1-1,0 1,1 0,-1-1,1 1,-1 0,0-1,1 1,-1 0,1 0,-1 0,1 0,-1-1,1 1,-1 0,1 0,-1 0,1 0,-1 0,1 0,0 0,22 11,0 1,0 1,-1 1,18 15,-27-20,-8-6,-1 0,0 0,1 0,-1 0,0 1,-1 0,1 0,-1 0,0 0,1 0,-2 1,1-1,-1 1,1 0,-1 0,-1-1,1 2,-1-1,1 0,-2 0,1 2,-14 145,1-65,11-84,1 0,-1 0,1 0,-1 0,1 0,0 0,0 0,1 0,-1 1,0-1,1 0,0 0,0-1,0 1,0 0,0 0,1 0,-1-1,1 1,0 0,0-1,0 0,0 1,0-1,0 0,0 0,1 0,-1-1,1 1,0 0,10 0,0 0,0-1,0 0,0-1,0-1,0 0,0 0,0-2,-1 1,1-2,-1 0,1 0,-1-1,0 0,3-3,29-12</inkml:trace>
  <inkml:trace contextRef="#ctx0" brushRef="#br0" timeOffset="321.272">1617 294,'2'18,"2"13,1 8,0 2,0-1,-2-6,-1-6,0-8</inkml:trace>
  <inkml:trace contextRef="#ctx0" brushRef="#br0" timeOffset="1528.091">1457 0,'71'8,"-54"-9,0 2,0 0,0 1,0 1,-1 0,1 1,-1 1,0 0,0 1,-1 1,0 1,0 0,0 1,-1 0,-1 1,3 3,-9-2,1 1,-1 0,-1 1,0 0,-1 0,0 0,-1 0,0 1,-2-1,1 1,-1 0,-1 0,-1 7,1-1,2 0,0-1,1 1,0-1,2 0,3 6,-9-23,0-1,0 0,1 1,-1-1,1 0,-1 0,1 0,-1 1,1-1,-1 0,1 0,0 0,0 0,0 0,0 0,0 0,0 0,0 0,0 0,0-1,0 1,0 0,0-1,0 1,1-1,-1 1,0-1,1 0,-1 1,0-1,0 0,1 0,-1 0,0 0,1 0,-1 0,0 0,1-1,-1 1,0 0,1-1,-1 1,0-1,0 1,0-1,0 0,1 1,-1-1,0 0,0 0,0 0,0-1,11-11,0-1,-2-1,1 0,-2 0,0-1,-1 0,-1-1,0 0,-2 0,0 0,2-10,-7 26,0 1,1 0,-1 0,0 0,1 1,-1-1,0 0,1 0,-1 0,0 0,1 0,-1 0,1 0,-1 0,0 0,1 0,-1 0,0 0,1 0,-1 0,1 0,-1 0,0 0,1 0,-1 0,0 0,1-1,-1 1,0 0,1 0,-1 0,0-1,1 1,-1 0,0-1,0 1,0 0,1 0,-1-1,0 1,0 0,0-1,1 1,-1 0,0-1,0 1,0-1,0 1,0 0,0-1,0 1,0 0,0-1,0 1,0-1,0 1,0 0,0-1,0 1,0 0,-1-1,1 1,0 0,0-1,0 1,-1 0,1-1,0 1,-1 0,10 65,-9-56,1 0,0 1,0-1,1 0,0 0,0 0,1 0,0 0,1 0,2 3,-5-10,0 0,0-1,0 1,1 0,-1-1,0 1,1-1,-1 0,1 1,0-1,-1 0,1 0,0 0,0 0,-1 0,1 0,0-1,0 1,0-1,0 1,0-1,0 0,0 0,0 0,0 0,0 0,0 0,0 0,0-1,0 1,0-1,0 1,0-1,0 0,0 0,56-47,-47 33,-1-1,-1-1,0 0,-1 0,-1-1,0 1,-1-2,2-13,-13 143,5-107,1 1,-1-1,1 0,0 1,1-1,-1 0,1 0,-1 0,1 0,1 0,-1 0,0-1,1 1,0-1,0 0,0 1,0-1,0-1,1 1,-1 0,1-1,0 0,-1 1,1-2,0 1,1 0,-1-1,0 0,3 1,7-3,1 0,-1-1,1 0,-1-1,0-1,0 0,-1-1,1 0,-1-1,0-1,0 0,-1-1,0 0,-1-1,1 0,-2-1,1 0,-1-1,6-9,-9 13,0 0,-1-1,0 1,0-1,-1 0,0-1,-1 1,1-1,-2 0,1 0,-1 0,-1 0,0-1,0 1,0-3,-2 12,-1 0,1 1,0-1,0 0,0 0,-1 1,1-1,0 0,-1 0,1 0,0 0,0 1,-1-1,1 0,0 0,-1 0,1 0,0 0,-1 0,1 0,-1 0,1 0,0 0,-1 0,1 0,0 0,-1 0,1 0,0 0,-1 0,1 0,0 0,-1 0,1-1,0 1,-1 0,1 0,0 0,0-1,-1 1,1 0,0 0,0-1,-1 1,1-1,-4 20,1 0,0 1,2-1,0 0,1 1,1-1,0 0,2 3,96 589,-99-561,0-51,0 1,0 0,-1 0,1 0,0 0,0 0,0-1,0 1,-1 0,1 0,0 0,0 0,0 0,-1 0,1 0,0 0,0 0,0 0,-1 0,1 0,0 0,0 0,0 0,-1 0,1 0,0 0,0 0,0 0,-1 0,1 0,0 0,0 0,0 1,0-1,-1 0,1 0,0 0,0 0,0 0,0 1,-1-1,1 0,0 0,0 0,0 0,0 1,0-1,0 0,0 0,0 0,0 1,0-1,0 0,0 0,0 0,0 1,0-1,0 0,0 0,0 0,0 1,-9-20,-9-40,2-2,3 0,0-21,11 67,-8-39,3-1,2 0,2 0,3 0,3 0,2-9,-3 53,0 0,1 0,0 0,1 1,0-1,0 1,1 0,1 0,6-9,-10 16,1-1,0 1,0 0,0 0,0 0,1 0,-1 0,1 1,0 0,0 0,0 0,0 0,0 0,0 1,0 0,0 0,1 0,-1 0,0 1,1 0,-1 0,0 0,1 0,-1 0,1 1,2 1,4 1,0 0,-1 2,0-1,1 1,-1 0,-1 1,1 0,-1 1,0 0,-1 0,0 1,0 0,0 1,-1 0,-1 0,1 0,-1 1,-1 0,0 0,3 8,-7-14,0 1,0-1,-1 1,0 0,1 0,-2-1,1 1,0 0,-1-1,0 1,0 0,0-1,-1 1,1-1,-1 0,0 1,-1-1,1 0,-1 0,1 0,-1-1,0 1,-1-1,-2 3,-5 4,0-1,-1 0,0-1,0 0,-1-1,0-1,-8 3,5-2,-1-1,0-1,-1-1,1 0,-1-1,-16 0,-3-3</inkml:trace>
  <inkml:trace contextRef="#ctx0" brushRef="#br0" timeOffset="2534.027">3288 241,'-4'-5,"-1"0,0 1,0 0,0 0,-1 1,1-1,-1 1,0 0,0 1,0-1,0 1,0 1,0-1,-1 1,1 0,-1 0,1 1,-1 0,1 0,-1 0,1 1,-1 0,1 0,0 1,-1 0,1 0,0 0,0 1,0 0,1 0,-3 3,1 1,0 0,1 0,0 1,0-1,0 1,1 1,0-1,1 1,0 0,0 0,1 0,0 0,1 0,0 1,0-1,1 1,0 0,1-1,0 8,1-13,-1-1,1 0,0 0,0 1,0-1,0 0,0 0,1 0,-1 0,1 0,0-1,0 1,0 0,0-1,1 0,-1 1,1-1,-1 0,1 0,0 0,0-1,0 1,0-1,0 1,0-1,0 0,0 0,0 0,1-1,-1 1,0-1,0 0,1 0,-1 0,0 0,1-1,-1 1,0-1,0 0,1 0,-1 0,0 0,0 0,0-1,1 0,11-6,0-1,-1 0,0-1,0-1,-1 0,0-1,-1 0,-1-1,0 0,0-1,-2 0,1 0,6-16,-16 30,0 0,1 0,-1 0,1 0,-1 0,0 0,1 0,-1 0,1 0,-1 0,0 0,1 0,-1 0,1 0,-1 0,0 1,1-1,-1 0,0 0,1 0,-1 1,0-1,0 0,1 1,-1-1,0 0,0 1,1-1,-1 0,0 1,0-1,0 0,1 1,-1-1,0 0,0 1,0-1,0 1,0-1,0 0,0 1,0-1,0 1,0-1,0 0,0 1,0-1,0 1,0-1,-1 0,1 1,0-1,0 0,0 1,-1-1,1 0,0 1,0-1,-1 0,1 1,0-1,-1 0,1 0,0 7,2 7,0 0,1 0,1 0,0-1,0 1,1-1,1 0,3 4,-6-12,0 0,0 0,1 0,-1-1,1 1,0-1,1 0,-1 0,1-1,0 1,0-1,0 0,0 0,0-1,1 1,-1-1,1 0,-1-1,1 0,0 1,2-1,-5-1,0 0,0 0,-1 0,1 0,0 0,-1-1,1 1,0-1,-1 0,1 0,-1 0,1 0,-1 0,0 0,1-1,-1 1,0-1,0 1,0-1,0 0,0 0,0 0,0 0,-1 0,1-1,-1 1,0 0,1-1,-1 1,0-1,-1 1,1-1,0 0,0-1,1-6,-1 0,1 0,-2 0,1 0,-1 0,-1-1,0 1,-1-6,-42-109,43 124,0 0,1 0,-1-1,0 1,1 0,-1 0,1 0,-1-1,1 1,0 0,-1-1,1 1,0 0,0 0,0-1,0 1,0 0,0-1,0 1,1 0,-1-1,0 1,1 0,-1-1,1 1,-1 0,1 0,0 0,-1 0,1 0,0 0,0 0,0 0,0 0,0 0,0 0,0 0,0 0,0 1,0-1,0 0,1 1,-1-1,0 1,0 0,1-1,-1 1,0 0,1 0,-1 0,1 0,24-3,0 2,-1 0,1 2,0 1,-1 1,15 4,-34-7,-1 1,0 0,0 0,0 0,0 1,0-1,0 1,0 1,-1-1,1 0,-1 1,0 0,1 0,-1 1,-1-1,1 1,0 0,-1-1,0 2,0-1,0 0,0 1,-1-1,1 1,-1 0,-1 0,1 0,0 0,-1 0,0 3,-2 5,0-1,-1 0,0 0,-1-1,-1 1,0 0,0-1,-1 0,-7 10,-19 56,31-76,-1 1,0 0,1-1,0 1,-1 0,1-1,0 1,0 0,0-1,0 1,0 0,0 0,0-1,1 1,-1 0,0-1,1 1,0 0,-1-1,1 1,0-1,0 1,0-1,0 0,0 1,0-1,0 0,0 1,1-1,-1 0,0 0,1 0,-1 0,1-1,-1 1,1 0,-1 0,1-1,0 1,-1-1,1 0,0 1,13 1,0-1,0 0,1-1,-1-1,0 0,0-1,0-1,0 0,12-5,-23 7,63-16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00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368 505,'-13'-3,"0"1,0 1,0-1,0 2,0 0,0 1,0 0,0 1,0 0,0 1,0 0,1 1,0 1,0 0,0 0,0 2,1-1,0 1,0 1,1 0,0 0,0 1,1 1,0-1,1 1,0 1,0 0,1 0,1 0,0 1,0 0,1 0,1 0,0 1,-2 12,5-20,0 0,1 0,0 0,0-1,0 1,0 0,1 0,0 0,0 0,0-1,1 1,-1 0,1-1,0 1,0-1,1 0,0 0,-1 0,1 0,0 0,1 0,-1-1,1 0,0 1,0-1,0-1,0 1,0 0,0-1,1 0,10 3,1-1,-1 0,1-1,0-1,0-1,0 0,0-1,0 0,0-1,0-1,-1-1,1 0,0-1,-1-1,0 0,0-1,-1-1,1 0,-1-1,-1 0,10-9,-10 7,-1-1,0 0,0-1,-1 0,0-1,-2-1,1 1,-2-1,0-1,0 0,-1 0,-1 0,-1-1,0 0,-1 0,-1 0,2-16,-2-5,-1 0,-2-1,-1 1,-3-1,0 1,-3 0,-4-14,5 26,0-1,-2 1,0 1,-2 0,-1 0,0 1,-10-13,20 34,1 1,-1-1,0 1,1 0,-1-1,0 1,0 0,0 0,0 0,-1 0,1-1,0 2,0-1,-1 0,1 0,0 0,-1 0,1 1,-1-1,1 1,-1-1,1 1,-1 0,1-1,-1 1,1 0,-1 0,0 0,1 0,-1 1,1-1,-1 0,1 0,-1 1,1-1,-1 1,1 0,-1-1,1 1,0 0,-1 0,1 0,0 0,0 0,0 0,0 0,-1 0,2 0,-1 1,0-1,0 0,0 1,0-1,1 1,-1-1,1 1,-1-1,1 1,0-1,-1 1,1-1,0 1,0 0,-13 39,1 1,2 0,2 1,2 0,2 1,1 19,3-57,-4 43,2 1,2 0,3-1,1 0,3 1,2-2,2 1,3 1,-8-34,0-1,0 0,2-1,0 1,1-2,0 1,7 6,-13-16,-1-1,1 1,1-1,-1 0,0 0,1 0,0-1,-1 1,1-1,0 0,0 0,0 0,1 0,-1-1,0 0,1 0,-1 0,1 0,-1-1,1 0,-1 0,1 0,-1 0,1-1,-1 1,1-1,-1 0,0-1,1 1,9-8,-1-1,0 0,0 0,-1-1,0-1,-1 0,-1-1,0 0,0 0,-2-1,1 0,-2-1,0 0,-1 0,0 0,-1-1,-1 0,0 0,-1-3,1 4,0-1,-1 0,0 1,-2-1,0-1,0-12,-2 29,1 1,0-1,-1 0,1 1,0-1,-1 1,1-1,0 0,-1 1,1-1,-1 0,1 1,-1-1,1 0,-1 1,1-1,-1 0,1 0,-1 0,1 0,-1 0,1 1,-1-1,1 0,-1 0,1 0,-1 0,0-1,1 1,-1 0,1 0,-1 0,1 0,-1 0,1-1,-1 1,1 0,-1 0,1-1,0 1,-1 0,1-1,-1 1,1-1,0 1,-1 0,1-1,0 1,-1-1,1 1,0-1,0 0,-5 12,2 0,-1 0,2 0,-1 0,2 1,-1-1,2 0,-1 1,1-1,1 1,0-1,1 0,0 1,1-1,0 0,1 0,0-1,0 1,1-1,1 0,0 0,0 0,8 8,28 22,2-6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01.4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2 575,'-2'48,"2"0,3-1,1 1,2-1,3 0,1 0,9 20,11-16,-29-50,0 0,0-1,0 1,0 0,0 0,0-1,0 1,0-1,1 1,-1-1,0 1,0-1,0 0,0 1,1-1,-1 0,0 0,0 0,1 0,-1 0,0 0,0-1,0 1,1 0,-1 0,0-1,0 1,0-1,0 1,0-1,1 0,-1 1,0-1,-1 0,1 0,0 0,0 1,0-1,0 0,-1 0,1 0,0 0,-1 0,1-2,10-16,-1 0,-2-1,0 0,0-1,-2 0,-1 0,-1 0,0-1,0-21,5-108,-20 163,5 8,0 1,1 0,1 0,1 0,1 0,1 13,0-29,0 1,0 0,1-1,0 1,0 0,1-1,0 1,0 0,0-1,0 1,1-1,0 1,0-1,1 0,-1 0,1 0,0 0,0 0,1-1,-1 1,1-1,0 0,1 0,-1-1,1 1,-1-1,1 0,0 0,0 0,0-1,0 0,1 0,-1 0,1 0,1-1,-2-1,1-1,0 1,0-1,0-1,0 1,-1-1,1 0,0 0,-1 0,0-1,0 0,0 0,0-1,0 1,0-1,-1 0,0 0,0 0,0-1,0 0,-1 1,4-6,1-4,-1 0,0 0,0-1,-1 0,-1 0,-1 0,0-1,-1 1,0 1,0-1,-1 1,-1-1,0 1,-1-1,-2-13,-5 39,2 6,1 0,1 1,1-1,0 1,1-1,1 1,1-1,1 4,-1-15,0 1,0 0,1-1,0 1,0-1,1 1,-1-1,1 0,1 0,-1 0,1-1,0 1,1-1,-1 0,1 0,0 0,0-1,0 1,1-1,0-1,-1 1,5 1,-1-2,0 1,0-1,0 0,1-1,-1 0,1-1,0 0,-1-1,1 1,0-2,0 1,-1-2,1 1,-1-1,1-1,-1 1,0-2,0 1,0-1,0-1,-1 1,5-5,-2 2,0-1,0 0,-1-1,-1-1,1 1,-2-1,1-1,-1 0,-1 0,0 0,0-1,-1 0,-1 0,0-1,-1 0,0-1,-3 11,0 1,0-1,0 1,0-1,-1 0,1 1,-1-1,0 0,0 1,0-1,0 0,0 1,-1-1,1 0,-1 1,0-1,0 1,0-1,0 1,0-1,0 1,0 0,-1 0,0-1,1 1,-1 0,0 0,0 0,0 1,0-1,0 0,0 1,-1 0,1-1,0 1,-1 0,1 0,-1 0,1 0,-1 1,0-1,1 1,-1 0,0-1,1 1,-1 0,0 1,-1-1,-1 2,0 0,0 1,0 0,0 0,1 0,-1 0,1 1,0-1,0 1,0 0,1 0,-1 1,1-1,0 1,0 0,1 0,-1-1,1 2,0-1,0 0,1 0,0 1,-1-1,2 1,-1-1,1 1,0-1,0 1,0-1,1 1,0-1,0 1,0-1,1 0,0 1,0-1,1 0,3 9,2-1,0 0,1-1,0 0,0 0,2-1,-1 0,1-1,1 0,0-1,0 0,1-1,0-1,0 0,1 0,0-1,0-1,1-1,-1 0,9 1,-18-3,0 0,0 0,0-1,1 0,-1 0,0 0,1-1,-1 0,1 0,-1 0,0-1,1 0,-1 0,0 0,1 0,-1-1,0 0,0 0,0 0,-1-1,1 0,-1 0,1 0,-1 0,0-1,0 1,0-1,-1 0,1 0,-1-1,0 1,0-1,1-3,3-16,-2 0,-1 0,-1-1,-1 1,-1-1,-2 1,0-1,-1 1,-3-10,-11-74,17 108,-1-1,0 0,0 1,0-1,1 1,-1-1,0 1,1-1,-1 1,0-1,1 1,-1-1,0 1,1-1,-1 1,1 0,-1-1,1 1,-1 0,1-1,0 1,-1 0,1 0,-1 0,1-1,-1 1,1 0,0 0,-1 0,1 0,-1 0,1 0,0 0,-1 0,1 0,-1 0,1 1,0-1,-1 0,1 0,-1 1,1-1,-1 0,1 0,-1 1,1 0,1-1,46 16,0 2,-1 2,24 16,-64-33,0 0,1 1,-1-1,0 2,-1-1,1 1,-1 0,0 0,0 1,-1-1,1 1,-1 1,0-1,-1 1,0 0,0 0,0 0,-1 0,0 1,-1-1,1 4,-1 138,-1-147,-1 0,1 1,-1-1,1 1,0-1,0 0,0 0,0 1,0-1,1 0,-1 0,1 0,-1 0,1 0,0-1,0 1,0 0,0-1,0 0,0 1,0-1,0 0,1 0,-1 0,0 0,1 0,-1-1,1 1,-1-1,1 0,-1 1,1-1,-1 0,1-1,-1 1,0 0,2-1,6 0,0-1,0 0,0-1,-1 1,1-2,-1 0,0 0,8-5,-6 1,1 0,-1-1,0 0,-1-1,0 0,-1-1,0 0,0 0,-1-1,-1 0,0 0,-1-1,0 0,-1 0,0 0,-1-1,1-8,-15 35,4-2,1 0,-1 0,2 0,0 1,0-1,1 1,0 0,1 0,1 0,0 0,0 1,1-1,1 0,0 0,0 1,2-1,0 4,-1-13,0 1,0-1,0 0,1 0,-1 0,1 0,0 0,-1-1,1 1,1-1,-1 0,0 0,0 0,1 0,-1 0,1-1,-1 0,1 1,0-1,0-1,-1 1,2 0,22 1</inkml:trace>
  <inkml:trace contextRef="#ctx0" brushRef="#br0" timeOffset="267.32">1954 255,'-14'-9,"-9"-3,-2 0,0 7,5 9,7 9,11 5,6 1</inkml:trace>
  <inkml:trace contextRef="#ctx0" brushRef="#br0" timeOffset="549.934">2208 0,'-5'17,"0"41,3 0,3 1,6 46,-3-54,27 404,-30-450,-1 19,2 1,0-1,1 0,2 0,1-1,0 1,2-1,0-1,2 1,7 10,-14-29,1 1,0-1,0 0,0 0,0-1,1 0,0 1,-1-1,1-1,0 1,1-1,-1 0,0 0,1 0,-1-1,1 0,-1 0,1 0,0-1,-1 0,1 0,0 0,-1-1,1 1,-1-2,1 1,0-1,10-2,0-1,0 0,0-2,-1 0,0-1,0 0,-1-1,6-5,20-18</inkml:trace>
  <inkml:trace contextRef="#ctx0" brushRef="#br0" timeOffset="839.159">2142 468,'20'-2,"19"-1,17 0,19 1,12 0,6 1,0 1,-7 0,-19-1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55.2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226 310,'-9'23,"-3"21,0 14,5 14,4 7,1 5,2-1,1-3,0-7,0-8,-2-11,-4-12,-3-13,-2-12,-3-13,3-8</inkml:trace>
  <inkml:trace contextRef="#ctx0" brushRef="#br0" timeOffset="254.73">65 230,'-13'-13,"-8"-8,1-2,10 4,18 3,24 4,27-1,23-2,17 1,7 2,-1 4,-9 2,-14 3,-21 4,-21 6,-24 7,-15 1</inkml:trace>
  <inkml:trace contextRef="#ctx0" brushRef="#br0" timeOffset="519.563">79 617,'13'3,"19"0,20-1,16-2,13-3,4-2,-3 0,-9 2,-17 2,-18 3</inkml:trace>
  <inkml:trace contextRef="#ctx0" brushRef="#br0" timeOffset="2759.027">1042 965,'-7'-11,"1"0,-2 1,1 0,-1 0,-1 1,1 0,-2 1,1 0,-5-3,10 9,1-1,0 1,-1 1,0-1,1 0,-1 1,0 0,0 0,1 0,-1 0,0 0,0 1,0 0,0 0,0 0,0 0,0 1,0-1,0 1,0 0,1 1,-1-1,0 0,0 1,1 0,0 0,-1 0,1 0,0 1,0-1,-1 1,-3 5,0 1,1 0,-1 0,2 0,-1 1,1-1,1 1,0 0,0 1,1-1,1 1,-1 0,2-1,-1 1,2 0,-1 0,1 0,1 0,0 0,1 0,0 1,-1-8,0 0,0 0,0 0,1 0,-1 0,1 0,0 0,0-1,1 1,-1-1,1 1,-1-1,1 0,0 0,0 0,1 0,-1-1,0 1,1-1,0 0,-1 0,1 0,0-1,0 1,0-1,0 0,0 0,1 0,-1-1,0 1,0-1,0 0,1 0,-1-1,0 1,0-1,0 0,0 0,0 0,0-1,3-1,5-4,-1-1,0-1,-1 0,0 0,0-1,-1 0,0-1,0 0,-1 0,-1-1,0 0,-1 0,0-1,-1 0,0 0,-1 0,-1 0,0-1,0 0,-2 1,1-9,-1 1,-1 21,0 0,0 0,0 1,0-1,0 0,0 1,0-1,1 0,-1 0,0 1,-1-1,1 0,0 1,0-1,0 0,0 0,0 1,0-1,0 0,0 0,0 1,-1-1,1 0,0 0,0 1,0-1,0 0,-1 0,1 0,0 1,0-1,-1 0,1 0,0 0,0 0,-1 1,1-1,0 0,0 0,-1 0,1 0,0 0,-1 0,1 0,0 0,0 0,-1 0,1 0,0 0,-1 0,1 0,0 0,0 0,-1-1,1 1,0 0,0 0,-1 0,1 0,0 0,0-1,-1 1,1 0,0 0,0 0,0-1,-1 1,1 0,-6 13,1 1,0-1,1 1,0 0,1 0,1 1,0-1,1 1,0-1,2 1,-1-1,4 14,-3-23,0-1,1 0,-1 1,1-1,0 0,0 0,1 0,0 0,-1-1,1 1,0-1,0 1,1-1,-1 0,1 0,0-1,0 1,-1-1,2 1,-1-1,0-1,0 1,2 0,29 8</inkml:trace>
  <inkml:trace contextRef="#ctx0" brushRef="#br0" timeOffset="3239.542">1643 845,'-25'-1,"0"2,0 0,0 2,0 1,-20 6,40-9,-1 1,1 0,-1 0,1 0,0 1,-1 0,1 0,1 0,-1 1,0-1,1 1,0 0,0 1,0-1,0 1,1-1,0 1,0 0,0 0,0 1,1-1,0 0,0 1,1 0,-1-1,1 1,0 3,0-2,1-1,0 0,1 1,0-1,-1 0,2 0,-1 0,1 1,0-2,0 1,1 0,0 0,0-1,0 1,0-1,1 0,0 0,0 0,1-1,-1 1,1-1,0 0,0-1,0 1,1-1,2 2,4 1,0 0,1 0,0-2,0 1,0-2,0 1,1-2,-1 0,1-1,-1 0,14-1,-9-3,0 0,1-1,-1-1,-1-1,1-1,-1 0,0-1,-1-1,0-1,0 0,-1-1,-1 0,1-1,-2-1,0-1,0 0,-2 0,1-1,-2 0,0-1,-1 0,-1-1,0 0,-1 0,1-8,12-45,-4-1,-2-1,-4 0,-3-1,-3 0,-3-17,0 60,1-27,-2 1,-3 0,-9-56,0 82,12 30,-1-1,1 1,-1 0,0 0,1 0,-1 0,1 0,-1 0,0-1,1 1,-1 0,1 1,-1-1,0 0,1 0,-1 0,1 0,-1 0,1 1,-1-1,0 0,1 0,-1 1,1-1,-1 0,1 1,0-1,-1 1,1-1,-1 0,1 1,0-1,-1 1,1-1,0 1,-1 0,1-1,0 1,0-1,0 1,-1-1,1 1,0 0,0-1,0 1,0-1,0 1,0 0,0 0,-10 28,0 0,2 1,2 0,-3 28,4-31,-11 73,3 2,5 0,5 0,7 64,-1-136,1 1,1-1,2 0,1-1,1 0,8 16,-13-34,1 0,1 0,0-1,1 0,0 0,0 0,1-1,0 0,1-1,0 0,0 0,1 0,0-2,0 1,1-1,-1-1,10 4,-13-7,0 1,0-2,0 1,0-1,0 0,0-1,0 1,0-1,0-1,0 1,6-3,21-7</inkml:trace>
  <inkml:trace contextRef="#ctx0" brushRef="#br0" timeOffset="3527.058">1870 390,'-25'-5,"-13"0,-4-1,7 1,16 2,28 3,32 4,32 2,29 1,19 3,6 3,-19 0</inkml:trace>
  <inkml:trace contextRef="#ctx0" brushRef="#br0" timeOffset="3823.265">2338 1059,'-2'4,"1"1,-1-1,1 1,0-1,0 1,0 0,1-1,0 1,-1 0,2 0,-1-1,1 1,-1 0,1-1,1 1,-1-1,0 1,1-1,0 1,0-1,1 0,-1 0,1 0,0 0,0-1,0 1,0-1,1 0,-1 0,1 0,0 0,0 0,0-1,0 0,0 0,1 0,-1 0,6 0,-1 0,1 0,-1-1,1 0,0-1,0 0,-1 0,1-1,0-1,-1 1,1-2,-1 1,0-1,0-1,0 0,0 0,7-4,-10 4,0 0,0 1,-1-2,1 1,-1-1,0 0,0 0,0 0,-1-1,0 1,0-1,0 0,-1 0,0-1,0 1,-1-1,1 1,-1-1,-1 0,1 0,-1 0,-1 0,1 0,-1-6,-1 5,0 0,-1 0,1 1,-2-1,1 1,-1-1,0 1,0 0,-1 0,0 0,-1 1,1-1,-1 1,0 0,-1 0,1 1,-1 0,0 0,-1 0,1 0,-1 1,0 0,0 1,0 0,-1 0,1 0,-1 1,1 0,-1 0,0 1,0 0,1 1,-1-1,0 2,0-1,0 1,0 0,0 0,1 1,-1 0,1 1,-1 0,1 0,0 0,-3 3,6-3,-1 0,1 1,1 0,-1 0,1 0,-1 0,1 0,0 1,1-1,-1 1,1 0,0 0,0 0,0 0,1 0,0 0,0 0,0 0,1 1,-1-1,1 0,1 1,-1-1,1 0,0 0,0 1,0-1,1 0,-1 0,1 0,1 0,-1-1,21 35</inkml:trace>
  <inkml:trace contextRef="#ctx0" brushRef="#br0" timeOffset="4138.295">2846 1220,'-10'-55,"3"-1,2 1,2-1,3 0,2 0,2 1,3-1,5-10,-2 26,-3 53,-1-2,1 0,0 0,0-1,1 0,0-1,1 1,0-1,1-1,-1 0,2 0,-1-1,1 0,0-1,0 0,1-1,9 3,63 38,-80-43,0-1,0 1,-1 0,1 0,-1 1,1-1,-1 1,0-1,0 1,-1 0,1 0,-1 1,0-1,0 0,0 1,0-1,-1 1,0 0,0-1,0 1,-1 0,1 0,-1-1,0 1,-1 0,1 0,-1 0,0-1,-1 5,-37 112,38-118,1-1,1 1,-1-1,0 1,1-1,-1 1,1-1,-1 0,1 1,0-1,0 0,1 1,-1-1,0 0,1 0,-1 0,1 0,-1 0,1-1,0 1,0 0,0-1,0 1,0-1,0 0,1 1,-1-1,0 0,1-1,-1 1,0 0,1-1,1 1,87 5,56-31,-75 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56.3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438 297,'7'7,"9"9,8 11,10 9,5 11,2 6,-3 3,-3 2,-3-1,-2-5,-2-7,-3-9,-1-10,-5-10</inkml:trace>
  <inkml:trace contextRef="#ctx0" brushRef="#br0" timeOffset="263.548">852 297,'-16'0,"-9"7,-6 11,-2 14,1 13,-2 11,1 6,1 2,2-3,1-7,1-11,1-13,5-11</inkml:trace>
  <inkml:trace contextRef="#ctx0" brushRef="#br0" timeOffset="520.89">211 698,'22'-2,"22"-5,21-7,20-5,17-6,10-3,3-2,-7 2,-13 6,-23 7</inkml:trace>
  <inkml:trace contextRef="#ctx0" brushRef="#br0" timeOffset="851.119">879 57,'-28'-12,"-1"2,1 2,-1 0,-1 2,1 1,-1 1,0 2,0 1,0 1,0 2,0 0,0 3,1 0,-11 4,17-2,0 0,0 2,1 0,0 2,1 0,0 1,1 2,0 0,1 1,0 0,2 2,0 0,0 1,2 1,0 0,2 1,-11 20,11-13,1 0,2 1,0 0,2 0,1 1,1 0,2 0,1 1,1 0,2-1,0 1,2-1,2 1,0-1,2 0,1 0,2-1,0 0,3 3,-2-13,1 0,0-1,1 0,1 0,1-1,0-1,1 0,1-1,0-1,1-1,0 0,1-1,0-1,0 0,1-1,1-2,-1 0,1-1,1 0,-1-2,1-1,-1 0,1-2,2 0,2 1,1-1,0-2,-1 0,1-2,-1 0,0-2,0-1,0-1,-1-1,0-1,-1-1,1-1,-2-1,0-1,-1-2,0 1,-1-2,0-1,-2-1,0 0,-1-1,8-13,-9 8,-2-1,-1-1,-1 0,-1-1,-1 0,-2-1,0 0,-2 0,-2-1,0 1,-2-1,-1 0,-1 0,-1 0,-2 0,-1 1,-1-1,-2 1,0 0,-2 1,-1-1,-2 2,-3-7,6 19,0-1,0 1,-2 0,0 1,0 0,-1 1,-1 1,0-1,0 2,-1 0,0 1,-1 0,0 1,-1 1,0 0,0 1,0 1,0 0,-1 1,0 1,0 1,0 0,0 1,0 1,0 1,-8 1,1 2,0 2,1 0,0 1,0 2,0 0,1 1,1 1,-1 2,2 0,0 1,1 0,0 2,1 1,1 0,-15 19,13-13,1 1,1 1,2 0,0 1,2 1,1 0,1 1,1 0,2 0,0 1,2 0,-1 26,3 55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07.8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66 6,'0'-6,"0"23,-3 157,-20 131,11-218,0 3,4 1,2 43,5-128,1 0,-1 1,1-1,0 0,1 1,-1-1,1 0,1 1,-1-1,1 0,0 0,0 0,1 0,0-1,0 1,0-1,1 1,-1-1,1 0,0-1,1 1,-1-1,1 0,0 0,0 0,1 0,-1-1,1 0,-1 0,1-1,0 1,3 0,5-4,1 0,-1 0,0-1,-1-1,1 0,0-1,-1-1,0 0,0-1,0 0,-1-1,0 0,0-1,-1 0,0-1,0 0,-1-1,8-9,8-10,-6 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08.1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 57,'-14'-2,"0"1,10 1,18 3,24 1,25-3,23-6,19-7,10-3,1 1,-10 2,-16 9,-23 8,-24 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08.4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67 1,'-9'22,"-6"20,1 16,2 11,3 11,3 9,5 8,5 6,4 3,2 0,1-5,-3-6,-2-9,-7-14,-5-16,-2-17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08.7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10 271,'-3'-27,"0"8,1 0,1 0,0 0,2 0,0 0,1 0,3-10,-4 24,1 1,0-1,0 1,0-1,1 1,0 0,-1 0,1 0,1 1,-1-1,0 1,1 0,0 0,0 0,0 0,0 0,0 1,0 0,1 0,-1 0,1 1,-1-1,1 1,0 0,0 0,3 0,8 0,1 0,-1 1,0 0,1 2,-1 0,0 0,6 3,-6-2,0 0,0 2,-1 0,0 0,0 1,0 1,-1 1,0 0,0 1,-1 0,0 1,-1 1,0-1,0 2,2 3,-13-11,1-1,0 0,-1 0,0 1,1-1,-1 1,-1-1,1 1,0 0,-1-1,0 1,0-1,0 1,0 0,-1-1,1 1,-1-1,0 1,0-1,0 1,-1-1,1 1,-1-1,0 0,0 0,0 0,0 0,0 0,-1-1,1 1,-1 0,0-1,1 0,-1 0,0 0,-1 0,-1 1,-20 11,0 0,0-2,-1-1,-1-1,0-2,0 0,-1-2,0 0,0-3,-18 1,39-3,10-2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12.5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 92,'0'2,"0"-1,0 1,0-1,0 1,0 0,0-1,0 1,0-1,1 1,-1-1,1 1,-1-1,1 1,-1-1,1 1,0-1,0 1,0-1,0 0,0 0,0 0,0 1,0-1,0 0,1 0,-1 0,0-1,1 1,-1 0,1 0,-1-1,0 1,1-1,0 1,-1-1,1 0,-1 0,1 1,-1-1,1 0,0 0,-1-1,1 1,-1 0,1 0,0-1,2-1,0 0,0-1,-1 0,1 1,-1-1,1 0,-1-1,0 1,0-1,0 1,-1-1,1 0,-1 0,0 0,0 0,0-1,-1 3,0 0,-1 0,1 0,0 0,-1-1,1 1,-1 0,0 0,1-1,-1 1,0 0,-1-1,1 1,0 0,-1 0,1-1,-1 1,0 0,1 0,-1 0,0-1,0 1,-1 0,1 1,0-1,-1 0,1 0,-1 0,1 1,-1-1,-2 0,2 0,0 1,0 0,0 0,0 0,-1 1,1-1,0 0,0 1,-1-1,1 1,-1 0,1 0,0 0,-1 0,1 0,0 1,-1-1,1 1,0-1,-1 1,1 0,0 0,0 0,0 0,0 0,0 1,0-1,0 0,0 1,0 0,1-1,-1 1,0 1,-2 2,0-1,1 1,-1 0,1 0,0 0,1 0,-1 0,1 1,0-1,0 1,1 0,0-1,-1 4,3-4,-1-1,1 1,-1-1,1 0,0 1,1-1,-1 0,1 0,0 0,0 0,0 0,0 0,1 0,-1-1,1 1,0-1,0 0,0 0,1 0,-1 0,1 0,0-1,0 0,0 0,0 0,0 0,0 0,0-1,0 0,1 0,-1 0,1 0,-1-1,0 0,1 0,-1 0,1 0,-1-1,1 1,-1-1,0 0,1-1,-1 1,0-1,0 0,0 0,0 0,0 0,-1-1,1 1,-1-1,1 0,-1 0,0-1,0 1,0 0,-1-1,1 0,-1 0,0 0,0 0,0 0,-1 0,1 0,-1-2,-1 2,1-1,-1 1,-1-1,1 1,-1 0,1-1,-1 1,-1-1,1 1,-1 0,1 0,-1 0,0 0,-1 0,1 0,-1 0,0 0,2 2,-1 1,1-1,-1 0,1 1,-1 0,0-1,1 1,-1 0,0 0,0 0,0 0,0 0,0 0,0 1,0-1,0 1,0-1,0 1,0 0,0 0,-1 0,1 0,0 0,0 0,0 1,0-1,0 1,0-1,0 1,0 0,0 0,0 0,0 0,0 0,1 0,-2 1,0 1,-1-1,1 1,1 0,-1 0,0 0,1 0,-1 0,1 1,0-1,0 1,0-1,0 1,1 0,0 0,0 0,0-1,0 1,0 0,1 0,0 1,0-1,0 0,0 0,0 0,1 0,0 0,0 0,0-1,0 1,1 0,-1 0,1-1,0 1,0-1,0 1,1-1,-1 0,1 0,0 0,0 0,0 0,1-1,4 3,0-2,1 1,0-1,0-1,0 0,0 0,0 0,0-1,0-1,3 0,20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8:28.6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525 0,'-19'0,"-14"2,-11 8,-9 7,-8 9,-4 9,-3 6,2 5,2 1,13-7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13.4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268 227,'2'22,"1"20,0 16,-1 14,0 10,-1 6,-1 0,0-4,0-11,0-10,0-14,0-13,0-15,0-11</inkml:trace>
  <inkml:trace contextRef="#ctx0" brushRef="#br0" timeOffset="390.527">67 93,'-64'-70,"64"69,-1 1,1-1,0 1,-1 0,1-1,0 1,0-1,0 1,0-1,-1 0,1 1,0-1,0 1,0-1,0 1,0-1,0 1,0-1,0 1,1-1,-1 1,0-1,0 1,0-1,0 1,1-1,-1 1,0-1,1 1,-1-1,0 1,1 0,-1-1,0 1,1 0,-1-1,1 1,-1 0,1-1,-1 1,0 0,1 0,-1 0,1-1,0 1,-1 0,1 0,-1 0,1 0,-1 0,1 0,-1 0,34-2,-33 2,72 5,0 4,-1 3,11 6,-52-11,-31-7,62 11,-2 3,1 2,-2 3,0 2,40 23,-87-38,-1 1,0 0,0 1,-1 0,1 1,-2 0,5 6,-11-12,-1-1,0 1,0 0,0 0,0 0,-1 0,1 0,-1 1,0-1,0 0,0 1,0-1,0 1,-1-1,0 1,0-1,0 1,0-1,0 1,-1-1,1 1,-1-1,0 0,0 1,0-1,0 0,-1 1,0-1,-1 2,-7 7,-2 0,1 0,-2-1,1-1,-1 0,-1-1,0 0,0-1,-1-1,0 0,-13 4,-75 29,-2-5,-1-5,-42 4,142-31,15-3,-8 0,19 0</inkml:trace>
  <inkml:trace contextRef="#ctx0" brushRef="#br0" timeOffset="1040.339">174 1123,'-2'-2,"3"1,7 3,8 2,11-1,10 0,5-1,5 0,1-4,-3 0,-7-1,-14 1,-12 0</inkml:trace>
  <inkml:trace contextRef="#ctx0" brushRef="#br0" timeOffset="1949.718">1311 989,'-20'-1,"0"1,0 0,0 2,0 0,0 2,1 0,-1 1,1 1,1 1,-1 0,1 1,0 2,1-1,0 2,0 0,2 1,-2 3,12-10,0 1,1 0,0 0,1 0,-1 1,1-1,1 1,-1 0,1 0,0 0,0 0,1 0,0 0,1 0,-1 7,1-10,1 0,-1 0,1 0,-1-1,1 1,0 0,1 0,-1 0,1-1,-1 1,1-1,0 0,0 1,1-1,-1 0,1 0,-1 0,1 0,0-1,0 1,1-1,-1 0,0 0,1 0,-1 0,1 0,-1-1,1 0,2 1,0-1,-1 0,1 0,0 0,-1-1,1 0,0 0,0 0,-1-1,1 1,0-2,-1 1,1-1,-1 1,1-1,-1-1,0 1,0-1,0 0,0 0,0-1,-1 1,1-1,-1 0,0 0,3-4,2-4,0 1,-1-1,0-1,-1 1,0-2,-1 1,-1 0,0-1,2-12,14-77,-6-1,0-56,-9 96,26-270,-31 325,-2 18,-1-2,-20 150,-2 132,24-280,-6 54,4 1,2-1,3 1,3-1,12 55,-17-110,1 0,-1 1,1-1,1 0,0 0,0 0,0 0,1-1,0 1,1-1,-1 0,2 0,-1-1,1 1,-1-1,2-1,-1 1,1-1,0 0,0 0,0-1,0 0,6 2,4-4,-1-1,1-1,0 0,0-1,0-1,-1-1,1 0,-1-1,0-1,13-5,-1 1,126-38,-137 38,-7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17.2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12,'23'0,"18"0,14-2,12-1,5 0,-3 1,-6 0,-11 3,-16 6,-14 7,-13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17.4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0,'7'14,"11"6,17 0,15-3,16-5,12-7,6-5,4-9,-15-2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19.1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25,'5'-3,"5"-6,2-3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18.0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111 261,'5'15,"-1"0,-1 0,0 1,-1-1,-1 1,0 0,-1 1,1 15,6 514,-2-495,0-56,13-134,-12 75,-2 0,-3 0,-3 0,-3 0,-3 0,-2 1,-3 0,-3 1,-3 0,-2 2,-23-45,5 43,39 53,17 17,-7-3,30 8,1-1,0-2,1-2,0-1,0-3,0-1,6-3,242 8,-258-3,-23 4,-14 1</inkml:trace>
  <inkml:trace contextRef="#ctx0" brushRef="#br0" timeOffset="273.289">57 528,'14'7,"18"2,19 0,22-7,18-5,13-8,6-3,-4-2,-11 2,-21 3</inkml:trace>
  <inkml:trace contextRef="#ctx0" brushRef="#br0" timeOffset="870.743">1100 341,'-35'210,"6"-43,0 66,30-219,5-26,5-36,-1 0,-3-1,-2 0,-2-26,1 3,-3 0,-3 0,-4 0,-2 0,-4 1,-11-33,-1 47,23 57,1 0,0 0,-1 0,1 0,-1 0,1 1,-1-1,1 0,-1 0,1 1,-1-1,1 0,0 0,-1 1,1-1,0 0,-1 1,1-1,0 1,-1-1,1 0,0 1,0-1,0 1,-1-1,1 1,0-1,0 1,0-1,0 1,0-1,0 1,0-1,0 1,0-1,0 1,0-1,0 1,0-1,0 1,0-1,1 1,-1-1,0 0,0 1,1-1,-1 1,0-1,1 1,1 9,1 0,0 0,0-1,1 1,0-1,1 0,0 0,1 0,0-1,0 0,1 0,0 0,0-1,0 0,1-1,7 5,0 0,1-1,0-1,0-1,1 0,0-1,0-1,1 0,-1-1,2-1,-7-2,-1 0,1 0,0-1,0-1,-1 0,1 0,0-1,-1-1,1 0,-1-1,1 0,-1 0,0-1,0-1,-1 0,1 0,-1-1,0-1,-1 1,1-1,-1-1,-1 0,0 0,0-1,0 0,-1 0,3-6,0-4,-1 0,-1-1,-1 0,0-1,1-11,11-31,-19 63,0 0,0 1,0-1,0 0,1 0,-1 0,0 1,0-1,0 0,0 0,1 0,-1 0,0 0,0 1,0-1,1 0,-1 0,0 0,0 0,1 0,-1 0,0 0,0 0,0 0,1 0,-1 0,0 0,0 0,1 0,-1 0,0 0,0 0,1 0,-1 0,0 0,0 0,0-1,1 1,-1 0,0 0,0 0,0 0,1 0,-1-1,0 1,0 0,0 0,0 0,0-1,1 1,-1 0,0 0,0 0,0-1,0 1,0 0,0 0,0-1,0 1,0 0,0 0,0-1,7 25,-6-21,17 97,-4 0,-4 0,-5 1,-6 54,-12 212,12-366,0 0,1 1,-1-1,1 1,-1-1,1 0,0 1,0-1,0 1,0 0,0-1,0 1,0-1,0 1,0-1,1 1,-1-1,1 0,-1 1,1-1,-1 1,1-1,0 0,0 1,-1-1,1 0,0 0,0 0,1 0,-1 0,0 0,0 0,0 0,1 0,-1 0,0-1,1 1,-1-1,0 1,1-1,-1 1,1-1,-1 0,1 1,-1-1,1 0,1 0,38-33,-22 10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20.8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0 173,'84'633,"-72"-302,-14-385,1-122,1-69,-11 1,-15-43,15 191,11 94,1 0,0 0,0 0,0 0,0 0,0 0,0 1,1-1,-1 0,1 1,-1-1,1 1,0 0,-1-1,1 1,0 0,0 0,0 0,0 0,0 0,0 1,0-1,0 0,0 1,0 0,0-1,0 1,1 0,-1 0,0 0,0 1,0-1,0 0,0 1,0-1,2 2,3-2,387 20,-365-19,144 17,-171-18,-1 0,1 0,0 0,-1 0,1 0,0 0,-1 0,1 0,-1 1,1-1,-1 1,1-1,0 1,-1 0,0 0,1-1,-1 1,1 0,-1 0,0 0,0 0,0 1,0-1,0 0,0 1,0-1,0 0,0 1,0-1,-1 1,1-1,0 1,-1-1,0 1,1 0,-1-1,0 1,0-1,0 1,0 0,0-1,0 1,0 0,-1-1,1 1,0-1,-1 1,0-1,0 2,-24 23,-7-2</inkml:trace>
  <inkml:trace contextRef="#ctx0" brushRef="#br0" timeOffset="245.862">39 441,'7'16,"16"5,20-1,23-6,21-13,15-10,10-6,1-6,-7-1,-22 4</inkml:trace>
  <inkml:trace contextRef="#ctx0" brushRef="#br0" timeOffset="849.891">1069 293,'-29'120,"4"0,6 2,1 60,5-53,4-84,4-46,-8-52,-3-81,5 0,6 0,6-26,10-45,-5 177,-5 28,-1 0,0-1,0 1,1-1,-1 1,0 0,1-1,-1 1,0 0,1-1,-1 1,1 0,-1-1,0 1,1 0,-1 0,1 0,-1-1,1 1,-1 0,1 0,-1 0,1 0,-1 0,1 0,-1 0,1 0,-1 0,1 0,-1 0,1 0,-1 0,0 1,1-1,-1 0,1 0,-1 0,1 1,-1-1,0 0,1 1,-1-1,1 0,-1 1,0-1,0 0,1 1,-1-1,0 1,1-1,-1 0,0 1,0-1,0 1,0-1,1 1,-1-1,0 1,0-1,0 1,0-1,0 1,108 206,-107-206,4 10,1 0,0-1,1 1,0-2,0 1,1-1,0 0,1-1,0 0,0 0,1-1,7 5,-13-11,-1 0,0 0,0 0,1-1,-1 0,1 1,-1-1,0 0,1-1,-1 1,0 0,1-1,-1 0,0 0,1 0,-1 0,0 0,0-1,0 0,0 1,0-1,-1 0,1 0,0-1,0 0,55-68,68-199,-126 269,1 0,-1 0,0 1,1-1,-1 0,1 0,-1 1,1-1,-1 0,1 0,0 1,-1-1,1 1,0-1,-1 1,1-1,0 1,0-1,0 1,-1 0,1-1,0 1,0 0,0 0,0-1,0 1,-1 0,1 0,0 0,0 0,0 0,0 0,0 1,0-1,0 0,-1 0,1 1,0-1,0 0,0 1,-1-1,1 1,0-1,0 1,-1-1,1 1,0-1,-1 1,1 0,-1 0,1-1,-1 1,1 0,-1 0,1-1,-1 1,0 0,1 0,-1 0,0 0,0 0,0-1,0 1,0 0,0 0,0 0,0 0,0 0,0 0,0 0,9 36,-1 0,-1 1,-2 0,-2 0,-2 8,2-3,1 26,29 279,-28-318,1-1,2 0,1-1,2 1,0-2,2 0,4 6,-17-33,0 1,0 0,0-1,0 1,0-1,0 1,1-1,-1 1,0 0,0-1,1 1,-1-1,0 1,1-1,-1 1,0-1,1 0,-1 1,1-1,-1 1,1-1,-1 0,1 0,-1 1,1-1,-1 0,1 0,-1 1,1-1,0 0,-1 0,1 0,-1 0,1 0,0 0,-1 0,1 0,-1 0,1 0,0 0,-1 0,1-1,-1 1,1 0,-1 0,1 0,-1-1,1 1,-1 0,1-1,-1 1,1-1,-1 1,1-1,5-9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30.5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3 247,'-2'-4,"14"14,171 183,37 63,244 322,-340-423,-93-123,-32-59,-3 16,-1 1,0 0,0 0,-1 1,0-1,-1 2,0-1,0 1,-2-1,-21-21</inkml:trace>
  <inkml:trace contextRef="#ctx0" brushRef="#br0" timeOffset="452.862">297 1170,'269'142,"-86"-54,115 36,-209-101,-87-23,-1 0,1 0,-1 0,1 0,-1 0,0 0,1-1,-1 1,0 0,1-1,-1 1,0-1,1 0,-1 0,0 1,0-1,0 0,0 0,0 0,0 0,0 0,0 0,0 0,0 0,0-1,-1 1,1 0,0 0,-1-1,1 1,-1 0,0-1,1 1,-1-1,0 1,0 0,0-1,0 1,0-1,0 1,-12-60,-83-162,85 199,0 1,-2 1,-1 0,0 0,-2 1,-1 1,0 1,-1 0,-1 1,-5-3,22 20,0-1,-1 1,1-1,0 1,-1 0,0 0,1 0,-1 0,0 0,1 0,-1 0,0 0,0 1,0-1,0 1,1-1,-1 1,0 0,0 0,0 0,0 0,0 0,0 0,0 0,0 1,0-1,0 1,0-1,1 1,-1 0,0 0,0 0,1 0,-2 0,1 6,0-1,0 1,0-1,1 1,0-1,0 1,1 0,0 0,0-1,1 1,0 0,0-1,0 1,1-1,0 1,1 3,12 27,1-1,2 0,1-2,2 0,1-1,2-1,1-1,20 19,89 122,-112-136</inkml:trace>
  <inkml:trace contextRef="#ctx0" brushRef="#br0" timeOffset="885.523">819 46,'0'-4,"-1"3,1 0,-1 0,1 0,-1 0,1 0,0 0,-1-1,1 1,0 0,0 0,0 0,0-1,0 1,0 0,0 0,0 0,1-1,-1 1,0 0,1 0,-1 0,1 0,-1 0,1 0,-1 0,1 0,0 0,-1 0,1 0,0 0,0 0,0 0,0 1,0-1,0 0,0 1,0-1,0 1,0-1,0 1,0-1,1 1,-1 0,0 0,0-1,0 1,1 0,-1 0,0 0,0 0,0 0,1 1,-1-1,85 72,176 226,-148-162,54 55,8-8,150 120,241 155,-567-458,22 15,-22-14,0-1,0 0,0 0,1 0,-1 0,0 1,1-1,-1 0,0 0,0 0,1 0,-1 0,0 0,1 0,-1 0,0 0,1 0,-1 0,0 0,1 0,-1 0,0 0,0 0,1 0,-1 0,0 0,1-1,-1 1,0 0,0 0,1 0,-1 0,0-1,0 1,1 0,-1 0,0-1,0 1,0 0,1 0,-1-1,0 1,0 0,0 0,0-1,0 1,0 0,0-1,0 1,0 0,0-1,0 1,0 0,0 0,0-1,0 1,0 0,0-1,0 1,0 0,0-1,0 1,0 0,-1 0,1-1,0 1,0 0,0 0,0-1,-1 1,-2-10,0 1,-1-1,-1 1,1 0,-1 0,-1 1,0 0,-5-6,7 8,-23-30</inkml:trace>
  <inkml:trace contextRef="#ctx0" brushRef="#br0" timeOffset="1382.156">1808 1316,'59'55,"2"-2,2-3,3-2,1-4,2-3,69 30,-104-54,1-3,0 0,1-2,0-2,1-1,7-1,-42-7,0-1,0 1,1-1,-1 1,0-1,1 0,-1 0,0 0,1 0,-1 0,0 0,1-1,-1 1,0-1,1 0,-1 1,0-1,0 0,0 0,0-1,0 1,0 0,0-1,0 1,-1-1,1 1,0-1,-1 0,1 0,-1 0,1-2,0-7,-1 0,0-1,-1 1,0-1,-1 1,0 0,0-1,-2 1,1 0,-2 0,1 0,-1 1,-2-3,-20-54,-3 1,-3 2,-3 1,-2 2,-7-5,33 50,7 9,0 0,-1 0,0 1,0 0,-1-1,0 2,0-1,0 1,-6-4,11 8,1 1,-1 0,1 0,-1 0,1 0,-1 0,1 0,-1 0,1 0,-1 0,1 0,-1 0,1 0,-1 0,1 0,-1 0,1 1,0-1,-1 0,1 0,-1 0,1 1,-1-1,1 0,0 1,-1-1,1 0,0 1,-1-1,1 0,0 1,0-1,-1 1,1-1,0 1,0-1,0 0,-1 1,1-1,0 1,0-1,0 1,0-1,0 1,0-1,0 1,0-1,0 1,0-1,0 1,0-1,1 1,-1-1,0 1,0-1,0 0,1 1,-1-1,0 1,0-1,1 1,3 16,1 0,1 0,0 0,2 0,0-1,5 7,0 2,225 405,-227-411,-2 1,0-1,-1 2,-2-1,0 1,-1 0,0 1,-2-1,-1 1,-1 1,-6 34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56.7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 6,'-3'-2,"0"-1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55.6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214 134,'-5'18,"0"20,-1 19,1 16,2 11,1 8,1 3,1-2,0-8,0-15,2-16,1-22,0-16</inkml:trace>
  <inkml:trace contextRef="#ctx0" brushRef="#br0" timeOffset="278.894">1 27,'17'-4,"1"2,-1 0,1 0,-1 2,1 0,0 1,-1 1,8 2,-18-3,68 8,0 4,0 2,-1 4,-2 4,17 8,-75-25,-1 0,0 0,0 1,0 1,-1 0,0 1,8 8,-18-16,0 1,-1-1,1 1,-1 0,1 0,-1 0,1 0,-1 0,0 0,0 0,0 0,0 0,-1 1,1-1,-1 0,1 1,-1-1,0 0,0 1,0-1,0 0,0 1,0-1,-1 0,1 1,-1-1,1 0,-1 0,0 1,0-1,0 0,0 0,-1 0,1 0,0 0,-1-1,0 1,0 1,-80 51,22-30,-2-3,0-3,-11 0,-64 19,101-25,17-3</inkml:trace>
  <inkml:trace contextRef="#ctx0" brushRef="#br0" timeOffset="771.594">1044 748,'-17'-6,"1"0,-1 1,0 0,0 2,0 0,-1 1,1 0,-1 2,1 0,-1 1,1 0,-1 2,1 0,-2 1,3 1,0 0,1 1,-1 1,1 0,0 1,1 0,0 2,1-1,0 2,0 0,1 0,-1 2,8-7,-1 0,0 1,1-1,1 1,-1 1,1-1,0 0,1 1,-1 0,2 0,-1 0,1 0,0 1,1-1,0 0,0 1,1-1,0 1,0-1,1 1,0-1,1 0,0 1,1 3,0-5,1 1,-1-1,1 0,1 0,-1-1,1 1,0-1,1 0,-1 0,1-1,0 1,1-1,-1-1,1 1,0-1,0 0,0-1,1 0,-1 0,1 0,0-1,0 0,7 0,-4 0,0-1,0 0,1-1,-1 0,0-1,0 0,0-1,0 0,0-1,-1 0,1-1,-1 0,0 0,0-1,0 0,0-1,0-1,3-4,-1 0,-1-1,0 0,-1-1,0 0,-1 0,0-1,-1 0,-1-1,0 0,-1 0,1-5,8-30,-2-1,-2 0,-1-11,68-646,-75 696,-5 32,-19 114,6-58,4 0,2 0,4 1,4-1,2 1,4 0,5 7,-8-69,0 1,2-1,0 0,0 0,2-1,0 0,0 1,1-2,1 1,0-1,1 0,0-1,1 0,1-1,0 0,0 0,10 6,30 6,-3-11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55.0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0 802,'18'-4,"-1"1,1 0,0 1,0 1,-1 1,3 1,9-1,572 0,-33 26,-303-34,164-30,33-2,-179 27,337-25,470-124,-565 78,4 22,317 12,-795 49,766-29,335-34,407 60,-442 4,476-10,-316-1,-237 6,232 9,-290 9,844 45,-1573-34,-251-23</inkml:trace>
  <inkml:trace contextRef="#ctx0" brushRef="#br0" timeOffset="292.277">18917 0,'28'30,"1"-1,1-2,1 0,2-3,0 0,2-3,0 0,1-2,1-2,31 9,11 10,0 11,-78-45,1-1,-1 0,0 1,0 0,0-1,-1 1,1-1,0 1,-1 0,1 0,-1-1,1 1,-1 0,0 0,0 0,0 0,0-1,0 1,0 0,0 0,-1 0,1-1,-1 1,1 0,-1 0,1-1,-1 1,0 0,0-1,0 1,0-1,0 1,-1-1,1 0,0 1,0-1,-1 0,1 0,-1 0,1 0,-1 0,0 0,1-1,-1 1,0 0,0-1,1 1,-1-1,0 0,-45 23,0-2,-2-3,0-1,-17 1,15-3,-164 55,189-56,18-3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8:28.91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417 0,'-16'0,"-15"0,-15 5,-13 8,-18 8,-20 11,6-1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59.3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1511 138,'-18'120,"5"1,6 0,5 1,5 0,11 57,54 306,-25-213,2 200,-42 226,-5-387,-16 511,7 233,12-687,8 612,27-202,-11 28,24-132,-12 210,-24-211,19 62,-14-305,5 253,-25 199,-24-296,-28 137,50-239,-4-214,13-242,-5-27,-1-1,1 0,0 1,0-1,0 0,0 0,0 1,0-1,0 1,0-1,0 0,0 1,0-1,0 0,0 1,0-1,0 0,0 1,0-1,0 0,1 0,-1 1,0-1,0 0,0 1,1-1,-1 0,0 0,0 1,0-1,1 0,-1 0,0 0,1 1,-1-1,0 0,0 0,1 0,-1 0,0 0,1 1,-1-1,0 0,1 0,-1 0,0 0,1 0,-1 0,0 0,1 0,-1 0,0 0,1-1,-1 1,0 0,1 0,-1 0,0 0,1 0,-1-1,0 1,0 0,1 0,-1 0,0-1,0 1,1 0,3-9</inkml:trace>
  <inkml:trace contextRef="#ctx0" brushRef="#br0" timeOffset="1437.62">1430 18,'4'-9,"-2"14,-3 18,-20 57,-2-1,-5-1,-3-1,-35 63,35-75,-55 120,100-222,1 1,2 1,1 0,1 2,2 0,2 1,1 1,1 1,-23 27,0 1,0-1,0 1,0 0,1 0,-1 0,1 0,0 0,-1 0,1 0,0 1,0 0,0-1,0 1,0 0,0 0,0 1,1-1,-1 1,0 0,0-1,0 1,1 1,-1-1,0 0,0 1,0 0,1-1,-1 1,0 1,0-1,10 8,0 2,-1-1,0 2,0-1,-1 2,5 8,16 15,-27-30,3 4,0 0,2-1,-1 0,1-1,0 0,0 0,1-1,0 0,8 2,-18-8,0-1,0 1,0-1,0 0,0 1,0-1,0 0,0 0,1 0,-1 0,0 0,0 0,0 0,0 0,0 0,0 0,0 0,0-1,0 1,1-1,-1 1,0-1,0 1,-1-1,1 1,0-1,0 0,0 1,0-1,0 0,-1 0,1 0,0 0,-1 0,1 0,-1 1,1-1,-1-1,1 1,-1 0,0 0,1 0,-1 0,0 0,0-1,0-58,-1 49,-4-25,-1 1,-2 0,-1 1,-2 0,-1 0,-2 2,-1-1,-1 2,-2 0,-1 1,-2 1,-1 0,0 2,-25-21,1 11,45 38,0-1,0 1,1 0,-1-1,0 1,0 0,1-1,-1 1,0 0,1 0,-1 0,1 0,-1-1,1 1,0 0,-1 0,1 0,0 0,-1 0,1 0,0 0,0 0,0 0,0 0,0 0,0 0,0 0,1 0,-1 0,0 0,0 0,1 0,-1 0,0 0,1 0,-1 0,1-1,0 1,-1 0,1 0,0 0,-1-1,2 2,-2-2,10 24</inkml:trace>
  <inkml:trace contextRef="#ctx0" brushRef="#br0" timeOffset="2100.961">160 432,'6'41,"17"109,-3 67,-14 281,-6-489,9 91,-8-97,0 0,0 0,0 0,1 0,-1 0,1-1,-1 1,1-1,0 1,0-1,0 0,0 1,1-1,-1 0,1 0,-1-1,1 1,-1 0,1-1,0 0,0 0,0 0,0 0,0 0,0 0,0-1,0 1,0-1,0 0,2 0,10-2,0-1,0-1,-1 0,1-1,-1 0,0-1,0-1,-1 0,0-1,0-1,-1 1,0-2,-1 0,0 0,4-6,21-22,-8 2</inkml:trace>
  <inkml:trace contextRef="#ctx0" brushRef="#br0" timeOffset="2369.243">0 1127,'18'-7,"20"-9,21-11,20-12,11-9,7-2,-14 6</inkml:trace>
  <inkml:trace contextRef="#ctx0" brushRef="#br0" timeOffset="2619.665">709 1434,'2'28,"3"19,6 14,2 8,2 1,1-2,-3-13</inkml:trace>
  <inkml:trace contextRef="#ctx0" brushRef="#br0" timeOffset="2797.303">588 1355,'4'-11,"0"0,0 0,1 1,0-1,1 1,0 1,1-1,0 1,1 0,-1 1,1 0,1 0,0 0,0 1,0 1,1 0,0 0,0 0,1 2,-1-1,1 1,0 1,0 0,1 0,3 1,-6 0,1 0,-1 1,0 1,1 0,-1 0,1 1,-1 0,1 0,-1 1,0 0,0 1,1 0,-6-1,0-1,0 1,-1 0,1 0,-1 1,1-1,-1 1,0-1,0 1,0 0,0 0,0 1,-1-1,0 0,1 1,-1 0,0-1,-1 1,1 0,-1 0,0 0,0 0,0 0,0 0,-1 0,1 1,-1-1,0 2,-2 7,-1 0,0 0,-1 0,0 0,-1 0,0-1,-1 0,0 0,-1 0,-1-1,0 0,0 0,-1-1,-7 6,-2 3,-1-1,-1 0,0-2,-1 0,-1-2,-1 0,0-1,-18 6,-25 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9:09.3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648 98,'-113'-52,"82"46,1 2,-1 1,0 1,0 1,-12 3,34 1,1-1,0 2,-1-1,1 1,0 1,1-1,-1 1,1 1,0-1,0 1,1 1,0-1,0 1,0 0,1 0,0 1,0-1,1 2,-8 9,1-1,2 1,0 1,0 0,2 0,0 0,2 1,0 0,1 0,1 1,0-1,2 2,-5 180,4-183,-2 10,2-1,2 0,0 1,4 24,0-39,1 0,1 0,0 0,0-1,1 0,1-1,0 1,1-1,10 10,-1 2,-6-8,0-1,2 0,-1-1,2-1,0 0,1-1,0 0,1-1,0-1,0-1,1 0,1-2,-1 0,1-1,0 0,1-2,-1 0,1-2,11 1,-3-4,-1-1,1-1,-1-2,0-1,0-1,-1-1,0-1,0-1,-1-2,0 0,-1-2,-1 0,0-2,3-4,-15 13,-2 0,1-1,-1-1,0 0,-1 0,0 0,0-1,-1 0,0-1,-1 1,0-1,-1-1,0 1,-1-1,0 0,-1 0,2-7,0-28,-1-1,-3 1,-2 0,-1 0,-3 0,-2 0,-2 0,-2 1,-2 1,-8-17,18 47,-2 0,0 0,0 0,-2 1,1 0,-2 0,0 0,-1 1,0 0,-1 1,0 0,-1 1,0 0,-1 0,0 1,-1 1,0 0,-1 1,-9-5,-4 6,0 1,0 1,-1 2,0 1,1 1,-1 1,0 1,1 2,-1 0,1 2,0 1,0 2,1 0,0 2,-6 3,15-5,0-1,0 2,1 0,0 2,0-1,2 2,-1 0,1 0,1 2,0 0,1 0,1 1,0 0,1 1,0 0,1 1,0 3,-3 13,2 0,1 1,1 0,2 1,1 0,2 0,2 0,1 0,2 0,1 0,1 0,8 26,-8-41,2-1,-1 1,2-1,1-1,0 1,1-1,1-1,1 0,1 0,0-1,1 0,0-1,1-1,1 0,0-1,1-1,1 0,0-1,0-1,1 0,11 3,-12-6,0 0,1-2,0 0,0-1,0-1,1 0,-1-1,1-1,-1-1,1-1,-1-1,1 0,-1-1,0-1,0-1,0 0,-1-1,1-1,-2-1,1-1,-1 0,0-1,-1 0,4-5,-2-1,-1-1,-1 0,0-1,-2-1,0 0,-1-1,-1 0,0-1,-2 0,-1-1,0 0,-2 0,3-19,-3 8,-1-1,-2 0,-2 0,-1 0,-2 0,-1 0,-1 1,-2-1,-2-3,3 17,0 0,-1 1,-1-1,0 1,-2 1,0-1,-1 1,-1 1,-1 0,0 0,-1 2,-1-1,0 2,-1 0,-1 0,0 2,-1 0,0 0,0 2,-2 0,1 1,-1 1,0 1,-1 1,0 0,-3 1,6 1,-1 1,0 1,0 0,0 2,0 0,0 1,0 0,0 2,0 0,0 1,1 1,0 0,0 2,0 0,1 0,0 2,0 0,1 1,1 0,-1 1,-6 8,4 2,1 0,1 2,2 0,0 0,1 1,1 1,1-1,2 2,0 0,2 0,1 0,1 0,1 1,1 0,1 15,2-24,0 0,1-1,1 1,1-1,0 1,1-1,1 0,1-1,0 1,1-2,1 1,0-1,1 0,1-1,0 0,1-1,0 0,1 0,1-2,0 0,15 9,26 15,2-3,2-3,1-2,59 18,-101-38,-1 0,1-2,0 0,1-2,-1 0,1 0,-1-2,1 0,0-2,3 0,-11-3,-1-1,1-1,-1 0,0 0,0-1,0 0,-1 0,0-1,-1-1,0 1,0-1,-1-1,0 1,0-1,-1 0,-1-1,1 0,-2 0,13-20,-2-1,-1 0,-1-1,-2 0,-2-1,-1-1,-1 1,-2-1,-2 0,0-18,-4 35,-1 0,0 1,-1-1,-1 1,0-1,-2 1,0 1,-1-1,0 1,-1 0,-1 1,-1 0,0 0,-11-12,-4-1,-1 2,-1 0,-1 1,-1 2,-1 1,-21-11,38 24,-1 0,-1 1,0 0,0 1,0 1,-1 0,0 1,0 1,0 0,0 1,-1 1,0 1,1 0,-1 1,1 1,-1 1,0 0,1 1,0 0,0 2,0 0,-5 3,-5 6,1 1,1 1,0 1,1 1,1 1,0 2,2 0,1 1,0 0,2 2,0 0,2 1,0 1,2 0,1 1,1 0,2 1,1 0,0 1,2-1,2 1,-2 27,7-31,0-1,2 0,0 0,2 0,0 0,2-1,0 0,2 0,1-1,0 0,2 0,0-2,2 1,0-2,1 1,1-2,0 0,2-1,0-1,1-1,0 0,1-2,1 0,0-1,1-1,6 1,2 0,1-1,1-2,0-1,0-2,0-1,1-1,-1-2,1-1,0-2,1-1,-19 0,0 0,0-1,0-1,0-1,-1 0,1 0,-1-2,-1 0,1 0,-1-1,-1-1,1 0,-1-1,-1 0,0-1,0 0,-1 0,-1-2,0 1,-1-1,0 0,1-3,5-12,-2 0,0-2,-2 1,-1-2,-1 1,-2-1,-1 0,-1 0,-2-1,-1-11,-1 19,-2 0,0 1,-1-1,-2 1,0-1,-2 1,0 1,-2-1,0 1,-1 1,-2 0,0 0,-1 1,-1 1,-1 0,0 1,-2 1,0 0,0 1,-12-7,12 10,0 1,0 1,-1 1,-1 0,0 1,0 1,-1 1,0 1,0 0,0 2,-1 0,1 1,-1 2,0 0,0 1,0 1,1 0,-1 2,0 1,-19 5,14-1,1 1,0 1,0 1,1 1,0 1,1 1,1 1,0 1,1 1,1 0,1 2,0 1,2 0,0 1,1 1,1 0,1 1,1 1,1 0,2 1,0 0,1 0,2 2,2-7,0 1,2-1,1 1,0 0,1 0,2 0,0-1,1 1,1 0,1-1,1 1,0-1,2 0,0-1,2 0,0 0,1-1,0 0,2 0,0-1,1-1,1 0,1 1,5-2,0-1,1-1,1 0,0-2,0 0,1-2,0 0,1-2,0 0,0-2,1-1,-1-1,1 0,0-2,0-1,-1-1,1-1,0-2,-1 0,0-1,0-2,0 0,-1-2,0 0,0-2,-1 0,-1-1,0-2,5-4,-9 4,0 0,-1-1,-1 0,-1-1,0-1,-1 0,-1-1,0-1,-1 0,-2 0,0-1,-1 0,0 0,-2-1,-1 0,0 0,-2-1,0 1,-1-1,-1 1,-2-1,-1-8,-1 1,-2 1,-1 0,-1 0,-1 0,-2 1,-1 1,-1-1,-1 2,-1 0,-1 0,-1 2,-5-4,10 13,-1 1,0 0,-1 0,0 2,-1 0,0 0,-1 1,0 1,-1 1,0 0,0 1,-1 0,0 2,0 0,0 1,0 0,-1 1,1 2,-1-1,-4 2,3 2,0 0,0 1,0 1,1 1,-1 0,1 2,1 0,-1 1,1 0,0 2,1 0,0 1,1 0,0 1,-3 5,-3 3,2 0,0 1,1 1,1 1,1 1,2 0,0 1,1 0,2 1,0 1,0 7,2 1,2 0,1 0,1 0,2 0,2 1,1-1,2 1,1-1,3 6,9 48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9:26.3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0 908,'25'1,"0"-1,-1-1,1-2,0 0,-1-1,0-2,0 0,-1-2,0 0,0-2,0 0,-2-2,1 0,10-9,-7 7,-1 0,0-2,-2-1,1 0,-2-2,-1 0,18-22,-35 39,-1 0,0 0,0 0,0 0,0 0,-1 0,1-1,-1 1,1-1,-1 1,0-1,0 1,0-1,0 0,0 1,0-1,-1 0,0 0,1 0,-1 0,0 1,0-1,-1 0,1 0,-1 0,1 1,-1-1,0 0,0 0,0 1,0-1,0 1,-1-1,1 1,-1 0,0-1,0 1,1 0,-3-2,-3 2,1-1,0 1,-1 0,1 1,-1 0,0 0,1 0,-1 1,0 0,1 0,-1 1,0 0,1 0,-1 0,1 1,-1 0,1 0,0 1,-1-1,1 1,1 1,-1-1,0 1,1 0,0 1,0-1,0 1,1 0,-1 0,1 0,0 1,-1 1,2 1,0-1,0 1,0-1,1 1,0 0,0 0,1 0,0 0,1 0,0 0,0 0,0 0,1 0,1 0,-1 0,1 0,0 0,1 0,0-1,0 1,1-1,0 0,0 0,1 0,1 1,3 4,1 0,0 0,1-1,0-1,1 0,0 0,0-1,1-1,0 0,1 0,0-2,14 6,-22-10,-1 0,1 0,-1-1,1 1,-1-1,1-1,0 1,-1-1,1 0,0 0,0 0,-1-1,1 0,0 0,-1-1,1 1,-1-1,0 0,1-1,-1 1,0-1,-1 0,1-1,0 1,-1-1,0 0,1 0,-2 0,1 0,1-3,50-77,-49 71,2-1,0 1,0 0,1 1,0 0,1 0,1 1,0 0,0 1,1 0,0 1,1 0,7-3,-16 10,1 1,0-1,-1 1,1 0,0 0,-1 0,1 0,0 1,0 0,0 0,0 1,0-1,-1 1,1 0,0 0,-1 0,1 1,0 0,-1 0,0 0,1 0,-1 1,0 0,0-1,-1 1,1 1,-1-1,1 1,1 2,5 6,-1 0,-1 1,0 0,-1 0,0 0,-1 1,0 0,-1 0,-1 1,-2-11,-1-1,0 0,1 1,-1-1,-1 0,1 1,0 0,-1-1,0 1,1-1,-2 1,1-1,0 1,-1-1,1 1,-1-1,0 1,0-1,0 1,-1-1,1 0,-1 0,0 0,0 0,0 0,0 0,0 0,-1-1,1 1,-1-1,0 1,0-1,0 0,0 0,0-1,0 1,0-1,-1 1,1-1,-1 0,2-1,-1 0,0 1,1-1,-1-1,1 1,-1 0,0-1,1 1,-1-1,1 0,0 0,-1 0,1 0,0 0,-1-1,1 1,0-1,0 1,0-1,0 0,0 0,1 0,-1 0,0 0,1 0,0 0,-1 0,1-1,0 0,-2-3,0 0,1 0,0 0,0 0,1 0,0 0,0 0,0-1,1 1,0-1,0-4,4-4,1 0,0 0,1 0,1 1,0 0,1 0,1 1,0 0,0 1,1-1,9-6,-6 3,-5 6,39-46,-3-2,-2-2,5-14,-37 55,0 0,-1-1,0 1,-2-2,-1 1,0-1,-2 0,0 0,-1-1,-2 1,0-1,-1 1,-1-4,1 22,0-2,0 1,-1-1,1 0,-1 0,0 0,0 1,-1-1,1 1,-1-1,0 1,0-1,-1 1,1 0,-1 0,-2-2,4 6,-1 0,1 0,-1 0,1 0,-1 0,1 0,-1 1,1-1,-1 0,1 1,-1-1,1 1,0 0,-1-1,1 1,0 0,0 0,-1 0,1 0,0 0,0 0,0 0,0 0,0 0,0 1,0-1,1 0,-1 1,0-1,1 0,-1 1,1-1,0 1,-1-1,1 1,0-1,0 2,-9 26,1 0,1 0,2 1,1 0,1 0,2 0,2 19,0-2,3 1,2-1,2 0,2 0,2-1,2 0,2-1,1-1,3-1,2 0,1-2,8 8,-28-45,2 5,0 0,0 0,2-1,-1 1,1-2,0 1,0-1,1 0,0 0,0-1,1 0,0 0,0-1,0 0,4 0,-8-5,0-1,1-1,-1 1,0-1,0 0,0 0,0 0,-1-1,1 0,-1 0,1 0,-1 0,0-1,0 1,0-1,-1 0,1 0,-1-1,0 1,0-1,-1 1,1-1,-1 0,0 0,0-3,-1 8,96-237,-97 237,0 0,0 0,0 0,1 0,-1 0,0 0,0 0,0 0,1 0,-1 0,0 0,0 0,0 0,1 0,-1 0,0 0,0 0,1 0,-1 0,0 0,0 0,0 0,0 0,1 0,-1-1,0 1,0 0,0 0,0 0,1 0,-1 0,0-1,0 1,0 0,0 0,0 0,0 0,1-1,-1 1,0 0,0 0,0-1,-1 26,1-19,-2 4,2-1,-1 0,1 1,1-1,0 0,0 1,0-1,1 0,1 0,0 0,0 0,1-1,-1 1,2-1,0 0,0 0,0 0,1-1,0 0,0 0,1 0,0-1,0 0,0 0,1-1,0 0,0 0,2 0,81 15,-53-19</inkml:trace>
  <inkml:trace contextRef="#ctx0" brushRef="#br0" timeOffset="228.39">1150 292,'-18'-4,"-8"-4,-3-1,7 1,13 2,25 5,29 2,36 1,27 0,22 0,6-3,-4-1,-18 0,-27-1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9:16.5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897 936,'20'-1,"0"0,1 2,-1 0,0 2,0 0,0 1,2 2,77 10,-84-14,-1 0,1-2,0 0,0-1,0 0,0-1,0-1,-1 0,1-1,-1 0,0-2,0 1,-1-2,0 0,0 0,6-6,9-36,-27 47,-1 1,0 0,1-1,-1 1,0 0,0-1,0 1,0 0,0-1,0 1,0 0,0-1,-1 1,1 0,0-1,-1 1,1 0,-1 0,0-1,1 1,-1 0,0 0,0 0,1 0,-1 0,0 0,0 0,0 0,0 0,0 1,-1-1,1 0,0 1,0-1,0 0,-1 1,1 0,0-1,-1 1,0 0,-1 0,-1 1,1 0,-1 0,1 0,0 1,0-1,0 1,0 0,0 0,0 0,0 0,1 1,-1-1,1 0,-1 1,1 0,0 0,0 0,0 0,1 0,-1 0,1 0,0 0,-1 1,2-1,-1 0,0 1,0 0,-9 36,2 0,2 0,1 0,1 36,2-43,-5 77,4-5,-6 0,-4 0,-4-1,-17 47,0-71,17-58</inkml:trace>
  <inkml:trace contextRef="#ctx0" brushRef="#br0" timeOffset="286.76">990 1498,'23'0,"23"-5,22-6,18-5,12-7,8-5,-3-1,-10-1,-20 5</inkml:trace>
  <inkml:trace contextRef="#ctx0" brushRef="#br0" timeOffset="723.155">2073 829,'-10'17,"0"0,0 1,2 0,0 0,1 1,1 0,1 0,1 1,0-1,0 20,-11 41,-58 193,72-272,0 1,0 0,0-1,0 1,0 0,1 0,-1 0,0 0,1 0,-1-1,1 1,0 0,0 0,0 0,0 0,0 0,0 0,0 0,1 0,-1 0,1 0,0 0,-1 0,1-1,0 1,0 0,0 0,0-1,0 1,0-1,1 1,-1-1,0 1,1-1,0 0,-1 0,1 1,-1-1,1-1,0 1,0 0,0 0,-1 0,1-1,2 1,11-2,0 0,0 0,-1-1,1-1,0-1,-1 0,0-1,0 0,1-2,9-2,9-2,0-2,0-1,-2-1,0-2,15-12,-40 25,0-1,0 0,-1-1,0 1,0-1,0 0,-1 0,0-1,0 1,-1-1,0 0,0 0,0 0,-1 0,0 0,0-1,-1 1,0-1,0-5,-4 3,-4 28,-21 86,4 1,-8 95,26-156,2 0,2 0,2 0,2 0,3 19,3-20</inkml:trace>
  <inkml:trace contextRef="#ctx0" brushRef="#br0" timeOffset="1914.201">3290 829,'-20'79,"-4"0,-3-1,-3-2,-3-1,-4-1,-3-2,-3-2,-41 49,52-80,16-25,9-24,42-79,286-553,-253 527,-68 116,0 0,0 0,0 1,0-1,1 0,-1 0,0 0,0 0,1 0,-1 0,1 0,-1 0,1 0,-1 0,1 0,0 0,-1 0,1-1,0 1,0 0,-1 0,1-1,0 1,0 0,0-1,0 1,0-1,0 1,0-1,0 0,0 1,0-1,1 0,-1 0,0 0,0 0,0 0,0 0,0 0,0 0,0 0,0 0,1-1,-1 1,0 0,0-1,0 1,0-1,0 1,0-1,-1 0,1 1,0-1,0 0,0 1,0-1,-1 0,1 0,0 0,-1 0,1 0,-1 0,1 0,-1 0,1 0,-1 0,0 0,0 0,1 0,-1-1,14 155,-14-110,19 640,-4-578,-9-93</inkml:trace>
  <inkml:trace contextRef="#ctx0" brushRef="#br0" timeOffset="2092.369">3035 1230,'14'4,"20"2,25 0,23-1,17-4,11-5,1-3,-11-3,-22 0</inkml:trace>
  <inkml:trace contextRef="#ctx0" brushRef="#br0" timeOffset="2430.694">4091 749,'-5'61,"-2"0,-3 0,-3-1,-3-1,-19 50,10-32,3 1,4 1,-1 30,17-103,0-1,1 1,0 0,0 0,1 0,0 0,0 0,0 0,1 0,-1-1,1 1,1 0,-1 0,1-1,0 1,1-1,-1 1,1-1,0 0,0 0,1 0,-1-1,1 1,0-1,3 3,6-3,1 0,0-1,0 0,0-1,0-1,0 0,0-1,1 0,-1-1,0-1,0-1,0 1,0-2,4-2,141-42,-87 21</inkml:trace>
  <inkml:trace contextRef="#ctx0" brushRef="#br0" timeOffset="2907.059">5134 682,'-18'-7,"0"0,-1 1,0 1,0 0,0 2,-1 0,1 2,-1 0,0 1,1 0,-1 2,1 1,-1 0,-16 5,22-4,-1 1,0 0,1 1,0 1,0 0,1 1,0 0,0 1,1 0,0 1,1 1,0 0,1 0,0 1,0 0,-4 9,12-15,0 0,0 0,0 0,1 0,0 0,0 1,1-1,0 0,0 0,0 1,1-1,0 0,0 0,0 0,1 0,0 0,0 0,1 0,-1-1,1 1,0-1,1 0,1 3,12 14,1 0,0-2,2 0,14 12,-26-26,13 14,17 11,-2 1,-1 2,-2 1,-1 2,-2 1,-2 1,-1 2,-2 0,11 28,-10 41,-26-105,1-1,-1 0,0 0,0 1,-1-1,1 0,-1 0,0 0,0 0,-1 0,1 0,-1 0,1 0,-1 0,-1 0,1-1,0 1,-1-1,0 0,0 0,0 0,0 0,0 0,0 0,-1-1,-10 3,0 0,0-1,0 0,-1-1,1-1,-1 0,0-1,1-1,-1 0,-11-2,18 2,-181-17,170 12,31-3,7 6</inkml:trace>
  <inkml:trace contextRef="#ctx0" brushRef="#br0" timeOffset="3700.232">6284 80,'0'-2,"2"1,4 3,2 2,0 2,-1 0</inkml:trace>
  <inkml:trace contextRef="#ctx0" brushRef="#br0" timeOffset="4096.173">5843 882,'0'18,"2"18,6 14,10 11,11 8,10 1,10-1,5-4,1-5,-7-8,-10-6,-10-8,-11-9,-13-8,-6-9</inkml:trace>
  <inkml:trace contextRef="#ctx0" brushRef="#br0" timeOffset="4349.495">6177 1056,'-18'21,"-15"15,-12 13,-8 8,-6 0,0-2,1-6,8-9,6-9,12-10</inkml:trace>
  <inkml:trace contextRef="#ctx0" brushRef="#br0" timeOffset="4575.976">5750 1297,'6'-3,"15"-2,21-3,26-5,27-4,19-5,12 0,0-1,-22 3</inkml:trace>
  <inkml:trace contextRef="#ctx0" brushRef="#br0" timeOffset="4853.232">6752 923,'9'16,"12"11,10 12,8 7,8 3,7 2,0-1,-2-2,-6-2,-5-5,-9-6,-6-8,-6-8,-6-7</inkml:trace>
  <inkml:trace contextRef="#ctx0" brushRef="#br0" timeOffset="5082.912">7233 895,'-16'-2,"-14"1,-14 8,-8 10,-4 13,0 13,3 10,6 8,9 2,6-2,6-5,8-12</inkml:trace>
  <inkml:trace contextRef="#ctx0" brushRef="#br0" timeOffset="5083.912">6645 1203,'18'-5,"22"-3,27-5,27-3,23-3,14-1,2-1,-20 3</inkml:trace>
  <inkml:trace contextRef="#ctx0" brushRef="#br0" timeOffset="7186.469">8476 0,'-14'20,"2"1,0 0,1 1,1 1,1-1,1 1,1 1,1-1,1 1,1 0,2 1,-1 10,-5 63,4-1,4 1,5 0,3 0,6 1,31 158,29 65,-61-272,3 8,-3 0,-2 1,-3 0,-2 1,-3 4,-3-51,-1 0,0 0,0 0,-2 0,1 0,-2 0,0-1,0 0,-1 1,-1-2,0 1,0-1,-2 1,1-2,-1 1,0-1,-1 0,-1-1,1 0,-9 5,-10 2,-2-2,0 0,-1-2,0-1,-1-2,0-1,0-2,-1 0,0-3,0 0,-18-3,-675 45,-984 173,275-134,164-41,1023-39,0 10,-134 30,189-12,-2-9,-109-5,-157-12,425-5,3 3,1-2,-1-1,0-1,0-2,1-2,-1-1,1-1,0-2,1-1,-28-12,29 6,0-1,1-1,1-2,1 0,-19-20,35 27,0 0,2-1,-1 0,2 0,0-1,0 0,2-1,-1 1,2-1,0-1,-1-6,-25-179,26 156,-100-684,101 706,-10-50,2-1,5 0,2-1,4 0,4-22,4 63,2-1,1 1,2 1,1 0,1 0,2 2,2 0,1 1,0 0,3 2,0 1,2 0,1 2,0 0,13-6,-29 22,-5 5,-1 0,1 0,0 1,0-1,0 1,1 0,-1 0,1 1,0-1,0 1,0 0,0 0,0 0,0 1,0 0,6-1,103 25,15-10,0-5,1-6,35-7,342-31,-225 11,227 12,150 51,1224-40,-776-76,65 11,-813 31,-92 17,-47 6,-221 12,1 1,0 0,-1 0,1-1,-1 1,1 0,0 0,-1-1,1 1,0 0,-1-1,1 1,0-1,0 1,0 0,-1-1,1 1,0-1,0 1,0 0,0-1,-1 1,1-1,0 1,0-1,0 1,0-1,0 1,0-1,1 1,-1-1,0 1,0 0,0-1,0 1,0-1,1 1,-1 0,0-1,0 1,1-1,-1 1,0 0,0-1,1 1,-1 0,1-1,-1 1,0 0,1 0,-1-1,1 1,-1 0,0 0,1 0,-1 0,9-5,0 1,0 0,1 1,-1 0,1 1,0 0,-1 0,1 1,9 0,-6-1,67-4,-87 6</inkml:trace>
  <inkml:trace contextRef="#ctx0" brushRef="#br0" timeOffset="11845.472">2100 3007,'6'28,"4"22,-2 21,-1 16,-2 15,-6 7,-8 4,-5-4,-4-9,-1-12,0-20,3-20</inkml:trace>
  <inkml:trace contextRef="#ctx0" brushRef="#br0" timeOffset="12693.262">1979 3382,'-83'-170,"82"169,0 0,0 1,0-1,1 0,-1 0,0 0,0 0,1 0,-1 0,1 0,-1 0,1 0,0 0,-1 0,1 0,0 0,0 0,0-1,-1 1,1 0,0 0,1 0,-1 0,0 0,0 0,0-1,1 1,-1 0,0 0,1 0,-1 0,1 0,0 0,-1 0,1 0,0 0,-1 1,1-1,0 0,0 0,0 1,0-1,0 0,0 1,0-1,0 1,0-1,0 1,0-1,0 1,0 0,0 0,1-1,18-1,0 0,0 1,0 2,0 0,0 0,3 3,5-1,34 3,0 2,-1 3,0 3,29 12,-80-23,-1 1,1-1,-1 2,0-1,0 1,-1 1,1-1,-1 2,6 5,-13-11,1 1,-1 0,1-1,-1 1,0 0,0 0,0 0,0 0,0 0,0 0,0 0,-1 1,1-1,-1 0,0 0,1 1,-1-1,0 0,0 0,-1 1,1-1,0 0,-1 0,1 0,-1 1,0-1,0 0,0 0,0 0,0 0,0 0,0-1,-1 1,1 0,-1 0,0 0,-69 50,37-36,-2-1,0-2,0-2,-1-1,-1-2,1-1,-1-3,-3 0,-33-5,66-5,27 3,170 26,-158-19,0-2,0-1,1-1,-1-2,0-1,0-2,-1-1,1-1,-1-1,-1-2,1-1,-2-2,0 0,0-2,-1-1,2-3,-20 13,-1-1,1 1,-1-2,0 1,-1-1,0 0,0 0,-1-1,0 0,0 0,-1-1,0 0,-1 0,0 0,-1 0,0 0,0-1,0-8,-3 16,0 0,0 1,-1-1,1 0,-1 0,0 0,0 0,0 1,0-1,0 0,-1 1,1-1,-1 1,0 0,0-1,1 1,-2 0,1 0,0 0,0 0,0 1,-1-1,1 1,-1-1,0 1,1 0,-1 0,0 0,0 0,1 0,-1 1,0-1,0 1,0 0,0 0,0 0,0 0,0 1,1-1,-1 1,0-1,0 1,0 0,1 0,-1 0,0 1,1-1,-1 1,1-1,0 1,-1 0,1 0,0 0,0 0,0 0,0 0,1 1,-1-1,0 2,-3 4,0 1,0 0,1 0,1 0,-1 1,2-1,-1 1,1 0,1-1,0 1,0 0,1 0,0 0,0 0,1 0,1 0,0-1,0 1,1 0,0-1,0 0,1 0,1 0,-1 0,2 0,-1-1,1 0,0 0,1-1,-1 0,1 0,1 0,0-1,0 0,1-1,0 0,0 0,1-1,-1-1,1 1,0-2,0 1,0-1,0-1,0 0,7 0,-12-1,0 0,1 0,-1-1,0 0,0 0,1 0,-1 0,0-1,0 0,0 0,-1-1,1 1,0-1,-1 0,0 0,0 0,0-1,0 1,0-1,-1 0,1 0,-1-1,0 1,2-5,2-10,0 0,-2-1,0 0,-1 0,-1 0,-1-1,0 1,-2-14,3-19,-2 38,-2 11,0-1,1 0,0 1,0-1,0 0,1 0,-1 1,1-1,0 1,0-1,1 0,0 1,-1 0,2-1,-1 1,0 0,1 0,0 0,-1 1,2-1,-1 1,0-1,1 1,-1 0,1 0,0 1,0-1,13 2,0 0,0 1,0 1,0 1,-1 1,1 0,-1 1,1 0,-1 1,10 6,-18-10,0 1,0 0,0 0,-1 1,1-1,-1 2,1-1,-1 1,0 1,0-1,-1 1,1 0,-1 1,0-1,-1 1,1 0,-1 1,0-1,-1 1,0 0,0 0,0 1,-1-1,0 1,0-1,-1 1,1 6,-4 1,-1 0,0 0,-1 0,-1-1,0 1,-1-1,-2 4,2-5,0 1,0 1,1-1,1 0,1 1,0 0,0 8,2-19,0 0,1-1,-1 1,1 0,0 0,0-1,0 1,0 0,0-1,1 1,0-1,0 0,0 0,0 1,0-1,1 0,-1-1,1 1,0 0,-1-1,1 0,1 1,-1-1,0 0,0-1,1 1,-1 0,1-1,0 0,2 1,4 0,0-1,0 1,0-2,0 1,0-2,0 1,0-1,0-1,0 0,0 0,0-1,38-13</inkml:trace>
  <inkml:trace contextRef="#ctx0" brushRef="#br0" timeOffset="13063.394">3677 3101,'19'3,"0"-2,-1-1,1 0,0-1,0-2,-1 1,1-2,-1-1,0 0,0-1,0-1,-1 0,0-2,0 0,-1-1,0-1,-3 4,0-2,0 1,-1-2,-1 0,1 0,-2-1,1 0,-2-1,1 0,-2 0,0-1,0-1,-1 1,-1-1,0 0,-1-1,0 1,-1-1,-1 0,-1 0,0 0,0-14,-2 26,1 0,-1 1,-1-1,1 0,0 0,-1 0,1 0,-1 1,0-1,0 0,0 1,0-1,-1 0,1 1,0-1,-1 1,0 0,0 0,0 0,0 0,0 0,0 0,0 0,-1 0,1 1,-1-1,1 1,-1 0,1 0,-1 0,0 0,1 0,-1 1,0-1,0 1,0-1,0 1,0 0,1 0,-1 1,0-1,0 1,0-1,0 1,-7 7,-1 0,1 0,0 1,0 0,1 1,1 0,0 1,0 0,1 0,0 1,1-1,0 1,1 1,1-1,0 1,0 0,1 0,0 6,-15 78,3 0,6 1,3 0,7 83,-1-138,2 410,-2-434,0 1,-2 0,0-1,-1 0,-1 1,-1-1,0-1,-9 18,-4-3</inkml:trace>
  <inkml:trace contextRef="#ctx0" brushRef="#br0" timeOffset="13519.199">3610 3449,'57'-21,"1"2,0 3,1 2,28-2,-41 9,0 1,0 2,26 2,-68 1,1 1,-1 0,0 0,0 0,1 1,-1-1,0 1,0 0,0 0,0 0,0 1,0 0,0-1,-1 1,1 1,0-1,-1 0,0 1,1 0,-1 0,0 0,-1 0,1 0,0 0,-1 1,0 0,0-1,0 1,0 0,0 0,-1 0,0 0,1 3,-1 143,-1-147,0 0,0-1,0 1,1-1,-1 1,1 0,-1-1,1 1,0-1,0 1,0-1,0 0,1 1,-1-1,0 0,1 0,0 0,0 0,-1 0,1 0,0-1,0 1,1-1,-1 1,0-1,0 0,1 0,-1 0,1 0,-1 0,1 0,-1-1,1 1,-1-1,1 0,0 1,1-2,7-1,-1 0,0-1,-1 0,1-1,0 0,-1-1,0 0,0 0,0-1,-1 0,0-1,0 1,-1-2,1 1,-2-1,1 0,-1 0,0-1,-1 0,0 0,0 0,-1-2,3-2,-1-1,0 0,-1-1,-1 1,-1-1,0 0,0 0,-2 0,0 0,0 0,-2 0,0 0,0 0,-2 0,1 0,-2 0,0 1,-4-9,6 19,0 1,0 0,0 0,0 0,-1 0,1 0,-1 0,0 0,1 1,-1 0,0-1,-1 1,1 0,0 0,-1 1,1-1,-1 1,1 0,-1-1,0 2,1-1,-1 0,0 1,0 0,1 0,-1 0,0 0,0 0,0 1,1 0,-1-1,0 2,1-1,-1 0,1 1,-1-1,1 1,0 0,-1 0,1 1,0 0,-4 2,1 1,1 0,-1 0,1 0,0 1,1-1,-1 1,1 0,1 1,-1-1,1 1,1 0,-1-1,1 1,1 0,-1 1,2-1,-1 0,1 0,0 0,0 0,1 0,0 1,1-1,0 0,0-1,1 1,0 0,0-1,3 6,29 26,3-9</inkml:trace>
  <inkml:trace contextRef="#ctx0" brushRef="#br0" timeOffset="14367.142">4707 3409,'-16'-53,"3"1,3-2,-2-27,12 79,-1 0,1-1,0 1,-1-1,1 1,0 0,1-1,-1 1,0 0,1-1,-1 1,1 0,0-1,0 1,0 0,0 0,0 0,0 0,0 0,1 0,-1 0,1 0,0 0,-1 1,1-1,0 1,0-1,0 1,0 0,0 0,0 0,1 0,-1 0,0 0,0 0,1 1,-1-1,0 1,1 0,1 0,13-2,1 1,-1 1,0 0,1 1,-1 2,0-1,0 2,0 0,-1 1,1 1,-1 0,9 6,-19-8,-1 1,1 0,-1 1,0-1,0 1,-1 0,1 0,-1 1,-1-1,1 1,-1 0,0 0,-1 0,0 0,0 0,0 1,-1-1,0 1,0 6,17 60,-17-71,0-1,0 1,0-1,1 1,-1-1,1 0,-1 1,1-1,0 0,0 0,0 0,0 0,0-1,1 1,-1 0,0-1,1 0,-1 1,1-1,-1 0,1-1,0 1,0 0,-1-1,1 1,0-1,0 0,0 0,-1 0,1 0,2-1,2 0,0-1,1 0,-1 0,0 0,-1-1,1-1,0 1,-1-1,0 0,0 0,4-4,5-7,0 0,-1-1,0-1,-2 0,0-1,-1 0,0 0,-2-2,7-17,-9 21,-5 37,-4-7,0 0,2 0,-1 0,2 0,0 0,0 0,2 2,-2-12,0 0,0 0,0 0,1-1,-1 1,1-1,0 1,0-1,0 0,1 1,-1-1,1 0,0 0,0-1,0 1,0-1,0 1,0-1,1 0,-1 0,1-1,0 1,-1-1,1 0,0 1,0-2,3 2,-1-2,0 0,0 0,0 0,0 0,0-1,0 0,-1 0,1-1,0 0,-1 0,1 0,-1 0,1-1,-1 0,0 0,0-1,-1 1,1-1,-1 0,1 0,-1-1,-1 1,1-1,1-1,6-11,0 1,-1-2,0 1,-2-1,0-1,3-12,9-46,-32 101,8-9,2 1,-1-1,2 1,0 0,1-1,0 1,2 3,-2-15,0 0,1 1,0-1,0 0,0 0,0 1,1-1,0 0,0 0,0 0,0-1,0 1,1 0,0-1,0 0,0 1,0-1,0 0,0-1,1 1,0-1,-1 1,1-1,0 0,0 0,0-1,3 2,-2-2,0 0,0-1,0 1,0-1,0 0,0-1,0 1,0-1,0 0,0 0,0 0,0-1,-1 1,1-1,0-1,-1 1,0-1,0 1,1-1,-1 0,-1-1,1 1,0-1,-1 1,0-2,8-8,0-1,-2-1,0 1,0-2,-1 1,3-12,-3 10,-1 0,-1 0,0-1,-2 0,0 0,-1 0,0-3,-3 21,0 0,0 0,-1 0,1 1,0-1,0 0,0 0,0 0,0 0,-1 0,1 0,0 0,0 1,0-1,-1 0,1 0,0 0,0 0,0 0,-1 0,1 0,0 0,0 0,0 0,0 0,-1 0,1 0,0 0,0 0,0-1,-1 1,1 0,0 0,0 0,0 0,0 0,-1 0,1 0,0-1,0 1,0 0,0 0,0 0,-1 0,1 0,0-1,0 1,0 0,0 0,0 0,0-1,0 1,-10 18,8-12,0-1,0 1,0-1,1 1,-1 0,1 0,1-1,-1 1,1 0,0 0,0 0,1 0,0 0,0-1,0 1,1 0,0-1,0 1,0-1,1 1,-1-1,1 0,1 0,-1 0,1-1,1 2,9 3,1 0,0-1,0-1,0 0,1-2,0 1,1-2,-1 0,1-1,-1-1,1 0,15-1,-30-1,66 5</inkml:trace>
  <inkml:trace contextRef="#ctx0" brushRef="#br0" timeOffset="15384.842">6565 3075,'-3'-5,"0"0,-1 1,1-1,-1 1,0-1,0 1,-1 0,1 1,-1-1,0 1,0 0,0 0,0 0,0 1,-1 0,1 0,-1 0,0 1,1 0,-1 0,0 0,0 1,1 0,-1 0,0 0,0 1,0-1,1 2,-1-1,0 1,1-1,-1 1,1 1,-5 2,3-1,0 1,0 0,0 1,0 0,1 0,0 0,1 1,-1 0,1 0,0 0,1 1,0-1,0 1,1 0,0 0,0 0,1 1,0-1,0 1,1 0,0 6,1-12,0 1,1-1,-1 1,1 0,0-1,0 1,1-1,-1 0,1 1,-1-1,1 0,0 0,0 0,1 0,-1 0,0 0,1-1,0 1,0-1,-1 0,1 0,1 0,-1 0,0 0,0-1,1 0,-1 1,1-1,-1 0,1-1,-1 1,7 1,-1 0,1-1,0-1,-1 1,1-1,0-1,-1 0,1 0,-1-1,1 0,3-2,-1-1,-1 0,1-1,-1 0,0-1,-1 0,1-1,-1 0,-1-1,0 0,0 0,-1-1,0 0,0-1,-1 1,-1-1,0-1,0 1,-1-1,-1 0,3-10,-4-5,-3 27,1-1,-1 1,0 0,0-1,0 1,0 0,0-1,0 1,0 0,0-1,0 1,0 0,0-1,0 1,0 0,0-1,0 1,0 0,0-1,0 1,0 0,0-1,0 1,-1 0,1-1,0 1,0 0,0-1,-1 1,1 0,0 0,0 0,-1-1,1 1,0 0,-1 0,1 0,0-1,0 1,-1 0,1 0,0 0,-1 0,1 0,0 0,-1 0,1 0,-1 0,1 0,0 0,-1 0,1 0,0 0,-1 0,1 0,0 0,-1 0,1 0,0 1,0-1,-1 0,1 0,0 0,-1 1,1-1,0 0,0 0,-6 7,1 0,0-1,1 2,-1-1,2 0,-1 1,1 0,0 0,0 0,1 0,0 0,1 0,0 1,0 2,-1-5,1 0,0 0,0 0,1 0,-1 0,1 0,1 0,-1 0,1 0,0 0,0-1,1 1,0 0,0 0,0-1,1 1,-1-1,1 0,1 0,-1 0,1 0,0-1,0 1,0-1,0 0,1 0,0 0,0-1,0 0,0 0,0 0,1 0,-1-1,1 0,0 0,-1-1,3 0,-1-1,1 0,-1 0,1-1,-1 1,0-2,1 1,-1-1,0 0,0-1,0 0,0 0,-1 0,1-1,-1 0,0 0,0 0,0-1,-1 0,1 0,-1-1,0 1,-1-1,1 0,-1-1,-1 1,1-1,-1 1,0-1,0 0,-1 0,1-4,4-11,0 0,-2 0,0 0,-2-1,0 0,-1-17,-2 41,-1-1,1 0,0 0,-1 0,1 1,-1-1,1 0,0 0,-1 0,1 0,-1 0,1 0,-1 0,1 1,0-1,-1-1,1 1,-1 0,1 0,-1 0,1 0,0 0,-1 0,1 0,-1 0,1-1,0 1,-1 0,1 0,0-1,-1 1,1 0,0 0,-1-1,1 1,0 0,0-1,-1 1,1-1,0 1,0 0,0-1,-1 1,1 0,0-1,0 1,0-1,0 1,0-1,0 1,0 0,0-1,0 1,0-1,0 1,0-1,0 1,0 0,0-1,1 1,-1-1,0 1,-19 31,15-24,0 1,1 0,0 0,1 1,0-1,0 1,1-1,0 1,0-1,1 1,0 0,0-1,1 1,1 0,-1-1,1 1,1-1,-1 0,2 0,2 6,-2-11,1 0,0 0,1-1,-1 1,0-1,0 0,1-1,0 1,-1-1,1 0,-1-1,1 1,0-1,0 0,-1-1,1 1,0-1,-1 0,1-1,-1 1,1-1,-1 0,0-1,0 1,0-1,0 0,0 0,1-2,6-1,0 0,-1-1,0-1,-1 0,0 0,0-1,0-1,-1 1,-1-1,0-1,0 0,-1 0,0 0,-1-1,0 0,-1 0,-1-1,4-11,18 98,-21-61,1 0,0 0,0 0,2-1,0 0,0 0,1-1,0 0,1 0,0-1,1 0,0-1,1-1,-1 0,2 0,5 2,-14-8,0-1,0 0,0 0,0 0,0-1,0 1,0-1,0 0,0 0,0 0,0-1,0 0,0 1,0-1,0-1,0 1,0 0,-1-1,1 0,0 0,-1 0,0 0,1-1,-1 1,0-1,0 0,0 0,-1 0,1 0,-1-1,0 1,0-1,1 0,6-13,0-1,-1 0,-1 0,0-1,-1 0,0-6,20-105,-5 0,-5-20,-6 56,-7 71,-19 65,3 9,2 0,2 0,3 1,1 1,3-1,3 0,1 1,3-1,3 7,-4-37,2 0,0 0,1 0,1-1,0 0,2 0,9 13,-14-26,0-1,0 1,1-1,0-1,0 1,1-1,-1 0,2-1,-1 0,0 0,1 0,0-1,0 0,0 0,0-1,1 0,0-1,-1 0,1 0,6 0,23-1</inkml:trace>
  <inkml:trace contextRef="#ctx0" brushRef="#br0" timeOffset="15595.607">7460 2928,'-16'-7,"-7"-2,2 0,14 2,22 2,26 2,27 1,27 1,20 1,13 1,5-1,-4 1,-14-1,-23 0,-29 0,-35 0,-21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3:51.6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281 476,'7'13,"9"14,8 12,10 7,8 4,6 2,3-1,3-3,-1-4,-5-4,-6-5,-6-5,-7-7,-5-8,-8-6</inkml:trace>
  <inkml:trace contextRef="#ctx0" brushRef="#br0" timeOffset="270.89">776 515,'-14'-2,"-8"6,-6 11,-3 15,-2 18,-5 14,-3 11,-3 6,-2 2,1-7,6-12,4-13,7-15,7-14</inkml:trace>
  <inkml:trace contextRef="#ctx0" brushRef="#br0" timeOffset="463.182">255 849,'-9'5,"-1"1,10 0,15-1,20-4,23-7,19-8,18-10,12-7,4-5,0-1,-8 1,-22 7</inkml:trace>
  <inkml:trace contextRef="#ctx0" brushRef="#br0" timeOffset="899.292">843 154,'-49'-11,"0"1,-1 3,0 2,0 2,0 3,0 1,-40 8,72-7,0 1,0 1,0 1,1 0,0 1,0 1,1 1,-1 0,2 1,-1 1,1 0,1 1,0 1,0 0,1 1,1 1,0 0,1 0,1 1,-8 14,3 5,1 1,2 0,2 1,1 0,2 0,2 1,1 0,1 32,-1-28,3 0,1 0,2 0,1 0,3 0,1-1,2 0,2-1,1 0,2 0,2-1,2-1,1-1,2 2,-10-25,1 0,0 0,0-1,2-1,-1 0,1-1,1 0,0-1,0 0,0-2,1 0,1-1,-1 0,1-1,0-1,0-1,9 1,10 0,-1-3,1 0,-1-3,0 0,1-3,-1-1,-1-1,6-3,6-3,-1-2,-1-2,-1-2,0-2,-1-2,-2-1,29-23,-46 30,-1-2,0 0,-2-2,0 0,-1-1,-1-1,-2-1,0-1,-1 0,-2-1,0 0,-2-1,1-6,-2 1,-2-1,-1 0,-2 0,-1-1,-2 0,-1 1,-2-1,-1 0,-2 1,-1-1,-1 1,-2 0,-1 1,-2 0,-1 0,-2 1,0 1,-3 0,0 2,-10-12,13 24,0 1,-1 1,-1 0,-1 1,0 0,-1 2,0 0,0 1,-1 0,-1 2,1 0,-1 2,-1 0,1 1,-1 1,0 1,0 1,0 0,0 2,0 1,0 0,0 1,0 2,0 0,-8 4,-3 2,1 1,1 2,0 1,0 2,2 0,0 2,1 1,0 2,2 0,1 2,0 0,2 2,1 0,-1 4,-38 57</inkml:trace>
  <inkml:trace contextRef="#ctx0" brushRef="#br0" timeOffset="5110.118">2929 341,'-45'132,"38"-121,4-28,2-3,1 0,-1 1,0-1,-2 1,0 0,-1 0,-1 0,-1 0,0 1,-2-2,2 9,0 1,-1-1,0 1,-1 0,0 1,0 0,-1 0,0 0,-1 2,-4-4,10 8,0 0,-1 1,1-1,-1 1,1 0,-1 0,0 0,0 1,0 0,0 0,0 0,0 1,0-1,0 1,0 0,0 1,0-1,0 1,0 0,0 0,0 1,0-1,0 1,1 0,-1 1,-2 1,-4 6,0 0,1 1,0 1,0 0,1 0,1 1,0 0,1 0,1 1,0 0,0 0,2 1,-1-1,2 1,0 0,0 14,-4 8,2 1,1 0,2 0,2 0,1 0,2 0,2 0,1 0,2-1,2 0,1-1,2 0,6 9,-15-34,1-1,1 1,0-1,1 0,0 0,0-1,1 0,0-1,1 1,0-1,0-1,0 0,1 0,0-1,1 0,-1-1,1 0,0-1,0 0,1-1,-1 0,1 0,0-1,-1-1,13 0,3-5,0-1,-1-1,0-1,0-1,0-2,-1 0,0-2,-1-1,-1 0,0-2,-1-1,0 0,-1-2,-1-1,8-10,56-77,-97 185,12-72,1 0,-1-1,1 1,1 0,-1 0,1 0,0 0,1 0,-1-1,2 1,-1 0,1-1,-1 0,2 0,-1 0,1 0,0 0,0-1,0 1,1-1,0 0,0 0,0-1,1 0,-1 0,1 0,0 0,0-1,0 0,1-1,-1 1,5 0,-2-1,0 1,0-2,1 1,-1-2,1 1,-1-1,1 0,-1-1,1 0,-1-1,1 0,6-3,-12 4,1-1,-1 1,0-1,0-1,0 1,0 0,-1-1,1 0,0 0,-1 0,0 0,0-1,0 1,0-1,-1 0,1 1,-1-1,0 0,0-1,0 1,-1 0,1-1,-1 1,0 0,-1-1,1 1,-1-3,0-3,-2 0,0 0,0-1,-1 1,0 1,0-1,-1 0,-1 1,0 0,0 0,-1 0,0 0,0 1,-1 0,0 1,0-1,-1 1,0 1,0 0,0 0,-1 0,0 1,0 0,-1 1,1 0,-9-2,15 5,0-1,0 1,0 0,-1 1,1-1,0 1,0-1,-1 1,1 0,0 0,-1 0,1 1,0-1,0 1,0 0,-1-1,1 2,0-1,0 0,0 0,0 1,1 0,-1 0,0 0,1 0,-1 0,1 0,0 0,0 1,0-1,0 1,-1 1,3-2,0 0,1 0,-1-1,1 1,0 0,-1-1,1 1,0-1,0 1,0 0,0-1,0 0,0 1,0-1,1 0,-1 0,0 1,1-1,-1 0,1 0,-1 0,1-1,0 1,-1 0,1-1,0 1,-1-1,1 1,0-1,0 0,-1 0,1 0,2 0,25 4,1-2,1-2,-1 0,0-2,0-1,-1-2,1-1,27-9,-46 13,44-12,-33 7,0 1,0 1,1 1,-1 1,1 1,0 2,5 0,-26 0,1 0,0 1,0 0,0 0,0 0,-1 0,1 0,0 0,-1 1,1-1,-1 1,0-1,1 1,-1 0,0 0,0 0,0 1,0-1,-1 0,1 1,-1-1,1 1,-1-1,0 1,0 0,0-1,0 1,0 0,-1 0,1 0,0 93,-2-76,0-12,4 76,-3-81,1-1,0 0,-1 1,1-1,0 1,0-1,0 0,1 0,-1 0,1 0,-1 0,1 0,-1 0,1 0,0 0,0-1,0 1,0-1,0 1,0-1,1 0,-1 0,0 0,1 0,-1 0,1-1,-1 1,0-1,1 1,0-1,-1 0,9-1,0-1,0 0,-1-1,1 0,-1-1,0 0,0 0,0-1,-1 0,1-1,-1 0,-1-1,1 0,1-2,-1 2,1-1,-1-1,0 0,-1 0,0 0,-1-1,0 0,0-1,-1 0,0 0,-1 0,-1 0,0-1,0 0,-1 0,0-1,-8-20,4 33,1-1,-1 1,0 0,1-1,-1 1,1 0,-1-1,0 1,1 0,-1 0,0-1,1 1,-1 0,0 0,1 0,-1 0,0 0,1 0,-1 0,0 0,1 0,-1 1,0-1,1 0,-1 0,0 0,1 1,-1-1,1 0,-1 1,1-1,-1 1,0-1,1 0,-1 1,1-1,0 1,-1 0,1-1,-1 1,1-1,0 1,0-1,-1 1,1 0,-5 7,0-1,1 1,0 0,1 0,0 0,0 0,0 1,1-1,1 1,-1-1,1 1,1 0,0 0,0-1,1 1,-1 0,2 0,0-1,2 8,1-8,0 0,1-1,1 1,-1-1,1 0,0-1,1 0,-1 0,1 0,0-1,1 0,-1-1,1 0,0 0,0-1,0 0,0 0,1-1,-1-1,1 0,0 0,6 0,62 7,-4-4</inkml:trace>
  <inkml:trace contextRef="#ctx0" brushRef="#br0" timeOffset="5831.442">5081 676,'-43'21,"-13"6,1 3,-44 32,98-62,-1 1,1-1,-1 1,1-1,-1 1,1 0,-1 0,1 0,-1 0,1 0,0 0,0 0,0 1,0-1,-1 0,2 0,-1 1,0-1,0 1,0-1,1 1,-1-1,0 1,1 0,0-1,-1 1,1 0,0-1,0 1,0 0,0-1,0 1,0 0,1-1,-1 1,0 0,1-1,0 2,5 2,0 1,1-1,0 0,0-1,0 0,1 0,-1 0,1-1,0 0,0-1,6 2,-1 0,89 24,-77-23,1 1,-1 1,0 1,-1 1,0 2,0 0,-1 1,9 8,-29-18,-1-1,1 0,-1 1,0 0,0 0,0-1,0 1,0 0,0 1,-1-1,1 0,0 0,-1 1,0-1,0 1,0-1,0 1,0 0,0-1,-1 1,1 0,-1 0,0-1,1 1,-1 0,-1 0,1-1,0 1,-1 0,1 0,-1-1,0 1,0 0,0-1,0 1,-1-1,1 1,0-1,-1 0,0 0,0 0,-1 2,-5 2,0 0,0 0,0-1,-1 0,0 0,0-1,0 0,-1-1,1 0,-1 0,0-1,0-1,0 1,1-2,-1 1,0-1,-9-2,17 2,1 0,-1 0,1-1,-1 1,0 0,1-1,-1 0,1 1,-1-1,1 0,0 0,-1 1,1-1,0 0,-1-1,1 1,0 0,0 0,0 0,0-1,0 1,0 0,0-1,1 1,-1-1,0 1,1-1,-1 1,1-1,0 0,-1 1,1-1,0 0,0 1,0-1,0 0,25-58,-1 30,1 1,2 1,1 2,1 1,2 1,9-5,99-61,-138 89,0 0,0 0,0 0,0 0,0 1,0-1,0 0,0 1,0-1,1 1,-1-1,0 1,0 0,1-1,-1 1,0 0,0 0,1 0,-1 0,0 0,1 0,-1 0,0 0,0 1,1-1,-1 1,0-1,0 1,1-1,-1 1,0-1,0 1,0 0,0 0,0 0,0-1,0 1,0 0,-1 0,1 0,0 0,0 1,-1-1,1 0,-1 0,1 0,-1 1,2 10,-1 0,0 1,-1-1,-1 0,0 1,0-1,-3 6,-1 24,3-36,1 0,0 0,0 0,1 0,-1 0,1 0,1 0,-1 0,1 0,0 0,0 0,1 0,0-1,0 1,0 0,0-1,1 1,0-1,0 0,1 0,0 0,-1-1,1 1,1-1,-1 0,1 0,0 0,-1-1,2 0,-1 0,0 0,1 0,-1-1,1 0,0 0,28 0,-3-5</inkml:trace>
  <inkml:trace contextRef="#ctx0" brushRef="#br0" timeOffset="6019.682">5522 502,'-16'-5,"-6"4,9 6,15 7,16 5,6 1</inkml:trace>
  <inkml:trace contextRef="#ctx0" brushRef="#br0" timeOffset="7398.759">6097 703,'-10'0,"1"1,0 1,0-1,-1 1,1 1,1 0,-1 0,0 0,1 1,0 1,-1 0,2 0,-1 0,1 1,-1 0,2 0,-1 1,1 0,0 0,-2 4,-1 1,1 1,0-1,1 2,1-1,0 1,1 0,0 0,1 0,0 1,2-1,0 1,0 7,1-18,0 0,1 0,-1 0,1 0,0 1,0-1,1 0,-1 0,1 0,0 0,0-1,0 1,1 0,-1 0,1-1,0 1,0 0,0-1,0 0,1 0,-1 0,1 0,0 0,0 0,0 0,0-1,1 0,-1 1,1-1,-1-1,1 1,0 0,0-1,-1 0,1 0,0 0,0 0,0-1,0 1,0-1,0 0,0-1,2 1,6-5,-1-1,0-1,0 1,0-2,-1 1,0-2,0 1,-1-1,-1-1,1 1,-1-2,-1 1,0-1,0 0,-1 0,-1-1,14-33,-1-1,-3 0,-2-1,-2 0,-2-1,-3-1,-1 1,-2-1,-3 0,-2 1,-4-23,5 50,1 6,0 0,-2-1,0 1,0 0,-2 0,0 0,-5-11,9 25,0 1,0-1,-1 1,1 0,0-1,-1 1,1 0,-1-1,1 1,0 0,-1 0,1-1,-1 1,1 0,-1 0,1 0,-1 0,1-1,-1 1,1 0,-1 0,1 0,-1 0,1 0,-1 0,1 0,-1 0,1 1,-1-1,1 0,-1 0,1 0,0 0,-1 1,1-1,-1 0,1 1,-1-1,1 0,0 0,-1 1,1-1,0 1,-1-1,1 0,0 1,0-1,-1 1,1-1,0 1,0-1,0 1,0-1,-1 1,1-1,0 1,0-1,0 1,0-1,0 1,0-1,0 1,0-1,1 1,-1-1,0 0,0 1,0-1,1 1,-7 23,1 0,1 0,1 0,1 1,2 17,-1-22,-1 49,4-1,2 1,3-1,3 0,3-1,3 0,3-1,4 1,-17-51,1-1,0 0,1 0,1 0,1-1,8 10,-16-21,1 0,-1 0,1 0,0 0,0-1,0 1,0-1,1 0,-1 1,1-2,-1 1,1 0,0-1,0 1,-1-1,1 0,0-1,0 1,0-1,0 1,0-1,0 0,0-1,0 1,0-1,0 0,0 0,0 0,0 0,2-1,5-6,-1 1,1-1,-1-1,-1 0,1 0,-2-1,1 0,-1-1,-1 1,0-1,-1-1,0 0,0 0,-1 0,0-3,5-10,-2-1,-1 0,-1 0,-1 0,-1-1,-1 0,-2 0,0 0,-3-12,2 37,1 1,-1 0,0 0,0-1,1 1,-1 0,0 0,0-1,0 1,-1 0,1 0,0 0,0-1,-1 1,1 0,-1 0,1 0,-1 0,1 0,-1-1,0 1,0 0,1 1,-1-1,0 0,0 0,0 0,0 0,0 1,0-1,0 0,0 1,0-1,0 1,-1-1,1 1,0 0,0-1,0 1,-1 0,1 0,-1 0,-2 5,0 1,1 0,0 0,0 0,0 0,0 1,1-1,0 1,0-1,1 1,0 0,0 0,0 5,1-10,-2 13,1-1,0 0,1 1,1-1,0 0,0 1,2-1,0 0,0 0,2 0,-1-1,2 1,0-1,0 0,1-1,1 0,0 0,1 0,0-1,1 0,0-1,0 0,1-1,1 0,-1-1,2 0,12 6,-20-12,0 0,1-1,-1 0,1 0,-1 0,1-1,-1 1,1-2,0 1,-1 0,1-1,-1 0,1 0,-1-1,0 0,1 0,-1 0,0 0,0-1,0 0,-1 0,1 0,-1 0,1-1,-1 0,0 0,0 0,-1 0,1-1,-1 1,0-1,0-2,6-12,-1-1,-1-1,-1 1,0-1,-2 0,0 0,-2 0,0-1,-2 1,0-1,-2-5,3 18,-1 0,0 0,0 0,-1 1,0-1,-1 0,0 1,0-1,-1 1,0-1,-1 1,0 0,0 0,-1 0,6 9,-1-1,0 1,0-1,0 1,0-1,1 1,-1-1,0 1,0-1,0 1,0-1,0 1,0-1,0 0,0 1,0-1,-1 1,1-1,0 1,0-1,0 1,0-1,-1 1,1-1,0 0,0 1,-1-1,1 1,0-1,-1 0,1 1,-1-1,1 0,0 0,-1 1,1-1,-1 0,1 0,-1 1,1-1,-1 0,1 0,0 0,-1 0,0 0,11 6,1 0,-1-1,1-1,0 0,1 0,-1-1,0 0,1-1,0-1,4 1,12 2,-2 0,-17-4,0 0,0 1,-1 0,1 0,0 1,-1 0,1 1,-1 0,0 0,0 1,0 0,-1 0,1 1,-1 0,0 0,0 1,-1-1,1 2,-1-1,3 5,-5 1,0 1,-1-1,0 1,-1 0,-1 0,0 0,0 0,-2 0,1 1,-2 5,1 62,1-78,0 1,1-1,-1 0,1 1,0-1,0 0,0 0,1 1,-1-1,1 0,0-1,-1 1,1 0,0 0,1-1,-1 1,0-1,1 0,-1 1,1-1,0 0,0-1,0 1,0 0,0-1,0 0,0 0,0 0,1 0,-1 0,0-1,1 1,-1-1,2 0,5 0,0 0,1 0,-1-2,0 1,0-1,-1-1,1 1,0-2,-1 1,1-1,0-1,9-7,-1-1,0-1,0 0,-2-1,0-1,0 0,-2-1,0-1,5-9,-19 27,0 0,0 1,0-1,0 0,0 0,0 0,0 1,0-1,0 0,1 0,-1 0,0 0,0 1,0-1,0 0,0 0,0 0,1 0,-1 0,0 1,0-1,0 0,0 0,1 0,-1 0,0 0,0 0,0 0,0 0,1 0,-1 0,0 1,0-1,0 0,1 0,-1 0,0 0,0 0,0-1,1 1,-1 0,0 0,0 0,0 0,1 0,-1 0,0 0,0 0,0 0,0 0,1-1,-1 1,0 0,0 0,0 0,0 0,0 0,1-1,-1 1,-1 23,1-20,-1 1,0 0,1 0,-1 1,1-1,0 0,0 0,1 0,-1 1,1-1,0 0,0 0,0 0,1 0,0 0,-1 0,1-1,0 1,1 0,-1-1,1 0,0 1,-1-1,1 0,1-1,-1 1,0 0,1-1,-1 0,1 0,0 0,0 0,-1 0,5 0,0 1,1-1,0 0,0-1,-1 0,1 0,0-1,0 0,0-1,0 1,0-2,0 1,-1-1,1-1,-1 0,1 0,-1 0,0-1,0 0,0-1,-1 0,0 0,0-1,0 1,0-2,-1 1,0-1,-1 0,1 0,-1 0,-1-1,1 1,-1-1,0-2,-1 2,-2 1,1-1,-1 0,0 0,0 1,-1-1,0 0,0 0,-1 0,0 0,-1 1,1-1,-1 0,-1 1,0 0,0-1,0 1,-1 0,0 1,0-1,-1 1,1-1,-2 1,1 1,-1-1,1 1,-1 0,-1 0,1 1,-1 0,0 0,0 0,0 1,0 0,-4-1,7 3,-1 1,0-1,0 1,0 0,0 0,0 0,1 1,-1 0,0 0,0 0,1 0,-1 1,0 0,1 0,0 0,-1 0,1 1,0 0,0 0,0 0,1 0,-1 0,1 1,0 0,0 0,0 0,0 0,1 0,-1 0,1 1,0-1,0 1,-1 3,-1 0,1 1,1-1,-1 0,1 1,1-1,0 1,0 0,0 0,1-1,1 1,-1 0,1 0,1-1,0 1,0-1,3 7,-2-9,0-1,1 1,0-1,0 0,0 0,1 0,0-1,0 0,0 0,0 0,1 0,-1-1,1 0,0 0,0-1,0 1,4 0,25 7</inkml:trace>
  <inkml:trace contextRef="#ctx0" brushRef="#br0" timeOffset="8202.588">7901 261,'-100'-17,"97"17,0-1,1 2,-1-1,0 0,0 0,0 1,0-1,0 1,0 0,0 0,1 0,-1 1,0-1,1 0,-1 1,1 0,0-1,-1 1,1 0,0 0,0 1,0-1,0 0,1 1,-1-1,1 1,-1-1,1 1,0 0,0 0,0-1,0 2,1 10,1-1,0 0,1 1,0-1,1 0,0 0,1 0,1-1,0 1,1-1,0 0,1-1,0 1,1-1,0-1,3 4,96 124,-70-93,-1 2,-3 1,-1 1,7 20,-27-40,-11-23,1 0,0 0,0-1,0 1,0 0,1-1,0 1,1-1,-1 0,1 0,0 0,0-1,0 1,1-1,-1 0,1 0,0-1,0 0,1 1,-1-2,1 1,0 0,2-4,-1-1,1 0,-1 0,0 0,0-1,0 0,0 0,0-1,0 0,-1 0,0-1,0 0,0 0,-1 0,1-1,-1 1,0-2,14-14,-1 0,0-2,-2 0,-1-1,-1-1,-1 0,-1-1,3-11,-22 138,7-96,0-1,0 0,1 1,-1-1,1 0,0 1,0-1,0 0,1 0,0 0,-1 0,1 0,1 0,-1 0,0-1,1 1,0-1,0 0,0 0,0 0,1 0,-1 0,1-1,-1 1,1-1,0 0,0 0,0-1,0 1,0-1,0 0,1 0,-1 0,2 0,5 0,-1-1,1 1,0-2,-1 0,1 0,-1 0,1-2,-1 1,0-1,0-1,0 0,0 0,-1-1,1 0,-1-1,-1 1,1-2,-1 0,0 0,0 0,-1-1,0 0,0 0,-1-1,0 0,-1 0,0 0,0-1,-1 1,0-1,-1 0,0-1,0 1,-1 0,-1-2,-3 21,1 1,-1-1,2 0,-1 1,1-1,1 1,0-1,0 0,0 1,2-1,-1 0,1 0,0 0,1 0,0-1,0 0,1 1,0-1,0-1,1 1,0-1,5 5,-4-9,0 0,0 0,0 0,1-1,-1 0,1 0,-1-1,1 0,-1 0,1-1,0 0,-1 0,1-1,0 0,-1 0,1-1,-1 0,1 0,-1-1,0 0,0 0,0-1,-1 0,1 0,-1 0,0-1,0 0,0 0,-1-1,0 1,0-1,0 0,-1-1,0 1,0-1,0 0,1-4,1 0,-1-1,0 1,0-1,-2 0,1 0,-1 0,-1 0,0-1,-1 1,0-1,-1 1,-1-1,0 1,-1-8,2 21,0-1,0 1,0-1,0 1,0-1,0 1,0-1,0 1,0-1,-1 1,1-1,0 1,0-1,0 1,-1-1,1 1,0-1,0 0,-1 1,1-1,0 1,-1-1,1 0,-1 1,1-1,0 0,-1 1,1-1,-1 0,1 0,-1 1,1-1,-1 0,1 0,-1 0,1 0,-1 0,1 0,-1 0,1 0,-1 0,1 0,-1 0,1 0,-1 0,1 0,-1 0,1 0,-1-1,1 1,-1 0,1 0,-1-1,1 1,-1 0,1 0,0-1,-1 1,1-1,0 1,-1 0,1-1,0 1,-1-1,1 1,0-1,-2 8,0-1,0 1,1 0,0 0,0 0,1 0,0 0,0 0,0 0,1 0,0 0,1 0,-1 0,1 0,1-1,-1 1,1-1,0 0,1 1,0-1,4 5,0 0,1-1,1 0,0-1,0 0,1 0,0-1,0 0,1-1,0 0,12 4,7 1,1-2,-1-2,1 0,1-3,-1 0,28-1,22 0</inkml:trace>
  <inkml:trace contextRef="#ctx0" brushRef="#br0" timeOffset="15626.413">23382 770,'0'13,"0"12,0 8,2 6,3 0,4-2,1-4,2-9,2-8,-3-7</inkml:trace>
  <inkml:trace contextRef="#ctx0" brushRef="#br0" timeOffset="15908.186">23342 368,'-16'-4,"-7"-2,-2 2,2 7,9 10,12 9,17 10,21 6,22 6,2-4</inkml:trace>
  <inkml:trace contextRef="#ctx0" brushRef="#br0" timeOffset="16386.545">24024 890,'-20'-14,"9"5,0 0,0 1,-1 0,1 1,-2 0,1 1,-1 1,0 0,0 0,0 1,-1 1,1 0,-1 1,0 1,0 0,0 0,-3 2,10 1,1 0,0 1,1 0,-1 0,0 0,1 1,0 0,0 0,0 0,0 1,1 0,-1 0,1 0,0 0,1 0,-1 1,1 0,0 0,1 0,-1 0,1 0,1 0,-1 0,1 1,0-1,0 1,1-1,0 1,0-1,0 1,1-1,0 1,0-1,1 1,0-1,0 0,0 0,1 0,0 0,0 0,0-1,1 1,0-1,0 0,0 0,1-1,3 4,3-3,0-1,1 0,0-1,0 0,0-1,0 0,0-1,0 0,0-1,0 0,1-1,-1 0,0-1,0-1,-1 0,1 0,0-1,-1-1,0 0,0 0,0-1,-1-1,0 0,0 0,-1 0,0-2,0 1,6-8,-1 0,-1 0,-1-1,0-1,-2 0,0-1,0 0,-2 0,-1-1,0 0,0-4,9-46,-2 0,1-45,-6 45,-2-2,-4 1,-6-71,2 137,1 0,0 1,0-1,-1 1,0-1,1 1,-2-1,1 1,0 0,-1 0,0 0,0 0,0 0,0 0,-3-3,3 6,1 1,0-1,-1 1,1 0,-1-1,1 1,-1 0,1 0,-1 0,1 0,-1 0,1 0,-1 1,1-1,-1 0,1 1,-1-1,1 1,0 0,-1-1,1 1,0 0,-1 0,1 0,0 0,0 0,0 0,0 0,0 0,0 0,0 1,0-1,1 0,-2 2,-13 20,0 1,1 1,1 0,2 1,0 1,2 0,1 0,1 0,-3 25,2-10,2 1,2 0,1 0,3 0,1 0,5 20,-3-39,1-1,1 1,1-1,1 0,1 0,1-1,1 0,1-1,1 0,1-1,1 0,6 6,-14-18,0-1,0 0,1 0,0-1,0 1,0-1,1-1,0 0,0 0,0 0,1-1,0 0,0-1,0 0,0 0,0-1,0 0,1-1,-1 0,1 0,-1-1,1 0,-1-1,0 0,1-1,-1 0,0 0,0-1,0 0,0 0,0-1,4-3,-1-2,0-2,-1 1,0-1,0-1,-2 0,1 0,-1-1,-1 0,-1-1,0 0,0 0,-1 0,-1-1,-1 0,0 0,-1 0,0 0,-1-1,-1 1,-1-10,-8-32,7 55,1 1,-1 0,1-1,-1 1,1 0,-1 0,0 0,1 0,-1-1,0 1,0 0,0 0,0 1,0-1,0 0,0 0,0 0,0 1,0-1,-1 0,1 1,0-1,0 1,-1 0,1-1,0 1,-1 0,1 0,0 0,-1 0,1 0,0 0,-1 0,1 0,0 0,-1 1,1-1,0 1,-1-1,-5 4,2 0,-1 1,0-1,1 1,0 0,0 0,0 1,1-1,0 1,0 0,0 0,1 1,0-1,0 1,0-1,1 1,0 0,1 0,-1 0,1 0,0 4,1-4,0 1,0-1,1 0,-1 1,2-1,-1 0,1 0,0 0,0 0,1 0,0 0,0-1,1 1,0-1,0 0,0 0,1 0,0-1,0 1,0-1,1-1,0 1,0-1,0 0,1 1,12 6,0-1,1-1,0 0,0-1,1-2,0 0,19 3,33 2</inkml:trace>
  <inkml:trace contextRef="#ctx0" brushRef="#br0" timeOffset="17378.994">25174 930,'-1'-6,"-1"1,1-1,-1 0,0 1,0-1,-1 1,0-1,0 1,0 0,0 0,-1 1,0-1,0 1,0-1,0 1,-1 1,1-1,-1 1,0-1,0 1,-1 1,1-1,-1 1,1 0,-1 0,0 0,1 1,-1 0,0 0,0 1,0-1,0 1,-6 1,5-1,0 0,0 1,0 0,-1 0,1 1,0-1,0 2,1-1,-1 1,0 0,1 0,0 1,-1-1,1 2,1-1,-1 1,1-1,0 1,0 1,0-1,1 1,-1 0,1 0,1 0,-1 1,1-1,-2 8,4-10,0 0,0 1,1-1,-1 1,1-1,0 1,1-1,-1 1,1-1,0 0,0 1,0-1,0 0,1 1,0-1,0 0,0 0,0-1,0 1,1 0,0-1,0 1,0-1,0 0,0 0,1 0,0 0,-1-1,4 2,3 2,1 0,1 0,-1-1,1-1,0 0,0 0,0-1,0-1,0 0,4 0,-8-1,-1 0,1 0,0-1,0 0,0 0,0-1,0 0,0 0,-1 0,1-1,0-1,-1 1,0-1,1-1,-1 1,0-1,-1 0,1-1,-1 0,0 0,0 0,0 0,-1-1,0 0,0 0,0-1,-1 1,0-1,0 0,-1 0,2-5,-3 5,0-1,0 0,-1 0,0 1,-1-1,0 0,0 0,0 0,-1 0,0 1,-1-1,0 0,0 1,-1-1,3 7,0 0,0 1,0-1,0 1,0-1,0 1,-1-1,1 1,0-1,0 1,-1 0,1-1,0 1,-1-1,1 1,0 0,-1-1,1 1,-1 0,1-1,0 1,-1 0,1-1,-1 1,1 0,-1 0,1 0,-1-1,1 1,-1 0,1 0,-1 0,1 0,-1 0,0 0,1 0,-1 0,1 0,-1 0,1 1,-1-1,1 0,-1 0,1 0,-1 1,1-1,0 0,-1 0,1 1,-1-1,1 0,-1 1,1-1,0 1,-15 27,14-23,0 0,0 0,1 0,-1 0,1 0,0 0,1 0,-1 0,1 0,0 0,0 0,1 0,-1 0,1 0,0-1,0 1,1-1,-1 0,1 1,0-1,0 0,0 0,1-1,0 1,-1-1,4 2,3 2,0 0,0-1,1 0,0 0,0-1,1-1,-1 0,1-1,0 0,8 1,-8-2,0-1,0 0,1-1,-1 0,0-1,1-1,-1 0,0 0,0-1,0-1,-1 0,1 0,-1-1,0-1,0 0,-1 0,1-1,-2 0,1-1,-1 0,0-1,0 0,-1 0,-1-1,1 0,0-3,8-20,-1-1,-2-1,-2 0,-1 0,-1-1,-2-1,1-24,-8 59,23-161,2-167,-24 319,-1 0,0 0,-1-1,0 1,0 0,-2 0,1 0,-2-4,2 13,1 1,0-1,-1 1,1-1,-1 1,1-1,-1 1,0 0,1 0,-1 0,0 0,0 0,0 1,0-1,0 0,0 1,0 0,0-1,0 1,0 0,0 0,0 0,0 0,0 0,0 1,0-1,0 1,0-1,0 1,0 0,0-1,0 1,1 0,-1 0,0 0,1 1,-1-1,0 0,1 1,0-1,-1 1,1-1,0 1,0 0,0-1,0 1,0 0,0 1,-17 21,2 1,0 0,2 1,1 1,1 0,2 1,0 0,2 1,1 0,2 0,0 1,2-1,1 23,-1-10,2 1,2-1,1 1,3-1,1 0,2-1,2 1,2-1,2-1,1-1,2 0,17 28,36 20,-67-84,1 0,0 0,0 0,0 0,0-1,0 1,1-1,-1 0,1-1,0 1,-1-1,1 0,0 0,0 0,-1-1,1 0,0 1,0-2,0 1,0-1,1 0,8-4,-2 0,1-2,-1 1,0-1,0-1,-1 0,0-1,0 0,3-5,34-25,-41 33,0 0,0 1,1 1,0-1,0 1,0 0,1 1,-1 0,1 1,0-1,5 1,-4 0,0-1,-1 1,1-2,0 1,-1-2,0 1,0-1,0 0,-1-1,1 0,-1 0,-1-1,1 0,-1 0,-1-1,1 0,-1 0,0-1,-1 1,0-1,-1 0,0-1,0 1,-1-1,0 0,0 0,-1 0,-1 0,1-3,-2 9,1 1,-1-1,0 1,0 0,0-1,-1 1,1 0,-1-1,0 1,0 0,0 0,0-1,-1 1,1 0,-1 0,1 1,-1-1,0 0,-1 0,1 1,0-1,-1 1,1 0,-1 0,1 0,-1 0,0 0,0 1,0-1,0 1,0 0,-1 0,1 0,0 0,-1 0,1 1,0-1,-1 1,1 0,0 0,-3 1,-5 1,0 0,0 1,0 1,1 0,0 0,0 1,0 0,0 1,1 0,-1 0,2 1,-1 1,1-1,0 1,1 1,-1-1,2 1,-1 1,1-1,1 1,0 0,0 0,1 0,0 1,1 0,0 0,1 0,-1 10,1-15,2 1,-1-1,1 0,-1 1,2-1,-1 1,1-1,0 0,0 1,1-1,0 0,0 0,0 0,1 0,0 0,0-1,0 1,1-1,0 0,0 0,0 0,1 0,-1-1,1 0,0 0,0 0,3 1,15 5,-1-1,1-2,1 0,-1-1,1-2,0 0,0-2,0 0,1-2,-1 0,23-5,14 0,-11-3</inkml:trace>
  <inkml:trace contextRef="#ctx0" brushRef="#br0" timeOffset="17634.412">26831 1051,'2'0,"1"-3,-2-2,-2-1</inkml:trace>
  <inkml:trace contextRef="#ctx0" brushRef="#br0" timeOffset="41630.587">13837 4165,'-78'95,"63"-65,1 0,2 0,1 2,1-1,2 1,1 1,-1 27,-6 235,14-284,-1 46,2 0,3 0,2-1,3 1,3-2,1 1,15 32,-2-27,3-1,2-2,3-2,2 0,3-3,2-1,2-2,49 43,-84-85,1-1,-1 0,0 0,0 0,-1 1,1 0,-2 1,1 0,-1 0,-1 0,0 1,0-1,-1 1,0 0,0 1,-1-1,-1 1,0-1,0 3,-5 7,-2 0,0 0,-1 0,-1 0,-1-1,0 0,-2-1,0 0,-1-1,0 0,-2 0,-3 2,-3 8,-6 9,-15 19,3 2,-25 52,53-89,0-1,1 1,2 1,0-1,1 1,1 0,1 0,0 1,2-1,1 0,0 5,9 27,1 0,3 0,2-2,2 0,3 0,8 10,4 20,22 45,56 96,-76-162,-3 1,-3 2,-3 1,-2 1,9 50,-22-64,-2-1,-3 1,-2 0,-3 0,-1 0,-3 0,-2 0,-2-1,-14 47,-8 10,5-24,4 1,3 0,4 2,4 1,7-49,2-1,2 0,1 1,2-1,1 0,3 0,0 0,3 2,12 14,2 0,3-1,1-2,3-1,2-2,14 14,46 68,-78-106,-1 1,-1 0,-1 0,-1 2,-1 0,-1 0,-2 0,0 1,-2 1,1 14,-6 23,-3-1,-3 0,-3 1,-2-2,-4 0,-2 0,-2-1,-24 50,6-1,1-11,6 1,3 1,5 2,5 0,4 0,4 42,12-73,3 0,4-1,3 0,2-1,4-1,23 54,-7-22,-4 1,-5 1,-1 24,-17-74,-3 0,-3 0,-1 0,-3 0,-3 0,-2 0,-6 20,-19 54,-47 116,42-140,4 3,4 0,3 15,17-77,3 0,1 1,2 0,3 0,1-1,2 1,3-1,1 1,2-2,2 0,3 0,1-1,20 39,35 34,-50-86,-2 0,-1 2,-1 0,-2 1,-1 0,-1 1,6 32,-14-17,-3 1,-2 0,-2 0,-2-1,-2 1,-3-1,-2 0,-1-1,-3 0,-3 1,-6 31,3 1,-10 82,27-115,1-1,3 0,2 0,2 1,2-1,4 10,4 17,-4 1,-1 49,17 491,-24-187,-1-414,0 0,0-1,1 1,1-1,1 0,0 0,0 0,1 0,1 0,0-1,1 0,3 4,10 8</inkml:trace>
  <inkml:trace contextRef="#ctx0" brushRef="#br0" timeOffset="10078.62">11417 1023,'4'-79,"3"0,3 0,21-74,-27 132,-2 9,1 0,0 0,0 0,1 1,0-1,1 1,1 0,4-8,-9 18,0 0,0 0,-1 0,1 0,0 0,0 0,0 0,0 0,1 0,-1 1,0-1,0 0,0 1,1-1,-1 1,0-1,1 1,-1-1,0 1,1 0,-1 0,0 0,1 0,-1 0,0 0,1 0,-1 0,1 0,-1 1,0-1,0 1,1-1,-1 1,0-1,0 1,1 0,-1-1,0 1,0 1,41 41,-38-38,17 20,-1 1,-1 1,-2 0,0 2,-2 0,-1 0,-2 2,6 19,-17-47,0 0,0 0,0 1,0-1,-1 0,1 0,-1 1,0-1,0 0,0 0,-1 1,1-1,-1 0,0 0,0 0,0 1,0-1,0 0,-1 0,1-1,-1 1,0 0,0 0,0-1,0 1,0-1,-1 0,1 1,-1-1,1 0,-1-1,0 1,0 0,0-1,0 0,0 1,0-1,0 0,0-1,0 1,-1-1,0 1,-1-1,1-1,-1 1,1-1,-1 0,1 0,-1-1,1 1,0-1,-1 0,1 0,0 0,1-1,-1 0,0 1,1-1,-1-1,1 1,0 0,0-1,-1-1,2 3,0 0,1-1,-1 1,0-1,1 1,0-1,0 1,-1-1,1 0,1 0,-1 0,0 0,1 1,0-1,-1 0,1 0,0 0,1 0,-1 0,0 0,1 0,0 0,-1 1,1-1,0 0,1 0,-1 1,0-1,1 1,-1-1,1 1,0-1,4-1,0 0,0 0,0 1,0 0,0 0,1 1,-1-1,1 1,0 1,0-1,-1 1,1 1,0-1,0 1,0 0,2 1,6-2,28-1,-18 3,0-1,0-2,0-1,-1 0,1-2,-1-1,0-1,0-1,-1-1,2-2,-22 9,0 1,0-1,0 0,0 0,0 0,0-1,0 1,-1-1,1 0,-1 1,0-1,0 0,0-1,0 1,0 0,-1 0,0-1,1 1,-1-1,0 1,-1-1,1 1,-1-1,1 0,-1 1,0-1,-1 1,1-1,0 0,-1 1,0-1,0 1,0-1,0 1,-1-1,1 1,-1 0,0 0,0 0,0 0,-3-3,4 4,0 0,0 1,0-1,0 0,0 0,-1 1,1-1,-1 1,1-1,-1 1,0-1,0 1,1 0,-1 0,0 0,0 0,0 0,0 1,0-1,0 0,0 1,-1 0,1-1,0 1,0 0,0 0,0 0,0 0,-1 1,1-1,0 1,0-1,0 1,0 0,0-1,0 1,0 0,0 0,0 1,1-1,-1 0,0 1,1-1,-1 1,1-1,-1 1,-5 11,1 1,1 0,0 0,0 0,2 1,0-1,0 1,1 0,1-1,1 1,0 0,1 0,1 9,0-17,-1 1,2 0,-1-1,1 1,0-1,1 0,0 0,0 0,0 0,1-1,0 0,0 0,0 0,1-1,0 1,0-1,1-1,-1 1,1-1,0 0,0-1,0 0,1 0,-1 0,1-1,0 0,-1 0,1-1,0 0,3-1,5 2,0-1,1-1,-1-1,0 0,0-1,0-1,0 0,0-1,-1-1,0 0,0-1,0-1,-1 0,5-4,-10 6,0-2,0 1,0-1,-1-1,0 0,0 0,-1 0,0-1,0 0,-1 0,0-1,-1 0,0 0,-1 0,0 0,0-1,-1 0,0 0,-1 0,-1 0,0 0,-2-16,-1 37,2 4,1 0,0-1,1 1,1-1,0 0,1 0,0 0,1 0,0-1,1 1,0-1,7 8,-9-14,1 1,-1-1,1 0,1-1,-1 0,1 1,0-2,0 1,0-1,0 0,1 0,0 0,0-1,0 0,0-1,0 0,1 0,-1 0,1-1,-1 0,1 0,0-1,3 0,-5-1,0 0,0 0,-1-1,1 0,0 0,-1 0,1 0,-1-1,1 0,-1 0,0-1,-1 1,1-1,0 0,-1 0,0-1,0 1,0-1,-1 0,0 0,0 0,2-5,0 1,-1 0,-1 0,1 0,-2-1,1 1,-1-1,-1 1,1-1,-2 0,1 0,-2 0,1 0,-2-7,2 18,-1 0,1-1,0 1,-1-1,1 1,-1-1,1 1,-1-1,1 1,-1-1,1 1,-1-1,0 0,1 1,-1-1,1 0,-1 1,0-1,1 0,-1 0,0 0,1 0,-1 1,0-1,0 0,1 0,-1 0,0-1,1 1,-1 0,0 0,1 0,-1 0,0-1,1 1,-1 0,1-1,-1 1,0 0,1-1,-1 1,1-1,-1 1,1-1,-1 1,1-1,-1 1,1-1,0 1,-1-1,1 0,0 1,-1-1,1 0,0 1,0-1,0 0,0 1,0-1,0 0,-4 7,1 0,0 0,0 1,1-1,0 1,0-1,0 1,1 0,0-1,0 1,1 0,0 0,0 0,1 0,0-1,0 1,0 0,1 0,0-1,0 1,1-1,0 0,0 0,0 0,1 0,0 0,0-1,0 1,1-1,-1 0,2-1,-1 1,0-1,1 0,-1 0,6 2,-3-4,-1 0,1 0,-1 0,1-1,0 0,0-1,0 1,-1-2,1 1,0-1,0 0,0-1,-1 1,1-2,-1 1,0-1,1 0,-1-1,0 1,-1-1,1-1,-1 1,0-1,0-1,0 1,-1-1,0 1,0-2,0 1,-1 0,0-1,0 0,0 0,-1 0,0-1,-1 1,1-4,-1 4,-1-1,1 0,-2 0,1 0,-1 0,-1 1,1-1,-1 0,-1 0,1 0,-1 1,-1-1,0 1,0 0,0-1,2 8,1 0,0 0,-1 0,1 0,-1 0,1 0,-1 0,1 0,-1 0,1 0,0 0,-1 1,1-1,-1 0,1 0,0 0,-1 1,1-1,0 0,-1 1,1-1,0 0,0 1,-1-1,1 0,0 1,0-1,-1 0,1 1,0-1,0 1,0-1,0 0,0 1,0-1,0 1,-1-1,1 1,0-1,1 1,-1-1,0 0,0 1,0-1,0 1,0-1,0 1,0-1,1 0,-1 1,0-1,0 0,1 1,-1-1,0 0,0 1,1-1,-1 0,0 1,1-1,-1 0,1 0,-1 1,1-1,3 21,1-1,1 1,1-1,0-1,2 1,0-1,1-1,1 0,1 0,0-1,9 8,0-5</inkml:trace>
  <inkml:trace contextRef="#ctx0" brushRef="#br0" timeOffset="11248.355">13409 609,'1'16,"1"-1,1 1,0-1,1 1,1-1,1 0,0-1,0 1,2-1,-1-1,2 1,0-1,1-1,0 1,0-2,2 0,-1 0,13 8,-21-17,1 0,-1-1,1 1,0-1,-1 0,1 0,0-1,0 1,0-1,-1 0,1 0,0 0,0 0,0-1,0 1,-1-1,1 0,0 0,-1 0,1-1,-1 1,1-1,-1 0,0 0,1 0,-1-1,1-1,6-4,-1 0,-1-1,0-1,0 1,0-1,-2-1,1 1,0-2,1-8,0 0,-1 0,-1 0,0-1,-2 1,-1-1,0 0,-2-5,-2 37,0 0,0 0,1 0,1 0,0 1,0-1,1 0,0-1,1 1,0 0,1-1,0 1,1-1,0 0,0-1,1 1,1-1,-1 0,2-1,-1 1,1-1,0-1,3 2,9 4,1-1,0-2,1 0,0-1,1-1,-1-1,2-1,-1-1,0-1,1-1,0-1,0-1,0-1,0-1,0-1,-1-2,1 0,-1-1,0-2,5-2,-19 7,-1 0,1-1,-1 0,0-1,0 1,-1-1,1-1,-1 0,0 0,0 0,0-1,-1 0,0 0,0 0,0-1,-1 0,0 0,0-1,-1 1,0-1,0 0,-1 0,0 0,0-3,-3 7,0 1,0 0,0-1,-1 1,1-1,-1 1,0 0,0-1,0 1,0 0,-1 0,1 0,-1 0,0 0,0 0,0 1,0-1,0 0,-1 1,1 0,-1-1,1 1,-1 0,0 1,0-1,0 0,0 1,0-1,-3 1,-2-3,-1 2,1-1,-1 1,0 1,0 0,0 0,0 0,0 1,0 1,-8 0,9 1,0-1,1 1,-1 0,0 1,1 0,-1 0,1 1,0 0,0 0,1 0,-1 1,1 0,0 1,0-1,0 1,1 0,0 0,0 1,1 0,0-1,0 2,0-1,1 0,0 1,0-1,1 1,0 0,1 0,-1 2,2-6,1-1,-1 1,1-1,0 1,0-1,0 1,0-1,0 0,1 1,0-1,-1 0,1 0,0 0,1 0,-1 0,0-1,1 1,0-1,-1 0,1 1,0-1,0 0,0-1,0 1,1 0,-1-1,0 0,4 1,2 1,1-1,-1 0,0-1,1 0,0-1,-1 0,1 0,-1-1,1 0,3-2,1 0,-1-1,-1-1,1-1,0 1,-1-2,-1 0,1 0,-1-1,0-1,-1 0,0 0,9-10,-16 15,-3 4,0-1,0 0,0 1,1-1,-1 0,0 1,0-1,1 1,-1-1,0 1,1-1,-1 1,1-1,-1 1,1-1,-1 1,1-1,-1 1,1-1,-1 1,1 0,-1 0,1-1,-1 1,1 0,0 0,-1-1,1 1,0 0,-1 0,1 0,0 0,-1 0,1 0,-1 0,1 0,0 0,-1 0,1 1,0-1,-1 0,1 0,-1 1,1-1,0 0,-1 1,1-1,-1 0,1 1,-1-1,1 1,-1-1,5 15,-2-4,0-1,1 0,0 0,0 0,1-1,0 1,1-1,0-1,0 1,1-1,7 7,-6-9,0 0,0 0,0-1,1-1,0 1,0-1,0-1,0 0,0 0,1-1,-1 0,1-1,0 1,0-2,-1 0,1 0,0-1,0 0,-1 0,1-1,0-1,8-2,-1 0,1-1,-1-2,-1 1,1-2,-2 0,1-1,-1-1,-1 0,12-12,-9 6,-1-2,0 0,-2 0,-1-1,0-1,-1-1,-1 1,-2-2,0 1,-1-2,-1 1,-1-4,4-20,-2 0,-3-1,-1 0,-3 0,-3-31,2 59,0 0,-2 0,-1 0,0 1,-1-1,-1 1,-1 0,-1 0,-8-15,14 32,0-1,0 1,0 0,0 0,0 0,-1 0,1 0,-1 0,0 1,1-1,-1 0,0 1,0-1,0 1,0 0,0 0,0 0,-1 0,1 0,0 0,-1 0,1 1,0-1,-1 1,1 0,0 0,-1 0,1 0,-1 0,1 0,-1 0,1 1,0-1,-1 1,1 0,0 0,0 0,0 0,-1 0,1 0,0 1,0-1,1 1,-1-1,-2 3,-9 11,1 2,0 0,1 0,1 1,1 1,0 0,1 0,1 0,1 1,1 0,1 0,0 1,1 11,-3 2,2 1,2 0,1-1,2 1,1 0,1-1,2 1,2-1,1 0,-3-15,1 0,1-1,1 1,0-2,1 1,1-1,1 0,1-1,0-1,0 0,2 0,0-1,0-1,2 0,-1-2,11 7,-17-12,0 0,0-1,1 0,0 0,0-1,0 0,0-1,1 0,-1 0,1-1,0-1,-1 0,1 0,0-1,0-1,0 0,-1 0,1-1,0 0,-1-1,1 0,-1-1,0 0,0 0,0-1,-1 0,0-1,0 0,0-1,-1 0,0 0,0-1,-1 0,0 0,0-1,-1 1,3-6,-5 7,-1 0,1-1,-1 0,0 0,-1 0,0 0,0 0,-1-1,0 1,0-1,-1 1,0-1,0 1,-1 0,0-1,-1 1,0 0,0 0,-1 0,0 0,-3-5,4 12,0-1,1 1,-2 0,1 0,0 0,0 1,0-1,0 0,0 1,-1 0,1-1,0 1,0 0,-1 0,1 0,0 0,0 1,-1-1,1 1,0-1,0 1,0 0,-1 0,1 0,0 0,0 0,1 0,-1 0,0 1,0-1,1 1,-1-1,0 1,1 0,0 0,-1-1,1 1,0 0,0 0,0 0,0 0,0 1,0 1,-3 2,1 0,-1 0,1 0,0 1,1-1,-1 1,1 0,1 0,-1 0,1 0,1 0,-1 0,1 0,0 0,1 0,-1 1,2-1,-1 0,1-1,0 1,0 0,1 0,0-1,0 1,0-1,1 0,0 0,0-1,1 1,-1-1,1 0,0 0,1 0,-1-1,1 1,0-1,1 0,14 5,0-1,0 0,0-2,1 0,0-2,0 0,0-2,18 0,38 3</inkml:trace>
  <inkml:trace contextRef="#ctx0" brushRef="#br0" timeOffset="12125.646">17754 742,'-10'-1,"-1"0,1 1,0 0,-1 0,1 1,-1 0,1 1,0 0,0 1,0 0,0 1,0 0,1 0,-1 1,1 0,1 1,-1 0,1 0,0 1,0 0,1 0,-1 1,2 0,-1 0,1 1,1 0,0 0,0 0,-2 6,6-12,0 0,0 0,0 1,1-1,-1 0,1 1,0-1,0 1,0-1,0 0,0 1,1-1,0 0,0 1,0-1,0 0,0 0,0 0,1 0,0 0,0 0,-1 0,2 0,-1-1,0 1,0-1,1 0,-1 1,1-1,0 0,0 0,0-1,0 1,0-1,0 1,0-1,0 0,1 0,-1-1,0 1,1 0,-1-1,0 0,1 0,1 0,7-2,1-1,0 1,-1-2,0 0,0-1,0 0,0 0,-1-1,0-1,0 0,0-1,-1 0,0 0,-1-1,0 0,0-1,-1 0,-1 0,1-1,-1-1,9-16,-2-1,-1 0,-1-1,-2 0,-1-1,-1 0,-2-1,-1 1,-1-1,-2 0,-1 0,-2 0,-1-1,-12-66,14 99,0-1,0 0,-1 0,1 0,0 0,0 0,-1 1,1-1,0 0,-1 0,1 0,-1 1,1-1,-1 0,1 0,-1 1,0-1,1 1,-1-1,0 0,0 1,1-1,-1 1,0 0,0-1,0 1,1 0,-1-1,0 1,0 0,0 0,0 0,0 0,0 0,1 0,-1 0,0 0,0 0,0 0,-24 28,14-2,1 1,2 1,0 0,2 0,1 0,1 1,2-1,0 11,-1-17,2 0,0 0,1 0,2 0,0 0,1-1,1 1,1-1,1 1,1-2,0 1,2-1,1 0,7 11,-12-25,0 0,1 0,-1-1,1 1,1-2,-1 1,1-1,-1 1,1-2,0 1,1-1,-1 0,0-1,1 0,0 0,0 0,-1-1,1 0,0-1,0 0,0 0,0 0,0-1,-1-1,1 1,0-1,-1 0,1-1,-1 0,0 0,0-1,0 1,0-2,6-4,-1 0,-1-2,0 1,0-1,-1-1,-1 0,0 0,0-1,-1 0,-1-1,0 0,-1 0,-1 0,0-1,-1 1,0-1,-1 0,-1-1,0-7,-8-20,5 43,0 0,0 1,0-1,0 0,1 0,-1 1,0-1,0 1,0-1,1 1,-1-1,0 1,0-1,1 1,-1 0,0-1,1 1,-1 0,1-1,-1 1,1 0,-1 0,1 0,0 0,-1-1,1 1,0 0,0 0,-1 0,1 0,0 0,0 0,-4 8,1 1,0 0,1 0,0 0,0 0,1 0,0 0,1 0,0 1,0-1,1 0,1 0,0 0,0 0,1 0,0 0,1-1,0 1,0-1,1 0,0 0,1-1,0 0,0 0,1 0,0 0,0-1,4 2,26 9,-2-6</inkml:trace>
  <inkml:trace contextRef="#ctx0" brushRef="#br0" timeOffset="12408.889">18315 382,'-7'13,"10"15,17 8,6-2</inkml:trace>
  <inkml:trace contextRef="#ctx0" brushRef="#br0" timeOffset="12968.001">19077 823,'-15'-12,"0"1,0 1,-1 0,-1 1,0 0,0 2,0 0,-1 1,0 0,0 2,-1 0,1 1,-1 1,0 0,0 2,-3 0,19 1,-1-1,0 0,0 1,0 0,0 0,1 0,-1 0,0 1,1 0,-1-1,1 1,0 0,-1 1,1-1,0 0,0 1,1 0,-1 0,1 0,-1 0,1 0,0 0,0 1,0-1,0 1,1-1,0 1,-1 0,1 0,1-1,-1 1,0 0,1 0,0 0,0 0,0 0,0 0,1-1,0 1,0 3,4-3,0 1,0-1,0-1,1 1,-1-1,1 0,0 0,0 0,0-1,0 0,0 0,0-1,1 1,-1-1,1-1,-1 1,1-1,-1-1,1 1,-1-1,0 0,1 0,-1-1,0 0,4-1,8-2,-1-1,0-1,-1-1,0 0,0-1,0 0,-1-1,-1-1,0 0,0-2,-1 1,-1-1,0-1,-1 0,2-4,-13 18,0-1,0 1,0-1,0 1,0-1,-1 1,1 0,1-1,-1 1,0-1,0 1,0-1,0 1,0-1,0 1,0-1,1 1,-1-1,0 1,0-1,1 1,-1 0,0-1,1 1,-1 0,0-1,1 1,-1 0,1-1,-1 1,0 0,1 0,-1-1,1 1,-1 0,1 0,-1 0,1 0,-1 0,1-1,-1 1,1 0,-1 0,1 0,-1 0,1 1,-1-1,0 0,1 0,-1 0,1 0,-1 0,1 1,-1-1,1 0,-1 1,-21 127,17-26,6-1,13 98,0 7,-19-77,3-123,0 0,0 0,0 0,-1 0,0 0,0 0,-1 0,1-1,-1 1,-1-1,1 0,-1 0,0 0,0 0,0-1,0 0,-1 0,0 0,-3 2,5-4,-1-1,0 1,0-1,0 0,0 0,-1-1,1 1,0-1,0 0,0 0,-1 0,1-1,0 1,0-1,0 0,0 0,0 0,0-1,0 1,0-1,1 0,-1 0,1-1,-1 1,-2-3,0 0,1 1,-1-1,1 0,0 0,0-1,1 0,0 0,0 0,0 0,1 0,-1-1,2 0,-1 1,-1-7,4 12,0-1,0 0,0 0,0 1,0-1,0 0,1 1,-1-1,1 0,-1 0,1 1,0-1,-1 1,1-1,0 1,0-1,0 1,0-1,0 1,1 0,-1-1,0 1,0 0,1 0,-1 0,1 0,-1 0,1 1,0-1,-1 0,1 1,7-6,3-2</inkml:trace>
  <inkml:trace contextRef="#ctx0" brushRef="#br0" timeOffset="13970.336">19411 609,'0'16,"0"10,0 7,0 2,0-2,0-2,-2-2,-3-3,-5-7,-2-6</inkml:trace>
  <inkml:trace contextRef="#ctx0" brushRef="#br0" timeOffset="14236.63">19345 167,'-9'9,"6"8,12 3,6-2</inkml:trace>
  <inkml:trace contextRef="#ctx0" brushRef="#br0" timeOffset="14508.894">19892 141,'-2'18,"-1"22,0 20,1 19,1 10,0 10,0 0,1-4,0-7,0-10,0-13,0-14,0-15</inkml:trace>
  <inkml:trace contextRef="#ctx0" brushRef="#br0" timeOffset="15229.954">19679 609,'269'35,"131"-5,-286-19,-114-10,-1-1,0 1,1-1,-1 1,0-1,1 1,-1-1,1 1,-1-1,1 1,0 0,-1-1,1 1,-1-1,1 1,0 0,0 0,-1-1,1 1,0 0,0 0,0-1,0 1,0 0,0 0,0-1,0 1,0 0,0 0,0-1,1 1,-1 0,0-1,0 1,1 0,-1 0,0-1,1 1,-1-1,1 1,-1 0,1-1,-1 1,1-1,0 1,-1-1,1 1,-1-1,1 0,0 1,-1-1,1 0,0 0,0 1,-1-1,1 0,0 0,0 0,-248 105,237-100,0 0,0 1,0 0,1 1,0 0,0 0,1 1,0 0,-3 5,10-12,1-1,-1 1,0 0,1 0,-1-1,1 1,-1 0,1 0,-1 0,1 0,0 0,-1 0,1 0,0 0,0-1,-1 1,1 0,0 0,0 0,0 0,1 0,-1 0,0 0,0 0,0 0,1 0,-1 0,0 0,1 0,-1 0,1 0,-1-1,1 1,-1 0,1 0,0-1,-1 1,1 0,0-1,0 1,-1-1,1 1,0-1,0 1,1 0,47 9,-20-12,0-1,0-2,0 0,-1-2,1-2,-2 0,1-2,-1-1,18-11,-2 3,-42 20,-1-1,0 0,1 1,-1-1,1 1,-1-1,1 1,-1-1,1 1,-1 0,1-1,-1 1,1 0,-1-1,1 1,0 0,-1-1,1 1,0 0,-1 0,1 0,-1 0,1 0,0 0,-1 0,1 0,0 0,-1 0,1 0,0 0,-1 0,1 1,0-1,-1 0,1 0,-1 1,1-1,0 0,-1 1,1-1,-1 1,1-1,-1 0,1 1,-1-1,0 1,1 0,-1-1,1 1,-1-1,0 1,0-1,1 1,-1 0,0-1,0 1,0 0,0-1,0 1,0 0,0-1,0 1,0 0,0-1,0 1,0 0,-3 20,1-18,1 0,0 0,0 0,0 0,0 1,0-1,1 0,0 0,-1 1,1-1,0 0,1 0,-1 1,0-1,1 0,0 0,0 0,0 0,0 0,0 0,1 0,-1 0,1 0,0 0,0-1,0 1,0-1,0 1,1-1,-1 0,1 0,-1 0,1 0,0-1,-1 1,1-1,1 1,7-1,0 0,1-1,-1-1,0 0,0 0,0-1,-1 0,1-1,0 0,-1-1,1 0,-1-1,-1 0,1-1,8-5,2-3,-1 0,0-1,-1 0,0-2,-2 0,0-1,0 0,-2-2,-1 0,0 0,-1-1,-2 0,0-1,3-11,1-8,-2-1,-1-1,-3 1,-1-2,-2 1,-2-1,-2-20,0 45,-1 0,-1 0,-1 1,-1-1,0 1,-2 0,0 0,0 0,-7-12,11 27,1 1,-1 0,0 0,0 0,0 0,0-1,0 1,-1 1,1-1,0 0,-1 0,0 0,1 1,-1-1,0 1,0 0,0-1,0 1,0 0,0 0,0 0,0 0,0 0,-1 1,1-1,0 1,0-1,-1 1,1 0,0 0,-1 0,1 0,0 1,-1-1,1 0,0 1,0 0,-1-1,1 1,0 0,0 0,-1 1,-5 6,1 0,0 1,0 0,1 0,0 1,0 0,1 0,0 0,1 0,1 1,-1 0,2 0,-1 0,1 6,-7 27,1 0,3 0,2 1,2 0,1-1,3 1,1-1,3 1,1-1,2-1,13 34,-17-61,0-1,0 0,2 0,-1 0,2-1,0-1,1 1,0-1,1-1,1 0,-1 0,2-2,0 1,0-1,1-1,0-1,0 0,1 0,15 4,-24-10,-1-1,1 1,0-1,1-1,-1 1,0-1,0 0,0 0,0-1,0 0,0 0,0 0,0-1,0 0,-1 0,1 0,-1-1,1 0,-1 0,0 0,0-1,0 0,-1 0,1 0,-1 0,0-1,3-3,3-7,-1 1,-1-2,0 1,-2-1,1 0,-2-1,0 1,-1-1,-1 0,0 0,-1-1,-1 1,-1 0,-1-15,-3 13,4 19,0 0,0-1,-1 1,1 0,0 0,-1-1,1 1,0 0,-1 0,1 0,0 0,-1 0,1 0,-1 0,1 0,0 0,-1 0,1 0,-1 0,1 0,0 0,-1 0,1 0,0 0,-1 0,1 0,0 0,-1 1,1-1,0 0,-1 0,1 0,0 1,-1-1,1 0,0 0,0 1,-1-1,1 0,0 1,0-1,0 0,-1 1,1-1,0 0,0 1,0-1,0 0,0 1,0-1,0 1,0-1,0 0,0 1,0-1,0 1,0-1,0 0,0 1,-3 7,0 1,0-1,1 1,0 0,1 0,0 0,0 0,1 0,0 0,1 0,-1 0,2 0,0 0,0-1,0 1,1 0,0-1,1 0,0 1,0-1,1-1,0 1,0-1,1 0,0 0,0 0,0-1,8 5,0-1,0-1,1-1,0-1,0 0,0-1,1 0,9 1,44 10</inkml:trace>
  <inkml:trace contextRef="#ctx0" brushRef="#br0" timeOffset="35992.52">11845 2761,'-3'0,"5"0,8 0,14 0,17 0,19 0,18 0,13 0,10-2,8-3,2-3,-5-3,-9 1,-12 0,-13 2,-15 1,-14 3,-15 2</inkml:trace>
  <inkml:trace contextRef="#ctx0" brushRef="#br0" timeOffset="38145.542">13008 2146,'12'407,"-11"-276,-2-24,5 0,11 58,-12-141,-14-34,-11-44,3-1,2-1,2-1,3 0,2-1,3 0,3 0,2 0,4-33,4-37,6 0,9-24,-18 131,-3 20,0 0,0 0,0 0,-1 0,1 0,0 1,0-1,0 0,0 0,0 0,0 0,0 0,0 0,1 0,-1 1,0-1,1 0,-1 0,0 0,1 0,-1 1,1-1,-1 0,1 0,-1 1,1-1,-1 0,1 1,0-1,0 1,-1-1,1 1,0-1,0 1,-1-1,1 1,0 0,0-1,0 1,0 0,0 0,0 0,0 0,58 81,-13-26,2-2,3-3,1-1,3-3,2-2,1-3,3-2,19 7,-19-11,-15-9,-2 1,0 3,33 29,-73-55,1-1,-1 1,1 0,-1 0,0 1,-1-1,1 1,-1 0,0 0,0 0,0 0,-1 0,0 1,0-1,0 1,-1-1,0 1,0 0,0 0,-1 0,1-1,-1 1,-1 5,-4 0,1 0,-2 0,1 0,-2-1,1 0,-1-1,-1 1,1-1,-2-1,1 1,-1-2,-1 1,1-1,-4 1,-41 27,-1-3,-2-2,-2-2,0-3,-1-3,-2-2,0-3,-52 6,71-12,-11 5,50-10,19-6,4-2</inkml:trace>
  <inkml:trace contextRef="#ctx0" brushRef="#br0" timeOffset="38596.887">13877 2628,'-1'11,"0"0,1-1,0 1,1 0,0 0,1 0,0-1,1 1,0-1,1 0,0 0,0 0,1 0,0-1,1 0,0 0,1 0,0-1,0 1,0-2,1 1,6 3,-4-6,0-1,0-1,0 0,1 0,-1 0,1-2,0 1,0-1,0-1,0 0,-1-1,1 0,0 0,0-1,-1 0,1-1,-1-1,0 1,0-2,0 1,0-1,-1-1,0 0,0 0,0-1,-1 0,0 0,-1-1,1 0,4-8,-7 12,-1-1,0 0,-1 0,1 0,-1-1,0 1,0-1,-1 0,0 1,0-1,0-1,-1 1,1 0,-2 0,1 0,-1-1,0 1,0 0,0 0,-1-1,0 1,0 0,-1 0,0 0,0 0,0 0,-1 0,1 1,-2-1,1 1,0 0,-1 0,0 0,-3-2,-4-2,0 1,-1 1,0 0,0 1,0 0,-1 1,0 0,-1 1,1 0,0 1,-1 1,0 0,0 1,1 0,-1 1,0 1,0 0,0 1,1 0,-5 2,11-2,-1-1,1 1,0 1,-1-1,1 1,0 0,1 1,-1 0,1 0,-1 0,1 1,1 0,-1 0,1 0,-1 1,1-1,1 2,-1-1,1 0,1 1,-1 0,1-1,0 1,0 1,1-1,0 0,0 1,1-1,0 1,0-1,1 1,0 0,1-2,1 0,0 0,1-1,-1 1,1-1,0 1,1-1,-1 0,1 0,0-1,0 1,0-1,1 0,0 0,0 0,0 0,0-1,0 0,1 0,-1 0,1-1,0 0,2 1,43 14</inkml:trace>
  <inkml:trace contextRef="#ctx0" brushRef="#br0" timeOffset="38918.05">14359 2708,'8'-2,"1"0,0 1,-1 0,1 0,0 1,0 0,0 0,-1 1,3 1,9 0,470 41,-62-31,86-21,-399 1,-101 2,-31 3,-1 2</inkml:trace>
  <inkml:trace contextRef="#ctx0" brushRef="#br0" timeOffset="43991.449">11190 1732,'-49'188,"-38"63,80-236,0-45,11-38,3 1,2 1,4-1,2 2,8-16,-21 72,3-11,0-1,2 1,0 0,1 0,1 1,1 0,1 1,7-10,-17 27,0-1,0 1,1-1,-1 1,0-1,1 1,-1 0,1 0,0 0,-1 0,1 0,0 0,-1 0,1 0,0 1,0-1,0 1,0-1,0 1,0 0,0 0,0 0,0 0,0 0,0 0,-1 0,1 1,0-1,0 1,0-1,0 1,0 0,-1 0,1 0,0 0,-1 0,1 0,-1 0,1 1,-1-1,1 0,-1 1,0-1,0 1,0-1,1 1,13 21,-1-1,-1 2,-1 0,-1 0,-1 1,-2 1,0-1,-1 1,-2 0,0 9,20 123,-19-105,2 0,3 0,13 38,-16-70</inkml:trace>
  <inkml:trace contextRef="#ctx0" brushRef="#br0" timeOffset="44300.178">10962 1972,'10'-2,"18"-3,25-8,24-6,20-6,13-4,2 1,-7 5,-21 6</inkml:trace>
  <inkml:trace contextRef="#ctx0" brushRef="#br0" timeOffset="45003.938">16377 1678,'9'16,"5"10,8 7,6 5,5 3,5-2,4-2,2-5,-2-4,-4-6,-5-5,-5-5,-6-5</inkml:trace>
  <inkml:trace contextRef="#ctx0" brushRef="#br0" timeOffset="45272.409">16926 1625,'-8'14,"1"0,0 1,1 0,1 1,1-1,0 1,1 0,0 2,-7 32,8-45,-17 70,3 2,3 0,-1 55,12-70,4-1,2 0,2 0,4 0,2 2,2 5,-9-43</inkml:trace>
  <inkml:trace contextRef="#ctx0" brushRef="#br0" timeOffset="45556.206">17032 2160,'18'2,"17"4,17-1,13 1,9-3,6 0,-2-4,-10-1,-14 0,-16-1</inkml:trace>
  <inkml:trace contextRef="#ctx0" brushRef="#br0" timeOffset="45788.586">17220 2414,'18'2,"15"1,15 0,14-5,10-7,6-7,-10 1</inkml:trace>
  <inkml:trace contextRef="#ctx0" brushRef="#br0" timeOffset="46180.596">18128 1999,'-64'171,"-23"106,79-249,140-544,-126 491,-1 6,0 0,1 0,0 1,2 0,9-17,-17 34,0 1,1-1,-1 0,0 0,0 0,1 1,-1-1,1 0,-1 1,1-1,-1 0,1 1,-1-1,1 0,-1 1,1-1,0 1,-1-1,1 1,0 0,0-1,-1 1,1 0,0-1,0 1,-1 0,1 0,0 0,0-1,0 1,0 0,-1 0,1 0,0 1,0-1,0 0,-1 0,1 0,0 1,0-1,0 0,-1 0,1 1,0-1,-1 1,1-1,0 1,-1-1,1 1,0-1,-1 1,1 0,-1-1,1 1,21 44,61 203,7 74,-85-306,37 102,-28-107,-10-15</inkml:trace>
  <inkml:trace contextRef="#ctx0" brushRef="#br0" timeOffset="46398.74">18035 2280,'-14'3,"-4"2,5 1,15-1,17-1,20-4,18-4,14-3,6-6,-1 0,-9 0,-15 0,-17 2</inkml:trace>
  <inkml:trace contextRef="#ctx0" brushRef="#br0" timeOffset="46612.684">17901 1625,'18'0,"22"0,23-3,18-2,14-3,2-2,-11 0,-20 2</inkml:trace>
  <inkml:trace contextRef="#ctx0" brushRef="#br0" timeOffset="56404.27">1351 8056,'5'18,"3"15,3 11,2 10,-2 8,-4 6,-4-8</inkml:trace>
  <inkml:trace contextRef="#ctx0" brushRef="#br0" timeOffset="58596.353">4947 8002,'0'16,"0"14,0 14,0 10,0 10,0 10,0 8,0-10</inkml:trace>
  <inkml:trace contextRef="#ctx0" brushRef="#br0" timeOffset="60746.924">8383 7534,'0'16,"0"12,0 8,2 5,5 4,9 4,6 5,3 4,-1-7</inkml:trace>
  <inkml:trace contextRef="#ctx0" brushRef="#br0" timeOffset="62788.353">11243 7374,'0'18,"0"13,-2 8,-1 6,0 3,1-1,0 0,1-3,5-1,7-1,0-8</inkml:trace>
  <inkml:trace contextRef="#ctx0" brushRef="#br0" timeOffset="55577.481">135 6906,'28'20,"3"-13,-1-1,0-2,1 0,0-2,0-2,19-2,-40 2,399-16,-110 4,-282 14,-17-2,1 1,0-1,0 1,0-1,0 1,0-1,0 0,0 0,-1 1,1-1,0 0,0 0,0 0,0 0,0 0,0 0,0-1,0 1,0 0,0 0,0-1,0 1,0 0,0-1,0 1,-1-1,1 1,0-1,0 0,-1 1,1-1,0 0,-1 1,1-1,0 0,-1 0,1 0,-1 0,0 1,1-1,-1 0,0 0,1 0,-1 0,0 0,0 0,0 0,0 0,0 0,0-1,-22-92,11 65,-122-377,62 169,-4-71,32 188,43 119,0 0,1 0,-1 0,0 0,0 0,1 0,-1 1,1-1,-1 0,1 0,-1 0,1 0,-1 1,1-1,0 0,-1 1,1-1,0 0,0 1,-1-1,1 1,0-1,0 1,0 0,0-1,0 1,0 0,0 0,-1-1,1 1,0 0,0 0,0 0,0 0,0 0,0 0,0 0,0 1,0-1,0 0,0 0,0 1,2-1,137-1,0 6,51 12,72 3,-95-10,118 24,-206-20,1-4,0-4,66-3,359-13,-402 6,-1-5,6-5,-8 0,2 5,17 4,94-7,12-16,34-24,-173 50,-67 3,0 0,0-2,0-1,0 0,0-1,0-2,15-4,-23 4,-1 2,0 0,1 0,0 1,-1 1,1-1,0 2,6 0,-1-2,-16 2,0-1,0 1,0 0,0-1,0 1,0 0,-1-1,1 1,0 0,0 0,0 0,0 0,0 0,0 0,0 0,0 1,0-1,0 0,0 0,0 1,0-1,0 0,0 1,0-1,-1 1,1 0,0-1,0 1,0-1,-1 1,1 0,0 0,-1-1,1 1,-1 0,1 0,-1 0,1 0,-1 0,0 0,1-1,-1 1,0 0,0 0,0 1,31 273,-12-111,-6 0,-7 34,-6-168,2 0,0 0,3 0,0 0,2-1,6 18,44 208,-29-175,-26-79,-1 0,1-1,-1 1,1 0,0-1,-1 1,1-1,0 0,0 1,-1-1,1 0,0 0,0 0,-1 0,1-1,0 1,-1 0,1-1,0 1,-1-1,1 0,0 1,1-2,6-1,292-71,-203 51,1 4,1 5,1 4,3 4,37 5,-24 1,0-5,43-10,-112 8,17-3,0 2,57 1,37 8,-28-3,1 7,-1 5,9 7,-97-11,1-2,0-1,0-2,26-4,271-62,-105 62,-191 9,-36-4,0-1,0 0,0 0,0 0,0-1,0-1,0 0,0 0,0 0,-1-1,9-3,-14 4,0 0,0 1,0-2,0 1,0 0,0 0,0-1,0 0,0 1,-1-1,1 0,-1 0,1-1,-1 1,0 0,0-1,0 0,0 1,-1-1,1 0,-1 0,1 0,-1 0,0 0,0 0,0 0,-1 0,1 0,-1-1,0 1,0 0,0-2,-2-11,-1 0,0 0,-2 0,0 0,-1 1,0-1,-5-6,1-1,-9-21,2 0,2-1,2-1,2 0,-4-40,3-90,8 0,8-15,-1 24,-3-75,-2 210,19 40,9 6,0-1,1-1,0-1,1-2,0 0,1-2,0-2,24 3,91-5,0-6,20-8,111-3,203 4,278-6,-588 9,-94 2,1 4,48 6,180 3,-217-8,-85-1,0 1,1 0,-1 0,1 0,-1 0,0 0,1 0,-1 1,1-1,-1 0,0 1,1-1,-1 1,0-1,1 1,-1 0,0-1,0 1,0 0,1 0,-1 0,0 0,0 0,0 0,-1 0,1 0,0 0,0 1,-1-1,1 0,0 0,-1 1,1-1,-1 1,0-1,1 0,-1 1,0-1,0 1,0-1,0 1,-8 132,-7 617,9-359,6-389,-1 0,1-1,-1 1,1 0,0 0,0 0,0 0,1 0,-1 0,1 0,-1-1,1 1,0 0,0 0,0-1,1 1,-1 0,1-1,-1 0,1 1,0-1,0 0,0 0,0 0,0 0,0 0,1 0,-1-1,1 1,-1-1,1 1,-1-1,3 0,7 0,1-2,0 1,0-2,0 0,-1 0,1-1,10-5,36-6,380-24,-342 26,8-2,0 5,0 4,12 6,100 13,-246-22,3 2</inkml:trace>
  <inkml:trace contextRef="#ctx0" brushRef="#br0" timeOffset="66275.545">2407 6411,'-2'-19,"91"-130,-64 107,-1-1,-2-1,-3-1,11-35,-25 57,-8 29,-5 24,1 0,2 0,1 0,2 1,0 0,3-1,0 1,2 0,1-1,1 0,2 0,5 13,11 21,-14-39,0 1,-2-1,0 1,2 25,-8-48,-1 0,1 0,0 0,-1 0,0 0,0 0,1 0,-2 0,1 0,0 0,-1 0,1 0,-1 0,0 0,0 0,0 0,-1 0,1 0,-1-1,1 1,-1-1,0 1,0-1,0 0,0 1,0-1,-1 0,1 0,-1-1,1 1,-1 0,0-1,0 0,1 1,-1-1,0 0,0-1,0 1,0 0,0-1,0 0,-1 0,1 0,0 0,0 0,0 0,0-1,-1 0,-3-6,34 8,227 1,-106-5,-103 9,-44-6,-1 0,0 0,1 1,-1-1,0 0,0 0,1 1,-1-1,0 0,0 0,0 1,1-1,-1 0,0 1,0-1,0 0,0 1,0-1,0 0,0 1,1-1,-1 0,0 1,0-1,0 0,0 1,-1-1,1 0,0 1,0-1,0 0,0 1,0-1,0 0,0 1,-1-1,1 0,0 1,0-1,0 0,-1 0,1 1,0-1,0 0,-1 0,1 0,0 1,-1-1,1 0,0 0,-1 0,1 0,0 0,-1 1,1-1,0 0,-1 0,1 0,0 0,-1 0,1 0,0 0,-23 8,10-6</inkml:trace>
  <inkml:trace contextRef="#ctx0" brushRef="#br0" timeOffset="88596.637">6311 6023,'-2'17,"1"0,0-1,1 1,1 0,1 0,0-1,1 1,1-1,1 0,0 0,1-1,0 1,2-1,0 0,0-1,1 0,1 0,3 2,-6-9,0 0,1-1,0 1,0-2,0 1,1-1,0 0,0-1,0 0,0-1,1 1,-1-2,1 0,0 0,0 0,0-1,0-1,0 0,0 0,0-1,0 0,-1-1,1 0,0 0,-1-1,1 0,-1-1,0 0,0-1,0 0,-1 0,1-1,-1 0,2-3,0-2,-2-1,0 0,0-1,-1 0,-1 0,0-1,-1 1,0-1,-1 0,-1-1,0 1,-1-1,0 1,-2-1,1 0,-2 1,0-1,-1 1,0-1,-1 1,0-1,-2 1,1 0,-7-10,6 16,0 0,-1 1,1-1,-2 1,1 0,-1 1,0 0,0 0,-1 0,0 1,0 0,0 1,-1 0,1 0,-1 1,0 0,0 0,0 1,0 0,-1 1,1 0,0 0,-1 1,1 0,-1 1,1 0,0 0,0 1,-1 1,1-1,1 1,-1 1,0 0,1 0,0 0,0 1,0 0,0 1,1 0,0 0,0 1,1 0,-1 0,3-1,1 1,-1-1,1 1,0 0,1 0,0 0,0 0,0 0,1 1,0 3,0 25</inkml:trace>
  <inkml:trace contextRef="#ctx0" brushRef="#br0" timeOffset="95559.064">9599 6411,'2'-20,"1"0,1 0,1 0,0 1,2 0,0 0,1 1,4-6,0-3,69-173,-81 200,0 0,0 0,0 0,0 1,0-1,1 0,-1 0,0 0,0 0,0 1,0-1,0 0,0 0,1 0,-1 0,0 0,0 1,0-1,0 0,1 0,-1 0,0 0,0 0,0 0,1 0,-1 0,0 0,0 0,0 0,1 0,-1 0,0 0,0 0,0 0,1 0,-1 0,0 0,0 0,0 0,1 0,-1 0,0 0,0 0,0 0,0-1,1 1,-1 0,0 0,0 0,0 0,3 25,-3-25,11 240,-10 0,-16 88,4-196</inkml:trace>
  <inkml:trace contextRef="#ctx0" brushRef="#br0" timeOffset="57538.507">1725 12668,'-7'20,"-2"17,0 10,2 6,2-5</inkml:trace>
  <inkml:trace contextRef="#ctx0" brushRef="#br0" timeOffset="57539.507">1738 13510,'-4'18,"-4"17,-1 15,2 9,1 7,2-8</inkml:trace>
  <inkml:trace contextRef="#ctx0" brushRef="#br0" timeOffset="57540.507">1738 14459,'-2'16,"-1"14,-2 14,0 8,0 4,2-7</inkml:trace>
  <inkml:trace contextRef="#ctx0" brushRef="#br0" timeOffset="57898.584">1738 15221,'-6'19,"-8"14,-5 13,-2 11,0 8,2 6,4-4,2-3,3-13</inkml:trace>
  <inkml:trace contextRef="#ctx0" brushRef="#br0" timeOffset="59403.28">5187 12387,'0'20,"0"14,0 11,0 3,5 1,3-1,6-4,-1-10</inkml:trace>
  <inkml:trace contextRef="#ctx0" brushRef="#br0" timeOffset="59404.28">5307 13175,'0'21,"0"13,0 8,3 3,2 2,1-8</inkml:trace>
  <inkml:trace contextRef="#ctx0" brushRef="#br0" timeOffset="59668.572">5388 13885,'-2'15,"-3"11,-4 9,-1 6,-2 5,1 4,0 4,2 5,3-8</inkml:trace>
  <inkml:trace contextRef="#ctx0" brushRef="#br0" timeOffset="59669.572">5255 14806,'0'18,"0"13,0 9,-3 5,0 3,-2 0,0-9</inkml:trace>
  <inkml:trace contextRef="#ctx0" brushRef="#br0" timeOffset="60155.225">5281 15462,'0'14,"-2"13,-3 11,-1 11,-2 6,1 5,2 1,3 0,5-4,6-7,2-12</inkml:trace>
  <inkml:trace contextRef="#ctx0" brushRef="#br0" timeOffset="61048.126">8396 8871,'-3'16,"0"14,1 9,-1 5,4 1,3-2,6-1,4-4,3-1,-1-8</inkml:trace>
  <inkml:trace contextRef="#ctx0" brushRef="#br0" timeOffset="61049.126">8396 9753,'-5'16,"-1"10,1 5,0-3</inkml:trace>
  <inkml:trace contextRef="#ctx0" brushRef="#br0" timeOffset="61357.044">8436 10368,'-4'16,"-5"14,-2 9,1 5,-1 2,2-3,2-2,3-3,4-3,2-9</inkml:trace>
  <inkml:trace contextRef="#ctx0" brushRef="#br0" timeOffset="61625.326">8449 11331,'-2'18,"-3"15,-1 12,1 6,1 4,1 2,2 2,2 0,2-9</inkml:trace>
  <inkml:trace contextRef="#ctx0" brushRef="#br0" timeOffset="61626.326">8597 12614,'0'18,"-2"16,-4 12,0 11,-1 6,-1 5,1-2,0-10</inkml:trace>
  <inkml:trace contextRef="#ctx0" brushRef="#br0" timeOffset="61986.359">8556 13643,'0'16,"-2"12,-3 11,-3 7,-1 5,0 1,1 1,2-3,2-2,1-3,5-2,0-8</inkml:trace>
  <inkml:trace contextRef="#ctx0" brushRef="#br0" timeOffset="61987.359">8569 14473,'0'18,"0"13,0 10,0 5,-2 4,-1 2,0 0,1-3,1-10</inkml:trace>
  <inkml:trace contextRef="#ctx0" brushRef="#br0" timeOffset="62248.174">8663 15274,'-6'20,"-6"21,-2 15,-1 11,2 6,3-1,4-5,6-10,5-15</inkml:trace>
  <inkml:trace contextRef="#ctx0" brushRef="#br0" timeOffset="63109.492">11337 8683,'-7'14,"-4"16,-3 11,-3 11,0 8,2 2,3 0,4-3,3-3,2-12</inkml:trace>
  <inkml:trace contextRef="#ctx0" brushRef="#br0" timeOffset="63298.987">11284 9713,'-9'18,"-10"16,-6 10,-4 9,1 6,3 3,6 0,6-3,8-3,4-11</inkml:trace>
  <inkml:trace contextRef="#ctx0" brushRef="#br0" timeOffset="63299.987">11217 10569,'-2'16,"-4"14,-4 13,-4 9,-3 7,-2 2,1 0,1-3,3-3,4-4,4-6,2-10</inkml:trace>
  <inkml:trace contextRef="#ctx0" brushRef="#br0" timeOffset="63590.284">11163 11598,'0'18,"0"13,0 10,0 6,0 0,3 0,0-8</inkml:trace>
  <inkml:trace contextRef="#ctx0" brushRef="#br0" timeOffset="63853.551">11364 12548,'0'15,"0"16,0 10,0 10,-3 5,0 5,1 1,-1-3,4-3,1-3,0-12</inkml:trace>
  <inkml:trace contextRef="#ctx0" brushRef="#br0" timeOffset="63854.551">11484 13469,'-9'16,"-6"12,-4 11,-1 5,0 6,1 5,5-2,3 1,5-3,3-10</inkml:trace>
  <inkml:trace contextRef="#ctx0" brushRef="#br0" timeOffset="64119.862">11484 14245,'-2'19,"-4"11,-2 9,-2 7,-2 4,1 5,2 2,4 1,1-3,2-10</inkml:trace>
  <inkml:trace contextRef="#ctx0" brushRef="#br0" timeOffset="64120.862">11551 14994,'-3'14,"0"11,0 5,1 1,1-1,2-5,6-5,2-6</inkml:trace>
  <inkml:trace contextRef="#ctx0" brushRef="#br0" timeOffset="56660.583">1431 9258,'5'18,"3"11,3 5,2 1,1-1,2-1,1-2,-2-7</inkml:trace>
  <inkml:trace contextRef="#ctx0" brushRef="#br0" timeOffset="56912.949">1645 10140,'0'19,"0"14,0 11,0 8,3 3,2 0,5-3,4-4,-2-9</inkml:trace>
  <inkml:trace contextRef="#ctx0" brushRef="#br0" timeOffset="56913.949">1725 11170,'-7'14,"-4"13,-1 11,2 9,3 3,2-1,3-7</inkml:trace>
  <inkml:trace contextRef="#ctx0" brushRef="#br0" timeOffset="57214.86">1699 11812,'-7'20,"-4"17,-1 10,2 6,3 4,2-1,2-11</inkml:trace>
  <inkml:trace contextRef="#ctx0" brushRef="#br0" timeOffset="58895.607">5067 9486,'0'18,"0"13,2 6,2 1,3 0,1 0,2-2,-1-5</inkml:trace>
  <inkml:trace contextRef="#ctx0" brushRef="#br0" timeOffset="59121.04">5028 10529,'-3'13,"0"14,0 12,0 7,2 6,2 3,4-1,1-10</inkml:trace>
  <inkml:trace contextRef="#ctx0" brushRef="#br0" timeOffset="59122.04">5134 11571,'-5'21,"-3"15,-1 9,2 6,4 0,4 0,3-10</inkml:trace>
  <inkml:trace contextRef="#ctx0" brushRef="#br0" timeOffset="86190.798">121 8938,'-1'0,"0"1,0-1,0 1,1-1,-1 1,0 0,0 0,0-1,0 1,1 0,-1 0,0 0,1 0,-1-1,1 1,-1 0,1 0,-1 0,1 0,-1 0,1 1,0-1,0 0,0 0,0 0,-1 0,2 0,-1 0,0 0,0 0,0 0,0 1,1-1,-1 0,0 0,1 0,-1 0,1 0,-1 0,1 0,0-1,-1 1,1 0,0 0,-1 0,1-1,0 1,0 0,0-1,0 1,0 0,0-1,0 1,0-1,0 0,0 1,0-1,0 0,0 0,1 1,125 6,-92-8,60 3,0 3,-1 5,46 12,-78-12,-1-2,1-4,0-1,0-4,11-3,261-3,-255-8,-78 16,0-1,1 1,-1-1,0 1,0-1,0 1,0 0,1 0,-1 0,0-1,0 1,-1 0,1 0,0 0,0 1,0-1,-1 0,1 0,0 0,-1 0,1 1,-1-1,0 0,1 1,-1-1,0 0,0 1,0-1,0 0,0 1,0-1,0 0,0 1,0-1,-1 0,1 1,-1-1,1 0,-1 0,1 1,-1-1,0 8,13 617,-13 192,9-730,-7-86,0 0,0-1,0 1,0-1,0 1,0-1,0 1,0-1,1 0,-1 1,1-1,-1 0,1 0,-1 0,1 0,0-1,-1 1,1 0,0-1,0 1,-1-1,1 1,0-1,0 0,0 0,-1 0,1 0,0 0,0 0,0 0,0-1,1 1,13 1,220 31,202-23,75-4,-81-33,-393 28,-1 1,0-2,-1-2,0-1,10-4,112-31,-2-7,105-48,-238 83,0 1,0 1,1 1,-1 2,2 0,-1 2,1 0,8 2,194-5,3 1,-141 7,-67-1,-4 1,-36-2,-77-7,32 2</inkml:trace>
  <inkml:trace contextRef="#ctx0" brushRef="#br0" timeOffset="86712.468">2635 9593,'-1'0,"-1"1,1-1,0 1,0 0,1-1,-1 1,0 0,0 0,0 0,0-1,1 1,-1 0,0 0,1 0,-1 0,1 0,-1 0,1 1,-1-1,1 0,0 0,0 0,-1 0,1 0,0 1,0-1,0 0,0 0,-3 17,0 0,2 0,0 1,1-1,1 0,0 0,1 0,1 0,1 0,1 0,0-1,2 0,5 12,-7-18,0-1,1 1,1-1,0-1,0 1,1-1,0 0,0-1,1 0,0 0,1-1,-1 0,2 0,-1-1,1-1,-1 0,1 0,1-1,-1 0,1-1,3 0,-4-2,1 0,-1 0,1-1,-1-1,1 0,-1 0,0-1,0-1,0 0,0 0,0-1,-1-1,1 0,-1 0,0-1,-1 0,1-1,-1 0,-1 0,1-1,-1 0,0 0,4-7,-3 4,-1-1,0 0,-1 0,-1 0,1-1,-2 0,0 0,0 0,-1-1,-1 1,0-1,-1 0,-1 0,0 0,-1 0,0-1,-1 1,-1 0,0 0,0 3,-1 2,0-1,0 0,-1 0,0 1,-1 0,0 0,0 0,-1 1,0-1,-1 2,1-1,-2 1,1-1,-1 2,0-1,0 1,-1 1,0-1,0 2,0-1,0 1,-1 0,0 1,0 0,0 1,0 0,-8 0,-2 3,1 2,-1 0,1 2,0 0,0 1,1 0,0 2,0 0,1 1,0 1,0 0,1 2,0 0,1 0,1 1,0 1,1 1,0 0,1 0,1 1,0 1,2 0,-4 7,-16 49,15-12</inkml:trace>
  <inkml:trace contextRef="#ctx0" brushRef="#br0" timeOffset="91065.559">4560 10342,'1'1,"0"0,0 1,0-1,0 1,0-1,0 0,1 0,-1 0,0 0,1 0,-1 0,1 0,-1 0,1-1,0 1,-1 0,1-1,0 0,-1 1,1-1,1 0,51 10,0-3,0-3,53-2,47 4,-38-3,-114-5,1 0,-1-1,0 1,0-1,0 1,-1-1,1 0,0 0,-1 1,0-1,0 0,0 0,0 0,0 0,-1-1,1 1,-1 0,0 0,0 0,0 0,0-1,-1 1,1 0,-1 0,0 0,0 0,0 0,-1-2,1-5,-75-352,50 251,9 41,1 6,2 0,3-1,2 0,2-35,9-346,-2 439,1 1,0-1,1 1,-1-1,1 1,0 0,1 0,-1 0,1 0,0 0,1 0,0 1,-1 0,2-1,-1 1,1 1,-1-1,5-2,-5 5,0 1,1 0,-1-1,1 2,-1-1,1 0,-1 1,1 0,-1 0,1 0,-1 1,1-1,-1 1,1 0,-1 1,1-1,-1 1,13 2,391 91,-336-82,0-3,1-3,0-3,-1-4,55-7,-107 6,103-5,0 5,0 6,15 7,0 5,123-2,0 5,-213-17,0-2,0-1,0-3,0-2,17-5,184-25,148 10,-365 22,-44-2,-6 2</inkml:trace>
  <inkml:trace contextRef="#ctx0" brushRef="#br0" timeOffset="91754.789">6243 9753,'15'-13,"-2"-2,1 0,-2 0,0-1,-1-1,-1 0,0 0,-1-1,-1 0,-1 0,-1-1,0 0,-1-1,-1 1,-1-5,8-15,0 55,30 154,-7 1,-7 1,-4 51,-22-216,-1 37,0-44,-1 1,1 0,0 0,0 0,0 0,-1 0,1-1,-1 1,1 0,0 0,-1-1,1 1,-1 0,1-1,-1 1,0 0,1-1,-1 1,0-1,1 1,-1-1,0 1,0-1,0 1,1-1,-1 0,0 0,0 1,0-1,0 0,1 0,-1 0,0 0,0 0,0 0,0 0,0 0,0 0,1 0,-1-1,0 1,0 0,0-1,-121-71,117 70,11 6,13 4,22 2,0-3,0-1,1-2,-1-1,1-3,15-2,181-13,-181 11</inkml:trace>
  <inkml:trace contextRef="#ctx0" brushRef="#br0" timeOffset="94776.927">8102 8964,'32'0,"14"-2,-1 3,0 1,1 3,-1 1,-1 2,16 6,-56-13,1 1,-1-1,1 1,-1 0,0 0,1 1,-1-1,0 1,-1 0,1 0,0 0,-1 0,0 1,1-1,-2 1,1 0,0 0,-1 0,1 0,-1 1,0-1,-1 1,1-1,-1 1,0 0,0-1,0 1,-1 0,0 0,0-1,0 1,0 1,-26 148,3-45,17-44,3-1,3 0,3 1,7 38,2 76,-10 152,-4-157,2-173,-1 26,2 0,0 0,2 0,1 0,6 23,-1-24,-2 0,0 1,-2-1,-1 1,-1 0,-1 15,-12 55,10-97,-1 1,1-1,-1 0,1 1,0-1,-1 1,1-1,0 1,-1-1,1 1,0 0,0-1,0 1,-1-1,1 1,0-1,0 1,0 0,0-1,0 1,0-1,0 1,0 0,0-1,0 1,1-1,-1 1,0 0,0-1,0 1,1-1,-1 1,0-1,1 1,-1-1,0 1,1-1,-1 1,1-1,-1 0,1 1,-1-1,1 0,-1 1,1-1,-1 0,1 0,-1 1,1-1,0 0,-1 0,1 0,-1 0,1 0,0 0,-1 0,1 0,-1 0,1 0,0 0,169-37,11 23,0 8,143 15,-238-6,391 12,-19-16,-241-12,-138 10,0-4,-1-3,8-5,115-30,-199 44,0 1,-1-1,1 1,-1-1,1 0,-1 0,1 0,-1 0,1 0,-1 0,0 0,0 0,1 0,-1-1,0 1,0 0,0-1,0 1,-1-1,1 1,0-1,-1 1,1-1,-1 0,1 1,-1-1,0 0,1 1,-1-1,0 0,0 0,-1 1,1-2,-9-62,9 63,-104-323,89 249,4 0,3-1,3 0,4-3,-10-479,12 197,12 230,-12 130,1-1,-1 1,1-1,-1 1,1-1,0 1,0 0,0 0,0 0,0 0,0 0,1 0,-1 1,1-1,-1 1,1-1,-1 1,1 0,0 0,0 0,0 1,-1-1,1 1,0-1,0 1,0 0,0 0,0 0,0 1,0-1,-1 1,1-1,0 1,9-1,417 3,39 32,-197-33,128-21,-133 4,-130 15,-147-2,-7-2</inkml:trace>
  <inkml:trace contextRef="#ctx0" brushRef="#br0" timeOffset="96488.211">9546 10088,'-3'10,"1"0,1-1,0 1,0 0,1 1,1-1,-1 0,2 0,-1-1,1 1,1 0,0 0,0-1,1 0,0 1,0-1,1-1,0 1,1-1,6 8,0-3,1-1,0 0,1-1,1 0,-1-1,2-1,-1 0,1-1,0-1,1 0,0-2,0 0,0 0,1-2,-1 0,1-1,0 0,0-2,0 0,-1-1,1-1,6-2,-14 1,0 0,0-1,-1-1,1 1,-1-2,0 1,0-1,-1-1,1 1,-1-1,-1-1,0 0,0 0,0 0,-1-1,0 1,-1-2,0 1,0-1,-1 1,0-1,-1 0,0-1,0 1,-1 0,-1-1,0 1,0-1,-1 0,0 1,-1-1,0 1,-1-1,0 1,-1-1,0 1,-3-7,0 5,-1 1,0 0,0 0,-1 1,0 0,-1 0,0 1,-1 0,0 1,0 0,0 0,-1 1,-1 0,1 1,-1 1,0 0,0 0,-1 1,1 1,-1 0,0 0,0 2,1-1,-1 2,-1 0,1 0,0 1,1 1,-1 0,0 1,0 0,1 1,0 0,0 1,0 0,0 1,1 1,0 0,-3 3,4-2,0 1,1 1,1-1,-1 1,2 1,-1 0,2 0,-1 0,1 1,1 0,0 0,1 0,0 1,1 0,-1 10,-3 40</inkml:trace>
  <inkml:trace contextRef="#ctx0" brushRef="#br0" timeOffset="97994.871">12005 9981,'13'-28,"1"1,1 0,1 1,1 1,1 1,2 0,0 2,17-15,-7 6,13-7,-42 39,0 0,-1-1,1 1,0-1,-1 1,1 0,0 0,-1 0,1-1,-1 1,1 0,-1 0,1 0,-1 0,0 0,1 0,-1 0,0 0,0 0,0 0,0 0,0 0,0 0,0 0,0 0,0-1,0 1,-1 0,1 0,0 0,-1 0,1 0,0 0,-1 0,1 2,-4 24,-7 39,4 0,2 0,5 66,12-31,-7-67,-1 0,-1 0,-2 0,-2 18,1-47,0 1,0-1,0 1,-1-1,0 1,0-1,-1 1,0-1,1 0,-2 0,1 0,-1 0,1 0,-1 0,0-1,-1 1,1-1,-1 0,0 0,0 0,0-1,-1 0,1 1,-1-1,0-1,0 1,0-1,0 0,0 0,-3 1,9-4,-1 1,1-1,-1 1,0-1,1 1,-1-1,0 1,1-1,-1 1,0-1,0 1,0-1,1 1,-1-1,0 1,0-1,0 0,0 1,0-1,0 1,0-1,0 0,0 1,0-1,0 1,-1-1,1 1,0-1,0 0,-1 1,1-1,0 1,0-1,-1 1,1-1,-1 1,1 0,0-1,-1 1,1-1,-1 1,1 0,-1-1,1 1,-1 0,1 0,-1-1,0 1,1 0,-1 0,1 0,-1 0,1 0,-1 0,0 0,1 0,-1 0,1 0,-1 0,0 0,1 0,-1 0,1 1,-1-1,1 0,-1 0,121-20,-75 16,88-13,-73 8</inkml:trace>
  <inkml:trace contextRef="#ctx0" brushRef="#br0" timeOffset="100998.078">3156 3817,'-9'-8,"-1"1,0-1,0 1,-1 1,0 0,0 0,0 1,-8-2,14 6,1 0,-1 0,0 0,0 1,0-1,0 1,0 0,0 1,0-1,1 1,-1 0,0 0,0 0,1 1,-1 0,0 0,1 0,0 0,0 1,-1 0,1 0,-3 2,-4 8,0 0,1 0,1 0,0 2,0-1,2 1,0 0,0 0,2 1,0 0,0 0,2 0,0 1,1-1,0 1,2-1,1 18,-1-25,0 1,1 0,0 0,1 0,0-1,1 1,0-1,0 0,1 1,0-2,1 1,0 0,0-1,1 0,0 0,0-1,1 1,0-1,0-1,0 1,1-1,0-1,1 1,-1-2,1 1,2 0,15 2,1 0,-1-2,1-1,0-1,1-2,-1 0,0-2,0-1,0-1,0-1,0-2,-1 0,1-2,-2-1,1-1,-1-1,20-13,43-36,-87 59,0 0,1 0,-1 0,0 0,0 0,0 0,0 0,0 0,0 0,-1 0,1 0,0-1,0 1,-1 0,1-1,-1 1,1 0,-1-1,0 1,1-1,-1 1,0-1,0 1,0 0,0-1,0 1,-1-1,1 1,0-1,-1 1,1 0,0-1,-1 1,0 0,1-1,-1 1,0 0,0 0,0-1,0 1,0 0,0 0,0 0,0 0,0 1,0-1,0 0,-1 0,1 1,-1-1,-11-3,-1 1,1 0,-1 1,0 1,1 0,-1 1,0 0,0 1,1 1,-1 0,1 1,-1 0,-7 4,17-7,-1 2,1-1,-1 1,1-1,0 1,-1 0,1 1,0-1,0 1,1 0,-1 0,1 0,-1 0,1 1,0-1,0 1,0 0,1 0,-1 0,1 0,0 0,-1 3,4-5,0 1,0-1,1 1,-1-1,1 0,-1 1,1-1,0 0,0 0,0 0,0 0,0 0,0-1,0 1,1-1,-1 1,0-1,1 0,-1 0,1 0,0 0,-1 0,1-1,0 1,0-1,-1 0,1 0,0 0,0 0,-1 0,1 0,0-1,0 0,22 1,1-2,0 0,-1-2,0-1,0-1,1-2,2 1,-27 6,1 1,-1-1,0 0,1 1,-1-1,1 1,-1 0,0-1,1 1,-1 0,1 0,-1 0,1 0,-1 0,1 0,-1 0,1 0,-1 1,1-1,-1 1,0-1,1 1,-1-1,0 1,1 0,-1 0,0-1,0 1,0 0,0 0,0 0,0 1,0-1,0 0,0 0,0 0,0 1,1 74,-1-71,0 0,0 0,0 0,0-1,1 1,0 0,0-1,0 0,1 1,-1-1,1 0,0 0,0 0,0-1,1 1,0-1,-1 0,1 0,0 0,0 0,1-1,-1 0,0 1,1-2,-1 1,1 0,0-1,0 0,-1 0,1 0,0-1,0 0,0 0,0 0,0 0,0-1,0 0,2-1,2 0,0 0,-1-1,0-1,0 1,0-1,0-1,-1 1,1-1,-1-1,0 1,-1-1,1 0,-1-1,0 0,-1 0,0 0,0 0,0-1,2-6,2-5,-2 0,0-1,-1 1,-1-1,-1 0,-1-1,0 1,-2-2,0 13,-2 5,1 0,-1 0,1 0,0 0,0 0,1 0,-1 0,1 0,0 1,0-1,0 0,0 0,1 0,-1 1,1-1,0 1,0-1,1 1,-1 0,1 0,-1 0,1 0,0 0,0 1,0-1,0 1,1 0,-1 0,1 0,-1 0,2 0,6 1,0 1,0 0,-1 0,1 1,0 0,-1 1,1 1,-1-1,0 1,1 1,-2 0,1 1,0 0,-1 0,0 1,0 0,0 0,-1 1,0 1,-1-1,1 1,-1 0,3 6,3 11,-2 1,0 0,-2 1,-1-1,-1 2,-1-1,-2 1,0 0,-2 0,-1 0,-2 0,-1 1,3 37,-4-39,2 0,1 0,1-1,2 1,0-1,2 1,1-1,1 0,1-1,1 0,1 0,9 14,-14-32,1 0,-1-1,1 0,1 0,-1 0,1-1,0 0,0 0,1-1,0 0,-1 0,8 2,-12-5,1 0,-1 0,0 0,1 0,-1 0,1-1,-1 0,0 1,1-1,-1-1,1 1,-1 0,1-1,-1 0,1 0,-1 0,0 0,0 0,0-1,1 1,-1-1,0 0,-1 0,1 0,0 0,-1 0,1-1,-1 1,0-1,1 0,-1 0,0-1,2-4,-1 1,0 0,0-1,-1 0,0 0,0 0,-1 0,0 0,-1 0,1 0,-2 0,1 0,-1 0,0 0,-1 0,0 0,0 0,-2-3,-5-14,-1 2,0-1,-2 1,-1 1,-4-5,-5-6,-2 1,-1 1,-1 0,-2 2,-1 2,-1 0,-1 2,-1 2,-1 0,-2 3,0 0,0 3,-2 0,0 3,-35-9,53 22,49 12,61 3,0-4,0-4,1-4,0-4,22-6,-106 7,137-7</inkml:trace>
  <inkml:trace contextRef="#ctx0" brushRef="#br0" timeOffset="101438.901">5897 3884,'4'21,"4"15,3 9,2 3,1-1,0-7,0-11,0-9,0-11,-2-7</inkml:trace>
  <inkml:trace contextRef="#ctx0" brushRef="#br0" timeOffset="101709.101">5897 3550,'4'18,"16"15,17 9,3-2</inkml:trace>
  <inkml:trace contextRef="#ctx0" brushRef="#br0" timeOffset="102744.172">6644 3991,'-79'-24,"32"9,0 2,-1 2,-14 0,58 10,0 0,0 0,0 1,-1-1,1 1,0 0,-1 0,1 0,0 1,0 0,0 0,-1 0,1 0,0 0,0 1,0 0,1 0,-1 0,0 0,1 1,-1-1,1 1,0 0,0 0,0 0,0 0,1 1,-1-1,-1 3,3-2,-1 1,1 0,0-1,0 1,0 0,1-1,0 1,0 0,0 0,0 0,1-1,0 1,0 0,0-1,0 1,1-1,0 1,0-1,0 0,0 0,1 0,0 0,0 0,0 0,0-1,0 1,1-1,-1 0,1 0,0 0,0-1,0 1,0-1,1 0,-1 0,1 0,-1-1,1 0,-1 0,1 0,0 0,0-1,-1 0,1 0,0 0,0 0,-1-1,1 0,4 0,0-1,-1-1,1 1,-1-1,0-1,0 0,0 0,0 0,-1-1,0 0,0-1,0 0,-1 0,1 0,-1 0,-1-1,1 0,-1-1,-1 1,1-1,0-3,6-12,-1 0,-1-1,-1 0,-1 0,-1-1,3-24,-3-5,-2-1,-2 0,-2 0,-4 1,-6-35,-8 26,6 67,-14 77,13-14,3 1,3 1,3-1,3 1,6 52,-3-99,1 0,1 0,1 0,1-1,1 0,1 0,1 0,9 15,-13-28,0 1,1-1,-1-1,2 1,-1-1,1 0,0-1,0 1,1-2,0 1,0-1,0 0,1 0,-1-1,1 0,0-1,0 0,1 0,-1-1,1-1,2 1,0-2,0 0,0 0,0-2,0 1,-1-2,1 1,0-1,-1-1,0 0,0-1,0 0,0-1,-1 0,0-1,0 0,-1 0,0-1,0 0,-1-1,1 0,1-3,0 1,-1-1,0-1,-1 1,-1-1,0-1,0 0,-1 0,-1 0,-1 0,0-1,0 0,-2 0,0 0,0-10,-2 20,0 0,-1 0,0 0,0 0,0 1,0-1,-1 0,0 0,0 1,0-1,0 1,-1 0,0-1,0 1,-3-3,5 6,-1-1,0 0,0 1,1-1,-1 1,0 0,0 0,-1 0,1 0,0 0,0 0,0 1,-1-1,1 1,0-1,-1 1,1 0,0 0,-1 0,1 0,0 0,-1 1,1-1,0 1,0-1,-1 1,1 0,0 0,0 0,0 0,0 0,0 1,0-1,0 1,-4 2,1 1,0 0,0 1,1-1,0 1,-1 0,2 0,-1 0,1 1,0-1,0 1,1-1,0 1,0 0,1 0,-1 0,1 0,1 1,0-1,0 0,0 0,1 0,0 0,0 0,1 0,0 0,0 0,0 0,1-1,0 1,4 4,5 2,0-1,1 0,0-1,1 0,1-1,0 0,0-2,0 0,1 0,1-2,-1 0,1 0,0-2,0 0,0-1,1-1,-1-1,23 5,0-1,1-3,-1-1,0-2,1-2,-1-2,0-1,-1-2,1-2,28-11,-59 18,0 0,0 0,-1-1,1 0,-1 0,0-1,0 0,0 0,0-1,-1 0,0-1,0 0,-1 0,0 0,0-1,-6 5,1 0,-1 0,0 0,0 0,0 0,0 0,-1 0,1 0,-1 0,0 0,0 0,0 0,0 0,0 0,-1 0,1 1,-1-1,0 0,0 1,0 0,0-1,0 1,0 0,-1 0,1 0,-1 0,1 1,-1-1,0 1,0 0,0-1,1 1,-1 0,0 1,0-1,0 0,-1 1,0 0,-14-5,1 0,-1 2,0 0,0 1,0 1,0 0,0 1,0 2,0-1,0 2,-16 4,31-6,0-1,-1 1,1 0,0 0,0 0,-1 0,1 1,0-1,0 1,1 0,-1 0,0 0,1 0,-1 0,1 1,-1-1,1 1,0-1,0 1,0 0,1 0,-1 0,1 0,-1 0,1 0,0 1,0-1,1 0,-1 1,0-1,1 0,0 1,0-1,0 0,0 1,1-1,-1 0,1 1,0-1,1 3,4 0,0 0,0-1,1 1,0-1,0-1,0 1,0-1,1-1,0 1,-1-1,1-1,1 1,-1-1,0-1,0 0,1 0,-1 0,0-1,1 0,-1-1,2 0,-2 1,0 0,-1-1,1 0,0 0,-1-1,1 0,-1 0,0 0,0-1,0 0,0-1,0 0,0 0,-1 0,0-1,0 0,0 0,-1 0,1-1,-1 0,-1 0,1 0,1-4,15 33,-14-16,0-1,0-1,1 1,0-1,0 0,0-1,0 0,1 0,0-1,-1 0,1-1,0 0,1 0,-1-1,0 0,0 0,1-1,-1 0,0-1,0 0,0-1,1 0,-1 0,-1-1,1 0,0 0,-1-1,1 0,-1-1,0 0,-1 0,1-1,-1 0,0 0,-1 0,1-1,-1 0,0-1,9-16,0 0,-2-2,-1 0,-1 0,-1-1,-1 0,-1-1,-2 0,-1 0,-1 0,-1-1,-2 1,0-1,-3-10,2 10,0-1,-2 0,-1 1,-2 0,-1 0,-1 0,-1 1,-1-1,-2 2,-6-10,16 33,0 1,0-1,-1 1,1 0,-1 0,0-1,0 1,0 0,0 1,0-1,-1 0,1 1,-1-1,0 1,0 0,0 0,0 0,0 0,0 0,-1 1,1-1,-1 1,1 0,-1 0,1 0,-1 1,1-1,-1 1,0 0,1 0,-1 0,0 1,1-1,-1 1,0 0,-2 4,0 0,1 0,0 0,0 1,0 0,0 0,1 1,0-1,1 1,-1 0,1 0,1 0,-1 0,0 5,-7 26,1 1,2 0,1 1,3-1,1 1,2 0,1 0,3 0,1-1,2 0,1 0,2 0,12 26,-10-33,2-1,2-1,0-1,2 0,1-1,1-1,1-1,2 0,0-2,2-1,0-1,2-1,12 7,38 19</inkml:trace>
  <inkml:trace contextRef="#ctx0" brushRef="#br0" timeOffset="99427.703">1631 4018,'-15'-8,"1"2,-2 0,1 1,-1 0,0 1,0 1,0 1,0 0,0 1,-1 1,1 0,0 1,0 1,0 1,0 0,0 1,-15 5,24-4,-1 0,1 1,0-1,0 1,1 1,0-1,0 1,0 0,1 0,0 1,1 0,-1-1,1 2,1-1,0 0,0 1,0-1,1 4,0-6,1 0,0 0,0-1,0 1,1 0,0 0,0 0,1 0,-1 0,1 0,1-1,-1 1,1 0,0-1,0 1,1-1,-1 0,1 1,0-1,1-1,-1 1,1 0,0-1,0 0,0 0,1 0,0 0,0 0,1-1,0 0,1-1,-1 1,0-1,1 0,-1-1,1 0,0 0,-1 0,1-1,0 0,0 0,-1-1,1 1,0-2,-1 1,1-1,-1 0,0 0,1-1,-1 1,1-2,9-4,-1-1,-1 0,1-1,-1-1,-1 0,0-1,-1 0,2-2,-6 4,1 1,-1-2,-1 1,0-1,0 0,-1 0,0-1,-1 1,-1-1,0-1,0 1,-1 0,-1-1,0 0,-1 0,0 1,-1-9,1 20,-1-1,0 1,0-1,0 1,0-1,0 1,0-1,0 1,0-1,-1 1,1-1,-1 1,1-1,-1 1,1 0,-1-1,0 1,1 0,-1-1,0 1,0 0,0 0,0 0,0 0,-1 0,1 0,0 0,0 0,-1 0,1 1,0-1,-1 0,1 1,-1-1,1 1,-1 0,1-1,0 1,-1 0,0 0,1 0,-1 0,1 0,-1 0,1 1,-1-1,1 0,0 1,-1-1,1 1,-1-1,1 1,-4 6,0 0,1 0,0 1,0-1,0 1,1 0,1 0,-1 0,1 1,0-1,1 0,0 1,1-1,-1 1,2-1,-1 1,1-1,0 1,1-1,0 0,1 2,1-2,0 0,0 1,1-1,1-1,-1 1,1-1,0 0,1 0,0-1,0 0,0 0,1-1,-1 0,1 0,1 0,-1-1,1-1,-1 1,1-2,0 1,0-1,0 0,1-1,-1 0,0 0,0-1,1-1,-1 1,0-1,1-1,-1 0,2-1,43-7</inkml:trace>
  <inkml:trace contextRef="#ctx0" brushRef="#br0" timeOffset="99647.93">2046 3510,'9'9,"12"17,10 22,5 23,3 20,-7 20,-13 16,-18 9,-24 6,-18-3,-15-11,-6-18,7-28</inkml:trace>
  <inkml:trace contextRef="#ctx0" brushRef="#br0" timeOffset="109670.382">19265 4018,'-32'-1,"21"-1,1 1,-1 0,1 1,-1 0,1 0,-1 1,1 1,-1 0,1 0,0 1,0 0,0 0,0 2,1-1,-1 1,1 0,0 1,1 0,-1 1,1-1,-2 4,2 3,1 1,0 0,1 0,0 1,1-1,1 1,0 1,1-1,1 0,0 1,1-1,1 1,0 0,1-1,1 1,1-1,0 0,0 1,5 8,-2-10,0-1,0 0,1-1,1 1,0-1,1-1,0 1,1-2,0 1,1-1,0-1,0 0,1-1,0 0,0 0,1-2,0 1,1-2,9 4,13 2,1-1,1-2,-1-1,1-2,1-2,33-1,-40-1,0-1,0-2,0-1,-1-2,1-1,-1-1,0-2,20-9,-48 18,-1-1,1 0,-1 0,1 0,-1 0,1 0,-1 0,0-1,1 1,-1-1,0 1,0-1,0 0,0 0,-1 0,1 0,0 0,-1 0,0-1,1 1,-1 0,0-1,0 1,0-1,-1 0,1 1,-1-1,1 1,-1-1,0 0,0 1,0-2,-5-2,0 0,0 1,0-1,-1 1,0 0,0 1,-1-1,1 1,-1 0,0 1,0 0,0 0,0 0,0 1,-1 0,1 1,-1-1,-4 1,-100-10,108 11,0 1,1-1,-1 0,0 1,1 0,-1 0,0 0,1 0,0 1,-1-1,1 1,0 0,-1 0,1 0,0 1,1-1,-1 0,0 1,1 0,-1 0,1 0,0 0,0 0,0 0,0 1,1-1,0 0,-1 2,1 0,0 0,0-1,1 1,-1 0,1 0,0 0,1 0,-1 0,1 0,0-1,0 1,1 0,-1-1,1 1,0-1,0 1,1-1,-1 0,1 0,0 0,0 0,0 0,1-1,0 1,5 4,0 0,0 0,1-2,0 1,0-1,0 0,1-1,0-1,7 3,-7-3,1 0,0-1,0 0,0-1,0 0,0-1,0 0,1-1,-1 0,0-1,0-1,1 0,-1 0,-1-1,1-1,0 0,-1 0,0-2,0 1,3-3,14-33,-27 47,1-1,-1 0,1 1,0-1,0 0,0 0,1-1,0 1,0 0,0-1,0 0,1 0,0 0,0 0,0 0,0-1,0 0,1 1,0-2,-1 1,1-1,0 1,0-1,0-1,1 1,-1-1,0 0,1 0,-1 0,1-1,-1 1,0-2,1 1,-1 0,1-1,2-1,3-2,-1 0,1 0,-1-1,0-1,0 0,-1 0,0-1,0 0,0 0,-1-1,0 0,-1-1,1 0,-2 0,1 0,-1-1,-1 0,0 0,0-1,0-2,65-93,-67 103,0 0,-1 0,1 0,0 0,0 0,1 0,-1 1,1 0,-1 0,1 0,0 0,0 0,0 1,0-1,0 1,0 0,0 0,0 1,0-1,0 1,0 0,1 0,-1 0,0 1,0 0,0-1,0 1,0 1,0-1,0 1,0-1,0 1,-1 0,1 0,2 3,3 5,-1 0,0 1,-1 0,0 1,0-1,-2 1,1 1,-2-1,1 1,-2 0,0 0,0 0,-1 0,-1 0,0 1,-1-1,0 0,-1 2,-20 202,12-166,3 0,2 1,3 42,1-85,0 0,1 0,0 0,0 0,1 0,1-1,-1 1,1-1,1 1,-1-1,2 0,-1 0,1-1,0 1,0-1,1 0,0 0,1-1,-1 0,1 0,0 0,1-1,-1 0,1-1,0 0,0 0,0 0,1-1,-1 0,1-1,0 0,7 1,-11-3,0 0,0 0,0-1,0 1,-1-1,1 0,0-1,0 1,0-1,-1 0,1 0,-1 0,0-1,1 1,-1-1,0 0,-1 0,1-1,-1 1,1-1,-1 0,0 0,0 0,0 0,-1 0,0-1,0 1,0-1,0 1,-1-1,1 0,-1-3,1-11,-1 1,-2-1,0 0,0 0,-2 1,0-1,-2 1,0 0,-1 0,0 1,-1 0,-1 0,-1 0,-1 1,0 0,-1 1,-4-4,-3-5,0 0,-1 1,-2 1,0 1,-1 1,-2 1,1 1,-2 1,-1 2,0 0,0 1,-23-7,25 17,111 23,48-3,88-3,-222-13,134 6</inkml:trace>
  <inkml:trace contextRef="#ctx0" brushRef="#br0" timeOffset="111214.841">22420 4700,'5'-29,"9"-55,-4 0,-1-34,-9 105,1-14,0 0,-2 0,-1 0,-2 0,0 0,-2-3,-13 2,18 28,1-1,-1 1,0 0,1 0,-1 0,0 0,1 0,-1 0,0 0,1 0,-1 0,0 0,0 0,1 0,-1 0,1 1,-1-1,0 0,1 0,-1 1,0-1,1 1,-1-1,1 0,-1 1,1-1,-1 1,1-1,0 1,-1-1,1 1,-1 0,1-1,0 1,-1-1,1 1,0 0,0-1,0 1,0 0,-1-1,1 1,0 0,0 0,-1 2,0 1,0 0,0 0,0 0,1 0,0 0,-1-1,1 1,1 0,-1 0,1 0,-1 0,1 0,0 0,0-1,1 1,-1 0,1-1,0 1,0-1,0 0,0 1,1-1,-1 0,1 0,0-1,0 1,0-1,1 2,7 4,0-1,0 0,1-1,0 0,0-1,0 0,0-1,6 1,242 48,-256-53,0 0,0 1,0 0,0 0,0 0,0 1,-1 0,1-1,0 1,-1 0,1 1,-1-1,0 0,1 1,-1 0,0 0,-1 0,1 0,-1 0,1 1,-1-1,0 1,0-1,0 1,-1 0,1 0,-1 0,0 0,0 0,-1 0,1 2,-32 92,25-87,1 1,0 0,1 0,0 0,1 1,1-1,-1 6,3-16,-1 1,1-1,0 1,1-1,-1 0,0 1,1-1,-1 0,1 1,0-1,0 0,0 0,0 0,0 0,0 0,0 0,1 0,-1 0,1 0,-1 0,1-1,0 1,0-1,0 1,0-1,0 0,0 1,0-1,0 0,0-1,1 1,-1 0,0-1,1 1,-1-1,0 0,3 1,89-11,-78 5,-1-1,1 0,-1-1,-1-1,1 0,-1-1,-1-1,0 0,0 0,4-6,-10 9,-1 1,0-1,-1 0,1 0,-1-1,-1 0,1 0,-1 0,-1 0,0 0,0-1,0 0,-1 1,-1-1,1 0,-1 0,-1 0,0 0,0-8,0 14,0 0,0 0,0 0,0 0,-1 0,1 0,-1 0,0 0,0 0,0 0,0 0,0 0,-1 1,1-1,-1 1,0-1,1 1,-1-1,-1 1,1 0,0 0,0 0,-1 0,1 0,-1 1,1-1,-1 1,0-1,0 1,0 0,0 0,1 1,-1-1,0 0,0 1,-1 0,1 0,0 0,0 0,0 0,0 0,0 1,0 0,-3 2,1 1,0-1,0 1,1 0,-1 1,1-1,0 1,0 0,0 0,1 0,0 1,0-1,0 1,1 0,0 0,0-1,0 1,0 1,1-1,0 0,1 0,-1 0,1 1,1-1,-1 0,1 0,0 0,0 1,1-1,-1 0,2 0,-1-1,0 1,1 0,0-1,1 0,0 2,5 3,0 0,1 0,1-1,-1 0,2-1,-1 0,1 0,0-2,0 1,1-2,0 1,0-2,5 2,23 4,0-1,1-1,32 0,-41-4,0-1,0-2,0-1,0-2,0-1,0-1,-1-2,1-2,13-5,-40 12,-1-1,0 0,1 0,-1 0,0-1,0 0,-1 0,1 0,-1 0,1-1,-1 1,0-1,-1 0,1-1,0 1,-1 0,0-1,0 0,-1 0,1 0,-1 0,0 0,0 0,-1-1,0 1,0-1,0 1,0-1,-1 1,0-1,0 1,-1-4,-1 2,-1 1,0-1,0 0,-1 1,1 0,-1-1,-1 1,1 1,-1-1,0 1,0 0,-1 0,0 0,1 1,-2 0,1 0,0 1,-1-1,-5-1,-3-1,0 0,0 1,-1 1,0 1,0 0,0 1,-1 0,-6 1,12 2,1-1,-1 1,1 1,-1 0,1 1,0 0,0 0,0 1,0 0,0 1,0 0,6-2,-1 0,1-1,0 2,0-1,0 0,0 1,1 0,-1 0,1 0,0 0,0 0,1 1,-1-1,1 1,0 0,0 0,0-1,1 1,0 1,0-1,0 0,1 0,-1 2,2-2,-1-1,1 1,-1-1,2 1,-1-1,0 0,1 1,0-1,0 0,0 0,0 0,1-1,-1 1,1 0,0-1,0 0,0 1,1-1,-1 0,1-1,0 1,0-1,1 1,7 3,-1 0,2-1,-1 0,0-1,1 0,0-1,6 1,-7-2,0 0,0-1,0 0,-1 0,1-1,0-1,0 0,0-1,0 0,-1-1,1 0,-1-1,0 0,0 0,0-2,-1 1,0-1,0-1,0 0,0 0,-1-1,2-3,-11 15,0 0,0-1,0 1,0 0,0-1,1 1,0 0,0-1,0 1,0-1,1 1,-1-1,1 0,0 0,0 0,0 0,2 3,4-2,0-1,1 1,-1-2,1 1,0-1,-1 0,1-1,0 0,0-1,0 1,0-2,0 1,0-1,0-1,0 1,-1-2,1 1,-1-1,1 0,-1-1,0 0,6-4,7-4,0 0,-1-2,0 0,-1-1,-1-1,0-1,-1-1,-1 0,-1-1,-1 0,0-1,-2-1,0 0,-1-1,-1 0,4-17,4-16,-3-1,-2 0,-3-1,-2 0,-2-1,-3-26,-1 56,-2 0,0 0,-2 1,-1-1,-1 1,-2-1,-4-11,10 36,-1 0,1 0,-1 0,0 0,0 1,0-1,0 0,0 1,-1-1,1 0,-1 1,0 0,1-1,-1 1,0 0,-1 0,1 0,0 0,0 1,-1-1,1 1,-1-1,1 1,-1 0,0 0,0 0,1 0,-1 0,0 1,0-1,0 1,0 0,0 0,1 0,-1 0,0 0,0 1,0-1,0 1,-2 1,-5 3,1 1,0 1,0 0,0 0,1 1,0 0,1 1,0-1,0 1,-4 8,-10 18,1 0,2 2,2 0,1 1,1 0,3 2,1-1,2 1,2 0,0 9,3-22,1 0,2 0,0 0,2 0,1-1,1 1,1 0,2-1,0 0,2-1,0 1,2-2,1 1,1-2,1 0,1 0,5 5,2-4,0-1,2-1,0-1,1-1,1-1,1-2,1 0,0-2,1-1,1-1,0-2,5 1,29 5</inkml:trace>
  <inkml:trace contextRef="#ctx0" brushRef="#br0" timeOffset="108005.591">16818 3791,'-8'112,"5"0,7 73,0-73,0 92,-4-220,2 1,-1-1,2 1,0 0,1 0,1 0,0 1,1-1,0 1,1 0,1 1,0 0,1 0,0 1,1 0,0 0,1 1,0 1,8-6,-15 13,0 0,1 0,-1 0,1 1,-1 0,1-1,0 2,0-1,0 1,0-1,0 2,0-1,0 0,0 1,0 0,1 0,-1 0,0 1,0 0,0 0,0 0,0 1,0-1,0 1,-1 1,1-1,-1 0,1 1,-1 0,0 0,0 0,2 3,-1 0,0 0,0 1,-1-1,0 1,0 0,-1 1,0-1,0 0,0 1,-1 0,0 0,-1 0,0-1,0 1,-1 0,0 0,0 0,-1 0,0 0,0 0,-1 0,0 0,0 0,-1-1,0 1,0-1,-1 0,0 0,0 0,0-1,-1 1,0-1,-1 0,1 0,-1-1,-3 2,-7 6,0-1,-1 0,-1-1,1-2,-2 1,1-2,-1-1,0 0,-1-1,0-1,0-1,-14 1,32-4,0-1,0 0,0 1,0-1,0 0,0 0,0 0,0 0,0-1,0 1,0-1,0 1,0-1,0 1,0-1,0 0,0 0,1 0,-1 0,0 0,1-1,-1 0,-2-10</inkml:trace>
  <inkml:trace contextRef="#ctx0" brushRef="#br0" timeOffset="108314.315">17340 3884,'-3'-13,"5"-5,8 5,12 12,10 17,10 20,4 21,-1 23,-8 17,-13 15,-22 11,-29 6,-31 1,-25-4,-18-9,-6-16,14-25</inkml:trace>
  <inkml:trace contextRef="#ctx0" brushRef="#br0" timeOffset="119633.025">15642 7935,'70'-1,"0"2,-1 3,1 4,-1 2,41 13,-53-10,1-3,1-2,-1-3,1-3,56-4,-103 2,170 12,299-12,-375 13,-28-15,-76 0,0-1,0 1,-1-1,1 1,-1-1,1 1,-1-1,0 0,0 0,0 0,0 0,-1 1,1-1,-1 0,1 0,-1 0,0 0,0 0,-1 0,1 0,-1-1,1-5,1-91,-5 0,-4 0,-4 0,-6-1,-21-75,4 19,-9-103,32 41,-11 82,1 16,22 120,1 0,-1 0,0 0,0 0,1 0,-1 0,1-1,-1 1,1 1,-1-1,1 0,0 0,-1 0,1 0,0 0,0 0,0 1,-1-1,1 0,0 1,0-1,0 1,0-1,0 1,0-1,0 1,0 0,1-1,-1 1,0 0,0 0,0 0,0 0,0 0,0 0,0 0,1 0,49 8,-40-6,98 24,-61-13,0-3,0-1,1-3,8-2,375-16,-200 23,45-11,79-27,25 28,-10 38,228-39,-548 0,133 9,-160-8,-17-3</inkml:trace>
  <inkml:trace contextRef="#ctx0" brushRef="#br0" timeOffset="124165.358">20360 6425,'115'19,"122"-1,214-14,-243-6,-107 2,-99 2,0-1,0 0,0 0,0 1,0-1,0 1,0 0,-1 0,1-1,-1 1,1 0,-1 0,0 0,0 1,0-1,0 0,0 0,0 1,-1-1,1 0,-1 1,1-1,-1 0,0 1,0-1,0 1,0-1,0 0,-1 1,1-1,-1 1,0 0,1 7,-25 544,28-333,4 99,-8-209,2-101,0 1,1-1,0 0,0 1,1-1,1 0,0-1,0 1,1-1,0 0,0 0,2 2,-4-9,1 1,-1-1,1 0,-1 0,1 0,0 0,0-1,0 0,0 1,0-1,0-1,0 1,0-1,0 1,0-1,1 0,-1-1,0 1,0-1,2 0,11 0,210 1,-24 0,61-14,48-1,31 3,27-2,-71 2,163-21,-233 17,89 11,-152-8,290 13,-455 0,1 0,-1 1,1-1,-1 0,1 0,-1 0,1 0,-1 0,1 0,-1-1,1 1,0 0,-1-1,0 1,1-1,-1 0,1 1,-1-1,0 0,1 0,-1 0,0 0,0 0,0 0,0 0,0 0,0-1,0 1,0 0,0-1,-1 1,1 0,0-1,-1 1,1-1,-1 1,0-1,1 1,-1-1,0 0,0 1,0-1,0 1,0-2,-4-70,-2-1,-16-69,11 72,-114-690,115 509,-7 157,17 94,1 0,-1 0,1 0,0 0,-1 0,1 0,0 0,0 1,0-1,0 0,0 0,0 1,0-1,0 0,0 1,0-1,0 1,0 0,0-1,0 1,0 0,1 0,-1-1,0 1,0 0,0 0,1 0,-1 0,0 1,0-1,0 0,0 0,1 1,-1-1,0 1,0-1,0 1,0-1,0 1,0 0,0 0,0 0,4 0,108 18,1-5,1-6,-1-4,25-6,72 4,641 51,-375-38,-19-16,-58-27,-75 29,-191-27,-153 24,-17-2,-7-2</inkml:trace>
  <inkml:trace contextRef="#ctx0" brushRef="#br0" timeOffset="126693.488">28462 6304,'40'0,"226"1,136 23,-400-25,0 1,1 0,-1 0,0 0,0 0,1 1,-1-1,0 1,0-1,0 1,1 0,-1 0,0 0,0 0,0 0,0 0,0 0,-1 1,1-1,0 1,-1-1,1 1,-1 0,1 0,-1-1,0 1,1 0,-1 0,0 1,-1-1,1 0,0 0,-1 0,1 0,-1 1,-2 173,8-39,34 446,-21-347,-20 48,1-282,0 0,0 0,0 0,0 0,0 0,0-1,0 1,0 0,1 0,-1 0,1 0,0 0,-1 0,1 0,0-1,0 1,0 0,0-1,0 1,1-1,-1 1,0-1,1 1,-1-1,1 0,-1 0,1 0,0 0,-1 0,1 0,0 0,0-1,0 1,0 0,0-1,0 0,0 1,-1-1,1 0,0 0,1 0,254-2,213-5,-238 0,0 11,3 10,227 14,-232-5,-161-16,-53-13,-13-2</inkml:trace>
  <inkml:trace contextRef="#ctx0" brushRef="#br0" timeOffset="128005.548">17420 8818,'-3'2,"1"3,-1 3,-2 5,1 4,0 5,1 4,1 5,1 7,1 3,-3 7,0 5,-2 6,0-7</inkml:trace>
  <inkml:trace contextRef="#ctx0" brushRef="#br0" timeOffset="128644.454">17433 10208,'2'18,"1"13,-2 10,-2 10,-2 5,-4 6,0 5,-1 4,1 6,1-10</inkml:trace>
  <inkml:trace contextRef="#ctx0" brushRef="#br0" timeOffset="129085.309">17393 11544,'0'3,"3"4,0 7,-1 7,1 9,-2 9,0 9,-5 7,-4 9,-3 9,-2 10,-1 7,2 4,3-14</inkml:trace>
  <inkml:trace contextRef="#ctx0" brushRef="#br0" timeOffset="129556.635">17366 12881,'0'9,"0"8,0 10,0 9,0 13,0 13,0 15,-4 19,-7 20,-5 21,-5 16,-1 16,3-21</inkml:trace>
  <inkml:trace contextRef="#ctx0" brushRef="#br0" timeOffset="130698.61">21497 8670,'2'21,"4"15,2 11,2 9,0 6,-2 6,0 6,-1 5,-3 9,-1-12</inkml:trace>
  <inkml:trace contextRef="#ctx0" brushRef="#br0" timeOffset="131217.141">21337 10622,'0'12,"0"10,0 13,0 11,0 13,2 11,3 10,1 7,0 5,-2 5,-2-14</inkml:trace>
  <inkml:trace contextRef="#ctx0" brushRef="#br0" timeOffset="131745.815">21283 12320,'-2'5,"-1"5,0 9,1 9,0 8,1 8,0 9,1 10,0 11,-2 9,-3 9,-5 4,-4 4,2-15</inkml:trace>
  <inkml:trace contextRef="#ctx0" brushRef="#br0" timeOffset="132220.546">21016 13938,'0'2,"0"4,0 4,0 8,0 7,0 7,0 9,0 9,-2 12,-1 11,0 14,-2 12,0-10</inkml:trace>
  <inkml:trace contextRef="#ctx0" brushRef="#br0" timeOffset="133317.877">25441 8737,'-7'16,"-4"14,-1 12,3 9,1 10,4 13,5 9,6 12,6 5,1-14</inkml:trace>
  <inkml:trace contextRef="#ctx0" brushRef="#br0" timeOffset="133616.078">25147 10823,'-7'11,"0"9,6 7,6 8,5 6,4 6,3 10,-3 8,-3 7,-9 5,-8 2,-8 5,-7 1,1-14</inkml:trace>
  <inkml:trace contextRef="#ctx0" brushRef="#br0" timeOffset="134174.152">25053 12721,'0'5,"0"5,0 7,0 6,0 7,0 6,0 10,0 9,0 13,0 9,0 9,0 5,0 2,0 3,0-3,0-5,0-17</inkml:trace>
  <inkml:trace contextRef="#ctx0" brushRef="#br0" timeOffset="134568.781">24879 14312,'5'7,"1"9,0 8,-2 12,-1 14,-1 15,-3 16,-4 17,-3 14,0 8,1 5,2-19</inkml:trace>
  <inkml:trace contextRef="#ctx0" brushRef="#br0" timeOffset="135536.797">29211 8563,'4'16,"5"14,4 16,3 14,1 12,-1 13,0 9,-3 10,-6 5,-9 2,-4-17</inkml:trace>
  <inkml:trace contextRef="#ctx0" brushRef="#br0" timeOffset="136078.207">29077 10435,'7'16,"2"14,0 14,-2 12,-4 11,-6 10,-3 8,-7 7,-4 4,-2 4,-1 1,2-1,3-17</inkml:trace>
  <inkml:trace contextRef="#ctx0" brushRef="#br0" timeOffset="136568.968">28903 12467,'0'9,"0"8,-2 7,-1 12,-2 10,-3 14,1 12,-2 10,2 7,-1 7,1 2,-1 1,0 0,0-18</inkml:trace>
  <inkml:trace contextRef="#ctx0" brushRef="#br0" timeOffset="136966.462">28743 14338,'2'9,"3"10,1 13,2 15,1 15,0 18,0 17,1 16,-1 13,-2 11,-5 6,-3-21</inkml:trace>
  <inkml:trace contextRef="#ctx0" brushRef="#br0" timeOffset="144293.477">14973 6826,'-4'-6,"-4"25,7-15,-127 366,93-264,24-85,39-201,-18 117,10-54,4 1,9-13,-28 113,-1 0,2 0,0 0,1 1,1-1,0 2,1-1,0 1,2 1,-1-1,2 1,-10 11,-1 1,0 0,0-1,1 1,-1 0,1 0,-1 0,1 0,0 0,-1 1,1-1,0 0,-1 1,1-1,0 1,0 0,-1-1,1 1,0 0,0 0,0 0,0 0,-1 1,1-1,0 0,0 1,-1-1,1 1,0 0,-1 0,1-1,0 1,-1 0,1 0,-1 0,0 1,1-1,-1 0,0 0,1 1,-1-1,0 1,0-1,0 1,-1 0,1-1,0 1,-1 0,1 0,15 38,-3 1,-1 0,-2 1,-1 0,-3 1,-1 2,51 531,-52-548,-3-29</inkml:trace>
  <inkml:trace contextRef="#ctx0" brushRef="#br0" timeOffset="144492.987">14920 7026,'-16'-2,"-10"-1,5 0,14 1,22 0,25-1,25-3,23-3,17 1,6 1,-2 2,-8 2,-22 2</inkml:trace>
  <inkml:trace contextRef="#ctx0" brushRef="#br0" timeOffset="145349.796">16190 7039,'-9'6,"1"0,0 0,1 1,-1 0,1 0,1 1,-1-1,1 2,1-1,-1 1,1 0,1 0,0 0,0 0,1 1,0 0,1 0,0 0,0 0,1 0,0 0,1 0,0 0,1 0,0 0,0 0,3 7,-3-10,1 0,-1-1,1 1,1 0,-1-1,1 0,0 1,1-1,-1 0,1-1,0 1,1-1,-1 0,1 0,0 0,1 0,-1-1,1 0,0 0,0-1,0 1,0-1,0 0,1-1,0 0,-1 0,1 0,0-1,0 0,0 0,0-1,0 0,0 0,0-1,0 0,3-1,0-1,0 0,0-1,0 0,-1 0,0-1,0-1,0 1,0-1,-1-1,0 0,-1 0,1 0,-1-1,-1 0,1 0,-1-1,-1 0,0 0,0 0,-1-1,0 0,0 0,-1 0,0 0,-1 0,-1 0,1-1,-1 1,-1-1,0 1,-1 0,0-1,0-1,-1-1,1-1,-2 0,0 0,0 1,-2 0,1 0,-2 0,1 0,-2 1,0 0,0 0,-1 0,-1 1,0 1,0-1,-1 1,0 1,-1 0,0 0,0 1,-6-2,12 8,1 0,-1 0,1 0,-1 1,1 0,-1 0,0 1,0-1,1 1,-1 0,0 0,0 0,1 1,-1 0,0 0,1 0,-1 0,0 1,1 0,0 0,-1 0,1 0,0 1,0-1,0 1,-2 3,-2 1,0 2,1-1,-1 1,2 0,0 0,0 1,0 0,1 0,1 0,0 1,0 0,-26 112,20-64</inkml:trace>
  <inkml:trace contextRef="#ctx0" brushRef="#br0" timeOffset="148163.349">15522 11250,'28'16,"11"-6,1-2,0-2,0-1,20-2,-41-2,374 5,-235-7,186-26,-13 14,-206-1,-45 0,-79 14,-1 1,0-1,0 0,0 0,1 0,-1 0,0 0,0 1,0-1,1 0,-1 0,0 0,0 0,1 0,-1 0,0 0,0 0,1 0,-1 0,0 0,0 0,1 0,-1 0,0 0,0 0,1 0,-1 0,0-1,0 1,0 0,1 0,-1 0,0 0,0 0,0 0,1-1,-1 1,0 0,0 0,0 0,0-1,0 1,1 0,-1 0,0 0,0-1,0 1,0 0,0 0,0-1,0 1,0 0,0 0,0-1,0 1,0 0,0 0,0-1,0 1,0 0,0 0,0 0,0-1,0 1,-1 0,1 0,0-1,0 1,0 0,-5-6</inkml:trace>
  <inkml:trace contextRef="#ctx0" brushRef="#br0" timeOffset="149511.76">15909 12146,'0'0,"0"0,0 0,0 0,-1-1,1 1,0 0,0 0,0 0,0-1,-1 1,1 0,0 0,0 0,0 0,-1-1,1 1,0 0,0 0,0 0,-1 0,1 0,46-51,-17 20,-1 0,-2-2,-1-1,2-7,20-51,-47 91,0 1,0 0,0-1,0 1,0 0,0 0,0-1,1 1,-1 0,0-1,0 1,1 0,-1 0,0-1,0 1,1 0,-1 0,0-1,0 1,1 0,-1 0,0 0,1 0,-1 0,0 0,1-1,-1 1,0 0,1 0,-1 0,0 0,1 0,-1 0,0 0,1 0,-1 0,0 1,1-1,-1 0,0 0,1 0,-1 0,0 0,1 0,-1 1,0-1,0 0,1 0,-1 1,0-1,0 0,1 0,-1 1,0-1,0 0,0 1,1-1,-1 0,0 0,0 1,0-1,0 0,0 1,0-1,0 0,0 1,9 30,-7-24,14 70,-3 0,-4 1,-3 1,-3-1,-5 21,3-49,1 1,3-1,7 29,-11-77,0 0,-1 0,0 0,1 0,-1 0,0 0,0 0,0 0,0 0,-1-1,1 1,0 0,-1 0,1 0,-1 0,0 0,0 0,1-1,-1 1,0 0,-1-1,1 1,0-1,0 1,-1-1,1 1,-1-1,1 0,-1 0,1 0,-1 0,0 0,0 0,1 0,-1 0,0-1,0 1,0-1,0 1,0-1,0 0,-118 8,644-8,-521 0,-1 0,1 1,-1-1,0 1,1-1,-1 0,1 0,-1 0,0 0,1-1,-1 1,1 0,-1-1,0 0,1 0,-1 0,0 0,0 0,0 0,0 0,0-1,0 1,0-1,0 1,0-1,-1 0,1 0,-1 1,1-1,-1 0,0-1,0 1,1-1,0-13,-2 0</inkml:trace>
  <inkml:trace contextRef="#ctx0" brushRef="#br0" timeOffset="151762.759">14679 11799,'-2'7,"1"6,4 9,2 6,4 6,3 7,0 2,4 1,1-2,0-2,1-5,1-7,1-5,-1-7,0-6,-5-5</inkml:trace>
  <inkml:trace contextRef="#ctx0" brushRef="#br0" timeOffset="152126.955">15080 11786,'62'-34,"-68"52,-26 27,11-16,1 1,1 0,2 1,1 1,-4 12,9-3,2 0,1 1,3 0,1 0,2 1,2 12,-2 11,-14 170,16-234,0 0,0 0,0 0,0 0,0 0,0 0,0 0,1 0,-1 0,1 0,0 0,-1-1,1 1,0 0,0 0,0 0,0-1,1 1,-1-1,0 1,1-1,-1 1,1-1,-1 0,1 1,0-1,12 5</inkml:trace>
  <inkml:trace contextRef="#ctx0" brushRef="#br0" timeOffset="155770.745">17139 5475,'0'0,"0"1,-1-1,1 1,0-1,0 1,-1-1,1 1,0-1,0 1,-1-1,1 0,0 1,-1-1,1 0,-1 1,1-1,-1 0,1 1,0-1,-1 0,1 0,-1 1,1-1,-1 0,1 0,-1 0,1 0,-1 0,0 0,1 0,-1 0,1 0,-1 0,1 0,-1 0,1 0,-1 0,1 0,-1-1,1 1,-1 0,1 0,-1-1,1 1,0 0,-1-1,1 1,-1 0,1-1,0 1,-1 0,1-1,0 1,-1-1,1 1,0-1,0 1,-1-1,1 1,0-1,0 1,0-1,0 1,0-1,0 1,0-1,-10 45,-3 88,8-67,-3 0,-14 57,-16 46,38-166,0 1,0-1,0 1,1-1,-1 1,1-1,0 0,-1 1,1-1,0 0,0 0,1 1,-1-1,0 0,1 0,-1 0,1-1,0 1,-1 0,1 0,0-1,0 1,0-1,0 0,1 0,-1 0,0 0,0 0,1 0,-1 0,0-1,1 1,1-1,85 7,-87-7,6 0,0 0,1 0,-1-1,0 0,0 0,0-1,0 0,0-1,0 0,0 0,-1 0,0-1,1 0,-1-1,-1 0,1 0,-1 0,0-1,3-3,1-5</inkml:trace>
  <inkml:trace contextRef="#ctx0" brushRef="#br0" timeOffset="156045.049">16832 5783,'-3'0,"5"0,6 0,6 0,9 0,11 0,11 0,8 0,12-2,8-6,4-3,-4-3,-6 2,-10 3,-15 2</inkml:trace>
  <inkml:trace contextRef="#ctx0" brushRef="#br0" timeOffset="156408.017">17514 5943,'-1'1,"-17"76,18-75,0 1,0-1,0 1,0-1,0 1,1-1,-1 1,1-1,0 1,-1-1,1 0,0 1,0-1,1 0,-1 0,0 0,1 0,-1 0,1 0,0 0,0 0,0 0,0-1,0 1,0-1,0 0,0 1,0-1,1 0,3 1,-1 1,1-1,0-1,0 1,0-1,0 0,0-1,0 1,0-1,0 0,0-1,0 1,0-1,0-1,0 1,0-1,0 0,-1 0,1 0,-1-1,1 0,-1 0,0-1,0 1,-1-1,1 0,-1 0,1-1,-1 1,-1-1,1 0,-1 0,0 0,0-1,0 1,-1-1,1 1,-2-1,1 0,0 0,-1 0,0 0,-1 0,1 0,-1 0,-1 1,0 0,1 1,-2-1,1 1,0-1,-1 1,0 0,0-1,-1 1,1 0,-1 0,1 1,-1-1,-1 0,1 1,0 0,-1 0,1 0,-1 0,0 0,0 1,0 0,-1 0,1 0,0 0,-1 1,1-1,-1 1,0 0,1 1,-1-1,0 1,1 0,-1 0,0 0,1 1,-1 0,0 0,1 0,-1 0,-2 2,-74 54,43-19</inkml:trace>
  <inkml:trace contextRef="#ctx0" brushRef="#br0" timeOffset="159218.487">17205 6545,'-7'712,"4"-605,2-32,-4 0,-2 0,-4 0,1-45,10-30,-1 1,1-1,0 0,-1 0,1 0,-1-1,1 1,0 0,-1 0,1 0,0 0,-1 0,1 0,-1-1,1 1,0 0,-1 0,1 0,0-1,0 1,-1 0,1 0,0-1,-1 1,1 0,0-1,0 1,0 0,-1-1,1 1,0-1,0 1,0 0,0-1,0 1,0 0,0-1,0 1,0-1,0 1,0 0,0-1,0 1,0-1,0 1,0 0,0-1,0 1,1 0,-1-1,0 1,0-1,0 1,0-254,54-361,-55 590,2-1,1 0,1 0,1 1,1-1,2 1,0 1,2-1,4-6,6-5,-10 34,-9 22,-27 190,19-63,7-1,14 109,-8-200,-1 0,-3 0,-2 0,-3-1,-2 1,-12 48,-25 39,44-119,15-30,-9-5,-1 0,-1 0,0-1,-1 1,0-1,-1 0,-1-1,1 1,-2 0,0-1,-1-4,1-73,-3 0,-5 0,-6-20,-2-26,5 33,5 0,4 0,6-21,14 20,-15 121,4 358,41-42,-29-226,-5 0,2 103,-19-90,-1-366,-29-483,29 675,0-2,2 1,2 0,4-16,-5 71,-1 0,1 0,0 0,0 0,-1 0,1 1,0-1,0 0,0 0,0 0,0 0,0 0,0 0,1 0,-1 1,0-1,0 0,1 0,-1 0,1 0,-1 1,0-1,1 0,0 0,-1 1,1-1,-1 0,1 1,0-1,-1 1,1-1,0 1,0-1,-1 1,1-1,0 1,0 0,0-1,0 1,-1 0,1 0,0 0,0 0,0 0,0 0,0 0,0 0,0 0,0 0,3 7,-1 0,0 0,0 0,0 1,-1-1,0 1,0-1,-1 1,0 0,0 0,-1 2,2 5,9 150,-7 1,-7 0,-12 49,4-84,1-19,5 1,5 17,0-421,-53-677,54 811,-3 416,-1-211</inkml:trace>
  <inkml:trace contextRef="#ctx0" brushRef="#br0" timeOffset="184642.113">17019 11264,'1'1,"0"1,0-1,0 0,1 0,-1 0,1 0,-1 0,0-1,1 1,0 0,-1-1,1 1,-1-1,1 1,0-1,-1 0,1 0,0 1,-1-1,1-1,0 1,1 0,-1 0,213 9,-171-2,0 2,0 1,25 12,-43-15,-1-1,1-1,0-1,0-2,5 0,100 15,-33 25,-36-24,-105-19,-214-71,160 58,0 4,-15 3,86 6,-200 0,668 14,-320-12,44-2,-1 8,30 10,-36 11,-204-28,-149-16,-55-4,-35-17,229 28,0 3,0 2,-11 2,53 4,18 1,24 4,255 18,-171-19,471 34,-396-27,-387-13,28-4,0-7,-12-9,40 3,-1 5,-34 7,92 7,504-2,-291-1,118 1,73 16,-182 1,-136-17,1 1,-1-1,0 1,0-1,0 0,0 1,0-1,0 1,0-1,-1 1,1-1,0 0,0 1,0-1,0 0,0 1,-1-1,1 1,0-1,0 0,-1 0,1 1,0-1,-1 0,1 1,0-1,0 0,-1 0,1 1,-1-1,1 0,0 0,-1 0,1 0,0 0,-1 1,1-1,-1 0,1 0,-1 0,1 0,0 0,-1 0,1 0,-1 0,1-1,0 1,-1 0,1 0,-1 0,1 0,0 0,-1-1,1 1,0 0,-1 0,1-1,0 1,-1 0,1 0,0-1,0 1,-69 0,1-3,0-2,0-4,0-3,-63-7,-31 0,154 20,21 2,355 13,-327-7,-38-4</inkml:trace>
  <inkml:trace contextRef="#ctx0" brushRef="#br0" timeOffset="188531.349">18329 11424,'10'212,"7"651,-19-832,-5-48,-5-122,5-1,7-19,0 77,15-523,-4 966,-8-22,-32 240,10-417,12-195,5-33,-3-86,15-140,18 65,-8 75,-3-77,-16 188,8 75,0 55,-3 0,-5 1,-3-1,-12 63,-26 130,-6 68,43-323,2 0,1 0,2 0,0 0,2 0,0 0,2-1,2 2,2-18,-6-35,7-60,4 1,3 1,9-15,-2 4,-4-2,-1-20,-13 53,-3 0,-3-62,-10 253,-61 422,6-84,56-332,23-648,-2 77,-8 503,2 70,-5 0,-7 1,-5-2,-7 0,-26 101,27-153,17-82,0 0,-1 0,1 0,0 0,0 0,0 0,0-1,0 1,0 0,0 0,0-1,0 1,0 0,0-1,1 1,-1-1,0 0,0 1,0-1,1 0,-1 0,0 0,1 0,-1 0,0 0,0 0,1 0,-1 0,0 0,0-1,1 1,-1-1,0 1,0-1,0 1,0-1,0 0,1 0,4 0,53-12,0 3,1 3,0 3,0 2,20 3,133 13,53-12,-100 36,60-24,-58 12,121-18,-83-10,-77-4,260 6,-244 14,54-14,-204 0</inkml:trace>
  <inkml:trace contextRef="#ctx0" brushRef="#br0" timeOffset="189812.035">17205 14392,'0'4,"0"5,0 4,0 5,-2 7,-3 5,-3 4,-2 6,0 6,2 0,2 1,2 0,3-7</inkml:trace>
  <inkml:trace contextRef="#ctx0" brushRef="#br0" timeOffset="190104.254">17126 15301,'2'14,"1"9,0 7,-1 3,0 1,-1-1,-1-2,0-1,0-6</inkml:trace>
  <inkml:trace contextRef="#ctx0" brushRef="#br0" timeOffset="190450.531">17205 15969,'-4'16,"-2"15,0 8,0 7,-1 4,0 6,-2 2,1-9</inkml:trace>
  <inkml:trace contextRef="#ctx0" brushRef="#br0" timeOffset="190933.877">18195 14205,'-9'23,"-8"18,-3 17,2 11,4 9,5 3,3 3,5-3,5-2,5-3,-1-3,0-7,-2-13</inkml:trace>
  <inkml:trace contextRef="#ctx0" brushRef="#br0" timeOffset="191279.982">18075 15488,'-7'18,"-2"11,0 5,5 1,6-1,7-1,5 0,5 1,-1 0,-3-6</inkml:trace>
  <inkml:trace contextRef="#ctx0" brushRef="#br0" timeOffset="191280.982">18089 16170,'-3'16,"0"10,0 7,1 5,0 3,1 3,0 4,1-7</inkml:trace>
  <inkml:trace contextRef="#ctx0" brushRef="#br0" timeOffset="191647.29">18102 16838,'0'0</inkml:trace>
  <inkml:trace contextRef="#ctx0" brushRef="#br0" timeOffset="192414.285">15922 15622,'98'22,"1"-3,1-5,0-4,78-4,-158-5,1147 33,-548 10,66 37,-641-73,-38-5,-26-1,-8-3</inkml:trace>
  <inkml:trace contextRef="#ctx0" brushRef="#br0" timeOffset="193211.43">18516 15609,'-404'115,"341"-88,61-26,1 0,0 0,0-1,0 1,0 0,0 0,0 1,0-1,0 0,0 0,0 0,1 1,-1-1,1 0,-1 1,1-1,-1 0,1 1,-1-1,1 1,0-1,0 0,0 1,0-1,0 1,0-1,0 1,1-1,-1 1,0-1,1 0,-1 1,1-1,0 0,-1 1,1-1,0 0,0 0,0 0,0 0,0 1,0-1,0-1,1 2,17 17,2-2,0 0,1-1,1-1,13 6,26 17,49 54,-108-89,0 0,0 0,0-1,1 1,-1-1,0 1,1-1,0 0,0 0,-1-1,1 1,0-1,0 0,1 0,-1 0,0-1,0 1,0-1,0 0,1 0,-1 0,0-1,0 0,0 1,0-2,0 1,0 0,0-1,0 0,0 1,-1-2,1 1,-1 0,1-1,-1 1,0-1,0 0,0 0,0 0,0-2,3-8,-2 0,0 0,0 0,-1 0,-1-1,0 1,0-1,-2 0,0 0,0 1,-1-1,-1 0,-1 1,1-1,-2 1,0 0,-1 0,-1-3,-10-38,-2 2,-2 0,-2 1,-13-19,18 47,17 23,-1 0,1 0,0-1,-1 1,1 0,0 0,-1 0,1-1,0 1,-1 0,1 0,-1 0,1 0,0 0,-1 0,1 0,-1 0,1 0,0 0,-1 0,1 0,-1 0,1 0,0 0,-1 0,1 0,0 1,-1-1,1 0,-1 0,1 0,0 1,-1-1,1 0,0 0,0 1,-1-1,1 0,0 1,0-1,-1 0,1 1,0-1,0 0,0 1,0-1,0 1,-1-1,1 0,0 1,0-1,0 1,0-1,0 0,0 1,0-1,0 1,0-1,1 0,-1 1,0-1,0 0,0 1,1 69,2-28</inkml:trace>
  <inkml:trace contextRef="#ctx0" brushRef="#br0" timeOffset="194082.99">16711 15516,'28'37,"109"70,-97-78,0 2,-2 1,-2 1,18 23,-49-51,0-1,-1 1,0 0,0 0,0 0,-1 0,1 1,-1 0,-1 0,1-1,-1 2,0-1,0 0,-1 0,0 0,0 1,0-1,-1 1,0-1,0 1,-1-1,1 0,-2 1,0 2,-4-1,0 0,-1 0,0-1,0 0,-1 0,0 0,0-1,-1-1,0 1,0-1,0-1,0 0,-9 3,16-6,-295 110,267-100</inkml:trace>
  <inkml:trace contextRef="#ctx0" brushRef="#br0" timeOffset="194772.691">18609 16411,'-4'62,"-2"0,-4 0,-1-1,-4 0,-4 5,-40 202,57-255,0 1,1-1,0 1,1-1,1 0,0 1,1-1,0 1,1-1,1 0,0 0,0-1,1 1,1-1,0 0,1 0,0-1,1 0,0 0,1-1,0 0,0-1,1 1,1-2,-1 0,7 4,-7-9,-1-1,1 0,0 0,0-1,0 0,0 0,0-2,0 1,0-1,0 0,0-1,0 0,-1-1,1 0,-1-1,8-3,21-5,7 1,-27 7,-1 0,0-1,0-1,0 0,-1-1,13-8,-15 4</inkml:trace>
  <inkml:trace contextRef="#ctx0" brushRef="#br0" timeOffset="195151.679">18261 16812,'0'-2,"7"-1,9 2,11 2,17 0,17 0,18 1,16-4,13 0,1-1,-17 1</inkml:trace>
  <inkml:trace contextRef="#ctx0" brushRef="#br0" timeOffset="195893.791">19117 17132,'-2'14,"-3"14,-3 10,-3 9,1 7,2 4,1 3,0 1,2-4,3-5,0-7,1-6,3-8,2-10</inkml:trace>
  <inkml:trace contextRef="#ctx0" brushRef="#br0" timeOffset="196181.655">19010 17119,'16'-3,"0"0,0 1,0 1,0 0,0 1,0 1,0 0,0 1,0 1,-1 1,1 0,-1 1,0 0,5 4,-12-6,1 2,-1-1,0 1,0 0,0 1,-1 0,1 0,-2 1,1 0,-1 0,0 0,0 1,-1 0,0 0,0 0,-1 1,0-1,1 8,-6-12,0 1,-1-1,1 1,-1-1,0 0,-1 0,1 0,-1 0,1 0,-1 0,0-1,-1 1,1-1,-1 0,1 0,-1 0,0-1,0 1,0-1,0 0,-1 0,1 0,-1-1,-3 2,5-2,-119 47,102-43</inkml:trace>
  <inkml:trace contextRef="#ctx0" brushRef="#br0" timeOffset="196820.097">19598 17132,'-2'-2,"-1"4,-2 8,0 9,-2 11,1 9,-1 8,0 4,2 5,1 2,2-2,1-4,0-3,1-7,3-7,3-10,0-9</inkml:trace>
  <inkml:trace contextRef="#ctx0" brushRef="#br0" timeOffset="197231.037">19853 17106,'-14'40,"13"-36,-15 30,2-1,2 2,1 0,2 0,-4 33,9-3,3 1,2 0,8 32,-9-88,-3 51,-2-53</inkml:trace>
  <inkml:trace contextRef="#ctx0" brushRef="#br0" timeOffset="197509.295">19439 17454,'9'6,"10"3,8 0,9-2,10-2,10-2,10-2,4-2,0-2,-5-3,-13 1</inkml:trace>
  <inkml:trace contextRef="#ctx0" brushRef="#br0" timeOffset="197966.457">20240 17226,'-1'1,"-1"0,1 0,0 0,-1 0,1 0,0 1,0-1,0 0,0 0,0 1,0-1,0 1,0-1,1 1,-1-1,1 1,-1-1,1 1,-1-1,1 1,0 0,0 1,-1-1,-48 241,41-207,2 1,1-1,1 1,2 7,2-40,0 0,0 0,1 0,-1 0,1 0,0 0,0 0,1 0,-1 0,1 0,-1-1,1 1,0-1,1 1,-1-1,1 0,-1 0,1 0,0 0,0 0,0 0,1-1,-1 0,1 1,-1-1,1-1,0 1,-1 0,1-1,0 0,0 0,24 5,-1-1,1-1,0-2,0-1,0-1,16-3,7 2,152-4,-188 2</inkml:trace>
  <inkml:trace contextRef="#ctx0" brushRef="#br0" timeOffset="-169650.895">20976 13590,'-1'-7,"1"6,0 1,0-1,-1 1,1-1,0 1,0-1,0 1,0-1,0 1,0-1,0 1,0-1,0 1,0-1,0 1,0-1,0 1,0-1,1 1,-1-1,0 1,0-1,1 1,-1-1,0 1,0 0,1-1,-1 1,0-1,1 1,-1 0,1-1,-1 1,0 0,1 0,-1-1,1 1,-1 0,1 0,-1 0,1 0,-1-1,1 1,-1 0,1 0,-1 0,1 0,-1 0,1 0,-1 0,1 0,-1 1,1-1,-1 0,1 0,92 11,28 3,-15-1,-38 0,52 0,-106-12,-1 0,1 1,-1 0,1 1,-1 1,0 0,0 1,10 4,-3-1,0-1,1-2,0 0,1-1,11 0,53 7,82-5,-133 1,-31-5,1-1,0 0,0 0,0 0,0 0,0-1,0 0,0 0,-1 0,1 0,0-1,0 0,1 0,-4-2,0 1,0-1,0 0,0 1,0-1,0 0,-1 0,0 0,0 0,1 0,-2-1,1 1,0 0,-1 0,1-1,-1 1,0 0,0-1,0 1,-1 0,1-1,-1 1,0 0,0-1,0-10,13-120,-26-99,1 6,14-218,12 244,-5 32,-3-41,9 104,0-41,-14 140,0 1,1-1,0 1,0-1,1 1,0 0,0-1,0 1,1 0,0 0,0 1,0-1,1 1,-1-1,2 1,-1 0,0 1,1-1,3-2,1 1,1 1,0-1,0 1,0 1,1 0,0 1,-1 0,1 0,0 1,0 1,1-1,-1 2,0 0,0 0,0 1,1 0,-1 1,0 1,-1-1,1 2,0-1,-1 2,3 1,-54-3,-169-4,184-6,26 7,0-1,-1 1,1-1,0 1,0-1,0 0,0 1,0-1,0 1,0-1,0 1,0-1,0 1,0-1,0 0,0 1,1-1,-1 1,0-1,0 1,0-1,1 1,-1-1,0 1,1-1,-1 1,0 0,1-1,-1 1,1 0,-1-1,1 1,-1 0,1-1,-1 1,1 0,-1 0,1-1,-1 1,1 0,-1 0,1 0,-1 0,1 0,0 0,80-45,16-2,-82 41,-1 0,2 1,-1 1,0 0,1 1,0 1,-1 1,1 0,0 1,0 0,0 2,0 0,3 1,34 3,0-3,0-2,13-3,97 3,-6 12,-8 8,-35-8,66 7,-41-7,40 0,33-13,-62 28,47 5,1-22,-74 8,-12-3,-111-16,-4 0</inkml:trace>
  <inkml:trace contextRef="#ctx0" brushRef="#br0" timeOffset="-168465.406">23048 12467,'147'-240,"-58"82,-78 140,-10 18,0 0,-1 0,1 0,-1 0,1 0,-1 0,1 1,-1-1,1 0,-1 0,1 1,-1-1,1 0,-1 1,0-1,1 0,-1 1,1-1,-1 1,0-1,1 0,-1 1,0-1,0 1,1-1,-1 1,0-1,0 1,0-1,1 1,-1-1,0 1,0 0,0-1,0 1,0-1,0 1,0-1,0 1,-1-1,1 1,0-1,0 1,0 0,-1-1,1 1,0-1,0 0,-1 1,1-1,0 1,-1-1,1 1,-1-1,1 0,0 1,-1-1,1 3,-8 118,5 0,8 47,-3-135,2 17,-2 0,-2 1,-3-1,-2 0,-5 19,10-66,0 0,-1 0,1-1,-1 1,1 0,-1-1,0 1,0-1,0 1,-1-1,1 1,-1-1,1 0,-1 0,0 0,1 0,-1 0,0 0,-1 0,1-1,0 1,0-1,-1 1,1-1,-1 0,1 0,-1 0,1 0,-1 0,0-1,1 1,-1-1,0 0,0 0,-1 0,-80-8,85 8,-1 0,0 0,0 0,0-1,0 1,0 0,0 0,0-1,0 1,0 0,0 0,0-1,0 1,0 0,0 0,0 0,0-1,0 1,0 0,0 0,0-1,0 1,0 0,0 0,0 0,-1-1,1 1,0 0,0 0,0 0,0 0,0-1,-1 1,1 0,0 0,0 0,0 0,-1 0,1-1,0 1,0 0,0 0,-1 0,1 0,24-3,471 2,-482 1</inkml:trace>
  <inkml:trace contextRef="#ctx0" brushRef="#br0" timeOffset="-139862.108">22098 14098,'-2'14,"-1"8,0 9,1 4,1 4,0 4,0 4,1-6</inkml:trace>
  <inkml:trace contextRef="#ctx0" brushRef="#br0" timeOffset="-139570.256">21991 14926,'-2'16,"-3"10,-1 7,1 3,-1 0,0 0,2-1,1-2,1-3,1-5</inkml:trace>
  <inkml:trace contextRef="#ctx0" brushRef="#br0" timeOffset="-139213.211">21952 15529,'-2'18,"-1"11,0 7,1 4,0 0,1 0,0-2,1-4,0-4,0-4,0-3,1-4,-1-4</inkml:trace>
  <inkml:trace contextRef="#ctx0" brushRef="#br0" timeOffset="-138897.022">21029 14780,'-2'20,"-1"17,0 8,1 5,0 7,4 1,0-1,1-2,-1-10</inkml:trace>
  <inkml:trace contextRef="#ctx0" brushRef="#br0" timeOffset="-138694.567">21042 15582,'0'18,"-2"13,-1 8,0 4,1 4,1 1,0 1,-2-1,0 1,0-8</inkml:trace>
  <inkml:trace contextRef="#ctx0" brushRef="#br0" timeOffset="-137848.555">20347 15128,'128'1,"-93"3,1845 162,-1311-121,-556-45,84-8,-80 2</inkml:trace>
  <inkml:trace contextRef="#ctx0" brushRef="#br0" timeOffset="-137047.266">22326 15154,'-1'-2,"-1"0,1 1,-1-1,1 1,-1-1,1 1,-1 0,0 0,0 0,0 0,0 0,0 0,0 0,0 0,0 1,0-1,0 1,0 0,0-1,0 1,0 0,0 0,0 1,-1-1,1 0,0 1,0-1,0 1,0-1,0 1,0 0,-58 12,1 2,0 3,0 3,-20 5,33-11,74-10,-17-7,-1 1,0 0,1 1,-1 0,1 1,-1 0,0 1,1 0,-1 1,0-1,0 2,0 0,-1 0,0 1,1 0,-1 0,-1 1,1 0,-1 1,0 0,-1 0,0 0,5 7,36 101,-47-114,0 0,0 1,1-1,-1 0,0 0,1 1,-1-1,1 0,-1-1,1 1,0 0,-1 0,1-1,0 1,0-1,-1 1,1-1,0 0,0 0,0 0,-1 0,1 0,0 0,0 0,0 0,-1-1,1 1,0-1,0 1,-1-1,1 0,0 0,-1 0,1 0,-1 0,1 0,-1 0,0 0,1-1,-1 1,0 0,0-1,0 1,0-1,0 1,0-1,0 0,-1 1,1-1,-1 0,1 0,-1 1,1-3,6-13,-2-1,1 0,-2 0,0-1,-2 1,0-1,-1 1,0-1,-2 0,0 0,-1 1,-1-1,-5-14,-7-18,15 50,-1 0,1 1,-1 0,1-1,0 1,-1-1,1 1,-1 0,1-1,-1 1,0 0,1-1,-1 1,1 0,-1 0,1-1,-1 1,0 0,1 0,-1 0,0 0,1 0,-1 0,1 0,-1 0,0 0,1 0,-1 0,1 1,-1-1,0 0,1 0,-1 1,1-1,-1 0,1 1,-1-1,1 0,-1 1,1-1,-1 1,1-1,0 1,-1-1,1 1,0-1,-1 1,1-1,0 1,-1-1,1 1,0 0,0-1,0 1,0-1,0 2,-2 0,-12 16</inkml:trace>
  <inkml:trace contextRef="#ctx0" brushRef="#br0" timeOffset="-136297.883">20748 15034,'-1'-2,"-10"-13,17 14,180 156,-185-153,8 5,0 0,0 1,-1 0,0 1,-1 0,0 0,0 0,-1 1,0 0,-1 0,0 1,1 4,-7-11,0 1,-1-1,1 0,-1 1,0-1,0 0,0 0,0 0,-1-1,0 1,0 0,0-1,0 0,0 0,-1 0,0 0,1 0,-1-1,0 1,0-1,0 0,0 0,-1-1,1 1,-1-1,1 0,-3 0,0 2,-94 33,70-26,1 0,0 2,1 2,0 0,-18 13,25-10</inkml:trace>
  <inkml:trace contextRef="#ctx0" brushRef="#br0" timeOffset="-135147.105">21791 16317,'-3'71,"-4"0,-16 70,10-72,4 1,2-1,3 7,3-71,1 0,-1 0,1 0,0 0,1 0,-1 0,1 0,0 0,0 0,0 0,1 0,0-1,0 1,0-1,0 1,1-1,-1 0,1 0,0 0,1 0,-1 0,1-1,0 1,-1-1,1 0,1 0,-1 0,0-1,1 0,-1 0,2 1,3-3,1 0,-1-1,1 1,-1-2,0 1,1-1,-1-1,0 0,0 0,0-1,-1 0,1 0,-1-1,0 0,-1 0,1-1,-1 0,0-1,0 1,-1-1,0-1,0 1,2-5,7-9</inkml:trace>
  <inkml:trace contextRef="#ctx0" brushRef="#br0" timeOffset="-134945.506">21538 16625,'15'5,"18"3,18 0,19 0,13-3,11-3,4-3,-3-1,-16 0</inkml:trace>
  <inkml:trace contextRef="#ctx0" brushRef="#br0" timeOffset="-134659.083">22233 16731,'-3'39,"3"0,1 1,1-1,3-1,4 19,0-1,0-4,-2 0,-3 1,-2 0,-2 0,-2 0,-3-1,-2 0,-13 50,-3-50,22-52,0 0,1 0,-1 0,1 0,-1-1,1 1,-1 0,0 0,1 0,-1 0,1-1,-1 1,1 0,-1-1,1 1,-1 0,1-1,0 1,-1 0,1-1,-1 1,1-1,0 1,-1-1,1 1,0-1,0 1,-1-1,1 1,0-1,0 1,0-1,0 0,0 1,0-1,-1 1,1-1,1 1,-1-1,0 0,0 1,0-1,0 1,0-1,0 1,1-1,-1 1,-3-33,1-5</inkml:trace>
  <inkml:trace contextRef="#ctx0" brushRef="#br0" timeOffset="-134326.294">22192 16959,'0'-18,"1"1,0-1,1 1,1 0,1 0,2-6,-5 18,0 1,1 0,-1 0,1 1,0-1,0 0,0 1,1-1,-1 1,1 0,0-1,0 1,0 0,0 1,0-1,1 1,-1-1,1 1,0 0,0 0,0 1,-1-1,2 1,-1 0,0 0,0 0,0 1,3-1,7 2,-1 1,1 0,-1 1,1 1,-1 0,0 0,0 2,-1-1,0 2,0-1,0 2,-1 0,0 0,0 1,4 5,-13-13,1 1,-1 0,0 0,1 0,-1 0,0 0,0 1,0-1,-1 1,1-1,-1 1,1 0,-1-1,0 1,0 0,0 0,0 0,-1 0,1 0,-1 0,0 0,0 0,0 0,0 0,0 0,0 0,-1 0,0 0,0 0,1-1,-2 1,1 0,-1 1,-8 6,0-1,-1 0,0 0,-1-1,0-1,0 0,-1-1,0 0,0 0,0-2,0 1,-7-1,5 1,-16 6</inkml:trace>
  <inkml:trace contextRef="#ctx0" brushRef="#br0" timeOffset="-134046">22714 16812,'0'82,"-4"0,-8 39,-13 76,26-195,0 0,0 0,-1 0,1 0,1 0,-1-1,0 1,0 0,1 0,-1-1,1 1,-1-1,1 1,0-1,0 0,-1 0,1 0,0 0,0 0,0 0,0 0,0 0,0-1,1 1,-1-1,0 0,0 0,0 0,0 0,1 0,-1 0,0 0,0 0,0-1,0 0,0 1,0-1,0 0,0 0,0 0,0 0,1-1,9 0,62-9,0 2,38 3,-91 6</inkml:trace>
  <inkml:trace contextRef="#ctx0" brushRef="#br0" timeOffset="-133723.864">23222 16852,'-2'-7,"-1"0,0 6,0 12,1 16,1 14,1 12,-3 8,-2 5,-1 1,1-5,2-8,2-11,3-13</inkml:trace>
  <inkml:trace contextRef="#ctx0" brushRef="#br0" timeOffset="-133438.629">23435 16852,'0'15,"-2"18,-3 14,-1 8,1 6,1 2,2-4,2-1,5-5,0-6,3-7,-1-8,-1-10</inkml:trace>
  <inkml:trace contextRef="#ctx0" brushRef="#br0" timeOffset="-133109.943">23154 17093,'23'-5,"24"-1,19 0,12 2,2 2,-13 3</inkml:trace>
  <inkml:trace contextRef="#ctx0" brushRef="#br0" timeOffset="-129889.701">24959 11679,'0'2,"-2"3,-1 3,5 0,6-1,7-2,7-2,9-1,7-2,3 1,-1-2,-3 1,-2 0,-6-1,-5 1,-7-2,-6-4,-5 1</inkml:trace>
  <inkml:trace contextRef="#ctx0" brushRef="#br0" timeOffset="-123036.19">25240 11692,'1'-4,"0"1,0 0,-1 0,1-1,-1 1,0 0,0-1,0 1,-1 0,1-1,-1 1,1 0,-1 0,0 0,-1-1,1 1,0 0,-1 1,0-1,-1-2,4 14,6-3,0 0,1 0,-1 0,1-1,1 0,-1-1,1 0,-1 0,1-1,0 0,1 0,-1-1,0 0,5-1,50 10,-1-4,1-2,9-3,161 17,-231-19,1 1,-1-1,0 1,0-1,0 1,0 0,0 0,0 1,0-1,0 1,0-1,-1 1,1 0,-1 0,1 0,-1 0,0 0,1 1,-1-1,-1 1,1-1,0 1,0 0,-1 0,0 0,1-1,-1 2,0-1,7 39,-1 0,-1 1,-3-1,-2 1,-4 41,2-10,13 315,-3 173,-2-47,-8-310,13-257,-12 49,0 2,0 0,0-1,0 1,0 0,0-1,0 1,0-1,0 1,1 0,-1-1,1 1,-1 0,1-1,-1 1,1 0,0 0,0 0,-1 0,1-1,0 1,0 0,0 0,0 1,0-1,0 0,1 0,-1 0,0 1,0-1,1 1,-1-1,0 1,1-1,-1 1,1 0,90-5,646 1,1017-3,-1648 4,-97-2,-15-1</inkml:trace>
  <inkml:trace contextRef="#ctx0" brushRef="#br0" timeOffset="-121799.081">25214 14793,'20'0,"17"2,10 1,6 2,6 3,5 2,-3 2,-2 0,-5 2,-6-3,-7-2,-6-3,-7-3,-8-2</inkml:trace>
  <inkml:trace contextRef="#ctx0" brushRef="#br0" timeOffset="-121542.727">25695 14673,'9'0,"10"2,6 3,4 6,1 2,-3 7,-2 4,-7 4,-6 3,-7 1,-11 1,-14-1,-15 0,-15-4,-13-5,5-5</inkml:trace>
  <inkml:trace contextRef="#ctx0" brushRef="#br0" timeOffset="-120957.126">25307 14660,'-35'7,"0"2,0 2,1 1,1 2,-17 9,49-23,1 0,-1 0,0 0,0 0,0 0,0 0,0 0,0 0,1 0,-1 1,0-1,0 0,0 1,1-1,-1 1,0-1,0 1,1-1,-1 1,0-1,1 1,-1-1,1 1,-1 0,1-1,-1 1,1 0,-1 0,1-1,0 1,-1 0,1 0,0 0,0 0,0-1,-1 1,1 0,0 0,0 0,0 0,0 0,1-1,-1 1,0 0,0 0,0 0,1 0,-1-1,0 1,1 0,-1 0,1 0,-1-1,1 1,-1 0,1-1,-1 1,1-1,0 1,-1-1,1 1,0-1,0 1,-1-1,2 1,139 53,-118-44,-1 2,0 0,-1 1,-1 1,0 1,-1 1,-1 0,9 11,-27-26,0-1,1 1,-1 0,0-1,0 1,0-1,1 1,-1 0,0-1,1 1,-1-1,0 1,1-1,-1 1,1-1,-1 0,1 1,-1-1,1 1,-1-1,1 0,-1 1,1-1,-1 0,1 0,0 1,-1-1,1 0,-1 0,1 0,0 0,-1 0,1 0,0 0,-1 0,1 0,0 0,-1 0,1 0,-1-1,1 1,0 0,-1 0,1-1,-1 1,1 0,-1-1,1 1,-1 0,1-1,-1 1,1-1,-1 1,0-1,1 1,-1-1,1 1,-1-1,0 1,0-1,8-117,-8 83,-13-185,10 203</inkml:trace>
  <inkml:trace contextRef="#ctx0" brushRef="#br0" timeOffset="-120335.13">25307 15516,'-8'24,"-40"290,-31 0,77-311,0 1,1-1,0 1,0 0,0 0,0-1,1 1,-1 0,1 0,0 0,0 0,0 0,1-1,-1 1,1 0,0 0,0-1,1 1,-1 0,1-1,-1 1,1-1,0 0,0 1,1-1,-1 0,1-1,0 1,-1 0,4 2,11 1,1 0,-1-1,1-1,0 0,0-2,0 0,0-1,0 0,0-2,1 0,6 1,-14 0,-1 1,-1 0,1-1,-1 0,1-1,-1 0,1 0,-1-1,0 0,0 0,0-1,0 0,0-1,0 0,-1-1,0 1,7-6,-3-6</inkml:trace>
  <inkml:trace contextRef="#ctx0" brushRef="#br0" timeOffset="-120056.876">24987 15969,'13'0,"19"0,19 0,20 0,15-2,10-1,1 0,-6 1,-19 0</inkml:trace>
  <inkml:trace contextRef="#ctx0" brushRef="#br0" timeOffset="-119791.583">25749 16143,'0'21,"-3"15,0 11,0 7,1 5,1 2,-3-3,0-4,1-5,1-8,0-9,-1-9,-3-12,0-8</inkml:trace>
  <inkml:trace contextRef="#ctx0" brushRef="#br0" timeOffset="-119607.076">25749 16263,'2'-25,"-2"17,1 0,-1 0,1 0,1 0,0 0,0 0,0 0,1 1,0-1,1 1,2-4,-5 10,1 1,0-1,0 0,-1 0,1 1,0-1,0 1,0 0,0-1,0 1,0 0,0 0,-1 0,1 1,0-1,0 0,0 1,0-1,0 1,-1 0,1-1,0 1,0 0,-1 0,1 0,-1 0,1 0,-1 1,1-1,-1 0,0 1,1-1,-1 1,0-1,0 1,6 4,17 12,69 69,-92-86,0 1,1 0,-1-1,-1 1,1 0,0 0,0 0,-1 0,1 0,-1 0,1 0,-1 0,0 0,0 0,0 0,0 0,0 0,0 0,-1 0,1 0,-1 0,1 0,-1 0,0 0,0 0,0-1,0 1,0 0,0-1,0 1,-1 0,1-1,-1 1,1-1,-1 0,1 0,-1 1,0-1,1 0,-1 0,0-1,0 1,-13 7,-1-1,1-1,-1 0,0-1,-1-1,1 0,-10 0,21-5,7-1</inkml:trace>
  <inkml:trace contextRef="#ctx0" brushRef="#br0" timeOffset="-119374.391">26136 16157,'-3'9,"0"10,1 8,-1 7,-1 6,0 4,1 1,1-3,0-4,1-6,1-8</inkml:trace>
  <inkml:trace contextRef="#ctx0" brushRef="#br0" timeOffset="-119056.163">26337 16117,'0'2,"0"6,0 7,0 9,0 7,0 5,-3 5,0 3,-2 1,-2-1,-1-3,2-4,1-7,2-7</inkml:trace>
  <inkml:trace contextRef="#ctx0" brushRef="#br0" timeOffset="-118795.86">26203 16304,'16'0,"16"0,17 0,14-2,7-4,0-2,-6 0,-14 1</inkml:trace>
  <inkml:trace contextRef="#ctx0" brushRef="#br0" timeOffset="-118596.867">26738 16104,'3'8,"0"0,-1 0,0 0,0 0,-1 0,0 1,0-1,-1 1,0-1,0 1,-1-1,0 0,-1 1,0 2,1-5,-36 168,36-172,0 1,0-1,0 0,1 0,-1 1,1-1,-1 1,1-1,0 0,0 1,0-1,1 1,-1-1,0 0,1 1,0-1,-1 0,1 0,0 1,0-1,0 0,0 0,1 0,-1 0,1 0,-1 0,1-1,0 1,-1 0,1-1,0 1,0-1,0 0,0 0,0 0,1 0,-1 0,0 0,0 0,1-1,1 1,11 0,1-1,-1-1,1 0,-1-1,0-1,1 0,-1-1,8-3,-9 3,128-43,-81 23</inkml:trace>
  <inkml:trace contextRef="#ctx0" brushRef="#br0" timeOffset="-116317.186">28609 13643,'1'2,"0"-1,0 1,-1-1,1 0,0 1,0-1,1 0,-1 1,0-1,0 0,1 0,-1 0,0 0,1 0,-1 0,1 0,-1-1,1 1,0-1,-1 1,1-1,-1 1,1-1,0 0,1 0,1 1,229 54,-144-36,0-4,1-5,1-3,-1-4,86-9,-145 4,70 5,-98-2,-1 0,0 0,0 0,0 0,1 0,-1 0,0-1,1 1,-1-1,0 0,1 1,-1-1,1 0,-1 0,1-1,-1 1,0 0,1-1,-1 0,0 1,1-1,-1 0,0 0,0 0,0-1,0 1,0 0,0-1,0 1,0-1,0 0,-1 0,1 1,-1-1,1 0,-1 0,0-1,-7-104,0 69,-21-221,12-1,15-163,42-38,-43 45,2 420,1 0,-1 0,1 0,0 0,0 0,1 0,-1-1,1 0,0 1,0-1,0 0,0 0,0 0,1-1,-1 1,1-1,0 0,0 0,0 0,0 0,0-1,0 1,1-1,18 5,1-1,0 0,-1-2,1-1,6-1,-6 1,1505 51,-1501-53,36 0,0-2,-1-4,32-7,-55 1,-39 18,-5-2</inkml:trace>
  <inkml:trace contextRef="#ctx0" brushRef="#br0" timeOffset="-114088.73">29518 14218,'2'0,"1"0,-1 1,1-1,-1 1,1-1,-1 1,1 0,-1 0,0 0,1 0,-1 0,0 0,0 1,0-1,0 1,0 0,0-1,0 1,-1 0,1 0,-1 0,1 0,-1 1,0-1,0 0,0 0,0 1,0-1,0 1,-1-1,1 1,-1-1,0 2,8 31,-2 0,-1 0,-2 0,-1 1,-2-1,-2 11,-22 293,10-206,6 1,9 112,14-125,-8-81</inkml:trace>
  <inkml:trace contextRef="#ctx0" brushRef="#br0" timeOffset="-113345.211">28422 14847,'18'6,"22"6,30 2,31-1,34-3,32-3,21-3,14-2,1-1,-8-1,-18 2,-24 0,-30 0,-30 3,-30-1,-25 0</inkml:trace>
  <inkml:trace contextRef="#ctx0" brushRef="#br0" timeOffset="-112737.13">29919 14700,'-34'2,"-1"2,1 0,1 3,-1 1,1 1,0 2,1 1,-9 6,38-17,0-1,0 1,0 0,0 0,1 0,-1 0,0 0,1 1,-1-1,0 1,1 0,0 0,-1 0,1 0,0 0,0 0,0 1,1-1,-1 0,0 1,1 0,0-1,-1 1,1 0,0 0,1 0,-1 0,0-1,1 1,0 0,-1 3,5-1,1 0,-1 0,1-1,-1 1,1-1,1 0,-1 0,1-1,-1 0,1 0,0 0,0 0,2 0,3 1,105 44,-83-37,0 1,-2 2,0 2,0 0,-2 2,27 20,-55-36,0-1,-1 0,0-1,1 1,-1 0,1 0,-1-1,1 1,-1 0,1-1,0 1,-1 0,1-1,0 1,0-1,-1 1,1-1,0 1,0-1,0 0,-1 1,1-1,0 0,0 0,0 0,0 1,0-1,0 0,-1 0,1 0,0 0,0-1,0 1,0 0,0 0,0 0,-1-1,1 1,0-1,0 1,0 0,-1-1,1 1,0-1,0 0,-1 1,1-1,-1 1,1-1,0 0,-1 0,1 1,-1-1,0 0,1 0,-1 0,0 0,8-20,-2-1,-1 0,-1-1,-1 1,0-1,-2 1,-1-14,1 19,-1-1,2-3,-1 0,-2 0,0 0,-1 1,-1-1,-3-12,6 32,-1 1,1-1,0 0,0 0,-1 0,1 0,0 1,-1-1,1 0,-1 0,1 1,-1-1,1 0,-1 1,1-1,-1 0,0 1,1-1,-1 1,0-1,1 1,-1-1,0 1,0 0,0-1,1 1,-1 0,0 0,0 0,0-1,0 1,0 0,0 0,1 0,-1 0,0 0,0 1,0-1,0 0,0 0,0 1,-17 7</inkml:trace>
  <inkml:trace contextRef="#ctx0" brushRef="#br0" timeOffset="-111984.955">28702 14686,'-1'-1,"0"1,0 0,0-1,0 1,0 0,0 0,0-1,0 1,0 0,-1 0,1 0,0 0,0 1,0-1,0 0,0 0,0 1,0-1,0 0,0 1,0-1,0 1,0-1,0 1,0 0,0-1,0 1,1 0,-1 0,0 0,0 0,1-1,-1 1,1 0,-1 0,1 0,-1 0,1 0,-1 1,1-1,0 0,0 0,0 0,-1 0,1 0,0 0,0 0,1 0,-1 1,0-1,0 0,0 0,1 0,-1 0,1 0,-1 0,0 0,1 0,0 0,-1 0,1 0,0 0,-1-1,1 1,0 0,0 0,97 78,-51-46,-37-26,0 0,0 1,-1 0,0 0,0 1,-1 0,0 1,0 0,-1 0,-1 1,0-1,0 2,3 9,-8-17,-1 0,1-1,-1 1,0 0,0 0,-1 0,1 0,-1 0,0-1,0 1,0 0,-1-1,1 1,-1 0,0-1,0 0,0 1,0-1,0 0,-1 0,1 0,-1-1,-3 3,-76 50,-120 28,147-65</inkml:trace>
  <inkml:trace contextRef="#ctx0" brushRef="#br0" timeOffset="-111559.049">29545 15849,'-1'53,"-3"-1,-1 0,-3 0,-3-1,-3 5,-13 37,13-48,1 0,2 1,3 1,-2 32,9-71,1-1,0 1,0-1,1 1,0-1,1 1,-1-1,1 0,1 0,-1 0,1 0,0 0,1 0,0-1,0 0,0 0,1 0,0 0,0 0,0-1,1 0,0 0,0-1,0 0,0 0,1 0,0-1,2 2,1-1,0 0,0 0,0-1,1 0,0-1,-1 0,1-1,0 0,0-1,-1 0,1 0,0-1,0-1,-1 0,1 0,8-4,6-6</inkml:trace>
  <inkml:trace contextRef="#ctx0" brushRef="#br0" timeOffset="-111312.676">29157 16263,'25'-2,"22"-3,19-1,14 1,7 1,2 1,0 4,-8 4,-18 0</inkml:trace>
  <inkml:trace contextRef="#ctx0" brushRef="#br0" timeOffset="-111015.949">29973 16478,'0'13,"0"14,0 12,2 10,1 8,0 6,-1 6,0 5,-4 0,-5 1,-3-10,-1-10,-1-14,2-15</inkml:trace>
  <inkml:trace contextRef="#ctx0" brushRef="#br0" timeOffset="-110426.245">29973 16478,'22'-12,"20"2,11 6,9 9,1 7,-1 10,-11 4,-13 4,-15 2,-19 3,-23 1,-23-2,-14-5,-11-4,1-7,6-6,13-8,16-4</inkml:trace>
  <inkml:trace contextRef="#ctx0" brushRef="#br0" timeOffset="-109047.498">30627 16651,'1'-21,"-2"63,-22 261,22-299,1-1,-1 1,1-1,0 0,0 1,0-1,0 1,0-1,1 1,0-1,-1 0,1 1,1-1,-1 0,0 0,1 1,-1-1,1 0,0-1,0 1,0 0,1-1,-1 1,1-1,-1 1,1-1,2 1,8 0,0 0,0 0,0-1,1-1,-1 0,1-1,-1-1,6-1,12 1,165-4,-162 5</inkml:trace>
  <inkml:trace contextRef="#ctx0" brushRef="#br0" timeOffset="-108688.423">31136 16611,'-3'7,"0"11,1 10,-1 9,2 7,0 5,0 1,1 2,0-2,5-7,3-8,5-11,1-9</inkml:trace>
  <inkml:trace contextRef="#ctx0" brushRef="#br0" timeOffset="-108459.818">31443 16625,'-18'18,"-9"15,-1 11,4 5,5 4,7 1,5-2,6-2,3-6,1-5,1-8,-1-8</inkml:trace>
  <inkml:trace contextRef="#ctx0" brushRef="#br0" timeOffset="-108458.818">31149 16799,'18'-2,"20"-2,19 1,14 3,8 4,-2 3,-15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9:29.93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12718 768,'-6'-11,"-1"1,-1 0,0 0,0 1,0 0,-1 0,-1 1,0 1,0-1,0 1,-1 1,0 0,0 0,0 1,-1 1,-6-2,-14-8,-68-35,-3 5,-1 4,-2 5,-1 5,-28-1,-305-59,-103-16,-114 34,197 9,-182 10,-823 44,46 36,68-9,946-25,74 0,-193 25,393-6,-425 26,284-37,62-3,0 10,0 8,-53 18,-22 24,-146 55,336-83,1 4,2 4,-66 38,127-56,0 0,2 2,0 2,1 0,2 2,0 1,2 0,1 2,-3 9,-24 37,4 3,4 2,-5 18,18-37,3 0,3 2,3 1,2 0,3 2,3 0,-3 59,13-33,4 1,4-1,3 0,5 0,4-2,4 0,4-1,3-1,4-2,4-1,4-2,3-2,20 23,38 39,6-5,7-4,4-5,7-6,4-5,6-6,112 68,-7-26,7-10,6-11,16-7,-3-10,5-11,5-13,3-11,226 32,471 32,-423-68,678 117,-453-92,3-33,197-32,-616-37,0-16,33-20,105-30,-5-21,-3-22,248-98,-552 143,-3-8,-4-8,76-49,-176 83,-2-4,-2-4,-3-3,-2-3,-3-3,-3-3,-3-4,18-27,-46 45,-3-2,-2-1,-3-1,-2-2,-2 0,-3-2,-3 0,-2-2,3-37,-18 93,49-246,13-214,-60 412,-2 0,-3 0,-2 0,-2 0,-2 0,-3 1,-10-25,-36-87,-45-82,18 48,24 46,20 38,-5 2,-5 2,-5 2,-5 3,-4 3,-38-44,30 68,-4 3,-3 4,-4 3,-2 4,-3 3,-2 5,-3 3,-2 5,-3 3,-68-20,44 24,-1 6,-3 4,0 6,-1 6,-1 5,-1 6,0 6,1 5,-1 6,1 5,-61 17,-4 13,-52 23,57-7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9:32.24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113 103,'0'0,"-1"-1,1 0,0 0,-1 1,1-1,0 0,-1 1,1-1,-1 0,1 1,-1-1,0 1,1-1,-1 1,0-1,1 1,-1-1,0 1,1 0,-1-1,0 1,0 0,1 0,-1-1,0 1,0 0,0 0,1 0,-1 0,0 0,0 0,0 0,1 0,-1 1,0-1,0 0,0 0,1 1,-1-1,0 0,1 1,-1-1,0 1,1-1,-1 1,0-1,1 1,-1-1,1 1,-1 0,1-1,-1 2,-22 37,20-34,1 1,1 0,-1 0,1 0,0 0,0 0,1 1,0-1,0 0,1 0,-1 0,1 0,-1-5,1 0,-1 0,0-1,1 1,-1 0,1 0,-1-1,1 1,-1 0,1-1,0 1,-1 0,1-1,0 1,-1-1,1 1,0-1,0 0,-1 1,1-1,0 0,0 1,0-1,0 0,-1 0,1 0,0 0,0 0,0 0,0 0,0 0,-1 0,1 0,0 0,0 0,0-1,0 1,-1 0,1-1,0 1,0 0,0-1,-1 1,1-1,0 0,-1 1,1-1,-1 1,1-1,-1 0,1 0,33-36,-30 30,1 0,-1 0,0-1,-1 0,0 0,0 0,0 0,-1 0,-1 0,1-1,-1 1,-1-1,1 1,-1-1,-1 1,0-1,0 1,-1-2,2 8,-1 1,0-1,1 1,-1-1,0 1,0-1,0 1,0-1,0 1,0 0,0-1,0 1,0 0,-1 0,1 0,0 0,-1 0,1 0,-1 1,1-1,-1 0,0 1,1-1,-1 1,0-1,1 1,-1 0,0 0,1 0,-1 0,0 0,1 0,-1 0,0 1,1-1,-1 0,-1 1,-50 39,49-35,-1 0,1 1,1-1,-1 1,1-1,0 1,0 0,0 0,1 1,0-1,0 0,1 1,0-1,0 1,0-1,1 1,0 0,0-1,1 1,0-1,0 1,0-1,1 1,0-1,0 0,1 0,0 0,0 0,0 0,0 0,1-1,0 0,1 0,-1 0,4 3,-1-3,0-1,0-1,1 1,-1-1,1-1,-1 1,1-1,0-1,0 1,0-1,0-1,0 0,0 0,0 0,0-1,0 0,0 0,-1-1,1 0,0-1,-1 0,1 0,-1 0,0-1,0 0,0 0,-1-1,1 0,-5 2,0 1,0-1,-1 0,1 0,0 0,-1 0,0 0,0 0,0 0,0 0,0-1,-1 1,1 0,-1-1,0 1,0 0,0 0,0-1,-1 1,1 0,-1-1,0 1,0 0,0 0,0 0,-1 0,1 0,-1 0,-1-2,-3-3,0-1,0 1,-1 0,1 1,-2 0,1 0,-1 0,0 1,-2-1,-74-25,82 31,-1 1,1-1,0 1,-1 0,1 0,-1 0,1 0,0 0,-1 0,1 0,-1 1,1-1,0 1,0 0,-1 0,1 0,0 0,0 0,0 0,0 1,0-1,0 1,0-1,1 1,-1-1,0 1,1 0,-1 0,1 0,0 0,0 0,0 0,0 1,0-1,0 1,1-1,0 1,0-1,1 0,-1 1,1-1,-1 1,1-1,0 0,0 0,0 1,0-1,0 0,1 0,-1 0,1 0,-1 0,1-1,0 1,0 0,0-1,-1 1,1-1,1 0,-1 0,0 0,0 0,0 0,1 0,-1 0,0-1,1 1,-1-1,1 1,-1-1,0 0,1 0,-1 0,1-1,11 5,139 14,1468 93,125 6,-1288-109,-323-8,0 6,0 6,0 6,124 34,73 50,-227-89,-51-11,211 20,-224-18,-44-23,-5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9:01.7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59,'18'-2,"15"-1,12 0,8-2,6 1,0-2,1 0,-4-1,-7 1,-9 1,-12-1,-10 1</inkml:trace>
  <inkml:trace contextRef="#ctx0" brushRef="#br0" timeOffset="574.525">1 86,'0'297,"0"-294,0-1,0 0,0 1,0-1,0 1,0-1,1 1,-1-1,1 0,0 1,-1-1,1 0,0 1,1-1,-1 0,0 0,1 0,-1 0,1 0,-1 0,1-1,0 1,0-1,0 1,0-1,0 1,0-1,0 0,0 0,1 0,-1 0,0 0,1-1,-1 1,0-1,2 1,9-2,0 0,0 0,-1-1,1 0,0-1,-1-1,1 0,-1-1,3-2,17-4,-18 5,2 0,0 0,1 2,-1-1,1 2,0 0,0 1,5 0,-20 3,0-1,1 1,-1-1,-1 1,1-1,0 1,0 0,0 0,0 0,0 0,-1 0,1 1,0-1,-1 0,1 1,-1-1,0 1,1 0,-1-1,0 1,0 0,0 0,0 0,0-1,-1 1,1 0,-1 0,1 0,-1 1,1-1,-1 0,0 0,0 0,-2 72,-1-54,-1 0,-1 0,0-1,-2 0,0 0,-1 0,-1-1,-1 0,0-1,-2 0,1 0,-2-2,-4 5,12-16,0 1,0-1,0 1,0-1,-1-1,1 1,-1-1,0 0,0 0,0-1,-1 0,1 0,-1 0,1-1,-1 0,1 0,-1-1,0 0,1 0,-1 0,0-1,1 0,-1 0,1-1,-1 0,1 0,0-1,-4-1,9 4,1 0,-1 0,1 0,-1 0,1 0,-1 0,1 0,-1 0,1 0,-1 0,1-1,-1 1,1 0,-1 0,1 0,-1-1,1 1,-1 0,1-1,0 1,-1 0,1-1,-1 1,1-1,0 1,-1 0,1-1,0 1,0-1,-1 1,1-1,0 1,0-1,0 1,0-1,0 1,0-1,-1 1,1-1,0 0,1 1,-1-1,0 1,0-1,0 1,0-1,0 1,0-1,1 1,-1-1,0 1,0-1,1 1,-1-1,0 1,1 0,-1-1,0 1,1 0,-1-1,1 1,-1 0,1-1,-1 1,1 0,-1 0,1-1,-1 1,1 0,-1 0,16-4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9:32.63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392 1,'-4'1,"1"1,0 0,-1 0,1 0,0 1,0-1,0 1,1 0,-1-1,0 1,1 0,0 1,0-1,0 0,0 1,1-1,-1 1,1-1,0 1,0 0,0 0,0-1,1 1,-1 0,1 0,0 0,0 0,1-1,-1 1,1 0,0 0,0 0,0-1,0 1,1 1,6 7,0-1,0 1,1-2,0 1,1-1,0-1,1 0,0 0,0-1,1 0,0-1,0 0,3 0,400 192,-401-191,-1 1,0 0,-1 1,0 0,0 1,-1 0,1 3,-9-10,0 0,0 0,-1 0,1 0,-1 0,0 1,0-1,0 1,-1-1,1 1,-1 0,-1-1,1 1,0 0,-1 0,0 0,0-1,-1 1,1 0,-1 0,0-1,0 1,-1 0,1-1,-2 2,-8 9,0 0,-1-1,-1-1,0 0,-1-1,-1 0,1-1,-2-1,1 0,-2-1,1-1,-1 0,0-2,-8 3,10-3,-336 121,215-83,-114 55,221-85,11-6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9:33.91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0,'-24'63,"2"2,3 0,-2 22,-8 28,-165 473,188-569,0 0,2 1,0 0,1 0,0 19,3-34,0 0,0 0,1 0,0 0,-1-1,2 1,-1 0,0-1,1 1,0-1,0 1,1-1,-1 0,1 0,0 0,0 0,0 0,0-1,1 1,-1-1,1 0,0 0,0 0,0-1,1 1,-1-1,1 0,15 3,-1-1,1-1,-1-1,1-1,0 0,0-2,-1 0,1-1,0-1,-1-1,0 0,0-2,0 0,-1-1,0-1,0-1,4-3,44-26,-12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9:34.21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59,'10'4,"18"2,25 0,28-6,29-7,21-7,17-4,4 2,-7 3,-16 6,-23 9,-30 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9:34.47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139 0,'-7'25,"-6"24,-4 17,1 14,4 9,3 7,4 6,0 4,-2-3,-1-7,-4-14,-2-15,1-20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9:34.7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1 645,'7'-39,"9"-52,4 1,4 1,4 1,14-25,-36 99,1 0,1 0,0 1,1 0,0 0,10-9,-17 19,0 0,1 1,0-1,0 1,-1 0,1-1,1 2,-1-1,0 0,0 1,1-1,-1 1,1 0,-1 0,1 0,-1 1,1-1,0 1,-1 0,1 0,0 0,-1 0,1 1,-1-1,1 1,0 0,-1 0,0 1,1-1,-1 1,2 0,14 12,-2 1,0 0,0 1,-1 1,-1 0,-1 1,-1 1,0 0,6 14,-3-8,-1-1,-1 2,-2 0,0 0,-2 1,-1 0,1 10,-9-33,0-1,0 1,-1 0,0-1,1 1,-1 0,0-1,-1 1,1 0,-1 0,0-1,0 1,0-1,0 1,0-1,-1 1,0-1,1 0,-1 0,0 1,-1-1,1-1,-1 1,1 0,-1-1,0 1,0-1,-2 2,-11 3,-1-1,0 0,0-1,0-1,-1-1,1-1,-1 0,0-1,0-1,1 0,-1-2,16 2,-10 1,1-1,-1 0,1-1,-1-1,1 0,-1 0,1-1,0-1,-2-1,-2-4</inkml:trace>
  <inkml:trace contextRef="#ctx0" brushRef="#br0" timeOffset="1">1003 486,'4'6,"2"3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0:40.9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418 12,'0'0,"0"-1,0 1,0-1,0 1,0-1,0 1,0 0,0-1,0 1,0-1,0 1,-1 0,1-1,0 1,0-1,-1 1,1 0,0-1,0 1,-1 0,1 0,0-1,-1 1,1 0,0-1,-1 1,1 0,0 0,-1 0,1 0,-1-1,1 1,0 0,-1 0,1 0,-1 0,1 0,-1 0,1 0,0 0,-1 0,1 0,-1 0,1 0,-1 0,1 1,0-1,-1 0,1 0,-1 0,1 0,0 1,-1-1,1 0,0 0,-1 1,1-1,0 0,0 1,-7 30,-8 57,-3 0,-20 51,17-66,2 0,4 2,3 0,3 10,7-67,1 1,1-1,1 1,0-1,1 1,1-1,1 0,1 0,0-1,2 1,0-1,0-1,2 1,0-1,1 0,0-1,1-1,1 1,10 9,-15-19,1-1,-1 1,1-1,-1-1,1 1,0-1,0-1,1 1,-1-1,1-1,-1 1,1-2,-1 1,1-1,0 0,-1-1,9-1,8-3,-1-1,1-1,-1-2,0 0,7-5,28-13</inkml:trace>
  <inkml:trace contextRef="#ctx0" brushRef="#br0" timeOffset="274.972">84 440,'-16'-5,"-7"-1,-3 0,9 2,15 3,22 2,29 1,27-1,30 1,23-5,17-5,6 0,-8 0,-30 3</inkml:trace>
  <inkml:trace contextRef="#ctx0" brushRef="#br0" timeOffset="1357.948">953 948,'-9'16,"-6"12,-1 12,-2 14,1 13,3 9,2 7,3 1,2 1,1-7,1-6,2-11,1-14,1-15</inkml:trace>
  <inkml:trace contextRef="#ctx0" brushRef="#br0" timeOffset="1666.12">819 1015,'15'-8,"1"1,-1 0,1 1,0 1,1 1,-1 0,1 1,0 1,0 1,6 0,-13 0,19-2,0 1,0 2,0 0,0 2,0 1,23 6,-50-9,1 0,-1 1,0-1,1 0,-1 1,0-1,1 1,-1 0,0 0,0 0,1 0,-1 0,0 0,0 1,0-1,-1 1,1-1,0 1,0 0,-1-1,1 1,-1 0,0 0,1 0,-1 1,0-1,0 0,0 0,-1 0,1 1,-1-1,1 0,-1 1,0-1,1 1,-1-1,0 0,-1 1,1-1,0 1,-1-1,1 0,-1 1,0-1,0 0,0 0,-1 2,-10 9,0 0,-1-1,0-1,-1 0,0-1,-1 0,0-2,-1 1,0-2,-15 6,27-12,-135 48,116-47,10-5</inkml:trace>
  <inkml:trace contextRef="#ctx0" brushRef="#br0" timeOffset="2446.482">1581 801,'-2'16,"-3"14,-3 12,-5 6,-2 8,-1 3,0 3,0 2,1-1,1-4,2-7,4-14</inkml:trace>
  <inkml:trace contextRef="#ctx0" brushRef="#br0" timeOffset="2755.678">1889 814,'-7'21,"-7"15,-5 11,-2 9,1 6,0 4,5 0,4-2,5-6,2-7,5-11,5-9,1-11</inkml:trace>
  <inkml:trace contextRef="#ctx0" brushRef="#br0" timeOffset="3014.962">1501 1148,'23'-5,"21"-3,16-3,15 1,7-1,5 2,-5 0,-7 2,-15 1</inkml:trace>
  <inkml:trace contextRef="#ctx0" brushRef="#br0" timeOffset="3294.29">2371 868,'3'9,"1"-1,-2 1,1 0,-1 0,0 0,-1 0,0 0,0 1,-1-1,0 0,-1 0,0 1,-1-1,-1 6,-7 27,-2 0,-1-1,-3 0,-15 29,-14 35,42-97,1-6,1 0,0 0,0 0,0 0,0 0,0 0,0 0,0 0,1 0,-1 1,1-1,-1 0,1 0,0 1,0-1,0 0,0 0,1 1,-1-1,1 0,-1 0,1 1,0-1,-1 0,1 0,0 0,1 0,-1 0,0 0,0-1,1 2,4-1,-1-1,1 1,-1-1,1 0,0 0,0-1,-1 0,1 0,0 0,0 0,-1-1,4-1,316-56,-154 38,-105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0:45.1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584 1,'-416'230,"395"-219,5-3,0 1,0 1,1 0,0 1,1 0,0 1,1 1,-6 7,18-18,0-1,0 0,0 1,1-1,-1 1,0-1,1 1,-1 0,1-1,0 1,-1-1,1 1,0 0,0-1,0 1,0 0,0-1,0 1,1 0,-1-1,1 1,-1 0,1-1,-1 1,1-1,0 1,0-1,0 0,0 1,0-1,0 0,0 1,0-1,0 0,1 0,51 33,21-4,2-3,1-4,1-3,0-4,2-3,-1-3,1-4,1-3,40-6,-68 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0:45.7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269 1,'9'107,"-16"-29,-3 1,-3-2,-4 0,-4-1,-2 0,-9 9,19-44,-7 15,7-21,1 2,1 0,2 0,2 1,1 2,6-35,0 0,0 0,0 0,1 0,-1 0,1 0,0 0,1 0,-1 0,1-1,0 1,0 0,1-1,-1 0,1 1,0-1,0 0,0-1,0 1,1 0,0-1,0 0,0 0,0 0,0 0,0-1,1 0,-1 0,1 0,0 0,0-1,-1 1,5-1,22 5,0-1,0-2,0-1,1-2,-1-1,1-1,-1-2,0 0,0-3,2-1,81-35,-75 20</inkml:trace>
  <inkml:trace contextRef="#ctx0" brushRef="#br0" timeOffset="333.768">1 415,'23'2,"21"2,18 1,18 0,15 0,13-2,7 2,-1-1,-10 2,-21-1</inkml:trace>
  <inkml:trace contextRef="#ctx0" brushRef="#br0" timeOffset="546.713">1044 1017,'-5'23,"-5"23,-4 18,-4 13,-4 8,0 0,2-2,1-7,5-7,4-10,3-12,4-10,2-10,1-12,1-8</inkml:trace>
  <inkml:trace contextRef="#ctx0" brushRef="#br0" timeOffset="763.759">1044 1003,'-1'-3,"1"1,0-1,0 0,0 0,1 1,-1-1,1 0,-1 0,1 1,0-1,0 0,0 1,0-1,0 1,1 0,-1-1,1 1,0 0,0 0,-1 0,1 0,0 0,1 0,-1 1,0-1,1 1,-1-1,0 1,1 0,0 0,-1 0,1 0,-1 0,3 1,15-2,1 2,-1 1,0 1,0 0,0 1,-1 2,1 0,-1 0,0 2,0 1,-1 0,1 2,-10-8,0 2,0-1,0 1,0 1,-1-1,0 1,0 1,0 0,0 0,-1 0,0 1,0 0,-1 0,0 1,0 0,-1 0,0 0,3 8,-9-10,0 1,0-1,0 1,-1-1,0 0,0 0,-1 0,1 0,-1 0,-1 0,1-1,-1 1,0-1,0 0,0 0,-1-1,0 1,0-1,0 0,0 0,-1-1,1 0,-1 0,0 0,-4 1,-120 64,98-51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0:49.9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14,'3'-2,"0"-4,-1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0:48.6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 1,'-6'45,"7"-34,1 32,-2 1,-2-1,-2-1,-2 1,-3 6,-48 147,56-194,0 0,0 1,0-1,0 0,1 0,-1 1,1-1,-1 0,1 0,0 1,0-1,0 0,0 1,1-1,-1 0,1 0,-1 1,1-1,0 0,0 0,0 0,0 0,0 0,0 0,0 0,1 0,-1 0,1-1,-1 1,1 0,0-1,0 1,8 1,0 0,0-1,0 0,1-1,-1 0,0-1,1 0,-1 0,10-2,-2 1,303-31,-294 30</inkml:trace>
  <inkml:trace contextRef="#ctx0" brushRef="#br0" timeOffset="349.145">743 1,'-2'9,"-1"10,0 13,3 12,1 11,1 6,0 8,-1 0,-2 0,-4-3,0-5,0-9,1-9,3-9,3-10</inkml:trace>
  <inkml:trace contextRef="#ctx0" brushRef="#br0" timeOffset="650.314">1144 41,'0'14,"-2"15,-1 15,-2 13,-3 9,1 3,-2 3,2-1,1-2,2-5,1-8,2-7,3-9,2-10,-1-9</inkml:trace>
  <inkml:trace contextRef="#ctx0" brushRef="#br0" timeOffset="962.024">796 402,'12'0,"17"2,19 4,20 2,15 2,8 2,1 1,-15-1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9:08.9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1 851,'32'-43,"-1"5,-2-2,-2-1,-2-2,-1 0,3-14,-16 30,-1-2,-1 1,-1-1,-2-1,-1 1,-1-1,-2 0,-1 0,-1 0,-2 0,-1 0,-1 1,-3-12,-39-48,44 87,0-1,0 0,-1 1,1-1,-1 1,0 0,1 0,-1 0,0 0,0 0,0 0,-1 1,1 0,0 0,0 0,-1 0,1 0,-1 0,1 1,0 0,-1 0,1 0,-1 0,1 0,-1 1,-2 0,1 2,-1 0,1 1,0 0,0 0,0 0,0 1,1-1,-1 1,1 0,1 0,-1 1,1-1,0 1,0 0,0 0,1 0,0 0,0 0,1 0,0 1,0-1,0 0,0 2,-2 43,1 0,3 0,2 0,2 0,2 0,3-1,1 0,3-1,20 47,52 153,-85-246,-1 0,1 0,0 0,0 0,1 0,-1 0,1 0,-1 0,1 0,0-1,0 1,0-1,0 1,1-1,-1 0,1 0,-1 0,1 0,0 0,-1-1,1 1,0-1,0 0,0 0,1 0,-1 0,0 0,0-1,3 1,6-4,0-1,0-1,-1 0,1 0,-1-1,0 0,-1-1,0-1,0 1,3-4,-4 5,-1-1,1 0,-1 0,0-1,-1 0,0-1,0 1,-1-1,0 0,0-1,1-3,-7 12,0 1,1 0,-1-1,0 1,0 0,1-1,-1 1,0-1,0 1,0-1,0 1,0 0,1-1,-1 1,0-1,0 1,0-1,0 1,0-1,0 1,0-1,-1 1,1 0,0-1,0 1,0-1,0 1,-1-1,1 1,0 0,0-1,-1 1,1 0,0-1,0 1,-1 0,1-1,-1 1,1 0,0 0,-1-1,1 1,0 0,-1 0,1 0,-1-1,1 1,-1 0,1 0,-1 0,1 0,0 0,-1 0,1 0,-1 0,1 0,-1 0,1 0,-1 0,-25 14,24-12,0-1,0 1,0 0,0 0,1 0,-1 0,0 0,1 0,0 1,-1-1,1 0,0 1,0-1,0 1,1-1,-1 1,1-1,-1 1,1 0,0-1,0 1,0-1,0 1,0 0,1-1,-1 1,1-1,0 1,0-1,0 1,0-1,0 1,0-1,0 0,1 0,0 1,-1-1,1 0,0-1,1 2,3 1,0 0,1-1,-1 0,1-1,-1 1,1-1,0 0,0-1,0 0,0 0,1 0,-1-1,0 0,0 0,5-2,-9 2,0 0,0-1,0 1,1-1,-1 0,0 0,0 0,0-1,-1 1,1-1,0 1,0-1,-1 0,1 0,-1 0,0 0,0-1,1 1,-2 0,1-1,0 0,0 1,-1-1,1 0,-1 0,0 0,0 0,0 0,0 0,-1 0,1 0,-1-1,0 1,0 0,0-2,-1-2,0 0,-1 0,0 1,0-1,-1 1,1-1,-1 1,-1 0,1 0,-1 0,0 0,-1 1,1 0,-1 0,0 0,0 0,-1 1,1 0,-1 0,0 0,0 1,0 0,-1 0,1 1,-1-1,1 2,-1-1,0 0,0 1,0 1,0-1,0 1,0 0,0 1,0-1,0 2,2 0,1 0,0 1,0-1,0 1,0 0,1 0,-1 0,1 1,-1 0,1-1,1 1,-1 0,0 0,1 1,0-1,0 0,0 1,0-1,1 1,0 0,0-1,0 1,1 0,-1 0,1 0,0-1,1 1,-1 0,1 0,0 0,0-1,0 1,1 0,-1-1,1 0,2 4,13 26</inkml:trace>
  <inkml:trace contextRef="#ctx0" brushRef="#br0" timeOffset="725.324">910 797,'1'-3,"0"-1,-1 0,0 1,0-1,0 0,0 1,-1-1,1 1,-1-1,0 1,0-1,0 1,-1-1,1 1,-1 0,0 0,0 0,0 0,0 0,0 0,-1 0,1 1,-1-1,1 1,-1-1,0 1,0 0,0 1,-1-1,1 0,0 1,-1 0,1-1,-1 1,1 1,-4-1,-2 1,0 0,1 1,-1 1,0 0,1 0,-1 0,1 1,-1 0,1 1,0 0,1 0,-1 1,1 0,-1 0,2 1,-1-1,0 2,1-1,1 1,-1 0,1 0,0 0,0 1,1 0,0 0,1 0,-1 0,1 2,3-8,-1 0,1 0,-1 1,1-1,0 0,0 0,0 1,0-1,1 0,-1 1,0-1,1 0,0 0,0 0,-1 0,1 1,0-1,1 0,-1 0,0-1,0 1,1 0,0 0,-1-1,1 1,0-1,-1 1,1-1,0 0,0 1,0-1,0 0,0-1,1 1,-1 0,0 0,0-1,1 1,89 4,-83-6,0-1,0 1,-1-1,1-1,-1 1,1-2,-1 1,0-1,0 0,-1-1,1 0,-1 0,0 0,0-1,0 0,4-6,-11 13,0-1,0 0,0 1,0-1,0 0,1 0,-1 1,0-1,0 0,1 0,-1 1,0-1,0 0,1 0,-1 0,0 1,1-1,-1 0,0 0,1 0,-1 0,0 0,1 0,-1 0,0 0,1 0,-1 0,0 0,1 0,-1 0,0 0,1 0,-1 0,0 0,1 0,-1 0,0 0,1 0,-1-1,0 1,-7 415,8-393,-1-1,-1 1,0-1,-2 1,-1-1,0 0,-2 0,0 0,-1-1,-1 0,-7 11,14-29,1-1,-1 1,0-1,0 1,0-1,0 1,0-1,0 0,0 1,0-1,0 0,-1 0,1 0,0 0,-1 0,1 0,-1 0,1-1,-1 1,1 0,-1-1,0 1,1-1,-1 0,1 1,-1-1,0 0,0 0,1 0,-1 0,0-1,1 1,-1 0,0-1,1 1,-1-1,1 1,-1-1,0 0,-2-5,0 1,1-1,0 0,0 1,1-1,-1-1,1 1,0 0,1-1,0 1,0-1,0 1,1-1,0 1,0-7,3-29,2 0,2 0,1 1,2 0,2 0,2 1,16-34,-8 24,1 0,2 2,3 1,1 1,3 1,19-19,-11 23,-40 40,1 1,-1-1,0 1,1 0,-1-1,1 1,-1-1,0 1,1 0,-1-1,1 1,-1 0,1 0,-1-1,1 1,-1 0,1 0,-1 0,1 0,-1 0,1-1,-1 1,1 0,-1 0,1 0,0 0,-1 1,1-1,-1 0,1 0,-1 0,1 0,-1 0,1 1,-1-1,1 0,-1 0,1 1,-1-1,0 0,1 1,-1-1,1 1,-1-1,0 0,1 1,-1-1,0 1,0-1,1 1,-1-1,0 1,0-1,0 1,6 33,-6-33,1 293,-1-290,-1-3,1 0,-1 1,1-1,0 1,0-1,0 0,0 1,0-1,0 1,0-1,0 1,1-1,-1 1,0-1,1 0,-1 1,1-1,0 0,-1 1,1-1,0 0,0 0,0 0,0 0,0 0,0 0,0 0,0 0,0 0,0 0,1 0,0 0,9-7</inkml:trace>
  <inkml:trace contextRef="#ctx0" brushRef="#br0" timeOffset="997.671">1244 329,'-16'-4,"-10"-2,-2 0,3 6,6 10,11 12,15 9,19 8,4-2</inkml:trace>
  <inkml:trace contextRef="#ctx0" brushRef="#br0" timeOffset="1446.572">1619 704,'-11'3,"1"1,0 0,-1 0,2 1,-1 1,1-1,-1 2,2-1,-1 1,1 0,0 1,0 0,1 0,0 1,1 0,0 0,0 0,1 1,0 0,0 0,2 0,-1 1,1-1,0 1,1 0,0 3,2-10,1 0,-1 0,1 0,-1 1,1-1,1 0,-1 0,0 0,1 0,0-1,0 1,0 0,0-1,1 1,0-1,-1 0,1 0,0 0,0 0,1 0,-1-1,1 1,-1-1,1 0,0 0,-1 0,1-1,0 1,0-1,5 1,5 1,0 0,0-1,1 0,-1-1,1-1,-1-1,1 0,6-1,-12 1,0-1,0 1,0-2,0 1,0-1,-1 0,1-1,-1 0,0-1,0 1,0-2,-1 1,0-1,0 0,0 0,-1-1,0 0,0 0,-1 0,0-1,0 0,-1 0,2-3,-7 15,0 0,1-1,0 1,0-1,0 1,0 0,0-1,1 1,-1 0,1-1,0 1,1-1,-1 1,0-1,1 0,0 0,0 1,0-1,0 0,0-1,0 1,1 0,0-1,-1 1,1-1,0 0,0 0,0 0,2 1,2-1,0-1,-1 1,1-1,0 0,0-1,0 0,0 0,0 0,0-1,0 0,-1-1,1 1,0-1,-1 0,1-1,-1 0,1 0,-1 0,0-1,-1 1,4-4,-1 1,1-1,-1 0,-1 0,1-1,-1 0,-1 0,1 0,-2-1,1 0,-1-1,0 1,-1-1,3-9,-6 17,0-1,0 1,0-1,-1 1,1-1,-1 1,1-1,-1 0,0 1,0-1,0 0,0 1,-1-1,1 0,-1 1,1-1,-1 1,0-1,0 1,0-1,-1 1,1 0,0 0,-1-1,0 1,1 0,-1 0,0 0,0 1,0-1,0 0,0 1,-1-1,1 1,0 0,-1 0,-6-1,0 1,0 0,1 0,-1 1,0 0,0 1,0 0,0 0,1 1,-1 0,0 1,1 0,0 0,0 1,0 0,0 0,0 1,1-1,0 2,0-1,-5 6,7-6,-1 1,1 0,0 0,0 0,1 0,0 1,0 0,0 0,1 0,0 0,0 1,1-1,0 1,0 4,1-8,1 0,-1 0,1-1,0 1,0 0,1 0,-1-1,1 1,0 0,0-1,0 1,1-1,-1 1,1-1,-1 0,1 1,0-1,1 0,-1 0,0 0,1-1,0 1,0-1,-1 1,1-1,1 0,-1 0,0 0,0-1,1 1,-1-1,30 10,-1-5</inkml:trace>
  <inkml:trace contextRef="#ctx0" brushRef="#br0" timeOffset="1655.976">2140 290,'-18'-7,"-11"-2,-5 5,2 9,3 12,7 14,9 10,14 8,7-4</inkml:trace>
  <inkml:trace contextRef="#ctx0" brushRef="#br0" timeOffset="1973.12">2140 838,'0'13,"0"12,2 6,4 2,4 0,8 0,8-5,10-4,9-6,5-7,-1-7,-9-4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2:50.2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0 176,'3'0,"4"2,9 2,8-1,9 1,11 1,8-1,6-1,1-1,0-1,-4-1,-5 2,-13 1</inkml:trace>
  <inkml:trace contextRef="#ctx0" brushRef="#br0" timeOffset="357.106">15 377,'18'9,"15"3,13 0,8-3,7-2,1-3,0-2,-2-1,-5-1,-4 0,-6-1,-11 1</inkml:trace>
  <inkml:trace contextRef="#ctx0" brushRef="#br0" timeOffset="659.297">642 3,'-17'-2,"20"10,156 67,-145-69,0 0,-1 1,0 0,0 1,-1 0,0 1,-1 0,0 1,0 0,-1 1,0 0,-1 1,0 0,-1 0,0 1,4 10,-11-17,0 0,0 1,-1-1,0 1,0 0,0-1,-1 1,0-1,0 0,-1 1,1-1,-1 0,-1 0,1 0,-1 0,0 0,-3 3,-72 87,33-53,-2-3,-2-1,-4-1,-2-1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2:48.18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 41,'9'5,"10"1,9 0,6-4,6-2,4-3,0-3,-2-4,-3 1,-7-1,-9 2</inkml:trace>
  <inkml:trace contextRef="#ctx0" brushRef="#br0" timeOffset="485.573">6 1,'-5'296,"5"-245,0-50,1-1,-1 1,1-1,-1 0,1 1,0-1,-1 1,1-1,0 0,-1 0,1 1,0-1,-1 0,1 0,0 0,-1 0,1 0,0 0,0 0,-1 0,1 0,0 0,-1 0,1 0,0 0,-1-1,1 1,0 0,-1 0,1-1,0 1,-1-1,1 1,-1 0,1-1,-1 1,1-1,0 0,0 0,48-31,-40 24,0 2,0-1,1 1,-1 1,1 0,1 0,-1 1,1 0,9-2,-17 6,-1 0,1 0,0 0,-1 1,1-1,0 1,-1-1,1 1,-1 0,1 0,-1 0,0 0,1 1,-1-1,0 0,0 1,0 0,0-1,0 1,0 0,0 0,0 0,-1 0,1 1,-1-1,0 0,0 1,0-1,0 1,1 0,20 80,-20-77,0 0,-1 0,1 0,-1 0,-1 1,1-1,-1 0,0 1,0-1,-1 0,0 1,0-1,0 0,-1 0,0 0,0 0,-1 0,1 0,-1-1,0 1,-1-1,0 0,1 0,-2 0,1 0,0-1,-4 3,-7-1,-1 0,1-1,-1-1,-1-1,1 0,0-1,-1 0,1-2,-1 0,-5-1,6 0,47-13,-2 5</inkml:trace>
  <inkml:trace contextRef="#ctx0" brushRef="#br0" timeOffset="950.398">581 256,'56'77,"-47"-61,-1 1,-1-1,0 2,-1-1,-1 1,-1-1,-1 1,1 5,-5-22,1 0,0 0,0 0,0 0,0 0,0 0,0 0,0 0,1 0,-1 0,0 0,0 0,1-1,-1 1,0 0,1 0,-1 0,1 0,-1-1,1 1,0 0,-1-1,1 1,0 0,-1-1,1 1,0-1,0 1,0-1,-1 1,1-1,0 1,0-1,0 0,0 0,0 1,0-1,0 0,0 0,0 0,-1 0,1 0,0 0,0 0,0-1,0 1,0 0,0 0,0-1,0 1,0 0,-1-1,1 1,1-1,8-8,1 1,-1-1,0-1,-1 0,-1 0,1-1,-1 0,-1 0,0-1,-1 0,0 0,-1 0,0-1,-1 0,1-7,16-92,-22 332,2-214,0 1,0 0,1 0,0 0,0-1,0 1,1-1,0 1,0-1,1 0,0 0,0-1,0 1,0-1,1 0,0 0,0 0,1-1,-1 0,1 0,0 0,0-1,0 0,1 0,-1 0,1-1,-1 0,1 0,3 0,30 2,-3-4</inkml:trace>
  <inkml:trace contextRef="#ctx0" brushRef="#br0" timeOffset="1365.655">1463 256,'-8'-7,"-1"2,0 0,-1 0,1 0,-1 1,0 1,0 0,0 0,-1 1,1 0,6 1,1 1,0-1,-1 1,1 0,-1 1,1-1,-1 0,1 1,0 0,-1 0,1 0,0 0,0 0,0 1,0-1,0 1,0 0,0 0,0 0,1 0,-1 1,1-1,-1 1,1-1,0 1,0 0,0 0,1 0,-1 0,1 0,-1 0,1 1,0 0,0 0,0 0,0 1,1-1,-1 0,1 1,0-1,0 1,1-1,-1 0,1 1,0-1,0 0,1 0,-1 0,1 0,0 0,0 0,0 0,1 0,0 0,64 69,142 84,-182-130,-27-26,1-1,-1 1,0 0,1-1,-1 1,0 0,0 0,0-1,0 1,0 0,0 0,0-1,0 1,0 0,0 0,0-1,0 1,0 0,0 0,-1-1,1 1,0 0,-1-1,1 1,0 0,-1-1,1 1,-1 0,1-1,-1 1,1-1,-1 1,0-1,1 1,-1-1,0 0,1 1,-1-1,0 0,1 1,-1-1,0 0,0 0,1 0,-1 0,-119 19,84-17,-35 1,52-4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2:46.4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290 5,'4'-5,"2"19,-1 18,-2 0,-1 0,-2 0,-1 1,-1-1,-2 0,-1 0,-2-1,-1 1,-5 10,-29 99,-22 99,62-238,1 1,0 0,0 0,0-1,0 1,0 0,1 0,-1 0,1 0,0 0,0 0,0 0,0 0,0 0,1-1,-1 1,1 0,0 0,0 0,0 0,0-1,1 1,-1 0,1-1,-1 1,1-1,0 0,0 0,0 1,0-1,0 0,0-1,1 1,-1 0,1-1,-1 1,1-1,0 0,0 0,2 1,11-3,0 0,0-2,0 1,0-2,-1 0,1-1,-1-1,-1 0,13-7,-9 5,-2 1,2 0,0 0,0-2,0 0,-1-1,0-1,-1 0,-1-1,7-8,-11 7</inkml:trace>
  <inkml:trace contextRef="#ctx0" brushRef="#br0" timeOffset="254.408">103 352,'-16'0,"-7"3,-3-1,4 4,8-1,12 0,19-2,20-3,19-6,16-7,12-1,6 1,-2 4,-9 10,-18 4</inkml:trace>
  <inkml:trace contextRef="#ctx0" brushRef="#br0" timeOffset="681.48">651 713,'-32'139,"7"2,-6 115,30-244,-4 31,-2 10,3 0,2 1,3 23,0-77,-1-1,0 1,0 0,1 0,-1 0,0 0,1 0,-1 0,0 0,1 0,-1 0,0 0,1 0,-1 0,0 0,0 0,1 0,-1 0,0 0,1 0,-1 0,0 1,0-1,1 0,-1 0,0 0,1 0,-1 1,0-1,0 0,0 0,1 1,-1-1,0 0,0 0,0 1,0-1,1 0,-1 0,0 1,0-1,0 0,0 1,0-1,0 0,0 1,0-1,0 0,0 1,0-1,0 0,0 0,0 1,0-1,0 0,-1 1,1-1,0 0,0 0,0 1,0-1,0 0,-1 0,1 1,0-1,0 0,10-24,10-51,-3 0,-4-1,-3-1,-2-36,-5 83,15-391,-19 411,1 9,-1 0,0 0,1 0,-1-1,1 1,0 0,-1 0,1-1,0 1,0 0,0 0,0-1,0 1,0 0,0-1,0 1,0 0,1 0,-1-1,0 1,1 0,-1 0,1 0,0 0,-1 0,1-1,0 1,0 0,-1 0,1 1,0-1,0 0,0 0,0 0,0 1,0-1,1 0,-1 1,0-1,0 1,0-1,1 1,-1 0,0-1,0 1,1 0,-1 0,1 0,9 5,1 1,-2 0,1 1,-1 0,0 1,0 0,-1 1,0 0,5 6,-10-10,5 2,-1 0,-1 1,1 0,-1 1,-1 0,1 0,-2 0,1 1,-1-1,-1 1,1 1,-2-1,0 0,0 1,1 6,-5-13,1 0,-1-1,0 1,0-1,0 0,0 1,0-1,-1 0,1 0,-1 1,0-1,0-1,0 1,-1 0,1 0,-1-1,1 1,-1-1,0 0,0 0,0 0,0 0,-3 1,-80 23,83-26,0 1,0-1,-1 0,1 0,0 0,-1 0,1-1,0 1,0-1,0 0,-1 0,1 0,0 0,0 0,0-1,1 1,-3-2,-3-6</inkml:trace>
  <inkml:trace contextRef="#ctx0" brushRef="#br0" timeOffset="950.8">1106 593,'18'4,"15"3,16-2,8 0,4-1,1-2,-6-1,-13-1</inkml:trace>
  <inkml:trace contextRef="#ctx0" brushRef="#br0" timeOffset="1172.212">1279 807,'19'7,"18"2,20 0,14-2,-5-2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3:00.9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240 340,'-10'0,"1"0,-1 0,0 1,0 0,1 1,-1 0,0 0,1 1,0 1,0-1,0 2,0-1,1 1,-1 0,1 1,0 0,1 0,0 1,0 0,0 0,1 1,0-1,0 1,1 1,0-1,0 1,1 0,1 0,-1 0,1 0,1 1,-1 0,2-1,-1 1,1 3,1-10,0-1,0 1,1 0,-1 0,1-1,-1 1,1 0,0-1,0 1,0 0,0-1,0 0,0 1,1-1,0 0,-1 1,1-1,0 0,0 0,0 0,0-1,0 1,0 0,1-1,-1 1,1-1,-1 0,1 0,-1 0,1 0,0 0,-1-1,1 1,0-1,-1 0,1 0,0 0,0 0,0 0,-1 0,1-1,0 1,2-2,11-3,0 0,0-1,-1-1,0-1,0 0,0-1,-1 0,-1-1,0-1,0 0,-1-1,0 0,-1-1,0 0,-2-1,6-8,-2-2,-1-1,-1-1,-1 0,-2 0,0-1,-2 0,-1 0,-1-1,-1 1,-1-1,-2 0,-3-26,3 48,-13-54,12 59,0 1,0 0,0-1,0 1,-1 0,1 0,0 0,0 0,0 0,0 0,0 0,0 0,-1 0,1 0,0 1,0-1,0 0,0 1,0-1,0 1,0-1,0 1,0 0,0-1,0 1,1 0,-1 0,0-1,0 1,1 0,-1 0,0 0,1 0,-1 0,1 0,-1 1,1-2,-14 20,1 0,0 0,2 1,1 0,0 1,1 1,2-1,0 1,2 0,0 1,1 7,2-20,0-1,1 1,1 0,0-1,0 1,1 0,0-1,1 1,0-1,1 0,0 1,0-1,1 0,1-1,-1 1,2-1,-1 0,1 0,1 0,-1-1,2 0,-1-1,1 1,0-1,0-1,4 3,0-3,-1 0,1-1,0 0,1-1,-1 0,1-1,-1 0,1-1,0 0,0-2,0 1,0-1,0-1,0 0,0-1,-1-1,1 0,12-4,-16 3,1 1,-1-1,0-1,0 0,0 0,-1-1,0 0,0 0,0-1,-1 0,0-1,0 1,-1-1,0-1,0 1,-1-1,0 0,-1 0,0 0,0-1,-1 1,0-1,-1 0,1-2,-3 10,1 0,0 0,0-1,-1 1,1 0,-1 0,1 0,-1 0,0 0,0-1,0 1,0 0,-1 0,1 0,-1 0,1-1,-1 1,0 0,1 0,-1 0,0 0,0 0,-1 1,1-1,0 0,0 0,-1 1,1-1,-1 1,0-1,1 1,-1 0,0 0,0-1,0 1,0 1,0-1,0 0,0 0,0 1,0-1,-1 1,0 1,0 1,0 0,0 0,0 0,1 0,-1 1,0-1,1 1,0-1,0 1,0 0,0 0,0 0,0 0,1 0,0 0,-1 0,1 1,0-1,1 0,-1 1,1-1,-1 1,1-1,0 1,0-1,0 1,1-1,-1 1,1-1,0 0,0 1,0-1,1 0,-1 0,1 0,-1 0,1 0,0 0,0 0,0 0,2 0,4 6,2 0,-1-1,1 0,0-1,0 0,1-1,0 0,0-1,1 0,-1 0,1-1,0-1,6 1,45 11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3:01.2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54 673,'-12'14,"-3"11,5 8,9 6,9 0,8-2,3-7,-1-8</inkml:trace>
  <inkml:trace contextRef="#ctx0" brushRef="#br0" timeOffset="576.139">0 419,'62'6,"-35"0,0 1,0 1,0 1,-1 2,-1 0,0 2,7 5,-21-11,0 0,-1 1,0 0,0 0,-1 1,0 1,0 0,-1 0,0 0,-1 1,-1 0,1 1,-2-1,1 1,-2 0,3 11,-3-6,-2 1,0 0,-1-1,-1 1,0 0,-1 0,-4 15,4-32,1 1,-1 0,0 0,1-1,0 1,-1 0,1 0,0-1,0 1,0 0,0 0,0 0,0-1,0 1,1 0,-1 0,1-1,-1 1,1 0,0-1,0 1,0 0,0-1,0 1,0-1,0 0,0 1,0-1,1 0,-1 0,1 0,-1 0,0 0,1 0,0 0,-1 0,1 0,0-1,-1 1,1-1,0 1,0-1,-1 0,1 0,2 1,10-2,1 0,-1 0,0-1,1-1,-1-1,0 0,-1 0,1-2,-1 1,0-2,0 0,0 0,-1-1,-1-1,1 0,-1 0,-1-1,0-1,0 0,4-7,10-27,-24 44,-1 1,1 0,0-1,-1 1,1-1,0 1,-1 0,1-1,-1 1,1 0,0-1,-1 1,1 0,-1 0,1-1,-1 1,1 0,-1 0,1 0,-1 0,1 0,-1 0,1-1,-1 1,1 0,-1 1,1-1,-1 0,1 0,-1 0,1 0,-1 0,1 0,-1 1,1-1,-1 0,1 0,-1 1,1-1,-1 0,1 1,0-1,-1 0,1 1,0-1,-1 1,1-1,0 0,0 1,-1-1,1 1,0-1,0 1,0-1,-1 1,1-1,0 1,0-1,0 1,0-1,0 1,0 0,0-1,0 1,1-1,-5 4,1-1,1 0,-1 1,0-1,1 1,0 0,0 0,0 0,0 0,1 0,-1 0,1 1,0-1,1 0,-1 1,1-1,0 1,0-1,0 1,0-1,1 0,0 1,0-1,0 0,0 1,1-1,-1 0,1 0,0 0,1 0,-1-1,0 1,1-1,0 1,0-1,3 3,2-3,1 0,-1 0,0-1,1-1,-1 1,1-1,-1-1,1 1,0-1,-1-1,1 0,-1 0,1-1,-1 0,0 0,0-1,1 0,-2 0,1-1,0 0,-1 0,0-1,0 0,0 0,0-1,-1 0,0 0,0-1,1-1,9-15,-1-1,-1-1,-1 0,-1-1,-1 0,-1 0,-2-1,-1-1,4-25,13-60,-4-1,-6 0,-4-2,-10 108,-8-56,7 64,0-1,0 0,0 1,0-1,0 1,0-1,0 1,0-1,-1 1,1 0,0 0,0-1,0 1,-1 0,1 0,0 0,0 0,-1 0,1 1,0-1,0 0,0 1,0-1,-1 1,1-1,0 1,0-1,0 1,0 0,0-1,0 1,0 0,0 0,1 0,-2 0,-11 11,1 1,1 0,0 1,0 0,2 0,0 1,0 0,1 1,1 0,1 0,0 0,1 1,1 0,0 0,1 2,-1 11,0 1,2 0,1 0,2 0,0 0,3-1,0 1,2-1,1 1,2-2,1 1,1-2,1 1,2-1,0-1,2-1,1 0,1-1,2-1,21 22,-7-15</inkml:trace>
  <inkml:trace contextRef="#ctx0" brushRef="#br0" timeOffset="860.375">896 473,'-14'-9,"-6"-6,-3 1,5 2,13 3,20 3,25 5,24 7,19 7,8 6,-12 0</inkml:trace>
  <inkml:trace contextRef="#ctx0" brushRef="#br0" timeOffset="1217.403">1350 928,'18'-26,"-1"-1,-1 0,-2-1,0-1,-2 0,-2-1,0 0,-2 0,-1-1,-2 0,-1 0,-1-4,2 12,8 31,4 4,-3-4,1-2,0 0,0 0,0-2,1 0,10 2,-10-3,0 0,0 2,-1 0,1 0,-1 2,10 5,-22-9,0 0,0 0,0 0,0 0,-1 1,1-1,-1 1,0 0,0-1,0 1,-1 0,1 0,-1 0,0 0,0 0,0 0,-1 1,0-1,1 0,-1 0,-1 1,1-1,-1 0,1 0,-1 0,-1 0,1 0,0 0,-1 0,0 0,0 0,0-1,-2 3,1 1,1 0,-1 0,1 1,0-1,1 0,0 1,0 0,1-1,-1 1,2 6,2-10,0 0,0 0,0-1,1 1,-1-1,1 0,0 0,0 0,0 0,0-1,0 1,1-1,-1 0,1-1,-1 1,1-1,0 0,0 0,-1 0,1-1,0 1,0-1,0-1,0 1,0-1,0 0,6 2,36 1,1-3,0-1,-1-2,34-9,-26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2:57.9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15 839,'-4'-13,"1"1,0 0,1-1,1 1,0-1,1 1,0-1,0 0,2 1,0-1,0 1,1 0,0-1,1 1,1 1,0-1,0 1,1-1,0 2,2-1,45-54,-52 63,1 1,0-1,0 1,1 0,-1 0,0 0,0 0,0 0,1 0,-1 0,0 1,1 0,-1-1,1 1,-1 0,1 0,-1 0,0 0,1 1,-1-1,1 0,-1 1,0 0,1 0,-1 0,0 0,0 0,0 0,0 0,0 1,0-1,1 2,5 4,-1 1,0 1,0-1,-1 1,0 0,-1 1,0-1,-1 1,1 0,-2 0,0 1,0-1,0 1,-2-1,2 10,-3-15,0 0,0 0,0-1,-1 1,0 0,0 0,0-1,0 1,-1 0,1-1,-1 1,0-1,-1 0,1 0,-1 0,0 0,0 0,0 0,0-1,-1 0,1 1,-1-1,-4 2,9-5,-1 0,0 1,0-1,1 0,-1 0,0 0,0 0,1 1,-1-1,0 0,0 0,1 1,-1-1,0 0,0 0,0 1,0-1,0 0,0 1,1-1,-1 0,0 1,0-1,0 0,0 1,0-1,0 0,0 1,0-1,0 0,0 0,0 1,-1-1,1 0,0 1,0-1,0 0,0 1,0-1,-1 0,1 0,0 1,0-1,0 0,-1 0,1 0,0 1,0-1,-1 0,1 0,0 0,0 0,-1 1,1-1,0 0,-1 0,1 0,0 0,-1 0,1 0,0 0,-1 0,1 0,0 0,29-2,-25 2,26-4,1-1,-1-2,-1 0,23-10,-43 14,0-1,-1 1,0-1,0-1,0 0,0 0,-1 0,0-1,0 0,0-1,-1 0,0 0,0 0,-1 0,0-1,0 0,-1 0,1-2,-4 8,0 0,0 0,0 0,-1-1,1 1,0 0,-1 0,0-1,1 1,-1 0,0-1,0 1,-1 0,1-1,0 1,-1 0,1-1,-1 1,0 0,0 0,0-1,0 1,0 0,0 0,0 0,-1 0,1 1,-1-1,1 0,-1 1,0-1,0 1,0-1,0 1,0 0,0 0,0 0,0 0,0 0,-1 0,1 0,0 1,0 0,-1-1,1 1,0 0,-1 0,1 0,0 0,-1 0,0 1,-2 1,0 0,0 1,0-1,0 1,1 0,-1 1,1-1,0 1,0 0,0 0,0 0,1 1,0-1,-1 1,2 0,-1 0,1 0,-1 0,1 0,1 0,-1 1,1-1,0 1,0-1,0 1,1-1,0 1,0-1,0 1,1 0,0-1,0 1,1-1,-1 0,1 1,0-1,0 0,3 4,3 0,1-1,0 0,0 0,0-1,1 0,1-1,-1 0,1 0,0-1,0 0,0-1,1-1,-1 0,1 0,0-1,0-1,0 0,0 0,0-1,0-1,0 0,0-1,3 0,30-6</inkml:trace>
  <inkml:trace contextRef="#ctx0" brushRef="#br0" timeOffset="586.668">897 571,'-3'6,"1"1,0 0,0 0,0 0,1 0,0 0,1 0,-1 0,1 0,1 0,-1 1,1-1,0 0,1 0,0 0,0-1,0 1,1 0,0-1,0 0,1 1,0-1,0-1,0 1,1 0,0-1,0 0,0 0,0-1,1 1,0-1,0 0,0-1,0 0,1 1,0-2,-1 1,1-1,0 0,0-1,7 1,-9-1,1-1,-1 0,1 0,-1-1,1 0,-1 0,1 0,-1-1,0 1,0-1,0-1,0 1,0-1,0 1,0-1,-1-1,1 1,-1-1,0 0,0 0,-1 0,1 0,-1 0,2-4,1-2,0 0,-1 0,0-1,0 0,-2 0,1 0,-1 0,-1-1,0 1,0-1,-1-2,-5-18,4 32,0-1,0 1,0-1,0 1,-1 0,1-1,0 1,0-1,0 1,-1-1,1 1,0-1,-1 1,1 0,0-1,-1 1,1 0,0-1,-1 1,1 0,-1 0,1-1,0 1,-1 0,1 0,-1 0,1-1,-1 1,1 0,-1 0,1 0,-1 0,1 0,-1 0,1 0,-1 0,1 0,-1 0,1 0,-1 1,1-1,-1 0,1 0,-1 0,1 1,0-1,-1 0,1 0,-1 1,1-1,0 0,-1 1,1-1,0 1,-1-1,1 0,0 1,-4 5,0 0,1 0,0 0,0 0,1 1,0-1,0 1,0 0,1-1,0 1,1 0,-1 0,1 0,0 0,1-1,0 1,0 0,0 0,2 3,-1-4,0 0,1-1,-1 1,1-1,0 1,1-1,-1 0,1-1,0 1,0 0,1-1,-1 0,1 0,0-1,0 1,0-1,1 0,-1 0,1-1,-1 0,1 0,0 0,0 0,0-1,0 0,0 0,0-1,0 0,0 0,0 0,1-1,-1 0,0 0,0 0,-1-1,1 0,0 0,0-1,-1 1,0-1,1 0,-1-1,0 1,0-1,-1 0,5-5,-2-1,-1-1,0 0,0 0,-1 0,-1-1,0 0,0 0,-1 0,-1 0,0-1,0 1,-1-1,-1 1,-1-12,0 41,2 1,0 0,1 0,1-1,0 1,1-1,1 0,1 0,0 0,1-1,8 13,-12-26,0 1,0-1,1 0,-1 0,1 0,-1-1,1 1,0-1,0 0,0 0,1 0,-1 0,0-1,1 0,-1 0,1 0,20 3</inkml:trace>
  <inkml:trace contextRef="#ctx0" brushRef="#br0" timeOffset="2036.255">1766 558,'-1'-1,"-1"1,0 0,1 0,-1 0,0 0,1 1,-1-1,1 0,-1 1,1-1,-1 1,1-1,-1 1,1 0,-1-1,1 1,0 0,-1 0,1 0,0 0,0 0,0 0,0 1,0-1,0 0,0 1,0-1,0 0,1 1,-1-1,0 1,1-1,-1 1,1 0,0-1,0 1,-1-1,1 1,0 0,0-1,1 1,-1-1,0 1,0-1,1 1,-1 0,1-1,-1 1,1-1,1 2,0 9,0-1,2 1,-1-1,2 1,-1-1,2 0,-1-1,1 1,1-1,0-1,0 1,1-1,0 0,1-1,4 4,-10-10,0 0,1 0,-1 0,0-1,1 1,-1-1,1 0,0 0,-1 0,1 0,0-1,0 1,-1-1,1 0,0 0,0-1,0 1,-1-1,1 0,0 0,-1 0,1 0,-1 0,1-1,-1 0,1 0,-1 0,0 0,0 0,0 0,0-1,-1 0,1 1,-1-1,1 0,-1 0,2-4,13-16,-1-1,-1-1,-2-1,0 0,-1-1,-2 0,3-12,-8 19,-19 42,12-15,-1 0,1 0,0 0,1 0,0 0,0 0,0 1,1-1,0 0,1 1,-1-1,1 0,1 1,-1-1,1 0,1 0,-1 0,1-1,0 1,1-1,0 1,0-1,2 3,6-1,0 0,1 0,0-1,0-1,0 0,1-1,0-1,0 0,0-1,0 0,1-1,-1-1,1 0,10-1,17 3,0-2,0-2,1-2,-1-1,-1-3,5-2,-41 9,0-1,-1 1,1-1,0 0,0 0,0-1,0 0,-1 1,1-1,-1-1,0 1,1-1,-1 0,0 0,0 0,-1 0,1-1,-1 1,0-1,0 0,0 0,0 0,-1-1,1 1,-1-1,0 1,0-1,-1 0,0 1,1-1,-1-2,-4 0,0-1,-1 1,0 0,0 0,0 0,-1 1,0 0,0-1,-1 2,1-1,-1 1,-1 0,1 0,-1 0,0 1,0 0,0 0,0 1,-1 0,1 0,-1 1,0 0,0 1,0-1,0 1,0 1,-3-1,7 1,0 0,0 0,0 0,1 1,-1 0,0-1,0 1,0 0,0 1,1-1,-1 1,1-1,-1 1,1 0,0 1,-1-1,1 0,0 1,1 0,-1 0,0-1,1 2,-1-1,1 0,0 0,0 1,1-1,-1 1,1 0,-1-1,1 1,0 0,1 0,-1 0,1 0,-1 0,1-1,0 1,1 0,-1 0,1 0,-1 0,1 0,0 0,1 1,3 1,0 0,0 0,0 0,1-1,0 1,0-2,0 1,1-1,0 1,-1-2,1 1,1-1,-1 0,0-1,1 1,-1-2,1 1,0-1,0 0,0 0,-1-1,1 0,0-1,0 0,0 0,4-1,-5 0,0 0,0 0,0 0,-1-1,1 0,-1 0,1 0,-1-1,0 0,0 0,-1-1,1 0,-1 0,0 0,0-1,3-4,-9 13,0 0,1 0,-1 0,1 0,0 0,0 0,0 0,0 0,0 0,1 0,-1 0,1 0,0 0,0-1,0 1,0 0,1 0,-1-1,1 1,-1-1,1 1,0-1,0 1,0-1,0 0,1 0,-1 0,0-1,1 1,0 0,-1-1,1 0,0 1,0-1,-1 0,2 0,9 3,0 0,-1 0,1-1,1-1,-1 0,0-1,12 0,-11-1,-1 0,1-1,-1-1,1 0,-1 0,0-1,0-1,0 0,0-1,-1 0,0-1,0-1,0 0,-1 0,0-1,0-1,-1 1,0-2,-1 1,5-8,-2-6,-1 0,-1-1,-1-1,-1 0,-1 0,-1-1,-2 1,0-1,-2 0,-1 0,-1-7,2 3,-1 0,-1 0,-2 0,-1 0,-1 1,-2-1,-1 1,-1 0,-7-13,15 40,-1 0,1 0,-1 0,0 1,0-1,1 0,-1 0,-1 1,1-1,0 0,0 1,-1-1,1 1,-1 0,1-1,-1 1,1 0,-1 0,0 0,1 0,-1 0,0 1,0-1,0 0,0 1,0-1,0 1,0 0,0 0,0 0,0 0,0 0,0 0,0 0,0 1,0-1,0 1,1-1,-1 1,0 0,0 0,0-1,1 2,-1-1,0 0,1 0,-1 0,1 1,-1-1,1 1,0-1,0 1,-11 12,2 1,0 0,1 1,1 0,0 1,1 0,1 0,0 0,1 1,2 0,-1-1,2 1,0 13,0-8,2 0,0-1,2 1,0 0,2-1,0 1,2-1,0 0,2 0,7 15,-9-24,0 0,1 0,1-1,0 0,1 0,0-1,1 0,0-1,0 0,1 0,1-1,-1-1,2 0,-1 0,1-1,0-1,5 2,-12-6,0-1,0 1,0-1,0 0,0 0,0-1,0 0,0 0,1 0,-1-1,0 0,0 0,0 0,0-1,0 0,-1 0,1-1,0 0,-1 0,0 0,0 0,0-1,0 0,0 0,-1 0,1 0,-1-1,0 0,3-5,65-125,-60 115,-12 20,0 0,0 0,0 1,0-1,0 0,0 0,0 1,0-1,0 0,0 0,0 0,0 0,1 1,-1-1,0 0,0 0,0 0,0 0,1 1,-1-1,0 0,0 0,0 0,0 0,1 0,-1 0,0 0,0 0,0 1,1-1,-1 0,0 0,0 0,1 0,-1 0,0 0,0 0,0 0,1 0,-1-1,0 1,0 0,1 0,-1 0,0 0,0 0,0 0,0 0,1 0,-1-1,0 1,0 0,0 0,0 0,1 0,-1-1,0 1,-1 47,-1-41,1-1,0 1,1 0,-1 0,1 0,1 0,-1 0,1 0,0 0,0-1,0 1,1 0,0 0,0-1,0 0,1 1,0-1,0 0,0 0,1 0,0-1,0 1,0-1,0 0,1 1,1-2,0 0,0 0,0-1,0 0,0 0,1 0,-1-1,1 0,-1 0,1 0,-1-1,1 0,-1 0,1-1,-1 0,1 0,-1-1,0 1,1-1,-1-1,0 1,0-1,-1 0,5-2,3-4,0 1,0-2,-1 0,0 0,-1-1,0 0,0-1,-1 0,6-11,4-17,-20 40,0 0,0 1,0-1,0 0,1 1,-1-1,0 1,0-1,0 0,0 1,0-1,0 0,0 1,-1-1,1 0,0 1,0-1,0 0,0 1,0-1,-1 0,1 1,0-1,0 0,0 1,-1-1,1 0,0 0,0 0,-1 1,1-1,0 0,-1 0,1 0,0 1,-1-1,1 0,0 0,-1 0,1 0,0 0,-1 0,1 0,0 0,-1 0,1 0,0 0,-1 0,1 0,-1 0,1 0,0 0,-1 0,1 0,0-1,-1 1,1 0,0 0,0 0,-1 0,1-1,0 1,0 0,-1 0,1-1,0 1,0 0,-1-1,-1 4,0 0,0-1,0 1,1 0,-1 0,1 0,-1 1,1-1,0 0,1 0,-1 1,0-1,1 0,0 1,0-1,0 1,0-1,0 0,1 1,-1-1,1 0,0 1,0-1,0 0,1 0,-1 0,1 0,-1 0,1 0,0 0,0 0,1-1,-1 1,0-1,1 0,-1 0,1 1,0-2,0 1,2 1,5 0,0 0,1-1,-1-1,1 1,-1-2,1 1,0-2,-1 1,1-1,-1-1,1 0,-1 0,0-1,0 0,0-1,0 0,0-1,-1 0,0-1,0 1,-1-2,1 1,-1-1,0 0,-1-1,0 0,0 0,-1-1,0 0,5-9,-11 73,0-49,0-1,1 1,-1 0,1-1,1 1,-1-1,1 1,-1-1,2 0,-1 1,0-1,1 0,0 0,0-1,1 1,-1-1,1 0,0 0,0 0,0 0,1 0,0-1,-1 0,1 0,0 0,0-1,0 0,1 0,-1 0,1 0,-1-1,4 1,25 1,-3-2</inkml:trace>
  <inkml:trace contextRef="#ctx0" brushRef="#br0" timeOffset="2359.391">4360 210,'-16'-2,"-12"-1,-4 2,4 4,9 6,14 3,18 3,6-2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2:53.6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161 460,'-3'16,"-2"17,-3 16,0 13,-1 13,-1 9,-2 6,0 1,-1 0,-1-6,1-7,2-10,0-12,1-16,1-22,2-20,3-10</inkml:trace>
  <inkml:trace contextRef="#ctx0" brushRef="#br0" timeOffset="1045.46">1 1009,'13'-237,"-13"173,-1 19,0 26,1 1,0 0,2 0,0 0,1 0,0-1,-1 16,0 0,1 1,-1-1,0 1,1-1,0 1,-1 0,1 0,0 0,0 0,0 1,0-1,0 1,1 0,-1 0,0 0,1 0,-1 1,0-1,1 1,-1 0,1 0,-1 0,0 0,1 1,-1-1,1 1,-1 0,0 0,1 0,11 0,21 2,-1 0,1 2,-1 2,-1 1,33 13,-65-21,0 0,0 0,-1 1,1-1,0 1,0 0,0-1,0 1,0 0,-1 0,1 0,0 0,-1 0,1 1,-1-1,1 0,-1 1,0-1,1 1,-1-1,0 1,0 0,0 0,0-1,-1 1,1 0,0 0,-1 0,1 0,-1 0,0 0,1 0,-1 0,0 0,0 0,-1 0,1 0,-5 4,0-1,-1 1,0-1,0 0,0 0,0-1,-1 0,0 0,0 0,0-1,0 0,0 0,-7 0,12-2,-32 9,0-1,-1-1,0-3,-28 2,56 0,25 1,3-1,1 0,-1-1,1-1,0-1,1-1,-1-2,1 0,-1-1,1-1,-1-1,0-1,1 0,-1-2,-1-1,1-1,-1-1,0 0,16-11,-27 13,0 0,-1-1,0 0,-1 0,0-1,0 0,0-1,-1 0,0 0,-1 0,0-1,-1 0,0 0,0-1,-1 1,0-1,-1 0,0-1,-3 10,1 0,-1 0,1 0,-1 1,0-1,0 0,0 0,0 0,0 0,0 0,0 0,-1 0,1 1,-1-1,1 0,-1 0,0 1,0-1,1 0,-1 1,0-1,-1 0,1 1,0 0,0-1,-1 1,1 0,-1-1,1 1,-1 0,1 0,-1 0,0 1,1-1,-1 0,0 1,0-1,0 1,1-1,-1 1,0 0,0 0,0 0,0 0,0 0,0 0,0 0,1 1,-1-1,0 1,0-1,0 1,1 0,-1-1,0 1,1 0,-1 0,1 1,-1-1,1 0,-1 0,0 2,-1 0,1 1,-1-1,1 1,0 0,0 0,0 0,1 0,-1 0,1 0,0 0,0 1,1-1,-1 0,1 1,0-1,0 0,0 1,1-1,0 0,-1 1,1-1,1 0,-1 0,1 0,0 0,0 0,2 5,0-1,1 0,1 0,-1 0,1-1,1 0,-1 0,1-1,0 1,1-2,4 4,4 1,0-2,1 1,0-2,0 0,1-1,-1-1,1-1,1 0,-1-1,0-1,15-1,-30-1,1 0,-1 0,1 0,-1-1,0 0,1 0,-1 0,0 0,0 0,0-1,0 1,0-1,0 0,0 0,0 0,-1 0,1 0,-1-1,1 1,-1-1,0 1,0-1,0 0,0 0,-1 0,1 0,-1 0,0-1,0 1,0 0,0-1,0 0,7-38,-1-2,-1 1,-3 0,-2-1,-3-30,2 52,0 23,0-1,1 1,-1-1,0 1,1-1,-1 1,1-1,-1 0,1 1,-1-1,1 0,-1 1,1-1,-1 0,1 0,-1 1,1-1,-1 0,1 0,0 0,-1 0,1 0,-1 0,1 0,-1 0,1 0,0 0,-1 0,1 0,-1 0,1 0,-1-1,1 1,0 0,-1 0,1-1,-1 1,1 0,-1-1,0 1,1-1,-1 1,1 0,-1-1,0 1,1-1,-1 1,0-1,1 1,-1-1,0 1,0-1,0 0,1 1,-1-1,0 1,0-1,0 1,0-1,0 0,0 0,6 6,10 5,0-1,0-1,1-1,0 0,0-1,1-1,-1-1,1 0,16 1,18 5,-50-10,1 0,-1 0,0 0,0 0,1 1,-1-1,0 1,0 0,0-1,0 1,0 0,0 0,0 1,0-1,0 0,0 0,-1 1,1-1,0 1,-1 0,1-1,-1 1,0 0,0 0,0 0,0 0,0 0,0 0,0 0,0 0,-1 1,1-1,-1 0,0 0,0 1,1-1,-1 0,-1 0,1 1,-18 60,14-53,0 0,1 0,0 1,1 0,0-1,0 1,2 0,-1 5,1-13,1 0,-1 0,1 0,0 0,0 0,0 0,0 0,1 0,-1 0,1-1,0 1,0 0,0-1,0 1,0-1,0 0,0 0,1 0,-1 0,1 0,0 0,0-1,-1 1,1-1,0 0,0 0,0 0,3 0,2 1,-1 0,1-1,0-1,0 1,-1-1,1 0,0-1,0 0,-1 0,1-1,3 0,-2-1,0-1,-1 0,1 0,-1 0,0-1,0 0,0-1,-1 0,1 0,-2 0,1-1,-1 0,0 0,0-1,-1 0,0 0,0 0,-1 0,0-1,0 0,-1 0,-1 0,1 0,-1 0,-1-1,0 1,0 0,-1-1,0 1,-1-6,-2 49,3-25,-1 1,1-1,1 0,0 1,0-1,0 0,2 0,-1 0,1 0,0 0,1 0,0-1,0 1,1-1,0 0,0-1,1 1,0-1,1 0,-1-1,1 1,0-1,1-1,0 1,3 0,15 4</inkml:trace>
  <inkml:trace contextRef="#ctx0" brushRef="#br0" timeOffset="1332.463">1712 6,'-18'-2,"-11"-1,0 2,9 4,17 4,23 4,22 2,3-3</inkml:trace>
  <inkml:trace contextRef="#ctx0" brushRef="#br0" timeOffset="2200.998">1926 514,'-4'25,"2"-14,0 0,0 0,1 1,1-1,-1 1,2-1,0 1,0-1,1 0,1 0,1 6,-3-14,1 0,0 0,0 0,0 0,0 0,0-1,0 1,1-1,0 1,-1-1,1 0,0 0,0 0,0-1,0 1,0 0,0-1,1 0,-1 0,0 0,1 0,-1-1,0 1,1-1,-1 0,1 0,-1 0,4-1,1 0,1 0,-1-1,0 0,0 0,1-1,-1 0,-1-1,1 0,-1 0,1 0,1-3,-1 1,0-1,-1 0,1 0,-2-1,1 0,-1 0,0 0,-1-1,2-3,-5 9,-1 0,1 0,-1-1,1 1,-1-1,0 1,-1-1,1 1,0-1,-1 1,0-1,0 0,0 1,0-1,-1 1,1-1,-1 0,0 1,0-1,0 1,-1 0,1-1,-1 1,1 0,-1 0,0 0,-2-2,-1 1,0-1,0 1,0 0,0 0,-1 1,1 0,-1 0,0 0,0 0,-1 1,1 0,0 1,-1-1,1 1,0 0,-1 1,0 0,1 0,-1 0,1 1,-1-1,1 2,-1-1,1 1,0 0,0 0,0 1,0-1,0 1,0 1,1-1,0 1,-1 0,1 0,1 1,-1-1,1 1,-1 1,4-4,0 1,0-1,0 1,0 0,0-1,1 1,-1 0,1 0,-1 0,1-1,0 1,1 0,-1 0,0 0,1 0,-1-1,1 1,0 0,0-1,0 1,0 0,1-1,-1 1,0-1,1 0,0 1,0-1,0 0,0 0,0 0,0 0,0-1,0 1,1-1,-1 1,2 0,94 41,-40-26</inkml:trace>
  <inkml:trace contextRef="#ctx0" brushRef="#br0" timeOffset="2619.93">2607 580,'-19'-10,"0"1,0 1,-1 0,0 2,0 0,-10 0,21 4,0 0,0 1,0 0,0 1,0 0,0 1,0 0,0 0,0 1,0 0,0 0,0 1,1 1,-1-1,-6 5,13-7,0 0,0 0,0 0,0 0,1 0,-1 0,0 1,1-1,-1 1,1-1,0 1,-1-1,1 1,0 0,0 0,0-1,0 1,0 0,0 0,1 0,-1 0,1 0,-1 0,1 0,0 0,0 1,0-1,0 0,0 0,0 0,1 0,-1 0,1 0,-1 0,1 0,0 0,0 0,0 0,0-1,0 1,0 0,0-1,1 1,-1 0,8 4,1 0,0-1,0 0,1-1,-1 1,1-2,0 0,0 0,0-1,0 0,1-1,7-1,-6 3,0-2,0 1,0-2,1 0,-1 0,0-2,0 1,0-2,0 1,0-2,-1 0,1 0,7-5,-17 6,1 1,-1-1,-1 1,1-1,0 0,-1 0,1 0,-1 0,0-1,0 1,0-1,-1 1,1-1,-1 0,0 1,0-1,0 0,0 0,-1 0,0 0,0 0,0 0,0 0,-3 30,5-18,0 0,0-1,1 1,0-1,0 0,1 0,0 0,0 0,1-1,0 0,0 1,0-2,1 1,0-1,0 0,0 0,1 0,0-1,0 0,0 0,0-1,0 0,1 0,-1-1,1 0,0 0,36 11</inkml:trace>
  <inkml:trace contextRef="#ctx0" brushRef="#br0" timeOffset="3041.87">3236 541,'-17'-8,"1"0,-1 1,0 1,0 1,-1 1,0 0,-14-1,29 5,-1 0,1 0,0 0,0 0,-1 0,1 1,0 0,0 0,0 0,0 0,0 0,0 0,0 1,0 0,0-1,1 1,-1 0,1 0,-1 1,1-1,0 0,0 1,0-1,0 1,0 0,0 0,1 0,0 0,-1 0,1 0,0 0,0 0,0 2,0 1,0 0,0 1,1-1,-1 1,1-1,1 1,-1-1,1 0,0 1,1-1,-1 0,1 0,1 1,-1-1,1-1,2 5,-1-5,-1 1,1-1,0 0,1-1,-1 1,1-1,0 0,0 0,1 0,-1-1,1 1,-1-2,1 1,0 0,0-1,0 0,1-1,-1 1,0-1,1 0,-1-1,0 0,1 0,-1 0,1-1,-1 1,0-2,1 1,-1-1,0 0,0 0,0 0,0-1,0 0,-1 0,1-1,-1 1,0-1,4-4,5-11,0-1,-2 0,0 0,-1-2,-1 1,-1-1,-1-1,-1 0,-1 0,-1 0,-1-1,-1 1,-1-1,-1-4,2 7,36-300,-41 317,-4 19,5-11,-36 86,5 1,3 2,5 2,1 15,20-100,0 1,1-1,1 1,0 0,0 0,1 0,0 0,1 0,0-1,1 1,1 0,-1-1,1 1,1-1,0 0,1 0,-1 0,2-1,0 1,0-1,0-1,3 3,35 14,1-10</inkml:trace>
  <inkml:trace contextRef="#ctx0" brushRef="#br0" timeOffset="3437.856">3877 554,'-11'-6,"0"0,0 1,-1 0,0 1,0 0,-1 1,1 1,0-1,-1 2,0 0,1 1,-1 0,0 0,1 2,-3 0,11-1,1 1,-1 0,1 0,-1 0,1 0,0 0,0 1,0-1,0 1,1 0,-1 0,1 0,0 0,-1 1,1-1,1 0,-1 1,0 0,1-1,0 1,0 0,0 0,0-1,1 1,-1 0,1 0,0 0,0 0,1 0,-1 0,1 2,0 1,1 0,-1 0,1 0,0-1,1 1,-1-1,1 0,1 1,-1-1,1 0,0-1,0 1,1-1,0 0,0 0,0 0,3 1,-2-2,0-1,0 0,1 0,-1 0,1-1,-1 0,1 0,0-1,0 0,0 0,0-1,0 0,0 0,-1 0,1-1,0 0,0 0,0-1,-1 0,1 0,0-1,-1 1,0-1,0-1,0 1,0-1,0 0,-1-1,0 1,0-1,0 0,0 0,-1-1,0 1,0-1,0 0,-1 0,0 0,0-1,-1 1,2-5,4-55,-8 66,-1-1,1 1,0 0,-1-1,1 1,0 0,-1-1,1 1,0 0,-1 0,1 0,-1-1,1 1,0 0,-1 0,1 0,-1 0,1 0,-1 0,1 0,0 0,-1 0,1 0,-1 0,1 0,-1 0,1 0,0 0,-1 0,1 1,-1-1,1 0,0 0,-1 0,1 1,0-1,-1 0,1 1,0-1,-1 0,1 0,0 1,0-1,-1 1,1-1,0 0,0 1,0-1,-1 0,1 1,0-1,0 1,0-1,0 1,0-1,0 0,0 1,0-1,0 1,0-1,0 1,0-1,0 0,0 1,1-1,-1 1,0-1,0 0,0 1,1-1,-4 6,1-1,0 0,1 1,0-1,-1 1,2 0,-1-1,1 1,-1 0,2-1,-1 1,1 0,0-1,0 1,0 0,1-1,-1 1,2-1,-1 0,0 0,1 0,0 0,0 0,1-1,-1 1,1-1,0 0,0 0,0 0,1 0,3 1,81 20,-41-21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3:04.5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377 180,'-5'19,"-3"12,-3 10,-2 5,0 4,-2 0,1-2,2-1,3-6,4-4,2-6,1-11,2-9</inkml:trace>
  <inkml:trace contextRef="#ctx0" brushRef="#br0" timeOffset="389.157">83 34,'-11'-7,"-56"-19,66 26,1 0,-1 1,1-1,0 1,-1-1,1 1,0 0,-1-1,1 1,0-1,0 1,0-1,0 1,-1 0,1-1,0 1,0 0,0-1,0 1,0-1,0 1,0 0,1-1,-1 1,0-1,0 1,0 0,1-1,-1 1,0-1,0 1,1-1,-1 1,1-1,-1 1,0-1,1 1,-1-1,1 0,-1 1,1-1,-1 1,1-1,0 0,-1 0,1 1,-1-1,1 0,0 0,-1 0,1 0,-1 0,1 0,0 0,-1 0,1 0,0 0,19 8,0 0,0-2,0 0,1-2,0 0,0-1,1-2,10 0,62 0,-1-4,-1-4,50-12,66-5,-126 24,-73 8,-11 3</inkml:trace>
  <inkml:trace contextRef="#ctx0" brushRef="#br0" timeOffset="1102.254">1246 194,'215'26,"35"33,-189-31,-61-26,1-1,-1 0,1 1,-1-1,0 1,0-1,0 1,0-1,0 1,0-1,0 1,0-1,-1 0,1 1,0-1,-1 1,1-1,-1 0,0 1,0-1,1 0,-1 0,0 1,0-1,0 0,0 0,0 0,0 0,0 0,-1 0,1-1,0 1,0 0,-1 0,1-1,0 1,-1-1,1 0,-1 1,1-1,-1 0,1 0,-1 0,1 0,-1 0,0 0,2 0,-60 20,0-2,-62 8,-49 14,147-32,25-8,-1 0,0 0,0 0,1-1,-1 1,0 0,0 0,1 0,-1 0,0 0,1 0,-1 0,0 0,0 0,1 0,-1 0,0 0,1 0,-1 0,0 0,1 0,-1 0,0 0,0 0,1 1,-1-1,0 0,0 0,1 0,-1 0,0 1,0-1,1 0,-1 0,0 0,0 1,0-1,0 0,1 0,-1 1,0-1,0 0,0 1,0-1,0 0,0 0,0 1,0-1,0 0,0 1,0-1,0 0,0 0,0 1,0-1,0 0,0 1,0-1,0 0,0 0,0 1,0-1,-1 0,2 0,23 2</inkml:trace>
  <inkml:trace contextRef="#ctx0" brushRef="#br0" timeOffset="1402.459">2034 461,'-15'0,"-18"3,-20 6,-20 8,-18 7,-14 4,-2 1,7-1,18-5,24-8</inkml:trace>
  <inkml:trace contextRef="#ctx0" brushRef="#br0" timeOffset="4818.946">2343 502,'-6'-24,"2"1,1-1,1 0,0 0,2 0,1 0,1 0,1 0,4-11,11-114,-32 219,6-6,2 1,4-1,5 64,11-63,-6-46</inkml:trace>
  <inkml:trace contextRef="#ctx0" brushRef="#br0" timeOffset="5152.739">2569 274,'-4'5,"0"0,1-1,0 1,0 0,0 1,0-1,1 1,0-1,0 1,0-1,1 1,0 0,0 0,0 0,1 0,0 0,0 0,1 0,-1 0,1-1,0 1,1 0,0 0,0-1,0 1,0-1,1 0,0 1,0-1,0 0,3 2,2 1,0-1,1 0,0 0,0-1,0 0,1-1,0 0,0 0,0-1,1 0,-1-1,1-1,0 1,8-1,-13-1,-1 0,1 0,-1-1,1 0,0 0,-1-1,1 1,0-1,-1-1,0 1,1-1,-1 0,0 0,0 0,0-1,0 1,0-1,0-1,-1 1,1-1,-1 0,0 1,0-2,-1 1,1 0,-1-1,0 0,0 0,0-1,-1 1,0 0,0 0,-1 0,0-1,0 1,0 0,-1 0,0 0,0-1,0 1,-1 0,1 0,-1-1,0 1,-1 0,1 0,-1 0,0 0,-1 1,1-1,-1 0,0 1,0 0,0 0,0 0,-1 0,0 0,1 1,-1-1,-2 0,-3-3,0 1,0-1,0 2,-1-1,0 1,0 1,-1 0,1 0,-1 1,0 1,0 0,0 0,0 1,0 0,8 1,0-1,-1 1,1 0,0 0,0 1,-1-1,1 0,0 1,0 0,0 0,0 0,0 0,0 1,0-1,0 1,1-1,-1 1,1 0,-1 0,1 0,-1 1,1-1,0 0,0 1,0 0,1-1,-1 1,0 0,1 0,0 0,0 0,0 0,0 0,0 0,1 0,-1 1,1-1,0 0,0 0,0 0,0 1,1-1,3 6,0-1,0 0,1 0,1-1,-1 1,1-1,0 0,1-1,-1 1,2-1,-1-1,0 1,1-1,0-1,0 1,4 0,42 23</inkml:trace>
  <inkml:trace contextRef="#ctx0" brushRef="#br0" timeOffset="5851.409">3198 247,'-5'4,"1"0,0 1,0-1,1 1,-1 0,1 0,0 0,0 0,1 1,-1-1,1 1,1-1,-1 1,1 0,0 0,0 2,0-4,0 0,1 0,-1 0,1 1,0-1,1 0,-1 0,1 0,-1 0,1 0,0 0,1 0,-1 0,1 0,0-1,-1 1,2 0,-1-1,0 0,1 1,-1-1,1 0,0 0,0-1,1 1,-1 0,0-1,1 0,-1 0,1 0,0 0,0-1,0 1,-1-1,2 0,-1 0,5 0,0 1,0-1,0-1,0 0,0 0,0 0,0-1,0-1,0 0,0 0,0 0,-1-1,1-1,-1 1,0-1,0-1,0 0,0 0,-1 0,0-1,0 0,-1 0,0-1,0 0,0 0,-1 0,0-1,0 1,-1-1,2-5,-5 10,0 0,0-1,-1 1,1-1,-1 1,0-1,0 0,-1 1,1-1,-1 1,1 0,-1-1,0 1,0-1,-1 1,1 0,-1 0,1 0,-1 0,0 0,0 0,0 0,-1 1,1-1,-1 1,0-1,1 1,-1 0,0 0,0 0,0 1,0-1,-1 1,-4-3,1 1,-1 0,0 0,0 1,0 0,0 1,-1-1,1 2,0-1,-1 1,1 0,0 1,-6 1,8-1,1-1,0 1,0 1,0-1,1 1,-1-1,0 1,1 1,-1-1,1 1,-1 0,1 0,0 0,0 0,1 1,-1-1,1 1,-1 0,1 0,1 0,-1 1,0-1,1 1,0 0,0-1,0 1,1 0,0 0,0 0,0 0,0 0,1 0,0 0,0 0,0 1,1 0,1-1,0 0,1 0,0 0,0 0,0 0,1-1,-1 0,1 1,0-1,0 0,1-1,-1 1,2 0,29 18</inkml:trace>
  <inkml:trace contextRef="#ctx0" brushRef="#br0" timeOffset="6231.923">3800 127,'11'14,"0"1,-1 0,-1 1,0 0,-1 0,0 1,-2 0,0 0,-1 0,-1 1,0 0,-1 0,-1 0,-1 0,-1 17,0-33,-1-1,1 0,0 0,-1-1,1 1,0 0,0 0,0 0,-1 0,1-1,0 1,0 0,0 0,0 0,0 0,1 0,-1-1,0 1,0 0,0 0,1 0,-1-1,0 1,1 0,-1 0,1-1,-1 1,1 0,-1-1,1 1,0 0,-1-1,1 1,0-1,-1 1,1-1,0 1,0-1,-1 0,1 1,0-1,0 0,0 0,-1 0,1 1,0-1,0 0,0 0,0 0,0 0,-1 0,1-1,0 1,0 0,8-8,0 0,-1-1,0 1,0-2,-1 1,0-1,-1 0,0-1,4-10,-8 17,59-135,-54 135,-9 22,2-15,-2 20,-2 100,5-118,-1-1,1 1,0 0,1-1,-1 1,1-1,0 0,0 1,0-1,1 0,-1 0,1 0,0 0,0-1,1 1,-1-1,1 0,-1 0,1 0,0 0,0-1,0 0,1 0,-1 1,30 6,0-3</inkml:trace>
  <inkml:trace contextRef="#ctx0" brushRef="#br0" timeOffset="6719.137">4762 154,'-18'-12,"1"0,-2 2,0 0,0 0,-19-4,35 12,-1 2,0-1,1 0,-1 1,0 0,0 0,0 0,1 0,-1 0,0 1,0 0,1 0,-1 0,1 0,-1 0,1 1,-1-1,1 1,0 0,-1 0,1 1,0-1,1 1,-1-1,0 1,1 0,-1 0,1 0,0 0,0 0,0 1,-1 0,1 1,-1-1,1 1,0 0,1 0,-1 0,1 0,0 1,0-1,0 0,1 0,0 1,0-1,0 0,1 0,-1 1,1-1,1 0,-1 0,1 0,-1 0,2 1,5 4,1 0,0-1,0 0,1 0,0-1,0 0,1-1,0 0,0-1,1 0,0-1,10 3,8 6,-6-3,-8-4,-1 0,0 1,0 0,-1 2,0-1,-1 2,1 0,-13-10,0 0,0 0,0 0,0 0,0 0,0 0,0 0,0 0,0 1,-1-1,1 0,0 0,-1 1,1-1,-1 0,0 1,1-1,-1 1,0-1,0 1,0-1,0 0,0 1,0-1,0 1,-1-1,1 0,0 1,-1-1,1 1,-1-1,1 0,-1 0,0 1,0-1,0 0,1 0,-1 0,0 0,0 0,0 0,-1 0,1 0,0 0,0 0,0-1,-1 1,-66 27,-65-3,62-17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3:15.0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40,'13'-3,"15"0,10-2,11-3,9 1,5 0,-1 3,-9 1,-13 6,-14 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3:15.3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6,'22'0,"20"0,18 0,12 0,8 0,2-3,-14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01.0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 1,'-3'1,"1"0,0 0,-1 1,1-1,0 1,0-1,0 1,0 0,1 0,-1 0,0 0,1 0,-1 0,1 0,0 1,0-1,0 0,0 1,0 0,-4 5,5-6,-1 0,0 0,0-1,1 1,-1 0,1 0,0 0,-1 0,1 0,0 0,0 0,0-1,1 1,-1 0,0 0,1 0,-1 0,1 0,-1 0,1-1,0 1,0 0,0-1,0 1,0 0,0-1,0 1,1-1,-1 0,1 1,-1-1,1 0,-1 0,1 0,-1 0,1 0,0 0,0-1,0 1,-1 0,2-1,149 82,-121-61,2-2,0-1,0-2,2-2,6 2,148 33,142 17,-330-66,253 34,-35-18,40-9,202-10,80-70,-257 41,45-21,-222 35,1 6,1 4,58 5,-127 3,314-9,320-35,29 17,-664 27,65-2,0 4,-1 4,1 5,-1 5,0 5,-2 10,-1 4,-2 5,79 45,-150-72,-1 2,0 1,-1 1,-1 2,0 0,-2 1,0 2,4 6,130 192,-121-167,67 113,74 166,-116-217,4-4,5-2,48 54,-105-146,1-2,1 1,1-1,0-1,0-1,2 0,0-1,0-1,1-1,0 0,0-1,15 4,62 18,-52-18,-1 1,-1 2,31 18,-39-18,0 0,1-2,1-2,0-1,1-2,0-1,0-2,0-1,1-2,23-2,17-1,0-3,68-12,170-25,-213 31,1 6,30 4,-17 1,-97-2,88 0,0-4,38-10,-84 5,0 2,1 2,0 4,24 3,400 45,-134 0,-178-23,-2 7,-1 8,58 25,-78-17,272 94,-290-88,218 78,364 68,-534-144,41 13,2-10,9-8,-1-22,1-10,46-10,-82-3,623 2,-264-6,-302 22,-230-22,-18-3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3:15.6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116 142,'-4'-1,"1"-1,0 1,0 0,-1 0,1 0,-1 1,1-1,-1 1,1 0,-1 0,1 0,-1 0,1 1,-1-1,1 1,-1 0,1 0,-1 0,1 0,0 1,0 0,0-1,0 1,0 0,0 0,0 1,1-1,-1 1,1-1,0 1,-2 2,1 5,0 1,1-1,0 1,1 0,0 0,1-1,0 1,0 0,1 0,1-1,0 1,0 0,1-1,1 0,-1 0,2 0,-1 0,1-1,1 1,0-1,0 0,1-1,6 7,-11-12,1 1,-1-1,1 0,-1 0,1 0,0 0,0-1,0 1,0-1,1 0,-1 0,0 0,1 0,0-1,-1 1,1-1,0 0,0 0,0 0,0-1,0 1,0-1,0 0,0 0,0-1,0 1,0-1,-1 1,1-1,0-1,0 1,0 0,-1-1,1 0,-1 0,1 0,-1 0,0-1,0 1,0-1,1-1,3-5,-1-1,-1-1,1 1,-2-1,1 0,-1 0,-1 0,0 0,-1-1,0 1,-1-1,0 1,0-1,-2 0,1 0,-2 1,1-1,-2-2,3 11,0 0,0 0,-1 0,1 0,-1 1,1-1,-1 0,0 0,0 0,0 1,-1-1,1 1,0-1,-1 1,0-1,0 1,0 0,0 0,0 0,0 0,0 0,-1 0,1 1,0-1,-1 1,0-1,1 1,-1 0,0 0,0 1,1-1,-1 0,0 1,0 0,0-1,0 1,0 0,0 1,0-1,1 0,-1 1,-1 0,1 1,0 1,0-1,0 1,1 0,-1-1,1 1,0 0,0 1,0-1,0 0,1 1,-1-1,1 1,0-1,0 1,0 0,0-1,1 1,-1 0,1 3,0 22</inkml:trace>
  <inkml:trace contextRef="#ctx0" brushRef="#br0" timeOffset="297.715">476 423,'-4'18,"-2"13,0 8,2 7,1 3,1 2,0-2,2-4,0-8,0-10</inkml:trace>
  <inkml:trace contextRef="#ctx0" brushRef="#br0" timeOffset="567.619">704 249,'17'-56,"19"-102,-31 123,2 66,-7 49,-3 1,-7 28,-2 61,11-151</inkml:trace>
  <inkml:trace contextRef="#ctx0" brushRef="#br0" timeOffset="852.863">691 517,'11'0,"13"0,12 0,8 0,4 0,-6 0</inkml:trace>
  <inkml:trace contextRef="#ctx0" brushRef="#br0" timeOffset="2110.535">1051 103,'1'-1,"-1"1,1 0,-1 0,0-1,1 1,-1 0,1 0,-1 0,1-1,-1 1,0 0,1 0,-1 0,1 0,-1 0,1 0,-1 0,1 0,-1 0,1 0,-1 0,1 1,-1-1,0 0,1 0,-1 0,1 0,-1 1,1-1,-1 0,0 1,1-1,-1 0,0 1,1-1,-1 0,0 1,0-1,1 0,-1 1,0-1,0 1,0-1,1 1,-1-1,0 0,0 1,0-1,0 1,0-1,0 1,0-1,0 1,8 29,4 73,-5 2,-4-1,-5 1,-5-1,-18 96,19-149,-6 35,11-86,1-1,0 1,0 0,-1 0,1 0,0 0,-1 0,1 0,0 0,0 0,-1 0,1 0,0 0,0 0,-1 0,1 1,0-1,0 0,-1 0,1 0,0 0,0 0,0 0,-1 1,1-1,0 0,0-50,3-1,1 1,5-13,0-1,44-643,-51 747,1-1,3 1,1-1,9 27,-16-63,0 1,0-1,1 0,-1 1,1-1,0 0,0 0,0 0,0 0,1 0,-1 0,1 0,0 0,0-1,0 1,0 0,0-1,1 0,-1 1,1-1,0 0,-1-1,1 1,0 0,0-1,0 1,0-1,0 0,0 0,1 0,-1-1,0 1,1-1,-1 1,0-1,3-1,2-4,-1 0,1-1,-1 0,0 0,0-1,-1 1,0-2,0 1,0-1,-1 0,-1 0,1 0,-1-1,0 1,0-5,4-5,-1 1,-1-1,0-1,-2 1,0-1,0-8,-4 27,0 0,-1 0,1 0,0 1,0-1,0 0,-1 0,1 0,0 0,0 0,-1 0,1 0,0 0,0 0,-1 1,1-1,0 0,0 0,-1 0,1 0,0-1,-1 1,1 0,0 0,0 0,-1 0,1 0,0 0,0 0,0 0,-1 0,1-1,0 1,0 0,-1 0,1 0,0-1,0 1,0 0,0 0,0 0,-1-1,1 1,0 0,0-1,-6 14,0 0,0 0,2 1,0 0,0-1,1 1,1 0,0 1,1-1,1 0,0-4,0 0,1-1,1 1,0-1,0 1,0-1,1 0,1 0,0 0,0 0,0-1,1 0,0 1,1-2,0 1,0-1,1 0,0 0,6 5,24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3:20.4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763 805,'23'3,"0"-1,0-1,0-2,-1 0,1-1,0-2,-1 0,0-1,0-1,0-1,-1-1,1-1,11-8,-10 8,-1-2,1 0,-2-1,0-2,0 0,-1-1,-1-1,-1-1,0 0,-1-1,-1-1,-1-1,0 0,-2-1,5-10,-15 23,-1 1,0-1,0 0,0 0,-1 0,-1 0,1 1,-1-1,0 0,-1 0,0 0,0 0,-3-6,3 10,0 0,0 0,-1 1,1-1,-1 0,0 1,0-1,-1 1,1 0,-1 0,0 0,1 0,-1 0,0 1,-1-1,1 1,0-1,-1 1,1 1,-1-1,0 0,0 1,1 0,-1-1,0 2,0-1,-2 0,2 1,0 0,-1 0,1 0,0 1,0-1,0 1,0 0,0 0,0 1,1-1,-1 1,0 0,1 0,-1 0,1 0,-1 1,1-1,0 1,0 0,0 0,1 0,-1 0,1 0,-2 2,-2 6,0 0,0 0,1 0,0 0,1 1,1 0,-3 10,0 31,1 1,3 0,2-1,2 1,3 0,5 18,-5-29,5 41,5 42,-6 0,-4 45,-6-134,-2 1,-1-1,-1 1,-3-2,-1 1,-1-1,-2 0,-2-1,-1-1,-3 4,-19 18,5-15</inkml:trace>
  <inkml:trace contextRef="#ctx0" brushRef="#br0" timeOffset="193.52">869 1207,'7'-10,"16"-4,22-3,24-3,23 0,19 1,8 1,-4 2,-23 3</inkml:trace>
  <inkml:trace contextRef="#ctx0" brushRef="#br0" timeOffset="5259.58">2033 1020,'-4'-12,"0"-1,2 1,-1-1,2 1,0-1,0 0,1 1,1-1,0-2,-1 7,0 2,0 0,0 0,0 0,1-1,0 1,0 0,1 0,0 0,0 0,0 1,1-1,-1 0,1 1,1 0,-1 0,1 0,0 0,1-1,-1 5,-1 1,1 0,-1 0,0 0,1 1,-1-1,0 1,1 0,-1 0,0 0,0 0,1 1,-1-1,0 1,-1 0,1 0,0 0,0 0,-1 0,1 1,-1-1,0 1,0 0,0-1,0 1,0 0,-1 0,1 1,3 2,0 2,0 0,0-1,0 0,1 0,0-1,1 0,-1 0,1 0,0-1,1 0,-1 0,1 0,0-1,0-1,0 1,1-1,-1-1,1 0,-1 0,1 0,0-1,0 0,0-1,0 0,5-1,-2-4,-1 0,0 0,0-1,0-1,-1 1,0-2,0 0,-1 0,0 0,0-1,-1-1,0 1,-1-1,0-1,-1 1,1-3,7-24,-15 36,1 1,-1 0,0 0,1 0,-1-1,0 1,1 0,-1 0,0 0,0 0,1 0,-1 0,0 0,0 1,1-1,-1 0,0 0,1 0,-1 1,0-1,1 0,-1 1,0-1,1 1,-1-1,1 1,-1-1,1 1,-1-1,1 1,-1-1,1 1,-1 0,1-1,0 1,-1 0,1-1,0 1,0 0,0-1,-1 1,1 0,0 0,-17 23,-1 2</inkml:trace>
  <inkml:trace contextRef="#ctx0" brushRef="#br0" timeOffset="5520.612">2180 1140,'2'0,"8"0,11 0,14 0,11 0,8 0,4 0,-4 2,-7 3,-10 1</inkml:trace>
  <inkml:trace contextRef="#ctx0" brushRef="#br0" timeOffset="7247.724">3089 872,'-2'-6,"1"1,0-1,0 0,0 0,1 0,0 0,0 0,1 1,-1-1,1 0,0 0,1 0,0 1,0-3,1-1,11-44,1-4,-1-1,-3-1,-3-3,-7 43,-1 20,0-1,0 0,0 0,0 0,0 0,-1 1,1-1,0 0,0 0,0 0,0 0,0 0,0 1,-1-1,1 0,0 0,0 0,0 0,0 0,-1 0,1 0,0 0,0 0,0 0,0 0,-1 0,1 0,0 0,0 0,0 0,-1 0,1 0,0 0,0 0,0 0,0 0,-1 0,1 0,0 0,0 0,0 0,0 0,0 0,-1-1,1 1,0 0,0 0,0 0,0 0,0 0,-1-1,-8 20,-1 19,1 0,1 0,3 0,1 1,1 0,3 0,2 16,-2-29,2 0,0-1,2 1,1 0,0-1,10 23,-3-19</inkml:trace>
  <inkml:trace contextRef="#ctx0" brushRef="#br0" timeOffset="7668.559">3423 711,'1'16,"1"-1,1 0,1-1,0 1,0 0,1-1,1 0,1 0,0-1,0 0,2 0,-1-1,2 1,0-2,0 0,7 6,-14-15,1 0,-1 1,1-1,0-1,0 1,0 0,0-1,0 0,0 0,0 0,1-1,-1 1,0-1,0 0,0 0,1-1,-1 1,0-1,0 0,0 0,0 0,0 0,0-1,0 0,0 0,0 0,-1 0,1 0,-1-1,0 0,1 0,-1 1,0-2,-1 1,1 0,-1-1,1 1,-1-1,1-2,5-10,-1 1,0-1,-1 0,-1-1,0 1,-2-1,0 0,0 0,-2 0,0 0,-1 0,-2-10,3 21,-1 1,0 0,-1-1,0 1,1 0,-2 0,1 0,-1 0,1 0,-1 0,-1 0,1 0,-1 1,1-1,-1 1,-1 0,1-1,-1 2,1-1,-1 0,0 1,0 0,-1-1,1 2,-1-1,0 0,1 1,-1 0,0 0,0 1,0-1,-1 1,1 0,0 0,-5 1,3 0,0 1,0 0,0 1,0 0,0 0,1 0,-1 1,1 0,-1 0,1 1,0-1,1 1,-1 1,1-1,-1 1,1 0,0 0,1 1,0-1,0 1,0 0,0 0,1 0,0 1,-1 1,0 3,0-1,1 1,0-1,1 1,0 0,0 0,1 0,1 1,0-1,0 0,1 0,1 0,0 0,0 0,4 8,-1-7,0-1,1 1,0-2,1 1,0-1,0 0,1 0,5 4,26 22</inkml:trace>
  <inkml:trace contextRef="#ctx0" brushRef="#br0" timeOffset="8330.613">4252 578,'-1'361,"-6"-301,-4-52,2-28,5-13,0 0,2 0,1 0,2 0,1 0,2 0,3-8,0-20,25-212,-26 338,-4-51,0 0,0-1,2 1,-1-1,2 1,0-1,3 6,-6-15,-1-1,1 0,0 0,1 0,-1 0,0 0,1-1,-1 1,1-1,0 1,0-1,0 0,0 0,0 0,1-1,-1 1,0-1,1 0,-1 0,1 0,0 0,-1 0,1-1,-1 0,1 1,0-2,-1 1,1 0,0-1,2 0,6-4,0-1,-1 0,1 0,-2-1,1-1,-1 0,0 0,-1-1,0 0,0-1,-1 0,0 0,-1-1,0 0,0 0,-1 0,-1-1,0 0,0-3,9-22,-28 137,6-35,3 0,3 0,2 0,4 0,2 0,9 31,4-42,-9-41</inkml:trace>
  <inkml:trace contextRef="#ctx0" brushRef="#br0" timeOffset="8673.696">4893 404,'-2'9,"-1"10,0 11,1 11,0 11,1 7,1 6,-3 0,0-4,1-5,0-9,0-8,3-10,4-10,1-7</inkml:trace>
  <inkml:trace contextRef="#ctx0" brushRef="#br0" timeOffset="8878.637">5094 404,'5'2,"3"8,3 9,0 13,-3 11,-2 13,-6 11,-9 7,-7 4,-5 1,-1-4,0-6,5-9,4-16</inkml:trace>
  <inkml:trace contextRef="#ctx0" brushRef="#br0" timeOffset="9265.826">4908 778,'-43'-32,"48"25,67 2,14 4,0 3,-1 4,37 10,-10 20,-108-34,0 1,-1-1,1 0,-1 1,1 0,-1 0,0 0,0 0,0 0,-1 0,1 1,-1 0,0-1,0 1,0 0,0 0,-1 0,1 0,-1 0,0 1,-1-1,1 0,-1 0,1 1,-1-1,-1 1,-2 15,-1 0,-1 0,-1-1,-1 1,-1-1,0-1,-8 14,-3 5,5-8,1 0,2 1,1 1,1-1,1 2,2-1,-2 27,8-53,0-1,-1 1,2 0,-1 0,1 0,-1-1,1 1,0 0,1-1,-1 1,1-1,0 0,0 1,1-1,-1 0,1 0,0 0,0-1,0 1,0-1,1 1,-1-1,1 0,0 0,0-1,0 1,0-1,0 0,1 0,-1 0,1-1,-1 0,1 0,0 0,0 0,18 3,1-2,0 0,0-1,0-2,0 0,0-2,0-1,-1 0,1-2,-1-1,0 0,7-5,-5-2,-8 2</inkml:trace>
  <inkml:trace contextRef="#ctx0" brushRef="#br0" timeOffset="9585.053">5295 1046,'4'-7,"14"0,14 2,18 1,17 1,10 2,5 0,1 1,-14 0</inkml:trace>
  <inkml:trace contextRef="#ctx0" brushRef="#br0" timeOffset="11456.513">6191 151,'0'0,"0"0,0 0,0 0,0 0,1 0,-1 0,0 1,0-1,0 0,0 0,0 0,1 0,-1 0,0 0,0 0,0 0,0 0,1 0,-1 0,0 0,0 0,0 0,1 0,-1 0,0 0,0 0,0 0,0 0,1 0,-1 0,0 0,0 0,0 0,0 0,1 0,-1 0,0 0,0-1,0 1,0 0,0 0,0 0,1 0,7 20,4 24,-3 1,-1 0,-3 0,-1 0,-2 1,-3-1,-4 28,5-55,-49 895,48-575,1-335,0 1,1-1,0 0,-1 0,0 0,0 1,0-1,0 0,0 0,-1 1,1-1,-1 0,0 0,0 0,0 0,0 0,-1 0,1 0,-1 0,1-1,-1 1,0 0,0-1,-1 0,1 1,0-1,-1 0,1 0,-1 0,0 0,0-1,0 1,1-1,-3 1,-141-5,-656-27,35 28,-402-8,1048 6,-251-7,-200 25,-35 32,38-10,-16 34,316-15,267-54,-1 0,0 0,1-1,-1 1,0-1,1 0,-1 0,0 0,1 0,-1 0,0-1,1 1,-1-1,0 1,1-1,-1 0,1 0,-1 0,1-1,0 1,-1 0,1-1,0 0,0 1,0-1,0 0,0 0,1 0,-1 0,0-1,1 1,0 0,-1-1,0-1,-13-37,2 0,1-1,2 0,2-1,2 0,2 0,2-1,2-32,-8-1018,8 1087,-3-15,1 0,1 1,1-1,1 0,1 1,1-1,1 1,1 0,0 0,2 0,0 1,2-1,0 2,7-11,8 1,0 2,2 1,1 1,4-2,14-13,-41 37,1-1,-1 1,1 0,-1 0,1 1,0-1,0 1,1 0,-1 1,0-1,1 1,-1 0,1 0,-1 1,1 0,-1 0,1 0,-1 0,1 1,-1 0,0 0,4 1,568 66,430-12,-494-36,427 8,386-43,-1180 15,184 0,19 16,-244-7,1-5,51-6,-15-25,-239 27,39 0</inkml:trace>
  <inkml:trace contextRef="#ctx0" brushRef="#br0" timeOffset="12978.646">1618 1447,'19'137,"-19"-136,0 1,0 0,0 0,0-1,0 1,0 0,1-1,-1 1,1 0,-1-1,1 1,0-1,-1 1,1-1,0 1,0-1,0 0,0 1,0-1,0 0,1 0,-1 1,0-1,1 0,-1 0,1-1,-1 1,1 0,-1 0,1-1,-1 1,1-1,0 1,-1-1,1 0,0 0,-1 0,1 0,0 0,-1 0,1 0,0 0,0-1,4-5,1-1,-1 0,0-1,0 0,-1 0,0 0,0 0,-1-1,0 1,-1-1,0-1,5-7,40-101,-42 141,-6 3,-1-15,1-1,0 0,0 1,1-1,1 0,0 1,0-1,1 0,0 0,2 4,-4-12,0-1,0 1,1 0,-1-1,0 1,0-1,1 1,-1-1,1 0,0 0,-1 0,1 1,0-1,-1-1,1 1,0 0,0 0,0-1,0 1,0-1,0 0,0 1,0-1,0 0,0 0,0 0,0-1,0 1,0 0,0-1,0 1,-1-1,1 0,0 1,0-1,0 0,-1 0,1 0,58-51,-56 45,0 1,0-1,-1 1,0-1,0 0,-1 0,0-1,0 1,-1 0,1-4,-12 26,8-11,0 0,0 1,0-1,0 1,1 0,-1 0,1-1,0 1,1 0,-1 0,1 0,0 0,0 0,1 0,-1 0,1 0,0-1,1 1,-1 0,1 0,0-1,0 1,0-1,1 0,-1 0,1 0,0 0,0 0,1 0,-1-1,2 1,8 1,0-1,0 0,1-1,0 0,-1-1,1-1,0 0,0-1,0-1,6-1,8 2,-19 0,5 0,1 1,-1-2,0 0,1-1,-1 0,0-1,0-1,0 0,0 0,10-7,-22 9,1 0,-1 0,1 0,-1-1,1 0,-1 1,0-1,0 0,-1 0,1 0,-1 0,1 0,-1 0,0-1,0 1,0 0,-1-1,1 1,-1 0,0-1,0 1,0-1,0 1,0-1,-1 1,0 0,1-1,-2 0,2 2,-1 0,1 0,-1-1,0 1,0 0,0 0,0 0,0 0,-1 0,1 0,-1 0,1 0,-1 1,0-1,1 1,-1-1,0 1,0-1,0 1,0 0,0 0,0 0,-1 0,1 1,0-1,0 0,-1 1,1 0,0-1,-1 1,1 0,-1 0,1 0,0 1,-1-1,1 1,0-1,0 1,-1 0,0 0,-3 2,1 0,-1 0,1 0,-1 1,1 0,0 0,1 1,-1-1,1 1,0 0,0 0,0 0,1 1,-1-1,1 1,1 0,-1 0,1 0,0 0,-1 6,3-10,0 0,0 0,0 0,0-1,0 1,1 0,-1 0,1 0,-1-1,1 1,0 0,-1-1,1 1,0-1,0 1,0-1,0 1,0-1,1 1,-1-1,0 0,1 0,-1 0,0 0,1 0,0 0,-1 0,1 0,-1 0,1-1,0 1,0-1,-1 1,1-1,0 0,0 0,0 0,70-2,-66 1,0 0,0-1,0 0,0 0,-1 0,1-1,-1 1,0-2,0 1,0 0,0-1,0 0,-1 0,0-1,0 1,0-1,0 0,-1 0,0 0,0 0,0 0,0-1,-1 0,0 1,0-1,-1 0,1 0,-1 0,-1 0,1-3,1 18,0 0,1-1,0 0,1 0,0 0,0 0,0 0,1-1,0 0,1 1,1-1,0 0,0 0,1-1,-1 0,1-1,1 0,-1 0,1 0,0-1,0 0,0-1,0 0,0-1,1 0,0 0,16 2</inkml:trace>
  <inkml:trace contextRef="#ctx0" brushRef="#br0" timeOffset="13290.736">2741 1420,'16'11,"14"9,12 5,5 3,3-1,-1 0,-6-3,-6-3,-11-6</inkml:trace>
  <inkml:trace contextRef="#ctx0" brushRef="#br0" timeOffset="13601.899">3036 1380,'-16'7,"-12"9,-11 11,-9 12,-9 8,-5 6,-4 5,9-7</inkml:trace>
  <inkml:trace contextRef="#ctx0" brushRef="#br0" timeOffset="14269.028">1579 1473,'2'-2,"1"-3,0-3,-3-3,-6-1,-7-1,-5-1,-7 0,-3 3,0 2,4 3,5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4:23.0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174 0,'11'17,"-7"1,-1 0,-1 0,-1 1,0-1,-1 1,-2-1,1 0,-2 0,0 0,-2 0,-4 12,-15 54,13-50,2 1,1 0,1 0,1 13,5-45,0 0,1-1,0 1,-1 0,1 0,0 0,1 0,-1 0,0 0,1 0,0 0,-1-1,1 1,0 0,1-1,-1 1,0 0,1-1,-1 1,1-1,0 0,0 0,0 1,0-1,0-1,1 1,-1 0,0 0,1-1,-1 1,1-1,0 0,-1 0,1 0,0 0,0 0,0-1,0 1,-1-1,1 0,3 0,52-13,-29 1</inkml:trace>
  <inkml:trace contextRef="#ctx0" brushRef="#br0" timeOffset="287.232">1 281,'7'-2,"9"-1,13 0,13 1,11-2,9-2,7 0,0-2,-5 1,-11 1,-15 2</inkml:trace>
  <inkml:trace contextRef="#ctx0" brushRef="#br0" timeOffset="581.989">509 468,'-2'16,"-3"15,-4 10,1 8,-1 9,-1 7,-2 2,-2 3,-2-3,0-5,0-9,3-11,3-13</inkml:trace>
  <inkml:trace contextRef="#ctx0" brushRef="#br0" timeOffset="884.182">415 482,'5'-7,"1"-1,0 1,0 0,1 0,0 1,0-1,0 2,1-1,0 1,0 0,4-1,-9 5,0-1,0 1,0 0,1 0,-1 0,0 0,1 1,-1-1,1 1,-1 0,0 0,1 0,-1 0,1 1,-1-1,0 1,1 0,-1 0,0 0,0 1,1-1,-1 1,0 0,0 0,-1 0,1 0,0 0,-1 0,1 1,-1-1,2 3,-1-2,-1 0,1 0,-1 1,1-1,-1 0,0 1,0-1,-1 1,1 0,-1 0,1-1,-1 1,0 0,-1 0,1 0,-1 0,0 0,0 0,0 1,0-1,-1 0,0 0,1-1,-2 1,1 0,0 0,-1 0,1-1,-1 1,0 0,-1-1,1 0,0 0,-1 1,0-1,0-1,0 1,0 0,0-1,-3 3,-53 11,44-15</inkml:trace>
  <inkml:trace contextRef="#ctx0" brushRef="#br0" timeOffset="1563.36">790 375,'16'0,"12"0,5 0,5 0,0 0,-2 3,-5 0,-7-1</inkml:trace>
  <inkml:trace contextRef="#ctx0" brushRef="#br0" timeOffset="1766.931">843 522,'19'0,"14"0,11 0,7 0,2-2,-1-1,-10 0</inkml:trace>
  <inkml:trace contextRef="#ctx0" brushRef="#br0" timeOffset="2202.818">1298 255,'91'-14,"-89"14,1 0,0 0,-1 1,1-1,0 1,-1 0,1 0,-1 0,0 0,1 0,-1 0,0 1,0-1,1 1,-1 0,-1 0,1-1,0 1,0 0,-1 1,1-1,-1 0,1 0,-1 1,0-1,0 0,0 1,0 0,-1-1,1 1,-1-1,1 3,-1 0,0-1,0 1,-1-1,0 1,1-1,-2 1,1-1,0 0,-1 1,0-1,0 0,0 0,0 0,-1 0,0-1,0 1,0-1,0 1,0-1,0 0,-1 0,0-1,0 1,1-1,-1 0,-1 0,1 0,0 0,0-1,-1 1,-3 0,-19 11,26-13,0 0,0 1,0-1,0 1,-1-1,1 1,0-1,0 1,1 0,-1-1,0 1,0 0,0 0,0 0,1 0,-1 0,0 0,1 0,-1 0,1 0,-1 0,1 0,-1 0,1 0,0 0,0 1,-1-1,1 0,0 0,0 0,0 0,0 1,0-1,1 0,-1 0,0 0,1 0,-1 1,0-1,1 0,-1 0,1 0,0 0,-1 0,1 0,45 39,-36-32,-4-4,-1 0,1 0,-1 0,1 1,-2 0,1 0,0 0,-1 1,0-1,0 1,-1 0,0 0,0 1,1 1,-5-5,0 1,-1-1,1 0,-1 0,1 0,-1 1,0-2,0 1,-1 0,1 0,0-1,-1 1,0-1,1 0,-1 1,0-1,0-1,-1 1,1 0,0-1,0 0,-1 1,1-1,-1-1,1 1,-1 0,1-1,-1 0,-1 0,-23 5,-1-2,1-1,-1-1,0-1,-3-2,32 1,6 1</inkml:trace>
  <inkml:trace contextRef="#ctx0" brushRef="#br0" timeOffset="2526.534">1578 509,'0'8,"1"0,-1 0,2 0,-1-1,1 1,0 0,1-1,-1 1,2-1,-1 0,2 3,-3-8,-1 1,1 0,0-1,0 1,1-1,-1 1,0-1,1 0,-1 0,1 0,0-1,-1 1,1 0,0-1,0 0,0 0,0 0,1 0,-1 0,0-1,0 1,0-1,1 0,-1 0,0 0,0 0,1-1,-1 1,0-1,3-1,0 0,0 0,-1-1,1 0,0 0,-1 0,0-1,0 0,0 0,0 0,-1 0,0-1,0 0,0 0,0 0,-1 0,0-1,0 1,0-1,0 0,-1 0,3-6,-1 0,0 0,-1-1,-1 0,0 1,0-1,-1 0,-1 0,0-11,0 21,0 1,0-1,-1 0,1 1,0-1,-1 0,0 1,0-1,1 0,-1 1,-1-1,1 1,0 0,-1-1,1 1,-1 0,0 0,1 0,-1 0,0 0,0 0,-1 1,1-1,0 1,-1-1,1 1,0 0,-1 0,1 0,-1 0,0 0,1 1,-1-1,0 1,1 0,-1 0,0 0,0 0,1 0,-1 0,0 1,1-1,-3 2,-11 3,1 1,0 1,0 0,0 1,1 1,0 0,1 1,0 0,-9 9,-26 25</inkml:trace>
  <inkml:trace contextRef="#ctx0" brushRef="#br0" timeOffset="3226.99">1992 509,'-2'29,"-1"0,-2-1,-1 1,-1-1,-1 0,-9 18,12-31,5-15,0 0,0 0,1 1,-1-1,0 0,0 0,1 0,-1 0,0 0,0 0,1 1,-1-1,0 0,0 0,0 0,1 1,-1-1,0 0,0 0,0 0,0 1,0-1,0 0,1 0,-1 1,0-1,0 0,0 0,0 1,0-1,0 0,0 1,0-1,0 0,0 0,0 1,0-1,0 0,18-22,90-123,-108 145,1-1,-1 0,0 1,1-1,-1 1,0-1,1 1,-1-1,1 0,-1 1,1 0,-1-1,1 1,-1-1,1 1,-1 0,1-1,0 1,-1 0,1-1,-1 1,1 0,0 0,-1 0,1 0,0-1,0 1,-1 0,1 0,0 1,-1-1,1 0,0 0,-1 0,1 0,0 0,-1 1,1-1,-1 0,1 1,0-1,-1 0,1 1,-1-1,1 1,-1-1,1 1,-1-1,1 1,-1-1,0 1,1-1,-1 1,0 0,1-1,-1 1,0 0,0-1,1 1,-1 0,0-1,0 1,0 0,0-1,0 1,0 0,0-1,0 1,-1 50,-4-21,0 75,5-103,1 1,0 0,-1-1,1 1,0-1,1 0,-1 1,0-1,1 0,-1 1,1-1,-1 0,1 0,0 0,0-1,0 1,0 0,0-1,1 1,-1-1,0 0,1 0,1 1,17 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4:36.20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1 416,'14'-2,"-1"0,1-1,0 0,-1-1,0 0,0-1,9-5,0 1,-12 5,62-26,1 4,54-11,-10 16,1 6,103 0,102-12,-1-22,-58 6,1 12,61 9,218-10,-352 17,-125 10,0 4,0 2,0 3,0 3,48 13,109 22,-214-38,-1 0,1 0,0 1,-1 0,0 1,0 0,-1 1,1-1,-1 1,-1 1,1 0,-1 0,-1 0,0 1,0 0,0 0,-1 1,-1-1,0 1,0 0,-1 0,0 1,0-1,-1 1,0 4,7 56,-2 0,-3 64,10 100,-1-153,3 0,4-1,4-1,2-1,24 44,-36-93,17 46,4-2,3-1,3-2,3-2,4-1,23 23,-33-52,1-1,1-3,2-1,2-2,0-2,2-2,2-1,0-3,1-3,2-1,0-2,1-3,0-2,14 0,208 20,181-3,-110-11,251 6,1641-26,-217 1,-676-28,822 29,-1952-6,0-9,77-20,564-114,-92-2,-396 42,-308 89,290-72,-131 38,10 0,136-11,-254 47,21-4,1 6,47 3,358 14,-332 11,185 37,-147-16,-156-21,-1 4,0 3,49 21,99 36,-213-68,0 1,-1 1,0 1,-1 0,-1 1,2 3,48 32,14 1,-54-35,0 1,-1 2,-1 1,-1 1,0 1,-2 1,0 1,12 16,-24-19,-1 1,-1 0,-1 1,0 0,-2 1,0-1,-2 1,0 0,-1 0,-2 5,12 57,-7-55,-2 0,-1 0,-1 1,-2-1,-1 0,-1 0,-1 0,-2 0,-1 0,-1 1,-55 177,37-117,-3 0,-4-3,-4 0,-23 38,22-58,3 2,3 1,3 2,4 0,2 2,4 0,-3 39,9 46,8-1,8 45,-4-201,8 109,5-1,5 0,5-2,4 0,10 12,-27-81,2-2,1 0,2 0,2-1,1-1,2-1,1-1,1 0,2-2,2-1,0-1,15 11,1-8,1-3,1-1,2-2,0-2,2-3,19 6,92 26,54 7,-183-51,1046 242,-463-163,2-28,56-25,-465-24,2910 112,-2361-59,-732-60,-17-2,0-1,0 0,0 0,0-1,0 0,0 0,0 0,0 0,0-1,0 0,1-1,0-2,-2-2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4:51.8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1 433,'63'-419,"-61"406,-2 18,-3 25,-18 167,6 77,14-243</inkml:trace>
  <inkml:trace contextRef="#ctx0" brushRef="#br0" timeOffset="286.274">215 193,'-7'15,"-2"11,0 5,7 1,5 3,7 0,4-2,5-4,0-5,-2-2,-4 1,-7-3,-13-1,-13-3,-9-3,-7-4,-2-4,6-3</inkml:trace>
  <inkml:trace contextRef="#ctx0" brushRef="#br0" timeOffset="600.43">228 193,'16'-10,"14"-4,11-3,8 0,5-1,0 2,-5 3,-11 4</inkml:trace>
  <inkml:trace contextRef="#ctx0" brushRef="#br0" timeOffset="1214.697">576 300,'10'29,"-1"1,-2 1,-1-1,-1 1,-1 9,-4-39,0 0,-1-1,1 1,0 0,0-1,0 1,-1 0,1-1,0 1,0 0,0 0,0-1,0 1,0 0,0-1,0 1,1 0,-1 0,0-1,0 1,1 0,-1-1,0 1,1 0,-1-1,0 1,1-1,-1 1,1-1,-1 1,1-1,0 1,-1-1,1 1,-1-1,1 0,0 1,-1-1,1 0,0 1,-1-1,1 0,0 0,0 0,-1 0,1 0,0 0,-1 0,1 0,0 0,0 0,-1 0,1 0,0 0,-1-1,1 1,0 0,-1 0,1-1,0 1,-1-1,1 1,-1 0,1-1,73-117,-44 49,-30 69,0 0,0 0,0 0,0 0,1 1,-1-1,0 0,0 0,0 0,0 0,0 0,0 0,0 1,0-1,1 0,-1 0,0 0,0 0,0 0,0 0,0 0,1 0,-1 0,0 0,0 0,0 0,0 0,1 0,-1 0,0 0,0 0,0 0,0 0,0 0,1 0,-1 0,0 0,0 0,0 0,0 28,0-19,0 10,1-1,0 0,2 0,0 0,1-1,0 1,4 6,8-3,-7-15</inkml:trace>
  <inkml:trace contextRef="#ctx0" brushRef="#br0" timeOffset="1583.228">977 246,'-4'1,"1"0,-1 0,1 1,-1-1,1 1,-1 0,1 0,0 0,0 1,0-1,0 1,0-1,1 1,-1 0,1 0,0 0,0 0,0 1,0-1,0 0,1 1,-1-1,1 1,0 0,0 0,1-1,-1 1,1 0,-1 0,1 0,1-1,-1 1,0 0,1 0,0-1,0 1,0 0,1 2,3 2,-1-2,1 1,0 0,0-1,1 0,0 0,0-1,0 0,1 0,1 1,49 50,-56-54,0-1,0 1,-1-1,1 1,-1 0,1-1,-1 1,1 0,-1-1,0 1,0 0,0 0,0-1,0 1,0 0,-1 0,1-1,0 1,-1 0,1-1,-1 1,0-1,0 1,0 0,1-1,-1 0,0 1,-1-1,1 1,0-1,0 0,-1 0,1 0,0 0,-1 0,1 0,-1 0,1 0,-1-1,0 1,-70 25,51-22,4-2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5:05.1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 38,'-21'15,"39"-3,25-7,1-1,-1-3,1-1,0-3,-1-1,32-8,-49 9,348-48,-359 50,1 1,0 0,-1 1,0 1,1 1,-1 0,0 0,0 2,0 0,2 2,-6-2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5:08.3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47,'28'-13,"-27"13,220-9,-31-16,-155 26,-35-1,0 1,1-1,-1 0,0 1,1-1,-1 0,0 1,0-1,1 0,-1 1,0-1,0 0,0 1,1-1,-1 1,0-1,0 0,0 1,0-1,0 1,0-1,0 1,0-1,0 0,0 1,0-1,0 1,0-1,0 1,0-1,-1 0,1 1,0-1,0 1,0-1,-1 0,1 1,0-1,0 0,-1 1,1-1,0 0,-1 0,1 1,0-1,-1 0,1 0,-1 1,1-1,0 0,-1 0,1 0,-1 0,1 0,0 0,-1 0,1 1,-1-1,1 0,-1-1,1 1,-1 0,1 0,0 0,-1 0,1 0,-1 0,1 0,-1-1,-27 13,0-1,-1-2,0-1,0-1,-1-1,-18 0,-83 8,130-15,1 1,-1 0,1 0,-1 0,0 0,1-1,-1 1,0 0,1 0,-1 0,1 0,-1 1,0-1,1 0,-1 0,1 0,-1 0,0 1,1-1,-1 0,1 0,-1 1,1-1,-1 0,1 1,-1-1,1 1,-1-1,1 1,0-1,-1 1,1-1,0 1,-1-1,1 1,0-1,0 1,-1-1,1 1,0 0,0-1,0 1,0-1,0 1,0 0,0-1,0 1,0 0,0-1,0 1,0-1,1 1,68 14,-56-14,119 3,-95-4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5:10.1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15,'27'-10,"-19"9,-1-1,1 2,0-1,0 1,-1 0,1 0,0 1,-1 0,1 1,-1 0,1 0,-1 0,0 1,1 0,-1 0,-1 1,4 2,-10-5,1 1,-1 0,0 0,1 0,-1 0,0-1,0 1,-1 0,1 0,0 0,0-1,-1 1,1 0,-1 0,0-1,1 1,-1 0,0-1,0 1,0-1,0 1,0-1,-1 1,1-1,0 0,-1 0,1 0,-1 1,1-1,-1-1,1 1,-1 0,0 0,1-1,-1 1,0 0,0-1,1 0,-3 1,-3 3,-24 19,30-22,1-1,-1 1,1-1,-1 1,1-1,-1 1,1-1,-1 1,1-1,0 1,-1-1,1 1,0 0,-1-1,1 1,0 0,0-1,0 1,-1 0,1 0,0-1,0 1,0 0,0-1,0 1,1 0,-1-1,0 1,0 0,0 0,0-1,1 1,-1 0,0-1,1 1,-1-1,1 1,-1-1,0 1,1 0,-1-1,1 1,-1-1,1 0,0 1,-1-1,1 1,0-1,-1 0,1 0,-1 1,1-1,126 21,-69 6,-57-26,0 0,0 0,0 0,0 0,0 0,0 0,0 0,0 0,0 1,-1-1,1 0,0 1,-1-1,1 0,-1 1,0-1,1 1,-1-1,0 0,0 1,0-1,0 1,0-1,0 1,0-1,0 1,-1-1,1 0,-1 1,1-1,-1 1,1-1,-1 0,0 0,1 1,-1-1,0 0,0 0,0 0,0 0,0 0,-7 6,0-1,-1-1,1 0,-1 0,0 0,0-1,0 0,-1-1,1 0,-1-1,0 0,0 0,0-1,0 0,0-1,0 0,0-1,0 0,0 0,0-1,1 0,-1-1,-7-3,17 6,-1 0,1 0,0 0,0 1,0-1,0 0,0 0,0 0,0 0,0 1,0-1,-1 0,1 0,0 0,0 0,0 0,0 0,0 1,-1-1,1 0,0 0,0 0,0 0,9 4</inkml:trace>
  <inkml:trace contextRef="#ctx0" brushRef="#br0" timeOffset="365.014">401 189,'-1'2,"-1"1,1-1,0 0,-1 1,1-1,0 1,0-1,1 1,-1-1,0 1,1 0,0-1,-1 1,1 0,0 0,1-1,-1 1,0 0,1-1,-1 1,1-1,0 1,0 0,0-1,0 0,0 1,1-1,-1 0,1 1,0-1,-1 0,1 0,0 0,0-1,0 1,0 0,1-1,-1 1,1 0,0 0,0 0,0 0,0-1,0 1,1-1,-1 1,0-1,1 0,-1-1,1 1,-1 0,1-1,-1 0,1 0,-1 0,1 0,-1-1,1 1,-1-1,1 0,-1 0,0 0,1 0,-1-1,0 1,0-1,0 0,1-1,2-2,-1-1,0 0,0 0,-1-1,1 1,-1-1,-1 0,0 0,0-1,0 1,0 0,-1-1,-1 0,1 1,-1-1,-1 0,1 0,-1 0,-1 1,1-1,-1 0,-1 0,1 1,-1-1,-1 1,0-4,2 9,0 0,-1 1,1-1,0 0,0 0,-1 1,1-1,-1 1,1-1,-1 1,0-1,0 1,0 0,1 0,-1 0,0 0,0 0,-1 1,1-1,0 0,0 1,0 0,0-1,0 1,0 0,-1 0,1 0,0 1,0-1,0 0,0 1,-1-1,1 1,0 0,0 0,-3 1,-1 1,1 0,-1 0,1 1,0-1,0 1,1 0,-1 0,1 1,0 0,-4 4,-26 67,25-38</inkml:trace>
  <inkml:trace contextRef="#ctx0" brushRef="#br0" timeOffset="1433.089">736 43,'10'142,"-16"-63,7-79,0 0,-1 0,1 1,-1-1,1 0,0 0,-1 0,1 0,0 0,-1 0,1 0,-1 0,1 0,0 0,-1 0,1 0,0-1,-1 1,1 0,-1 0,1-1,-1 1,1 0,-1-1,1 1,-1 0,1-1,-1 1,1-1,-1 1,1-1,-1 1,0-1,1 1,-1-1,0 1,0-1,1 0,-1 1,0-1,0 0,0 1,0-1,0 1,56-164,-55 163,-1 0,1-1,-1 1,1 0,0 0,0 0,-1 0,1 0,0 0,0 0,0 0,0 0,0 0,0 1,1-1,-1 0,0 1,0-1,0 1,1-1,-1 1,0-1,0 1,1 0,-1 0,0 0,1 0,-1 0,0 0,1 0,-1 0,0 0,1 0,-1 1,0-1,0 1,1-1,-1 1,1 0,41 35,-40-30,-1 1,0 0,0 0,0 1,-1-1,0 0,0 0,-1 1,0-1,0 1,0-1,-1 0,-1 0,1 1,-1-1,0 0,-1 0,1-1,-2 1,1 0,-1-1,1 0,-6 5,1 6,7-17,0 1,1 0,-1 0,0 0,0 0,1 0,-1 0,0 0,1 0,-1 1,1-1,-1 0,1 0,0 0,-1 0,1 1,0-1,0 0,0 0,0 1,0-1,0 0,0 0,1 1,-1-1,0 0,1 0,-1 0,0 1,1-1,0 0,-1 0,1 0,0 0,-1 0,1 0,0 0,0 0,0-1,0 1,0 0,0 0,0-1,0 1,0-1,0 1,0-1,1 1,-1-1,1 1,17 0</inkml:trace>
  <inkml:trace contextRef="#ctx0" brushRef="#br0" timeOffset="1845.385">1163 43,'-9'1,"0"1,1 0,-1 1,0 0,1 0,0 1,-1 0,1 0,1 1,-1 0,1 0,-3 3,8-7,0 0,1-1,-1 1,1 0,-1 0,0 0,1 0,-1 0,1 0,0 0,-1 1,1-1,0 1,0-1,0 1,0-1,0 1,0-1,0 1,1 0,-1-1,1 1,-1 0,1 0,-1 0,1-1,0 1,0 0,0 0,0 0,0 0,1-1,-1 1,0 0,1 0,-1-1,1 1,0 0,0 0,-1-1,1 1,0-1,0 1,1-1,-1 1,1 0,84 32,-76-32,0 0,0 1,-1 0,1 1,-1 0,0 0,0 1,3 2,-11-6,1 0,-1 0,0-1,0 1,0 0,0 0,0 0,0 0,0 0,-1 1,1-1,0 0,0 0,-1 1,1-1,-1 0,1 0,-1 1,0-1,0 1,1-1,-1 0,0 1,0-1,0 0,0 1,-1-1,1 1,0-1,0 0,-1 1,1-1,-1 0,1 1,-1-1,0 0,0 0,1 0,-1 0,0 0,0 1,0-2,0 2,-53 34,45-32,0 0,-1 0,0-1,0 0,0 0,0-1,0-1,0 1,-1-2,1 1,0-2,-1 1,-7-3,2-6,6-2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5:25.8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579 106,'-2'2,"0"1,0-1,0 1,0 0,1 0,-1 0,1 0,0 0,0 0,0 0,0 0,1 1,-1-1,1 0,0 0,0 1,0-1,0 0,0 0,1 1,0-1,-1 0,1 0,0 0,1 0,-1 0,0 0,2 2,55 77,4-22,-63-58,1 0,-1 0,0-1,1 1,-1 0,0 0,0-1,-1 1,1 0,0-1,0 1,-1-1,1 1,-1-1,1 0,-1 0,0 0,0 0,1 0,-1 0,0 0,0 0,0-1,0 1,0-1,0 1,0-1,0 0,0 0,0 0,0 0,0 0,0 0,0-1,0 2,0 0,0 0,0-1,0 1,0 0,0-1,0 0,0 0,0 1,0-1,0-1,0 1,0 0,-1 0,1-1,0 1,0-1,0 0,0 1,1-1,-1 0,0 0,0 0,0 0,1-1,-1 1,0 0,1-1,-1 1,1-1,0 0,0 1,-1-1,1 0,0 0,0 0,1 0,-1 0,0 0,1 0,-1 0,1 0,-1 0,1 0,0 0,0 0,0 0,0 0,1 0,-1-1,0 1,1 0,0 0,83-127,-81 125,0-1,-1 1,0-1,0 0,0 0,-1 0,1 0,-1 0,0 0,-1-1,1 1,-1 0,0 0,0-1,-1 1,0 0,0 0,0 0,0 0,-1 0,0 0,0 0,0 0,-1 0,1 1,-1-1,-2-2,3 7,1-1,0 0,0 1,0-1,0 1,-1 0,1-1,0 1,0 0,-1 0,1 0,0 0,0 0,-1 0,1 0,0 0,0 1,-1-1,1 0,0 1,0-1,0 1,-1-1,1 1,0-1,0 1,0 0,0 0,0 0,0 0,0-1,1 1,-1 0,0 0,0 0,1 1,-1-1,1 0,-1 0,0 1,0 0,-1 1,1 0,0 0,0 0,0 0,0 0,1 0,-1 1,1-1,0 0,-1 0,1 0,1 1,-1-1,0 0,1 1,8 12,3-2</inkml:trace>
  <inkml:trace contextRef="#ctx0" brushRef="#br0" timeOffset="495.717">819 159,'7'13,"-1"0,0 1,-1-1,0 1,-2 0,1 0,-2 1,1 5,-3-19,0 0,-1-1,1 1,0-1,0 1,0-1,0 1,0-1,0 1,0-1,0 1,0 0,0-1,0 1,0-1,0 1,0-1,1 1,-1-1,0 1,0-1,1 1,-1-1,0 1,1-1,-1 1,0-1,1 0,-1 1,1-1,-1 0,1 1,-1-1,1 0,-1 1,1-1,-1 0,1 0,-1 0,1 0,-1 1,1-1,-1 0,1 0,-1 0,1 0,0 0,-1 0,1 0,-1-1,1 1,-1 0,1 0,-1 0,1 0,-1-1,24-24,66-119,-90 144,0 0,0 1,0-1,1 0,-1 1,0-1,0 0,1 1,-1-1,0 0,1 0,-1 1,0-1,0 0,1 0,-1 0,1 0,-1 1,0-1,1 0,-1 0,0 0,1 0,-1 0,1 0,-1 0,0 0,1 0,-1 0,1 0,-1 0,0 0,1 0,-1 0,0-1,1 1,-1 0,0 0,1 0,-1 0,0-1,1 1,-1 0,0-1,1 1,-1 0,0 0,0-1,0 1,1 0,-1-1,0 1,0 0,0-1,0 1,1-1,-1 1,0 0,0-1,0 1,0 0,0-1,0 1,0-1,0 1,0 0,0-1,0 1,-1-1,1 1,2 31,-2-28,0 14,-1-14,0 1,1-1,-1 1,1 0,0-1,0 1,0 0,1-1,-1 1,1-1,0 1,0-1,0 1,1-1,-1 1,1-1,0 0,0 0,0 0,0 0,0 0,1-1,1 3,4-2,-1 0,1 0,0-1,-1 0,1 0,0-1,0 0,0 0,0-1,0 0,0-1,0 1,0-2,5 0,16-4</inkml:trace>
  <inkml:trace contextRef="#ctx0" brushRef="#br0" timeOffset="1479.409">4 253,'-1'-1,"1"0,-1 0,1 0,0 0,-1 0,1-1,0 1,0 0,0 0,0 0,0 0,0-1,0 1,0 0,1 0,-1 0,0 0,1 0,-1-1,1 1,-1 0,1 0,-1 0,1 0,0 0,0 1,-1-1,1 0,0 0,0 0,0 1,0-1,63-42,-62 42,0 0,1 1,-1-1,1 1,-1-1,0 1,1 0,-1-1,1 1,-1 1,1-1,-1 0,0 0,1 1,-1 0,0-1,1 1,-1 0,0 0,0 0,1 0,-1 1,0-1,0 1,-1-1,1 1,0-1,0 1,1 2,17 41,12 14,-28-58,0 1,-1-1,1 1,0-1,0 0,0-1,0 1,0-1,0 1,0-1,0-1,0 1,0 0,0-1,0 0,0 0,0 0,0 0,-1-1,1 0,0 1,-1-1,1-1,-1 1,0 0,0-1,0 0,0 1,0-1,0 0,-1-1,0 1,1 0,-1-2,3-6,-4 4</inkml:trace>
  <inkml:trace contextRef="#ctx0" brushRef="#br0" timeOffset="2881.079">1367 26,'0'-1,"0"0,0 0,0 0,0 0,-1 0,1 0,0 0,-1 0,1 0,0 0,-1 0,1 0,-1 0,0 0,1 0,-1 0,0 1,1-1,-1 0,0 0,0 1,0-1,0 1,0-1,1 1,-1-1,0 1,0-1,0 1,0 0,0-1,-1 1,1 0,0 0,0 0,0 0,0 0,0 0,0 0,0 0,0 1,0-1,0 0,0 1,0-1,-1 1,-47 19,47-19,0 0,0 0,1-1,-1 1,0 1,1-1,-1 0,0 0,1 0,0 1,-1-1,1 1,0-1,0 1,-1 0,1-1,0 1,1 0,-1 0,0 0,1 0,-1-1,1 1,-1 0,1 0,0 0,0 0,0 0,0 0,0 0,0 0,0 0,1 0,-1 0,1 0,0 0,-1 0,1 0,0-1,0 1,0 0,0-1,0 1,1 0,138 39,-138-40,-1 0,0 0,0-1,1 1,-1 0,0 0,0 0,0 1,0-1,0 0,0 0,-1 0,1 1,0-1,-1 0,1 1,0-1,-1 1,0-1,1 1,-1-1,0 1,0-1,0 1,0-1,0 1,0-1,0 1,0-1,-1 1,1-1,-1 0,1 1,-1-1,1 1,-1-1,0 0,0 1,0-1,1 0,-1 0,-1 1,-53 38,10-33,31-7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5:40.7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657 46,'-6'-5,"-1"0,1 0,-1 1,0 0,0 0,0 1,0 0,-1 0,1 1,-1 0,0 0,0 0,0 1,0 1,0-1,0 1,0 0,0 1,0 0,1 0,-1 1,-3 1,-8-1,-1 0,1 2,0 0,0 1,0 1,1 0,0 2,0 0,1 1,0 1,0 0,-10 10,-5 9,2 1,1 1,2 2,-21 32,36-40,1 0,1 0,2 1,0 0,2 0,1 1,1 0,1 0,2 0,0 0,3 9,-2 382,28-58,-14-71,-10-249,-1 2,1 0,3 0,1 0,2-1,2 0,2-1,1 0,14 23,-13-35,1 0,2-1,0 0,17 15,-29-36,1-1,0 0,0-1,0 1,1-2,0 1,-1-1,1 0,0-1,1 0,-1 0,0-1,0-1,1 1,-1-1,0-1,1 0,-1 0,68 3,-44 2,0-2,1-1,-1-2,0-1,0-1,0-2,7-3,191-48,-99 33,6-40,-129 57,0-1,0-1,-1 1,1-2,-2 1,1-1,-1 0,3-7,8-8,7-12,-1-1,-2-1,13-31,18-33,-42 80,-1 1,-1-2,-1 1,-1-1,-1-1,-1 1,0-1,-2 0,-1-17,10-85,3-145,-20 229,-2 0,-2 1,-1-1,-3 2,-1-1,-2 2,-2 0,-1 1,-9-10,-34-79,50 97,-1 1,-1 0,-2 1,-1 0,-1 2,-2 0,0 1,-15-13,-7 1,-2 2,-2 3,-23-12,-151-76,194 112,0 2,0 0,-1 2,1 1,-1 1,0 1,1 2,-15 2,20-3,-55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8:59.6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18271 1110,'-9'113,"5"96,4-125,0-79,-1 188,20 151,-19-343,32 159,-30-152,0-1,1 0,0 0,1-1,0 1,-1-1,2 1,-1-1,1 0,0-1,0 1,1-1,0 0,0-1,0 1,0-1,1 0,-1-1,1 1,2-1,9 0,0-1,1 0,-1-2,1 0,-1-1,1-1,-1 0,0-2,1 0,-2-1,1-1,-1-1,0 0,5-3,5-2,0-1,-1-1,0-1,22-19,-18 10</inkml:trace>
  <inkml:trace contextRef="#ctx0" brushRef="#br0" timeOffset="261.68">18004 1752,'-14'-10,"-9"-2,-2 1,0-1,9 5,14 5,16 6,18 2,21 0,20-6,20-5,15-4,9-2,2 0,-7 4,-22 4</inkml:trace>
  <inkml:trace contextRef="#ctx0" brushRef="#br0" timeOffset="530.954">19033 2166,'-5'20,"-1"17,1 15,2 12,5 14,4 9,4 8,-1 6,1 2,-1 0,-2-7,-3-9,-1-9,-4-13,-2-19</inkml:trace>
  <inkml:trace contextRef="#ctx0" brushRef="#br0" timeOffset="900.558">19033 2808,'-28'-249,"-20"-48,37 226,11 70,0 1,0-1,0 1,0-1,0 1,1-1,-1 0,0 1,0-1,1 1,-1-1,0 1,1-1,-1 1,0 0,1-1,-1 1,1-1,-1 1,1 0,-1-1,1 1,-1 0,1 0,-1-1,1 1,-1 0,1 0,-1 0,1-1,0 1,-1 0,1 0,-1 0,1 0,0 0,-1 0,1 1,-1-1,1 0,-1 0,1 0,-1 0,1 1,0-1,-1 0,1 1,-1-1,1 0,-1 1,0-1,1 0,-1 1,1 0,164 107,-117-79,54 45,-101-72,0 0,-1 0,1 0,0 0,-1 0,1 0,-1 0,1 0,-1 0,0 0,0 1,0-1,0 0,0 0,-1 0,1 0,-1 0,1 0,-1 0,0 0,0 0,0 0,0 0,0 0,0 0,0 0,-1-1,1 1,0-1,-1 1,0-1,1 1,-1-1,0 0,0 0,0 0,0 0,1 0,-2 0,1 0,0-1,0 1,0-1,0 0,-1 1,-30 14,-1-1,0-1,-1-2,-1-2,-16 2,37-10,11-2</inkml:trace>
  <inkml:trace contextRef="#ctx0" brushRef="#br0" timeOffset="1193.78">19528 2086,'13'0,"17"0,16-2,16-3,12-4,6-1,2 0,-10 2,-14 2,-16 5,-17 2</inkml:trace>
  <inkml:trace contextRef="#ctx0" brushRef="#br0" timeOffset="1438.128">19715 2313,'20'0,"23"-2,20-3,16-1,11-1,5 0,-2-1,-18 1</inkml:trace>
  <inkml:trace contextRef="#ctx0" brushRef="#br0" timeOffset="28415.2">2617 1766,'225'16,"-95"-11,-55 0,857 36,-879-38,-53-3,1 1,-1-1,1 1,-1-1,1 1,-1-1,1 1,-1 0,1-1,-1 1,0 0,0-1,1 1,-1 0,0-1,0 1,0 0,1 0,-1-1,0 1,0 0,0 0,0-1,0 1,-1 0,1 0,0-1,0 1,0 0,-1 0,1-1,0 1,-1 0,1-1,-1 1,1-1,-1 1,1 0,-1-1,1 1,-1-1,1 1,-1-1,0 0,1 1,-1-1,-3 5,-3 6</inkml:trace>
  <inkml:trace contextRef="#ctx0" brushRef="#br0" timeOffset="29486.283">4140 1378,'27'582,"-11"-327,-10 1,-15 70,-2-169,9-132</inkml:trace>
  <inkml:trace contextRef="#ctx0" brushRef="#br0" timeOffset="30056.347">4087 1284,'197'43,"-125"-31,-1 4,0 3,-2 3,0 3,16 11,-52-20,0 2,-2 2,0 0,-1 2,-1 2,-1 0,-1 2,-2 1,0 1,-2 1,-1 1,-2 1,-1 0,-1 2,-2 0,-1 1,9 31,-11-19,-3 1,-1 1,-2 0,-3 0,-1 0,-3 0,-1 1,-3-1,-7 31,3-45,-2 0,-1-1,-2 0,-1-1,-1-1,-2 0,-1-1,-1 0,-2-2,-1 0,-1-2,-1 0,-1-2,-2-1,0-1,-1-1,-9 4,-11 5,-1-2,-2-2,-1-2,-1-2,-1-3,0-2,-1-3,-1-2,0-2,-14-2,62-7,-8 1,1 0,-1-2,1 0,-1 0,0-2,-11-2,27 4,1 0,-1 0,0 0,0 0,0 0,1 0,-1 0,0-1,0 1,0 0,1 0,-1 0,0 0,0-1,0 1,0 0,0 0,1 0,-1-1,0 1,0 0,0 0,0 0,0-1,0 1,0 0,0 0,0-1,0 1,0 0,0 0,0-1,0 1,0 0,0 0,0 0,0-1,0 1,0 0,0 0,-1-1,1 1,0 0,0 0,0 0,0-1,0 1,-1 0,1 0,0 0,0 0,0 0,0-1,-1 1,1 0,0 0,0 0,-1 0,1 0,23-8,-22 7,28-7</inkml:trace>
  <inkml:trace contextRef="#ctx0" brushRef="#br0" timeOffset="30537.058">5330 2113,'-5'24,"2"-1,0 1,1 0,2 0,1-1,1 11,-2-26,1 0,0 0,1 0,-1 0,1 0,1 0,0 0,0-1,0 1,1-1,0 0,1 0,-1 0,1-1,0 0,1 0,0 0,0 0,0-1,0 0,1 0,0-1,0 0,0 0,1-1,-1 0,1 0,0 0,0-1,5 1,-3-3,-1 1,1-1,0-1,-1 0,1 0,0-1,-1 0,0-1,1 0,-1 0,0-1,-1 0,1-1,-1 0,0 0,0-1,0 0,-1 0,0-1,0 0,-1 0,1 0,-2-1,1 0,-1 0,0-1,-1 1,0-1,0 0,-1 0,0-1,-1 1,0 0,0-1,-1 0,0 1,-1-1,0 0,-1 1,0-1,0 0,-1 1,0-1,-1 1,0 0,0 0,-1 0,0 0,-1 1,0-1,0 1,-1 0,0 1,1 1,-1 0,0 0,-1 1,1 0,-1 0,0 1,0 0,-1 0,1 0,-1 1,0 0,0 1,0 0,0 0,0 0,-1 1,1 1,0-1,-1 1,1 1,0 0,-1 0,1 0,0 1,0 0,0 1,0 0,0 0,1 0,-1 1,1 0,0 1,0 0,1 0,-1 0,1 1,0 0,-1 2,2-1,0-1,1 1,0 0,0 1,1-1,0 0,0 1,1 0,0 0,0-1,1 1,0 0,0 0,1 1,0-1,1 0,-1 0,1 0,1 0,0 0,0-1,0 1,1 0,0-1,1 0,1 2,22 30</inkml:trace>
  <inkml:trace contextRef="#ctx0" brushRef="#br0" timeOffset="30912.056">5999 2180,'13'0,"17"0,18 0,22 0,22 0,22-2,21-4,20 0,15-4,9-2,2-2,-5-2,-16-4,-23-1,-30 2,-34 3</inkml:trace>
  <inkml:trace contextRef="#ctx0" brushRef="#br0" timeOffset="31780.915">4113 2741,'-47'0,"-143"0,-131 19,-128 54,222-32,-120 3,303-40,1-2,-1-2,1-2,-1-2,1-1,1-3,-1-1,1-2,1-2,-18-9,109 26,-22-1</inkml:trace>
  <inkml:trace contextRef="#ctx0" brushRef="#br0" timeOffset="33579.278">7843 2032,'-7'370,"3"185,4-525,1 0,2-1,0 1,2-1,2 0,0-1,9 20,-15-47,0 0,0 1,0-1,0 0,1 0,-1 0,0 0,1 0,-1 0,1 0,-1-1,1 1,-1 0,1-1,-1 1,1-1,0 0,-1 1,1-1,0 0,-1 0,1 0,0 0,-1 0,1-1,0 1,-1 0,1-1,-1 1,1-1,-1 0,1 0,-1 1,1-1,-1 0,1 0,-1 0,0 0,0 0,1-2,9-2,55-26,1 4,1 2,1 3,1 4,52-7,39 8,1 7,102 9,-66 2,76-15,-84-17,-187 30,27-4,-30 5,1 0,-1 0,0 0,1-1,-1 1,0 0,1 0,-1 0,0 0,1 0,-1 0,1 0,-1 0,0 0,1 0,-1 0,0 0,1 0,-1 0,0 0,1 0,-1 0,0 0,1 1,-1-1,0 0,1 0,-1 0,0 1,1-1,-1 0,0 0,0 1,0-1,1 0,-1 0,0 1,0-1,0 0,1 1,-1-1,0 0,0 1,0-1,0 0,0 1,0-1,0 0,0 1,0-1,0 1,0-1,0 0,0 1,0-1,0 0,0 1,0-1,0 0,-1 1,1-1,-9 12</inkml:trace>
  <inkml:trace contextRef="#ctx0" brushRef="#br0" timeOffset="34212.628">9742 2513,'7'61,"34"788,-35-610,20 560,-28-739,-1-58,0-10</inkml:trace>
  <inkml:trace contextRef="#ctx0" brushRef="#br0" timeOffset="34699.464">9701 2500,'26'-9,"-1"0,1 2,0 1,1 1,-1 1,1 2,0 0,0 2,0 1,0 1,0 1,-1 1,0 2,1 1,-2 0,1 2,20 11,20 10,-2 2,-1 3,-1 3,-3 3,-1 2,-2 2,-3 3,-1 2,-3 3,35 48,-58-68,-2 2,-1 2,-2 0,-1 0,-2 2,-2 1,-1 0,-3 1,-1 0,-2 0,-1 2,-3-1,-1 0,-2 1,-3 0,-1-1,-1 1,-3-1,-10 40,-2-30,-1-1,-3-1,-2-1,-2-1,-2-1,-2-2,-2-1,-2-1,-2-2,-2-1,-1-2,-2-2,-1-2,-2-1,-1-2,-2-3,-37 17,52-27,-1-2,-1-2,0-1,-1-1,0-2,-1-1,0-2,0-2,0-1,-1-2,0-1,-31-4,3-15,65 17,-1 0,1 0,0 1,0-1,0 0,-1 0,1 0,0 0,0 0,0 1,0-1,1 0,-1 0,0 0,0 0,0 1,1-1,-1 0,0 0,1 0,-1 1,1-1,-1 0,1 0,-1 1,1-1,-1 1,1-1,0 0,-1 1,1-1,0 1,0-1,-1 1,1 0,0-1,0 1,0 0,1-2,24-15</inkml:trace>
  <inkml:trace contextRef="#ctx0" brushRef="#br0" timeOffset="35083.952">11145 3663,'19'7,"12"2,10 0,12-2,15-4,19-8,19-6,17-7,10-3,1 1,-9 3,-14 5,-22 4,-23 4,-26 4,-19 3</inkml:trace>
  <inkml:trace contextRef="#ctx0" brushRef="#br0" timeOffset="37539.117">9768 4024,'-957'0,"933"0,0 1,1 0,-1 2,0 1,1 1,0 1,20-5,0 1,1 0,-1 0,1 0,0 0,-1 1,1-1,0 0,0 1,1 0,-1-1,0 1,1 0,0 0,-1 0,1 0,1 0,-1 0,0 0,1 1,-1-1,1 0,0 0,0 0,0 1,1-1,-1 0,1 0,0 0,-1 0,1 0,1 1,0 21,3 49,4 1,3-1,16 51,-11-56,-2 2,-4-1,0 42,-11-97,0-1,-1 0,0 0,-1 0,0 0,-2-1,1 1,-2-1,0 1,0-1,-1-1,-1 1,0-1,-1 0,0-1,-1 0,0 0,0-1,-1 0,-1 0,0-1,0-1,-1 0,0 0,0-1,0-1,-7 2,-24 4,0-1,0-3,-1-2,0-1,0-3,-1-1,1-3,0-1,-27-6,31 5,-67-5,-218-18,-1 13,-24 16,-572 49,597-41,-492 26,-540 88,-85 37,930-97,434-59,68-2</inkml:trace>
  <inkml:trace contextRef="#ctx0" brushRef="#br0" timeOffset="40093.358">12375 3543,'687'-21,"-570"12,113-8,66 9,-279 9</inkml:trace>
  <inkml:trace contextRef="#ctx0" brushRef="#br0" timeOffset="40721.244">13485 3062,'186'203,"-127"-144,-1 3,41 61,-64-69,-1 1,-4 2,-1 1,-4 1,-2 1,-2 1,-4 1,-1 1,-4 0,-3 1,-2 0,-3 0,-4 51,-2-72,-3-1,-1 1,-1-2,-3 1,-1-1,-5 7,8-26,-1-1,-1 0,-1-1,-1 0,0-1,-1 0,-2-1,1 0,-2-1,-1-1,0-1,-3 2,11-10,1-1,-1 0,1-1,-2 0,1-1,0 0,-1 0,0-1,0 0,0 0,0-1,-1-1,1 0,0 0,-2-1,-26-6</inkml:trace>
  <inkml:trace contextRef="#ctx0" brushRef="#br0" timeOffset="41217.449">13819 3035,'79'-8,"0"4,37 5,-113-1,97 4,1 5,-2 5,1 3,-2 5,-1 5,-1 3,-1 5,80 42,-41-9,-3 6,-4 6,-3 5,-4 6,70 70,-119-93,-2 2,-3 4,33 52,-70-88,-24-32</inkml:trace>
  <inkml:trace contextRef="#ctx0" brushRef="#br0" timeOffset="41944.723">13899 4987,'-1'-1,"0"1,0-1,-1 0,1 1,0-1,-1 0,1 1,0 0,-1-1,1 1,-1 0,1 0,-1 0,1 0,0 0,-1 0,1 0,-1 0,1 0,-1 1,1-1,0 1,-1-1,1 1,0-1,-1 1,1 0,0 0,0-1,0 1,0 0,0 0,0 0,0 0,0 1,0-1,0 0,0 0,1 1,-1-1,0 0,1 0,-1 1,1-1,0 1,-1-1,1 0,0 1,0-1,0 1,0-1,0 1,0-1,1 1,-1-1,0 0,1 1,-1-1,1 1,0 0,1 0,-1 1,1-1,0 0,0 0,0 0,0 0,0 0,0-1,0 1,1-1,-1 1,0-1,1 0,0 0,-1 0,1 0,0 0,-1-1,1 1,0-1,0 1,-1-1,1 0,0 0,0-1,2 0,27 0,0-3,0-1,0-1,-1-1,0-2,5-3,-11 4,457-151,16-30,-384 144,-1-5,-3-4,-2-6,-2-4,-4-4,20-23,3-19,-106 97,-6 9</inkml:trace>
  <inkml:trace contextRef="#ctx0" brushRef="#br0" timeOffset="42590.054">15998 4198,'113'29,"2"-5,6-4,-85-14,1311 138,-710-90,-624-52,-21-3</inkml:trace>
  <inkml:trace contextRef="#ctx0" brushRef="#br0" timeOffset="44450.388">13860 4466,'-89'2,"0"4,1 4,-32 10,-291 40,408-60,0 0,1 0,-1 0,1 0,-1 0,0 0,1 1,-1-1,1 1,-1 0,1 0,-1 0,1 0,0 0,-1 0,1 1,0-1,0 1,0-1,0 1,0 0,0 0,1 0,-1 0,1 0,-1 0,1 1,0-1,0 0,0 1,0-1,0 1,0-1,1 1,-1-1,1 1,0 0,3 13,2 1,0-1,0 0,2 0,0-1,8 12,7 19,-6-5,-1 1,-3 0,-1 1,-2 0,-2 0,-2 1,-1 14,-2 70,-12 110,1-118,9-119,0 0,0 1,0-1,0 0,-1 0,1 0,0 0,-1 0,1 0,-1 0,1 0,-1 0,1 0,-1 0,0-1,1 1,-1 0,0 0,0 0,0-1,0 1,1 0,-1-1,0 1,0-1,0 1,0-1,0 0,0 1,-1-1,1 0,0 0,0 0,0 1,0-1,0 0,0-1,0 1,0 0,0 0,-1 0,1-1,0 1,0 0,0-1,0 1,0-1,0 1,0-1,1 0,-1 1,0-1,0 0,0 0,1 1,-1-1,0 0,1 0,-1 0,0 0,-36-20,-1 3,-2 0,1 3,-2 1,-15-1,-41-2,-1 5,-1 5,1 3,-89 10,-747 70,772-59,-653 40,208-20,-229 27,731-52,1 4,-12 9,-43 6,-178 0,-73 33,10-34,186-9,-150-6,297-16,-12 0,-1 3,-77 13,-194 62,314-59,31-9</inkml:trace>
  <inkml:trace contextRef="#ctx0" brushRef="#br0" timeOffset="45686.19">1387 1805,'-3'0,"3"0,2 0,8 2,12 1,15 0,20-1,19 0,18-1,17-3,7 0,2-1,-9 0,-13 6,-24 2</inkml:trace>
  <inkml:trace contextRef="#ctx0" brushRef="#br0" timeOffset="49852.106">116 1792,'-29'-17,"-55"-45,83 60,0 0,1 0,0 0,-1 0,1 0,0 0,0 0,0 0,0 0,1 0,-1 0,0 0,1 0,0 0,-1 0,1 1,0-1,0 0,0 0,0 0,0 1,0-1,1 1,-1-1,0 1,1-1,0 1,-1 0,1 0,0 0,-1-1,1 2,0-1,0 0,0 0,0 1,0-1,0 1,0-1,0 1,0 0,0 0,13-6,-1 1,1 0,0 1,0 1,1 1,-1 0,9 0,-19 2,1-1,-1 2,1-1,0 0,-1 1,1 0,-1 1,0-1,1 1,-1 0,0 0,0 1,0-1,0 1,-1 0,1 0,-1 1,0 0,0-1,0 1,0 1,1 1,1 9,0 0,-1 0,-1 0,0 0,-2 1,1-1,-2 1,0 0,-1 0,-1 0,0-1,-1 1,-1 0,0-1,-1 0,-3 7,-40 138,48-153,7-18,25-44,-3-1,-2-2,-3-1,9-35,-10 11,-19 74,-8 31,2-12,-2 15,1 0,2 0,0 0,1 0,2 0,1-1,0 1,2-1,1 0,1 0,0-1,2 0,1-1,1 0,1 0,0-2,2 1,15 15,-27-33,-1 0,1 0,-1 0,1-1,0 0,0 1,0-1,0 0,1 0,-1-1,1 1,-1-1,1 1,-1-1,1 0,0-1,1 1,-4-2,0 1,0-1,1 0,-2 0,1 0,0-1,0 1,0 0,0 0,-1 0,1 0,0-1,-1 1,1 0,-1-1,0 1,1 0,-1-1,0 1,0-1,0 1,0 0,0-1,0 1,0-1,-1 1,1 0,0-1,-1 1,1 0,-1-1,1 1,-1 0,0 0,0-1,0 1,-5-8,-1 0,-1 0,0 1,0 0,0 1,-1-1,0 2,-1-1,1 1,-1 1,0 0,-1 0,1 1,-1 0,0 1,-9-2,-31-7,-1 2,0 1,-1 4,-42 0,24 1,51 2,21-2,67-12,402-75,-379 76</inkml:trace>
  <inkml:trace contextRef="#ctx0" brushRef="#br0" timeOffset="50453.524">490 2755,'0'2,"-1"-1,0 1,1-1,-1 1,1 0,-1 0,1-1,0 1,0 0,0 0,0-1,0 1,0 0,0 0,1-1,-1 1,0 0,1-1,0 1,-1 0,1-1,0 1,0-1,0 2,11 18,0 1,2-1,0-1,1-1,1 0,1 0,0-2,2 0,5 3,-11-10,-1-1,1 0,1 0,-1-2,1 0,11 4,-21-9,0-1,0 1,0-1,0 0,1 0,-1-1,0 1,1-1,-1 0,1 0,-1 0,0-1,1 0,-1 1,0-1,0-1,1 1,-1-1,0 0,0 0,-1 0,1 0,0 0,-1-1,3-2,2-6,-1 0,0-1,-1 0,0 0,-1 0,-1-1,0 0,0 1,-1-2,-1 1,0 0,-1 0,-1-1,0 1,-1-11,0 124,15 84,-5-92,-4-1,-3 2,-6 11,4-90,-1 0,0 0,-1 0,-1 0,0 0,-1 0,0-1,-1 0,-1 1,0-2,-1 1,0-1,-1 0,0 0,-8 8,12-18,0 1,0-1,0 1,-1-1,1 0,0-1,-1 1,0-1,1 0,-1 0,0 0,1-1,-1 0,0 0,0 0,0 0,1-1,-1 1,0-1,1-1,-1 1,1-1,-1 1,1-1,-1-1,1 1,0-1,0 1,-7-6,0 1,1-1,0-1,0 0,1 0,0-1,0 0,1 0,-5-10,10 16,-1-1,1 0,0 0,1-1,-1 1,1-1,0 1,0-1,0 0,1 0,0 1,0-1,1 0,0 0,0 0,0 0,1 0,-1 0,1 0,1 0,-1 0,1 1,0-1,1 1,-1-1,1 1,0 0,0 0,1 0,2-3,11-7,1 2,0 0,1 1,0 0,1 2,0 0,0 2,22-7,145-46,-101 39</inkml:trace>
  <inkml:trace contextRef="#ctx0" brushRef="#br0" timeOffset="51151.71">317 5054,'17'-11,"2"2,-1 0,1 1,1 0,0 2,0 0,0 2,0 0,1 1,-1 1,1 1,9 1,-24 0,-1 0,1 0,-1 1,1 0,-1 0,1 1,-1 0,0-1,0 2,0-1,0 1,0-1,-1 1,1 0,-1 1,0-1,0 1,0 0,0 0,-1 0,1 1,-1-1,0 1,0 0,-1 0,0 0,0 0,0 0,0 0,-1 1,1-1,-1 1,-1 15,-1 0,-1-1,-1 1,0 0,-2-1,0 1,-1-1,-1-1,-1 1,-6 8,1 4,-7 17,7-22,2 0,2 0,0 1,2 1,-2 13,9-40,-1 0,1 0,0 0,0 0,0 1,0-1,0 0,1 0,-1 0,1 0,-1 0,1 1,0-1,0 0,0 0,0 0,0-1,0 1,0 0,1 0,-1-1,1 1,-1-1,1 1,0-1,-1 1,1-1,0 0,0 0,0 0,0 0,0 0,0-1,0 1,0-1,0 1,1-1,0 1,14-1,1 0,-1 0,1-2,-1 0,1-1,-1-1,0 0,-1-1,1-1,-1-1,0 0,0-2,-1 1,3-4,54-47,-51 32</inkml:trace>
  <inkml:trace contextRef="#ctx0" brushRef="#br0" timeOffset="51407.02">210 5402,'7'-9,"16"-8,22-7,24-5,22-4,20-3,8 0,3 4,-9 7,-23 8</inkml:trace>
  <inkml:trace contextRef="#ctx0" brushRef="#br1" timeOffset="68410.008">4341 0,'8'26,"-7"-2,-1 0,-2 0,0-1,-1 1,-2 0,0-1,-8 19,1 5,0 1,-1-3,2 0,2 1,2 0,2 0,2 0,3 13,-1-52,1 0,1 0,-1 0,1 0,1 0,-1 0,1-1,0 1,1 0,-1-1,1 0,1 1,-1-1,1-1,0 1,0 0,1-1,0 0,0 0,0 0,0-1,1 1,0-1,0-1,0 1,0-1,0 0,1-1,-1 1,1-1,0 0,0-1,0 0,0 0,0-1,0-1,0 0,0 0,0-1,-1 1,1-2,0 1,-1-1,0 0,0 0,0-1,3-1,17-12</inkml:trace>
  <inkml:trace contextRef="#ctx0" brushRef="#br1" timeOffset="68703.795">4046 401,'-13'0,"-3"3,9 2,14 1,20-1,19-3,19-7,18-7,10-6,2-2,-2 0,-18 4</inkml:trace>
  <inkml:trace contextRef="#ctx0" brushRef="#br1" timeOffset="69000.381">4876 575,'-5'21,"-1"15,0 13,-1 13,1 6,1 5,2 5,1 2,-2-1,1-5,-2-6,-3-8,1-11,-1-15,1-12</inkml:trace>
  <inkml:trace contextRef="#ctx0" brushRef="#br1" timeOffset="69257.785">4769 736,'18'-9,"15"-1,14 4,7 4,4 9,-1 4,-6 3,-9 1,-12 3,-11 0,-15 2,-18 0,-18 1,-14-1,-12-2,-4-1,4-4,11-4</inkml:trace>
  <inkml:trace contextRef="#ctx0" brushRef="#br1" timeOffset="70750.189">4301 3584,'18'0,"13"-3,8-4,4-4,2-1,2 1,-3-1,-3 2,-5 2,-8 3</inkml:trace>
  <inkml:trace contextRef="#ctx0" brushRef="#br1" timeOffset="71234.278">4287 3570,'-8'14,"2"0,-1 0,2 0,0 1,0 0,1 0,1 0,1 1,0-1,1 0,1 1,0-1,1 1,1-1,0 1,2 3,-4-17,0 0,0-1,0 1,0 0,1 0,-1 0,1 0,-1-1,1 1,0 0,-1 0,1-1,0 1,0-1,0 1,1-1,-1 1,0-1,1 1,-1-1,0 0,1 0,-1 0,1 0,0 0,-1 0,1 0,0-1,0 1,-1 0,1-1,0 0,0 1,0-1,0 0,0 0,-1 0,1 0,0 0,0-1,0 1,1-1,82-60,-81 58,0 0,0 1,1-1,-1 1,1 1,-1-1,1 1,0-1,-1 1,1 0,0 1,0-1,0 1,0 0,0 0,-1 1,1 0,0-1,0 2,0-1,-1 0,1 1,-1 0,1 0,-1 0,0 1,0-1,0 1,0 0,0 0,-1 1,1-1,-1 1,0 0,0-1,0 1,0 1,-1-1,1 1,-1 0,0 0,-1 0,1 0,-1 0,0 1,0-1,0 1,-1-1,0 0,0 1,0-1,-1 1,0-1,0 0,0 1,-1-1,1 0,-1 0,-1 0,1 0,-1-1,1 1,-1 0,-1-1,1 0,-1 0,1 0,-1 0,0 0,-1-1,-2 2,-2 2,0-1,-1 1,0-2,0 0,0 0,-1 0,0-2,1 1,-1-1,-1-1,1 0,0-1,-1 0,-4 0,15-1,1 0,-1 0,0-1,1 1,-1 0,0 0,1-1,-1 1,0 0,1 0,-1-1,1 1,-1-1,1 1,-1-1,1 1,-1-1,1 1,-1-1,1 1,0-1,-1 1,1-1,0 0,-1 1,1-1,0 0,0 1,0-1,0 0,-1 1,1-1,0 0,0 1,0-1,0 0,1 1,-1-1,0 0,0 1,0-1,0 0,1 1,-1-1,0 1,1-1,-1 0,0 1,1-1,-1 1,1-1,-1 1,1-1,-1 1,1-1,-1 1,1 0,0-1,-1 1,1 0,-1-1,1 1,0 0,-1 0,1 0,0 0,19-17</inkml:trace>
  <inkml:trace contextRef="#ctx0" brushRef="#br1" timeOffset="71620.53">4755 3730,'5'7,"0"-1,0 1,0 1,-1-1,-1 0,1 1,-1 0,0 0,-1 0,1 2,2 4,34 111,-39-124,1 1,-1 0,1-1,-1 1,1-1,-1 1,1-1,0 1,0-1,0 1,-1-1,2 0,-1 1,0-1,0 0,0 0,0 0,1 0,-1 0,0 0,1 0,-1-1,1 1,-1 0,1-1,0 1,-1-1,1 1,-1-1,1 0,0 0,-1 0,1 0,0 0,-1 0,1 0,0-1,-1 1,1 0,-1-1,1 0,-1 1,1-1,-1 0,1 0,-1 1,0-1,1 0,0-1,7-8,0 0,0 0,-1-1,0 0,-1 0,0-1,-1 0,-1 0,1-1,-2 1,0-1,-1 0,0-1,0 1,-2 0,1-11,-7 3,2 31,1 0,0 1,0-1,1 1,1-1,-1 1,2-1,0 1,0-1,1 1,0-1,0 0,4 9,-3-14,-1 0,1 0,0-1,0 1,1-1,-1 0,1 1,0-2,0 1,0 0,1-1,-1 0,1 0,0 0,0 0,0-1,0 0,0 0,0 0,1-1,-1 0,1 0,-1 0,1-1,-1 1,5-2,14 0</inkml:trace>
  <inkml:trace contextRef="#ctx0" brushRef="#br1" timeOffset="72026.194">5584 3597,'-22'-1,"-1"2,0 1,0 0,1 2,-1 0,1 2,0 1,-2 1,23-8,-1 0,1 0,0 0,0 0,0 1,0-1,-1 0,1 0,0 1,0-1,0 1,0-1,0 1,0 0,0-1,0 1,0 0,0 0,0-1,0 1,1 0,-1 0,0 0,1 0,-1 0,0 0,1 0,-1 0,1 1,0-1,-1 0,1 0,0 0,0 0,0 1,0-1,0 0,0 0,0 0,0 1,0-1,0 0,1 0,-1 0,0 0,1 0,-1 1,2 0,92 36,-68-30,-25-8,19 5,0 0,0 2,-1 0,0 1,0 2,-1-1,0 2,-1 1,0 0,8 8,-23-18,-1-1,0 0,0 0,0 0,0 1,0-1,0 1,0-1,-1 1,1-1,0 1,-1-1,1 1,-1-1,0 1,1 0,-1-1,0 1,0 0,0-1,0 1,0 0,-1-1,1 1,0 0,-1-1,1 1,-1-1,0 1,1-1,-1 1,0-1,0 1,0-1,0 0,0 0,0 1,0-1,-1 0,1 0,0 0,-1 0,1 0,-1 0,1-1,-1 1,1 0,-1-1,1 1,-1-1,0 0,0 1,-26 8,0 0,-1-2,1-1,-2-2,-9 0,7 1,-7 0</inkml:trace>
  <inkml:trace contextRef="#ctx0" brushRef="#br1" timeOffset="73452.34">10250 1017,'9'13,"-1"1,-1 0,0 1,-1-1,0 1,-2 1,1-1,-2 1,0-1,-1 1,-1 0,0 3,-13 194,8-180,-1 1,2-16,0 0,0 0,2-1,0 1,1 0,1 0,1 0,0 0,2 0,-1-1,2 0,1 1,1 2,-3-14,0 0,0-1,1 0,0 1,0-2,0 1,0 0,1-1,-1 0,1-1,0 1,0-1,1 0,-1-1,1 1,-1-1,1 0,0-1,-1 0,1 0,0 0,0-1,0 0,3-1,8 0,-1-1,0 0,0-1,0-2,-1 1,1-2,-1 0,0-1,2-2,28-17</inkml:trace>
  <inkml:trace contextRef="#ctx0" brushRef="#br1" timeOffset="73716.965">10062 1418,'21'-2,"18"-4,15-2,16-3,11-1,7-1,6-1,-14 3</inkml:trace>
  <inkml:trace contextRef="#ctx0" brushRef="#br1" timeOffset="73869.557">10878 1538,'-7'18,"-4"16,-3 12,1 11,3 8,5 6,6 3,5 1,4-1,2-4,2-6,-2-11,-3-12,-3-12</inkml:trace>
  <inkml:trace contextRef="#ctx0" brushRef="#br1" timeOffset="74119.911">10811 1899,'-9'-256,"9"254,0 1,0-1,-1 0,1 0,1 1,-1-1,0 0,0 0,1 1,-1-1,1 0,-1 1,1-1,0 0,-1 1,1-1,0 1,0-1,0 1,0 0,1-1,-1 1,0 0,1 0,-1 0,0 0,1 0,-1 0,1 0,0 0,-1 1,1-1,0 0,-1 1,1 0,0-1,-1 1,1 0,0 0,0 0,0 0,-1 0,1 0,1 1,20 5,1 0,-1 2,-1 1,1 1,4 3,9 4,85 36,-120-53,0 0,0 0,0 0,0 0,0 0,0 0,0 1,0-1,0 0,-1 1,1-1,0 0,0 1,0-1,0 1,-1-1,1 1,0 0,0-1,-1 1,1 0,0-1,-1 1,1 0,-1 0,1 0,-1-1,1 1,-1 0,0 0,1 0,-1 0,0 0,0 0,0 0,0 0,0 0,0 0,0 0,0 0,0 0,0 0,0 0,0-1,-1 1,1 0,0 0,-1 0,1 0,-1 0,1 0,-1-1,1 1,-1 0,0 0,1-1,-1 1,0 0,0-1,0 1,-127 63,102-54,-165 64,149-57</inkml:trace>
  <inkml:trace contextRef="#ctx0" brushRef="#br1" timeOffset="77156.405">11092 4292,'-2'-2,"3"-1,9-2,10-3,9-4,13-7,5-5,1-1,-2 2,-7 5,-11 7,-16 11,-17 12,-8 4</inkml:trace>
  <inkml:trace contextRef="#ctx0" brushRef="#br1" timeOffset="77646.431">11079 4265,'0'191,"0"-190,0 0,0 1,0-1,0 0,0 1,0-1,0 0,0 1,1-1,-1 0,1 0,-1 1,1-1,-1 0,1 0,0 0,-1 0,1 1,0-1,0 0,0 0,0-1,0 1,0 0,0 0,0 0,0-1,0 1,0 0,1-1,-1 1,0-1,0 0,1 1,-1-1,0 0,1 0,-1 0,0 0,1 0,-1 0,0 0,1 0,-1 0,0-1,1 1,-1 0,0-1,64-20,-55 16,0 1,1 0,-1 1,1 0,-1 0,1 1,0 1,0 0,0 1,0-1,-1 2,6 0,-13 0,0 0,0 0,0 0,0 0,0 1,0-1,-1 1,1 0,-1-1,1 1,-1 0,1 1,-1-1,0 0,0 1,0-1,0 1,-1-1,1 1,-1 0,1 0,-1 0,0 0,0 0,0 0,-1 0,1 0,-1 0,0 1,1 4,-1-1,0 0,-1 1,0-1,0 0,0 0,-1 0,0 0,0 0,-1 0,0-1,-1 3,-3 1,1 0,-1-1,0 0,-1 0,0-1,-1 0,0 0,0-1,0 0,-1 0,0-1,0-1,-1 0,0 0,0-1,0 0,0-1,-11 2,22-6,1 1,-1-1,1 0,-1 1,0-1,1 1,-1-1,0 0,0 1,1-1,-1 0,0 1,0-1,0 0,0 1,0-1,0 0,0 0,0 1,0-1,0 0,0 1,0-1,-1 0,1 1,0-1,0 0,-1 1,1-1,0 0,-1 1,1-1,-1 1,1-1,-1 1,1-1,-1 1,1-1,-1 1,1 0,-1-1,0 1,1 0,-1-1,0 1,1 0,-1 0,0 0,1-1,-1 1,0 0,0 0,1 0,-1 0,0 0,1 1,-1-1,0 0,1 0,-1 0,0 0,1 1,-1-1,0 0,1 1,-1-1,20-14,4-1</inkml:trace>
  <inkml:trace contextRef="#ctx0" brushRef="#br1" timeOffset="78034.014">11560 4372,'16'45,"44"117,-60-161,0 0,0 0,1 0,-1 0,0 0,1-1,-1 1,1 0,-1 0,1 0,0-1,-1 1,1 0,0-1,-1 1,1-1,0 1,0-1,0 1,-1-1,1 1,0-1,0 0,0 1,0-1,0 0,0 0,0 0,0 0,0 0,0 0,0 0,-1 0,1 0,0 0,0 0,0 0,0-1,0 1,0 0,0-1,0 1,-1-1,1 1,0-1,0 1,-1-1,1 0,0 1,-1-1,1 0,0 0,-1 1,1-1,-1 0,1 0,23-50,-3-63,-22 136,0-8,0 1,1-1,0 1,1-1,1 0,0 1,1-1,0 0,1 0,1-1,3 8,-6-18,1-1,-1 1,1 0,-1 0,1-1,0 1,0-1,0 0,0 0,1 0,-1-1,0 1,1-1,-1 1,1-1,-1 0,1-1,0 1,0-1,-1 1,1-1,0 0,-1-1,1 1,0 0,0-1,23-4</inkml:trace>
  <inkml:trace contextRef="#ctx0" brushRef="#br1" timeOffset="78386.07">12094 4305,'-15'-2,"6"0,1 0,-1 1,0 0,0 0,0 1,0 0,0 1,1 0,-1 0,0 1,0 0,-7 3,15-4,-1-1,1 1,0 0,0-1,0 1,0 0,0 0,0 0,0 0,0 0,0 0,0 0,0 0,1 0,-1 0,0 0,1 0,-1 1,1-1,-1 0,1 0,0 1,-1-1,1 0,0 1,0-1,0 0,0 1,0-1,0 0,1 1,-1-1,0 0,1 0,-1 1,0-1,1 0,0 0,-1 1,1-1,0 0,0 0,40 42,10-8,-38-28,0 1,0 1,-1 0,0 0,-1 1,0 1,0 0,-1 1,-1-1,0 2,0-1,4 12,-11-21,-1 0,0 0,0 0,-1 0,1 0,-1 0,1 1,-1-1,0 0,0 0,-1 0,1 0,-1 0,1 0,-1 0,0 0,0 0,0 0,0 0,-1 0,1-1,-1 1,0-1,0 1,0-1,0 1,0-1,0 0,-1 0,1 0,-1 0,1-1,-1 1,0-1,0 1,-2 0,-17 7,-1-1,0-2,0 0,0-1,-1-1,0-1,-21-1,11 0</inkml:trace>
  <inkml:trace contextRef="#ctx0" brushRef="#br1" timeOffset="79241.089">15249 2193,'10'50,"-2"0,-2 1,-2-1,-3 1,-2 0,-3 16,3-54,-1 33,4 133,-1-174,0 1,0-1,0 0,1 0,0 1,0-1,0 0,1-1,-1 1,1 0,0-1,1 1,-1-1,1 0,-1 0,1-1,0 1,1-1,-1 0,1 0,-1 0,1 0,0-1,0 0,0 0,0 0,1-1,-1 0,0 0,1 0,-1 0,1-1,10 0,-1-1,1-1,-1 0,0-1,0-1,0 0,0-1,-1 0,0-1,6-4,15-8</inkml:trace>
  <inkml:trace contextRef="#ctx0" brushRef="#br1" timeOffset="79541.368">14982 2528,'14'-3,"15"0,17 0,17-2,13-4,12-3,9-4,2-2,-16 3</inkml:trace>
  <inkml:trace contextRef="#ctx0" brushRef="#br1" timeOffset="79837.731">15918 2755,'-2'14,"-3"15,-1 17,0 14,2 10,6 10,5 4,1 3,1-4,0-3,-2-9,-2-15,-3-14,0-16,-2-18,0-10</inkml:trace>
  <inkml:trace contextRef="#ctx0" brushRef="#br1" timeOffset="80107.125">15824 3088,'-11'-197,"10"194,1 1,0-1,-1 1,1-1,0 0,1 1,-1-1,0 1,1-1,-1 1,1-1,0 1,0-1,0 1,0 0,0-1,0 1,1 0,-1 0,1 0,0 0,-1 0,1 0,0 1,0-1,0 1,0-1,1 1,-1 0,0-1,1 1,-1 0,0 1,1-1,-1 0,3 0,18-1,1 0,0 1,0 1,0 1,0 2,0 0,0 1,13 5,-28-7,0 0,0 0,0 1,0 0,0 0,0 1,-1 0,0 1,0 0,0 0,0 1,-1 0,0 0,0 0,-1 1,4 4,-9-8,0-1,0 1,-1-1,1 1,-1-1,1 1,-1 0,0-1,0 1,0-1,0 1,0 0,-1-1,1 1,-1-1,0 1,0-1,0 1,0-1,0 0,0 1,0-1,-1 0,0 0,1 0,-1 0,0 0,0 0,0 0,0-1,0 1,-71 45,-86 19,133-57</inkml:trace>
  <inkml:trace contextRef="#ctx0" brushRef="#br1" timeOffset="81460.995">15223 5254,'4'-2,"7"-1,8-2,7-3,9-2,7-1,6-4,3 1,-2 0,-4 4,-9 2,-9 3</inkml:trace>
  <inkml:trace contextRef="#ctx0" brushRef="#br1" timeOffset="81895.995">15196 5215,'15'207,"-16"-205,1 0,-1 0,1 0,0 0,0 1,0-1,0 0,1 0,-1 0,0 0,1 0,-1 0,1 0,0 0,0 0,0 0,0-1,0 1,0 0,0 0,1-1,-1 1,1-1,-1 1,1-1,-1 0,1 1,0-1,0 0,-1 0,1 0,0 0,0-1,0 1,0-1,0 1,8-2,0 0,-1-1,1 0,-1 0,1-1,-1 0,0-1,7-4,18-5,-21 7,0 2,0 0,1 1,-1 0,1 0,-1 2,1 0,2 0,-14 1,0 1,0-1,0 0,-1 1,1 0,0-1,0 1,0 0,-1 0,1 0,0 0,-1 0,1 0,-1 0,1 1,-1-1,0 0,0 1,1-1,-1 1,0-1,0 1,0 0,-1 0,1-1,0 1,-1 0,1 0,-1 0,1 0,-1 0,0-1,0 1,0 0,0 0,0 0,-1 0,1 0,0 0,-1 0,-24 76,18-67,0 0,0 0,-1 0,-1-1,0-1,0 1,-1-1,0-1,0 0,-1 0,0-1,-1-1,1 0,-1 0,-6 1,19-7,-1-1,1 0,-1 1,1-1,0 0,-1 0,1 1,-1-1,1 0,-1 0,0 0,1 0,-1 1,0-1,0 0,0 0,1 0,-1 0,0 0,0 0,0 0,0 0,-1 0,1 1,0-1,0 0,0 0,-1 0,1 0,-1 0,1 1,0-1,-1 0,1 0,-1 0,0 1,1-1,-1 0,0 1,1-1,-1 1,0-1,0 1,1-1,-1 1,0-1,0 1,0 0,0-1,0 1,1 0,-1 0,0 0,0 0,0 0,0 0,0 0,0 0,0 0,0 0,0 0,0 0,1 1,-1-1,0 0,0 1,0-1,0 1,1-1,-1 1,13-20</inkml:trace>
  <inkml:trace contextRef="#ctx0" brushRef="#br1" timeOffset="82329.025">15744 5348,'1'17,"1"0,1 0,0 0,1-1,1 1,0-1,2 0,-1 0,2-1,0 0,1 0,2 2,-10-16,-1 0,1 0,-1 0,1 0,-1 1,1-1,-1 0,1 0,0-1,0 1,0 0,-1 0,1 0,0 0,0-1,0 1,0 0,0-1,1 1,-1-1,0 1,0-1,0 1,0-1,0 0,1 0,-1 0,0 1,0-1,1 0,-1-1,0 1,0 0,0 0,1 0,-1-1,0 1,0-1,0 1,0-1,0 1,0-1,0 1,0-1,0 0,0 0,0 0,0 1,0-1,0-1,11-15,-1 0,0 0,-1-1,-1-1,-1 0,-1 0,3-14,13-28,-22 60,7-17,-8 18,0 0,0 1,0-1,0 0,0 0,0 1,0-1,0 0,0 0,0 0,0 1,0-1,1 0,-1 0,0 0,0 1,0-1,0 0,0 0,0 0,0 0,0 1,1-1,-1 0,0 0,0 0,0 0,0 0,1 0,-1 0,0 1,0-1,0 0,1 0,-1 0,0 0,0 0,0 0,1 0,-1 0,0 0,0 0,0 0,1 0,-1 0,0 0,0 0,0 0,1 0,-1 0,0 0,0-1,0 1,1 0,-1 0,0 0,0 0,0 0,0 0,1-1,-1 1,2 86,-3-71,0 0,2-1,-1 1,2-1,0 1,1-1,1 3,-3-13,1 1,0-1,0 0,0 0,1-1,-1 1,1 0,0-1,0 1,0-1,1 0,-1 0,1-1,-1 1,1-1,0 1,0-1,0 0,1-1,-1 1,0-1,1 0,-1 0,1 0,-1 0,1-1,7 1,1 0,0-2,-1 1,0-1,1-1,-1 0,0-1,11-4,28-13,-7-2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5:50.1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1071 62,'-14'-9,"8"3,-1 1,1 0,-1 0,0 0,0 1,-1 0,1 1,-1 0,0 0,0 0,0 1,0 1,-1-1,1 1,0 0,-1 1,1 0,0 0,-1 1,-2 1,-165 55,-78 71,158-75,87-49,0 1,0 0,1 0,0 1,0 0,0 0,1 0,0 1,0 1,-3 3,-90 120,85-114,0 1,1 0,1 1,0 0,2 1,0 1,1 0,2 0,-3 8,-5 38,2 0,4 1,2 1,3-1,4 6,4 162,2-208,1-1,2 0,1 0,1-1,1 0,1-1,3 2,8 22,-15-33,0 0,2-1,0 0,0-1,1 0,1 0,0-1,1-1,0 0,1-1,1-1,10 7,63 41,-32-20,1-2,47 20,-65-37,0-3,1 0,1-3,36 7,117 2,-136-17,-29-2,1 0,-1-3,1 0,-1-2,26-5,121-29,-160 30,1 0,-1-1,-1 0,1-2,-1 0,-1 0,1-1,-2-1,0-1,0 0,1-1,-11 9,0-1,0 1,-1-1,1 1,-1-1,0 0,0 0,0 0,-1 0,1 0,-1 0,-1 0,1 0,-1 0,0-1,0-4,5-35,11-16,-9 37,-1-1,-1 0,-1 0,-1-1,-1-3,11-276,-27-174,16 460,-1 1,-1-1,-1 1,0-1,-1 1,-1-1,-1 1,-1 0,0 1,-1-1,-1 1,-1 0,0 0,-1 1,-1 0,-4-3,-112-119,118 128,0 0,0 0,-1 1,0 0,-1 1,0 0,0 0,-1 1,1 1,-2-1,-8-2,1-2,0 1,-1 1,-1 1,1 1,-1 1,0 0,-1 2,1 1,-1 0,0 1,0 2,0 0,-1 1,-120 28,67-11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8:12.4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16,'153'-9,"182"2,-221 8,1278 8,-468 0,-745 0,153 28,-178-15,154 2,-289-29,-32-1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8:33.0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0,'-12'307,"11"-122,7-1,9 0,8 1,-8-97,26 168,4 203,-14 162,-19-304,-30 310,-11-2,21 146,18-629,6-1,22 86,-13-83,-13-39,-4 1,-6-1,-4 7,5 159,7 423,-12-444,17 470,-26-359,-70 388,59-513,-26 190,4-199,8-40,2 43,-47 470,4 85,20 85,38-324,-4-130,12-136,6-183,5-1,8 42,22 182,-27 2,10-213,-14 65,0-171,1 0,-1 0,0 0,0 0,0 0,-1 0,1 0,-1 0,1 0,-1 0,0-1,0 1,0-1,-1 1,1-1,0 0,-1 0,0 0,1 0,-2 0,-18 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8:39.4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246 407,'-1'0,"0"-1,1 1,-1 0,0 0,0 0,0-1,0 1,1 0,-1-1,0 1,0-1,1 1,-1-1,0 1,1-1,-1 1,1-1,-1 0,0 1,1-1,-1 0,1 1,0-1,-1 0,1 0,0 0,-1 1,1-1,0 0,0 0,0 0,0 0,0 1,0-1,0 0,0 0,0 0,0 0,0 0,0 1,1-1,-1 0,0 0,1 0,-1 1,0-1,0-2,-16-84,15 84,-1 1,1 0,0-1,-1 1,1 0,-1 0,0 0,0 0,0 0,0 0,0 0,0 1,0-1,-1 1,1-1,0 1,-1 0,1 0,-1 0,0 0,1 1,-1-1,0 1,1 0,-1-1,0 1,1 0,-1 0,0 1,1-1,-3 1,-3 3,0-1,0 1,0 1,1 0,-1 0,1 0,0 1,1 0,0 0,-1 1,2 0,-1 0,1 0,0 0,1 1,0 0,0 0,1 0,0 1,0-1,1 1,0-1,-1 7,0-4,0 1,1 0,1 0,-1 0,2 0,0 1,0-1,1 0,1 0,0 2,-1-12,-1 0,1 0,0 0,0 0,0 0,0 0,0 0,0-1,1 1,-1-1,1 1,-1-1,1 1,-1-1,1 0,0 1,-1-1,1 0,0 0,0 0,0-1,0 1,0 0,0-1,0 1,0-1,0 0,0 0,1 0,-1 0,0 0,0 0,0 0,0-1,2 0,68-31,-62 26,0 0,-1-1,0-1,-1 0,1 0,-1 0,-1-1,0 0,0-1,-1 0,0 0,0 0,-1-1,-1 1,0-1,0 0,1-8,-6 0,1 19,0 0,-1 0,1 0,0 0,0 0,0 0,0 0,0 0,-1 0,1 0,0 0,0 0,0 0,0 0,-1 0,1 0,0 0,0 0,0 0,0 0,0 0,-1 0,1 0,0 0,0 0,0 0,0 0,0 0,0 0,-1-1,1 1,0 0,0 0,0 0,0 0,0 0,0 0,0-1,0 1,0 0,0 0,-3 12,0 1,1-1,1 1,0-1,1 1,1 0,-1-1,2 1,0-1,0 1,2-1,3 10,-4-14,0 0,1 0,0-1,1 0,-1 1,2-2,-1 1,1-1,0 1,0-2,0 1,1-1,0 0,0 0,0-1,1 1,-1-2,1 1,0-1,0-1,1 1,-1-1,0-1,1 1,-1-1,1-1,-1 0,1 0,7-2,20-5</inkml:trace>
  <inkml:trace contextRef="#ctx0" brushRef="#br0" timeOffset="343.628">581 73,'-3'-14,"0"-6,1-3,2 8,5 15,10 23,4 27,1 27,-3 28,-11 27,-18 22,-21 14,-15 0,-1-27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8:43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126 471,'-4'18,"-2"13,0 9,4 3,4 1,4-1,3-5,3-5,1-9,-1-9</inkml:trace>
  <inkml:trace contextRef="#ctx0" brushRef="#br0" timeOffset="274.287">73 138,'-16'-5,"-5"3,1 7,6 11,12 10,18 10,20 8,15 2,-1-5</inkml:trace>
  <inkml:trace contextRef="#ctx0" brushRef="#br0" timeOffset="1447.838">714 698,'-103'-88,"96"84,0-1,0 1,0 0,-1 1,1 0,-1 0,1 1,-1 0,0 0,0 1,0 0,0 0,0 1,0 0,-5 1,9-1,0 1,0 1,0-1,-1 0,2 1,-1 0,0 0,0 0,0 1,1-1,-1 1,1 0,0 0,0 0,0 0,0 1,1-1,-1 1,1-1,0 1,0 0,0 0,1 0,-1 0,1 0,0 0,0 1,0-1,1 0,-1 1,1-1,0 0,1 1,-1-1,1 0,-1 1,1-1,1 0,-1 0,1 0,-1 0,1 0,0 0,0 0,1-1,-1 1,1-1,0 0,0 1,0-1,3 2,0-1,0 1,1-1,-1 0,1 0,0-1,0 0,0-1,1 1,-1-1,1 0,-1-1,1 0,-1 0,1-1,0 0,0 0,-1-1,1 0,-1 0,1-1,-1 0,1 0,-1 0,5-3,4-3,-1 0,1-1,-2 0,1-1,-1-1,-1 0,0-1,0 0,-1-1,4-7,5-11,-1-2,-1 0,-2-2,-1 0,-2 0,-1-2,-2 1,-2-1,-1-1,-2 0,-1 0,-2-38,-10-23,7 98,0-1,-1 1,1 0,0-1,0 1,-1 0,1 0,-1-1,1 1,-1 0,0 0,1 0,-1 0,0 0,0 0,0 0,0 0,0 0,0 0,0 0,0 1,0-1,0 0,0 1,0-1,-1 0,1 1,0 0,0-1,-1 1,1 0,0 0,0 0,-1-1,1 1,0 1,-1-1,1 0,0 0,-1 0,1 1,0-1,0 1,-1-1,1 1,0-1,0 1,0 0,0-1,0 1,-50 52,30-15,1 1,1 1,3 1,1 0,2 1,2 0,2 1,2 0,-1 23,6-43,0 0,2 0,0 1,2-1,0 0,2-1,0 2,-1-14,0 0,0 0,1 0,0-1,0 0,1 1,1-2,0 1,0-1,0 1,1-2,0 1,1-1,0 0,0-1,6 5,-2-6,0 1,0-1,1-1,-1 0,1-1,0 0,0-1,0 0,0-1,0-1,1 0,-1-1,0 0,0-1,0-1,0 0,0 0,-1-1,1-1,-1 0,0-1,-1 0,1-1,-1 0,-1-1,1 0,-1-1,-1 0,1 0,-2-1,1 0,-1-1,-1 0,0 0,-1 0,0-1,0 0,-1-1,-1 1,0-1,-1 1,0-1,0-6,-3 17,1-1,-1 1,1-1,-1 1,0-1,0 1,0-1,0 1,0-1,-1 0,1 1,-1 0,0-1,1 1,-1-1,0 1,-1 0,1-1,0 1,-1 0,1 0,-1 0,1 0,-1 0,0 1,0-1,0 0,0 1,0 0,0-1,-1 1,1 0,0 0,-1 0,1 0,-1 1,1-1,-1 1,1-1,-1 1,1 0,-1 0,1 0,-1 0,1 0,-1 1,1-1,-1 1,1 0,-6 4,1 1,0 0,0 1,1 0,0 0,0 0,0 1,1 0,0 0,1 0,0 1,0-1,1 1,0 0,0 0,1 0,0 1,1-1,-1 9,2-12,0 0,1 0,-1 0,1 0,0-1,1 1,-1 0,1 0,0-1,1 1,-1-1,1 0,0 0,0 0,1 0,0 0,0-1,0 1,0-1,0 0,1-1,0 1,0-1,0 0,0 0,1 0,-1-1,1 1,-1-1,4 0,21 5,1-1,0-2,0-1,0-1,0-2,0-1,0-1,0-2,0-1,0-1,3-3,-11 5,-1-2,0 0,0-1,-1-1,1-1,-2-1,1-1,12-10,-30 20,-1-1,1 1,-1-1,0 0,0 0,0 0,0 0,0 0,-1 0,1-1,0 1,-1 0,0-1,0 1,0-1,0 0,0 1,0-1,0 0,-1 0,0 1,1-1,-1 0,0 0,0 0,-1 1,1-1,0 0,-1 0,0 1,0-1,0 0,0 1,0-1,0 1,0-1,-1 1,0 0,1-1,-1 1,0 0,-1-1,-5-2,0 1,0 0,0 1,0 0,0 0,-1 1,1 0,-1 0,0 1,0 0,1 0,-1 1,0 0,0 1,0 0,1 0,-1 1,0 0,1 1,0 0,-3 1,5-1,1 0,0 0,0 0,0 0,0 1,1 0,-1 0,1 0,0 1,0-1,1 1,0 0,-1 0,1 0,1 1,-1-1,0 3,2-5,0 0,0 0,0 1,1-1,-1 0,1 1,-1-1,1 1,0-1,1 0,-1 1,1-1,-1 0,1 1,0-1,0 0,0 0,1 0,-1 0,1 0,-1 0,1 0,0 0,0-1,1 1,-1-1,0 1,1-1,0 0,2 2,4 1,1-1,-1 0,1-1,0 0,0 0,1-1,-1 0,0-1,1 0,-1 0,1-1,-1-1,0 0,1 0,-1-1,0-1,0 1,0-2,0 1,0-1,-1-1,0 0,0 0,6-5,-11 7,1 0,-1-1,0 0,-1 1,1-2,-1 1,1 0,-1-1,0 1,-1-1,1 0,-1 0,0 0,0 0,-1-1,0 1,0 0,0-1,0 1,-1-1,-1 71,3-59,1 1,-1-1,1 0,0 0,0 0,1 0,0-1,0 1,0-1,0 0,1 0,0 0,0-1,0 0,1 0,0 0,-1-1,1 0,0 0,1 0,-1-1,0 1,1-2,-1 1,1-1,0 0,0 0,-1-1,1 0,0 0,0 0,-1-1,1 0,0-1,2 0,9-3,0 0,-1-1,1-1,-2-1,1 0,-1-1,0-1,-1-1,0 0,0-1,-2 0,1-1,-2-1,0 0,0 0,-1-2,-1 1,-1-1,0-1,-1 1,-1-1,0-1,-1 1,-1-1,2-15,1-1,-2-1,-1 1,-1-1,-2 0,-2 0,-1-1,-1 1,-3 1,0-1,-9-26,-32-32,44 90,0 0,0 1,0-1,-1 1,0-1,1 1,-1 0,0 0,0 0,0 1,0-1,0 1,0-1,-1 1,1 0,0 1,-1-1,1 0,-1 1,1 0,0 0,-1 0,1 0,-1 0,1 1,-1-1,1 1,-1 0,-6 4,0 1,1 0,0 0,0 1,0 0,1 1,0 0,0 0,1 1,0-1,0 2,1-1,1 1,-1 0,2 0,-3 7,-5 4,2 0,1 1,0 0,2 0,1 0,0 1,2 0,0 1,2-1,0 0,2 1,1-1,0 1,2-1,1 0,0 0,2 0,1 0,1-1,0 0,2-1,0 0,2 0,0-1,1-1,6 5,1-4,0-1,2-2,1 0,0-1,0-1,2-2,0 0,0-2,18 6,45 13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8:42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496 394,'0'32,"8"-51,-7 10,-1-1,0 0,-1 1,0-1,0 0,-1 1,-1 0,1-1,-1 1,-1 0,0 0,0 0,-1 1,0 0,0-1,-1 2,0-1,0 1,-1 0,0 0,0 1,-1 0,0 0,0 0,-6-2,5 2,0 1,0 0,-1 0,0 1,0 1,0-1,0 2,0-1,-1 1,1 1,-1 0,0 0,1 1,-1 1,1-1,-1 2,1 0,-1 0,1 0,0 2,0-1,0 1,-4 3,3 0,1 0,1 1,0 1,0-1,0 1,1 1,0 0,1 0,0 0,1 1,0 0,1 0,0 1,1-1,0 1,-2 8,1 3,0 1,2-1,0 1,2 0,0-1,2 1,0 0,3 7,-2-16,0 0,0 0,2 0,0 0,1-1,0 0,1 0,0 0,1 0,1-1,0-1,1 1,1-1,-1-1,2 0,0 0,0-1,1 0,0-1,0 0,1-1,4 1,0-3,0 0,0-2,0 0,1-1,0 0,0-2,0 0,-1-1,1-1,0 0,0-2,-1 0,4-1,39-12,0-3,-1-3,7-5,20-8,85-30,-169 64,0 1,-1 0,1-1,0 1,0-1,-1 1,1-1,0 0,-1 0,1 0,-1 0,1 0,-1 0,1 0,-1 0,0-1,0 1,1-1,-1 1,0-1,0 1,0-1,-1 1,1-1,0 0,-1 1,1-1,-1 0,1 0,-1 0,0 1,0-1,0 0,0 0,0 0,0 1,0-1,-1 0,1 0,-1 0,1 1,-1-1,0 0,-1-2,0 0,-1 0,0 0,0 1,0-1,0 1,0 0,-1 0,1 0,-1 0,0 0,0 1,0 0,0 0,-1 0,1 0,0 1,-1-1,1 1,-1 0,1 1,-1-1,0 1,1 0,-1 0,0 0,1 1,-1 0,1-1,-1 2,1-1,-1 0,1 1,0 0,0 0,-1 0,2 1,-4 1,2 1,0 0,1 0,-1 1,1 0,0 0,0 0,1 0,0 1,0-1,1 1,-1 0,1-1,1 1,-1 0,1 0,1 1,-1-1,1 0,0 0,1 0,0 0,0 0,0 0,1 0,0 0,1 2,-1-6,0-1,0 1,0 0,0-1,0 1,1-1,-1 0,1 0,-1 0,1 0,0 0,0-1,0 1,0-1,0 0,0 1,0-2,1 1,-1 0,0-1,1 1,-1-1,0 0,1 0,-1 0,0-1,1 1,-1-1,0 1,0-1,1 0,0-1,7-2,0 0,-1-1,0 0,0-1,0 0,-1 0,1-1,7-8,-8 7,-1-1,0 0,-1 0,0 0,0-1,-1-1,0 1,-1-1,0 0,3-9,-10 76,2-42,0 0,0 0,1-1,1 1,0-1,1 1,4 11,-6-21,1 0,-1-1,1 1,0 0,1 0,-1-1,0 1,1-1,0 0,0 0,0 0,0 0,0 0,1-1,-1 1,1-1,0 0,0 0,0 0,0-1,0 0,0 1,0-1,0 0,0-1,1 1,0-1,62-14,-38-1</inkml:trace>
  <inkml:trace contextRef="#ctx0" brushRef="#br0" timeOffset="986.928">1351 608,'1'-8,"-1"1,1-1,0 0,0 0,1 1,0-1,0 1,1 0,0 0,0 0,1 0,0 0,0 0,0 1,1 0,0 0,0 0,1 1,0 0,0 0,0 0,0 0,1 1,-5 4,1-1,-1 1,1 0,-1 0,1 0,-1 0,1 0,-1 0,1 1,-1-1,0 1,1 0,-1 0,0 0,1 0,-1 0,0 0,0 1,0-1,0 1,0-1,0 1,0 0,-1-1,1 1,-1 0,1 0,-1 1,0-1,1 1,30 71,-20-16,-2 1,-3 0,-3 0,-2 0,-4 36,12 176,-10-258,2 0,-1 0,2 0,0 0,0-1,2 1,-1-1,1 0,1 0,0-1,1 1,0-1,6 6,-12-15,1-1,-1 1,0-1,1 0,-1 0,1 0,0 0,-1 0,1 0,0 0,0 0,-1 0,1-1,0 1,0-1,0 0,0 1,0-1,0 0,0 0,0 0,0 0,-1-1,1 1,0 0,0-1,0 1,0-1,0 0,-1 0,1 0,0 1,-1-2,1 1,-1 0,1 0,-1 0,1-1,-1 1,0-1,0 1,1-1,-1 1,0-1,-1 0,1 0,0 1,0-1,-1 0,1-1,4-16,0 0,-1 0,-2-1,0 1,0-1,-2 0,-1 1,0-1,-2 0,0 1,-1-1,-1 1,-3-7,-3-11,-2 0,-2 0,-2 1,-1 1,-1 1,-2 1,-21-26,-23-7,81 65,43 6,0-2,1-3,36-6,-4 2,-87 3,0 0,1 0,-1 0,1 0,-1 1,0 0,1 0,-1 0,1 1,-1 0,0 0,1 0,-1 0,0 1,0 0,0 0,0 0,0 1,0 0,-1 0,1 0,-1 0,0 1,0 0,0 0,0 0,-1 0,1 1,10 98,-12-101,0-1,0 1,0-1,0 1,1-1,-1 0,0 0,0 0,1 0,-1 0,1 0,-1-1,1 1,-1-1,1 0,-1 0,1 0,-1 0,1 0,-1 0,1-1,-1 1,1-1,-1 1,1-1,-1 0,0 0,1 0,-1-1,0 1,0-1,0 1,0-1,0 1,0-1,0-1,15-9,-1-2,-1 0,0-1,-1 0,0-1,-1-1,-1 0,-1-1,-1 0,3-6,-13 25,0-1,0 0,0 0,0 1,0-1,1 0,-1 0,0 0,0 1,0-1,0 0,1 0,-1 0,0 0,0 0,0 1,1-1,-1 0,0 0,0 0,0 0,1 0,-1 0,0 0,0 0,1 0,-1 0,0 0,0 0,1 0,-1 0,0 0,0 0,1 0,-1 0,0 0,0 0,1 0,-1 0,0 0,0-1,0 1,1 0,-1 0,0 0,0 0,0 0,1-1,-1 1,0 0,0 0,0 0,0-1,1 33,-2-24,1 0,1 1,0-1,0 0,0 1,1-1,0 0,1 0,0 0,0 0,0 0,1-1,0 0,1 1,0-2,0 1,0 0,1-1,0 0,0 0,1-1,-1 0,1 0,1 0,-1-1,0 0,1-1,0 0,0 0,0 0,0-1,0 0,3 0,-1-1,1-1,-1 1,1-2,-1 1,1-2,-1 1,0-1,1-1,-1 0,0 0,-1-1,1 0,-1-1,1 0,-1 0,-1-1,1 0,5-7,3-1,-2-2,0 0,0 0,-2-1,0-1,-1-1,-1 1,-1-2,1-2,5-17,-2-1,-1 0,-2 0,-2-2,-2 1,-2-1,-1 1,-3-1,-1-2,1 29,-1 1,0-1,-1 1,-1 0,0-1,-1 1,-1 0,0 0,-1 1,0-1,-1 1,-1 0,0 1,-1-1,0 1,-1 1,0 0,-2-2,8 11,-1-1,0 1,0-1,0 1,-1 0,1 1,0-1,-1 1,1 0,-1 0,1 0,-1 0,1 1,-1 0,0 0,1 0,-1 1,1-1,-1 1,1 0,-1 0,1 1,-1 0,1-1,0 1,0 1,0-1,-3 3,-3 2,1 0,0 0,1 1,0 1,0 0,0 0,1 0,1 1,0-1,0 2,0 0,-2 9,1 1,1 1,1-1,1 1,0 0,2 0,1 0,0 0,2 0,0 1,2-1,0-1,2 1,0 0,1-1,2 0,0 0,1-1,0 0,2-1,1 0,0-1,1 0,1-1,1 0,0-1,1-1,1 0,9 5,-2-2,0-2,0-1,2 0,0-2,0-1,1-1,15 3,22 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09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0,'-2'7,"-1"7,-2 7,-1 6,2 6,1 7,0 8,2 10,1 8,0 7,0-9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0.3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 1,'-4'9,"-2"10,-2 10,-2 10,-1 10,-2 7,0 9,-1 6,1 2,1-10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2.2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0,'0'19,"-3"16,1 15,-1 9,0 7,4 3,5 4,7 0,3 2,-1-12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2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1,'0'16,"0"9,0 11,0 7,0 6,0 4,0 3,0 5,0 5,0 3,0 0,0-10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22.9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214 1,'15'81,"-3"1,-3 1,-4-1,-6 69,11 146,-8-275,1 1,1-1,1-1,1 1,0 0,8 12,-11-27,0 0,0-1,1 0,0 1,0-2,1 1,-1 0,1-1,1 0,-1 0,1 0,-1-1,1 0,1 0,-1 0,1-1,-1 0,1 0,0-1,0 0,0 0,1 0,6-2,1-1,-1 0,0-1,-1-1,1 0,0-1,-1 0,0-1,0-1,0 0,0 0,-1-2,0 1,-1-1,0-1,2-2,33-23</inkml:trace>
  <inkml:trace contextRef="#ctx0" brushRef="#br0" timeOffset="258.308">1 495,'2'0,"10"2,16 1,23 0,21-1,25-5,23-4,13-6,8-2,-21 0</inkml:trace>
  <inkml:trace contextRef="#ctx0" brushRef="#br0" timeOffset="653.282">1016 789,'0'20,"0"17,0 12,2 10,4 6,2 1,0 1,2-4,-2-7,-2-7,-2-11,-2-10</inkml:trace>
  <inkml:trace contextRef="#ctx0" brushRef="#br0" timeOffset="991.094">922 722,'45'0,"3"-2,1 2,-1 3,0 1,0 2,-1 3,27 9,-66-16,-1 1,1 1,-1-1,0 1,0 0,0 1,0 0,-1 0,5 5,-9-8,-1-1,1 1,-1 0,0 0,1-1,-1 1,0 0,0 1,0-1,-1 0,1 0,0 0,-1 0,1 1,-1-1,0 0,0 0,0 1,0-1,0 0,0 0,-1 1,1-1,-1 0,1 0,-1 0,0 0,0 0,0 0,0 0,0 0,-1 0,1 0,-1 0,1-1,-2 2,-13 12,-1-2,-1 0,0 0,0-2,-1 0,-1-2,0 0,0-1,-13 3,14-4,-54 22,71-26</inkml:trace>
  <inkml:trace contextRef="#ctx0" brushRef="#br0" timeOffset="1829.211">2046 776,'0'18,"0"15,0 9,0 6,0 0,0-2,0-4,0-4,0-5,-2-7,-2-9</inkml:trace>
  <inkml:trace contextRef="#ctx0" brushRef="#br0" timeOffset="2109.567">1765 735,'2'0,"13"0,18 0,24 0,19 0,12-2,8-1,-1 0,-10 1,-20 0</inkml:trace>
  <inkml:trace contextRef="#ctx0" brushRef="#br0" timeOffset="2429.232">2433 896,'12'123,"-10"-117,0-1,0 1,0-1,0 0,1 0,0 0,0 0,1 0,-1 0,1-1,0 0,0 0,0 0,1 0,0-1,-1 1,1-1,0 0,1-1,-1 1,2-1,0 1,0-2,0 1,0-1,0 0,0 0,0 0,0-1,0-1,0 1,0-1,0 0,0 0,0-1,0 0,0-1,0 1,-1-1,0 0,1-1,-1 0,0 0,-1 0,1 0,-1-1,0 0,0 0,0-1,-1 1,1-1,-2 0,1 0,-1-1,1 1,-2 0,1-1,-1 0,0 0,0 0,-1 0,0 0,0 0,-1 0,0 0,0 0,0 0,-2-3,1 3,-1-1,-1 1,1 0,-1 0,0 0,-1 1,0-1,0 1,0 0,-1 0,1 0,-2 1,1-1,0 1,-1 0,0 1,0 0,-1 0,1 0,-1 0,0 1,0 0,0 1,0 0,0 0,-1 0,1 1,-1 0,1 0,-1 1,1 0,-1 0,1 1,-1 0,1 0,0 1,-1 0,1 0,0 1,0 0,1 0,-1 1,0-1,-4 5,8-6,0 1,0 0,1 0,-1 0,0 0,1 0,0 1,0-1,0 1,0-1,1 1,-1 0,1 0,0 0,0-1,0 1,1 0,-1 0,1 0,0 0,0 0,1 0,-1 0,1 0,0 0,0 0,0 0,0 0,1 0,-1-1,1 1,0-1,0 1,1-1,0 1,29 25,4-6</inkml:trace>
  <inkml:trace contextRef="#ctx0" brushRef="#br0" timeOffset="2708.484">3141 789,'-6'18,"-3"15,0 12,2 6,3 4,1 0,1-3,1-6,1-8,3-11,0-15,0-8</inkml:trace>
  <inkml:trace contextRef="#ctx0" brushRef="#br0" timeOffset="3212.287">2808 709,'97'15,"1"-3,-1-6,2-3,38-7,-64 3,-61 1,-8-1,0 0,-1 0,1 0,0 1,0 0,0 0,0 0,0 0,0 0,-1 1,1-1,0 1,0 0,-1 0,1 1,0-1,-1 1,1 0,-1 0,0 0,0 0,1 1,-2-1,1 1,0-1,0 1,-1 0,0 0,1 1,-1-1,0 2,-1 8,-1 0,-1 1,0-1,-1 0,0 0,-1 0,-1 0,0 0,-1 3,-4 12,-38 144,65-236,12-38,3 2,10-10,-11 55,-32 55,0 0,0 0,1-1,-1 1,0 0,0 0,1-1,-1 1,0 0,1 0,-1 0,0 0,1 0,-1 0,0 0,1-1,-1 1,0 0,1 0,-1 0,0 0,1 0,-1 1,0-1,1 0,-1 0,0 0,1 0,-1 0,0 0,1 0,-1 1,0-1,0 0,1 0,-1 0,0 1,0-1,1 0,-1 0,0 1,0-1,0 0,1 1,-1-1,0 0,0 0,0 1,0-1,0 0,0 1,0-1,1 0,-1 1,0-1,0 0,0 1,0-1,-1 0,1 1,0-1,0 0,0 1,0-1,0 1,1 28,-1-26,-1 15,-1 15,1 1,2 0,1-1,2 0,1 1,2-1,4 11,-3-20,1-1,2 0,0-1,1 0,12 15,-17-28</inkml:trace>
  <inkml:trace contextRef="#ctx0" brushRef="#br0" timeOffset="3505.612">3422 909,'12'-4,"16"-2,19 0,18-1,12-1,7-3,-2 2,-8-1,-17 2</inkml:trace>
  <inkml:trace contextRef="#ctx0" brushRef="#br0" timeOffset="3794.875">4118 669,'-25'165,"22"-144,-2 6,2 1,0 0,2-1,1 1,2 0,3 21,-4-45,0-1,0 0,1 0,-1 1,1-1,-1 0,1 0,0 0,0-1,1 1,-1 0,0-1,1 1,0-1,-1 0,1 0,0 0,0 0,0-1,0 1,1-1,-1 0,0 1,1-2,-1 1,1 0,-1-1,1 1,-1-1,1 0,2 0,111-19,12-17,-114 37,-5 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4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1,'0'7,"0"6,0 9,2 9,1 10,2 13,1 10,-2 13,0 9,-2 8,-1-12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5.4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0,'0'19,"2"12,1 10,3 10,1 5,3 6,2 7,-2 7,0 7,-1-10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7.3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0,'-3'5,"0"5,1 6,-1 8,4 8,3 5,4 8,2 8,0 6,-2 7,-2-8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8.0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1,'-2'15,"-1"13,0 8,3 8,2 2,2 5,3 3,0 1,1 3,0 3,-2 3,-2-11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9.4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0,'0'14,"0"9,0 2,0 3,0 2,0 4,0-5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147 516,'-118'495,"99"-437,13-58,6-53,40-231,-35 250,1 0,2 1,2 0,1 0,1 1,2 0,1 1,1 1,21-28,8 17,-44 41,0-1,1 1,-1-1,0 1,0-1,1 1,-1 0,0-1,1 1,-1 0,0 0,0 0,1 0,-1 0,0 1,1-1,-1 0,0 0,1 1,-1-1,0 1,0-1,0 1,1 0,-1-1,0 1,0 0,0 0,0 0,0 0,0 0,-1 0,1 0,0 0,0 0,-1 0,1 0,-1 1,1-1,-1 0,1 0,-1 1,0-1,10 28,-2 1,-1-1,-2 1,2 27,-4-30,4 38,2 0,4 0,2-1,3-1,2 0,15 25,-22-62</inkml:trace>
  <inkml:trace contextRef="#ctx0" brushRef="#br0" timeOffset="1">0 771,'3'0,"11"-3,22-4,25-7,23-5,16-1,5 2,-14 5</inkml:trace>
  <inkml:trace contextRef="#ctx0" brushRef="#br0" timeOffset="2">909 1211,'133'11,"499"-6,-529 6,-101-12,0 0,0 0,0 0,-1 0,1 0,-1-1,1 1,-1 0,1-1,-1 1,0-1,0 1,1-1,-1 0,0 1,-1-1,1 0,0 0,0 0,-1 0,1 1,-1-1,0 0,1 0,-1 0,0 0,0 0,0 0,-1 0,1 0,0 0,-1 0,1 0,-1 0,0 0,1 0,-2-1,0-11,-23-457,20 422,-14-135,6-98,-2 127,15 154,0 1,-1-1,1 1,0-1,0 0,0 1,0-1,0 1,0-1,0 1,0-1,1 1,-1-1,0 1,0-1,0 1,0-1,1 1,-1-1,0 1,1-1,-1 1,0-1,1 1,-1 0,0-1,1 1,-1-1,1 1,-1 0,1 0,-1-1,1 1,-1 0,1 0,-1 0,1-1,-1 1,1 0,-1 0,1 0,0 0,-1 0,1 0,-1 0,1 0,-1 0,1 0,-1 1,1-1,35 7,-28-5,70 15,1-3,0-4,1-3,20-3,429-16,139 9,-471 17,44-4,59 15,-111-20,-72 8,32-13,-72 16,-74-9,-8-5</inkml:trace>
  <inkml:trace contextRef="#ctx0" brushRef="#br0" timeOffset="3">4666 115,'2'2,"1"-1,-1 1,0 0,0 0,0 0,0 1,-1-1,1 0,-1 1,1-1,-1 1,0-1,0 1,0 0,0-1,0 1,-1 0,1 0,-1-1,0 1,0 1,1-2,17 249,-2-45,5 72,-11 34,-11-104,12-172,-10-36,-1 1,1-1,-1 1,1-1,-1 1,1-1,-1 1,1-1,0 0,-1 1,1-1,0 0,0 0,-1 1,1-1,0 0,-1 0,1 0,0 0,0 0,-1 0,1 0,0 0,0 0,-1 0,1 0,0-1,-1 1,1 0,0 0,-1-1,1 1,0-1,-1 1,1 0,0-1,-1 1,1-1,-1 1,1-1,-1 0,1 1,-1-1,0 1,1-2,9-9,-2-1</inkml:trace>
  <inkml:trace contextRef="#ctx0" brushRef="#br0" timeOffset="4">4826 1426,'232'11,"-114"-11,1-5,52-12,442-43,-459 40,-55 5,1 5,44 4,38-1,142 1,-199 7,-112-1,42 0,1 2,-1 2,12 4,-17-1,0-3,0-2,22-2,-71 0,91 13,-2-16,-88 1,0 1,-1-1,0 0,1 0,-1 0,0 0,0 0,0 0,0-1,0 1,0 0,-1 0,1-1,-1 1,0 0,0-1,0 1,0 0,0-1,0 1,0 0,-1-1,1 1,-1 0,0-1,1 1,-1 0,0 0,-1 0,1 0,0 0,0 0,-2-6,-33-109,6-2,4-2,6 0,-3-110,21 200,2-4,-2 1,-2 0,-1 0,-2 0,-1 1,-6-15,3-33,11 46,-7 0,5 31,1-1,-1 1,1-1,1 1,-1-1,1 0,-1 1,1-1,1 0,-1 1,1-1,-1 1,2-4,27 26,-15-11,0-1,1 0,0 0,0-2,0 0,0-1,1 0,-1-1,1-1,0 0,4-2,-11 2,275 26,202-26,-444-1,-1 3,0 0,-1 3,39 10,-49-10,1-2,0-1,0-1,0-2,13-2,18 0,243 11,-32-2,-170-8,152-8,-7-2,-47-5,262 11,-460 5,-1-1,0 1,0 0,0-1,0 1,1 0,-1 0,0 1,0-1,0 0,0 1,1-1,-1 1,0 0,0 0,0 0,0 0,0 0,-1 0,1 0,0 1,0-1,-1 1,1-1,-1 1,1-1,-1 1,0 0,0 0,0 0,0 0,0 0,0 0,0 0,0 0,-1 0,1 1,-13 87,2-40,2 176,4-50,-5 59,9 3,1-76,-1-159,0 0,0-1,0 1,0 0,1-1,-1 1,0-1,1 1,0-1,0 1,0-1,0 1,0-1,0 1,1-1,-1 0,1 0,-1 0,1 0,0 0,0 0,0 0,0-1,0 1,0-1,1 1,-1-1,0 0,1 0,-1 0,1 0,-1-1,1 1,0 0,-1-1,1 0,0 0,-1 0,1 0,0 0,302-15,-4 7,17 2,-211 21,-1-4,-104-10,-1-1,0 0,0 0,1 0,-1 0,0 0,1 0,-1 0,0 0,0-1,1 1,-1 0,0-1,0 1,0-1,0 1,1-1,-1 0,0 0,0 1,0-1,0 0,0 0,-1 0,1 0,0 0,0 0,0 0,4-11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0,'-2'7,"-1"7,-2 7,-1 6,2 6,1 7,0 8,2 10,1 8,0 7,0-9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1,'-4'13,"-2"12,3 6,3 6,7 5,5 6,0 6,-3 5,-1-7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1,'-3'16,"0"12,3 6,3 6,1 6,3 3,-1 6,2 6,-1 7,-2 5,-1 7,-2-11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 1,'-4'9,"-2"10,-2 10,-2 10,-1 10,-2 7,0 9,-1 6,1 2,1-10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28.0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40,'14'-6,"0"1,0 0,1 1,-1 1,1 0,0 1,0 1,3 0,-12 1,-1 0,1 0,-1 1,1 0,-1 0,1 0,-1 1,0 0,1 0,-1 0,0 1,0-1,-1 1,1 0,-1 1,1-1,-1 1,0 0,0 0,-1 0,1 1,-1-1,1 2,3 10,-1 0,-1 1,0-1,-1 1,-1 0,0 0,-2 0,0 1,0-1,-2 0,0 1,-1-1,-1 0,-3 9,3-3,4-23,-1 0,0 1,1-1,-1 0,0 1,1-1,-1 0,0 0,1 0,-1 1,1-1,-1 0,1 0,-1 0,0 0,1 0,-1 0,1 1,-1-1,1 0,-1 0,0-1,1 1,-1 0,1 0,-1 0,1 0,-1 0,0 0,1 0,-1-1,1 1,-1 0,0 0,1-1,-1 1,0 0,1-1,-1 1,0 0,1-1,-1 1,0 0,0-1,1 1,-1 0,0-1,0 1,0-1,0 1,0-1,0 1,1 0,-1-1,0 1,0-1,29-39,-1 0,-2-2,-2-2,10-27,-28 59,27-83,-33 95,0 0,-1 0,1 0,0 0,0 0,0 1,-1-1,1 0,0 0,0 0,-1 0,1 0,0 0,0 0,-1 0,1 0,0-1,0 1,-1 0,1 0,0 0,0 0,-1 0,1 0,0 0,0 0,0-1,-1 1,1 0,0 0,0 0,0-1,0 1,0 0,-1 0,1 0,0-1,0 1,0 0,0 0,0 0,0-1,0 1,0 0,0 0,0-1,0 1,0 0,0-1,-4 10,0 0,1 0,0 0,1 0,0 0,0 0,1 1,0 7,0-5,-1 10,1 1,0-1,2 0,1 0,1 1,0-1,2 0,1 0,-4-13,1 0,1 0,0 0,0 0,0 0,1-1,0 0,1 0,0 0,0-1,1 0,0 0,0-1,0 0,1 0,0 0,0-1,0 0,7 2,-11-5,-1-1,1 1,0-1,-1 0,1 0,0 0,-1-1,1 1,0-1,0 0,-1 0,1-1,0 1,0-1,-1 1,1-1,0 0,-1-1,1 1,-1-1,2 0,11-11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0,'0'18,"0"13,0 9,0 3,0 2,0 2,0 2,0 4,0 3,0 0,0 2,0-8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1,'0'11,"0"6,0 3,0 0,0 1,0-1,0 1,0 4,0 7,0 4,0 5,0 5,0 4,0-7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1,'0'14,"0"11,2 5,1 4,0 1,-1 3,0-2,-1-1,-1-3,0-2,0 1,0-1,0 2,-2-1,-1-4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0,'0'19,"-3"16,1 15,-1 9,0 7,4 3,5 4,7 0,3 2,-1-12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0,'0'18,"0"13,0 8,0 6,0 5,2 5,1 5,0 8,-1 6,-5 6,-2-10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1,'0'16,"0"10,0 9,0 8,0 6,0 4,0 4,0 3,0 6,0 3,0 1,0-12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 1,'-4'20,"-2"14,0 8,-1 4,1 3,1-1,-1 2,1 3,-1 4,-2 3,0 6,2-8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0,'-2'16,"-1"10,2 7,2 5,0 5,0 7,1 8,-2 8,1-7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0 236,'0'0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1,'0'7,"0"6,0 9,2 9,1 10,2 13,1 10,-2 13,0 9,-2 8,-1-12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18.11.2024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18.11.2024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18.11.2024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18.11.2024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18.11.2024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18.11.2024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18.11.2024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18.11.2024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18.11.2024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18.11.2024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18.11.2024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18.11.2024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18.11.2024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7.png"/><Relationship Id="rId18" Type="http://schemas.openxmlformats.org/officeDocument/2006/relationships/customXml" Target="../ink/ink185.xml"/><Relationship Id="rId26" Type="http://schemas.openxmlformats.org/officeDocument/2006/relationships/customXml" Target="../ink/ink189.xml"/><Relationship Id="rId39" Type="http://schemas.openxmlformats.org/officeDocument/2006/relationships/image" Target="../media/image190.png"/><Relationship Id="rId21" Type="http://schemas.openxmlformats.org/officeDocument/2006/relationships/image" Target="../media/image181.png"/><Relationship Id="rId34" Type="http://schemas.openxmlformats.org/officeDocument/2006/relationships/customXml" Target="../ink/ink193.xml"/><Relationship Id="rId42" Type="http://schemas.openxmlformats.org/officeDocument/2006/relationships/customXml" Target="../ink/ink197.xml"/><Relationship Id="rId47" Type="http://schemas.openxmlformats.org/officeDocument/2006/relationships/image" Target="../media/image194.png"/><Relationship Id="rId7" Type="http://schemas.openxmlformats.org/officeDocument/2006/relationships/image" Target="../media/image174.png"/><Relationship Id="rId2" Type="http://schemas.openxmlformats.org/officeDocument/2006/relationships/customXml" Target="../ink/ink177.xml"/><Relationship Id="rId16" Type="http://schemas.openxmlformats.org/officeDocument/2006/relationships/customXml" Target="../ink/ink184.xml"/><Relationship Id="rId29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9.xml"/><Relationship Id="rId11" Type="http://schemas.openxmlformats.org/officeDocument/2006/relationships/image" Target="../media/image176.png"/><Relationship Id="rId24" Type="http://schemas.openxmlformats.org/officeDocument/2006/relationships/customXml" Target="../ink/ink188.xml"/><Relationship Id="rId32" Type="http://schemas.openxmlformats.org/officeDocument/2006/relationships/customXml" Target="../ink/ink192.xml"/><Relationship Id="rId37" Type="http://schemas.openxmlformats.org/officeDocument/2006/relationships/image" Target="../media/image189.png"/><Relationship Id="rId40" Type="http://schemas.openxmlformats.org/officeDocument/2006/relationships/customXml" Target="../ink/ink196.xml"/><Relationship Id="rId45" Type="http://schemas.openxmlformats.org/officeDocument/2006/relationships/image" Target="../media/image193.png"/><Relationship Id="rId5" Type="http://schemas.openxmlformats.org/officeDocument/2006/relationships/image" Target="../media/image173.png"/><Relationship Id="rId15" Type="http://schemas.openxmlformats.org/officeDocument/2006/relationships/image" Target="../media/image178.png"/><Relationship Id="rId23" Type="http://schemas.openxmlformats.org/officeDocument/2006/relationships/image" Target="../media/image182.png"/><Relationship Id="rId28" Type="http://schemas.openxmlformats.org/officeDocument/2006/relationships/customXml" Target="../ink/ink190.xml"/><Relationship Id="rId36" Type="http://schemas.openxmlformats.org/officeDocument/2006/relationships/customXml" Target="../ink/ink194.xml"/><Relationship Id="rId10" Type="http://schemas.openxmlformats.org/officeDocument/2006/relationships/customXml" Target="../ink/ink181.xml"/><Relationship Id="rId19" Type="http://schemas.openxmlformats.org/officeDocument/2006/relationships/image" Target="../media/image180.png"/><Relationship Id="rId31" Type="http://schemas.openxmlformats.org/officeDocument/2006/relationships/image" Target="../media/image186.png"/><Relationship Id="rId44" Type="http://schemas.openxmlformats.org/officeDocument/2006/relationships/customXml" Target="../ink/ink198.xml"/><Relationship Id="rId4" Type="http://schemas.openxmlformats.org/officeDocument/2006/relationships/customXml" Target="../ink/ink178.xml"/><Relationship Id="rId9" Type="http://schemas.openxmlformats.org/officeDocument/2006/relationships/image" Target="../media/image175.png"/><Relationship Id="rId14" Type="http://schemas.openxmlformats.org/officeDocument/2006/relationships/customXml" Target="../ink/ink183.xml"/><Relationship Id="rId22" Type="http://schemas.openxmlformats.org/officeDocument/2006/relationships/customXml" Target="../ink/ink187.xml"/><Relationship Id="rId27" Type="http://schemas.openxmlformats.org/officeDocument/2006/relationships/image" Target="../media/image184.png"/><Relationship Id="rId30" Type="http://schemas.openxmlformats.org/officeDocument/2006/relationships/customXml" Target="../ink/ink191.xml"/><Relationship Id="rId35" Type="http://schemas.openxmlformats.org/officeDocument/2006/relationships/image" Target="../media/image188.png"/><Relationship Id="rId43" Type="http://schemas.openxmlformats.org/officeDocument/2006/relationships/image" Target="../media/image192.png"/><Relationship Id="rId8" Type="http://schemas.openxmlformats.org/officeDocument/2006/relationships/customXml" Target="../ink/ink180.xml"/><Relationship Id="rId3" Type="http://schemas.openxmlformats.org/officeDocument/2006/relationships/image" Target="../media/image172.png"/><Relationship Id="rId12" Type="http://schemas.openxmlformats.org/officeDocument/2006/relationships/customXml" Target="../ink/ink182.xml"/><Relationship Id="rId17" Type="http://schemas.openxmlformats.org/officeDocument/2006/relationships/image" Target="../media/image179.png"/><Relationship Id="rId25" Type="http://schemas.openxmlformats.org/officeDocument/2006/relationships/image" Target="../media/image183.png"/><Relationship Id="rId33" Type="http://schemas.openxmlformats.org/officeDocument/2006/relationships/image" Target="../media/image187.png"/><Relationship Id="rId38" Type="http://schemas.openxmlformats.org/officeDocument/2006/relationships/customXml" Target="../ink/ink195.xml"/><Relationship Id="rId46" Type="http://schemas.openxmlformats.org/officeDocument/2006/relationships/customXml" Target="../ink/ink199.xml"/><Relationship Id="rId20" Type="http://schemas.openxmlformats.org/officeDocument/2006/relationships/customXml" Target="../ink/ink186.xml"/><Relationship Id="rId41" Type="http://schemas.openxmlformats.org/officeDocument/2006/relationships/image" Target="../media/image1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3.xml"/><Relationship Id="rId13" Type="http://schemas.openxmlformats.org/officeDocument/2006/relationships/image" Target="../media/image177.png"/><Relationship Id="rId18" Type="http://schemas.openxmlformats.org/officeDocument/2006/relationships/customXml" Target="../ink/ink208.xml"/><Relationship Id="rId26" Type="http://schemas.openxmlformats.org/officeDocument/2006/relationships/customXml" Target="../ink/ink212.xml"/><Relationship Id="rId3" Type="http://schemas.openxmlformats.org/officeDocument/2006/relationships/image" Target="../media/image172.png"/><Relationship Id="rId21" Type="http://schemas.openxmlformats.org/officeDocument/2006/relationships/image" Target="../media/image181.png"/><Relationship Id="rId7" Type="http://schemas.openxmlformats.org/officeDocument/2006/relationships/image" Target="../media/image174.png"/><Relationship Id="rId12" Type="http://schemas.openxmlformats.org/officeDocument/2006/relationships/customXml" Target="../ink/ink205.xml"/><Relationship Id="rId17" Type="http://schemas.openxmlformats.org/officeDocument/2006/relationships/image" Target="../media/image179.png"/><Relationship Id="rId25" Type="http://schemas.openxmlformats.org/officeDocument/2006/relationships/image" Target="../media/image183.png"/><Relationship Id="rId2" Type="http://schemas.openxmlformats.org/officeDocument/2006/relationships/customXml" Target="../ink/ink200.xml"/><Relationship Id="rId16" Type="http://schemas.openxmlformats.org/officeDocument/2006/relationships/customXml" Target="../ink/ink207.xml"/><Relationship Id="rId20" Type="http://schemas.openxmlformats.org/officeDocument/2006/relationships/customXml" Target="../ink/ink209.xml"/><Relationship Id="rId29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2.xml"/><Relationship Id="rId11" Type="http://schemas.openxmlformats.org/officeDocument/2006/relationships/image" Target="../media/image176.png"/><Relationship Id="rId24" Type="http://schemas.openxmlformats.org/officeDocument/2006/relationships/customXml" Target="../ink/ink211.xml"/><Relationship Id="rId5" Type="http://schemas.openxmlformats.org/officeDocument/2006/relationships/image" Target="../media/image173.png"/><Relationship Id="rId15" Type="http://schemas.openxmlformats.org/officeDocument/2006/relationships/image" Target="../media/image178.png"/><Relationship Id="rId23" Type="http://schemas.openxmlformats.org/officeDocument/2006/relationships/image" Target="../media/image182.png"/><Relationship Id="rId28" Type="http://schemas.openxmlformats.org/officeDocument/2006/relationships/customXml" Target="../ink/ink213.xml"/><Relationship Id="rId10" Type="http://schemas.openxmlformats.org/officeDocument/2006/relationships/customXml" Target="../ink/ink204.xml"/><Relationship Id="rId19" Type="http://schemas.openxmlformats.org/officeDocument/2006/relationships/image" Target="../media/image180.png"/><Relationship Id="rId31" Type="http://schemas.openxmlformats.org/officeDocument/2006/relationships/image" Target="../media/image197.png"/><Relationship Id="rId4" Type="http://schemas.openxmlformats.org/officeDocument/2006/relationships/customXml" Target="../ink/ink201.xml"/><Relationship Id="rId9" Type="http://schemas.openxmlformats.org/officeDocument/2006/relationships/image" Target="../media/image175.png"/><Relationship Id="rId14" Type="http://schemas.openxmlformats.org/officeDocument/2006/relationships/customXml" Target="../ink/ink206.xml"/><Relationship Id="rId22" Type="http://schemas.openxmlformats.org/officeDocument/2006/relationships/customXml" Target="../ink/ink210.xml"/><Relationship Id="rId27" Type="http://schemas.openxmlformats.org/officeDocument/2006/relationships/image" Target="../media/image195.png"/><Relationship Id="rId30" Type="http://schemas.openxmlformats.org/officeDocument/2006/relationships/customXml" Target="../ink/ink2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customXml" Target="../ink/ink21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8.xml"/><Relationship Id="rId13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2.png"/><Relationship Id="rId12" Type="http://schemas.openxmlformats.org/officeDocument/2006/relationships/customXml" Target="../ink/ink220.xml"/><Relationship Id="rId17" Type="http://schemas.openxmlformats.org/officeDocument/2006/relationships/image" Target="../media/image207.png"/><Relationship Id="rId2" Type="http://schemas.openxmlformats.org/officeDocument/2006/relationships/image" Target="../media/image199.png"/><Relationship Id="rId16" Type="http://schemas.openxmlformats.org/officeDocument/2006/relationships/customXml" Target="../ink/ink2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7.xml"/><Relationship Id="rId11" Type="http://schemas.openxmlformats.org/officeDocument/2006/relationships/image" Target="../media/image204.png"/><Relationship Id="rId5" Type="http://schemas.openxmlformats.org/officeDocument/2006/relationships/image" Target="../media/image201.png"/><Relationship Id="rId15" Type="http://schemas.openxmlformats.org/officeDocument/2006/relationships/image" Target="../media/image206.png"/><Relationship Id="rId10" Type="http://schemas.openxmlformats.org/officeDocument/2006/relationships/customXml" Target="../ink/ink219.xml"/><Relationship Id="rId4" Type="http://schemas.openxmlformats.org/officeDocument/2006/relationships/customXml" Target="../ink/ink216.xml"/><Relationship Id="rId9" Type="http://schemas.openxmlformats.org/officeDocument/2006/relationships/image" Target="../media/image203.png"/><Relationship Id="rId14" Type="http://schemas.openxmlformats.org/officeDocument/2006/relationships/customXml" Target="../ink/ink2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9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4.xml"/><Relationship Id="rId21" Type="http://schemas.openxmlformats.org/officeDocument/2006/relationships/image" Target="../media/image218.png"/><Relationship Id="rId42" Type="http://schemas.openxmlformats.org/officeDocument/2006/relationships/customXml" Target="../ink/ink242.xml"/><Relationship Id="rId47" Type="http://schemas.openxmlformats.org/officeDocument/2006/relationships/image" Target="../media/image231.png"/><Relationship Id="rId63" Type="http://schemas.openxmlformats.org/officeDocument/2006/relationships/image" Target="../media/image239.png"/><Relationship Id="rId68" Type="http://schemas.openxmlformats.org/officeDocument/2006/relationships/customXml" Target="../ink/ink255.xml"/><Relationship Id="rId84" Type="http://schemas.openxmlformats.org/officeDocument/2006/relationships/customXml" Target="../ink/ink263.xml"/><Relationship Id="rId89" Type="http://schemas.openxmlformats.org/officeDocument/2006/relationships/image" Target="../media/image252.png"/><Relationship Id="rId16" Type="http://schemas.openxmlformats.org/officeDocument/2006/relationships/customXml" Target="../ink/ink229.xml"/><Relationship Id="rId107" Type="http://schemas.openxmlformats.org/officeDocument/2006/relationships/image" Target="../media/image261.png"/><Relationship Id="rId11" Type="http://schemas.openxmlformats.org/officeDocument/2006/relationships/image" Target="../media/image213.png"/><Relationship Id="rId32" Type="http://schemas.openxmlformats.org/officeDocument/2006/relationships/customXml" Target="../ink/ink237.xml"/><Relationship Id="rId37" Type="http://schemas.openxmlformats.org/officeDocument/2006/relationships/image" Target="../media/image226.png"/><Relationship Id="rId53" Type="http://schemas.openxmlformats.org/officeDocument/2006/relationships/image" Target="../media/image234.png"/><Relationship Id="rId58" Type="http://schemas.openxmlformats.org/officeDocument/2006/relationships/customXml" Target="../ink/ink250.xml"/><Relationship Id="rId74" Type="http://schemas.openxmlformats.org/officeDocument/2006/relationships/customXml" Target="../ink/ink258.xml"/><Relationship Id="rId79" Type="http://schemas.openxmlformats.org/officeDocument/2006/relationships/image" Target="../media/image247.png"/><Relationship Id="rId102" Type="http://schemas.openxmlformats.org/officeDocument/2006/relationships/customXml" Target="../ink/ink272.xml"/><Relationship Id="rId5" Type="http://schemas.openxmlformats.org/officeDocument/2006/relationships/image" Target="../media/image210.png"/><Relationship Id="rId90" Type="http://schemas.openxmlformats.org/officeDocument/2006/relationships/customXml" Target="../ink/ink266.xml"/><Relationship Id="rId95" Type="http://schemas.openxmlformats.org/officeDocument/2006/relationships/image" Target="../media/image255.png"/><Relationship Id="rId22" Type="http://schemas.openxmlformats.org/officeDocument/2006/relationships/customXml" Target="../ink/ink232.xml"/><Relationship Id="rId27" Type="http://schemas.openxmlformats.org/officeDocument/2006/relationships/image" Target="../media/image221.png"/><Relationship Id="rId43" Type="http://schemas.openxmlformats.org/officeDocument/2006/relationships/image" Target="../media/image229.png"/><Relationship Id="rId48" Type="http://schemas.openxmlformats.org/officeDocument/2006/relationships/customXml" Target="../ink/ink245.xml"/><Relationship Id="rId64" Type="http://schemas.openxmlformats.org/officeDocument/2006/relationships/customXml" Target="../ink/ink253.xml"/><Relationship Id="rId69" Type="http://schemas.openxmlformats.org/officeDocument/2006/relationships/image" Target="../media/image242.png"/><Relationship Id="rId80" Type="http://schemas.openxmlformats.org/officeDocument/2006/relationships/customXml" Target="../ink/ink261.xml"/><Relationship Id="rId85" Type="http://schemas.openxmlformats.org/officeDocument/2006/relationships/image" Target="../media/image250.png"/><Relationship Id="rId12" Type="http://schemas.openxmlformats.org/officeDocument/2006/relationships/customXml" Target="../ink/ink227.xml"/><Relationship Id="rId17" Type="http://schemas.openxmlformats.org/officeDocument/2006/relationships/image" Target="../media/image216.png"/><Relationship Id="rId33" Type="http://schemas.openxmlformats.org/officeDocument/2006/relationships/image" Target="../media/image224.png"/><Relationship Id="rId38" Type="http://schemas.openxmlformats.org/officeDocument/2006/relationships/customXml" Target="../ink/ink240.xml"/><Relationship Id="rId59" Type="http://schemas.openxmlformats.org/officeDocument/2006/relationships/image" Target="../media/image237.png"/><Relationship Id="rId103" Type="http://schemas.openxmlformats.org/officeDocument/2006/relationships/image" Target="../media/image259.png"/><Relationship Id="rId108" Type="http://schemas.openxmlformats.org/officeDocument/2006/relationships/customXml" Target="../ink/ink275.xml"/><Relationship Id="rId54" Type="http://schemas.openxmlformats.org/officeDocument/2006/relationships/customXml" Target="../ink/ink248.xml"/><Relationship Id="rId70" Type="http://schemas.openxmlformats.org/officeDocument/2006/relationships/customXml" Target="../ink/ink256.xml"/><Relationship Id="rId75" Type="http://schemas.openxmlformats.org/officeDocument/2006/relationships/image" Target="../media/image245.png"/><Relationship Id="rId91" Type="http://schemas.openxmlformats.org/officeDocument/2006/relationships/image" Target="../media/image253.png"/><Relationship Id="rId96" Type="http://schemas.openxmlformats.org/officeDocument/2006/relationships/customXml" Target="../ink/ink2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4.xml"/><Relationship Id="rId15" Type="http://schemas.openxmlformats.org/officeDocument/2006/relationships/image" Target="../media/image215.png"/><Relationship Id="rId23" Type="http://schemas.openxmlformats.org/officeDocument/2006/relationships/image" Target="../media/image219.png"/><Relationship Id="rId28" Type="http://schemas.openxmlformats.org/officeDocument/2006/relationships/customXml" Target="../ink/ink235.xml"/><Relationship Id="rId36" Type="http://schemas.openxmlformats.org/officeDocument/2006/relationships/customXml" Target="../ink/ink239.xml"/><Relationship Id="rId49" Type="http://schemas.openxmlformats.org/officeDocument/2006/relationships/image" Target="../media/image232.png"/><Relationship Id="rId57" Type="http://schemas.openxmlformats.org/officeDocument/2006/relationships/image" Target="../media/image236.png"/><Relationship Id="rId106" Type="http://schemas.openxmlformats.org/officeDocument/2006/relationships/customXml" Target="../ink/ink274.xml"/><Relationship Id="rId10" Type="http://schemas.openxmlformats.org/officeDocument/2006/relationships/customXml" Target="../ink/ink226.xml"/><Relationship Id="rId31" Type="http://schemas.openxmlformats.org/officeDocument/2006/relationships/image" Target="../media/image223.png"/><Relationship Id="rId44" Type="http://schemas.openxmlformats.org/officeDocument/2006/relationships/customXml" Target="../ink/ink243.xml"/><Relationship Id="rId52" Type="http://schemas.openxmlformats.org/officeDocument/2006/relationships/customXml" Target="../ink/ink247.xml"/><Relationship Id="rId60" Type="http://schemas.openxmlformats.org/officeDocument/2006/relationships/customXml" Target="../ink/ink251.xml"/><Relationship Id="rId65" Type="http://schemas.openxmlformats.org/officeDocument/2006/relationships/image" Target="../media/image240.png"/><Relationship Id="rId73" Type="http://schemas.openxmlformats.org/officeDocument/2006/relationships/image" Target="../media/image244.png"/><Relationship Id="rId78" Type="http://schemas.openxmlformats.org/officeDocument/2006/relationships/customXml" Target="../ink/ink260.xml"/><Relationship Id="rId81" Type="http://schemas.openxmlformats.org/officeDocument/2006/relationships/image" Target="../media/image248.png"/><Relationship Id="rId86" Type="http://schemas.openxmlformats.org/officeDocument/2006/relationships/customXml" Target="../ink/ink264.xml"/><Relationship Id="rId94" Type="http://schemas.openxmlformats.org/officeDocument/2006/relationships/customXml" Target="../ink/ink268.xml"/><Relationship Id="rId99" Type="http://schemas.openxmlformats.org/officeDocument/2006/relationships/image" Target="../media/image257.png"/><Relationship Id="rId101" Type="http://schemas.openxmlformats.org/officeDocument/2006/relationships/image" Target="../media/image258.png"/><Relationship Id="rId4" Type="http://schemas.openxmlformats.org/officeDocument/2006/relationships/customXml" Target="../ink/ink223.xml"/><Relationship Id="rId9" Type="http://schemas.openxmlformats.org/officeDocument/2006/relationships/image" Target="../media/image212.png"/><Relationship Id="rId13" Type="http://schemas.openxmlformats.org/officeDocument/2006/relationships/image" Target="../media/image214.png"/><Relationship Id="rId18" Type="http://schemas.openxmlformats.org/officeDocument/2006/relationships/customXml" Target="../ink/ink230.xml"/><Relationship Id="rId39" Type="http://schemas.openxmlformats.org/officeDocument/2006/relationships/image" Target="../media/image227.png"/><Relationship Id="rId109" Type="http://schemas.openxmlformats.org/officeDocument/2006/relationships/image" Target="../media/image262.png"/><Relationship Id="rId34" Type="http://schemas.openxmlformats.org/officeDocument/2006/relationships/customXml" Target="../ink/ink238.xml"/><Relationship Id="rId50" Type="http://schemas.openxmlformats.org/officeDocument/2006/relationships/customXml" Target="../ink/ink246.xml"/><Relationship Id="rId55" Type="http://schemas.openxmlformats.org/officeDocument/2006/relationships/image" Target="../media/image235.png"/><Relationship Id="rId76" Type="http://schemas.openxmlformats.org/officeDocument/2006/relationships/customXml" Target="../ink/ink259.xml"/><Relationship Id="rId97" Type="http://schemas.openxmlformats.org/officeDocument/2006/relationships/image" Target="../media/image256.png"/><Relationship Id="rId104" Type="http://schemas.openxmlformats.org/officeDocument/2006/relationships/customXml" Target="../ink/ink273.xml"/><Relationship Id="rId7" Type="http://schemas.openxmlformats.org/officeDocument/2006/relationships/image" Target="../media/image211.png"/><Relationship Id="rId71" Type="http://schemas.openxmlformats.org/officeDocument/2006/relationships/image" Target="../media/image243.png"/><Relationship Id="rId92" Type="http://schemas.openxmlformats.org/officeDocument/2006/relationships/customXml" Target="../ink/ink267.xml"/><Relationship Id="rId2" Type="http://schemas.openxmlformats.org/officeDocument/2006/relationships/image" Target="../media/image199.png"/><Relationship Id="rId29" Type="http://schemas.openxmlformats.org/officeDocument/2006/relationships/image" Target="../media/image222.png"/><Relationship Id="rId24" Type="http://schemas.openxmlformats.org/officeDocument/2006/relationships/customXml" Target="../ink/ink233.xml"/><Relationship Id="rId40" Type="http://schemas.openxmlformats.org/officeDocument/2006/relationships/customXml" Target="../ink/ink241.xml"/><Relationship Id="rId45" Type="http://schemas.openxmlformats.org/officeDocument/2006/relationships/image" Target="../media/image230.png"/><Relationship Id="rId66" Type="http://schemas.openxmlformats.org/officeDocument/2006/relationships/customXml" Target="../ink/ink254.xml"/><Relationship Id="rId87" Type="http://schemas.openxmlformats.org/officeDocument/2006/relationships/image" Target="../media/image251.png"/><Relationship Id="rId61" Type="http://schemas.openxmlformats.org/officeDocument/2006/relationships/image" Target="../media/image238.png"/><Relationship Id="rId82" Type="http://schemas.openxmlformats.org/officeDocument/2006/relationships/customXml" Target="../ink/ink262.xml"/><Relationship Id="rId19" Type="http://schemas.openxmlformats.org/officeDocument/2006/relationships/image" Target="../media/image217.png"/><Relationship Id="rId14" Type="http://schemas.openxmlformats.org/officeDocument/2006/relationships/customXml" Target="../ink/ink228.xml"/><Relationship Id="rId30" Type="http://schemas.openxmlformats.org/officeDocument/2006/relationships/customXml" Target="../ink/ink236.xml"/><Relationship Id="rId35" Type="http://schemas.openxmlformats.org/officeDocument/2006/relationships/image" Target="../media/image225.png"/><Relationship Id="rId56" Type="http://schemas.openxmlformats.org/officeDocument/2006/relationships/customXml" Target="../ink/ink249.xml"/><Relationship Id="rId77" Type="http://schemas.openxmlformats.org/officeDocument/2006/relationships/image" Target="../media/image246.png"/><Relationship Id="rId100" Type="http://schemas.openxmlformats.org/officeDocument/2006/relationships/customXml" Target="../ink/ink271.xml"/><Relationship Id="rId105" Type="http://schemas.openxmlformats.org/officeDocument/2006/relationships/image" Target="../media/image260.png"/><Relationship Id="rId8" Type="http://schemas.openxmlformats.org/officeDocument/2006/relationships/customXml" Target="../ink/ink225.xml"/><Relationship Id="rId51" Type="http://schemas.openxmlformats.org/officeDocument/2006/relationships/image" Target="../media/image233.png"/><Relationship Id="rId72" Type="http://schemas.openxmlformats.org/officeDocument/2006/relationships/customXml" Target="../ink/ink257.xml"/><Relationship Id="rId93" Type="http://schemas.openxmlformats.org/officeDocument/2006/relationships/image" Target="../media/image254.png"/><Relationship Id="rId98" Type="http://schemas.openxmlformats.org/officeDocument/2006/relationships/customXml" Target="../ink/ink270.xml"/><Relationship Id="rId3" Type="http://schemas.openxmlformats.org/officeDocument/2006/relationships/image" Target="../media/image209.png"/><Relationship Id="rId25" Type="http://schemas.openxmlformats.org/officeDocument/2006/relationships/image" Target="../media/image220.png"/><Relationship Id="rId46" Type="http://schemas.openxmlformats.org/officeDocument/2006/relationships/customXml" Target="../ink/ink244.xml"/><Relationship Id="rId67" Type="http://schemas.openxmlformats.org/officeDocument/2006/relationships/image" Target="../media/image241.png"/><Relationship Id="rId20" Type="http://schemas.openxmlformats.org/officeDocument/2006/relationships/customXml" Target="../ink/ink231.xml"/><Relationship Id="rId41" Type="http://schemas.openxmlformats.org/officeDocument/2006/relationships/image" Target="../media/image228.png"/><Relationship Id="rId62" Type="http://schemas.openxmlformats.org/officeDocument/2006/relationships/customXml" Target="../ink/ink252.xml"/><Relationship Id="rId83" Type="http://schemas.openxmlformats.org/officeDocument/2006/relationships/image" Target="../media/image249.png"/><Relationship Id="rId88" Type="http://schemas.openxmlformats.org/officeDocument/2006/relationships/customXml" Target="../ink/ink265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4.png"/><Relationship Id="rId21" Type="http://schemas.openxmlformats.org/officeDocument/2006/relationships/customXml" Target="../ink/ink285.xml"/><Relationship Id="rId42" Type="http://schemas.openxmlformats.org/officeDocument/2006/relationships/image" Target="../media/image282.png"/><Relationship Id="rId47" Type="http://schemas.openxmlformats.org/officeDocument/2006/relationships/customXml" Target="../ink/ink298.xml"/><Relationship Id="rId63" Type="http://schemas.openxmlformats.org/officeDocument/2006/relationships/customXml" Target="../ink/ink306.xml"/><Relationship Id="rId68" Type="http://schemas.openxmlformats.org/officeDocument/2006/relationships/image" Target="../media/image295.png"/><Relationship Id="rId84" Type="http://schemas.openxmlformats.org/officeDocument/2006/relationships/image" Target="../media/image303.png"/><Relationship Id="rId89" Type="http://schemas.openxmlformats.org/officeDocument/2006/relationships/customXml" Target="../ink/ink319.xml"/><Relationship Id="rId16" Type="http://schemas.openxmlformats.org/officeDocument/2006/relationships/image" Target="../media/image269.png"/><Relationship Id="rId107" Type="http://schemas.openxmlformats.org/officeDocument/2006/relationships/customXml" Target="../ink/ink328.xml"/><Relationship Id="rId11" Type="http://schemas.openxmlformats.org/officeDocument/2006/relationships/customXml" Target="../ink/ink280.xml"/><Relationship Id="rId32" Type="http://schemas.openxmlformats.org/officeDocument/2006/relationships/image" Target="../media/image277.png"/><Relationship Id="rId37" Type="http://schemas.openxmlformats.org/officeDocument/2006/relationships/customXml" Target="../ink/ink293.xml"/><Relationship Id="rId53" Type="http://schemas.openxmlformats.org/officeDocument/2006/relationships/customXml" Target="../ink/ink301.xml"/><Relationship Id="rId58" Type="http://schemas.openxmlformats.org/officeDocument/2006/relationships/image" Target="../media/image290.png"/><Relationship Id="rId74" Type="http://schemas.openxmlformats.org/officeDocument/2006/relationships/image" Target="../media/image298.png"/><Relationship Id="rId79" Type="http://schemas.openxmlformats.org/officeDocument/2006/relationships/customXml" Target="../ink/ink314.xml"/><Relationship Id="rId102" Type="http://schemas.openxmlformats.org/officeDocument/2006/relationships/image" Target="../media/image312.png"/><Relationship Id="rId5" Type="http://schemas.openxmlformats.org/officeDocument/2006/relationships/customXml" Target="../ink/ink277.xml"/><Relationship Id="rId90" Type="http://schemas.openxmlformats.org/officeDocument/2006/relationships/image" Target="../media/image306.png"/><Relationship Id="rId95" Type="http://schemas.openxmlformats.org/officeDocument/2006/relationships/customXml" Target="../ink/ink322.xml"/><Relationship Id="rId22" Type="http://schemas.openxmlformats.org/officeDocument/2006/relationships/image" Target="../media/image272.png"/><Relationship Id="rId27" Type="http://schemas.openxmlformats.org/officeDocument/2006/relationships/customXml" Target="../ink/ink288.xml"/><Relationship Id="rId43" Type="http://schemas.openxmlformats.org/officeDocument/2006/relationships/customXml" Target="../ink/ink296.xml"/><Relationship Id="rId48" Type="http://schemas.openxmlformats.org/officeDocument/2006/relationships/image" Target="../media/image285.png"/><Relationship Id="rId64" Type="http://schemas.openxmlformats.org/officeDocument/2006/relationships/image" Target="../media/image293.png"/><Relationship Id="rId69" Type="http://schemas.openxmlformats.org/officeDocument/2006/relationships/customXml" Target="../ink/ink309.xml"/><Relationship Id="rId80" Type="http://schemas.openxmlformats.org/officeDocument/2006/relationships/image" Target="../media/image301.png"/><Relationship Id="rId85" Type="http://schemas.openxmlformats.org/officeDocument/2006/relationships/customXml" Target="../ink/ink317.xml"/><Relationship Id="rId12" Type="http://schemas.openxmlformats.org/officeDocument/2006/relationships/image" Target="../media/image267.png"/><Relationship Id="rId17" Type="http://schemas.openxmlformats.org/officeDocument/2006/relationships/customXml" Target="../ink/ink283.xml"/><Relationship Id="rId33" Type="http://schemas.openxmlformats.org/officeDocument/2006/relationships/customXml" Target="../ink/ink291.xml"/><Relationship Id="rId38" Type="http://schemas.openxmlformats.org/officeDocument/2006/relationships/image" Target="../media/image280.png"/><Relationship Id="rId59" Type="http://schemas.openxmlformats.org/officeDocument/2006/relationships/customXml" Target="../ink/ink304.xml"/><Relationship Id="rId103" Type="http://schemas.openxmlformats.org/officeDocument/2006/relationships/customXml" Target="../ink/ink326.xml"/><Relationship Id="rId108" Type="http://schemas.openxmlformats.org/officeDocument/2006/relationships/image" Target="../media/image315.png"/><Relationship Id="rId20" Type="http://schemas.openxmlformats.org/officeDocument/2006/relationships/image" Target="../media/image271.png"/><Relationship Id="rId41" Type="http://schemas.openxmlformats.org/officeDocument/2006/relationships/customXml" Target="../ink/ink295.xml"/><Relationship Id="rId54" Type="http://schemas.openxmlformats.org/officeDocument/2006/relationships/image" Target="../media/image288.png"/><Relationship Id="rId62" Type="http://schemas.openxmlformats.org/officeDocument/2006/relationships/image" Target="../media/image292.png"/><Relationship Id="rId70" Type="http://schemas.openxmlformats.org/officeDocument/2006/relationships/image" Target="../media/image296.png"/><Relationship Id="rId75" Type="http://schemas.openxmlformats.org/officeDocument/2006/relationships/customXml" Target="../ink/ink312.xml"/><Relationship Id="rId83" Type="http://schemas.openxmlformats.org/officeDocument/2006/relationships/customXml" Target="../ink/ink316.xml"/><Relationship Id="rId88" Type="http://schemas.openxmlformats.org/officeDocument/2006/relationships/image" Target="../media/image305.png"/><Relationship Id="rId91" Type="http://schemas.openxmlformats.org/officeDocument/2006/relationships/customXml" Target="../ink/ink320.xml"/><Relationship Id="rId96" Type="http://schemas.openxmlformats.org/officeDocument/2006/relationships/image" Target="../media/image3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4.png"/><Relationship Id="rId15" Type="http://schemas.openxmlformats.org/officeDocument/2006/relationships/customXml" Target="../ink/ink282.xml"/><Relationship Id="rId23" Type="http://schemas.openxmlformats.org/officeDocument/2006/relationships/customXml" Target="../ink/ink286.xml"/><Relationship Id="rId28" Type="http://schemas.openxmlformats.org/officeDocument/2006/relationships/image" Target="../media/image275.png"/><Relationship Id="rId36" Type="http://schemas.openxmlformats.org/officeDocument/2006/relationships/image" Target="../media/image279.png"/><Relationship Id="rId49" Type="http://schemas.openxmlformats.org/officeDocument/2006/relationships/customXml" Target="../ink/ink299.xml"/><Relationship Id="rId57" Type="http://schemas.openxmlformats.org/officeDocument/2006/relationships/customXml" Target="../ink/ink303.xml"/><Relationship Id="rId106" Type="http://schemas.openxmlformats.org/officeDocument/2006/relationships/image" Target="../media/image314.png"/><Relationship Id="rId10" Type="http://schemas.openxmlformats.org/officeDocument/2006/relationships/image" Target="../media/image266.png"/><Relationship Id="rId31" Type="http://schemas.openxmlformats.org/officeDocument/2006/relationships/customXml" Target="../ink/ink290.xml"/><Relationship Id="rId44" Type="http://schemas.openxmlformats.org/officeDocument/2006/relationships/image" Target="../media/image283.png"/><Relationship Id="rId52" Type="http://schemas.openxmlformats.org/officeDocument/2006/relationships/image" Target="../media/image287.png"/><Relationship Id="rId60" Type="http://schemas.openxmlformats.org/officeDocument/2006/relationships/image" Target="../media/image291.png"/><Relationship Id="rId65" Type="http://schemas.openxmlformats.org/officeDocument/2006/relationships/customXml" Target="../ink/ink307.xml"/><Relationship Id="rId73" Type="http://schemas.openxmlformats.org/officeDocument/2006/relationships/customXml" Target="../ink/ink311.xml"/><Relationship Id="rId78" Type="http://schemas.openxmlformats.org/officeDocument/2006/relationships/image" Target="../media/image300.png"/><Relationship Id="rId81" Type="http://schemas.openxmlformats.org/officeDocument/2006/relationships/customXml" Target="../ink/ink315.xml"/><Relationship Id="rId86" Type="http://schemas.openxmlformats.org/officeDocument/2006/relationships/image" Target="../media/image304.png"/><Relationship Id="rId94" Type="http://schemas.openxmlformats.org/officeDocument/2006/relationships/image" Target="../media/image308.png"/><Relationship Id="rId99" Type="http://schemas.openxmlformats.org/officeDocument/2006/relationships/customXml" Target="../ink/ink324.xml"/><Relationship Id="rId101" Type="http://schemas.openxmlformats.org/officeDocument/2006/relationships/customXml" Target="../ink/ink325.xml"/><Relationship Id="rId4" Type="http://schemas.openxmlformats.org/officeDocument/2006/relationships/image" Target="../media/image263.png"/><Relationship Id="rId9" Type="http://schemas.openxmlformats.org/officeDocument/2006/relationships/customXml" Target="../ink/ink279.xml"/><Relationship Id="rId13" Type="http://schemas.openxmlformats.org/officeDocument/2006/relationships/customXml" Target="../ink/ink281.xml"/><Relationship Id="rId18" Type="http://schemas.openxmlformats.org/officeDocument/2006/relationships/image" Target="../media/image270.png"/><Relationship Id="rId39" Type="http://schemas.openxmlformats.org/officeDocument/2006/relationships/customXml" Target="../ink/ink294.xml"/><Relationship Id="rId34" Type="http://schemas.openxmlformats.org/officeDocument/2006/relationships/image" Target="../media/image278.png"/><Relationship Id="rId50" Type="http://schemas.openxmlformats.org/officeDocument/2006/relationships/image" Target="../media/image286.png"/><Relationship Id="rId55" Type="http://schemas.openxmlformats.org/officeDocument/2006/relationships/customXml" Target="../ink/ink302.xml"/><Relationship Id="rId76" Type="http://schemas.openxmlformats.org/officeDocument/2006/relationships/image" Target="../media/image299.png"/><Relationship Id="rId97" Type="http://schemas.openxmlformats.org/officeDocument/2006/relationships/customXml" Target="../ink/ink323.xml"/><Relationship Id="rId104" Type="http://schemas.openxmlformats.org/officeDocument/2006/relationships/image" Target="../media/image313.png"/><Relationship Id="rId7" Type="http://schemas.openxmlformats.org/officeDocument/2006/relationships/customXml" Target="../ink/ink278.xml"/><Relationship Id="rId71" Type="http://schemas.openxmlformats.org/officeDocument/2006/relationships/customXml" Target="../ink/ink310.xml"/><Relationship Id="rId92" Type="http://schemas.openxmlformats.org/officeDocument/2006/relationships/image" Target="../media/image307.png"/><Relationship Id="rId2" Type="http://schemas.openxmlformats.org/officeDocument/2006/relationships/image" Target="../media/image209.png"/><Relationship Id="rId29" Type="http://schemas.openxmlformats.org/officeDocument/2006/relationships/customXml" Target="../ink/ink289.xml"/><Relationship Id="rId24" Type="http://schemas.openxmlformats.org/officeDocument/2006/relationships/image" Target="../media/image273.png"/><Relationship Id="rId40" Type="http://schemas.openxmlformats.org/officeDocument/2006/relationships/image" Target="../media/image281.png"/><Relationship Id="rId45" Type="http://schemas.openxmlformats.org/officeDocument/2006/relationships/customXml" Target="../ink/ink297.xml"/><Relationship Id="rId66" Type="http://schemas.openxmlformats.org/officeDocument/2006/relationships/image" Target="../media/image294.png"/><Relationship Id="rId87" Type="http://schemas.openxmlformats.org/officeDocument/2006/relationships/customXml" Target="../ink/ink318.xml"/><Relationship Id="rId61" Type="http://schemas.openxmlformats.org/officeDocument/2006/relationships/customXml" Target="../ink/ink305.xml"/><Relationship Id="rId82" Type="http://schemas.openxmlformats.org/officeDocument/2006/relationships/image" Target="../media/image302.png"/><Relationship Id="rId19" Type="http://schemas.openxmlformats.org/officeDocument/2006/relationships/customXml" Target="../ink/ink284.xml"/><Relationship Id="rId14" Type="http://schemas.openxmlformats.org/officeDocument/2006/relationships/image" Target="../media/image268.png"/><Relationship Id="rId30" Type="http://schemas.openxmlformats.org/officeDocument/2006/relationships/image" Target="../media/image276.png"/><Relationship Id="rId35" Type="http://schemas.openxmlformats.org/officeDocument/2006/relationships/customXml" Target="../ink/ink292.xml"/><Relationship Id="rId56" Type="http://schemas.openxmlformats.org/officeDocument/2006/relationships/image" Target="../media/image289.png"/><Relationship Id="rId77" Type="http://schemas.openxmlformats.org/officeDocument/2006/relationships/customXml" Target="../ink/ink313.xml"/><Relationship Id="rId100" Type="http://schemas.openxmlformats.org/officeDocument/2006/relationships/image" Target="../media/image311.png"/><Relationship Id="rId105" Type="http://schemas.openxmlformats.org/officeDocument/2006/relationships/customXml" Target="../ink/ink327.xml"/><Relationship Id="rId8" Type="http://schemas.openxmlformats.org/officeDocument/2006/relationships/image" Target="../media/image265.png"/><Relationship Id="rId51" Type="http://schemas.openxmlformats.org/officeDocument/2006/relationships/customXml" Target="../ink/ink300.xml"/><Relationship Id="rId72" Type="http://schemas.openxmlformats.org/officeDocument/2006/relationships/image" Target="../media/image297.png"/><Relationship Id="rId93" Type="http://schemas.openxmlformats.org/officeDocument/2006/relationships/customXml" Target="../ink/ink321.xml"/><Relationship Id="rId98" Type="http://schemas.openxmlformats.org/officeDocument/2006/relationships/image" Target="../media/image310.png"/><Relationship Id="rId3" Type="http://schemas.openxmlformats.org/officeDocument/2006/relationships/customXml" Target="../ink/ink276.xml"/><Relationship Id="rId25" Type="http://schemas.openxmlformats.org/officeDocument/2006/relationships/customXml" Target="../ink/ink287.xml"/><Relationship Id="rId46" Type="http://schemas.openxmlformats.org/officeDocument/2006/relationships/image" Target="../media/image284.png"/><Relationship Id="rId67" Type="http://schemas.openxmlformats.org/officeDocument/2006/relationships/customXml" Target="../ink/ink30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13" Type="http://schemas.openxmlformats.org/officeDocument/2006/relationships/customXml" Target="../ink/ink333.xml"/><Relationship Id="rId18" Type="http://schemas.openxmlformats.org/officeDocument/2006/relationships/image" Target="../media/image323.png"/><Relationship Id="rId26" Type="http://schemas.openxmlformats.org/officeDocument/2006/relationships/image" Target="../media/image327.png"/><Relationship Id="rId3" Type="http://schemas.openxmlformats.org/officeDocument/2006/relationships/image" Target="../media/image316.png"/><Relationship Id="rId21" Type="http://schemas.openxmlformats.org/officeDocument/2006/relationships/customXml" Target="../ink/ink337.xml"/><Relationship Id="rId7" Type="http://schemas.openxmlformats.org/officeDocument/2006/relationships/customXml" Target="../ink/ink330.xml"/><Relationship Id="rId12" Type="http://schemas.openxmlformats.org/officeDocument/2006/relationships/image" Target="../media/image320.png"/><Relationship Id="rId17" Type="http://schemas.openxmlformats.org/officeDocument/2006/relationships/customXml" Target="../ink/ink335.xml"/><Relationship Id="rId25" Type="http://schemas.openxmlformats.org/officeDocument/2006/relationships/customXml" Target="../ink/ink339.xml"/><Relationship Id="rId2" Type="http://schemas.openxmlformats.org/officeDocument/2006/relationships/image" Target="../media/image199.png"/><Relationship Id="rId16" Type="http://schemas.openxmlformats.org/officeDocument/2006/relationships/image" Target="../media/image322.png"/><Relationship Id="rId20" Type="http://schemas.openxmlformats.org/officeDocument/2006/relationships/image" Target="../media/image3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7.png"/><Relationship Id="rId11" Type="http://schemas.openxmlformats.org/officeDocument/2006/relationships/customXml" Target="../ink/ink332.xml"/><Relationship Id="rId24" Type="http://schemas.openxmlformats.org/officeDocument/2006/relationships/image" Target="../media/image326.png"/><Relationship Id="rId5" Type="http://schemas.openxmlformats.org/officeDocument/2006/relationships/customXml" Target="../ink/ink329.xml"/><Relationship Id="rId15" Type="http://schemas.openxmlformats.org/officeDocument/2006/relationships/customXml" Target="../ink/ink334.xml"/><Relationship Id="rId23" Type="http://schemas.openxmlformats.org/officeDocument/2006/relationships/customXml" Target="../ink/ink338.xml"/><Relationship Id="rId28" Type="http://schemas.openxmlformats.org/officeDocument/2006/relationships/image" Target="../media/image328.png"/><Relationship Id="rId10" Type="http://schemas.openxmlformats.org/officeDocument/2006/relationships/image" Target="../media/image319.png"/><Relationship Id="rId19" Type="http://schemas.openxmlformats.org/officeDocument/2006/relationships/customXml" Target="../ink/ink336.xml"/><Relationship Id="rId4" Type="http://schemas.openxmlformats.org/officeDocument/2006/relationships/image" Target="../media/image209.png"/><Relationship Id="rId9" Type="http://schemas.openxmlformats.org/officeDocument/2006/relationships/customXml" Target="../ink/ink331.xml"/><Relationship Id="rId14" Type="http://schemas.openxmlformats.org/officeDocument/2006/relationships/image" Target="../media/image321.png"/><Relationship Id="rId22" Type="http://schemas.openxmlformats.org/officeDocument/2006/relationships/image" Target="../media/image325.png"/><Relationship Id="rId27" Type="http://schemas.openxmlformats.org/officeDocument/2006/relationships/customXml" Target="../ink/ink340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6.xml"/><Relationship Id="rId18" Type="http://schemas.openxmlformats.org/officeDocument/2006/relationships/image" Target="../media/image337.png"/><Relationship Id="rId26" Type="http://schemas.openxmlformats.org/officeDocument/2006/relationships/image" Target="../media/image341.png"/><Relationship Id="rId39" Type="http://schemas.openxmlformats.org/officeDocument/2006/relationships/customXml" Target="../ink/ink359.xml"/><Relationship Id="rId21" Type="http://schemas.openxmlformats.org/officeDocument/2006/relationships/customXml" Target="../ink/ink350.xml"/><Relationship Id="rId34" Type="http://schemas.openxmlformats.org/officeDocument/2006/relationships/image" Target="../media/image345.png"/><Relationship Id="rId42" Type="http://schemas.openxmlformats.org/officeDocument/2006/relationships/image" Target="../media/image349.png"/><Relationship Id="rId47" Type="http://schemas.openxmlformats.org/officeDocument/2006/relationships/customXml" Target="../ink/ink363.xml"/><Relationship Id="rId7" Type="http://schemas.openxmlformats.org/officeDocument/2006/relationships/customXml" Target="../ink/ink343.xml"/><Relationship Id="rId2" Type="http://schemas.openxmlformats.org/officeDocument/2006/relationships/image" Target="../media/image329.png"/><Relationship Id="rId16" Type="http://schemas.openxmlformats.org/officeDocument/2006/relationships/image" Target="../media/image336.png"/><Relationship Id="rId29" Type="http://schemas.openxmlformats.org/officeDocument/2006/relationships/customXml" Target="../ink/ink3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1.png"/><Relationship Id="rId11" Type="http://schemas.openxmlformats.org/officeDocument/2006/relationships/customXml" Target="../ink/ink345.xml"/><Relationship Id="rId24" Type="http://schemas.openxmlformats.org/officeDocument/2006/relationships/image" Target="../media/image340.png"/><Relationship Id="rId32" Type="http://schemas.openxmlformats.org/officeDocument/2006/relationships/image" Target="../media/image344.png"/><Relationship Id="rId37" Type="http://schemas.openxmlformats.org/officeDocument/2006/relationships/customXml" Target="../ink/ink358.xml"/><Relationship Id="rId40" Type="http://schemas.openxmlformats.org/officeDocument/2006/relationships/image" Target="../media/image348.png"/><Relationship Id="rId45" Type="http://schemas.openxmlformats.org/officeDocument/2006/relationships/customXml" Target="../ink/ink362.xml"/><Relationship Id="rId5" Type="http://schemas.openxmlformats.org/officeDocument/2006/relationships/customXml" Target="../ink/ink342.xml"/><Relationship Id="rId15" Type="http://schemas.openxmlformats.org/officeDocument/2006/relationships/customXml" Target="../ink/ink347.xml"/><Relationship Id="rId23" Type="http://schemas.openxmlformats.org/officeDocument/2006/relationships/customXml" Target="../ink/ink351.xml"/><Relationship Id="rId28" Type="http://schemas.openxmlformats.org/officeDocument/2006/relationships/image" Target="../media/image342.png"/><Relationship Id="rId36" Type="http://schemas.openxmlformats.org/officeDocument/2006/relationships/image" Target="../media/image346.png"/><Relationship Id="rId10" Type="http://schemas.openxmlformats.org/officeDocument/2006/relationships/image" Target="../media/image333.png"/><Relationship Id="rId19" Type="http://schemas.openxmlformats.org/officeDocument/2006/relationships/customXml" Target="../ink/ink349.xml"/><Relationship Id="rId31" Type="http://schemas.openxmlformats.org/officeDocument/2006/relationships/customXml" Target="../ink/ink355.xml"/><Relationship Id="rId44" Type="http://schemas.openxmlformats.org/officeDocument/2006/relationships/image" Target="../media/image350.png"/><Relationship Id="rId4" Type="http://schemas.openxmlformats.org/officeDocument/2006/relationships/image" Target="../media/image330.png"/><Relationship Id="rId9" Type="http://schemas.openxmlformats.org/officeDocument/2006/relationships/customXml" Target="../ink/ink344.xml"/><Relationship Id="rId14" Type="http://schemas.openxmlformats.org/officeDocument/2006/relationships/image" Target="../media/image335.png"/><Relationship Id="rId22" Type="http://schemas.openxmlformats.org/officeDocument/2006/relationships/image" Target="../media/image339.png"/><Relationship Id="rId27" Type="http://schemas.openxmlformats.org/officeDocument/2006/relationships/customXml" Target="../ink/ink353.xml"/><Relationship Id="rId30" Type="http://schemas.openxmlformats.org/officeDocument/2006/relationships/image" Target="../media/image343.png"/><Relationship Id="rId35" Type="http://schemas.openxmlformats.org/officeDocument/2006/relationships/customXml" Target="../ink/ink357.xml"/><Relationship Id="rId43" Type="http://schemas.openxmlformats.org/officeDocument/2006/relationships/customXml" Target="../ink/ink361.xml"/><Relationship Id="rId48" Type="http://schemas.openxmlformats.org/officeDocument/2006/relationships/image" Target="../media/image352.png"/><Relationship Id="rId8" Type="http://schemas.openxmlformats.org/officeDocument/2006/relationships/image" Target="../media/image332.png"/><Relationship Id="rId3" Type="http://schemas.openxmlformats.org/officeDocument/2006/relationships/customXml" Target="../ink/ink341.xml"/><Relationship Id="rId12" Type="http://schemas.openxmlformats.org/officeDocument/2006/relationships/image" Target="../media/image334.png"/><Relationship Id="rId17" Type="http://schemas.openxmlformats.org/officeDocument/2006/relationships/customXml" Target="../ink/ink348.xml"/><Relationship Id="rId25" Type="http://schemas.openxmlformats.org/officeDocument/2006/relationships/customXml" Target="../ink/ink352.xml"/><Relationship Id="rId33" Type="http://schemas.openxmlformats.org/officeDocument/2006/relationships/customXml" Target="../ink/ink356.xml"/><Relationship Id="rId38" Type="http://schemas.openxmlformats.org/officeDocument/2006/relationships/image" Target="../media/image347.png"/><Relationship Id="rId46" Type="http://schemas.openxmlformats.org/officeDocument/2006/relationships/image" Target="../media/image351.png"/><Relationship Id="rId20" Type="http://schemas.openxmlformats.org/officeDocument/2006/relationships/image" Target="../media/image338.png"/><Relationship Id="rId41" Type="http://schemas.openxmlformats.org/officeDocument/2006/relationships/customXml" Target="../ink/ink36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png"/><Relationship Id="rId2" Type="http://schemas.openxmlformats.org/officeDocument/2006/relationships/image" Target="../media/image3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7.png"/><Relationship Id="rId4" Type="http://schemas.openxmlformats.org/officeDocument/2006/relationships/image" Target="../media/image35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4.xml"/><Relationship Id="rId50" Type="http://schemas.openxmlformats.org/officeDocument/2006/relationships/image" Target="../media/image27.png"/><Relationship Id="rId7" Type="http://schemas.openxmlformats.org/officeDocument/2006/relationships/customXml" Target="../ink/ink4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9.xml"/><Relationship Id="rId40" Type="http://schemas.openxmlformats.org/officeDocument/2006/relationships/image" Target="../media/image22.png"/><Relationship Id="rId45" Type="http://schemas.openxmlformats.org/officeDocument/2006/relationships/customXml" Target="../ink/ink23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5.xml"/><Relationship Id="rId10" Type="http://schemas.openxmlformats.org/officeDocument/2006/relationships/image" Target="../media/image7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4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customXml" Target="../ink/ink5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4.xml"/><Relationship Id="rId30" Type="http://schemas.openxmlformats.org/officeDocument/2006/relationships/image" Target="../media/image17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6.png"/><Relationship Id="rId8" Type="http://schemas.openxmlformats.org/officeDocument/2006/relationships/image" Target="../media/image6.png"/><Relationship Id="rId3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openxmlformats.org/officeDocument/2006/relationships/image" Target="../media/image12.png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39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" Type="http://schemas.openxmlformats.org/officeDocument/2006/relationships/image" Target="../media/image34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customXml" Target="../ink/ink36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11" Type="http://schemas.openxmlformats.org/officeDocument/2006/relationships/image" Target="../media/image38.png"/><Relationship Id="rId24" Type="http://schemas.openxmlformats.org/officeDocument/2006/relationships/customXml" Target="../ink/ink42.xm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44.xml"/><Relationship Id="rId10" Type="http://schemas.openxmlformats.org/officeDocument/2006/relationships/customXml" Target="../ink/ink35.xml"/><Relationship Id="rId19" Type="http://schemas.openxmlformats.org/officeDocument/2006/relationships/image" Target="../media/image42.png"/><Relationship Id="rId4" Type="http://schemas.openxmlformats.org/officeDocument/2006/relationships/customXml" Target="../ink/ink32.xml"/><Relationship Id="rId9" Type="http://schemas.openxmlformats.org/officeDocument/2006/relationships/image" Target="../media/image37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customXml" Target="../ink/ink49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5.xm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9" Type="http://schemas.openxmlformats.org/officeDocument/2006/relationships/customXml" Target="../ink/ink68.xml"/><Relationship Id="rId21" Type="http://schemas.openxmlformats.org/officeDocument/2006/relationships/customXml" Target="../ink/ink59.xml"/><Relationship Id="rId34" Type="http://schemas.openxmlformats.org/officeDocument/2006/relationships/image" Target="../media/image71.png"/><Relationship Id="rId42" Type="http://schemas.openxmlformats.org/officeDocument/2006/relationships/image" Target="../media/image75.png"/><Relationship Id="rId7" Type="http://schemas.openxmlformats.org/officeDocument/2006/relationships/customXml" Target="../ink/ink52.xml"/><Relationship Id="rId2" Type="http://schemas.openxmlformats.org/officeDocument/2006/relationships/image" Target="../media/image55.png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29" Type="http://schemas.openxmlformats.org/officeDocument/2006/relationships/customXml" Target="../ink/ink63.xml"/><Relationship Id="rId41" Type="http://schemas.openxmlformats.org/officeDocument/2006/relationships/customXml" Target="../ink/ink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customXml" Target="../ink/ink54.xml"/><Relationship Id="rId24" Type="http://schemas.openxmlformats.org/officeDocument/2006/relationships/image" Target="../media/image66.png"/><Relationship Id="rId32" Type="http://schemas.openxmlformats.org/officeDocument/2006/relationships/image" Target="../media/image70.png"/><Relationship Id="rId37" Type="http://schemas.openxmlformats.org/officeDocument/2006/relationships/customXml" Target="../ink/ink67.xml"/><Relationship Id="rId40" Type="http://schemas.openxmlformats.org/officeDocument/2006/relationships/image" Target="../media/image74.png"/><Relationship Id="rId5" Type="http://schemas.openxmlformats.org/officeDocument/2006/relationships/customXml" Target="../ink/ink51.xml"/><Relationship Id="rId15" Type="http://schemas.openxmlformats.org/officeDocument/2006/relationships/customXml" Target="../ink/ink56.xml"/><Relationship Id="rId23" Type="http://schemas.openxmlformats.org/officeDocument/2006/relationships/customXml" Target="../ink/ink60.xml"/><Relationship Id="rId28" Type="http://schemas.openxmlformats.org/officeDocument/2006/relationships/image" Target="../media/image68.png"/><Relationship Id="rId36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customXml" Target="../ink/ink58.xml"/><Relationship Id="rId31" Type="http://schemas.openxmlformats.org/officeDocument/2006/relationships/customXml" Target="../ink/ink64.xml"/><Relationship Id="rId44" Type="http://schemas.openxmlformats.org/officeDocument/2006/relationships/image" Target="../media/image76.png"/><Relationship Id="rId4" Type="http://schemas.openxmlformats.org/officeDocument/2006/relationships/image" Target="../media/image56.png"/><Relationship Id="rId9" Type="http://schemas.openxmlformats.org/officeDocument/2006/relationships/customXml" Target="../ink/ink53.xml"/><Relationship Id="rId14" Type="http://schemas.openxmlformats.org/officeDocument/2006/relationships/image" Target="../media/image61.png"/><Relationship Id="rId22" Type="http://schemas.openxmlformats.org/officeDocument/2006/relationships/image" Target="../media/image65.png"/><Relationship Id="rId27" Type="http://schemas.openxmlformats.org/officeDocument/2006/relationships/customXml" Target="../ink/ink62.xml"/><Relationship Id="rId30" Type="http://schemas.openxmlformats.org/officeDocument/2006/relationships/image" Target="../media/image69.png"/><Relationship Id="rId35" Type="http://schemas.openxmlformats.org/officeDocument/2006/relationships/customXml" Target="../ink/ink66.xml"/><Relationship Id="rId43" Type="http://schemas.openxmlformats.org/officeDocument/2006/relationships/customXml" Target="../ink/ink70.xml"/><Relationship Id="rId8" Type="http://schemas.openxmlformats.org/officeDocument/2006/relationships/image" Target="../media/image58.png"/><Relationship Id="rId3" Type="http://schemas.openxmlformats.org/officeDocument/2006/relationships/customXml" Target="../ink/ink50.xml"/><Relationship Id="rId12" Type="http://schemas.openxmlformats.org/officeDocument/2006/relationships/image" Target="../media/image60.png"/><Relationship Id="rId17" Type="http://schemas.openxmlformats.org/officeDocument/2006/relationships/customXml" Target="../ink/ink57.xml"/><Relationship Id="rId25" Type="http://schemas.openxmlformats.org/officeDocument/2006/relationships/customXml" Target="../ink/ink61.xml"/><Relationship Id="rId33" Type="http://schemas.openxmlformats.org/officeDocument/2006/relationships/customXml" Target="../ink/ink65.xml"/><Relationship Id="rId38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9.png"/><Relationship Id="rId21" Type="http://schemas.openxmlformats.org/officeDocument/2006/relationships/image" Target="../media/image86.png"/><Relationship Id="rId42" Type="http://schemas.openxmlformats.org/officeDocument/2006/relationships/customXml" Target="../ink/ink92.xml"/><Relationship Id="rId63" Type="http://schemas.openxmlformats.org/officeDocument/2006/relationships/image" Target="../media/image104.png"/><Relationship Id="rId84" Type="http://schemas.openxmlformats.org/officeDocument/2006/relationships/image" Target="../media/image113.png"/><Relationship Id="rId138" Type="http://schemas.openxmlformats.org/officeDocument/2006/relationships/image" Target="../media/image139.png"/><Relationship Id="rId159" Type="http://schemas.openxmlformats.org/officeDocument/2006/relationships/customXml" Target="../ink/ink155.xml"/><Relationship Id="rId170" Type="http://schemas.openxmlformats.org/officeDocument/2006/relationships/image" Target="../media/image155.png"/><Relationship Id="rId107" Type="http://schemas.openxmlformats.org/officeDocument/2006/relationships/image" Target="../media/image124.png"/><Relationship Id="rId11" Type="http://schemas.openxmlformats.org/officeDocument/2006/relationships/image" Target="../media/image81.png"/><Relationship Id="rId32" Type="http://schemas.openxmlformats.org/officeDocument/2006/relationships/customXml" Target="../ink/ink86.xml"/><Relationship Id="rId53" Type="http://schemas.openxmlformats.org/officeDocument/2006/relationships/image" Target="../media/image100.png"/><Relationship Id="rId74" Type="http://schemas.openxmlformats.org/officeDocument/2006/relationships/customXml" Target="../ink/ink111.xml"/><Relationship Id="rId128" Type="http://schemas.openxmlformats.org/officeDocument/2006/relationships/image" Target="../media/image134.png"/><Relationship Id="rId149" Type="http://schemas.openxmlformats.org/officeDocument/2006/relationships/customXml" Target="../ink/ink150.xml"/><Relationship Id="rId5" Type="http://schemas.openxmlformats.org/officeDocument/2006/relationships/image" Target="../media/image78.png"/><Relationship Id="rId95" Type="http://schemas.openxmlformats.org/officeDocument/2006/relationships/image" Target="../media/image118.png"/><Relationship Id="rId160" Type="http://schemas.openxmlformats.org/officeDocument/2006/relationships/image" Target="../media/image150.png"/><Relationship Id="rId22" Type="http://schemas.openxmlformats.org/officeDocument/2006/relationships/customXml" Target="../ink/ink81.xml"/><Relationship Id="rId43" Type="http://schemas.openxmlformats.org/officeDocument/2006/relationships/image" Target="../media/image96.png"/><Relationship Id="rId64" Type="http://schemas.openxmlformats.org/officeDocument/2006/relationships/customXml" Target="../ink/ink105.xml"/><Relationship Id="rId118" Type="http://schemas.openxmlformats.org/officeDocument/2006/relationships/customXml" Target="../ink/ink134.xml"/><Relationship Id="rId139" Type="http://schemas.openxmlformats.org/officeDocument/2006/relationships/customXml" Target="../ink/ink145.xml"/><Relationship Id="rId85" Type="http://schemas.openxmlformats.org/officeDocument/2006/relationships/customXml" Target="../ink/ink117.xml"/><Relationship Id="rId150" Type="http://schemas.openxmlformats.org/officeDocument/2006/relationships/image" Target="../media/image145.png"/><Relationship Id="rId171" Type="http://schemas.openxmlformats.org/officeDocument/2006/relationships/customXml" Target="../ink/ink161.xml"/><Relationship Id="rId12" Type="http://schemas.openxmlformats.org/officeDocument/2006/relationships/customXml" Target="../ink/ink76.xml"/><Relationship Id="rId33" Type="http://schemas.openxmlformats.org/officeDocument/2006/relationships/customXml" Target="../ink/ink87.xml"/><Relationship Id="rId108" Type="http://schemas.openxmlformats.org/officeDocument/2006/relationships/customXml" Target="../ink/ink129.xml"/><Relationship Id="rId129" Type="http://schemas.openxmlformats.org/officeDocument/2006/relationships/customXml" Target="../ink/ink140.xml"/><Relationship Id="rId54" Type="http://schemas.openxmlformats.org/officeDocument/2006/relationships/customXml" Target="../ink/ink99.xml"/><Relationship Id="rId75" Type="http://schemas.openxmlformats.org/officeDocument/2006/relationships/customXml" Target="../ink/ink112.xml"/><Relationship Id="rId96" Type="http://schemas.openxmlformats.org/officeDocument/2006/relationships/customXml" Target="../ink/ink123.xml"/><Relationship Id="rId140" Type="http://schemas.openxmlformats.org/officeDocument/2006/relationships/image" Target="../media/image140.png"/><Relationship Id="rId161" Type="http://schemas.openxmlformats.org/officeDocument/2006/relationships/customXml" Target="../ink/ink1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3.xml"/><Relationship Id="rId23" Type="http://schemas.openxmlformats.org/officeDocument/2006/relationships/image" Target="../media/image87.png"/><Relationship Id="rId28" Type="http://schemas.openxmlformats.org/officeDocument/2006/relationships/customXml" Target="../ink/ink84.xml"/><Relationship Id="rId49" Type="http://schemas.openxmlformats.org/officeDocument/2006/relationships/image" Target="../media/image98.png"/><Relationship Id="rId114" Type="http://schemas.openxmlformats.org/officeDocument/2006/relationships/customXml" Target="../ink/ink132.xml"/><Relationship Id="rId119" Type="http://schemas.openxmlformats.org/officeDocument/2006/relationships/customXml" Target="../ink/ink135.xml"/><Relationship Id="rId44" Type="http://schemas.openxmlformats.org/officeDocument/2006/relationships/customXml" Target="../ink/ink93.xml"/><Relationship Id="rId60" Type="http://schemas.openxmlformats.org/officeDocument/2006/relationships/customXml" Target="../ink/ink103.xml"/><Relationship Id="rId65" Type="http://schemas.openxmlformats.org/officeDocument/2006/relationships/customXml" Target="../ink/ink106.xml"/><Relationship Id="rId81" Type="http://schemas.openxmlformats.org/officeDocument/2006/relationships/customXml" Target="../ink/ink115.xml"/><Relationship Id="rId86" Type="http://schemas.openxmlformats.org/officeDocument/2006/relationships/customXml" Target="../ink/ink118.xml"/><Relationship Id="rId130" Type="http://schemas.openxmlformats.org/officeDocument/2006/relationships/image" Target="../media/image135.png"/><Relationship Id="rId135" Type="http://schemas.openxmlformats.org/officeDocument/2006/relationships/customXml" Target="../ink/ink143.xml"/><Relationship Id="rId151" Type="http://schemas.openxmlformats.org/officeDocument/2006/relationships/customXml" Target="../ink/ink151.xml"/><Relationship Id="rId156" Type="http://schemas.openxmlformats.org/officeDocument/2006/relationships/image" Target="../media/image148.png"/><Relationship Id="rId172" Type="http://schemas.openxmlformats.org/officeDocument/2006/relationships/image" Target="../media/image156.png"/><Relationship Id="rId13" Type="http://schemas.openxmlformats.org/officeDocument/2006/relationships/image" Target="../media/image82.png"/><Relationship Id="rId18" Type="http://schemas.openxmlformats.org/officeDocument/2006/relationships/customXml" Target="../ink/ink79.xml"/><Relationship Id="rId39" Type="http://schemas.openxmlformats.org/officeDocument/2006/relationships/image" Target="../media/image94.png"/><Relationship Id="rId109" Type="http://schemas.openxmlformats.org/officeDocument/2006/relationships/image" Target="../media/image125.png"/><Relationship Id="rId34" Type="http://schemas.openxmlformats.org/officeDocument/2006/relationships/image" Target="../media/image92.png"/><Relationship Id="rId50" Type="http://schemas.openxmlformats.org/officeDocument/2006/relationships/customXml" Target="../ink/ink97.xml"/><Relationship Id="rId55" Type="http://schemas.openxmlformats.org/officeDocument/2006/relationships/customXml" Target="../ink/ink100.xml"/><Relationship Id="rId76" Type="http://schemas.openxmlformats.org/officeDocument/2006/relationships/image" Target="../media/image109.png"/><Relationship Id="rId97" Type="http://schemas.openxmlformats.org/officeDocument/2006/relationships/image" Target="../media/image119.png"/><Relationship Id="rId104" Type="http://schemas.openxmlformats.org/officeDocument/2006/relationships/customXml" Target="../ink/ink127.xml"/><Relationship Id="rId120" Type="http://schemas.openxmlformats.org/officeDocument/2006/relationships/image" Target="../media/image130.png"/><Relationship Id="rId125" Type="http://schemas.openxmlformats.org/officeDocument/2006/relationships/customXml" Target="../ink/ink138.xml"/><Relationship Id="rId141" Type="http://schemas.openxmlformats.org/officeDocument/2006/relationships/customXml" Target="../ink/ink146.xml"/><Relationship Id="rId146" Type="http://schemas.openxmlformats.org/officeDocument/2006/relationships/image" Target="../media/image143.png"/><Relationship Id="rId167" Type="http://schemas.openxmlformats.org/officeDocument/2006/relationships/customXml" Target="../ink/ink159.xml"/><Relationship Id="rId7" Type="http://schemas.openxmlformats.org/officeDocument/2006/relationships/image" Target="../media/image79.png"/><Relationship Id="rId71" Type="http://schemas.openxmlformats.org/officeDocument/2006/relationships/image" Target="../media/image107.png"/><Relationship Id="rId92" Type="http://schemas.openxmlformats.org/officeDocument/2006/relationships/customXml" Target="../ink/ink121.xml"/><Relationship Id="rId162" Type="http://schemas.openxmlformats.org/officeDocument/2006/relationships/image" Target="../media/image151.png"/><Relationship Id="rId2" Type="http://schemas.openxmlformats.org/officeDocument/2006/relationships/customXml" Target="../ink/ink71.xml"/><Relationship Id="rId29" Type="http://schemas.openxmlformats.org/officeDocument/2006/relationships/image" Target="../media/image90.png"/><Relationship Id="rId24" Type="http://schemas.openxmlformats.org/officeDocument/2006/relationships/customXml" Target="../ink/ink82.xml"/><Relationship Id="rId40" Type="http://schemas.openxmlformats.org/officeDocument/2006/relationships/customXml" Target="../ink/ink91.xml"/><Relationship Id="rId45" Type="http://schemas.openxmlformats.org/officeDocument/2006/relationships/customXml" Target="../ink/ink94.xml"/><Relationship Id="rId66" Type="http://schemas.openxmlformats.org/officeDocument/2006/relationships/image" Target="../media/image105.png"/><Relationship Id="rId87" Type="http://schemas.openxmlformats.org/officeDocument/2006/relationships/image" Target="../media/image114.png"/><Relationship Id="rId110" Type="http://schemas.openxmlformats.org/officeDocument/2006/relationships/customXml" Target="../ink/ink130.xml"/><Relationship Id="rId115" Type="http://schemas.openxmlformats.org/officeDocument/2006/relationships/image" Target="../media/image128.png"/><Relationship Id="rId131" Type="http://schemas.openxmlformats.org/officeDocument/2006/relationships/customXml" Target="../ink/ink141.xml"/><Relationship Id="rId136" Type="http://schemas.openxmlformats.org/officeDocument/2006/relationships/image" Target="../media/image138.png"/><Relationship Id="rId157" Type="http://schemas.openxmlformats.org/officeDocument/2006/relationships/customXml" Target="../ink/ink154.xml"/><Relationship Id="rId61" Type="http://schemas.openxmlformats.org/officeDocument/2006/relationships/image" Target="../media/image103.png"/><Relationship Id="rId82" Type="http://schemas.openxmlformats.org/officeDocument/2006/relationships/image" Target="../media/image112.png"/><Relationship Id="rId152" Type="http://schemas.openxmlformats.org/officeDocument/2006/relationships/image" Target="../media/image146.png"/><Relationship Id="rId173" Type="http://schemas.openxmlformats.org/officeDocument/2006/relationships/customXml" Target="../ink/ink162.xml"/><Relationship Id="rId19" Type="http://schemas.openxmlformats.org/officeDocument/2006/relationships/image" Target="../media/image85.png"/><Relationship Id="rId14" Type="http://schemas.openxmlformats.org/officeDocument/2006/relationships/customXml" Target="../ink/ink77.xml"/><Relationship Id="rId30" Type="http://schemas.openxmlformats.org/officeDocument/2006/relationships/customXml" Target="../ink/ink85.xml"/><Relationship Id="rId35" Type="http://schemas.openxmlformats.org/officeDocument/2006/relationships/customXml" Target="../ink/ink88.xml"/><Relationship Id="rId56" Type="http://schemas.openxmlformats.org/officeDocument/2006/relationships/image" Target="../media/image101.png"/><Relationship Id="rId77" Type="http://schemas.openxmlformats.org/officeDocument/2006/relationships/customXml" Target="../ink/ink113.xml"/><Relationship Id="rId100" Type="http://schemas.openxmlformats.org/officeDocument/2006/relationships/customXml" Target="../ink/ink125.xml"/><Relationship Id="rId105" Type="http://schemas.openxmlformats.org/officeDocument/2006/relationships/image" Target="../media/image123.png"/><Relationship Id="rId126" Type="http://schemas.openxmlformats.org/officeDocument/2006/relationships/image" Target="../media/image133.png"/><Relationship Id="rId147" Type="http://schemas.openxmlformats.org/officeDocument/2006/relationships/customXml" Target="../ink/ink149.xml"/><Relationship Id="rId168" Type="http://schemas.openxmlformats.org/officeDocument/2006/relationships/image" Target="../media/image154.png"/><Relationship Id="rId8" Type="http://schemas.openxmlformats.org/officeDocument/2006/relationships/customXml" Target="../ink/ink74.xml"/><Relationship Id="rId51" Type="http://schemas.openxmlformats.org/officeDocument/2006/relationships/image" Target="../media/image99.png"/><Relationship Id="rId72" Type="http://schemas.openxmlformats.org/officeDocument/2006/relationships/customXml" Target="../ink/ink110.xml"/><Relationship Id="rId93" Type="http://schemas.openxmlformats.org/officeDocument/2006/relationships/image" Target="../media/image117.png"/><Relationship Id="rId98" Type="http://schemas.openxmlformats.org/officeDocument/2006/relationships/customXml" Target="../ink/ink124.xml"/><Relationship Id="rId121" Type="http://schemas.openxmlformats.org/officeDocument/2006/relationships/customXml" Target="../ink/ink136.xml"/><Relationship Id="rId142" Type="http://schemas.openxmlformats.org/officeDocument/2006/relationships/image" Target="../media/image141.png"/><Relationship Id="rId163" Type="http://schemas.openxmlformats.org/officeDocument/2006/relationships/customXml" Target="../ink/ink157.xml"/><Relationship Id="rId3" Type="http://schemas.openxmlformats.org/officeDocument/2006/relationships/image" Target="../media/image77.png"/><Relationship Id="rId25" Type="http://schemas.openxmlformats.org/officeDocument/2006/relationships/image" Target="../media/image88.png"/><Relationship Id="rId46" Type="http://schemas.openxmlformats.org/officeDocument/2006/relationships/image" Target="../media/image97.png"/><Relationship Id="rId67" Type="http://schemas.openxmlformats.org/officeDocument/2006/relationships/customXml" Target="../ink/ink107.xml"/><Relationship Id="rId116" Type="http://schemas.openxmlformats.org/officeDocument/2006/relationships/customXml" Target="../ink/ink133.xml"/><Relationship Id="rId137" Type="http://schemas.openxmlformats.org/officeDocument/2006/relationships/customXml" Target="../ink/ink144.xml"/><Relationship Id="rId158" Type="http://schemas.openxmlformats.org/officeDocument/2006/relationships/image" Target="../media/image149.png"/><Relationship Id="rId20" Type="http://schemas.openxmlformats.org/officeDocument/2006/relationships/customXml" Target="../ink/ink80.xml"/><Relationship Id="rId41" Type="http://schemas.openxmlformats.org/officeDocument/2006/relationships/image" Target="../media/image95.png"/><Relationship Id="rId62" Type="http://schemas.openxmlformats.org/officeDocument/2006/relationships/customXml" Target="../ink/ink104.xml"/><Relationship Id="rId83" Type="http://schemas.openxmlformats.org/officeDocument/2006/relationships/customXml" Target="../ink/ink116.xml"/><Relationship Id="rId88" Type="http://schemas.openxmlformats.org/officeDocument/2006/relationships/customXml" Target="../ink/ink119.xml"/><Relationship Id="rId111" Type="http://schemas.openxmlformats.org/officeDocument/2006/relationships/image" Target="../media/image126.png"/><Relationship Id="rId132" Type="http://schemas.openxmlformats.org/officeDocument/2006/relationships/image" Target="../media/image136.png"/><Relationship Id="rId153" Type="http://schemas.openxmlformats.org/officeDocument/2006/relationships/customXml" Target="../ink/ink152.xml"/><Relationship Id="rId174" Type="http://schemas.openxmlformats.org/officeDocument/2006/relationships/image" Target="../media/image157.png"/><Relationship Id="rId15" Type="http://schemas.openxmlformats.org/officeDocument/2006/relationships/image" Target="../media/image83.png"/><Relationship Id="rId36" Type="http://schemas.openxmlformats.org/officeDocument/2006/relationships/image" Target="../media/image93.png"/><Relationship Id="rId57" Type="http://schemas.openxmlformats.org/officeDocument/2006/relationships/customXml" Target="../ink/ink101.xml"/><Relationship Id="rId106" Type="http://schemas.openxmlformats.org/officeDocument/2006/relationships/customXml" Target="../ink/ink128.xml"/><Relationship Id="rId127" Type="http://schemas.openxmlformats.org/officeDocument/2006/relationships/customXml" Target="../ink/ink139.xml"/><Relationship Id="rId10" Type="http://schemas.openxmlformats.org/officeDocument/2006/relationships/customXml" Target="../ink/ink75.xml"/><Relationship Id="rId31" Type="http://schemas.openxmlformats.org/officeDocument/2006/relationships/image" Target="../media/image91.png"/><Relationship Id="rId52" Type="http://schemas.openxmlformats.org/officeDocument/2006/relationships/customXml" Target="../ink/ink98.xml"/><Relationship Id="rId73" Type="http://schemas.openxmlformats.org/officeDocument/2006/relationships/image" Target="../media/image108.png"/><Relationship Id="rId78" Type="http://schemas.openxmlformats.org/officeDocument/2006/relationships/image" Target="../media/image110.png"/><Relationship Id="rId94" Type="http://schemas.openxmlformats.org/officeDocument/2006/relationships/customXml" Target="../ink/ink122.xml"/><Relationship Id="rId99" Type="http://schemas.openxmlformats.org/officeDocument/2006/relationships/image" Target="../media/image120.png"/><Relationship Id="rId101" Type="http://schemas.openxmlformats.org/officeDocument/2006/relationships/image" Target="../media/image121.png"/><Relationship Id="rId122" Type="http://schemas.openxmlformats.org/officeDocument/2006/relationships/image" Target="../media/image131.png"/><Relationship Id="rId143" Type="http://schemas.openxmlformats.org/officeDocument/2006/relationships/customXml" Target="../ink/ink147.xml"/><Relationship Id="rId148" Type="http://schemas.openxmlformats.org/officeDocument/2006/relationships/image" Target="../media/image144.png"/><Relationship Id="rId164" Type="http://schemas.openxmlformats.org/officeDocument/2006/relationships/image" Target="../media/image152.png"/><Relationship Id="rId169" Type="http://schemas.openxmlformats.org/officeDocument/2006/relationships/customXml" Target="../ink/ink160.xml"/><Relationship Id="rId4" Type="http://schemas.openxmlformats.org/officeDocument/2006/relationships/customXml" Target="../ink/ink72.xml"/><Relationship Id="rId9" Type="http://schemas.openxmlformats.org/officeDocument/2006/relationships/image" Target="../media/image80.png"/><Relationship Id="rId26" Type="http://schemas.openxmlformats.org/officeDocument/2006/relationships/customXml" Target="../ink/ink83.xml"/><Relationship Id="rId47" Type="http://schemas.openxmlformats.org/officeDocument/2006/relationships/customXml" Target="../ink/ink95.xml"/><Relationship Id="rId68" Type="http://schemas.openxmlformats.org/officeDocument/2006/relationships/customXml" Target="../ink/ink108.xml"/><Relationship Id="rId89" Type="http://schemas.openxmlformats.org/officeDocument/2006/relationships/image" Target="../media/image115.png"/><Relationship Id="rId112" Type="http://schemas.openxmlformats.org/officeDocument/2006/relationships/customXml" Target="../ink/ink131.xml"/><Relationship Id="rId133" Type="http://schemas.openxmlformats.org/officeDocument/2006/relationships/customXml" Target="../ink/ink142.xml"/><Relationship Id="rId154" Type="http://schemas.openxmlformats.org/officeDocument/2006/relationships/image" Target="../media/image147.png"/><Relationship Id="rId16" Type="http://schemas.openxmlformats.org/officeDocument/2006/relationships/customXml" Target="../ink/ink78.xml"/><Relationship Id="rId37" Type="http://schemas.openxmlformats.org/officeDocument/2006/relationships/customXml" Target="../ink/ink89.xml"/><Relationship Id="rId58" Type="http://schemas.openxmlformats.org/officeDocument/2006/relationships/customXml" Target="../ink/ink102.xml"/><Relationship Id="rId79" Type="http://schemas.openxmlformats.org/officeDocument/2006/relationships/customXml" Target="../ink/ink114.xml"/><Relationship Id="rId102" Type="http://schemas.openxmlformats.org/officeDocument/2006/relationships/customXml" Target="../ink/ink126.xml"/><Relationship Id="rId123" Type="http://schemas.openxmlformats.org/officeDocument/2006/relationships/customXml" Target="../ink/ink137.xml"/><Relationship Id="rId144" Type="http://schemas.openxmlformats.org/officeDocument/2006/relationships/image" Target="../media/image142.png"/><Relationship Id="rId90" Type="http://schemas.openxmlformats.org/officeDocument/2006/relationships/customXml" Target="../ink/ink120.xml"/><Relationship Id="rId165" Type="http://schemas.openxmlformats.org/officeDocument/2006/relationships/customXml" Target="../ink/ink158.xml"/><Relationship Id="rId27" Type="http://schemas.openxmlformats.org/officeDocument/2006/relationships/image" Target="../media/image89.png"/><Relationship Id="rId48" Type="http://schemas.openxmlformats.org/officeDocument/2006/relationships/customXml" Target="../ink/ink96.xml"/><Relationship Id="rId69" Type="http://schemas.openxmlformats.org/officeDocument/2006/relationships/image" Target="../media/image106.png"/><Relationship Id="rId113" Type="http://schemas.openxmlformats.org/officeDocument/2006/relationships/image" Target="../media/image127.png"/><Relationship Id="rId134" Type="http://schemas.openxmlformats.org/officeDocument/2006/relationships/image" Target="../media/image137.png"/><Relationship Id="rId80" Type="http://schemas.openxmlformats.org/officeDocument/2006/relationships/image" Target="../media/image111.png"/><Relationship Id="rId155" Type="http://schemas.openxmlformats.org/officeDocument/2006/relationships/customXml" Target="../ink/ink153.xml"/><Relationship Id="rId17" Type="http://schemas.openxmlformats.org/officeDocument/2006/relationships/image" Target="../media/image84.png"/><Relationship Id="rId38" Type="http://schemas.openxmlformats.org/officeDocument/2006/relationships/customXml" Target="../ink/ink90.xml"/><Relationship Id="rId59" Type="http://schemas.openxmlformats.org/officeDocument/2006/relationships/image" Target="../media/image102.png"/><Relationship Id="rId103" Type="http://schemas.openxmlformats.org/officeDocument/2006/relationships/image" Target="../media/image122.png"/><Relationship Id="rId124" Type="http://schemas.openxmlformats.org/officeDocument/2006/relationships/image" Target="../media/image132.png"/><Relationship Id="rId70" Type="http://schemas.openxmlformats.org/officeDocument/2006/relationships/customXml" Target="../ink/ink109.xml"/><Relationship Id="rId91" Type="http://schemas.openxmlformats.org/officeDocument/2006/relationships/image" Target="../media/image116.png"/><Relationship Id="rId145" Type="http://schemas.openxmlformats.org/officeDocument/2006/relationships/customXml" Target="../ink/ink148.xml"/><Relationship Id="rId166" Type="http://schemas.openxmlformats.org/officeDocument/2006/relationships/image" Target="../media/image1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6.xml"/><Relationship Id="rId13" Type="http://schemas.openxmlformats.org/officeDocument/2006/relationships/image" Target="../media/image163.png"/><Relationship Id="rId18" Type="http://schemas.openxmlformats.org/officeDocument/2006/relationships/customXml" Target="../ink/ink171.xml"/><Relationship Id="rId26" Type="http://schemas.openxmlformats.org/officeDocument/2006/relationships/customXml" Target="../ink/ink175.xml"/><Relationship Id="rId3" Type="http://schemas.openxmlformats.org/officeDocument/2006/relationships/image" Target="../media/image158.png"/><Relationship Id="rId21" Type="http://schemas.openxmlformats.org/officeDocument/2006/relationships/image" Target="../media/image167.png"/><Relationship Id="rId7" Type="http://schemas.openxmlformats.org/officeDocument/2006/relationships/image" Target="../media/image160.png"/><Relationship Id="rId12" Type="http://schemas.openxmlformats.org/officeDocument/2006/relationships/customXml" Target="../ink/ink168.xml"/><Relationship Id="rId17" Type="http://schemas.openxmlformats.org/officeDocument/2006/relationships/image" Target="../media/image165.png"/><Relationship Id="rId25" Type="http://schemas.openxmlformats.org/officeDocument/2006/relationships/image" Target="../media/image169.png"/><Relationship Id="rId2" Type="http://schemas.openxmlformats.org/officeDocument/2006/relationships/customXml" Target="../ink/ink163.xml"/><Relationship Id="rId16" Type="http://schemas.openxmlformats.org/officeDocument/2006/relationships/customXml" Target="../ink/ink170.xml"/><Relationship Id="rId20" Type="http://schemas.openxmlformats.org/officeDocument/2006/relationships/customXml" Target="../ink/ink172.xml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5.xml"/><Relationship Id="rId11" Type="http://schemas.openxmlformats.org/officeDocument/2006/relationships/image" Target="../media/image162.png"/><Relationship Id="rId24" Type="http://schemas.openxmlformats.org/officeDocument/2006/relationships/customXml" Target="../ink/ink174.xml"/><Relationship Id="rId5" Type="http://schemas.openxmlformats.org/officeDocument/2006/relationships/image" Target="../media/image159.png"/><Relationship Id="rId15" Type="http://schemas.openxmlformats.org/officeDocument/2006/relationships/image" Target="../media/image164.png"/><Relationship Id="rId23" Type="http://schemas.openxmlformats.org/officeDocument/2006/relationships/image" Target="../media/image168.png"/><Relationship Id="rId28" Type="http://schemas.openxmlformats.org/officeDocument/2006/relationships/customXml" Target="../ink/ink176.xml"/><Relationship Id="rId10" Type="http://schemas.openxmlformats.org/officeDocument/2006/relationships/customXml" Target="../ink/ink167.xml"/><Relationship Id="rId19" Type="http://schemas.openxmlformats.org/officeDocument/2006/relationships/image" Target="../media/image166.png"/><Relationship Id="rId4" Type="http://schemas.openxmlformats.org/officeDocument/2006/relationships/customXml" Target="../ink/ink164.xml"/><Relationship Id="rId9" Type="http://schemas.openxmlformats.org/officeDocument/2006/relationships/image" Target="../media/image161.png"/><Relationship Id="rId14" Type="http://schemas.openxmlformats.org/officeDocument/2006/relationships/customXml" Target="../ink/ink169.xml"/><Relationship Id="rId22" Type="http://schemas.openxmlformats.org/officeDocument/2006/relationships/customXml" Target="../ink/ink173.xml"/><Relationship Id="rId27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Electronică digitală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</a:t>
            </a: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4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</a:t>
            </a: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5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Curs 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7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Anul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de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studii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C2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Săptămâna </a:t>
            </a:r>
            <a:r>
              <a:rPr lang="ro-RO" sz="3200" b="1" dirty="0">
                <a:solidFill>
                  <a:srgbClr val="0000FF"/>
                </a:solidFill>
                <a:latin typeface="Calibri" panose="020F0502020204030204"/>
              </a:rPr>
              <a:t>7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13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Octombrie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            12: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ionel.bostan@upit.ro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03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3CCD8D7A-033A-404D-A4AC-66DB0C780D95}"/>
                  </a:ext>
                </a:extLst>
              </p14:cNvPr>
              <p14:cNvContentPartPr/>
              <p14:nvPr/>
            </p14:nvContentPartPr>
            <p14:xfrm>
              <a:off x="841869" y="315985"/>
              <a:ext cx="1782720" cy="64764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3CCD8D7A-033A-404D-A4AC-66DB0C780D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869" y="298345"/>
                <a:ext cx="181836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A27D7B73-F67F-4CEC-A1AD-A144E3753278}"/>
                  </a:ext>
                </a:extLst>
              </p14:cNvPr>
              <p14:cNvContentPartPr/>
              <p14:nvPr/>
            </p14:nvContentPartPr>
            <p14:xfrm>
              <a:off x="3051189" y="283225"/>
              <a:ext cx="2796480" cy="55800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A27D7B73-F67F-4CEC-A1AD-A144E3753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3191" y="265225"/>
                <a:ext cx="2832115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A0B75FDA-AE85-4ED0-97F9-1F253AB59B49}"/>
                  </a:ext>
                </a:extLst>
              </p14:cNvPr>
              <p14:cNvContentPartPr/>
              <p14:nvPr/>
            </p14:nvContentPartPr>
            <p14:xfrm>
              <a:off x="6213069" y="599665"/>
              <a:ext cx="192240" cy="57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A0B75FDA-AE85-4ED0-97F9-1F253AB59B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5069" y="581665"/>
                <a:ext cx="227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444DF5D6-B9B2-4797-B07B-B39255329CEB}"/>
                  </a:ext>
                </a:extLst>
              </p14:cNvPr>
              <p14:cNvContentPartPr/>
              <p14:nvPr/>
            </p14:nvContentPartPr>
            <p14:xfrm>
              <a:off x="548109" y="1438105"/>
              <a:ext cx="665280" cy="4032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444DF5D6-B9B2-4797-B07B-B39255329C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469" y="1420465"/>
                <a:ext cx="7009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568459C5-AF94-4661-B383-ECD7BE1395BE}"/>
                  </a:ext>
                </a:extLst>
              </p14:cNvPr>
              <p14:cNvContentPartPr/>
              <p14:nvPr/>
            </p14:nvContentPartPr>
            <p14:xfrm>
              <a:off x="1374669" y="1295185"/>
              <a:ext cx="61200" cy="1764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568459C5-AF94-4661-B383-ECD7BE1395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7029" y="1277185"/>
                <a:ext cx="96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A2CFD90F-A2CF-48BF-ABC3-9A04F60B887F}"/>
                  </a:ext>
                </a:extLst>
              </p14:cNvPr>
              <p14:cNvContentPartPr/>
              <p14:nvPr/>
            </p14:nvContentPartPr>
            <p14:xfrm>
              <a:off x="1341172" y="1143025"/>
              <a:ext cx="12960" cy="3420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A2CFD90F-A2CF-48BF-ABC3-9A04F60B88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2658" y="1125025"/>
                <a:ext cx="49618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05658F87-E787-45A5-BB94-94967EB189A3}"/>
                  </a:ext>
                </a:extLst>
              </p14:cNvPr>
              <p14:cNvContentPartPr/>
              <p14:nvPr/>
            </p14:nvContentPartPr>
            <p14:xfrm>
              <a:off x="485109" y="1082425"/>
              <a:ext cx="576360" cy="29340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05658F87-E787-45A5-BB94-94967EB189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469" y="1064763"/>
                <a:ext cx="612000" cy="329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7B2F9035-BBD2-4854-B225-CCA5CE56261C}"/>
                  </a:ext>
                </a:extLst>
              </p14:cNvPr>
              <p14:cNvContentPartPr/>
              <p14:nvPr/>
            </p14:nvContentPartPr>
            <p14:xfrm>
              <a:off x="1691469" y="1296265"/>
              <a:ext cx="239400" cy="3708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7B2F9035-BBD2-4854-B225-CCA5CE5626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73829" y="1278265"/>
                <a:ext cx="2750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DD596EFF-F81D-4C35-AEDE-8E796948E978}"/>
                  </a:ext>
                </a:extLst>
              </p14:cNvPr>
              <p14:cNvContentPartPr/>
              <p14:nvPr/>
            </p14:nvContentPartPr>
            <p14:xfrm>
              <a:off x="6706629" y="284665"/>
              <a:ext cx="4980600" cy="94248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DD596EFF-F81D-4C35-AEDE-8E796948E9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88629" y="266665"/>
                <a:ext cx="5016240" cy="9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045A3373-30B8-43F6-82B6-49884DE95ED6}"/>
                  </a:ext>
                </a:extLst>
              </p14:cNvPr>
              <p14:cNvContentPartPr/>
              <p14:nvPr/>
            </p14:nvContentPartPr>
            <p14:xfrm>
              <a:off x="5617989" y="980185"/>
              <a:ext cx="728280" cy="29808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045A3373-30B8-43F6-82B6-49884DE95ED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00340" y="962545"/>
                <a:ext cx="763938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3F8B86BF-C28D-4CDA-8398-348928CFFABF}"/>
                  </a:ext>
                </a:extLst>
              </p14:cNvPr>
              <p14:cNvContentPartPr/>
              <p14:nvPr/>
            </p14:nvContentPartPr>
            <p14:xfrm>
              <a:off x="5606469" y="1413625"/>
              <a:ext cx="1345680" cy="32364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3F8B86BF-C28D-4CDA-8398-348928CFFA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88469" y="1395985"/>
                <a:ext cx="13813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0D233DF4-3A7C-4C23-ADF3-42D69617863D}"/>
                  </a:ext>
                </a:extLst>
              </p14:cNvPr>
              <p14:cNvContentPartPr/>
              <p14:nvPr/>
            </p14:nvContentPartPr>
            <p14:xfrm>
              <a:off x="2131389" y="1031305"/>
              <a:ext cx="3187800" cy="102384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0D233DF4-3A7C-4C23-ADF3-42D6961786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13749" y="1013305"/>
                <a:ext cx="3223440" cy="10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D22633CF-2DF6-4C9B-B70F-0C6231E0CA30}"/>
                  </a:ext>
                </a:extLst>
              </p14:cNvPr>
              <p14:cNvContentPartPr/>
              <p14:nvPr/>
            </p14:nvContentPartPr>
            <p14:xfrm>
              <a:off x="673389" y="2848225"/>
              <a:ext cx="1359000" cy="2448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D22633CF-2DF6-4C9B-B70F-0C6231E0CA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5749" y="2830585"/>
                <a:ext cx="13946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641F21D1-8A3A-4971-A691-3A2F85D7891B}"/>
                  </a:ext>
                </a:extLst>
              </p14:cNvPr>
              <p14:cNvContentPartPr/>
              <p14:nvPr/>
            </p14:nvContentPartPr>
            <p14:xfrm>
              <a:off x="2112669" y="2425225"/>
              <a:ext cx="464400" cy="27360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641F21D1-8A3A-4971-A691-3A2F85D789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94669" y="2407585"/>
                <a:ext cx="5000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A0619CF8-E513-46D6-8363-EC45CEA7F3FD}"/>
                  </a:ext>
                </a:extLst>
              </p14:cNvPr>
              <p14:cNvContentPartPr/>
              <p14:nvPr/>
            </p14:nvContentPartPr>
            <p14:xfrm>
              <a:off x="560349" y="2250625"/>
              <a:ext cx="1398960" cy="45936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A0619CF8-E513-46D6-8363-EC45CEA7F3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2709" y="2232625"/>
                <a:ext cx="14346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8861F53F-4092-4A26-813E-F46580B5C9EC}"/>
                  </a:ext>
                </a:extLst>
              </p14:cNvPr>
              <p14:cNvContentPartPr/>
              <p14:nvPr/>
            </p14:nvContentPartPr>
            <p14:xfrm>
              <a:off x="10481589" y="2010145"/>
              <a:ext cx="1306440" cy="45144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8861F53F-4092-4A26-813E-F46580B5C9E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63954" y="1992505"/>
                <a:ext cx="134207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B703876C-00B3-469F-8442-30913E3E50F1}"/>
                  </a:ext>
                </a:extLst>
              </p14:cNvPr>
              <p14:cNvContentPartPr/>
              <p14:nvPr/>
            </p14:nvContentPartPr>
            <p14:xfrm>
              <a:off x="9754749" y="2110585"/>
              <a:ext cx="316440" cy="33768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B703876C-00B3-469F-8442-30913E3E50F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37089" y="2092945"/>
                <a:ext cx="352121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ADD05832-E43A-44EA-8F38-2B63731ACB1B}"/>
                  </a:ext>
                </a:extLst>
              </p14:cNvPr>
              <p14:cNvContentPartPr/>
              <p14:nvPr/>
            </p14:nvContentPartPr>
            <p14:xfrm>
              <a:off x="11098629" y="2617825"/>
              <a:ext cx="1024560" cy="52884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ADD05832-E43A-44EA-8F38-2B63731ACB1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80989" y="2599837"/>
                <a:ext cx="1060200" cy="56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B1616A6E-D984-4656-99E5-C58D5607F219}"/>
                  </a:ext>
                </a:extLst>
              </p14:cNvPr>
              <p14:cNvContentPartPr/>
              <p14:nvPr/>
            </p14:nvContentPartPr>
            <p14:xfrm>
              <a:off x="9769149" y="2630785"/>
              <a:ext cx="1038600" cy="31644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B1616A6E-D984-4656-99E5-C58D5607F21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51509" y="2613145"/>
                <a:ext cx="10742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5439D06A-B9D9-4B61-BAAA-10736325F933}"/>
                  </a:ext>
                </a:extLst>
              </p14:cNvPr>
              <p14:cNvContentPartPr/>
              <p14:nvPr/>
            </p14:nvContentPartPr>
            <p14:xfrm>
              <a:off x="8224749" y="2199505"/>
              <a:ext cx="1278720" cy="1001160"/>
            </p14:xfrm>
          </p:contentPart>
        </mc:Choice>
        <mc:Fallback xmlns=""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5439D06A-B9D9-4B61-BAAA-10736325F9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07109" y="2181859"/>
                <a:ext cx="1314360" cy="1036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0199D2F6-A85E-4919-A09C-865025A518BB}"/>
                  </a:ext>
                </a:extLst>
              </p14:cNvPr>
              <p14:cNvContentPartPr/>
              <p14:nvPr/>
            </p14:nvContentPartPr>
            <p14:xfrm>
              <a:off x="2887029" y="2134705"/>
              <a:ext cx="5104080" cy="101664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0199D2F6-A85E-4919-A09C-865025A518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69388" y="2117059"/>
                <a:ext cx="5139723" cy="1052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3" name="Cerneală 292">
                <a:extLst>
                  <a:ext uri="{FF2B5EF4-FFF2-40B4-BE49-F238E27FC236}">
                    <a16:creationId xmlns:a16="http://schemas.microsoft.com/office/drawing/2014/main" id="{3B1B8C6A-0317-46C6-A7CB-B66681A39B10}"/>
                  </a:ext>
                </a:extLst>
              </p14:cNvPr>
              <p14:cNvContentPartPr/>
              <p14:nvPr/>
            </p14:nvContentPartPr>
            <p14:xfrm>
              <a:off x="7010390" y="4983463"/>
              <a:ext cx="4658040" cy="1242720"/>
            </p14:xfrm>
          </p:contentPart>
        </mc:Choice>
        <mc:Fallback xmlns="">
          <p:pic>
            <p:nvPicPr>
              <p:cNvPr id="293" name="Cerneală 292">
                <a:extLst>
                  <a:ext uri="{FF2B5EF4-FFF2-40B4-BE49-F238E27FC236}">
                    <a16:creationId xmlns:a16="http://schemas.microsoft.com/office/drawing/2014/main" id="{3B1B8C6A-0317-46C6-A7CB-B66681A39B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92750" y="4965468"/>
                <a:ext cx="4693680" cy="1278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4" name="Cerneală 333">
                <a:extLst>
                  <a:ext uri="{FF2B5EF4-FFF2-40B4-BE49-F238E27FC236}">
                    <a16:creationId xmlns:a16="http://schemas.microsoft.com/office/drawing/2014/main" id="{DB44970C-3DE7-4DAB-BC80-1041A142D199}"/>
                  </a:ext>
                </a:extLst>
              </p14:cNvPr>
              <p14:cNvContentPartPr/>
              <p14:nvPr/>
            </p14:nvContentPartPr>
            <p14:xfrm>
              <a:off x="196749" y="3339625"/>
              <a:ext cx="11586960" cy="3386160"/>
            </p14:xfrm>
          </p:contentPart>
        </mc:Choice>
        <mc:Fallback xmlns="">
          <p:pic>
            <p:nvPicPr>
              <p:cNvPr id="334" name="Cerneală 333">
                <a:extLst>
                  <a:ext uri="{FF2B5EF4-FFF2-40B4-BE49-F238E27FC236}">
                    <a16:creationId xmlns:a16="http://schemas.microsoft.com/office/drawing/2014/main" id="{DB44970C-3DE7-4DAB-BC80-1041A142D19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9109" y="3321625"/>
                <a:ext cx="11622600" cy="342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73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3CCD8D7A-033A-404D-A4AC-66DB0C780D95}"/>
                  </a:ext>
                </a:extLst>
              </p14:cNvPr>
              <p14:cNvContentPartPr/>
              <p14:nvPr/>
            </p14:nvContentPartPr>
            <p14:xfrm>
              <a:off x="841869" y="315985"/>
              <a:ext cx="1782720" cy="64764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3CCD8D7A-033A-404D-A4AC-66DB0C780D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869" y="298345"/>
                <a:ext cx="181836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A27D7B73-F67F-4CEC-A1AD-A144E3753278}"/>
                  </a:ext>
                </a:extLst>
              </p14:cNvPr>
              <p14:cNvContentPartPr/>
              <p14:nvPr/>
            </p14:nvContentPartPr>
            <p14:xfrm>
              <a:off x="3051189" y="283225"/>
              <a:ext cx="2796480" cy="55800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A27D7B73-F67F-4CEC-A1AD-A144E3753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3191" y="265225"/>
                <a:ext cx="2832115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A0B75FDA-AE85-4ED0-97F9-1F253AB59B49}"/>
                  </a:ext>
                </a:extLst>
              </p14:cNvPr>
              <p14:cNvContentPartPr/>
              <p14:nvPr/>
            </p14:nvContentPartPr>
            <p14:xfrm>
              <a:off x="6213069" y="599665"/>
              <a:ext cx="192240" cy="57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A0B75FDA-AE85-4ED0-97F9-1F253AB59B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5069" y="581665"/>
                <a:ext cx="227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444DF5D6-B9B2-4797-B07B-B39255329CEB}"/>
                  </a:ext>
                </a:extLst>
              </p14:cNvPr>
              <p14:cNvContentPartPr/>
              <p14:nvPr/>
            </p14:nvContentPartPr>
            <p14:xfrm>
              <a:off x="548109" y="1438105"/>
              <a:ext cx="665280" cy="4032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444DF5D6-B9B2-4797-B07B-B39255329C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469" y="1420465"/>
                <a:ext cx="7009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568459C5-AF94-4661-B383-ECD7BE1395BE}"/>
                  </a:ext>
                </a:extLst>
              </p14:cNvPr>
              <p14:cNvContentPartPr/>
              <p14:nvPr/>
            </p14:nvContentPartPr>
            <p14:xfrm>
              <a:off x="1374669" y="1295185"/>
              <a:ext cx="61200" cy="1764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568459C5-AF94-4661-B383-ECD7BE1395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7029" y="1277185"/>
                <a:ext cx="96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A2CFD90F-A2CF-48BF-ABC3-9A04F60B887F}"/>
                  </a:ext>
                </a:extLst>
              </p14:cNvPr>
              <p14:cNvContentPartPr/>
              <p14:nvPr/>
            </p14:nvContentPartPr>
            <p14:xfrm>
              <a:off x="1341172" y="1143025"/>
              <a:ext cx="12960" cy="3420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A2CFD90F-A2CF-48BF-ABC3-9A04F60B88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2658" y="1125025"/>
                <a:ext cx="49618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05658F87-E787-45A5-BB94-94967EB189A3}"/>
                  </a:ext>
                </a:extLst>
              </p14:cNvPr>
              <p14:cNvContentPartPr/>
              <p14:nvPr/>
            </p14:nvContentPartPr>
            <p14:xfrm>
              <a:off x="485109" y="1082425"/>
              <a:ext cx="576360" cy="29340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05658F87-E787-45A5-BB94-94967EB189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469" y="1064763"/>
                <a:ext cx="612000" cy="329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7B2F9035-BBD2-4854-B225-CCA5CE56261C}"/>
                  </a:ext>
                </a:extLst>
              </p14:cNvPr>
              <p14:cNvContentPartPr/>
              <p14:nvPr/>
            </p14:nvContentPartPr>
            <p14:xfrm>
              <a:off x="1691469" y="1296265"/>
              <a:ext cx="239400" cy="3708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7B2F9035-BBD2-4854-B225-CCA5CE5626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73829" y="1278265"/>
                <a:ext cx="2750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DD596EFF-F81D-4C35-AEDE-8E796948E978}"/>
                  </a:ext>
                </a:extLst>
              </p14:cNvPr>
              <p14:cNvContentPartPr/>
              <p14:nvPr/>
            </p14:nvContentPartPr>
            <p14:xfrm>
              <a:off x="6706629" y="284665"/>
              <a:ext cx="4980600" cy="94248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DD596EFF-F81D-4C35-AEDE-8E796948E9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88629" y="266665"/>
                <a:ext cx="5016240" cy="9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045A3373-30B8-43F6-82B6-49884DE95ED6}"/>
                  </a:ext>
                </a:extLst>
              </p14:cNvPr>
              <p14:cNvContentPartPr/>
              <p14:nvPr/>
            </p14:nvContentPartPr>
            <p14:xfrm>
              <a:off x="5617989" y="980185"/>
              <a:ext cx="728280" cy="29808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045A3373-30B8-43F6-82B6-49884DE95ED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00340" y="962545"/>
                <a:ext cx="763938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3F8B86BF-C28D-4CDA-8398-348928CFFABF}"/>
                  </a:ext>
                </a:extLst>
              </p14:cNvPr>
              <p14:cNvContentPartPr/>
              <p14:nvPr/>
            </p14:nvContentPartPr>
            <p14:xfrm>
              <a:off x="5606469" y="1413625"/>
              <a:ext cx="1345680" cy="32364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3F8B86BF-C28D-4CDA-8398-348928CFFA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88469" y="1395985"/>
                <a:ext cx="13813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0D233DF4-3A7C-4C23-ADF3-42D69617863D}"/>
                  </a:ext>
                </a:extLst>
              </p14:cNvPr>
              <p14:cNvContentPartPr/>
              <p14:nvPr/>
            </p14:nvContentPartPr>
            <p14:xfrm>
              <a:off x="2131389" y="1031305"/>
              <a:ext cx="3187800" cy="102384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0D233DF4-3A7C-4C23-ADF3-42D6961786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13749" y="1013305"/>
                <a:ext cx="3223440" cy="10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F5B7CA1A-6D21-4523-8459-3F8A09191567}"/>
                  </a:ext>
                </a:extLst>
              </p14:cNvPr>
              <p14:cNvContentPartPr/>
              <p14:nvPr/>
            </p14:nvContentPartPr>
            <p14:xfrm>
              <a:off x="3074949" y="4089865"/>
              <a:ext cx="675000" cy="134748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F5B7CA1A-6D21-4523-8459-3F8A091915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56949" y="4054225"/>
                <a:ext cx="710640" cy="14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A8CADB55-87D1-41E8-8E57-3D438F95DD7D}"/>
                  </a:ext>
                </a:extLst>
              </p14:cNvPr>
              <p14:cNvContentPartPr/>
              <p14:nvPr/>
            </p14:nvContentPartPr>
            <p14:xfrm>
              <a:off x="10241469" y="5054665"/>
              <a:ext cx="375120" cy="766080"/>
            </p14:xfrm>
          </p:contentPart>
        </mc:Choice>
        <mc:Fallback xmlns=""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A8CADB55-87D1-41E8-8E57-3D438F95DD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23829" y="5019025"/>
                <a:ext cx="410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4F75FC5C-C60C-40C3-86ED-FD069F440FB4}"/>
                  </a:ext>
                </a:extLst>
              </p14:cNvPr>
              <p14:cNvContentPartPr/>
              <p14:nvPr/>
            </p14:nvContentPartPr>
            <p14:xfrm>
              <a:off x="466749" y="2034265"/>
              <a:ext cx="11480040" cy="4651560"/>
            </p14:xfrm>
          </p:contentPart>
        </mc:Choice>
        <mc:Fallback xmlns=""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4F75FC5C-C60C-40C3-86ED-FD069F440FB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109" y="2016625"/>
                <a:ext cx="11515680" cy="46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44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EB4DCFF7-F585-48A0-81A4-7A6407CAC064}"/>
                  </a:ext>
                </a:extLst>
              </p14:cNvPr>
              <p14:cNvContentPartPr/>
              <p14:nvPr/>
            </p14:nvContentPartPr>
            <p14:xfrm>
              <a:off x="860229" y="259825"/>
              <a:ext cx="11091600" cy="6378120"/>
            </p14:xfrm>
          </p:contentPart>
        </mc:Choice>
        <mc:Fallback xmlns=""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EB4DCFF7-F585-48A0-81A4-7A6407CAC0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589" y="241825"/>
                <a:ext cx="11127240" cy="64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87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– Aplicații bazate pe timpul de propagare (Oscilatorul în inel)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44D03A7C-02D5-4D91-843C-29D06986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502952"/>
            <a:ext cx="2266950" cy="37147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728F3476-98F1-403A-80F6-5DBBBB3E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733" y="1051586"/>
            <a:ext cx="9277350" cy="4514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B6240774-EA38-4663-A424-16694C52E48C}"/>
                  </a:ext>
                </a:extLst>
              </p14:cNvPr>
              <p14:cNvContentPartPr/>
              <p14:nvPr/>
            </p14:nvContentPartPr>
            <p14:xfrm>
              <a:off x="2930589" y="697585"/>
              <a:ext cx="206280" cy="7416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B6240774-EA38-4663-A424-16694C52E4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2949" y="679945"/>
                <a:ext cx="2419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4ACDB1C2-CF36-4B73-934E-A2331EC46F64}"/>
                  </a:ext>
                </a:extLst>
              </p14:cNvPr>
              <p14:cNvContentPartPr/>
              <p14:nvPr/>
            </p14:nvContentPartPr>
            <p14:xfrm>
              <a:off x="7979229" y="355585"/>
              <a:ext cx="498600" cy="60552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4ACDB1C2-CF36-4B73-934E-A2331EC46F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61229" y="337935"/>
                <a:ext cx="534240" cy="641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E859AF1B-91E8-471E-97E7-0DB6169F3B4D}"/>
                  </a:ext>
                </a:extLst>
              </p14:cNvPr>
              <p14:cNvContentPartPr/>
              <p14:nvPr/>
            </p14:nvContentPartPr>
            <p14:xfrm>
              <a:off x="6857109" y="399865"/>
              <a:ext cx="604080" cy="56592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E859AF1B-91E8-471E-97E7-0DB6169F3B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39469" y="382225"/>
                <a:ext cx="63972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DEFCA186-E64F-47FC-8C05-A9C9C3D1106A}"/>
                  </a:ext>
                </a:extLst>
              </p14:cNvPr>
              <p14:cNvContentPartPr/>
              <p14:nvPr/>
            </p14:nvContentPartPr>
            <p14:xfrm>
              <a:off x="5303349" y="450625"/>
              <a:ext cx="983160" cy="37260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DEFCA186-E64F-47FC-8C05-A9C9C3D110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5356" y="432642"/>
                <a:ext cx="1018787" cy="408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F66450D4-EA11-4FEE-B8A5-7B70938CF1CB}"/>
                  </a:ext>
                </a:extLst>
              </p14:cNvPr>
              <p14:cNvContentPartPr/>
              <p14:nvPr/>
            </p14:nvContentPartPr>
            <p14:xfrm>
              <a:off x="4147749" y="466105"/>
              <a:ext cx="718200" cy="35784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F66450D4-EA11-4FEE-B8A5-7B70938CF1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29749" y="448465"/>
                <a:ext cx="7538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B27B84C1-0495-4C9C-8224-828A45AD3E27}"/>
                  </a:ext>
                </a:extLst>
              </p14:cNvPr>
              <p14:cNvContentPartPr/>
              <p14:nvPr/>
            </p14:nvContentPartPr>
            <p14:xfrm>
              <a:off x="3355749" y="479785"/>
              <a:ext cx="631080" cy="58068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B27B84C1-0495-4C9C-8224-828A45AD3E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7759" y="462145"/>
                <a:ext cx="6667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682F7C9D-E6B9-4588-AAE4-B9D9E9244969}"/>
                  </a:ext>
                </a:extLst>
              </p14:cNvPr>
              <p14:cNvContentPartPr/>
              <p14:nvPr/>
            </p14:nvContentPartPr>
            <p14:xfrm>
              <a:off x="8609589" y="389425"/>
              <a:ext cx="486000" cy="38880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682F7C9D-E6B9-4588-AAE4-B9D9E92449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91589" y="371785"/>
                <a:ext cx="52164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99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– Aplicații bazate pe timpul de propagare (Oscilatorul în inel)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44D03A7C-02D5-4D91-843C-29D06986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502952"/>
            <a:ext cx="2266950" cy="371475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3FCB1AED-A17F-4F90-A9E6-F2FA8E70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1417342"/>
            <a:ext cx="10991850" cy="515302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16E14918-FC24-4F02-9CFD-0AE034F5F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56" y="502952"/>
            <a:ext cx="4940605" cy="11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2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– Aplicații bazate pe timpul de propagare (Oscilatorul în inel)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44D03A7C-02D5-4D91-843C-29D06986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502952"/>
            <a:ext cx="2266950" cy="37147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16E14918-FC24-4F02-9CFD-0AE034F5F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99" y="1600220"/>
            <a:ext cx="10597684" cy="24688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68DA406A-95A6-4140-8C02-A3862A709E00}"/>
                  </a:ext>
                </a:extLst>
              </p14:cNvPr>
              <p14:cNvContentPartPr/>
              <p14:nvPr/>
            </p14:nvContentPartPr>
            <p14:xfrm>
              <a:off x="1323189" y="2622865"/>
              <a:ext cx="170280" cy="28980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68DA406A-95A6-4140-8C02-A3862A709E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5189" y="2586865"/>
                <a:ext cx="2059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02A4E852-6C18-4AFE-BD23-4F359A5D4A99}"/>
                  </a:ext>
                </a:extLst>
              </p14:cNvPr>
              <p14:cNvContentPartPr/>
              <p14:nvPr/>
            </p14:nvContentPartPr>
            <p14:xfrm>
              <a:off x="1761309" y="2642305"/>
              <a:ext cx="4197600" cy="4788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02A4E852-6C18-4AFE-BD23-4F359A5D4A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43309" y="2606665"/>
                <a:ext cx="42332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DA821777-9518-48CA-84BC-7D8BCA7B9D8C}"/>
                  </a:ext>
                </a:extLst>
              </p14:cNvPr>
              <p14:cNvContentPartPr/>
              <p14:nvPr/>
            </p14:nvContentPartPr>
            <p14:xfrm>
              <a:off x="4880349" y="2519185"/>
              <a:ext cx="294840" cy="36432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DA821777-9518-48CA-84BC-7D8BCA7B9D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2349" y="2483545"/>
                <a:ext cx="3304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F637402E-05E9-4611-AB0B-2C631AF0AC49}"/>
                  </a:ext>
                </a:extLst>
              </p14:cNvPr>
              <p14:cNvContentPartPr/>
              <p14:nvPr/>
            </p14:nvContentPartPr>
            <p14:xfrm>
              <a:off x="4056669" y="2281945"/>
              <a:ext cx="182520" cy="2451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F637402E-05E9-4611-AB0B-2C631AF0AC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9029" y="2246305"/>
                <a:ext cx="2181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B21F587D-4D77-4D62-8CD9-12D68CA8A68B}"/>
                  </a:ext>
                </a:extLst>
              </p14:cNvPr>
              <p14:cNvContentPartPr/>
              <p14:nvPr/>
            </p14:nvContentPartPr>
            <p14:xfrm>
              <a:off x="4351869" y="2127145"/>
              <a:ext cx="142200" cy="34812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B21F587D-4D77-4D62-8CD9-12D68CA8A6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3869" y="2091145"/>
                <a:ext cx="1778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F9E932B2-47B6-4F3A-8456-37691A0A86C6}"/>
                  </a:ext>
                </a:extLst>
              </p14:cNvPr>
              <p14:cNvContentPartPr/>
              <p14:nvPr/>
            </p14:nvContentPartPr>
            <p14:xfrm>
              <a:off x="4263669" y="2225065"/>
              <a:ext cx="228240" cy="5148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F9E932B2-47B6-4F3A-8456-37691A0A8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46029" y="2189065"/>
                <a:ext cx="2638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0C0B56C5-FB18-43A7-BE9D-DDD52A9DD9F5}"/>
                  </a:ext>
                </a:extLst>
              </p14:cNvPr>
              <p14:cNvContentPartPr/>
              <p14:nvPr/>
            </p14:nvContentPartPr>
            <p14:xfrm>
              <a:off x="4545909" y="2406145"/>
              <a:ext cx="20880" cy="25488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0C0B56C5-FB18-43A7-BE9D-DDD52A9DD9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8269" y="2370145"/>
                <a:ext cx="565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0C6340F2-2732-469E-9DFC-019A5CB2039D}"/>
                  </a:ext>
                </a:extLst>
              </p14:cNvPr>
              <p14:cNvContentPartPr/>
              <p14:nvPr/>
            </p14:nvContentPartPr>
            <p14:xfrm>
              <a:off x="4540509" y="2342065"/>
              <a:ext cx="177840" cy="1476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0C6340F2-2732-469E-9DFC-019A5CB2039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22869" y="2306065"/>
                <a:ext cx="2134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FEA14CAD-AF6B-4337-AD8F-2EB7D01DBDBD}"/>
                  </a:ext>
                </a:extLst>
              </p14:cNvPr>
              <p14:cNvContentPartPr/>
              <p14:nvPr/>
            </p14:nvContentPartPr>
            <p14:xfrm>
              <a:off x="6260949" y="2597665"/>
              <a:ext cx="5400" cy="612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FEA14CAD-AF6B-4337-AD8F-2EB7D01DBD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42949" y="2561665"/>
                <a:ext cx="410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D9C96EE7-DD69-4D83-A46E-47BBB8318D46}"/>
                  </a:ext>
                </a:extLst>
              </p14:cNvPr>
              <p14:cNvContentPartPr/>
              <p14:nvPr/>
            </p14:nvContentPartPr>
            <p14:xfrm>
              <a:off x="5914629" y="2593705"/>
              <a:ext cx="641160" cy="291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D9C96EE7-DD69-4D83-A46E-47BBB8318D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96629" y="2557705"/>
                <a:ext cx="6768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9983F765-0C7D-44CF-A171-85FED9CCF30D}"/>
                  </a:ext>
                </a:extLst>
              </p14:cNvPr>
              <p14:cNvContentPartPr/>
              <p14:nvPr/>
            </p14:nvContentPartPr>
            <p14:xfrm>
              <a:off x="6886629" y="2512345"/>
              <a:ext cx="217800" cy="2696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9983F765-0C7D-44CF-A171-85FED9CCF30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68989" y="2476705"/>
                <a:ext cx="2534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FF6A5FFF-F5EC-4AF4-9B48-4F71F56D18D4}"/>
                  </a:ext>
                </a:extLst>
              </p14:cNvPr>
              <p14:cNvContentPartPr/>
              <p14:nvPr/>
            </p14:nvContentPartPr>
            <p14:xfrm>
              <a:off x="3359349" y="1876585"/>
              <a:ext cx="308880" cy="24696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FF6A5FFF-F5EC-4AF4-9B48-4F71F56D18D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41349" y="1840945"/>
                <a:ext cx="3445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12E5581C-4E70-40DE-AD49-7F091C12142E}"/>
                  </a:ext>
                </a:extLst>
              </p14:cNvPr>
              <p14:cNvContentPartPr/>
              <p14:nvPr/>
            </p14:nvContentPartPr>
            <p14:xfrm>
              <a:off x="1103589" y="2406145"/>
              <a:ext cx="681840" cy="6318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12E5581C-4E70-40DE-AD49-7F091C12142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5949" y="2370145"/>
                <a:ext cx="71748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E6C3DD83-232D-470A-A79D-FF0EF283A35A}"/>
                  </a:ext>
                </a:extLst>
              </p14:cNvPr>
              <p14:cNvContentPartPr/>
              <p14:nvPr/>
            </p14:nvContentPartPr>
            <p14:xfrm>
              <a:off x="1101789" y="2478145"/>
              <a:ext cx="538200" cy="45720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E6C3DD83-232D-470A-A79D-FF0EF283A3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3789" y="2442145"/>
                <a:ext cx="57384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093C8C0C-4CF1-4AB1-BDD8-83B1A52EA44F}"/>
                  </a:ext>
                </a:extLst>
              </p14:cNvPr>
              <p14:cNvContentPartPr/>
              <p14:nvPr/>
            </p14:nvContentPartPr>
            <p14:xfrm>
              <a:off x="1275309" y="2092945"/>
              <a:ext cx="312120" cy="36972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093C8C0C-4CF1-4AB1-BDD8-83B1A52EA4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57309" y="2056945"/>
                <a:ext cx="3477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AFCBB04E-EE77-4B7B-898A-012EEBF89D0E}"/>
                  </a:ext>
                </a:extLst>
              </p14:cNvPr>
              <p14:cNvContentPartPr/>
              <p14:nvPr/>
            </p14:nvContentPartPr>
            <p14:xfrm>
              <a:off x="1876509" y="2285545"/>
              <a:ext cx="360" cy="36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AFCBB04E-EE77-4B7B-898A-012EEBF89D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58509" y="22499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64A8F2EA-8711-4149-A446-51EF7FCB87A3}"/>
                  </a:ext>
                </a:extLst>
              </p14:cNvPr>
              <p14:cNvContentPartPr/>
              <p14:nvPr/>
            </p14:nvContentPartPr>
            <p14:xfrm>
              <a:off x="1875069" y="2285545"/>
              <a:ext cx="4745880" cy="17892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64A8F2EA-8711-4149-A446-51EF7FCB87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57429" y="2249905"/>
                <a:ext cx="47815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257509F3-C8A3-46B5-B8AE-AFB557477D2D}"/>
                  </a:ext>
                </a:extLst>
              </p14:cNvPr>
              <p14:cNvContentPartPr/>
              <p14:nvPr/>
            </p14:nvContentPartPr>
            <p14:xfrm>
              <a:off x="5947749" y="2288785"/>
              <a:ext cx="304920" cy="23544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257509F3-C8A3-46B5-B8AE-AFB557477D2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30109" y="2252785"/>
                <a:ext cx="3405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8E3DDECB-E9B2-45AC-9FB0-CDB9DBA76480}"/>
                  </a:ext>
                </a:extLst>
              </p14:cNvPr>
              <p14:cNvContentPartPr/>
              <p14:nvPr/>
            </p14:nvContentPartPr>
            <p14:xfrm>
              <a:off x="6818589" y="2135065"/>
              <a:ext cx="236880" cy="27180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8E3DDECB-E9B2-45AC-9FB0-CDB9DBA764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00949" y="2099425"/>
                <a:ext cx="2725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D4EE41B1-C40B-462D-918C-E0F5C91DD596}"/>
                  </a:ext>
                </a:extLst>
              </p14:cNvPr>
              <p14:cNvContentPartPr/>
              <p14:nvPr/>
            </p14:nvContentPartPr>
            <p14:xfrm>
              <a:off x="5077269" y="1913665"/>
              <a:ext cx="167040" cy="28728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D4EE41B1-C40B-462D-918C-E0F5C91DD59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59269" y="1878025"/>
                <a:ext cx="2026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FBB62945-B496-4592-B49B-527E52DB3959}"/>
                  </a:ext>
                </a:extLst>
              </p14:cNvPr>
              <p14:cNvContentPartPr/>
              <p14:nvPr/>
            </p14:nvContentPartPr>
            <p14:xfrm>
              <a:off x="5362029" y="1857505"/>
              <a:ext cx="138600" cy="34668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FBB62945-B496-4592-B49B-527E52DB395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44029" y="1821865"/>
                <a:ext cx="1742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40044CCC-2357-488D-8209-492C6AC34548}"/>
                  </a:ext>
                </a:extLst>
              </p14:cNvPr>
              <p14:cNvContentPartPr/>
              <p14:nvPr/>
            </p14:nvContentPartPr>
            <p14:xfrm>
              <a:off x="5332149" y="1941745"/>
              <a:ext cx="229320" cy="6012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40044CCC-2357-488D-8209-492C6AC345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14509" y="1906105"/>
                <a:ext cx="2649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BAFB68B3-C3D5-4969-A0E4-FCCA8442A799}"/>
                  </a:ext>
                </a:extLst>
              </p14:cNvPr>
              <p14:cNvContentPartPr/>
              <p14:nvPr/>
            </p14:nvContentPartPr>
            <p14:xfrm>
              <a:off x="5527629" y="2035345"/>
              <a:ext cx="69120" cy="36792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BAFB68B3-C3D5-4969-A0E4-FCCA8442A79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09989" y="1999345"/>
                <a:ext cx="1047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F021011D-514B-4B93-B3CB-D618E449A0C4}"/>
                  </a:ext>
                </a:extLst>
              </p14:cNvPr>
              <p14:cNvContentPartPr/>
              <p14:nvPr/>
            </p14:nvContentPartPr>
            <p14:xfrm>
              <a:off x="5553189" y="2049385"/>
              <a:ext cx="195120" cy="10188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F021011D-514B-4B93-B3CB-D618E449A0C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35549" y="2013745"/>
                <a:ext cx="230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BDFB4E2D-F6DB-4AA5-A6C5-6E95B48C534F}"/>
                  </a:ext>
                </a:extLst>
              </p14:cNvPr>
              <p14:cNvContentPartPr/>
              <p14:nvPr/>
            </p14:nvContentPartPr>
            <p14:xfrm>
              <a:off x="6217749" y="1039225"/>
              <a:ext cx="360" cy="36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BDFB4E2D-F6DB-4AA5-A6C5-6E95B48C534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99749" y="10035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D5390B56-F270-4E65-97E2-B4101819FB84}"/>
                  </a:ext>
                </a:extLst>
              </p14:cNvPr>
              <p14:cNvContentPartPr/>
              <p14:nvPr/>
            </p14:nvContentPartPr>
            <p14:xfrm>
              <a:off x="4427469" y="1602265"/>
              <a:ext cx="9720" cy="36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D5390B56-F270-4E65-97E2-B4101819FB8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09469" y="1566625"/>
                <a:ext cx="45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D8E7B37B-5311-4934-B7A2-D4D4516C8CAA}"/>
                  </a:ext>
                </a:extLst>
              </p14:cNvPr>
              <p14:cNvContentPartPr/>
              <p14:nvPr/>
            </p14:nvContentPartPr>
            <p14:xfrm>
              <a:off x="4105989" y="1797745"/>
              <a:ext cx="353520" cy="23292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D8E7B37B-5311-4934-B7A2-D4D4516C8CA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87989" y="1762105"/>
                <a:ext cx="3891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CFB1DF13-1575-4EC0-A2CA-3974304B7E73}"/>
                  </a:ext>
                </a:extLst>
              </p14:cNvPr>
              <p14:cNvContentPartPr/>
              <p14:nvPr/>
            </p14:nvContentPartPr>
            <p14:xfrm>
              <a:off x="1150389" y="1953625"/>
              <a:ext cx="639720" cy="49392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CFB1DF13-1575-4EC0-A2CA-3974304B7E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32749" y="1917625"/>
                <a:ext cx="67536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515518E0-A02C-416D-B462-069AA781EF2E}"/>
                  </a:ext>
                </a:extLst>
              </p14:cNvPr>
              <p14:cNvContentPartPr/>
              <p14:nvPr/>
            </p14:nvContentPartPr>
            <p14:xfrm>
              <a:off x="1159389" y="2059465"/>
              <a:ext cx="465840" cy="31176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515518E0-A02C-416D-B462-069AA781EF2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41749" y="2023465"/>
                <a:ext cx="50148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7D6C7FC5-8F1A-4CE5-A9CA-A9098B191EFF}"/>
                  </a:ext>
                </a:extLst>
              </p14:cNvPr>
              <p14:cNvContentPartPr/>
              <p14:nvPr/>
            </p14:nvContentPartPr>
            <p14:xfrm>
              <a:off x="1293669" y="1385185"/>
              <a:ext cx="247320" cy="36360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7D6C7FC5-8F1A-4CE5-A9CA-A9098B191EF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75669" y="1349545"/>
                <a:ext cx="2829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ED4C5A4E-5583-4E8D-A755-FBA686C4BC6D}"/>
                  </a:ext>
                </a:extLst>
              </p14:cNvPr>
              <p14:cNvContentPartPr/>
              <p14:nvPr/>
            </p14:nvContentPartPr>
            <p14:xfrm>
              <a:off x="817749" y="5022265"/>
              <a:ext cx="706680" cy="5328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ED4C5A4E-5583-4E8D-A755-FBA686C4BC6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0109" y="5004625"/>
                <a:ext cx="7423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6008F0BF-1E71-47F1-884C-E373F23A6FAF}"/>
                  </a:ext>
                </a:extLst>
              </p14:cNvPr>
              <p14:cNvContentPartPr/>
              <p14:nvPr/>
            </p14:nvContentPartPr>
            <p14:xfrm>
              <a:off x="1627389" y="4678825"/>
              <a:ext cx="27360" cy="2592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6008F0BF-1E71-47F1-884C-E373F23A6F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09749" y="4661185"/>
                <a:ext cx="630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B31D3C93-6F0A-4708-A2F4-A6061A084A8D}"/>
                  </a:ext>
                </a:extLst>
              </p14:cNvPr>
              <p14:cNvContentPartPr/>
              <p14:nvPr/>
            </p14:nvContentPartPr>
            <p14:xfrm>
              <a:off x="1653669" y="4806265"/>
              <a:ext cx="39240" cy="5220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B31D3C93-6F0A-4708-A2F4-A6061A084A8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36029" y="4788265"/>
                <a:ext cx="748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7BD891B8-44D4-449A-9C3A-9E4B596E3CE0}"/>
                  </a:ext>
                </a:extLst>
              </p14:cNvPr>
              <p14:cNvContentPartPr/>
              <p14:nvPr/>
            </p14:nvContentPartPr>
            <p14:xfrm>
              <a:off x="822429" y="4571545"/>
              <a:ext cx="519840" cy="34092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7BD891B8-44D4-449A-9C3A-9E4B596E3CE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4441" y="4553886"/>
                <a:ext cx="555455" cy="376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E5387101-24FB-41BA-89BE-B7F9574A2767}"/>
                  </a:ext>
                </a:extLst>
              </p14:cNvPr>
              <p14:cNvContentPartPr/>
              <p14:nvPr/>
            </p14:nvContentPartPr>
            <p14:xfrm>
              <a:off x="2374749" y="4697905"/>
              <a:ext cx="168480" cy="11592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E5387101-24FB-41BA-89BE-B7F9574A276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57109" y="4679905"/>
                <a:ext cx="2041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7F91671D-06B9-4209-BBF3-3E18BFD00D4C}"/>
                  </a:ext>
                </a:extLst>
              </p14:cNvPr>
              <p14:cNvContentPartPr/>
              <p14:nvPr/>
            </p14:nvContentPartPr>
            <p14:xfrm>
              <a:off x="2579229" y="4672705"/>
              <a:ext cx="130320" cy="13176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7F91671D-06B9-4209-BBF3-3E18BFD00D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61589" y="4654705"/>
                <a:ext cx="1659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CB024D5B-6FD5-490B-9BE6-1C153782DDD9}"/>
                  </a:ext>
                </a:extLst>
              </p14:cNvPr>
              <p14:cNvContentPartPr/>
              <p14:nvPr/>
            </p14:nvContentPartPr>
            <p14:xfrm>
              <a:off x="2771829" y="4716265"/>
              <a:ext cx="496080" cy="12132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CB024D5B-6FD5-490B-9BE6-1C153782DDD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53829" y="4698265"/>
                <a:ext cx="5317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50BC9CD8-72E6-49B0-9374-0E1889F43B2E}"/>
                  </a:ext>
                </a:extLst>
              </p14:cNvPr>
              <p14:cNvContentPartPr/>
              <p14:nvPr/>
            </p14:nvContentPartPr>
            <p14:xfrm>
              <a:off x="3685869" y="4714825"/>
              <a:ext cx="218520" cy="10872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50BC9CD8-72E6-49B0-9374-0E1889F43B2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68229" y="4696825"/>
                <a:ext cx="2541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83C335CE-86FB-486C-ABF2-35320C10B5C8}"/>
                  </a:ext>
                </a:extLst>
              </p14:cNvPr>
              <p14:cNvContentPartPr/>
              <p14:nvPr/>
            </p14:nvContentPartPr>
            <p14:xfrm>
              <a:off x="3955509" y="4687825"/>
              <a:ext cx="317520" cy="12600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83C335CE-86FB-486C-ABF2-35320C10B5C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37869" y="4670185"/>
                <a:ext cx="3531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10EF1AA9-E06A-487F-A1AA-636324A24F98}"/>
                  </a:ext>
                </a:extLst>
              </p14:cNvPr>
              <p14:cNvContentPartPr/>
              <p14:nvPr/>
            </p14:nvContentPartPr>
            <p14:xfrm>
              <a:off x="8703189" y="4643905"/>
              <a:ext cx="466920" cy="12528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10EF1AA9-E06A-487F-A1AA-636324A24F9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685189" y="4625905"/>
                <a:ext cx="5025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F96C3F7D-38DF-42F0-9099-0A9480DA2661}"/>
                  </a:ext>
                </a:extLst>
              </p14:cNvPr>
              <p14:cNvContentPartPr/>
              <p14:nvPr/>
            </p14:nvContentPartPr>
            <p14:xfrm>
              <a:off x="6650829" y="4557145"/>
              <a:ext cx="1522440" cy="23076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F96C3F7D-38DF-42F0-9099-0A9480DA266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33189" y="4539505"/>
                <a:ext cx="15580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FF0C442E-7652-4BA7-AB4A-1EA885215940}"/>
                  </a:ext>
                </a:extLst>
              </p14:cNvPr>
              <p14:cNvContentPartPr/>
              <p14:nvPr/>
            </p14:nvContentPartPr>
            <p14:xfrm>
              <a:off x="4599909" y="4435105"/>
              <a:ext cx="1499760" cy="40248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FF0C442E-7652-4BA7-AB4A-1EA88521594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82269" y="4417121"/>
                <a:ext cx="1535400" cy="438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B3E0C0B5-368B-4702-B89C-D358C4042141}"/>
                  </a:ext>
                </a:extLst>
              </p14:cNvPr>
              <p14:cNvContentPartPr/>
              <p14:nvPr/>
            </p14:nvContentPartPr>
            <p14:xfrm>
              <a:off x="9639549" y="4374625"/>
              <a:ext cx="852120" cy="59544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B3E0C0B5-368B-4702-B89C-D358C404214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621557" y="4356636"/>
                <a:ext cx="887745" cy="631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C53FCF9C-01F8-4C64-8B52-137FDB3EF9B0}"/>
                  </a:ext>
                </a:extLst>
              </p14:cNvPr>
              <p14:cNvContentPartPr/>
              <p14:nvPr/>
            </p14:nvContentPartPr>
            <p14:xfrm>
              <a:off x="1953549" y="4780345"/>
              <a:ext cx="158760" cy="2304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C53FCF9C-01F8-4C64-8B52-137FDB3EF9B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935909" y="4762345"/>
                <a:ext cx="1944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C7B3DE2A-514E-419A-9A42-306D3B7F5E61}"/>
                  </a:ext>
                </a:extLst>
              </p14:cNvPr>
              <p14:cNvContentPartPr/>
              <p14:nvPr/>
            </p14:nvContentPartPr>
            <p14:xfrm>
              <a:off x="1968309" y="5289745"/>
              <a:ext cx="310320" cy="3276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C7B3DE2A-514E-419A-9A42-306D3B7F5E6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950309" y="5272105"/>
                <a:ext cx="3459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D71616BB-8E9F-48E2-ACCF-EECD84590E84}"/>
                  </a:ext>
                </a:extLst>
              </p14:cNvPr>
              <p14:cNvContentPartPr/>
              <p14:nvPr/>
            </p14:nvContentPartPr>
            <p14:xfrm>
              <a:off x="2594349" y="5193265"/>
              <a:ext cx="1016640" cy="14508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D71616BB-8E9F-48E2-ACCF-EECD84590E8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576349" y="5175581"/>
                <a:ext cx="1052280" cy="180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E08DC72E-59AB-4A89-BDE7-72061738865F}"/>
                  </a:ext>
                </a:extLst>
              </p14:cNvPr>
              <p14:cNvContentPartPr/>
              <p14:nvPr/>
            </p14:nvContentPartPr>
            <p14:xfrm>
              <a:off x="7180029" y="5090665"/>
              <a:ext cx="43920" cy="3708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E08DC72E-59AB-4A89-BDE7-72061738865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62389" y="5073025"/>
                <a:ext cx="795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FAFE6522-B769-4F17-858D-22D293E76F6C}"/>
                  </a:ext>
                </a:extLst>
              </p14:cNvPr>
              <p14:cNvContentPartPr/>
              <p14:nvPr/>
            </p14:nvContentPartPr>
            <p14:xfrm>
              <a:off x="6756669" y="5191105"/>
              <a:ext cx="2088360" cy="23328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FAFE6522-B769-4F17-858D-22D293E76F6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39029" y="5173438"/>
                <a:ext cx="2124000" cy="268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9F675D66-A5F7-48AA-A335-38D32DC3265B}"/>
                  </a:ext>
                </a:extLst>
              </p14:cNvPr>
              <p14:cNvContentPartPr/>
              <p14:nvPr/>
            </p14:nvContentPartPr>
            <p14:xfrm>
              <a:off x="5028669" y="4966465"/>
              <a:ext cx="1295280" cy="42012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9F675D66-A5F7-48AA-A335-38D32DC3265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11024" y="4948465"/>
                <a:ext cx="133093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D863DE1A-CF12-4728-9880-5D351BA9262A}"/>
                  </a:ext>
                </a:extLst>
              </p14:cNvPr>
              <p14:cNvContentPartPr/>
              <p14:nvPr/>
            </p14:nvContentPartPr>
            <p14:xfrm>
              <a:off x="4133709" y="5159065"/>
              <a:ext cx="512640" cy="13896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D863DE1A-CF12-4728-9880-5D351BA9262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116057" y="5141065"/>
                <a:ext cx="548305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B37216D7-D77D-44DE-85D1-961E4D4AD5DD}"/>
                  </a:ext>
                </a:extLst>
              </p14:cNvPr>
              <p14:cNvContentPartPr/>
              <p14:nvPr/>
            </p14:nvContentPartPr>
            <p14:xfrm>
              <a:off x="9260829" y="5106145"/>
              <a:ext cx="1491840" cy="55188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B37216D7-D77D-44DE-85D1-961E4D4AD5D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242829" y="5088145"/>
                <a:ext cx="152748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8E381AE8-5410-40D5-B153-45E40B32A0E9}"/>
                  </a:ext>
                </a:extLst>
              </p14:cNvPr>
              <p14:cNvContentPartPr/>
              <p14:nvPr/>
            </p14:nvContentPartPr>
            <p14:xfrm>
              <a:off x="11003589" y="5067625"/>
              <a:ext cx="1023120" cy="52524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8E381AE8-5410-40D5-B153-45E40B32A0E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985589" y="5049637"/>
                <a:ext cx="1058760" cy="560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701360F7-D538-4F01-9D78-3DECD6129B6B}"/>
                  </a:ext>
                </a:extLst>
              </p14:cNvPr>
              <p14:cNvContentPartPr/>
              <p14:nvPr/>
            </p14:nvContentPartPr>
            <p14:xfrm>
              <a:off x="2810349" y="5691505"/>
              <a:ext cx="5145120" cy="71136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701360F7-D538-4F01-9D78-3DECD6129B6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792349" y="5673865"/>
                <a:ext cx="5180760" cy="7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63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ine 66">
            <a:extLst>
              <a:ext uri="{FF2B5EF4-FFF2-40B4-BE49-F238E27FC236}">
                <a16:creationId xmlns:a16="http://schemas.microsoft.com/office/drawing/2014/main" id="{9F305F74-644E-49E4-955D-F43D87C4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4928466" cy="1148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B58073F4-2FD2-49E3-842B-882A01B10B00}"/>
                  </a:ext>
                </a:extLst>
              </p14:cNvPr>
              <p14:cNvContentPartPr/>
              <p14:nvPr/>
            </p14:nvContentPartPr>
            <p14:xfrm>
              <a:off x="7113069" y="836905"/>
              <a:ext cx="496800" cy="46728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B58073F4-2FD2-49E3-842B-882A01B10B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5082" y="819251"/>
                <a:ext cx="532414" cy="502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70BF353A-88E0-43F4-B884-CA610C88F5A0}"/>
                  </a:ext>
                </a:extLst>
              </p14:cNvPr>
              <p14:cNvContentPartPr/>
              <p14:nvPr/>
            </p14:nvContentPartPr>
            <p14:xfrm>
              <a:off x="6809589" y="918985"/>
              <a:ext cx="192960" cy="21204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70BF353A-88E0-43F4-B884-CA610C88F5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91589" y="900985"/>
                <a:ext cx="2286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7E7B11B8-0961-4F30-BBBA-866D4E1666F1}"/>
                  </a:ext>
                </a:extLst>
              </p14:cNvPr>
              <p14:cNvContentPartPr/>
              <p14:nvPr/>
            </p14:nvContentPartPr>
            <p14:xfrm>
              <a:off x="6243309" y="841945"/>
              <a:ext cx="447840" cy="47340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7E7B11B8-0961-4F30-BBBA-866D4E1666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25669" y="824305"/>
                <a:ext cx="48348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0BB4B26E-7613-4290-9A73-5F8E92BCE207}"/>
                  </a:ext>
                </a:extLst>
              </p14:cNvPr>
              <p14:cNvContentPartPr/>
              <p14:nvPr/>
            </p14:nvContentPartPr>
            <p14:xfrm>
              <a:off x="9730629" y="938065"/>
              <a:ext cx="178200" cy="540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0BB4B26E-7613-4290-9A73-5F8E92BCE2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12989" y="920425"/>
                <a:ext cx="2138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43848F47-B54A-4E07-A657-4F9943AA4AE5}"/>
                  </a:ext>
                </a:extLst>
              </p14:cNvPr>
              <p14:cNvContentPartPr/>
              <p14:nvPr/>
            </p14:nvContentPartPr>
            <p14:xfrm>
              <a:off x="9802989" y="1034545"/>
              <a:ext cx="142920" cy="1764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43848F47-B54A-4E07-A657-4F9943AA4A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85349" y="1016545"/>
                <a:ext cx="178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BDB14E25-24C8-4828-823D-837C56B723BD}"/>
                  </a:ext>
                </a:extLst>
              </p14:cNvPr>
              <p14:cNvContentPartPr/>
              <p14:nvPr/>
            </p14:nvContentPartPr>
            <p14:xfrm>
              <a:off x="10194669" y="769585"/>
              <a:ext cx="168480" cy="32292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BDB14E25-24C8-4828-823D-837C56B723B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76669" y="751945"/>
                <a:ext cx="2041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60D3C717-6F7C-4D71-8A94-09C74BAB5B9C}"/>
                  </a:ext>
                </a:extLst>
              </p14:cNvPr>
              <p14:cNvContentPartPr/>
              <p14:nvPr/>
            </p14:nvContentPartPr>
            <p14:xfrm>
              <a:off x="10888029" y="1049665"/>
              <a:ext cx="41400" cy="3492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60D3C717-6F7C-4D71-8A94-09C74BAB5B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70029" y="1032025"/>
                <a:ext cx="770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814B03E2-609D-4F2A-8D86-A60F9373A2BF}"/>
                  </a:ext>
                </a:extLst>
              </p14:cNvPr>
              <p14:cNvContentPartPr/>
              <p14:nvPr/>
            </p14:nvContentPartPr>
            <p14:xfrm>
              <a:off x="10472949" y="725305"/>
              <a:ext cx="300960" cy="55800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814B03E2-609D-4F2A-8D86-A60F9373A2B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54949" y="707293"/>
                <a:ext cx="336600" cy="593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5E313CF4-FD61-4D9C-82AA-B25662D19202}"/>
                  </a:ext>
                </a:extLst>
              </p14:cNvPr>
              <p14:cNvContentPartPr/>
              <p14:nvPr/>
            </p14:nvContentPartPr>
            <p14:xfrm>
              <a:off x="9004149" y="779665"/>
              <a:ext cx="556560" cy="50832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5E313CF4-FD61-4D9C-82AA-B25662D1920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86520" y="761665"/>
                <a:ext cx="592177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C888916D-2D24-42A6-AEB2-0E840E7C25D6}"/>
                  </a:ext>
                </a:extLst>
              </p14:cNvPr>
              <p14:cNvContentPartPr/>
              <p14:nvPr/>
            </p14:nvContentPartPr>
            <p14:xfrm>
              <a:off x="8681589" y="913945"/>
              <a:ext cx="198360" cy="23472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C888916D-2D24-42A6-AEB2-0E840E7C25D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63589" y="896305"/>
                <a:ext cx="2340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4A2ADA48-8D1E-40DE-8744-BC9D7341649E}"/>
                  </a:ext>
                </a:extLst>
              </p14:cNvPr>
              <p14:cNvContentPartPr/>
              <p14:nvPr/>
            </p14:nvContentPartPr>
            <p14:xfrm>
              <a:off x="7873389" y="798385"/>
              <a:ext cx="719280" cy="51948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4A2ADA48-8D1E-40DE-8744-BC9D734164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55389" y="780745"/>
                <a:ext cx="75492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56A22B5C-3F88-4552-8889-26DE908BA1A6}"/>
                  </a:ext>
                </a:extLst>
              </p14:cNvPr>
              <p14:cNvContentPartPr/>
              <p14:nvPr/>
            </p14:nvContentPartPr>
            <p14:xfrm>
              <a:off x="6670269" y="49945"/>
              <a:ext cx="3978000" cy="53496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56A22B5C-3F88-4552-8889-26DE908BA1A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52267" y="31945"/>
                <a:ext cx="4013643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FF8B0361-396F-4666-A2A6-8E5F24293AB1}"/>
                  </a:ext>
                </a:extLst>
              </p14:cNvPr>
              <p14:cNvContentPartPr/>
              <p14:nvPr/>
            </p14:nvContentPartPr>
            <p14:xfrm>
              <a:off x="1625949" y="1790185"/>
              <a:ext cx="25560" cy="5112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FF8B0361-396F-4666-A2A6-8E5F24293A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08309" y="1772185"/>
                <a:ext cx="612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B817EFCD-6627-4B1D-A8FA-D7D8C7C53EFE}"/>
                  </a:ext>
                </a:extLst>
              </p14:cNvPr>
              <p14:cNvContentPartPr/>
              <p14:nvPr/>
            </p14:nvContentPartPr>
            <p14:xfrm>
              <a:off x="1621629" y="2117065"/>
              <a:ext cx="24840" cy="7704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B817EFCD-6627-4B1D-A8FA-D7D8C7C53EF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03629" y="2099425"/>
                <a:ext cx="604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64C0FAFB-65BD-49C8-8F1E-75DC3217D4FF}"/>
                  </a:ext>
                </a:extLst>
              </p14:cNvPr>
              <p14:cNvContentPartPr/>
              <p14:nvPr/>
            </p14:nvContentPartPr>
            <p14:xfrm>
              <a:off x="1650429" y="2314705"/>
              <a:ext cx="9720" cy="8496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64C0FAFB-65BD-49C8-8F1E-75DC3217D4F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32789" y="2297065"/>
                <a:ext cx="453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C76E3844-4DCF-40CC-832F-ECEC7A0E83F9}"/>
                  </a:ext>
                </a:extLst>
              </p14:cNvPr>
              <p14:cNvContentPartPr/>
              <p14:nvPr/>
            </p14:nvContentPartPr>
            <p14:xfrm>
              <a:off x="8304309" y="4138465"/>
              <a:ext cx="219240" cy="54252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C76E3844-4DCF-40CC-832F-ECEC7A0E83F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286669" y="4120465"/>
                <a:ext cx="25488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5B91CC4E-D608-4024-9D91-8132BCCEC935}"/>
                  </a:ext>
                </a:extLst>
              </p14:cNvPr>
              <p14:cNvContentPartPr/>
              <p14:nvPr/>
            </p14:nvContentPartPr>
            <p14:xfrm>
              <a:off x="8652789" y="4066465"/>
              <a:ext cx="1344960" cy="634320"/>
            </p14:xfrm>
          </p:contentPart>
        </mc:Choice>
        <mc:Fallback xmlns=""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5B91CC4E-D608-4024-9D91-8132BCCEC93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635149" y="4048465"/>
                <a:ext cx="138060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9E8BA8F5-936C-4D69-8C4F-B8128B9DEFE6}"/>
                  </a:ext>
                </a:extLst>
              </p14:cNvPr>
              <p14:cNvContentPartPr/>
              <p14:nvPr/>
            </p14:nvContentPartPr>
            <p14:xfrm>
              <a:off x="10245789" y="4057105"/>
              <a:ext cx="1179360" cy="52884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9E8BA8F5-936C-4D69-8C4F-B8128B9DEFE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228149" y="4039117"/>
                <a:ext cx="1215000" cy="56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07BFE696-3B27-46C4-A280-7D10722BF794}"/>
                  </a:ext>
                </a:extLst>
              </p14:cNvPr>
              <p14:cNvContentPartPr/>
              <p14:nvPr/>
            </p14:nvContentPartPr>
            <p14:xfrm>
              <a:off x="5609709" y="871825"/>
              <a:ext cx="486000" cy="527400"/>
            </p14:xfrm>
          </p:contentPart>
        </mc:Choice>
        <mc:Fallback xmlns=""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07BFE696-3B27-46C4-A280-7D10722BF79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591709" y="854185"/>
                <a:ext cx="5216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" name="Cerneală 212">
                <a:extLst>
                  <a:ext uri="{FF2B5EF4-FFF2-40B4-BE49-F238E27FC236}">
                    <a16:creationId xmlns:a16="http://schemas.microsoft.com/office/drawing/2014/main" id="{3514DA3F-B393-42BF-B07A-217E824D3AA6}"/>
                  </a:ext>
                </a:extLst>
              </p14:cNvPr>
              <p14:cNvContentPartPr/>
              <p14:nvPr/>
            </p14:nvContentPartPr>
            <p14:xfrm>
              <a:off x="5298669" y="1730425"/>
              <a:ext cx="204480" cy="309240"/>
            </p14:xfrm>
          </p:contentPart>
        </mc:Choice>
        <mc:Fallback xmlns="">
          <p:pic>
            <p:nvPicPr>
              <p:cNvPr id="213" name="Cerneală 212">
                <a:extLst>
                  <a:ext uri="{FF2B5EF4-FFF2-40B4-BE49-F238E27FC236}">
                    <a16:creationId xmlns:a16="http://schemas.microsoft.com/office/drawing/2014/main" id="{3514DA3F-B393-42BF-B07A-217E824D3AA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280637" y="1712425"/>
                <a:ext cx="240183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4" name="Cerneală 213">
                <a:extLst>
                  <a:ext uri="{FF2B5EF4-FFF2-40B4-BE49-F238E27FC236}">
                    <a16:creationId xmlns:a16="http://schemas.microsoft.com/office/drawing/2014/main" id="{D84505B0-0527-435C-B76F-0F32B63EB849}"/>
                  </a:ext>
                </a:extLst>
              </p14:cNvPr>
              <p14:cNvContentPartPr/>
              <p14:nvPr/>
            </p14:nvContentPartPr>
            <p14:xfrm>
              <a:off x="4557429" y="1255585"/>
              <a:ext cx="614160" cy="541800"/>
            </p14:xfrm>
          </p:contentPart>
        </mc:Choice>
        <mc:Fallback xmlns="">
          <p:pic>
            <p:nvPicPr>
              <p:cNvPr id="214" name="Cerneală 213">
                <a:extLst>
                  <a:ext uri="{FF2B5EF4-FFF2-40B4-BE49-F238E27FC236}">
                    <a16:creationId xmlns:a16="http://schemas.microsoft.com/office/drawing/2014/main" id="{D84505B0-0527-435C-B76F-0F32B63EB84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539429" y="1237945"/>
                <a:ext cx="64980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20" name="Cerneală 219">
                <a:extLst>
                  <a:ext uri="{FF2B5EF4-FFF2-40B4-BE49-F238E27FC236}">
                    <a16:creationId xmlns:a16="http://schemas.microsoft.com/office/drawing/2014/main" id="{B2E0DD54-AC2F-4D59-B811-C6D655E9D533}"/>
                  </a:ext>
                </a:extLst>
              </p14:cNvPr>
              <p14:cNvContentPartPr/>
              <p14:nvPr/>
            </p14:nvContentPartPr>
            <p14:xfrm>
              <a:off x="528669" y="2598385"/>
              <a:ext cx="7652880" cy="2261880"/>
            </p14:xfrm>
          </p:contentPart>
        </mc:Choice>
        <mc:Fallback xmlns="">
          <p:pic>
            <p:nvPicPr>
              <p:cNvPr id="220" name="Cerneală 219">
                <a:extLst>
                  <a:ext uri="{FF2B5EF4-FFF2-40B4-BE49-F238E27FC236}">
                    <a16:creationId xmlns:a16="http://schemas.microsoft.com/office/drawing/2014/main" id="{B2E0DD54-AC2F-4D59-B811-C6D655E9D53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10669" y="2580745"/>
                <a:ext cx="7688520" cy="22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25" name="Cerneală 224">
                <a:extLst>
                  <a:ext uri="{FF2B5EF4-FFF2-40B4-BE49-F238E27FC236}">
                    <a16:creationId xmlns:a16="http://schemas.microsoft.com/office/drawing/2014/main" id="{31104506-2ED8-43B6-9EAD-1A90C2107E83}"/>
                  </a:ext>
                </a:extLst>
              </p14:cNvPr>
              <p14:cNvContentPartPr/>
              <p14:nvPr/>
            </p14:nvContentPartPr>
            <p14:xfrm>
              <a:off x="7170309" y="5457865"/>
              <a:ext cx="460440" cy="67320"/>
            </p14:xfrm>
          </p:contentPart>
        </mc:Choice>
        <mc:Fallback xmlns="">
          <p:pic>
            <p:nvPicPr>
              <p:cNvPr id="225" name="Cerneală 224">
                <a:extLst>
                  <a:ext uri="{FF2B5EF4-FFF2-40B4-BE49-F238E27FC236}">
                    <a16:creationId xmlns:a16="http://schemas.microsoft.com/office/drawing/2014/main" id="{31104506-2ED8-43B6-9EAD-1A90C2107E8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152669" y="5439865"/>
                <a:ext cx="4960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26" name="Cerneală 225">
                <a:extLst>
                  <a:ext uri="{FF2B5EF4-FFF2-40B4-BE49-F238E27FC236}">
                    <a16:creationId xmlns:a16="http://schemas.microsoft.com/office/drawing/2014/main" id="{9627870C-C9A1-4B2B-A304-0647095ADE27}"/>
                  </a:ext>
                </a:extLst>
              </p14:cNvPr>
              <p14:cNvContentPartPr/>
              <p14:nvPr/>
            </p14:nvContentPartPr>
            <p14:xfrm>
              <a:off x="7359309" y="5090305"/>
              <a:ext cx="13680" cy="244440"/>
            </p14:xfrm>
          </p:contentPart>
        </mc:Choice>
        <mc:Fallback xmlns="">
          <p:pic>
            <p:nvPicPr>
              <p:cNvPr id="226" name="Cerneală 225">
                <a:extLst>
                  <a:ext uri="{FF2B5EF4-FFF2-40B4-BE49-F238E27FC236}">
                    <a16:creationId xmlns:a16="http://schemas.microsoft.com/office/drawing/2014/main" id="{9627870C-C9A1-4B2B-A304-0647095ADE2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41669" y="5072665"/>
                <a:ext cx="493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32" name="Cerneală 231">
                <a:extLst>
                  <a:ext uri="{FF2B5EF4-FFF2-40B4-BE49-F238E27FC236}">
                    <a16:creationId xmlns:a16="http://schemas.microsoft.com/office/drawing/2014/main" id="{3FFA3EB0-D90C-4F2E-9655-094AEDB9A421}"/>
                  </a:ext>
                </a:extLst>
              </p14:cNvPr>
              <p14:cNvContentPartPr/>
              <p14:nvPr/>
            </p14:nvContentPartPr>
            <p14:xfrm>
              <a:off x="7281909" y="5660545"/>
              <a:ext cx="398880" cy="371520"/>
            </p14:xfrm>
          </p:contentPart>
        </mc:Choice>
        <mc:Fallback xmlns="">
          <p:pic>
            <p:nvPicPr>
              <p:cNvPr id="232" name="Cerneală 231">
                <a:extLst>
                  <a:ext uri="{FF2B5EF4-FFF2-40B4-BE49-F238E27FC236}">
                    <a16:creationId xmlns:a16="http://schemas.microsoft.com/office/drawing/2014/main" id="{3FFA3EB0-D90C-4F2E-9655-094AEDB9A42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64253" y="5642888"/>
                <a:ext cx="434552" cy="407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5C5BC679-6853-4F4E-A47B-B2C5C51DC013}"/>
                  </a:ext>
                </a:extLst>
              </p14:cNvPr>
              <p14:cNvContentPartPr/>
              <p14:nvPr/>
            </p14:nvContentPartPr>
            <p14:xfrm>
              <a:off x="6135669" y="5165185"/>
              <a:ext cx="835200" cy="668880"/>
            </p14:xfrm>
          </p:contentPart>
        </mc:Choice>
        <mc:Fallback xmlns=""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5C5BC679-6853-4F4E-A47B-B2C5C51DC01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118029" y="5147185"/>
                <a:ext cx="870840" cy="7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EEBBF845-C1C1-4809-BA09-468E99A591F9}"/>
                  </a:ext>
                </a:extLst>
              </p14:cNvPr>
              <p14:cNvContentPartPr/>
              <p14:nvPr/>
            </p14:nvContentPartPr>
            <p14:xfrm>
              <a:off x="7526709" y="1741585"/>
              <a:ext cx="140040" cy="2484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EEBBF845-C1C1-4809-BA09-468E99A591F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508709" y="1723945"/>
                <a:ext cx="1756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40" name="Cerneală 239">
                <a:extLst>
                  <a:ext uri="{FF2B5EF4-FFF2-40B4-BE49-F238E27FC236}">
                    <a16:creationId xmlns:a16="http://schemas.microsoft.com/office/drawing/2014/main" id="{68801B39-F8C7-4294-90BA-EEC677E7D394}"/>
                  </a:ext>
                </a:extLst>
              </p14:cNvPr>
              <p14:cNvContentPartPr/>
              <p14:nvPr/>
            </p14:nvContentPartPr>
            <p14:xfrm>
              <a:off x="7565229" y="1857505"/>
              <a:ext cx="110160" cy="18720"/>
            </p14:xfrm>
          </p:contentPart>
        </mc:Choice>
        <mc:Fallback xmlns="">
          <p:pic>
            <p:nvPicPr>
              <p:cNvPr id="240" name="Cerneală 239">
                <a:extLst>
                  <a:ext uri="{FF2B5EF4-FFF2-40B4-BE49-F238E27FC236}">
                    <a16:creationId xmlns:a16="http://schemas.microsoft.com/office/drawing/2014/main" id="{68801B39-F8C7-4294-90BA-EEC677E7D39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547229" y="1839505"/>
                <a:ext cx="1458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E42F2C8B-838A-4777-8ACF-32E96A6E81D4}"/>
                  </a:ext>
                </a:extLst>
              </p14:cNvPr>
              <p14:cNvContentPartPr/>
              <p14:nvPr/>
            </p14:nvContentPartPr>
            <p14:xfrm>
              <a:off x="7878069" y="1809625"/>
              <a:ext cx="430200" cy="17280"/>
            </p14:xfrm>
          </p:contentPart>
        </mc:Choice>
        <mc:Fallback xmlns=""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E42F2C8B-838A-4777-8ACF-32E96A6E81D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60069" y="1791985"/>
                <a:ext cx="465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1D816220-16B5-487A-9CA2-5F6DA98C6400}"/>
                  </a:ext>
                </a:extLst>
              </p14:cNvPr>
              <p14:cNvContentPartPr/>
              <p14:nvPr/>
            </p14:nvContentPartPr>
            <p14:xfrm>
              <a:off x="7996869" y="1424065"/>
              <a:ext cx="132840" cy="257760"/>
            </p14:xfrm>
          </p:contentPart>
        </mc:Choice>
        <mc:Fallback xmlns=""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1D816220-16B5-487A-9CA2-5F6DA98C640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978869" y="1406425"/>
                <a:ext cx="1684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CDFEA7BE-5C00-4FF0-B593-E42B14B49BE3}"/>
                  </a:ext>
                </a:extLst>
              </p14:cNvPr>
              <p14:cNvContentPartPr/>
              <p14:nvPr/>
            </p14:nvContentPartPr>
            <p14:xfrm>
              <a:off x="7959069" y="1920145"/>
              <a:ext cx="506520" cy="337680"/>
            </p14:xfrm>
          </p:contentPart>
        </mc:Choice>
        <mc:Fallback xmlns=""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CDFEA7BE-5C00-4FF0-B593-E42B14B49BE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941069" y="1902164"/>
                <a:ext cx="542160" cy="373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F75B0C97-F16D-4574-9F13-26B599245E6B}"/>
                  </a:ext>
                </a:extLst>
              </p14:cNvPr>
              <p14:cNvContentPartPr/>
              <p14:nvPr/>
            </p14:nvContentPartPr>
            <p14:xfrm>
              <a:off x="6833349" y="1506145"/>
              <a:ext cx="516960" cy="61452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F75B0C97-F16D-4574-9F13-26B599245E6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815697" y="1488156"/>
                <a:ext cx="552625" cy="650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357C0259-824F-4E45-AE24-DAF9605AE763}"/>
                  </a:ext>
                </a:extLst>
              </p14:cNvPr>
              <p14:cNvContentPartPr/>
              <p14:nvPr/>
            </p14:nvContentPartPr>
            <p14:xfrm>
              <a:off x="8542269" y="1717825"/>
              <a:ext cx="127440" cy="12600"/>
            </p14:xfrm>
          </p:contentPart>
        </mc:Choice>
        <mc:Fallback xmlns=""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357C0259-824F-4E45-AE24-DAF9605AE76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524269" y="1699825"/>
                <a:ext cx="1630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2AFAED1A-343D-46BA-8C0F-26AE9E9F34E3}"/>
                  </a:ext>
                </a:extLst>
              </p14:cNvPr>
              <p14:cNvContentPartPr/>
              <p14:nvPr/>
            </p14:nvContentPartPr>
            <p14:xfrm>
              <a:off x="8594829" y="1814305"/>
              <a:ext cx="99720" cy="11880"/>
            </p14:xfrm>
          </p:contentPart>
        </mc:Choice>
        <mc:Fallback xmlns=""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2AFAED1A-343D-46BA-8C0F-26AE9E9F34E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577189" y="1796305"/>
                <a:ext cx="135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55" name="Cerneală 254">
                <a:extLst>
                  <a:ext uri="{FF2B5EF4-FFF2-40B4-BE49-F238E27FC236}">
                    <a16:creationId xmlns:a16="http://schemas.microsoft.com/office/drawing/2014/main" id="{0D556683-B91C-4D25-9DC5-25D9818D288C}"/>
                  </a:ext>
                </a:extLst>
              </p14:cNvPr>
              <p14:cNvContentPartPr/>
              <p14:nvPr/>
            </p14:nvContentPartPr>
            <p14:xfrm>
              <a:off x="8960949" y="1760665"/>
              <a:ext cx="527400" cy="24840"/>
            </p14:xfrm>
          </p:contentPart>
        </mc:Choice>
        <mc:Fallback xmlns="">
          <p:pic>
            <p:nvPicPr>
              <p:cNvPr id="255" name="Cerneală 254">
                <a:extLst>
                  <a:ext uri="{FF2B5EF4-FFF2-40B4-BE49-F238E27FC236}">
                    <a16:creationId xmlns:a16="http://schemas.microsoft.com/office/drawing/2014/main" id="{0D556683-B91C-4D25-9DC5-25D9818D288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943309" y="1742665"/>
                <a:ext cx="563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AD911786-AD35-470F-A411-9DF2E09D6CBC}"/>
                  </a:ext>
                </a:extLst>
              </p14:cNvPr>
              <p14:cNvContentPartPr/>
              <p14:nvPr/>
            </p14:nvContentPartPr>
            <p14:xfrm>
              <a:off x="9081909" y="1385905"/>
              <a:ext cx="166320" cy="27576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AD911786-AD35-470F-A411-9DF2E09D6CB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063948" y="1367881"/>
                <a:ext cx="201883" cy="311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64182AB4-C229-4D79-AFCC-527DD9146C88}"/>
                  </a:ext>
                </a:extLst>
              </p14:cNvPr>
              <p14:cNvContentPartPr/>
              <p14:nvPr/>
            </p14:nvContentPartPr>
            <p14:xfrm>
              <a:off x="9019269" y="1862185"/>
              <a:ext cx="556560" cy="44820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64182AB4-C229-4D79-AFCC-527DD9146C8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001269" y="1844199"/>
                <a:ext cx="592200" cy="483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40F80AF7-418F-4611-9C1F-13FA37C98A25}"/>
                  </a:ext>
                </a:extLst>
              </p14:cNvPr>
              <p14:cNvContentPartPr/>
              <p14:nvPr/>
            </p14:nvContentPartPr>
            <p14:xfrm>
              <a:off x="7829829" y="5447785"/>
              <a:ext cx="177120" cy="3240"/>
            </p14:xfrm>
          </p:contentPart>
        </mc:Choice>
        <mc:Fallback xmlns=""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40F80AF7-418F-4611-9C1F-13FA37C98A2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812189" y="5429785"/>
                <a:ext cx="2127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55F2D9BE-0332-4160-840D-1E4D5475AE48}"/>
                  </a:ext>
                </a:extLst>
              </p14:cNvPr>
              <p14:cNvContentPartPr/>
              <p14:nvPr/>
            </p14:nvContentPartPr>
            <p14:xfrm>
              <a:off x="7863309" y="5564065"/>
              <a:ext cx="177840" cy="900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55F2D9BE-0332-4160-840D-1E4D5475AE4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845669" y="5546425"/>
                <a:ext cx="2134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98324852-8667-4B9A-A1EB-9BE5F246ECE5}"/>
                  </a:ext>
                </a:extLst>
              </p14:cNvPr>
              <p14:cNvContentPartPr/>
              <p14:nvPr/>
            </p14:nvContentPartPr>
            <p14:xfrm>
              <a:off x="8258229" y="5499265"/>
              <a:ext cx="460440" cy="54720"/>
            </p14:xfrm>
          </p:contentPart>
        </mc:Choice>
        <mc:Fallback xmlns=""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98324852-8667-4B9A-A1EB-9BE5F246ECE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240229" y="5481625"/>
                <a:ext cx="4960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011F266D-D067-4B6F-8EB4-9FB29C146500}"/>
                  </a:ext>
                </a:extLst>
              </p14:cNvPr>
              <p14:cNvContentPartPr/>
              <p14:nvPr/>
            </p14:nvContentPartPr>
            <p14:xfrm>
              <a:off x="8495829" y="5110105"/>
              <a:ext cx="72360" cy="25704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011F266D-D067-4B6F-8EB4-9FB29C14650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78189" y="5092105"/>
                <a:ext cx="1080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885CD2AE-6589-4CCF-8C3C-5A199C1B5800}"/>
                  </a:ext>
                </a:extLst>
              </p14:cNvPr>
              <p14:cNvContentPartPr/>
              <p14:nvPr/>
            </p14:nvContentPartPr>
            <p14:xfrm>
              <a:off x="8406549" y="5611585"/>
              <a:ext cx="801360" cy="48816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885CD2AE-6589-4CCF-8C3C-5A199C1B580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388549" y="5593598"/>
                <a:ext cx="837000" cy="523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C9F5E742-8093-482F-868A-B1B5269A541F}"/>
                  </a:ext>
                </a:extLst>
              </p14:cNvPr>
              <p14:cNvContentPartPr/>
              <p14:nvPr/>
            </p14:nvContentPartPr>
            <p14:xfrm>
              <a:off x="1443429" y="5943865"/>
              <a:ext cx="2243880" cy="586800"/>
            </p14:xfrm>
          </p:contentPart>
        </mc:Choice>
        <mc:Fallback xmlns=""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C9F5E742-8093-482F-868A-B1B5269A541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425789" y="5926225"/>
                <a:ext cx="227952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92" name="Cerneală 291">
                <a:extLst>
                  <a:ext uri="{FF2B5EF4-FFF2-40B4-BE49-F238E27FC236}">
                    <a16:creationId xmlns:a16="http://schemas.microsoft.com/office/drawing/2014/main" id="{6B7F58FE-E1AC-4496-A919-AAD4FC73E667}"/>
                  </a:ext>
                </a:extLst>
              </p14:cNvPr>
              <p14:cNvContentPartPr/>
              <p14:nvPr/>
            </p14:nvContentPartPr>
            <p14:xfrm>
              <a:off x="6697269" y="6170305"/>
              <a:ext cx="228600" cy="286560"/>
            </p14:xfrm>
          </p:contentPart>
        </mc:Choice>
        <mc:Fallback xmlns="">
          <p:pic>
            <p:nvPicPr>
              <p:cNvPr id="292" name="Cerneală 291">
                <a:extLst>
                  <a:ext uri="{FF2B5EF4-FFF2-40B4-BE49-F238E27FC236}">
                    <a16:creationId xmlns:a16="http://schemas.microsoft.com/office/drawing/2014/main" id="{6B7F58FE-E1AC-4496-A919-AAD4FC73E66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679629" y="6152665"/>
                <a:ext cx="2642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93" name="Cerneală 292">
                <a:extLst>
                  <a:ext uri="{FF2B5EF4-FFF2-40B4-BE49-F238E27FC236}">
                    <a16:creationId xmlns:a16="http://schemas.microsoft.com/office/drawing/2014/main" id="{05D11607-415F-425E-8E9C-10760E57824F}"/>
                  </a:ext>
                </a:extLst>
              </p14:cNvPr>
              <p14:cNvContentPartPr/>
              <p14:nvPr/>
            </p14:nvContentPartPr>
            <p14:xfrm>
              <a:off x="4253949" y="6003985"/>
              <a:ext cx="2040120" cy="415440"/>
            </p14:xfrm>
          </p:contentPart>
        </mc:Choice>
        <mc:Fallback xmlns="">
          <p:pic>
            <p:nvPicPr>
              <p:cNvPr id="293" name="Cerneală 292">
                <a:extLst>
                  <a:ext uri="{FF2B5EF4-FFF2-40B4-BE49-F238E27FC236}">
                    <a16:creationId xmlns:a16="http://schemas.microsoft.com/office/drawing/2014/main" id="{05D11607-415F-425E-8E9C-10760E57824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235949" y="5986345"/>
                <a:ext cx="207576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96" name="Cerneală 295">
                <a:extLst>
                  <a:ext uri="{FF2B5EF4-FFF2-40B4-BE49-F238E27FC236}">
                    <a16:creationId xmlns:a16="http://schemas.microsoft.com/office/drawing/2014/main" id="{C8638FDE-9DB2-49CD-A475-FBFC4985913F}"/>
                  </a:ext>
                </a:extLst>
              </p14:cNvPr>
              <p14:cNvContentPartPr/>
              <p14:nvPr/>
            </p14:nvContentPartPr>
            <p14:xfrm>
              <a:off x="8648109" y="6255985"/>
              <a:ext cx="615960" cy="169560"/>
            </p14:xfrm>
          </p:contentPart>
        </mc:Choice>
        <mc:Fallback xmlns="">
          <p:pic>
            <p:nvPicPr>
              <p:cNvPr id="296" name="Cerneală 295">
                <a:extLst>
                  <a:ext uri="{FF2B5EF4-FFF2-40B4-BE49-F238E27FC236}">
                    <a16:creationId xmlns:a16="http://schemas.microsoft.com/office/drawing/2014/main" id="{C8638FDE-9DB2-49CD-A475-FBFC4985913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630469" y="6238345"/>
                <a:ext cx="6516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97" name="Cerneală 296">
                <a:extLst>
                  <a:ext uri="{FF2B5EF4-FFF2-40B4-BE49-F238E27FC236}">
                    <a16:creationId xmlns:a16="http://schemas.microsoft.com/office/drawing/2014/main" id="{D4D3D5DF-1B30-4910-83CE-927D5D7FB59B}"/>
                  </a:ext>
                </a:extLst>
              </p14:cNvPr>
              <p14:cNvContentPartPr/>
              <p14:nvPr/>
            </p14:nvContentPartPr>
            <p14:xfrm>
              <a:off x="9235269" y="6164905"/>
              <a:ext cx="360" cy="360"/>
            </p14:xfrm>
          </p:contentPart>
        </mc:Choice>
        <mc:Fallback xmlns="">
          <p:pic>
            <p:nvPicPr>
              <p:cNvPr id="297" name="Cerneală 296">
                <a:extLst>
                  <a:ext uri="{FF2B5EF4-FFF2-40B4-BE49-F238E27FC236}">
                    <a16:creationId xmlns:a16="http://schemas.microsoft.com/office/drawing/2014/main" id="{D4D3D5DF-1B30-4910-83CE-927D5D7FB59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217629" y="61469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99" name="Cerneală 298">
                <a:extLst>
                  <a:ext uri="{FF2B5EF4-FFF2-40B4-BE49-F238E27FC236}">
                    <a16:creationId xmlns:a16="http://schemas.microsoft.com/office/drawing/2014/main" id="{7CC1A2C8-D587-47AD-8892-E47A2C356563}"/>
                  </a:ext>
                </a:extLst>
              </p14:cNvPr>
              <p14:cNvContentPartPr/>
              <p14:nvPr/>
            </p14:nvContentPartPr>
            <p14:xfrm>
              <a:off x="10000269" y="6111625"/>
              <a:ext cx="29520" cy="36000"/>
            </p14:xfrm>
          </p:contentPart>
        </mc:Choice>
        <mc:Fallback xmlns="">
          <p:pic>
            <p:nvPicPr>
              <p:cNvPr id="299" name="Cerneală 298">
                <a:extLst>
                  <a:ext uri="{FF2B5EF4-FFF2-40B4-BE49-F238E27FC236}">
                    <a16:creationId xmlns:a16="http://schemas.microsoft.com/office/drawing/2014/main" id="{7CC1A2C8-D587-47AD-8892-E47A2C35656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982269" y="6093985"/>
                <a:ext cx="651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01" name="Cerneală 300">
                <a:extLst>
                  <a:ext uri="{FF2B5EF4-FFF2-40B4-BE49-F238E27FC236}">
                    <a16:creationId xmlns:a16="http://schemas.microsoft.com/office/drawing/2014/main" id="{0874AAB6-ACBC-4819-9611-6EE3584BF7A6}"/>
                  </a:ext>
                </a:extLst>
              </p14:cNvPr>
              <p14:cNvContentPartPr/>
              <p14:nvPr/>
            </p14:nvContentPartPr>
            <p14:xfrm>
              <a:off x="10340469" y="6092185"/>
              <a:ext cx="74160" cy="37800"/>
            </p14:xfrm>
          </p:contentPart>
        </mc:Choice>
        <mc:Fallback xmlns="">
          <p:pic>
            <p:nvPicPr>
              <p:cNvPr id="301" name="Cerneală 300">
                <a:extLst>
                  <a:ext uri="{FF2B5EF4-FFF2-40B4-BE49-F238E27FC236}">
                    <a16:creationId xmlns:a16="http://schemas.microsoft.com/office/drawing/2014/main" id="{0874AAB6-ACBC-4819-9611-6EE3584BF7A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322829" y="6074185"/>
                <a:ext cx="109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307" name="Cerneală 306">
                <a:extLst>
                  <a:ext uri="{FF2B5EF4-FFF2-40B4-BE49-F238E27FC236}">
                    <a16:creationId xmlns:a16="http://schemas.microsoft.com/office/drawing/2014/main" id="{5B5B61F3-4E26-49A2-8ECF-A17EEF08BFF1}"/>
                  </a:ext>
                </a:extLst>
              </p14:cNvPr>
              <p14:cNvContentPartPr/>
              <p14:nvPr/>
            </p14:nvContentPartPr>
            <p14:xfrm>
              <a:off x="11718549" y="6405385"/>
              <a:ext cx="6120" cy="10080"/>
            </p14:xfrm>
          </p:contentPart>
        </mc:Choice>
        <mc:Fallback xmlns="">
          <p:pic>
            <p:nvPicPr>
              <p:cNvPr id="307" name="Cerneală 306">
                <a:extLst>
                  <a:ext uri="{FF2B5EF4-FFF2-40B4-BE49-F238E27FC236}">
                    <a16:creationId xmlns:a16="http://schemas.microsoft.com/office/drawing/2014/main" id="{5B5B61F3-4E26-49A2-8ECF-A17EEF08BFF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700549" y="6387385"/>
                <a:ext cx="417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308" name="Cerneală 307">
                <a:extLst>
                  <a:ext uri="{FF2B5EF4-FFF2-40B4-BE49-F238E27FC236}">
                    <a16:creationId xmlns:a16="http://schemas.microsoft.com/office/drawing/2014/main" id="{7263562A-47DC-4B0B-BB27-FF7BB0284C7D}"/>
                  </a:ext>
                </a:extLst>
              </p14:cNvPr>
              <p14:cNvContentPartPr/>
              <p14:nvPr/>
            </p14:nvContentPartPr>
            <p14:xfrm>
              <a:off x="10962909" y="5924785"/>
              <a:ext cx="540000" cy="529560"/>
            </p14:xfrm>
          </p:contentPart>
        </mc:Choice>
        <mc:Fallback xmlns="">
          <p:pic>
            <p:nvPicPr>
              <p:cNvPr id="308" name="Cerneală 307">
                <a:extLst>
                  <a:ext uri="{FF2B5EF4-FFF2-40B4-BE49-F238E27FC236}">
                    <a16:creationId xmlns:a16="http://schemas.microsoft.com/office/drawing/2014/main" id="{7263562A-47DC-4B0B-BB27-FF7BB0284C7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945269" y="5907145"/>
                <a:ext cx="57564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09" name="Cerneală 308">
                <a:extLst>
                  <a:ext uri="{FF2B5EF4-FFF2-40B4-BE49-F238E27FC236}">
                    <a16:creationId xmlns:a16="http://schemas.microsoft.com/office/drawing/2014/main" id="{52B5DC9C-A3B8-400A-AD10-1FDB95448255}"/>
                  </a:ext>
                </a:extLst>
              </p14:cNvPr>
              <p14:cNvContentPartPr/>
              <p14:nvPr/>
            </p14:nvContentPartPr>
            <p14:xfrm>
              <a:off x="9557469" y="6212785"/>
              <a:ext cx="965880" cy="171360"/>
            </p14:xfrm>
          </p:contentPart>
        </mc:Choice>
        <mc:Fallback xmlns="">
          <p:pic>
            <p:nvPicPr>
              <p:cNvPr id="309" name="Cerneală 308">
                <a:extLst>
                  <a:ext uri="{FF2B5EF4-FFF2-40B4-BE49-F238E27FC236}">
                    <a16:creationId xmlns:a16="http://schemas.microsoft.com/office/drawing/2014/main" id="{52B5DC9C-A3B8-400A-AD10-1FDB9544825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539829" y="6195145"/>
                <a:ext cx="1001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10" name="Cerneală 309">
                <a:extLst>
                  <a:ext uri="{FF2B5EF4-FFF2-40B4-BE49-F238E27FC236}">
                    <a16:creationId xmlns:a16="http://schemas.microsoft.com/office/drawing/2014/main" id="{3DE9DD37-A3B5-4AB3-B3AF-EF86DD3F5374}"/>
                  </a:ext>
                </a:extLst>
              </p14:cNvPr>
              <p14:cNvContentPartPr/>
              <p14:nvPr/>
            </p14:nvContentPartPr>
            <p14:xfrm>
              <a:off x="7377309" y="6173545"/>
              <a:ext cx="681840" cy="344520"/>
            </p14:xfrm>
          </p:contentPart>
        </mc:Choice>
        <mc:Fallback xmlns="">
          <p:pic>
            <p:nvPicPr>
              <p:cNvPr id="310" name="Cerneală 309">
                <a:extLst>
                  <a:ext uri="{FF2B5EF4-FFF2-40B4-BE49-F238E27FC236}">
                    <a16:creationId xmlns:a16="http://schemas.microsoft.com/office/drawing/2014/main" id="{3DE9DD37-A3B5-4AB3-B3AF-EF86DD3F537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359669" y="6155545"/>
                <a:ext cx="717480" cy="3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053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– Aplicații bazate pe timpul de propagare (Oscilatorul în inel)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44D03A7C-02D5-4D91-843C-29D06986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502952"/>
            <a:ext cx="2266950" cy="37147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E6362C02-60D7-42A8-A604-B0760DFD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1" y="1965976"/>
            <a:ext cx="10753725" cy="4276725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2667F178-7C5B-47F6-A65E-CA7BBA52E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878" y="685830"/>
            <a:ext cx="4940605" cy="11509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AC251321-457E-4BB0-9BB8-DEA19987E914}"/>
                  </a:ext>
                </a:extLst>
              </p14:cNvPr>
              <p14:cNvContentPartPr/>
              <p14:nvPr/>
            </p14:nvContentPartPr>
            <p14:xfrm>
              <a:off x="6699069" y="2708545"/>
              <a:ext cx="3481200" cy="7812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AC251321-457E-4BB0-9BB8-DEA19987E9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81069" y="2690545"/>
                <a:ext cx="35168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6DFBF026-F604-49D8-9645-C367DE31F96A}"/>
                  </a:ext>
                </a:extLst>
              </p14:cNvPr>
              <p14:cNvContentPartPr/>
              <p14:nvPr/>
            </p14:nvContentPartPr>
            <p14:xfrm>
              <a:off x="7741629" y="783265"/>
              <a:ext cx="323640" cy="20088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6DFBF026-F604-49D8-9645-C367DE31F9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23989" y="765625"/>
                <a:ext cx="3592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3708E61B-378B-4778-A64A-9E1934151362}"/>
                  </a:ext>
                </a:extLst>
              </p14:cNvPr>
              <p14:cNvContentPartPr/>
              <p14:nvPr/>
            </p14:nvContentPartPr>
            <p14:xfrm>
              <a:off x="1575549" y="1048585"/>
              <a:ext cx="547560" cy="33984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3708E61B-378B-4778-A64A-9E19341513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57549" y="1030945"/>
                <a:ext cx="5832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9F087306-2E8E-40D1-BF34-266F99784FDD}"/>
                  </a:ext>
                </a:extLst>
              </p14:cNvPr>
              <p14:cNvContentPartPr/>
              <p14:nvPr/>
            </p14:nvContentPartPr>
            <p14:xfrm>
              <a:off x="2449629" y="774265"/>
              <a:ext cx="2233800" cy="56628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9F087306-2E8E-40D1-BF34-266F99784F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31629" y="756625"/>
                <a:ext cx="22694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F1E4F6A0-E6F1-48D6-BD47-D82D0294635E}"/>
                  </a:ext>
                </a:extLst>
              </p14:cNvPr>
              <p14:cNvContentPartPr/>
              <p14:nvPr/>
            </p14:nvContentPartPr>
            <p14:xfrm>
              <a:off x="4942989" y="729625"/>
              <a:ext cx="1166040" cy="42588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F1E4F6A0-E6F1-48D6-BD47-D82D0294635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25344" y="711985"/>
                <a:ext cx="1201691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4D57C62F-2FD0-4F34-AB69-75301BB9BAC9}"/>
                  </a:ext>
                </a:extLst>
              </p14:cNvPr>
              <p14:cNvContentPartPr/>
              <p14:nvPr/>
            </p14:nvContentPartPr>
            <p14:xfrm>
              <a:off x="4999869" y="1318225"/>
              <a:ext cx="792720" cy="13608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4D57C62F-2FD0-4F34-AB69-75301BB9BA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82229" y="1300585"/>
                <a:ext cx="8283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80D90EB9-5770-440D-8E2F-0F10F783B917}"/>
                  </a:ext>
                </a:extLst>
              </p14:cNvPr>
              <p14:cNvContentPartPr/>
              <p14:nvPr/>
            </p14:nvContentPartPr>
            <p14:xfrm>
              <a:off x="509589" y="1105825"/>
              <a:ext cx="830880" cy="24696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80D90EB9-5770-440D-8E2F-0F10F783B9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1941" y="1087825"/>
                <a:ext cx="866535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E942C0FB-515C-444B-95A9-1D47B35DCADD}"/>
                  </a:ext>
                </a:extLst>
              </p14:cNvPr>
              <p14:cNvContentPartPr/>
              <p14:nvPr/>
            </p14:nvContentPartPr>
            <p14:xfrm>
              <a:off x="524349" y="1722505"/>
              <a:ext cx="290160" cy="16200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E942C0FB-515C-444B-95A9-1D47B35DCAD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6371" y="1704505"/>
                <a:ext cx="325756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5062C95B-1229-4BAE-BBC1-0BD2929048BD}"/>
                  </a:ext>
                </a:extLst>
              </p14:cNvPr>
              <p14:cNvContentPartPr/>
              <p14:nvPr/>
            </p14:nvContentPartPr>
            <p14:xfrm>
              <a:off x="4905909" y="1605505"/>
              <a:ext cx="1422720" cy="32832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5062C95B-1229-4BAE-BBC1-0BD2929048B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87909" y="1587865"/>
                <a:ext cx="14583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B4671452-407E-4C9D-BF0B-3238A0AE8FFD}"/>
                  </a:ext>
                </a:extLst>
              </p14:cNvPr>
              <p14:cNvContentPartPr/>
              <p14:nvPr/>
            </p14:nvContentPartPr>
            <p14:xfrm>
              <a:off x="4451589" y="1641145"/>
              <a:ext cx="282600" cy="25416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B4671452-407E-4C9D-BF0B-3238A0AE8FF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33612" y="1623145"/>
                <a:ext cx="318195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EC1F8DA6-2E8F-4384-99A2-923BDE6D3339}"/>
                  </a:ext>
                </a:extLst>
              </p14:cNvPr>
              <p14:cNvContentPartPr/>
              <p14:nvPr/>
            </p14:nvContentPartPr>
            <p14:xfrm>
              <a:off x="2752389" y="1419385"/>
              <a:ext cx="1445760" cy="51984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EC1F8DA6-2E8F-4384-99A2-923BDE6D333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34749" y="1401745"/>
                <a:ext cx="148140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6CADE633-BC89-4DD5-A35B-2023830DF089}"/>
                  </a:ext>
                </a:extLst>
              </p14:cNvPr>
              <p14:cNvContentPartPr/>
              <p14:nvPr/>
            </p14:nvContentPartPr>
            <p14:xfrm>
              <a:off x="1000989" y="1607305"/>
              <a:ext cx="1447560" cy="35460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6CADE633-BC89-4DD5-A35B-2023830DF08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2993" y="1589305"/>
                <a:ext cx="1483191" cy="3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198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Comparație între familiile logice 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D22A4006-AB72-4CC2-933B-43FA7AA95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38" y="594391"/>
            <a:ext cx="7088508" cy="57771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811EE9A0-1464-413D-8BEC-B832A658B4ED}"/>
                  </a:ext>
                </a:extLst>
              </p14:cNvPr>
              <p14:cNvContentPartPr/>
              <p14:nvPr/>
            </p14:nvContentPartPr>
            <p14:xfrm>
              <a:off x="10190709" y="809545"/>
              <a:ext cx="310320" cy="34956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811EE9A0-1464-413D-8BEC-B832A658B4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3069" y="791545"/>
                <a:ext cx="3459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DB73DC0B-C55C-4639-9118-05A09168AB6B}"/>
                  </a:ext>
                </a:extLst>
              </p14:cNvPr>
              <p14:cNvContentPartPr/>
              <p14:nvPr/>
            </p14:nvContentPartPr>
            <p14:xfrm>
              <a:off x="10813149" y="755185"/>
              <a:ext cx="993240" cy="40644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DB73DC0B-C55C-4639-9118-05A09168AB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95149" y="737185"/>
                <a:ext cx="10288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A07BC11E-87FD-43D0-9003-884C2BF6C614}"/>
                  </a:ext>
                </a:extLst>
              </p14:cNvPr>
              <p14:cNvContentPartPr/>
              <p14:nvPr/>
            </p14:nvContentPartPr>
            <p14:xfrm>
              <a:off x="8586189" y="740065"/>
              <a:ext cx="1254600" cy="4392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A07BC11E-87FD-43D0-9003-884C2BF6C6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68549" y="722065"/>
                <a:ext cx="129024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21CBF60D-7800-4E59-BCA9-223BDB057410}"/>
                  </a:ext>
                </a:extLst>
              </p14:cNvPr>
              <p14:cNvContentPartPr/>
              <p14:nvPr/>
            </p14:nvContentPartPr>
            <p14:xfrm>
              <a:off x="7884189" y="850585"/>
              <a:ext cx="401400" cy="41040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21CBF60D-7800-4E59-BCA9-223BDB0574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66549" y="832945"/>
                <a:ext cx="4370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8FA05EB6-29D0-415B-9434-C8A238ABAA31}"/>
                  </a:ext>
                </a:extLst>
              </p14:cNvPr>
              <p14:cNvContentPartPr/>
              <p14:nvPr/>
            </p14:nvContentPartPr>
            <p14:xfrm>
              <a:off x="7984269" y="1932745"/>
              <a:ext cx="143640" cy="38304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8FA05EB6-29D0-415B-9434-C8A238ABAA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66269" y="1914745"/>
                <a:ext cx="1792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BC4D9ACD-340A-4CCF-8BC9-F46910B9D849}"/>
                  </a:ext>
                </a:extLst>
              </p14:cNvPr>
              <p14:cNvContentPartPr/>
              <p14:nvPr/>
            </p14:nvContentPartPr>
            <p14:xfrm>
              <a:off x="7880949" y="2068105"/>
              <a:ext cx="304200" cy="2232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BC4D9ACD-340A-4CCF-8BC9-F46910B9D84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63309" y="2050465"/>
                <a:ext cx="339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FFC38F5F-FD3F-4D55-B03A-5B6146C8AE3B}"/>
                  </a:ext>
                </a:extLst>
              </p14:cNvPr>
              <p14:cNvContentPartPr/>
              <p14:nvPr/>
            </p14:nvContentPartPr>
            <p14:xfrm>
              <a:off x="8181549" y="2179705"/>
              <a:ext cx="24120" cy="43992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FFC38F5F-FD3F-4D55-B03A-5B6146C8AE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63909" y="2162065"/>
                <a:ext cx="5976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A0D1E1E0-2A69-44EC-8057-4803F39375C2}"/>
                  </a:ext>
                </a:extLst>
              </p14:cNvPr>
              <p14:cNvContentPartPr/>
              <p14:nvPr/>
            </p14:nvContentPartPr>
            <p14:xfrm>
              <a:off x="8129709" y="2226865"/>
              <a:ext cx="173880" cy="12780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A0D1E1E0-2A69-44EC-8057-4803F39375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11709" y="2209225"/>
                <a:ext cx="2095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222F9B95-A47C-4845-86F3-8B0D537F3195}"/>
                  </a:ext>
                </a:extLst>
              </p14:cNvPr>
              <p14:cNvContentPartPr/>
              <p14:nvPr/>
            </p14:nvContentPartPr>
            <p14:xfrm>
              <a:off x="8560989" y="2199865"/>
              <a:ext cx="85680" cy="7632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222F9B95-A47C-4845-86F3-8B0D537F319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42989" y="2182225"/>
                <a:ext cx="1213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76E90BA0-DBD1-427A-9E64-3EC5B4F684FB}"/>
                  </a:ext>
                </a:extLst>
              </p14:cNvPr>
              <p14:cNvContentPartPr/>
              <p14:nvPr/>
            </p14:nvContentPartPr>
            <p14:xfrm>
              <a:off x="8869509" y="1929865"/>
              <a:ext cx="646920" cy="50796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76E90BA0-DBD1-427A-9E64-3EC5B4F684F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51509" y="1912225"/>
                <a:ext cx="68256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AE98BE37-CD12-484C-9D4F-EF691AAAE81E}"/>
                  </a:ext>
                </a:extLst>
              </p14:cNvPr>
              <p14:cNvContentPartPr/>
              <p14:nvPr/>
            </p14:nvContentPartPr>
            <p14:xfrm>
              <a:off x="9904149" y="2117785"/>
              <a:ext cx="183600" cy="1332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AE98BE37-CD12-484C-9D4F-EF691AAAE8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86509" y="2099785"/>
                <a:ext cx="2192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A1012CA9-DA09-4497-B93E-A78D868998AD}"/>
                  </a:ext>
                </a:extLst>
              </p14:cNvPr>
              <p14:cNvContentPartPr/>
              <p14:nvPr/>
            </p14:nvContentPartPr>
            <p14:xfrm>
              <a:off x="9918549" y="2228305"/>
              <a:ext cx="180000" cy="3204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A1012CA9-DA09-4497-B93E-A78D868998A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00549" y="2210305"/>
                <a:ext cx="2156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79C818C7-DB0A-4CCC-9175-5688FA6405FA}"/>
                  </a:ext>
                </a:extLst>
              </p14:cNvPr>
              <p14:cNvContentPartPr/>
              <p14:nvPr/>
            </p14:nvContentPartPr>
            <p14:xfrm>
              <a:off x="11232549" y="2276905"/>
              <a:ext cx="10080" cy="900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79C818C7-DB0A-4CCC-9175-5688FA6405F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214549" y="2259265"/>
                <a:ext cx="457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11295520-3F5B-42E4-B613-E499FF2FD6CB}"/>
                  </a:ext>
                </a:extLst>
              </p14:cNvPr>
              <p14:cNvContentPartPr/>
              <p14:nvPr/>
            </p14:nvContentPartPr>
            <p14:xfrm>
              <a:off x="10413189" y="1927345"/>
              <a:ext cx="627120" cy="36684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11295520-3F5B-42E4-B613-E499FF2FD6C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395189" y="1909705"/>
                <a:ext cx="6627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D362FC06-09EE-4E9D-B308-B615A304DC21}"/>
                  </a:ext>
                </a:extLst>
              </p14:cNvPr>
              <p14:cNvContentPartPr/>
              <p14:nvPr/>
            </p14:nvContentPartPr>
            <p14:xfrm>
              <a:off x="8287389" y="3162145"/>
              <a:ext cx="595080" cy="40968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D362FC06-09EE-4E9D-B308-B615A304DC2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69389" y="3144145"/>
                <a:ext cx="6307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71B8ADC4-5C72-483D-A125-F2D062B6A888}"/>
                  </a:ext>
                </a:extLst>
              </p14:cNvPr>
              <p14:cNvContentPartPr/>
              <p14:nvPr/>
            </p14:nvContentPartPr>
            <p14:xfrm>
              <a:off x="9195669" y="3068185"/>
              <a:ext cx="977040" cy="71784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71B8ADC4-5C72-483D-A125-F2D062B6A88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178029" y="3050185"/>
                <a:ext cx="101268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1C4B42FF-84D2-4187-B99E-7EC4EDE60730}"/>
                  </a:ext>
                </a:extLst>
              </p14:cNvPr>
              <p14:cNvContentPartPr/>
              <p14:nvPr/>
            </p14:nvContentPartPr>
            <p14:xfrm>
              <a:off x="9305469" y="6355345"/>
              <a:ext cx="2160" cy="216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1C4B42FF-84D2-4187-B99E-7EC4EDE6073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87469" y="6337705"/>
                <a:ext cx="37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FD777F0A-0732-47B6-9262-000B749B74C2}"/>
                  </a:ext>
                </a:extLst>
              </p14:cNvPr>
              <p14:cNvContentPartPr/>
              <p14:nvPr/>
            </p14:nvContentPartPr>
            <p14:xfrm>
              <a:off x="8585469" y="6044665"/>
              <a:ext cx="479880" cy="41760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FD777F0A-0732-47B6-9262-000B749B74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567829" y="6027025"/>
                <a:ext cx="51552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18C40938-ABC0-4EDB-9CDB-1E4554A248C7}"/>
                  </a:ext>
                </a:extLst>
              </p14:cNvPr>
              <p14:cNvContentPartPr/>
              <p14:nvPr/>
            </p14:nvContentPartPr>
            <p14:xfrm>
              <a:off x="1351989" y="6126385"/>
              <a:ext cx="7013160" cy="29376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18C40938-ABC0-4EDB-9CDB-1E4554A248C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333990" y="6108407"/>
                <a:ext cx="7048798" cy="329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41B40D75-D7C2-4D72-8B65-1D789BF7638F}"/>
                  </a:ext>
                </a:extLst>
              </p14:cNvPr>
              <p14:cNvContentPartPr/>
              <p14:nvPr/>
            </p14:nvContentPartPr>
            <p14:xfrm>
              <a:off x="76869" y="585625"/>
              <a:ext cx="669240" cy="541224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41B40D75-D7C2-4D72-8B65-1D789BF7638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869" y="567625"/>
                <a:ext cx="704880" cy="54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0C875872-9004-4072-B459-F1B3235F49DE}"/>
                  </a:ext>
                </a:extLst>
              </p14:cNvPr>
              <p14:cNvContentPartPr/>
              <p14:nvPr/>
            </p14:nvContentPartPr>
            <p14:xfrm>
              <a:off x="1335789" y="5037025"/>
              <a:ext cx="398520" cy="43236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0C875872-9004-4072-B459-F1B3235F49D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317789" y="5019385"/>
                <a:ext cx="4341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2A845A60-52EB-4EE3-9260-817528B7C475}"/>
                  </a:ext>
                </a:extLst>
              </p14:cNvPr>
              <p14:cNvContentPartPr/>
              <p14:nvPr/>
            </p14:nvContentPartPr>
            <p14:xfrm>
              <a:off x="11131389" y="4341505"/>
              <a:ext cx="729720" cy="36072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2A845A60-52EB-4EE3-9260-817528B7C47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113389" y="4323865"/>
                <a:ext cx="7653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5FC91AD7-9225-4227-BD6A-42BC8256BFF0}"/>
                  </a:ext>
                </a:extLst>
              </p14:cNvPr>
              <p14:cNvContentPartPr/>
              <p14:nvPr/>
            </p14:nvContentPartPr>
            <p14:xfrm>
              <a:off x="7858629" y="4230265"/>
              <a:ext cx="3087720" cy="149832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5FC91AD7-9225-4227-BD6A-42BC8256BFF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840989" y="4212265"/>
                <a:ext cx="3123360" cy="15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60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Comparație între familiile logice 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6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768D30C0-5D46-405E-8AA5-BB22C333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9" y="228635"/>
            <a:ext cx="3590925" cy="381000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D5982DE4-12B3-42E9-8903-D4C92DE3BBE1}"/>
              </a:ext>
            </a:extLst>
          </p:cNvPr>
          <p:cNvSpPr/>
          <p:nvPr/>
        </p:nvSpPr>
        <p:spPr>
          <a:xfrm>
            <a:off x="426782" y="1143025"/>
            <a:ext cx="10698362" cy="515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Principalii parametri 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şi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caracteristici pentru circuitele logice reale sunt: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600200" marR="0" lvl="3" indent="-22860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benzi de tensiune asociate stărilor logice de intrare/</a:t>
            </a:r>
            <a:r>
              <a:rPr lang="ro-RO" sz="2000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ieşire</a:t>
            </a: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</a:p>
          <a:p>
            <a:pPr marL="1600200" marR="0" lvl="3" indent="-22860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marginea de zgomot, tensiunea de prag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FFC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etaje tipice de ieșire pentru circuitele logice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FFC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circulația curenților - factorul de încărcare al </a:t>
            </a:r>
            <a:r>
              <a:rPr lang="ro-RO" sz="2000" b="1" dirty="0" err="1">
                <a:solidFill>
                  <a:srgbClr val="FFC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ieşirii</a:t>
            </a:r>
            <a:r>
              <a:rPr lang="ro-RO" sz="2000" b="1" dirty="0">
                <a:solidFill>
                  <a:srgbClr val="FFC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logice (</a:t>
            </a:r>
            <a:r>
              <a:rPr lang="ro-RO" sz="2000" b="1" i="1" dirty="0">
                <a:solidFill>
                  <a:srgbClr val="FFC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Fan Out</a:t>
            </a:r>
            <a:r>
              <a:rPr lang="ro-RO" sz="2000" b="1" dirty="0">
                <a:solidFill>
                  <a:srgbClr val="FFC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)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caracteristica de transfer în tensiune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timp de propagare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putere disipată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4F5E89DF-B587-4F46-9ED1-B1C175AEBBBB}"/>
                  </a:ext>
                </a:extLst>
              </p14:cNvPr>
              <p14:cNvContentPartPr/>
              <p14:nvPr/>
            </p14:nvContentPartPr>
            <p14:xfrm>
              <a:off x="1461069" y="5146825"/>
              <a:ext cx="3599280" cy="60984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4F5E89DF-B587-4F46-9ED1-B1C175AEBB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3069" y="5129185"/>
                <a:ext cx="3634920" cy="6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499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8BE033-CAC7-41BA-8D53-B435084F2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0" y="1234464"/>
            <a:ext cx="9052461" cy="529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76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0EB77990-206A-490F-8D31-A9D7FBE1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5295900" cy="35242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AFA84790-BC1C-436C-B195-A0944CBB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777269"/>
            <a:ext cx="5383563" cy="2435421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F81681AD-DB0C-4CF5-8EF7-E2A3E638C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56" y="777269"/>
            <a:ext cx="4690151" cy="2683868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F273275F-F8FB-465A-B40C-B0C216A25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43" y="3703317"/>
            <a:ext cx="7706651" cy="27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7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4879FB1C-D678-43F9-B87D-03FD2F44A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685830"/>
            <a:ext cx="11172825" cy="3648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0566ADB2-89B1-4469-9D15-B51C16BC6D8E}"/>
                  </a:ext>
                </a:extLst>
              </p14:cNvPr>
              <p14:cNvContentPartPr/>
              <p14:nvPr/>
            </p14:nvContentPartPr>
            <p14:xfrm>
              <a:off x="9055269" y="4706545"/>
              <a:ext cx="1813680" cy="10422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0566ADB2-89B1-4469-9D15-B51C16BC6D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7273" y="4688905"/>
                <a:ext cx="1849313" cy="10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977A2F86-7E53-4F5B-8AC1-EB7672BAA9B2}"/>
                  </a:ext>
                </a:extLst>
              </p14:cNvPr>
              <p14:cNvContentPartPr/>
              <p14:nvPr/>
            </p14:nvContentPartPr>
            <p14:xfrm>
              <a:off x="8420949" y="5084185"/>
              <a:ext cx="488880" cy="17748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977A2F86-7E53-4F5B-8AC1-EB7672BAA9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3296" y="5066545"/>
                <a:ext cx="52454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95BD7153-B1FE-4235-A8BA-4BE48CE707D7}"/>
                  </a:ext>
                </a:extLst>
              </p14:cNvPr>
              <p14:cNvContentPartPr/>
              <p14:nvPr/>
            </p14:nvContentPartPr>
            <p14:xfrm>
              <a:off x="8104149" y="4998145"/>
              <a:ext cx="191520" cy="28836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95BD7153-B1FE-4235-A8BA-4BE48CE707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6509" y="4980483"/>
                <a:ext cx="227160" cy="324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178FF697-3E79-4C74-AA42-4861867B4E11}"/>
                  </a:ext>
                </a:extLst>
              </p14:cNvPr>
              <p14:cNvContentPartPr/>
              <p14:nvPr/>
            </p14:nvContentPartPr>
            <p14:xfrm>
              <a:off x="11111949" y="4876825"/>
              <a:ext cx="872280" cy="55908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178FF697-3E79-4C74-AA42-4861867B4E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94302" y="4859185"/>
                <a:ext cx="907935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C91CF2FD-0AF5-458E-BA9D-80C79960306A}"/>
                  </a:ext>
                </a:extLst>
              </p14:cNvPr>
              <p14:cNvContentPartPr/>
              <p14:nvPr/>
            </p14:nvContentPartPr>
            <p14:xfrm>
              <a:off x="932229" y="4841185"/>
              <a:ext cx="6185880" cy="118332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C91CF2FD-0AF5-458E-BA9D-80C7996030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4229" y="4805545"/>
                <a:ext cx="6221520" cy="12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7EBC4933-88DF-490A-95A0-0799C72F5258}"/>
                  </a:ext>
                </a:extLst>
              </p14:cNvPr>
              <p14:cNvContentPartPr/>
              <p14:nvPr/>
            </p14:nvContentPartPr>
            <p14:xfrm>
              <a:off x="419949" y="4408105"/>
              <a:ext cx="7298280" cy="220428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7EBC4933-88DF-490A-95A0-0799C72F52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1950" y="4390105"/>
                <a:ext cx="7333918" cy="22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296A5020-47A8-4181-9B37-F0FF2D1E719A}"/>
                  </a:ext>
                </a:extLst>
              </p14:cNvPr>
              <p14:cNvContentPartPr/>
              <p14:nvPr/>
            </p14:nvContentPartPr>
            <p14:xfrm>
              <a:off x="8099469" y="6010825"/>
              <a:ext cx="1599480" cy="49896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296A5020-47A8-4181-9B37-F0FF2D1E71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81825" y="5993185"/>
                <a:ext cx="1635128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CEA856BB-3BF4-45C7-BDF7-31971ED3E15B}"/>
                  </a:ext>
                </a:extLst>
              </p14:cNvPr>
              <p14:cNvContentPartPr/>
              <p14:nvPr/>
            </p14:nvContentPartPr>
            <p14:xfrm>
              <a:off x="8488989" y="5803825"/>
              <a:ext cx="243000" cy="16560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CEA856BB-3BF4-45C7-BDF7-31971ED3E1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71349" y="5785825"/>
                <a:ext cx="2786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89CDAD94-C725-4E67-8D2B-4F0D6B51B22D}"/>
                  </a:ext>
                </a:extLst>
              </p14:cNvPr>
              <p14:cNvContentPartPr/>
              <p14:nvPr/>
            </p14:nvContentPartPr>
            <p14:xfrm>
              <a:off x="8580789" y="5860345"/>
              <a:ext cx="214200" cy="3528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89CDAD94-C725-4E67-8D2B-4F0D6B51B22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63149" y="5842345"/>
                <a:ext cx="2498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73698798-B48B-4A9B-BD43-E054A9C780C5}"/>
                  </a:ext>
                </a:extLst>
              </p14:cNvPr>
              <p14:cNvContentPartPr/>
              <p14:nvPr/>
            </p14:nvContentPartPr>
            <p14:xfrm>
              <a:off x="8774469" y="5733265"/>
              <a:ext cx="139320" cy="31968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73698798-B48B-4A9B-BD43-E054A9C780C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56469" y="5715625"/>
                <a:ext cx="1749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7E126AD1-248B-486F-8EBB-88F2C113115D}"/>
                  </a:ext>
                </a:extLst>
              </p14:cNvPr>
              <p14:cNvContentPartPr/>
              <p14:nvPr/>
            </p14:nvContentPartPr>
            <p14:xfrm>
              <a:off x="8440749" y="5769985"/>
              <a:ext cx="131040" cy="29556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7E126AD1-248B-486F-8EBB-88F2C113115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22749" y="5752345"/>
                <a:ext cx="1666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BEEFD908-636C-41FA-9C94-ED76A6AF4FE7}"/>
                  </a:ext>
                </a:extLst>
              </p14:cNvPr>
              <p14:cNvContentPartPr/>
              <p14:nvPr/>
            </p14:nvContentPartPr>
            <p14:xfrm>
              <a:off x="9870309" y="6059065"/>
              <a:ext cx="142920" cy="900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BEEFD908-636C-41FA-9C94-ED76A6AF4FE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852669" y="6041065"/>
                <a:ext cx="1785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2B9308FB-85ED-4E0D-A22E-D0EF57333031}"/>
                  </a:ext>
                </a:extLst>
              </p14:cNvPr>
              <p14:cNvContentPartPr/>
              <p14:nvPr/>
            </p14:nvContentPartPr>
            <p14:xfrm>
              <a:off x="9926469" y="6106945"/>
              <a:ext cx="109440" cy="2376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2B9308FB-85ED-4E0D-A22E-D0EF5733303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08829" y="6088945"/>
                <a:ext cx="1450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A05B1A98-3792-483C-8226-874193ECCD10}"/>
                  </a:ext>
                </a:extLst>
              </p14:cNvPr>
              <p14:cNvContentPartPr/>
              <p14:nvPr/>
            </p14:nvContentPartPr>
            <p14:xfrm>
              <a:off x="10159389" y="5993545"/>
              <a:ext cx="189720" cy="18864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A05B1A98-3792-483C-8226-874193ECCD1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41389" y="5975905"/>
                <a:ext cx="2253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1C49EE9B-4DCF-41CF-972C-F87F3B71A364}"/>
                  </a:ext>
                </a:extLst>
              </p14:cNvPr>
              <p14:cNvContentPartPr/>
              <p14:nvPr/>
            </p14:nvContentPartPr>
            <p14:xfrm>
              <a:off x="10462149" y="5852065"/>
              <a:ext cx="97200" cy="30708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1C49EE9B-4DCF-41CF-972C-F87F3B71A36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444149" y="5834065"/>
                <a:ext cx="1328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BF1071C5-4DC1-4D0F-9921-DC272C1F676A}"/>
                  </a:ext>
                </a:extLst>
              </p14:cNvPr>
              <p14:cNvContentPartPr/>
              <p14:nvPr/>
            </p14:nvContentPartPr>
            <p14:xfrm>
              <a:off x="10341909" y="5971945"/>
              <a:ext cx="195120" cy="540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BF1071C5-4DC1-4D0F-9921-DC272C1F676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24269" y="5954305"/>
                <a:ext cx="2307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3461F13C-5BB0-4E14-BF68-102405137E2F}"/>
                  </a:ext>
                </a:extLst>
              </p14:cNvPr>
              <p14:cNvContentPartPr/>
              <p14:nvPr/>
            </p14:nvContentPartPr>
            <p14:xfrm>
              <a:off x="10597149" y="6111625"/>
              <a:ext cx="24480" cy="21420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3461F13C-5BB0-4E14-BF68-102405137E2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579149" y="6093985"/>
                <a:ext cx="601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EB70F935-C2E8-4051-8693-000422EBCF96}"/>
                  </a:ext>
                </a:extLst>
              </p14:cNvPr>
              <p14:cNvContentPartPr/>
              <p14:nvPr/>
            </p14:nvContentPartPr>
            <p14:xfrm>
              <a:off x="10602189" y="6063745"/>
              <a:ext cx="104760" cy="11088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EB70F935-C2E8-4051-8693-000422EBCF9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584189" y="6045745"/>
                <a:ext cx="1404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997E8E7B-B3EE-4AFC-AB0F-CA60B703DF37}"/>
                  </a:ext>
                </a:extLst>
              </p14:cNvPr>
              <p14:cNvContentPartPr/>
              <p14:nvPr/>
            </p14:nvContentPartPr>
            <p14:xfrm>
              <a:off x="10789749" y="6025225"/>
              <a:ext cx="121680" cy="540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997E8E7B-B3EE-4AFC-AB0F-CA60B703DF3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772109" y="6007225"/>
                <a:ext cx="1573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41A35B6B-6B28-49D4-9FF1-EAAC9A8C3734}"/>
                  </a:ext>
                </a:extLst>
              </p14:cNvPr>
              <p14:cNvContentPartPr/>
              <p14:nvPr/>
            </p14:nvContentPartPr>
            <p14:xfrm>
              <a:off x="10861749" y="5933785"/>
              <a:ext cx="300600" cy="19260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41A35B6B-6B28-49D4-9FF1-EAAC9A8C373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844109" y="5915785"/>
                <a:ext cx="3362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AA4FB5B3-14BA-4A86-B7E8-FEB146EF40DF}"/>
                  </a:ext>
                </a:extLst>
              </p14:cNvPr>
              <p14:cNvContentPartPr/>
              <p14:nvPr/>
            </p14:nvContentPartPr>
            <p14:xfrm>
              <a:off x="11246229" y="5976985"/>
              <a:ext cx="72720" cy="14508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AA4FB5B3-14BA-4A86-B7E8-FEB146EF40D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228229" y="5959345"/>
                <a:ext cx="1083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68F3F3F1-D2E4-46CF-A4AD-646B8724F80A}"/>
                  </a:ext>
                </a:extLst>
              </p14:cNvPr>
              <p14:cNvContentPartPr/>
              <p14:nvPr/>
            </p14:nvContentPartPr>
            <p14:xfrm>
              <a:off x="11266029" y="5897785"/>
              <a:ext cx="135360" cy="31680"/>
            </p14:xfrm>
          </p:contentPart>
        </mc:Choice>
        <mc:Fallback xmlns=""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68F3F3F1-D2E4-46CF-A4AD-646B8724F80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248029" y="5880145"/>
                <a:ext cx="1710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4A3630DA-4DAB-4EE1-AC17-D4951EED1D13}"/>
                  </a:ext>
                </a:extLst>
              </p14:cNvPr>
              <p14:cNvContentPartPr/>
              <p14:nvPr/>
            </p14:nvContentPartPr>
            <p14:xfrm>
              <a:off x="11492109" y="5967625"/>
              <a:ext cx="157680" cy="12276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4A3630DA-4DAB-4EE1-AC17-D4951EED1D1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474469" y="5949625"/>
                <a:ext cx="1933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31CD2DD4-CB20-44E6-B4CF-FAE4BC5528FA}"/>
                  </a:ext>
                </a:extLst>
              </p14:cNvPr>
              <p14:cNvContentPartPr/>
              <p14:nvPr/>
            </p14:nvContentPartPr>
            <p14:xfrm>
              <a:off x="11697309" y="5955385"/>
              <a:ext cx="160920" cy="16056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31CD2DD4-CB20-44E6-B4CF-FAE4BC5528F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679669" y="5937385"/>
                <a:ext cx="196560" cy="1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551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66E0122B-1854-4041-8F80-EA8BF886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55" y="502952"/>
            <a:ext cx="10267950" cy="6019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E15E3AE7-CF0A-4284-8EA2-205E20AFE488}"/>
                  </a:ext>
                </a:extLst>
              </p14:cNvPr>
              <p14:cNvContentPartPr/>
              <p14:nvPr/>
            </p14:nvContentPartPr>
            <p14:xfrm>
              <a:off x="611829" y="286825"/>
              <a:ext cx="4119120" cy="59932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E15E3AE7-CF0A-4284-8EA2-205E20AFE4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829" y="268826"/>
                <a:ext cx="4154760" cy="6028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228355F4-91EF-47D9-BB97-900B7CB5A90C}"/>
                  </a:ext>
                </a:extLst>
              </p14:cNvPr>
              <p14:cNvContentPartPr/>
              <p14:nvPr/>
            </p14:nvContentPartPr>
            <p14:xfrm>
              <a:off x="9907389" y="322465"/>
              <a:ext cx="272880" cy="26136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228355F4-91EF-47D9-BB97-900B7CB5A9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89389" y="304825"/>
                <a:ext cx="3085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4C7D6AD1-C060-4AA7-BDE8-E761D054ECB9}"/>
                  </a:ext>
                </a:extLst>
              </p14:cNvPr>
              <p14:cNvContentPartPr/>
              <p14:nvPr/>
            </p14:nvContentPartPr>
            <p14:xfrm>
              <a:off x="7675029" y="216265"/>
              <a:ext cx="1925280" cy="107784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4C7D6AD1-C060-4AA7-BDE8-E761D054EC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57029" y="198625"/>
                <a:ext cx="196092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5B03CDE1-EE50-423B-9152-25A16050AA0A}"/>
                  </a:ext>
                </a:extLst>
              </p14:cNvPr>
              <p14:cNvContentPartPr/>
              <p14:nvPr/>
            </p14:nvContentPartPr>
            <p14:xfrm>
              <a:off x="9813069" y="801985"/>
              <a:ext cx="301320" cy="27036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5B03CDE1-EE50-423B-9152-25A16050AA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95069" y="783985"/>
                <a:ext cx="3369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92CD3922-A467-4630-8169-76A7F11B358C}"/>
                  </a:ext>
                </a:extLst>
              </p14:cNvPr>
              <p14:cNvContentPartPr/>
              <p14:nvPr/>
            </p14:nvContentPartPr>
            <p14:xfrm>
              <a:off x="10434069" y="213385"/>
              <a:ext cx="1220040" cy="87696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92CD3922-A467-4630-8169-76A7F11B35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16424" y="195738"/>
                <a:ext cx="1255691" cy="9126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29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79D46CC7-147A-46B1-A95E-BE51D4AA8C52}"/>
                  </a:ext>
                </a:extLst>
              </p14:cNvPr>
              <p14:cNvContentPartPr/>
              <p14:nvPr/>
            </p14:nvContentPartPr>
            <p14:xfrm>
              <a:off x="6592869" y="4310905"/>
              <a:ext cx="318600" cy="695160"/>
            </p14:xfrm>
          </p:contentPart>
        </mc:Choice>
        <mc:Fallback xmlns=""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79D46CC7-147A-46B1-A95E-BE51D4AA8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869" y="4275265"/>
                <a:ext cx="35424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02C8D1FC-0A51-4610-BC6F-486ACF89125D}"/>
                  </a:ext>
                </a:extLst>
              </p14:cNvPr>
              <p14:cNvContentPartPr/>
              <p14:nvPr/>
            </p14:nvContentPartPr>
            <p14:xfrm>
              <a:off x="8119629" y="5014345"/>
              <a:ext cx="134280" cy="7848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02C8D1FC-0A51-4610-BC6F-486ACF8912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1629" y="4978705"/>
                <a:ext cx="1699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A4B1C09C-6FD4-4CC1-817B-8118CE083CB9}"/>
                  </a:ext>
                </a:extLst>
              </p14:cNvPr>
              <p14:cNvContentPartPr/>
              <p14:nvPr/>
            </p14:nvContentPartPr>
            <p14:xfrm>
              <a:off x="8073549" y="4889425"/>
              <a:ext cx="170640" cy="91800"/>
            </p14:xfrm>
          </p:contentPart>
        </mc:Choice>
        <mc:Fallback xmlns=""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A4B1C09C-6FD4-4CC1-817B-8118CE083C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5909" y="4853425"/>
                <a:ext cx="2062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EF46E522-C65D-42CE-A27B-5955B90013F0}"/>
                  </a:ext>
                </a:extLst>
              </p14:cNvPr>
              <p14:cNvContentPartPr/>
              <p14:nvPr/>
            </p14:nvContentPartPr>
            <p14:xfrm>
              <a:off x="8047989" y="4735345"/>
              <a:ext cx="133920" cy="5292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EF46E522-C65D-42CE-A27B-5955B90013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29989" y="4699705"/>
                <a:ext cx="1695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930DD16C-576D-4F1B-B1AC-C753FF72658F}"/>
                  </a:ext>
                </a:extLst>
              </p14:cNvPr>
              <p14:cNvContentPartPr/>
              <p14:nvPr/>
            </p14:nvContentPartPr>
            <p14:xfrm>
              <a:off x="8050149" y="4581625"/>
              <a:ext cx="189000" cy="95400"/>
            </p14:xfrm>
          </p:contentPart>
        </mc:Choice>
        <mc:Fallback xmlns=""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930DD16C-576D-4F1B-B1AC-C753FF7265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32509" y="4545625"/>
                <a:ext cx="2246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0405C727-0F04-4B0B-89A7-CC4BB5E62EFD}"/>
                  </a:ext>
                </a:extLst>
              </p14:cNvPr>
              <p14:cNvContentPartPr/>
              <p14:nvPr/>
            </p14:nvContentPartPr>
            <p14:xfrm>
              <a:off x="8122869" y="4408105"/>
              <a:ext cx="150480" cy="3708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0405C727-0F04-4B0B-89A7-CC4BB5E62E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04869" y="4372105"/>
                <a:ext cx="1861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7745CA88-0FBD-46C9-A421-B5D587BCFFCB}"/>
                  </a:ext>
                </a:extLst>
              </p14:cNvPr>
              <p14:cNvContentPartPr/>
              <p14:nvPr/>
            </p14:nvContentPartPr>
            <p14:xfrm>
              <a:off x="346149" y="213745"/>
              <a:ext cx="11460960" cy="6412680"/>
            </p14:xfrm>
          </p:contentPart>
        </mc:Choice>
        <mc:Fallback xmlns=""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7745CA88-0FBD-46C9-A421-B5D587BCFF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509" y="196104"/>
                <a:ext cx="11496600" cy="6448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2" name="Cerneală 241">
                <a:extLst>
                  <a:ext uri="{FF2B5EF4-FFF2-40B4-BE49-F238E27FC236}">
                    <a16:creationId xmlns:a16="http://schemas.microsoft.com/office/drawing/2014/main" id="{5AC30AE3-BEE1-40C0-9590-4DB9FDC3C3A1}"/>
                  </a:ext>
                </a:extLst>
              </p14:cNvPr>
              <p14:cNvContentPartPr/>
              <p14:nvPr/>
            </p14:nvContentPartPr>
            <p14:xfrm>
              <a:off x="291789" y="2919145"/>
              <a:ext cx="5240520" cy="2047320"/>
            </p14:xfrm>
          </p:contentPart>
        </mc:Choice>
        <mc:Fallback xmlns="">
          <p:pic>
            <p:nvPicPr>
              <p:cNvPr id="242" name="Cerneală 241">
                <a:extLst>
                  <a:ext uri="{FF2B5EF4-FFF2-40B4-BE49-F238E27FC236}">
                    <a16:creationId xmlns:a16="http://schemas.microsoft.com/office/drawing/2014/main" id="{5AC30AE3-BEE1-40C0-9590-4DB9FDC3C3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4149" y="2883505"/>
                <a:ext cx="5276160" cy="21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E6DF0AD9-AF4C-4ADB-8505-DA390D29B017}"/>
                  </a:ext>
                </a:extLst>
              </p14:cNvPr>
              <p14:cNvContentPartPr/>
              <p14:nvPr/>
            </p14:nvContentPartPr>
            <p14:xfrm>
              <a:off x="3650589" y="4616545"/>
              <a:ext cx="2051640" cy="226800"/>
            </p14:xfrm>
          </p:contentPart>
        </mc:Choice>
        <mc:Fallback xmlns=""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E6DF0AD9-AF4C-4ADB-8505-DA390D29B0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32949" y="4580905"/>
                <a:ext cx="20872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4" name="Cerneală 243">
                <a:extLst>
                  <a:ext uri="{FF2B5EF4-FFF2-40B4-BE49-F238E27FC236}">
                    <a16:creationId xmlns:a16="http://schemas.microsoft.com/office/drawing/2014/main" id="{15CD67F8-7B51-46AC-9D1F-5C2C1F1DDDFC}"/>
                  </a:ext>
                </a:extLst>
              </p14:cNvPr>
              <p14:cNvContentPartPr/>
              <p14:nvPr/>
            </p14:nvContentPartPr>
            <p14:xfrm>
              <a:off x="5340429" y="4629505"/>
              <a:ext cx="372600" cy="400320"/>
            </p14:xfrm>
          </p:contentPart>
        </mc:Choice>
        <mc:Fallback xmlns="">
          <p:pic>
            <p:nvPicPr>
              <p:cNvPr id="244" name="Cerneală 243">
                <a:extLst>
                  <a:ext uri="{FF2B5EF4-FFF2-40B4-BE49-F238E27FC236}">
                    <a16:creationId xmlns:a16="http://schemas.microsoft.com/office/drawing/2014/main" id="{15CD67F8-7B51-46AC-9D1F-5C2C1F1DDD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22429" y="4593865"/>
                <a:ext cx="40824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5" name="Cerneală 244">
                <a:extLst>
                  <a:ext uri="{FF2B5EF4-FFF2-40B4-BE49-F238E27FC236}">
                    <a16:creationId xmlns:a16="http://schemas.microsoft.com/office/drawing/2014/main" id="{72124F95-5101-4B7D-BC30-BACD3A874C55}"/>
                  </a:ext>
                </a:extLst>
              </p14:cNvPr>
              <p14:cNvContentPartPr/>
              <p14:nvPr/>
            </p14:nvContentPartPr>
            <p14:xfrm>
              <a:off x="4681989" y="5163745"/>
              <a:ext cx="194040" cy="448560"/>
            </p14:xfrm>
          </p:contentPart>
        </mc:Choice>
        <mc:Fallback xmlns="">
          <p:pic>
            <p:nvPicPr>
              <p:cNvPr id="245" name="Cerneală 244">
                <a:extLst>
                  <a:ext uri="{FF2B5EF4-FFF2-40B4-BE49-F238E27FC236}">
                    <a16:creationId xmlns:a16="http://schemas.microsoft.com/office/drawing/2014/main" id="{72124F95-5101-4B7D-BC30-BACD3A874C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64349" y="5127745"/>
                <a:ext cx="22968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6" name="Cerneală 245">
                <a:extLst>
                  <a:ext uri="{FF2B5EF4-FFF2-40B4-BE49-F238E27FC236}">
                    <a16:creationId xmlns:a16="http://schemas.microsoft.com/office/drawing/2014/main" id="{EC9117EA-8D0A-4C39-BDA8-9F7E34A3383D}"/>
                  </a:ext>
                </a:extLst>
              </p14:cNvPr>
              <p14:cNvContentPartPr/>
              <p14:nvPr/>
            </p14:nvContentPartPr>
            <p14:xfrm>
              <a:off x="4571829" y="5397745"/>
              <a:ext cx="421200" cy="27360"/>
            </p14:xfrm>
          </p:contentPart>
        </mc:Choice>
        <mc:Fallback xmlns="">
          <p:pic>
            <p:nvPicPr>
              <p:cNvPr id="246" name="Cerneală 245">
                <a:extLst>
                  <a:ext uri="{FF2B5EF4-FFF2-40B4-BE49-F238E27FC236}">
                    <a16:creationId xmlns:a16="http://schemas.microsoft.com/office/drawing/2014/main" id="{EC9117EA-8D0A-4C39-BDA8-9F7E34A338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53829" y="5361745"/>
                <a:ext cx="4568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7" name="Cerneală 246">
                <a:extLst>
                  <a:ext uri="{FF2B5EF4-FFF2-40B4-BE49-F238E27FC236}">
                    <a16:creationId xmlns:a16="http://schemas.microsoft.com/office/drawing/2014/main" id="{27D62FBB-434E-4324-A45F-356C8A8581FD}"/>
                  </a:ext>
                </a:extLst>
              </p14:cNvPr>
              <p14:cNvContentPartPr/>
              <p14:nvPr/>
            </p14:nvContentPartPr>
            <p14:xfrm>
              <a:off x="4916349" y="5573065"/>
              <a:ext cx="50040" cy="363240"/>
            </p14:xfrm>
          </p:contentPart>
        </mc:Choice>
        <mc:Fallback xmlns="">
          <p:pic>
            <p:nvPicPr>
              <p:cNvPr id="247" name="Cerneală 246">
                <a:extLst>
                  <a:ext uri="{FF2B5EF4-FFF2-40B4-BE49-F238E27FC236}">
                    <a16:creationId xmlns:a16="http://schemas.microsoft.com/office/drawing/2014/main" id="{27D62FBB-434E-4324-A45F-356C8A8581F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8709" y="5537065"/>
                <a:ext cx="856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8" name="Cerneală 247">
                <a:extLst>
                  <a:ext uri="{FF2B5EF4-FFF2-40B4-BE49-F238E27FC236}">
                    <a16:creationId xmlns:a16="http://schemas.microsoft.com/office/drawing/2014/main" id="{EAFF382E-D655-4537-9FBD-4EB094D85BF9}"/>
                  </a:ext>
                </a:extLst>
              </p14:cNvPr>
              <p14:cNvContentPartPr/>
              <p14:nvPr/>
            </p14:nvContentPartPr>
            <p14:xfrm>
              <a:off x="4884669" y="5456065"/>
              <a:ext cx="365040" cy="232560"/>
            </p14:xfrm>
          </p:contentPart>
        </mc:Choice>
        <mc:Fallback xmlns="">
          <p:pic>
            <p:nvPicPr>
              <p:cNvPr id="248" name="Cerneală 247">
                <a:extLst>
                  <a:ext uri="{FF2B5EF4-FFF2-40B4-BE49-F238E27FC236}">
                    <a16:creationId xmlns:a16="http://schemas.microsoft.com/office/drawing/2014/main" id="{EAFF382E-D655-4537-9FBD-4EB094D85B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67029" y="5420425"/>
                <a:ext cx="400680" cy="30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72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FE0FD34E-89CF-490F-AF57-3AFD62EE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2697488"/>
            <a:ext cx="8138071" cy="3787506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47CFF101-30C8-4F75-AA9C-430BE05BF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19" y="137196"/>
            <a:ext cx="4133118" cy="30951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87CBEF5C-DAD5-4A13-A8A3-93EAAA4655CE}"/>
                  </a:ext>
                </a:extLst>
              </p14:cNvPr>
              <p14:cNvContentPartPr/>
              <p14:nvPr/>
            </p14:nvContentPartPr>
            <p14:xfrm>
              <a:off x="8969229" y="4018945"/>
              <a:ext cx="1041480" cy="6375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87CBEF5C-DAD5-4A13-A8A3-93EAAA4655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1229" y="4001305"/>
                <a:ext cx="107712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545E10FB-BD05-4FCA-817C-FB4079EC3F5A}"/>
                  </a:ext>
                </a:extLst>
              </p14:cNvPr>
              <p14:cNvContentPartPr/>
              <p14:nvPr/>
            </p14:nvContentPartPr>
            <p14:xfrm>
              <a:off x="10156149" y="4186705"/>
              <a:ext cx="340560" cy="20952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545E10FB-BD05-4FCA-817C-FB4079EC3F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38509" y="4169065"/>
                <a:ext cx="3762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76C25711-BC49-4652-BA01-8510473EECA4}"/>
                  </a:ext>
                </a:extLst>
              </p14:cNvPr>
              <p14:cNvContentPartPr/>
              <p14:nvPr/>
            </p14:nvContentPartPr>
            <p14:xfrm>
              <a:off x="10630629" y="4008505"/>
              <a:ext cx="537840" cy="65448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76C25711-BC49-4652-BA01-8510473EEC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12977" y="3990855"/>
                <a:ext cx="573504" cy="690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634453C0-CBF4-49A6-9557-CD19F3A31ADF}"/>
                  </a:ext>
                </a:extLst>
              </p14:cNvPr>
              <p14:cNvContentPartPr/>
              <p14:nvPr/>
            </p14:nvContentPartPr>
            <p14:xfrm>
              <a:off x="11891709" y="4605385"/>
              <a:ext cx="3240" cy="54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634453C0-CBF4-49A6-9557-CD19F3A31A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73709" y="4587385"/>
                <a:ext cx="388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46A92D85-B487-4ABB-9FD0-8B8134B390A7}"/>
                  </a:ext>
                </a:extLst>
              </p14:cNvPr>
              <p14:cNvContentPartPr/>
              <p14:nvPr/>
            </p14:nvContentPartPr>
            <p14:xfrm>
              <a:off x="11292309" y="4398385"/>
              <a:ext cx="466560" cy="28512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46A92D85-B487-4ABB-9FD0-8B8134B390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74309" y="4380745"/>
                <a:ext cx="502200" cy="3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13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DE5D3F80-DFA3-4CC8-87BE-269C4767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502952"/>
            <a:ext cx="11163300" cy="6191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EDEC2AD4-922A-4916-A370-0750C2A988EF}"/>
                  </a:ext>
                </a:extLst>
              </p14:cNvPr>
              <p14:cNvContentPartPr/>
              <p14:nvPr/>
            </p14:nvContentPartPr>
            <p14:xfrm>
              <a:off x="5259789" y="2920225"/>
              <a:ext cx="353160" cy="24012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EDEC2AD4-922A-4916-A370-0750C2A98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1789" y="2902585"/>
                <a:ext cx="3888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9E08B5A4-5F8B-461D-B208-C23FA7F5E53C}"/>
                  </a:ext>
                </a:extLst>
              </p14:cNvPr>
              <p14:cNvContentPartPr/>
              <p14:nvPr/>
            </p14:nvContentPartPr>
            <p14:xfrm>
              <a:off x="4107789" y="2877385"/>
              <a:ext cx="572040" cy="23940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9E08B5A4-5F8B-461D-B208-C23FA7F5E5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0149" y="2859718"/>
                <a:ext cx="607680" cy="275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E58E17A9-290B-4C3B-A039-552615C7319C}"/>
                  </a:ext>
                </a:extLst>
              </p14:cNvPr>
              <p14:cNvContentPartPr/>
              <p14:nvPr/>
            </p14:nvContentPartPr>
            <p14:xfrm>
              <a:off x="3346029" y="2765425"/>
              <a:ext cx="550440" cy="55908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E58E17A9-290B-4C3B-A039-552615C731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28029" y="2747425"/>
                <a:ext cx="58608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C49285DC-5315-4621-AE95-8079419B0DE6}"/>
                  </a:ext>
                </a:extLst>
              </p14:cNvPr>
              <p14:cNvContentPartPr/>
              <p14:nvPr/>
            </p14:nvContentPartPr>
            <p14:xfrm>
              <a:off x="9654309" y="2793865"/>
              <a:ext cx="327600" cy="2235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C49285DC-5315-4621-AE95-8079419B0D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36309" y="2776225"/>
                <a:ext cx="3632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0A9C9109-3E01-467B-BDAB-343C899BC2D2}"/>
                  </a:ext>
                </a:extLst>
              </p14:cNvPr>
              <p14:cNvContentPartPr/>
              <p14:nvPr/>
            </p14:nvContentPartPr>
            <p14:xfrm>
              <a:off x="10159389" y="2635465"/>
              <a:ext cx="796680" cy="33408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0A9C9109-3E01-467B-BDAB-343C899BC2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41389" y="2617465"/>
                <a:ext cx="8323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9288D07A-96F3-4C54-A213-F0C6FE3A9E15}"/>
                  </a:ext>
                </a:extLst>
              </p14:cNvPr>
              <p14:cNvContentPartPr/>
              <p14:nvPr/>
            </p14:nvContentPartPr>
            <p14:xfrm>
              <a:off x="7790949" y="2773345"/>
              <a:ext cx="1569960" cy="30240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9288D07A-96F3-4C54-A213-F0C6FE3A9E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73309" y="2755705"/>
                <a:ext cx="16056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D08ACCFD-FFF5-4463-ABE5-252AFD85332D}"/>
                  </a:ext>
                </a:extLst>
              </p14:cNvPr>
              <p14:cNvContentPartPr/>
              <p14:nvPr/>
            </p14:nvContentPartPr>
            <p14:xfrm>
              <a:off x="5933709" y="2793865"/>
              <a:ext cx="1477080" cy="50292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D08ACCFD-FFF5-4463-ABE5-252AFD8533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16069" y="2775865"/>
                <a:ext cx="151272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4D6C4A5D-E1DE-4605-A34B-7210D085D50F}"/>
                  </a:ext>
                </a:extLst>
              </p14:cNvPr>
              <p14:cNvContentPartPr/>
              <p14:nvPr/>
            </p14:nvContentPartPr>
            <p14:xfrm>
              <a:off x="9292149" y="3246025"/>
              <a:ext cx="1745640" cy="23508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4D6C4A5D-E1DE-4605-A34B-7210D085D50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74153" y="3228385"/>
                <a:ext cx="1781273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88971FAF-AB8E-4A00-B4A7-1793FDED48A9}"/>
                  </a:ext>
                </a:extLst>
              </p14:cNvPr>
              <p14:cNvContentPartPr/>
              <p14:nvPr/>
            </p14:nvContentPartPr>
            <p14:xfrm>
              <a:off x="11241909" y="3306505"/>
              <a:ext cx="155160" cy="1476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88971FAF-AB8E-4A00-B4A7-1793FDED48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24269" y="3288505"/>
                <a:ext cx="1908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E311DD0F-5CB0-4C3E-A353-738DA50C8D9D}"/>
                  </a:ext>
                </a:extLst>
              </p14:cNvPr>
              <p14:cNvContentPartPr/>
              <p14:nvPr/>
            </p14:nvContentPartPr>
            <p14:xfrm>
              <a:off x="11275749" y="3386065"/>
              <a:ext cx="154080" cy="216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E311DD0F-5CB0-4C3E-A353-738DA50C8D9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58109" y="3368065"/>
                <a:ext cx="189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B5D8219D-6DD4-4931-ABF9-8E855CB7F20E}"/>
                  </a:ext>
                </a:extLst>
              </p14:cNvPr>
              <p14:cNvContentPartPr/>
              <p14:nvPr/>
            </p14:nvContentPartPr>
            <p14:xfrm>
              <a:off x="11547189" y="3245305"/>
              <a:ext cx="517680" cy="36072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B5D8219D-6DD4-4931-ABF9-8E855CB7F20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29561" y="3227305"/>
                <a:ext cx="553295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4B7E6F9D-16A1-4730-9CE5-D9729ED0DED3}"/>
                  </a:ext>
                </a:extLst>
              </p14:cNvPr>
              <p14:cNvContentPartPr/>
              <p14:nvPr/>
            </p14:nvContentPartPr>
            <p14:xfrm>
              <a:off x="9230229" y="3709345"/>
              <a:ext cx="2248560" cy="75168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4B7E6F9D-16A1-4730-9CE5-D9729ED0DED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12229" y="3691705"/>
                <a:ext cx="228420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CEA4EAFB-736C-48F0-8A98-7D9E96EDE633}"/>
                  </a:ext>
                </a:extLst>
              </p14:cNvPr>
              <p14:cNvContentPartPr/>
              <p14:nvPr/>
            </p14:nvContentPartPr>
            <p14:xfrm>
              <a:off x="8238789" y="3276985"/>
              <a:ext cx="774720" cy="40284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CEA4EAFB-736C-48F0-8A98-7D9E96EDE63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21149" y="3258985"/>
                <a:ext cx="8103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C1EA9673-3C56-4899-BC08-5290889AF859}"/>
                  </a:ext>
                </a:extLst>
              </p14:cNvPr>
              <p14:cNvContentPartPr/>
              <p14:nvPr/>
            </p14:nvContentPartPr>
            <p14:xfrm>
              <a:off x="1303749" y="2617465"/>
              <a:ext cx="10622160" cy="241128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C1EA9673-3C56-4899-BC08-5290889AF85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86109" y="2581825"/>
                <a:ext cx="10657800" cy="24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6CBE022A-A9E3-40C3-A445-15E9DD4C1E07}"/>
                  </a:ext>
                </a:extLst>
              </p14:cNvPr>
              <p14:cNvContentPartPr/>
              <p14:nvPr/>
            </p14:nvContentPartPr>
            <p14:xfrm>
              <a:off x="7035669" y="4454545"/>
              <a:ext cx="375480" cy="20988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6CBE022A-A9E3-40C3-A445-15E9DD4C1E0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18012" y="4436905"/>
                <a:ext cx="411154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189902F7-BEB0-4546-8452-161E596F8398}"/>
                  </a:ext>
                </a:extLst>
              </p14:cNvPr>
              <p14:cNvContentPartPr/>
              <p14:nvPr/>
            </p14:nvContentPartPr>
            <p14:xfrm>
              <a:off x="6330789" y="6454345"/>
              <a:ext cx="336960" cy="2700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189902F7-BEB0-4546-8452-161E596F839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12789" y="6436705"/>
                <a:ext cx="3726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DD2CD9A6-5830-4AF7-AF1B-801433FC6C61}"/>
                  </a:ext>
                </a:extLst>
              </p14:cNvPr>
              <p14:cNvContentPartPr/>
              <p14:nvPr/>
            </p14:nvContentPartPr>
            <p14:xfrm>
              <a:off x="7719309" y="6412945"/>
              <a:ext cx="173160" cy="4644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DD2CD9A6-5830-4AF7-AF1B-801433FC6C6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701669" y="6394945"/>
                <a:ext cx="2088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3593962C-83D7-4D8B-BC93-DD5AC1934B7D}"/>
                  </a:ext>
                </a:extLst>
              </p14:cNvPr>
              <p14:cNvContentPartPr/>
              <p14:nvPr/>
            </p14:nvContentPartPr>
            <p14:xfrm>
              <a:off x="7603749" y="3411265"/>
              <a:ext cx="442440" cy="12528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3593962C-83D7-4D8B-BC93-DD5AC1934B7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85749" y="3393625"/>
                <a:ext cx="4780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AE029DFB-4992-4500-A3D9-144AC8373959}"/>
                  </a:ext>
                </a:extLst>
              </p14:cNvPr>
              <p14:cNvContentPartPr/>
              <p14:nvPr/>
            </p14:nvContentPartPr>
            <p14:xfrm>
              <a:off x="6168429" y="5145025"/>
              <a:ext cx="511920" cy="13608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AE029DFB-4992-4500-A3D9-144AC83739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50777" y="5127385"/>
                <a:ext cx="547585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74818AA5-4568-4F74-B6F1-BE67A3654743}"/>
                  </a:ext>
                </a:extLst>
              </p14:cNvPr>
              <p14:cNvContentPartPr/>
              <p14:nvPr/>
            </p14:nvContentPartPr>
            <p14:xfrm>
              <a:off x="4936869" y="5628505"/>
              <a:ext cx="583560" cy="83484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74818AA5-4568-4F74-B6F1-BE67A365474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18869" y="5610505"/>
                <a:ext cx="61920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AC800147-4425-4A21-92F6-AAA60B537F33}"/>
                  </a:ext>
                </a:extLst>
              </p14:cNvPr>
              <p14:cNvContentPartPr/>
              <p14:nvPr/>
            </p14:nvContentPartPr>
            <p14:xfrm>
              <a:off x="2328669" y="5685385"/>
              <a:ext cx="612000" cy="73440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AC800147-4425-4A21-92F6-AAA60B537F3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11029" y="5667385"/>
                <a:ext cx="647640" cy="7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605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– Efecte nedorite asupra funcționării circuitelor logice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94334D51-FADB-4671-B3C5-5CCFF38DC447}"/>
                  </a:ext>
                </a:extLst>
              </p14:cNvPr>
              <p14:cNvContentPartPr/>
              <p14:nvPr/>
            </p14:nvContentPartPr>
            <p14:xfrm>
              <a:off x="10211949" y="2771185"/>
              <a:ext cx="1407960" cy="4032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94334D51-FADB-4671-B3C5-5CCFF38DC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4309" y="2753185"/>
                <a:ext cx="14436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D09C9FC9-4BA4-4E04-BCCC-DA44AD6E06B6}"/>
                  </a:ext>
                </a:extLst>
              </p14:cNvPr>
              <p14:cNvContentPartPr/>
              <p14:nvPr/>
            </p14:nvContentPartPr>
            <p14:xfrm>
              <a:off x="4684869" y="1275025"/>
              <a:ext cx="200520" cy="545940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D09C9FC9-4BA4-4E04-BCCC-DA44AD6E06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6869" y="1239025"/>
                <a:ext cx="236160" cy="55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3CD5934F-957D-48E6-913A-EFAD7C1A273D}"/>
                  </a:ext>
                </a:extLst>
              </p14:cNvPr>
              <p14:cNvContentPartPr/>
              <p14:nvPr/>
            </p14:nvContentPartPr>
            <p14:xfrm>
              <a:off x="291429" y="965065"/>
              <a:ext cx="235800" cy="36684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3CD5934F-957D-48E6-913A-EFAD7C1A27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789" y="947425"/>
                <a:ext cx="2714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43CA0CBE-749E-4D72-B237-531D3F22DFBF}"/>
                  </a:ext>
                </a:extLst>
              </p14:cNvPr>
              <p14:cNvContentPartPr/>
              <p14:nvPr/>
            </p14:nvContentPartPr>
            <p14:xfrm>
              <a:off x="2100789" y="922585"/>
              <a:ext cx="897480" cy="33768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43CA0CBE-749E-4D72-B237-531D3F22DF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82789" y="904945"/>
                <a:ext cx="9331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05F5BFEB-AB79-4F1F-ACAA-97C309DDDEE4}"/>
                  </a:ext>
                </a:extLst>
              </p14:cNvPr>
              <p14:cNvContentPartPr/>
              <p14:nvPr/>
            </p14:nvContentPartPr>
            <p14:xfrm>
              <a:off x="735669" y="907105"/>
              <a:ext cx="1077840" cy="50832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05F5BFEB-AB79-4F1F-ACAA-97C309DDDE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669" y="889465"/>
                <a:ext cx="11134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512BF435-2842-44D5-87EF-79A8F0E48C85}"/>
                  </a:ext>
                </a:extLst>
              </p14:cNvPr>
              <p14:cNvContentPartPr/>
              <p14:nvPr/>
            </p14:nvContentPartPr>
            <p14:xfrm>
              <a:off x="812709" y="2718985"/>
              <a:ext cx="10080" cy="16272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512BF435-2842-44D5-87EF-79A8F0E48C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5069" y="2700985"/>
                <a:ext cx="457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C8393EBA-2FE8-43DA-89E2-B57831380AAB}"/>
                  </a:ext>
                </a:extLst>
              </p14:cNvPr>
              <p14:cNvContentPartPr/>
              <p14:nvPr/>
            </p14:nvContentPartPr>
            <p14:xfrm>
              <a:off x="833229" y="4210825"/>
              <a:ext cx="37800" cy="17064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C8393EBA-2FE8-43DA-89E2-B57831380A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5229" y="4193185"/>
                <a:ext cx="73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5CC4238D-C4A5-408A-999E-45EF7E9CE532}"/>
                  </a:ext>
                </a:extLst>
              </p14:cNvPr>
              <p14:cNvContentPartPr/>
              <p14:nvPr/>
            </p14:nvContentPartPr>
            <p14:xfrm>
              <a:off x="1882629" y="2790985"/>
              <a:ext cx="18720" cy="20988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5CC4238D-C4A5-408A-999E-45EF7E9CE5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64629" y="2772985"/>
                <a:ext cx="543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436AFB25-18C3-4B16-ABCA-E2D240E7AEF6}"/>
                  </a:ext>
                </a:extLst>
              </p14:cNvPr>
              <p14:cNvContentPartPr/>
              <p14:nvPr/>
            </p14:nvContentPartPr>
            <p14:xfrm>
              <a:off x="1804509" y="4220185"/>
              <a:ext cx="360" cy="21708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436AFB25-18C3-4B16-ABCA-E2D240E7AEF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86509" y="4202545"/>
                <a:ext cx="360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4BE4CC26-AD90-41BC-9371-C308DCF671A2}"/>
                  </a:ext>
                </a:extLst>
              </p14:cNvPr>
              <p14:cNvContentPartPr/>
              <p14:nvPr/>
            </p14:nvContentPartPr>
            <p14:xfrm>
              <a:off x="2949669" y="2766865"/>
              <a:ext cx="10440" cy="20592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4BE4CC26-AD90-41BC-9371-C308DCF671A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32029" y="2749225"/>
                <a:ext cx="460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B7B14EAF-50F5-49C4-9EC0-2F64C21D2234}"/>
                  </a:ext>
                </a:extLst>
              </p14:cNvPr>
              <p14:cNvContentPartPr/>
              <p14:nvPr/>
            </p14:nvContentPartPr>
            <p14:xfrm>
              <a:off x="2925549" y="4066465"/>
              <a:ext cx="25200" cy="20196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B7B14EAF-50F5-49C4-9EC0-2F64C21D22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07909" y="4048465"/>
                <a:ext cx="608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EF47D258-DEC9-49EE-AE12-8C58566A14CD}"/>
                  </a:ext>
                </a:extLst>
              </p14:cNvPr>
              <p14:cNvContentPartPr/>
              <p14:nvPr/>
            </p14:nvContentPartPr>
            <p14:xfrm>
              <a:off x="4158909" y="2714305"/>
              <a:ext cx="16920" cy="14616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EF47D258-DEC9-49EE-AE12-8C58566A14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40909" y="2696305"/>
                <a:ext cx="525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F48086CB-7659-4D29-AEA3-BB6DC6929F80}"/>
                  </a:ext>
                </a:extLst>
              </p14:cNvPr>
              <p14:cNvContentPartPr/>
              <p14:nvPr/>
            </p14:nvContentPartPr>
            <p14:xfrm>
              <a:off x="4049109" y="4003825"/>
              <a:ext cx="16920" cy="20412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F48086CB-7659-4D29-AEA3-BB6DC6929F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31109" y="3986185"/>
                <a:ext cx="525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CBBFF275-83A4-422B-8FF5-7BCCDF7A4FA8}"/>
                  </a:ext>
                </a:extLst>
              </p14:cNvPr>
              <p14:cNvContentPartPr/>
              <p14:nvPr/>
            </p14:nvContentPartPr>
            <p14:xfrm>
              <a:off x="3994029" y="5818225"/>
              <a:ext cx="360" cy="6624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CBBFF275-83A4-422B-8FF5-7BCCDF7A4F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76389" y="5800225"/>
                <a:ext cx="36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7391F9C4-5B45-4CD3-A30B-FEBEC603AADD}"/>
                  </a:ext>
                </a:extLst>
              </p14:cNvPr>
              <p14:cNvContentPartPr/>
              <p14:nvPr/>
            </p14:nvContentPartPr>
            <p14:xfrm>
              <a:off x="5455927" y="2240293"/>
              <a:ext cx="4417560" cy="52848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7391F9C4-5B45-4CD3-A30B-FEBEC603AA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37928" y="2222293"/>
                <a:ext cx="4453197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3D634544-80E0-4CA9-812F-DD4718D34369}"/>
                  </a:ext>
                </a:extLst>
              </p14:cNvPr>
              <p14:cNvContentPartPr/>
              <p14:nvPr/>
            </p14:nvContentPartPr>
            <p14:xfrm>
              <a:off x="6085927" y="2921773"/>
              <a:ext cx="10080" cy="16272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3D634544-80E0-4CA9-812F-DD4718D343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68287" y="2903773"/>
                <a:ext cx="457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6A1555C4-1B79-401A-8FAD-33E211A79147}"/>
                  </a:ext>
                </a:extLst>
              </p14:cNvPr>
              <p14:cNvContentPartPr/>
              <p14:nvPr/>
            </p14:nvContentPartPr>
            <p14:xfrm>
              <a:off x="6110047" y="3378973"/>
              <a:ext cx="17640" cy="13068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6A1555C4-1B79-401A-8FAD-33E211A7914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92407" y="3361333"/>
                <a:ext cx="532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35B5AE5C-53B0-4853-A4C8-FC261C70A31E}"/>
                  </a:ext>
                </a:extLst>
              </p14:cNvPr>
              <p14:cNvContentPartPr/>
              <p14:nvPr/>
            </p14:nvContentPartPr>
            <p14:xfrm>
              <a:off x="6117607" y="3807013"/>
              <a:ext cx="16920" cy="22284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35B5AE5C-53B0-4853-A4C8-FC261C70A31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099967" y="3789013"/>
                <a:ext cx="525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718BAF1A-3092-489E-8EA2-31B325F7422D}"/>
                  </a:ext>
                </a:extLst>
              </p14:cNvPr>
              <p14:cNvContentPartPr/>
              <p14:nvPr/>
            </p14:nvContentPartPr>
            <p14:xfrm>
              <a:off x="6106447" y="4413613"/>
              <a:ext cx="37800" cy="17064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718BAF1A-3092-489E-8EA2-31B325F742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8447" y="4395973"/>
                <a:ext cx="73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C7CB3C5B-10DA-4557-8AB4-13A3E9D95DE8}"/>
                  </a:ext>
                </a:extLst>
              </p14:cNvPr>
              <p14:cNvContentPartPr/>
              <p14:nvPr/>
            </p14:nvContentPartPr>
            <p14:xfrm>
              <a:off x="6095647" y="4885213"/>
              <a:ext cx="360" cy="19656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C7CB3C5B-10DA-4557-8AB4-13A3E9D95D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78007" y="4867213"/>
                <a:ext cx="360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F9EE12BB-EEAF-4187-84C9-B4465219C862}"/>
                  </a:ext>
                </a:extLst>
              </p14:cNvPr>
              <p14:cNvContentPartPr/>
              <p14:nvPr/>
            </p14:nvContentPartPr>
            <p14:xfrm>
              <a:off x="6095647" y="5279773"/>
              <a:ext cx="360" cy="14580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F9EE12BB-EEAF-4187-84C9-B4465219C8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78007" y="5262133"/>
                <a:ext cx="360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1267EC70-5B35-44A6-A1BB-BE367C866C08}"/>
                  </a:ext>
                </a:extLst>
              </p14:cNvPr>
              <p14:cNvContentPartPr/>
              <p14:nvPr/>
            </p14:nvContentPartPr>
            <p14:xfrm>
              <a:off x="6090967" y="5631133"/>
              <a:ext cx="5400" cy="16560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1267EC70-5B35-44A6-A1BB-BE367C866C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73327" y="5613133"/>
                <a:ext cx="410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CCCDB4D1-B079-4C0F-83CE-373309A04E9E}"/>
                  </a:ext>
                </a:extLst>
              </p14:cNvPr>
              <p14:cNvContentPartPr/>
              <p14:nvPr/>
            </p14:nvContentPartPr>
            <p14:xfrm>
              <a:off x="7155847" y="2993773"/>
              <a:ext cx="18720" cy="20988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CCCDB4D1-B079-4C0F-83CE-373309A04E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37847" y="2975773"/>
                <a:ext cx="543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8181E955-9E7B-4A4A-B4F2-B7FC9C22577F}"/>
                  </a:ext>
                </a:extLst>
              </p14:cNvPr>
              <p14:cNvContentPartPr/>
              <p14:nvPr/>
            </p14:nvContentPartPr>
            <p14:xfrm>
              <a:off x="7135687" y="3672733"/>
              <a:ext cx="3960" cy="21276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8181E955-9E7B-4A4A-B4F2-B7FC9C22577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17687" y="3654733"/>
                <a:ext cx="396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5CBD67B4-B321-4723-AAB8-C409BB4A8765}"/>
                  </a:ext>
                </a:extLst>
              </p14:cNvPr>
              <p14:cNvContentPartPr/>
              <p14:nvPr/>
            </p14:nvContentPartPr>
            <p14:xfrm>
              <a:off x="7077727" y="4422973"/>
              <a:ext cx="360" cy="21708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5CBD67B4-B321-4723-AAB8-C409BB4A87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59727" y="4404973"/>
                <a:ext cx="360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C198C1F4-B2DF-46E6-9365-B728F28825C3}"/>
                  </a:ext>
                </a:extLst>
              </p14:cNvPr>
              <p14:cNvContentPartPr/>
              <p14:nvPr/>
            </p14:nvContentPartPr>
            <p14:xfrm>
              <a:off x="7080247" y="5034253"/>
              <a:ext cx="26640" cy="21024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C198C1F4-B2DF-46E6-9365-B728F28825C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62247" y="5016613"/>
                <a:ext cx="622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5C54BD78-28D9-4C39-A065-1A457E9AF526}"/>
                  </a:ext>
                </a:extLst>
              </p14:cNvPr>
              <p14:cNvContentPartPr/>
              <p14:nvPr/>
            </p14:nvContentPartPr>
            <p14:xfrm>
              <a:off x="7070527" y="5578213"/>
              <a:ext cx="2520" cy="14040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5C54BD78-28D9-4C39-A065-1A457E9AF5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52887" y="5560213"/>
                <a:ext cx="381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A1FA79BB-17B4-4436-B9D4-57971C9DEF80}"/>
                  </a:ext>
                </a:extLst>
              </p14:cNvPr>
              <p14:cNvContentPartPr/>
              <p14:nvPr/>
            </p14:nvContentPartPr>
            <p14:xfrm>
              <a:off x="7068007" y="5943973"/>
              <a:ext cx="360" cy="36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A1FA79BB-17B4-4436-B9D4-57971C9DEF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50007" y="592597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C69C7BD5-AC2C-47E6-8A2C-60B9854FABB5}"/>
                  </a:ext>
                </a:extLst>
              </p14:cNvPr>
              <p14:cNvContentPartPr/>
              <p14:nvPr/>
            </p14:nvContentPartPr>
            <p14:xfrm>
              <a:off x="8222887" y="2969653"/>
              <a:ext cx="10440" cy="20592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C69C7BD5-AC2C-47E6-8A2C-60B9854FAB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05247" y="2952013"/>
                <a:ext cx="460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C31D2B12-D342-4E8F-BA1D-8EE6D6AFFB51}"/>
                  </a:ext>
                </a:extLst>
              </p14:cNvPr>
              <p14:cNvContentPartPr/>
              <p14:nvPr/>
            </p14:nvContentPartPr>
            <p14:xfrm>
              <a:off x="8233687" y="3624133"/>
              <a:ext cx="9000" cy="190800"/>
            </p14:xfrm>
          </p:contentPart>
        </mc:Choice>
        <mc:Fallback xmlns=""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C31D2B12-D342-4E8F-BA1D-8EE6D6AFFB5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16047" y="3606493"/>
                <a:ext cx="446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C3C1CE5E-323D-4064-9B90-597AC2DE86C4}"/>
                  </a:ext>
                </a:extLst>
              </p14:cNvPr>
              <p14:cNvContentPartPr/>
              <p14:nvPr/>
            </p14:nvContentPartPr>
            <p14:xfrm>
              <a:off x="8198767" y="4269253"/>
              <a:ext cx="25200" cy="20196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C3C1CE5E-323D-4064-9B90-597AC2DE86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81127" y="4251253"/>
                <a:ext cx="608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ECD1B036-3FBD-4C64-8469-8F3289962206}"/>
                  </a:ext>
                </a:extLst>
              </p14:cNvPr>
              <p14:cNvContentPartPr/>
              <p14:nvPr/>
            </p14:nvContentPartPr>
            <p14:xfrm>
              <a:off x="8155207" y="4909333"/>
              <a:ext cx="10440" cy="23328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ECD1B036-3FBD-4C64-8469-8F328996220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37207" y="4891333"/>
                <a:ext cx="460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750AC3D2-D1AD-4E5D-A94A-A298E7769F0B}"/>
                  </a:ext>
                </a:extLst>
              </p14:cNvPr>
              <p14:cNvContentPartPr/>
              <p14:nvPr/>
            </p14:nvContentPartPr>
            <p14:xfrm>
              <a:off x="8126407" y="5448253"/>
              <a:ext cx="15120" cy="17640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750AC3D2-D1AD-4E5D-A94A-A298E7769F0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08767" y="5430613"/>
                <a:ext cx="507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59FC93FE-04F0-49EF-A23C-EAC65FBA41B6}"/>
                  </a:ext>
                </a:extLst>
              </p14:cNvPr>
              <p14:cNvContentPartPr/>
              <p14:nvPr/>
            </p14:nvContentPartPr>
            <p14:xfrm>
              <a:off x="8117047" y="5857573"/>
              <a:ext cx="360" cy="9000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59FC93FE-04F0-49EF-A23C-EAC65FBA41B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99047" y="5839573"/>
                <a:ext cx="360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8229A4B3-575D-4D36-80FE-66F1F4FD56B5}"/>
                  </a:ext>
                </a:extLst>
              </p14:cNvPr>
              <p14:cNvContentPartPr/>
              <p14:nvPr/>
            </p14:nvContentPartPr>
            <p14:xfrm>
              <a:off x="9432127" y="2917093"/>
              <a:ext cx="16920" cy="14616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8229A4B3-575D-4D36-80FE-66F1F4FD56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14127" y="2899093"/>
                <a:ext cx="525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5439AC61-DD99-4ECC-BB9B-0CB4ADE7B30E}"/>
                  </a:ext>
                </a:extLst>
              </p14:cNvPr>
              <p14:cNvContentPartPr/>
              <p14:nvPr/>
            </p14:nvContentPartPr>
            <p14:xfrm>
              <a:off x="9382807" y="3532693"/>
              <a:ext cx="5400" cy="23436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5439AC61-DD99-4ECC-BB9B-0CB4ADE7B30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365167" y="3514693"/>
                <a:ext cx="410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83D116BA-204D-4D02-8581-3A46C34BB27A}"/>
                  </a:ext>
                </a:extLst>
              </p14:cNvPr>
              <p14:cNvContentPartPr/>
              <p14:nvPr/>
            </p14:nvContentPartPr>
            <p14:xfrm>
              <a:off x="9322327" y="4206613"/>
              <a:ext cx="16920" cy="20412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83D116BA-204D-4D02-8581-3A46C34BB27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04327" y="4188973"/>
                <a:ext cx="525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8E2E5A67-C567-4543-B063-6C6079420677}"/>
                  </a:ext>
                </a:extLst>
              </p14:cNvPr>
              <p14:cNvContentPartPr/>
              <p14:nvPr/>
            </p14:nvContentPartPr>
            <p14:xfrm>
              <a:off x="9303967" y="4847053"/>
              <a:ext cx="6840" cy="20844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8E2E5A67-C567-4543-B063-6C607942067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85967" y="4829053"/>
                <a:ext cx="42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EEE6AD18-381E-494B-B2C1-788DBD368881}"/>
                  </a:ext>
                </a:extLst>
              </p14:cNvPr>
              <p14:cNvContentPartPr/>
              <p14:nvPr/>
            </p14:nvContentPartPr>
            <p14:xfrm>
              <a:off x="9271927" y="5318293"/>
              <a:ext cx="5760" cy="171720"/>
            </p14:xfrm>
          </p:contentPart>
        </mc:Choice>
        <mc:Fallback xmlns=""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EEE6AD18-381E-494B-B2C1-788DBD36888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54287" y="5300653"/>
                <a:ext cx="414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17F7FD8C-7F8C-48D3-87BD-78F61C17BE63}"/>
                  </a:ext>
                </a:extLst>
              </p14:cNvPr>
              <p14:cNvContentPartPr/>
              <p14:nvPr/>
            </p14:nvContentPartPr>
            <p14:xfrm>
              <a:off x="9262207" y="5703133"/>
              <a:ext cx="10080" cy="14148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17F7FD8C-7F8C-48D3-87BD-78F61C17BE6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44207" y="5685133"/>
                <a:ext cx="457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E350E475-76D6-4526-9DF0-27743F15848F}"/>
                  </a:ext>
                </a:extLst>
              </p14:cNvPr>
              <p14:cNvContentPartPr/>
              <p14:nvPr/>
            </p14:nvContentPartPr>
            <p14:xfrm>
              <a:off x="9267247" y="6021013"/>
              <a:ext cx="360" cy="6624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E350E475-76D6-4526-9DF0-27743F1584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49607" y="6003013"/>
                <a:ext cx="36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FD009F29-FDE6-4C32-9150-26D9ABDE59DC}"/>
                  </a:ext>
                </a:extLst>
              </p14:cNvPr>
              <p14:cNvContentPartPr/>
              <p14:nvPr/>
            </p14:nvContentPartPr>
            <p14:xfrm>
              <a:off x="3290229" y="866065"/>
              <a:ext cx="1085760" cy="621720"/>
            </p14:xfrm>
          </p:contentPart>
        </mc:Choice>
        <mc:Fallback xmlns=""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FD009F29-FDE6-4C32-9150-26D9ABDE59D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272589" y="848415"/>
                <a:ext cx="1121400" cy="657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B8628F14-0459-432E-804B-57FADA799FFD}"/>
                  </a:ext>
                </a:extLst>
              </p14:cNvPr>
              <p14:cNvContentPartPr/>
              <p14:nvPr/>
            </p14:nvContentPartPr>
            <p14:xfrm>
              <a:off x="61029" y="3429985"/>
              <a:ext cx="152640" cy="25776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B8628F14-0459-432E-804B-57FADA799FF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389" y="3412345"/>
                <a:ext cx="1882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E1FD29DB-F0FA-4AF9-A740-4AAE818EDCEE}"/>
                  </a:ext>
                </a:extLst>
              </p14:cNvPr>
              <p14:cNvContentPartPr/>
              <p14:nvPr/>
            </p14:nvContentPartPr>
            <p14:xfrm>
              <a:off x="346149" y="3176185"/>
              <a:ext cx="4331520" cy="71496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E1FD29DB-F0FA-4AF9-A740-4AAE818EDCE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28149" y="3158545"/>
                <a:ext cx="43671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54270E33-9587-447D-BCAB-AD367010D39E}"/>
                  </a:ext>
                </a:extLst>
              </p14:cNvPr>
              <p14:cNvContentPartPr/>
              <p14:nvPr/>
            </p14:nvContentPartPr>
            <p14:xfrm>
              <a:off x="182709" y="2037505"/>
              <a:ext cx="4417560" cy="52848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54270E33-9587-447D-BCAB-AD367010D39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64710" y="2019865"/>
                <a:ext cx="4453197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86D10329-BDA8-46C5-A858-2F54497638DF}"/>
                  </a:ext>
                </a:extLst>
              </p14:cNvPr>
              <p14:cNvContentPartPr/>
              <p14:nvPr/>
            </p14:nvContentPartPr>
            <p14:xfrm>
              <a:off x="118629" y="4595665"/>
              <a:ext cx="4361040" cy="114912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86D10329-BDA8-46C5-A858-2F54497638D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0989" y="4577665"/>
                <a:ext cx="4396680" cy="11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00" name="Cerneală 199">
                <a:extLst>
                  <a:ext uri="{FF2B5EF4-FFF2-40B4-BE49-F238E27FC236}">
                    <a16:creationId xmlns:a16="http://schemas.microsoft.com/office/drawing/2014/main" id="{BFDF9881-BFD3-4A16-B1BE-3F61F9B63772}"/>
                  </a:ext>
                </a:extLst>
              </p14:cNvPr>
              <p14:cNvContentPartPr/>
              <p14:nvPr/>
            </p14:nvContentPartPr>
            <p14:xfrm>
              <a:off x="374949" y="5899945"/>
              <a:ext cx="360" cy="215280"/>
            </p14:xfrm>
          </p:contentPart>
        </mc:Choice>
        <mc:Fallback xmlns="">
          <p:pic>
            <p:nvPicPr>
              <p:cNvPr id="200" name="Cerneală 199">
                <a:extLst>
                  <a:ext uri="{FF2B5EF4-FFF2-40B4-BE49-F238E27FC236}">
                    <a16:creationId xmlns:a16="http://schemas.microsoft.com/office/drawing/2014/main" id="{BFDF9881-BFD3-4A16-B1BE-3F61F9B637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7309" y="5881945"/>
                <a:ext cx="36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D21A8FC4-E98B-40E1-8FCA-7C1F7B333FC4}"/>
                  </a:ext>
                </a:extLst>
              </p14:cNvPr>
              <p14:cNvContentPartPr/>
              <p14:nvPr/>
            </p14:nvContentPartPr>
            <p14:xfrm>
              <a:off x="351189" y="6146545"/>
              <a:ext cx="113040" cy="25920"/>
            </p14:xfrm>
          </p:contentPart>
        </mc:Choice>
        <mc:Fallback xmlns=""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D21A8FC4-E98B-40E1-8FCA-7C1F7B333FC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3189" y="6128905"/>
                <a:ext cx="1486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13494C34-DB38-4728-A480-A8715D1C73FC}"/>
                  </a:ext>
                </a:extLst>
              </p14:cNvPr>
              <p14:cNvContentPartPr/>
              <p14:nvPr/>
            </p14:nvContentPartPr>
            <p14:xfrm>
              <a:off x="335709" y="5858185"/>
              <a:ext cx="122400" cy="1332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13494C34-DB38-4728-A480-A8715D1C73F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8069" y="5840545"/>
                <a:ext cx="1580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4FF4B8EE-11B1-45B5-B169-8442C6BB4E3D}"/>
                  </a:ext>
                </a:extLst>
              </p14:cNvPr>
              <p14:cNvContentPartPr/>
              <p14:nvPr/>
            </p14:nvContentPartPr>
            <p14:xfrm>
              <a:off x="495549" y="6007225"/>
              <a:ext cx="122040" cy="123840"/>
            </p14:xfrm>
          </p:contentPart>
        </mc:Choice>
        <mc:Fallback xmlns=""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4FF4B8EE-11B1-45B5-B169-8442C6BB4E3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77549" y="5989585"/>
                <a:ext cx="1576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F9EB9A93-2DEB-42DD-AEBC-972C73C4802E}"/>
                  </a:ext>
                </a:extLst>
              </p14:cNvPr>
              <p14:cNvContentPartPr/>
              <p14:nvPr/>
            </p14:nvContentPartPr>
            <p14:xfrm>
              <a:off x="703989" y="5986345"/>
              <a:ext cx="261000" cy="163080"/>
            </p14:xfrm>
          </p:contentPart>
        </mc:Choice>
        <mc:Fallback xmlns=""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F9EB9A93-2DEB-42DD-AEBC-972C73C4802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86349" y="5968705"/>
                <a:ext cx="2966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5C53321B-D05D-4B05-8FAD-BD8A60B4D285}"/>
                  </a:ext>
                </a:extLst>
              </p14:cNvPr>
              <p14:cNvContentPartPr/>
              <p14:nvPr/>
            </p14:nvContentPartPr>
            <p14:xfrm>
              <a:off x="885069" y="5909665"/>
              <a:ext cx="25560" cy="32760"/>
            </p14:xfrm>
          </p:contentPart>
        </mc:Choice>
        <mc:Fallback xmlns=""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5C53321B-D05D-4B05-8FAD-BD8A60B4D28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7429" y="5892025"/>
                <a:ext cx="612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0CDA739D-E5E8-4E8B-A39E-1E3E8CB93381}"/>
                  </a:ext>
                </a:extLst>
              </p14:cNvPr>
              <p14:cNvContentPartPr/>
              <p14:nvPr/>
            </p14:nvContentPartPr>
            <p14:xfrm>
              <a:off x="1039149" y="5999305"/>
              <a:ext cx="349560" cy="151920"/>
            </p14:xfrm>
          </p:contentPart>
        </mc:Choice>
        <mc:Fallback xmlns=""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0CDA739D-E5E8-4E8B-A39E-1E3E8CB9338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21149" y="5981305"/>
                <a:ext cx="3852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7" name="Cerneală 206">
                <a:extLst>
                  <a:ext uri="{FF2B5EF4-FFF2-40B4-BE49-F238E27FC236}">
                    <a16:creationId xmlns:a16="http://schemas.microsoft.com/office/drawing/2014/main" id="{44C52AC1-3AD6-476A-B88E-AB2A7A947F47}"/>
                  </a:ext>
                </a:extLst>
              </p14:cNvPr>
              <p14:cNvContentPartPr/>
              <p14:nvPr/>
            </p14:nvContentPartPr>
            <p14:xfrm>
              <a:off x="1464669" y="6045385"/>
              <a:ext cx="285480" cy="100800"/>
            </p14:xfrm>
          </p:contentPart>
        </mc:Choice>
        <mc:Fallback xmlns="">
          <p:pic>
            <p:nvPicPr>
              <p:cNvPr id="207" name="Cerneală 206">
                <a:extLst>
                  <a:ext uri="{FF2B5EF4-FFF2-40B4-BE49-F238E27FC236}">
                    <a16:creationId xmlns:a16="http://schemas.microsoft.com/office/drawing/2014/main" id="{44C52AC1-3AD6-476A-B88E-AB2A7A947F4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447029" y="6027385"/>
                <a:ext cx="3211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8" name="Cerneală 207">
                <a:extLst>
                  <a:ext uri="{FF2B5EF4-FFF2-40B4-BE49-F238E27FC236}">
                    <a16:creationId xmlns:a16="http://schemas.microsoft.com/office/drawing/2014/main" id="{C3CCC7DA-392E-4084-B2E0-11D333B06E40}"/>
                  </a:ext>
                </a:extLst>
              </p14:cNvPr>
              <p14:cNvContentPartPr/>
              <p14:nvPr/>
            </p14:nvContentPartPr>
            <p14:xfrm>
              <a:off x="2117349" y="5771785"/>
              <a:ext cx="595080" cy="329040"/>
            </p14:xfrm>
          </p:contentPart>
        </mc:Choice>
        <mc:Fallback xmlns="">
          <p:pic>
            <p:nvPicPr>
              <p:cNvPr id="208" name="Cerneală 207">
                <a:extLst>
                  <a:ext uri="{FF2B5EF4-FFF2-40B4-BE49-F238E27FC236}">
                    <a16:creationId xmlns:a16="http://schemas.microsoft.com/office/drawing/2014/main" id="{C3CCC7DA-392E-4084-B2E0-11D333B06E4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99349" y="5754145"/>
                <a:ext cx="6307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9" name="Cerneală 208">
                <a:extLst>
                  <a:ext uri="{FF2B5EF4-FFF2-40B4-BE49-F238E27FC236}">
                    <a16:creationId xmlns:a16="http://schemas.microsoft.com/office/drawing/2014/main" id="{B8CC9D25-CE4E-4BCB-930E-CB6E8AAA35ED}"/>
                  </a:ext>
                </a:extLst>
              </p14:cNvPr>
              <p14:cNvContentPartPr/>
              <p14:nvPr/>
            </p14:nvContentPartPr>
            <p14:xfrm>
              <a:off x="2367549" y="5856025"/>
              <a:ext cx="290160" cy="5040"/>
            </p14:xfrm>
          </p:contentPart>
        </mc:Choice>
        <mc:Fallback xmlns="">
          <p:pic>
            <p:nvPicPr>
              <p:cNvPr id="209" name="Cerneală 208">
                <a:extLst>
                  <a:ext uri="{FF2B5EF4-FFF2-40B4-BE49-F238E27FC236}">
                    <a16:creationId xmlns:a16="http://schemas.microsoft.com/office/drawing/2014/main" id="{B8CC9D25-CE4E-4BCB-930E-CB6E8AAA35E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49909" y="5838385"/>
                <a:ext cx="325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0" name="Cerneală 209">
                <a:extLst>
                  <a:ext uri="{FF2B5EF4-FFF2-40B4-BE49-F238E27FC236}">
                    <a16:creationId xmlns:a16="http://schemas.microsoft.com/office/drawing/2014/main" id="{56837DC6-1000-4F40-8C4B-9BB4685E0506}"/>
                  </a:ext>
                </a:extLst>
              </p14:cNvPr>
              <p14:cNvContentPartPr/>
              <p14:nvPr/>
            </p14:nvContentPartPr>
            <p14:xfrm>
              <a:off x="3094029" y="5957905"/>
              <a:ext cx="10440" cy="136440"/>
            </p14:xfrm>
          </p:contentPart>
        </mc:Choice>
        <mc:Fallback xmlns="">
          <p:pic>
            <p:nvPicPr>
              <p:cNvPr id="210" name="Cerneală 209">
                <a:extLst>
                  <a:ext uri="{FF2B5EF4-FFF2-40B4-BE49-F238E27FC236}">
                    <a16:creationId xmlns:a16="http://schemas.microsoft.com/office/drawing/2014/main" id="{56837DC6-1000-4F40-8C4B-9BB4685E050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76029" y="5939905"/>
                <a:ext cx="46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1" name="Cerneală 210">
                <a:extLst>
                  <a:ext uri="{FF2B5EF4-FFF2-40B4-BE49-F238E27FC236}">
                    <a16:creationId xmlns:a16="http://schemas.microsoft.com/office/drawing/2014/main" id="{948BA4EF-9B65-4611-B54F-F0E812B19296}"/>
                  </a:ext>
                </a:extLst>
              </p14:cNvPr>
              <p14:cNvContentPartPr/>
              <p14:nvPr/>
            </p14:nvContentPartPr>
            <p14:xfrm>
              <a:off x="2983509" y="5830825"/>
              <a:ext cx="118440" cy="55440"/>
            </p14:xfrm>
          </p:contentPart>
        </mc:Choice>
        <mc:Fallback xmlns="">
          <p:pic>
            <p:nvPicPr>
              <p:cNvPr id="211" name="Cerneală 210">
                <a:extLst>
                  <a:ext uri="{FF2B5EF4-FFF2-40B4-BE49-F238E27FC236}">
                    <a16:creationId xmlns:a16="http://schemas.microsoft.com/office/drawing/2014/main" id="{948BA4EF-9B65-4611-B54F-F0E812B1929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65509" y="5812825"/>
                <a:ext cx="1540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1BD15E1D-5968-4D0C-AAD9-FA9022B2D7F0}"/>
                  </a:ext>
                </a:extLst>
              </p14:cNvPr>
              <p14:cNvContentPartPr/>
              <p14:nvPr/>
            </p14:nvContentPartPr>
            <p14:xfrm>
              <a:off x="3209949" y="5957905"/>
              <a:ext cx="216360" cy="162000"/>
            </p14:xfrm>
          </p:contentPart>
        </mc:Choice>
        <mc:Fallback xmlns=""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1BD15E1D-5968-4D0C-AAD9-FA9022B2D7F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191949" y="5939905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7EA16406-7DA6-4C0B-A7C2-430A1EA5B0A7}"/>
                  </a:ext>
                </a:extLst>
              </p14:cNvPr>
              <p14:cNvContentPartPr/>
              <p14:nvPr/>
            </p14:nvContentPartPr>
            <p14:xfrm>
              <a:off x="3792069" y="5972305"/>
              <a:ext cx="619200" cy="14940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7EA16406-7DA6-4C0B-A7C2-430A1EA5B0A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74429" y="5954665"/>
                <a:ext cx="6548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36" name="Cerneală 235">
                <a:extLst>
                  <a:ext uri="{FF2B5EF4-FFF2-40B4-BE49-F238E27FC236}">
                    <a16:creationId xmlns:a16="http://schemas.microsoft.com/office/drawing/2014/main" id="{FDAF180E-0AEF-4265-9C3D-BAA9CD4CCA27}"/>
                  </a:ext>
                </a:extLst>
              </p14:cNvPr>
              <p14:cNvContentPartPr/>
              <p14:nvPr/>
            </p14:nvContentPartPr>
            <p14:xfrm>
              <a:off x="2636469" y="6250585"/>
              <a:ext cx="1805040" cy="406440"/>
            </p14:xfrm>
          </p:contentPart>
        </mc:Choice>
        <mc:Fallback xmlns="">
          <p:pic>
            <p:nvPicPr>
              <p:cNvPr id="236" name="Cerneală 235">
                <a:extLst>
                  <a:ext uri="{FF2B5EF4-FFF2-40B4-BE49-F238E27FC236}">
                    <a16:creationId xmlns:a16="http://schemas.microsoft.com/office/drawing/2014/main" id="{FDAF180E-0AEF-4265-9C3D-BAA9CD4CCA2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18829" y="6232585"/>
                <a:ext cx="18406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82D6411E-A08A-45BF-804C-135E267F34F3}"/>
                  </a:ext>
                </a:extLst>
              </p14:cNvPr>
              <p14:cNvContentPartPr/>
              <p14:nvPr/>
            </p14:nvContentPartPr>
            <p14:xfrm>
              <a:off x="1876509" y="6248425"/>
              <a:ext cx="420120" cy="298440"/>
            </p14:xfrm>
          </p:contentPart>
        </mc:Choice>
        <mc:Fallback xmlns=""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82D6411E-A08A-45BF-804C-135E267F34F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858524" y="6230806"/>
                <a:ext cx="455729" cy="334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47FBEC81-5940-4938-B09E-E59B02862CB5}"/>
                  </a:ext>
                </a:extLst>
              </p14:cNvPr>
              <p14:cNvContentPartPr/>
              <p14:nvPr/>
            </p14:nvContentPartPr>
            <p14:xfrm>
              <a:off x="509589" y="6254905"/>
              <a:ext cx="1035000" cy="44784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47FBEC81-5940-4938-B09E-E59B02862CB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91949" y="6237251"/>
                <a:ext cx="1070640" cy="483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D500A1CD-9073-42B3-9CA2-F3539655E4CD}"/>
                  </a:ext>
                </a:extLst>
              </p14:cNvPr>
              <p14:cNvContentPartPr/>
              <p14:nvPr/>
            </p14:nvContentPartPr>
            <p14:xfrm>
              <a:off x="95949" y="245065"/>
              <a:ext cx="360" cy="36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D500A1CD-9073-42B3-9CA2-F3539655E4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309" y="2274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7C04829E-E1E7-4518-B733-A1C7C76F2C84}"/>
                  </a:ext>
                </a:extLst>
              </p14:cNvPr>
              <p14:cNvContentPartPr/>
              <p14:nvPr/>
            </p14:nvContentPartPr>
            <p14:xfrm>
              <a:off x="5913122" y="3337561"/>
              <a:ext cx="4303440" cy="714960"/>
            </p14:xfrm>
          </p:contentPart>
        </mc:Choice>
        <mc:Fallback xmlns=""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7C04829E-E1E7-4518-B733-A1C7C76F2C8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895122" y="3319921"/>
                <a:ext cx="433908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FC73D3FB-054E-4B56-B62D-AF28A999F8A4}"/>
                  </a:ext>
                </a:extLst>
              </p14:cNvPr>
              <p14:cNvContentPartPr/>
              <p14:nvPr/>
            </p14:nvContentPartPr>
            <p14:xfrm>
              <a:off x="9446949" y="3527545"/>
              <a:ext cx="77760" cy="2916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FC73D3FB-054E-4B56-B62D-AF28A999F8A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429309" y="3509905"/>
                <a:ext cx="1134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366C60BB-63C5-4AA6-A356-6A64D4B403D2}"/>
                  </a:ext>
                </a:extLst>
              </p14:cNvPr>
              <p14:cNvContentPartPr/>
              <p14:nvPr/>
            </p14:nvContentPartPr>
            <p14:xfrm>
              <a:off x="5280669" y="3608185"/>
              <a:ext cx="212400" cy="305640"/>
            </p14:xfrm>
          </p:contentPart>
        </mc:Choice>
        <mc:Fallback xmlns=""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366C60BB-63C5-4AA6-A356-6A64D4B403D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263029" y="3590185"/>
                <a:ext cx="2480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E0B01F73-041D-4A81-829D-826E7BC45C34}"/>
                  </a:ext>
                </a:extLst>
              </p14:cNvPr>
              <p14:cNvContentPartPr/>
              <p14:nvPr/>
            </p14:nvContentPartPr>
            <p14:xfrm>
              <a:off x="6356349" y="2786305"/>
              <a:ext cx="10800" cy="176040"/>
            </p14:xfrm>
          </p:contentPart>
        </mc:Choice>
        <mc:Fallback xmlns=""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E0B01F73-041D-4A81-829D-826E7BC45C3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338709" y="2768305"/>
                <a:ext cx="464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81" name="Cerneală 280">
                <a:extLst>
                  <a:ext uri="{FF2B5EF4-FFF2-40B4-BE49-F238E27FC236}">
                    <a16:creationId xmlns:a16="http://schemas.microsoft.com/office/drawing/2014/main" id="{C0AD649F-9303-4EA4-941B-8A5059271DCA}"/>
                  </a:ext>
                </a:extLst>
              </p14:cNvPr>
              <p14:cNvContentPartPr/>
              <p14:nvPr/>
            </p14:nvContentPartPr>
            <p14:xfrm>
              <a:off x="6412869" y="4085545"/>
              <a:ext cx="15840" cy="249480"/>
            </p14:xfrm>
          </p:contentPart>
        </mc:Choice>
        <mc:Fallback xmlns="">
          <p:pic>
            <p:nvPicPr>
              <p:cNvPr id="281" name="Cerneală 280">
                <a:extLst>
                  <a:ext uri="{FF2B5EF4-FFF2-40B4-BE49-F238E27FC236}">
                    <a16:creationId xmlns:a16="http://schemas.microsoft.com/office/drawing/2014/main" id="{C0AD649F-9303-4EA4-941B-8A5059271DC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394869" y="4067905"/>
                <a:ext cx="514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87" name="Cerneală 286">
                <a:extLst>
                  <a:ext uri="{FF2B5EF4-FFF2-40B4-BE49-F238E27FC236}">
                    <a16:creationId xmlns:a16="http://schemas.microsoft.com/office/drawing/2014/main" id="{0D3D68F7-98C2-4469-8495-2304EC4C2A9D}"/>
                  </a:ext>
                </a:extLst>
              </p14:cNvPr>
              <p14:cNvContentPartPr/>
              <p14:nvPr/>
            </p14:nvContentPartPr>
            <p14:xfrm>
              <a:off x="7439949" y="2925985"/>
              <a:ext cx="10080" cy="207720"/>
            </p14:xfrm>
          </p:contentPart>
        </mc:Choice>
        <mc:Fallback xmlns="">
          <p:pic>
            <p:nvPicPr>
              <p:cNvPr id="287" name="Cerneală 286">
                <a:extLst>
                  <a:ext uri="{FF2B5EF4-FFF2-40B4-BE49-F238E27FC236}">
                    <a16:creationId xmlns:a16="http://schemas.microsoft.com/office/drawing/2014/main" id="{0D3D68F7-98C2-4469-8495-2304EC4C2A9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422309" y="2907985"/>
                <a:ext cx="45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B7BF0FF0-575A-46F3-AA36-7B1B19988CCD}"/>
                  </a:ext>
                </a:extLst>
              </p14:cNvPr>
              <p14:cNvContentPartPr/>
              <p14:nvPr/>
            </p14:nvContentPartPr>
            <p14:xfrm>
              <a:off x="7430589" y="4095265"/>
              <a:ext cx="360" cy="229680"/>
            </p14:xfrm>
          </p:contentPart>
        </mc:Choice>
        <mc:Fallback xmlns=""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B7BF0FF0-575A-46F3-AA36-7B1B19988CC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412589" y="4077265"/>
                <a:ext cx="360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94" name="Cerneală 293">
                <a:extLst>
                  <a:ext uri="{FF2B5EF4-FFF2-40B4-BE49-F238E27FC236}">
                    <a16:creationId xmlns:a16="http://schemas.microsoft.com/office/drawing/2014/main" id="{0A5AB811-8DCF-4670-97C9-F67E83F49E5D}"/>
                  </a:ext>
                </a:extLst>
              </p14:cNvPr>
              <p14:cNvContentPartPr/>
              <p14:nvPr/>
            </p14:nvContentPartPr>
            <p14:xfrm>
              <a:off x="8537229" y="2964505"/>
              <a:ext cx="43560" cy="141120"/>
            </p14:xfrm>
          </p:contentPart>
        </mc:Choice>
        <mc:Fallback xmlns="">
          <p:pic>
            <p:nvPicPr>
              <p:cNvPr id="294" name="Cerneală 293">
                <a:extLst>
                  <a:ext uri="{FF2B5EF4-FFF2-40B4-BE49-F238E27FC236}">
                    <a16:creationId xmlns:a16="http://schemas.microsoft.com/office/drawing/2014/main" id="{0A5AB811-8DCF-4670-97C9-F67E83F49E5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519229" y="2946505"/>
                <a:ext cx="792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96" name="Cerneală 295">
                <a:extLst>
                  <a:ext uri="{FF2B5EF4-FFF2-40B4-BE49-F238E27FC236}">
                    <a16:creationId xmlns:a16="http://schemas.microsoft.com/office/drawing/2014/main" id="{6C17D803-357F-4FD2-A505-E5C911AFF164}"/>
                  </a:ext>
                </a:extLst>
              </p14:cNvPr>
              <p14:cNvContentPartPr/>
              <p14:nvPr/>
            </p14:nvContentPartPr>
            <p14:xfrm>
              <a:off x="8546949" y="4176985"/>
              <a:ext cx="3240" cy="95760"/>
            </p14:xfrm>
          </p:contentPart>
        </mc:Choice>
        <mc:Fallback xmlns="">
          <p:pic>
            <p:nvPicPr>
              <p:cNvPr id="296" name="Cerneală 295">
                <a:extLst>
                  <a:ext uri="{FF2B5EF4-FFF2-40B4-BE49-F238E27FC236}">
                    <a16:creationId xmlns:a16="http://schemas.microsoft.com/office/drawing/2014/main" id="{6C17D803-357F-4FD2-A505-E5C911AFF16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529309" y="4159345"/>
                <a:ext cx="388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23" name="Cerneală 322">
                <a:extLst>
                  <a:ext uri="{FF2B5EF4-FFF2-40B4-BE49-F238E27FC236}">
                    <a16:creationId xmlns:a16="http://schemas.microsoft.com/office/drawing/2014/main" id="{14D2240C-671F-4BAE-881D-59C24F0A02AF}"/>
                  </a:ext>
                </a:extLst>
              </p14:cNvPr>
              <p14:cNvContentPartPr/>
              <p14:nvPr/>
            </p14:nvContentPartPr>
            <p14:xfrm>
              <a:off x="9169749" y="3628345"/>
              <a:ext cx="1301040" cy="751680"/>
            </p14:xfrm>
          </p:contentPart>
        </mc:Choice>
        <mc:Fallback xmlns="">
          <p:pic>
            <p:nvPicPr>
              <p:cNvPr id="323" name="Cerneală 322">
                <a:extLst>
                  <a:ext uri="{FF2B5EF4-FFF2-40B4-BE49-F238E27FC236}">
                    <a16:creationId xmlns:a16="http://schemas.microsoft.com/office/drawing/2014/main" id="{14D2240C-671F-4BAE-881D-59C24F0A02A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152109" y="3610705"/>
                <a:ext cx="133668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52" name="Cerneală 351">
                <a:extLst>
                  <a:ext uri="{FF2B5EF4-FFF2-40B4-BE49-F238E27FC236}">
                    <a16:creationId xmlns:a16="http://schemas.microsoft.com/office/drawing/2014/main" id="{10FAA79A-A879-454A-BCCD-BF411E3DBCA1}"/>
                  </a:ext>
                </a:extLst>
              </p14:cNvPr>
              <p14:cNvContentPartPr/>
              <p14:nvPr/>
            </p14:nvContentPartPr>
            <p14:xfrm>
              <a:off x="5933709" y="3130105"/>
              <a:ext cx="1019880" cy="874440"/>
            </p14:xfrm>
          </p:contentPart>
        </mc:Choice>
        <mc:Fallback xmlns="">
          <p:pic>
            <p:nvPicPr>
              <p:cNvPr id="352" name="Cerneală 351">
                <a:extLst>
                  <a:ext uri="{FF2B5EF4-FFF2-40B4-BE49-F238E27FC236}">
                    <a16:creationId xmlns:a16="http://schemas.microsoft.com/office/drawing/2014/main" id="{10FAA79A-A879-454A-BCCD-BF411E3DBCA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915715" y="3112105"/>
                <a:ext cx="1055507" cy="9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62" name="Cerneală 361">
                <a:extLst>
                  <a:ext uri="{FF2B5EF4-FFF2-40B4-BE49-F238E27FC236}">
                    <a16:creationId xmlns:a16="http://schemas.microsoft.com/office/drawing/2014/main" id="{782A2719-1B62-4F66-8F4B-F8524A31244B}"/>
                  </a:ext>
                </a:extLst>
              </p14:cNvPr>
              <p14:cNvContentPartPr/>
              <p14:nvPr/>
            </p14:nvContentPartPr>
            <p14:xfrm>
              <a:off x="7208829" y="3487945"/>
              <a:ext cx="158040" cy="381600"/>
            </p14:xfrm>
          </p:contentPart>
        </mc:Choice>
        <mc:Fallback xmlns="">
          <p:pic>
            <p:nvPicPr>
              <p:cNvPr id="362" name="Cerneală 361">
                <a:extLst>
                  <a:ext uri="{FF2B5EF4-FFF2-40B4-BE49-F238E27FC236}">
                    <a16:creationId xmlns:a16="http://schemas.microsoft.com/office/drawing/2014/main" id="{782A2719-1B62-4F66-8F4B-F8524A31244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191189" y="3469945"/>
                <a:ext cx="1936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72" name="Cerneală 371">
                <a:extLst>
                  <a:ext uri="{FF2B5EF4-FFF2-40B4-BE49-F238E27FC236}">
                    <a16:creationId xmlns:a16="http://schemas.microsoft.com/office/drawing/2014/main" id="{A7F00C1E-1F19-4F90-ADAF-E572B932F2BA}"/>
                  </a:ext>
                </a:extLst>
              </p14:cNvPr>
              <p14:cNvContentPartPr/>
              <p14:nvPr/>
            </p14:nvContentPartPr>
            <p14:xfrm>
              <a:off x="8233029" y="3431065"/>
              <a:ext cx="213480" cy="592560"/>
            </p14:xfrm>
          </p:contentPart>
        </mc:Choice>
        <mc:Fallback xmlns="">
          <p:pic>
            <p:nvPicPr>
              <p:cNvPr id="372" name="Cerneală 371">
                <a:extLst>
                  <a:ext uri="{FF2B5EF4-FFF2-40B4-BE49-F238E27FC236}">
                    <a16:creationId xmlns:a16="http://schemas.microsoft.com/office/drawing/2014/main" id="{A7F00C1E-1F19-4F90-ADAF-E572B932F2B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215359" y="3413414"/>
                <a:ext cx="249180" cy="628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73" name="Cerneală 372">
                <a:extLst>
                  <a:ext uri="{FF2B5EF4-FFF2-40B4-BE49-F238E27FC236}">
                    <a16:creationId xmlns:a16="http://schemas.microsoft.com/office/drawing/2014/main" id="{CC4D84BF-9BED-41F6-BD3F-ADD8ACBE7799}"/>
                  </a:ext>
                </a:extLst>
              </p14:cNvPr>
              <p14:cNvContentPartPr/>
              <p14:nvPr/>
            </p14:nvContentPartPr>
            <p14:xfrm>
              <a:off x="5282829" y="163345"/>
              <a:ext cx="6357600" cy="2522520"/>
            </p14:xfrm>
          </p:contentPart>
        </mc:Choice>
        <mc:Fallback xmlns="">
          <p:pic>
            <p:nvPicPr>
              <p:cNvPr id="373" name="Cerneală 372">
                <a:extLst>
                  <a:ext uri="{FF2B5EF4-FFF2-40B4-BE49-F238E27FC236}">
                    <a16:creationId xmlns:a16="http://schemas.microsoft.com/office/drawing/2014/main" id="{CC4D84BF-9BED-41F6-BD3F-ADD8ACBE779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264830" y="145705"/>
                <a:ext cx="6393238" cy="25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377" name="Cerneală 376">
                <a:extLst>
                  <a:ext uri="{FF2B5EF4-FFF2-40B4-BE49-F238E27FC236}">
                    <a16:creationId xmlns:a16="http://schemas.microsoft.com/office/drawing/2014/main" id="{A2CEA15D-2CA3-4FD7-BC3B-E0EBB9D697FE}"/>
                  </a:ext>
                </a:extLst>
              </p14:cNvPr>
              <p14:cNvContentPartPr/>
              <p14:nvPr/>
            </p14:nvContentPartPr>
            <p14:xfrm>
              <a:off x="5981949" y="1946785"/>
              <a:ext cx="443880" cy="938160"/>
            </p14:xfrm>
          </p:contentPart>
        </mc:Choice>
        <mc:Fallback xmlns="">
          <p:pic>
            <p:nvPicPr>
              <p:cNvPr id="377" name="Cerneală 376">
                <a:extLst>
                  <a:ext uri="{FF2B5EF4-FFF2-40B4-BE49-F238E27FC236}">
                    <a16:creationId xmlns:a16="http://schemas.microsoft.com/office/drawing/2014/main" id="{A2CEA15D-2CA3-4FD7-BC3B-E0EBB9D697F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964309" y="1911145"/>
                <a:ext cx="479520" cy="10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379" name="Cerneală 378">
                <a:extLst>
                  <a:ext uri="{FF2B5EF4-FFF2-40B4-BE49-F238E27FC236}">
                    <a16:creationId xmlns:a16="http://schemas.microsoft.com/office/drawing/2014/main" id="{D7450D80-9BE3-49E7-B1EE-04DBD18B0CDB}"/>
                  </a:ext>
                </a:extLst>
              </p14:cNvPr>
              <p14:cNvContentPartPr/>
              <p14:nvPr/>
            </p14:nvContentPartPr>
            <p14:xfrm>
              <a:off x="6193629" y="2574625"/>
              <a:ext cx="563400" cy="2402280"/>
            </p14:xfrm>
          </p:contentPart>
        </mc:Choice>
        <mc:Fallback xmlns="">
          <p:pic>
            <p:nvPicPr>
              <p:cNvPr id="379" name="Cerneală 378">
                <a:extLst>
                  <a:ext uri="{FF2B5EF4-FFF2-40B4-BE49-F238E27FC236}">
                    <a16:creationId xmlns:a16="http://schemas.microsoft.com/office/drawing/2014/main" id="{D7450D80-9BE3-49E7-B1EE-04DBD18B0CDB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175989" y="2538625"/>
                <a:ext cx="599040" cy="24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380" name="Cerneală 379">
                <a:extLst>
                  <a:ext uri="{FF2B5EF4-FFF2-40B4-BE49-F238E27FC236}">
                    <a16:creationId xmlns:a16="http://schemas.microsoft.com/office/drawing/2014/main" id="{953FA680-574D-4FAD-950E-31AB30E62CDD}"/>
                  </a:ext>
                </a:extLst>
              </p14:cNvPr>
              <p14:cNvContentPartPr/>
              <p14:nvPr/>
            </p14:nvContentPartPr>
            <p14:xfrm>
              <a:off x="6156549" y="4562185"/>
              <a:ext cx="161640" cy="401040"/>
            </p14:xfrm>
          </p:contentPart>
        </mc:Choice>
        <mc:Fallback xmlns="">
          <p:pic>
            <p:nvPicPr>
              <p:cNvPr id="380" name="Cerneală 379">
                <a:extLst>
                  <a:ext uri="{FF2B5EF4-FFF2-40B4-BE49-F238E27FC236}">
                    <a16:creationId xmlns:a16="http://schemas.microsoft.com/office/drawing/2014/main" id="{953FA680-574D-4FAD-950E-31AB30E62CD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138549" y="4526545"/>
                <a:ext cx="19728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381" name="Cerneală 380">
                <a:extLst>
                  <a:ext uri="{FF2B5EF4-FFF2-40B4-BE49-F238E27FC236}">
                    <a16:creationId xmlns:a16="http://schemas.microsoft.com/office/drawing/2014/main" id="{BC96C829-48EC-4849-B022-0302C4EF7760}"/>
                  </a:ext>
                </a:extLst>
              </p14:cNvPr>
              <p14:cNvContentPartPr/>
              <p14:nvPr/>
            </p14:nvContentPartPr>
            <p14:xfrm>
              <a:off x="8040069" y="1998265"/>
              <a:ext cx="559440" cy="839880"/>
            </p14:xfrm>
          </p:contentPart>
        </mc:Choice>
        <mc:Fallback xmlns="">
          <p:pic>
            <p:nvPicPr>
              <p:cNvPr id="381" name="Cerneală 380">
                <a:extLst>
                  <a:ext uri="{FF2B5EF4-FFF2-40B4-BE49-F238E27FC236}">
                    <a16:creationId xmlns:a16="http://schemas.microsoft.com/office/drawing/2014/main" id="{BC96C829-48EC-4849-B022-0302C4EF776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022069" y="1962265"/>
                <a:ext cx="59508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82" name="Cerneală 381">
                <a:extLst>
                  <a:ext uri="{FF2B5EF4-FFF2-40B4-BE49-F238E27FC236}">
                    <a16:creationId xmlns:a16="http://schemas.microsoft.com/office/drawing/2014/main" id="{455A9EFE-FF40-4B7B-8CC5-DC17226D4C32}"/>
                  </a:ext>
                </a:extLst>
              </p14:cNvPr>
              <p14:cNvContentPartPr/>
              <p14:nvPr/>
            </p14:nvContentPartPr>
            <p14:xfrm>
              <a:off x="8296389" y="2420545"/>
              <a:ext cx="867960" cy="2601720"/>
            </p14:xfrm>
          </p:contentPart>
        </mc:Choice>
        <mc:Fallback xmlns="">
          <p:pic>
            <p:nvPicPr>
              <p:cNvPr id="382" name="Cerneală 381">
                <a:extLst>
                  <a:ext uri="{FF2B5EF4-FFF2-40B4-BE49-F238E27FC236}">
                    <a16:creationId xmlns:a16="http://schemas.microsoft.com/office/drawing/2014/main" id="{455A9EFE-FF40-4B7B-8CC5-DC17226D4C3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278749" y="2384905"/>
                <a:ext cx="903600" cy="26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383" name="Cerneală 382">
                <a:extLst>
                  <a:ext uri="{FF2B5EF4-FFF2-40B4-BE49-F238E27FC236}">
                    <a16:creationId xmlns:a16="http://schemas.microsoft.com/office/drawing/2014/main" id="{C2651C27-2293-49F3-BCAA-E565F6EF6339}"/>
                  </a:ext>
                </a:extLst>
              </p14:cNvPr>
              <p14:cNvContentPartPr/>
              <p14:nvPr/>
            </p14:nvContentPartPr>
            <p14:xfrm>
              <a:off x="8301429" y="4445545"/>
              <a:ext cx="164160" cy="460080"/>
            </p14:xfrm>
          </p:contentPart>
        </mc:Choice>
        <mc:Fallback xmlns="">
          <p:pic>
            <p:nvPicPr>
              <p:cNvPr id="383" name="Cerneală 382">
                <a:extLst>
                  <a:ext uri="{FF2B5EF4-FFF2-40B4-BE49-F238E27FC236}">
                    <a16:creationId xmlns:a16="http://schemas.microsoft.com/office/drawing/2014/main" id="{C2651C27-2293-49F3-BCAA-E565F6EF6339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283429" y="4409905"/>
                <a:ext cx="19980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384" name="Cerneală 383">
                <a:extLst>
                  <a:ext uri="{FF2B5EF4-FFF2-40B4-BE49-F238E27FC236}">
                    <a16:creationId xmlns:a16="http://schemas.microsoft.com/office/drawing/2014/main" id="{FD44D587-3DD1-478A-882E-B44F94DFE128}"/>
                  </a:ext>
                </a:extLst>
              </p14:cNvPr>
              <p14:cNvContentPartPr/>
              <p14:nvPr/>
            </p14:nvContentPartPr>
            <p14:xfrm>
              <a:off x="7010469" y="2085385"/>
              <a:ext cx="339120" cy="816480"/>
            </p14:xfrm>
          </p:contentPart>
        </mc:Choice>
        <mc:Fallback xmlns="">
          <p:pic>
            <p:nvPicPr>
              <p:cNvPr id="384" name="Cerneală 383">
                <a:extLst>
                  <a:ext uri="{FF2B5EF4-FFF2-40B4-BE49-F238E27FC236}">
                    <a16:creationId xmlns:a16="http://schemas.microsoft.com/office/drawing/2014/main" id="{FD44D587-3DD1-478A-882E-B44F94DFE12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992829" y="2049745"/>
                <a:ext cx="374760" cy="8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385" name="Cerneală 384">
                <a:extLst>
                  <a:ext uri="{FF2B5EF4-FFF2-40B4-BE49-F238E27FC236}">
                    <a16:creationId xmlns:a16="http://schemas.microsoft.com/office/drawing/2014/main" id="{ED683A10-7F5C-4E6E-B976-4E7788EBB447}"/>
                  </a:ext>
                </a:extLst>
              </p14:cNvPr>
              <p14:cNvContentPartPr/>
              <p14:nvPr/>
            </p14:nvContentPartPr>
            <p14:xfrm>
              <a:off x="7204509" y="2301745"/>
              <a:ext cx="708480" cy="2678760"/>
            </p14:xfrm>
          </p:contentPart>
        </mc:Choice>
        <mc:Fallback xmlns="">
          <p:pic>
            <p:nvPicPr>
              <p:cNvPr id="385" name="Cerneală 384">
                <a:extLst>
                  <a:ext uri="{FF2B5EF4-FFF2-40B4-BE49-F238E27FC236}">
                    <a16:creationId xmlns:a16="http://schemas.microsoft.com/office/drawing/2014/main" id="{ED683A10-7F5C-4E6E-B976-4E7788EBB44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186869" y="2266105"/>
                <a:ext cx="744120" cy="27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386" name="Cerneală 385">
                <a:extLst>
                  <a:ext uri="{FF2B5EF4-FFF2-40B4-BE49-F238E27FC236}">
                    <a16:creationId xmlns:a16="http://schemas.microsoft.com/office/drawing/2014/main" id="{55BB8741-A715-4D83-9059-5F84E5ECAD55}"/>
                  </a:ext>
                </a:extLst>
              </p14:cNvPr>
              <p14:cNvContentPartPr/>
              <p14:nvPr/>
            </p14:nvContentPartPr>
            <p14:xfrm>
              <a:off x="7151229" y="4468945"/>
              <a:ext cx="92160" cy="251640"/>
            </p14:xfrm>
          </p:contentPart>
        </mc:Choice>
        <mc:Fallback xmlns="">
          <p:pic>
            <p:nvPicPr>
              <p:cNvPr id="386" name="Cerneală 385">
                <a:extLst>
                  <a:ext uri="{FF2B5EF4-FFF2-40B4-BE49-F238E27FC236}">
                    <a16:creationId xmlns:a16="http://schemas.microsoft.com/office/drawing/2014/main" id="{55BB8741-A715-4D83-9059-5F84E5ECAD5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133589" y="4433305"/>
                <a:ext cx="1278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387" name="Cerneală 386">
                <a:extLst>
                  <a:ext uri="{FF2B5EF4-FFF2-40B4-BE49-F238E27FC236}">
                    <a16:creationId xmlns:a16="http://schemas.microsoft.com/office/drawing/2014/main" id="{F253E859-8CF3-4738-A3EC-C0A2DFB190BE}"/>
                  </a:ext>
                </a:extLst>
              </p14:cNvPr>
              <p14:cNvContentPartPr/>
              <p14:nvPr/>
            </p14:nvContentPartPr>
            <p14:xfrm>
              <a:off x="9233469" y="2018065"/>
              <a:ext cx="371520" cy="800280"/>
            </p14:xfrm>
          </p:contentPart>
        </mc:Choice>
        <mc:Fallback xmlns="">
          <p:pic>
            <p:nvPicPr>
              <p:cNvPr id="387" name="Cerneală 386">
                <a:extLst>
                  <a:ext uri="{FF2B5EF4-FFF2-40B4-BE49-F238E27FC236}">
                    <a16:creationId xmlns:a16="http://schemas.microsoft.com/office/drawing/2014/main" id="{F253E859-8CF3-4738-A3EC-C0A2DFB190B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215829" y="1982065"/>
                <a:ext cx="40716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389" name="Cerneală 388">
                <a:extLst>
                  <a:ext uri="{FF2B5EF4-FFF2-40B4-BE49-F238E27FC236}">
                    <a16:creationId xmlns:a16="http://schemas.microsoft.com/office/drawing/2014/main" id="{F216B1CF-5A0C-46F1-85DA-473043B8D427}"/>
                  </a:ext>
                </a:extLst>
              </p14:cNvPr>
              <p14:cNvContentPartPr/>
              <p14:nvPr/>
            </p14:nvContentPartPr>
            <p14:xfrm>
              <a:off x="9403389" y="2328745"/>
              <a:ext cx="711000" cy="2715480"/>
            </p14:xfrm>
          </p:contentPart>
        </mc:Choice>
        <mc:Fallback xmlns="">
          <p:pic>
            <p:nvPicPr>
              <p:cNvPr id="389" name="Cerneală 388">
                <a:extLst>
                  <a:ext uri="{FF2B5EF4-FFF2-40B4-BE49-F238E27FC236}">
                    <a16:creationId xmlns:a16="http://schemas.microsoft.com/office/drawing/2014/main" id="{F216B1CF-5A0C-46F1-85DA-473043B8D42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385749" y="2293105"/>
                <a:ext cx="746640" cy="27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90" name="Cerneală 389">
                <a:extLst>
                  <a:ext uri="{FF2B5EF4-FFF2-40B4-BE49-F238E27FC236}">
                    <a16:creationId xmlns:a16="http://schemas.microsoft.com/office/drawing/2014/main" id="{8EA936D9-7D77-47D7-93C2-49CB1C4EF075}"/>
                  </a:ext>
                </a:extLst>
              </p14:cNvPr>
              <p14:cNvContentPartPr/>
              <p14:nvPr/>
            </p14:nvContentPartPr>
            <p14:xfrm>
              <a:off x="9415629" y="4468585"/>
              <a:ext cx="120960" cy="364320"/>
            </p14:xfrm>
          </p:contentPart>
        </mc:Choice>
        <mc:Fallback xmlns="">
          <p:pic>
            <p:nvPicPr>
              <p:cNvPr id="390" name="Cerneală 389">
                <a:extLst>
                  <a:ext uri="{FF2B5EF4-FFF2-40B4-BE49-F238E27FC236}">
                    <a16:creationId xmlns:a16="http://schemas.microsoft.com/office/drawing/2014/main" id="{8EA936D9-7D77-47D7-93C2-49CB1C4EF07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397629" y="4432585"/>
                <a:ext cx="1566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416" name="Cerneală 415">
                <a:extLst>
                  <a:ext uri="{FF2B5EF4-FFF2-40B4-BE49-F238E27FC236}">
                    <a16:creationId xmlns:a16="http://schemas.microsoft.com/office/drawing/2014/main" id="{43723F95-A6B9-4C24-9177-435CBDE75343}"/>
                  </a:ext>
                </a:extLst>
              </p14:cNvPr>
              <p14:cNvContentPartPr/>
              <p14:nvPr/>
            </p14:nvContentPartPr>
            <p14:xfrm>
              <a:off x="11227869" y="5851345"/>
              <a:ext cx="743400" cy="475560"/>
            </p14:xfrm>
          </p:contentPart>
        </mc:Choice>
        <mc:Fallback xmlns="">
          <p:pic>
            <p:nvPicPr>
              <p:cNvPr id="416" name="Cerneală 415">
                <a:extLst>
                  <a:ext uri="{FF2B5EF4-FFF2-40B4-BE49-F238E27FC236}">
                    <a16:creationId xmlns:a16="http://schemas.microsoft.com/office/drawing/2014/main" id="{43723F95-A6B9-4C24-9177-435CBDE75343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1209869" y="5833692"/>
                <a:ext cx="779040" cy="511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430" name="Cerneală 429">
                <a:extLst>
                  <a:ext uri="{FF2B5EF4-FFF2-40B4-BE49-F238E27FC236}">
                    <a16:creationId xmlns:a16="http://schemas.microsoft.com/office/drawing/2014/main" id="{ADD9437C-F750-48AE-98C5-C20D300A5707}"/>
                  </a:ext>
                </a:extLst>
              </p14:cNvPr>
              <p14:cNvContentPartPr/>
              <p14:nvPr/>
            </p14:nvContentPartPr>
            <p14:xfrm>
              <a:off x="4893669" y="4513945"/>
              <a:ext cx="5855040" cy="2281680"/>
            </p14:xfrm>
          </p:contentPart>
        </mc:Choice>
        <mc:Fallback xmlns="">
          <p:pic>
            <p:nvPicPr>
              <p:cNvPr id="430" name="Cerneală 429">
                <a:extLst>
                  <a:ext uri="{FF2B5EF4-FFF2-40B4-BE49-F238E27FC236}">
                    <a16:creationId xmlns:a16="http://schemas.microsoft.com/office/drawing/2014/main" id="{ADD9437C-F750-48AE-98C5-C20D300A570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875670" y="4495948"/>
                <a:ext cx="5890678" cy="23173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60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– Efecte nedorite asupra funcționării circuitelor logice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05FE305D-FE73-45DD-8B35-47D504A4DAE5}"/>
                  </a:ext>
                </a:extLst>
              </p14:cNvPr>
              <p14:cNvContentPartPr/>
              <p14:nvPr/>
            </p14:nvContentPartPr>
            <p14:xfrm>
              <a:off x="630189" y="1186105"/>
              <a:ext cx="887400" cy="1224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05FE305D-FE73-45DD-8B35-47D504A4DA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189" y="1168105"/>
                <a:ext cx="923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53E5238E-A0B1-4E58-B5AC-E864A6EF3DFB}"/>
                  </a:ext>
                </a:extLst>
              </p14:cNvPr>
              <p14:cNvContentPartPr/>
              <p14:nvPr/>
            </p14:nvContentPartPr>
            <p14:xfrm>
              <a:off x="1697229" y="812425"/>
              <a:ext cx="44640" cy="327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53E5238E-A0B1-4E58-B5AC-E864A6EF3D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9229" y="794425"/>
                <a:ext cx="802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C4A6D4C7-6C12-47AB-A3B1-8C0A37BA5A6D}"/>
                  </a:ext>
                </a:extLst>
              </p14:cNvPr>
              <p14:cNvContentPartPr/>
              <p14:nvPr/>
            </p14:nvContentPartPr>
            <p14:xfrm>
              <a:off x="1710909" y="978385"/>
              <a:ext cx="71640" cy="572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C4A6D4C7-6C12-47AB-A3B1-8C0A37BA5A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2909" y="960745"/>
                <a:ext cx="1072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2AA16673-2E86-4A5F-86AB-5DC39C476130}"/>
                  </a:ext>
                </a:extLst>
              </p14:cNvPr>
              <p14:cNvContentPartPr/>
              <p14:nvPr/>
            </p14:nvContentPartPr>
            <p14:xfrm>
              <a:off x="713709" y="654385"/>
              <a:ext cx="616680" cy="3902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2AA16673-2E86-4A5F-86AB-5DC39C4761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720" y="636385"/>
                <a:ext cx="652299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8D6C904F-087E-4C3B-907A-5CA952DB8718}"/>
                  </a:ext>
                </a:extLst>
              </p14:cNvPr>
              <p14:cNvContentPartPr/>
              <p14:nvPr/>
            </p14:nvContentPartPr>
            <p14:xfrm>
              <a:off x="2290509" y="2909425"/>
              <a:ext cx="384840" cy="1584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8D6C904F-087E-4C3B-907A-5CA952DB87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2509" y="2891425"/>
                <a:ext cx="4204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A92BC935-DAE8-46CD-8084-32FE2F3EE5C7}"/>
                  </a:ext>
                </a:extLst>
              </p14:cNvPr>
              <p14:cNvContentPartPr/>
              <p14:nvPr/>
            </p14:nvContentPartPr>
            <p14:xfrm>
              <a:off x="2238309" y="894505"/>
              <a:ext cx="486000" cy="4860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A92BC935-DAE8-46CD-8084-32FE2F3EE5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20669" y="876505"/>
                <a:ext cx="5216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E6B44F08-6680-41A1-ACB9-A7682670952A}"/>
                  </a:ext>
                </a:extLst>
              </p14:cNvPr>
              <p14:cNvContentPartPr/>
              <p14:nvPr/>
            </p14:nvContentPartPr>
            <p14:xfrm>
              <a:off x="2959389" y="444865"/>
              <a:ext cx="9136800" cy="359064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E6B44F08-6680-41A1-ACB9-A768267095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1749" y="427225"/>
                <a:ext cx="9172440" cy="36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EE6D4D14-AB81-4BAD-9D08-4C25837FA7C0}"/>
                  </a:ext>
                </a:extLst>
              </p14:cNvPr>
              <p14:cNvContentPartPr/>
              <p14:nvPr/>
            </p14:nvContentPartPr>
            <p14:xfrm>
              <a:off x="5122989" y="4341865"/>
              <a:ext cx="1220400" cy="356400"/>
            </p14:xfrm>
          </p:contentPart>
        </mc:Choice>
        <mc:Fallback xmlns=""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EE6D4D14-AB81-4BAD-9D08-4C25837FA7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05349" y="4324225"/>
                <a:ext cx="125604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9" name="Cerneală 208">
                <a:extLst>
                  <a:ext uri="{FF2B5EF4-FFF2-40B4-BE49-F238E27FC236}">
                    <a16:creationId xmlns:a16="http://schemas.microsoft.com/office/drawing/2014/main" id="{395DD6D7-EFC2-4276-B32E-171394B5A062}"/>
                  </a:ext>
                </a:extLst>
              </p14:cNvPr>
              <p14:cNvContentPartPr/>
              <p14:nvPr/>
            </p14:nvContentPartPr>
            <p14:xfrm>
              <a:off x="6535269" y="4157185"/>
              <a:ext cx="2063880" cy="628200"/>
            </p14:xfrm>
          </p:contentPart>
        </mc:Choice>
        <mc:Fallback xmlns="">
          <p:pic>
            <p:nvPicPr>
              <p:cNvPr id="209" name="Cerneală 208">
                <a:extLst>
                  <a:ext uri="{FF2B5EF4-FFF2-40B4-BE49-F238E27FC236}">
                    <a16:creationId xmlns:a16="http://schemas.microsoft.com/office/drawing/2014/main" id="{395DD6D7-EFC2-4276-B32E-171394B5A0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17269" y="4139535"/>
                <a:ext cx="2099520" cy="663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D846904F-3F4D-4FF0-A957-3D20FD395EC9}"/>
                  </a:ext>
                </a:extLst>
              </p14:cNvPr>
              <p14:cNvContentPartPr/>
              <p14:nvPr/>
            </p14:nvContentPartPr>
            <p14:xfrm>
              <a:off x="2839149" y="4119385"/>
              <a:ext cx="1896840" cy="827640"/>
            </p14:xfrm>
          </p:contentPart>
        </mc:Choice>
        <mc:Fallback xmlns=""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D846904F-3F4D-4FF0-A957-3D20FD395E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21149" y="4101393"/>
                <a:ext cx="1932480" cy="863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3" name="Cerneală 212">
                <a:extLst>
                  <a:ext uri="{FF2B5EF4-FFF2-40B4-BE49-F238E27FC236}">
                    <a16:creationId xmlns:a16="http://schemas.microsoft.com/office/drawing/2014/main" id="{911173F1-D1D9-4C0F-BFDC-7A5F49CE945F}"/>
                  </a:ext>
                </a:extLst>
              </p14:cNvPr>
              <p14:cNvContentPartPr/>
              <p14:nvPr/>
            </p14:nvContentPartPr>
            <p14:xfrm>
              <a:off x="678069" y="5471545"/>
              <a:ext cx="5580720" cy="790200"/>
            </p14:xfrm>
          </p:contentPart>
        </mc:Choice>
        <mc:Fallback xmlns="">
          <p:pic>
            <p:nvPicPr>
              <p:cNvPr id="213" name="Cerneală 212">
                <a:extLst>
                  <a:ext uri="{FF2B5EF4-FFF2-40B4-BE49-F238E27FC236}">
                    <a16:creationId xmlns:a16="http://schemas.microsoft.com/office/drawing/2014/main" id="{911173F1-D1D9-4C0F-BFDC-7A5F49CE94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429" y="5453905"/>
                <a:ext cx="561636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7" name="Cerneală 216">
                <a:extLst>
                  <a:ext uri="{FF2B5EF4-FFF2-40B4-BE49-F238E27FC236}">
                    <a16:creationId xmlns:a16="http://schemas.microsoft.com/office/drawing/2014/main" id="{C4EF0B5C-5B27-402F-B309-82AEE420FFF0}"/>
                  </a:ext>
                </a:extLst>
              </p14:cNvPr>
              <p14:cNvContentPartPr/>
              <p14:nvPr/>
            </p14:nvContentPartPr>
            <p14:xfrm>
              <a:off x="657549" y="4771705"/>
              <a:ext cx="975240" cy="457920"/>
            </p14:xfrm>
          </p:contentPart>
        </mc:Choice>
        <mc:Fallback xmlns="">
          <p:pic>
            <p:nvPicPr>
              <p:cNvPr id="217" name="Cerneală 216">
                <a:extLst>
                  <a:ext uri="{FF2B5EF4-FFF2-40B4-BE49-F238E27FC236}">
                    <a16:creationId xmlns:a16="http://schemas.microsoft.com/office/drawing/2014/main" id="{C4EF0B5C-5B27-402F-B309-82AEE420FF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9549" y="4753705"/>
                <a:ext cx="10108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5" name="Cerneală 234">
                <a:extLst>
                  <a:ext uri="{FF2B5EF4-FFF2-40B4-BE49-F238E27FC236}">
                    <a16:creationId xmlns:a16="http://schemas.microsoft.com/office/drawing/2014/main" id="{43BE7935-3399-44D9-89BE-55147C96C035}"/>
                  </a:ext>
                </a:extLst>
              </p14:cNvPr>
              <p14:cNvContentPartPr/>
              <p14:nvPr/>
            </p14:nvContentPartPr>
            <p14:xfrm>
              <a:off x="7459389" y="5449945"/>
              <a:ext cx="4659120" cy="1133280"/>
            </p14:xfrm>
          </p:contentPart>
        </mc:Choice>
        <mc:Fallback xmlns="">
          <p:pic>
            <p:nvPicPr>
              <p:cNvPr id="235" name="Cerneală 234">
                <a:extLst>
                  <a:ext uri="{FF2B5EF4-FFF2-40B4-BE49-F238E27FC236}">
                    <a16:creationId xmlns:a16="http://schemas.microsoft.com/office/drawing/2014/main" id="{43BE7935-3399-44D9-89BE-55147C96C0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41389" y="5431945"/>
                <a:ext cx="4694760" cy="11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888EBFC5-E036-4284-95E1-849760E48369}"/>
                  </a:ext>
                </a:extLst>
              </p14:cNvPr>
              <p14:cNvContentPartPr/>
              <p14:nvPr/>
            </p14:nvContentPartPr>
            <p14:xfrm>
              <a:off x="8902269" y="4293985"/>
              <a:ext cx="3055680" cy="1022040"/>
            </p14:xfrm>
          </p:contentPart>
        </mc:Choice>
        <mc:Fallback xmlns=""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888EBFC5-E036-4284-95E1-849760E4836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84269" y="4276339"/>
                <a:ext cx="3091320" cy="10576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875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191</Words>
  <Application>Microsoft Office PowerPoint</Application>
  <PresentationFormat>Ecran lat</PresentationFormat>
  <Paragraphs>29</Paragraphs>
  <Slides>21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Tahoma</vt:lpstr>
      <vt:lpstr>Times New Roman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278</cp:revision>
  <dcterms:created xsi:type="dcterms:W3CDTF">2020-09-24T15:20:51Z</dcterms:created>
  <dcterms:modified xsi:type="dcterms:W3CDTF">2024-11-18T14:47:30Z</dcterms:modified>
</cp:coreProperties>
</file>