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88" r:id="rId2"/>
    <p:sldId id="352" r:id="rId3"/>
    <p:sldId id="364" r:id="rId4"/>
    <p:sldId id="363" r:id="rId5"/>
    <p:sldId id="353" r:id="rId6"/>
    <p:sldId id="365" r:id="rId7"/>
    <p:sldId id="385" r:id="rId8"/>
    <p:sldId id="367" r:id="rId9"/>
    <p:sldId id="369" r:id="rId10"/>
    <p:sldId id="368" r:id="rId11"/>
    <p:sldId id="386" r:id="rId12"/>
    <p:sldId id="366" r:id="rId13"/>
    <p:sldId id="322" r:id="rId14"/>
    <p:sldId id="371" r:id="rId15"/>
    <p:sldId id="387" r:id="rId16"/>
    <p:sldId id="323" r:id="rId17"/>
    <p:sldId id="372" r:id="rId18"/>
    <p:sldId id="324" r:id="rId19"/>
    <p:sldId id="328" r:id="rId20"/>
    <p:sldId id="378" r:id="rId21"/>
    <p:sldId id="379" r:id="rId22"/>
    <p:sldId id="380" r:id="rId23"/>
    <p:sldId id="382" r:id="rId24"/>
    <p:sldId id="329" r:id="rId25"/>
    <p:sldId id="374" r:id="rId26"/>
    <p:sldId id="381" r:id="rId27"/>
    <p:sldId id="373" r:id="rId28"/>
    <p:sldId id="375" r:id="rId29"/>
    <p:sldId id="360" r:id="rId30"/>
    <p:sldId id="388" r:id="rId31"/>
    <p:sldId id="284" r:id="rId32"/>
    <p:sldId id="376" r:id="rId33"/>
    <p:sldId id="377" r:id="rId34"/>
    <p:sldId id="351" r:id="rId35"/>
    <p:sldId id="361" r:id="rId36"/>
    <p:sldId id="362" r:id="rId37"/>
    <p:sldId id="356" r:id="rId38"/>
    <p:sldId id="357" r:id="rId39"/>
    <p:sldId id="359" r:id="rId4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16:07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0 126,'1'-4,"0"0,1 0,-1 0,1 0,0 1,0-1,0 1,0-1,1 1,-1 0,1-1,0 2,0-1,0 0,1 0,-1 1,0 0,1 0,0 0,-1 0,30-10,1 1,-1 2,2 2,-1 1,1 1,0 2,13 2,-34 0,-9-1,0 1,0 0,0 0,0 1,0-1,1 1,-1 1,0-1,0 0,0 1,0 0,0 1,0-1,0 1,0 0,0 0,0 0,-1 0,1 1,-1 0,0 0,0 0,0 1,0-1,2 4,-3 4,-1 1,1 0,-2 0,1 0,-2 0,0 0,0 0,-1 1,0 26,3 5,0 29,-2-1,-4 0,-7 35,-11-6,-5-2,-39 95,28-87,4 1,-3 36,33-123,0 1,2-1,0 1,1-1,1 1,1-1,2 5,-2-20,0 1,0-1,1 1,0-1,0 0,1 0,0 0,0 0,0 0,1 0,0-1,0 1,0-1,1 0,-1-1,1 1,0-1,1 0,-1 0,1-1,0 1,-1-1,2 0,4 1,2 0,0-1,0-1,0 0,1 0,-1-2,0 1,1-2,-1 0,1 0,-1-2,0 1,0-2,2 0,162-69,-153 61,-8 5,0 0,0-1,-1-1,0 0,-1-1,0-1,-1 0,7-8,-19 19,-1 0,1-1,-1 1,1 0,-1-1,0 1,1 0,-1-1,1 1,-1 0,0-1,1 1,-1-1,0 1,1 0,-1-1,0 1,0-1,1 1,-1-1,0 1,0-1,0 1,0-1,0 0,0 1,0-1,0 1,0-1,0 1,0-1,0 1,0-1,0 1,0-1,-1 1,1-1,0 1,0-1,-1 1,1-1,0 1,0-1,-1 1,1 0,-1-1,1 1,0 0,-1-1,1 1,-1 0,1-1,-1 1,1 0,-1 0,1 0,-1-1,1 1,-1 0,1 0,-34 6,27-2,0 1,1 0,0 1,0-1,0 1,0 0,1 1,0-1,0 1,1 0,0 0,0 0,1 1,0-1,0 1,-1 6,-18 133,22-5,18 136,-2-67,-5 67,-12 6,0-259,-1 0,0 0,-2-1,-1 1,-5 12,7-29,1 0,-2 0,1 0,-1-1,0 1,-1-1,0 0,0-1,0 1,-1-1,0 0,0 0,-1-1,1 1,-1-2,0 1,-1-1,0 0,-18 5,-1-1,0-1,-1-2,1 0,-1-2,0-1,0-2,0 0,-3-2,-7 1,-246-1,269 7,22-2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6:15.7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47 138,'-20'279,"11"-105,-4-135,8-31</inkml:trace>
  <inkml:trace contextRef="#ctx0" brushRef="#br0" timeOffset="433.929">34 205,'6'45,"81"208,-56-179,-31-74,1 1,-1-1,0 0,1 1,-1-1,0 1,1-1,-1 0,1 1,-1-1,0 0,1 1,-1-1,1 0,-1 0,1 1,-1-1,1 0,-1 0,1 0,-1 0,1 0,-1 0,1 0,-1 0,1 0,0 0,-1 0,1 0,-1 0,1 0,-1 0,1-1,-1 1,1 0,-1 0,1-1,-1 1,0 0,1-1,-1 1,1 0,-1-1,0 1,1 0,-1-1,0 1,1-1,-1 1,0-1,0 1,0-1,1 1,-1-1,0 1,11-32,2-35,-4 0,-3-1,-3 0,-3-43,-1 71,1-77,0 117,0 0,0 0,1 0,-1 0,0 0,0 0,0 0,1 0,-1 0,0 0,0 0,1 0,-1 0,0 0,0 0,0-1,1 1,-1 0,0 0,0 0,0 0,0 0,1 0,-1-1,0 1,0 0,0 0,0 0,0 0,1-1,-1 1,0 0,0 0,4 7,9 12,1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16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374 67,'-20'-1,"0"1,0 0,1 2,-1 0,1 1,-1 1,1 1,0 0,1 2,-1 0,1 1,1 1,-3 2,13-8,0 0,1 1,-1 0,1 0,0 0,0 1,1 0,-1 0,1 1,0-1,1 1,-1 0,1 0,0 1,1-1,-1 1,1 0,1 0,-1 0,1 0,1 0,-1 1,1-1,0 1,1-1,0 1,0-1,0 1,1-1,0 0,1 1,0-1,1 5,7 5,1 0,0-1,2 0,-1-1,2 0,0-1,1-1,0 0,1-1,0 0,1-2,0 0,1 0,0-2,0 0,1-2,0 0,2 0,-5-1,1 0,-1-1,1-1,0 0,0-2,0 1,0-2,0-1,14-4</inkml:trace>
  <inkml:trace contextRef="#ctx0" brushRef="#br0" timeOffset="293.256">240 334,'-118'8,"119"-8,-1 0,0 1,1-1,-1 0,0 0,0 1,1-1,-1 0,0 1,0-1,1 0,-1 1,0-1,0 0,0 1,0-1,1 1,-1-1,0 0,0 1,0-1,0 0,0 1,0-1,0 1,0-1,0 0,0 1,-1-1,1 1,0-1,0 0,0 1,0-1,0 0,-1 1,1-1,0 0,0 1,-1-1,1 0,0 1,0-1,-1 0,1 0,0 1,-1-1,1 0,0 0,-1 0,1 0,-1 1,1-1,0 0,-1 0,1 0,-1 0,38 9,139-9,-93-4,-81 4,0 0,-1-1,1 1,0 0,-1 0,1 0,0 0,-1 0,1 1,0-1,-1 0,1 1,-1-1,1 1,-1 0,1-1,-1 1,1 0,-1 0,1 0,-1 0,0 0,0 0,1 1,-1-1,0 0,0 1,0-1,-1 1,1-1,0 1,0-1,-1 1,1-1,-1 1,1-1,-1 1,0 0,0-1,0 1,0 0,0 0,-20 167,26-145,0-18</inkml:trace>
  <inkml:trace contextRef="#ctx0" brushRef="#br0" timeOffset="944.194">695 201,'0'296,"0"-345,2 7,-3-1,-1 0,-2 1,-2 0,-4-12,46 122,-10-18,3-1,1-2,3 0,2-3,4 3,12-7,-50-40,0 1,0-1,1 1,-1-1,0 1,1-1,-1 0,0 1,1-1,-1 0,1 0,-1 0,0 0,1-1,-1 1,1 0,-1 0,0-1,1 1,-1-1,0 1,0-1,1 0,-1 1,0-1,0 0,0 0,0 0,0 0,0 0,0 0,0 0,0 0,0 0,-1-1,1 1,-1 0,1 0,0-1,-1 1,0 0,1-2,5-18,-2-1,0 0,-1 0,-1-1,-2 1,0 0,-1-9,0 11,-18-162,19 147,4 29</inkml:trace>
  <inkml:trace contextRef="#ctx0" brushRef="#br0" timeOffset="1157.62">1309 174,'-2'19,"-1"14,-2 9,0 6,0 2,2-3,1-5,1-5,0-7,3-8,1-8</inkml:trace>
  <inkml:trace contextRef="#ctx0" brushRef="#br0" timeOffset="1417.925">1243 1,'-1'6,"1"-1,0 1,0 0,1 0,0 0,0 0,0 0,0-1,1 1,0 0,1-1,-1 0,1 1,0-1,0 0,0 0,1-1,0 1,4 3,90 71,204 93,-252-123,-49-47,-1-1,0 0,1 1,-1-1,0 1,0-1,0 1,0-1,0 0,0 1,-1-1,1 1,0-1,-1 0,1 1,-1-1,0 0,1 1,-1-1,0 0,0 0,0 0,1 1,-1-1,-1 0,1 0,0-1,0 1,0 0,0 0,-1 0,1-1,0 1,0-1,-1 1,0-1,-18 10,-1-2,-1-1,1 0,-1-2,-1 0,1-2,-6 0,-4 2,-57 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18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191 195,'0'3,"0"7,0 8,0 12,0 10,0 11,0 8,0 5,0 5,0 1,0-3,0-9,3-9,2-12,1-14</inkml:trace>
  <inkml:trace contextRef="#ctx0" brushRef="#br0" timeOffset="228.962">18 517,'-9'0,"1"0,11 0,17 0,16 0,16-3,12-2,7-1,3-2,-4 1,-8 0,-14 0</inkml:trace>
  <inkml:trace contextRef="#ctx0" brushRef="#br0" timeOffset="434.405">713 249,'20'-2,"17"-1,10 0,9 1,4-2,-2-3,-3-1,-7-3,-12 1</inkml:trace>
  <inkml:trace contextRef="#ctx0" brushRef="#br0" timeOffset="927.099">726 182,'-3'7,"1"0,0-1,1 1,-1 0,1 1,0-1,1 0,0 0,0 0,0 0,1 0,0 0,1 0,-1 0,1 0,1 0,-1 0,1-1,0 1,1-1,0 0,0 0,0 0,0-1,1 1,0-1,0 0,1-1,-1 1,1-1,0 0,3 1,-4-2,1-2,-1 1,1-1,-1 0,1 0,-1 0,1-1,0 0,-1 0,1 0,0-1,-1 1,1-2,-1 1,1 0,-1-1,4-2,25-4,-17 5,0 0,0 2,1 0,-1 1,0 1,14 2,-27-3,0 1,0-1,0 1,-1 0,1 1,0-1,0 1,-1-1,1 1,-1 0,1 1,-1-1,0 0,0 1,0 0,0 0,0 0,-1 0,1 0,-1 1,0-1,0 1,0-1,-1 1,1 0,-1-1,0 1,0 0,0 0,0 0,0 3,-1-2,-1 1,1-1,-1 1,0-1,0 1,0-1,-1 1,0-1,0 0,0 0,-1 0,1 0,-1 0,0-1,-1 1,1-1,-1 0,0 0,0 0,0 0,-4 1,-5 5,0 0,-1-2,-1 0,1 0,-1-1,-13 3,-80 13,102-25,7-1</inkml:trace>
  <inkml:trace contextRef="#ctx0" brushRef="#br0" timeOffset="1432.422">1434 156,'8'33,"1"0,2-1,1 0,13 25,-22-50,17 40,2 0,2-2,2-1,2-1,2-1,15 15,-44-55,0 0,1 0,-1 1,0-1,1 0,0 0,-1 0,1-1,0 1,0 0,0-1,0 1,0-1,0 0,0 0,1 1,-1-1,0-1,1 1,-1 0,1-1,-1 1,1-1,-1 0,1 0,-1 0,1 0,-1 0,1 0,-1-1,1 1,-1-1,1 0,-1 1,1-1,-1 0,0-1,0 1,1-1,3-8,-1-1,0 0,0 0,-2-1,1 1,-2-1,1 1,-1-1,-1 0,0 0,-1-6,0 10,4-376,-4 376,-1 0,0 1,1-1,0 1,0-1,1 1,0-1,0 1,0-1,1 1,0 0,1 0,0 0,0 0,0 0,1 1,0-1,0 1,1 0,3-3,13-3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22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241 247,'0'-2,"0"6,0 9,0 12,0 12,0 12,-2 9,-1 5,0 2,1-3,1-7,-1-9,4-10,3-12,4-9,-1-11,-1-4</inkml:trace>
  <inkml:trace contextRef="#ctx0" brushRef="#br0" timeOffset="231.376">1 515,'5'0,"7"-2,12-1,13-2,14-3,11-2,7 1,6-1,-2 2,-3 2,-9 0,-16 0</inkml:trace>
  <inkml:trace contextRef="#ctx0" brushRef="#br0" timeOffset="607.372">723 208,'6'40,"12"12,3-2,1 0,3-1,2-1,5 3,-19-29,-5-8,0 1,0-1,2-1,-1 0,2 0,0-1,0 0,1-1,1 0,0-1,-12-9,1 0,-1 0,0-1,0 1,1-1,-1 1,1-1,-1 0,0 0,1 1,-1-1,1 0,-1 0,0 0,1 0,-1-1,1 1,-1 0,0-1,1 1,-1-1,0 1,1-1,-1 1,0-1,0 0,0 0,1 0,-1 1,0-1,0 0,0-1,-1 1,1 0,0 0,0 0,0 0,0-2,22-54,-21 51,15-71,-2 0,-4-1,-3 0,-4-1,-3 0,-5-22,-4 42,8 59,0 0,0 0,-1 1,1-1,0 0,0 0,0 0,0 1,-1-1,1 0,0 0,0 0,0 0,0 1,-1-1,1 0,0 0,0 0,-1 0,1 0,0 0,0 0,-1 0,1 0,0 0,0 0,-1 0,1 0,0 0,0 0,0 0,-1 0,1 0,0 0,0 0,-1 0,1 0,0 0,0-1,0 1,-1 0,1 0,0 0,0 0,0 0,-1-1,1 1,0 0,0 0,0 0,0-1,0 1,0 0,-1 0,1-1,0 1,0 0,0 0,0 0,0-1,0 1,0 0,-4 21,16 43,2-32</inkml:trace>
  <inkml:trace contextRef="#ctx0" brushRef="#br0" timeOffset="928.964">1699 408,'-13'-5,"-1"0,1 2,0-1,-1 2,0 0,0 0,0 1,0 1,1 0,-1 1,0 1,0 0,1 1,-1 0,1 1,0 1,0 0,0 1,0 0,1 1,-8 6,16-11,0 1,0 1,0-1,1 0,0 1,-1 0,1 0,1 0,-1 0,1 0,-1 1,1-1,0 1,1-1,-1 1,1 0,0 0,0 0,1 0,-1-1,1 1,0 0,0 0,1 0,-1 0,1 0,0 0,1-1,-1 1,1 0,0-1,0 1,0-1,1 0,-1 1,1-1,0 0,2 1,9 7,1-1,0-1,0 0,1-1,1-1,-1-1,1 0,0-1,1 0,0-2,-1 0,1-1,1-1,7 0,-6-1,-1 0,1-1,0-1,0-1,-1-1,1 0,3-3,16-5</inkml:trace>
  <inkml:trace contextRef="#ctx0" brushRef="#br0" timeOffset="1207.221">2274 421,'-8'-6,"-1"1,1 0,-1 1,0 0,0 0,0 1,-1 0,1 1,-1 0,0 0,1 1,-1 0,0 1,0 0,0 0,0 1,1 1,-1-1,0 2,1-1,0 1,-1 1,1 0,1 0,-1 0,-6 6,7-3,0 0,1 1,0 0,0 1,1-1,0 1,0 1,1-1,1 1,0-1,0 1,0 1,1 2,1-7,1-1,0 0,0 0,1 1,-1-1,1 1,1-1,-1 0,1 1,0-1,0 0,0 1,1-1,-1 0,1 0,1 0,-1 0,1-1,0 1,0-1,0 1,0-1,1 0,0 0,0-1,0 1,0-1,12 6,1-1,0-1,0-1,0 0,1-1,0-1,0-1,0 0,0-2,1 0,-1-1,0 0,11-3,-2 2,0-2,0-1,0-1,0-1,-1-2,13-5,4-6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21.0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1,'-2'0,"1"0,6 0,4 2,5 1,4 0,5-1,2 0,2-1,0-1,-2 0,-2 0,-4 0,-4 2,-6 1</inkml:trace>
  <inkml:trace contextRef="#ctx0" brushRef="#br0" timeOffset="1006.449">70 160,'4'0,"7"0,10 0,11 0,8-2,8-3,4-1,2 1,-3 1,-4 1,-5 2,-8 0,-7 1,-3 0,-7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2.1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11,'11'0,"9"0,7 0,8 0,8 0,10 0,9-5,-5-1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2.4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0,'16'0,"12"0,10 0,8 0,3 0,5 0,-8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2.91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9,'15'5,"13"1,13 0,12-4,12-1,13-4,13-4,9-3,-12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3.3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0,'9'7,"12"2,17 0,12-4,14-6,10-4,6-2,-11 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3.7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42,'18'0,"20"0,17 0,17-2,15-3,9-3,1-5,-16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5.1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2,'16'3,"10"0,4-1,8 1,5-4,7-1,8-2,-5-1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6:35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54,'17'5,"0"-1,0 0,0-1,1-1,-1 0,1-1,-1-1,1-1,-1-1,1 0,-1-1,0-1,0-1,-1 0,1-1,-1-1,1-1,26-16,-76 94,15-12,3 1,2 0,-3 53,3-28,-10 39,16-110</inkml:trace>
  <inkml:trace contextRef="#ctx0" brushRef="#br0" timeOffset="277.547">13 348,'-6'0,"1"0,7-2,13-4,11-2,14-5,13-4,10-4,4-4,3 1,-1 0,-6 2,-10 2,-12 4</inkml:trace>
  <inkml:trace contextRef="#ctx0" brushRef="#br0" timeOffset="647.406">655 67,'4'-11,"-6"19,-1 5,-57 204,18-88,42-128,-1 0,1 0,-1-1,1 1,0 0,0 0,0 0,0 0,-1 0,1 0,0 0,0 0,1 0,-1-1,0 1,0 0,0 0,1 0,-1 0,0 0,1 0,-1-1,1 1,-1 0,1 0,-1-1,1 1,-1 0,1-1,0 1,-1 0,1-1,0 1,0-1,0 1,-1-1,1 0,0 1,0-1,0 0,0 1,0-1,-1 0,1 0,0 0,1 0,41-14,-25 2,-1 0,0-1,-1-1,0 0,-1-1,-1-1,0 0,-1-1,4-8,-8 7,-33 67,14-12,1 1,2 0,2 1,1-1,2 1,2 0,2 5,-2-38,0 30</inkml:trace>
  <inkml:trace contextRef="#ctx0" brushRef="#br0" timeOffset="901.378">1070 54,'2'13,"3"12,8 11,8 5,8 4,7 0,6-1,1-3,0-3,-4-7,-7-6,-9-8</inkml:trace>
  <inkml:trace contextRef="#ctx0" brushRef="#br0" timeOffset="1161.238">1391 94,'-16'5,"-10"5,-7 9,-5 9,0 10,1 5,3 4,5 1,4-1,8-1,6-5,5-6,3-7,5-9,2-7</inkml:trace>
  <inkml:trace contextRef="#ctx0" brushRef="#br0" timeOffset="1359.868">977 294,'18'-2,"17"-1,17-2,13-3,9-1,3-3,-2 2,-7-1,-16 3</inkml:trace>
  <inkml:trace contextRef="#ctx0" brushRef="#br0" timeOffset="1619.168">1685 0,'2'14,"6"11,5 8,8 8,9 3,9 2,7-3,2-2,0-3,-1-6,-7-7,-8-6,-7-8,-7-9,-8-6</inkml:trace>
  <inkml:trace contextRef="#ctx0" brushRef="#br0" timeOffset="1891.51">2059 54,'-16'2,"-10"8,-7 9,-7 10,-3 9,-5 8,1 2,0 3,4-1,7-5,10-4,9-8,8-9</inkml:trace>
  <inkml:trace contextRef="#ctx0" brushRef="#br0" timeOffset="2155.404">1672 214,'9'7,"17"2,21 0,25-5,14-4,8-5,-4-4,-18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5.53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0,'18'0,"13"3,8 2,4 1,2 2,4-1,3-2,-7-1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5.89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22,'16'-2,"12"-1,8 0,8 1,6 0,7-1,8-1,-8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6.28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29,'3'0,"2"0,8 0,5 0,10 0,11 0,10-2,13-4,9 1,9-3,-10 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6.6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1,'5'0,"3"0,3 0,4 0,6 0,7 0,5 0,8 0,9 0,7 0,-6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37.1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 50,'-4'-2,"2"-1,11 0,16 1,21 0,21-1,20-3,11-2,-6-3,-20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56.4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6274 0,'-29'24,"-33"25,-3-2,-2-3,-1-4,-29 12,-65 31,-76 56,-230 146,118-88,-424 194,678-345,-589 304,414-213,-63 30,9 15,-53 52,153-78,7 10,-2 17,126-92,5 3,3 5,5 3,5 3,-1 12,31-41,3 2,3 2,4 1,4 2,3 2,-166 445,155-428,0 8,6 1,4 2,5 1,6 1,4 1,5 0,6 32,6 438,-1-495,3 0,4 0,4-1,4 0,4-1,4-1,3-1,39 80,23 1,64 84,-48-82,-66-104,28 52,5-3,6-3,4-4,76 76,-42-79,5-5,59 33,22 19,-93-66,17 17,5-7,3-5,43 16,400 153,-565-255,-10-5,-1 1,0-1,1 0,-1 0,1 1,-1-1,0 0,0 1,1 0,-1-1,0 1,0 0,0-1,1 1,-1 0,0 0,0 0,0 0,0 0,-1 0,1 0,0 1,0-1,-1 0,1 0,-1 1,1-1,-1 0,1 1,-1-1,0 0,0 1,0-1,1 0,-1 1,-1-1,1 1,0-1,0 0,0 1,-1-1,1 1,-33 49,23-40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57.9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17,'-3'-3,"0"2,0-1,0 0,-1 1,1-1,0 1,0 0,-1 0,1 0,-1 1,1-1,-1 1,1 0,-1 0,0 0,1 0,-1 0,1 1,-1 0,1 0,0 0,-3 1,6 0,0-1,0 1,0 0,0 0,0 0,0-1,0 1,0 0,1 0,-1 0,1-1,0 1,-1 0,1-1,0 1,0 0,0-1,0 1,0-1,0 0,0 1,1-1,-1 0,1 1,0 0,27 28,0-1,2-2,1-2,2 0,0-2,1-2,1-1,13 3,14 11,-59-31,4 0,0 1,0 0,0 0,-1 0,1 1,-1 1,-1-1,1 1,-1 0,0 0,0 1,-1 0,1 0,-2 0,1 1,-1-1,0 1,0 2,-4-6,0-1,0 0,0 1,0-1,-1 0,0 0,0 0,0 1,0-1,0 0,0 0,-1 0,0-1,1 1,-1 0,0 0,0-1,-1 1,1-1,0 0,-1 0,1 0,-1 0,-68 39,-126 21,109-39,-48 48,135-71,0 0,-1 0,1-1,0 1,0 0,0-1,0 1,0-1,0 1,0-1,0 0,0 1,0-1,0 0,0 0,1 0,-1 0,0 1,0-1,1 0,-1 0,1 0,-1 0,1-1,-1 1,1 0,0 0,-1 0,1 0,0 0,0 0,0-1,0 1,0 0,0 0,0 0,0 0,0-1,1 1,-1 0,0 0,1 0,-1 0,1 0,-1 0,1 0,0 0,0-1,60-225,-51 175,-3 0,-1-1,-3-52,-5 132,-1 0,-1 0,-2 0,-1-1,-1 0,-1 0,-1-1,-2 3,4-13,11-50,58-205,-47 186,-11 65,-3 24,-1-28,0 1,1-1,0 0,0 0,1 0,0 1,0-1,1 0,0 0,0 0,2 2,-4-8,1 0,0 0,-1 0,1 0,0 0,0 0,0-1,0 1,0 0,0-1,0 1,0 0,0-1,0 1,1-1,-1 0,0 1,0-1,0 0,1 0,-1 0,0 1,0-1,0-1,1 1,-1 0,0 0,0 0,0-1,1 1,-1 0,0-1,0 1,0-1,0 0,0 1,0-1,0 0,0 1,0-1,0 0,0 0,0 0,-1 0,1 0,0 0,-1 0,1 0,-1 0,1 0,-1-1,1 1,-1 0,0 0,0 0,1-1,-1 1,0 0,3-21,-3 21,-1 0,1 0,-1 0,1 0,0 0,0 0,0 0,0-1,0 1,0 0,0 0,0 0,0 0,0 0,0 0,1 0,-1 0,0 0,1 0,-1 0,1 0,-1 0,1 0,-1 1,1-1,0 0,-1 0,1 0,0 1,0-1,0 0,-1 1,1-1,0 1,0-1,0 1,0-1,0 1,0 0,0-1,0 1,0 0,0 0,0 0,0 0,1 0,-1 0,0 0,0 0,0 0,0 0,0 1,0-1,0 0,0 1,0-1,0 1,30 16,-1 1,-2 1,0 2,-1 0,15 17,26 31,-146-132,-11 5,87 57,1 1,0-1,0 1,-1-1,1 1,-1 0,1 0,0 0,-1-1,1 1,0 1,-1-1,1 0,0 0,-1 0,1 1,-1-1,1 1,0-1,0 1,-1-1,1 1,0 0,0-1,0 1,0 0,0 0,0 0,0 0,0 0,0 0,0 0,1 0,-2 2,-26 38,-2 10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5:14.7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4666 439,'-8'570,"18"344,3-543,-17 43,-34 242,33 150,-4 288,3-885,0 18,10 4,13 747,-9-115,43-341,16 49,-51-426,-5 92,15 172,-12-104,-15 164,-12-219,-1 42,14-173,0-137,0-1</inkml:trace>
  <inkml:trace contextRef="#ctx0" brushRef="#br0" timeOffset="8640.411">4640 467,'0'-3,"0"0,0 0,1 0,-1 0,1 0,0 0,0 0,0 0,0 1,0-1,1 0,-1 1,1-1,0 1,0-1,0 1,0 0,0 0,0 0,1 0,-1 0,1 1,-1-1,1 1,-1-1,1 1,0 0,0 0,0 0,0 0,0 1,0-1,0 1,196 0,626 15,-56-41,123-18,-494 19,60-12,-150 35,23 29,-274-26,0 2,0 3,-1 2,14 6,-67-14,0 1,0 0,0 0,0 0,0 0,0 0,0 1,0-1,-1 1,1 0,-1 0,1 0,-1 0,1 0,-1 1,0-1,0 1,0-1,-1 1,1 0,-1-1,1 1,-1 0,0 0,0 0,0 0,0 1,-1-1,1 0,-1 0,0 0,0 1,0-1,-1 2,-35 331,31-249,4 0,4 1,4-1,8 28,5 36,-5 1,-7 25,-2 524,18 15,-15-455,-10 0,-12 1,-12-2,-30 116,26-198,8 2,8 0,7 5,3 9,-14 47,7-132,3 1,6-1,10 72,39 539,-31-102,-3-158,-9-237,-5-127,4 0,8 31,32 306,-3-109,-26-81,7 36,5-62,-7-10,-10 69,9-86,-5-75,-1-4,10-18,-9 6,5-30,-19-69,0 1,0-1,0 0,0 1,1-1,-1 0,0 0,0 1,0-1,0 0,1 0,-1 1,0-1,0 0,1 0,-1 0,0 1,0-1,1 0,-1 0,0 0,0 0,1 0,-1 0,0 0,1 1,-1-1,0 0,1 0,-1 0,0 0,1 0,-1 0,0-1,0 1,1 0,-1 0,0 0,1 0,-1 0,0 0,0 0,1-1,-1 1,0 0,0 0,1 0,-1-1,0 1,0 0,1 0,-1-1,0 1,0 0,0 0,0-1,0 1,1 0,-1 0,0-1,0 1,0 0,0-1,0 1,0 0,0-1,0 1,0 0,9-22,-3 1</inkml:trace>
  <inkml:trace contextRef="#ctx0" brushRef="#br0" timeOffset="10966.354">5054 11161,'739'14,"-176"-7,182-1,-245 22,-185-21,85-2,-138-36,-124 11,106 12,61 0,-171 35,-54-13,22 7,-96-18</inkml:trace>
  <inkml:trace contextRef="#ctx0" brushRef="#br0" timeOffset="49478.619">1992 239,'0'7,"0"9,0 11,0 12,0 10,0 10,2 5,1-2,3-1,-1-8,2-9,-1-11,0-11</inkml:trace>
  <inkml:trace contextRef="#ctx0" brushRef="#br0" timeOffset="49754.594">1725 573,'-4'0,"0"0,3 0,9 0,12 0,12 0,11-5,13-3,8-3,4-1,0-2,-2 2,-7 3,-7 3,-14 2</inkml:trace>
  <inkml:trace contextRef="#ctx0" brushRef="#br0" timeOffset="50042.346">2447 239,'7'0,"9"-2,10-1,11-3,10-1,6-5,3-3,-1 0,-5-1,-9 3,-12 3</inkml:trace>
  <inkml:trace contextRef="#ctx0" brushRef="#br0" timeOffset="50520.066">2420 239,'-6'16,"2"-1,0 1,0 0,2-1,0 1,1 1,0-1,2 0,0 0,2 10,-3-25,0 0,0 1,0-1,1 0,-1 1,0-1,1 0,-1 0,1 1,0-1,-1 0,1 0,0 0,0 0,0 0,0 0,0 0,0 0,0 0,0 0,0 0,0-1,0 1,0 0,1-1,-1 1,0-1,1 1,-1-1,0 0,1 0,-1 0,0 1,1-1,-1 0,0-1,1 1,-1 0,0 0,1 0,54-24,-42 17,7-5,0 2,1 1,0 0,1 1,0 2,0 0,1 2,17-1,-37 4,1 1,-1 0,0 1,1-1,-1 1,0 0,1 0,-1 0,0 1,0-1,0 1,0 0,0 0,0 1,-1-1,1 1,-1 0,1-1,-1 2,0-1,0 0,-1 1,1-1,-1 1,1 0,-1 0,0-1,-1 2,1-1,-1 0,1 0,-1 0,-1 1,1-1,-1 0,1 3,-1 4,0-1,0 0,-1 1,0-1,-1 0,0 1,-1-1,0 0,-1-1,0 1,0-1,-1 1,0-1,-1-1,0 1,0-1,-3 3,5-6,-1 0,1-1,-1 1,0-1,0 0,0-1,-1 1,1-1,-1 0,0 0,0-1,0 1,0-1,0-1,0 1,-1-1,1 0,-1-1,1 1,-1-1,1-1,0 1,-1-1,1 0,-1-1,1 1,0-1,-1-1,3 2,3 1,1 0,0 0,-1 1,1-1,-1 0,1 0,-1 0,1 0,-1 0,1 0,-1 0,1 0,-1 0,1 0,-1 0,1 0,-1 0,1 0,-1-1,1 1,-1 0,1 0,-1 0,1-1,-1 1,1 0,0-1,-1 1,1 0,0-1,-1 1,1 0,0-1,-1 1,1-1,0 1,0-1,-1 1,1-1,0 1,0 0,0-1,0 1,0-1,0 1,0-1,0 1,0-1,0 0,0 1,0-1,0 1,0 0,0-1,0 1,0-1,1 1,-1-1,0 1,0-1,1 1,-1-1,0 1,1 0,-1-1,0 1,1-1,10-3</inkml:trace>
  <inkml:trace contextRef="#ctx0" brushRef="#br0" timeOffset="50905.819">3009 212,'30'35,"0"2,-3 1,-1 1,9 21,56 80,-32-82,-57-57,0 1,1-1,-1 0,0 0,1 0,-1 0,0 0,1 0,-1-1,1 1,-1-1,1 0,0 0,-1 0,1 0,-1 0,1 0,-1-1,1 1,-1-1,1 0,-1 0,0 0,1 0,-1 0,0 0,0 0,1-1,-1 1,0-2,8-9,-1-1,0 0,-1-1,-1 0,0 0,-1 0,0-1,-2 0,1 0,-2-1,0 1,0-9,1 6,18-109,3-100,-21 179</inkml:trace>
  <inkml:trace contextRef="#ctx0" brushRef="#br0" timeOffset="54512.358">1150 10666,'-12'1,"0"1,-1 0,1 1,0 0,1 1,-1 0,1 1,-1 0,1 1,1 0,-1 1,1 0,0 1,1 0,0 0,0 1,1 0,0 1,0 0,1 0,0 0,1 1,1 0,-1 0,2 1,0 0,0-1,1 1,0 1,-3 7,1 0,1 1,1 0,0 0,2 0,1 0,0 0,1 1,2 4,-1-21,-1 1,1 0,0-1,1 1,-1-1,1 0,0 1,0-2,1 1,0 0,-1-1,2 1,-1-1,0 0,1 0,0-1,0 1,0-1,0 0,0-1,1 1,-1-1,1 0,-1 0,1-1,0 0,0 0,0 0,0-1,0 1,0-2,0 1,-1 0,4-2,97-22,-60 6</inkml:trace>
  <inkml:trace contextRef="#ctx0" brushRef="#br0" timeOffset="54866.452">949 10988,'1'3,"15"-7,69-28,-58 19,0 2,2 1,-1 2,1 0,0 2,11 0,-38 6,0-1,0 1,0 0,0 0,0 0,0 0,0 0,0 0,0 1,0-1,0 0,-1 1,1 0,0-1,0 1,0 0,-1 0,1 0,0 0,-1 0,1 1,-1-1,0 0,1 1,-1-1,0 1,0-1,0 1,0 0,0-1,0 1,0 0,0 0,-1 0,1-1,-1 1,0 0,1 0,-1 0,0 0,0 0,0 0,0 1,-31 209,32-195,1-5</inkml:trace>
  <inkml:trace contextRef="#ctx0" brushRef="#br0" timeOffset="55180.511">1444 10760,'0'2,"0"8,0 9,0 10,0 8,0 5,0 4,-2-3,-1-3,3-6,3-10,3-8,1-9,-1-11,-1-6,-2-7,-1 0</inkml:trace>
  <inkml:trace contextRef="#ctx0" brushRef="#br0" timeOffset="55527.666">1431 10787,'105'123,"-82"-91,2-2,1 0,2-2,28 22,-1-23,-53-28,0-1,0 1,-1-1,1 0,-1 1,1-1,-1 0,0 0,1 0,-1 0,0 0,0 0,-1 0,1 0,0-1,-1 1,1 0,-1 0,0-1,0 1,0 0,0-1,0 1,0 0,0 0,-1-1,1 1,-1 0,1-6,-4-391,6 383,1 19</inkml:trace>
  <inkml:trace contextRef="#ctx0" brushRef="#br0" timeOffset="55787.003">2059 10653,'0'21,"0"15,0 13,0 8,0 3,0-2,0-7,0-8,2-11,1-10</inkml:trace>
  <inkml:trace contextRef="#ctx0" brushRef="#br0" timeOffset="56132.189">2019 10666,'136'138,"-112"-115,-1 2,-1 0,-1 1,-2 1,0 0,-2 2,-1 0,-1 1,-2 1,10 30,-22-59,-1 0,1 0,0 0,-1 0,1 0,-1 0,0 0,1 0,-1 0,0 1,0-1,0 0,-1 0,1 0,0 0,-1 0,0 0,1 0,-1 0,0 0,0 0,0-1,0 1,0 0,0 0,-1-1,1 1,-1-1,1 1,-1-1,1 0,-1 1,0-1,0 0,1 0,-1 0,0-1,0 1,0 0,0-1,-2 1,-8-1,0 0,-1-2,1 1,0-1,0-1,0 0,0-1,1 0,-9-5,3 2,-23-11,29 10</inkml:trace>
  <inkml:trace contextRef="#ctx0" brushRef="#br0" timeOffset="56396.486">2715 10827,'15'0,"13"0,8 0,7 0,3 0,1 0,-2 2,-3 1,-4 2,-7 3,-8 0</inkml:trace>
  <inkml:trace contextRef="#ctx0" brushRef="#br0" timeOffset="56578.998">2767 10988,'21'0,"15"0,14-3,9-2,6-1,-8 1</inkml:trace>
  <inkml:trace contextRef="#ctx0" brushRef="#br0" timeOffset="56993.634">3449 10760,'-4'6,"0"0,0 0,1 0,-1 1,1-1,1 1,-1 0,1 0,1 0,-1 0,1 0,0 0,1 0,-1 0,2 0,-1 1,1-1,0 0,0 0,1 0,0 0,0 0,0-1,1 1,0 0,1-1,0 0,0 0,3 4,1-5,1 1,0-1,0-1,1 0,-1 0,1-1,0 0,0 0,0-1,0-1,0 0,1 0,-1-1,0 0,0-1,1 0,-1-1,0 0,0 0,1-1,-6 1,-1 0,1 1,-1-2,0 1,0 0,0-1,0 0,0 0,0 0,-1 0,0 0,1-1,-1 0,-1 0,1 0,0 0,-1 0,0 0,0 0,0-1,-1 1,1-1,-1 0,0 1,0-1,-1 0,1 1,-1-1,0 0,-1 0,1 0,-1 1,0-1,-1-4,-1-1,0-1,0 1,-1 0,-1 1,1-1,-2 1,1 0,-1 0,0 1,-1-1,0 1,-1 1,1 0,-2 0,1 0,-1 1,1 0,-2 1,1 0,-3-1,8 5,1 0,0 0,0 0,-1 1,1-1,-1 1,1 0,-1 0,1 0,0 1,-1-1,1 1,0 0,-1 0,1 0,0 0,0 0,0 1,0 0,0-1,0 1,0 0,1 1,-1-1,1 0,-1 1,1-1,0 1,0 0,0 0,0-1,1 1,-1 1,0 0,-3 7,0 1,1 0,0 0,0 0,2 0,-1 1,2-1,-1 11,16 47,1-44</inkml:trace>
  <inkml:trace contextRef="#ctx0" brushRef="#br0" timeOffset="57337.498">3864 10586,'64'116,"69"91,-124-194,-5-7,0 0,0 0,1 0,-1-1,1 1,1-1,-1 0,1-1,-1 1,1-1,5 2,-9-6,1 0,-1-1,0 0,1 1,-1-1,0 0,1 0,-1 0,0 0,0-1,0 1,0 0,0-1,0 0,-1 1,1-1,0 0,-1 0,0 0,1 0,-1 0,0 0,0 0,0-1,0 1,0 0,-1-1,1 1,-1 0,1-1,1-3,142-349,-120 307,-4 10</inkml:trace>
  <inkml:trace contextRef="#ctx0" brushRef="#br0" timeOffset="120399.231">4814 9357,'24'-1,"-16"0,-1 0,1 1,-1 0,1 1,0-1,-1 1,1 1,-1-1,0 1,1 1,-1-1,0 1,3 2,-3 0,0 0,0-1,0 0,0-1,1 0,-1 0,1 0,0-1,0 0,0-1,0 0,0 0,0 0,8-2,202-18,-204 16,0 0,-1 2,1-1,0 2,0 0,0 0,0 2,7 1,0 0,0 0,1-1,-1-1,1-2,-1 0,1-1,4-1,61-4,243 7,-115-26,203 26,-236-13,-141 7,0 1,0 3,39 2,24-1,65-13,16 6,192-10,-229 7,1 6,16 6,-24 1,53 8,90-7,-203 10,36-11,-126-9,-6 0</inkml:trace>
  <inkml:trace contextRef="#ctx0" brushRef="#br0" timeOffset="121748.6">5108 11134,'-45'0,"6"-1,0 1,1 2,-1 2,1 2,-7 2,-48 1,82-9</inkml:trace>
  <inkml:trace contextRef="#ctx0" brushRef="#br0" timeOffset="126477.15">1658 8782,'24'62,"45"178,53 84,-116-303,-5-14,1 1,0 0,0 0,1-1,0 1,1-1,0 0,0 0,0 0,1-1,5 7,-8-12,0 0,0 1,1-1,-1 0,0-1,1 1,-1 0,1-1,-1 1,1-1,-1 0,1 1,-1-1,1-1,-1 1,1 0,-1 0,0-1,1 0,-1 1,1-1,-1 0,0 0,0 0,1-1,-1 1,0 0,0-1,0 0,0 1,-1-1,1 0,0 0,-1 0,1 0,-1 0,0 0,1 0,-1-1,0 1,-1 0,2-2,17-47,-1-1,-3 0,-1-1,-4-1,-1 1,0-46,17-171,-21 236,-1 0,-2 0,-2 0,-2-26,-1 47,0 3</inkml:trace>
  <inkml:trace contextRef="#ctx0" brushRef="#br0" timeOffset="130336.959">2420 9290,'-2'-2,"1"-1,-1 1,1 0,-1 0,0 0,1 0,-1 1,0-1,0 0,-1 1,1 0,0-1,0 1,-1 0,1 0,-1 0,1 0,-1 1,1-1,-1 1,1-1,-1 1,1 0,-1 0,0 0,1 0,-1 1,1-1,-1 1,1-1,-1 1,1 0,-1 0,1 0,0 0,-1 1,0 0,-5 6,1-1,0 2,1-1,-1 1,2 0,-1 0,1 0,1 1,0 0,-1 2,2 1,0 0,0 1,1-1,1 1,0-1,1 1,0 0,2 8,0 22,-1-35,0 0,0-1,1 0,0 1,0-1,1 0,0 0,0 0,1 0,0-1,1 0,0 1,0-2,0 1,1 0,0-1,0 0,1-1,-1 1,1-1,0-1,3 2,-2-3,0 0,1-1,-1 0,0 0,1-1,-1 0,1-1,-1 0,1 0,-1-1,1 0,3-1,-5 0,0-1,0 0,0 0,0-1,-1 1,1-2,-1 1,0-1,0 0,-1 0,1 0,-1-1,0 0,-1 0,1 0,3-7,-3 3,0-1,-1 1,0-1,0 0,-1 0,-1-1,0 1,0 0,-1-1,0 1,-1-1,-1 1,0-1,-1-2,-1-7,-1 0,-1 0,-1 0,-1 1,0 0,-2 1,-6-12,12 27,1 0,-1 1,0-1,0 1,0-1,-1 1,1 0,-1 0,0 0,0 1,0-1,0 1,0 0,0 0,-1 0,1 1,-1 0,1 0,-1 0,0 0,1 1,-1-1,0 1,1 0,-1 1,0-1,1 1,-1 0,1 0,-1 0,1 1,-1 0,-2 1,-2 4,4 1</inkml:trace>
  <inkml:trace contextRef="#ctx0" brushRef="#br0" timeOffset="132191.478">2781 9209,'0'229,"14"-123,1-14,-13-89,0-1,0 1,1 0,-1-1,1 1,0-1,0 0,0 0,0 0,0-1,0 1,0 0,1-1,-1 0,0 0,1 0,-1 0,1-1,-1 1,1-1,-1 0,1 0,0 0,-1-1,1 1,-1-1,1 0,-1 0,2 0,17-1,165 2,-180 2,-10 1</inkml:trace>
  <inkml:trace contextRef="#ctx0" brushRef="#br0" timeOffset="135985.743">3396 9316,'19'84,"33"100,-52-185,0 1,0-1,0 0,0 1,1-1,-1 0,0 1,0-1,1 1,-1-1,1 1,-1-1,0 1,1-1,-1 1,1-1,-1 1,1-1,-1 1,1 0,0-1,-1 1,1 0,-1 0,1-1,0 1,-1 0,1 0,-1 0,1 0,0 0,-1 0,1 0,0 0,-1 0,1 0,0 0,-1 0,1 0,0 1,-1-1,1 0,-1 0,1 1,-1-1,1 0,0 1,-1-1,1 1,-1-1,0 0,1 1,-1-1,1 1,-1 0,0-1,1 1,-1-1,0 1,1-1,-1 1,0 0,0-1,0 1,0 0,0-1,0 2,29-147,-22 87,1 33,-8 25,1-1,-1 1,0 0,1 0,-1 0,1 0,-1-1,0 1,1 0,-1 0,0 0,1 0,-1 0,1 0,-1 0,0 0,1 0,-1 0,1 1,-1-1,0 0,1 0,-1 0,0 0,1 0,-1 1,0-1,1 0,-1 0,0 1,1-1,-1 0,0 1,0-1,1 0,-1 0,0 1,0-1,0 1,0-1,1 0,-1 1,0-1,0 0,0 1,0-1,0 1,0-1,0 0,0 1,0-1,0 1,0-1,0 0,0 1,0-1,-1 0,1 1,15 56,-13-46,0-1,0-1,1 1,0 0,1 0,0-1,0 0,1 0,0 0,1-1,1 3,-6-11,-1 1,1 0,0 0,0 0,0 0,0 0,0-1,0 1,0 0,0-1,0 1,1-1,-1 1,0-1,0 0,0 0,0 1,1-1,-1 0,0 0,0 0,1 0,-1 0,0 0,0-1,1 1,-1 0,0-1,0 1,0-1,0 1,0-1,0 1,0-1,1 0,-2 1,1-1,0 0,0 0,0 0,0 0,0 0,27-48,-14-67,-13 78,-2 49,-1 1,1 1,0-1,1 0,0 1,1-1,0 0,1 0,1 0,0 0,0 0,1 0,2 3,-2-11,-1 1,1-1,0 0,1 0,-1-1,1 1,-1-1,1 0,0 0,0-1,1 1,-1-1,0 0,1 0,-1-1,1 0,0 0,-1 0,1-1,0 0,-1 0,3 0,8-1,0 0,0-1,-1-1,1 0,-1-2,0 1,8-5,1-2</inkml:trace>
  <inkml:trace contextRef="#ctx0" brushRef="#br0" timeOffset="136403.561">4051 9436,'-2'-3,"0"-1,-1 1,1 0,0 0,-1 0,0 0,0 0,0 0,0 1,0 0,0-1,-1 1,1 0,-1 1,1-1,-1 1,0-1,0 1,0 0,0 0,0 1,0-1,0 1,1 0,-1 0,0 0,0 1,0-1,0 1,0 0,0 0,0 0,0 1,1-1,-1 1,1 0,-1 0,1 0,0 1,0-1,0 1,-1 0,0 3,-1 0,1 1,0-1,0 1,1 0,0 0,0 0,1 0,-1 0,2 1,-1-1,1 1,0-1,1 1,0 0,0-1,0 1,2 4,-1-10,0 0,0 0,0 0,0 0,0 0,1 0,-1 0,1-1,-1 1,1-1,0 1,0-1,-1 0,1 1,0-1,0 0,0 0,1 0,-1-1,0 1,0 0,0-1,0 0,1 1,-1-1,0 0,0 0,1 0,-1 0,0-1,0 1,1-1,-1 1,70-30,-67 26,1-1,-1 0,1 0,-2 0,1-1,0 0,-1 0,0 0,-1 0,1-1,-1 1,0-1,-1 0,0 0,0 0,0 0,-1 0,0 0,0-1,-1 1,0 0,0-1,-1-2,-5-7,-2 21,5 119,3-119,0-1,0 0,0 1,1-1,0 0,0 1,0-1,0 0,0 0,1 0,-1 0,1 0,0 0,0 0,0-1,0 1,0-1,1 1,-1-1,1 0,-1 0,1 0,0 0,0 0,0-1,0 1,0-1,0 0,1 0,1 0,12 2</inkml:trace>
  <inkml:trace contextRef="#ctx0" brushRef="#br0" timeOffset="136668.993">4145 9330,'2'5,"3"3,6 5,4 3,6 3,2 3,3 2,4-1,0 1,1-2,-3-3,-4-1,-4-5,-5-3</inkml:trace>
  <inkml:trace contextRef="#ctx0" brushRef="#br0" timeOffset="136939.335">4466 9290,'-7'-7,"-4"2,-6 10,-6 11,-8 16,-10 18,-10 14,-10 12,-8 7,8-11</inkml:trace>
  <inkml:trace contextRef="#ctx0" brushRef="#br0" timeOffset="158867.726">9078 9290,'0'-2,"2"-1,3 0,3 1,3 0,1 1,1 3,3 0,1 1,2 2,0-1,0 0,-2-1,-2-1,-4 2,-13 1,-4 2</inkml:trace>
  <inkml:trace contextRef="#ctx0" brushRef="#br0" timeOffset="164392.109">5722 9717,'18'148,"-9"-46,-5 2,-6 31,0-22,2-67,1 0,2-1,3 1,1 1,-2-13,-1-1,-2 1,-1 0,-3 15,2 17,0-66</inkml:trace>
  <inkml:trace contextRef="#ctx0" brushRef="#br0" timeOffset="164679.614">5628 10680,'5'3,"3"2,3 3,2 5,1 2,3 3,0 3,0 1,-1-2,0-2,1-1,0-4,-1-4,0-4,-1-4,-3-3</inkml:trace>
  <inkml:trace contextRef="#ctx0" brushRef="#br0" timeOffset="164934.36">5976 10640,'-12'7,"-5"6,0 7,-2 5,0 6,1 3,1 1,2-2,3-5,4-9,2-8</inkml:trace>
  <inkml:trace contextRef="#ctx0" brushRef="#br0" timeOffset="166115.342">5561 9758,'0'-1,"1"0,-1 1,0-1,0 0,0 0,1 1,-1-1,0 0,1 1,-1-1,1 1,-1-1,1 0,-1 1,1-1,-1 1,1-1,-1 1,1 0,0-1,-1 1,1 0,0-1,-1 1,1 0,0 0,-1-1,1 1,0 0,0 0,-1 0,1 0,0 0,0 0,-1 0,1 0,0 0,0 1,-1-1,1 0,0 0,-1 1,1-1,0 0,-1 1,1-1,-1 1,1-1,0 0,-1 1,1 0,-1-1,1 1,-1-1,0 1,1 0,-1-1,0 1,1-1,-1 1,0 0,1 0,-3 7,0-1,-1 1,0-1,0 0,0 0,-1 0,0 0,-1 0,-3 4,-4 6,-47 74,48-84,18-26,12-19,1 1,2 1,2 1,2 1,26-28,-51 61,-1 0,0 0,0 0,1 0,-1 0,0 0,0 1,1-1,-1 0,1 0,-1 0,1 1,-1-1,1 0,-1 1,1-1,0 0,-1 1,1-1,0 1,-1-1,1 1,0-1,0 1,0 0,-1-1,1 1,0 0,0 0,0 0,0-1,0 1,-1 0,1 0,0 0,0 0,0 0,0 1,0-1,0 0,-1 0,1 1,0-1,0 0,0 1,0-1,-1 1,1-1,0 1,-1-1,1 1,0-1,-1 1,1 0,-1-1,1 1,-1 0,1 0,-1-1,2 6,-1 2,1-1,1 0,-1 1,1-1,0 0,1 0,-1-1,1 1,1-1,1 2,6 7,1 0,-2 1,0 1,-1 0,0 0,-1 1,2 9,-11-26,1 0,0 0,-1 1,1-1,-1 1,0-1,1 0,-1 1,0-1,0 1,0-1,0 1,0-1,0 1,-1-1,1 0,0 1,-1-1,1 1,-1-1,1 0,-1 0,0 1,1-1,-1 0,0 0,0 0,0 1,0-1,0 0,0-1,0 1,0 0,-1 0,1 0,0-1,0 1,-1 0,1-1,-1 1,1-1,0 0,-1 1,1-1,-1 0,-19 4,-1-1,0-1,0-1,0-1,-17-2,-7 0,12 2,42 0</inkml:trace>
  <inkml:trace contextRef="#ctx0" brushRef="#br0" timeOffset="168155.915">6430 9985,'1'88,"-12"300,11-387,0-1,1 0,-1 0,1 0,-1 0,0 0,1 0,-1 0,1 0,-1 0,0 0,1 0,-1 0,1 0,-1 0,1 0,-1 0,0 0,1 0,-1 0,1 1,-1-1,0 0,1 0,-1 1,0-1,1 0,-1 0,0 1,0-1,1 0,-1 1,0-1,0 0,1 1,-1-1,0 0,0 1,0-1,0 1,0-1,1 0,-1 1,0-1,0 1,0-1,0 1,0-1,0 0,0 1,0-1,-1 1,1-1,0 0,0 1,0-1,14-8,1 1,0 0,1 1,-1 1,1 0,0 1,0 0,1 2,-1 0,1 1,-1 0,1 1,8 2,-11-2,66 0,-62 0</inkml:trace>
  <inkml:trace contextRef="#ctx0" brushRef="#br0" timeOffset="168795.49">6965 10172,'-4'3,"0"0,0 0,0 0,1 0,-1 1,1-1,0 1,0 0,0 0,0 1,1-1,0 0,0 1,0-1,0 1,1 0,0-1,0 1,0 0,0 0,1 0,0 2,-2-2,1 0,0 1,0-1,1 1,-1-1,1 1,0-1,1 1,-1-1,1 1,0-1,1 1,-1-1,1 0,0 0,0 0,1 0,0 0,0 0,0-1,0 1,0-1,1 0,0 0,1 1,7 1,-1 0,1-1,1 0,-1-1,1-1,0 0,-1 0,1-1,0-1,0 0,1-1,-1-1,0 0,-8 1,0-1,0-1,0 1,-1-1,1 0,0 0,-1 0,1 0,-1-1,0 0,0 0,0 0,0 0,-1-1,1 0,-1 0,0 1,0-2,0 1,0 0,-1-1,0 1,0-1,0 1,0-1,-1 0,0 0,0 0,0 0,-1 0,1 0,-1 0,0 0,-1 0,1 0,-1 0,0 0,-1-2,0-8,-1-1,-1 1,-1 0,0 0,0 0,-2 1,0 0,0 0,-2 1,1-1,-2 2,-8-10,15 19,-1 0,1 0,-1 0,0 1,0 0,0-1,0 1,-1 1,1-1,-1 1,1-1,-1 1,1 0,-1 1,1-1,-1 1,0 0,1 0,-1 1,0-1,1 1,-1 0,1 0,-1 1,1-1,-1 1,1 0,-2 1,-9 5,0 1,1 0,0 0,1 2,0-1,1 2,-5 5,11-11,0 1,0 0,0 0,1 1,1 0,-1 0,1 0,0 0,1 0,0 1,1 0,1-6,0 1,0 0,1 0,0-1,0 1,0 0,0 0,1 0,-1-1,1 1,0 0,0-1,0 1,1-1,-1 1,1-1,0 1,0-1,0 0,0 0,0 0,1 0,0-1,-1 1,1 0,0-1,1 1,24 13,0-4</inkml:trace>
  <inkml:trace contextRef="#ctx0" brushRef="#br0" timeOffset="169521.572">7327 10052,'2'28,"2"0,1 0,1 0,2-1,1 0,0 0,2-1,10 17,-15-29,1 0,0-1,0 0,1-1,1 0,8 9,-17-20,1-1,-1 1,0-1,1 1,-1-1,1 1,-1-1,1 1,-1-1,1 0,0 1,-1-1,1 0,-1 1,1-1,0 0,-1 0,1 0,0 0,-1 0,1 0,0 1,-1-1,1-1,0 1,-1 0,1 0,0 0,-1 0,1 0,0-1,-1 1,1 0,-1 0,1-1,-1 1,1-1,0 1,-1 0,1-1,-1 1,0-1,1 1,-1-1,1 1,-1-1,0 0,1 1,-1-1,0 1,0-1,1 0,10-37,-10 35,36-249,-37 253,1-1,-1 0,0 0,0 0,1 1,-1-1,0 0,0 0,1 0,-1 1,0-1,0 0,1 0,-1 0,0 0,1 0,-1 0,0 0,1 0,-1 0,0 0,1 0,-1 0,0 0,0 0,1 0,-1 0,0 0,1 0,-1 0,0 0,1-1,-1 1,0 0,0 0,1 0,-1 0,0-1,0 1,1 0,-1 0,0-1,0 1,0 0,0 0,1-1,-1 1,0 0,0-1,0 1,0 0,0 0,0-1,0 1,0 0,0-1,0 1,0 0,0-1,0 1,9 27,-5 0,2 0,1 0,1-1,1 0,1-1,2 0,0 0,5 4,-15-26,1 0,0 1,-1-1,1 0,1-1,-1 1,0 0,1-1,-1 0,1 0,0 0,0 0,0 0,0-1,0 0,0 0,0 0,0 0,0 0,1-1,-1 0,0 0,0 0,1-1,-1 1,0-1,0 0,0 0,0 0,0-1,0 0,0 1,0-1,-1-1,1 1,-1 0,4-4,4-8,-1 0,0-1,-1-1,-1 0,0 0,-1 0,-1-1,0 0,-2 0,0-1,0 1,-2-1,0 0,-1-14,7-62,-5 79</inkml:trace>
  <inkml:trace contextRef="#ctx0" brushRef="#br0" timeOffset="195682.987">187 9597,'3'6,"0"-1,0 0,1 0,-1 0,1 0,0 0,1-1,-1 1,1-1,0-1,0 1,0-1,0 1,1-1,-1-1,1 1,0-1,0 0,0 0,0-1,0 0,0 0,0 0,0-1,0 0,0 0,1 0,-1-1,0 0,0 0,0-1,0 0,0 0,0 0,-1 0,5-3,-1-3,0 0,0 0,-1-1,0 0,-1-1,0 0,0 0,-1 0,0-1,-1 0,0 0,-1 0,0 0,-1-1,-1 0,2-9,0-4,-2-1,0 1,-2-1,-1 0,-1 1,-1-1,-3-9,3 21,2 2,-1 0,0 0,-1 0,0 1,-1-1,-1 1,1 0,-2 0,0 0,0 1,-1 0,-7-9,12 17,0 1,0 0,0 0,0 0,0 0,0 0,-1 0,1 1,0-1,0 1,-1-1,1 1,0 0,0 0,-1 0,1 0,0 0,-1 1,1-1,0 1,0 0,-1-1,1 1,0 0,0 0,0 0,0 1,0-1,0 0,1 1,-1-1,0 1,1 0,-1-1,-51 64,44-49,1 0,1 1,1-1,0 1,1 1,1-1,0 1,2-1,0 1,1 0,0 0,2 0,0 0,3 16,-2-27,-1 0,1 0,0-1,1 1,0 0,0-1,0 0,0 0,1 0,0 0,1 0,-1-1,6 5,10 6</inkml:trace>
  <inkml:trace contextRef="#ctx0" brushRef="#br0" timeOffset="196102.748">616 9543,'0'16,"0"13,0 9,-3 8,0 5,-2 3,-1-3,0-5,-1-12</inkml:trace>
  <inkml:trace contextRef="#ctx0" brushRef="#br0" timeOffset="196823.259">869 9089,'-56'474,"52"-455,0 50,6-68,0 0,0 0,0 0,0-1,1 1,-1-1,0 0,0 0,0 0,1 0,-1 0,0 0,0 0,0-1,1 1,-1-1,0 0,0 1,0-1,0 0,0 0,0 0,0-1,-1 1,1 0,0-1,-1 1,1-1,0 0,-2 2,123-108,-93 49,-59 381,15-110,14-191</inkml:trace>
  <inkml:trace contextRef="#ctx0" brushRef="#br0" timeOffset="197488.502">1257 9330,'5'0,"3"2,5 1,5 0,7 2,5-1,4 0,6-1,3-1,1-1,0-1,-4 0,-3 0,-6 0,-6 0,-7 0</inkml:trace>
  <inkml:trace contextRef="#ctx0" brushRef="#br0" timeOffset="197752.811">1404 9571,'2'0,"6"0,5 0,8-3,7 0,6-2,3-3,3 1,1 0,-2 1,-2 0,-7 2,-7 1</inkml:trace>
  <inkml:trace contextRef="#ctx0" brushRef="#br0" timeOffset="198390.719">1043 9223,'2'5,"1"10,2 12,1 14,-4 17,-9 17,-2-5</inkml:trace>
  <inkml:trace contextRef="#ctx0" brushRef="#br0" timeOffset="200907.916">1016 9584,'-2'-2,"-4"-1,3 0,3 1,4 0,4 1,3 0,4 1,1-2,1-4,0 1,1-3,0-1,-1-2,-1-1,-1-1,-5 4,-5 4</inkml:trace>
  <inkml:trace contextRef="#ctx0" brushRef="#br0" timeOffset="-199632.695">4679 2846,'43'0,"-14"1,0-1,-1-1,0-2,1 0,27-8,104-4,-53-4,54 2,-67 26,82-3,-110-7,223 1,-160-14,293 15,-247-15,13 7,-101 1,0 4,22 5,54 10,588-13,-451-14,340 15,-493 24,-126-18,-12-4</inkml:trace>
  <inkml:trace contextRef="#ctx0" brushRef="#br0" timeOffset="-198280.009">5468 761,'7'17,"-2"0,0 1,-1-1,-1 1,0 0,-1 0,-1 1,-1-1,-2 14,2 1,0 104,6 0,17 81,-17-177,7 38,-3 0,-1 53,-11-48,0-43,2 1,1-1,3 0,4 20,0-9,-2 1,-3-1,-1 1,-4 8,2 6,13 29,0 11,-8-78,0-39,-3 0</inkml:trace>
  <inkml:trace contextRef="#ctx0" brushRef="#br0" timeOffset="-197968.65">5468 2418,'0'0,"0"1,0-1,0 0,0 0,0 1,0-1,0 0,0 1,0-1,0 0,0 0,0 1,0-1,-1 0,1 0,0 0,0 1,0-1,0 0,-1 0,1 0,0 1,0-1,0 0,-1 0,1 0,0 0,0 0,-1 1,1-1,0 0,0 0,-1 0,1 0,0 0,0 0,-1 0,1 0,0 0,-1 0,1 0,0 0,0 0,-1 0,1 0,0 0,0-1,-1 1,1 0,11 32,-11-30,12 28,0-1,3 0,0 0,1-1,2-1,13 14,-31-39,1-1,0 1,0 0,0-1,0 1,0-1,1 0,-1 1,0-1,1 0,-1 0,1 0,-1 0,1 0,-1 0,1 0,0 0,0-1,-1 1,1-1,0 1,0-1,0 0,-1 1,1-1,0 0,0 0,0 0,0-1,0 1,-1 0,1-1,0 1,0-1,-1 0,1 1,0-1,-1 0,1 0,1-1,5-10</inkml:trace>
  <inkml:trace contextRef="#ctx0" brushRef="#br0" timeOffset="-197739.744">5749 2431,'-2'3,"-4"2,-2 6,-2 7,-3 7,0 7,-1 5,1 0,-1-2,0-4,2-5,2-7,-1-10,2-9,3-6</inkml:trace>
  <inkml:trace contextRef="#ctx0" brushRef="#br0" timeOffset="-197404.572">5415 2472,'184'-12,"-159"10,-17 1,0 0,0 1,1 0,-1 0,0 1,1 0,-1 0,0 1,0 0,0 0,2 2,-8-3,0 0,0 1,0-1,0 1,-1-1,1 1,0 0,-1 0,0 0,1 0,-1 0,0 0,0 0,0 0,0 0,0 0,-1 1,1-1,-1 0,1 1,-1-1,0 0,0 1,0-1,0 1,0-1,-1 0,1 1,-1-1,1 1,-30 66,-7-11,32-54</inkml:trace>
  <inkml:trace contextRef="#ctx0" brushRef="#br0" timeOffset="-196067.302">5495 641,'-3'25,"0"1,-2-1,0 1,-2-1,-1-1,0 1,-6 6,-5 19,16-39,-4 5,1 1,1 0,1 0,0 0,2 0,-1 7,3-24,1 0,-1 0,0 0,0-1,1 1,-1 0,0 0,1 0,-1 0,0 0,1 0,-1 0,1 0,-1 0,0 0,1 0,-1 0,0 0,1 0,-1 0,0 0,1 0,-1 1,0-1,1 0,-1 0,0 0,0 1,1-1,-1 0,0 0,0 0,1 1,-1-1,0 0,0 1,0-1,1 0,-1 1,0-1,0 0,0 0,0 1,0-1,0 1,0-1,0 0,0 1,0-1,0 0,0 1,0-1,0 0,0 1,0-1,0 0,0 1,15-26,27 49,-15-18,1-2,0-1,-1-1,1-1,2-1,-30 0,1 0,-1 0,1 0,-1 0,0 0,1-1,-1 1,1 0,-1 0,1 0,-1 0,0-1,1 1,-1 0,0 0,1-1,-1 1,0 0,1-1,-1 1,0 0,1-1,-1 1,0-1,0 1,0 0,1-1,-1 1,0-1,0 1,0-1,0 1,0 0,0-1,0 1,0-1,0 1,0-1,0 1,0-1,0 1,0 0,0-1,0 1,-1-1,1 1,0-1,0 1,0 0,-1-1,1 1,0 0,-1-1,1 1,0 0,-1-1,1 1,0 0,-1 0,1-1,0 1,-1 0,1 0,-1 0,1-1,-1 1,-6-12,-20-163,-14 44,41 131</inkml:trace>
  <inkml:trace contextRef="#ctx0" brushRef="#br0" timeOffset="-194707.113">6404 1268,'2'9,"1"12,0 14,-1 13,0 11,-3 7,-4 2,0-2,-1-5,2-7,2-9,2-11,2-11</inkml:trace>
  <inkml:trace contextRef="#ctx0" brushRef="#br0" timeOffset="-194414.233">6645 1175,'2'5,"3"7,1 10,-1 12,-1 9,-1 9,-2 9,0 5,-1 4,0-2,0-3,-1-6,4-6,0-10,0-9,1-12,1-8</inkml:trace>
  <inkml:trace contextRef="#ctx0" brushRef="#br0" timeOffset="-194058.149">6297 1616,'31'2,"0"-1,0-2,1-1,-1-1,29-7,3 1,167-10,-225 19,-1 1,1-1,-1 1,1 0,-1 0,1 0,-1 1,0 0,0 0,0 0,0 0,0 0,0 1,0 0,-1 0,1 0,-1 0,0 0,0 1,0-1,0 1,-1 0,1 0,-1 0,0 0,-1 0,1 1,1 3,50 142,-40-135,-6-15</inkml:trace>
  <inkml:trace contextRef="#ctx0" brushRef="#br0" timeOffset="-193794.757">6898 1295,'-16'0,"-7"3,0 2,4 3,7 3,13 1,13 1,13 3,11 3,0-1</inkml:trace>
  <inkml:trace contextRef="#ctx0" brushRef="#br0" timeOffset="-192779.763">7393 1616,'0'-9,"-1"1,0-1,-1 1,0 0,0-1,-1 1,0 0,0 1,-1-1,0 0,0 1,-1 0,0 0,0 0,-1 1,1 0,-2 0,1 0,0 1,-1 0,0 0,-1 0,0 1,5 3,0 0,-1 0,1 1,0 0,-1-1,1 1,0 0,-1 1,1-1,0 0,-1 1,1 0,0 0,0 0,0 0,0 0,0 1,0 0,0-1,0 1,0 0,1 0,-1 0,1 1,0-1,-1 1,1-1,0 1,-1 2,-3 4,0 1,1 0,0 0,0 0,1 1,1-1,0 1,-1 3,2-3,0 0,1-1,0 1,1 0,0 0,1 0,0-1,1 7,-1-14,0 1,-1-1,1 0,1 1,-1-1,0 0,1 1,0-1,0 0,0 0,0 0,0-1,0 1,1 0,-1-1,1 0,0 0,0 1,0-1,0-1,0 1,0 0,0-1,1 0,-1 0,0 0,2 0,0 0,0-1,0 0,0 0,0 0,0-1,0 0,0 0,0 0,0-1,-1 1,1-1,0 0,-1-1,0 1,1-1,-1 0,0 0,0 0,-1 0,1-1,-1 0,2-2,3-3,0-1,-1 0,0 0,-1-1,0 1,0-1,-2-1,4-8,-6 15,0 0,0 0,-1-1,0 1,0-1,0 0,0 1,-1-1,0 1,0-1,-1 0,1 1,-1-1,0 1,-1-1,0-1,1 7,0-1,0 1,1 0,-1-1,0 1,0 0,0 0,0 0,0 0,0 0,0 0,0 0,0 0,1 0,-1 0,0 0,0 1,0-1,0 0,0 1,0-1,1 1,-1-1,0 1,0-1,1 1,-1-1,0 1,1 0,-1-1,0 1,1 0,-1 0,1-1,-1 1,1 0,0 0,-1 0,1 0,0-1,0 1,-1 0,1 0,0 0,0 0,0 0,0 0,-5 20,1 1,1 0,0 0,2 0,1 0,1 0,0 0,2 0,0 0,5 14,56 302,-62-325,-1 0,0 0,-2 0,1 0,-1 0,-1 0,-3 11,4-21,0 0,0 1,0-1,0 0,0 0,-1 0,0 0,0 0,0 0,0 0,0-1,0 1,-1-1,1 1,-1-1,1 0,-1 0,0 0,0 0,0-1,0 1,0-1,-1 0,1 1,0-2,-1 1,1 0,0-1,-1 1,1-1,-3 0,-5-3,1 1,0-2,0 1,0-1,0-1,1 0,-1 0,1-1,1 0,-1-1,1 1,0-2,0 1,1-1,0 0,1-1,0 0,0 0,1 0,0 0,-1-3,1 4,0 0,0-1,0 0,1 0,1 0,0 0,0-1,0 1,1-1,1 0,0 0,0 1,1-1,0 0,0 0,1 0,1 0,0 1,0-1,1 0,0 1,0 0,1 0,1 0,-1 0,1 1,1-1,0 1,0 1,2-3,12-6,2 1,-1 1,1 1,1 1,1 0,7-1,57-29,-68 29,0-1,0-1,-2 0,0-1,-1-1,0-1,-2-1,0 0,-1-1,-1 0,-1-1,0-1,-2 1,-1-2,0 0,-2 0,-1 0,3-17,-2 8,-1 0,-1 0,-2 0,0-32,-2 61,-1 1,1 0,-1-1,0 1,0-1,0 1,0-1,0 1,0-1,-1 1,1-1,-1 1,1-1,-1 1,0 0,0-1,0 1,-1 0,1 0,0 0,-1 0,1 0,-1 0,0 0,0 0,0 1,0-1,0 1,0-1,0 1,0 0,0 0,-1 0,1 0,0 0,-1 1,1-1,-1 1,1-1,-1 1,1 0,-1 0,1 0,-1 0,1 0,-1 1,1-1,-1 1,1 0,-1 0,-8 6,0 0,1 1,0 1,0 0,1 0,0 1,0 0,1 0,1 1,0 0,0 0,1 1,0 0,-2 9,0 2,0 0,2 1,1 0,1 1,1-1,1 1,1-1,1 1,1 0,1-1,2 1,0-1,1 0,2 0,0 0,2-1,1 0,102 222,-108-270,-6 12,1-1,0 1,2-1,-1 1,2 0,0-1,0 1,1 0,1 0,0 0,1 1,0-1,1 1,0 0,1 1,0-1,8-8,-13 19,-1-1,0 1,1-1,0 1,-1 0,1-1,0 1,-1 0,1 0,0 0,0 1,0-1,0 0,0 1,0-1,0 1,0-1,0 1,0 0,0 0,0 0,0 0,0 1,0-1,0 0,0 1,0 0,0-1,0 1,0 0,0 0,0 0,-1 0,1 0,0 0,-1 1,1-1,-1 1,1-1,-1 1,0-1,1 1,-1 0,0-1,0 1,0 0,-1 0,1 0,0 0,-1 0,1 0,-1 1,4 12,-1 1,-1 0,0 0,-2 0,1 0,-3 11,9 87,-4-107,0-1,0 0,1 0,0 0,0-1,0 1,1-1,0 0,0 0,0-1,0 1,1-1,0 0,-1-1,2 1,-1-1,0 0,1-1,-1 0,1 0,-1 0,1-1,0 0,0 0,0 0,0-1,0 0,3-1,18 2</inkml:trace>
  <inkml:trace contextRef="#ctx0" brushRef="#br0" timeOffset="-183627.419">1912 2445,'-6'-14,"10"16,64 179,-30-64,70 180,-102-283,0-1,1 1,1-1,0 0,0-1,2 0,2 3,-12-15,1 1,-1-1,1 0,-1 1,1-1,-1 0,1 1,-1-1,1 0,-1 0,1 0,-1 1,1-1,-1 0,1 0,0 0,-1 0,1 0,-1 0,1 0,-1 0,1 0,-1 0,1-1,0 1,-1 0,1 0,-1 0,1-1,-1 1,1 0,-1-1,1 1,-1 0,0-1,1 1,-1 0,1-1,-1 1,0-1,1 1,-1-1,0 1,0-1,1 1,-1-1,0 1,0-1,0 0,12-33,-10 28,30-122,10-107,-27 128,-5-1,-5-108,-4 174,1 32</inkml:trace>
  <inkml:trace contextRef="#ctx0" brushRef="#br0" timeOffset="-182853.457">2554 2832,'-23'66,"17"-32,0 0,3 0,0 0,3 1,2 27,-2-56,1-1,0 0,0 0,0 0,0 0,1 0,0 0,0 0,0-1,1 1,-1-1,1 1,0-1,0 0,1 0,-1 0,1-1,0 1,0-1,0 0,1 0,-1 0,1-1,-1 1,1-1,0 0,0 0,0-1,0 0,0 0,2 0,1 1,0-1,1-1,-1 1,0-1,0-1,1 0,-1 0,0 0,0-1,0 0,0-1,0 0,0 0,-1-1,1 0,-1 0,0 0,0-1,-1 0,0-1,0 0,0 1,0-2,-1 1,0-1,0 0,-1 0,0 0,0 0,0-1,-1 0,0 0,1-7,-1 4,1 0,-2 0,0 0,0-1,-1 1,0-1,-1 0,0 1,-1-1,0 1,-1-1,-1 1,1 0,-2-1,0 2,0-1,-1 0,0 1,0 0,-1 0,-3-3,2 8,1 1,-1 0,0 0,0 1,0 0,0 0,-1 0,1 1,-1 0,0 1,1 0,-1 0,0 0,0 1,0 0,1 1,-1 0,0 0,1 1,-1-1,0 2,1-1,0 1,0 0,0 1,0-1,0 2,1-1,-1 1,1-1,0 2,1-1,-1 1,1 0,0 0,1 0,-1 1,-22 65,20-38</inkml:trace>
  <inkml:trace contextRef="#ctx0" brushRef="#br0" timeOffset="-182075.028">2995 2819,'0'-2,"0"1,0 6,0 8,0 10,0 9,0 8,0 8,0 3,0 3,0-2,0-2,0-3,0-7,0-6,0-9</inkml:trace>
  <inkml:trace contextRef="#ctx0" brushRef="#br0" timeOffset="-181548.911">3183 2860,'12'79,"-11"294,-1-357</inkml:trace>
  <inkml:trace contextRef="#ctx0" brushRef="#br0" timeOffset="-180955.498">2995 3100,'-3'0,"3"0,7 0,9-2,9-3,10-4,5 1,-2 1,-7 7,-9 3</inkml:trace>
  <inkml:trace contextRef="#ctx0" brushRef="#br0" timeOffset="-178769.05">3436 3047,'16'21,"-2"2,-1 0,0 1,-2 0,-1 0,0 1,-2 1,-1-1,2 19,-8-71,1 0,1 1,1 0,2-1,0 2,2-2,23-22,-31 48,1 1,0-1,0 0,0 1,0-1,0 0,-1 1,1-1,0 1,0 0,0-1,0 1,0 0,0-1,1 1,-1 0,0 0,0 0,0 0,0 0,0 0,0 0,0 1,0-1,0 0,0 0,0 1,0-1,0 1,0-1,0 1,0-1,0 1,0 0,-1-1,1 1,0 0,0 0,-1-1,1 1,0 0,-1 0,1 0,-1 0,1 0,-1 0,0 0,1 0,-1 0,0 1,6 13,-1 0,-1 1,0 0,-1 0,-1 0,0 1,-1-1,-1 13,1 12,3-22,2-27,4-50,25-91,-35 148,0 1,0-1,0 0,0 0,0 1,0-1,0 0,1 0,-1 1,0-1,0 0,1 1,-1-1,0 0,1 1,-1-1,0 1,1-1,-1 0,1 1,-1-1,1 1,-1-1,1 1,0 0,-1-1,1 1,0-1,-1 1,1 0,0 0,-1-1,1 1,0 0,-1 0,1 0,0 0,0 0,-1 0,1 0,0 0,-1 0,1 0,0 0,0 0,-1 1,1-1,0 0,-1 1,1-1,0 0,-1 1,1-1,-1 0,1 1,-1-1,1 1,-1 0,1-1,0 1,3 9,0 0,0 0,-1 1,0 0,-1-1,0 1,-1 0,1 8,-2-9,0-1,1 0,1 0,-1 0,1 0,1 0,0-1,0 1,1-1,0 1,0-1,1 0,1 1,-5-8,0 0,0 1,1-1,-1 0,0 0,0 0,1 0,-1-1,1 1,-1 0,1-1,-1 1,1-1,-1 1,1-1,0 0,-1 1,1-1,0 0,-1 0,1 0,0 0,-1-1,1 1,-1 0,1-1,0 1,-1-1,1 1,-1-1,1 0,-1 0,0 0,1 0,-1 0,0 0,0 0,1 0,-1 0,0 0,0-1,0 1,39-61,-35 49,-2 0,1 0,-2 0,1-1,-2 1,0-1,0 1,-2-11,19 96,16 25,-33-95,1 1,-1-1,1 1,0-1,0 1,-1-1,1 0,1 0,-1 0,0 0,0 0,1-1,-1 1,1-1,0 1,-1-1,1 0,0 0,0 0,0 0,0-1,-1 1,1-1,0 0,0 0,0 0,0 0,0 0,0-1,0 1,0-1,2 0,10-5</inkml:trace>
  <inkml:trace contextRef="#ctx0" brushRef="#br0" timeOffset="-178509.744">3930 2860,'-2'0,"1"2,4 1,5 2,4 0,0 0</inkml:trace>
  <inkml:trace contextRef="#ctx0" brushRef="#br0" timeOffset="-178048.197">4104 2966,'12'24,"-1"0,-1 1,-2 0,0 1,-2 0,0 0,-2 1,-1-1,-1 1,-2 7,3-183,-2 136,1 0,-1 0,2 0,0 0,1 0,0 1,1 0,0 0,5-9,-8 19,1 0,-1 0,0 1,1-1,-1 0,1 1,-1-1,1 1,0 0,0 0,-1 0,1 0,0 1,0-1,0 1,0-1,0 1,0 0,0 0,0 1,0-1,0 1,0-1,-1 1,1 0,0 0,0 0,-1 0,1 1,0-1,-1 1,1-1,-1 1,0 0,0 0,0 0,0 0,0 1,0-1,0 0,-1 1,1 0,-1-1,1 1,-1 0,0-1,0 2,7 13,-1 0,0 0,-2 1,0 0,0 0,-2 0,0 1,-1-1,-1 1,-1 0,-1-1,-1 4,2-20,-1 0,1 0,0 0,0 0,-1 0,1 0,1 0,-1 0,0 0,0 0,1-1,-1 1,1 0,-1 0,1 0,0 0,0-1,0 1,0 0,0-1,0 1,0-1,1 1,-1-1,1 1,-1-1,1 0,-1 0,1 0,0 0,-1 0,1 0,0 0,0-1,0 1,0 0,-1-1,1 0,0 1,0-1,0 0,0 0,0 0,2-1,36-4,2-5</inkml:trace>
  <inkml:trace contextRef="#ctx0" brushRef="#br0" timeOffset="-164889.903">1123 2873,'5'-2,"8"-4,6 0,7-1,8 0,8 1,5 2,4 2,0 3,-1 1,-6 1,-4 0,-6-1,-8-1</inkml:trace>
  <inkml:trace contextRef="#ctx0" brushRef="#br0" timeOffset="-164641.26">1136 3167,'3'7,"6"2,15 0,18-7,20-8,16-9,9-8,-5 2,-13 2,-19 7</inkml:trace>
  <inkml:trace contextRef="#ctx0" brushRef="#br0" timeOffset="-146603.88">0 2953,'6'-6,"-1"1,1 0,1 0,-1 1,0 0,1 0,0 0,0 1,0 0,0 0,1 1,-1 0,1 0,-1 1,1 0,0 0,6 1,-11 0,1 0,-1 0,1 0,-1 0,1 1,-1 0,1 0,-1 0,1 0,-1 0,0 1,0-1,0 1,0 0,0 0,0 0,0 0,-1 1,1-1,-1 1,1 0,-1-1,0 1,0 0,0 0,-1 1,1-1,-1 0,0 0,0 1,0-1,0 1,0-1,-1 1,4 11,-1 0,-1 0,-1 1,0-1,-1 1,0-1,-2 0,1 1,-2-1,0 0,-1 0,-3 6,-78 170,69-159,15-32,0 1,1 0,-1-1,0 1,1 0,-1-1,0 1,1 0,-1 0,1 0,0 0,-1 0,1 0,0-1,-1 1,1 0,0 0,0 0,0 0,0 0,0 0,0 0,0 0,0 0,0 0,0 0,1 0,-1 0,0 0,1 0,-1 0,0 0,1-1,-1 1,1 0,0 0,-1 0,1-1,0 1,-1 0,1-1,0 1,0-1,-1 1,1-1,0 1,0-1,0 1,0-1,0 0,0 1,0-1,0 0,0 0,0 0,0 0,0 0,0 0,0 0,0 0,10-1,0 1,0-2,0 0,-1 0,1-1,0 0,-1-1,0 0,7-4,42-15,-47 20</inkml:trace>
  <inkml:trace contextRef="#ctx0" brushRef="#br0" timeOffset="-146344.974">415 3220,'2'-2,"1"4,0 3,-1 8,0 9,-1 7,-1 6,0 3,0 5,3 2,0 1,0-1,-1-4,0-10</inkml:trace>
  <inkml:trace contextRef="#ctx0" brushRef="#br0" timeOffset="-145895.664">575 2846,'0'0,"1"0,-1 0,0 0,0 0,0 0,0 0,1 0,-1 0,0 0,0 0,0 0,0-1,0 1,1 0,-1 0,0 0,0 0,0 0,0 0,0 0,1 0,-1 0,0 0,0-1,0 1,4 21,-1 44,-2 1,-4-1,-3 1,-9 41,5-34,9-67,-1 35,2-40,0 0,0 0,0-1,0 1,0 0,0 0,1-1,-1 1,0 0,0 0,1-1,-1 1,0 0,1-1,-1 1,1 0,-1-1,1 1,-1-1,1 1,-1-1,1 1,0-1,-1 1,1-1,0 1,-1-1,1 0,0 1,-1-1,1 0,0 0,0 0,-1 0,1 1,0-1,0 0,-1 0,1 0,0-1,0 1,0 0,-1 0,1 0,0-1,81-47,-54 27,60-32,-74 46</inkml:trace>
  <inkml:trace contextRef="#ctx0" brushRef="#br0" timeOffset="-145482.347">803 3140,'-3'-12,"1"0,-1 3,0 5,2 7,0 4,0 5,3 6,1 6,0 9,2 5,2 5,2 5,0-7</inkml:trace>
  <inkml:trace contextRef="#ctx0" brushRef="#br0" timeOffset="-144091.714">803 3154,'0'2,"0"3,0 8,0 8,2 10,3 11,3 7,3 7,3 3,2 0,1-5,-1-7,-2-12</inkml:trace>
  <inkml:trace contextRef="#ctx0" brushRef="#br0" timeOffset="-143355.741">749 3261,'7'-2,"4"-4,3 0,1-1,1 0,1-1,1 1,-1 2,0 1,-4 4,-4 2</inkml:trace>
  <inkml:trace contextRef="#ctx0" brushRef="#br0" timeOffset="-143059.224">762 3034,'-2'-3,"-1"5,2 5,4 7,4 8,0 8,0 10,-2-4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56.5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27 264,'-23'24,"20"-19,14-17,11-13,-2-1,0-1,-1 0,-2-2,-1 0,-1 0,-1-2,7-26,-15 106,6 141,-8 0,-17 146,0-237,13-98,-1-1,1 1,0 0,-1-1,1 1,-1 0,1-1,-1 1,0-1,1 1,-1-1,0 1,1-1,-1 1,0-1,0 0,1 1,-1-1,0 0,0 1,1-1,-1 0,0 0,0 0,0 0,0 0,1 0,-1 0,0 0,0 0,0-1,1 1,-1 0,0 0,0-1,1 1,-1 0,0-1,0 1,1-1,-1 1,0-1,1 1,-1-1,1 0,-1 1,1-1,-1 0,1 1,-1-1,1 0,0 0,-1 1,1-1,0 0,0 0,-4-3,4 4,0-1,0 0,1 1,-1-1,0 1,1-1,-1 0,1 1,-1-1,1 1,-1-1,1 1,-1-1,1 1,-1 0,1-1,0 1,-1 0,1-1,0 1,-1 0,1 0,0 0,-1 0,1-1,0 1,-1 0,1 0,0 0,-1 0,1 0,0 1,-1-1,1 0,0 0,-1 0,1 1,0-1,-1 0,1 1,0-1,4 0,231-10,-211 17,-28-4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58.2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40 189,'-8'17,"2"0,0 1,0 0,2 1,0-1,2 1,0-1,0 1,2 0,0 0,2 0,0-1,1 1,1-1,0 1,1-1,1-1,1 1,1-1,8 15,-11-25,0 1,0-1,0 0,1-1,0 1,0-1,1 0,-1 0,1-1,1 0,-1 0,1-1,0 0,0-1,0 1,0-1,0-1,1 1,-1-2,1 1,0-1,0 0,-1-1,2 0,-8 0,3 1,1 0,-1 0,1 0,-1-1,1 0,-1 0,1 0,-1-1,1 0,-1 0,0 0,1-1,-1 0,0 0,0 0,0 0,0-1,-1 0,1 0,-1 0,1-1,-1 1,0-1,0 0,-1 0,4-5,1-14,0-1,-2-1,-1 1,0-1,-2 0,-1 0,-1 0,-2-19,2 33,-1-17,-1 0,0 0,-2-1,-2 1,0 1,-2-1,-1 1,-1 0,-1 1,-2 0,-1 0,12 22,-1 0,-1 1,1-1,0 1,-1-1,0 1,1 0,-1 0,-1 0,1 0,0 1,-1-1,1 1,-1 0,0 0,0 0,0 0,0 1,0-1,0 1,0 0,0 1,0-1,-1 1,1 0,0 0,0 0,-1 0,1 1,0-1,0 1,0 0,0 1,0-1,0 1,0 0,0 0,0 0,1 0,-4 3,-4 4,0 2,1-1,0 1,1 1,0 0,1 0,0 1,1 0,1 0,0 1,0 0,-2 9,3 33,5-45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7:09.8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2580 68,'13'9,"12"8,11 7,5 7,6 7,3 4,0 1,-1-1,-5-4,-5-6,-5-6,-5-8,-9-6</inkml:trace>
  <inkml:trace contextRef="#ctx0" brushRef="#br0" timeOffset="275.868">2981 68,'-16'2,"-12"8,-8 11,-5 11,0 9,3 7,5 4,6 1,6-3,5-4,4-9,4-10</inkml:trace>
  <inkml:trace contextRef="#ctx0" brushRef="#br0" timeOffset="529.848">2580 268,'7'9,"20"6,29-1,29-2,30-3,20-7,-12-5</inkml:trace>
  <inkml:trace contextRef="#ctx0" brushRef="#br0" timeOffset="-2513.168">254 0,'0'4,"0"-1,1 0,-1 0,1 1,0-1,0 0,0 0,0 0,1 0,-1 0,1 0,0-1,0 1,0 0,0-1,0 0,1 1,-1-1,1 0,-1 0,1 0,0 0,0-1,0 1,0-1,0 0,0 0,0 0,0 0,0 0,2-1,103 6,-100-6,1-1,-1 0,0 0,1-1,-1 0,0-1,0 0,0 0,-1 0,1-1,-1 0,0-1,0 1,5-6,-12 11,0-1,-1 0,1 1,0-1,0 0,-1 1,1-1,0 0,-1 1,1-1,0 0,-1 0,1 1,0-1,-1 0,1 0,0 0,-1 0,1 1,-1-1,1 0,0 0,-1 0,1 0,-1 0,1 0,0 0,-1 0,1 0,-1 0,1 0,0 0,-1-1,1 1,-1 0,1 0,0 0,-1 0,1-1,0 1,-1 0,1 0,0-1,-1 1,1 0,0-1,0 1,-1 0,1-1,0 1,0 0,0-1,-1 1,1-1,0 1,0 0,0-1,0 1,0-1,0 1,0 0,0-1,0 1,0-1,0 1,0 0,0-1,0 0,-10 9,-1-1,1 2,0-1,1 1,0 1,1-1,0 2,0-1,1 1,0 0,1 0,1 1,-2 5,-12 28,2 1,2 1,2 0,2 1,2 1,2 0,1 35,5-63</inkml:trace>
  <inkml:trace contextRef="#ctx0" brushRef="#br0" timeOffset="-2265.826">67 335,'20'5,"16"1,16 0,10-4,8-4,4-6,0-5,-3-4,-6-3,-9-2,-13 4</inkml:trace>
  <inkml:trace contextRef="#ctx0" brushRef="#br0" timeOffset="-1817.379">842 41,'-5'5,"1"1,-1 0,2 0,-1 0,0 0,1 0,0 1,1 0,0-1,0 1,0 0,1 0,0 0,0 0,0 0,1 2,-2 11,-62 265,63-280,0-4,0 0,0-1,0 1,1 0,-1 1,1-1,-1 0,1 0,-1 0,1 0,-1 0,1 1,0-1,0 0,0 0,0 0,0 1,0-1,0 0,0 0,0 0,0 1,1-1,-1 0,0 0,1 0,-1 0,1 1,-1-1,1 0,0 0,-1 0,1 0,0 0,0-1,0 1,0 0,0 0,0-1,0 1,0 0,0-1,0 1,0-1,0 1,1-1,6-2,0-1,0 0,0-1,0 0,0 0,-1-1,0 0,0 0,0-1,-1 0,3-3,-9 9,94-109,-104 155,-1 9,4 1,1-1,4 1,3 53,-1-89,1 6</inkml:trace>
  <inkml:trace contextRef="#ctx0" brushRef="#br0" timeOffset="-1224.597">1430 15,'-15'-1,"-1"0,1 1,-1 1,1 1,0 0,-1 1,1 1,1 0,-1 1,1 1,-1 0,2 1,-1 0,1 1,-2 2,12-8,0 0,0 0,0 0,0 0,0 1,1 0,-1-1,1 1,-1 0,1 0,0 0,0 1,0-1,1 0,-1 1,1-1,0 1,0 0,0-1,0 1,1 0,-1-1,1 1,0 0,0 0,1-1,-1 1,1 0,0-1,0 1,0 0,0-1,0 1,1-1,0 0,-1 1,2-1,5 8,1 0,0-1,1 0,0-1,0 0,1-1,1 0,-1 0,1-1,0-1,6 2,44 29,-51-30,-1 0,0 0,-1 1,0 0,0 1,-1 0,0 0,-1 1,0 0,0 1,-1-1,0 1,-1 0,0 1,-1-1,0 3,-3-12,-1 0,0-1,1 1,-1 0,0 0,0 0,0 0,0-1,0 1,0 0,-1 0,1 0,-1-1,1 1,-1 0,0 0,1-1,-1 1,0 0,0-1,0 1,0-1,-1 0,1 1,0-1,0 0,-1 0,1 1,-1-1,1 0,-1-1,0 1,1 0,-1 0,0-1,0 1,1-1,-1 1,0-1,0 0,0 0,1 1,-1-2,0 1,-1 0,-174 1,179-4,7 0</inkml:trace>
  <inkml:trace contextRef="#ctx0" brushRef="#br0" timeOffset="-646.004">1818 28,'7'16,"6"12,9 10,6 8,6 3,4 2,3-3,0-5,-2-7,-5-11,-6-8,-6-9,-6-4</inkml:trace>
  <inkml:trace contextRef="#ctx0" brushRef="#br0" timeOffset="-392.09">2166 108,'-19'4,"-12"7,-8 10,-2 10,2 12,0 8,5 3,3 3,6-2,1-6,5-9,7-11</inkml:trace>
  <inkml:trace contextRef="#ctx0" brushRef="#br0" timeOffset="-212.631">1685 309,'22'4,"22"2,21 0,18-4,10-6,6-5,-3-6,-17 0</inkml:trace>
  <inkml:trace contextRef="#ctx0" brushRef="#br0" timeOffset="15557.041">1216 1337,'27'-10,"267"1,242-47,-458 46,-8-5,-59 8</inkml:trace>
  <inkml:trace contextRef="#ctx0" brushRef="#br0" timeOffset="16064.328">1404 1458,'0'0,"0"1,0-1,0 1,0 0,0-1,0 1,1-1,-1 1,0-1,0 1,1-1,-1 1,0-1,1 1,-1-1,0 1,1-1,-1 1,1-1,-1 0,1 1,-1-1,1 0,-1 1,1-1,-1 0,1 0,0 1,-1-1,1 0,-1 0,1 0,-1 0,1 0,0 0,-1 0,1 0,-1 0,1 0,0 0,-1 0,1-1,-1 1,1 0,-1 0,1-1,0 1,-1 0,1-1,-1 1,365-49,34 7,-381 39,-11 0</inkml:trace>
  <inkml:trace contextRef="#ctx0" brushRef="#br0" timeOffset="16477.223">2005 1097,'70'32,"-31"-13,-2 1,0 1,-1 2,-1 2,-2 1,23 24,-50-46,-2 1,1-1,-1 1,1 0,-1 0,0 1,-1-1,0 1,0 0,0 0,0 0,-1 0,0 0,0 0,-1 1,0-1,0 1,0-1,-1 1,0-1,0 1,-1 0,1-1,-1 1,-1-1,0 0,1 1,-2-1,1 0,-1 0,-1 2,-8 5,-1 0,0-1,-1 0,0-1,0-1,-1 0,-1-1,0 0,0-1,0-1,-1-1,-4 1,-40 18,48-14,22-11</inkml:trace>
  <inkml:trace contextRef="#ctx0" brushRef="#br0" timeOffset="30119.803">5722 884,'6'18,"8"15,7 9,10 6,9 4,3 1,5-3,0-5,-3-3,-4-7,-8-5,-9-4,-9-6,-6-5</inkml:trace>
  <inkml:trace contextRef="#ctx0" brushRef="#br0" timeOffset="30381.648">6136 1030,'-18'9,"-11"8,-5 7,-1 7,1 5,2 5,-1 3,1 0,-2 1,2-2,3-6,4-6,7-11,6-9</inkml:trace>
  <inkml:trace contextRef="#ctx0" brushRef="#br0" timeOffset="30570.145">5708 1217,'-5'0,"6"0,12 0,14-2,19-3,16-6,10-2,7-4,-1-4,-14 2</inkml:trace>
  <inkml:trace contextRef="#ctx0" brushRef="#br0" timeOffset="30796.052">6417 950,'4'3,"7"4,7 9,9 8,7 9,6 6,5 3,4-2,0-1,1-5,-3-5,-6-5,-4-4,-7-6,-6-6,-7-7,-7-5</inkml:trace>
  <inkml:trace contextRef="#ctx0" brushRef="#br0" timeOffset="31065.044">6885 910,'-16'5,"-10"5,-5 11,-1 13,-3 12,0 7,0 4,1 1,1-4,5-8,4-6,6-8,7-9</inkml:trace>
  <inkml:trace contextRef="#ctx0" brushRef="#br0" timeOffset="31336.825">6497 1178,'13'2,"19"1,22-2,17-5,15-4,7-5,-1-1,-13 1,-16 3,-19 3</inkml:trace>
  <inkml:trace contextRef="#ctx0" brushRef="#br0" timeOffset="31980.585">6162 843,'-13'21,"-12"13,-11 10,-8 7,-3 1,6-8</inkml:trace>
  <inkml:trace contextRef="#ctx0" brushRef="#br0" timeOffset="32383.213">5988 1097,'14'0,"9"0,7 0,6 0,1 0,-2 0,-3 0,-8 0</inkml:trace>
  <inkml:trace contextRef="#ctx0" brushRef="#br0" timeOffset="27283.335">3194 910,'34'16,"-4"-6,0-2,0-2,0 0,1-2,0-2,0 0,0-2,0-2,0 0,20-6,9-10,-60 18,0-1,0 1,0 0,0 0,0-1,1 1,-1 0,-1-1,1 1,0 0,0 0,0-1,0 1,0 0,0-1,0 1,0 0,0 0,0-1,-1 1,1 0,0 0,0 0,0-1,0 1,-1 0,1 0,0 0,0-1,-1 1,1 0,0 0,0 0,-1 0,1 0,0 0,0-1,-1 1,1 0,0 0,-1 0,1 0,0 0,0 0,-1 0,1 0,0 0,-1 0,1 0,0 1,0-1,-1 0,1 0,0 0,0 0,-1 0,1 0,0 1,0-1,-1 0,1 0,0 0,0 1,0-1,-1 0,1 0,0 1,0-1,-4 4,1 0,0 0,0 1,0-1,0 1,1 0,-1 0,1 0,0 0,1 0,0 0,-1 0,1 0,1 1,-1 4,-1 0,-36 349,34-332,-20 66,18-83</inkml:trace>
  <inkml:trace contextRef="#ctx0" brushRef="#br0" timeOffset="27560.518">3222 1258,'-14'2,"-7"3,1 3,5 1,13-3,15 0,17-3,15-4,11-3,8-4,3-3,1-2,-6 0,-5-1,-7 2,-6 3,-7 1,-9 2</inkml:trace>
  <inkml:trace contextRef="#ctx0" brushRef="#br0" timeOffset="28045.236">3904 1017,'-2'46,"-1"0,-3-1,-10 45,-38 149,53-237,1-1,-1 0,1 0,-1 0,1 0,-1-1,1 1,0 0,0 0,-1 0,1 0,0 0,0 0,0 0,0 0,0 0,0 0,0 0,0 0,0-1,1 1,-1 0,0 0,1 0,-1 0,0 0,1 0,-1-1,1 1,-1 0,1 0,0-1,-1 1,1 0,0-1,-1 1,1 0,0-1,0 1,0-1,0 0,-1 1,1-1,0 0,0 1,0-1,0 0,0 0,0 0,0 0,0 0,113-53,78 8,-167 34,-13 5</inkml:trace>
  <inkml:trace contextRef="#ctx0" brushRef="#br0" timeOffset="28314.567">4157 1244,'-4'-6,"-2"-1,0 6,1 9,2 11,-2 11,1 10,-1 9,-3 5,1 3,-1 1,1-3,1-6,2-10,5-10,0-11</inkml:trace>
  <inkml:trace contextRef="#ctx0" brushRef="#br0" timeOffset="28937.196">4505 950,'9'223,"-15"-171,-2-1,-3 0,-9 27,-1 2,12-11,10-68,0 1,0-1,0 0,1 0,-1 0,0 0,1 0,-1 0,0 0,1 0,-1-1,1 1,-1 0,1-1,-1 1,1-1,0 0,-1 1,1-1,0 0,-1 0,1 0,-1 0,1-1,0 1,-1 0,1-1,-1 1,1-1,0 1,0-1,245-62,-214 58,-8 3</inkml:trace>
  <inkml:trace contextRef="#ctx0" brushRef="#br0" timeOffset="29585.103">5267 923,'-12'-4,"0"1,0 1,0 0,0 0,0 1,-1 1,1 0,0 1,0 0,-1 1,1 0,0 1,0 0,1 1,-1 0,1 1,0 0,0 1,0 0,1 1,0 0,0 1,1 0,-1 1,8-5,-1 0,1 0,-1 0,1 0,0 0,1 1,-1-1,1 1,0-1,0 1,0 0,1-1,0 1,0 0,0-1,0 1,1 0,-1-1,1 1,0-1,1 1,-1-1,1 1,0-1,0 0,0 0,1 0,-1 0,1 0,0 0,0-1,0 0,1 1,-1-1,1 0,0-1,4 3,104 50,-99-51,0 0,-1 0,1 2,-1-1,0 2,-1 0,1 0,-1 1,-1 0,1 1,-2 0,1 1,-1 0,0 0,-1 1,4 7,-10-15,-1 0,0 0,1 0,-1 0,0 0,0 0,-1 0,1 0,-1 1,1-1,-1 0,0 0,0 1,-1-1,1 0,-1 0,1 0,-1 1,0-1,0 0,-1 0,1 0,0 0,-1-1,0 1,0 0,0-1,0 1,0-1,0 1,-1-1,1 0,-1 0,1 0,-1 0,0-1,0 1,0-1,-1 1,-10 2,-1-1,0-1,0 0,0 0,0-2,0 0,-3 0,-58 2,39 4,36-4</inkml:trace>
  <inkml:trace contextRef="#ctx0" brushRef="#br0" timeOffset="49207.478">0 2354,'132'23,"-38"-2,10-13,0-4,28-5,-99 1,20-3,-46 0,-8 0</inkml:trace>
  <inkml:trace contextRef="#ctx0" brushRef="#br0" timeOffset="50006.99">294 2247,'-55'29,"-152"118,184-123,23-23,-1 0,1-1,0 1,0 0,0-1,0 1,0 0,0-1,0 1,0 0,0-1,0 1,0 0,0-1,0 1,0 0,1-1,-1 1,0 0,1-1,-1 1,0-1,1 1,-1-1,1 1,-1-1,1 1,-1-1,1 1,-1-1,1 1,-1-1,1 0,0 1,-1-1,1 0,0 0,-1 1,1-1,0 0,-1 0,1 0,0 0,0 0,182 47,-172-44,-9-1,0-1,0 0,0 0,0 0,0 0,0 0,0-1,1 1,-1-1,0 1,0-1,1 0,-1 0,0 0,0 0,1 0,-1 0,0 0,0-1,1 0,-1 1,0-1,0 0,0 0,0 0,0 0,0 0,0-1,0 1,-1 0,1-1,0 0,-1 1,1-1,-1 0,0 0,1 1,-1-2,0-10,0 0,-2-1,1 1,-1 0,-1 0,-1 0,0 0,0 0,-2-2,-2-11,4 14,2 5,-1 0,1-1,-1 2,-1-1,0 0,0 0,0 1,-1-1,1 1,-3-1,-3-2</inkml:trace>
  <inkml:trace contextRef="#ctx0" brushRef="#br0" timeOffset="52241.867">2874 2848,'2'0,"1"0</inkml:trace>
  <inkml:trace contextRef="#ctx0" brushRef="#br0" timeOffset="53543.054">2794 3303,'0'-2,"7"-1,9 0,10 1,13 0,13-1,10-1,4 1,2 1,-3 0,-8 1,-10 1,-15 0</inkml:trace>
  <inkml:trace contextRef="#ctx0" brushRef="#br0" timeOffset="53825.287">2954 3383,'-5'2,"4"1,6 0,11 0,13-1,12-1,10-3,6-1,3-2,-1-3,-5-2,-12 1</inkml:trace>
  <inkml:trace contextRef="#ctx0" brushRef="#br0" timeOffset="54129.119">3315 3116,'-26'-5,"46"-2,5 10,-2 0,1 1,0 2,-1 0,0 2,0 0,16 9,-26-11,-5-4,1 0,-1 1,0 0,0 0,-1 1,1 0,-1 0,0 1,0 0,0 0,0 1,-1-1,0 2,0-1,-1 1,0-1,0 1,0 1,-1-1,0 1,-1 0,0 0,0 0,0 0,-1 0,0 1,-1 2,-4 5,0 0,-1-1,-1 1,-1-1,0 0,-1-1,-1 0,0 0,-1 0,0-1,-1-1,-1 0,0 0,0-1,-1 0,-8 5,11-7,-55 54,57-42,13-16</inkml:trace>
  <inkml:trace contextRef="#ctx0" brushRef="#br0" timeOffset="58218.005">7379 2915,'16'20,"14"15,12 9,7 7,7 1,2-1,2-5,-4-6,-6-6,-9-11,-13-10,-9-15,-10-6</inkml:trace>
  <inkml:trace contextRef="#ctx0" brushRef="#br0" timeOffset="58386.76">7767 2889,'-14'4,"-11"11,-8 10,-6 11,-2 12,-2 6,3 6,1 1,4-2,7-8,5-6,7-13</inkml:trace>
  <inkml:trace contextRef="#ctx0" brushRef="#br0" timeOffset="58596.409">7339 3196,'-5'-5,"8"-1,17-2,21-1,22-3,16-1,8 0,1-3,-6 0,-12-1,-18 3</inkml:trace>
  <inkml:trace contextRef="#ctx0" brushRef="#br0" timeOffset="58834.53">8007 2862,'12'0,"8"5,5 8,2 8,3 13,1 11,4 8,2 6,3 1,1-1,-4-8,-2-7,-3-9,-5-10,-4-10,-2-12,-3-12,-3-6</inkml:trace>
  <inkml:trace contextRef="#ctx0" brushRef="#br0" timeOffset="59001.152">8529 2915,'-21'4,"-15"10,-11 10,-7 10,0 12,3 5,7 5,8-1,8-3,7-6,4-8,3-11,4-10</inkml:trace>
  <inkml:trace contextRef="#ctx0" brushRef="#br0" timeOffset="59270.462">7994 3129,'14'2,"18"4,19 2,22 0,16-1,12-2,2-6,-12-8,-22-2</inkml:trace>
  <inkml:trace contextRef="#ctx0" brushRef="#br0" timeOffset="55774.545">4545 2862,'0'2,"-1"0,1-1,-1 1,1 0,0 0,0-1,0 1,0 0,0 0,0 0,0-1,1 1,-1 0,0 0,1-1,0 1,-1 0,1-1,0 1,0-1,0 1,0-1,0 1,0-1,0 0,1 1,-1-1,0 0,1 0,-1 0,1 0,-1 0,1 0,-1-1,1 1,0 0,-1-1,1 1,0-1,1 0,76 12,-75-11,11 0,0 0,0-1,0-1,0 0,0-1,-1 0,1-1,0-1,-1-1,0 0,1-1,6-13,-20 19,-1-1,0 1,1 0,-1 0,0-1,0 1,1 0,-1-1,0 1,0 0,0-1,1 1,-1 0,0-1,0 1,0 0,0-1,0 1,0 0,0-1,0 1,0 0,0-1,0 1,0-1,0 1,0 0,0-1,0 1,0 0,0-1,-1 1,1 0,0-1,0 1,0 0,-1-1,1 1,0 0,0-1,-1 1,1 0,0 0,0 0,-1-1,1 1,0 0,-1 0,1 0,0 0,-1-1,1 1,0 0,-1 0,1 0,-1 0,1 0,0 0,-1 0,1 0,0 0,-1 0,1 0,-1 0,1 0,0 1,-1-1,1 0,-3 1,-1 0,1 1,0-1,0 1,0 0,1-1,-1 1,0 1,1-1,-1 0,1 1,0-1,0 1,0-1,0 1,0 0,0 0,1 0,-1 0,1 0,0 1,0-1,0 0,1 0,-1 4,-5 27,2 1,1 1,1-1,2 1,2-1,6 34,-2-4,-2-18,2 19,-3 0,-5 50,-2-84,-2-9</inkml:trace>
  <inkml:trace contextRef="#ctx0" brushRef="#br0" timeOffset="56018.482">4545 3262,'-2'-2,"6"-1,13 0,16 1,13-2,13-4,7-4,2-4,-2-4,-5-3,-8-2,-14 3</inkml:trace>
  <inkml:trace contextRef="#ctx0" brushRef="#br0" timeOffset="56411.998">5147 2929,'-11'30,"-7"39,4 1,2 1,0 48,11-117,0 0,1 1,-1-1,1 0,-1 0,1 0,0 1,0-1,0 0,0 1,1-1,-1 0,0 0,1 0,0 1,0-1,-1 0,1 0,0 0,0 0,1 0,-1 0,0-1,1 1,-1 0,1-1,0 1,-1-1,1 1,0-1,0 0,0 0,0 1,0-2,0 1,0 0,0 0,0-1,1 1,-1-1,0 1,0-1,1 0,-1 0,1 0,9-4,0-1,-1 1,1-2,-1 0,-1 0,1-1,-1 0,0-1,-1 0,0-1,0 0,-1 0,0-1,0 0,-1 0,-1-1,0 0,0 0,-1 0,1-5,-5 14,8-13,-4 22,-29 214,23-213,-3 27,0 0,3 0,1 0,1 0,2 0,3 8,1-13</inkml:trace>
  <inkml:trace contextRef="#ctx0" brushRef="#br0" timeOffset="56973.026">5735 2835,'-6'64,"-2"1,-3-2,-3 0,-2 0,-4-1,-2-2,-28 56,32-72,15-33,14-34,18-53,-3-2,-4 0,3-32,-1 10,16-52,-32 133,-7 19,-1 0,1 0,-1 0,0 0,1 0,-1 0,1 0,-1 0,1 0,-1 0,1 0,-1 1,1-1,-1 0,0 0,1 0,-1 1,0-1,1 0,-1 1,1-1,-1 0,0 1,0-1,1 0,-1 1,0-1,0 1,1-1,-1 0,0 1,0-1,0 1,0-1,0 1,1-1,-1 1,0-1,0 0,0 1,0-1,-1 1,1-1,0 1,0-1,0 1,0 0,64 300,0 18,-55-291,-5-24</inkml:trace>
  <inkml:trace contextRef="#ctx0" brushRef="#br0" timeOffset="57224.551">5615 3196,'4'-5,"11"-1,14-2,16-4,12-2,7-2,2 1,-1-1,-7-1,-14 2</inkml:trace>
  <inkml:trace contextRef="#ctx0" brushRef="#br0" timeOffset="57486.39">6149 2795,'-13'470,"13"-466,0 1,0 0,0-1,0 1,1-1,0 1,0-1,0 1,1-1,-1 0,1 1,0-1,0 0,1 0,-1 0,1-1,0 1,0-1,0 1,0-1,1 0,-1 0,1 0,0-1,0 1,0-1,0 0,0 0,0 0,0-1,4 1,11-1,0 0,0-2,0 0,0-2,0 0,0-1,-1 0,0-2,0 0,0-1,0-1,-1-1,6-4,-16 10,34-17</inkml:trace>
  <inkml:trace contextRef="#ctx0" brushRef="#br0" timeOffset="57936.024">6924 2835,'-12'-7,"-1"1,0 0,0 1,0 0,-1 1,1 1,-1 0,0 0,0 2,0 0,0 0,0 2,0-1,-1 2,1 0,1 1,-1 0,0 1,1 0,0 1,-5 3,14-6,1 0,-1 0,1 0,0 0,0 1,0-1,0 1,0 0,1 0,-1 0,1 0,0 1,0-1,0 0,0 1,0 0,1-1,0 1,0 0,0 0,0 0,0-1,1 1,0 0,0 0,0 0,0 0,0 0,1 0,0 0,0 0,0 0,0-1,1 1,-1 0,1-1,0 1,1 0,8 7,1 0,1 0,0-1,0-1,1 0,1 0,-1-2,1 0,0-1,1 0,-1-1,1-1,1 0,34 13,-39-13,0 1,-1 0,1 1,-1 0,0 1,0 0,-1 1,4 3,-11-8,0 0,0 0,0 0,-1 0,1 1,-1-1,0 1,0-1,0 1,0 0,-1 0,1 0,-1 0,0 0,0 0,-1 0,1 1,-1-1,0 0,0 0,0 0,-1 0,0 1,1-1,-1 0,-1 0,1 1,-1 0,-1-1,1 1,-1-1,0 0,0 1,0-1,-1-1,1 1,-1 0,0-1,0 0,0 0,-1 0,1 0,-1-1,1 0,-1 0,0 0,0 0,0-1,-103 17,65-22,34-3</inkml:trace>
  <inkml:trace contextRef="#ctx0" brushRef="#br0" timeOffset="101117.67">4357 2421,'-4'-10,"4"9,-1 1,1-1,-1 1,1-1,-1 1,1-1,-1 1,1-1,-1 0,1 1,0-1,0 0,-1 1,1-1,0 0,0 0,0 1,0-1,0 0,0 1,0-1,0 0,0 0,0 1,0-1,0 0,0 0,1 1,-1-1,0 0,0 1,1-1,-1 0,1 1,-1-1,0 1,1-1,-1 1,1-1,0 1,-1-1,1 1,-1-1,1 1,0 0,-1-1,1 1,0 0,-1-1,2 1,92 10,87 4,1-7,28-10,-41 2,554-7,-237-16,228-23,-337 27,106-16,-253 18,102 9,-51 10,-165 24,17-23,-131-2,0 1,0-1,1 1,-1 0,-1 0,1 0,0 0,0 0,0 0,0 0,-1 1,1-1,0 0,-1 1,1 0,-1-1,0 1,0 0,1 0,-1 0,0-1,-1 1,1 0,0 0,0 1,-1-1,1 0,-1 0,0 0,0 0,0 0,0 0,0 1,0-1,0 0,-1 0,1 0,-1 0,0 1,3 29,38 122,-22 105,49 262,-59-469,2 0,2 0,12 27,-11-43,-2 0,-2 1,-1 0,-1 0,-3 0,-1 1,-1 0,-5 206,4-241,-1 0,1 0,-1 0,0 0,0 0,0-1,-1 1,1 0,-1 0,1 0,-1 0,0-1,0 1,0 0,-1-1,1 1,-1-1,1 1,-1-1,0 0,0 0,0 1,0-1,0-1,0 1,-1 0,1 0,-1-1,1 0,-1 1,1-1,-1 0,0 0,0 0,0-1,1 1,-290 12,-19-14,119 0,137 1,-242 2,-6 13,-246 40,-34-9,-88-12,-37 56,524-61,-280 29,296-52,155-9,0-1,0-1,1 1,-1-2,1 0,1 0,-1-1,1 0,-4-5,8 8,-12-10,1-1,0 0,1-1,1-1,1-1,0-1,-1-2,2-2,0 0,2 0,0-2,2 1,1-1,1-1,1 1,1-1,0-8,-5-52,4 0,4-45,0 37,-30-501,31 105,1 468,1 1,1-1,1 0,0 1,2-1,1 1,0 0,2 1,0-1,1 1,2 1,6-13,43-32,-58 63,1 1,-1-1,0 1,0 0,1-1,-1 1,0 0,1 0,-1 0,0 0,1 0,-1 0,0 0,0 1,1-1,-1 0,0 1,0-1,1 1,-1-1,0 1,0 0,0-1,0 1,0 0,0 0,0 0,0 0,0 0,0 0,-1 0,1 0,0 0,-1 0,1 0,0 1,12 12,0-8,0 0,0-1,0-1,0 0,1-1,-1 0,1-1,0 0,0-2,0 1,0-2,0 0,-1 0,2-2,5 2,345-35,-313 27</inkml:trace>
  <inkml:trace contextRef="#ctx0" brushRef="#br0" timeOffset="105035.429">3088 777,'-31'88,"11"-27,1 0,4 2,2 0,4 1,2 0,1 28,6-89,-15 523,14-513,1 0,0 0,1 0,0 0,1 0,0-1,1 1,0 0,1-1,1 0,0 0,0 0,1 0,1-1,0 0,1 0,0-1,0 0,1-1,0 1,1-2,6 5,11 1,0-1,1-1,1-2,0-1,0-1,0-1,1-2,22 1,62 0,1-5,-1-4,0-6,0-5,12-7,55-4,471-18,16-16,-400 35,59-22,-289 40,815-84,-733 75,95-26,-203 40,0-1,0 0,-1-1,1 0,-1-1,1 0,-1-1,-1-1,1 1,-1-2,0 1,0-1,-1-1,1 0,-2 0,1-1,-1 0,-1 0,0-1,2-4,70-243,-62 195,-4-2,-2 1,-3-1,-2-1,-4 1,-2-1,-5-17,4 69,0 0,-1 1,0-1,-2 1,1-1,-1 1,-1 0,0 0,-1 1,0 0,-1 0,0 0,-1 1,0 0,0 0,-8-6,-12-12,-1 1,-2 1,-1 2,0 0,-2 3,-1 1,0 1,-1 2,-1 2,-1 1,0 2,-1 1,-25-2,-40 5,-1 6,1 3,-1 6,-64 12,166-18,-497 49,-358 24,449-24,41-19,306-21,0-3,-1-3,-5-2,-399-2,262-12,143 20,0 3,2 3,-17 7,44-12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59.4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48 0,'0'23,"0"18,-2 15,-1 10,-2 6,-2 0,-1-6,-1-9,2-13,1-13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5:00.0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27,'11'-5,"1"1,0 0,-1 0,1 1,0 1,1 0,-1 1,0 0,1 1,-1 0,0 1,0 0,1 1,-1 1,0 0,0 0,-1 1,1 1,4 2,-7-3,-1 0,1 1,-1 0,0 0,-1 1,1 0,-1 0,0 1,-1 0,0 0,0 0,0 1,-1 0,0 0,0 1,-1-1,0 1,-1 0,0 0,0 0,-1 0,0 1,-1-1,0 1,0 0,-1-1,-1 1,0-1,0 0,-1 0,0-1,-1 1,0 0,0-1,-1 1,0-1,0 0,-1 0,0-1,0 0,-1 1,0-2,0 1,-1-1,0 0,0 0,0-1,-1 1,1-2,-1 1,0-1,-3 0,8-2,3-2,1 0,-1 0,0 1,1-1,-1 0,0 1,1-1,-1 0,0 1,0-1,1 1,-1-1,0 0,0 1,0-1,0 1,0-1,1 1,-1-1,0 0,0 1,0-1,0 1,0-1,0 1,-1-1,1 1,0-1,0 0,0 1,0-1,0 1,-1-1,1 0,0 1,0-1,-1 1,1-1,0 0,0 1,-1-1,1 0,0 0,-1 1,1-1,-1 0,1 0,0 1,-1-1,1 0,-1 0,1 0,0 0,-1 0,1 0,-1 0,1 0,-1 0,1 0,-1 0,1 0,0 0,-1 0,0 0,86 19,-68-17,0 1,0 0,0 2,0 0,0 0,-1 2,0 0,-1 1,1 0,-1 1,-1 1,8 6,-20-13,0-1,1 0,-1 1,0-1,0 1,0 0,0 0,-1 0,1 0,-1 0,0 0,0 0,0 0,0 0,0 1,-1-1,1 0,-1 1,0-1,0 0,0 0,-1 1,1-1,-1 0,0 1,1-1,-1 0,-1 0,1 0,0 0,-1 0,0 0,0 0,0-1,0 1,0-1,0 1,-1-1,-1 2,-12 8,-1-1,0-1,-1 0,0-1,0-1,-1-1,0 0,0-2,-1 0,0-1,1-1,-3-1,-86 7,93-16,30-6,7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5:00.4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1,'-15'1,"-1"1,1 1,0 1,0 0,0 1,1 0,0 1,-1 1,9-3,0-1,1 1,-1 0,1 0,0 0,1 1,-1 0,1 0,0 0,0 0,0 1,1-1,0 1,0 0,0 0,1 0,0 1,0-1,0 0,1 1,-1-1,1 0,0 0,0 0,1 0,0 0,0 0,0 0,0 0,1 0,0 0,1 0,-1-1,1 1,0 0,1-1,-1 1,1-1,0 0,0 1,1-1,-1-1,1 1,0-1,1 1,-1-1,1 0,0-1,0 1,0-1,0 0,0 0,1-1,0 0,-1 1,1-2,0 1,0-1,0 0,0 0,0-1,0 1,3-2,1-2,-1 0,0-1,-1-1,1 1,-1-1,0-1,0 0,0 0,-1 0,0-1,0 0,-1 0,1-1,-2 0,1 0,-1 0,-1-1,1 0,-1 0,-1 0,0 0,0-2,1 2,-1 0,0 0,0 0,-1-1,0 1,-1-1,0 1,-1-1,0 0,0 1,-1-1,0 1,-1-1,-2-6,4 16,0-1,0 1,0 0,-1-1,1 1,0 0,0 0,0 0,-1-1,1 1,0 0,0 0,-1 0,1 0,0-1,0 1,-1 0,1 0,0 0,-1 0,1 0,0 0,-1 0,1 0,0 0,0 0,-1 0,1 0,0 0,-1 0,1 0,0 0,-1 0,1 0,0 0,0 0,-1 1,1-1,0 0,0 0,-1 0,1 1,0-1,0 0,-1 0,1 0,0 1,0-1,0 0,0 0,-1 1,1-1,0 0,0 1,0-1,0 0,0 0,0 1,0-1,0 0,0 1,0-1,0 0,0 1,0-1,0 0,-8 24,4-4,1-1,0 0,1 1,1 0,1-1,1 1,1 0,0-1,2 1,3 10,34 30,-18-44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5:00.8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0,'-5'17,"0"0,1 0,1 1,1-1,1 1,0-1,1 1,1-1,0 1,2-1,0 0,1 1,0-1,2-1,0 1,5 9,-8-22,0 0,0-1,0 1,1-1,-1 0,1 0,0 0,0 0,0 0,0-1,0 0,1 0,-1 0,1 0,-1-1,1 0,0 0,-1 0,1 0,0-1,0 0,0 0,-1 0,1-1,0 1,0-1,-1 0,1-1,0 1,-1-1,0 0,1 0,-1 0,0 0,0-1,0 0,0 0,0 0,-1 0,3-3,4-4,-1-1,-1 0,0 0,0 0,-1-1,0 0,-1-1,-1 0,0 0,0 0,-1 0,-1 0,0-1,-1 0,-1 0,0 1,-1-10,0 23,0 1,0-1,0 0,0 0,-1 0,1 0,0 0,0 0,0 0,0 0,0 1,0-1,-1 0,1 0,0 0,0 0,0 0,0 0,-1 0,1 0,0 0,0 0,0 0,0 0,0 0,-1 0,1 0,0 0,0 0,0 0,0 0,0 0,-1-1,1 1,0 0,0 0,-5 20,3-5,0 1,1 0,1 0,0 0,1 0,3 10,-4-21,1 0,1 1,-1-1,1 0,0 0,0 0,1 0,-1 0,1-1,0 1,1-1,-1 0,1 0,-1 0,1 0,0 0,1-1,-1 0,1 0,-1 0,3 1,6 0,-1 0,1-1,0 0,0-1,0-1,1 0,-1 0,0-2,0 1,3-2,35-3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5:01.6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172 600,'-6'-1,"0"0,0 0,0 0,0 1,0 0,0 0,0 1,0-1,0 1,0 1,0-1,1 1,-1 0,0 0,1 1,0-1,-1 1,1 0,0 1,1 0,-1-1,0 1,1 1,0-1,0 1,1-1,-1 1,1 0,0 0,0 1,0-1,1 1,0-1,0 1,0 0,1 0,-1 5,2-7,0 0,0 0,0 0,1 1,-1-1,1 0,0 0,0 0,1 0,-1 0,1 0,0 0,0-1,0 1,0-1,0 1,1-1,0 0,0 0,0 0,0 0,0 0,1-1,-1 1,1-1,-1 0,1 0,0-1,0 1,0-1,0 1,0-1,0-1,1 1,4 1,0-1,0 0,0-1,0 0,0 0,0-1,0 0,0-1,0 0,-1 0,1-1,-1 0,1-1,-1 0,6-3,-2-2,0-1,-1 1,0-2,0 0,-1 0,-1-1,0 0,-1 0,0-1,0 0,-2-1,0 1,0-1,-1-1,1-8,3-15,-1 1,-2-1,-2 0,-2-1,-2-22,0 15,-2 1,-3-1,-1 1,-2 0,-6-15,13 59,1-2,-1-1,0 1,0 0,0-1,0 1,-1 0,1 0,-1 0,0 0,0 0,0 0,0 0,0 1,-1-1,1 1,-1-1,-2-1,3 4,0 1,0-1,0 1,0 0,0 0,0-1,0 1,1 0,-1 1,0-1,1 0,-1 0,1 1,-1-1,1 1,0-1,-1 1,1 0,0-1,0 1,0 0,0 0,0 0,1 0,-1 0,1 0,-1 1,-13 39,2 0,2 0,2 1,1 0,3 0,1 6,-1-15,3 0,0 0,2-1,5 30,-5-55,0 0,1 1,0-1,1 0,-1-1,2 1,-1 0,1-1,0 0,0 0,1 0,0 0,0-1,1 1,0-1,0-1,0 1,1-1,0 0,0-1,0 0,3 2,5-1,0 0,0-1,1 0,0-1,-1-1,1 0,0-1,0-1,0-1,0 0,0-1,0 0,0-2,28-19,-39 44,-4-16,1 0,0-1,0 1,0 0,0-1,1 1,0-1,-1 0,2 0,-1 0,0 0,1 0,0-1,0 0,0 1,0-2,0 1,1 0,-1-1,1 0,0 0,0 0,0-1,0 1,0-1,0 0,0-1,3 1,-1 0,0-1,1 1,-1-2,0 1,0-1,0 0,0 0,0-1,-1 0,1 0,0 0,-1-1,1 0,-1-1,0 1,0-1,0 0,-1-1,0 1,5-5,-7 4,1 1,-1-1,0 0,0 0,0-1,-1 1,0-1,0 1,0-1,0 1,-1-1,0 0,-1 0,1 0,-1 0,0 0,0 0,-1 1,0-1,0 0,0 0,-1 0,0 1,0-1,0 1,-1 0,0-1,0 1,0 0,0 1,-1-1,0 0,0 1,0 0,0 0,-1 0,-1 0,2 0,0 1,1-1,-1 1,0 0,0 1,-1-1,1 1,-1-1,1 2,-1-1,0 0,1 1,-1 0,0 0,0 0,0 0,0 1,0 0,0 0,0 1,0-1,0 1,0 0,0 0,1 1,-1-1,0 1,1 0,-1 0,1 1,0-1,-1 2,0 3,-1 1,2-1,-1 2,1-1,0 0,1 1,0-1,0 1,1 0,0 0,0 0,1 1,0-1,1 0,0 0,1 1,0-1,0 0,1 0,0 0,0 0,1 0,0-3,-1 0,1 0,0 0,0-1,1 1,0-1,0 0,0 0,0 0,1 0,1 0,21 15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5:01.88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 18,'-14'-7,"-6"-1,-5 6,0 11,4 10,5 12,6 9,5-2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5:02.1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1,'18'11,"13"6,9 3,5-2,5-5,1-6,-4-9,-10-4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5:03.5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1 480,'41'-76,"-10"11,3 1,2 2,28-35,12 22,-74 73,1 0,0 1,0-1,0 1,0-1,0 1,0 0,0 0,0 0,1 0,-1 1,0 0,1-1,-1 1,0 0,1 1,-1-1,0 0,1 1,-1 0,0 0,0 0,0 0,0 0,0 1,0-1,0 1,0 0,0 0,0 1,8 9,0 0,0 1,-1 1,-1 0,-1 0,0 1,0-1,-2 2,0-1,0 1,-2 0,0 1,-2-12,0 1,0-1,0 1,-1-1,0 1,0 0,-1-1,1 1,-1 0,-1-1,1 1,-1 0,0-1,0 1,0-1,-1 1,0-1,0 0,0 1,-1-1,0 0,0-1,0 1,0 0,-1-1,0 0,0 0,0 0,0 0,-1-1,0 1,1-1,-6 2,7-3,0-1,-1 1,1-1,0 0,-1 0,1-1,-1 1,0-1,1 1,-1-1,1 0,-1 0,0-1,1 1,-1-1,1 0,-1 0,1 0,0 0,-1 0,1-1,0 0,0 1,0-1,0 0,0-1,0 1,1 0,-1-1,1 0,-1 1,1-1,0 0,0 0,1 0,-1-1,0 1,1 0,0-1,0 1,0-1,0 1,1-1,-1 1,1-1,0 1,0-1,3-2,-1 1,2 0,-1-1,1 2,-1-1,1 0,1 1,-1-1,1 1,-1 0,1 1,0-1,1 1,-1 0,0 1,1-1,0 1,0 0,-1 0,1 1,0-1,0 1,1 1,-1-1,4 1,153-11,-139 13,1-2,-1 0,0-2,0 0,1-2,-2-1,1 0,-1-2,0-1,0 0,-1-2,0-1,0 0,11-10,16-38,-48 57,0 1,0-1,-1 0,1 0,0 0,-1 0,1 0,-1 0,1 0,-1 0,0 0,0 0,0 0,0-1,0 1,0 0,-1 0,1 0,-1 0,1 0,-1 0,0 0,0 0,0 1,0-1,0 0,0 0,-1 1,1-1,0 1,-1-1,1 1,-1 0,-1-2,0 1,0 0,0 0,-1 0,1 1,0-1,-1 1,0 0,1 0,-1 0,1 0,-1 1,0-1,0 1,1 0,-1 0,0 1,1-1,-1 1,0-1,1 1,-1 0,1 1,-1-1,1 1,-1-1,1 1,0 0,0 0,-1 1,-3 3,0 0,0 0,1 0,0 1,1 0,-1 0,1 1,1-1,-1 1,1 0,-3 8,3-6,1 1,0 0,0 0,1 0,1 0,0 0,0 0,1 0,0 0,1 1,0-1,1 0,0 0,1 0,0-1,1 1,0-1,1 0,0 0,0 0,1 0,1-1,-1 0,1 0,1-1,0 0,0 0,0-1,1 0,0-1,1 0,9 5,-2-3,1-1,1 0,-1-2,1 0,0-1,0-1,0-1,1 0,-1-2,1 0,-1-1,0-1,0-1,0 0,8-4,-14 4,1-1,-1-1,0 0,-1-1,1 0,-1-1,0 0,-1-1,0 0,0-1,0 0,-1-1,-1 0,0-1,0 1,-1-2,0 1,-1-1,-1-1,0 1,4-10,-6 9,0 0,-1 0,0 0,-1-1,-1 1,0 0,0-1,-1 1,-1-1,-1 1,0 0,-1-6,2 19,1 1,0 0,0-1,-1 1,1 0,0-1,-1 1,1-1,0 1,-1 0,1-1,-1 1,1-1,-1 1,1-1,-1 1,0-1,1 0,-1 1,1-1,-1 0,0 1,1-1,-1 0,0 0,0 0,1 0,-1 1,0-1,1 0,-1 0,0 0,0 0,1-1,-1 1,0 0,1 0,-1 0,0-1,1 1,-1 0,0 0,1-1,-1 1,1-1,-1 1,0-1,1 1,-1-1,1 1,-1-1,1 1,0-1,-1 1,1-1,0 0,-1 1,1-1,-8 33,2 1,1 0,2 1,1-1,3 20,-2-16,1 706,-7-658,-1-80,2-21,-1-30,1-1,3 0,1 0,4-33,-2 70,2-80,3 1,5 0,3 1,21-72,-31 146,0 1,0 1,2-1,-1 0,2 1,-1 0,2 0,0 1,0-1,1 2,0-1,1 1,0 0,10-8,-17 17,0 0,0 0,1 0,-1 0,0 0,1 0,-1 0,0 1,1-1,-1 1,1 0,-1 0,1 0,-1 0,1 0,-1 1,1-1,-1 1,0-1,1 1,-1 0,0 0,1 0,-1 0,0 0,0 1,0-1,0 1,0-1,0 1,0 0,-1-1,1 1,-1 0,1 0,-1 0,0 1,0-1,0 0,3 4,-1 0,0 0,0 0,-1 1,0-1,0 1,0 0,-1-1,0 1,0 0,-1 0,0-1,-1 8,-3-3,0 0,-1 0,0 0,-1 0,0-1,-1 0,0-1,-1 1,0-1,0-1,-1 1,0-1,-1-1,1 0,-1 0,-1-1,-5 2,-9 7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5:04.3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234 159,'-3'-6,"-1"1,1 1,-1-1,0 0,-1 1,1 0,-1 0,0 0,0 1,0-1,0 1,-1 1,1-1,-1 1,0-1,1 2,-1-1,0 1,0 0,0 0,0 0,-1 1,1 0,0 0,0 1,0-1,0 2,0-1,0 0,0 1,0 1,0 1,1 1,0-1,0 1,1 0,-1 1,1-1,1 1,-1 0,1 0,0 0,0 0,0 1,1-1,0 1,0 0,1-1,0 1,0 0,1 0,0 0,0 0,0 0,1-1,0 1,0-2,-1 0,1 0,1 0,-1-1,1 1,0 0,0-1,0 0,0 1,1-1,0 0,-1 0,2 0,-1-1,0 1,1-1,0 0,-1 0,1 0,0 0,1-1,-1 1,0-1,1 0,-1-1,1 1,0-1,0 0,-1 0,1 0,0-1,0 1,4-1,1-2,0 1,-1-1,1-1,0 1,-1-2,0 1,0-1,0-1,0 0,-1 0,0 0,0-1,0 0,-1-1,0 0,0 0,0-1,-1 1,0-1,-1-1,0 1,0-1,-1 0,0 0,2-8,-7-10,0 26,1 1,0-1,0 1,0 0,0-1,-1 1,1 0,0-1,0 1,-1 0,1-1,0 1,0 0,-1 0,1-1,0 1,-1 0,1 0,0 0,-1-1,1 1,-1 0,1 0,0 0,-1 0,1 0,0 0,-1 0,1 0,-1 0,1 0,0 0,-1 0,1 0,-1 0,1 0,0 0,-1 0,1 0,-1 1,1-1,0 0,-1 0,1 0,0 1,0-1,-1 0,1 1,0-1,-1 0,1 0,0 1,0-1,0 0,-1 1,1-1,0 1,0-1,0 0,0 1,0-1,-3 6,0 0,0-1,1 1,0 0,0 0,1 0,-1 0,1 1,1-1,-1 0,1 0,0 1,0-1,1 0,0 0,0 1,1-1,-1 0,1 0,1 0,-1-1,3 5,-3-5,1-1,-1 0,1 1,0-1,0 0,0-1,0 1,1-1,0 1,-1-1,1 0,1 0,-1 0,0-1,0 0,1 0,0 0,-1 0,1-1,0 1,0-1,0 0,0-1,0 1,-1-1,1 0,0 0,0-1,0 0,0 0,0 0,0 0,0 0,-1-1,1 0,-1 0,2-1,1-3,-1 0,1 0,-1 0,-1-1,1 0,-1 0,0 0,-1 0,0-1,0 0,0 0,-1 0,0-1,-1 1,0-1,0-2,12-142,-14 136,10-44,-8 60,0 0,0 0,1 0,-1 0,0 1,1-1,-1 1,0 0,1 0,-1 0,1 0,-1 0,0 0,1 0,-1 1,0 0,1-1,-1 1,0 0,0 0,1 0,-1 0,0 0,0 1,0-1,-1 1,1-1,0 1,0 0,0 1,3 0,134 100,-135-98,0-1,0 1,-1 0,1 0,-1 0,0 0,0 1,-1-1,0 1,0 0,0 0,-1 0,0 0,0 0,0 0,-1 0,0 0,0 0,0 0,-1 0,0 0,0 0,0 0,-3 5,-56 160,60-170,-1 0,0 0,0 0,0 0,1 0,-1 0,1 1,-1-1,1 0,-1 0,1 0,0 1,-1-1,1 0,0 0,0 1,0-1,0 0,0 0,0 1,0-1,1 0,-1 0,0 1,1-1,-1 0,1 0,-1 0,1 1,-1-1,1 0,0 0,0 0,-1 0,1 0,0-1,0 1,0 0,0 0,0 0,0-1,0 1,1-1,-1 1,0-1,0 1,0-1,1 1,14-2,1 0,-1 0,0-2,1 0,-1 0,-1-2,1 0,2-2,-2 2,313-106,-276 95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5:05.2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256 138,'-19'-18,"9"9,0 0,-1 0,0 1,0 0,-1 1,1 1,-4-2,11 8,1 0,0 0,-1 0,1 1,0-1,-1 1,1 0,0 0,0 0,0 0,0 0,0 1,0 0,0-1,0 1,0 0,1 0,-1 1,1-1,0 0,0 1,-1-1,2 1,-1 0,0 0,0 0,1 0,0 0,-1 0,1 2,-9 13,1 0,0 1,2 0,0 0,1 1,1 0,1 0,1 0,-1 20,4-37,-1 0,1 0,0 1,0-1,0 0,0 1,1-1,-1 0,1 1,0-1,0 0,0 0,0 0,0 0,1 0,0 0,-1 0,1 0,0-1,0 1,1-1,-1 1,0-1,1 0,0 0,-1 0,1 0,0-1,0 1,0-1,0 1,0-1,1 0,5-2,0 0,-1 0,1-1,0 0,0 0,-1-1,1-1,-1 1,0-1,0-1,0 1,-1-1,0-1,0 1,0-1,0 0,-1-1,0 0,0 0,-1 0,0-1,2-2,0 0,-1 0,-1 0,1-1,-2 0,0 0,0 0,-1 0,0-1,-1 0,0 0,-4 2,-4 23,5-4,-1 0,1 0,0 0,1 0,0 0,1-1,0 1,0 0,1 0,0 0,2 6,-3-11,1 0,-1-1,1 1,0 0,0-1,0 0,1 1,-1-1,1 0,-1 0,1 0,0-1,0 1,0-1,1 1,-1-1,1 0,-1 0,1-1,0 1,-1-1,1 0,0 0,0 0,0 0,0-1,2 1,-2-1,-1-1,1 1,-1-1,1 1,-1-1,0 0,1-1,-1 1,0 0,0-1,0 0,0 0,0 0,0 0,0 0,-1 0,1-1,-1 0,0 1,1-1,-1 0,-1 0,1 0,0 0,-1 0,1 0,-1-2,24-93,-36-67,11 164,0 0,0 0,0 0,0 0,0 0,0 0,0 0,0 0,0 0,1 0,-1 0,0 0,1 0,-1 1,1-1,-1 0,1 0,-1 0,1 1,0-1,-1 0,1 0,0 1,-1-1,1 1,0-1,0 1,0-1,0 1,-1-1,1 1,0 0,0-1,0 1,0 0,0 0,0 0,0 0,0 0,0 0,0 0,45 4,-39-2,-7-2,5-1,0 1,1 1,-1-1,0 1,1 0,-1 0,0 1,0-1,0 1,0 0,0 1,-1-1,1 1,-1 0,1 0,-1 0,0 1,0 0,-1-1,1 1,-1 0,1 1,-1-1,-1 1,1-1,-1 1,2 2,-1 17,0-1,-1 1,-1 0,-1 0,-3 17,0 7,4 66,-1-112,1-1,-1 1,1 0,-1 0,1 0,0-1,0 1,-1-1,1 1,0 0,1-1,-1 0,0 1,0-1,1 0,-1 1,0-1,1 0,-1 0,1 0,0 0,-1-1,1 1,0 0,-1-1,1 1,0-1,0 1,0-1,0 0,-1 0,1 0,0 0,0 0,0 0,0 0,-1-1,1 1,0-1,0 1,-1-1,1 0,75-33,-57 25,0-2,0-1,-1 0,-1-1,0-1,-1-1,0 0,-1-2,-1 1,-1-2,0 0,-1-1,0-2,-3 0,-1 0,-1 0,-1-1,-1 0,0 0,-2-1,0-6,-4 27,0 1,-1-1,1 1,-1-1,1 1,-1-1,1 1,-1-1,0 1,1 0,-1-1,0 1,0 0,0 0,0 0,0-1,0 1,-1 0,1 0,0 1,0-1,-1 0,1 0,0 1,-1-1,1 1,-1-1,1 1,-1-1,1 1,-1 0,0 0,1 0,-1 0,1 0,-1 0,1 0,-1 0,1 1,-1-1,1 1,-1-1,1 1,-1-1,1 1,0 0,-1 0,1 0,0 0,0 0,0 0,-1 0,1 0,0 0,1 0,-1 1,-1 0,-5 4,1 1,-1 0,1 0,0 0,1 1,0 0,0 0,1 1,0-1,0 1,1 0,0 0,1 0,-1 0,2 1,0-1,0 0,0 1,1-1,1 1,-1-1,2 1,-1-1,1 0,1 0,0 0,0 0,0 0,1 0,1-1,0 0,0 0,0 0,1-1,0 1,3 2,5 2,0 1,0-2,1 0,1 0,0-2,0 0,1-1,0 0,1-2,-1 0,1-1,1 0,3-1,12 1,0-1,0-1,1-2,-1-1,1-2,23-5,29-12,-16-3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9:14.6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0 450,'154'-252,"-154"251,9-15,0-1,-2 0,0 0,0 0,-2-1,0 0,-1 0,0-11,-4 28,1 0,-1 0,0 0,0 0,0 0,0 0,0 0,0 0,0 0,0 0,0 0,-1 0,1 0,0 0,-1 0,1 0,0 1,-1-1,1 0,-1 0,0 0,1 0,-1 1,0-1,1 0,-1 1,0-1,0 0,1 1,-1-1,0 1,0-1,0 1,0 0,0-1,0 1,0 0,0 0,0 0,0-1,0 1,-38 20,27-8,1 1,0 0,2 0,-1 1,2 1,0 0,0 0,1 0,1 1,1 0,0 0,2 1,-1-1,2 1,0 0,1-1,1 1,0 0,1 0,1 0,1-1,0 1,1-1,6 14,23 50,-22-59,-2 0,-1 1,0 0,-2 0,0 1,-1 8,-4-25,-2-5,1 0,-1-1,1 1,0 0,-1-1,1 1,0 0,0 0,0-1,-1 1,1 0,0 0,0 0,0-1,0 1,0 0,0 0,1 0,-1-1,0 1,0 0,0 0,1-1,-1 1,0 0,1-1,-1 1,1 0,-1-1,1 1,-1 0,1-1,-1 1,1-1,0 1,-1-1,1 1,0-1,-1 0,1 1,0-1,-1 0,1 1,0-1,0 0,0 0,-1 0,1 0,0 0,0 0,0 0,0 0,53-63,-48 53,0 2,0-1,1 1,0 0,0 0,1 1,0 0,0 0,1 1,0 0,0 0,1 1,-1 0,7-1,-13 6,1 1,-1-1,1 1,-1 0,1 0,-1 0,0 0,1 1,-1 0,0-1,0 1,0 0,0 0,0 1,-1-1,1 1,-1-1,1 1,-1 0,0 0,0 0,0 0,-1 0,1 0,-1 0,0 1,1-1,-2 1,1-1,0 1,0 0,8 17,-7-15,1-1,0 1,0-1,0 0,1 1,0-2,0 1,0 0,0-1,1 0,0 0,0 0,0 0,0-1,0 0,1 0,0-1,-1 1,1-1,0 0,0-1,0 1,0-1,6 0,16-1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25.86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0,'7'0,"4"0,3 0,1 0,1 0,1 0,1 0,2 3,1 0,5 2,4 0,5-1,-5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26.25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45,'4'0,"4"0,8 0,7 0,10 0,7-2,9-4,12-2,9-3,9 2,-10 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26.62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1,'9'2,"10"1,9 0,5 0,10-2,6 1,6-2,7 0,8 0,2 0,-11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26.9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37,'4'0,"7"0,3 0,6 0,7 0,7 0,8 0,7 0,10-3,10-2,7-3,5-2,-12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27.28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9,'4'0,"4"0,6 0,4 0,6 0,8 0,6 0,7 0,8 0,6-3,4 0,-8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28.67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9,'2'0,"3"0,8 0,8 0,12 0,14 0,15 0,12-2,9-1,-11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29.02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7,'18'2,"15"2,14-1,12-3,11-2,11-2,7-1,-11 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29.4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21,'20'0,"16"0,14 0,11 0,9-3,7 0,1-2,-2 0,-12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29.8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39,'16'2,"12"1,8 0,7-3,8-4,4-3,4 0,6-2,2 1,3 1,-12 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30.1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0,'20'3,"19"0,13 0,12-1,9 0,3-1,-12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9:14.8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1,'-3'2,"3"1,2 0,2-1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31.36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14,'16'-2,"12"-1,8 0,5 1,2 0,0 1,-6 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31.76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1,'14'0,"11"0,10 0,5 0,-1 0,-7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32.9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1,'18'7,"18"4,18 1,16-2,12-3,6-5,-6-7,-16-2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40.08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62,'1'-1,"-1"0,1 0,0 0,0 1,0-1,0 0,0 1,0-1,0 1,0-1,0 1,1 0,-1-1,0 1,0 0,0 0,0 0,1-1,-1 1,0 1,0-1,0 0,1 0,-1 0,0 1,0-1,0 0,0 1,0-1,1 1,2 0,172 17,-64-5,119-4,-37 4,72-6,-165-9,523 2,-363-13,342 13,-321-15,13-5,-115 14,-45-7,78 8,-22-4,-82-4,11 5,40 2,-101 7,-97-6,14 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42.6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148 1,'-20'225,"17"-122,5 0,4 0,15 73,-5-55,-5 0,-6 0,-6 60,-5-99,4 0,3-1,4 1,9 41,-1-52,-4 0,-2 1,-3 14,-3 51,14 85,-5-50,17 8,-28-146,0-18,1 0,0 0,2 1,-1-1,2 0,0 0,4 11,6 34,-9-63,-1-6</inkml:trace>
  <inkml:trace contextRef="#ctx0" brushRef="#br0" timeOffset="421.01">42 2621,'-1'0,"0"-1,0 1,1 0,-1 0,0 0,0 0,1 0,-1 0,0 0,0 0,0 0,1 0,-1 0,0 0,0 1,1-1,-1 0,0 1,1-1,-1 0,0 1,1-1,-1 1,0-1,1 1,-1-1,1 1,-1-1,1 1,-1 0,1-1,0 1,-1 0,1-1,0 1,-1 0,1-1,0 1,0 0,0 0,0-1,-1 1,1 0,0 0,0-1,1 1,-1 0,0 0,0 0,0-1,0 1,1 0,-1-1,0 1,1 0,-1-1,0 1,1 0,-1-1,1 1,-1 0,1-1,-1 1,1-1,0 1,-1-1,1 0,0 1,0-1,132 150,23 29,-144-146,-29-48,-14-32,15 20</inkml:trace>
  <inkml:trace contextRef="#ctx0" brushRef="#br0" timeOffset="884.545">95 2608,'-73'-39,"100"33,276-1,-299 6,-1 0,1 1,0 0,0-1,-1 1,1 0,0 1,0-1,-1 1,1 0,0-1,-1 2,1-1,-1 0,1 1,-1-1,0 1,0 0,1 0,-1 1,-1-1,1 0,0 1,-1 0,1 0,-1 0,0 0,0 0,0 0,0 0,0 1,-1-1,1 1,-1-1,0 2,-1 8,0-1,-1 1,0-1,-1 1,-1-1,0 0,0 0,-1 0,-4 7,-1 8,-4 8,1 0,2 0,2 1,1 0,2 0,2 1,0 33,14-20,-5-34</inkml:trace>
  <inkml:trace contextRef="#ctx0" brushRef="#br0" timeOffset="2868.144">121 95,'4'-5,"-4"5,0-1,0 1,0 0,0-1,0 1,0 0,0-1,0 1,0 0,1-1,-1 1,0 0,0-1,0 1,0 0,1-1,-1 1,0 0,0 0,1-1,-1 1,0 0,0 0,1 0,-1-1,0 1,1 0,-1 0,0 0,1 0,-1 0,0 0,1-1,-1 1,0 0,1 0,-1 0,1 0,-1 0,0 0,1 1,-1-1,0 0,1 0,-1 0,0 0,1 0,-1 0,0 1,1-1,-1 0,0 0,0 0,1 1,-1-1,0 0,0 0,1 1,-1-1,0 0,0 1,0-1,1 0,-1 1,0-1,0 0,0 1,0-1,2 10,-1 1,0-1,0 1,-1-1,0 0,-1 1,-1-1,1 0,-2 1,1-1,-2 3,-124 350,124-336,4-27,0 1,0-1,1 0,-1 1,0-1,0 1,0-1,1 0,-1 1,0-1,1 0,-1 1,0-1,1 0,-1 0,0 1,1-1,-1 0,1 0,-1 0,0 1,1-1,-1 0,1 0,-1 0,1 0,-1 0,0 0,1 0,-1 0,1 0,-1 0,1 0,-1 0,1 0,-1 0,0 0,1-1,-1 1,1 0,-1 0,0 0,1-1,-1 1,1 0,-1-1,0 1,0 0,1-1,-1 1,0 0,1-1,11-4,0 1,0 0,0 1,1 1,0 0,-1 0,1 1,0 1,0 0,-1 1,7 1,21-1,93 0,-137-3,0 1,0-1,0 0,0 0,0-1,1 1,-1-1,1 0,-1 0,1 0,0 0,0 0,1-1,-2-2,-6-8,1-1,1 0,1-1,0 0,1 0,1-1,-3-11,-2-6,-66-189,71 256,0 123,0-176,4-174,-2 189,-1 17,-13 73,4 1,1 37,9-26,17-109,43-182,-52 175,9-48,-14 67,-1 0,1 0,0 0,0 0,0-1,-1 1,1 0,0 0,0 0,0 0,-1 0,1 0,0 0,0-1,0 1,0 0,-1 0,1 0,0 0,0-1,0 1,0 0,0 0,0 0,-1-1,1 1,0 0,0 0,0 0,0-1,0 1,0 0,0 0,0-1,0 1,0 0,0 0,0 0,0-1,-12 24,10-21,-18 39,2 1,1 1,2 1,0 9,9-8,5-44,1 0,0-1,0 1,0 0,0 0,0 0,0-1,0 1,0 0,0 0,0-1,0 1,1 0,-1 0,0 0,0-1,1 1,-1 0,1-1,-1 1,0 0,1-1,-1 1,1-1,0 1,-1 0,1-1,-1 0,1 1,0-1,-1 1,1-1,0 0,0 1,-1-1,1 0,0 0,0 1,0-1,-1 0,1 0,0 0,0 0,0 0,-1 0,1 0,0-1,0 1,-1 0,2 0,5-5,0 1,-1-1,1 0,-1 0,0-1,0 0,-1 0,1 0,-1-1,-1 0,1 0,-1 0,-1 0,1-1,-1 1,0-1,-1 0,1-4,8-60,-11 71,0 1,-1 0,1 0,0 0,-1 0,1-1,0 1,-1 0,1 0,0 0,-1 0,1 0,0 0,-1 0,1 0,-1 0,1 0,0 0,-1 0,1 0,0 0,-1 0,1 1,0-1,-1 0,1 0,0 0,-1 0,1 1,0-1,0 0,-1 0,1 1,0-1,0 0,-1 0,1 1,0-1,0 0,0 1,-1-1,1 0,0 1,0-1,0 0,0 1,0-1,0 0,0 1,0-1,0 1,0-1,0 1,-4 8,1 1,0-1,0 1,1 0,0 0,1 0,0 0,0 0,1 0,1 1,0-1,1 3,4 24</inkml:trace>
  <inkml:trace contextRef="#ctx0" brushRef="#br0" timeOffset="4334.11">536 1177,'-26'-178,"38"420,-11 52,-1-289,9 53,-9-56,1-1,0 1,0-1,0 1,0-1,0 0,0 1,0-1,0 0,1 0,-1 0,1 1,-1-2,0 1,1 0,0 0,-1 0,1-1,-1 1,1-1,0 1,0-1,-1 1,1-1,0 0,0 0,-1 0,1 0,0 0,0-1,1 1,141-32,-117 27,1 1,0 2,1 0,-1 2,0 1,0 2,6 1,-6-2,-17-3</inkml:trace>
  <inkml:trace contextRef="#ctx0" brushRef="#br0" timeOffset="4777.775">1137 1364,'-5'3,"1"1,-1 0,1 1,0-1,0 1,1 0,0-1,-1 2,1-1,1 0,-1 1,1-1,0 1,0-1,1 1,0 0,0 0,0 0,1 0,-1 0,1 0,1 0,-1 0,1-1,0 1,1 0,-1 0,1 0,0-1,1 1,-1-1,1 0,2 3,2-2,0-1,1 0,0 0,0 0,0-1,1-1,-1 1,1-2,0 1,0-1,0 0,0-1,0 0,0 0,0-1,0 0,1-1,-1 0,0 0,0-1,0 0,1-1,-6 1,1 0,-1-1,0 1,0-1,0 0,0 0,0 0,0 0,-1-1,0 1,1-1,-1 0,-1 0,1 0,-1-1,1 1,-1-1,0 1,-1-1,1 1,-1-1,0 0,0 0,-1 0,1 0,-1-1,1-7,-1-1,0 0,-1 1,-1-1,0 0,-1 1,0 0,-6-13,5 13,0 1,-2 0,1 0,-2 0,1 0,-2 1,1 0,-2 1,1 0,-1 0,-1 1,0 0,0 0,-5-2,12 9,-1 1,1-1,0 1,-1 0,1 0,-1 0,1 1,-1-1,0 1,1 0,-1 0,0 0,1 0,-1 1,1-1,-1 1,1 0,-1 0,1 0,-1 1,1-1,0 1,0 0,0 0,0 0,0 0,0 0,0 1,1-1,-1 1,1 0,0 0,-1 1,-4 5,0 1,0 1,1 0,1-1,0 2,0-1,1 0,1 1,-1 5,2-10,0 0,1 0,0-1,1 1,-1 0,1 0,1 0,-1 0,1 0,0-1,1 1,0 0,0-1,0 1,1-1,-1 0,3 3,10 10</inkml:trace>
  <inkml:trace contextRef="#ctx0" brushRef="#br0" timeOffset="5414.839">1458 1204,'-16'24,"12"-1,0 0,2 0,1 1,1-1,1 1,0-1,2 0,1 0,1 0,7 20,-10-35,0 0,0 0,1 0,0 0,0-1,1 0,0 1,1-1,-1 0,1-1,0 1,1-1,0 0,0-1,0 1,0-1,7 4,-12-9,1 1,0-1,-1 0,1 0,-1 0,1 1,0-2,-1 1,1 0,-1 0,1 0,-1-1,1 1,0-1,-1 1,1-1,-1 1,0-1,1 0,-1 0,0 0,1 0,-1 0,0 0,0 0,0 0,0 0,0-1,0 1,0 0,0-1,0 1,-1-1,1 1,-1-1,1 0,14-59,4-118,-9 153,-10 25,1 1,-1-1,0 1,0 0,0-1,0 1,0 0,1-1,-1 1,0 0,0-1,1 1,-1 0,0 0,0-1,1 1,-1 0,0 0,1-1,-1 1,0 0,1 0,-1 0,1 0,-1 0,0-1,1 1,-1 0,0 0,1 0,-1 0,1 0,-1 0,0 0,1 0,-1 0,1 1,-1-1,0 0,1 0,-1 0,0 0,1 1,-1-1,0 0,1 0,-1 0,0 1,1-1,-1 0,0 1,0-1,0 0,1 0,-1 1,0-1,0 1,0-1,1 0,-1 1,0-1,0 0,0 1,0-1,24 98,-16-52,-5-32,1 0,0 0,1 0,1-1,0 0,0 0,1 0,7 7,-11-15,0-1,0 0,1 0,0-1,0 1,0-1,0 1,1-1,-1 0,1-1,-1 1,1-1,0 0,0 0,0-1,0 1,1-1,-1 0,0-1,0 1,1-1,-1 0,0 0,1-1,-1 0,1 0,0-1,0 1,0-2,0 1,-1 0,1-1,-1 0,0-1,0 1,0-1,0 0,-1 0,1 0,-1-1,0 0,0 1,-1-1,0-1,0 1,0 0,0-1,-1 0,0 1,1-3,4-14,-1-1,-1 1,-1-1,-1 0,-1-20,0-144,-3 184,1-1,0 1,0-1,0 1,0-1,1 1,-1-1,1 1,0-1,0 1,0 0,0 0,1-1,-1 1,1 0,0 0,0 0,0 1,0-1,1 0,-1 1,1 0,-1-1,11-4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7:02.51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31 508,'-4'5,"1"0,-1 0,1 0,1 0,-1 1,1-1,0 1,0-1,0 1,1 0,0 0,0-1,1 1,0 0,-1 0,2 0,-1 0,1 0,0 0,0 0,1-1,0 1,0 0,0-1,0 1,1-1,0 0,0 0,1 0,-1 0,1-1,0 1,0-1,4 2,1 0,1 0,0-1,1-1,-1 1,1-2,0 1,0-2,0 1,0-2,1 1,-1-2,0 1,1-2,-1 1,0-1,1-1,-1 0,0-1,0 0,2-2,-7 3,0-1,0 0,0-1,-1 0,1 0,-1 0,0 0,0-1,-1 0,1 0,-1 0,0 0,0-1,-1 1,0-1,0 0,0 0,-1-1,1 1,-1 0,-1-1,0 1,0-1,1-6,-2-2,0 1,0 0,-1-1,-1 1,-1 0,0 0,0 0,-2 1,1-1,-2 1,-1-3,1 4,0 1,-1 0,0 0,-1 1,0 0,-1 0,0 1,-2-2,8 8,0 0,-1 1,1-1,0 1,-1 0,0 0,1 0,-1 0,0 1,0 0,0-1,0 2,0-1,0 0,-1 1,1-1,0 1,0 1,0-1,0 0,0 1,-1 0,1 0,0 0,0 0,1 1,-1 0,-4 2,1 1,1 0,-1 0,1 1,-1-1,2 1,-1 1,1-1,0 1,0 0,0 0,1 1,1-1,-1 1,-1 7,-27 125,29-100</inkml:trace>
  <inkml:trace contextRef="#ctx0" brushRef="#br0" timeOffset="271.277">565 655,'-2'13,"-3"12,-3 8,0 8,-1 4,1 0,-1 0,2-1,0-1,-2-3,1-4,0-6,0-8</inkml:trace>
  <inkml:trace contextRef="#ctx0" brushRef="#br0" timeOffset="818.795">793 281,'-4'0,"0"0,0 0,0 1,0-1,0 1,0 0,0 0,1 1,-1-1,1 1,-1 0,1 0,-1 0,1 0,0 0,0 1,0 0,0-1,0 1,1 0,-1 0,1 1,0-1,0 0,0 1,0-1,1 1,-1 0,1 0,0-1,0 1,1 0,-1 0,1 0,-1 0,1 0,1 0,-1 0,0 0,1 0,0-1,0 3,7 6,0-1,1 0,1 0,-1-1,1 0,1-1,0 0,0 0,1-1,6 3,0 1,17 12,-10-8,0 1,-1 1,-1 1,-1 1,-1 1,1 3,-19-22,-1 0,-1 0,1 0,0 0,0 0,-1 1,1-1,-1 0,0 1,1-1,-1 1,-1-1,1 1,0 0,0 0,-1-1,0 1,1 0,-1 0,0-1,-1 1,1 0,0 0,-1-1,1 1,-1 0,0-1,0 1,0-1,0 1,0-1,-1 1,1-1,-1 0,0 0,0 1,-7 2,0 0,0-1,0 0,0-1,-1 0,1 0,-1-1,0 0,1-1,-1 0,0 0,0-1,-7-1,13 1,0 1,0-1,0 0,-1 0,1-1,0 1,0-1,0 0,0 0,0 0,0-1,0 1,1-1,-1 0,0 0,1 0,-1-1,1 1,0-1,0 0,0 0,0 0,0 0,1 0,-1 0,1-1,0 0,0 1,0-1,1 0,-1 0,1 0,0 0,0 0,0 0,1 0,0 0,-1 0,1 0,1-1,-1 1,0 0,1-1,6-13,0-1,1 1,1 1,1 0,0 0,1 1,9-11,19-29,-24 34,-1-1,-1 0,-1-1,-1-1,-1 0,-1 0,-2-1,0 0,-2-1,0-4,-5 29,1 0,-1 0,1-1,-1 1,0 0,0-1,0 1,0 0,-1-1,1 1,-1 0,1 0,-1-1,0 1,0 0,0 0,0 0,0 0,0 0,0 0,-1 0,1 1,-1-1,1 0,-1 1,0-1,0 1,0-1,0 1,0 0,0 0,0 0,0 0,0 0,0 1,-1-1,0 0,-7 2,1 0,0 0,-1 1,1 1,0-1,0 1,0 1,1 0,-1 0,1 0,0 1,0 0,1 1,-1 0,1 0,1 1,-1 0,1 0,0 0,0 1,1-1,-3 8,3-8,1-1,-1 1,2 0,-1 0,1 0,0 0,1 1,-1-1,1 1,1-1,0 1,0 0,0 0,1 0,0 0,1-1,-1 1,2 0,-1 0,1-1,0 1,1-1,-1 1,2-1,-1 0,1 0,1 2,20 19</inkml:trace>
  <inkml:trace contextRef="#ctx0" brushRef="#br0" timeOffset="1174.248">1314 214,'2'27,"2"-1,0 0,2 0,0 0,2-1,6 14,-12-36,22 65,3-1,3-2,28 44,-52-97,1-1,1 1,-1-2,2 1,0-1,0 0,0-1,3 1,-11-9,0 0,0 0,0-1,0 1,0-1,0 1,0-1,1 1,-1-1,0 0,0 1,0-1,1 0,-1 0,0 0,0 0,0 0,1 0,-1 0,0 0,0-1,0 1,1 0,-1-1,0 1,0-1,0 1,0-1,0 0,0 1,0-1,0 0,0 0,0 1,0-1,-1 0,1 0,0 0,-1 0,1-1,22-48,-23 49,44-206,-35 146,21-105,33-102,-46 214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6:50.03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1 292,'18'54,"-17"-49,17 73,4-1,3-1,3-1,3-2,4-1,17 25,-47-88,0-1,1 0,0 0,0 0,0 0,1-1,0 0,1-1,-1 0,1 0,1 0,-1-1,1 0,0-1,1 1,-6-6,-1 1,1-1,0 0,-1 0,1 0,-1-1,0 1,1-1,-1 1,0-1,0 0,0-1,0 1,0 0,-1-1,1 0,-1 1,1-1,-1 0,0 0,0 0,0-1,-1 1,1 0,-1-1,0 1,0-1,0 1,0-1,-1 0,1 1,19-62,-4-1,-2-1,4-50,-13 82,21-153,-2-132,-26 251,-3 84,5 15,1 2</inkml:trace>
  <inkml:trace contextRef="#ctx0" brushRef="#br0" timeOffset="1509.062">763 654,'0'403,"0"-401,0 1,0 0,1 0,-1 0,-1 0,1 0,0 0,-1 0,1 0,-1 0,0-1,0 1,0 0,0 0,-1-1,1 1,-1-1,1 1,-1-1,0 1,-7 3</inkml:trace>
  <inkml:trace contextRef="#ctx0" brushRef="#br0" timeOffset="1939.518">669 1161,'0'2,"2"2,3-1,4-1,1 0,5-1,3-1,4-2,2-1,2 0,-1-2,-3 0,-2 1,-6 3,-4 0,-6 0,-5 0</inkml:trace>
  <inkml:trace contextRef="#ctx0" brushRef="#br0" timeOffset="2720.433">722 680,'-7'0,"1"0,5 0,7 0,10-2,9-1,5 0,3 1,2 0,-4 1,-4 0,-5 1,-8 0,-9 0,-7 0,-4 3,-1 0</inkml:trace>
  <inkml:trace contextRef="#ctx0" brushRef="#br0" timeOffset="6335.56">1244 680,'-13'-5,"13"5,-1-1,1 1,0 0,0 0,0-1,-1 1,1 0,0 0,0 0,-1 0,1-1,0 1,-1 0,1 0,0 0,-1 0,1 0,0 0,0 0,-1 0,1 0,0 0,-1 0,1 0,0 0,-1 0,1 0,0 0,-1 0,1 0,0 0,-1 0,1 0,0 1,0-1,-1 0,1 0,0 0,0 0,-1 1,1-1,0 0,0 0,0 1,-1-1,1 0,0 0,0 1,0-1,0 0,0 1,-1-1,1 0,0 1,0-1,0 0,0 1,0-1,0 0,0 1,0-1,0 0,0 0,0 1,0-1,1 0,-1 1,0-1,-19 223,10 76,9-297,-1-1,1 1,0-1,-1 1,1-1,0 1,0 0,0-1,0 1,1-1,-1 1,0-1,1 1,-1-1,1 1,-1-1,1 1,0-1,-1 0,1 1,0-1,0 0,0 0,0 1,0-1,1 0,-1 0,0 0,0 0,1-1,-1 1,0 0,1 0,-1-1,1 1,-1-1,1 1,-1-1,1 0,-1 0,1 0,0 1,-1-1,1-1,-1 1,1 0,110-13,1 5,67 5,-119 12,-71-5,-4-2</inkml:trace>
  <inkml:trace contextRef="#ctx0" brushRef="#br0" timeOffset="11271.994">1952 813,'8'11,"0"1,0 0,-1 0,-1 1,0-1,-1 1,0 1,-1-1,-1 1,1 4,54 285,-44-277,-14-26,0 1,0-1,1 0,-1 1,0-1,1 0,-1 0,1 1,-1-1,0 0,1 0,-1 0,1 1,-1-1,0 0,1 0,-1 0,1 0,-1 0,1 0,-1 0,1 0,-1 0,0 0,1 0,-1 0,1-1,-1 1,1 0,-1 0,0 0,1 0,-1-1,0 1,1 0,-1-1,1 1,-1 0,0 0,0-1,1 1,-1 0,0-1,0 1,1-1,-1 1,0 0,0-1,0 1,0-1,1 1,-1-1,0 1,0 0,0-1,0 1,0-1,0 1,0-1,-1 1,13-124,-11 106,25-182,-26 200,0 0,0 0,1 0,-1 1,0-1,0 0,1 0,-1 0,0 0,0 0,1 0,-1 0,0 0,0 0,1 0,-1 0,0 0,0 0,1 0,-1 0,0 0,0 0,1 0,-1 0,0 0,0-1,1 1,-1 0,0 0,0 0,0 0,1 0,-1-1,0 1,0 0,0 0,0 0,1-1,-1 1,0 0,0 0,0-1,0 1,0 0,0 0,0-1,0 1,0 0,0 0,0-1,0 1,0 0,0-1,6 25,0 21,-5-30,0 1,2-1,-1 0,2 0,0 0,1 0,0-1,1 0,1 0,0 0,1-1,1 1,-9-13,1 1,0-1,0 0,0 0,0 0,1 0,-1 0,0 0,0 0,0 0,1 0,-1 0,1-1,-1 1,0-1,1 1,-1-1,1 1,-1-1,1 0,0 0,-1 0,1 0,-1 0,1 0,-1 0,1 0,-1-1,1 1,-1 0,1-1,-1 1,1-1,-1 0,0 0,1 1,-1-1,0 0,0 0,1 0,-1 0,0 0,0-1,0 1,0 0,34-64,-19 9,-3-2,-2 1,2-42,-8 61,-17 246,11-199,1 0,-1 0,2 1,-1-1,1 0,1 0,0 0,0 0,0 0,1 0,1 0,-1-1,2 1,-1-1,1 0,0-1,0 1,1-1,0 0,1 0,0-1,0 0,0 0,0 0,8 3,-3-4,1 0,-1-1,1-1,-1 0,1-1,0 0,0-1,0 0,0-1,0-1,0 0,0 0,0-2,-1 1,1-2,2-1,-6 2,1 0,-1-1,0 0,-1-1,1 0,-1 0,0-1,0 0,0 0,-1-1,0 0,0 0,-1-1,0 0,0 0,-1 0,0-1,0 0,-1 0,0 0,0-4,-2 9,-1 1,1-1,-1 0,0 0,0 1,-1-1,1 0,-1 0,0 0,0 0,0 0,0 0,-1 0,0 0,0 0,0 1,0-1,0 0,-1 0,0 1,1-1,-1 1,-1 0,1-1,0 1,-1 0,0 0,1 1,-1-1,0 0,-1 1,1 0,0 0,-1 0,0 0,-2 0,-1 1,1 1,-1-1,1 1,-1 0,1 0,-1 1,1 0,0 0,-1 1,1 0,0 0,0 0,0 1,0-1,0 2,0-1,1 0,0 1,-1 0,0 2,-4 2,1 1,0 0,1 0,0 1,0 0,1 1,0-1,1 1,0 1,-2 7,6-16,1 0,0 0,0 0,0 0,0 0,0 0,0 0,1 0,-1 1,1-1,0 0,0 0,0 0,1 1,-1-1,1 0,0 0,0 0,0 0,0 0,0 0,1 0,-1 0,1 0,0 0,0-1,0 1,0-1,0 0,0 1,1-1,-1 0,1 0,0-1,-1 1,1 0,0-1,0 0,1 1,2 0,0-1,0 1,0-1,0 0,0-1,0 1,1-1,-1 0,0-1,0 0,0 0,1 0,-1-1,-1 1,1-1,0-1,0 1,-1-1,1 0,-1-1,0 1,0-1,0 0,-1 0,1 0,-1-1,0 0,0 0,0 0,-1 0,0 0,0-1,0 1,-1-1,0 0,0 0,0 0,0-3,1-10,0-1,-1 1,-1-1,-1 0,0 0,-2 0,-3-13,-6 8,11 25,-1-1,1 1,0 0,-1 0,1 0,-1 0,1 0,-1 0,1 0,-1 0,1 0,-1 1,1-1,0 0,-1 0,1 0,-1 0,1 1,0-1,-1 0,1 0,-1 1,1-1,0 0,-1 1,1-1,0 0,0 1,-1-1,1 0,0 1,0-1,0 1,-1-1,1 0,0 1,0-1,0 1,0-1,0 1,0-1,0 1,0-1,0 0,0 1,0-1,0 1,0-1,0 1,0-1,0 0,1 1,-1-1,0 1,-2 11,0-1,1 1,0 0,0 0,2 0,-1 0,1 0,1-1,0 1,1 0,0-1,1 1,0-1,1 0,0-1,1 1,0-1,1 0,0 0,0-1,1 0,0 0,1-1,0 0,0-1,0 0,1 0,0-1,1 0,-1 0,9 2,14 0,-5-4</inkml:trace>
  <inkml:trace contextRef="#ctx0" brushRef="#br0" timeOffset="11551.301">3102 934,'-7'13,"3"10,6 7,9 6,11 3,9 0,5-3,3-2,-1-3,-4-4,-6-4,-6-7,-5-5</inkml:trace>
  <inkml:trace contextRef="#ctx0" brushRef="#br0" timeOffset="11807.265">3316 934,'-16'18,"-10"15,-5 11,-1 8,2 3,3 0,7-3,7-6,6-8,3-11</inkml:trace>
  <inkml:trace contextRef="#ctx0" brushRef="#br0" timeOffset="11989.808">3583 639,'16'-4,"14"-2,14-2,10-2,6 1,-1-1,-4 2,-9 2,-12 2</inkml:trace>
  <inkml:trace contextRef="#ctx0" brushRef="#br0" timeOffset="12167.617">3677 907,'20'9,"21"-1,15-5,11-7,5-8,1-3,-14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7:07.58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3917,'228'12,"74"17,41-21,-57 7,159-26,-3-1,-83-3,261-12,-146 29,-217 12,-82-15,-1-27,-41 29,-121-1</inkml:trace>
  <inkml:trace contextRef="#ctx0" brushRef="#br0" timeOffset="5028.388">1431 682,'2'21,"3"15,3 14,1 11,-1 7,0 3,-2 1,-2 0,-1-6,-2-7,-1-9,0-11,2-12,5-15,2-10</inkml:trace>
  <inkml:trace contextRef="#ctx0" brushRef="#br0" timeOffset="5298.643">1764 629,'5'-14,"1"-1,0 7,-1 15,-2 15,-3 18,-4 15,-2 15,1 11,1 5,1 2,1-3,1-6,5-8,4-12,4-10,1-13,-2-11</inkml:trace>
  <inkml:trace contextRef="#ctx0" brushRef="#br0" timeOffset="5632.276">1457 1110,'144'-7,"0"-5,41-14,52-5,-167 30,-68 3,0 0,0 0,0 0,-1 0,1 0,-1 0,0 0,0 1,1-1,-1 0,-1 1,1-1,0 0,-1 1,1 0,-1-1,1 1,-1-1,0 1,0-1,-1 1,1-1,0 1,-1-1,0 1,1-1,-1 1,0-1,0 0,0 1,-1-1,1 0,-1 0,1 1,-2 4,-5 16,1-7,1 0,1 1,0 0,1 0,1 0,0 0,1 1,1-1,1 1,2 15,-1-30,-1 1,1-1,1 0,-1 0,0 1,1-1,0 0,0 0,0 0,0-1,0 1,0 0,1-1,0 0,-1 1,1-1,0 0,0 0,0-1,0 1,0 0,0-1,1 0,-1 0,0 0,1 0,-1-1,1 1,-1-1,1 0,-1 0,1 0,-1 0,1-1,-1 1,0-1,3 0,16-9</inkml:trace>
  <inkml:trace contextRef="#ctx0" brushRef="#br0" timeOffset="6902.655">2286 775,'-1'0,"-6"-2,0-1,0 1,-1 1,1 0,0 0,-1 0,1 1,-1 0,1 0,-1 1,1-1,-1 2,1-1,0 1,0 1,0-1,0 1,-6 3,11-4,1-1,0 0,-1 1,1-1,0 1,0-1,0 1,0 0,0 0,0-1,0 1,1 0,-1 0,0 0,1 0,0 0,-1 0,1 0,0 0,0 0,0 0,1 0,-1 0,0-1,1 1,-1 0,1 0,-1 0,1 0,0 0,0-1,0 1,43 52,-5-24,2-2,1-2,1-1,1-3,5 1,-13-5,143 56,-136-75,-42 1,-1-1,1 1,0-1,0 1,0-1,-1 0,1 1,0-1,-1 0,1 1,-1-1,1 0,-1 0,1 0,-1 1,1-1,-1 0,0 0,1 0,-1 0,0 0,0 0,0 0,0 0,0 0,0 1,0-1,0 0,0 0,0 0,-1 0,1 0,0 0,0 0,-1 0,1 0,-1 1,1-1,-1 0,1 0,-1 1,0-1,1 0,-3-3,0 1,0-1,0 1,0 0,-1 0,1 0,-1 0,0 0,0 1,0 0,0 0,0 0,-1 0,1 0,0 1,-1 0,1 0,-1 0,0 1,1-1,-1 1,1 0,-1 1,0-1,1 1,-1 0,1 0,-1 0,1 1,0-1,-1 1,1 0,0 0,0 1,0-1,1 1,-1 0,0 0,1 0,0 0,0 1,0-1,0 2,-2 1,1 0,0 0,1 0,-1 1,1 0,0 0,1-1,0 2,0-1,1 0,-1 0,1 0,1 1,0 2,-1-7,1 0,0 0,1 0,-1 0,0 0,1 0,0 0,0 0,0 0,0 0,0-1,0 1,1 0,-1-1,1 1,0-1,0 1,0-1,0 0,0 0,0 0,1 0,-1 0,1 0,-1-1,1 1,0-1,-1 0,1 0,0 0,0 0,0 0,0-1,0 1,1-1,1 1,1-1,-1-1,0 1,0-1,0 0,0 0,0 0,0-1,0 0,0 0,-1 0,1 0,0-1,-1 0,0 0,0 0,0 0,0-1,0 0,-1 1,1-2,56-93,-49 63,-17 43,0 17,2 0,1 1,1-1,1 1,2 11,3 11,2 1,2-1,3 0,1-1,2 0,6 7,42 166,-59-211,-1 1,0-1,0 1,-1-1,0 1,-1 0,0-1,-1 1,0 0,0-1,-1 1,-1-1,1 0,-1 0,-1 1,0-2,0 1,-1 0,0-1,0 0,-1 0,0-1,0 0,-1 0,0 0,0 0,0-1,-1-1,0 1,0-1,-1-1,1 1,-8 1,9-4,0 0,0-1,0 0,0-1,-1 0,1 0,0 0,0-1,0 0,0 0,0-1,0 0,0 0,1-1,-1 1,1-1,-1-1,1 0,0 1,0-2,1 1,-1-1,1 0,0 0,0 0,1-1,-1 1,1-1,1 0,-1-1,1 1,0-1,0 1,1-1,0 0,0 0,1 0,0 0,0 0,0 0,1-4,2-12,1 1,1-1,1 1,1 0,1 1,1-1,1 2,1-1,1 1,0 0,2 1,0 1,12-14,138-162,-111 138,-3-2,-3-2,-2-2,0-6,-19 16,-3 0,-2-1,-2-1,-3-1,-2 0,-3-1,-1 0,-4 0,-2-1,-3-33,0 68,1 6,0-1,-2 1,0 0,0-1,-2 1,0 0,-1 0,0 1,-3-4,7 17,-1 1,1 0,-1-1,0 1,1 0,-1 0,0-1,0 1,0 0,0 0,0 0,0 0,0 0,0 1,0-1,0 0,0 0,-1 1,1-1,0 0,0 1,-1-1,1 1,-1 0,1 0,0-1,-1 1,1 0,0 0,-1 0,1 0,-1 0,1 1,0-1,-1 0,1 1,0-1,-1 1,1-1,0 1,-1 0,1-1,0 1,0 0,0 0,0 0,0 0,0 0,-48 56,36-33,0 1,2 0,0 1,2 1,1-1,1 1,1 0,2 1,1 0,1-1,1 25,3 10,3-1,3 1,2-1,16 48,-4-29,4-1,3-1,4-2,3 0,-35-74,-1-1,1 0,-1 1,0-1,0 0,0 0,1 0,-1 0,0 0,1 0,-1 0,1 0,0 0,-1 0,1 0,0 0,0 0,-1 0,1 0,0 0,0-1,0 1,0 0,0-1,0 1,0-1,0 1,0-1,0 1,0-1,1 0,-1 1,0-1,0 0,0 0,0 0,1 0,-1 0,0 0,0 0,0-1,0 1,1 0,-1-1,1 0,33-71,-28 51,4-9,-2 1,2 0,1 1,1 0,1 1,18-24,-32 50,0 1,0 0,0-1,0 1,0-1,0 1,0 0,0-1,0 1,0-1,1 1,-1 0,0-1,0 1,0 0,1-1,-1 1,0 0,0-1,1 1,-1 0,0 0,1-1,-1 1,0 0,1 0,-1 0,0-1,1 1,-1 0,1 0,-1 0,0 0,1 0,-1 0,1 0,-1 0,0 0,1 0,-1 0,1 0,-1 0,0 0,1 0,-1 0,0 0,1 0,-1 1,1-1,-1 0,0 0,1 0,-1 1,0-1,1 0,-1 1,0-1,0 0,1 0,-1 1,0-1,0 1,0-1,1 0,0 29,-13 63,7-63,1 0,2 0,1 0,1 19,1-43,0 0,0 1,0-1,0 0,1 0,0 0,0 0,0 0,1-1,0 1,-1-1,2 1,-1-1,0 0,1 0,0-1,0 1,0-1,0 0,1 0,-1 0,1 0,0-1,-1 0,1 0,0 0,0 0,1-1,-1 0,0 0,1-1,11 3,1-2,0 0,0-1,-1-1,1 0,0-2,-1 0,1-1,-1 0,0-2,13-5,-28 10,1 0,-1 0,1 0,-1 0,1 0,-1 0,0-1,1 1,-1-1,0 1,0-1,0 0,0 0,0 0,-1 0,1 0,-1 0,1-1,-1 1,0 0,1-3,-5-12</inkml:trace>
  <inkml:trace contextRef="#ctx0" brushRef="#br0" timeOffset="1858.37">669 0,'-11'17,"5"8,2 2,0-1,2 0,1 1,2 16,-2-6,-10 618,10-586,3 0,3 0,3 0,3 0,6 10,-15-72,18 69,-4 0,7 78,-19-33,-5 1,-8 29,7-121,1 43,3 1,10 55,-6-63,-2-1,-2 1,-3 0,-7 39,-24 149,18-50,15-19,12-87,-6 52,-17-165,2 0</inkml:trace>
  <inkml:trace contextRef="#ctx0" brushRef="#br0" timeOffset="2561.613">442 3290,'1'13,"1"0,1 0,0 0,1-1,1 1,0-1,0 0,1 0,6 9,-2-3,7 14,-3-7,-1 1,-1 0,-1 1,-1 0,-1 4,-9-31,-1 0,1-1,0 1,-1 0,1-1,-1 1,1 0,-1 0,1-1,-1 1,1 0,-1 0,1 0,-1 0,1 0,-1 0,1 0,-1 0,1 0,-1 0,1 0,-1 0,1 0,-1 0,1 0,-1 1,1-1,-1 0,1 0,-1 1,1-1,-1 0,1 0,0 1,-1-1,1 1,-1-1,1 0,0 1,-1-1,1 1,0-1,0 1,-1-1,1 1,0-1,0 1,0-1,0 1,0-1,0 1,0-1,-1 1,1-1,1 1,-1-1,-110-169,108 165,-26-42,-3 1,-1 2,-16-16,88 64,7 2,0-2,1-2,0-2,-1-2,10-3,81-1,-137 4,0 1,0 0,1 0,-1 0,0-1,0 1,0 0,0 0,1 1,-1-1,0 0,0 0,0 0,0 1,0-1,0 1,0-1,0 1,0-1,0 1,0 0,0-1,0 1,0 0,0 0,0 0,-1-1,1 1,0 0,-1 0,1 0,0 0,-1 0,1 1,-1-1,0 0,1 0,-1 0,0 0,0 0,0 0,0 1,0-1,0 0,0 0,0 0,0 0,-1 2,-44 101,19-54,10-16,2 1,2 1,1 0,2 0,-5 37,14-72,0 2,-1-1,1 1,-1 0,1 0,0 0,0 0,0 0,1 0,-1 0,1 0,-1 0,1 0,0 0,0 0,0-1,1 1,0 0,3 1</inkml:trace>
  <inkml:trace contextRef="#ctx0" brushRef="#br0" timeOffset="4261.66">562 81,'7'44,"-8"-6,-3 0,-1 0,-2-1,-1 0,-2 0,-11 26,-61 152,101-264,61-124,-72 161,2-2,-1 0,0 0,-1-1,0 0,-1-1,-1 1,0-1,-2-1,1 1,-2-1,1-9,-7-60,3 85,0 1,0-1,0 1,1 0,-1-1,0 1,-1-1,1 1,0-1,0 1,0 0,0-1,0 1,0-1,0 1,-1 0,1-1,0 1,0-1,-1 1,1 0,0-1,0 1,-1 0,1 0,0-1,-1 1,1 0,0 0,-1-1,1 1,-1 0,1 0,0 0,-1 0,1-1,-1 1,1 0,-1 0,1 0,0 0,-1 0,1 0,-1 0,1 0,-1 1,1-1,0 0,-1 0,1 0,-1 0,1 0,0 1,-1-1,1 0,0 0,-1 1,1-1,0 0,-1 1,1-1,0 0,-1 1,1-1,0 0,0 1,0-1,-1 0,1 1,-16 28,-81 297,54-221,43-105,0 0,1 0,-1 0,0 0,1 0,-1 0,0 1,1-1,-1 0,0 0,1 0,-1 0,0 0,0 0,1 1,-1-1,0 0,0 0,1 0,-1 1,0-1,0 0,1 0,-1 1,0-1,0 0,0 1,0-1,1 0,-1 1,0-1,0 0,0 0,0 1,0-1,0 0,0 1,0-1,0 0,0 1,0-1,0 0,0 1,0-1,0 0,-1 1,1-1,0 0,0 1,0-1,0 0,-1 0,1 1,0-1,0 0,0 0,-1 1,1-1,0 0,0 0,-1 0,1 1,0-1,-1 0,25-18,-18 13,2-2,0 0,1 1,0 0,0 0,0 1,1 1,0-1,0 2,0-1,0 1,0 1,1 0,-1 0,1 1,0 0,-1 1,3 1,4 1,0 2,-1 0,1 1,-1 0,0 2,4 2,31 11,-50-19,0 0,0 0,0-1,1 1,-1 0,0-1,0 1,1-1,-1 1,0-1,0 0,1 1,-1-1,1 0,-1 0,0 0,1 0,-1 0,0 0,1-1,-1 1,0 0,1-1,-1 1,0-1,1 1,-1-1,0 0,0 1,0-1,0 0,0 0,0 0,0 0,0 0,0 0,0 0,0 0,-1 0,1 0,0 0,0-2,1-12,-1 0,-1 0,0 0,-1 0,0 0,-1 0,-1 0,0 1,-3-7,4 11,-6-21,-1 0,-2 1,-1 0,-1 1,-1 0,-2 1,-1 0,-1 2,-1 0,-13-12,30 35,-1-1,-1 0,1 0,-1 0,0 0,-1 1,1-1,0 1,-1 0,0 0,1 1,-1 0,0-1,-5 0,9 3,0 1,1-1,-1 0,0 1,0-1,0 1,0-1,1 1,-1-1,0 1,0 0,1-1,-1 1,1 0,-1 0,1-1,-1 1,1 0,-1 0,1 0,-1 0,1-1,0 1,0 0,-1 0,1 0,0 0,0 0,0 0,0 0,0 0,0 0,0 0,1 0,-1 0,0-1,0 1,1 0,-1 0,0 0,1 0,-1 0,1-1,-1 1,1 0,0 0,-1-1,1 1,0 0,50 53,-18-30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7:15.6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1 353,'343'580,"-333"-563,52 62,-61-79,0 1,0 0,0-1,-1 1,1 0,0-1,0 0,0 1,0-1,0 1,0-1,0 0,0 0,0 0,1 1,-1-1,0 0,0 0,0-1,0 1,0 0,0 0,0 0,0-1,0 1,0 0,0-1,0 1,0-1,0 0,0 1,0-1,-1 1,1-1,0 0,0 0,-1 0,1 1,0-1,-1 0,1 0,21-44,-21 43,17-56,-2-2,-3 0,4-51,-9 58,9-54,14-89,-3-67,-27 214,-4 31,-5 25,-8 69,11-29</inkml:trace>
  <inkml:trace contextRef="#ctx0" brushRef="#br0" timeOffset="1706.455">883 620,'0'-5,"0"2,0 5,-2 9,-2 9,-1 11,0 10,-2 6,1 4,1 0,1-1,2-5,1-7,3-11,1-10</inkml:trace>
  <inkml:trace contextRef="#ctx0" brushRef="#br0" timeOffset="2042.646">776 1101,'-2'2,"1"2,6-1,6-1,3 0,5-1,3-1,2 1,0-1,0 0,-2-1,-2 1,-5-2,-5-4,-3 0</inkml:trace>
  <inkml:trace contextRef="#ctx0" brushRef="#br0" timeOffset="3616.403">815 566,'5'0,"3"0,6 0,6 0,5 0,3-2,-2-1,-2 0,-3 1,-8 0,-8 1,-5 1</inkml:trace>
  <inkml:trace contextRef="#ctx0" brushRef="#br0" timeOffset="4501.639">1270 580,'0'-2,"0"1,0 6,0 6,0 8,0 8,0 11,-2 7,-1 8,0 9,-2 2,1 0,0-4,1-8,1-9,4-12,0-13</inkml:trace>
  <inkml:trace contextRef="#ctx0" brushRef="#br0" timeOffset="4840.255">1484 500,'32'-29,"-31"29,0 0,-1 0,1 1,-1-1,1 1,-1-1,1 1,0-1,-1 1,0-1,1 1,-1-1,1 1,-1-1,0 1,1 0,-1-1,0 1,0 0,1-1,-1 1,0 0,0-1,0 1,0 0,0-1,0 1,0 0,0 0,0-1,0 1,0 0,-1-1,1 1,0 0,0-1,-1 1,-41 248,38-208,1 0,2 0,1 1,3-1,1 0,5 15,8 53,-20-97,-2-6</inkml:trace>
  <inkml:trace contextRef="#ctx0" brushRef="#br0" timeOffset="5119.506">1124 860,'15'-9,"15"-3,12-2,7 2,4 3,1 2,-3 3,-3 3,-7 0,-11 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7:23.55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0,'7'5,"13"1,13 2,1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9:13.46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326 12,'-7'21,"-2"15,0 11,2 4,2 3,2 2,1-3,1-4,1-2,-2-8,0-9</inkml:trace>
  <inkml:trace contextRef="#ctx0" brushRef="#br0" timeOffset="262.794">5 25,'-4'0,"4"0,13 0,14 0,17 0,17-2,11-3,5-1,1 1,-6 1,-16 1</inkml:trace>
  <inkml:trace contextRef="#ctx0" brushRef="#br0" timeOffset="540.358">459 413,'25'-8,"0"-1,-1-1,0-1,-1-2,0 0,-1-1,11-11,-18 16,-2-2,1 1,-1-2,-1 0,0 0,-1-1,0 0,-1-1,0-1,-1 0,-8 15,-1-1,1 0,0 0,-1 0,1 0,0 0,-1 0,1 0,-1 0,0 0,1 0,-1 0,0 0,1 0,-1 0,0 0,0-1,0 1,0 0,0 0,0 0,-1 0,1 0,0 0,-1 0,1 0,0 0,-1 0,1 0,-1 0,0 0,1 0,-1 0,0 0,1 0,-1 0,0 1,0-1,0 0,0 1,0-1,0 0,0 1,0-1,0 1,0 0,0-1,0 1,0 0,0 0,0-1,0 1,0 0,0 0,-1 0,1 0,0 1,0-1,0 0,0 0,0 1,0-1,-1 1,-7 4,0 0,1 0,0 1,0 0,1 1,-1-1,1 2,1-1,-1 1,1 0,1 0,-1 1,2-1,-1 1,1 0,0 1,1-1,-1 6,1-9,1 1,-1 0,2-1,-1 1,1 0,0 0,0 0,1 0,0 0,0 0,1 0,0 0,0 0,0 0,1 0,0 0,1-1,0 1,-1-1,2 1,-1-1,1 0,0-1,0 1,1 0,0-1,0 0,0-1,0 1,1-1,0 0,0 0,0 0,6 2,75 10,-45-16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7:24.5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0,'5'3,"8"0,11-1,10 1,9-2,6 0,4-2,2-2,-4 0,-8 1,-12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7:24.84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5,'19'9,"14"3,13 0,11-5,4-6,3-7,-2-6,-5-2,-12 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7:27.07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110 586,'-10'10,"2"1,-1-1,2 2,-1-1,2 1,-1 0,2 1,-1-1,2 1,0 0,0 0,1 1,1-1,0 1,1-1,1 1,0 0,0-1,1 1,1 0,1-1,0 0,0 1,1-1,1-1,4 9,-7-17,-1 1,1 0,1-1,-1 1,1-1,0 0,-1 0,2 0,-1 0,0-1,1 1,0-1,0 0,0 0,0 0,0 0,1-1,-1 0,1 0,-1 0,1 0,0-1,0 0,0 0,0 0,0 0,0-1,0 0,0 0,0 0,0-1,0 0,0 0,0 0,1-1,5-4,-1 0,-1-1,1-1,-1 0,-1 0,1 0,-1-1,-1 0,1-1,-2 0,1 0,-2 0,1-1,-1 0,-1 0,2-7,-2 6,0 0,-1-1,-1 0,0 1,-1-1,0 0,-1 0,0 0,-1 0,-1 0,0 1,-2-9,2 14,-1 0,1 0,-1 0,0 0,-1 0,0 1,0-1,0 1,-1 0,1 0,-2 1,1-1,0 1,-1 0,0 1,0-1,-1 1,1 0,-1 1,0 0,0 0,0 0,0 1,1 0,-1 1,1 0,-1 0,1 0,-1 1,0 0,1 1,-1-1,1 1,-1 0,1 1,-1 0,1 0,0 0,0 0,0 1,0 0,0 1,0-1,1 1,0 0,0 1,0-1,0 1,1 0,0 0,-3 4,1 0,0-1,1 1,0 0,0 0,1 0,0 0,1 1,0 0,1 0,0 0,0 0,1 0,0 0,1 0,0 0,1 0,0 1,2 5,-1-7,1 0,0-1,1 1,0-1,0 0,1 0,0-1,1 1,-1-1,1 0,0 0,1-1,0 0,0 0,8 4,24 14</inkml:trace>
  <inkml:trace contextRef="#ctx0" brushRef="#br0" timeOffset="372.007">564 399,'-3'29,"0"0,2 0,2 0,0 0,2 0,1 0,1 0,2-1,0 0,2 0,1 0,2-2,0 1,2-2,1 1,0-2,2 0,1-1,1-1,1-1,1 0,5 3,-17-18,-1 0,1-1,0 0,0 0,0-1,1 0,-1-1,1 0,1 0,-7-2,-1 0,1-1,0 0,-1 0,1 0,-1 0,1 0,-1-1,1 0,-1 1,1-1,-1-1,0 1,1 0,-1-1,0 0,0 1,0-1,0 0,0-1,-1 1,1 0,0-1,-1 0,0 0,0 1,2-3,4-13,0 0,-2 0,0-1,0 0,-2 0,0 0,-2 0,0-1,-1 1,-1-20,0 31,4-141,-3 42,4 0,5 0,4 0,7-4,-6 57,0 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7:25.70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163 147,'-129'47,"128"-46,0-1,0 1,0-1,0 0,0 1,1-1,-1 0,0 0,0 0,0 0,0 0,0 0,0 0,0 0,0 0,0 0,0-1,0 1,0 0,0-1,0 1,0-1,0 1,0-1,1 1,-1-1,0 1,0-1,1 0,-1 1,0-1,1 0,-1 0,1 0,-1 0,1 1,-1-1,1 0,-1 0,1 0,0 0,0 0,0 0,-1 0,1 0,0 0,0 0,0 0,0 0,1 0,-1 0,0 0,0 0,0 0,1 0,-1 0,1 0,22-56,-18 49,0 0,1 0,0 1,0 0,1 0,0 1,0 0,1 0,-1 0,1 1,0 0,1 1,-1 0,1 0,0 1,0 0,0 0,0 1,0 0,1 1,-1 0,0 1,1 0,-1 0,1 1,-1 0,0 0,5 2,-4 0,0 0,0 0,-1 1,1 0,-1 0,0 1,0 0,0 1,-1 0,0 1,0-1,0 2,-1-1,0 1,-1 0,0 0,0 1,0 0,0 1,-5-6,-1-1,1 1,0-1,-1 1,0-1,0 1,0 0,0-1,-1 1,1-1,-1 1,0 0,0-1,0 0,0 1,-1-1,1 0,-1 0,0 1,0-1,0-1,0 1,-1 0,1 0,-2 0,-76 59,68-54,-60 36,46-29,0 0,1 2,0 1,2 1,0 1,-20 23,39-39,-1 1,1 0,1 0,-1 0,1 1,0-1,0 1,0 0,1 0,0 0,0 0,0 0,1 0,0 1,0-1,0 0,1 1,0-1,1 0,-1 1,1-1,0 0,1 1,0 0,3-3,1-1,0 0,-1 0,1 0,1 0,-1-1,0 0,0-1,1 1,-1-1,1 0,-1-1,1 1,-1-1,1-1,0 1,-1-1,1 0,-1-1,0 0,1 0,-1 0,1-1,-6 3,81-22,-43 11,0 1,1 2,0 1,0 2,1 2,7 2,5-8,-39 3</inkml:trace>
  <inkml:trace contextRef="#ctx0" brushRef="#br0" timeOffset="264.294">697 455,'0'-4,"0"0,0 6,0 6,0 8,0 7,0 8,-2 7,-1 3,0 4,1 1,0-3,1-2,1-3,0-6,2-8,6-9,1-6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7:23.30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68,'14'59,"-2"22,-4 0,-2 42,-4-83,-3-40,1 1,0-1,-1 1,1-1,0 0,0 1,-1-1,1 1,0-1,0 1,0-1,-1 1,1-1,0 1,0-1,0 1,0-1,0 1,0-1,0 1,0-1,0 1,0-1,0 1,1-1,-1 1,0-1,0 0,0 1,1-1,-1 1,0-1,0 1,1-1,-1 0,0 1,1-1,-1 0,1 1,-1-1,0 0,1 1,-1-1,1 0,-1 0,1 0,-1 1,1-1,-1 0,1 0,-1 0,1 0,-1 0,1 0,-1 0,1 0,-1 0,1 0,-1 0,1 0,-1 0,0-1,1 1,0 0,20-30,-1-12,-2 0,-2 0,-2-2,-1 0,-3 0,2-22,-4 38,-8 28,0 0,0 1,-1-1,1 0,0 1,0-1,0 0,0 1,0-1,0 1,0-1,0 0,0 1,0-1,0 0,1 1,-1-1,0 0,0 1,0-1,0 0,1 1,-1-1,0 0,0 1,0-1,1 0,-1 0,0 1,1-1,-1 0,0 0,0 0,1 1,-1-1,0 0,1 0,-1 0,0 0,1 0,-1 0,1 0,-1 0,0 0,1 0,-1 0,0 0,1 0,-1 0,1 0,-1 0,0 0,1 0,-1 0,0 0,1 0,-1-1,0 1,1 0,-1 0,0-1,0 1,1 0,-1 0,0-1,0 1,1 0,-1 0,0-1,0 1,71 231,-71-229,0 0,1 0,0-1,0 1,-1-1,1 1,0-1,0 1,0-1,0 1,1-1,-1 0,0 0,0 1,1-1,-1 0,1 0,-1 0,1-1,0 1,-1 0,1 0,0-1,-1 1,1-1,0 0,0 1,-1-1,1 0,0 0,0 0,-1 0,1-1,0 1,0 0,-1-1,1 1,1-2,10-7,-1 0,0-1,-1-1,0 0,-1-1,0 0,-1 0,0-1,-1 0,0-1,-1 0,-1 0,0 0,-1-1,-1 1,0-2,1-11,12-44,-20 86,1 0,1 0,0 0,1 0,0 0,2 0,-1 0,2 0,0 0,1-1,-2-7,0-1,0 0,1 0,0 0,0 0,0-1,1 1,0-1,0 0,0 0,1 0,-1-1,1 1,0-1,1 0,-1-1,1 1,-1-1,1 0,0-1,0 1,0-1,1 0,0 0,2-1,0 0,0 0,0-1,0 0,0 0,0-1,0 0,0-1,0 0,-1-1,1 1,-1-1,1-1,-1 0,0 0,-1-1,1 0,-1 0,0 0,0-1,0 0,-1-1,0 1,0-1,-1-1,0 1,0-1,-1 1,0-1,0-1,-1 1,0 0,0-1,-1 0,0 1,0-1,-1 0,-1 0,1 0,-1 0,-1 0,0 0,-1-7,-8-5,10 21,0 1,0-1,0 0,0 1,0-1,0 0,0 0,0 1,0-1,0 0,0 1,0-1,0 0,0 0,-1 1,1-1,0 0,0 0,0 1,-1-1,1 0,0 0,0 0,0 0,-1 1,1-1,0 0,0 0,-1 0,1 0,0 0,0 1,-1-1,1 0,0 0,-1 0,1 0,0 0,0 0,-1 0,1 0,0 0,-1 0,1 0,0 0,0-1,-1 1,1 0,0 0,0 0,-1 0,1 0,0 0,0-1,-1 1,1 0,0 0,0 0,0-1,-1 1,1 0,0 0,0-1,0 1,0 0,-1 0,1-1,0 1,-2 15,0 1,0 0,2 0,0-1,1 1,0 0,1 0,3 8,-4-15,1-1,-1 1,1-1,1 1,0-1,0 0,0 0,1 0,1 0,-1-1,1 1,0-1,1 0,5 5,2-4</inkml:trace>
  <inkml:trace contextRef="#ctx0" brushRef="#br0" timeOffset="593.41">1123 0,'-1'18,"1"-1,1 0,0 1,1-1,1 1,1-1,0 0,1-1,1 1,1-1,0 0,29 42,-35-58,1 1,0-1,0 1,0-1,0 0,0 0,0 0,0 0,-1 0,1 0,0-1,0 1,0 0,0-1,-1 0,1 1,0-1,0 0,-1 0,1 0,-1 0,1 0,-1 0,1-1,-1 1,1 0,-1-1,0 1,0-1,0 0,0 1,0-1,0 0,-1 1,1-1,0-1,1 0,92-160,-94 162,0 1,0-1,0 0,0 1,0-1,0 0,0 0,0 1,0-1,1 0,-1 0,0 1,0-1,1 0,-1 1,0-1,1 0,-1 1,0-1,1 1,-1-1,1 1,-1-1,1 0,-1 1,1 0,0-1,-1 1,1-1,0 1,-1 0,1-1,0 1,-1 0,1 0,0 0,-1 0,1-1,0 1,0 0,-1 0,1 0,0 0,0 1,-1-1,1 0,0 0,-1 0,1 0,0 1,-1-1,1 0,0 1,-1-1,1 1,11 109,-11-103,0-1,1 0,0-1,0 1,0 0,1 0,0-1,0 0,0 1,1-1,-1 0,1-1,1 1,-1-1,1 1,-1-1,1-1,0 1,0-1,1 0,-1 0,1 0,0-1,-1 0,1 0,0 0,0-1,0 0,1 0,-1 0,0-1,1 0,90-14,-52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26.0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11,'0'-3,"2"0,3 1,3 2,5 1,4 1,5-1,4 1,6-1,5-1,7 1,6-1,6 0,3-2,3-1,-2 0,-12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26.57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68,'2'-2,"6"-1,8 0,10-2,12-2,14-2,11 1,11-2,6 2,4 2,1 2,-14 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27.0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42,'5'0,"8"-2,8-1,13-2,9 0,11-2,8 1,4 0,3 3,-1 0,-6 2,-13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27.57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42,'0'-2,"3"-1,4-3,9 1,10-2,13 0,15 2,16 2,15 1,14 0,5 2,-1 0,-18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29.2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1,'14'267,"34"393,-38-450,-2-7,-1-16,18 87,-3-133,-5-35,-4 1,-2 49,-4 74,-3-123,-11 104,2-60,-13 125,-6 6,12 131,26-102,-14-295,0 0,1 0,1 0,1 0,0-1,1 1,1-1,1 3,-3-38,-5-69,-1 55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9:15.9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26 116,'10'-87,"-9"142,-17 109,-4 148,21-301,-2-4,1 1,0 0,1-1,0 1,0-1,0 1,1-1,0 1,1-1,0 2,-2-9,-1 0,0 1,0-1,1 1,-1-1,0 0,0 1,1-1,-1 0,1 1,-1-1,0 0,1 0,-1 1,1-1,-1 0,0 0,1 0,-1 1,1-1,-1 0,1 0,-1 0,1 0,-1 0,1 0,-1 0,1 0,-1 0,1 0,-1 0,0-1,1 1,-1 0,1 0,-1 0,1 0,-1-1,0 1,1 0,-1-1,1 1,-1 0,0-1,1 1,-1 0,0-1,0 1,1 0,-1-1,0 1,0-1,1 1,-1-1,0 1,0-1,16-29,-14 26,-1 1,1-4,0 1,1-1,-1 1,1 0,1-1,-1 2,1-1,0 0,0 1,1-1,-1 1,1 1,0-1,1 1,-1-1,1 1,0 1,0-1,0 1,0 0,6-1,-9 4,0 0,-1 0,1 0,0 1,0-1,-1 1,1-1,0 1,-1 0,1 0,-1 1,1-1,-1 0,1 1,-1-1,0 1,0 0,0 0,0 0,0 0,0 0,0 0,-1 0,1 1,-1-1,0 1,0-1,1 1,-1 0,2 4,0 0,-1 1,0-1,0 1,-1 0,1-1,-2 1,1 0,-1 7,0-11,-1-1,1 0,-1 0,0 1,1-1,-1 0,-1 0,1 0,0 0,-1 0,1 0,-1-1,0 1,0 0,0-1,-1 1,1-1,0 0,-1 0,1 0,-1 0,0 0,0-1,0 1,0-1,0 0,0 1,0-1,0-1,0 1,-1 0,1-1,0 0,0 0,-1 0,1 0,0 0,0-1,-1 1,1-1,0 0,0 0,0 0,0 0,0-1,0 1,-1-1,3 0,0 1,-1 0,1 0,0-1,0 1,0-1,0 1,1-1,-1 1,0-1,1 1,-1-1,1 0,-1 1,1-1,0 0,-1 0,1 1,0-1,0 0,0 0,1 1,-1-1,0 0,1 1,-1-1,1 0,-1 1,1-1,0 1,0-1,0 1,0-1,0 1,0-1,0 1,0 0,1 0,-1 0,1-1,56-44,-46 38,0 1,0 0,1 1,0 1,1 0,-1 0,1 1,0 1,0 1,0 0,0 0,12 2,-23 1,1 1,-1-1,1 1,-1 0,0 0,0 0,0 1,0-1,0 1,-1-1,1 1,-1 0,0 0,1 0,-1 1,-1-1,1 0,0 1,-1-1,0 1,0 0,0-1,0 1,0 0,-1-1,0 1,0 0,0 2,9 30,-8-34,-1 1,1-1,0 1,0-1,0 1,0-1,0 0,1 0,-1 1,0-1,1 0,0 0,0 0,-1-1,1 1,0 0,0-1,1 1,-1-1,0 0,0 1,1-1,-1 0,1-1,-1 1,1 0,0-1,11-1</inkml:trace>
  <inkml:trace contextRef="#ctx0" brushRef="#br0" timeOffset="229.671">320 237,'-5'13,"8"8,3-1</inkml:trace>
  <inkml:trace contextRef="#ctx0" brushRef="#br0" timeOffset="1184.796">653 518,'2'157,"12"69,11 119,-29-285,4-59,-1-1,1 0,0 0,0 0,-1 1,1-1,0 0,-1 0,1 0,0 0,-1 0,1 0,0 0,-1 0,1 0,0 0,-1 0,1 0,0 0,-1 0,1 0,0 0,0 0,-1 0,1 0,0 0,-1 0,1 0,0-1,-1 1,1 0,0 0,0 0,-1-1,1 1,0 0,0 0,0-1,-1 1,1 0,0 0,0-1,0 1,0 0,-1-1,1 1,0 0,0-1,0 1,0 0,0-1,0 1,0 0,0-1,0 1,0 0,0-1,0 1,0 0,0 0,1-1,-1 1,0 0,0-1,0 1,0 0,0-1,1 1,-1 0,-11-51,3 0,1-1,2-16,1 13,-7-59,6-1,6-31,-1 137,18-94,-17 101,-1 1,1-1,0 1,-1-1,1 1,0 0,0-1,0 1,0 0,0 0,1 0,-1 0,0 0,0 0,1 0,-1 0,1 0,-1 1,0-1,1 0,-1 1,1 0,0-1,-1 1,1 0,-1-1,1 1,0 0,-1 0,1 1,-1-1,1 0,0 0,-1 1,1-1,-1 1,2 0,46 38,-45-32,0 0,-1 0,1 1,-2 0,1 0,-1 0,0 0,0 0,-1 0,0 0,-1 0,0 1,0-1,-1 0,0 0,-1 5,2-13,0 1,1 0,-1 0,0-1,0 1,0 0,0-1,0 1,0 0,0 0,0-1,-1 1,1 0,0-1,0 1,-1 0,1-1,0 1,-1 0,1-1,0 1,-1 0,1-1,-1 1,1-1,-1 1,1-1,-1 1,1-1,-1 0,0 1,1-1,-1 0,0 1,1-1,-1 0,0 0,1 0,-1 1,0-1,0 0,1 0,-1 0,0 0,0 0,1 0,-1-1,0 1,1 0,-1 0,0 0,1-1,-1 1,0 0,1-1,-1 1,0 0,1-1,-1 1,1-1,-1-4,1-1,0 1,0-1,0 1,1-1,-1 1,2 0,-1-1,0 1,1 0,0 0,0 0,1 0,-1 0,1 0,0 1,1-1,-1 1,1 0,2-3,-3 3,1 1,-1-1,1 1,0 0,0 0,0 0,0 0,1 1,-1-1,1 1,-1 0,1 1,0-1,0 1,0 0,0 0,0 0,0 1,0 0,0 0,0 0,0 1,0-1,0 1,0 0,0 1,-1-1,1 1,0 0,-1 0,4 3,4 6,-8-5,0 0,1-1,-1 0,1 0,1-1,-1 1,1-1,-1 0,1 0,0-1,1 0,-1 0,0 0,1-1,0 0,0 0,-1-1,1 0,0 0,2 0,-6-2,0-1,0 1,0 0,0-1,0 0,0 0,-1 0,1 0,-1 0,1 0,-1 0,0-1,0 0,0 1,0-1,0 0,-1 0,1 0,-1 0,0 0,0 0,0 0,0 0,0-1,-1 1,1 0,-1-1,0 1,0 0,0 0,-1-1,1 1,-1 0,0-1,1 1,-2 0,1 0,0 0,-1 0,1 0,-1 0,0 1,0-1,-1-1,1 0,-1 0,0 1,0-1,0 1,0-1,-1 1,1 0,-1 1,0-1,0 0,0 1,0 0,0 0,0 0,-1 1,1-1,-1 1,1 0,-1 0,1 1,-1-1,0 1,1 0,-1 0,0 1,1-1,-1 1,1 0,-1 0,1 1,-1-1,-2 3,6-4,0 1,0 0,0-1,0 1,0 0,0 0,1 0,-1 0,0 0,1 0,-1 0,0 0,1 0,0 0,-1 0,1 1,0-1,-1 0,1 0,0 0,0 0,0 1,0-1,0 0,0 0,0 0,1 1,-1-1,0 0,1 0,-1 0,0 0,1 0,0 0,-1 0,1 0,0 0,-1 0,1 0,0 0,0 0,0 0,0-1,0 1,0 0,0-1,0 1,0-1,0 1,0-1,0 1,0-1,0 0,0 1,1-1,-1 0,0 0,0 0,1 0,8 2,0-1,0-1,0 1,0-1,0-1,0 0,0 0,0-1,0 0,-1-1,1 0,-1-1,0 0,0 0,0-1,0 0,-1 0,0-1,0 0,6-6,-1-1,0 0,-1 0,0-1,-1-1,-1 0,-1 0,0-1,0 0,-2-1,0 0,0-3,-2 5,0-1,-1 1,-1-1,0 0,-2-1,0 1,0 0,-2 0,0-1,0 1,-2 0,0 0,-1 0,-2-5,5 19,1-1,-1 0,0 1,0-1,0 1,0 0,-1-1,1 1,-1 0,1-1,-1 1,0 0,0 0,0 1,0-1,0 0,0 1,0-1,-1 1,1 0,-1-1,1 1,-1 0,1 0,-1 1,1-1,-1 1,0-1,1 1,-1 0,0 0,0 0,1 0,-1 1,0-1,1 1,-1-1,1 1,-1 0,-2 1,-4 5,1 1,0 0,0 1,1 0,0 0,1 1,0-1,0 1,1 1,0-1,1 1,0-1,1 1,0 1,0-1,1 4,-3 8,2 1,0 0,1 0,2 0,0 1,2-1,1 0,0 0,2-1,2 5,-4-17,0 0,1 0,0 0,1 0,0-1,1 0,0 0,1-1,0 1,0-2,1 1,0-1,0 0,1 0,0-1,1 0,-1-1,1 0,0-1,1 0,-1 0,4 0,69 5,-47-12</inkml:trace>
  <inkml:trace contextRef="#ctx0" brushRef="#br0" timeOffset="2205.528">1563 558,'-1'-4,"0"1,-1-1,1 0,-1 1,0-1,0 1,0 0,0 0,-1 0,1 0,-1 0,0 0,0 0,0 1,0 0,0 0,-1-1,1 2,0-1,-1 0,0 1,-2-1,3 3,1 0,0 1,0-1,-1 1,1-1,0 1,1 0,-1 0,0 0,0 0,1 0,0 1,-1-1,1 0,0 1,0-1,0 1,0-1,1 1,-1-1,0 1,1-1,0 1,0 0,0-1,0 1,0 0,0-1,1 2,-1-2,-1 0,1 0,0 0,0 1,0-1,0 0,0 0,0 1,1-1,-1 0,1 0,-1 0,1 0,0 0,0 0,0 0,0 0,0 0,1 0,-1 0,0-1,1 1,0 0,-1-1,1 1,0-1,0 0,-1 0,1 1,0-1,0 0,0-1,1 1,-1 0,0-1,0 1,0-1,0 0,1 1,-1-1,0 0,0 0,1-1,-1 1,0 0,0-1,0 1,0-1,1 0,-1 0,1-1,3-2,0-1,-1 0,0-1,-1 1,1-1,-1 0,0 0,0-1,-1 1,0-1,0 0,0 0,-1 0,0 0,-1 0,1 0,-1 0,-1-1,1 1,-1-2,1 19,0 0,1-1,0 1,1-1,0 0,0 0,1 0,0 0,1 1,-3-6,1 0,-1 0,1 0,0 0,0 0,1-1,-1 1,1-1,-1 0,1 0,0 0,0-1,0 1,1-1,-1 0,1 0,-1 0,1-1,-1 0,1 0,0 0,0 0,0-1,-1 0,1 0,0 0,0 0,0-1,0 0,-1 0,1 0,0-1,-1 1,1-1,-1 0,0 0,0-1,1 0,-1 1,-1-1,1 0,0-1,-1 1,0-1,0 1,0-1,3-4,-2-5,-1 1,1-1,-2 0,0 0,-1 0,0 0,0 0,-2 0,0 0,0 0,-1 0,-1 0,-2-7,-6-5,15 30,0-1,0 1,0-1,0 0,1 0,0-1,-1 0,1 0,0 0,1 0,2 1,134 31,-140-33,0-1,0 1,0 0,0-1,-1 1,1 0,-1 0,1 0,-1 0,0 1,0-1,0 0,0 1,0-1,-1 0,1 1,0-1,-1 1,0-1,0 1,0-1,0 1,0-1,0 1,-1-1,1 1,-1-1,0 0,1 1,-1-1,-1 2,-2 15,3-15,0 1,0-1,0 0,1 1,-1-1,1 1,0-1,1 1,-1-1,1 1,-1-1,1 1,1-1,-1 0,1 0,-1 1,1-1,0 0,1-1,-1 1,1 0,-1-1,1 1,0-1,1 0,-1 0,0 0,1 0,0-1,0 1,0 0,7-2,0 0,-1 0,1-1,-1 0,1-1,0 0,-1 0,1-1,-1-1,0 0,0 0,0-1,0 0,-1-1,1 0,-1-1,0 0,-1 0,1-1,-1 0,-1 0,5-5,27-35,-35 67,-4-17,0-1,0 1,0-1,0 1,0-1,1 1,-1-1,1 0,0 1,0-1,0 0,0 0,0 1,0-1,0 0,1 0,-1 0,1 0,0-1,-1 1,1 0,0-1,0 1,0-1,0 0,0 1,1-1,-1 0,0 0,0 0,1-1,-1 1,1-1,-1 1,0-1,1 0,-1 0,1 0,-1 0,1 0,-1 0,1-1,-1 1,0-1,1 0,-1 0,2 0,3-3,-1 0,1 0,-1 0,1-1,-1 0,0-1,-1 1,0-1,1 0,-2 0,1-1,-1 1,0-1,0 0,-1 0,0 0,0-2,-1 5,0 0,-1 0,0-1,1 1,-2-1,1 1,0 0,-1-1,0 1,0-1,0 1,0-1,-1 1,0-1,0 1,0 0,0-1,-1 1,0 0,0 0,0 0,0 0,0 0,-1 1,0-1,0 1,0-1,0 1,0 0,-2 0,2 1,0 0,0 1,0-1,0 1,-1 0,1-1,-1 2,1-1,-1 0,1 1,-1 0,1-1,-1 1,1 1,-1-1,1 0,-1 1,1 0,-1 0,1 0,0 0,-1 1,1-1,0 1,0-1,-2 3,-3 1,0 1,0 0,0 1,1 0,0 0,0 1,1-1,-5 9,5-7,2-1,-1 0,1 1,0 0,1 0,0 0,1 0,0 0,0 3,1-10,1 1,0 0,-1 0,1 0,0 0,1 0,-1-1,0 1,1 0,0 0,0 0,0-1,0 1,0 0,0-1,1 1,-1-1,1 1,-1-1,1 0,0 0,0 0,0 0,0 0,1 0,-1 0,0-1,1 1,-1-1,1 0,2 1,25 5,1-7</inkml:trace>
  <inkml:trace contextRef="#ctx0" brushRef="#br0" timeOffset="2503.874">2525 130,'-9'5,"1"1,0 1,0-1,1 2,0-1,0 1,0 0,1 0,1 0,-1 1,1 0,1 0,0 1,0-1,0 1,2 0,-1 0,1 0,0 0,1 0,1 1,-1-1,2 0,-1 0,1 1,1-1,0 0,0 0,1 0,0-1,1 1,0-1,1 1,4 6,13 10,1-1,1 0,1-2,2-1,7 4,39 34,-63-51,-8-7,-1 1,1-1,0 0,0 0,1 0,-1 0,0 0,1 0,-1 0,1-1,-1 1,1-1,0 0,0 0,0 0,-1 0,1-1,0 1,0-1,0 1,0-1,0 0,0 0,0-1,0 1,0 0,3-2,36-29,-21 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29.8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300 0,'-28'76,"0"-21,-3-1,-36 47,13-21,35-50,4-9,2 0,0 1,1 0,-8 24,21-30,12-29,7-23,-10 17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30.7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265 7,'1'-1,"0"0,1 0,-1 1,0-1,1 1,-1-1,1 1,-1-1,1 1,-1 0,0 0,1 0,0-1,-1 2,1-1,-1 0,1 0,-1 0,0 1,1-1,-1 1,1-1,-1 1,0-1,1 1,-1 0,0 0,1 0,-1 0,0 0,0 0,0 0,0 0,0 0,0 0,0 0,-1 1,1-1,0 0,-1 1,1-1,-1 1,1-1,-1 1,5 4,65 66,4-2,2-4,21 10,-87-68,12 9,-12-10,0 0,0 1,-1 0,0 1,0 0,-1 0,7 11,-16-19,1 1,-1-1,1 1,-1-1,0 0,1 1,-1-1,0 0,0 0,0 1,0-1,0 0,-1 0,1 0,0 0,0 0,-1-1,1 1,0 0,-1 0,1-1,-1 1,1-1,-1 0,1 1,-1-1,1 0,-1 0,0 0,1 0,-1 0,1 0,-1 0,1 0,-1-1,1 1,-2-1,-4 1,-333 18,279-18,1 2,0 3,-58 11,61 0,89-14,-16-3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31.1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0,'19'530,"2"-295,-20-235,-1-1,0 1,0 0,0 0,1-1,-1 1,0 0,0 0,0 0,1-1,-1 1,0 0,1 0,-1 0,0 0,0 0,1 0,-1 0,0-1,1 1,-1 0,0 0,1 0,-1 0,0 0,0 1,1-1,-1 0,0 0,1 0,-1 0,0 0,0 0,1 0,-1 0,0 1,1-1,-1 0,0 0,0 0,0 1,1-1,4-23,-1-4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32.3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20 347,'-19'-47,"24"62,24 33,3-1,1-1,3-2,1-1,19 14,-49-49,0-1,1 0,0 0,0 0,0-1,1-1,0 1,0-1,0-1,1 0,-1 0,1-1,0 0,0 0,0-1,3-1,-8-3,0 0,0 0,-1-1,1 0,0 0,-1 0,0 0,0-1,0 0,0 0,-1 0,1 0,-1 0,0-1,0 1,-1-1,1 0,-1 0,0 0,0 0,-1 0,0-1,0 1,0-2,0 4,140-513,-122 455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33.2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 0,'0'3,"-2"4,-1 7,0 7,-2 9,-2 13,0 11,-1 10,-1 5,-2 3,-1-3,1-5,3-10,3-11,2-16,2-12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33.66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0 311,'94'131,"-74"-101,2 3,0 0,2-2,2 0,0-2,2-1,2-1,6 4,-34-29,0 0,-1 0,1-1,0 1,0 0,0-1,0 0,0 1,1-1,-1 0,0 0,1 0,-1 0,0-1,1 1,-1-1,1 1,-1-1,1 0,-1 0,1 0,-1 0,1-1,-1 1,1 0,-1-1,1 0,-1 0,0 0,1 0,-1 0,0 0,0 0,0-1,1 0,1-8,0 0,0 0,-1 0,0 0,-1-1,0 1,-1-1,0 1,-1-7,1 0,9-189,-11-45,-1 126,2 110,1 29,0 12,2-2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34.7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28 251,'-19'187,"11"175,8-1005,0 654,0-1,1 0,0 0,0 0,2 0,-1 0,1 0,0-1,1 1,0-1,1 0,0 0,0 0,5 5,-8-9,1-1,-1 1,1-1,0 0,1 1,-1-1,1 0,0-1,0 1,0-1,0 0,1 0,-1 0,1 0,0-1,-1 0,1 0,0 0,1-1,-1 1,0-1,0-1,0 1,1-1,-1 0,0 0,1 0,3-1,5-6,0-1,0 0,-1-1,0 0,-1-1,0 0,-1-1,0-1,0 0,-1 0,-1-1,0 0,-1 0,0-1,-1-1,0-1,7-20,-1 0,-2-1,6-37,-14 135,8 456,-12-498,1 1,1 0,0 0,2-1,0 1,1-1,1 0,1 0,1 0,0-1,2 0,7 12,-3-13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35.9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1,'10'277,"-2"-147,-6 0,-12 100,-21-53,26-129,14-49,3-8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36.33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38,'22'-37,"-20"40,-12 101,8 1,4 0,5-1,4 1,5-1,24 77,-21-80,-17-87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2:36.6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125 40,'-16'-5,"-7"-1,-2 0,0 2,3 0,10 2,11 1,12 1,14 0,12 0,10 0,12 0,9-2,2-1,-2 1,-10-1,-15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9:38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469 125,'-7'25,"-2"24,0 20,2 13,2 8,2-1,1-5,2-6,0-13,0-12,0-14,1-13</inkml:trace>
  <inkml:trace contextRef="#ctx0" brushRef="#br0" timeOffset="269.337">121 138,'-16'-9,"-12"-4,-3 2,3-1,11 3,17 2,23 2,23 3,22 1,18 1,12 0,5 0,-3 1,-11 4,-22 1</inkml:trace>
  <inkml:trace contextRef="#ctx0" brushRef="#br0" timeOffset="1105.61">536 779,'16'2,"0"-1,0 0,1-2,-1 0,0 0,0-2,0 0,0-1,0 0,-1-1,0-1,0-1,0 0,-1-1,0 0,0-1,4-4,-12 9,1-1,-1 1,1-1,-1 0,-1 0,1-1,-1 0,0 0,0 0,0-1,-1 1,0-1,-1 0,1 0,-1-1,-1 1,1-1,-1 1,0-6,-2 11,0 0,-1 1,1-1,-1 0,0 1,0-1,1 0,-1 1,0-1,0 1,-1 0,1-1,0 1,0 0,-1 0,1-1,0 1,-1 0,1 0,-1 1,1-1,-1 0,0 0,1 1,-1-1,0 1,0-1,1 1,-1 0,0 0,0 0,0 0,1 0,-1 0,0 0,0 1,1-1,-1 1,0-1,1 1,-1 0,0-1,1 1,-1 0,1 0,-1 0,1 0,0 0,-1 1,-6 5,0 0,1 1,0 1,0-1,1 1,0 0,0 0,1 1,0 0,1 0,0 0,1 0,0 1,0-1,1 1,1 0,0 0,0-1,1 1,0 0,1 0,2 8,-2-11,0-1,0 0,1 0,0 0,1 0,0 0,0 0,0-1,1 1,-1-1,2 0,-1 0,1-1,0 1,0-1,0 0,1 0,0 0,0-1,0 0,0 0,0-1,1 0,0 0,0 0,0-1,0 0,0 0,0-1,0 0,1 0,-1-1,1 0,-1 0,0-1,0 0,1 0,-1 0,0-1,1 0,6-4,0-1,-1 0,0 0,0-1,0-1,-1 0,0-1,-1 0,0-1,-1 0,0-1,-1 0,0 0,-1-1,1-2,10-21,-1-2,-1 0,-2-1,9-38,99-347,-120 413,-1 7,0 0,-1 0,1 0,-1 0,0 0,0 0,0-1,0 1,-1 0,0 0,0-1,0 1,-1 0,1-1,-1 1,0 0,0 0,0 0,-1 0,1 0,-1 0,0 0,0 0,-1 0,0 3,0 1,-1-1,1 1,0-1,0 1,-1 0,1 0,0 1,0-1,0 1,-1-1,1 1,0 0,0 0,0 1,0-1,0 0,0 1,1 0,-1 0,0 0,1 0,-1 0,1 0,0 1,0-1,0 1,0-1,0 1,1 0,-1 0,0 0,-9 18,1 1,1 0,1 0,1 1,0 0,2 0,1 0,1 1,0-1,2 1,1 0,1 0,1-1,3 12,7 43,5 0,2-1,10 19,0 0,-16-58,-13-38,1 0,0 1,0-1,0 0,0 0,-1 0,1 0,0 0,0 0,0 0,0-1,-1 1,1 0,0 0,0-1,0 1,-1 0,1-1,0 1,-1-1,1 1,0-1,-1 1,1-1,0 0,-1 1,1-1,-1 0,1 1,-1-1,0 0,1 1,-1-1,0 0,1 0,-1 0,0 1,0-1,1-1,0 0,135-196,-110 174,-25 24,0 0,-1 0,1-1,0 1,-1 0,1 0,0 0,-1 0,1 0,0 0,-1 0,1 1,0-1,-1 0,1 0,0 0,-1 1,1-1,0 0,-1 1,1-1,-1 0,1 1,-1-1,1 1,-1-1,1 1,-1-1,1 1,-1-1,0 1,1 0,-1-1,0 1,1-1,-1 1,0 0,0-1,0 1,0 0,1-1,-1 1,0 0,0 0,0-1,-1 1,10 84,7 26,-14-106,0 0,0 0,0 0,1 0,-1-1,1 1,0-1,1 0,-1 0,1 0,0 0,0-1,0 1,0-1,1 0,-1 0,1-1,0 1,4 1,0-2,0 1,0-1,0-1,0 1,1-2,-1 1,0-1,0 0,1-1,2-1,24-3</inkml:trace>
  <inkml:trace contextRef="#ctx0" brushRef="#br0" timeOffset="1374.328">1979 860,'2'2,"6"1,5 0,2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0.4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56,'3'0,"4"0,4 0,5 0,6 0,9 0,10-2,9-3,9-3,4-3,4 1,-1 2,-2 3,-6 1,-6 2,-11 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1.21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0,'9'7,"8"4,7 0,9-1,11-3,8-2,10-5,5-1,3-2,3 0,2-1,3 0,-1 0,1 1,-14 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1.6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28,'5'0,"3"0,5 0,5 0,7 0,7 0,8 0,8 0,10 0,8-2,7-3,7-1,4-1,-13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2.1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28,'-3'0,"2"0,4 0,5 0,8 3,9 0,11-1,13 1,14-2,15-2,14-4,12-2,7-6,-16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2.6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0,'16'5,"17"1,16 0,13-1,10-2,4-3,-10-2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4.4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0,'7'160,"21"120,-21-221,115 938,-31-137,-20-301,-37-345,-35-189,-1-16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6.2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299 29,'-102'109,"-81"61,175-161,2-3,9-10,49-85,-38 62,1 0,1 2,1 0,1 0,2 2,0 0,16-12,-30 32,1 0,-1 0,1 1,0 0,0 0,0 0,0 1,0 1,0-1,0 1,1 0,-1 0,0 1,0 0,0 0,0 1,0 0,0 0,-1 1,1 0,-1 0,1 0,3 3,20 6,39 12,-20-8,-1 3,0 1,20 14,-68-34,1 0,0 0,0 1,-1-1,1 0,0 0,0 1,-1-1,1 0,-1 1,1-1,0 1,-1-1,1 1,-1-1,1 1,-1-1,1 1,-1-1,1 1,-1 0,1-1,-1 1,0 0,0-1,1 1,-1 0,0 0,0-1,0 1,0 0,0 0,0-1,0 1,0 0,0 0,0-1,0 1,0 0,0-1,-1 1,1 0,0 0,-1-1,1 1,0 0,-1-1,1 1,-1-1,1 1,-1-1,1 1,-1-1,1 1,-1-1,0 1,1-1,-1 1,0-1,1 0,-1 0,0 1,1-1,-1 0,0 0,0 0,1 0,-1 0,0 1,0-2,-220 53,-132 47,336-93,17-7,0 1,0 0,0 0,0-1,0 1,0 0,0 0,0-1,0 1,0 0,0 0,0-1,-1 1,1 0,0 0,0-1,0 1,0 0,-1 0,224-198,-172 156,-50 43,0-1,0 0,0 1,-1-1,1 1,0-1,0 1,-1-1,1 1,0 0,-1-1,1 1,-1 0,1 0,-1-1,1 1,-1 0,0 0,1 0,-1-1,0 1,1 0,-1 0,0 0,0 0,0 0,0 0,0 0,0 0,0-1,0 2,0 0,34 222,-29 22,-1-200,2 0,2-1,2 0,2-1,10 25,19 59,-38-164,-6-2,0-1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6.8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1 199,'33'-11,"63"-7,2 5,-1 3,2 5,74 7,-475-53,245 43,0 2,0 4,-30 2,191-4,346-63,-400 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8.0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1,'23'6,"16"25,-2 1,0 3,7 11,-3-4,75 73,-109-106,-24-19,-14-11,-45-31,2-3,-12-16,86 71,-1 0,1 0,0 0,-1 0,1 0,0 0,-1-1,1 1,0 0,-1 0,1 0,0-1,-1 1,1 0,0 0,0-1,-1 1,1 0,0-1,0 1,0 0,0-1,-1 1,1 0,0-1,0 1,0 0,0-1,0 1,0 0,0-1,0 1,0 0,0-1,0 1,0-1,0 1,0 0,0-1,0 1,0 0,1-1,-1 1,0 0,0-1,0 1,1 0,-1 0,0-1,0 1,1 0,-1-1,0 1,0 0,1 0,-1 0,0-1,1 1,-1 0,0 0,1 0,-1 0,0 0,1 0,-1 0,1 0,30-2,-24 2,493-10,-461 16,-39-6,0 1,0-1,0 1,0-1,0 1,0 0,0-1,0 1,0-1,0 1,0-1,0 1,-1 0,1-1,0 1,0-1,-1 1,1-1,0 1,-1-1,1 1,0-1,-1 0,1 1,-1-1,1 1,0-1,-1 0,1 1,-1-1,1 0,-1 0,0 0,1 1,-1-1,1 0,-1 0,1 0,-1 0,0 0,1 0,-1 0,0 1,-31 17,1 1,1 2,1 1,0 1,2 2,1 0,1 2,1 2,-8 21,31-47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8.4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56 872,'4'-171,"-3"-114,-9 169,-5 0,-14-47,22 143,-2 52,7-1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9:43.9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215 459,'1'-3,"1"-1,-1 0,0 1,0-1,-1 0,1 0,-1 0,0 1,0-1,0 0,-1 0,1 0,-1 1,0-1,0 0,0 1,-1-1,1 1,-1-1,0 1,0-1,0 1,0 0,0 0,-1 0,1 1,-1-1,0 0,0 1,0 0,0-1,0 1,-1 1,-1-2,-1 2,0-1,1 2,-1-1,0 1,0-1,0 2,0-1,0 1,1-1,-1 2,0-1,1 1,-1-1,0 2,1-1,0 1,0-1,0 1,0 1,0-1,0 1,1 0,0 0,0 0,0 0,0 1,1 0,-1 0,1 0,1 0,-1 0,1 0,-1 1,2-1,-1 1,1 0,-1 0,1-1,1 1,-1 0,1 0,0 0,1 0,-1-1,1 1,1 2,-1-5,-1 0,1 0,0 0,0 0,1 0,-1-1,0 1,1 0,0-1,-1 0,1 1,0-1,0 0,1 0,-1 0,0 0,1 0,-1 0,1-1,0 1,-1-1,1 0,0 0,0 0,0 0,0 0,0-1,0 1,0-1,0 0,0 0,2 0,1 0,0-1,-1 0,1 0,0-1,0 0,0 0,-1 0,1-1,-1 1,0-1,0 0,0-1,0 0,0 1,-1-1,1-1,31-63,-37 79,0-1,0 1,1 0,1-1,0 1,0 0,1-1,0 1,1-1,0 2,0-8,0 0,0 1,1-1,-1 0,1-1,-1 1,1-1,1 1,-1-1,0-1,1 1,-1 0,1-1,0 0,0 0,0-1,0 1,0-1,0 0,0 0,0-1,0 1,1-1,-1 0,0-1,0 1,1-1,-1 0,0-1,0 1,0-1,0 0,-1 0,1 0,0-1,-1 1,0-1,1-1,-1 1,-1 0,1-1,0 0,-1 0,2-2,2-7,0 0,-1 0,-1-1,0 0,-1 0,-1 0,0 0,-1-1,0 1,-1-1,-1 1,0-1,-2-8,2-7,0 28,0 1,-1-1,1 0,0 0,0 1,0-1,0 0,0 0,1 0,-1 1,0-1,1 0,-1 0,1 1,0-1,-1 0,1 1,0-1,0 1,0-1,0 1,1 0,-1-1,0 1,0 0,1 0,-1 0,1 0,-1 0,1 0,-1 0,1 0,0 1,-1-1,1 0,0 1,0 0,-1-1,2 1,27-2,1 2,-1 0,0 2,16 4,-40-6,0 1,0-1,-1 1,1 0,0 0,-1 1,1-1,-1 1,1 0,-1 1,0 0,0 0,0 0,0 0,-1 0,1 1,-1 0,0 0,0 0,0 1,-1-1,0 1,0 0,0 0,0 0,-1 0,1 1,0 2,-10 98,7-103,1-1,0 1,0-1,0 1,0-1,0 1,0-1,1 0,-1 0,1 0,0 1,0-2,0 1,0 0,0 0,0-1,0 1,0-1,1 1,-1-1,0 0,1 0,-1 0,1 0,-1-1,1 1,0-1,1 1,77 4,-67-6,1 0,-1-1,0-1,0 0,0-1,0 0,0-1,-1-1,0 0,0-1,-1-1,0 1,9-9,-15 15,-11 17,6-14,-1-1,0 1,1 0,0-1,-1 1,1-1,0 0,0 1,0-1,0 0,0 1,0-1,0 0,0 0,0 0,1 0,-1 0,0 0,1 0,-1 0,1-1,-1 1,1 0,-1-1,1 1,-1-1,1 0,-1 1,1-1,0 0,0 0,54 0,-49-1,0-1,0 0,0 0,0 0,0-1,0 0,-1-1,0 1,1-1,-2-1,1 1,0-1,-1 0,3-3,-5 5,-1 1,0-1,1 0,-1 1,-1-1,1 0,0-1,-1 1,1 0,-1 0,0-1,0 1,-1 0,1-1,0 1,-1-1,0 1,0-1,0 1,-1-1,1 1,-1-1,1 1,-1 0,0-1,-1 1,1 0,0 0,-1-1,0 1,0 0,-3-2,0 1,-1 0,1 0,-1 0,0 0,1 1,-2 0,1 1,0-1,-1 1,1 0,-1 1,1 0,-1 0,0 0,0 1,1 0,-1 0,0 0,0 1,1 0,-1 1,0-1,1 1,0 1,-1-1,1 1,-5 3,5-3,0 1,0 0,1 1,-1-1,1 1,0 0,0 0,1 1,-1-1,1 1,0 0,1 0,0 1,-3 5,5-8,-1-1,1 1,0 0,0-1,0 1,1 0,0 0,-1-1,1 1,0 0,1 0,-1 0,1-1,0 1,0 0,0-1,0 1,0-1,1 1,0-1,-1 1,1-1,1 0,-1 0,0 0,1 0,0-1,1 2,2 1,0-1,0-1,0 1,1-1,-1 0,1-1,0 1,0-1,0-1,0 1,0-1,0-1,5 1,22 0</inkml:trace>
  <inkml:trace contextRef="#ctx0" brushRef="#br0" timeOffset="262.522">1391 205,'-7'-20,"-6"-14,-4-6,-3 0,-3 6,-2 10,-2 12,0 12,2 12,3 8,5 8,8 6,12 4,13 5,3-6</inkml:trace>
  <inkml:trace contextRef="#ctx0" brushRef="#br0" timeOffset="526.843">1365 593,'21'12,"17"3,14-3,12-8,4-9,-9-4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9.3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 88,'37'-3,"-1"-1,0-2,-1-1,34-12,-26 8,111-27,-154 38,0 0,0 1,-1-1,1 0,0 0,0 1,0-1,-1 0,1 0,0 1,0-1,0 0,0 1,0-1,0 0,0 0,-1 1,1-1,0 0,0 1,0-1,0 0,0 1,0-1,0 0,1 1,-1-1,0 0,0 0,0 1,0-1,0 0,0 1,1-1,-1 0,0 0,0 1,0-1,1 0,-1 0,0 0,0 1,1-1,-1 0,0 0,0 0,1 0,-1 1,0-1,1 0,-1 0,0 0,0 0,1 0,-1 0,0 0,1 0,-1 0,0 0,-23 17,2-8,1-1,-2 0,1-2,-1-1,0-1,0 0,0-2,0-1,-1 0,1-2,-4 0,253-25,-339 51,48-18,0-2,-60-3,217 2,-88-3,-1-1,-1 0,0 0,1 1,-1-1,0 1,1 0,-1 0,0 0,0 0,0 1,0-1,0 1,0 0,0 0,-1 0,1 0,1 2,1 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09.98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1,'0'2,"0"8,0 9,2 12,1 15,0 11,-1 9,-3 6,-3 0,-4-4,0-9,1-11,2-15,2-15,1-12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10.3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0 261,'8'0,"1"0,-1 0,0 0,0 1,0 1,0-1,0 1,0 0,0 1,0 0,-1 1,1-1,-1 1,0 0,0 1,-1 0,99 90,53 79,-157-172,0 0,0-1,0 1,0-1,0 1,0-1,0 1,0-1,1 0,-1 0,1 0,-1 0,1 0,-1 0,1 0,0 0,-1 0,1-1,0 1,0-1,-1 1,1-1,0 0,0 0,0 0,-1 0,1 0,0 0,0 0,0 0,-1-1,1 1,0-1,0 1,-1-1,1 0,0 0,-1 0,1 0,-1 0,1 0,-1 0,0 0,1-1,-1 1,0 0,1-1,2-13,0 0,0 0,-1 0,-1 0,-1-1,0 1,-1-1,-1-13,0-3,0-299,1 328,-1 1,1-1,-1 1,1 0,0 0,0 0,0 0,0 0,0 0,0 0,0 0,1-1,-1 1,1 0,0 0,-1 0,1 0,0 1,0-1,0 0,0 0,1 0,-1 1,0-1,1 1,-1-1,1 1,0 0,-1-1,1 1,0 0,0 0,1-1,10 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11.3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1 131,'14'475,"-26"-746,10 13,4 232,7 36,-1 15,-7-15,2-1,-1 0,1 1,0-1,1 0,0-1,0 1,1-1,0 1,1-1,0-1,0 1,0-1,1 0,0-1,1 0,-1 0,1 0,0-1,6 3,-7-6,0 0,1 0,-1-1,0 0,1 0,0 0,-1-1,1 0,-1-1,1 0,-1 0,1-1,-1 1,0-2,0 1,0-1,0 0,0 0,0-1,-1 0,1 0,3-3,0-1,0 0,-1 0,0 0,0-1,-1-1,0 1,-1-2,0 1,-1-1,0 1,3-9,-5 9,-1 0,-1 0,0-1,0 1,-1-1,0 1,-1-1,0-6,11 371,-12-331,0 0,1 0,1 0,2 0,0-1,1 1,1-1,2 0,0 0,1-1,1 0,1 0,0-1,12 15,-7-20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11.9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1,'7'10,"0"0,0 1,-1 0,-1 0,0 0,0 1,-1 0,-1 0,0 0,-1 0,0 0,0 1,-1 5,2 30,-3 1,-1 0,-3-1,-2 1,-3 6,4-22,4-25,-1-4,1 0,-1 0,1 0,0 0,0 0,1 1,-1-1,1 0,0 0,0 0,0 1,1-1,-1 0,1 0,0 0,0 0,1 0,-1 0,1 0,0 0,0-1,0 1,0 0,1-1,-1 0,1 0,0 0,0 0,0 0,1 0,-1-1,1 1,2 0,16 3,1-2,-1-1,1-1,0 0,0-2,15-2,-3 2,367-6,-379 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46.8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 0,'-4'0,"-2"0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52.1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3,'-2'-3,"10"19,255 368,349 490,-272-437,-333-430,-22-26,0-1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3:54.7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82,'3'25,"1"1,0-1,2 0,1 0,1-1,12 23,4 19,-7-16,-2 1,-2 0,-1 11,-36-147,-56-318,61 347,19 55,0 1,0-1,0 0,1 1,-1-1,0 0,0 1,0-1,1 0,-1 1,0-1,1 1,-1-1,1 1,-1-1,1 1,-1-1,1 1,-1-1,1 1,-1 0,1-1,-1 1,1 0,0-1,-1 1,1 0,0 0,-1 0,1-1,0 1,-1 0,1 0,0 0,-1 0,1 0,0 0,-1 0,1 1,0-1,-1 0,1 0,0 0,-1 1,1-1,-1 0,1 1,-1-1,1 1,0-1,-1 0,1 1,-1-1,0 1,1 0,6 1,112 19,-53-11,-1 4,-1 2,14 7,-76-23,0 1,1-1,-1 1,1 0,-1-1,0 1,0 0,0 0,1 1,-1-1,0 0,0 1,-1-1,1 1,0 0,0-1,-1 1,1 0,-1 0,1 0,-1 0,0 1,0-1,0 0,0 0,-1 1,1-1,0 0,-1 1,0-1,1 1,-1-1,0 0,0 1,0-1,-1 1,1-1,-1 1,1-1,-1 1,-9 18,-1 0,-1 0,0-1,-2-1,0 0,-12 11,4-4,-77 101,99-127,0 0,-1 0,1-1,0 1,0 0,0 0,0-1,0 1,-1 0,1 0,0 0,0-1,-1 1,1 0,0 0,0 0,-1 0,1-1,0 1,0 0,-1 0,1 0,0 0,0 0,-1 0,1 0,0 0,-1 0,1 0,0 0,0 0,-1 0,1 0,0 0,-1 0,1 0,0 0,0 0,-1 1,1-1,10-35,-9 33,21-55,-22 57,0 0,0 0,0 0,0 0,1 1,-1-1,0 0,0 0,0 0,0 0,1 0,-1 0,0 0,0 0,0 0,0 0,1 0,-1 0,0 0,0 0,0 0,0 0,1 0,-1 0,0 0,-6 22,4-19,1 0,-1 0,0 0,0-1,0 1,-1 0,1-1,-1 0,1 1,-1-1,0 0,0 0,0-1,0 1,0 0,0-1,0 0,-1 0,1 0,-1 0,3-2,0 0,1 0,-1 0,0 0,1 0,-1 0,1 0,0 0,-1 0,1 0,0 0,-1 0,1-1,0 1,0 0,0 0,0 0,0 0,0-1,1 1,-1 0,0 0,1 0,-1 0,0 0,1 0,0 0,-1 0,1 0,0 0,0-2,9-30,-2 0,-1 0,-1-1,1-28,-7 58,-1 0,1 1,0-1,-1 1,0-1,1 1,-2-1,1 1,0-1,-1 1,1 0,-1 0,0 0,0 0,0 0,0 0,-1 0,1 1,-1-1,0 1,1 0,-1 0,0 0,0 0,-1 0,1 1,0-1,-2 0,5 3,-1-1,1 0,-1 0,1 0,-1 1,1-1,0 0,-1 0,1 1,-1-1,1 0,0 1,-1-1,1 1,0-1,-1 0,1 1,0-1,0 1,-1-1,1 1,0-1,0 1,0-1,0 1,0-1,-1 1,1-1,0 1,0-1,0 1,1-1,-1 1,0-1,0 1,0-1,0 1,0-1,0 1,1-1,-1 0,0 1,0-1,1 1,-1-1,0 0,1 1,-1-1,0 1,1-1,-1 0,1 0,-1 1,1-1,-1 0,1 2,46 103,5-1,14 13,-7-25,5-3,3-3,59 57,-23-23,67 107,-116-162,-17 15,-26-48,-6-16,-4-12,0 0,0-1,0 1,0-1,1 1,-1-1,1 1,0-1,0 0,0 0,0 0,0 0,1 0,0-1,-1 1,2 0,10-7,-10-4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02.2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26 105,'-1'0,"0"-1,-1 1,1 0,0 0,0-1,0 1,0 0,0-1,0 1,0-1,0 0,0 1,0-1,0 0,0 0,0 1,0-1,0 0,1 0,-1 0,0 0,1 0,-1 0,1 0,-1 0,1 0,-1 0,1-1,0 1,0 0,0 0,-1 0,1 0,0-1,0 1,0 0,1 0,-1 0,0 0,0-1,1 1,-1 0,37-36,-31 33,-1 0,1 1,0 0,0 0,0 0,1 1,-1 0,0 0,1 0,0 1,-1 0,1 1,0-1,-1 1,1 0,0 1,-1 0,1 0,0 0,-1 1,1 0,-1 0,0 1,0-1,0 1,0 1,0-1,1 2,1 2,-1 1,0 0,0 0,0 0,-1 1,-1 0,1 0,-1 0,-1 1,0 0,0 0,-1 0,0 0,-1 1,0-1,0 1,-1-1,-1 1,0-1,0 1,-1 0,-1-1,1 1,-2-1,0 3,-9 13,-1-1,-1-1,-1 0,-1-1,-1-1,-6 5,-6 11,5-8,11-16,2-1,0 2,0-1,2 1,0 1,0 0,2 0,0 1,0 0,2 0,-3 12,8-28,0 1,0-1,0 1,0-1,0 0,0 1,0-1,0 1,1-1,-1 0,0 1,1-1,-1 0,1 0,-1 1,1-1,0 0,0 0,-1 0,1 0,0 0,0 0,0 0,0 0,0 0,1 0,-1 0,0-1,0 1,0 0,1-1,-1 1,0-1,1 1,-1-1,0 0,1 0,-1 1,1-1,-1 0,0 0,1-1,0 1,14-1,-1 0,0-1,0-1,0-1,0 0,14-6,24-6,-27 11,1 1,-1 1,0 1,1 1,8 2,-24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02.5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0,'0'9,"0"10,0 11,-3 9,0 10,1 5,-1 3,2 0,0-2,0-4,1-6,2-6,1-7,0-10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9:42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26 627,'-2'16,"-1"17,0 13,1 16,3 13,1 11,0 10,0 5,-3-2,-3-9,-1-18</inkml:trace>
  <inkml:trace contextRef="#ctx0" brushRef="#br0" timeOffset="642.504">0 1215,'0'-457,"11"383,-9 73,-1 0,1 0,0 0,-1 0,1 0,0 0,0 1,0-1,0 1,0-1,0 1,0 0,0-1,0 1,-1 0,1 0,0 0,0 1,0-1,0 0,0 1,0 0,0-1,0 1,0 0,-1 0,1 0,0 0,-1 0,1 0,-1 0,1 1,-1-1,1 1,-1-1,0 1,1 1,10 6,-1 1,-1 0,0 1,0 1,-1-1,0 1,-1 1,-1-1,0 2,0-1,-1 1,2 10,-7-21,0 0,-1 0,1 0,-1 0,0 0,0 0,0 0,0 0,0 0,-1 0,1 0,-1 0,0-1,0 1,0 0,0 0,-1 0,1-1,-1 1,1-1,-1 1,0-1,0 0,0 1,0-1,-1 0,1-1,-1 1,1 0,-1-1,1 1,-1-1,0 0,0 1,0-2,1 1,-1 0,0 0,0-1,0 0,0 1,0-1,0-1,-1 1,2 0,1-1,0 1,0 0,-1-1,1 1,0-1,0 0,0 1,0-1,0 0,0 0,0 0,0 0,0 0,0 0,1 0,-1 0,0 0,1 0,-1 0,1 0,-1 0,1-1,-1 1,1 0,0 0,0-1,-1 1,1 0,0-1,0 1,0 0,1 0,-1-1,0 1,0 0,1 0,-1-1,1 1,-1 0,24-48,-20 44,0 0,0 0,1 0,-1 0,1 1,1 0,-1 0,0 0,1 1,0 0,0 0,0 0,0 1,6-2,-9 5,0-1,0 1,0 0,0 0,0 0,-1 1,1-1,0 1,-1-1,1 1,-1 0,0 0,0 0,1 0,-1 0,-1 0,1 1,0-1,0 1,-1-1,1 1,-1 0,0 0,0-1,0 1,0 0,0 2,6 12,-4-12,1 1,0-1,-1 0,2 0,-1 0,0-1,1 1,0-1,0 0,0-1,1 1,-1-1,1 0,0 0,0-1,0 0,0 0,0 0,1-1,-1 0,0 0,1 0,-1-1,0 0,1 0,-1-1,1 1,-1-2,0 1,0-1,1 1,-1-2,0 1,-1-1,1 0,0 0,2-3,-4 3,0 0,-1 0,1 0,-1-1,0 0,0 0,0 0,0 0,-1 0,1 0,-1-1,-1 1,1-1,0 0,-1 1,0-1,0 0,-1 0,1 0,-1 1,0-1,0 0,-1 0,1 0,-1 0,0 1,0-1,-1 0,1 1,-1-1,0 1,-1-1,1 1,-1 0,1 0,-1 0,-1 0,1 1,0-1,-1 1,0 0,0 0,0 0,0 0,0 1,0 0,-1 0,1 0,-2 0,2 0,1 1,-1-1,0 1,-1 0,1 0,0 1,0-1,0 1,0 0,-1 0,1 0,0 1,0 0,0-1,0 2,0-1,0 0,0 1,0-1,0 1,1 0,-1 1,1-1,-1 0,1 1,0 0,0 0,-1 1,3-3,1 0,-1 0,1-1,-1 1,1 0,-1 0,1 0,0 0,-1 0,1 0,0 0,0 0,0 0,0 0,0 1,0-1,0 0,0 0,0 0,0 0,1 0,-1 0,0 0,1 0,-1 0,1 0,-1-1,1 1,-1 0,1 0,0 0,-1 0,1-1,0 1,0 0,-1-1,1 1,0 0,0-1,0 1,0-1,0 1,0-1,0 0,0 0,0 1,1-1,51 7,-38-9,0-1,0 0,-1-1,0-1,0 0,0-1,-1-1,0 0,0 0,0-1,-1-1,0 0,-1-1,0 0,-1-1,0 0,0-1,-1 0,-1 0,0-1,-1 0,0 0,-1-1,0 0,2-11,5-27,-2-1,-3 1,-2-1,-2-1,-3 1,-5-49,4 95,0-2,0 1,0-1,-1 1,0-1,0 1,-1-1,0 1,-1 0,0 0,0 0,-1 0,0 1,-1-2,4 8,0 0,-1 0,0 0,1 0,-1 0,1 0,-1 0,0 1,0-1,0 1,1-1,-1 1,0 0,0 0,0-1,0 1,1 1,-1-1,0 0,0 0,0 1,0-1,1 1,-1-1,0 1,1 0,-1 0,0 0,1 0,-1 0,1 0,-1 0,1 0,0 1,-1-1,1 0,0 1,0-1,0 1,0 0,0-1,0 1,1 0,-1 0,-11 20,0 1,2 0,0 1,2-1,1 2,1-1,1 1,0 0,3 1,0-1,1 3,-1 6,1 0,2-1,2 1,1 0,1-1,2 0,1 0,2 0,1-2,1 1,2-1,1-1,1 0,2-2,5 5,15 14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02.94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1,'-2'95,"-5"1,-4-1,-20 74,23-132,3-19,1 0,1 1,0-1,1 1,1 0,1 3,1-20,-1 1,1-1,0 1,0-1,0 0,0 1,0-1,0 0,0 0,1 0,-1 0,1 0,0 0,-1 0,1-1,0 1,0 0,0-1,0 0,1 1,-1-1,0 0,0 0,1 0,-1-1,1 1,-1 0,0-1,1 0,-1 1,1-1,0 0,-1 0,87-8,180-84,-252 86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03.1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0,'0'11,"0"14,0 13,0 13,0 13,0 9,2 5,3 3,3 0,1-1,-2-14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05.0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153 215,'-3'1,"0"0,0 0,1 1,-1-1,1 1,-1-1,1 1,-1 0,1 0,0 0,0 0,0 1,0-1,0 0,1 1,-1 0,1-1,-1 1,1 0,0 0,-1 1,1 0,-6 9,1 1,1 0,0 0,1 1,0-1,2 1,-1 0,1 12,2-22,-1-1,1 1,1-1,-1 1,1-1,-1 1,1-1,1 1,-1-1,1 0,-1 0,1 1,1-1,-1-1,0 1,1 0,0 0,0-1,0 0,0 1,0-1,1 0,-1-1,1 1,0-1,0 1,0-1,0 0,0-1,4 2,0-1,0-1,0 1,0-1,0-1,0 0,0 0,-1 0,1-1,0 0,0-1,0 0,0 0,-1 0,1-1,-1 0,0-1,0 0,0 0,0 0,-1-1,0 0,0 0,1-2,7-6,-1 0,-1-1,0-1,-1 0,-1 0,0-1,-1-1,-1 1,4-11,-7 14,0 0,-1-1,-1 0,0 0,-1 0,0 0,-1-1,-1 1,-1-12,0 19,0 0,0 1,-1-1,1 1,-1-1,-1 1,1 0,-1 0,-1 0,1 0,-1 1,1-1,-2 1,1 0,-1 0,1 1,-1-1,0 1,-1 0,1 0,-1 1,0-1,-7-1,0 0,0 0,0 1,0 1,-1 0,1 1,-1 1,0 0,0 0,1 2,-1-1,0 2,1 0,-1 1,1 0,-1 1,1 0,0 1,1 1,-1 0,1 0,0 1,-5 5,13-9,0-1,0 1,1 0,-1 0,1 0,0 0,0 1,0-1,0 1,1 0,0 0,-1 0,1 0,0 0,1 0,-1 0,1 1,0-1,0 1,0-1,1 1,0-1,0 1,0-1,0 1,0-1,1 1,0-1,0 1,0-1,2 3,3 3,0-1,1-1,1 1,-1-1,1 0,1-1,-1 0,1 0,0 0,1-2,0 1,0-1,0 0,0-1,1 0,0-1,-1 0,1-1,0 0,1-1,-1 0,0-1,0 0,8-1,-13 0,0 0,0 0,0 0,0 0,0-1,-1 0,1 0,-1-1,1 0,-1 0,0 0,0 0,0-1,-1 0,1 0,-1 0,0 0,0-1,0 0,-1 0,1 0,-1 0,-1 0,3-5,-1 1,0-1,-1 0,0 0,-1 0,0 0,0-1,-1 1,0 0,-1-1,0 1,-1 0,0-1,-1 1,0-1,1 7,-1 0,1 0,-1 0,1 0,-1 0,-1 0,1 1,0-1,-1 1,0 0,0 0,0 0,0 0,0 0,0 0,-1 1,1 0,-1 0,0 0,0 0,0 0,0 1,0-1,0 1,0 0,0 1,-1-1,1 1,0 0,0 0,-1 0,1 0,0 1,0 0,0 0,-1 0,1 0,0 0,0 1,1 0,-3 1,-3 2,-1 0,1 1,0 1,0-1,1 2,0-1,0 1,0 0,1 1,1-1,-1 1,1 1,1-1,0 1,0 0,1 0,0 1,1-1,0 1,1 0,0 0,1 0,0 0,0 0,1 0,1 0,0-6,1 0,-1 0,1-1,0 1,1 0,-1-1,1 0,0 0,0 1,0-2,0 1,1 0,0-1,0 1,0-1,0 0,0-1,0 1,1-1,-1 0,1 0,0 0,0 0,0-1,-1 0,2 0,3 1,0-1,0 0,0 0,1-1,-1 0,0-1,0 0,0-1,0 0,0 0,0 0,0-2,-1 1,1-1,0-1,-1 0,0 0,0-1,0-1,0 1,-1-1,0 0,-1-1,0 1,0-1,0-1,-1 1,3-8,-6 12,0-1,0 0,0 0,0 0,-1 0,0 0,0 0,-1 0,1 0,-1 0,0 0,-1-1,1 1,-1 0,0 0,0 0,0 0,-1 0,0 0,0 1,0-1,-1 0,1 1,-1 0,0-1,-4-2,4 3,0 1,0 0,-1 0,1 0,-1 1,0-1,0 1,0 0,0 0,0 0,-1 1,1-1,0 1,-1 0,1 0,-1 1,1-1,-1 1,1 0,-1 0,1 1,-1-1,1 1,-1 0,1 0,-1 1,-1 0,-4 2,0 1,0 0,0 0,1 1,0 0,0 1,0 0,1 0,0 1,-6 8,6-8,1 1,1 0,-1 0,2 1,-1 0,1 0,1 1,0-1,0 1,1 0,0 0,1 0,0 0,1 3,1-11,0 0,1 0,-1 0,0 0,1 0,0 0,0 0,0 0,0 0,1 0,-1 0,1-1,-1 1,1-1,0 1,0-1,0 1,0-1,1 0,-1 0,1 0,-1-1,1 1,-1 0,1-1,0 0,0 1,0-1,0 0,0-1,1 1,5 1,-1-1,1 0,0 0,-1-1,1 0,0-1,-1 0,1 0,-1-1,9-2,-6 0,0 0,-1-1,1 0,-1 0,0-1,0-1,0 0,-1 0,0-1,0 0,-1 0,0-1,-1 0,0-1,0 1,-1-1,0-1,-1 1,0-1,-1 0,0 0,1-7,-4 15,0 1,-1-1,1 0,-1 1,0-1,0 0,0 1,0-1,0 0,-1 1,1-1,-1 0,1 1,-1-1,0 1,0-1,0 1,-1-1,1 1,-1 0,1 0,-1-1,0 1,1 0,-1 1,0-1,0 0,-1 0,1 1,0-1,0 1,-1 0,1 0,-1 0,1 0,-1 0,1 0,-1 1,0-1,1 1,-1 0,0 0,1 0,-1 0,0 0,0 1,1-1,-10 2,0 1,0 0,0 0,0 2,1-1,0 1,0 1,0 0,1 1,-1 0,2 0,-1 1,1 0,0 1,1 0,0 0,-5 9,9-12,1 0,0 0,0 1,0-1,1 1,0-1,0 1,1 0,0 0,0 0,1 0,-1 0,2 0,-1 0,1 0,0 0,0 0,1 0,0 0,0 0,1-1,1 4,18 35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11.9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1 508,'0'-5,"0"0,0 0,0 0,1 0,0 0,0 0,1 1,-1-1,1 0,0 1,0-1,0 1,1 0,0-1,-1 1,2 0,-1 1,0-1,1 1,3-4,29-21,2 1,1 2,0 1,2 3,10-3,54-21,2 4,2 6,1 4,1 5,27 0,39-1,1 8,0 8,140 9,-225 6,0 3,-1 5,41 12,-96-15,0 1,0 2,-1 1,-1 2,0 2,-1 1,-1 1,-1 2,20 18,-1 5,-32-26,1-1,0 0,2-1,0-2,0 0,14 5,-35-19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12.3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346 4,'-2'-1,"1"1,0-1,-1 1,1-1,0 1,-1 0,1 0,-1 0,1 0,0 0,-1 0,1 0,-1 0,1 0,0 1,-1-1,1 0,-1 1,1-1,0 1,0 0,-1-1,1 1,0 0,0 0,0 0,0 0,0 0,0 0,0 0,0 0,0 0,0 0,1 1,-1-1,1 0,-1 0,0 1,1-1,0 0,-1 1,1-1,0 1,0-1,0 1,0-1,0 0,0 1,0-1,0 1,1-1,-1 0,1 1,-1-1,1 0,-1 1,1-1,3 16,0 1,2-1,0-1,1 1,0-1,2 0,0-1,0 0,2 0,0-1,0 0,1-1,11 9,13 19,-19-23,-1 1,-1 0,-1 1,-1 0,-1 2,-1-1,0 1,-2 1,1 2,-10-22,0-1,1 0,-1 1,0-1,0 0,0 0,0 1,-1-1,1 0,0 1,-1-1,0 0,1 0,-1 0,0 0,0 0,0 0,-1 0,1 0,0 0,-1 0,1-1,-1 1,0 0,1-1,-1 1,0-1,0 0,0 0,-1 1,-72 26,59-24,-417 110,390-102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21.9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9 168,'-1'33,"0"-11,1 0,1 0,1-1,1 1,3 12,-5-29,1 0,0 0,0 0,0 0,0 0,1 0,0 0,0-1,0 1,1-1,-1 0,1 0,0 0,0-1,0 1,1-1,-1 0,1 0,0-1,0 1,0-1,0 0,0 0,3 0,2-1,1 0,-1-1,1 0,-1-1,1 0,-1 0,1-1,-1-1,0 0,0 0,0-1,0 0,-1 0,1-1,-1-1,0 0,-1 0,0 0,0-1,0-1,-1 1,0-1,0 0,-1-1,0 0,0 0,-1 0,0 0,-1-1,2-5,-3 7,-1-1,0 0,-1 0,1 0,-2 0,1 0,-1-1,-1 1,1 0,-2 0,1 0,-1 0,-1 0,1 1,-2-1,1 0,-1 1,0 0,-1 0,0 0,0 1,-1 0,0 0,0 0,0 1,-1-1,0 1,0 1,-1 0,0 0,0 0,0 1,0 0,-5-1,7 2,-1 1,0 0,0 0,0 1,0 0,0 0,0 1,0-1,0 2,0-1,0 1,0 0,0 0,0 1,0 0,1 0,-1 1,1-1,-1 1,1 1,0-1,0 1,0 1,1-1,0 1,-1-1,2 1,-1 1,0-1,1 1,0 0,1 0,-4 5,1 3,0 0,1 1,0-1,1 1,1 0,0 0,1 1,1-1,0 0,1 1,1 2,3 39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22.2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0,'-3'16,"0"14,0 12,1 7,1 4,0 3,0 1,1-1,-2-2,-4-7,1-10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22.6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24,'7'-3,"0"-1,0 1,0 0,1 1,-1 0,1 0,-1 1,1-1,0 2,-1-1,1 1,0 0,0 1,-1 0,1 0,0 0,-1 1,1 0,-1 1,0 0,0 0,0 0,0 1,-1 0,1 0,-1 1,0 0,0 0,0 0,-1 1,0 0,0 0,-1 0,1 0,-1 1,-1 0,1 0,-1 0,0 0,-1 1,0-1,-3 13,0 0,-2 0,-1-1,0 1,-1-1,-1 0,-1 0,-1-1,0 0,-2 0,0-1,-8 11,15-23,-91 172,93-175,0-1,0 0,0 1,1-1,-1 1,0-1,1 1,-1 0,1-1,0 1,0 0,-1-1,1 1,0 0,0-1,1 1,-1-1,0 1,0 0,1-1,-1 1,1-1,0 1,-1-1,1 1,0-1,0 1,0-1,0 0,0 1,0-1,0 0,0 0,0 0,1 0,-1 0,1 0,-1 0,0 0,1-1,-1 1,1 0,0-1,-1 1,1-1,-1 0,1 0,0 1,0-1,16 0,1 0,0-2,0 0,0-1,0 0,-1-2,0 0,16-7,-18 6,133-47,-110 37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23.1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1 149,'16'-2,"19"-5,16-4,17-5,10-4,5-1,2 1,-4 2,-9 4,-15 4,-14 3,-15 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23.60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1,'0'20,"0"-1,2 1,0 0,1-1,1 0,0 1,2-1,0-1,1 1,1-1,4 5,25 72,-37-93,0 0,1-1,-1 1,0-1,1 1,-1-1,1 1,0-1,0 0,-1 1,1-1,0 0,0 1,0-1,0 0,0 0,0 0,1 0,-1 0,0 0,1 0,-1 0,0-1,1 1,-1 0,1-1,-1 1,1-1,-1 0,1 1,0-1,-1 0,1 0,-1 0,1 0,-1 0,1 0,0-1,-1 1,1-1,0 1,70-18,80-8,-139 26,0 0,0 1,0 1,0 0,-1 1,1 0,-1 1,1 0,5 4,-13-6,0 1,-1-1,1 1,-1 0,1 0,-1 1,0-1,-1 1,1 0,-1 0,1 0,-1 0,0 0,-1 1,1 0,-1-1,0 1,0 0,0 0,-1 0,0 0,0 0,0 1,0 3,-4 3,0 0,0 1,-1-1,-1 0,0-1,0 1,-2-1,1 0,-1-1,-1 1,0-1,0-1,-1 1,0-2,0 1,-1-1,-1-1,1 1,-2-1,-7 7,0 0,-1-1,-1-1,0-1,0-1,-1-1,-2 0,-10-7,30-7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16:54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12137 1662,'393'12,"206"-38,-564 28,-43 2,-1-5</inkml:trace>
  <inkml:trace contextRef="#ctx0" brushRef="#br0" timeOffset="391.6">12913 1421,'-68'45,"68"-44,-1-1,1 1,-1-1,1 1,-1 0,1-1,-1 1,1 0,0 0,-1-1,1 1,0 0,0 0,-1 0,1-1,0 1,0 0,0 0,0 0,0 0,0-1,0 1,1 0,-1 0,0 0,0-1,1 1,-1 0,0 0,1-1,-1 1,1 0,-1-1,1 1,-1 0,1-1,-1 1,1-1,0 1,-1-1,1 1,0-1,-1 1,1-1,0 0,0 1,-1-1,1 0,0 0,0 1,0-1,0 0,50 11,-47-10,193 41,-182-37,0 0,0 2,-1-1,0 2,0 0,-1 0,0 1,-1 1,0 0,0 1,7 9,-17-18,1 1,-1-1,0 1,0-1,0 1,0 0,-1-1,1 1,-1 0,0 0,1 0,-1 1,-1-1,1 0,0 0,-1 0,0 1,1-1,-1 0,-1 0,1 1,0-1,-1 0,0 0,1 1,-1-1,0 0,-1 0,1 0,-11 10,0 0,0-1,-2 0,1-1,-1-1,-1 0,-14 7,-13 10,23-14,-95 78,104-75,7-5</inkml:trace>
  <inkml:trace contextRef="#ctx0" brushRef="#br0" timeOffset="3941.293">16936 1394,'21'5,"15"1,14 0,9-2,6-3,3-2,-2-3,-7-3,-8-3,-11-2,-11 2</inkml:trace>
  <inkml:trace contextRef="#ctx0" brushRef="#br0" timeOffset="4195.693">17271 1207,'-9'20,"-3"17,0 10,3 7,5 2,5 0,7-4,5-3,4-6,0-10</inkml:trace>
  <inkml:trace contextRef="#ctx0" brushRef="#br0" timeOffset="1269.33">14811 1368,'-2'13,"-1"14,0 12,1 7,0 6,1 3,-2-1,0-3,-2-8,-1-11</inkml:trace>
  <inkml:trace contextRef="#ctx0" brushRef="#br0" timeOffset="1613.5">14745 1447,'6'21,"2"-2,0 1,1-1,1-1,1 0,0 0,2-1,0 0,0-1,2-1,0 0,1-1,0-1,1 0,0-1,1-1,1-1,-1 0,6 0,-21-8,1 0,0-1,0 1,0-1,0 0,0 0,0 0,0-1,0 0,1 1,-1-1,0-1,0 1,0-1,0 1,0-1,0 0,0-1,0 1,0-1,0 1,0-1,-1 0,1-1,-1 1,0-1,0 1,1-1,-2 0,1 0,1-2,1-8,-1-1,-1 0,0 0,-1 0,0 0,-1-1,-1 1,0 0,-1-1,-1 1,0 0,-1 0,0 0,-1 0,-1 1,-4-10,4 7,-3-12,3 16,1-1,0 0,1 0,0 0,1-1,1 1,0-1,1-12,1 25,-1-1,0 1,0-1,1 1,-1 0,1-1,0 1,-1-1,1 1,0 0,0-1,0 1,-1 0,1 0,1 0,-1 0,0 0,0 0,0 0,1 0,-1 0,0 0,1 1,0-1,14-3</inkml:trace>
  <inkml:trace contextRef="#ctx0" brushRef="#br0" timeOffset="1876.957">15399 1327,'0'16,"0"12,0 8,0 7,0 3,0 3,0 0,0-4,0-7,0-8,3-10,0-7</inkml:trace>
  <inkml:trace contextRef="#ctx0" brushRef="#br0" timeOffset="2948.298">15346 1287,'-1'-1,"1"1,-1-1,1 0,-1 1,1-1,-1 0,1 0,-1 1,1-1,0 0,-1 0,1 1,0-1,0 0,-1 0,1 0,0 0,0 0,0 1,0-1,0 0,0 0,1 0,-1 0,0 0,0 1,1-1,-1 0,0 0,1 1,-1-1,1 0,-1 0,1 1,-1-1,1 0,-1 1,1-1,0 1,-1-1,1 1,0-1,-1 1,1-1,0 1,0 0,0-1,0 1,43-19,-42 19,34-11,1 2,1 2,-1 1,1 2,27 1,-63 2,1 1,-1-1,1 1,0 0,0 0,-1 0,1 0,0 1,-1-1,1 1,-1-1,1 1,0 0,-1 0,1 0,-1 1,0-1,1 0,-1 1,0 0,0-1,0 1,0 0,0 0,-1 0,1 0,0 0,-1 1,0-1,1 0,-1 2,1 6,-1 0,0 0,0 0,-1 0,0 1,-1-1,0 0,-1 0,0 0,0 0,-1 0,-1-1,0 1,0-1,-2 3,1-6,-1 0,-1-1,1 0,-1 0,0 0,0-1,0 0,-1 0,1-1,-1 0,0 0,0-1,0 0,0-1,-1 1,1-1,0-1,0 0,-1 0,1-1,-7 0,-30 2,-14 14,59-15,-1 1,1-1,-1 0,1 0,0 1,-1-1,1 0,0 1,-1-1,1 0,0 1,0-1,-1 0,1 1,0-1,0 0,0 1,0-1,-1 1,1-1,0 1,0-1,0 0,0 1,0-1,0 1,0-1,0 1,0-1,0 0,0 1,1-1,-1 1,0-1,0 0,0 1,0-1,1 1,-1-1,0 0,0 1,1-1,-1 0,0 1,1-1,-1 0,0 0,1 1,-1-1,0 0,1 0,-1 0,0 1,1-1,-1 0,1 0,-1 0,1 0,-1 0,0 0,1 0,-1 0,29 7,-7-5</inkml:trace>
  <inkml:trace contextRef="#ctx0" brushRef="#br0" timeOffset="3567.237">15880 1274,'-2'35,"-3"1,0 0,-3-1,-1-1,-1 1,-10 19,4-6,10-27,8-16,6-20,0-10,-1 0,-2 0,0-1,-2 0,-1 0,0-20,0-1,-2 46,0 1,0 0,1-1,-1 1,0-1,1 1,-1 0,0-1,1 1,-1 0,0-1,1 1,-1 0,0-1,1 1,-1 0,1 0,-1 0,1-1,-1 1,1 0,-1 0,1 0,-1 0,1 0,-1 0,1 0,-1 0,1 0,-1 0,0 0,1 0,-1 0,1 0,-1 1,1-1,-1 0,1 0,-1 0,1 1,-1-1,0 0,1 1,-1-1,0 0,1 1,-1-1,0 0,1 1,-1-1,0 1,0-1,1 0,-1 1,0-1,0 1,0-1,0 1,0 0,4 2,58 51,-3 2,48 60,-102-110,2 2,-1 0,2 0,-1-1,1 0,0 0,0-1,1 0,0 0,9 4,-17-10,0 0,0 1,0-1,0 0,1 0,-1 0,0 0,0 0,0 0,0 0,0 0,0-1,0 1,0 0,0-1,0 1,0-1,0 1,0-1,0 1,0-1,0 0,0 1,0-1,-1 0,1 0,0 1,0-1,-1 0,1 0,-1 0,1 0,-1 0,1 0,-1 0,0 0,1 0,-1 0,0 0,0 0,0-1,7-51,-7 47,3-91,-4 0,-12-81,4 123,7 51,3 9</inkml:trace>
  <inkml:trace contextRef="#ctx0" brushRef="#br0" timeOffset="4877.915">18114 1181,'9'20,"3"14,1 10,2 4,-3 2,-2-2,-4-4,-3-8,-3-5,-5-8,-1-7</inkml:trace>
  <inkml:trace contextRef="#ctx0" brushRef="#br0" timeOffset="5215.087">18086 1140,'1'-1,"-1"-1,0 1,1-1,-1 0,1 1,0 0,0-1,-1 1,1-1,0 1,0 0,0-1,0 1,0 0,0 0,1 0,-1 0,0 0,1 0,-1 0,0 1,1-1,-1 0,1 1,-1-1,1 1,0-1,-1 1,1 0,-1 0,1 0,0 0,-1 0,1 0,-1 0,1 0,23-3,-1 2,1 0,-1 1,1 1,0 2,-1 1,0 0,0 2,0 0,-1 2,9 5,-29-13,0 1,-1-1,1 1,-1 0,1 0,-1 0,1 1,-1-1,1 0,-1 1,0 0,0-1,0 1,0 0,0 0,0 0,-1 1,1-1,-1 0,1 1,-1-1,0 0,0 1,0 0,0-1,0 1,-1-1,1 1,-1 0,0 0,0-1,0 1,0 0,0 0,0-1,-1 1,1 0,-1-1,0 1,0 1,-9 6,1 0,-2-1,1 0,-1 0,0-1,-1 0,0-1,0-1,-1 0,1 0,-11 2,18-6,-134 47,145-51</inkml:trace>
  <inkml:trace contextRef="#ctx0" brushRef="#br0" timeOffset="5447.64">18648 1167,'0'6,"3"8,2 8,3 6,0 7,1 3,-1 2,-2 1,-1-2,-3-2,-1-7,0-7</inkml:trace>
  <inkml:trace contextRef="#ctx0" brushRef="#br0" timeOffset="5835.946">18688 1261,'-4'-2,"8"18,6 2,1-1,1 0,0 0,2-1,-1-1,2 0,0-1,1 0,0-2,9 6,-18-12,0-1,1 0,0 0,0-1,0 0,1 0,-1-1,1 0,0 0,0-1,0-1,7 2,-14-3,0-1,-1 1,1 0,0-1,-1 1,1-1,-1 0,1 1,-1-1,1 0,-1 0,0 0,1 0,-1 0,0 0,0 0,0 0,0-1,0 1,0 0,0-1,0 1,0-1,0 1,-1-1,1 1,-1-1,1 0,-1 1,0-1,0 0,1 1,-1-1,0 0,-7-58,-87-230,94 288,-1 2,1-1,-1 1,1 0,-1-1,1 1,-1-1,1 1,0-1,-1 1,1-1,0 1,-1-1,1 0,0 1,0-1,0 1,0-1,-1 0,1 1,0-1,0 1,0-1,0 0,0 1,0-1,1 1,-1-1,0 0,0 1,0-1,1 1,-1-1,0 1,0-1,1 0,-1 1,1-1,-1 1,0 0,1-1,-1 1,1-1,-1 1,1 0,-1-1,1 1,-1 0,1-1,-1 1,1 0,0 0,-1 0,1 0,-1-1,1 1,0 0,-1 0,13 9,0 3</inkml:trace>
  <inkml:trace contextRef="#ctx0" brushRef="#br0" timeOffset="6091.223">19250 1100,'4'16,"2"10,2 7,2 5,-1 2,1 2,0-2,2-5,-3-7,-1-5,-3-5,-4-6,-3-4</inkml:trace>
  <inkml:trace contextRef="#ctx0" brushRef="#br0" timeOffset="6398.041">19209 993,'-1'-1,"1"1,-1-1,0 1,1-1,-1 1,1-1,-1 1,0-1,1 0,0 1,-1-1,1 0,-1 0,1 1,0-1,-1 0,1 0,0 0,0 1,0-1,-1 0,1 0,0 0,0 1,0-1,0 0,1 0,-1 0,0 0,0 1,0-1,1 0,-1 0,0 1,1-1,-1 0,1 0,-1 1,1-1,-1 0,1 1,-1-1,1 1,0-1,-1 1,1-1,0 1,-1-1,1 1,0-1,0 1,-1 0,1 0,0-1,0 1,0 0,-1 0,1 0,0 0,0 0,0 0,0 0,0 0,22 2,0 0,1 2,-1 0,0 2,9 4,3-1,-16-4,21 5,0 1,-1 2,0 2,-1 1,3 4,-40-20,0 0,1 1,-1-1,0 0,0 1,0-1,0 1,1-1,-1 1,0-1,0 1,0 0,0-1,-1 1,1 0,0 0,0 0,0 0,-1 0,1 0,0 0,-1 0,1 0,-1 0,1 0,-1 1,1-1,-1 0,0 0,0 0,0 1,0-1,0 0,0 0,0 0,0 1,0-1,0 0,-1 0,1 0,0 1,-1-1,1 0,-1 0,1 0,-1 0,0 0,1 0,-1 0,0 0,-8 5,0 0,0-1,0 0,-1-1,0 0,1 0,-2-1,1-1,-9 2,0 1,-201 43,186-43</inkml:trace>
  <inkml:trace contextRef="#ctx0" brushRef="#br0" timeOffset="15043.4">20894 2771,'-7'53,"3"0,2 1,2-1,4 22,-1-62,0-19,-1-23,-1 19,2-56,-3 1,-2-1,-4 0,-7-32,-9 41,22 57,-1-1,1 0,-1 1,1-1,-1 1,1-1,-1 1,1 0,-1-1,0 1,1 0,-1-1,0 1,1 0,-1 0,0 0,0-1,1 1,-1 0,0 0,0 0,1 0,-1 0,0 0,0 1,1-1,-1 0,0 0,1 0,-1 1,0-1,1 0,-1 1,0-1,1 0,-1 1,1-1,-1 1,1-1,-1 1,1 0,-1-1,1 1,-1-1,1 1,0 0,-1-1,1 1,0 0,0-1,-1 1,1 0,0 0,0-1,-15 42,13-37,0 1,1 0,-1 0,1 0,1 0,-1 0,1-1,0 1,0 0,1 0,0 0,0 0,0 0,0 0,1 0,0-1,1 1,-1-1,1 0,0 1,0-1,1 0,-1-1,1 1,0-1,0 0,1 0,-1 0,1 0,0-1,0 1,1-1,1-1,1 0,0 0,0-1,0 0,0 0,0-1,0 0,0 0,0-1,0 0,0-1,0 1,0-2,-1 1,1-1,-1 0,5-2,4-4,0 0,-1 0,0-1,-1-1,1-1,-2 0,4-4,-12 11,0-1,0 1,0-1,-1 0,1 0,-1 0,-1-1,1 1,-1-1,-1 0,1 0,-1 0,0 0,0-2,-16 26,10-2,1 0,1 0,0 0,1 0,1 0,0 0,1 0,1 0,0 0,1 0,1 0,0-1,1 1,0-1,1 0,1-1,0 0,1 0,1 0,9 11,-15-21,-1 0,2 1,-1-1,0-1,1 1,-1 0,1-1,0 0,-1 0,1 0,1 0,-1 0,0-1,0 0,0 0,1 0,13 0</inkml:trace>
  <inkml:trace contextRef="#ctx0" brushRef="#br0" timeOffset="15427.404">21415 2878,'-2'6,"1"0,-1-1,1 1,0 0,1 0,-1 0,1 0,1 0,-1 0,1-1,0 1,0 0,0 0,1-1,0 1,0-1,0 1,1-1,0 0,0 0,0 0,1 0,0 0,0-1,0 0,0 0,0 0,2 1,-1-2,1 0,-1-1,1 1,0-1,-1 0,1 0,0-1,0 1,1-2,-1 1,0 0,0-1,0 0,0-1,0 1,0-1,0-1,0 1,0-1,0 0,0 0,0 0,-1-1,1 0,-1 0,0-1,0 1,0-1,-1 0,1-1,-1 1,0-1,2-2,-3 0,0-1,0 1,0-1,-1 0,-1 0,1 0,-1 0,0 0,-1 0,0-1,0 1,-1 0,0 0,-1 0,1 0,-2 0,1 1,-1-1,0 0,0 1,-1 0,0 0,-1 0,1 0,-1 1,-1 0,1 0,-1 0,0 0,0 1,0 0,-1 0,0 1,0 0,0 0,-1 1,1 0,-1 0,0 0,0 1,1 1,-8-2,9 2,-1 1,0-1,0 1,0 1,0-1,0 1,0 0,1 1,-1-1,0 1,1 1,-1-1,1 1,0 0,0 1,0-1,0 1,1 0,-1 1,1-1,0 1,1 0,-1 0,1 1,0 0,0-1,1 1,-1 0,1 1,1-1,-1 0,1 1,0 0,1-1,-1 1,1 0,1 0,-1 0,1 0,2 0,-1-1,1 0,0 1,1-1,0 0,0-1,0 1,0 0,1-1,0 0,0 0,1 0,-1 0,1-1,4 4,21 14</inkml:trace>
  <inkml:trace contextRef="#ctx0" brushRef="#br0" timeOffset="15838.856">21964 2597,'-25'3,"1"1,0 2,0 0,0 1,1 1,0 1,-17 10,0 13,39-31,0 0,1 0,-1 0,1 0,-1 0,1 0,0 0,-1 0,1 1,0-1,0 0,0 0,0 0,0 0,0 1,0-1,0 0,0 0,0 0,1 0,-1 0,0 0,1 1,-1-1,1 0,-1 0,1 0,0 0,-1 0,1-1,0 1,0 0,0 0,-1 0,1-1,0 1,0 0,0-1,0 1,0-1,1 1,17 9,0-1,1-1,0-1,0-1,1 0,9 0,29 9,-39-9,0 1,-1 0,0 2,0 0,-1 1,10 8,-21-13,0 0,-1 0,0 0,0 1,0 0,-1 0,1 0,-2 1,1 0,-1 0,0 0,0 1,-1-1,0 1,0 0,-1 0,0 0,-1 0,-1-6,0 0,-1 0,0 0,0 1,1-1,-1 0,0 0,-1-1,1 1,0 0,-1 0,1 0,-1-1,1 1,-1-1,0 1,1-1,-1 0,0 1,0-1,0 0,0 0,0-1,0 1,0 0,-1-1,1 1,0-1,0 0,0 1,-1-1,1 0,0 0,0-1,-1 1,1 0,0-1,0 1,0-1,0 0,0 0,-1 0,-2 1,-155-16,131 15</inkml:trace>
  <inkml:trace contextRef="#ctx0" brushRef="#br0" timeOffset="13418.47">19009 2999,'18'-5,"16"-1,8-2,6 0,4 2,2 1,0 3,-4 0,-3 4,-3 1,-4 2,-4 1,-9-1</inkml:trace>
  <inkml:trace contextRef="#ctx0" brushRef="#br0" timeOffset="13698.488">19170 3106,'11'0,"11"0,8 0,6 0,6 0,3 0,2-3,1 0,-2 0,-3 1,-10 0</inkml:trace>
  <inkml:trace contextRef="#ctx0" brushRef="#br0" timeOffset="14150.792">19490 2798,'-14'-1,"7"1,17 1,21 2,0 1,-1 2,0 0,0 3,-1 0,0 2,-1 1,4 3,-27-13,0 0,0 0,0 0,0 0,-1 1,0 0,1 0,-1 1,0-1,0 1,-1-1,1 1,-1 0,0 1,0-1,0 1,0-1,-1 1,0 0,0 0,0 0,-1 0,1 0,-1 0,-1 0,1 1,-1-1,1 0,-2 0,1 5,-6 2,-1 0,1-1,-2 0,0 0,0-1,-1 0,0 0,0-1,-1-1,-1 1,1-1,-1-1,-4 2,-10 8,-64 59,80-60,8-4</inkml:trace>
  <inkml:trace contextRef="#ctx0" brushRef="#br0" timeOffset="45643.17">280 97,'-21'456,"17"87,24 2,30 236,-31-599,-14-138,-5-34,0 0,1 0,1 0,0-1,0 1,1 0,0-1,0 1,1-1,1 0,4 8,1 0,-1 0,0 1,-1 0,-1 1,-1-1,-1 2,0-1,1 15,-4-25,-1 0,1 0,1-1,-1 1,2-1,-1 0,1 0,0 0,0 0,1 0,0-1,1 0,0 0,0-1,0 1,1-1,-1 0,2-1,-1 0,1 0,-1-1,1 0,1 0,149 41,30 25,-74-20,107 30,-148-56,-29-8,2-2,0-2,0-2,1-2,27 1,414 4,-280-10,149 24,-99-18,-109-9,119 28,225-29,-50-26,-66 5,402-66,67 38,-57 35,-532 16,-120 3,-1 5,0 7,31 11,497 63,-420-64,106-9,198-4,-492-13,382 12,31 17,521 23,-404-38,924-14,-879 13,480-29,-225-7,372-13,-392 12,244-25,-638 31,245-4,127 23,-355 32,-234-10,25-12,-27-12,-248 1,0 0,-1 0,1-1,-1 0,1 0,-1 0,1 0,-1 0,0-1,1 0,-1 0,0 0,0-1,0 1,-1-1,1 0,-1 0,1 0,-1 0,0-1,0 1,-1-1,1 0,-1 0,1 0,-1 0,-1 0,1-1,8-27,-3 1,0-1,-2 0,-2 0,-1 0,-1-1,0 20,4-137,-6 0,-7 1,-25-142,-120-715,129 816,7-1,8-80,12-174,-3 422,-1-1,-2 0,0 1,-1 0,-1 0,-1 0,-1 0,-1 1,-1 0,-1 0,-1 1,-7-9,14 24,0 0,-1 1,0-1,0 1,0 0,0 0,-1 1,0 0,0 0,0 0,0 1,-1 0,1 0,-1 0,0 1,0 0,0 0,0 1,0 0,-2 0,-244-3,156 6,-133 1,-148 23,-797 85,-92-57,72 52,690-64,-1067 64,203-19,497-9,-289-34,1097-43,-435 1,0-21,-312-59,341 7,25 38,-108-11,-705-66,1045 88,-112 6,-1496 17,731 13,-34-3,455-9,-277 37,665-41,-80-19,88 6,-12 13,265 2,-1 0,1-1,0-1,0-1,0-1,1-1,-1 0,1-2,-6-3,12 5,1 0,-1 0,0 1,0 1,0 0,0 1,-1 0,1 1,-11 1,14 0,0 1,-1 1,1 0,0 0,0 1,1 0,-1 1,1 0,-1 0,1 1,-7 6,-61 28,50-27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9:41.17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14 134,'-13'329,"13"-328,0 1,0 0,0 0,0 0,0 0,0 0,0 0,1-1,-1 1,1 0,-1 0,1 0,0-1,0 1,0 0,0-1,0 1,0-1,0 1,0-1,1 1,-1-1,1 0,-1 0,1 0,-1 0,1 0,-1 0,1 0,0 0,0 0,-1-1,1 1,0-1,0 0,0 1,0-1,0 0,0 0,-1 0,1 0,1-1,5 0,-1-1,1 0,-1 0,1-1,-1 0,0-1,0 0,0 0,-1 0,1-1,-1 1,0-2,0 1,-1-1,0 1,0-2,0 1,0 0,-1-2,4-5,0 0,-2-1,0 0,0 0,-1 0,-1-1,0 0,-1 0,0-7,-6 7,-7 36,7-15,0 0,1 1,0-1,0 1,0-1,1 1,0 0,1-1,-1 1,1 0,0 0,1-1,0 1,0 0,0 0,1-1,0 1,0-1,1 0,0 0,0 0,0 0,1 0,0 0,0-1,0 0,1 0,-1 0,6 4,13 1</inkml:trace>
  <inkml:trace contextRef="#ctx0" brushRef="#br0" timeOffset="581.569">455 267,'-3'13,"0"0,1 0,0 1,0-1,2 0,0 0,0 1,1-1,1 0,2 9,-3-18,0 0,0 0,1 0,-1-1,1 1,0-1,0 1,0-1,1 1,-1-1,1 0,0 0,0 0,0-1,0 1,0-1,0 1,1-1,-1 0,1-1,0 1,-1 0,1-1,0 0,0 0,0 0,0 0,0-1,0 0,0 0,0 0,0 0,0 0,0-1,0 0,4-1,-1 0,1-1,-1 0,1 0,-1-1,0 0,0 0,-1 0,1-1,-1 0,0-1,-1 1,1-1,-1 0,0-1,0 1,-1-1,0 0,0 0,-1 0,0-1,0 1,0-1,-1 1,0-1,-1 0,0 0,0 0,-1 0,0 0,0-5,0 13,-1 0,1 0,0 0,0 0,-1 0,1 0,0 0,0 0,0 0,-1 0,1 0,0-1,0 1,0 0,-1 0,1 0,0 0,0 0,0 0,0-1,-1 1,1 0,0 0,0 0,0 0,0-1,0 1,0 0,-1 0,1 0,0-1,0 1,-6 23,5-18,-1-1,1 1,0 0,0 0,1 0,-1 0,1 0,0 0,1 0,-1 0,1 0,0 0,0-1,0 1,1 0,0 0,0-1,0 1,0-1,1 0,0 0,0 0,0 0,0 0,0 0,1-1,0 0,0 1,0-1,0-1,0 1,0-1,1 1,1-1,2 0,1 0,-1 0,0-1,0-1,1 0,-1 0,0 0,1-1,-1 0,0-1,0 0,0 0,0 0,0-1,0-1,-1 1,1-1,-1 0,0-1,0 0,-1 0,1 0,-1-1,0 0,-1 0,1-1,-1 0,-1 1,1-2,2-6,11-22,-9 67,-9-4,-1-21,0 1,1-1,-1 0,1 0,0 1,1-1,0 0,0 0,0 1,0-1,1 0,0 0,1-1,-1 1,1 0,0-1,0 1,1-1,0 0,0 0,0 0,0-1,1 0,3 3,11 2</inkml:trace>
  <inkml:trace contextRef="#ctx0" brushRef="#br0" timeOffset="832.4">1097 1,'12'9,"3"2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23.9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57,'80'161,"-61"-117,2-1,1 0,3-2,1-1,2 0,32 33,-57-69,0 0,0 0,0 0,1-1,0 0,0 0,0 0,0 0,0 0,0-1,1 0,-1 0,1 0,0 0,-1-1,1 0,0 0,0 0,0 0,0-1,0 0,0 0,0 0,0-1,-1 0,1 1,4-3,0-2,-1-1,0 0,-1-1,1 0,-1 0,-1 0,1-1,-1 0,-1 0,0-1,0 0,0 1,3-11,16-38,-3-1,-2-1,-2-1,-4-1,1-16,3-22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28.1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1513,'-19'12,"19"-33,110-151,-86 138,510-714,-228 330,-267 367,-41 54,2-1,-1-1,0 1,0-1,1 1,-1-1,0 0,0 1,0-1,0 0,-1 0,1 0,0 0,0 1,-1-2,1 1,-1 0,1 0,-1 0,1-1,-1 1,1-1,-1 1,1-1,-1 0,0 1,1-1,-1 0,0 0,1 0,-1 0,0-1,1 1,-1 0,0-1,1 1,-1-1,0 0,-5-4,0-1,0 1,-1 1,0 0,1 0,-1 0,-1 1,1 0,0 1,-1 0,1 0,-1 0,0 1,1 1,-1 0,0 0,0 0,1 1,-1 0,0 1,1 0,-1 1,1-1,0 2,0-1,0 1,0 0,1 1,-1-1,1 2,-3 2,-38 74,18-25,-5-8,-2-2,-42 40,74-83,13-13,56-57,4 3,3 3,2 3,2 3,59-30,-125 78,-1 1,1 0,0 1,0 0,0 0,0 1,1 0,-1 1,1 0,5 0,-14 2,0 0,0 0,0 0,1 0,-1 0,0 0,0 1,0-1,0 0,0 1,0-1,0 1,0-1,0 1,0 0,0-1,0 1,0 0,0 0,-1-1,1 1,0 0,-1 0,1 0,0 0,-1 0,1 0,-1 0,1 0,-1 0,0 0,0 0,1 1,-1-1,0 0,0 0,0 0,0 0,0 0,0 0,-9 53,6-41,-10 51,-3 9,3 0,4 1,2 7,4 10,2-90,0 0,0 0,0 0,0 0,0 0,-1 0,1 0,0 0,-1-1,1 1,0 0,-1-1,1 0,-1 1,1-1,-1 0,1 0,-1 1,1-1,-1 0,1-1,-1 1,1 0,-1 0,1-1,-1 1,1 0,-1-1,1 0,0 1,-1-1,1 0,0 0,-1 0,1 0,0 0,0 0,0 0,0 0,0 0,0 0,0-1,0 0,0 2,-42-36,1-2,2-2,-31-40,70 79,-56-68,55 63,13 12,14 14,-18-10,-1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28.5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240 104,'4'-16,"3"-8,1-1,2 2,-1 9,-4 12,-10 15,-11 11,-11 10,-9 10,-6 5,-4 4,2-3,6-5,9-10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29.3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438 0,'-108'54,"87"-41,-28 16,2 3,1 1,2 3,2 1,-17 19,39-27,20-28,-1 0,1-1,0 1,0 0,0-1,0 1,0-1,0 1,0 0,0-1,0 1,0 0,0-1,1 1,-1-1,0 1,0 0,0-1,1 1,-1-1,0 1,1-1,-1 1,1-1,-1 1,0-1,1 0,-1 1,1-1,-1 1,1-1,0 0,-1 1,1-1,-1 0,1 0,-1 0,1 1,0-1,-1 0,1 0,0 0,-1 0,1 0,-1 0,1 0,0 0,-1 0,1 0,-1-1,1 1,225 4,-205-1,-1 1,0 1,0 1,-1 0,1 2,-1 0,-1 1,0 1,0 0,-1 2,0 0,-1 1,5 6,11 10,-20-53,-8-37,-2 0,-3-1,-3 1,-9-51,3 23,-9 98,5 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32.5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2 135,'-1'-2,"1"1,0-1,0 0,0 1,0-1,0 1,0-1,0 1,1-1,-1 0,1 1,-1-1,1 1,-1 0,1-1,0 1,0-1,-1 1,1 0,0 0,0-1,1 1,-1 0,0 0,0 0,0 0,2 0,14-11,0 1,1 1,0 1,1 0,0 1,0 1,1 1,0 1,0 1,5 0,-24 4,2-2,0 1,0-1,0 1,0 0,1 0,-1 0,1 1,-1-1,0 1,1 0,-1 0,1 0,-1 0,1 1,-1-1,0 1,1 0,-1 0,0 0,0 0,1 1,-1-1,0 1,0 0,-1 0,1 0,0 0,-1 0,1 1,-1-1,0 1,0 0,1-1,-1 12,0 1,0-1,-1 0,-1 0,0 1,-1-1,-1 0,0 0,-1 1,-1 0,-5 14,-2-1,-1-1,-1 0,-1-1,-2 0,0-1,-2-1,0-1,-2 0,-1-1,0-2,-2 1,-48 53,66-68,1-3,1 0,-1 0,1 0,0 1,0-1,1 1,-1 0,1 0,0 0,-1 0,2 0,-1 0,0 0,1 1,0-1,0 1,0-1,1 1,-1 0,3-3,1 0,-1 0,0 0,0 0,1 0,-1 0,1-1,-1 1,1-1,0 0,0 0,-1 0,1 0,0-1,0 1,0-1,0 1,0-1,0 0,0 0,0 0,1-1,1 1,35-2,1-2,0-1,-1-3,0-1,-1-2,0-1,33-17,8 0,25-5,-69 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33.4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9,'0'-4,"0"0,0 6,0 9,0 9,0 14,2 11,1 12,2 10,1 8,-2-10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35.9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27 290,'-14'-274,"11"258,-2 18,0 161,42 128,-34-272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36.3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0,'6'14,"1"-1,0 0,1 0,1-1,0 0,0 0,1-1,1 0,0-1,0 0,1-1,0 0,1-1,0 0,0-1,4 1,6 6,-17-11,62 49,-66-50,0 0,0 0,-1 0,1 0,0 1,-1-1,0 0,1 1,-1-1,0 1,-1-1,1 1,0 0,-1-1,1 1,-1 0,0-1,0 1,0 0,0 0,0-1,-1 1,1 0,-1-1,1 1,-1-1,0 1,0 0,-1 0,-5 5,1 0,-1 0,-1-1,1 0,-1 0,-1-1,1 0,-1 0,0-1,0 0,-1-1,1 0,-1 0,0-1,0-1,0 1,-2-2,8 0,-1 0,1-1,-1 1,1-1,-1 0,1-1,-1 1,1-1,-1 0,1 0,0 0,-1-1,0 0,-18-11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36.6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1 202,'22'-15,"20"-13,15-6,8-1,2 0,-4 4,-13 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48.1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1 109,'180'-7,"142"-26,-129 10,449-23,-568 48,-74-1,-1-1,1 0,0 0,-1 0,1 0,0 1,0-1,0 0,-1 0,1 1,0-1,0 0,0 0,-1 1,1-1,0 0,0 0,0 1,0-1,0 0,0 1,0-1,0 0,-1 1,1-1,0 0,0 0,0 1,1-1,-1 0,0 1,0-1,0 0,0 1,0-1,0 0,0 0,0 1,1-1,-1 0,0 1,0-1,0 0,1 0,-1 0,0 1,0-1,1 0,-1 0,0 0,0 1,1-1,-1 0,0 0,1 0,-1 0,0 0,0 0,1 0,-1 0,0 0,1 0,-1 0,0 0,1 0,-15 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30:01.05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1,'-4'13,"-2"21,0 18,11 14,3-4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49.5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0 175,'66'6,"0"-4,0-3,0-2,-1-3,14-6,-39 7,860-112,-603 78,-382 61,67-18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51.5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15,'1'1,"0"1,0-1,0 0,0 1,0-1,0 0,0 0,1 0,-1 1,1-1,-1-1,1 1,-1 0,1 0,-1 0,1-1,0 1,-1-1,1 0,0 1,-1-1,1 0,1 0,170 8,560-30,-426 1,-403 25,75-1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52.27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463 28,'-50'18,"-92"45,-68 45,158-71,51-37,1 0,-1 1,1-1,-1 0,1 1,-1-1,1 0,0 1,-1-1,1 1,-1-1,1 1,0-1,0 1,-1-1,1 1,0-1,0 1,-1-1,1 1,0-1,0 1,0 0,0-1,0 1,0-1,0 1,0-1,0 1,0 0,0-1,0 1,1-1,-1 1,0-1,0 1,0-1,1 1,-1-1,0 1,1-1,-1 1,0-1,1 0,-1 1,1-1,-1 1,1-1,-1 0,1 0,-1 1,1-1,-1 0,1 0,32 7,92-19,-120 13,-1-1,1 1,-1 0,0 0,1 0,-1 1,0 0,0 0,0 0,0 0,0 0,0 1,-1 0,1 0,-1 0,0 0,0 0,0 0,0 1,0 1,33 29,-12-21,0 0,1-2,1-1,0 0,0-2,1-1,0-2,22 3,-47-7,-1 0,1-1,0 1,-1 0,1-1,0 1,0-1,0 1,0-1,-1 0,1 0,0 0,0 0,0 0,0 0,0 0,0-1,-1 1,1-1,0 1,0-1,-1 0,1 0,0 0,-1 0,1 0,-1 0,1 0,-1 0,1-1,-1 1,0 0,0-1,0 1,1-1,-2 0,1 1,0-1,0 0,0 1,-1-1,1 0,-1 0,1 0,-3-12,1-1,-2 0,0 1,0-1,-2 1,1 0,-2 1,0-1,-1 1,-6-11,-1-3,-56-115,69 140,0 1,0-1,0 1,0-1,0 0,0 0,1 1,-1-1,0 0,1 0,-1 0,1 0,0 0,0 0,0 0,0 0,0 0,0 1,0-1,1 0,-1 0,0 0,1 0,0 0,-1 0,1 1,0-1,0 0,0 1,0-1,1 0,17-8,3 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53.0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38,'3'-4,"1"1,0 0,0-1,-1 1,2 1,-1-1,0 1,0-1,1 1,0 1,-1-1,1 0,0 1,0 0,0 0,-1 1,1-1,0 1,0 0,0 1,0-1,0 1,0 0,0 0,-1 0,1 1,0-1,-1 1,1 1,-1-1,0 0,1 1,-1 0,-1 0,1 0,0 1,-1-1,1 1,-1 0,0 0,-1 0,1 0,2 4,-3 3,-1 0,1 0,-2 0,1 0,-1 0,-1-1,0 1,-1 0,0 0,-1 0,0-1,0 0,-1 1,0-1,-1 0,0-1,-1 1,0-1,-1 0,-6 7,-11 24,14-24,5-9,1 0,-1 1,1-1,0 1,1 1,0-1,0 0,1 1,0-1,0 1,1 1,2-7,1-1,-1 0,1 0,0 0,0 0,0 0,0 0,0 0,0-1,1 1,-1-1,1 0,-1 1,1-1,-1 0,1-1,-1 1,1 0,0-1,0 1,-1-1,1 0,0 0,0 0,-1 0,1-1,0 1,0-1,-1 1,1-1,0 1,278-57,-254 56,-6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53.3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0,'-2'9,"-1"10,-2 11,-1 9,2 8,1 4,1 0,0 2,2-5,0-6,2-7,3-8,1-8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53.6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1 266,'0'-55,"2"0,2 0,8-30,-8 69,2 39,-34 455,28-474,0-1,0 1,0-1,0 1,0-1,1 0,0 1,0-1,0 0,0 1,0-1,1 0,-1 0,1 0,0 0,0 0,7 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54.0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1,'27'14,"0"1,-2 1,0 1,0 1,-2 1,6 7,-6-6,7 5,-14-13,-1 1,0 0,0 1,-2 1,0 0,0 1,6 10,-18-24,0 0,0 0,0 0,0 1,0-1,0 0,-1 0,1 0,-1 1,0-1,1 0,-1 1,0-1,0 0,0 1,-1-1,1 0,-1 0,1 1,-1-1,0 0,1 0,-1 0,0 0,-1 0,1 0,0 0,-1 0,1 0,-1 0,1-1,-1 1,0-1,1 1,-1-1,0 0,0 1,0-1,-2 1,-8 3,0 0,1-1,-1 0,-1 0,1-2,0 1,-1-2,0 1,1-2,-1 0,1 0,-1-1,-7-2,-1-4,3-2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4:54.3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0 208,'14'-7,"13"-6,11-7,13-3,9-3,6-1,-2 1,-6 1,-14 2,-15 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26.6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0,'7'3,"6"0,9 0,4-1,8-1,4-2,2-1,0-1,-3 1,-3 0,-7 3,-9 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26.93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1,'18'2,"13"-1,10-1,6-1,0 1,0-1,-3 1,-6-1,-8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30:04.2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2 134,'1047'28,"-966"-35,-71-3,-15 5</inkml:trace>
  <inkml:trace contextRef="#ctx0" brushRef="#br0" timeOffset="827.179">403 0,'-27'3,"0"1,1 1,-1 1,1 1,1 2,-1 0,2 2,-5 3,17-9,-122 59,115-49,31-4,88 6,73 72,-159-83,49 10,-60-18,-1 0,1 0,-1 0,1 0,-1 0,0-1,0 1,-1-1,1 0,0 1,-1-1,1 0,-1 0,0 0,0 0,0 0,-1 0,1 0,-1 0,1 0,-1-2,0 4,3-16,-1 0,0 0,-1 0,-1 0,-1 0,-1-6,2 17,-1 1,0 0,0 0,0 1,0-1,-1 0,0 0,0 1,0-1,-1 1,1-1,-1 1,0 0,0 0,-1 0,1 1,-1-1,0 1,0 0,0 0,0 0,-1 0,-1 0,3 2,1 1,-1-1,1 1,-1 0,1 0,-1 0,1 0,-1 0,1 1,-1-1,1 1,-1-1,1 1,0 0,-1 0,1 0,0 0,0 1,0-1,0 1,0-1,0 1,0 0,0-1,0 1,1 0,-1 0,1 0,0 1,-1-1,-10 14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27.77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22 283,'-1'5,"-4"9,1 0,1 1,0-1,1 1,0-1,1 1,1 0,0 0,1-1,1 1,0 0,4 9,-5-21,0 0,0 0,1 0,-1 0,1-1,0 1,-1 0,1-1,1 0,-1 1,0-1,1 0,-1 0,1 0,-1 0,1-1,0 1,0-1,0 0,0 0,0 0,0 0,0 0,0 0,0-1,0 0,0 1,1-1,-1 0,0-1,0 1,0-1,2 0,3-1,-1 0,1 0,-1-1,0-1,0 1,0-1,-1 0,1-1,-1 1,0-1,0 0,0-1,1-2,3-6,0 0,-1 0,0-1,-1-1,-1 1,-1-1,0-1,-1 1,0-1,-2 0,0 0,-1 0,0 0,-2-1,0 1,-1 0,0 0,-2 0,0 0,-1 0,0 0,-2-1,2 9,1 1,-1 0,-1 1,0-1,0 1,0 0,-1 0,0 0,-6-4,10 8,-1 1,1 0,-1 0,0 1,0-1,0 0,0 1,0 0,0 0,0 0,0 0,-1 0,1 1,0-1,-1 1,1 0,0 0,-1 0,1 0,0 1,-1-1,1 1,0 0,0 0,0 0,-1 0,0 1,-5 5,1-1,0 1,0 0,0 1,1 0,0 0,1 1,-1 0,2 0,-1 0,1 1,1-1,0 1,0 0,1 1,0-1,1 1,0-1,1 1,0 0,0-1,1 1,1 0,1 7,18 50,-5-43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28.0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0,'-3'21,"0"13,-2 8,-1 5,0 3,-3 1,1-1,2-3,1-4,2-7,6-10,5-10,1-7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28.49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81 9,'0'-1,"0"1,0 0,0-1,0 1,0 0,0-1,1 1,-1 0,0 0,0-1,0 1,0 0,0-1,0 1,1 0,-1 0,0-1,0 1,0 0,1 0,-1-1,0 1,0 0,1 0,-1 0,0 0,1-1,-1 1,0 0,0 0,1 0,-1 0,0 0,1 0,-1 0,0 0,1 0,-1 0,0 0,1 0,-1 0,0 0,1 0,-1 0,0 0,1 0,-1 0,0 1,0-1,1 0,-1 0,0 0,0 1,1-1,-1 0,0 0,0 0,0 1,1-1,-1 0,0 0,0 1,0-1,0 0,1 1,-1-1,7 24,-6-1,-2 1,0-1,-2 1,0-1,-2 0,0 0,-2 0,0-1,-2 0,-4 19,2-7,1-5,2 1,0 0,2 0,0 16,5-45,1 1,0-1,0 1,0-1,0 1,0-1,1 1,-1-1,0 0,1 1,-1-1,1 1,-1-1,1 0,0 1,0-1,-1 0,1 0,0 0,0 0,0 1,0-1,0 0,1-1,-1 1,0 0,0 0,1 0,-1-1,0 1,1-1,-1 1,1-1,-1 0,0 1,1-1,-1 0,1 0,-1 0,1 0,-1 0,1 0,-1 0,1-1,-1 1,0-1,2 1,34-4,0-2,0-2,-1 0,0-3,15-7,15-3,-44 14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28.8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 1,'-2'18,"-1"20,0 17,0 13,2 8,2 7,2 2,-1-1,0-15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36.0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1,'-7'0,"0"0,4 2,4 1,9 0,8-1,7 0,6-1,5-1,3 1,-1-4,-4 0,-8 3,-9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36.2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0,'18'5,"13"1,6 0,3-1,2-2,-2-3,-3-2,-3-3,-8-1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36.6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19 147,'-5'13,"2"1,-1-1,2 1,0 0,0 0,1 0,1 0,1 5,-1-13,1 0,0 0,0-1,1 1,0-1,0 1,0-1,0 0,1 0,0 0,0 0,0 0,1 0,-1-1,1 0,0 0,1 0,-1 0,1-1,-1 1,3 0,-1 0,0-1,0 0,0-1,0 1,1-1,-1 0,0-1,1 1,0-1,-1 0,1-1,0 0,-1 0,1 0,0-1,-1 0,1-1,-1 1,1-1,-1 0,0-1,0 1,0-1,0 0,0-1,0 0,-1 0,0 0,0 0,0-1,0 0,-1 0,0 0,0 0,3-6,-1 0,-1-1,0 1,-1-1,-1 0,0 0,0 0,-1 0,-1 0,0 0,0-1,-1 1,-1 0,-1-7,1 11,0 0,-1 0,0 1,0-1,-1 0,1 1,-2 0,1 0,-1 0,0 0,-1 0,1 1,-1 0,-1 0,1 0,-1 0,0 1,0 0,0 0,-1 1,-2-1,6 3,-1 0,1 1,-1-1,0 1,0 0,1 0,-1 0,0 0,0 1,0 0,0 0,0 0,0 0,0 0,0 1,0 0,0 0,1 0,-1 0,0 0,0 1,1 0,-1 0,1 0,0 0,0 0,-1 1,1-1,1 1,-1 0,0 0,1 0,-1 0,1 0,0 1,0-1,-1 3,-9 25,5-2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36.8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1,'0'18,"0"13,0 6,0 3,0 2,0-2,0-3,-2-3,-1-6,0-7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37.3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 0,'7'46,"-2"-1,-2 1,-3 0,-1 5,-1-11,-2 0,-2-1,-1 0,-3 0,-2 4,11-38,0-4,0 0,0 0,1 0,-1 0,0 0,1 0,-1 0,1 0,0 0,-1 0,1 0,0 0,-1 0,1 0,0 0,0 0,0 0,0 0,0 0,0 1,0-1,0 0,1 0,-1 0,0 0,1 0,-1 0,0 0,1 0,0 0,-1 0,1 0,-1 0,1-1,0 1,0 0,0 0,-1 0,1-1,0 1,0-1,0 1,0-1,0 1,0-1,0 1,0-1,1 0,130-39,-48 20,-73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5:37.5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 4,'-2'-2,"-2"1,1 5,-1 10,-1 10,1 11,1 13,1 12,1 12,-1 7,-1-10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31:41.9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90 120,'2'0,"6"2,8 1,12 2,16 0,13 0,12-2,4 2,2-1,-3 0,-5-2,-9 0,-12-1,-11-1,-13 0</inkml:trace>
  <inkml:trace contextRef="#ctx0" brushRef="#br0" timeOffset="1377.187">331 13,'2'-7,"-5"2,-222 80,128-44,97-31,-1 0,1 1,-1-1,1 0,-1 1,1-1,-1 1,1-1,-1 1,1 0,-1-1,1 1,0-1,-1 1,1 0,0-1,0 1,0 0,-1-1,1 1,0 0,0-1,0 1,0 0,0-1,0 1,0 0,0-1,1 1,-1 0,0-1,0 1,0 0,1-1,-1 1,0 0,1-1,-1 1,1-1,-1 1,1-1,-1 1,1-1,-1 1,1-1,-1 1,1-1,-1 0,1 1,0-1,-1 0,35 21,-33-20,37 18,1-1,1-2,0-2,1-2,23 3,-64-14,1-1,-1 1,1-1,-1 1,0-1,1 0,-1 0,1 0,-1 0,1 0,-1 0,1 0,-1 0,1 0,-1-1,1 1,-1-1,0 1,1-1,-1 1,0-1,1 0,-1 0,0 0,0 0,0 0,0 0,0 0,0 0,0 0,0 0,0 0,0-1,-1 1,1 0,0-1,-1 1,1 0,-1-1,0 1,1-1,-1 1,0-1,17-137,-18 71,0 67,-1 1,1-1,-1 1,1-1,0 1,-1-1,1 1,-1 0,1 0,-1-1,1 1,-1 0,1 1,-1-1,1 0,-1 0,1 1,-1-1,1 0,0 1,-1 0,1-1,0 1,-1 0,1 0,0-1,0 1,0 0,0 0,0 0,-1 1,-4 2,-119 63,44-26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3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24,'50'5,"0"-2,0-2,49-5,-79 3,1265-27,-975 43,-276-9,-13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2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114 281,'-15'24,"0"1,2 0,1 1,0 1,3 0,0 0,1 1,2 0,1 0,1 4,1-12,1 1,1-1,1 0,1 1,1-1,1 0,0 0,2 2,-3-14,0-1,0 0,1 1,0-1,0 0,1-1,0 1,0 0,1-1,-1 0,1 0,1-1,-1 1,1-1,0 0,0-1,0 1,1-1,0-1,-1 1,1-1,6 2,-7-3,0-1,-1 0,1 0,0-1,0 1,0-1,-1 0,1-1,0 0,0 0,0 0,-1 0,1-1,-1 0,1 0,-1 0,0-1,0 0,0 0,0 0,0-1,-1 1,0-1,1 0,2-4,4-5,-1 0,-1-1,0 0,0 0,-1-1,-1 0,-1 0,3-10,0-6,-1 0,-2-1,-1 0,-2 0,-1 0,-1 0,-2 0,-1 0,-1 0,-2 0,-2 0,0 1,-6-12,-32-40,44 81,-1 0,1 0,-1 0,0 0,1 1,-1-1,0 1,0-1,0 1,0 0,-1-1,1 1,0 0,-1 0,1 1,0-1,-1 0,1 1,-1 0,1-1,-1 1,1 0,-1 0,1 0,-1 1,1-1,0 1,-1-1,1 1,-1 0,1 0,0 0,0 0,-1 0,0 2,-10 8,1 2,1 0,0 0,1 1,1 0,0 0,1 1,0 1,1-1,1 1,1 1,-3 10,-4 10,1-1,2 1,1 0,3 1,0 0,2 22,6-10</inkml:trace>
  <inkml:trace contextRef="#ctx0" brushRef="#br0" timeOffset="498.234">556 0,'-9'26,"1"0,1 0,2 1,0-1,2 1,1 0,1 1,1-1,2 0,0 0,4 8,-5-21,30 373,-15-319,-16-67,1-1,-1 1,1-1,-1 1,1-1,0 0,-1 1,1-1,-1 0,1 1,0-1,0 0,-1 0,1 0,0 0,-1 0,1 0,0 0,-1 0,1 0,0 0,0 0,-1 0,1 0,0-1,-1 1,1 0,0 0,-1-1,1 1,-1-1,1 1,-1 0,1-1,0 1,-1-1,1 1,-1-1,0 0,1 1,-1-1,1 1,-1-1,0 0,0 1,1-1,-1 0,0 1,103-189,-46 124,-56 63,1 1,0 0,-1 0,1 0,0 0,-1 0,1 0,0 0,0 1,0-1,0 1,0-1,-1 1,1 0,0 0,0-1,0 1,0 1,0-1,0 0,0 0,0 1,0-1,0 1,0 0,0 0,-1-1,1 1,0 0,-1 0,1 1,-1-1,1 0,-1 0,1 1,-1-1,0 1,1-1,-1 1,0 0,0 0,7 14,-1-1,-1 1,-1 0,0 0,-1 1,0 0,-2-1,0 1,-1 0,0 6,-1-23,1 4,0 1,0-1,0 0,0 1,-1-1,1 0,-1 1,0-1,-1 0,1 1,-1-1,0 0,0 1,0-1,0 0,-1 0,0 0,0 0,0 0,0 0,-1-1,1 1,-1-1,0 0,0 1,0-1,-1 0,1-1,-1 1,1-1,-1 0,0 1,-7-1,1-1,0 0,-1-1,1 0,-1 0,1-1,-1 0,1-1,-4-1,2-3,4-1</inkml:trace>
  <inkml:trace contextRef="#ctx0" brushRef="#br0" timeOffset="903.215">1344 429,'-7'-4,"-1"2,1-1,-1 1,0 0,0 1,1 0,-1 0,0 1,0-1,0 2,0-1,0 1,0 1,0-1,1 1,-1 0,1 1,-1 0,1 0,0 1,0 0,0 0,1 1,-1-1,1 1,0 1,1-1,-1 1,1 0,0 0,1 1,-1-1,1 1,0 0,1 0,0 1,1-4,1-1,0 1,1 0,-1-1,1 1,-1 0,1 0,0-1,1 1,-1 0,1-1,-1 1,1 0,0-1,0 1,1-1,-1 1,1-1,0 0,-1 1,1-1,1 0,-1 0,0 0,1-1,0 1,-1-1,1 1,0-1,0 0,1 0,-1 0,0 0,29 16,1-1,1-2,0-1,14 3,80 34,-123-49,2 1,0-1,0 2,0-1,0 1,0 0,-1 1,1-1,-1 1,0 1,-1-1,1 1,-1 0,0 0,-1 0,1 1,0 2,-5-7,0 0,0 0,0 1,0-1,0 0,-1 0,1 1,-1-1,1 0,-1 0,0 0,0 0,0 0,0 0,0 0,0 0,0 0,-1 0,1-1,-1 1,1 0,-1-1,0 0,0 1,0-1,-1 1,-54 29,12-14,-1-2,0-2,-1-3,0-1,-34 1,21-4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4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14,'0'3,"-2"1,1 1,-1-1,1 1,1 0,-1-1,1 1,-1 0,1 0,1-1,-1 1,1 0,-1-1,2 1,-1 0,0-1,1 1,0-1,0 0,0 0,0 1,1-1,0-1,1 4,-3-7,0 1,0-1,0 1,0-1,0 1,0-1,0 0,0 0,0 1,0-1,0 0,0 0,0 0,0 0,0 0,0 0,0 0,0 0,0 0,0-1,0 1,0 0,0-1,-1 1,1-1,0 1,0-1,0 1,0-1,0 1,-1-1,1 0,0 0,-1 1,1-1,0 0,-1 0,1 0,-1 0,1 0,-1 1,0-1,1 0,-1 0,0 0,10-47,-9 46,-1-1,0 1,0-1,0 1,-1-1,1 1,0-1,-1 1,0 0,1-1,-1 1,0 0,0-1,0 1,-1 0,1 0,0 0,-1 0,0 0,1 0,-1 0,0 1,0-1,0 1,0-1,0 1,0 0,0 0,-1 0,1 0,0 0,-1 0,1 1,0-1,-1 1,1-1,-1 1,1 0,-1 0,1 0,0 1,1 0,0 0,0 0,-1 0,1 0,0 0,0 0,0 0,0 0,0 0,1 1,-1-1,0 0,0 1,1-1,-1 1,1-1,0 0,-1 1,1-1,0 1,0-1,0 1,0 0,-2 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5.1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75,'0'1,"1"0,0 0,-1 0,1 0,0 0,-1 0,1-1,0 1,0 0,0 0,0-1,0 1,0 0,0-1,0 1,0-1,0 1,1-1,-1 0,0 1,0-1,0 0,0 0,1 0,-1 0,0 0,0 0,0 0,1 0,-1 0,0-1,0 1,0 0,0-1,0 1,0-1,1 0,-1 1,0-1,-1 0,1 1,0-1,0 0,0 0,0 0,0 0,-1 0,1 0,-1 0,1 0,0 0,-1 0,0 0,1 0,-1-1,1 0,0 0,-1 0,1 0,-1 0,1 0,-1 0,0 0,0 0,0-1,0 1,0 0,-1 0,1 0,0 0,-1 0,0 0,0 0,1 0,-1 0,0 0,0 0,-1 0,1 1,0-1,-1 0,1 1,-1-1,1 1,-1-1,0 1,1 0,-1 0,0 0,0 0,0 0,0 0,0 0,0 1,0-1,0 1,0-1,-1 1,1 0,0 1,0 0,1 0,-1 1,0-1,1 1,-1-1,0 1,1-1,0 1,-1 0,1 0,0 0,0-1,0 1,0 0,0 0,1 1,-1-1,1 0,-1 0,1 0,0 0,-1 1,1-1,0 0,1 0,-1 0,0 0,1 1,-1-1,1 0,0 0,-1 0,1 0,0 0,0 0,0 0,1 0,-1-1,0 1,1 0,-1-1,1 1,0-1,-1 1,2-1,23 17,4-5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9.1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521 54,'0'16,"0"16,0 17,0 11,0 7,-2 1,-3-2,-1-5,1-11,1-18,1-16</inkml:trace>
  <inkml:trace contextRef="#ctx0" brushRef="#br0" timeOffset="375.994">1 54,'310'-13,"-170"4,1 6,36 8,-157-5,0 1,0 1,0 1,-1 0,1 2,-1 0,0 1,0 1,0 1,-1 0,0 1,6 6,-21-11,0 0,0 0,0 0,-1 1,0-1,0 1,0 0,0-1,-1 1,1 0,-1 0,-1 0,1 0,-1 0,0 0,0 0,0 0,-1 0,1 0,-2 2,1 20,2 35,3 0,3 0,2 0,3-1,19 56,-24-100,-3-9</inkml:trace>
  <inkml:trace contextRef="#ctx0" brushRef="#br0" timeOffset="951.529">656 108,'21'-15,"2"2,0 1,1 1,0 1,0 1,1 1,0 2,0 0,1 1,0 2,0 1,19 0,66-3,1 4,-1 5,0 5,33 10,-74-7,-69-10,1 1,0-1,-1 0,1 1,-1-1,0 1,1 0,-1-1,-1 1,1 0,0 0,-1 0,1 0,-1-1,0 1,0 0,0 0,0 0,-1 0,1 0,-1 0,0 0,0 10,-30 406,30-412,0-1,0 1,1 0,0 0,1 0,0 0,0 0,0 0,0-1,1 1,1 0,-1-1,1 1,0-1,0 0,1 0,-1 0,2-1,-1 1,0-1,1 0,0 0,0-1,1 1,5 3,3-5,1 0,0 0,1-1,-1-1,0-1,0 0,1-1,-1-1,0 0,3-1,7-1,385-42,-369 39,-40 2,-6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5.8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14 596,'8'4,"0"1,0-2,1 1,0-1,0 0,0-1,0 0,0 0,1-1,-1 0,0-1,1 0,-1 0,0-1,1 0,-1-1,0 0,0-1,0 0,0 0,6-4,1 0,0-2,-1 0,0 0,0-1,-1-1,0-1,-1 0,-1-1,0 0,0-1,-1 0,-5 4,1 1,-2-1,1-1,-1 1,-1-1,0 0,0 0,-1-1,-2 9,0-1,-1 1,1-1,-1 1,0-1,1 0,-2 1,1-1,0 1,-1-1,1 0,-1 1,0-1,0 1,-1 0,1-1,-1 1,0 0,1 0,-1 0,-1 0,1 0,0 0,-1 1,1-1,-4-2,4 4,1 0,-1-1,0 1,0 0,0 0,0 0,0 0,0 0,-1 1,1-1,0 1,0-1,-1 1,1 0,0 0,0 0,-1 0,1 0,0 0,0 1,-1-1,1 1,0-1,0 1,0 0,0 0,0 0,0 0,0 0,0 1,0-1,0 0,1 1,-1 0,1-1,-1 1,0 0,-37 79,28-27,2 0,3 1,3 0,2 50,10 139,22 110,-11-149,-11-84,-8-80</inkml:trace>
  <inkml:trace contextRef="#ctx0" brushRef="#br0" timeOffset="1220.312">0 1091,'52'-28,"613"-200,-620 206,-67 15,8 8,0 1,0 1,1 0,-1 0,1 2,0-1,0 2,1 0,-1 0,1 1,1 1,-1 0,1 0,-4 5,13-11,-1-1,1 1,-1 0,1 0,0 0,0 0,0 0,0 0,0 0,1 1,-1-1,1 1,-1 0,1-1,0 1,0 0,0 0,0-1,1 1,-1 0,1 0,0 0,0 0,0 0,0 0,0 0,0 0,1 0,0-1,-1 1,1 0,0 0,1-1,-1 1,0 0,1-1,0 2,5-1,0 0,1 0,-1 0,1-1,0 0,-1-1,1 0,0 0,0 0,0-1,0-1,0 1,0-1,-1 0,1-1,0 0,-1 0,1-1,-1 0,5-2,-4 2,0 0,0-1,0 0,-1 0,0 0,0-1,0 0,-1-1,1 1,-1-1,0-1,-1 1,0-1,0 0,0 0,-1 0,0-1,0 1,-1-1,0 0,0 0,-1 0,0 0,-1-1,1 1,-2-1,1 1,-1-1,-1-4,1 13,1-1,-1 1,0 0,0-1,1 1,-1 0,0-1,0 1,0-1,0 1,0 0,0-1,0 1,0-1,0 1,0-1,0 1,0 0,0-1,0 1,0-1,0 1,0 0,0-1,-1 1,1 0,0-1,0 1,0-1,-1 1,1 0,0-1,-1 1,1 0,0 0,0-1,-1 1,1 0,-1 0,1 0,0-1,-1 1,1 0,0 0,-1 0,1 0,-1 0,1 0,0 0,-1 0,1 0,-1 0,1 0,-1 0,1 0,0 0,-1 0,1 0,-1 0,1 0,-1 1,0 8,0-1,0 1,1 0,0 0,0 1,1-2,0 1,1 0,0 0,0 0,1 1,-1-3,-1 0,1-1,0 1,1-1,-1 0,1 0,1 0,-1 0,1 0,0-1,0 1,0-1,1 0,0-1,0 1,0-1,1 0,-1 0,1 0,0-1,0 0,0 0,0-1,1 1,-1-1,1-1,0 1,-1-1,1 0,0-1,0 0,-1 0,2 0,2-3,0-1,-1 0,1-1,-1 1,0-2,0 1,-1-1,0-1,0 0,0 0,-1 0,0-1,0 0,-1 0,0-1,-1 1,0-1,0-1,0 1,-2-1,1 0,-1 0,0 0,-1 0,-1 0,1 0,-1-1,-1 1,0 0,-1-1,0-1,1 12,0-1,1 0,-1 1,0-1,0 0,0 0,0 1,-1-1,1 0,0 1,0-1,0 0,0 1,-1-1,1 0,0 1,-1-1,1 1,0-1,-1 0,1 1,-1-1,1 1,-1-1,1 1,-1-1,0 1,1 0,-1-1,1 1,-1 0,0-1,1 1,-1 0,0 0,1 0,-1-1,0 1,0 0,1 0,-1 0,-20 23,16-14,1 0,1 1,-1-1,2 1,-1 0,1 0,1 0,0 0,0 8,1-14,0-1,0 1,1 0,-1 0,1 0,0-1,0 1,0 0,1-1,-1 1,1-1,0 1,0-1,0 0,0 0,1 0,-1 0,1 0,0-1,-1 1,1-1,1 1,-1-1,0 0,0-1,1 1,0 0,7 1,0 0,1-1,-1-1,1 0,0 0,0-1,-1 0,1-1,0-1,-1 1,1-2,-1 0,1 0,-1-1,-1-1,1 1,0-2,-1 0,0 0,0 0,-1-2,0 1,0-1,5-6,-10 10,-1 0,1 0,-1-1,1 1,-1-1,0 0,-1 0,1 0,-1 0,0 0,0-1,-1 1,0-1,0 1,0-1,0 1,-1-1,0 0,0 1,-1-1,1 1,-1-1,-1-2,1 7,0 0,0 0,0 0,0 0,0 1,0-1,-1 0,1 0,0 1,0-1,-1 1,1-1,0 1,-1 0,1-1,0 1,-1 0,1 0,-1 0,1 0,0 0,-1 0,1 0,0 1,-1-1,1 0,0 1,-1-1,1 1,0-1,0 1,-1 0,1 0,0-1,0 1,0 0,0 0,0 0,0 0,0 0,1 0,-1 1,0-1,0 0,1 0,-1 1,1-1,-1 0,1 0,0 1,-1-1,1 0,0 1,0-1,0 1,0-1,0 1,-2 3,0 0,0 0,0 0,1 1,0-1,0 0,0 1,1-1,0 1,0-1,0 1,1-1,0 1,0-1,0 0,0 1,1-1,0 0,0 0,1 0,-1 0,1 0,0-1,0 1,1-1,-1 0,1 0,0 0,0 0,3 1,4 0,2 0,-1-1,0-1,1 0,0-1,-1 0,1 0,0-2,0 0,0 0,0-1,0 0,0-2,-1 1,1-1,7-4,-12 5,-1 0,0-1,0 0,-1 0,1-1,0 0,-1 0,0-1,0 1,0-1,-1 0,0-1,0 0,0 1,-1-2,1 1,-1 0,-1-1,1 0,-1 1,-1-1,1-1,-1 1,1-5,-2 8,-2 4,1-1,0 1,0-1,-1 1,1-1,0 1,0 0,0-1,0 1,0-1,-1 1,1-1,0 1,0-1,0 1,0-1,0 1,1-1,-1 1,0-1,0 1,0-1,0 1,1-1,-1 1,0-1,0 1,1-1,-1 1,0 0,1-1,-1 1,0 0,1-1,-1 1,0 0,1-1,-1 1,1 0,-1 0,1-1,-1 1,1 0,-1 0,1 0,-1 0,1 0,-1 0,1 0,-1 0,1 0,-1 0,1 0,-1 0,1 0,-1 0,1 0,-1 0,0 1,1-1,-1 0,1 0,37 71,-34-60,0-1,1 0,0 0,1 0,0-1,1 0,0 0,0-1,0 1,1-1,1-1,-1 0,1 0,3 1,-6-5,-1 0,1-1,1 0,-1 0,0 0,0 0,1-1,-1 0,1-1,-1 1,1-1,-1-1,1 1,-1-1,1 0,-1 0,0-1,1 0,-1 0,0-1,0 1,0-1,0-1,20-14</inkml:trace>
  <inkml:trace contextRef="#ctx0" brushRef="#br0" timeOffset="1691.35">2179 769,'2'3,"4"0,0 2,-1 5,-1 5,-1 5,1 3,2 3,0-2,1 1,0-2,0-6,2-4,0-6</inkml:trace>
  <inkml:trace contextRef="#ctx0" brushRef="#br0" timeOffset="1961.705">2153 368,'-14'-6,"-6"-3,2 2,11 8,13 10,6 3</inkml:trace>
  <inkml:trace contextRef="#ctx0" brushRef="#br0" timeOffset="2401.565">2580 837,'21'-39,"-3"-1,-1-1,-2 0,-2-1,-1-1,-3 0,-1 0,-3-1,-1 0,-2 0,-2 0,-2 0,-2 0,-8-36,10 69,0 1,-1-1,0 1,0-1,-1 1,-1 0,0 0,0 0,-1 1,0 0,0 0,-1 1,-1-1,-5-4,11 11,0 1,0 0,0 0,-1 0,1 0,0 0,-1 0,1 1,0-1,-1 1,1-1,0 1,-1 0,1 0,-1 0,1 0,-1 1,1-1,0 1,-1-1,1 1,0 0,-1 0,1 0,0 0,0 0,0 0,0 1,0-1,0 1,0-1,1 1,-1 0,0 0,1 0,0 0,-1 0,1 0,-46 89,33-46,2 1,2 0,2 0,2 1,2 0,2 0,2 1,2-1,7 38,-4-57,1 1,1-1,2 0,1-1,1 0,1 0,13 20,-16-33,0 0,0-1,2 0,0-1,0 0,1 0,0-1,1-1,0 0,1-1,0 0,1-1,0-1,6 3,-16-8,1 1,0-1,0 0,0-1,0 0,0 1,0-2,0 1,0-1,0 0,1 0,-1-1,0 0,0 0,0 0,0-1,0 1,0-2,-1 1,1-1,-1 1,1-1,-1-1,0 1,0-1,0 0,-1 0,1-1,-1 1,0-1,0 0,7-15,-1 0,0-1,-1-1,-2 1,0-1,-1 0,-1-1,-2 0,0 1,-1-2,-3 48,1 1,1-1,1 1,2-1,1 5,-4-21,1-1,0 1,1-1,0 1,0-1,1 0,-1 0,2 0,-1-1,1 1,0-1,0 0,0-1,1 1,0-1,0 0,1 0,1 0,10 3,-3-4</inkml:trace>
  <inkml:trace contextRef="#ctx0" brushRef="#br0" timeOffset="2655.934">2981 490,'-2'8,"8"11,4 2</inkml:trace>
  <inkml:trace contextRef="#ctx0" brushRef="#br0" timeOffset="2971.92">3664 823,'-6'-10,"0"1,-1 0,0 0,-1 0,1 1,-1 0,-1 0,0 1,0 0,0 1,-1 0,0 1,-5-3,9 6,0-1,0 1,1 1,-1-1,-1 1,1 0,0 1,0-1,0 1,0 0,0 1,0-1,-1 1,1 1,0-1,0 1,1 0,-1 0,0 1,1-1,-1 1,1 0,0 1,0 0,-1 1,-1 1,0 1,1 0,0 0,0 1,1-1,0 1,0 1,1-1,0 1,0-1,1 1,0 0,-1 9,3-14,0 1,0-1,1 0,0 0,-1 1,2-1,-1 0,0 0,1 0,0 1,0-1,0 0,0 0,1 0,0 0,-1-1,1 1,1 0,-1-1,1 1,-1-1,1 0,0 0,0 0,0 0,0 0,1-1,-1 1,1-1,0 0,3 1,3 0,1 0,-1-1,0-1,1 0,0 0,-1-1,1-1,-1 1,1-2,-1 1,1-1,-1-1,0 0,0-1,0 0,0 0,-1-1,0 0,0 0,0-1,0-1,-1 1,0-2,-1 1,1-1,-2 0,1 0,-1-1,0 1,-1-2,3-4,-6 10,0 0,0-1,0 1,-1-1,1 1,-1-1,0 0,-1 0,1 1,-1-1,0 0,0 0,0 0,-1 1,0-1,0 0,0 0,0 1,-1-1,1 4,1 0,-1 1,1-1,-1 0,1 1,-1-1,0 1,1-1,-1 1,0-1,0 1,1 0,-1-1,0 1,0 0,0-1,0 1,1 0,-1 0,0 0,0 0,0 0,0 0,0 0,1 0,-1 0,0 0,0 1,0-1,0 0,1 0,-1 1,0-1,0 1,1-1,-1 1,0-1,0 1,1-1,-1 1,1-1,-1 1,1 0,-1-1,1 1,-1 0,1 0,-1-1,1 1,0 0,-1 0,1 0,-19 44,18-40,0-1,1 1,0-1,0 1,1-1,-1 1,1-1,0 1,0-1,0 0,1 1,-1-1,1 0,0 0,1 0,-1 0,0-1,1 1,0 0,0-1,0 0,0 0,1 0,-1 0,2 0,99 50,-38-32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42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0,'16'16,"16"17,15 20,10 20,5 18,1 18,-9 16,-12 14,-23 11,-31 4,-31 1,-29-2,-23-12,5-30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45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468 99,'-2'16,"-1"14,0 12,1 9,0 6,4 1,0 1,1-3,-1-7,0-9,-1-14,-1-11</inkml:trace>
  <inkml:trace contextRef="#ctx0" brushRef="#br0" timeOffset="327.639">0 99,'256'-12,"408"-2,-647 14,-7-1,0 1,0 0,0 1,1 0,-1 1,-1 0,1 0,0 1,4 2,-11-2,0-1,-1 1,0 0,1 0,-1 0,0 0,0 0,-1 0,1 0,-1 1,1-1,-1 1,0-1,0 1,-1-1,1 1,-1-1,1 1,-1 0,-1-1,1 1,0 0,-1-1,0 1,1-1,-2 2,1 9,-4 75,4 0,9 72,0-115,-3-40,1-8</inkml:trace>
  <inkml:trace contextRef="#ctx0" brushRef="#br0" timeOffset="853.286">683 59,'-51'-8,"84"16,50-3,0-4,0-4,0-3,31-9,-5 3,-76 9,96-10,93 3,-220 9,1 1,-1 0,1-1,-1 1,1 0,-1 0,1 0,-1 0,1 1,0-1,-1 1,0-1,1 1,-1 0,1 0,-1 0,0 0,1 1,-1-1,0 0,0 1,0 0,0-1,-1 1,1 0,0 0,-1 0,1 0,-1 0,0 1,1-1,-1 0,0 1,0-1,0 3,0 23,-2 1,-1 0,-1-1,-1 0,-6 19,-13 40,14-56,0 0,3 1,0 0,0 23,6-50,0 0,0 0,0 0,1 1,-1-1,1 0,1 0,-1 0,1 0,0 0,0 0,0-1,0 1,1-1,0 1,0-1,0 0,1 0,-1 0,1 0,0-1,0 0,0 0,1 0,-1 0,1 0,-1-1,1 0,19 6,0-2,1-1,-1-1,1-1,0 0,-1-2,1-2,5 0,-19 1,301-16,-287 14,-18-1,-10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42.6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161 401,'-2'14,"-1"18,0 15,0 10,2 6,4-2,5-7,5-12,3-13,1-12,-3-9</inkml:trace>
  <inkml:trace contextRef="#ctx0" brushRef="#br0" timeOffset="266.304">1 0,'0'12,"4"10,11 8,3-1</inkml:trace>
  <inkml:trace contextRef="#ctx0" brushRef="#br0" timeOffset="465.77">415 722,'12'-9,"6"-3,1 0,-2-1,0-1,0-1,-2-1,0 0,0-1,-2 0,0-1,-1-1,-1 0,3-6,-13 23,0 0,1-1,-1 1,0 0,0 0,0-1,-1 1,1 0,-1-1,1 1,-1-1,0 1,0-1,0 1,0-1,0 1,0-1,-1 1,1-1,-1 1,0 0,0-1,1 1,-2 0,1 0,0-1,0 1,-1 0,1 0,-1 0,0 1,1-1,-1 0,0 1,0-1,0 1,0-1,0 1,-1 0,1 0,0 0,-1 0,1 0,0 1,-1-1,1 1,-1 0,1-1,-1 1,1 0,-1 0,-7 5,0-1,0 1,0 1,0 0,1 0,0 1,1 0,-1 0,1 1,1 0,-1 1,1-1,1 2,0-1,0 1,1-1,0 2,1-1,0 0,-2 8,3-12,1-1,-1 1,1 0,0 0,1 0,0 0,0 0,0 0,0 0,1 0,0 0,0 0,1 1,0-1,0 0,0 0,1 0,0 0,0-1,0 1,1 0,0-1,0 0,0 1,1-1,-1-1,1 1,4 4,0-5,0 1,1-1,-1 0,1-1,0 0,0 0,0-1,0 0,0-1,1 0,43 4</inkml:trace>
  <inkml:trace contextRef="#ctx0" brushRef="#br0" timeOffset="966.026">1003 348,'-9'1,"-1"0,1 1,0 0,0 1,-1 0,2 1,-1 0,0 0,1 0,0 1,0 1,0-1,1 1,-1 0,2 1,-1 0,1 0,0 1,-1 0,6-4,-1 0,1 0,0-1,0 1,1 0,-1 0,1 0,-1 0,1 0,1 0,-1 0,1 0,-1 0,1 0,0 0,0 0,1 0,-1 0,1-1,0 1,0-1,0 1,0-1,1 0,2 3,75 69,-25-37,-36-26,-1 0,0 2,-1 0,-1 1,6 7,-21-21,0-1,0 1,-1-1,1 1,0 0,0-1,0 1,-1 0,1 0,0-1,-1 1,1 0,-1 0,1 0,-1 0,0 0,1 0,-1 0,0 0,1 0,-1 0,0 0,0 0,0 0,0 0,0 0,0 0,0 0,-1 0,1 0,0 0,0 0,-1 0,1 0,-1 0,1 0,-1 0,1 0,-1 0,1-1,-1 1,0 0,0 0,1-1,-1 1,0 0,0-1,0 1,0-1,0 1,1-1,-1 1,0-1,0 0,0 1,0-1,0 0,-1 0,-1 1,0 0,0 0,0 0,0-1,0 1,0-1,0 0,0 0,0 0,-1 0,1 0,0-1,0 1,0-1,0 0,0 0,0 0,1-1,-1 1,0 0,1-1,-1 0,0 0,1 0,0 0,0 0,-1 0,1 0,0-1,1 1,-1-1,0 0,1 1,0-1,-1 0,1 0,0 0,0 0,1 0,-1 0,1 0,-1-2,5-6,0-1,0 1,1 0,1 0,0 1,0-1,1 1,0 1,1-1,0 1,1 0,-1 1,2 0,0 0,-9 7,28-25,1 0,2 1,0 2,16-7,-6 13,-41 17,0 0,0 0,-1 0,1 0,0 0,0 0,0 0,0 0,0 1,0-1,0 0,0 0,0 1,0-1,0 1,-1-1,1 1,0-1,0 1,-1-1,1 1,0 0,-1-1,1 1,0 0,-1 0,1 0,-1-1,1 1,-1 0,0 0,1 0,-1 0,0 0,0 0,1 0,-1 0,0 0,0 0,0-1,0 1,0 1,-3 71,5 41,-1-110,0 0,0 0,1 0,-1 0,1 0,0-1,0 1,0 0,1-1,-1 0,1 0,0 0,0 0,0 0,0 0,0-1,1 1,-1-1,1 0,0 0,-1 0,1-1,0 1,0-1,2 0,24 4,-2-4</inkml:trace>
  <inkml:trace contextRef="#ctx0" brushRef="#br0" timeOffset="1207.379">1364 27,'-14'-3,"-4"5,1 8,3 9,11 11,13 9,11 8,3-5</inkml:trace>
  <inkml:trace contextRef="#ctx0" brushRef="#br0" timeOffset="1734.238">1698 762,'5'-44,"-3"0,-1 0,-3 0,-1 0,-3 0,-1 0,-4-9,1 3,11 49,0 0,0 0,0 1,1-1,-1 0,0 1,0-1,1 0,-1 1,1 0,-1-1,1 1,-1 0,0 0,1 0,-1 0,1 0,-1 0,1 0,-1 0,1 1,-1-1,0 0,1 1,-1-1,0 1,1 0,-1-1,0 1,0 0,1 0,4 1,189 60,-190-59,1-1,-1 1,0 0,0 0,0 1,0 0,-1 0,0 0,1 0,-1 0,-1 1,1 0,-1 0,0 0,0 0,0 0,-1 1,1-1,-1 1,-1 0,1 0,-1-1,0 1,0 0,-1 5,3 29,13 69,-15-104,1 0,0 0,0 0,1-1,0 1,-1-1,1 0,1 0,-1 0,1 0,-1-1,1 1,0-1,0 0,1 0,-1 0,1-1,-1 1,1-1,1 0,3 1,0-1,1 0,-1-1,0 1,1-2,-1 0,1 0,0 0,-1-1,0-1,1 0,-1 0,0 0,0-1,0-1,0 0,-1 0,4-2,2-2,-1 0,0 0,-1-2,0 1,0-2,-1 1,-1-2,1 1,-2-1,0-1,0-1,-4 8,-1 0,0-1,-1 0,1 0,-1 0,-1 0,1-1,-1 1,-1-1,1 0,-1 1,-1-1,1 0,-1 1,-1-1,0 0,0 1,0-1,-1 0,0 1,-1-5,2 11,0-1,0 1,0-1,0 1,0-1,0 1,0 0,0-1,0 1,-1 0,1 0,0 0,-1 0,1 0,-1 0,1 0,-1 1,0-1,1 0,-1 1,0 0,1-1,-1 1,0 0,1 0,-1 0,0 0,0 0,1 0,-1 0,0 0,0 1,1-1,-1 1,1 0,-1-1,0 1,0 0,-2 2,0 0,0 0,0 0,1 0,-1 1,1-1,0 1,0 0,0 0,1 0,-1 0,1 0,-1 3,0-2,0 1,1 0,-1 0,1 0,0 0,1 0,0 0,0 1,0-1,1 0,-1 1,2-1,-1 1,1-1,0 0,0 1,0-1,1 0,0 0,0 0,1 0,0-1,0 1,0-1,1 1,-1-1,1 0,1 0,-1-1,1 1,10 3,1-1,-1-1,1 0,0-1,1-1,-1-1,1 0,0-1,-1-1,1 0,0-1,0-1,12-3,50-5,-6-3</inkml:trace>
  <inkml:trace contextRef="#ctx0" brushRef="#br0" timeOffset="2122.81">3062 575,'-1'-5,"1"1,-1-1,0 0,0 0,-1 1,1-1,-1 1,0-1,0 1,-1 0,1 0,-1 0,0 0,0 0,0 0,0 1,-1 0,0-1,1 1,-1 1,0-1,-1 0,1 1,-1 0,-3-2,0 0,0 1,0 0,0 0,0 1,-1 0,0 1,1 0,-1 0,0 1,1 0,-1 0,-1 1,5 0,-1 1,1 0,-1 0,1 1,0-1,0 1,0 1,0-1,0 0,1 1,0 0,-1 0,2 0,-1 1,0 0,1-1,0 1,0 0,0 0,1 1,-1-1,1 1,1-1,-1 1,1-1,0 1,0 0,1 0,-1 0,1-1,1 1,-1 0,1 0,0 0,0-1,1 1,-1-1,1 1,1-1,-1 1,1-1,0 0,0 0,0-1,1 1,-1-1,1 1,0-1,1 0,-1 0,1-1,2 2,1-1,1 0,-1-1,1 0,0 0,0 0,1-2,-1 1,0-1,1 0,-1-1,1 0,-1-1,1 0,-1 0,0-1,0 0,1 0,-2-1,1-1,0 0,0 0,-1 0,0-1,0 0,0-1,-1 0,0 0,0 0,0-1,-1 0,0 0,-1-1,1 0,-1 0,-1 0,3-5,-3 5,-1-1,0 1,0-1,0 0,-1 1,-1-1,1 0,-1 0,-1 0,0 0,0-1,-1 10,1 0,-1 0,1 0,-1 0,1 1,-1-1,1 0,-1 0,1 0,0 0,-1 1,1-1,-1 0,1 0,-1 1,1-1,0 0,-1 1,1-1,0 0,-1 1,1-1,0 1,-1-1,1 1,0-1,0 0,0 1,-1-1,1 1,0-1,0 1,0-1,0 1,0-1,0 1,0-1,0 1,0-1,0 1,0-1,0 1,0-1,1 1,-1-1,0 1,0-1,0 1,1-1,-1 1,-1 4,0 0,1 0,0 0,0 1,0-1,0 0,1 0,0 0,0 0,0 0,1 0,0 0,0 0,0 0,0-1,1 1,0-1,0 1,0-1,0 0,1 0,-1-1,1 1,0-1,0 0,1 1,11 5,0-1,0-1,1 0,-1-1,1-1,1 0,2-1,62 13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41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307 39,'-4'70,"-3"0,-3 0,-3-1,-3-1,-21 55,-19 24,56-147,0-1,0 1,0 0,-1-1,1 1,0 0,0-1,0 1,-1 0,1 0,0-1,0 1,-1 0,1 0,0-1,0 1,-1 0,1 0,0 0,-1 0,1-1,0 1,-1 0,1 0,0 0,-1 0,1 0,0 0,-1 0,1 0,-1 0,1 0,0 0,-1 0,1 0,0 0,-1 1,1-1,0 0,-1 0,1 0,0 0,0 1,-1-1,1 0,0 0,-1 0,1 1,0-1,1-30,2 0,1 1,2-1,7-23,-2 7,11-64,47-174,-50 243,0 61,-18-18,70 226,-1-24,44 80,-97-248,-4-10</inkml:trace>
  <inkml:trace contextRef="#ctx0" brushRef="#br0" timeOffset="249.327">0 427,'16'0,"21"0,25-7,26-7,22-7,12-6,2-2,-21 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33:00.8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2219 81,'-7'2,"1"-1,0 1,-1-1,1-1,0 1,-1-1,1 0,-1 0,1-1,-1 0,1 0,-1 0,1-1,0 0,0 0,0-1,0 1,0-1,-4-4,-30-9,14 9,1 1,-1 2,0 0,0 2,-19 1,-27-3,-88-12,-109 14,89 2,3 27,144-22,0 2,1 1,0 2,-14 6,-43 13,-50 21,-33 38,64 21,75-80,2 1,1 2,2 1,-13 21,-1-5,34-41,1 0,0 1,0 0,0 0,1 0,1 1,-1 0,2 0,-1 0,-2 10,-16 83,3 0,5 9,15-92,1 1,1-1,1 0,1 0,0 0,2 0,0-1,1 0,1 0,7 11,1 1,2-1,0-1,2 0,9 7,42 63,-46-64,2 0,1-2,2-1,1-1,32 24,-52-46,15 14,-3-1,1 0,0-2,2-1,1-1,0-1,1-2,17 7,-4-6,1-2,1-2,0-2,0-1,4-2,302-6,-269-2,0-4,-1-3,0-4,0-3,-2-3,38-17,-12-1,97-49,-164 64,-1-1,-1-2,-1-1,-2-2,0-1,-2-2,-1 0,23-33,37-35,-63 74,-2 0,-1-2,0 0,-2-1,-1-2,-2 0,-1 0,-1-2,1-4,-8 11,0-1,-2 0,-1-1,-1 1,-1-1,0-12,-3 18,1-20,-2 0,-1 0,-2 0,-1 1,-10-32,15 69,-14-47,-1 1,-3 0,-2 1,-2 1,-4-4,14 31,6 9,0-1,0 2,-1-1,0 1,-1 0,0 0,0 1,-1 0,-8-5,-24-9,0 2,-2 2,0 2,-1 2,0 2,-1 1,-25-1,48 8,-65-14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49.5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144 119,'-8'28,"2"1,1 0,1 1,1-1,2 1,2 24,0-43,0-1,1 1,0-1,1 0,0 1,0-1,1-1,1 1,0-1,0 1,0-1,1-1,1 1,-1-1,2 0,-1-1,1 1,0-1,0-1,6 4,-8-6,0 1,0-2,0 1,1-1,-1 0,1 0,0 0,0-1,0 0,0-1,0 1,0-1,0-1,0 0,1 0,-1 0,0 0,0-1,0-1,0 1,0-1,0 0,0-1,0 1,-1-2,1 1,-1 0,0-1,0 0,0-1,-1 0,1 1,1-4,2-7,0-1,0-1,-2 1,0-1,-1-1,0 1,-2-1,0 0,-1 0,0 0,-2-1,0 1,-2 0,1-1,-2 1,-1 0,0 0,-2-1,4 9,0 1,-2 1,1-1,-1 0,0 0,0 1,-1 0,-1-1,1 2,-1-1,-1 0,1 1,-1 0,0 0,-1 1,0 0,0 0,0 0,-1 1,1 0,-1 1,0-1,-1 2,1-1,-1 1,0 0,-2 0,-3 1,0 1,1 0,-1 1,0 0,0 1,0 1,1 0,-1 1,1 0,-1 1,1 0,0 1,1 1,-1 0,1 1,0 0,1 1,-5 4,8-6,0 0,1 1,0 0,0 1,0-1,1 1,1 0,-1 1,1-1,0 1,1 0,0 1,1-1,0 1,0-1,1 1,0 0,1 0,0 0,0 0,1 0,1 0,0 0,0 0,2 6,14 35,3-7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48.2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1 361,'2'5,"6"1,9 0,13-1,11-2,15-3,12-2,7-3,4-3,-2 1,-2-2,-7 1,-8 2,-12 0,-16 3,-21 2,-12 1</inkml:trace>
  <inkml:trace contextRef="#ctx0" brushRef="#br0" timeOffset="263.893">134 509,'7'0,"14"0,14-3,17-2,14-3,9-5,5-2,-1 1,-6 3,-10 4,-12 2,-14 3</inkml:trace>
  <inkml:trace contextRef="#ctx0" brushRef="#br0" timeOffset="647.449">696 0,'197'88,"-108"-50,-1 3,18 16,-92-49,-1 0,0 1,-1 1,0 0,0 1,-1 0,-1 1,0 0,3 5,-10-12,1 1,-1 0,0 0,-1 0,1 0,-1 0,0 1,-1-1,1 1,-2-1,1 1,0-1,-1 1,-1 0,1-1,-1 1,0-1,0 1,-1-1,0 1,0-1,0 0,-1 1,-13 17,0 0,-2-2,0 0,-2-1,0-1,-1-1,-1-1,-1 0,-1-2,0-1,0-1,-5 1,-173 91,192-101,18-8,10-5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53.0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1 241,'20'2,"19"1,16 0,12-3,6-1,0-1,-8 0,-15 1</inkml:trace>
  <inkml:trace contextRef="#ctx0" brushRef="#br0" timeOffset="264.34">28 482,'25'0,"19"0,17-3,13 0,8-2,1-3,-4-1,-16-1</inkml:trace>
  <inkml:trace contextRef="#ctx0" brushRef="#br0" timeOffset="480.835">509 1,'190'80,"-132"-59,-2 3,0 2,-2 2,24 19,-71-44,-1 0,0 1,0-1,0 2,-1-1,0 0,0 1,0 0,0 0,-1 1,1-1,-1 1,-1 0,1 0,-1 1,0-1,-1 0,1 1,-1 0,-1 0,1-1,-1 1,0 0,-1 0,1 0,-1 0,-1 0,0 0,0 0,0 1,-8 9,-2 0,1 0,-2-1,0-1,-1 0,-1 0,0-2,-1 1,0-2,-1 0,0-1,-1-1,-1 0,6-2,-165 106,141-90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51.4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8 754,'68'-61,"-3"-3,32-42,-75 79,-1 0,-2-1,-1-1,-1-1,-2 0,-1-1,-1-1,3-16,-12 32,0 1,-1-1,-1 1,0-1,-1 0,-1 0,-2-13,2 24,-1 1,1-1,-1 0,0 1,0-1,-1 1,0 0,1-1,-1 1,-1 0,1 0,-1 0,1 0,-1 1,0-1,-1 1,1-1,0 1,-1 0,0 1,0-1,0 1,0-1,0 1,0 0,0 0,-1 1,-1-1,-6 1,1 1,0 0,0 1,0 0,0 0,0 1,0 1,0 0,1 0,-1 1,1 1,0-1,0 2,0-1,1 2,0-1,0 1,1 0,0 1,0 0,-6 7,2 3,0 0,0 1,2 0,1 1,0 0,1 0,1 1,1 0,1 0,1 0,1 1,1 0,1-1,0 1,2 0,1 0,0-1,2 1,0-1,1 0,2 0,0 0,1-1,2 2,-4-7,1 0,0-1,1 1,1-1,1-1,0 0,0 0,1-1,1 0,0-1,0-1,1 0,1 0,-1-1,2-1,-1 0,1-1,0-1,1 0,-1-1,1-1,0 0,5-1,-15-3,0 0,0-1,0 0,0 0,0-1,0 1,-1-1,1 0,-1-1,1 0,-1 1,0-2,0 1,0-1,0 1,-1-1,1-1,-1 1,0-1,63-97,-57 83,-1 9,-9 26,-1-7,1-3,0 0,0 1,1-1,0 0,0 0,0 0,1-1,0 1,0 0,0 0,1-1,0 0,0 1,0-1,1 0,0 0,0-1,0 1,0-1,1 0,0 0,0 0,0-1,0 0,0 0,1 0,-1-1,1 1,0-1,-1-1,1 1,0-1,0 0,0 0,1-1,-1 1,0-2,2 1,1-1,0-1,0 0,0-1,0 0,0 0,-1-1,1 0,-1 0,0-1,0 0,-1 0,1-1,-1 0,6-7,-10 10,1-1,-1 0,0 0,0 0,0 0,0-1,-1 1,0-1,1 1,-2-1,1 0,-1 0,1 0,-1 0,-1 0,1 0,-1 0,0 0,0 0,0 0,-1 0,1 0,-1 0,0 0,-1 0,0 0,-1-4,-1 4,1-1,0 1,-1 0,0 1,0-1,-1 1,0-1,1 1,-1 1,0-1,-1 1,1 0,-1 0,1 0,-1 1,0 0,0 0,0 0,0 1,0 0,0 0,-6 0,-1 0,0 1,0 0,1 1,-1 1,1-1,-1 2,1 0,0 1,0 0,-10 5,15-6,0 1,0 0,1 0,0 1,0-1,0 1,0 1,1-1,0 1,-2 3,6-7,-1 0,1 0,0 0,0 0,0 0,0 0,0 0,1 1,-1-1,1 0,-1 0,1 1,0-1,0 0,0 1,0-1,0 0,0 1,1-1,-1 0,1 0,0 1,-1-1,1 0,0 0,1 0,-1 0,0 0,0 0,1 0,-1-1,1 1,-1 0,1-1,0 1,0-1,32 22,5-6</inkml:trace>
  <inkml:trace contextRef="#ctx0" brushRef="#br0" timeOffset="752.738">1171 608,'-8'-10,"-1"0,0 1,0 1,-1-1,0 2,-1-1,0 1,0 1,-10-5,19 11,-1-1,1 0,0 1,0 0,0 0,-1-1,1 1,0 0,0 1,-1-1,1 0,0 1,0-1,0 1,0 0,-1-1,1 1,0 0,0 0,1 1,-1-1,0 0,0 1,0-1,1 1,-1-1,1 1,-1 0,1 0,0 0,0 0,0-1,0 2,-1 0,-26 75,26-73,0 0,0 0,0 0,1 1,0-1,0 0,0 1,1-1,0 0,0 1,0-1,0 0,1 1,0-1,0 0,1 1,-1-1,1 0,0 0,1 0,-1-1,1 1,0 0,0-1,0 0,1 0,-1 0,1 0,0 0,0-1,1 0,0 1,2-2,0 1,0-1,1-1,-1 0,0 0,1 0,-1-1,1 0,-1 0,1-1,-1 0,0 0,1-1,-1 0,0 0,0-1,0 0,-1 0,1-1,-1 1,1-1,-1-1,0 1,-1-1,1 0,-1-1,0 1,0-1,-1 0,1 0,-1 0,-1-1,1 0,-1 1,-1-1,1 0,-1 0,1-5,-1 4,-2 14,1 7,32 231,13 168,-43-393,-2 0,0 1,-1-1,0 0,-2 1,-1-1,0 0,-1 0,-1 0,-1-1,0 0,-2 0,0 0,-1-1,7-14,0 0,-1 0,1 0,-1 0,0-1,1 1,-1-1,0 0,-1 0,1 0,0 0,0-1,-1 1,1-1,-1 0,1 0,-1 0,0-1,1 1,-1-1,0 0,0 0,1 0,-1 0,0 0,1-1,-1 0,0 0,1 0,-1 0,1-1,0 1,-1-1,1 0,0 0,0 0,0 0,0 0,0-1,0 0,-8-10,0 0,1-1,1 0,0-1,1 0,1 0,0-1,1 0,1 0,0 0,1-1,1 0,1 0,0 1,1-1,1 0,0 0,1 0,1 0,1 0,3-9,6-15,2 1,1 0,3 1,1 0,2 2,1 0,2 2,1 0,2 2,2 1,0 1,7-3,56-46,-91 80,-1-1,1 0,-1 1,1-1,0 1,-1-1,1 1,0-1,-1 1,1 0,0-1,-1 1,1 0,0 0,0-1,0 1,-1 0,1 0,0 0,0 0,0 0,-1 0,1 0,0 0,0 0,0 0,-1 1,1-1,0 0,0 1,-1-1,1 0,0 1,0-1,-1 1,1-1,-1 1,1-1,0 1,-1-1,1 1,-1 0,1-1,-1 1,0 0,1-1,-1 1,0 0,1 0,-1 0,7 47,-7-37,2 26,-2-16,1 0,1 0,1 0,0-1,2 1,0-1,1 0,1 0,4 5,21 10,-18-28</inkml:trace>
  <inkml:trace contextRef="#ctx0" brushRef="#br0" timeOffset="1012.626">1465 300,'-16'-2,"-8"-1,1 4,4 8,12 8,19 8,18 5,18 1,1-4</inkml:trace>
  <inkml:trace contextRef="#ctx0" brushRef="#br0" timeOffset="1274.959">2214 608,'-19'-7,"-1"2,1 0,-1 1,0 2,0-1,0 2,0 1,-1 1,-3 1,15-2,1 2,-1-1,1 1,0 1,0-1,0 2,0-1,0 1,1 0,-1 0,1 1,0 0,1 0,-1 1,1 0,0 0,1 0,-1 1,1 0,0 0,1 0,-3 6,5-8,0 0,1 0,-1 0,1 0,0 0,0 0,1 1,-1-1,1 0,0 1,1-1,-1 0,1 1,0-1,1 0,-1 0,1 0,0 0,0 0,0 0,1-1,0 1,0-1,0 1,0-1,1 0,0-1,0 1,0 0,0-1,0 0,1 0,-1 0,1-1,0 1,0-1,0 0,25 9,0-2,1 0,1-2,-1-2,1 0,0-3,0 0,0-2,0-1,5-3,59-5,-11-4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07.7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36 106,'-15'39,"14"-32,-7 88,4-1,4 8,0-1,-8 362,9-457,13 104,-13-106,0-1,0 1,0 0,1-1,0 1,0-1,0 1,0-1,0 0,1 0,-1 0,1 0,0 0,0 0,0-1,0 1,0-1,1 0,-1 0,1 0,-1-1,1 1,0-1,-1 0,1 0,1 0,13-1,0 0,0-1,0-1,-1-1,1-1,0 0,-1-1,0-1,0-1,-1 0,21-7,227-70,-262 84,0 0,0-1,-1 1,1 0,0-1,0 1,-1-1,1 0,0 0,-1 1,1-1,-1 0,1 0,-1 0,0-1,1 1,-1 0,0 0,0-1,0 1,0-1,0 1,0-1,1-9</inkml:trace>
  <inkml:trace contextRef="#ctx0" brushRef="#br0" timeOffset="291.989">36 52,'20'-4,"19"-2,13 0,10-1,4 1,-1 1,-5-1,-5 1,-11 1,-9 1,-12 4,-9 1</inkml:trace>
  <inkml:trace contextRef="#ctx0" brushRef="#br0" timeOffset="817.938">691 520,'-7'10,"1"1,1-1,0 1,0 0,1 1,1-1,0 1,0 0,1-1,0 5,2-10,0-1,0 1,0 0,1-1,0 1,0-1,0 1,1-1,0 0,0 0,0 1,1-1,0-1,0 1,0 0,0-1,1 1,-1-1,1 0,0 0,1-1,3 4,-3-3,0 0,1-1,-1 1,1-1,-1-1,1 1,0-1,0 0,0 0,1 0,-1-1,0 0,0 0,1-1,-1 0,0 0,1 0,-1-1,0 0,1 0,-1-1,0 1,0-1,0-1,0 1,0-1,-1 0,1-1,-1 1,0-1,0 0,0 0,-1 0,1-1,-1 0,1-1,1-6,0-1,0 0,-1 0,-1-1,-1 1,1-1,-2 0,0 0,-1 0,0-1,-1 1,-1 0,0 0,-1-3,2 12,0 0,0 0,-1 0,1 0,-1 0,0 0,-1 0,1 0,-1 0,0 0,0 0,-1 1,1-1,-1 1,0 0,0 0,0 0,-1 0,1 1,-1-1,0 1,0 0,0 0,-1 0,1 0,-1 1,1 0,-1 0,0 0,0 1,0-1,0 1,0 0,0 1,0-1,-4 1,-1 2,1 0,0 0,-1 1,1 1,0-1,1 1,-1 1,1 0,0 0,0 1,0 0,1 0,0 0,0 1,0 0,1 1,0-1,1 1,0 1,0-1,0 1,1-1,1 1,-2 4,-5 27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06.3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1645 425,'-21'-1,"-1"1,1 1,-1 1,1 1,0 0,0 2,0 1,0 0,1 2,0 0,1 1,0 1,0 1,1 0,1 2,0 0,0 1,1 0,1 2,-6 7,18-19,0 0,0 0,0 0,0 1,1-1,0 1,-1-1,2 1,-1 0,1 0,-1 0,1 0,1 0,-1 0,1 0,0 0,0 0,0 0,1 0,-1 0,1 0,1 0,-1 0,1-1,0 1,0 0,0-1,0 1,1-1,0 0,0 0,0 0,4 4,3 1,1-1,0 1,1-2,0 0,0 0,0-1,1 0,0-1,0-1,0 0,1-1,1 0,167 14,-153-15,1-2,-1-1,1-2,24-5,-17-2</inkml:trace>
  <inkml:trace contextRef="#ctx0" brushRef="#br0" timeOffset="853.959">1203 665,'1'0,"-1"0,0 0,0 0,1 0,-1 0,0 0,0 0,1 0,-1 0,0 0,0 0,1 0,-1 1,0-1,0 0,1 0,-1 0,0 0,0 0,0 0,1 1,-1-1,0 0,0 0,0 0,0 1,0-1,1 0,-1 0,0 0,0 1,0-1,0 0,0 0,0 1,0-1,0 0,0 0,0 1,0-1,0 0,0 0,0 1,0-1,0 0,0 0,0 0,0 1,0-1,0 0,0 0,0 1,-1-1,1 0,0 0,0 0,0 1,0-1,-1 0,1 0,0 0,0 0,108 3,24-11,95-19,11-2,-222 28,-13 3,-6 1</inkml:trace>
  <inkml:trace contextRef="#ctx0" brushRef="#br0" timeOffset="-11923.379">214 545,'0'14,"0"13,-2 11,-3 11,-1 8,1 6,1 4,4-1,5-3,10-6,9-12,7-11,5-11,3-10,2-13,1-12,-7-3</inkml:trace>
  <inkml:trace contextRef="#ctx0" brushRef="#br0" timeOffset="-11362.819">615 558,'-8'-70,"13"99,-2-3,-2 0,-1 0,-1 0,-1 0,-1 0,-1 0,-4 10,-13 121,-9-13,23-124,4-16</inkml:trace>
  <inkml:trace contextRef="#ctx0" brushRef="#br0" timeOffset="-2194.02">628 238,'0'-9,"0"1,0 9,0 14,-2 13,-1 13,0 11,1 10,-2 6,-4 3,-2-10</inkml:trace>
  <inkml:trace contextRef="#ctx0" brushRef="#br0" timeOffset="-1762.254">81 210,'-9'-13,"-3"-8,-2 1,1 8,2 12,1 19,3 16,3 17,4 13,4 8,5 7,-1 2,0-1,-3-14</inkml:trace>
  <inkml:trace contextRef="#ctx0" brushRef="#br0" timeOffset="-441.888">67 144,'-8'593,"5"-558,1-18,0 0,1 0,0 0,2 1,0-1,1 0,0 0,1 0,2-1,-1 1,2-1,0 0,2 2,-6-15,0-1,0 1,1 0,0-1,-1 0,1 0,0 0,0 0,0 0,0 0,0-1,0 1,1-1,-1 0,0 0,1 0,-1-1,1 1,-1-1,1 0,-1 0,1 0,-1 0,1 0,-1-1,0 0,1 0,1 0,94-39,-96 39,16-8,0 0,-1-2,-1 0,0-1,0 0,-1-2,-1 0,0 0,-1-2,-1 0,0 0,-1-1,-1-1,-1 0,5-11,1-17,-3-1,-1 0,-3-1,-1 0,-3-1,-2 1,-3-49,1 70,-1 0,-1 0,-2 0,0 0,-2 0,-7-19,2 36,11 35,8-2,1 0</inkml:trace>
  <inkml:trace contextRef="#ctx0" brushRef="#br0" timeOffset="6854.025">40 90,'0'0,"0"1,0-1,0 0,0 0,0 1,0-1,0 0,0 0,0 0,0 1,0-1,0 0,0 0,0 0,0 1,-1-1,1 0,0 0,0 0,0 1,0-1,0 0,-1 0,1 0,0 0,0 0,0 0,-1 1,1-1,0 0,0 0,0 0,-1 0,1 0,0 0,0 0,0 0,-1 0,1 0,0 0,0 0,-1 0,1 0,0 0,0 0,0 0,-1 0,1 0,0 0,0-1,-1 1,1 0,0 0,0 0,0 0,0 0,-1-1,1 1,0 0,0 0,0 0,-4 27,3-23,-9 125,6 0,5 1,-1-41,2-27,1-1,4 0,2 0,3 0,5 7,-12-45,-4-16,1 0,-1 0,1 0,0-1,1 1,-1-1,1 1,1-1,-1 0,1 0,2 1,-2-4,1-1,0 0,0 0,0-1,0 1,0-1,0 0,1-1,-1 1,0-1,1 0,-1 0,0-1,0 1,1-1,-1 0,0-1,0 1,0-1,0 0,3-2,15-5,1 0,-1-2,0-1,-1 0,-1-2,0 0,0-2,-2 0,0-1,15-18,-15 9,-1-2,-1 0,-1-1,1-8,7-9,-14 23,0 0,-1 0,-1 0,-2-1,0 0,-2-1,0 1,-2-1,0 0,-2 0,-1 0,-1 1,0-1,-3 0,-73-324,73 341,1 26,-42 391,26-280,5-38,4 0,2 68,8-149,1 0,1 0,0 0,0 0,1 0,0 0,1-1,0 1,3 5,-2-7</inkml:trace>
  <inkml:trace contextRef="#ctx0" brushRef="#br0" timeOffset="9180.726">789 1106,'93'-176,"-52"92,-24 60,-17 24,1 0,-1-1,1 1,-1 0,1 0,-1 0,1 0,-1 0,1 0,-1 0,1 0,-1 0,1 0,-1 0,1 0,-1 0,1 0,-1 1,1-1,-1 0,1 0,-1 1,1-1,-1 0,0 1,1-1,-1 0,1 1,-1-1,0 0,1 1,-1-1,0 1,0-1,1 1,-1-1,0 1,0-1,0 1,1-1,-1 1,0-1,0 1,0-1,0 1,0-1,0 1,0-1,0 1,0-1,-1 1,5 22,-1-1,-1 1,-1 0,-2 0,0 0,-2 8,1 2,2 267,2-287,-1-11,0 0,-1 1,1-1,0 1,-1-1,1 1,-1-1,0 1,0-1,0 1,0-1,0 1,0-1,-1 1,1-1,-1 1,0-1,0 1,0-1,0 0,0 0,0 1,-1-1,1 0,-1 0,1 0,-1 0,0-1,0 1,0 0,0-1,0 1,0-1,0 0,0 0,-1 0,1 0,-2 1,-29 4,33-5,0 0,0-1,0 1,1 0,-1-1,0 1,0 0,1-1,-1 1,0-1,1 1,-1-1,0 1,1-1,-1 1,1-1,-1 1,1-1,-1 1,1-1,-1 0,1 1,0-1,-1 0,1 0,-1 1,1-1,0 0,-1 0,1 0,0 0,-1 0,1 0,0 0,-1 0,1 0,0 0,-1 0,1 0,0-1,-1 1,1 0,45 2,-1-1,0-3,1-1,-1-3,33-2,5 0,-57 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22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0,'21'215,"-8"-122,10 166,-11 11,-12-248,0-4,0 0,1-1,1 1,1-1,1 1,0-1,6 16,-9-30,0-1,0 1,0-1,1 0,-1 1,0-1,1 0,0 0,-1 0,1 0,0 0,0 0,0 0,1-1,-1 1,0-1,1 1,-1-1,0 0,1 0,-1 0,1 0,0-1,-1 1,1-1,0 0,-1 1,1-1,0 0,0 0,-1-1,1 1,0-1,-1 1,13-6,-1 0,1 0,-2-2,1 0,-1 0,0-1,-1-1,0 0,-1 0,0-1,6-9,-1 4,-1 0,-1-2,-1 1,0-2,-1 0,6-15,-19 34,1 0,0 0,0 0,0 0,0 0,-1 0,1-1,0 1,0 0,0 0,0 0,-1 0,1 0,0-1,0 1,0 0,0 0,0 0,0-1,0 1,0 0,0 0,0 0,-1-1,1 1,0 0,0 0,0 0,0-1,0 1,0 0,1 0,-1 0,0-1,0 1,0 0,0 0,0 0,0-1,0 1,-13 16,8-7,0 1,1-1,0 1,1 0,0 1,0-1,1 0,0 1,1 3,0-11,1 1,0-1,0 1,0 0,1-1,-1 1,1-1,0 1,0-1,0 0,0 1,1-1,-1 0,1 0,0 0,0 0,0 0,0 0,0 0,1-1,-1 1,1-1,0 0,0 1,-1-1,2-1,-1 1,0 0,1 0,30 7,1-3</inkml:trace>
  <inkml:trace contextRef="#ctx0" brushRef="#br0" timeOffset="270.275">762 561,'-18'-7,"-15"-4,-9-3,-9 1,5 3</inkml:trace>
  <inkml:trace contextRef="#ctx0" brushRef="#br0" timeOffset="469.765">0 374,'25'-2,"27"-1,26-2,24-1,21 2,10 1,2 1,-24 0</inkml:trace>
  <inkml:trace contextRef="#ctx0" brushRef="#br0" timeOffset="729.073">1123 842,'-9'25,"-6"24,-3 18,-1 10,5 7,4 2,3-3,4-3,1-6,2-12,1-16</inkml:trace>
  <inkml:trace contextRef="#ctx0" brushRef="#br0" timeOffset="997.389">963 762,'-7'-107,"8"106,-1 0,1-1,0 1,0 0,0-1,0 1,0 0,0 0,0 0,0 0,0 0,1 0,-1 0,0 0,1 1,-1-1,1 0,-1 1,0-1,1 1,-1-1,1 1,0 0,-1 0,1 0,-1 0,1 0,-1 0,1 0,-1 0,1 1,0-1,-1 0,0 1,1-1,-1 1,1 0,-1 0,0-1,1 1,-1 0,0 0,0 0,0 0,1 1,37 19,-2 3,0 1,26 24,-48-38,-13-9,16 11,-1 0,-1 1,0 1,-1 1,9 13,-23-28,1 0,-1 0,0 1,0-1,-1 0,1 1,0-1,0 1,-1-1,1 1,-1-1,1 1,-1-1,0 1,1 0,-1-1,0 1,0-1,0 1,0 0,0-1,-1 1,1-1,0 1,-1-1,1 1,-1-1,0 1,1-1,-1 1,0-1,0 0,0 1,0-1,0 0,0 0,0 0,-1 0,1 0,0 0,0 0,-1 0,1 0,-1 0,0-1,-7 5,-1-1,1-1,-1 0,0 0,0-1,0 0,0-1,0 0,0 0,-1-1,1 0,0-1,0-1,0 1,0-2,0 1,-5-3,13 4,-1 0,1 0,0 0,-1-1,1 1,0-1,0 1,0-1,0 0,0 0,1 0,-1 0,1 0,-1 0,1 0,0-1,0 1,-1 0,2-1,-1 1,0-1,0 1,1-1,0 1,-1-1,1 0,0 1,0-1,0 1,1-1,-1 1,1-1,-1 0,1 1,0 0,0-1,0 1,0-1,0 1,1 0,-1 0,1 0,0-2,9-9,0-1,1 1,0 1,1 0,1 1,-1 1,2 0,-1 0,1 2,1 0,0 0,0 2,0 0,1 1,0 0,-1 1,18-1,-28 4,1 1,-1-1,0 1,1 1,-1-1,0 1,0 0,1 0,-1 1,0-1,0 2,0-1,-1 0,1 1,-1 0,1 1,-1-1,0 1,0 0,0 0,-1 1,0-1,0 1,0 0,0 0,0 0,-1 1,1 1,1 7,0 1,-1-1,0 1,-1 0,-1 0,0 0,-1 1,-1-1,-1 8,2 22,-1-44,0 0,0 0,-1 0,2 0,-1 0,0 0,0 0,0 0,0 0,0 0,1-1,-1 1,0 0,1 0,-1 0,1 0,-1 0,1-1,-1 1,1 0,0 0,-1-1,1 1,0 0,0-1,-1 1,1-1,0 1,0-1,0 1,0-1,7 0</inkml:trace>
  <inkml:trace contextRef="#ctx0" brushRef="#br0" timeOffset="1276.696">1511 401,'-16'-2,"-7"-1,-1 2,7 4,13 6,17 6,14 4,3 0</inkml:trace>
  <inkml:trace contextRef="#ctx0" brushRef="#br0" timeOffset="1747.433">1979 668,'-1'0,"-127"-4,123 4,1 1,0-1,-1 1,1 0,0 0,-1 0,1 1,0 0,0 0,0 0,0 0,1 0,-1 1,1 0,-1 0,1 0,0 0,0 0,0 1,0-1,1 1,-1 0,1-1,0 1,0 0,1 1,-1-1,1-1,1 1,-1 0,1-1,0 1,0 0,0 0,0-1,0 1,1 0,0-1,0 1,0-1,0 1,1-1,-1 1,1-1,0 0,0 0,0 0,0 0,0 0,1 0,-1 0,1-1,2 2,4 3,-1 0,2-1,-1 0,1-1,-1 0,1 0,1-1,1 0,9 3,0-2,1 0,0-1,0-1,0-1,0-1,1-1,-1-1,0-1,0-1,0-1,0-1,-1-1,7-3,-23 8,-2 0,1 0,0-1,0 1,0-1,-1 0,1 0,-1-1,1 1,-1-1,0 0,0 1,0-1,0-1,-1 1,1 0,-1-1,0 1,0-1,0 0,0 1,0-2,-3 4,1 0,-1 1,0-1,1 1,-1 0,0-1,1 1,-1-1,0 1,0 0,1 0,-1-1,0 1,0 0,1 0,-1 0,0 0,0 0,0 0,1 0,-1 0,0 0,0 0,1 0,-1 1,0-1,0 0,1 0,-1 1,0-1,0 1,1-1,-1 0,1 1,-1-1,0 1,1 0,-1-1,1 1,-1-1,1 1,-1 0,1-1,0 1,-1 0,1 0,0-1,0 1,-1 0,1 0,0 0,-1 1,-1 0,1 0,0 0,0 1,0-1,1 0,-1 0,0 1,1-1,-1 0,1 1,0-1,0 0,0 1,0-1,0 0,1 1,-1-1,1 0,-1 1,1-1,0 0,0 0,0 0,0 1,0-1,0 0,1 0,-1-1,1 1,-1 0,2 0,2 3,0-1,0 0,1-1,0 1,0-1,0 0,0 0,0-1,0 0,1 0,0 0,3 0,1 1,0-2,0 1,-1-2,1 1,0-1,0-1,0 0,0-1,-1 0,1 0,-1-1,1-1,-1 1,0-2,0 1,-1-2,1 1,-1-1,0 0,-1-1,0 0,7-7,-13 10,0 1,1-1,-1 0,-1 1,1-1,0 0,-1 0,0 0,0 0,0 0,0-1,-1 1,0 0,0 0,0 0,0-1,-1 1,1 0,-1 0,0 0,0 0,-1 0,1 0,-1 0,0 0,0 1,0-1,-1 0,1 1,-1 0,0 0,-1-2,-3-2,0 0,-1 0,0 1,0 0,0 1,-1 0,0 0,0 0,0 1,0 1,-1 0,0 0,-3 0,6 1,1 1,-1 1,1-1,-1 1,0 0,1 0,-1 1,1 0,-1 0,1 1,-1 0,1 0,0 0,-1 1,2 0,-1 0,0 0,0 1,1 0,0 0,0 0,0 1,0 0,1 0,0 0,0 0,0 1,1-1,-1 1,1 0,1 0,-1 0,1 1,0-1,1 0,-1 1,1 0,0-1,1 1,0-1,0 1,0 0,1-1,0 1,1 3,1-3,1-1,0 1,0-1,0 0,1 0,0 0,0 0,0-1,1 0,0 0,0-1,0 1,0-1,1-1,0 1,0-1,0 0,0-1,0 1,5-1,25 8</inkml:trace>
  <inkml:trace contextRef="#ctx0" brushRef="#br0" timeOffset="1932.937">2661 307,'-2'-20,"-4"-12,-2-2,-3 4,-1 7,-1 9,-3 12,-3 14,-3 11,0 12,3 8,6-3</inkml:trace>
  <inkml:trace contextRef="#ctx0" brushRef="#br0" timeOffset="2099.49">2674 842,'16'16,"10"7,7 3,5-2,2-4,5-6,0-10,-2-10,-9-3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19.7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0 619,'20'55,"1"-1,3-1,31 49,-38-71,2 0,2-2,0 0,25 25,-45-53,-1 1,1-1,-1 1,1-1,0 0,0 1,0-1,0 0,0 0,0 1,0-1,0 0,0 0,1 0,-1-1,0 1,1 0,-1 0,1-1,-1 1,1 0,-1-1,1 0,-1 1,1-1,-1 0,1 0,0 0,-1 0,1 0,-1 0,1 0,-1-1,1 1,-1 0,1-1,-1 0,1 1,-1-1,1 0,-1 1,0-1,1 0,-1 0,0 0,0 0,0 0,0-1,0 1,4-13,-1-1,0 0,-1 0,-1 0,-1 0,0 0,0-4,0-9,11-219,-12 244,-1 1,1 0,0 0,0 0,0 0,0-1,0 1,0 0,1 0,-1 0,1 0,0 0,-1 0,1 0,0 0,0 0,0 0,0 0,1 0,-1 1,0-1,1 0,-1 1,1-1,0 1,-1 0,1-1,0 1,0 0,0 0,0 0,0 0,0 1,0-1,0 1,0-1,0 1,0-1,1 1,-1 0,0 0,0 0,0 0,2 1,28 10,0 3</inkml:trace>
  <inkml:trace contextRef="#ctx0" brushRef="#br0" timeOffset="952.454">830 806,'-1'-5,"1"0,-1 0,0-1,-1 2,1-1,-1 0,0 0,0 0,-1 1,1-1,-1 1,0 0,0 0,-1 0,1 0,-1 0,1 1,-1 0,-1 0,1 0,0 0,-1 0,1 1,-1 0,0 0,1 0,-1 1,0-1,0 1,0 0,-1 1,1-1,-5 1,1 4,1 1,-1 0,1 0,0 1,0 0,1 1,0-1,0 1,0 1,1-1,0 1,0 0,1 1,0-1,1 1,0 0,0 0,1 0,0 1,0-1,1 1,1 0,-1 9,1-16,0 1,1-1,-1 0,1 1,0-1,0 1,0-1,1 0,-1 1,1-1,-1 0,1 1,0-1,1 0,-1 0,0 0,1 0,0 0,0 0,0 0,0-1,0 1,0-1,1 1,-1-1,1 0,-1 0,1 0,0 0,0-1,0 1,0-1,0 0,1 1,-1-1,0-1,8 1,-1-2,1 0,-1 0,1-1,-1 0,0-1,0 0,0 0,0-1,0 0,-1-1,0 0,0-1,0 0,-1 0,1-1,-2 0,1 0,-1-1,0 0,-1-1,1 1,-2-1,-1 4,-1 0,0 0,0 0,0 0,-1-1,0 1,0-1,-1 0,1 1,-1-1,0 0,-1 0,1 0,-1 0,0 1,-1-1,0 0,1 0,-2 0,-1-5,3 11,0-1,0 1,-1 0,1-1,0 1,0 0,-1-1,1 1,0 0,-1-1,1 1,-1 0,1 0,0-1,-1 1,1 0,-1 0,1 0,-1 0,1-1,0 1,-1 0,1 0,-1 0,1 0,-1 0,1 0,-1 0,1 0,-1 0,1 1,0-1,-1 0,1 0,-1 0,1 0,-1 1,1-1,0 0,-1 0,1 1,0-1,-1 0,1 1,0-1,-1 0,1 1,0-1,0 1,-1-1,1 0,0 1,0-1,0 1,-1-1,1 1,0-1,0 0,0 1,-10 29,8-24,0-1,1 1,0 0,0 0,1-1,-1 1,1 0,1 0,-1 0,1 0,0 0,0-1,1 1,-1 0,1-1,1 1,-1-1,1 0,0 0,0 0,0 0,1 0,-1-1,1 1,1-1,-1 0,0 0,1-1,0 1,0-1,0 0,0-1,0 1,1-1,-1 0,1 0,2 0,3-2,0-1,1-1,-1 0,0 0,0-1,-1-1,1 1,-1-2,1 0,-1 0,0 0,-1-1,0-1,0 0,0 0,-1-1,0 0,0 0,-1-1,6-8,6-13,-2 0,-1-2,-1 0,-1 0,-3-1,0-1,-2 0,-2 0,-1-1,-1 0,-2 0,-2 0,-1 0,-4-29,4 39,0 0,-1 0,-2 0,0 0,-2 0,-1 0,0 1,-2 0,-1 1,-6-11,14 31,0 1,0 0,0 0,-1 1,1-1,0 0,-1 0,1 1,-1-1,0 1,0-1,0 1,1-1,-1 1,0 0,-1 0,1 0,0 1,0-1,0 0,0 1,-1-1,1 1,0 0,-1 0,1-1,0 2,0-1,-1 0,1 0,0 1,0-1,-1 1,1 0,0 0,0 0,0 0,0 0,0 0,0 0,0 1,0-1,1 1,-1-1,0 1,1 0,-1 1,-8 8,2 2,0-1,0 1,1 0,1 1,0-1,1 1,-1 6,-7 19,2 2,2-1,2 1,2 0,1 0,2 1,2-1,2 1,2-1,1 0,10 37,-9-58,0 0,2 0,0-1,1 0,1 0,1-1,1-1,0 0,12 13,-17-22,1 0,0 0,1-1,-1 0,1 0,1-1,-1-1,1 1,0-1,0-1,0 0,1-1,0 0,-1 0,1-1,0 0,0-1,1 0,1-1,-7-1,1 1,-1-1,1 0,-1-1,1 0,-1 0,0 0,0-1,0 0,0 0,0 0,0-1,-1 0,0 0,0 0,0-1,0 0,-1 1,0-2,0 1,0 0,1-5,-4 9,-1 0,0 0,0 1,1-1,-1 0,0 0,0 1,0-1,0 0,1 0,-1 1,0-1,1 0,-1 1,1-1,-1 0,1 1,-1-1,1 1,-1-1,1 1,-1-1,1 1,0-1,-1 1,1 0,0-1,-1 1,1 0,0-1,-1 1,1 0,0 0,0 0,0 0,-1 0,1 0,0 0,0 0,-1 0,1 0,0 0,0 0,-1 0,1 1,0-1,0 0,-1 1,1-1,0 0,-1 1,1-1,-1 1,1-1,0 1,-1-1,1 1,7 9,0-2,0 1,1-1,0 0,1-1,0 0,0 0,0-1,1-1,2 1,-9-3,1-1,0-1,1 1,-1-1,0 0,0 0,1 0,-1-1,0 1,1-1,-1-1,0 1,1-1,-1 0,0 0,0-1,0 1,0-1,0 0,0-1,0 1,-1-1,1 0,-1 0,0 0,0-1,0 1,-1-1,1 0,-1 0,0 0,-1 0,1-1,-1 1,1-1,-1 0,-1 0,1 1,-1-1,0 0,0 0,0 0,-1-1,1 1,-1 0,-1 0,1 0,-1 0,1 0,-2 0,1 0,0 0,-1 0,-1-2,-1-2,0 0,0 0,-1 0,0 1,-1-1,0 1,0 0,-1 1,0 0,0 0,0 0,-1 1,0 0,-7-3,11 6,0 0,0 1,-1 0,1 0,-1 0,1 0,-1 1,1-1,-1 1,0 0,0 1,1-1,-1 1,0 0,0 0,0 1,1-1,-1 1,0 0,0 1,1-1,-1 1,1 0,-1 0,1 0,0 0,0 1,0 0,0 0,0 0,1 0,-1 0,1 1,0 0,0-1,0 1,1 0,-1 1,1-1,0 0,0 1,0 0,3 29,8-3</inkml:trace>
  <inkml:trace contextRef="#ctx0" brushRef="#br0" timeOffset="1839.118">2260 672,'-14'-7,"0"0,0 1,-1 0,0 1,0 1,0 0,-1 1,1 1,-1 0,1 1,-1 1,0 0,1 1,-1 1,1 0,-1 2,1-1,0 2,0 0,1 1,-1 0,-6 5,17-8,0 0,0 0,0 1,1 0,-1 0,1 0,0 0,0 1,0-1,1 1,-1-1,0 3,3-5,-1 0,1 0,-1-1,1 1,0 0,0 0,0-1,0 1,0 0,0 0,0-1,1 1,-1 0,1 0,-1-1,1 1,0 0,-1-1,1 1,0-1,0 1,0-1,0 1,1-1,-1 0,0 1,0-1,1 0,-1 0,1 0,-1 0,1 0,-1 0,1-1,0 1,-1-1,3 1,13 4,1-1,0 0,0-2,0 0,0-1,0-1,1 0,-1-2,0 0,0-1,0-1,8-3,-17 6,-1-1,0 0,0-1,0 0,0 0,-1-1,1 0,-1 0,0-1,0 0,0 0,-1 0,0-1,0 0,5-6,-11 11,1 0,0 0,-1 1,1-1,-1 0,1 0,-1 0,1 0,-1 0,0 0,1 1,-1-1,0 0,0 0,1 0,-1 0,0 0,0 0,0 0,0 0,-1 0,1 0,0 0,0 0,-1 0,1 0,0 0,-1 0,1 0,-1 0,1 0,-1 0,1 1,-1-1,0 0,1 0,-1 1,0-1,0 0,1 1,-1-1,0 1,0-1,0 1,0 0,0-1,-1 1,-1 3,1 1,-1 0,0 0,1 1,0-1,0 0,0 1,1-1,-1 1,1 0,0-1,1 1,-1 0,1 0,0 0,0-1,1 4,-2 0,1 0,1 0,-1 0,1 0,1 0,0 0,0-1,0 1,1-1,0 1,0-1,1 0,0 0,1 0,-1-1,1 1,0-1,1 0,-1-1,1 1,0-1,1 0,-1-1,1 0,0 0,0 0,6 2,-10-6,0 1,0-1,0 1,0-1,0 0,0 0,0-1,0 1,0 0,0-1,0 0,0 0,0 0,0 0,0 0,-1 0,1-1,0 0,-1 1,1-1,-1 0,0 0,0 0,1-1,-1 1,-1 0,1-1,0 1,-1-1,1 0,-1 1,0-1,1-1,24-100,-10-81,-16 183,1-1,0 1,0 0,0 0,0 0,1-1,-1 1,1 0,-1 1,1-1,0 0,-1 0,1 1,0-1,0 1,0 0,0-1,0 1,1 0,-1 0,0 0,1 1,-1-1,0 0,1 1,-1 0,1-1,-1 1,0 0,1 0,1 1,76 13,-73-13,0 0,0 1,0 1,0-1,0 1,0 0,-1 0,1 1,-1 0,0 0,0 1,-1-1,1 1,-1 1,0-1,0 1,-1-1,0 1,0 1,0-1,-1 0,0 1,0 0,0 0,-1 0,1 4,-11 143,8-151,0 0,1 0,-1 0,1 0,0-1,0 1,0 0,0 0,0 0,1-1,-1 1,1-1,0 1,-1-1,1 1,0-1,1 0,-1 0,0 0,1 0,-1-1,1 1,-1-1,1 1,0-1,0 0,-1 0,1 0,0 0,0-1,0 1,0-1,0 0,2 0,8 1,-1 0,1-2,0 0,-1 0,1-1,0 0,8-4,-2 1,-1-1,0-1,0 0,-1-2,0 0,0 0,-1-2,0 0,-1-1,-1 0,1-1,-2-1,0 0,-1-1,0 0,-1-1,-1 0,1-4,0-39,-11 57,0 1,0 0,0-1,0 1,0-1,0 1,-1 0,1-1,0 1,-1 0,0-1,1 1,-1 0,0 0,1 0,-1-1,0 1,0 0,0 0,0 0,0 0,0 0,0 1,0-1,-1 0,1 0,0 1,0-1,-1 1,1-1,0 1,-1 0,1-1,0 1,-1 0,1 0,-1 0,1 0,0 0,-2 0,-3 2,-1 0,1 1,0-1,0 1,0 0,1 1,-1 0,1 0,-1 0,1 0,1 1,-1 0,1 0,0 0,0 0,0 1,0-1,1 1,0 0,1 0,-1 1,1-1,-1 5,2-8,1 1,-1-1,0 0,1 1,0-1,0 1,0-1,0 1,1-1,0 1,-1-1,1 0,0 1,0-1,1 0,-1 0,1 1,0-1,-1 0,1-1,1 1,-1 0,0-1,1 1,-1-1,1 0,0 1,-1-1,1-1,3 3,6 2,0-1,1 0,-1 0,1-1,0-1,0 0,7 0,52 6,-3-5</inkml:trace>
  <inkml:trace contextRef="#ctx0" brushRef="#br0" timeOffset="2198.993">3770 632,'-15'-5,"0"1,0 0,-1 1,0 0,0 2,1 0,-1 0,0 2,0 0,0 1,0 0,1 1,-1 1,1 1,-4 1,14-3,0 0,0 0,0 0,1 1,-1-1,1 1,0 0,0 1,1-1,-1 0,1 1,0 0,0 0,-2 4,4-7,0 1,0-1,1 1,-1-1,1 1,-1-1,1 1,0-1,0 1,0 0,0-1,0 1,0-1,1 1,0-1,-1 1,1-1,0 1,0-1,0 0,0 1,1-1,-1 0,1 0,-1 0,1 0,0 0,0 0,-1 0,1-1,1 1,-1-1,0 1,8 3,0-1,0 1,1-2,0 0,-1 0,1 0,0-2,0 1,0-1,0-1,0 0,0-1,0 0,0 0,0-1,0-1,0 0,-1 0,1-1,-1 0,5-4,-10 6,0 0,-1 0,1-1,0 0,-1 0,0 0,1-1,-1 0,-1 1,1-1,0-1,-1 1,0 0,0-1,0 0,-1 0,1 1,-1-1,-1-1,1 1,0 0,-1 0,0-1,-1 1,1-1,-1 1,0 0,0-1,-1 1,0-3,0 7,0 0,0-1,0 1,0 0,0 0,0 0,-1 0,1 0,0 0,-1 0,1 0,-1 0,1 1,-1-1,1 1,-1-1,1 1,-1-1,0 1,1 0,-1 0,0 0,1 0,-1 0,0 0,1 0,-1 1,0-1,1 1,-1-1,1 1,-1-1,1 1,-1 0,1 0,-1 0,1 0,0 0,0 0,-1 0,1 0,0 1,0-1,0 0,0 1,0-1,1 0,-1 1,0-1,1 1,-1 0,1-1,-1 1,1-1,0 1,-1 0,1-1,0 2,-2 2,0 0,1 1,0-1,-1 0,2 1,-1-1,1 1,-1-1,2 1,-1-1,0 0,1 1,0-1,1 1,-1-1,1 0,0 0,0 0,0 0,1 0,0 0,0-1,0 1,0-1,1 0,0 0,0 0,0 0,0-1,0 0,1 0,0 0,3 2,33 10,1-6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18.3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13 263,'-5'2,"-1"3,5 1,5-1,10 1,13 0,12-2,12-1,12-3,10-2,6-3,0 0,-3 0,-8 2,-16 3,-17 3,-14 2</inkml:trace>
  <inkml:trace contextRef="#ctx0" brushRef="#br0" timeOffset="272.469">106 476,'20'0,"21"-2,17-3,10-3,4-3,2-1,-2 1,-8 0,-9 0,-14 2</inkml:trace>
  <inkml:trace contextRef="#ctx0" brushRef="#br0" timeOffset="539.757">642 8,'-15'-2,"9"1,-1-1,0 1,-1 1,1-1,0 1,0 0,0 1,0-1,0 1,0 1,0-1,0 1,0 1,-4 1,11-3,-1-1,0 1,0 0,0-1,0 1,0 0,1 0,-1-1,0 1,1 0,-1 0,1 0,-1 0,1 0,-1 0,1 0,0 0,-1 0,1 0,0 0,0 0,0 0,0 0,0 1,0-1,0 0,0 0,0 0,0 0,1 0,-1 0,0 0,1 0,-1 0,1 0,-1 0,1 0,-1 0,1 0,0-1,-1 1,1 0,0 0,0-1,0 1,0 0,46 31,1-9,1-3,2-2,28 5,123 48,-191-66,0 1,-1 0,1 0,-1 1,0 1,-1 0,7 6,-13-11,-1 0,1 0,-1 1,1-1,-1 1,0-1,0 1,-1 0,1-1,-1 1,0 0,0 0,0 0,0 0,-1 1,0-1,0 0,0 0,0 0,0 0,-1 0,0 0,0 0,-1 3,-6 10,-1-1,-1 0,0 0,-2-1,1 0,-2-1,0 0,-1-1,0-1,-1 0,-15 9,24-16,-246 173,192-139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25.41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34 633,'-5'8,"1"0,0 0,0 0,1 0,0 1,0-1,1 1,0 0,1 0,0 0,0 0,1 0,0 0,0 0,1-1,0 1,1 0,0 0,0 0,1-1,0 1,1-1,0 0,0 0,0 0,1-1,0 0,1 0,0 0,0 0,0-1,1 0,2 2,1 0,-1-1,1 0,1-1,-1 0,1 0,0-1,0-1,9 3,-15-6,1 1,-1-1,1 0,-1-1,1 1,-1-1,1 0,0 0,-1-1,1 0,-1 0,1 0,-1 0,0-1,1 0,-1 0,0-1,0 1,0-1,-1 0,5-3,2-7,0 1,-1-1,-1-1,0 0,-1 0,0-1,-2 0,1 0,-2-1,0 1,-1-1,0-1,-1 1,-1 0,0-11,-2-89,-1 111,0-1,0 1,0 0,0-1,-1 1,0 0,0 0,0 0,-1 0,0 0,0 1,0-1,0 1,-1 0,0 0,1 0,-2 0,1 1,-4-3,2 5,0-1,-1 1,0 1,1-1,-1 1,1 1,-1-1,1 1,-1 0,1 0,-1 1,1 0,0 0,-1 0,1 1,1 0,-1 0,0 1,1 0,-1 0,1 0,0 0,1 1,-1 0,-2 3,-5 3,0 0,0 1,2 0,-1 1,1 0,1 1,-5 10,11-18,0 0,0 0,1 0,0 1,0-1,0 1,1-1,0 1,0-1,1 1,0 0,0 0,1-1,-1 1,2 0,-1-1,1 1,0-1,0 1,1 0,21 34,3-7</inkml:trace>
  <inkml:trace contextRef="#ctx0" brushRef="#br0" timeOffset="270.275">663 820,'0'21,"-2"18,-1 13,-3 10,1 6,-1 2,-3-2,-2-3,0-5,-2-12,2-11,3-11</inkml:trace>
  <inkml:trace contextRef="#ctx0" brushRef="#br0" timeOffset="654.297">757 513,'20'-5,"0"0,0 1,1 1,-1 1,1 1,-1 1,1 1,6 1,-20-1,1 0,-1 0,1 1,-1 0,0 0,0 1,0 0,0 0,0 1,-1 0,1 0,-1 0,0 1,0 0,-1 0,0 1,0-1,0 1,0 0,-1 1,0-1,0 1,2 6,-3-5,-1-1,0 1,-1 0,1 0,-1-1,-1 1,0 0,0 0,0 0,-1 0,0 0,-1 0,0 0,0-1,0 1,-1-1,0 1,-2 1,-81 122,73-114,-97 139,109-154,0-1,0 0,0 0,0 0,0 1,0-1,0 1,1-1,-1 0,0 1,1-1,-1 1,1-1,0 1,-1-1,1 1,0 0,0-1,0 1,0-1,0 1,0 0,1-1,-1 1,0-1,1 1,0-1,-1 1,1-1,0 0,-1 1,1-1,0 0,0 1,0-1,7 2,-1-1,1 1,0-2,0 1,0-1,0 0,0-1,0 1,0-2,0 1,6-2,1 1,278-22,-267 24</inkml:trace>
  <inkml:trace contextRef="#ctx0" brushRef="#br0" timeOffset="2246.663">1439 326,'-1'1,"1"-1,-1 1,1-1,-1 1,1-1,-1 1,1-1,-1 1,1 0,0-1,-1 1,1-1,0 1,0 0,-1 0,1-1,0 1,0 0,0-1,0 1,0 0,0 0,0-1,0 1,0 0,0-1,0 1,1 0,-1-1,0 1,0 0,1-1,-1 1,0 0,1-1,-1 1,1-1,0 1,14 55,4-1,1-1,6 4,10 29,41 98,-75-181,-2-3,0 0,0 0,1 0,-1 0,0 0,0 0,1 0,-1 0,0 0,1 0,-1 0,1 0,-1 0,1 0,0 0,0 0,-1 0,1-1,0 1,0 0,0 0,-1-1,1 1,0-1,0 1,0-1,0 1,0-1,0 1,1-1,-1 0,0 0,0 0,0 1,0-1,0 0,0 0,0-1,0 1,1 0,-1 0,0 0,0-1,33-69,-28 51,197-598,-166 494,-23 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33:07.9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 9,'7'21,"2"20,0 17,-2 12,-4 8,-6 4,-3 2,-4-2,0-6,2-11,2-12,4-16,3-13</inkml:trace>
  <inkml:trace contextRef="#ctx0" brushRef="#br0" timeOffset="292.344">304 77,'0'0,"1"-1,-1 1,1 0,-1-1,0 1,1 0,-1-1,1 1,-1 0,1-1,-1 1,1 0,-1 0,0 0,1 0,0-1,-1 1,1 0,-1 0,1 0,-1 0,1 0,-1 0,1 0,-1 0,1 1,-1-1,1 0,-1 0,1 0,-1 0,1 1,-1-1,1 0,-1 1,0-1,1 0,-1 1,1-1,-1 0,0 1,1-1,-1 1,0-1,0 0,1 1,-1-1,0 1,0-1,0 1,0-1,1 1,-1-1,0 1,0 0,9 31,-5 13,-2 0,-3-1,-1 1,-2 0,-8 33,7-38,-6 31,2-18,3 0,1 1,4 0,2 19,19 22,-15-79</inkml:trace>
  <inkml:trace contextRef="#ctx0" brushRef="#br0" timeOffset="575.875">10 518,'23'-3,"21"-2,19-3,12-2,7 0,-1-1,-5 3,-11 2,-15 1,-15 3</inkml:trace>
  <inkml:trace contextRef="#ctx0" brushRef="#br0" timeOffset="1092.187">1120 250,'36'-93,"-35"90,-1-1,0 0,1 1,-2-1,1 0,0 1,-1-1,0 1,0-1,0 1,0-1,0 1,-1-1,1 1,-1 0,0 0,0 0,-1 0,1 0,0 1,-1-1,0 0,1 1,-1 0,-3-2,-1 0,0 0,0 0,-1 1,0 0,1 0,-1 1,0 0,0 0,0 1,0 0,0 0,-1 1,1 0,0 1,0-1,0 2,0-1,0 1,0 0,0 1,-3 1,-2 2,0 0,0 0,0 1,1 1,0 0,1 1,0 0,0 0,1 1,0 1,-8 11,8-9,1 1,0 1,2 0,-1 0,2 0,0 1,1 0,0 0,2 0,0 1,0-1,2 1,0 0,1-1,0 1,2 0,0 0,0-1,2 0,0 1,1-1,1-1,0 1,1-1,0 0,2 0,-1-1,2 0,0-1,1 0,0-1,1 0,0 0,1-1,6 4,-1-6,0 0,1 0,0-2,0 0,1-1,0-2,0 0,0 0,0-2,1-1,-1 0,1-2,-1 0,0-1,1-1,-1-1,0-1,-1-1,1 0,-1-2,-1 0,1-1,11-8,18-11</inkml:trace>
  <inkml:trace contextRef="#ctx0" brushRef="#br0" timeOffset="1372.877">1802 224,'10'87,"-10"-2,-4 0,-4-1,-4 0,-5 13,10-56,5-29,5-21,0-6</inkml:trace>
  <inkml:trace contextRef="#ctx0" brushRef="#br0" timeOffset="1723.197">1480 90,'-1'0,"0"-1,0 1,0-1,0 0,0 1,0-1,0 0,0 1,1-1,-1 0,0 0,0 0,1 0,-1 0,0 0,1 0,-1 0,1 0,0 0,-1-1,1 1,0 0,-1 0,1 0,0 0,0-1,0 1,0 0,0 0,0 0,1-1,-1 1,0 0,1 0,-1 0,0 0,1 0,-1 0,1 0,0 0,-1 0,1 0,0 0,0 0,0 0,-1 0,1 1,0-1,0 0,0 0,0 1,0-1,0 1,0-1,1 1,0-1,16-3,0 0,0 1,1 0,-1 2,1 0,9 1,3 0,517-19,-453 17,-85 4</inkml:trace>
  <inkml:trace contextRef="#ctx0" brushRef="#br0" timeOffset="2158.627">2630 303,'19'21,"12"18,10 15,7 14,7 5,4 5,-1-3,-1-6,-5-9,-7-8,-5-9,-9-14,-8-12,-9-15,-7-8</inkml:trace>
  <inkml:trace contextRef="#ctx0" brushRef="#br0" timeOffset="2446.127">3111 438,'-18'9,"-13"10,-10 13,-7 10,-7 11,-3 7,-1 1,2 0,8-6,6-8,9-12,10-12</inkml:trace>
  <inkml:trace contextRef="#ctx0" brushRef="#br0" timeOffset="2819.205">2577 785,'25'-11,"417"-67,-142 21,-294 56,1 0,-1 0,0 0,0-1,0 0,0 0,-1 0,1-1,0 0,-1 0,0-1,0 1,0-1,0 0,-1 0,1-1,-1 1,0-1,0 0,-1 0,1-1,-1 0,13-75,-15 81,-1-1,1 1,0-1,-1 0,1 1,-1-1,1 1,0-1,-1 1,1-1,0 1,0 0,-1-1,1 1,0 0,0 0,0-1,0 1,-1 0,1 0,0 0,0 0,0 0,0 0,-1 0,1 0,0 1,0-1,0 0,-1 0,1 1,0-1,0 0,-1 1,1-1,0 1,-1-1,1 1,0-1,-1 1,1 0,-1-1,1 1,-1 0,1-1,-1 1,1 0,-1 0,0-1,1 1,-1 0,0 1,134 190,134 158,-259-339,62 59,-55-63</inkml:trace>
  <inkml:trace contextRef="#ctx0" brushRef="#br0" timeOffset="3097.881">3954 477,'-18'12,"-11"14,-5 20,0 15,-1 11,3 6,1 5,2-4,3-5,4-12,4-11,4-14</inkml:trace>
  <inkml:trace contextRef="#ctx0" brushRef="#br0" timeOffset="3294.127">3540 919,'-12'-9,"-1"-3,7 2,12 6,19 3,24 2,24-3,20-5,14-4,6-6,-11-2,-21 2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39.3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7 365,'-2'12,"0"1,0 0,2 0,-1 0,2 0,0 0,0 0,1 0,1 0,0-1,0 1,2-1,-1 0,2 0,4 9,-5-13,0 0,0-1,0 0,1 0,0 0,1 0,0-1,0 0,0-1,0 1,1-1,0-1,0 1,0-2,1 1,-1-1,1 0,0-1,0 0,0 0,0-1,7 1,-10-2,1 0,0-1,-1 0,1 0,0 0,-1 0,1-1,-1 0,0-1,0 0,0 0,0 0,0 0,0-1,-1 0,0 0,0-1,0 1,0-1,-1 0,1 0,-1-1,-1 1,1-1,-1 0,0 0,0 0,-1 0,1-1,-2 1,1-1,-1 1,0-1,0-4,0-1,-1-1,0 1,-2 0,1-1,-1 1,-1 0,0 0,-1 0,0 1,-1-1,0 1,-1 0,-3-5,5 10,1 0,-1 1,0 0,0 0,0 0,-1 0,1 1,-1 0,0 0,-1 0,1 0,-1 1,1 0,-1 0,0 1,0-1,-1 1,1 0,0 1,-1 0,1 0,0 0,-1 1,1 0,-1 0,-2 1,3 0,0 1,0 0,0 0,1 1,-1-1,1 1,0 1,-1-1,1 1,1-1,-1 2,0-1,1 0,0 1,0 0,0 0,1 0,0 0,0 1,0-1,1 1,-1 0,1 0,1-1,-1 1,1 1,0-1,0 0,1 0,0 0,0 0,0 1,1-1,0 0,0 0,0 0,1 0,0 0,0 0,3 5,16 26</inkml:trace>
  <inkml:trace contextRef="#ctx0" brushRef="#br0" timeOffset="268.825">595 632,'-4'16,"-5"12,-2 10,-1 9,0 4,3 1,3-2,3-3,3-4,3-7,2-11,3-8,0-8</inkml:trace>
  <inkml:trace contextRef="#ctx0" brushRef="#br0" timeOffset="1173.178">849 338,'-9'10,"0"1,1-1,1 1,-1 1,2-1,-1 1,2 0,0 1,0-1,1 1,1 0,0 0,0 0,2 1,0-1,0 1,1-1,1 9,1-17,0 1,0-1,0 0,1 0,-1-1,1 1,0 0,1-1,-1 0,1 0,0 0,0 0,0-1,0 1,0-1,1 0,0 0,0-1,0 1,0-1,0 0,0-1,0 1,1-1,-1 0,0 0,1-1,-1 1,1-1,-1 0,1-1,-1 1,1-1,-1-1,0 1,1-1,-1 1,0-1,0-1,0 1,-1-1,1 0,0 0,-1 0,0-1,0 1,2-3,3-8,-1 1,-1-2,0 1,0-1,-2 0,0 0,-1 0,0-1,-1 0,-1 1,-1-1,0 0,-1 0,0 0,-1 0,-4-13,5 19,0 1,-1 0,0 0,-1 0,0 0,-1 0,0 0,0 0,-1 1,0 0,0-1,-1 1,0 1,0-1,-1 1,0 0,-4-4,8 10,-1 0,1-1,-1 1,1 0,-1 1,1-1,-1 0,0 1,1-1,-1 1,0 0,1 0,-1 0,0 0,1 0,-1 1,0-1,1 1,-1 0,1 0,-1 0,1 0,-1 0,1 0,0 1,-1-1,1 1,0 0,0-1,-1 3,-47 67,34 8,18-44</inkml:trace>
  <inkml:trace contextRef="#ctx0" brushRef="#br0" timeOffset="1570.443">1263 111,'27'161,"6"-1,12 18,-42-167,-2-6,0 0,0 0,1 0,0-1,0 1,0 0,0-1,1 1,-1-1,1 0,0 0,3 3,-4-7,0 1,0-1,0 0,0 0,0 0,0 0,0-1,0 1,0 0,-1-1,1 1,0-1,0 0,0 0,-1 0,1 0,0 0,-1 0,1 0,-1 0,1 0,-1-1,0 1,1-1,-1 1,0-1,0 1,0-1,1-2,-2 4,21-31,-2 0,-1-1,-2-1,-1 0,-1-2,-2 1,-2-1,2-15,-5 25,65-266,-65 264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36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67 698,'-7'21,"-2"15,0 11,7 6,5 4,7-1,5-4,-1-8,-1-9,-2-13,-3-10</inkml:trace>
  <inkml:trace contextRef="#ctx0" brushRef="#br0" timeOffset="1701.108">0 377,'0'6,"1"1,0-1,0 0,1 0,-1 1,1-1,0 0,1 0,0-1,0 1,0 0,0-1,1 0,0 0,0 0,1 0,-1-1,1 1,0-1,0 0,5 2,27 20,2-1,1-3,1-1,1-1,0-3,1-2,1-1,0-2,36 4,10-1,-78-15,-18-4,-18-4,7 5,1 0,-1 1,1 1,-1 0,0 1,0 1,1 1,-1 0,0 1,-2 2,12-3,0 0,0 1,0-1,1 2,-1-1,1 1,-1 0,1 0,1 0,-1 1,0 0,1 0,0 1,0-1,1 1,0 0,0 0,0 1,0-1,1 1,0 0,1 0,0 0,-1 1,2-3,1 1,-1-1,1 1,0 0,0-1,0 1,1-1,0 1,0-1,1 1,-1-1,1 0,0 0,0 0,1 0,0 0,0 0,0 0,0-1,1 0,0 1,-1-2,2 1,-1 0,0-1,1 1,-1-1,1-1,0 1,0-1,0 1,0-1,1-1,-1 1,1-1,-1 0,1 0,7 1,1 0,-1-1,0 0,1-1,-1-1,1 0,-1-1,0 0,0-1,0-1,0 0,0 0,-1-2,0 1,0-1,0-1,-1 0,0-1,0 0,-1-1,0 0,-1-1,0 1,0-2,-1 1,0-1,-1-1,0 1,-1-1,0-1,-1 1,2-8,6-31,-2-1,-2 0,-2 0,-2-1,-3 0,-2 0,-4-10,4 34,0-1,-2 0,0 0,-2 0,-7-26,11 55,0 0,0-1,0 1,-1 0,1 0,0 0,0 0,-1 0,1 0,-1-1,1 1,-1 0,1 0,-1 0,0 1,0-1,1 0,-1 0,0 0,0 0,0 1,0-1,0 0,0 1,0-1,0 1,0-1,0 1,0 0,0-1,0 1,-2 0,-25 28,16-1,2 1,0 0,2 1,2-1,0 1,2 1,1-1,1 24,-1-25,2-1,1 0,2 0,0 0,2 0,1 0,1 0,1-1,1 0,2-1,0 1,2-2,0 0,2 0,1-1,1-1,0-1,2 0,16 15,-28-30,1-1,0 0,0 0,0 0,1-1,-1 0,1 0,0-1,0 0,1 0,-1-1,0 0,1 0,-1-1,1 0,0-1,-1 0,1 0,0-1,-1 0,1-1,-1 0,1 0,-1 0,0-1,0-1,0 1,0-1,-1-1,1 1,-1-1,-1 0,3-2,-1-1,0-1,-1 0,0 0,0 0,-1 0,0-1,-1 0,0-1,-1 1,0-1,0 0,-1 0,0 0,-1 0,-1-1,0 1,0 0,-1-1,-1-3,2 13,-1 0,0 0,0-1,0 1,0 0,0-1,-1 1,1 0,-1 0,1-1,-1 1,0 0,0 0,0 0,0 0,0 0,0 0,-1 0,1 0,-1 0,1 1,-1-1,0 1,0-1,0 1,1 0,-1-1,0 1,-1 0,1 0,0 1,0-1,0 0,0 1,-1-1,1 1,0 0,-1-1,1 1,0 0,-1 1,1-1,0 0,0 1,-1-1,0 1,-2 3,0 1,0-1,0 1,0 0,1 0,0 0,0 1,0-1,1 1,0 0,0 0,0 0,1 1,0-1,0 1,1-1,0 1,0-1,0 1,1 0,0 0,0-1,0 1,1 0,0-1,1 1,0-1,0 2,1-2,1 1,-1-1,2 1,-1-1,0-1,1 1,0 0,1-1,-1 0,1-1,0 1,0-1,1 0,-1 0,1-1,-1 0,1 0,0-1,2 1,13 3,1 0,-1-2,1 0,0-2,14 0,-2-1,0-2,0-1,0-2,-1-1,0-2,0-2,0 0,-1-3,30-14,-53 21,0-1,0 0,0-1,-1 0,0 0,-1-1,0 0,3-4,-9 11,0-1,-1 0,1 0,-1 0,1 0,-1 0,0-1,0 1,0 0,0-1,0 1,-1 0,1-1,-1 1,1-1,-1 1,0-1,0 1,0-1,0 1,0-1,-1 1,1-1,-1 1,0-1,1 1,-1 0,0-1,-1 1,1 0,0 0,-1 0,1 0,-1 0,1 0,-1 0,0 0,0 1,0-1,-1 0,-3-2,-1 0,0 1,0 0,0 0,0 1,-1 0,1 0,-1 1,1-1,-1 2,1-1,-1 1,0 0,1 1,-1 0,1 0,-1 0,1 1,-1 0,1 1,0 0,0 0,0 0,1 1,-1 0,-3 3,6-4,0 0,0 0,1 1,-1-1,1 1,0 0,0 0,0 0,1 1,0-1,-1 0,1 1,1 0,-1-1,1 1,0 0,0 0,0 0,0 0,1 0,0 0,0 0,0 0,1 0,0 0,0-1,0 1,0 0,1 0,0-1,0 1,0-1,1 1,-1-1,1 0,0 0,0 0,3 3,1-3,0 1,0-1,1-1,-1 1,1-1,0-1,0 1,0-1,0-1,0 1,0-1,1-1,-1 1,0-2,1 1,-1-1,0 0,0-1,0 0,0 0,0 0,0-1,-1-1,1 1,-1-1,0-1,0 1,0-1,-1 0,1-1,-1 1,-1-1,1 0,-1-1,0 1,0-1,0-2,2-21,-18 41,9-7,-1 1,1-1,0 1,1-1,-1 1,1 0,-1 0,1 0,1 0,-1 0,1 0,0 0,0 0,0 0,1 0,0 0,0 0,0 0,1 0,-1 0,1 0,0-1,1 1,-1-1,1 0,0 1,0-1,0 0,0-1,1 1,-1-1,1 1,0-1,0 0,1 0,-1-1,2 1,4-1,-1 0,1 0,0-1,0-1,0 0,0 0,0-1,0 0,0-1,0 0,-1-1,1 1,-1-2,1 0,-1 0,0 0,-1-1,1-1,-1 1,0-1,0-1,-1 1,0-1,0-1,0 1,-1-1,0 0,-1-1,0 1,0-1,0-1,8-26,0-1,-2 1,-2-2,-2 1,-1-1,-2-1,-1 1,-2 0,-2-3,3-51,-3-1,-5 1,-5-16,10 103,1-1,-1 0,0 0,0 0,0 0,-1 0,1 0,-2 0,1 1,-1-1,1 1,-1-1,-1 1,1 0,-4-3,5 7,0 1,0-1,0 1,0-1,0 1,0 0,0 0,0 0,0 1,0-1,0 0,0 1,0-1,0 1,0-1,0 1,0 0,1 0,-1 0,0 0,0 0,1 1,-1-1,1 0,-1 1,1-1,0 1,-1-1,1 1,0 0,0 0,0-1,0 1,1 0,-1 0,-15 26,1 1,2 0,1 0,1 2,1-1,2 1,1 1,2-1,1 1,0 15,1-15,2 0,0 0,2 1,2-1,0-1,3 1,0 0,2-1,1-1,2 1,1-1,1-1,2-1,0 0,7 6,-20-30,0 1,0-1,1 0,-1 0,1-1,0 1,1-1,-1 1,1-1,-1 0,1 0,0 0,0-1,0 0,0 1,1-1,-1-1,0 1,1-1,0 1,-1-1,1-1,0 1,-1-1,1 1,0-1,0-1,-1 1,1-1,0 0,-1 0,1 0,4-2,1-5,-1 0,0 0,0-1,-1 0,0 0,0-1,-1 0,0-2,43-51,-49 63,0-1,-1 1,1 0,0 0,0 0,0-1,-1 1,1 0,0 0,0 0,0 0,0 1,-1-1,1 0,0 0,0 0,0 1,-1-1,1 0,0 1,0-1,-1 0,1 1,0-1,-1 1,1-1,-1 1,1 0,0-1,-1 1,1-1,-1 1,0 0,1 0,-1-1,0 1,1 0,-1 0,0-1,0 1,1 0,-1 0,0 0,0 0,0-1,0 1,0 0,0 0,0 0,-1-1,1 1,0 0,0 0,2 8,0-4,1 0,-1 0,1 0,0 0,0 0,0 0,1-1,-1 1,1-1,1 0,-1 0,0-1,1 1,0-1,-1 0,1 0,1-1,-1 1,0-1,1 0,-1-1,1 1,-1-1,1 0,0-1,-1 1,1-1,0 0,0 0,-1-1,1 0,2-1,-1 1,-1 0,1-1,-1 0,0 0,0-1,0 1,0-1,0-1,0 1,-1-1,0 0,0 0,0-1,0 0,-1 1,1-1,-1-1,0 1,-1-1,0 1,1-1,-2 0,1 0,-1-1,0 1,0 0,-1-1,1 1,-2-1,1 0,-1 1,0-1,0 1,-1-1,1 0,-2 1,1-1,-1 1,0 0,-1-3,2 5,-1-1,0 1,-1 0,1 0,-1 0,1 0,-1 1,0-1,-1 1,1-1,0 1,-1 0,0 1,0-1,0 0,0 1,0 0,0 0,-1 0,1 1,-1 0,1-1,-1 1,1 1,-1-1,0 1,1 0,-1 0,0 0,0 0,1 1,-1 0,1 0,-1 0,-3 2,-2 2,0 0,0 1,0 0,0 0,1 1,0 0,1 1,-1 0,2 0,-1 1,1 0,0 0,1 1,0 0,1 0,0 0,0 1,0 1,4-9,0 0,0 1,1-1,-1 1,1-1,-1 1,1-1,0 1,0-1,1 1,-1-1,1 1,0-1,0 0,0 1,0-1,0 0,1 0,-1 0,1 0,0 0,0 0,0 0,0 0,1-1,-1 1,1-1,0 0,-1 0,1 0,0 0,0 0,0-1,1 1,-1-1,2 1,33 8,0-6</inkml:trace>
  <inkml:trace contextRef="#ctx0" brushRef="#br0" timeOffset="1993.185">2848 230,'-8'-1,"1"0,-1 0,1 1,-1 0,1 1,-1-1,1 1,-1 1,1-1,0 1,0 1,-1-1,1 1,1 1,-1-1,0 1,1 0,0 0,0 1,0 0,1 0,-1 0,1 1,1 0,-1 0,1 0,0 0,0 1,1 0,-3 6,2 12,1 0,1 0,1 0,2-1,0 1,2 0,0 0,2-1,1 1,5 12,-8-25,-1 0,0 0,0 0,1-1,1 0,0 1,1-1,0-1,0 1,1-1,1 0,0 0,0 0,1-1,0-1,0 1,1-1,1 0,-1-1,1 0,5 2,23 4,2-1,0-3,0-1,0-1,1-3,33 0,-57-3,109 6,-5-2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33.0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13 721,'0'2,"3"3,4 1,9-1,11-1,13-1,13-2,10-2,6-2,0 0,-5 1,-6 0,-13 5,-17 5,-12 0</inkml:trace>
  <inkml:trace contextRef="#ctx0" brushRef="#br0" timeOffset="226.394">0 935,'14'0,"18"0,19 0,15-2,10-4,6-2,-3 0,-5-1,-10 1,-13-1,-14 2</inkml:trace>
  <inkml:trace contextRef="#ctx0" brushRef="#br0" timeOffset="549.526">495 427,'0'2,"1"0,-1-1,0 1,1 0,-1 0,1 0,-1 0,1-1,0 1,0 0,0-1,0 1,0 0,0-1,0 1,0-1,1 0,-1 1,1-1,-1 0,1 0,-1 0,1 0,0 0,-1 0,1-1,0 1,32 18,1-3,0 0,1-2,30 7,-8-3,-41-12,22 6,0 2,-2 1,0 2,0 1,-2 2,13 10,-44-27,0-1,-1 1,1 0,0 0,-1 0,0 0,0 0,0 1,0 0,0-1,-1 1,0 0,1 1,-1-1,-1 0,1 0,-1 1,0-1,0 1,0-1,0 1,-1 0,0-1,0 1,0-1,0 1,-1 0,-1 4,-5 3,0 0,0 0,-2-1,1 0,-1 0,-1-1,0 0,0-1,-1 0,-1-1,1 0,-1-1,-3 2,-192 105,155-92</inkml:trace>
  <inkml:trace contextRef="#ctx0" brushRef="#br0" timeOffset="1400.413">1431 534,'238'349,"-233"-341,-2-4,-1 0,1-1,0 1,0 0,0-1,1 0,-1 1,1-1,-1-1,1 1,0 0,0-1,1 0,-1 0,0 0,2 0,-4-3,0 0,0 0,0 0,-1 0,1-1,0 1,-1 0,1-1,-1 0,1 1,-1-1,0 0,1 1,-1-1,0 0,0 0,-1 0,1 0,0 0,-1 0,1 0,-1-1,1 1,-1 0,0 0,0 0,0 0,0 0,-1-2,2 1,0-30,-1 0,-1 0,-2 0,-2 0,-1-3,-10-113,16 142,0 1,0-1,1 0,0 1,1-1,-1 0,1 1,1 0,-1-1,1 1,1-1,-3 5,0 0,0 0,1 1,-1-1,1 0,0 0,-1 1,1-1,0 1,0 0,0-1,0 1,0 0,0 0,0 0,0 0,0 1,1-1,-1 1,0-1,1 1,-1 0,0 0,1 0,-1 0,0 0,0 0,1 1,-1-1,0 1,1-1,-1 1,1 1,26 13,-3 6</inkml:trace>
  <inkml:trace contextRef="#ctx0" brushRef="#br0" timeOffset="2384.774">2140 694,'25'-85,"-25"83,1-1,-1 1,0-1,0 1,0-1,0 1,0-1,-1 1,1-1,-1 1,0 0,1-1,-1 1,0 0,-1 0,1-1,0 1,0 0,-1 0,1 0,-1 0,0 1,0-1,0 0,0 1,0-1,0 1,0 0,0-1,0 1,0 0,-1 1,0-2,-5 2,-1 0,1 0,0 1,0 0,0 1,0-1,0 2,0-1,1 1,-1 0,1 0,0 1,-1 0,2 1,-1-1,0 1,1 1,0-1,0 1,1 0,0 0,0 1,-4 5,4-4,-1 0,1 0,0 1,1-1,0 1,0 0,1 0,0 0,1 1,0-1,0 1,2-6,-1 0,1 0,0-1,0 1,0 0,1 0,-1-1,1 1,0 0,0-1,0 1,0-1,1 1,-1-1,1 1,0-1,0 0,0 0,1 0,-1 0,1 0,-1-1,1 1,0-1,0 0,0 1,0-1,1-1,0 2,4-1,-1 0,0 0,0-1,1 0,-1 0,0-1,1 0,-1 0,1-1,-1 0,0 0,1-1,-1 1,0-2,0 1,0-1,-1 0,1 0,0-1,-1 0,0 0,0-1,0 1,-1-1,0-1,0 1,0-1,0 0,-1 0,0 0,0 0,-1-1,0 0,0 1,0-1,-1 0,0-1,0 1,0-6,-5-11,3 24,0 0,0-1,0 1,-1 0,1 0,0-1,0 1,-1 0,1 0,0 0,-1 0,1 0,0 0,0-1,-1 1,1 0,0 0,-1 0,1 0,0 0,-1 0,1 0,0 0,-1 0,1 0,0 0,-1 1,1-1,0 0,0 0,-1 0,1 0,0 0,-1 1,1-1,0 0,0 0,-1 0,1 1,0-1,0 0,0 0,-1 1,1-1,0 0,0 1,0-1,0 0,0 0,0 1,0-1,-1 0,1 1,0-1,0 0,0 1,0-1,0 0,0 1,0-1,1 0,-1 1,0-1,0 0,0 0,0 1,0-1,1 0,-3 5,0 0,0 1,1-1,0 0,0 0,0 1,1-1,0 0,0 1,0-1,0 0,1 0,0 1,0-1,1 0,-1 0,1 0,0 0,1 0,-1 0,1-1,0 1,0-1,0 0,1 0,-1 0,1 0,0 0,0-1,0 0,1 0,-1 0,1 0,0-1,-1 0,1 0,0 0,1 0,-1-1,1 0,8 0,0-1,-1-1,1 0,0-1,-1-1,1 0,-1 0,0-2,0 1,0-2,-1 0,0 0,0-1,0 0,-1-1,0-1,-1 0,1 0,-2-1,0 0,0-1,-1 0,5-7,2-10,-1 0,-1 0,-2-1,-1-1,-1 0,-1 0,-2-1,-1 1,-2-1,-1 0,-1-1,-1 1,-2 0,-2 0,-5-25,7 40,0 0,-1 1,0 0,-1 0,-1 0,-1 0,0 1,-1 0,0 0,-5-7,11 20,0 0,0-1,0 1,0 0,0-1,0 1,-1 0,1 0,0 0,0 0,-1 0,1 0,-1 0,1 1,-1-1,1 0,-1 1,0 0,1-1,-1 1,0 0,1-1,-1 1,0 0,1 0,-1 1,0-1,1 0,-1 0,1 1,-1-1,0 1,1 0,-1-1,1 1,-1 0,1 0,0 0,-1 0,1 0,0 0,0 0,-1 0,0 2,-38 67,27-26,2 0,2 1,3-1,1 2,2-1,2 1,2-1,5 24,-4-45,1 0,1 1,1-2,1 1,1 0,1-1,2 0,-8-16,1-1,0 0,1 1,-1-2,1 1,1 0,-1-1,1 0,0 0,0 0,0-1,1 1,-1-1,1 0,0-1,0 0,1 0,-1 0,0 0,1-1,0-1,0 1,-1-1,1 0,0 0,4-1,-4 0,0 0,-1-1,1 0,0 0,-1-1,1 0,-1 0,1-1,-1 0,0 0,0 0,0 0,0-1,-1 0,0-1,1 1,-1-1,-1 0,1 0,-1 0,0-1,0 0,-1 1,2-4,11 64,-14-51,-1 1,1-1,-1 0,1 1,1-1,-1 0,0 0,1-1,0 1,0 0,0-1,1 0,-1 1,1-1,-1-1,1 1,0 0,0-1,0 0,1 0,-1 0,0-1,1 1,-1-1,1 0,-1 0,1-1,0 1,-1-1,1 0,0 0,-1-1,1 0,0 1,-1-1,1-1,-1 1,1-1,-1 0,0 0,3-1,-2-3,0 0,0 0,-1-1,0 1,0-1,-1 0,1 0,-1 0,-1 0,0-1,0 1,0-1,-1 0,0 1,0-1,-1 0,0 0,0 0,-1 1,0-1,-1 0,1 1,-2-1,-1-4,1 7,0 0,-1 0,0 0,0 0,0 1,-1 0,1 0,-1 0,0 0,0 1,-1-1,1 2,-1-1,1 0,-1 1,0 0,0 0,0 1,0 0,0 0,0 0,0 1,-1 0,1 0,0 0,0 1,0 0,0 0,0 1,0-1,0 1,0 1,1-1,-1 1,1 0,-1 0,1 1,-1 0,4-1,0-1,0 0,0 1,0 0,0-1,1 1,0 0,-1 0,1-1,0 1,0 0,1 0,-1 0,1 0,-1 1,1-1,0 0,0 0,0 0,1 0,-1 0,1 0,0 0,0 0,0 0,0 0,0 0,0-1,1 1,-1 0,1-1,0 1,0-1,0 1,0-1,0 0,1 0,0 0,24 22</inkml:trace>
  <inkml:trace contextRef="#ctx0" brushRef="#br0" timeOffset="3576.713">3369 627,'-7'-6,"0"1,0 0,-1 0,0 0,0 1,0 1,0-1,-1 1,1 1,-1 0,0 0,0 0,1 1,-1 0,0 1,0 0,0 1,0 0,0 0,0 0,0 1,1 1,-1 0,1 0,-1 0,1 1,0 0,1 1,-1 0,1 0,0 1,0 0,0 0,1 0,0 1,-2 2,6-6,0 0,-1 1,1-1,0 0,0 1,1 0,-1-1,1 1,0 0,0 0,0 0,0 0,1 0,-1 0,1 0,0-1,0 1,1 0,-1 0,1 0,0 0,0 0,0 0,1 0,-1-1,1 1,0-1,0 1,0-1,0 1,1-1,-1 0,1 0,0-1,0 1,0 0,0-1,3 2,4 0,1-1,-1 0,1-1,0 0,0-1,0 0,0-1,0 0,-1 0,1-1,0-1,0 0,0 0,-1-1,1 0,-1-1,0-1,0 1,0-1,-1-1,0 0,2-2,-7 6,0-1,0-1,0 1,0-1,-1 1,1-1,-1 0,0-1,0 1,0 0,-1-1,0 1,0-1,0 0,0 0,-1 0,0 0,0 0,0 0,0 0,-1 0,0-4,0 9,-1 0,1-1,-1 1,1 0,0 0,-1 0,1-1,-1 1,1 0,-1 0,1 0,-1 0,1 0,0 0,-1 0,1 0,-1 0,1 0,-1 0,1 0,-1 0,1 0,-1 0,1 1,-1-1,1 0,0 0,-1 0,1 1,-1-1,1 0,0 1,-1-1,1 0,0 1,-1-1,1 0,0 1,0-1,-1 1,1-1,0 0,0 1,0-1,0 1,0-1,-1 1,1-1,0 1,0-1,0 1,0-1,0 1,0-1,0 1,1-1,-1 1,-2 5,0-1,1 1,0 0,0 1,1-1,0 0,0 0,0 0,1 0,0 0,0 0,0 0,1 0,0 0,0-1,0 2,0-4,-1 0,1 0,-1 1,1-1,0 0,0-1,0 1,1 0,-1 0,1-1,-1 1,1-1,0 0,0 0,0 0,0 0,0-1,1 1,-1-1,0 0,1 0,-1 0,1 0,-1-1,1 1,-1-1,1 0,0 0,2-2,-1 0,1-1,-1 0,1 0,-1 0,0-1,0 1,-1-1,1 0,-1-1,0 1,0-1,0 0,-1 0,0 0,0 0,0 0,0-1,-1 0,0 1,0-1,0 0,-1 0,0 0,0-3,18-112,-19 119,0 1,-1 0,1-1,0 1,0-1,0 1,0 0,1-1,-1 1,0 0,0-1,1 1,-1 0,1-1,-1 1,1 0,0 0,0 0,-1 0,1-1,0 1,0 0,0 0,0 0,0 1,0-1,0 0,0 0,1 1,-1-1,0 0,0 1,1-1,-1 1,0 0,1-1,-1 1,0 0,1 0,-1 0,0 0,1 0,-1 0,1 0,-1 0,0 1,1-1,-1 0,0 1,0-1,1 1,12 5,-1 1,0 1,0 0,0 0,-1 2,-1-1,0 1,0 1,0 0,-2 1,1 0,-2 0,1 1,-2 0,0 0,0 1,-1 0,2 9,0 2,25 54,-31-77,-1 1,1-1,0 0,0 0,0 0,0-1,0 1,0 0,1-1,-1 1,1-1,-1 0,1 0,-1 0,1 0,0 0,-1 0,1-1,0 0,0 1,-1-1,1 0,0 0,0 0,-1-1,1 1,0-1,1 0,11-5,-1 0,0-2,0 1,-1-2,0 0,-1 0,0-1,0-1,-1 0,-1 0,1-1,2-6,-3 7,0-1,-1 0,-1 0,0 0,-1-1,0-1,-1 1,0-1,3-13,-9 25,0 1,0-1,0 1,0 0,0-1,0 1,0-1,0 1,-1 0,1-1,-1 1,1 0,-1-1,1 1,-1 0,0 0,1-1,-1 1,0 0,0 0,0 0,0 0,0 0,0 0,0 0,0 0,-1 1,1-1,0 0,0 1,-1-1,1 1,0-1,-1 1,1 0,-1-1,1 1,0 0,-1 0,1 0,-1 0,1 0,0 0,-1 1,1-1,-1 0,1 1,0-1,-1 1,1-1,0 1,0 0,-1 0,1-1,0 2,-4 0,0 1,0 0,0 0,0 0,1 1,0-1,-1 1,1 0,1 1,-1-1,1 1,-1-1,1 1,0 0,1 0,0 1,-1-1,2 0,-1 1,0-1,1 1,0-1,1 1,-1 0,1 0,0-1,1 1,-1 0,1-1,0 1,0 0,1-1,0 0,0 1,0-1,0 0,1 0,0 0,0 0,3 3,9 1,0 0,1-1,0-1,0 0,1-1,-1-1,1 0,1-1,-1-1,1-1,-1 0,15-2,-5 3,0-2,1-1,-1-1,0-1,0-2,0 0,0-2,-1-1,0-1,0-2,-1 0,4-3,-26 11,1 0,0 1,-1-1,0-1,1 1,-1 0,0-1,0 0,0 0,-1 0,1 0,-1 0,1 0,-1-1,0 1,0-1,-1 1,1-1,-1 0,0 0,0 0,0 0,0 0,-1 0,1 0,-1 0,0 0,0 0,-1 0,1 0,-1 0,0 1,0-1,0 0,-1 0,0-2,-5-1,0 0,0 1,0-1,-1 2,1-1,-2 1,1 0,0 1,-1 0,0 0,0 1,0 0,0 0,-1 1,1 0,-1 1,1 0,-1 1,1 0,-1 0,1 1,-9 2,9-2,-1 1,0 1,0 0,1 0,-1 1,1 0,0 1,0 0,1 0,-7 6,11-9,1 1,0-1,0 1,0 0,0 0,0 0,1 0,-1 1,1-1,0 1,0-1,0 1,1 0,-1 0,1 0,0 0,0 0,0 0,0 0,1 0,0 0,0 0,0 0,0 1,1-1,-1 0,2 1,-1 0,1-1,0 0,1 0,-1-1,1 1,0 0,-1-1,1 0,1 0,-1 1,0-2,1 1,0 0,0-1,-1 0,1 0,1 0,-1 0,0 0,0-1,1 0,0 0,101 11,-91-12,-1-1,1-1,-1 0,0-1,0-1,0 0,0-1,-1 0,3-2,-11 5,0-1,0 0,-1 0,1 0,-1 0,1-1,-1 1,0-1,0-1,-1 1,1 0,-1-1,0 0,0 1,-1-1,1 0,-1-1,0 1,0 0,-1-1,0 1,0-1,0 1,0-6,0 10,-1 0,1-1,-1 1,0-1,1 1,-1-1,0 1,0-1,0 1,0-1,0 1,-1-1,1 1,0 0,-1-1,1 1,-1-1,1 1,-1 0,1-1,-1 1,0 0,0-1,0 1,0 0,0 0,0 0,0 0,0 0,0 0,0 0,-1 0,1 1,0-1,-1 0,1 1,-1-1,1 1,0 0,-1-1,1 1,-1 0,1 0,-1 0,1 0,-1 0,1 0,-1 0,1 0,-1 1,1-1,-1 0,1 1,0 0,-1-1,1 1,0 0,0-1,-1 1,1 0,0 0,0 0,0 0,-1 1,0 1,0 0,0 0,0 0,0 0,0 1,0-1,1 1,0-1,0 1,0 0,0-1,0 1,1 0,0 0,0-1,0 1,0 0,0 0,1-1,-1 1,1 0,0-1,0 1,1 0,-1-1,1 0,0 1,0-1,0 0,0 0,0 0,1 0,-1 0,1 0,0-1,0 0,0 1,0-1,0 0,3 1,12 6,0-1,1 0,0-1,0-2,0 0,13 2,56 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01.0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0 186,'9'7,"10"2,13 0,15-2,15-2,15-2,11-3,6-3,1 1,-5-1,-8 1,-14 1,-16 2,-16 4,-16 0</inkml:trace>
  <inkml:trace contextRef="#ctx0" brushRef="#br0" timeOffset="297.714">54 521,'4'7,"13"2,20 0,22-5,18-4,13-5,4-4,-2 0,-8 1,-13 2,-17 2,-16 2,-13 1</inkml:trace>
  <inkml:trace contextRef="#ctx0" brushRef="#br0" timeOffset="1236.139">629 53,'-2'-3,"1"-1,-1 1,0 0,0 0,0 0,0 0,0 0,-1 1,1-1,-1 1,0-1,0 1,0 0,0 0,0 0,0 1,0-1,-1 1,1 0,-1 0,1 0,-1 0,1 0,-1 1,1-1,-1 1,0 0,1 1,-4-1,4 7,19-4,67 4,-1 3,1 5,-1 3,-48-9,-1 1,-1 2,0 1,0 2,-1 1,-1 1,-1 1,17 16,32 21,-106-38,-19 36,-284 354,179-239,98-108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03.8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1 431,'19'-63,"4"1,2 2,2 0,3 2,19-25,-16 39,-32 44,-1 1,1 0,0-1,0 1,-1-1,1 1,0 0,-1-1,1 1,-1 0,1 0,-1 0,1-1,-1 1,0 0,1 0,-1 0,0 0,0 0,1 0,-1 0,0 0,0 0,0 0,0 0,0-1,-1 1,1 0,0 0,0 0,-1 1,1 0,-3 225,57 246,-66-377,11-93,-1 0,1 0,0 0,-1 0,0 0,0 0,0 0,0-1,0 1,0-1,-1 1,1-1,-1 0,0 0,0 0,0-1,0 1,0 0,0-1,0 0,0 0,0 0,-1 0,1 0,0-1,-1 0,1 1,-3-1,1 0,-1 0,0 0,1-1,-1 0,0 0,1 0,-1-1,1 0,0 0,-1 0,1 0,0-1,-2-1,7 3,0 1,-1 0,1 0,-1-1,1 1,0 0,-1-1,1 1,0 0,0-1,-1 1,1 0,0-1,0 1,-1-1,1 1,0-1,0 1,0 0,0-1,0 1,0-1,0 1,-1-1,1 1,0-1,1 1,-1-1,0 1,0 0,0-1,0 1,0-1,0 1,1-1,-1 1,0 0,0-1,0 1,1-1,-1 1,0 0,1-1,-1 1,0 0,1 0,-1-1,0 1,1 0,-1 0,1-1,-1 1,1 0,-1 0,0 0,1 0,-1 0,1 0,-1-1,1 1,-1 0,1 1,35-9,-32 7,221-21,-164 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06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1 308,'18'0,"24"-2,23-3,21-1,12-1,3 0,-9 1,-18 5,-21 1</inkml:trace>
  <inkml:trace contextRef="#ctx0" brushRef="#br0" timeOffset="275.722">14 443,'27'4,"28"4,24 1,21-2,16-1,4-5,-1-6,-12-5,-24-1</inkml:trace>
  <inkml:trace contextRef="#ctx0" brushRef="#br0" timeOffset="472.952">748 1,'16'15,"0"-1,1 0,0-1,1-1,0-1,1 0,0-2,5 2,-17-8,326 154,-238-84,-92-69,1-1,-1 1,-1 0,1 0,-1 0,1 0,-1 0,0 0,0 1,-1-1,0 1,1 0,-2-1,1 1,0 0,-1-1,0 1,0 0,0 0,-1-1,0 1,1 0,-2 2,-5 8,-1-1,-1 0,0 0,0-1,-1 0,-1-1,0 0,-1-1,0 0,-1-1,0 0,-7 3,-242 153,231-147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05.4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0 616,'19'-3,"0"-1,0 0,-1-1,1-1,-1-1,0-1,-1 0,0-1,0-1,-1-1,-1 0,1-1,-2-1,0 0,9-12,-8 12,-1-1,0 0,-1-1,0-1,-2 0,0-1,-1 0,0 0,-1-1,-2 0,1-1,-2 0,-1 0,0 0,-1-1,-1 0,-1 1,-1-1,-1 0,-1-3,1 19,0 0,0 0,-1 0,1 1,-1-1,0 0,0 0,-1 0,1 1,-1-1,0 1,0-1,0 1,0-1,0 1,-1 0,0 0,1 1,-1-1,0 0,0 1,-1 0,1-1,0 1,-1 1,1-1,-1 0,0 1,0 0,1 0,-1 0,0 0,0 1,0-1,0 1,0 0,0 0,-2 1,0 1,0 1,1 0,-1 0,1 1,-1 0,1 0,0 0,1 0,-1 1,1 0,0 0,0 0,0 0,1 1,-1-1,2 1,-3 5,-32 110,28-68,2 1,2-1,3 1,2 0,3 0,1-1,3 1,6 15,-8-49,0-1,2 1,0-2,1 1,1-1,0 0,2 0,11 14,-16-25,-1 0,1-1,0 1,1-1,0-1,0 1,0-1,0-1,1 1,0-1,0 0,0-1,0 0,0 0,1-1,0 0,-1-1,1 0,0 0,-1 0,6-2,-2 0,-1-1,-1-1,1 0,0-1,-1 0,1 0,-1-1,0 0,-1-1,1 0,-1-1,-1 0,1 0,-1-1,0 0,-1 0,0-1,0 0,-1 0,0-1,0 1,-1-1,-1-1,0 1,0-1,-1 1,1-8,-5-12,0 30,1-1,0 1,-1-1,1 1,0 0,-1-1,1 1,0 0,-1-1,1 1,-1 0,1 0,-1-1,1 1,-1 0,1 0,0 0,-1 0,1 0,-1-1,1 1,-1 0,1 0,-1 0,1 0,-1 1,0-1,1 0,0 0,-1 0,1 0,-1 0,1 1,-1-1,1 0,-1 0,1 1,-1-1,1 0,0 1,-1-1,1 0,0 1,-1-1,1 0,0 1,0-1,-1 1,1-1,0 1,0-1,-1 1,-2 3,-1-1,1 1,-1 0,1 1,0-1,1 1,-1-1,1 1,0 0,0 0,0-1,1 1,0 1,0-1,0 0,0 0,1 0,0 1,0-1,0 0,1 0,0 0,0 0,0 0,1 1,-1-2,1 1,0 0,1 0,-1-1,1 1,0-1,0 0,0 0,2 2,3-2,0-1,0 1,0-2,1 1,-1-1,1 0,-1-1,1 0,0 0,0-1,-1 0,1 0,0-1,0 0,-1-1,1 0,-1 0,1-1,-1 0,0-1,0 0,-1 0,1 0,-1-1,0 0,0 0,0-1,-1 0,0 0,0-1,0 0,-1 0,0 0,0-1,-1 1,0-1,-1 0,1 0,-1 0,-1-1,0 1,1-3,-4 5,0 0,0 0,0 1,-1-1,0 0,0 1,0-1,0 1,-1 0,0 0,0 0,-1 0,1 0,-1 1,0 0,0 0,-1 0,1 0,-1 0,0 1,0 0,0 0,0 0,0 1,-1 0,1 0,-1 0,0 0,1 1,-1 0,0 1,0-1,0 1,0 0,1 0,-1 1,0 0,0 0,0 0,1 1,-1-1,-5 4,4-3,-1 2,1-1,-1 1,1 0,0 1,1-1,-1 1,1 1,0-1,0 1,1 0,-1 1,1-1,1 1,-1 0,1 0,1 0,-1 1,2-3,0 0,0-1,1 1,0 0,0 0,0 0,0 0,1 0,0 0,0-1,0 1,1 0,-1 0,1 0,0 0,1 0,-1 0,1-1,0 1,0-1,0 1,1-1,0 0,0 0,0 0,0 0,0 0,1-1,0 0,0 1,12 6,0-1,1-1,0-1,0 0,0-1,1-1,0 0,0-2,1 0,-1-1,0 0,1-2,-1 0,8-2,2 2,0-2,-1-1,1-1,-1-1,0-1,0-2,-1-1,0-1,0-1,-1-1,-1-1,18-13,-38 24,0 0,0-1,0 0,0 0,0 0,0 0,-1-1,0 1,0-1,0 0,0 0,0 0,-1 0,0 0,0-1,0 1,0-1,-1 1,1-1,-1 0,-1 1,1-1,-1 0,1 0,-1 0,-1 0,1 1,-1-1,1 0,-2 0,1 1,0-1,-1 0,0 1,0 0,0-1,-2-2,-1 2,1 1,-1-1,0 1,-1 0,1 0,-1 1,0 0,1 0,-2 0,1 0,0 1,0 0,-1 0,1 1,-1 0,1 0,-1 1,1-1,-1 1,0 1,-5 0,0 0,1 1,-1 1,1 0,-1 0,1 1,0 0,1 1,-1 0,1 1,0 0,-9 8,13-9,0 1,0 0,0 0,0 0,1 1,0 0,1 0,0 0,0 1,0 0,1-1,0 1,0 0,1 2,1-6,0 0,1 0,-1 1,1-1,0 0,0 0,1 1,-1-1,1 0,0 0,0 0,0 0,1 0,-1 0,1 0,0 0,0 0,0-1,1 1,0-1,-1 1,1-1,0 0,0 0,1-1,-1 1,0-1,3 2,5 1,1 0,0-1,0 0,0-1,0-1,1 1,-1-2,1 0,0 0,-1-2,1 1,-1-1,1-1,-1 0,1-1,-1-1,0 0,0 0,-1-1,1 0,-1-1,0-1,-1 0,1 0,-1-1,-1 0,0 0,0-1,0-1,-1 0,-1 0,1 0,-2-1,6-10,6-35,-29 151,10 2,4-1,5 1,10 38,12 171,-37-221,7-85,0-1,0 0,0 0,0 0,-1 1,1-1,0 0,0 0,0 0,-1 1,1-1,0 0,-1 1,1-1,-1 0,1 1,-1-1,1 0,-1 1,1-1,-1 1,1-1,-1 1,0-1,1 1,-1-1,0 1,0 0,1-1,-1 1,0 0,0 0,1 0,-1-1,0 1,0 0,0 0,1 0,-1 0,0 0,0 0,0 1,1-1,-1 0,0 0,0 1,1-1,-1 0,0 1,1-1,-1 0,0 1,1-1,-1 1,0 0,1-1,-1 1,1-1,-1 1,1 0,-1-1,1 1,0 0,-1-1,1 1,0 0,0 0,-1-1,1 1,0 1,-6-25,0 1,2 0,1-1,0 0,2 0,1 0,0 0,3-9,3-29,2 0,3 0,3 1,3 1,2 0,2 2,3 0,3 1,2 2,7-6,11-10,-46 70,-1-1,0 1,0 0,0-1,1 1,-1 0,0-1,0 1,1-1,-1 1,0 0,1 0,-1-1,0 1,1 0,-1-1,0 1,1 0,-1 0,1 0,-1 0,1-1,-1 1,0 0,1 0,-1 0,1 0,-1 0,1 0,-1 0,1 0,-1 0,1 0,-1 0,0 1,1-1,-1 0,1 0,-1 0,0 1,1-1,-1 0,1 0,-1 1,0-1,1 0,-1 0,0 1,0-1,1 1,-1-1,0 0,0 1,1-1,-1 1,0-1,0 0,0 1,0-1,5 30,-5-29,-1 97,-1-73,1-1,1 0,2 1,0-1,1 0,2 0,0 0,2 1,-6-20,1 0,0 0,0 0,0 0,0 0,1-1,0 1,0-1,0 0,0 0,1 0,0 0,0 0,0-1,0 0,0 0,1 0,-1 0,1-1,0 1,0-1,0 0,0-1,0 1,0-1,0 0,0-1,1 1,-1-1,0 0,1 0,-1 0,0-1,0 0,1 0,-1-1,0 1,0-1,3-1,15-14</inkml:trace>
  <inkml:trace contextRef="#ctx0" brushRef="#br0" timeOffset="263.444">1844 348,'-16'2,"-7"4,0 6,6 9,13 8,16 8,18 4,3-5</inkml:trace>
  <inkml:trace contextRef="#ctx0" brushRef="#br0" timeOffset="532.754">2553 790,'0'-6,"1"0,-1 1,0-1,0 0,0 1,-1-1,0 0,0 1,-1-1,1 1,-1 0,-1-1,1 1,-1 0,1 0,-1 0,-1 1,1-1,-1 1,0 0,0-1,0 2,0-1,-3-1,-3 1,0 0,0 2,0-1,0 1,-1 0,1 1,-1 0,1 1,-1 0,1 1,-1 0,1 1,0 0,-1 0,1 1,0 0,1 1,-1 0,0 1,1 0,0 0,0 1,1 0,0 1,0 0,0 0,1 0,0 1,0 1,1-1,-4 7,7-11,-1 1,1 0,0 0,0 1,0-1,1 1,0-1,0 1,0 0,1 0,0 0,0 0,0 0,1 0,0 0,0 0,0 0,1 0,0 0,0 0,1-1,0 1,0 0,0 0,0-1,1 0,0 1,0-1,0 0,1 0,0-1,0 1,0-1,0 0,5 4,5 0,0-1,0-1,1 0,0-1,0 0,0-1,0-1,1 0,8 0,39 2,-1-2,58-5,6-5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08.6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27 350,'23'2,"19"1,15-2,11-4,1-1,-5 0,-12 0,-15 4,-13 1</inkml:trace>
  <inkml:trace contextRef="#ctx0" brushRef="#br0" timeOffset="247.918">1 551,'16'5,"21"0,22 1,23-4,16-3,13-6,5-4,-3-6,-20 0</inkml:trace>
  <inkml:trace contextRef="#ctx0" brushRef="#br0" timeOffset="433.465">1151 150,'-74'10,"73"-9,-1-1,0 1,0 0,1 0,-1-1,1 1,-1 1,1-1,-1 0,1 0,0 0,-1 1,1-1,0 1,0-1,0 1,0-1,0 1,1 0,-1-1,0 1,1 0,-1 0,1-1,0 1,-1 0,1 0,0 0,0 0,0-1,1 1,-1 0,0 0,1 0,-1-1,1 1,-1 0,1 0,0-1,5 11,0 0,1-1,0 0,1 0,0-1,1 0,0 0,0-1,1 0,11 7,-11-8,225 178,-184-130,-50-54,0-1,0 1,0-1,0 1,0-1,-1 1,1 0,0-1,-1 1,0 0,1 0,-1-1,0 1,0 0,0 0,0 0,0-1,0 1,-1 0,1 0,0-1,-1 1,0 0,1-1,-1 1,0-1,0 1,0-1,0 1,0-1,0 1,0-1,0 0,-1 0,1 1,0-1,-1 0,1 0,-2 0,-9 5,-1-1,0 0,0-1,0-1,0 0,-1 0,1-2,-1 1,0-2,1 0,-14-1,4 0,-1-1,0-1,1-1,0-1,0-1,0-1,0-1,-8-5,-21-14</inkml:trace>
  <inkml:trace contextRef="#ctx0" brushRef="#br0" timeOffset="646.425">1204 96,'14'-9,"13"-5,16-1,12 1,10-1,6 4,1 2,-1 4,-14 2</inkml:trace>
  <inkml:trace contextRef="#ctx0" brushRef="#br0" timeOffset="845.89">1886 96,'40'72,"3"-2,44 52,-68-94,0 0,2-2,1-1,1-1,1 0,1-2,1-1,1-1,1-1,20 9,-46-26,1 0,0 0,-1-1,1 1,0-1,0 0,0 0,0 0,0 0,0-1,0 1,0-1,0 0,0 0,1 0,-1 0,0 0,0-1,0 0,0 1,0-1,0 0,0 0,0-1,0 1,-1 0,1-1,0 0,-1 0,1 0,-1 0,0 0,0 0,0 0,0-1,0 1,0-1,-1 0,1 1,-1-1,2-3,0-10,0 1,-1-1,0 0,-1 0,-1 0,-1 0,0 0,-1-1,0-11,-1-11,-1-11,2 1,2-1,2 1,3-5,4 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07.0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134 548,'0'15,"0"15,2 12,6 7,3 4,5 1,1-5,-1-6,-2-10,-3-11</inkml:trace>
  <inkml:trace contextRef="#ctx0" brushRef="#br0" timeOffset="278.212">0 226,'14'18,"22"13,24 8,1-2</inkml:trace>
  <inkml:trace contextRef="#ctx0" brushRef="#br0" timeOffset="1317.402">843 587,'-13'-3,"0"0,0 0,0 2,0 0,-1 0,1 1,0 1,0 0,-1 1,1 0,0 1,0 0,1 1,-1 1,1 0,0 1,0 0,1 1,-1 0,1 0,1 2,0-1,0 1,1 1,0-1,0 2,1-1,-3 6,8-12,-1 1,1 0,0 0,0 0,1 0,0 0,0 1,0-1,0 1,1 0,0-1,0 1,0 0,1 0,0-1,0 1,0 0,1 0,0 0,0-1,1 1,-1-1,1 1,0-1,1 1,-1-1,1 0,0 0,0 0,1-1,0 1,-1-1,1 0,1 0,-1 0,1 0,-1-1,1 0,1 1,7-1,0 0,1-1,-1 0,0-1,1 0,-1-1,1-1,-1 0,0-1,1 0,-1-1,0-1,0 0,-1 0,1-2,-1 1,0-2,0 1,-1-2,0 1,0-2,-1 1,0-1,-1-1,0 0,6-8,0-6,-2 0,-1-1,-1-1,-1 0,-1 0,-1-1,-2 1,-1-2,0 1,-2-1,-2 1,0-1,-3-13,4-14,-4-1,-1 0,-3 0,-3 1,-4-9,13 62,-1-4,-1 0,1 1,-1-1,0 0,0 1,0-1,-1 1,0 0,0-1,0 2,-1-1,0 0,0 0,2 4,1 1,-1-1,1 1,0 0,-1-1,1 1,-1 0,1 0,-1 0,1 0,-1 0,1 0,0 1,-1-1,1 0,-1 1,1-1,0 1,-1 0,1-1,0 1,-1 0,1 0,0-1,0 1,0 0,0 0,0 1,0-1,0 0,0 0,0 0,1 1,-1-1,0 0,1 0,-1 1,1 0,-10 17,0 1,2 1,0 0,2 0,0 0,1 1,2-1,-1 15,-1-12,2-1,1 2,0-1,2 0,1 0,1 0,1 0,1 0,1-1,1 1,1-1,1 0,1-1,1 0,1 0,1-1,1-1,7 9,-4-12,0-1,1-1,1 0,0-1,1-1,1-1,0 0,0-2,1 0,0-2,1 0,0-1,0-1,1-1,-1-2,1 0,0-1,0-1,0-1,3-1,-14-1,-1 0,1 0,-1-1,0-1,0 0,0 0,0-1,-1 0,0-1,0 0,-1-1,1 0,-1 0,-1-1,1 0,-1-1,-1 0,0 0,0 0,-1-1,0 0,0 0,-1-1,-1 0,0 0,0 0,-1 0,-1 0,1-1,-1-4,-1 10,1 1,-1 0,0 0,-1-1,1 1,-1-1,0 1,-1 0,1-1,-1 1,0-1,0 1,-1 0,1 0,-1 0,0 0,-1 0,1 0,-1 0,0 1,0-1,-1 0,1 5,0-1,0 1,0 0,0 0,0 0,0 0,1 1,-1-1,0 1,0-1,0 1,1 0,-1 0,0 1,1-1,-1 0,1 1,-1 0,1-1,0 1,-1 0,1 0,0 0,1 1,-1-1,0 0,0 1,1-1,0 1,-1-1,1 1,0 0,0 0,1-1,-1 2,-2 2,1-1,0 0,0 0,1 1,-1-1,1 1,1 0,-1-1,1 1,0 0,0-1,0 1,1 0,0-1,0 1,0-1,1 1,0-1,0 0,0 1,1-1,0 0,0-1,0 1,0 0,1-1,0 0,0 1,10 5,1 0,0-1,1-1,0 0,0-1,1-1,0-1,0 0,0-1,0-1,1 0,-1-1,1-1,1-1,3 2,1 0,-1-2,0-1,1 0,-1-2,0 0,0-1,-1-2,1 0,-1-1,0-2,-1 0,17-10,-33 17,-1 0,1 0,-1-1,1 0,-1 0,0 0,0 0,0 0,0-1,-1 1,1-1,-1 1,0-1,0 0,-1 0,1 0,-1 0,0-1,0 1,0 0,0 0,-1-1,1 1,-1 0,-1-1,1 1,0 0,-1-1,0 1,0 0,0 0,-1 0,1 0,-1 0,0 0,0 0,-1 0,1 1,-1-1,1 1,-1 0,0 0,0 0,-1 0,1 0,-1 1,0-1,-1 1,-1-1,1 1,-1 1,0-1,1 1,-1 0,0 1,0-1,0 1,1 0,-1 0,0 1,0 0,0 0,1 0,-1 1,0 0,1 0,0 0,-1 1,1-1,0 1,0 1,0-1,1 1,-1 0,1 0,0 0,0 0,0 1,1-1,0 1,0 0,0 0,0 1,1-1,-1 0,2 1,-1 0,0-1,1 1,0 0,1 0,-1 0,1-1,0 2,1-4,0 1,0 0,0 0,1-1,-1 1,1-1,0 0,0 1,0-1,0 0,1 0,-1 0,1 0,0-1,0 1,0-1,0 0,0 1,0-1,1-1,-1 1,0 0,1-1,0 0,-1 0,2 0,6 2,0 0,0-1,0 0,1-1,-1 0,0-1,1-1,4 0,-8 0,1 0,-1-1,0 0,0 0,0-1,0 0,0 0,-1-1,0 0,1 0,-1-1,-1 0,1 0,-1 0,0-1,0 0,0-1,-1 1,0-1,0 0,3-7,0 1,-7 27,-1-3,0 0,1-1,0 1,1-1,0 1,1-1,0 0,0 0,1-1,0 1,1-1,0 1,1 0,-2-6,-1 1,0 0,1-1,0 0,0 0,0 0,0 0,1-1,-1 0,1 0,0 0,0 0,0-1,0 0,1 0,-1 0,1 0,-1-1,1 0,-1 0,1-1,0 0,1 0,2-1,0 0,0-1,-1 0,1-1,0 0,-1 0,0-1,1 0,-2 0,1-1,0 0,-1 0,0-1,0 0,-1 0,2-3,7-8,0 0,-2-1,0-1,-2 0,0-1,1-2,6-20,-1 0,-2-2,-2 0,-1 0,-3-1,-2 0,-1-1,-3-7,-14-56,10 106,1-1,-1 1,-1 0,1 0,0 0,-1 0,0 0,0 0,1 0,-2 0,1 0,0 1,-1-1,1 1,-1 0,1 0,-1 0,0 0,0 0,0 0,0 1,-1 0,1-1,0 1,0 1,-1-1,1 0,-1 1,-1-1,0 2,-1-1,1 1,-1 0,1 0,0 1,0 0,-1 0,1 0,0 0,0 1,1 0,-1 0,1 0,-1 0,1 1,0 0,0 0,0 0,1 0,-1 1,-5 8,0 0,1 0,0 0,1 1,1 0,-4 12,5-13,1 0,0 0,1 0,1 0,0 1,1-1,0 1,1-1,0 1,1-1,1 0,0 1,1-1,0 0,1 0,0 0,1-1,1 1,0-1,1-1,0 1,0-1,8 8,8 1,1-1,0-1,1 0,1-3,1 0,0-1,1-2,0-1,1-1,0-1,18 2,90 24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2:10.32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1289 1265,'5'9,"0"-1,-1 2,1-1,-2 0,1 1,-2 0,1-1,-1 1,-1 0,0 0,0 1,-1-1,0 0,0 0,-2 0,0 5,2-14,-28 224,28-224,-1 1,0 0,1 0,-1 0,0 0,1 0,0 0,-1 1,1-1,0 0,0 0,0 0,0 1,1-1,-1 0,1 0,-1 0,1 0,0 0,0 1,0-1,0-1,0 1,0 0,0 0,1 0,-1-1,1 1,-1 0,1-1,0 0,-1 1,1-1,0 0,0 0,1 0,6-1,0-1,0-1,0 1,0-2,0 1,0-1,0 0,-1-1,1 0,-1-1,0 0,0 0,4-4,15-10,-1-2,0-1,-2-1,0-1,-2-1,0-1,12-22,-34 48,12-15,-9 21,-21 56,3 2,2 0,3 1,4 0,2 1,2 2,2-61,0-3,0 1,0 0,0-1,0 1,1 0,-1-1,1 1,0-1,1 1,-1-1,1 0,0 1,0-1,2 2,5 1</inkml:trace>
  <inkml:trace contextRef="#ctx0" brushRef="#br0" timeOffset="598.516">1597 930,'2'-2,"0"-1,0 1,1-1,-1 1,1 0,0 0,-1 0,1 0,0 1,0-1,0 1,0 0,0-1,0 1,1 1,-1-1,0 0,3 1,0-2,77-12,0 3,1 3,0 5,14 3,-76 0,115 3,-134-1,-1-1,0 0,0 1,-1-1,1 1,0 0,0-1,-1 1,1 0,-1 0,0 0,1 0,-1 0,0 1,0-1,0 0,-1 0,1 1,0-1,-1 1,0-1,1 0,-1 1,0-1,0 1,0-1,-1 0,1 1,-1-1,1 1,-1-1,0 0,0 0,0 1,0-1,0 0,0 0,-3 15,-2 40,3 0,2 0,3 0,2 0,4 12,7 154,-22-71,-7-1,-10 27,23-172,1-4,1 1,-1-1,0 0,0 0,0 0,0 0,-1 0,1 1,0-1,-1 0,0 0,1 0,-1 0,0 0,0 0,0 0,0-1,0 1,-1 0,1 0,-1-1,1 1,-1-1,1 1,-1-1,0 0,0 0,1 0,-1 0,0 0,0 0,0 0,0 0,0-1,0 1,-1-1,-1 0,-117-40,103 33,-1 1,1 0,-2 2,1 0,-15-1,22 9,21-4</inkml:trace>
  <inkml:trace contextRef="#ctx0" brushRef="#br0" timeOffset="-698.595">487 1492,'-5'12,"0"0,0 0,1 1,0-1,1 1,1 0,0 0,1 0,0 0,1 0,0 0,1 0,1 0,2 12,-3-23,0 0,1 1,-1-1,0 0,1 1,-1-1,1 0,-1 0,1 0,0-1,0 1,0 0,0-1,0 1,1-1,-1 0,0 0,1 1,-1-2,1 1,-1 0,1 0,-1-1,1 1,-1-1,1 0,-1 0,1 0,0 0,-1 0,3-1,77-30,-70 26,-1-1,0-1,0 0,-1-1,0 1,0-2,0 0,-1 0,-1 0,0-1,0-1,-1 1,0-1,-1 0,0-1,-1 0,0 0,0 0,-2 0,0 0,0-1,-1 0,0-6,-1 9,-1 1,-1-1,1 1,-2 0,1-1,-1 1,-1 0,0 0,0 0,0 0,-1 1,-1 0,0-1,0 1,0 1,-1-1,0 1,0 0,-1 0,0 1,0 0,0 0,-1 1,-2-1,8 5,0 0,-1 1,1-1,0 1,-1 0,1 0,0 0,-1 0,1 0,0 1,-1-1,1 1,0-1,0 1,-1 0,1 0,0 0,0 0,0 0,0 0,0 1,0-1,1 1,-1-1,0 1,1 0,-1-1,1 1,-1 0,1 0,-1 2,-28 69,25-52,1 0,2 0,0 0,1 1,1-1,1 8,4 16</inkml:trace>
  <inkml:trace contextRef="#ctx0" brushRef="#br0" timeOffset="-437.225">955 1626,'-4'18,"-2"13,-3 10,-1 5,-1 2,-2-1,0-1,0-5,1-6,8-9,5-10</inkml:trace>
  <inkml:trace contextRef="#ctx0" brushRef="#br1" timeOffset="80137.007">1891 316,'-65'-23,"0"3,-2 3,0 3,-1 3,0 3,0 3,-1 3,0 2,1 4,0 3,-17 6,40-9,0 3,0 2,1 2,1 1,0 3,0 1,2 3,0 1,1 1,1 3,1 1,-13 14,-3 13,3 3,3 2,2 3,2 1,4 2,2 1,-8 25,22-40,2 1,3 1,1 1,3 0,2 1,3 1,2 0,2 0,3 1,2-1,2 1,3-1,8 35,-8-48,3-1,1 0,2-1,2 0,1-1,2 0,1-1,3 0,0-2,3 0,0-1,3-2,0 0,13 9,-3-9,1-1,1-2,2-2,0-2,2-1,1-2,1-2,0-2,1-2,1-1,1-3,0-2,0-2,1-1,0-3,0-2,0-2,0-2,0-2,40-8,-26-5,-1-3,0-3,-1-2,-2-2,-1-3,-1-3,-2-1,-1-3,-2-3,-2-1,-1-3,-3-1,-1-3,20-30,-25 33,-1-2,-2-1,-3-2,-1-1,-3-1,-2-2,-3 0,-2-2,13-56,-20 18,-4 0,-4-1,-4 0,-6-25,4 72,-1 0,-3 1,-1-1,-3 1,-2 0,-2 0,-2 1,-2 1,-1 0,-3 2,-2 0,-1 1,-22-28,22 42,-1 2,-1 1,-1 1,-1 1,-1 2,-1 0,-1 2,-1 1,0 2,-1 1,-1 1,0 2,-1 1,0 2,-1 1,1 2,-1 1,-1 2,1 1,-122 8,13 13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33:06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 0,'23'9,"1"-1,0-2,0 0,0-1,1-2,-1 0,1-2,0 0,0-2,19-3,43-3,-86 8,0 0,0-1,0 1,-1 0,1 0,0 0,0 0,0 1,-1-1,1 0,-1 0,1 0,-1 0,1 1,-1-1,0 0,1 0,-1 1,0-1,0 0,0 1,0-1,0 0,0 0,0 1,-1-1,1 0,0 1,-1-1,1 0,-1 0,0 0,1 0,-1 1,0-1,1 0,-2 0,1 4,-14 39,3 1,2 1,2 0,2 0,2 0,2 17,1 83,-9 127,3-232,0-10</inkml:trace>
  <inkml:trace contextRef="#ctx0" brushRef="#br0" timeOffset="628.202">0 508,'121'-32,"-1"-6,-2-5,94-49,-187 80,1-1,-2-2,0 0,-1-1,2-4,-25 21,0-1,0 1,0 0,0-1,0 1,0-1,0 1,0-1,0 1,0 0,0-1,0 1,1-1,-1 1,0-1,0 1,1-1,-1 1,0-1,1 0,-1 1,1-1,-1 1,0-1,1 0,-1 1,1-1,-1 0,1 1,-1-1,1 0,-1 0,1 0,-1 1,1-1,0 0,-1 0,1 0,-1 0,1 0,-1 0,1 0,-1 0,1 0,0 0,-1 0,1-1,-1 1,1 0,-1 0,1-1,-1 1,1 0,-1 0,1-1,-1 1,1-1,-1 1,0 0,1-1,-1 1,1-1,-3 48,-1 0,-3 0,-2 0,-11 39,-38 161,60-193,-3-52,1-1,-1 0,0 0,1 0,-1 0,1 0,0 0,-1 0,1 0,0 0,0 0,-1 0,1 0,0 0,0-1,0 1,0 0,0 0,0-1,0 1,0-1,0 1,1-1,-1 0,0 1,0-1,0 0,1 0,-1 0,0 0,0 0,0 0,1 0,-1 0,0 0,0-1,0 1,0 0,1-1,-1 1,0-1,1 0,12-7,0-1,0-1,-1 0,-1 0,0-2,0 1,-1-1,0-1,-1 0,-1-1,3-4,73-113,-85 131,0 1,0-1,0 0,0 0,1 0,-1 1,0-1,0 0,0 0,1 0,-1 0,0 1,0-1,0 0,1 0,-1 0,0 0,0 0,1 0,-1 0,0 0,0 0,1 0,-1 0,0 0,0 0,1 0,-1 0,0 0,0 0,1 0,-1 0,0 0,0 0,1 0,-1 0,0 0,0 0,1-1,-1 1,0 0,0 0,0 0,1 0,-1-1,0 1,0 0,0 0,0-1,-4 28,4-27,-20 80,-8 39,-13 114,39-134,6-65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13.41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6163 428,'12'0,"16"0,23 0,16 0,10 0,-1 2,-11 3,-17 1</inkml:trace>
  <inkml:trace contextRef="#ctx0" brushRef="#br0" timeOffset="262.294">6177 681,'18'9,"20"4,21-2,22-4,12-5,-9-4</inkml:trace>
  <inkml:trace contextRef="#ctx0" brushRef="#br0" timeOffset="689.139">7287 254,'423'3,"-321"11,-102-15,1 1,0 0,0 0,0 0,0 0,0 1,0-1,0 0,-1 0,1 0,0 1,0-1,0 0,-1 1,1-1,0 1,0-1,-1 1,1-1,0 1,-1 0,1-1,0 1,-1 0,1-1,-1 1,1 0,-1 0,0-1,1 1,-1 0,0 0,1 0,-1 0,0 0,0-1,0 1,0 0,0 0,0 0,0 0,0 0,0 0,0 0,-1-1,1 1,0 0,-1 0,1 0,0-1,-1 1,1 0,-1 0,1-1,-1 1,1 0,-1-1,0 1,1 0,-1-1,0 1,-50 32,-151 51,197-82,-31 25,36-26,1 0,0 1,-1-1,1 0,0 0,0 0,0 0,0 0,0 0,0 0,0 0,0-1,0 1,0 0,1 0,-1-1,0 1,0-1,1 1,-1-1,0 0,1 0,-1 1,0-1,1 0,-1 0,2 0,106 19,-82-17,-1 2,0 1,0 1,-1 1,21 9,-43-15,1 0,-1 0,0 1,0-1,0 1,0-1,0 1,0 0,-1 0,1 0,-1 0,1 1,-1-1,0 1,0 0,0-1,0 1,0 0,-1 0,1 0,-1 0,0 0,0 1,0-1,0 0,0 0,-1 1,0-1,0 1,1-1,-2 0,1 1,0-1,-1 0,0 1,1-1,-2 2,-8 10,0 0,0-1,-2 0,0-1,0 0,-2-1,1 0,-1-1,-1-1,0 0,-5 2,2 0,-39 27,48-34,7-7</inkml:trace>
  <inkml:trace contextRef="#ctx0" brushRef="#br0" timeOffset="945.165">8116 508,'0'18,"-3"15,0 9,-2 7,0 3,0 0,1-2,2-4,3-9,4-10,6-10,4-12,2-7</inkml:trace>
  <inkml:trace contextRef="#ctx0" brushRef="#br0" timeOffset="1281.889">8543 107,'-106'-2,"101"3,1 0,0 0,0 0,0 1,0-1,0 1,1 0,-1 0,0 1,1-1,0 1,-1-1,1 1,0 0,0 0,1 1,-1-1,1 1,-1-1,1 1,0 0,1-1,-2 5,-3 14,2 1,1 0,1 0,0 0,2 0,1 0,1 0,0 0,2-1,1 1,0-1,5 10,-3-7,1 0,1-1,1 0,1-1,1 0,11 14,-19-29,1-1,0 0,1-1,0 1,0-1,0 0,1-1,-1 1,1-1,1-1,-1 1,1-1,0-1,0 1,0-1,0-1,0 1,1-2,-1 1,1-1,6 0,-7-1,-1-1,1 0,0 0,0-1,-1 0,1-1,-1 0,0 0,1 0,-1-1,-1 0,1 0,-1-1,1 1,-1-2,-1 1,1-1,-1 1,0-2,0 1,0 0,-1-1,0 0,-1 0,0 0,0 0,0-1,-1 1,0-1,0 0,-1 0,0 1,0-1,-1 0,0 0,0 0,-1 0,0 0,-1 1,1-1,-2 0,1 1,-1-1,0 3,0 0,-1 0,0 0,0 1,0 0,0-1,-1 2,0-1,1 0,-2 1,1 0,0 0,0 0,-1 1,0 0,1 0,-1 0,0 1,0 0,0 0,0 0,0 1,-6 0,2 0,-1 1,0 0,0 0,0 1,0 1,1 0,0 0,-1 1,1 1,0 0,1 0,-8 5,11-7,1 1,0-1,1 1,-1 0,1 0,-1 0,1 0,0 1,1 0,-1 0,1 0,0 0,0 0,1 1,-1-1,1 1,0 0,1-1,-1 1,1 0,1 0,-1 0,1 0,0 0,0 0,0 0,1 0,0 0,1 0,-1 0,1 0,0-1,0 1,1-1,0 1,0-1,0 0,0 0,2 1,3 1,0 0,0-1,1 0,0 0,0-1,0 0,1-1,-1 0,6 1,37 11</inkml:trace>
  <inkml:trace contextRef="#ctx0" brushRef="#br0" timeOffset="1605.06">8931 200,'-1'26,"1"0,2-1,0 1,2-1,0 0,2 0,1 0,1-1,1 0,1 0,1-1,1 0,1-1,1-1,1 0,1-1,0 0,13 9,-24-24,0 0,1-1,-1 0,1 0,0 0,0-1,0 0,1 0,-1 0,1-1,-1 0,1-1,0 1,0-1,0 0,0-1,0 0,-1 0,1 0,0-1,0 0,0-1,0 1,-1-1,1 0,0-1,4-2,-1-2,-1-1,0 1,-1-1,0-1,0 0,-1 0,0 0,0-1,-1 0,-1-1,0 1,0-1,0-3,42-149,-5-66,-34 174</inkml:trace>
  <inkml:trace contextRef="#ctx0" brushRef="#br0" timeOffset="-1728.114">2701 0,'24'96,"-4"1,-4 1,-5 0,-4 1,-4 0,-10 92,6-118,0-52,0-12,0-1,1 1,0 0,0 0,1 0,0-1,1 1,0 0,0-1,1 1,0-1,0 0,4 7,-3-13,0 1,0 0,0-1,1 0,-1 0,0 0,1-1,-1 1,1-1,0 0,-1-1,1 1,0-1,0 0,-1 0,1 0,0-1,0 1,-1-1,1 0,-1-1,1 1,-1-1,1 0,-1 0,0 0,0-1,0 1,0-1,2-2,14-6,0-2,-1 0,0-2,-1 0,-1 0,0-2,-1 0,-1-1,-1-1,0 0,-2-1,0 0,4-12,-8 16,-5 37,-3-16,-1 2,-1 0,1 0,1 0,-1 0,1 1,1-1,-1 0,1 0,0 0,1 1,0-1,0-1,0 1,1 0,0 0,0-1,1 0,0 0,0 0,0 0,1 0,-1-1,2 0,4 5,55 11,-35-16</inkml:trace>
  <inkml:trace contextRef="#ctx0" brushRef="#br0" timeOffset="-1558.55">3423 494,'-16'-2,"-8"-1,-1 0,-2 1,0 1,4-1</inkml:trace>
  <inkml:trace contextRef="#ctx0" brushRef="#br0" timeOffset="-1374.042">2500 374,'18'-7,"20"-4,19-1,21 0,19 0,17 1,10 3,6 3,-20 2</inkml:trace>
  <inkml:trace contextRef="#ctx0" brushRef="#br0" timeOffset="-885.206">3704 855,'-3'37,"-7"66,6 1,6 69,52 241,-52-349,-10-71,-19-81,-68-408,10 43,70 366,16 84,-1 1,1-1,0 1,-1-1,1 0,0 1,0 0,0-1,0 1,0-1,1 1,-1 0,0 0,0 0,1 0,-1 0,1 0,-1 0,1 0,-1 0,1 1,0-1,-1 1,1-1,0 1,0 0,-1-1,1 1,0 0,0 0,-1 0,1 0,0 1,-1-1,1 0,0 1,0-1,-1 1,1 0,-1 0,1-1,-1 1,1 0,-1 0,1 1,27 9,0 2,-1 1,-1 1,0 1,-1 2,0 0,-2 2,10 10,-31-28,0 0,0 0,0 0,0 0,-1 1,1-1,0 1,-1 0,0-1,0 1,0 0,0 1,0-1,0 0,-1 0,0 1,0-1,0 1,0-1,0 1,0 0,-1-1,0 1,0-1,0 1,0 0,-1-1,1 1,-1-1,0 1,0 0,0-1,0 0,-1 1,1-1,-1 0,0 0,-2 3,-5 1,0 0,0 0,-1-1,0 0,0-1,0 0,-1-1,0 0,0 0,0-1,0-1,0 0,0 0,-1-1,1 0,-1-1,0-1,10 1,1 1,-1-1,1 0,-1 0,1 0,0 0,-1-1,1 1,-1 0,1-1,-1 1,1 0,0-1,-1 0,1 1,0-1,0 0,-1 0,1 0,0 1,0-1,0 0,0-1,0 1,0 0,0 0,1 0,-1-1,0 1,1 0,-1 0,1-1,-1 1,1-1,-1 1,1 0,0-1,0 1,0-1,0 1,0-1,0 1,0-1,0 1,1-1,-1 1,1-2,44-51,-14 29</inkml:trace>
  <inkml:trace contextRef="#ctx0" brushRef="#br0" timeOffset="-622.907">4064 655,'3'-2,"0"1,2 4,1 7,0 7,3 7,-1 7,-2 2,1 1,-1-2,-2-3,1-5,2-6,2-11,0-11,-3-5</inkml:trace>
  <inkml:trace contextRef="#ctx0" brushRef="#br0" timeOffset="-359.04">3931 254,'-16'0,"-5"5,5 5,15 9,21 7,23 7,20 3,0-3</inkml:trace>
  <inkml:trace contextRef="#ctx0" brushRef="#br0" timeOffset="-174.532">4733 655,'-2'-5,"0"0,-1-1,0 1,0 0,0 1,-1-1,1 1,-1-1,0 1,0 0,-1 0,1 1,-1 0,0-1,0 1,0 1,0-1,0 1,-1 0,1 0,-1 1,0-1,1 1,-1 0,0 1,1 0,-1 0,0 0,0 0,1 1,-1 0,0 0,1 0,-1 1,1 0,-1 0,1 1,0-1,-3 3,0 2,-1 0,1 0,0 1,1 1,0-1,1 1,-1 0,2 1,-1-1,1 1,1 0,0 1,0-1,1 1,0 0,0 5,2-9,0 0,0 0,1 0,0 0,0 1,1-1,0 0,0 0,0 0,1 0,0 0,0 0,1-1,0 1,0-1,1 0,0 0,0 0,0 0,1 0,-1-1,1 0,1 0,-1 0,6 3,13 4,0-2,1 0,1-1,-1-2,1-1,1-1,-1 0,1-3,-1 0,1-1,0-2,23-3,71-4,-9-3</inkml:trace>
  <inkml:trace contextRef="#ctx0" brushRef="#br0" timeOffset="-2826.82">255 709,'-136'20,"137"-20,-1 0,0 0,0 0,1 1,-1-1,0 0,0 0,0 0,0 0,1 1,-1-1,0 0,0 0,0 1,0-1,0 0,1 0,-1 1,0-1,0 0,0 0,0 1,0-1,0 0,0 0,0 1,0-1,0 0,0 0,0 1,0-1,0 0,-1 0,1 1,0-1,0 0,0 0,0 1,0-1,0 0,-1 0,1 0,0 1,0-1,0 0,-1 0,1 0,0 1,142 7,381-40,-479 31,-29 3,-18 2</inkml:trace>
  <inkml:trace contextRef="#ctx0" brushRef="#br0" timeOffset="-2567.462">121 909,'16'9,"16"3,15 0,12-3,15-5,11-7,6-6,2-4,-4-1,-10-4,-18 2</inkml:trace>
  <inkml:trace contextRef="#ctx0" brushRef="#br0" timeOffset="-2301.532">830 481,'-51'-8,"51"9,-1 0,1-1,0 1,0 0,0-1,0 1,-1 0,1-1,0 1,0 0,0-1,1 1,-1-1,0 1,0 0,0-1,0 1,1 0,-1-1,0 1,0-1,1 1,-1-1,1 1,-1-1,0 1,1-1,-1 1,1-1,-1 1,1-1,-1 0,1 1,0-1,-1 0,1 1,-1-1,1 0,0 0,29 21,1-1,0-2,2-1,33 12,-6-2,1 1,8 2,-1 4,-2 3,36 28,-94-61,-1 0,0 1,0 0,-1 0,0 1,0 0,0 0,0 0,-1 1,0 0,0 0,-1 0,0 0,0 1,-1 0,0-1,0 1,-1 1,0-1,-1 0,1 0,-2 1,1 4,-5 2,-2 0,1-1,-2 0,0 0,0-1,-2 0,1 0,-2-1,0 0,0 0,-1-1,0-1,-1 1,0-2,-4 2,-71 56,-84 48,129-88,-3 2</inkml:trace>
  <inkml:trace contextRef="#ctx0" brushRef="#br0" timeOffset="2824.562">1 2634,'14'4,"15"5,19-1,18 0,14-2,11-2,6-2,-3-1,-10-1,-20 0</inkml:trace>
  <inkml:trace contextRef="#ctx0" brushRef="#br0" timeOffset="3110.14">81 2915,'20'4,"23"2,23 0,20-4,16-4,11-6,2-5,-5-4,-20 1</inkml:trace>
  <inkml:trace contextRef="#ctx0" brushRef="#br0" timeOffset="3380.408">696 2393,'2'16,"13"10,19 2,22 2,15-1,9 0,3 2,-9 5,-14 7,-18 8,-22 9,-29 8,-29 3,-23 4,-17-2,-8-6,5-11,16-14</inkml:trace>
  <inkml:trace contextRef="#ctx0" brushRef="#br0" timeOffset="6548.394">4867 2874,'13'0,"19"0,19 0,20-2,18-1,14-4,7-4,0 0,-10 1,-23 0</inkml:trace>
  <inkml:trace contextRef="#ctx0" brushRef="#br0" timeOffset="6869.07">5120 2447,'-4'13,"2"8,7-1,7-3,8-5,5-5,1-4,-2-7,-5-4,-5-3,-6-2,-4-3,-4-2,-6 3,-3 4,-3 6,-1 8,1 4</inkml:trace>
  <inkml:trace contextRef="#ctx0" brushRef="#br0" timeOffset="7161.292">5455 3128,'11'7,"7"-3,-1-5,-2-9,-4-6,-9-3,-9 0,-10 0,-9 4,-7 7,-3 6,4 9,6 7,8 7,13 3,20 3,18-4,4-5</inkml:trace>
  <inkml:trace contextRef="#ctx0" brushRef="#br0" timeOffset="9179.231">7300 2340,'-1'1,"1"0,-1 0,0 0,1 0,-1 0,1 0,-1 0,1 0,0 0,0 0,-1 1,1-1,0 0,0 0,0 0,0 0,0 1,0-1,0 0,1 0,-1 0,0 0,1 0,-1 1,1-1,-1 0,1 0,-1 0,1 0,0 0,0 0,-1-1,1 1,0 0,0 0,0 0,0-1,1 4,61 106,-4-8,-5 3,-1 9,-9-6,-44-108,0 1,0 0,0-1,0 1,0 0,0-1,1 1,-1-1,0 1,1 0,-1-1,0 1,1-1,-1 1,0-1,1 1,-1-1,1 1,-1-1,1 0,-1 1,1-1,0 0,-1 1,1-1,-1 0,1 0,0 1,-1-1,1 0,0 0,-1 0,1 0,0 0,-1 0,1 0,-1 0,1 0,0 0,-1 0,1-1,0 1,-1 0,1 0,-1-1,1 1,0 0,-1-1,1 1,-1 0,1-1,-1 1,1-1,-1 1,0-1,1 1,-1-1,0 1,1-1,-1 0,0 1,1-1,-1 1,0-1,0 0,0 1,16-46,-15 46,8-48,-2 0,-2-1,-3 0,-2-48,-1 46,-16-288,19 276,4 48</inkml:trace>
  <inkml:trace contextRef="#ctx0" brushRef="#br0" timeOffset="9769.652">7914 1791,'117'0,"279"15,-396-15,1-1,0 1,-1 0,1 0,0-1,-1 1,1 0,-1 0,1 0,0-1,-1 1,1 0,0 0,0 0,-1 0,1 0,0 1,-1-1,1 0,0 0,-1 0,1 0,-1 1,1-1,0 0,-1 1,1-1,-1 0,1 1,-1-1,1 1,-1-1,1 1,-1-1,1 1,-1-1,0 1,1 0,-1-1,0 1,1-1,-1 1,0 0,0-1,0 1,0 0,1-1,-1 1,0 0,0 0,0-1,-1 1,1 0,0-1,0 1,0 0,0-1,-1 1,1-1,0 1,0 0,-1-1,1 1,-1-1,1 1,-1 0,-11 17,2 1,0 1,0-1,2 2,1-1,0 1,2 0,0 0,0 8,2 39,2 1,4-1,2 1,4-2,3 1,2-1,3-1,16 35,-25-70,38 122,-12-47,-6 2,3 37,-29-132,0 0,-1 0,0 0,-1 0,-1 0,0-1,-2 8,2-16,0 0,0 0,0 0,-1 0,0-1,1 1,-1 0,0-1,-1 1,1-1,-1 0,0 0,1 0,-1 0,0 0,-1-1,1 1,0-1,-1 0,0 0,1 0,-1 0,0-1,0 0,-1 1,-9 0,-1 0,0 0,1-2,-1 0,0 0,0-2,1 0,-1 0,-27-3,-27 1,1 4,-1 2,1 4,-8 4,23-3</inkml:trace>
  <inkml:trace contextRef="#ctx0" brushRef="#br0" timeOffset="7518.602">6364 2327,'14'0,"17"0,18 0,17 0,10 0,6 0,-2 0,-10 0,-14 0,-18 0</inkml:trace>
  <inkml:trace contextRef="#ctx0" brushRef="#br0" timeOffset="7979.399">6337 2353,'-2'7,"-26"179,27-174,1 0,1 0,0 0,0 0,1-1,0 1,1 0,1-1,0 0,0 0,1 0,1 0,0-1,4 6,-9-14,1 1,0-1,0 0,0 0,0 0,0 0,1 0,-1 0,0 0,1-1,-1 1,1-1,0 0,0 0,-1 0,1 0,0 0,0-1,0 1,0-1,0 0,0 0,0 0,0 0,0 0,-1-1,1 1,0-1,0 0,0 0,0 0,-1 0,2-1,92-50,-83 43,0 0,1 0,1 1,-1 1,1 1,0 0,1 1,-1 0,1 1,0 1,0 0,0 2,14-1,-20 5,-1 0,0 1,0 0,-1 0,1 1,-1 0,0 0,0 1,-1 0,0 1,0-1,0 1,-1 1,0-1,0 1,-1 0,0 0,0 1,-1 0,0-1,-1 1,0 1,0-1,-1 0,0 1,-1-1,0 1,0 0,-1 7,0-10,-1-1,1 0,-1 1,-1-1,1 0,-1 0,0 0,0 0,-1 0,1 0,-1 0,-1-1,1 1,-1-1,0 0,0 0,0-1,-1 1,0-1,0 0,0 0,0-1,0 1,-1-1,0 0,0-1,0 1,-10 3,-1 0,1 0,-1-2,0 0,-1-1,1-1,0-1,-1 0,-7-1,1-6,37-8,14 4,4 0</inkml:trace>
  <inkml:trace contextRef="#ctx0" brushRef="#br0" timeOffset="5059.201">2755 2767,'-54'37,"52"-36,1-1,-1 1,1-1,-1 1,1-1,-1 0,1 0,-1 0,1 0,-1 0,1 0,-1 0,1 0,-1 0,1-1,0 1,-1-1,1 1,-1-1,1 1,0-1,-1 0,1 0,0 0,0 0,0 0,0 0,-1 0,1 0,1 0,-1 0,0 0,0-1,0 1,1 0,-1-1,0 1,1-1,0 1,-1-1,1 1,-1-3,-1 0,2 1,-1-1,0 0,1 0,-1 0,1 0,0 0,1 0,-1 1,1-1,-1 0,1 0,0 0,1 1,-1-1,0 0,1 1,0-1,0 1,0 0,0 0,1 0,-1 0,1 0,0 0,0 1,0-1,0 1,0 0,1 0,-1 0,0 0,1 0,3 0,16-7,1 1,0 0,1 2,-1 1,1 2,0 0,1 1,18 2,-38-1,0 0,0 0,1 1,-1 0,0 0,0 1,0 0,0 0,0 0,0 1,0 0,0 0,0 0,-1 1,1 0,-1 0,0 0,1 1,-2-1,1 1,0 1,-1-1,0 0,0 1,0 0,0 0,-1 0,0 1,0-1,-1 1,1 0,-1-1,0 2,-1 4,0 0,0 0,-1 1,-1-1,0 0,0 0,-1 0,-1 0,0 0,0-1,-1 1,0-1,-1 0,0 0,-5 7,-106 133,115-148,-111 121,110-122,1 0,0 0,-1 0,1 0,0 0,0 0,0 0,0 0,0 1,0-1,0 0,0 0,0 1,0-1,1 1,-1-1,1 1,-1-1,1 1,0-1,-1 1,1 0,0-1,0 1,0-1,0 1,0 0,0-1,1 1,-1-1,1 1,-1-1,1 1,-1-1,1 1,0-1,0 0,0 1,-1-1,1 0,0 0,1 1,6 0,-1-1,1 0,0 0,-1-1,1 0,0 0,0-1,-1 0,1 0,-1-1,6-1,1 0,352-101,-330 93</inkml:trace>
  <inkml:trace contextRef="#ctx0" brushRef="#br0" timeOffset="5325.003">3489 3021,'0'9,"0"10,-2 11,-1 11,0 9,-1 4,-1 2,1-1,2-6,0-9,1-11</inkml:trace>
  <inkml:trace contextRef="#ctx0" brushRef="#br0" timeOffset="5608.755">3704 2621,'-27'321,"22"-285,2-17,1 1,0-1,1 1,1 0,2-1,0 8,-1-24,0 0,-1 0,1 0,0 0,1 0,-1 0,0-1,1 1,-1 0,1-1,0 1,0-1,0 0,0 0,1 0,-1 0,0 0,1 0,-1-1,1 1,0-1,0 1,-1-1,1 0,0 0,0 0,0-1,0 1,0-1,0 0,0 1,0-1,2-1,7 0,1 0,-1-1,0 0,0-1,0-1,0 1,7-5,-4 2,-1 1,0-2,0 0,0-1,-1 0,0-1,-1-1,0 0,-1 0,0-1,2-3,-4-3,-4 4</inkml:trace>
  <inkml:trace contextRef="#ctx0" brushRef="#br0" timeOffset="5833.157">3998 2915,'-5'-5,"-1"1,1 8,0 12,2 16,-2 12,1 13,1 11,0 7,2 2,2-2,6-6,7-7,0-15</inkml:trace>
  <inkml:trace contextRef="#ctx0" brushRef="#br0" timeOffset="10499.697">2353 2366,'16'0,"15"0,12 0,9 0,7-2,0-1,-5 0,-11 1,-13-2,-13 0</inkml:trace>
  <inkml:trace contextRef="#ctx0" brushRef="#br0" timeOffset="11276.721">2327 2366,'-8'6,"-1"1,1 0,0 1,1 0,0 0,0 0,1 1,0 0,1 0,0 0,0 1,1 0,0 0,0 0,1 0,1 1,0-1,0 1,1 8,-2 33,3-1,3 1,5 33,-1-14,12 272,-17 49,-3-375,0-1,2 1,-1-1,2 1,0-1,1 1,1-1,0 0,1 0,1 0,1-1,1 3,56 74,-59-88,1-1,-1 0,1 0,0-1,0 0,0 0,0 0,0-1,0 1,0-2,1 1,-1-1,0 0,0 0,1 0,-1-1,2 0,3 0,422-40,-190 28,-243 14,1-1,-1 0,1 0,-1 1,1-1,-1 0,1 0,0 0,-1 0,1 0,-1 0,1 0,-1 0,1 0,-1 0,1 0,-1 0,1 0,-1 0,1-1,0 1,-1 0,1 0,-1-1,0 1,1 0,-1 0,1-1,-1 1,1-1,-1 1,0 0,1-1,-1 1,0-1,1 1,-1-1,0 1,0-1,0 1,1-1,-1 1,0-1,0 1,0-1,0 0,0 1,0-1,0 1,0-1,0 1,0-1,0 1,-1-1,-4-7</inkml:trace>
  <inkml:trace contextRef="#ctx0" brushRef="#br1" timeOffset="18753.514">4345 2286,'-18'-17,"-1"0,-1 1,0 1,-1 1,-1 1,0 0,-1 2,0 1,0 0,-1 2,-1 1,1 1,-23-2,-13-8,36 9,-64-20,-2 4,-1 4,0 4,-1 4,-13 4,8 10,0 5,1 4,0 4,1 5,-33 13,87-23,0 2,1 1,1 2,0 2,1 2,1 1,1 2,-28 23,-2 16,2 3,-23 33,50-56,-1-4,2 3,1 0,3 3,1 0,2 2,3 1,1 1,3 2,1 0,-9 39,21-38,3-1,1 1,3 0,2 0,2 0,3 0,1 0,3-1,2 0,3 0,1-2,3 0,1 0,3-2,4 4,-4-6,2 0,2-2,1 0,3-3,1 0,1-2,3-1,1-2,1-1,2-2,1-2,1-1,1-2,2-3,5 2,9-4,1-2,1-3,1-2,0-3,0-2,1-3,0-3,0-3,0-2,12-5,-9-3,-1-2,0-3,-1-3,-1-3,-1-3,-1-2,-2-3,0-2,-2-3,50-39,-64 37,-1-2,-2-2,-1-1,-3-2,-1-1,-3-2,-1-1,-3-1,-1-2,-3 0,-2-2,7-31,-13 34,-2-1,-2 0,-3-1,-2 0,-2 0,-2-1,-3-20,-7-34,-4 1,-4 0,-8-7,12 55,-3 1,-2 0,-2 2,-4-3,13 36,-1-1,-1 2,-1-1,0 2,-2 0,0 0,-1 2,-1 0,0 0,-2 2,-4-3,-13-3,-1 2,-1 1,0 2,-1 2,-1 1,0 2,0 2,-1 2,-1 1,1 2,0 2,-36 4,29 1,0 2,0 3,1 1,0 3,1 1,-17 10,-24 9</inkml:trace>
  <inkml:trace contextRef="#ctx0" brushRef="#br1" timeOffset="25438.177">4064 4345,'28'161,"-8"2,-7 1,-7 4,-5-141,1 3,-2 0,0 1,-2-1,-2 0,0 0,-3 2,-5-16,3-41,-17-319,-17-79,38 398,3 17,1 0,0 0,0 0,0 0,1 0,0 0,0 0,1 0,2-7,-3 14,0 0,1 0,-1 1,1-1,-1 0,1 0,-1 1,1-1,-1 0,1 1,0-1,-1 1,1-1,0 1,0-1,-1 1,1-1,0 1,0 0,0-1,0 1,-1 0,1 0,0 0,0 0,0 0,0 0,0 0,0 0,-1 0,1 0,0 0,0 0,0 1,0-1,0 0,-1 1,1-1,0 0,0 1,37 21,-33-19,9 7,7 2,-2 1,1 1,-2 1,0 1,-1 1,3 4,-18-20,-1 1,1 0,-1 0,1 0,-1 0,0 0,0 0,0 0,0 0,0 0,0 1,-1-1,1 0,-1 1,0-1,0 0,1 1,-1-1,-1 0,1 1,0-1,-1 0,1 1,-1-1,1 0,-1 0,0 0,0 1,0-1,0 0,-1 0,1 0,-1-1,1 1,-11 8,0 0,0-2,0 1,-1-2,-1 1,1-2,-1 0,0 0,-1-2,1 0,-1 0,-11 0,25-3,-1 0,1-1,-1 1,1-1,-1 1,1-1,-1 0,1 0,-1 1,1-1,-1 0,0-1,1 1,-1 0,1 0,-1-1,1 1,-1 0,1-1,-1 0,1 1,0-1,-1 0,1 0,0 0,-1 0,0-1,10-6</inkml:trace>
  <inkml:trace contextRef="#ctx0" brushRef="#br1" timeOffset="27335.981">4479 4385,'-9'-1,"1"0,-1 0,0 1,1 1,-1-1,1 1,-1 1,1-1,-1 1,1 1,0 0,0 0,0 0,0 1,1 0,0 1,-1 0,1 0,1 0,-1 1,1 0,0 0,1 1,-4 5,7-11,0 1,0-1,1 1,-1 0,1 0,0 0,-1 0,1 0,0 0,0 0,0 0,0 0,0 1,1-1,-1 0,1 1,0-1,-1 0,1 1,0-1,0 0,1 1,-1-1,0 0,1 1,-1-1,1 0,0 0,0 1,0-1,0 0,0 0,0 0,1 0,0 1,5 0,0-1,1 1,-1-1,1-1,-1 0,1 0,-1 0,1-1,0 0,-1 0,1-1,0 0,-1-1,0 1,1-1,-1-1,2 0,9-3,-1-1,0 0,0-1,-1-1,0 0,-1-1,1-1,9-10,-25 21,0 1,0-1,1 1,-1-1,0 1,0-1,0 1,0-1,0 1,1-1,-1 1,0-1,0 1,1-1,-1 1,0-1,1 0,-1 1,1-1,-1 0,0 1,1-1,-1 0,1 1,-1-1,1 0,-1 0,1 0,-1 1,1-1,-1 0,1 0,-1 0,1 0,-1 0,1 0,-1 0,1 0,-1 0,1 0,-1 0,1 0,-1-1,1 1,-1 0,1 0,-1 0,1-1,-1 1,1 0,-1-1,1 1,-1 0,0-1,1 1,-1-1,-1 4,0 0,1 0,-1 0,1 1,0-1,0 0,0 0,0 0,0 0,1 0,-1 0,1 0,0 0,0 0,0 0,0 0,0 0,1 0,-1 0,1-1,0 1,0-1,0 1,0-1,0 0,1 0,-1 0,1 0,-1 0,1-1,0 1,-1-1,1 1,0-1,0 0,0 0,0 0,0-1,0 1,0-1,2 0,2-2,-1-1,0-1,0 1,0-1,-1 0,1 0,-1-1,0 1,-1-1,1 0,-1-1,0 1,0-1,0 0,-1 0,0 0,0 0,0-1,-1 1,0-1,0 1,-1-1,0 0,0-2,26-161,-26 167,0 0,0 1,0-1,0 0,0 1,1-1,-1 1,1 0,0-1,-1 1,1 0,0 0,0 0,1 0,-1 1,0-1,1 0,-1 1,0 0,1-1,0 1,-1 0,1 0,0 1,0-1,-1 0,1 1,0 0,0 0,0 0,0 0,-1 0,1 0,0 1,0-1,0 1,-1 0,2 0,3 1,0 0,-1 0,1 0,-1 1,1 0,-1 0,0 1,0-1,0 1,-1 1,1-1,-1 1,0 0,-1 0,1 0,-1 1,0 0,0 0,-1 0,3 5,0 4,-1-1,0 2,-1-1,0 0,-1 1,-1 0,-1 0,0 10,-1-10,-1-10,0 1,1-1,-1 0,1 1,0-1,1 0,-1 1,1-1,1 0,-1 0,1 0,0 0,0 0,1 0,0 0,0-1,0 1,1-1,-1 0,1 0,0 0,1-1,-1 1,1-1,0 0,0 0,1-1,0 1,13 0,0 0,0-1,0-2,0 0,0 0,0-2,0-1,0 0,0-1,0-1,-1-1,1 0,16-9,-8 7,-1-2,0-1,-1 0,0-2,0-1,-1-1,-1-2,-1 0,0-1,0-1,15-45,-37 61,1 0,0 0,-1 0,0 0,1 0,-1-1,0 1,0 0,0 0,0-1,-1 1,1 0,-1 0,1 0,-1 0,0-1,1 1,-1 0,0 0,-1 1,1-1,0 0,0 0,-1 0,1 1,-1-1,0 1,1-1,-1 1,-1-1,-6-2,0 0,0 1,0 0,0 1,0 0,-1 1,1-1,-1 2,1-1,-1 1,1 1,-1 0,1 0,0 1,-1 0,1 1,0 0,0 0,-7 4,12-5,1-1,0 0,-1 1,1 0,0 0,0 0,0 0,0 0,1 0,-1 1,0 0,1-1,0 1,0 0,0 0,0 0,0 0,0 1,1-1,0 0,-1 1,1-1,0 1,1 0,-1-1,1 1,0-1,0 1,0 0,0-1,0 1,1 0,-1-1,1 1,0-1,1 1,-1-1,0 0,1 1,0-1,0 0,0 0,0 0,0 0,0-1,1 1,0 0,-1-1,1 0,2 2,2-2,1 1,-1-1,1 0,-1-1,1 0,0 0,0-1,-1 0,1 0,0-1,0 0,-1 0,1-1,-1 0,1 0,-1-1,0 1,0-2,0 1,0-1,0 0,-1-1,0 1,0-1,0-1,-1 1,1-1,-1 0,0 0,-1 0,0-1,0 1,0-1,-1 0,0 0,0-1,-1 1,2-8,2-64,-7 79,1-1,-1 1,1 0,0-1,-1 1,1 0,-1-1,1 1,-1 0,0-1,1 1,-1 0,1 0,-1 0,1-1,-1 1,0 0,1 0,-1 0,1 0,-1 0,0 0,1 0,-1 0,1 1,-1-1,0 0,1 0,-1 0,1 1,-1-1,1 0,-1 1,1-1,-1 0,1 1,-1-1,1 1,0-1,-1 0,1 1,-1-1,1 1,0-1,0 1,-1 0,1-1,0 1,0-1,0 1,-1-1,1 1,0 0,0-1,0 1,0-1,0 1,0 0,0-1,0 1,1 0,-5 7,1 1,0 0,1 0,0 0,1 0,0 0,0 1,1-1,0 0,1 8,-1-14,1 0,-1 0,1 0,0 0,0 0,0 0,0 0,0 0,1 0,0-1,-1 1,1 0,0-1,0 0,0 1,0-1,1 0,-1 0,1 0,-1-1,1 1,0-1,-1 1,1-1,0 0,0 0,0 0,0 0,0 0,0-1,0 0,0 1,2-1,8-1,-1-1,1 0,-1-1,0 0,0 0,0-2,0 1,0-2,-1 0,0 0,0-1,-1 0,0 0,0-1,-1-1,0 0,0 0,-1-1,0 0,-1 0,0-1,0 0,3-8,-9 18,0-1,0 1,0-1,0 1,-1-1,1 1,0-1,-1 1,1-1,-1 0,1 1,-1-1,0 0,0 0,1 1,-1-1,0 0,-1 1,1-1,0 0,0 0,-1 1,1-1,-1 0,0 1,1-1,-2 0,0 3,0 0,0 0,0 0,0 1,0-1,0 1,0-1,0 1,1 0,-1 0,1 0,-1 0,1 0,0 0,-1 0,1 0,0 0,1 1,-1-1,0 2,0-1,-20 67,21-68,0 0,-1 0,1 1,0-1,0 0,1 0,-1 1,0-1,1 0,-1 0,1 1,0-1,0 0,-1 0,2 0,-1 0,0 0,0 0,1 0,-1 0,1-1,-1 1,1-1,0 1,-1-1,1 1,0-1,0 0,0 0,0 0,8 1,0 0,0-1,0 0,0-1,0 0,0-1,0 0,0-1,0 0,0 0,-1-1,1 0,-1-1,1 0,-1 0,-1-1,1 0,-1-1,1 1,-2-2,1 1,-1-1,0-1,0 1,-1-1,0 0,0 0,-1-1,1-2,15-52,-28 70,0 7,2 0,-1 0,2 0,0 1,1 0,0 0,0 9,3-23,0 1,0 0,0 0,0 0,0 0,0-1,1 1,-1 0,0 0,1 0,0-1,-1 1,1 0,0-1,0 1,0-1,0 1,0-1,0 1,1-1,-1 0,0 1,1-1,-1 0,1 0,-1 0,1 0,-1 0,1-1,0 1,-1 0,1-1,0 1,0-1,-1 0,1 1,1-1,71-3,-63 3,-1-1,1-1,-1 1,1-2,-1 0,0 0,0 0,0-1,0-1,-1 0,1 0,-1-1,-1 0,1-1,-1 1,0-2,0 1,-1-1,0-1,0-29,-8 38,0 0,0 0,0 0,0 0,0 0,0 0,0 0,0 0,0 1,0-1,0 0,0 0,0 1,0-1,1 1,-1-1,0 1,0-1,0 1,1 0,-1-1,0 1,1 0,-1 0,0-1,1 1,-1 0,1 0,-1 0,1 0,0 0,-1 0,1 0,-3 2,0 1,1-1,-1 1,1-1,0 1,0 0,0 0,0 0,1 0,0 0,0 0,0 0,0 1,0-1,1 0,0 0,0 1,0-1,1 0,-1 1,1-1,0 0,0 0,0 0,1 0,-1 0,1 0,0 0,0 0,1 0,9 5,1-1,0 0,0-1,0-1,1 0,0-1,0 0,0-1,1-1,0 0,-1-1,1 0,0-1,11-1,-13 2,0 0,1-1,0 0,-1-1,1 0,0-1,-1-1,1 0,-1-1,0 0,0-1,0-1,0 0,-1-1,0 0,0 0,0-2,-1 1,0-2,0 1,-1-1,5-7,5-17,-1-2,-2 0,-1 0,-2-2,-2 0,-1 0,3-24,86-409,-84 358,-17 112,1 0,-1 0,1 0,0 1,-1-1,1 0,-1 0,1 0,-1 0,1 0,0 0,-1 0,1 0,-1 0,1 0,-1 0,1 0,0 0,-1 0,1 0,-1 0,1 0,-1-1,1 1,0 0,-1 0,1 0,0-1,-1 1,1 0,0-1,-1 1,1 0,0-1,-1 1,1 0,0-1,0 1,0 0,-1-1,1 1,0-1,0 1,0-1,0 1,0 0,0-1,0 1,0-1,0 1,-12 21,1 1,1 1,1 0,1 1,1-1,0 9,7-31,-13 43,3 0,1 0,3 1,1 1,2-1,3 1,1-1,2 0,3 0,9 38,-12-70,0-1,1 0,1 0,0 0,1 0,0-1,1 0,0 0,0-1,2 0,-1 0,1-1,0 0,1-1,3 3,-12-10,1 0,-1 0,0 0,1 0,-1-1,1 1,-1 0,1-1,0 1,-1-1,1 1,0-1,-1 0,1 0,0 0,0 0,-1 0,1 0,0 0,-1-1,1 1,0 0,-1-1,1 1,-1-1,1 0,-1 0,1 1,-1-1,1 0,-1 0,0-1,1 1,-1 0,0 0,0 0,0-1,0 1,0-1,0 1,0-1,0 0,6-21</inkml:trace>
  <inkml:trace contextRef="#ctx0" brushRef="#br1" timeOffset="27600.331">6952 3943,'-20'-9,"-14"-5,-6-3,2 2,10 3,18 4,28 4,28-1,24 1,22 1,12 4,3 8,-17 3</inkml:trace>
  <inkml:trace contextRef="#ctx0" brushRef="#br1" timeOffset="28241.188">7461 4398,'13'-88,"-2"22,-3 0,0-64,-10 120,-1 15,1 18,3-20,0 1,1-1,-1-1,0 1,1 0,0 0,0 0,-1-1,2 1,-1-1,0 0,0 1,1-1,-1 0,1-1,0 1,0 0,-1-1,1 1,0-1,0 0,0 0,2 0,75 14,-74-14,-5-1,4-1,0 1,0 0,0 0,0 0,0 1,0 0,0 0,0 0,-1 1,1-1,0 1,-1 0,1 1,-1-1,0 1,0 0,0 0,0 0,0 0,-1 1,1-1,-1 1,0 0,0 0,-1 0,1 1,7 51,5 17,-14-71,0 0,0 0,1 0,-1 0,0 0,1 0,-1 0,1 0,0-1,0 1,-1-1,1 1,0-1,0 1,0-1,1 0,-1 0,0 0,0 0,1-1,-1 1,0-1,1 1,-1-1,0 0,1 0,1 0,5-2,1 0,-1 0,1-2,-1 1,0-1,0 0,-1-1,1 0,-1 0,0-1,0 0,-1 0,0-1,0 0,0 0,-1-1,0 0,-1 0,1 0,-1 0,-1-1,0 0,0 0,0-5,15-66,-20 85,0 95,1-96,0-1,0 1,1-1,0 1,-1-1,1 1,0-1,1 1,-1-1,1 0,-1 1,1-1,0 0,0 0,0-1,1 1,-1 0,1-1,-1 1,1-1,0 0,0 0,0 0,0 0,0 0,0-1,1 1,-1-1,1 0,0-1,0 0,0 0,-1 0,1-1,0 1,0-1,-1 0,1 0,-1 0,1-1,-1 1,1-1,-1 0,0 0,0 0,0-1,0 1,0-1,0 1,-1-1,1 0,-1 0,1-1,46-76,3-52,-73 181,19-45,-1 0,1 1,1-1,-1 1,1-1,0 1,0 0,0 0,1 0,-1-1,1 1,0 0,1 0,-1 0,1-1,0 1,0 0,0-1,1 1,0 0,0-1,0 0,0 1,1-1,0 0,-1 0,1-1,1 1,-1-1,0 1,1-1,0 0,2 1,7 1,0 0,0-2,0 1,0-2,1 0,-1 0,1-1,-1-1,1 0,0-1,3-1,43-4</inkml:trace>
  <inkml:trace contextRef="#ctx0" brushRef="#br1" timeOffset="28954.422">9747 3904,'-14'-2,"0"1,1 1,-1 0,0 0,0 2,1 0,-1 0,1 1,0 1,0 0,0 1,0 0,1 1,0 0,0 1,0 1,1 0,0 0,1 1,0 0,0 1,-1 3,9-12,1 1,0-1,-1 1,1-1,0 1,0 0,0 0,0-1,1 1,-1 0,0 0,1 0,-1 0,1 0,0 0,0 0,-1 0,1 0,1 0,-1 0,0 0,0 0,1 0,-1 0,1 0,0 0,-1 0,1-1,0 1,0 0,0 0,0-1,1 1,-1-1,0 1,1-1,-1 1,1-1,1 1,5 1,0-1,0 0,0 0,1 0,-1-1,1-1,0 1,-1-1,1-1,-1 0,1 0,-1 0,0-1,1 0,2-2,5 0,-1 1,-1-2,1 0,-1 0,0-2,0 0,-1 0,0-1,0-1,0 0,-2-1,1 0,-1-1,0 0,-1-1,-1 0,0 0,0-1,5-13,-5 2,-2-1,-1-1,-1 1,-1-1,-1 0,-2 1,0-1,-2 0,-1 0,-1 0,-1 0,-6-20,7 33,0 0,-1 0,-1 0,0 0,0 1,-2 0,-1-3,7 13,0 1,0-1,0 0,0 1,0-1,0 1,0-1,-1 1,1-1,-1 1,1 0,-1 0,1 0,-1 0,1 0,-1 0,0 0,0 1,0-1,1 0,-1 1,0 0,0-1,0 1,0 0,0 0,0 0,0 0,0 0,1 1,-1-1,0 0,0 1,0-1,0 1,1 0,-1 0,0 0,0 0,1 0,-1 0,1 0,-1 0,1 1,0-1,-1 1,1-1,0 1,0-1,0 1,0 0,-9 16,0 1,2 0,0 0,1 1,1 0,1 0,1 0,0 1,2-1,0 1,2 0,0 6,0 2,1 1,1-1,2 0,1 1,1-1,2 3,-4-20,0 0,0 0,1 0,1 0,0-1,0 0,1 0,1-1,0 0,0 0,1-1,0 0,0 0,1-1,4 2,-8-6,1-1,-1 1,1-1,0 0,0-1,0 0,1 0,-1-1,0 1,1-1,-1-1,1 0,-1 0,1 0,-1-1,1 0,-1-1,1 1,-1-1,0-1,0 1,0-1,-1-1,1 1,0-1,-1 0,3-3,3-2,0-1,0-1,-1 0,0-1,-1 0,-1 0,0-1,0 0,-1-1,-1 0,0 0,3-12,-4 9,-1 1,-1-1,0-1,-1 1,-1 0,0-1,-2 1,0-1,-1-6,1 25,-1 0,1-1,0 1,0 0,-1-1,1 1,0 0,-1-1,1 1,-1-1,1 1,0 0,-1-1,1 1,-1-1,0 0,1 1,-1-1,1 1,-1-1,0 0,1 1,-1-1,0 0,1 0,-1 0,0 1,0-1,1 0,-1 0,0 0,1 0,-1 0,0 0,0-1,1 1,-1 0,0 0,1 0,-1-1,0 1,1 0,-1-1,1 1,-1 0,0-1,1 1,-1-1,1 1,-1-1,1 1,-1-1,1 1,0-1,-1 0,1 1,0-1,-1 0,1 1,0-1,0 0,-1 1,1-1,0 0,0 0,0 0,-6 15,0-1,1 2,0-1,1 0,1 1,1 0,0 0,0-1,2 1,0 0,1 5,-1-8,1 0,1 0,0-1,1 1,0 0,0-1,2 0,-1 0,1 0,1 0,0-1,0 0,1 0,1 0,-1-1,1 0,1-1,0 0,0 0,0-1,1 0,0 0,1-1,8 3,10 2</inkml:trace>
  <inkml:trace contextRef="#ctx0" brushRef="#br1" timeOffset="30242.581">4800 5428,'-9'0,"-1"-1,1 2,0 0,0 0,0 0,0 1,0 1,0 0,0 0,0 0,1 1,0 0,0 1,0 0,0 0,1 1,0 0,0 0,0 1,1 0,0 0,1 0,-1 1,1-1,1 1,-1 1,1-1,1 1,0-1,0 1,-2 9,5-14,-1 0,1 0,0 0,0 0,0 0,0 0,1 0,-1 0,1 0,0 0,0 0,1 0,-1 0,1-1,0 1,0 0,0-1,0 0,1 1,-1-1,1 0,0 0,0-1,0 1,0 0,1-1,-1 0,1 0,-1 0,1 0,0-1,-1 1,1-1,2 1,23 3,0-2,1 0,-1-2,0-1,1-1,-1-2,0-1,0-1,0-1,0-2,21-9,-3 5,-2-3,0-2,-1-1,-1-3,29-18,-16-13,-55 51,-1 0,1 0,-1 0,1 0,-1 0,0 0,1 0,-1 0,0 0,0 0,0 0,0-1,0 1,0 0,0 0,0 0,0 0,-1 0,1 0,0 0,-1 0,1 0,-1 0,1 0,-1 0,0 0,1 0,-1 0,0 0,0 0,1 1,-1-1,0 0,0 1,0-1,0 0,0 1,0-1,0 1,0-1,0 1,0 0,-1 0,-50-11,37 11,-1 0,0 1,0 0,1 1,0 1,-1 1,1 0,-8 4,16-6,-1 1,1 0,0 1,0 0,0 0,0 1,1-1,-1 1,1 1,1-1,-1 1,1 0,0 0,0 1,1 0,-1-1,0 5,4-9,0 0,0 0,0 0,1 1,-1-1,1 0,-1 0,1 0,0 0,0 1,0-1,0 0,0 0,1 0,-1 0,1 0,-1 1,1-1,0 0,0 0,0 0,0 0,0-1,0 1,0 0,1 0,-1-1,0 1,1-1,0 1,-1-1,1 1,0-1,0 0,0 0,0 0,0 0,0 0,1 0,5 2,0-1,1 1,-1-1,1-1,0 1,0-1,-1-1,1 0,4 0,1-2,0-1,0 0,0-1,0-1,0 0,-1 0,0-2,0 1,-1-2,0 0,0 0,0-1,2-4,-13 12,0 1,0-1,0 0,0 1,0-1,0 1,0-1,0 1,0-1,0 1,0 0,0-1,0 1,0 0,1 0,-1 0,0 0,0 0,0 0,0 0,0 0,0 0,1 1,-1-1,0 0,0 1,0-1,0 1,0-1,0 1,0 0,0-1,-1 1,1 0,0 0,0-1,0 1,-1 0,1 0,0 0,-1 0,1 0,-1 0,1 0,-1 0,0 0,1 0,-1 0,0 1,2 1,-1 1,1 0,0-1,0 1,0-1,0 1,0-1,1 0,0 1,-1-1,1-1,0 1,1 0,-1-1,0 0,1 1,-1-1,1-1,0 1,-1 0,1-1,0 0,0 0,0 0,0 0,1-1,6-2,0-1,0-1,-1 0,1 0,-1-1,0 0,0-1,-1 0,0-1,0 0,0 0,-1-1,0 0,0-1,-1 1,0-1,-1-1,4-7,15-25,-2-1,-3-2,-1 0,-2-1,-2 0,-2-1,-3-1,-1 0,-3-1,-1 1,-3-37,-1-25,-10 81,8 29,0 0,1 0,-1 0,0 0,1 0,-1 0,0 0,0 0,1 0,-1 0,0 0,1 0,-1 0,0 0,1 1,-1-1,0 0,1 1,-1-1,1 0,-1 1,1-1,-1 1,0-1,1 1,0-1,-1 1,1-1,-1 1,1 0,0-1,-1 1,1-1,0 1,0 0,-1-1,1 1,0 0,0 0,-9 18,2 0,0 1,1 0,1 0,1 1,1-1,0 1,2 0,0 13,0 4,1 0,1 0,3 0,1-1,1 1,2-1,2-1,2 0,1 0,1-1,13 21,-23-47,1-1,0 0,0 0,1-1,0 0,0 0,0 0,1 0,0-1,1-1,-1 1,1-1,0 0,1 0,13 1</inkml:trace>
  <inkml:trace contextRef="#ctx0" brushRef="#br1" timeOffset="31718.52">5562 5201,'8'5,"-1"0,2-1,-1 1,0-1,1-1,0 0,-1 0,1-1,1 0,-1 0,1-1,-6 0,102 12,1-5,1-4,-1-5,60-9,-45 2,-122 7,1 1,-1 0,1-1,-1 1,1 0,-1-1,0 1,1 0,-1 0,1 0,-1-1,1 1,-1 0,1 0,-1 0,1 0,-1 0,1 0,0 0,-1 0,1 0,-1 0,1 0,-1 0,1 1,-1-1,1 0,-1 0,1 0,-1 1,0-1,1 0,-1 1,1-1,-1 0,0 1,1-1,-1 0,0 1,1-1,-1 1,0-1,1 1,-1-1,0 1,0-1,0 1,0-1,1 1,-1-1,0 1,0-1,0 1,0-1,-24 20,-40 19,-72 56,110-59,25-35,1 0,0 0,0 0,-1 0,1 0,0 0,0 0,0 0,0 0,0 0,0 0,0 0,0-1,1 1,-1 0,0 0,0 0,1 0,-1 0,1 0,-1 0,1-1,-1 1,1 0,-1 0,1-1,0 1,-1 0,1-1,0 1,0 0,-1-1,1 1,0-1,0 0,0 1,0-1,0 0,0 1,0-1,0 0,-1 0,2 0,11 1,0 0,0-1,0-1,1 0,-1-1,0 0,-1-1,1-1,0 0,-1 0,0-1,0-1,0 0,1-2,73-45,-85 52,-1 0,1 1,0-1,0 0,0 1,0-1,0 1,0 0,0-1,0 1,0 0,0-1,0 1,0 0,0 0,0 0,0 0,0 0,0 0,0 0,0 0,0 1,0-1,0 0,0 1,0-1,0 0,0 1,0 0,0-1,0 1,-1-1,1 1,0 0,0-1,-1 1,1 0,0 0,-1 0,1 0,-1 0,1-1,-1 1,1 0,-1 0,0 0,1 0,-1 0,0 0,0 1,0-1,0 0,0 0,0 0,1 4,1 0,-1 0,1 0,0 0,0 0,0-1,0 1,1-1,0 0,0 0,0 0,1 0,-1 0,1-1,0 1,0-1,0 0,0 0,1-1,-1 1,1-1,0 0,-1 0,1 0,0-1,0 0,0 0,0 0,0-1,1 1,-1-1,9-5,0-1,0-1,-1 0,0-1,0 0,0-1,-2 0,1-1,-1 0,0-1,-1-1,0 1,-1-1,-1-1,4-6,8-12,-1-1,-2-1,-1-1,-2-1,-1 0,-2 0,-1-1,-2-1,-1 0,-2 0,-2 0,-1 0,-2-2,-10-80,10 117,0 1,-1-1,1 0,0 0,-1 1,1-1,0 0,-1 1,0-1,0 0,1 1,-1-1,0 1,0-1,0 1,0-1,-1 1,1 0,0 0,-1 0,1-1,0 1,-1 0,1 1,-1-1,0 0,1 0,-1 1,0-1,1 1,-1-1,0 1,0 0,1 0,-1 0,0 0,0 0,1 0,-1 0,0 0,0 1,1-1,-1 1,0-1,1 1,-1 0,0 0,1-1,-1 1,1 0,-1 0,1 1,0-1,-1 1,-10 10,1 1,1 0,0 0,1 2,0-1,1 1,1 0,0 0,1 1,1 0,0 2,-5 8,1 1,1 0,2 0,1 1,1 0,1 0,2 0,1 0,1 0,4 23,-3-42,0 0,2 1,-1-1,1 0,0 0,1-1,0 1,0-1,1 0,0-1,1 1,-1-1,1 0,1-1,-1 0,1 0,0 0,1-1,-1-1,1 1,0-1,0-1,0 1,0-2,1 1,2-1,13 1,-1 0,1-2,0-1,0-2,-1 0,1-1,-1-1,1-2,-2 0,1-2,-1 0,0-2,0 0,-1-2,-1 0,2-3,-19 13,-4 1,0 1,1-1,-1 0,0 0,1 1,-1-1,1 0,-1 1,1-1,0 1,-1-1,1 1,0-1,-1 1,1-1,0 1,-1 0,1-1,0 1,0 0,-1-1,1 1,0 0,0 0,0 0,0 0,-1 0,1 0,0 0,0 0,0 0,-1 0,1 1,0-1,0 0,0 0,-1 1,1-1,0 0,-1 1,1-1,0 1,-1-1,1 1,0 0,-1-1,1 1,-1-1,1 1,-1 0,1-1,-1 1,0 0,1 0,-1-1,0 1,0 0,1 0,-1 0,0 0,-1 2,1 0,0-1,0 1,0 0,0 0,0-1,0 1,1 0,-1 0,1-1,0 1,0 0,0-1,0 1,0-1,1 1,-1-1,1 0,-1 1,1-1,0 0,0 0,0 0,0 0,0-1,1 1,-1-1,0 1,1-1,-1 0,1 0,1 1,6-1,0 1,1-2,-1 0,1 0,-1 0,0-2,1 1,-1-1,0-1,0 1,0-2,0 0,-1 0,1 0,-1-1,0-1,-1 0,1 0,-1 0,0-1,-1 0,3-3,-8 8,0-1,1 1,-1 0,0-1,0 1,-1-1,1 0,0 1,-1-1,0 0,1 0,-1 0,-1 0,1 0,0 0,-1-1,1 1,-1 0,0 0,0 0,0 0,0-1,-1 1,0 0,1 0,-1 0,0 0,0 0,-1 0,1 0,0 0,-1 1,0-1,0 0,0 1,0-1,0 1,0 0,-1 0,1 0,-1 0,1 0,-1 0,-2 0,-5-2,1 0,-1 1,0 1,0-1,0 2,-1-1,1 2,0-1,-1 1,1 1,0 0,0 0,-1 1,1 0,0 1,1 0,-1 1,0 0,1 0,0 1,0 0,0 1,1 0,0 0,-3 3,8-7,1 0,-1 0,1 1,-1-1,1 0,0 1,0 0,0-1,1 1,-1 0,0 0,1 0,0 0,0 0,0 0,0 0,0 1,1-1,-1 0,1 0,0 1,0-1,0 0,0 1,1-1,-1 0,1 0,0 0,0 1,0-1,0 0,1 0,-1 0,1-1,0 1,0 0,0-1,0 1,0-1,1 1,0 0,12 4,0-1,0 0,1-1,0 0,0-1,0-1,0-1,1 0,-1-1,1-1,-1 0,1-2,-1 1,6-3,19-1,-1-1,1-2,-1-2,-1-1,0-2,-1-2,0-2,-1-1,3-4,-32 18,-1 0,-1 0,1 0,-1-1,1 1,-1-2,-1 1,1-1,-1 1,0-2,0 1,-1 0,1-1,-2 0,1 0,-1 0,0-1,0 1,-1-1,2-7,-4 13,-1-1,1 1,-1-1,1 1,-1-1,0 1,0-1,0 1,0 0,0 0,-1-1,1 1,-1 0,1 0,-1 0,0 1,0-1,0 0,0 1,0-1,0 1,0-1,0 1,-1 0,1 0,0 0,-1 0,1 1,-1-1,1 1,-1-1,1 1,-1 0,0 0,-4 0,-1-1,1 1,-1 1,1 0,-1 0,1 0,0 1,-1 0,1 1,0-1,-1 2,-1 1,-1 0,1 1,1 1,-1-1,1 1,0 1,0 0,1 0,0 0,1 1,0 0,0 0,1 0,0 1,-2 5,7-14,-1 1,1-1,0 0,-1 1,1-1,0 1,0-1,0 1,0-1,0 1,0-1,0 1,1-1,-1 1,0-1,1 1,-1-1,1 0,0 1,-1-1,1 0,0 0,0 1,0-1,0 0,0 0,0 0,0 0,0 0,0 0,1 0,-1-1,0 1,1 0,-1-1,0 1,1-1,-1 1,1-1,-1 1,1-1,0 0,65 1,7-20,34-3,-104 23,0 0,-1 0,1 1,-1 0,1 0,-1 0,1 0,-1 0,0 1,0-1,0 1,-1 0,1 0,-1 0,1 0,-1 0,0 1,0-1,0 0,-1 1,1 0,-1-1,0 1,0 0,0 0,-1 0,1 0,-1 0,0 3,19 96,-4 1,-5 1,-4 33,-5-117,-1 0,-1 0,-1 0,-1-1,-1 1,-4 15,5-29,1 0,-1-1,0 1,0 0,-1-1,0 0,0 0,0 0,-1 0,0-1,0 0,-1 0,1 0,-1-1,0 0,0 0,0 0,-1-1,0 1,-6 1,7-3,-1 1,0-1,0-1,0 1,0-1,0-1,0 1,0-1,0 0,0-1,-1 0,1 0,0 0,0-1,1 0,-1 0,0-1,1 0,-1 0,1-1,0 1,0-1,0 0,1-1,-1 0,1 0,0 0,1 0,-1-1,1 0,0 0,1 0,-3-4,2 0,0 0,1 0,0 0,1 0,0-1,0 1,1-1,1 1,0-1,0 1,1-1,0 1,1-1,0 1,1 0,0 0,0 0,1 0,1-1,3-5,1 0,1 0,0 2,1-1,0 1,1 1,1 0,0 0,1 1,14-9,36-18,2 3,1 3,2 2,21-3,-16 4,51-20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34.5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118 652,'-7'25,"-2"24,0 20,2 13,2 12,2 6,2 1,0 0,1-6,-2-11,-1-18</inkml:trace>
  <inkml:trace contextRef="#ctx0" brushRef="#br0" timeOffset="271.274">11 852,'-3'-22,"0"3,1 1,0-1,2 0,0 0,1 0,2-8,-3 24,1 1,0-1,0 0,0 0,1 1,-1-1,1 1,-1-1,1 1,0 0,0-1,0 1,0 0,0 0,1 1,-1-1,0 0,1 1,-1-1,1 1,0 0,0 0,-1 0,1 0,0 0,0 1,0-1,0 1,83 4,-75-2,0 0,-1 1,1 0,-1 0,0 1,0 1,-1 0,1 0,-1 1,0 0,-1 0,1 1,-1 0,0 1,-1 0,0 0,0 0,-1 1,5 9,-10-15,0 1,0 0,-1-1,0 1,1 0,-1-1,-1 1,1 0,0-1,-1 1,0 0,0-1,0 1,0-1,-1 0,1 1,-1-1,0 0,0 0,0 0,0 0,-1 0,1 0,-1-1,0 1,1-1,-2 1,-87 51,1-24,56-23</inkml:trace>
  <inkml:trace contextRef="#ctx0" brushRef="#br0" timeOffset="1094.993">506 732,'-1'-2,"0"1,-1-1,1 1,0 0,-1 0,1-1,-1 1,1 0,-1 0,0 1,1-1,-1 0,0 1,0-1,0 0,1 1,-1 0,0 0,0-1,0 1,0 0,0 0,1 1,-1-1,0 0,0 1,0-1,0 1,1-1,-1 1,0 0,1 0,-1 0,0 0,1 0,-1 0,-50 47,47-41,0 1,0-1,0 1,1 0,0 0,1 0,-1 1,2-1,-1 1,1 0,1-1,-1 1,1 7,1-14,1 0,-1 1,1-1,-1 0,1 1,0-1,0 0,0 0,0 0,0 1,0-1,1 0,-1-1,1 1,-1 0,1 0,0-1,0 1,0-1,0 1,0-1,0 0,0 0,0 0,0 0,1 0,-1 0,0-1,1 1,-1-1,0 0,1 1,-1-1,1 0,-1 0,1-1,88-14,-81 12,0 0,-1-1,0-1,0 1,0-1,0-1,-1 0,0 0,0-1,0 1,-1-2,0 1,0-1,-1 0,0 0,-1-1,0 0,0 0,-1 0,0-1,2-6,-14 38,6-18,0 0,1 0,0 1,0-1,0 0,1 1,-1-1,1 0,0 1,0-1,0 1,1-1,0 0,-1 1,2-1,-1 0,0 0,1 0,0 0,0 0,0 0,0 0,1 0,-1-1,1 1,0-1,0 0,1 0,-1 0,0 0,1-1,0 1,-1-1,5 2,-5-4,1 0,-1 0,0 0,0 0,0 0,1-1,-1 1,0-1,0 0,0 0,0 0,0 0,0-1,0 1,-1-1,1 0,0 1,-1-1,1-1,-1 1,0 0,0 0,1-1,-2 1,3-3,37-75,-8-48,-28 102,1-1,1 0,1 1,1 1,3-3,-12 26,1 0,0 0,0 0,0 0,1 0,-1 0,0 0,1 0,-1 0,1 1,0-1,0 1,-1-1,1 1,0 0,0 0,0-1,0 1,1 1,-1-1,0 0,0 0,0 1,1-1,-1 1,0 0,1 0,-1 0,0 0,1 0,-1 0,0 1,0-1,1 1,-1 0,0-1,0 1,0 0,0 0,0 0,0 1,0-1,1 1,18 13,-1 0,0 1,-2 1,0 1,0 1,-2 0,10 17,-21-31,-2 0,1 0,0 0,-1 1,0 0,-1 0,1 0,-1 0,0 0,0 0,-1 1,0-1,0 0,-1 1,1-1,-1 1,-1-1,1 1,-1-1,0 0,-1 1,0-1,0 0,0 0,0 0,-1 0,-2 3,-46 53,50-62,1 0,-1 1,1-1,-1 0,1 1,-1-1,1 1,0-1,-1 1,1-1,0 1,-1-1,1 1,0-1,0 1,-1-1,1 1,0 0,0-1,0 1,0-1,0 1,0 0,0-1,0 1,0-1,0 1,0 0,0-1,0 1,1-1,-1 1,0 0,0-1,1 1,-1-1,0 1,1-1,-1 1,0-1,1 0,-1 1,1-1,-1 1,1-1,-1 0,1 1,-1-1,1 0,0 1,33 4,-33-5,279-3,-258 3</inkml:trace>
  <inkml:trace contextRef="#ctx0" brushRef="#br0" timeOffset="2099.454">1602 732,'-7'0,"0"0,0 1,0 0,0 0,0 1,0 0,1 0,-1 0,1 1,-1 0,1 0,0 1,0 0,1 0,-1 0,1 1,0-1,0 1,0 1,1-1,-1 1,1-1,1 1,-1 0,1 1,0-1,1 1,-1-1,1 1,0 0,1 0,0-1,0 1,0 7,1-12,1 0,-1 0,0-1,1 1,-1 0,1 0,-1 0,1-1,0 1,0 0,-1-1,1 1,1-1,-1 1,0-1,0 0,0 1,1-1,-1 0,1 0,-1 0,1 0,-1 0,1 0,0 0,-1-1,1 1,0 0,0-1,-1 0,1 1,0-1,0 0,0 0,0 0,-1 0,1 0,2-1,65-25,-63 21,0 1,0-1,0-1,-1 1,0-1,0 0,0 0,-1 0,0-1,0 1,-1-1,0 0,0 0,0 0,-1-1,0-2,-15 37,11-21,-1 0,1 1,0 0,1-1,-1 1,1 0,1 0,-1 0,1 0,1 0,-1 0,1 0,0-1,1 5,1-9,0 0,0 1,1-1,-1 0,0 0,1-1,-1 1,1-1,-1 0,1 0,0 0,-1 0,1 0,0-1,0 0,0 0,-1 0,1 0,0-1,0 1,0-1,-1 0,1 0,0 0,2-2,3 0,0 0,-1 0,0-1,0 0,0 0,0-1,-1 0,1 0,-1-1,-1 0,1 0,-1-1,0 0,0 0,-1 0,0-1,0 1,-1-1,0-1,0-1,-17 26,9-10,1 1,0 0,0 0,0 0,1 0,0 0,0 1,1-1,0 1,0-1,1 1,0-1,0 1,1-6,-1 0,1 0,0 0,0 0,0-1,-1 1,2 0,-1-1,0 1,0 0,0-1,1 0,-1 1,1-1,-1 0,1 0,0 1,-1-1,1-1,0 1,0 0,-1 0,1-1,0 1,0-1,0 1,0-1,0 0,0 0,0 0,0 0,62-10,-59 8,0 0,0-1,0 1,-1-1,1 0,-1-1,0 1,0-1,0 1,0-1,-1 0,1-1,-1 1,0-1,0 1,-1-1,1 0,-1 0,0-1,9 94,-9-85,1 0,-1 0,1 0,0-1,0 1,0 0,0-1,0 0,1 0,-1 0,0 0,1-1,0 1,-1-1,1 0,0 0,0 0,-1-1,1 1,0-1,0 0,0 0,0 0,0 0,0-1,-1 0,1 0,0 0,0 0,-1 0,1-1,-1 0,1 1,-1-1,0-1,1 1,-1 0,-1-1,1 1,0-1,2-3,7-9,1-1,-2 0,0-1,-1 0,-1-1,0 0,-2 0,0-1,-1 0,-1 0,0-1,-2 1,1-13,12-103,-5-1,-7-1,-6-12,2 122,-12-101,12 128,0 1,0 0,0-1,-1 1,1 0,0-1,0 1,-1-1,1 1,0 0,-1-1,1 1,-1-1,1 1,-1-1,1 1,-1-1,1 0,-1 1,1-1,-1 0,0 1,1-1,-1 0,1 0,-1 1,0-1,1 0,-1 0,0 0,1 0,-1 0,0 0,1 0,-1 0,0 0,1 0,-1 0,0-1,1 1,-1 0,0 0,1-1,-1 1,1 0,-1-1,1 1,-1 0,0-1,1 1,0-1,-1 1,1-1,-1 1,1-1,0 0,-1 1,1-1,0 1,-1-1,-8 31,1 1,1 0,2 1,1-1,1 1,2 0,2 3,0 44,3 0,4 0,3 0,4-1,3-1,4-1,11 21,-21-66,-2-9</inkml:trace>
  <inkml:trace contextRef="#ctx0" brushRef="#br0" timeOffset="2270.042">2069 384,'21'-4,"24"0,21 6,13 6,-7 3</inkml:trace>
  <inkml:trace contextRef="#ctx0" brushRef="#br0" timeOffset="3048.825">2417 959,'15'-25,"-1"-1,-1 0,-1-1,-2-1,0 0,-2 0,-1 0,-2-1,-1 0,1-24,-5 49,0 1,0 0,0-1,0 1,-1 0,1 0,-1 0,0-1,0 1,0 0,0 0,-1 0,1 0,-1 0,0 1,0-1,0 0,5 18,3-9,2 0,-1-1,1 0,0 0,0 0,0-1,1 0,-1-1,1 0,0 0,0 0,-1 1,1 0,-1 1,0 0,-1 0,1 0,6 7,-10-5,-1 0,1 0,-1 0,-1 1,0-1,0 1,0 0,-1 0,0-1,0 1,-1 0,0 0,0 0,-1 0,0 0,-1-1,0 1,0 0,0-1,-1 1,0 0,-5 23,7-26,0-3,0 0,0 1,0-1,0 0,1 0,-1 0,1 0,-1 1,1-1,0 0,0 1,0-1,0 0,0 0,1 1,-1-1,1 0,-1 0,1 0,0 1,0-1,0 0,0 0,0 0,0 0,1-1,-1 1,1 0,-1 0,1-1,-1 1,1-1,0 0,2 2,0-2,1 0,0-1,0 1,0-1,0 0,0 0,0 0,0-1,0 0,0 0,0 0,-1 0,1-1,0 0,-1 0,1 0,-1 0,0-1,0 0,0 0,3-3,2-1,-1-1,0 0,0-1,-1 0,0 0,-1-1,0 0,0 0,-1 0,1-3,-1-1,-1 1,0-1,0 0,-2 0,0 0,0 0,-1-6,-12 49,10-21,-1-1,0 1,1 0,0-1,0 1,1 0,0 0,0-1,1 1,0 0,0 0,1-1,0 1,1-1,-1 1,4 4,-3-9,1-1,-1 0,1 0,0 0,0 0,0-1,0 1,0-1,0 0,0 0,0-1,0 1,1-1,-1 0,0 0,0 0,1-1,-1 1,0-1,0 0,0-1,0 1,0 0,0-1,0 0,-1 0,1 0,0-1,1-1,0-1,-1 1,0-1,0 0,-1 0,1-1,-1 1,-1-1,1 1,-1-1,0 0,0 0,0 0,-1 0,0 0,0 0,-1-1,1 1,-2 0,1 0,-1-4,0 4,1 16,1 20,2-21,0 0,0-1,1 1,0 0,1-1,0 0,0 0,1 0,-1-1,2 0,-1 0,1-1,0 1,1-1,-1-1,1 0,8 5,29 16</inkml:trace>
  <inkml:trace contextRef="#ctx0" brushRef="#br0" timeOffset="13212.864">412 1828,'-5'-4,"0"0,0 0,-1 1,0 0,1 0,-1 0,0 1,-1 0,1 0,0 0,-1 1,1 0,0 0,-1 1,1-1,-1 1,1 1,-1-1,1 1,-1 1,1-1,0 1,-1 0,1 0,0 1,0 0,1 0,-6 3,7-3,1 0,0 0,-1 0,1 0,0 0,1 1,-1-1,1 1,-1 0,1 0,0 0,1 0,-1 0,1 0,-1 0,1 0,1 1,-1-1,0 0,1 1,0-1,0 1,0-1,1 0,0 1,-1-1,2 0,-1 1,0-1,1 0,0 0,0 0,0 0,0-1,0 1,1 0,0-1,0 0,0 1,0-1,0-1,1 1,-1 0,1-1,12 7,1 0,0-2,1 0,-1-1,1 0,0-2,0 0,1-1,-1-1,1-1,0 0,-1-2,16-1,-12 1,1 0,-1-2,1 0,-1-2,0 0,-1-1,1-2,-1 0,-1-1,1-1,-2-1,14-9,-30 17,1 1,-1-1,0 0,0 0,0 0,-1 0,1-1,-1 1,0-1,0 1,0-1,0 0,-1 0,1 0,-1 0,0 0,0 0,-1 0,1 0,-1 0,0-1,0 1,0 0,-1 0,1 0,-1 0,0 0,0 0,-1 0,1 0,-2-3,2 5,-1 1,1 0,-1 0,1-1,0 1,-1 0,0 0,1 0,-1 1,0-1,1 0,-1 1,0-1,0 1,0-1,1 1,-1 0,0 0,0 0,0 0,0 0,0 0,1 0,-1 1,0-1,0 1,0-1,1 1,-1 0,0-1,1 1,-1 0,0 0,0 1,-52 39,48-37,1 0,0 1,0-1,1 1,-1 0,1 1,0-1,1 1,-1 0,1-1,0 2,0-1,1 0,0 0,0 1,0 1,2-6,1 0,-1 0,1 0,-1-1,1 1,0 0,0 0,0 0,0-1,0 1,0-1,0 1,1 0,-1-1,0 0,1 1,-1-1,1 0,0 0,-1 0,1 0,0 0,0 0,-1 0,1-1,0 1,0-1,0 1,0-1,0 0,0 0,64 1,-38-7,-1-1,0-1,0-2,0 0,22-14,-48 23,0 1,-1 0,1-1,0 1,0 0,0 0,0 0,-1 0,1 0,0 0,0 0,0 0,0 0,0 0,-1 0,1 0,0 0,0 1,0-1,0 0,-1 1,1-1,0 1,-1-1,1 1,0-1,0 1,-1-1,1 1,-1 0,1-1,-1 1,1 0,-1-1,1 1,-1 0,0 0,1-1,-1 1,0 0,1 0,-1 0,0 0,0 0,0-1,0 1,0 0,0 0,0 0,0 0,0 0,-1-1,1 1,0 0,0 0,-1 0,1-1,-1 1,1 0,-1 0,0 0,4 27,0-25,0-1,0 0,1 0,-1 0,0 0,1-1,0 1,-1-1,1 0,0 0,-1 0,1-1,0 1,0-1,0 0,0 0,-1 0,1 0,0-1,0 0,0 1,-1-1,1-1,3 0,5-2,1 0,-1-1,0 0,0-1,0 0,-1-1,0 0,0-1,-1 0,0-1,0 0,-1-1,0 1,-1-2,0 1,-1-1,0-1,0 1,-1-1,-1 0,0 0,-1-1,0 0,0-2,7-38,-2 1,-3-2,-1 1,-3-1,-3 1,-2-8,0 40,-6 33,-20 230,14 91,15-316,0 1,2 0,0-1,1 1,0-1,2 0,3 8,3-1</inkml:trace>
  <inkml:trace contextRef="#ctx0" brushRef="#br0" timeOffset="14240.164">1107 1641,'51'28,"2"-3,0-2,1-2,1-3,35 6,-24-5,-3 8,-63-25,1 0,-1-1,0 1,0 0,0 0,0-1,0 1,0 0,0 0,-1-1,1 1,0 0,-1 0,0-1,1 1,-1-1,0 1,0 0,0-1,0 0,0 1,0-1,-1 0,1 1,0-1,-1 0,1 0,0 0,-1 0,0 0,1 0,-1-1,0 1,-2 2,-39 31,26-22,1 1,0 0,1 1,0 1,-9 12,23-26,0 0,0 0,0 0,0 0,0 0,0 0,0 0,0 0,0 0,1 0,-1 1,0-1,1 0,-1 0,1 1,0-1,-1 0,1 1,0-1,0 0,0 1,0-1,0 1,0-1,0 0,0 1,0-1,1 0,-1 1,1-1,-1 0,1 1,-1-1,1 0,0 0,-1 0,1 1,0-1,0 0,0 0,0 0,0 0,0-1,0 1,0 0,1 0,-1-1,0 1,0-1,1 1,-1-1,0 1,1-1,6 2,0 0,0-1,-1 0,1 0,0 0,0-1,0-1,0 0,0 0,0 0,0-1,0 0,-1 0,1-1,-1 0,1 0,-1-1,0 0,-1 0,1-1,-1 0,0 0,0 0,0-1,-1 0,1 0,-2-19,-4 25,0-1,0 1,0 0,0-1,0 1,-1 0,1-1,0 1,0 0,0-1,0 1,0 0,-1 0,1-1,0 1,0 0,0 0,-1-1,1 1,0 0,0 0,-1-1,1 1,0 0,-1 0,1 0,0 0,0 0,-1 0,1-1,0 1,-1 0,1 0,0 0,-1 0,1 0,0 0,-1 0,1 0,0 0,-1 0,1 1,0-1,-1 0,1 0,0 0,0 0,-1 0,1 1,0-1,-1 0,1 0,0 0,0 1,0-1,-1 0,1 0,0 1,0-1,0 0,-1 1,1-1,0 0,0 0,0 1,0-1,0 1,-2 1,0 0,0 0,0 0,0 1,1-1,-1 1,1 0,0-1,0 1,0 0,0-1,0 1,1 0,-1 0,1 0,-1 0,1 0,0 0,1 0,-1 0,0-1,1 1,-1 0,1 0,0 0,0 0,0-1,0 1,1 0,-1-1,1 1,0-1,-1 0,1 0,0 1,0-1,1 0,-1 0,0-1,1 1,-1 0,1-1,-1 0,2 1,7-1,-1-1,1-1,-1 0,1 0,-1-1,0 0,1-1,-1 0,0 0,-1-1,1-1,-1 1,0-2,0 1,0-1,-1 0,0-1,0 0,0-1,8-7,0-2,-1 1,0-2,-2 0,0-1,-1 0,-1-1,0 0,-2-1,-1 0,2-8,5-21,-2 0,-2-2,-3 0,0-18,-6 53,0 9,-1 0,0 0,0 0,-1 0,0 0,0 0,-1 1,0-1,0 0,-1 0,0 0,0 1,-1-1,0 1,0-1,0 6,0 1,0-1,0 1,0 0,0 0,-1 0,1 0,0 0,0 1,-1 0,1 0,0-1,0 2,-1-1,1 0,0 1,0-1,-1 1,1 0,0 0,0 1,0-1,0 0,0 1,1 0,-1 0,0 0,1 0,-1 0,1 0,0 1,-1-1,1 1,-16 13,1 0,0 1,1 1,1 0,1 1,0 0,2 2,0-1,1 1,2 1,0 0,1 0,1 1,1 0,1 0,1 1,1-1,1 23,3-33,0 0,1 0,0 0,1 0,1 0,0-1,0 1,2-1,-1 0,1-1,1 1,0-1,1-1,0 1,1-1,0-1,0 1,1-2,0 1,1-1,-1-1,2 0,-1 0,1-2,0 1,0-1,0-1,1 0,0-1,0 0,0-1,0 0,0-1,0-1,0 0,0-1,1 0,-1-1,-1 0,6-3,-17 5,-1-1,1 1,-1-1,1 1,-1-1,1 1,0-1,-1 1,1-1,0 1,-1 0,1-1,0 1,0 0,-1 0,1 0,0-1,0 1,-1 0,1 0,0 0,0 0,-1 0,1 0,0 1,0-1,-1 0,1 0,0 0,0 1,-1-1,1 0,0 1,-1-1,1 1,0-1,-1 1,1-1,-1 1,1-1,-1 1,1 0,-1-1,1 1,-1 0,0-1,1 1,-1 0,0-1,1 1,-1 0,0 0,0-1,0 1,0 0,0 0,0-1,0 1,0 0,0 0,0 0,0 0,0 1,0 0,0 1,0-1,1 0,-1 1,1-1,0 0,0 0,0 1,0-1,0 0,0 0,0 0,1 0,-1 0,1-1,-1 1,1 0,0-1,0 1,0-1,0 1,0-1,0 0,0 0,0 0,0 0,0 0,1 0,1 0,76 12,-77-13,8 1,91-2,-99 1,-1 0,1-1,0 1,-1-1,1 0,0 0,-1 0,1 0,-1 0,1-1,-1 1,0-1,0 0,1 1,-1-1,0 0,-1 0,1 0,0-1,-1 1,1 0,-1-1,1 1,-1-1,0 1,0-1,0 0,-1 1,1-1,-1 0,1 1,-1-1,0-2,-1-3,0 1,-1-1,0 0,-1 1,1 0,-1-1,-1 1,1 0,-1 1,0-1,-1 1,0 0,0 0,0 0,-1 0,1 1,-1 0,-1 0,1 1,-1 0,1 0,-1 0,0 1,-1 0,-2-1,7 3,-1 0,0 0,0 0,0 0,0 1,0-1,0 1,0 0,0 0,0 1,0-1,0 1,0 0,1 0,-1 0,0 0,0 1,1-1,-1 1,1 0,-1 0,1 1,0-1,0 1,0-1,0 1,0 0,1 0,-1 0,1 1,0-1,0 1,0-1,0 1,1-1,-1 1,1 0,0 0,0 0,0 0,1 0,0 0,-1 0,1 0,1 0,-1 0,0 0,1 0,0-1,0 1,0 0,3 3,0-1,0 1,0-1,1 0,0 0,0 0,1-1,-1 0,1 0,0 0,7 3,32 20</inkml:trace>
  <inkml:trace contextRef="#ctx0" brushRef="#br0" timeOffset="14750.073">2792 2069,'-4'-8,"1"0,-2 0,1 0,-1 1,0 0,-1 0,1 0,-1 1,-1-1,1 1,-1 1,0 0,-1 0,1 0,-1 1,0 0,-1 0,7 3,0 1,0 0,0 0,0 1,0-1,0 0,-1 1,1-1,0 1,0 0,1-1,-1 1,0 0,0 0,0 0,0 1,1-1,-1 0,1 1,-1-1,1 1,-1-1,1 1,0 0,0 0,0-1,0 1,-1 2,-20 56,21-56,0-1,0 0,0 0,0 0,1 0,-1 1,1-1,0 0,0 1,0-1,0 0,1 0,-1 1,1-1,0 0,0 0,0 0,0 0,0 0,1 0,0 0,-1 0,1 0,0-1,0 1,1-1,-1 1,0-1,1 0,-1 0,1 0,0 0,0-1,1 2,6-1,0-1,0 0,0 0,0-1,0 0,-1-1,1 0,0 0,0-1,0-1,0 0,-8 3,0 1,-1-1,1 0,-1 1,1-1,-1 1,1 0,-1-1,1 1,-1 0,1 0,-1 0,0 0,0 0,1 0,-1 1,0-1,0 0,0 1,-1-1,1 0,0 1,0-1,-1 1,1-1,-1 1,1-1,-1 1,1 0,-1-1,0 1,0 0,0-1,0 1,0 0,0-1,-1 1,1-1,-1 1,1 0,-1-1,1 1,-1-1,0 1,0-1,1 3,-26 331,15-57,11-268,-1 1,-1-1,0 0,-1 1,0-1,0 0,-1 0,-3 5,5-12,0 0,0 1,-1-1,1 0,-1 0,0 0,0-1,0 1,0-1,0 1,0-1,-1 0,1 0,-1-1,1 1,-1-1,0 1,1-1,-1-1,0 1,0 0,0-1,0 0,-1 0,-5 0,-1-1,1 0,0-1,0-1,0 1,0-1,0-1,1 0,-1 0,1-1,0 0,1-1,-1 0,1 0,0-1,1 0,-1 0,1-1,1 0,-1 0,2-1,-3-3,3 4,0 0,1 1,1-1,-1-1,1 1,0 0,1-1,0 0,0 1,1-1,0 0,1 0,0 0,0 0,1 0,0 1,1-1,0 0,0 1,0-1,1 1,1 0,-1-1,2 2,-1-1,2-2,9-6,0 0,1 1,1 0,0 1,1 1,1 1,0 1,0 0,1 2,1 0,-1 1,3 0,293-111,-151 58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57.4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59 124,'-58'30,"58"-30,0 0,1 0,-1 0,0 0,1 0,-1 0,1 0,-1 0,0 0,1 0,-1 1,0-1,1 0,-1 0,0 0,1 0,-1 1,0-1,0 0,1 0,-1 1,0-1,0 0,1 1,-1-1,0 0,0 1,0-1,0 0,1 1,-1-1,0 0,0 1,0-1,0 1,0-1,0 0,0 1,0-1,0 0,0 1,0-1,0 0,0 1,-1-1,1 1,0-1,0 0,0 1,0-1,-1 0,1 0,0 1,0-1,-1 0,1 1,0-1,0 0,-1 0,1 1,0-1,-1 0,100-8,208-44,204-27,-207 56,254 16,-468 11,-90-4,0 1,0-1,0 0,0 1,0-1,-1 0,1 0,0 1,0-1,0 0,0 1,0-1,0 0,0 1,0-1,1 0,-1 1,0-1,0 0,0 1,0-1,0 0,0 1,1-1,-1 0,0 0,0 1,0-1,1 0,-1 0,0 1,0-1,1 0,-1 0,0 0,0 0,1 1,-1-1,0 0,1 0,-1 0,0 0,1 0,-1 0,0 0,1 0,-1 0,0 0,1 0,-1 0,0 0,1 0,-1 0,0 0,1 0,-1 0,0 0,1-1,-26 10,8-6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57.76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 0,'-14'16,"-4"9,1 4,5-2,10-2,7-7,7-5,6-7,3-8,0-5,-2-6,-3-4,-6 0,-3 0,-4 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58.0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1,'10'5,"4"1,0-3,-1-3,-5-5,-2 1,0 1,5 2,1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02.9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176 76,'-18'-16,"-10"-5,-4 1,3 6,3 10,6 12,6 13,7 10,5 10,4-2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16.3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107 575,'4'18,"5"13,2 10,2 5,-2 2,-2-4,-2-3,-4-8,-1-8</inkml:trace>
  <inkml:trace contextRef="#ctx0" brushRef="#br0" timeOffset="835.281">0 414,'14'-7,"-1"0,1 1,0 1,0 0,1 1,-1 1,1 0,0 1,0 0,0 1,0 1,0 0,0 1,-1 1,1 0,0 1,-1 1,1 0,-1 1,0 1,0 0,-1 0,0 2,0-1,0 2,-1 0,-1 0,0 1,0 1,0-1,0 3,0 3,0-1,-1 1,0 0,-2 1,0 0,-1 1,0 0,-2 0,0 0,-1 0,-1 1,0 0,-1 10,-2-19,0-8,-1 0,1 0,-1 0,1 0,0 0,0 0,0 0,0 0,0 1,1-1,-1 0,0 0,1 0,0 0,-1 0,1 0,0 0,0 0,0-1,1 1,-1 0,0 0,0-1,1 1,-1-1,1 1,0-1,-1 0,1 0,0 0,0 0,0 0,1 1,4-4,-1 0,1-1,-1 0,0 0,0 0,0-1,0 1,-1-1,1-1,-1 1,0-1,1-2,-4 5,105-126,-107 126,0 1,1 0,-1 0,1 0,0 0,-1 1,1-1,0 0,-1 0,1 0,0 0,0 1,0-1,0 0,0 1,-1-1,1 1,0-1,1 1,-1-1,0 1,0 0,0-1,0 1,0 0,0 0,0 0,0 0,0 0,1 0,-1 0,0 0,0 1,0-1,0 0,0 1,0-1,0 0,0 1,0-1,0 1,0 0,0-1,0 1,0 0,-1 0,1-1,0 1,0 0,-1 0,1 0,-1 0,1 0,-1 0,94 149,-87-142,0 0,0 0,0 0,1-1,1 0,-1 0,1-1,0 0,0-1,1 0,0-1,-1 0,2 0,-1-1,0 0,1-1,-1 0,1 0,0-1,-1-1,1 0,0 0,0-1,-1-1,1 0,-1 0,1-1,8-4,-7 2,0-1,-1-1,0 0,-1-1,1 0,-1-1,-1 0,0 0,0-1,-1 0,0-1,-1 0,0 0,-1 0,0-1,-1 0,0 0,0 0,0-9,2-8,-1-1,-1 0,-2 0,-1 0,-1 0,-2 0,-1 0,-2-2,-9-47,-4 0,-3 1,-21-50,29 95,12 33,0 1,-1-1,1 0,0 0,0 1,0-1,-1 0,1 1,0-1,0 0,-1 0,1 0,0 1,0-1,-1 0,1 0,0 0,-1 0,1 0,0 1,-1-1,1 0,0 0,-1 0,1 0,0 0,-1 0,1 0,-1 0,1 0,0 0,-1 0,1-1,0 1,-1 0,1 0,0 0,0 0,-1 0,1-1,0 1,-3 61,2 1,4-1,2 6,-2-35,8 115,27 123,-34-248,1 0,1 0,1 0,1-1,4 7,-10-23,1 0,-1-1,1 1,0-1,0 0,0 0,0 0,1 0,0 0,-1-1,1 0,1 0,-1 0,0 0,1 0,0-1,-1 0,1 0,0 0,0-1,0 0,0 1,0-2,1 1,-1-1,0 0,8-2,-1-1,0 0,1-1,-2-1,1 0,0 0,-1-1,0-1,-1 1,1-2,-1 0,-1 0,1-1,-2 0,1 0,-1-1,0 0,-1-1,0 1,-1-1,0-1,-1 1,0-1,0-5,-1 8,-1 0,0 0,0 0,-1 0,0 0,-1-1,0 1,0-1,-1 1,0 0,-1-1,0 1,-1-1,0 1,0 0,-1 0,0 0,0 0,-3-3,5 12,1 0,-1-1,0 1,0-1,1 1,-1 0,0 0,0 0,0-1,1 1,-1 0,0 0,0 0,0 0,0 0,1 0,-1 1,0-1,0 0,0 0,1 0,-1 1,0-1,0 1,1-1,-1 0,0 1,1-1,-1 1,0-1,1 1,-1 0,1-1,-1 1,1 0,-1-1,1 1,-1 0,1 0,0-1,0 1,-1 0,1 0,0-1,0 1,0 0,0 0,0 0,0 0,0-1,0 1,0 0,0 0,0 0,0 0,1-1,-1 1,0 0,1 0,-4 15,1 1,0-1,1 1,2-1,-1 1,2 0,0-1,1 0,1 1,1 0,-3-9,1 0,0-1,0 1,1-1,0 0,0 0,0 0,1-1,0 1,1-1,0 0,-1-1,2 0,-1 0,1 0,-1 0,1-1,1 0,-1-1,0 0,5 2,27 3,-5-6</inkml:trace>
  <inkml:trace contextRef="#ctx0" brushRef="#br0" timeOffset="1091.596">1149 281,'23'7,"23"1,25 1,18 0,12 4,0 6,-16 0</inkml:trace>
  <inkml:trace contextRef="#ctx0" brushRef="#br0" timeOffset="1435.668">1898 869,'14'-22,"-1"0,-2 0,0-1,-1-1,-2 0,0 0,-2-1,0 1,-2-1,-1-1,0-17,-2 38,-2 4,1 0,0 0,-1-1,1 1,0 0,0 0,0 0,0 0,0 0,0 0,0 0,0-1,0 1,1 0,-1 0,0 0,1 0,-1 0,1 0,-1 0,1 0,0 0,-1 0,1 1,0-1,-1 0,1 0,0 0,0 1,0-1,0 1,0-1,0 0,0 1,0 0,0-1,0 1,0-1,0 1,0 0,0 0,0 0,1 0,102 52,-76-40,-20-10,0 0,0 1,-1 0,1 0,-1 1,1 0,-1 0,0 1,-1 0,1 0,-1 0,0 1,-1 0,1 0,-1 1,0-1,0 1,-1 0,0 0,0 3,8 57,9 26,-19-90,0 1,0-1,0 0,0 0,1 0,-1 0,1 0,0 0,0 0,0-1,0 0,0 1,1-1,-1 0,1-1,-1 1,1-1,0 1,-1-1,1 0,0 0,4 0,3 0,1-1,-1 0,0-1,1 0,-1-1,1 0,-1 0,0-1,9-5,20-6</inkml:trace>
  <inkml:trace contextRef="#ctx0" brushRef="#br0" timeOffset="2127.347">2660 494,'9'-1,"0"1,0 0,0 0,0 1,-1 0,1 0,0 1,-1 0,1 1,-1 0,0 0,1 1,-2 0,1 0,0 1,-1 0,0 0,0 1,0 0,-1 0,0 0,0 1,1 3,5 5,-2 2,0-1,-1 1,-1 0,0 1,-1 0,-1 0,-1 0,-1 1,1 8,4 51,-4 1,-6 73,3 38,-3-183,1 0,0 0,0 0,1 1,0-1,0 0,0 0,1 0,0 0,1-1,0 1,0 0,0-1,1 0,-1 0,2 0,-1 0,1 0,-1-1,1 0,1 0,-1-1,1 1,0-1,2 1,-1-2,1 0,0-1,0 0,0 0,0-1,0 0,0 0,0-1,0 0,0 0,0-1,0 0,0 0,0-1,0 0,0-1,0 0,-1 0,1 0,-1-1,0 0,0-1,-1 1,1-1,-1-1,0 1,0-1,-1 0,0 0,0-1,0 1,-1-1,0 0,0-1,2-6,-2-4,-2-1,0 1,-1-1,-1 0,0 1,-2-1,0 1,-1-1,-1 1,0 0,-2 0,0 1,-1-1,0 1,-2 1,0-1,-1 1,0 1,-1 0,-6-5,3 2,0 1,-1 1,0 0,-1 1,-1 1,-1 0,0 1,0 1,-2 1,1 1,-1 1,-1 0,1 1,-1 2,-1 0,1 1,-1 1,0 1,-22 0,19 3,22 3,17-1,174-16,-96 3,137 3,-223 8,0 1,-1-1,1 1,0 0,-1 1,1-1,-1 1,0 0,0 1,1-1,-1 1,-1 0,1 0,0 0,-1 1,0 0,0 0,0 0,0 0,0 1,-1-1,0 1,0 0,0 0,-1 0,1 0,-1 1,0 1,38 142,-39-148,-1 1,1-1,0 0,0 1,0-1,0 0,0 1,0-1,0 0,0 0,0 0,1 0,-1 0,0 0,1-1,-1 1,1 0,-1-1,1 1,-1-1,1 1,-1-1,1 0,0 1,-1-1,1 0,-1 0,1 0,0-1,-1 1,1 0,-1 0,1-1,-1 1,1-1,-1 0,1 1,-1-1,1 0,-1 0,0 0,1 0,-1 0,1-1,14-12</inkml:trace>
  <inkml:trace contextRef="#ctx0" brushRef="#br0" timeOffset="2330.317">3342 440,'7'7,"2"3</inkml:trace>
  <inkml:trace contextRef="#ctx0" brushRef="#br0" timeOffset="2854.537">4117 614,'-77'-26,"-57"-12,130 38,-1 1,1 0,0 0,0 0,0 1,0-1,0 1,0 0,0 0,0 0,1 1,-1-1,1 1,-1 0,1 0,0 0,1 0,-1 1,0-1,-1 3,-13 14,-48 43,64-62,1-1,-1 1,1 0,-1-1,1 1,-1 0,1-1,0 1,-1 0,1 0,0-1,0 1,-1 0,1 0,0 0,0-1,0 1,0 0,0 0,0 0,0-1,0 1,0 0,1 0,-1 0,0-1,0 1,1 0,-1 0,0-1,1 1,-1 0,1-1,-1 1,1 0,-1-1,1 1,0-1,-1 1,1-1,0 1,-1-1,1 0,0 1,-1-1,2 1,42 13,-31-11,-10-2,31 6,-1 1,-1 3,0 0,0 2,-1 1,-1 2,-1 0,28 22,-24 3,-32-40,-1 0,1 0,-1 0,1 0,-1 1,0-1,0 0,0 0,0 1,1-1,-2 0,1 0,0 0,0 1,0-1,0 0,-1 0,1 0,-1 1,1-1,-1 0,1 0,-1 0,0 0,1 0,-1 0,0 0,0 0,0 0,0-1,1 1,-1 0,0-1,-1 1,1 0,0-1,0 1,0-1,0 1,-1-1,-15 5,0-1,-1 0,1-1,-1-1,0-1,0-1,1 0,-1-1,-7-2,-6 1,-194-8,217 9,14 1,7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06.4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601 0,'4'71,"3"0,3-1,9 27,-2-9,-5-8,-5-33,1-1,3 0,7 20,-17-62,0-1,0 1,0-1,0 1,1-1,-1 0,1 0,0 0,0 1,0-2,0 1,1 0,-1 0,1-1,-1 1,1-1,0 0,0 0,0 0,0 0,1-1,-1 1,0-1,1 0,-1 0,1 0,3 0,3-2,1-2,-1 1,1-1,-1-1,0 0,0 0,-1-1,1 0,-1-1,0 0,-1-1,1 0,-1 0,-1 0,8-9,-6 6,0 0,0-1,-1 0,-1 0,0-1,0 1,-1-2,-1 1,0-1,0 0,-1 0,-1 0,0 0,-1-1,-1 1,0-8,0 19,-1 1,1-1,-1 1,0-1,0 0,0 1,0-1,0 1,0-1,0 0,0 1,-1-1,1 1,-1-1,1 1,-1-1,1 1,-1-1,0 1,0 0,0-1,0 1,0 0,0 0,0 0,0 0,0 0,0 0,-1 0,1 0,-1 0,1 0,0 1,-1-1,1 0,-1 1,1 0,-1-1,-1 1,-1 3,-1 1,0 0,1 1,0-1,0 1,0 0,1 0,0 0,-1 0,2 0,-1 1,1-1,0 1,0 0,0 0,1 1,-4 7,1 0,0 0,2 0,-1 1,2-1,0 1,1 0,0-1,2 7,-2-15,1-1,0 0,0 0,1 0,0 0,-1 0,2 0,-1-1,0 1,1-1,0 0,0 1,0-1,1 0,0-1,-1 1,1-1,0 1,1-1,-1 0,0-1,1 1,0-1,-1 0,1 0,0 0,5 0,28 3,-3-7</inkml:trace>
  <inkml:trace contextRef="#ctx0" brushRef="#br0" timeOffset="475.142">428 254,'54'11,"2"-3,-1-2,35-1,-60-4,99 4,-67-6,1 4,-1 2,1 2,-2 4,1 2,-1 3,-51-13,1 0,-1 1,0 0,0 1,-1 0,1 1,-1 0,0 0,-1 1,0 0,0 0,0 1,-1 0,0 1,0-1,-1 1,0 0,-1 1,0 0,-1-1,0 2,0-1,0 3,6 54,-9-66,-1 0,1 0,0 0,0 0,0 0,0-1,0 1,0 0,0-1,0 1,0-1,0 1,0-1,0 0,1 1,-1-1,0 0,0 0,0 0,1 1,-1-1,0-1,0 1,0 0,1 0,-1 0,0-1,0 1,0 0,0-1,0 1,1-1,-1 0,0 1,0-1,0 0,-1 1,1-1,0 0,0 0,0 0,0 0,-1 0,1 0,-1 0,1 0,0-1,13-13,0-1,-1 0,0-1,-2-1,0 0,-1 0,0-1,-2-1,0 1,-1-1,0-5,1 14,-7 38,-1-17,1 13,0 0,1-1,2 1,0-1,1 1,4 8,-6-23,1 0,-1 1,1-1,0-1,1 1,0-1,0 1,1-1,0-1,0 1,0-1,1 0,0 0,0-1,0 0,1-1,8 5,-3-5,-1 0,2 0,-1-1,0-1,1 0,-1-1,1 0,-1-2,1 1,-1-1,4-2,35-5</inkml:trace>
  <inkml:trace contextRef="#ctx0" brushRef="#br0" timeOffset="962.88">2259 267,'-13'0,"1"1,0 0,0 0,-1 1,1 1,0 0,1 1,-1 0,1 1,-1 0,1 1,1 0,-1 1,1 0,1 0,-1 1,1 1,-3 2,10-8,0-1,0 1,0 0,0-1,0 1,1 0,-1 0,1 0,-1 0,1 0,0 1,1-1,-1 0,0 0,1 1,0-1,0 0,0 1,0-1,0 1,1-1,-1 0,1 0,0 1,0-1,0 0,1 0,-1 0,1 0,-1 0,1 0,0-1,0 1,0-1,2 2,12 8,0-1,0-1,1-1,0 0,1-1,0-1,0 0,1-2,0 0,15 2,-4 0,77 25,-107-32,1 0,-1 0,1 0,-1 0,0 0,1 0,-1 0,1 0,-1 0,1 0,-1 0,0 0,1 1,-1-1,1 0,-1 0,0 0,1 1,-1-1,0 0,1 1,-1-1,0 0,0 1,1-1,-1 0,0 1,0-1,1 0,-1 1,0-1,0 1,0-1,0 1,0-1,0 0,0 1,0-1,0 1,0-1,0 1,0-1,0 0,0 1,0-1,0 1,0-1,0 1,-1-1,1 0,0 1,0-1,-1 0,1 1,0-1,0 0,-1 1,1-1,0 0,-1 1,1-1,0 0,-1 0,1 0,-1 1,1-1,0 0,-1 0,-32 11,33-11,-8 3,0-1,0 0,-1 0,1 0,-1-1,1-1,-1 1,1-1,-1-1,1 0,-1 0,1 0,0-1,0-1,-1 1,1-1,0-1,7 3,0 0,0 0,0 0,0 0,0 0,0 0,0 0,0 0,1 0,-1 0,0 0,1-1,-1 1,1 0,0 0,-1-1,1 1,0 0,0-1,0 1,0 0,0-1,0 1,0 0,0-1,0 1,1 0,-1-1,1 1,-1 0,1 0,-1-1,1 1,0 0,-1 0,2-1,36-37,-18 25,0 1,1 1,0 0,1 2,0 0,1 2,0 0,0 2,13-3,-31 8,0 0,0 1,0-1,0 1,0 0,0 0,0 1,0-1,0 1,0 0,0 1,0-1,-1 1,1 0,0 0,-1 0,0 1,1-1,-1 1,0 0,-1 0,1 1,0-1,-1 1,0 0,0 0,0 0,0 0,-1 0,1 1,-1-1,0 2,15 42,19 35,-35-82,-1 0,1 0,0 0,0 0,0 0,0 0,0 0,0 0,0 0,1 0,-1 0,0-1,0 1,1-1,-1 1,0-1,1 1,-1-1,1 0,-1 1,0-1,1 0,-1 0,1 0,-1 0,1 0,-1-1,0 1,1 0,9-5</inkml:trace>
  <inkml:trace contextRef="#ctx0" brushRef="#br0" timeOffset="1138.988">2567 106,'23'7,"20"7,15 3,-2-1</inkml:trace>
  <inkml:trace contextRef="#ctx0" brushRef="#br0" timeOffset="1860.581">3061 374,'16'175,"-16"-172,1-1,0 0,0 1,0-1,0 0,0 0,0 0,1 0,-1 0,0 0,1 0,0 0,0-1,-1 1,1-1,0 1,0-1,0 1,0-1,1 0,-1 0,0 0,0-1,1 1,-1 0,1-1,-1 0,0 1,1-1,-1 0,1 0,-1 0,1-1,-1 1,1-1,86-21,-73 16,0-1,0 0,-1-1,0-1,0-1,-1 0,0 0,-1-2,0 1,-1-2,0 0,-1 0,-1-1,0 0,0-2,-9 14,-1 1,0 0,0 1,0-1,0 0,0 1,0-1,0 0,0 1,1-1,-1 0,0 1,0-1,1 1,-1-1,0 0,1 1,-1-1,0 1,1-1,-1 1,1-1,-1 1,1-1,-1 1,1 0,-1-1,1 1,0 0,-1-1,1 1,-1 0,1 0,0 0,-1-1,1 1,0 0,-1 0,1 0,0 0,-1 0,1 0,0 0,-1 1,1-1,0 0,-1 0,1 0,-1 1,1-1,0 0,-1 0,1 1,-1-1,1 1,-1-1,1 1,-1-1,1 1,0 0,6 10,0 1,1-1,1 0,0 0,0-1,1-1,0 1,1-2,0 1,1-2,-1 1,1-1,1-1,-1-1,13 5,-17-8,0-1,0 1,0-1,1-1,-1 0,0 0,0 0,0-1,0 0,0-1,0 0,0 0,0-1,-1 0,1 0,-1-1,0 1,0-2,0 1,0-1,-1 0,0 0,0-1,0 0,-1 0,0 0,0-1,0 0,-1 0,0 0,0 0,1-6,24-75,-29 89,0-1,0 0,0 1,0-1,0 0,0 0,0 1,1-1,-1 0,0 1,0-1,0 0,0 0,1 1,-1-1,0 0,0 0,0 1,1-1,-1 0,0 0,0 0,1 0,-1 1,0-1,1 0,-1 0,0 0,0 0,1 0,-1 0,0 0,1 0,-1 0,0 0,1 0,-1 0,0 0,1 0,-1 0,0 0,1 0,-1 0,0 0,0 0,1-1,-1 1,0 0,1 0,-1 0,0-1,0 1,0 0,1 0,-1 0,0-1,0 1,0 0,1-1,-1 1,0 0,0 0,0-1,0 1,0 0,0-1,0 1,0 0,10 30,-9-26,2 9,41 107,-42-116,0 0,0 0,1-1,-1 0,1 1,0-1,0 0,0 0,0-1,1 1,-1-1,1 1,-1-1,1 0,0 0,0-1,0 1,0-1,0 0,0 0,0 0,0-1,1 1,-1-1,0 0,0 0,1-1,0 1,14-6,0 0,-1-2,0 0,-1-1,0 0,0-1,-1-1,0-1,-1 0,6-7,-2 3,3-3,-15 13,-1 0,1 0,0 1,0-1,1 2,-1-1,1 1,0 0,1 1,5-2,-12 5,0-1,0 2,0-1,0 0,0 0,0 1,0-1,0 1,0-1,-1 1,1 0,0 0,0 0,-1 0,1 0,0 0,-1 0,1 0,-1 1,1-1,-1 1,0-1,0 1,0 0,0-1,0 1,0 0,0 0,0 1,20 58,-20-58,4 19,-5-15,0 0,1 0,0 0,1 0,0-1,0 1,0 0,1-1,0 1,0-1,0 0,1 0,0 0,0 0,1-1,0 0,-1 0,2 0,-1 0,1-1,-1 0,1 0,0-1,0 1,1-1,10 0,0-1,0-1,1 0,-1-2,0 0,0 0,0-2,0 0,0-1,1-1,10-4</inkml:trace>
  <inkml:trace contextRef="#ctx0" brushRef="#br0" timeOffset="2048.605">4531 13,'-15'0,"-6"5,1 5,6 7,5-1</inkml:trace>
  <inkml:trace contextRef="#ctx0" brushRef="#br0" timeOffset="5927.782">321 1550,'-7'21,"-2"17,0 12,2 5,4-1,3-7,4-10,1-10</inkml:trace>
  <inkml:trace contextRef="#ctx0" brushRef="#br0" timeOffset="6382.614">0 1417,'50'-9,"0"2,0 2,0 3,4 1,-38 0,-1 0,1 0,-1 2,1 0,-1 1,0 0,0 1,0 1,0 0,0 1,-1 1,0 0,0 1,0 1,-1 0,0 1,-1 0,0 1,0 0,-1 1,0 0,-1 1,-1 0,7 10,-8-1,0 1,-1 0,-1 1,-1-1,-1 1,-1 0,0 7,4 28,-7-56,-1 1,1-1,0 0,1 1,-1-1,0 1,1-1,-1 1,1-1,0 0,0 1,0-1,0 0,0 0,1 0,-1 0,0 0,1 0,0 0,-1 0,1-1,0 1,0 0,0-1,0 0,0 1,0-1,0 0,1 0,-1 0,0-1,1 1,-1 0,0-1,1 0,1 1,5-4,1 0,0-1,-1 0,0-1,0 1,0-2,-1 1,0-1,0-1,0 1,-1-1,0-1,0 1,4-7,0 1,-1-1,-1 0,0 0,-1-1,0 0,-1 0,-1-1,5-15,-4 17,-2 33,-4-8,2-1,-1 0,2 1,-1-1,1 0,1-1,-1 1,2-1,-1 0,1 0,1 0,0-1,0 0,0-1,1 1,0-1,1-1,0 0,0 0,0 0,0-1,3 0,12 4,1 0,-1-2,2-1,-1-1,22 1,45 2</inkml:trace>
  <inkml:trace contextRef="#ctx0" brushRef="#br0" timeOffset="7128.236">2433 1430,'-11'-3,"0"1,0 0,0 1,0 0,0 1,-1 0,1 1,0 0,0 0,0 1,1 1,-1 0,0 1,1-1,0 2,0 0,0 0,-8 6,9-2,0 0,1 0,1 0,-1 1,2 0,-1 0,2 1,-1 0,1 0,1 0,0 1,1 0,0-1,0 1,1 0,1 0,0 0,1 1,1 5,-2-15,1-1,1 1,-1 0,0 0,1-1,-1 1,1 0,0-1,0 1,0 0,0-1,1 1,-1-1,0 0,1 1,0-1,0 0,-1 0,1 0,0 0,1-1,-1 1,0 0,0-1,1 1,-1-1,1 0,-1 0,1 0,0 0,-1-1,1 1,0-1,0 1,-1-1,1 0,0 0,0 0,-1 0,1-1,0 1,0-1,-1 0,1 1,0-1,12-8,-1 0,0-1,-1 0,1-1,-2 0,0-1,0-1,-1 0,-1 0,0-1,-1 0,1-3,3-3,0-1,-2 0,0-1,-2 0,0 0,-1-1,-2 0,0-1,-2 0,0 1,-2-1,0-1,-2 1,0 0,-2 0,-1 0,-3-12,-27-39,32 74,1 0,-1 0,0 0,0 0,0 0,0 0,0 0,0 0,0 1,0-1,0 0,-1 1,1-1,0 0,0 1,-1 0,1-1,0 1,-1 0,1 0,0-1,-1 1,1 0,0 0,-1 1,1-1,0 0,-1 0,1 1,0-1,0 0,-1 1,1 0,0-1,0 1,0 0,-1-1,1 1,0 0,0 0,0 0,1 0,-1 0,0 0,0 0,0 0,0 1,-32 61,21-30,2 1,1 0,2 0,1 1,2-1,1 1,2 0,2 1,3 26,-3-52,-1 0,2 0,-1 0,2 0,-1-1,1 1,0-1,1 0,0 0,1 0,0 0,0-1,1 0,0 0,0 0,1-1,0 0,0 0,1-1,0 0,0 0,8 4,-5-6,0 0,1-1,-1 0,1-1,0 0,0-1,0-1,0 1,0-2,0 0,0 0,0-1,0-1,-1 1,1-2,-1 0,0 0,0-1,0-1,-1 0,1 0,-2-1,1 0,-1 0,0-1,5-6,5-19,-27 48,6-10,0 0,0 1,1-1,0 0,0 0,1 0,-1 1,1-1,0 0,0 1,1-1,0 0,0 1,0-1,0 0,1 0,0 0,0 0,0 0,1-1,0 1,0-1,0 1,0-1,1 0,-1 0,1-1,0 1,0-1,0 0,3 2,-1-3,1 0,-1 0,1 0,0-1,-1 0,1-1,0 1,0-1,0 0,0-1,-1 0,1 0,0 0,-1-1,1 0,-1 0,1-1,-1 1,0-1,0-1,0 1,0-1,-1 0,0-1,1 1,0-2,0 0,0 0,0 0,0-1,-1 0,0 0,-1 0,1 0,-1-1,-1 0,1 0,-1 0,-1 0,1 0,-2 0,1-1,-1 1,0-1,-1 1,0-1,-1-8,1 12,-2 0,1 0,0 0,-1 0,0 0,0 0,0 1,-1-1,0 1,0-1,0 1,0 0,-1 0,1 1,-1-1,0 1,0-1,0 1,-1 0,1 1,-1-1,1 1,-1 0,0 0,0 0,0 1,0 0,0 0,-2 0,-3 0,1 0,-1 0,0 1,1 1,-1 0,0 0,1 0,-1 2,1-1,0 1,0 0,0 1,0 0,0 1,-3 2,6-4,1 2,-1-1,0 1,1-1,0 2,0-1,1 0,0 1,0 0,0 0,0 0,1 0,0 1,0-1,1 1,-2 7,0 16</inkml:trace>
  <inkml:trace contextRef="#ctx0" brushRef="#br0" timeOffset="7876.168">3168 1457,'1'25,"0"0,2-1,1 0,1 1,0-1,2-1,1 1,1-1,8 14,-16-34,0 1,0-1,0 0,0 1,1-1,0 0,-1 0,1 0,0 0,1 0,-1-1,0 1,1-1,-1 1,1-1,0 0,0 0,0 0,0 0,0-1,0 1,0-1,1 0,-1 0,1 0,-1 0,0 0,1-1,-1 0,1 1,0-2,-1 1,1 0,-1 0,1-1,-1 0,0 0,1 0,2-1,10-12,-2 0,0-1,0-1,-1 0,-1 0,-1-2,-1 1,0-1,6-16,-14 29,0 2,0 0,-1 0,1 0,-1 0,0-1,0 1,0 0,0-1,-1 1,1-1,-1 1,0-1,0 1,0-1,-1-1,0 5,0 0,0 0,0 0,1 1,-1-1,0 0,0 1,0-1,0 1,1-1,-1 1,0-1,0 1,1-1,-1 1,0 0,1-1,-1 1,1 0,-1 0,1-1,-1 1,1 0,-1 0,1 0,0 0,-1 0,1 0,0-1,0 1,0 0,0 0,0 0,-3 5,0 0,1 0,-1 0,1 0,1 1,-1-1,1 1,1-1,-1 0,1 1,0 0,0-1,1 0,0 1,0-1,0 1,1-1,0 0,0 0,1 0,-1 0,1 0,1 0,-1-1,1 0,0 0,0 0,1 0,-1 0,1-1,0 0,0 0,1 0,-1-1,1 1,2 0,1-2,-1-1,1 1,-1-1,1-1,0 0,0 0,-1-1,1 0,0 0,-1-1,1 0,-1 0,0-1,1-1,-1 1,-1-1,1 0,-1-1,1 0,-1 0,-1-1,1 1,-1-1,0-1,0 1,-1-1,1 0,-2-1,1 1,-1-1,0 0,-1 0,0 0,0 0,-1-1,1-1,4-78,7 125,-7-16,0-1,2 0,1 0,0-1,2 0,8 11,-16-24,1-1,-1 1,1-1,0 0,1 0,-1-1,1 1,0-1,0 0,0-1,1 0,-1 0,1 0,0-1,-1 1,1-2,0 1,0-1,1 0,-1 0,0-1,2 0,-2-1,-1-1,1 1,-1-1,1 0,-1-1,0 0,0 0,0 0,0 0,-1-1,1 0,-1 0,0-1,0 1,-1-1,1 0,-1-1,0 1,0-1,-1 1,0-1,0 0,0-1,2-4,0 0,-1 0,0-1,-1 0,0 0,-1 0,-1 0,1 0,-2 0,0 0,0 0,-2-6,-22-39,24 56,-1 0,1 0,-1 0,1 0,-1 0,0 0,0 0,1 0,-1 1,0-1,0 0,0 0,0 1,0-1,0 0,0 1,0-1,0 1,0-1,-1 1,1 0,0 0,0-1,0 1,0 0,-1 0,1 0,0 0,0 0,0 0,-1 1,1-1,0 0,0 1,0-1,0 0,0 1,0 0,0-1,0 1,0-1,0 1,0 0,0 0,0 0,0 0,1-1,-1 2,-4 6,0 0,1 1,1-1,0 1,0 0,0 0,1 0,0 0,1 0,0 1,1-1,0 0,0 1,1-1,1 8,-1-9,0-1,0 0,1 0,0 0,0 0,1 0,0-1,0 1,0-1,1 0,0 0,0 0,1 0,-1 0,1-1,1 0,-1 0,1-1,-1 1,1-1,1-1,-1 1,0-1,1 0,0 0,0-1,0 0,0 0,0 0,1-1,35-2,-5-5</inkml:trace>
  <inkml:trace contextRef="#ctx0" brushRef="#br0" timeOffset="8433.353">4438 1430,'0'24,"0"0,2 0,1 0,0 0,5 12,-6-29,-1-1,2 0,-1 0,1 0,0 0,0-1,1 1,-1-1,1 0,0 0,1 0,-1 0,1-1,0 0,0 0,1 0,-1-1,1 0,-1 0,1 0,0 0,5 1,-3-3,0 1,0-1,0 0,0 0,0-1,0 0,0-1,0 0,0 0,0 0,0-1,0-1,-1 1,1-1,-1 0,1-1,-1 0,0 0,-1 0,1-1,-1 0,0-1,0 1,0-1,-1 0,0 0,0-1,-1 1,0-1,0 0,2-5,41-95,-46 106,-1 0,0 1,0-1,1 0,-1 1,0-1,0 1,1-1,-1 1,1-1,-1 0,1 1,-1 0,1-1,-1 1,1-1,-1 1,1 0,-1-1,1 1,0 0,-1-1,1 1,-1 0,1 0,0 0,-1-1,1 1,0 0,-1 0,1 0,0 0,-1 0,1 1,0-1,-1 0,1 0,0 0,-1 0,1 1,0-1,-1 0,1 1,-1-1,1 0,-1 1,1-1,-1 1,1-1,-1 1,1-1,-1 1,1-1,-1 1,0 0,23 38,-19-32,6 13,0-2,2 1,0-2,1 1,1-2,12 13,-20-23,1 0,0-1,0 0,0 0,1 0,-1-1,1 0,0 0,0-1,1 0,-1 0,1-1,-1-1,1 1,0-1,0 0,8-1,-3-2,0-1,1 0,-2-1,1-1,0 0,-1-1,0 0,0-1,-1 0,0-1,0 0,-1-1,0-1,0 0,-1 0,0-1,-1 0,-1-1,1 0,-2 0,0-1,0 1,-1-2,-1 1,0-1,0-2,7 100,-10-77,-1 1,1-1,1 0,-1 0,1-1,1 1,-1-1,1 1,0-1,1 0,-1-1,1 1,0-1,0 0,1 0,0 0,0-1,0 0,0 0,0 0,5 1,11-6,-4-6</inkml:trace>
  <inkml:trace contextRef="#ctx0" brushRef="#br0" timeOffset="9107.685">5254 1123,'27'6,"0"2,0 1,-1 1,0 1,-1 1,0 1,-1 1,0 2,-2 0,3 4,-12-7,-2 2,1 0,-2 0,0 1,-1 0,0 1,-2 0,0 0,-1 1,0 0,-2 0,0 0,-1 1,0 1,7 29,-10-44,1-1,-1 0,1 1,0-1,0 0,1 0,-1 1,1-1,0 0,0 0,0-1,0 1,1 0,-1-1,1 1,0-1,0 0,1 0,-1 0,0-1,1 1,0-1,0 1,0-1,0-1,1 2,6-4,0 0,0-1,0 0,0-1,-1 0,1 0,-1-1,0-1,0 1,0-2,-1 1,1-2,-2 1,1-1,1-1,11-9,0 0,-1-2,-1 0,-1-1,11-16,-15 19,-14 17,1 0,-1 0,1 0,0 0,-1 0,1-1,-1 1,1 1,0-1,-1 0,1 0,0 0,-1 0,1 0,-1 0,1 1,-1-1,1 0,0 1,-1-1,1 0,-1 1,1-1,-1 0,0 1,1-1,-1 1,1-1,-1 1,0-1,1 1,-1-1,0 1,0 0,1-1,-1 1,0-1,0 1,0 0,0-1,0 1,0-1,0 1,0 0,0-1,0 1,0-1,0 1,0 0,0-1,-1 1,3 5,3 7,1-1,0 1,1-1,1-1,0 1,0-1,1-1,0 0,1 0,0-1,1 0,0 0,0-1,1-1,0 0,0-1,1 0,-1-1,1 0,1-1,-1 0,0-1,1-1,0 0,0-1,-1 0,1-1,0-1,0 0,-1-1,1-1,-1 0,1 0,-1-1,0-1,0 0,-1-1,7-5,-5 2,-2-2,1 0,-2 0,1-1,-2-1,1 0,-2 0,0-1,0 0,-2-1,0 0,0 0,-1 0,-1-1,-1 0,3-14,3-30,-3 1,-2-1,-4-59,0 49,-3 0,-4 1,-2-1,-8-24,15 90,0-1,1 0,-1 0,0 0,-1 1,1-1,-1 0,0 1,0-1,-1 1,1-1,-1 1,0 0,0 0,0 0,-1 1,-3-4,4 7,1 0,-1 0,1 1,-1-1,0 1,1 0,-1-1,1 1,0 0,-1 1,1-1,0 0,-1 1,1-1,0 1,0-1,0 1,0 0,1 0,-1 0,0 0,1 0,0 1,-1-1,1 0,0 1,0-1,0 1,-16 31,1 0,2 1,2 0,1 1,1 1,3-1,0 1,3 1,0 10,2-27,0 0,2 1,0-1,1 1,2-1,0 0,1 0,1 0,1 0,0-1,2 0,1 0,0-1,1 0,1 0,1-1,1-1,0 0,7 5,2-4,0 0,1-2,1-1,1-1,0-1,1-1,0-1,1-2,0 0,0-2,18 2,65 11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05.2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345 174,'-6'-6,"0"1,-1 0,0 0,0 1,-1 0,1 0,-1 1,0-1,0 2,0-1,0 1,0 0,0 1,-1 0,1 0,-1 1,1 0,0 1,-1 0,1 0,0 0,-1 1,1 1,0-1,0 1,1 1,-2 0,-1 4,-1 1,2 0,-1 1,1 0,1 0,0 1,0 0,1 1,0-1,1 2,0-1,1 0,1 1,0 0,1 0,0 0,1 1,1-12,0 0,0 1,1-1,-1 0,1 1,-1-1,1 1,0-1,0 0,0 1,0-1,1 0,-1 1,1-1,-1 0,1 1,0-1,0 0,0 0,0 0,0 1,0-1,1 0,-1-1,1 1,-1 0,1 0,0-1,0 1,0-1,0 1,0-1,0 0,0 0,0 0,0 0,0 0,1 0,-1-1,0 1,1-1,-1 1,1-1,-1 0,0 0,3 0,6-5,1 0,-1-1,0 0,-1-1,1 0,-1-1,-1 0,1 0,-1-1,-1-1,0 1,0-1,3-7,5-2,-2-1,-1 0,0-1,-1-1,7-21,-12 26,-6 17,-1 0,1 0,-1 0,1 0,-1 0,1 0,-1 0,1 0,-1 0,1 0,-1 0,1 0,-1 0,1 0,-1 1,0-1,1 0,-1 0,1 1,-1-1,0 0,1 0,-1 1,0-1,1 1,-1-1,0 0,1 1,-1-1,0 0,0 1,0-1,1 1,-1-1,0 1,0-1,0 1,0-1,0 1,0-1,0 1,0-1,0 1,0-1,0 0,0 1,1 0,115 312,-99-267,-3 0,-1 2,-2-1,3 42,-12-74,-1 1,-1 0,0-1,-1 1,-1 0,0-1,-1 0,-1 1,0-1,-1 0,-1-1,0 1,-1-1,0-1,-2 1,-8 11,13-19,0 0,-1-1,1 1,-1-1,0 0,-1-1,1 1,-1-1,0 0,0 0,0-1,-1 1,1-1,-1-1,0 0,0 0,0 0,0 0,0-1,0 0,0-1,0 0,0 0,0 0,0-1,-1 0,1-1,0 1,1-1,-1 0,0-1,1 0,-1 0,-5-4,4-2,1 0,0 0,0-1,1 0,0 0,1-1,0 0,1 0,0 0,0 0,1 0,1-1,0 0,1 1,0-1,0 0,1 0,1 1,0-1,1 0,0 1,1-1,0 1,1-1,0 1,1 0,7-12,1 2,1 0,0 0,2 1,1 1,0 1,1 0,1 1,1 1,0 1,1 1,0 1,21-9,64-49,-75 50,0-2,-2-1,0-1,-2-1,-1-2,-2-1,20-27,-42 53,0 0,1 1,-1-1,0 0,0 0,-1-1,1 1,-1 0,1 0,-1-1,0 1,0-1,-1 1,1-1,-1 1,0-1,0 1,0-1,0 1,0-1,-1 0,0 1,1-1,-1 1,-1 0,1-1,0 1,-1 0,0 0,1 0,-1 0,-1 0,1 0,0 0,-3-1,0 2,0 0,0 0,0 0,-1 1,1 0,-1 0,1 0,-1 1,1 0,-1 0,1 0,-1 1,1-1,-1 1,1 1,0-1,-1 1,1 0,0 0,0 1,0-1,0 1,1 0,-1 0,1 1,0-1,0 1,0 0,0 0,1 1,-1-1,1 1,0-1,1 1,-1 0,1 0,0 0,0 1,1-1,-1 2,1-1,0 2,0-1,1 0,0 0,0 0,0 0,1 0,1 0,-1 0,1 0,0 0,0-1,1 1,0-1,0 1,1-1,0 0,0 0,0-1,0 1,1-1,0 0,0 0,1 0,-1-1,1 0,2 1,2 1,0 1,1-2,0 0,0 0,1-1,-1 0,1-1,-1 0,1-1,0 0,0-1,0 0,0-1,1-1,8-1,-8 0,0-1,0-1,-1 0,1-1,-1 0,0-1,-1 0,0-1,0 0,0-1,-1 0,0-1,0 0,-1-1,0 0,-1 0,0 0,-1-1,0-1,-1 1,0-1,-1 0,2-6,-4 3,-20 37,12-10,1 1,0 0,1 0,0 0,1 0,0 0,1 1,1 10,0-22,0 0,0 1,1-1,-1 1,1-1,-1 0,1 1,0-1,0 0,0 0,0 0,0 0,0 0,1 0,-1 0,1 0,-1 0,1 0,0-1,0 1,0-1,0 1,0-1,0 0,0 0,0 0,0 0,0 0,1 0,-1-1,0 1,1-1,-1 1,0-1,1 0,-1 0,1 0,-1 0,1-1,94-24,-58 7,-1-3,-1 0,-1-3,-1-1,-1-2,4-5,-38 32,0 0,1-1,-1 1,1 0,-1 0,1-1,-1 1,1 0,-1 0,1 0,-1 0,1 0,-1 0,1 0,-1 0,1 0,-1 0,1 0,-1 0,1 0,-1 0,1 1,-1-1,1 0,-1 0,1 0,-1 1,1-1,-1 0,0 1,1-1,-1 0,0 1,1-1,-1 1,0-1,1 0,-1 1,0-1,0 1,1-1,-1 1,0-1,0 1,0-1,0 1,0-1,0 1,0-1,0 1,0-1,0 1,0-1,0 1,0-1,0 1,0-1,0 1,0-1,-1 1,1-1,0 1,0-1,-1 1,1-1,0 0,-1 1,1-1,-1 1,2 10,1-1,0-1,0 0,1 0,0 0,1 0,0 0,0-1,1 1,0-1,0 0,1-1,0 1,0-1,1-1,0 1,0-1,1 0,0 0,0-1,0 0,1-1,-1 0,1 0,0-1,0 0,0 0,1-1,7 1,-2-2,0 0,0-1,1 0,-1-2,0 0,0 0,0-1,0-1,0-1,-1 0,0-1,0 0,0-1,-1 0,0-2,0 1,-1-1,0-1,-1 0,0-1,0 0,-1-1,4-7,-10 13,0-1,0 1,-1-1,0 1,0-1,-1 0,0 0,0-1,-1 1,1-4,-2 9,1-1,-1 1,0 0,0-1,0 1,-1 0,1-1,0 1,-1 0,1 0,-1-1,0 1,0 0,0 0,0 0,0 0,-1 0,1 0,0 0,-1 1,0-1,1 0,-1 1,0-1,0 1,0-1,0 1,0 0,0 0,0 0,0 0,0 1,-1-1,0 0,1 1,-1-1,1 1,0 0,-1 0,1 0,0 0,0 0,-1 0,1 1,0-1,0 1,-1 0,1 0,0-1,0 1,0 1,0-1,0 0,0 0,0 1,1-1,-1 1,0 0,1-1,-1 1,1 0,0 0,-1 0,1 0,-1 2,-18 68,20-63,1 0,0 1,0-1,1 0,0 0,1 0,0 0,0-1,1 1,0-1,0 0,1 0,0 0,0 0,1-1,0 0,1 0,-1-1,1 0,0 0,1 0,0-1,-1 0,2-1,-1 0,0 0,1 0,0-1,0-1,0 1,0-2,0 1,0-1,0 0,3-1,-6 1,1 0,0 0,0-1,0 0,0 0,0-1,0 0,0 0,-1-1,1 1,0-2,-1 1,1-1,-1 0,0 0,0 0,0-1,0 0,-1 0,1-1,-1 1,0-1,-1 0,1-1,-1 1,0-1,0 0,-1 0,2-3,-1-8,0-1,-1 1,-1-1,0 1,-1-1,-1 0,-3-17,2 1,1 31,-1 2,1 0,-1-1,1 1,0 0,0 0,-1 0,1 0,0 0,0 0,0-1,0 1,1 0,-1 0,0 0,0 0,1 0,-1 0,0-1,1 1,-1 0,1 0,-1 0,1 0,0 1,0-1,-1 0,1 0,0 0,0 0,0 1,0-1,0 0,0 1,0-1,0 1,0-1,0 1,0-1,0 1,99 48,-91-44,10 3,-1 2,0 0,-1 0,0 2,0 0,-1 1,0 1,-1 0,-1 1,0 0,-1 1,9 14,-2 9,-17-31,-1 0,2 0,-1 0,1-1,0 1,0-1,1 0,0 0,0-1,0 0,1 1,0-2,0 1,6 3,3-4,0 0,-1-1,1-1,0 0,0-1,1-1,-1-1,0 0,0 0,0-2,-1 0,1 0,0-2,-1 0,4-2,6 0,-1 0,0-2,-1-1,0 0,-1-2,0-1,0 0,-1-1,-1-2,-1 0,0 0,15-20,-11-16,-22 50,0 1,0-1,0 1,0-1,-1 1,1 0,0-1,-1 1,1-1,-1 1,1 0,-1-1,0 1,1 0,-1-1,0 1,0 0,0 0,0 0,0 0,0 0,0 0,0 0,0 0,-1 1,1-1,0 0,-1 1,1-1,0 1,-1-1,1 1,-1-1,1 1,-1 0,0 0,-1-1,-1 1,1 0,0 0,0 0,-1 0,1 0,0 0,0 1,0 0,0 0,0 0,-1 0,2 0,-1 0,0 1,0 0,0-1,1 1,-1 0,1 0,-1 0,1 1,0-1,0 1,0-1,0 1,0 0,1-1,-1 1,1 0,-1 0,1 0,0 3,-1-1,0 1,1 0,0-1,0 1,0 0,1 0,0 0,0 0,0 0,1 0,0 0,0 0,0-1,1 1,0 0,0-1,0 1,1 0,2 0,-1 0,1-1,0 0,0 0,0 0,1-1,-1 0,1 0,0 0,0 0,1-1,-1 0,1-1,0 0,-1 0,1 0,0 0,122 11,14-21,-80-2</inkml:trace>
  <inkml:trace contextRef="#ctx0" brushRef="#br0" timeOffset="788.709">3674 0,'19'8,"-1"0,0 1,0 1,-1 1,0 0,-1 1,-1 1,0 1,0 0,-1 1,-1 0,-1 1,0 0,-1 1,-1 1,0-1,-1 2,4 13,-1 13,-2 1,-3-1,-1 1,-2 1,-2-1,-3 9,5 64,-3-107,0 0,0 0,1-1,1 1,0 0,1-1,0 0,1 1,-3-8,0 0,0 0,0-1,1 1,-1-1,1 0,0 0,0 0,0 0,0 0,1-1,-1 0,1 1,-1-1,1 0,0-1,0 1,0-1,0 1,0-1,0 0,0-1,0 1,2-1,3 0,-1-1,1-1,-1 0,0 0,0 0,0-1,0 0,0-1,-1 0,0 0,1 0,-1-1,-1 0,1 0,-1-1,0 0,0 0,-1-1,1 1,-1-1,-1 0,0 0,0-1,0 0,-1 1,0-1,0 0,-1 0,0-1,0 1,-1 0,0-1,-1 1,0-1,0 1,-1 0,0-2,-3-12,-1 0,0 0,-2 1,-1 0,0 0,-1 1,-2 0,0 0,-1 2,-1-1,0 1,-2 1,0 1,0 0,-2 0,0 2,-9-6,9 10,0 0,0 0,-1 2,0 0,-1 1,0 1,0 1,0 0,-1 2,1 0,-1 1,0 1,0 1,-14 2,34-2,0 0,0 0,0 0,0 1,0-1,0 0,0 0,0 1,0-1,0 0,0 0,0 1,0-1,0 0,0 0,0 0,0 1,0-1,271 3,-254-3,-13 0,47 0,0-3,1-2,-1-2,-1-2,29-10,-77 19,3-2,1 1,0-1,-1 0,1 0,-1-1,1 0,-1 0,0 0,0 0,-1-1,1 0,-1 0,1 0,0-2,-5 5,1 0,-1 0,0 0,1 0,-1 1,0-1,0 0,0 0,0 0,0 0,0 0,0 0,0 0,0 0,0 0,0 0,-1 0,1 1,0-1,-1 0,1 0,-1 0,1 0,-1 1,1-1,-1 0,1 0,-1 1,0-1,1 0,-1 1,0-1,0 1,1-1,-1 1,0-1,0 1,0 0,0-1,0 1,0 0,0 0,1 0,-1 0,-1-1,-46-8,48 9,-14-2,0 0,0 1,0 1,0 0,0 1,1 0,-1 1,0 1,1 0,-1 1,1 0,0 1,0 1,1 0,-1 0,1 1,1 1,-1 0,1 1,9-7,0 0,0 1,0-1,0 1,0-1,0 1,1-1,-1 1,1 0,0 0,0 0,0 0,0 0,0 0,1 0,-1 0,1 0,0 1,0-1,0 0,0 0,0 0,1 0,0 0,-1 0,1 0,0 0,1 0,-1 0,0 0,1 0,0-1,-1 1,2 0,7 7,0-2,1 1,0-1,0-1,1 0,0-1,0 0,0-1,1 0,0-1,0 0,0-1,0-1,10 1,201 17,-113-21</inkml:trace>
  <inkml:trace contextRef="#ctx0" brushRef="#br0" timeOffset="4342.591">386 1631,'2'119,"6"-112,0-24,11-37,-12 30,1-1,2 2,0-1,1 1,1 1,1 0,1 1,1 0,11-11,-22 28,-1 1,0 0,1 0,0 0,0 0,0 0,0 1,0 0,0 0,1 0,-1 0,1 1,0-1,-1 1,1 0,0 1,-1-1,1 1,0 0,0 0,0 0,-1 1,1 0,0 0,-1 0,1 0,0 1,-1 0,2 1,4 3,0 1,-1 0,0 0,0 1,-1 0,0 1,-1-1,0 2,0-1,-1 1,0 0,0 0,-1 1,-1 0,0-1,0 2,-1-1,-1 0,1 1,-3-10,0 1,0-1,0 0,0 1,0-1,0 1,-1-1,1 1,-1-1,1 0,-1 1,0-1,0 0,0 0,-1 0,1 0,0 0,-1 0,1 0,-1 0,0 0,1 0,-1-1,0 1,0-1,0 0,0 1,0-1,-1 0,1 0,0 0,0-1,-1 1,1 0,-1-1,1 0,0 1,-1-1,1 0,-1 0,1 0,-1-1,-1 1,2-1,0 0,-1 1,1-1,0 0,0 0,0 0,0 0,0 0,0-1,0 1,0-1,0 1,1-1,-1 0,0 1,1-1,0 0,-1 0,1 0,0 0,0-1,0 1,0 0,1 0,-1 0,0-1,1 1,0 0,-1-3,7-69,5 43,1 1,2 1,1 0,18-27,-2 4,-6 9,-3 0,-1-2,-3-1,-1 0,-3-1,-1-1,-3 0,-1 0,-3-1,-2-8,-6 613,3-545,-2 7,1 1,1 0,0-1,2 1,0-1,1 0,1 0,1 0,0 0,1-1,1 0,8 13,-12-26,0 1,0-1,0-1,1 1,-1 0,1-1,0 0,0 0,0-1,1 1,-1-1,0 0,1-1,-1 1,1-1,0 0,-1-1,1 1,0-1,0 0,-1 0,1-1,0 0,-1 0,1 0,0-1,-1 0,1 0,30-14</inkml:trace>
  <inkml:trace contextRef="#ctx0" brushRef="#br0" timeOffset="5263.679">653 1150,'5'6,"1"0,0-1,0 1,0-1,1-1,-1 1,1-1,0-1,1 1,-1-1,1 0,-1-1,1 0,0 0,0 0,68 13,0-2,1-4,0-3,3-4,-3 2,-18-1,65 4,115 20,-229-25,-5-1,0-1,0 1,0 0,1 0,-2 1,1 0,0 0,0 0,0 0,-1 1,1-1,0 2,-4-3,-1 0,0 0,0 0,0 0,0 0,0-1,1 1,-2 0,1 0,0 0,0 0,0 0,0-1,0 1,-1 0,1 0,0 0,-1 0,1-1,-1 1,1 0,-1-1,1 1,-1 0,1-1,-1 1,0 0,1-1,-1 1,0-1,0 1,1-1,-1 0,0 1,0-1,0 0,1 1,-1-1,0 0,-1 0,2 0,-100 44,84-39,0 0,1 1,-1 0,2 1,-1 1,1 0,0 1,1 1,0 0,0 1,1 0,0 1,1 0,-4 6,14-16,0-1,0 0,0 1,-1-1,1 1,0-1,1 1,-1-1,0 1,0 0,1 0,-1-1,1 1,-1 0,1 0,0-1,0 1,0 0,0 0,0 0,0 0,0-1,1 1,-1 0,1 0,-1-1,1 1,0 0,-1-1,1 1,0 0,0-1,0 1,0-1,1 0,-1 1,0-1,1 0,-1 0,0 0,1 0,-1 0,1 0,0 0,8-1,0 0,0 0,0-1,0 0,0-1,0 0,0-1,0 0,-1-1,1 0,-1 0,0-1,0 0,-1 0,1-1,-1-1,0 0,126-96,-133 103,0-1,1 1,-1 0,1 0,-1 1,1-1,-1 0,0 0,1 1,-1-1,1 1,-1-1,0 1,1-1,-1 1,0 0,0 0,0 0,1 0,-1 0,0 0,0 0,0 0,-1 0,1 0,0 0,0 1,-1-1,1 0,0 0,-1 1,1-1,-1 1,0-1,1 0,-1 1,0-1,0 1,0-1,0 1,0-1,0 1,-1-1,1 0,0 1,-1-1,1 1,-1 0,2 9,20 63,-20-72,0 0,1 0,-1 0,0 0,1-1,-1 1,1 0,0-1,-1 1,1-1,0 0,0 0,0 1,0-1,0-1,0 1,0 0,0 0,1-1,-1 1,0-1,0 0,0 1,1-1,-1 0,0-1,0 1,1 0,-1 0,0-1,0 0,0 1,1-1,9-5,-1 0,0-1,-1 0,1 0,-1-1,-1-1,0 0,0 0,0 0,-1-1,-1-1,0 1,4-8,10-23,-2-1,-2 0,-2-1,-1-1,-3-1,-1 0,-3 0,-1 0,-2-1,-3 0,-1 0,-6-38,-10-43,-2 92,17 35,0 0,0-1,0 1,1 0,-1 0,0 0,0 0,0 0,1 0,-1 0,0 0,0 0,0 1,1-1,-1 0,0 0,0 1,1-1,-1 0,0 1,1-1,-1 1,0-1,1 1,-1-1,1 1,-1-1,1 1,-1 0,1-1,-1 1,1 0,-1-1,1 1,0 0,0 0,-1-1,1 1,0 0,0 0,0 0,0-1,0 1,0 0,0 0,-6 21,0 0,2 1,1-1,0 1,2 0,1 9,-1-4,-3 39,4 0,2 0,3 0,3-1,14 52,-18-105,0 0,1 0,0-1,1 1,0-1,1 0,0-1,1 0,0 0,1-1,3 3,-7-8,1 0,0 0,0-1,0 0,0 0,0-1,1 1,0-1,0-1,0 1,0-1,0 0,0-1,0 0,1 0,-1-1,0 1,1-2,-1 1,0-1,3-1,-1 0,0 0,0-1,0 0,0 0,-1-1,0 0,0-1,0 0,0 0,-1-1,0 0,0 0,0 0,-1-1,0 0,0 0,-1-1,0 0,0 0,-1 0,0 0,0-1,-1 0,0 1,-1-1,0 0,0-2,-1 7,1-12,4 17,19 86,-23-73,0 1,2-1,0 0,0 0,1-1,1 1,0-1,1 0,1-1,0 1,0-2,1 1,1-1,7 7,-13-15,1 0,-1 0,1-1,0 0,0 0,0 0,0 0,0-1,0 1,1-1,-1-1,0 1,1-1,-1 0,0 0,1-1,-1 1,0-1,0 0,1-1,-1 1,30-12</inkml:trace>
  <inkml:trace contextRef="#ctx0" brushRef="#br0" timeOffset="5539.752">2725 1110,'-16'0,"-7"0,-3 0,2 0,1-2,-1-4,4 0</inkml:trace>
  <inkml:trace contextRef="#ctx0" brushRef="#br0" timeOffset="5720.303">1936 1030,'20'-2,"23"-4,23-2,20 0,13 1,12 2,-15 2</inkml:trace>
  <inkml:trace contextRef="#ctx0" brushRef="#br0" timeOffset="5930.53">3353 1363,'-35'-15,"9"3,-1 1,0 1,0 2,-22-4,43 11,1 0,-1 1,0 0,0 0,1 0,-1 1,1 0,-1 0,0 1,1-1,0 1,-1 0,1 1,0-1,0 1,0 0,1 0,-1 0,1 1,-1 0,1 0,0 0,1 0,-1 1,1-1,0 1,0 0,0 0,1 0,-1 0,1 1,0-1,1 0,0 1,0 0,-1 3,1-4,0 1,0-1,0 0,1 0,0 1,0-1,0 0,1 1,0-1,0 0,0 0,0 0,1 1,0-2,0 1,0 0,1 0,-1-1,1 1,0-1,1 0,-1 0,1 0,0 0,0 0,0-1,0 0,0 0,3 1,12 2,0-1,1-1,-1 0,1-2,0 0,0-1,0-1,0-1,0-1,0-1,0 0,-1-2,17-5,47-11,0-4,-1-3,25-15,-42 13</inkml:trace>
  <inkml:trace contextRef="#ctx0" brushRef="#br0" timeOffset="6601.84">3648 1391,'31'-73,"26"-85,-58 106,0 51,1 0,-1-1,1 1,-1 0,1 0,-1 0,0 0,0 0,0 0,1 0,-1 0,0 1,0-1,0 0,0 0,0 1,0-1,-1 0,1 1,0 0,0-1,0 1,0-1,-1 1,1 0,0 0,0 0,-1 0,1 0,0 0,0 0,-1 0,1 0,0 1,0-1,0 1,-1-1,1 1,-1 0,-7 4,0 1,0 1,0 0,1 0,0 0,1 1,-1 0,2 1,-1 0,1 0,0 0,1 1,0-1,1 1,0 0,0 1,-1 8,3-13,0-1,0 1,0 0,1 0,0 0,0 0,0 0,1 0,0 0,0 0,1 0,0 0,0 0,0 0,1 0,-1 0,1 0,1-1,-1 1,1-1,0 1,0-1,1 0,-1 0,1-1,0 1,1-1,1 2,6 1,1-1,0 0,1-1,-1 0,1-1,0-1,0 0,0-1,0 0,1-1,-1-1,13-1,24-1,1-3,-1-2,0-2,0-2,-1-3,12-6,12-5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02.7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95 272,'-75'13,"74"-14,-1 1,1 0,0-1,0 0,0 1,0-1,0 1,0-1,1 0,-1 0,0 1,0-1,0 0,1 0,-1 0,0 0,1 0,-1 0,1 0,-1 0,1 0,0-1,-1 1,1 0,0 0,0 0,0 0,0 0,0-1,0 1,0 0,0 0,0 0,0 0,1 0,-1-1,14-47,-13 46,5-12,-1 0,2 1,0 0,1 0,0 0,1 1,1 0,0 1,1 0,0 1,0 0,1 1,6-4,-14 12,0 0,1 0,0 0,-1 0,1 1,0 0,0 0,0 0,0 0,0 1,0 0,0 0,0 0,0 1,0-1,0 1,0 1,0-1,-1 0,1 1,0 0,-1 0,1 1,-1-1,0 1,0 0,0 0,2 2,5 5,0 0,-1 1,0 0,-1 1,0 0,-1 0,0 1,-1 0,1 2,-5-8,0 1,0-1,0 1,-1 0,0 0,-1 0,0 0,0 0,0 0,-1 0,-1 5,1-9,-1-1,0 1,1-1,-1 0,-1 0,1 1,0-1,-1 0,0 0,1 0,-1 0,0-1,-1 1,1 0,0-1,-1 1,1-1,-1 0,0 0,0 0,0 0,0-1,0 1,0-1,0 0,-1 0,1 0,-1 0,2 0,-1 0,1-1,-1 1,0-1,1 0,-1 0,0 0,0 0,1 0,-1 0,0-1,1 0,-1 1,1-1,-1 0,1 0,-1 0,1-1,-1 1,1 0,0-1,0 0,0 1,0-1,0 0,0 0,0 0,1 0,-1-1,1 1,0 0,-1-1,1 1,0-1,0 1,1-1,-1 1,0-1,1 0,0 1,-1-1,1 0,0 1,0-1,1-2,2-3,1 1,0-1,1 1,-1 0,1 0,1 0,-1 1,1 0,0 0,1 0,-1 1,1 0,0 0,0 1,1 0,-1 0,1 0,0 1,0 1,0-1,4 0,-8 2,1-1,-1 1,1 0,0 0,-1 0,1 1,0 0,0 0,0 0,0 0,-1 1,1-1,0 1,-1 1,1-1,0 1,-1-1,0 1,1 1,-1-1,0 0,0 1,0 0,0 0,-1 0,1 1,-1-1,0 1,2 3,19 32,-21-33,-1 0,1 0,1 0,-1 0,1-1,0 0,0 1,1-2,-1 1,1 0,0-1,1 0,-1 0,1 0,-1-1,1 0,0 0,0 0,1-1,0 0,3-1,0 0,0-1,0 0,0 0,0-1,-1-1,1 0,0 0,0-1,-1 0,1 0,-1-1,0-1,0 1,-1-1,1-1,-1 0,0 0,-1 0,1-1,-1 0,-1-1,1-1,-4 6,-1 0,-1-1,1 1,0-1,-1 0,0 0,0 0,0 1,0-1,0 0,-1 0,0 0,0 0,0 0,0 0,-1 0,0 0,1 0,-1 0,-1 0,1 1,0-1,-1 0,0 1,0-1,0 1,0 0,-1 0,1-1,-1 1,0 1,0-1,0 0,0 1,0 0,0-1,-3 0,0-1,0 0,0 0,0 0,-1 1,1 0,-1 0,0 0,0 1,0 0,0 1,0-1,0 1,-1 1,1-1,0 1,0 1,-1-1,1 1,0 1,0-1,0 1,0 0,0 1,0-1,1 1,-1 1,1-1,0 1,0 1,0-1,0 1,1 0,0 0,0 0,0 1,1-1,0 1,0 0,0 1,1-1,-3 6,6-7,-1 0,1-1,-1 1,1 0,1 0,-1-1,1 1,-1 0,1-1,1 1,-1-1,1 1,0-1,0 0,0 0,0 1,1-1,-1-1,1 1,0 0,1-1,-1 1,0-1,1 0,0 0,0-1,0 1,0-1,0 0,0 0,1 0,-1 0,1-1,-1 0,1 0,-1 0,1 0,0-1,0 0,-1 0,1 0,3-1,34-2,-3-4</inkml:trace>
  <inkml:trace contextRef="#ctx0" brushRef="#br0" timeOffset="563.738">963 165,'21'18,"15"13,9 3,6-1,3-7,1-8,4-6,0-8,-1-10,-8-7,-12-2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1:03.7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238 497,'-80'-129,"80"129,0 1,1 0,-1 0,0-1,0 1,0 0,0 0,0 0,0-1,0 1,0 0,0 0,0 0,-1-1,1 1,0 0,0 0,-1-1,1 1,-1 0,1 0,0-1,-1 1,1-1,-1 1,0 0,1-1,-1 1,1-1,-1 1,0-1,1 0,-1 1,0-1,0 1,1-1,-1 0,0 0,0 0,1 1,-1-1,0 0,0 0,0 0,1 0,-1 0,0 0,0-1,0 1,1 0,-1 0,0 0,0-1,1 1,-1 0,0-1,0 1,1-1,-1 1,1-1,-1 1,0-1,1 1,-1-1,1 0,-1 1,1-1,-1 0,-4 43,1 0,3 1,2 35,0-15,-2 85,-6 0,-10 24,4-83,3-33,3 0,2 0,3 13,1-65,0-1,1 1,0 0,0-1,0 1,0 0,0-1,1 1,-1-1,1 1,0 0,0-1,1 0,-1 1,1-1,-1 0,1 0,0 0,0 0,1 0,-1 0,0 0,1-1,0 1,0-1,-1 0,1 0,1 0,-1 0,0 0,0-1,1 0,-1 1,1-1,1 0,242-6,-138 14,-18 0,0-4,32-5,192-30,-159 12,125 3,356 51,98-53,43 0,-104 17,-274-4,582 4,-420 39,-170-36,265 11,140 33,-34 22,35-9,-314-30,402 8,-790-35,601-6,346-13,236-35,602 73,-333 73,-1260-73,500 44,719 22,-640-42,226 10,-977-49,386 14,-499-21,-1 0,0 1,0-1,0 0,0-1,0 1,0 0,1-1,-1 1,0-1,0 1,0-1,0 0,0 0,-1 0,1 0,0 0,0-1,-1 1,1 0,-1-1,1 1,-1-1,1 0,-1 1,0-1,0 0,0 0,0 0,0 0,0 0,-1 0,1 0,0 0,-1 0,0-2,9-143,-10 109,1-5,-2-34,3-1,4 0,3 1,11-39,20-25,29-65,-37 126,-4-2,-3 0,-4-2,-3-1,-5 0,-1-15,-11 83,-1 0,0 0,-1-1,-1 2,0-1,-1 0,-1 1,-1-1,-4-8,7 19,1 0,-1 1,-1 0,1 0,0 0,-1 0,0 0,-1 1,1-1,-1 1,1 0,-1 1,0-1,-1 1,1 0,0 0,-1 0,0 1,0 0,0 0,0 1,0 0,0 0,0 0,0 0,0 1,-5 1,-76 25,37-7,-18-2,-1-3,-1-4,0-2,-53-2,17-8,1-4,0-5,-25-9,-116-12,-104 14,-246 22,430 0,-345-16,146 0,-584-5,70 5,44-26,633 36,-383-5,-36-29,83 1,-90 18,237-7,-109-3,-1347 28,1775-1,-631 18,38 19,-196-33,-50 18,-74-9,427-23,-178 15,641-3,-712 0,-100-41,123 3,367 17,-363 20,320 13,252-8,82-1,1-5,-52-10,-204-6,156 4,-22-2,-82 14,317 1,0 0,0 0,0 1,0 1,1 0,-1 1,1 0,0 0,0 1,0 1,1 0,-1 0,-2 4,8-4,1-1,0 1,1 0,-1 0,1 0,1 1,-1-1,1 1,0 0,0 0,1-1,0 1,0 0,1 0,0 0,0 0,1 0,-1 0,1 0,2 5,7 67,3 3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59.7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461 1,'-2'20,"-1"21,0 19,3 15,4 11,3 7,3 1,2-2,1-3,3-7,6-11,5-13,6-12,3-14,3-12,2-11,-3-13,-6-5</inkml:trace>
  <inkml:trace contextRef="#ctx0" brushRef="#br0" timeOffset="281.762">87 388,'-18'0,"-11"0,2 0,15-2,23-1,32-5,34-2,33-3,26-1,14 4,-18 4</inkml:trace>
  <inkml:trace contextRef="#ctx0" brushRef="#br0" timeOffset="784.503">1023 1030,'9'-51,"-1"10,-2-1,-2 0,-1 0,-3-36,0 77,0-14,-1-1,-1 1,-1 0,0-1,0 1,-2 1,0-1,-3-4,8 18,0 1,-1 0,1 0,-1-1,1 1,0 0,-1 0,1 0,-1 0,1-1,0 1,-1 0,1 0,-1 0,1 0,0 0,-1 0,1 0,-1 0,1 0,-1 0,1 1,0-1,-1 0,1 0,-1 0,1 0,0 1,-1-1,1 0,0 0,-1 1,1-1,0 0,-1 1,1-1,0 0,0 1,-1-1,1 0,0 1,0-1,0 0,0 1,-1-1,1 1,0-1,0 0,0 1,0-1,0 1,0-1,0 1,0-1,0 0,0 1,0-1,1 1,-1-1,0 0,0 1,0-1,0 1,1-1,-1 0,0 1,0-1,1 0,-1 1,2 3,0 1,0-1,0 0,0 0,1 0,0 0,0 0,0 0,0-1,0 1,1-1,0 0,-1 0,1 0,0-1,1 0,-1 1,0-1,1-1,-1 1,1-1,-1 1,1-1,0-1,0 1,4 0,35 7,-36-8,-1 1,1-1,0 1,-1 1,0-1,1 1,-1 1,0-1,0 1,0 0,0 1,-1 0,0 0,1 0,-1 1,-1 0,1 0,-1 0,0 1,0-1,0 1,-1 1,0-1,1 2,9 48,-14-51,0 1,0-1,1 0,0 1,0-1,0 0,1 0,-1 0,1 0,0 0,1 0,-1-1,1 1,0-1,0 1,1-1,-1 0,1 0,0-1,0 1,0-1,0 0,1 0,-1 0,1-1,0 1,0-1,0 0,9-1,-1 0,1-1,-1 0,1-1,-1-1,1 0,-1-1,0 0,0-1,0 0,0-1,-1-1,0 0,0 0,0-2,-1 1,0-1,-1-1,7-6,-9 7,-1 0,0 0,-1 0,1-1,-2 0,1 0,-1 0,3-10,-6 15,-1 0,1 0,-1 0,0 0,0 0,0 0,-1 0,0 0,1 0,-2 0,1-1,0 1,-1 0,0 0,1 0,-2 0,1 0,0 0,-1 0,0 1,0-1,0 0,-2-2,3 4,0 1,0-1,-1 1,1-1,0 1,-1 0,1 0,-1-1,1 1,-1 0,1 0,-1 0,0 1,0-1,1 0,-1 1,0-1,0 1,0-1,0 1,0 0,0 0,1 0,-1 0,0 0,0 0,0 1,0-1,0 0,0 1,1 0,-1-1,0 1,0 0,1 0,-1 0,0 0,1 0,-1 0,1 1,-1 0,-3 3,0 0,0 1,1-1,0 1,0 0,1 1,0-1,0 0,0 1,-1 5,2-6,0 0,1 0,0 1,0-1,1 0,0 0,0 0,0 1,1-1,0 0,0 0,0 0,1 0,0 0,0 0,0 0,1-1,0 1,0-1,1 0,-1 0,1 0,0 0,1-1,-1 1,1-1,-1 0,1 0,1-1,-1 0,0 0,1 0,0 0,7 2,0-1,0 0,0-1,0 0,0-1,0-1,1 0,-1-1,1 0,12-2,24-6</inkml:trace>
  <inkml:trace contextRef="#ctx0" brushRef="#br0" timeOffset="1751.286">2092 107,'-16'-28,"16"28,0 1,0-1,0 0,1 1,-1-1,0 0,0 1,0-1,0 0,0 1,-1-1,1 1,0-1,0 0,0 1,0-1,0 0,0 1,-1-1,1 0,0 0,0 1,0-1,-1 0,1 1,0-1,0 0,-1 0,1 0,0 1,-1-1,1 0,0 0,-1 0,1 0,0 1,-1-1,1 0,0 0,-1 0,1 0,0 0,-1 0,1 0,0 0,-1 0,1 0,0 0,-1 0,1 0,0-1,-1 1,1 0,0 0,-1 0,1 0,0-1,-1 1,1 0,0 0,0-1,-1 1,1 0,0 0,0-1,-1 1,1 0,0-1,-2 18,1-1,0 0,2 1,0-1,0 0,2 0,0 2,1 7,59 369,-60-374,24 75,-26-94,0 0,1 0,-1-1,0 1,0 0,1-1,-1 1,0-1,1 1,-1-1,0 0,1 0,-1 1,1-1,-1 0,1 0,-1 0,0-1,1 1,-1 0,1 0,-1-1,0 1,1-1,-1 1,0-1,0 0,1 1,-1-1,0 0,0 0,0 0,0 0,0 0,0 0,0 0,0 0,0 0,-1-1,1 1,0 0,-1 0,1-1,-1 1,1 0,-1-1,0 1,0-1,1 1,-1-1,1 0,19-32,-17 27,0 0,1-1,-1 2,2-1,-1 0,1 1,0 0,0 0,0 0,1 0,0 1,0 0,1 1,-1-1,1 1,0 0,0 1,0 0,7-2,-12 5,1-1,0 2,0-1,0 0,0 1,0-1,0 1,0 0,-1 0,1 0,0 0,-1 1,1-1,-1 1,1-1,-1 1,0 0,0 0,1 0,-1 0,-1 0,1 1,0-1,0 0,-1 1,0-1,1 2,26 76,-21 22,-7-98,0 0,-1 0,1-1,-1 1,0 0,0 0,0-1,0 1,-1-1,1 1,-1-1,0 0,0 0,0 1,0-1,-1-1,1 1,-1 0,0-1,0 1,0-1,0 0,0 0,0 0,-3 1,4-2,0-1,0 1,0-1,0 1,0-1,-1 0,1 1,0-1,0-1,0 1,-1 0,1 0,0-1,0 1,0-1,0 0,0 0,0 1,0-1,0-1,0 1,0 0,0 0,1-1,-1 1,0-1,1 1,-1-1,1 0,0 0,-1 1,1-1,0 0,0 0,0 0,0-1,-1-2,0-1,0 1,1 0,0-1,0 1,0-1,0 0,1 1,0-1,0 1,0-1,1 0,0 1,0-1,2-2,1 1,0-1,0 1,0 0,1 0,0 1,0-1,1 1,0 0,0 0,0 1,1 0,-1 0,1 1,1 0,-1 0,0 0,1 1,0 0,0 0,0 1,0 0,0 1,0 0,1 0,-1 1,0 0,7 1,-9 0,-1 1,1 1,-1-1,0 1,1 0,-1 0,-1 0,1 1,0 0,-1 0,0 0,0 0,0 1,0-1,-1 1,0 0,0 0,0 0,-1 1,1-1,-1 1,0-1,-1 1,0 0,0 0,1 1,1 1,-1-1,1 1,1-1,-1 0,1 0,0-1,1 1,0-1,0 0,0 0,1 0,-1-1,1 0,2 1,2-2,1-1,0 0,0 0,0-1,0 0,0-1,0 0,1-1,-1 0,0-1,0 0,0-1,0 0,0-1,0 0,0 0,-1-2,1 1,-1-1,0-1,-1 1,1-2,-1 1,0-1,-1-1,0 0,0 0,-1 0,2-4,-1 0,0 0,-1-1,-1 0,0-1,-1 1,3-14,-7 83,-1-49,-1 1,1-1,0 0,0 0,1 0,0 0,1-1,-1 1,1 0,0 0,1-1,0 1,0-1,0 0,1 0,0 0,0 0,0-1,1 1,0-1,0 0,0-1,0 1,1-1,0 0,0 0,0-1,0 0,1 0,-1 0,1-1,0 0,1-1,0 0,1-1,-1 1,0-2,0 1,1-1,-1-1,0 1,0-2,0 1,0-1,-1 0,1 0,-1-1,0 0,0 0,0-1,0 0,-1 0,0-1,0 0,0 0,-1 0,0-1,0 1,0-1,-1 0,0-1,-1 1,0-1,3-6,12-103,-4 233,-13-111,0-1,0 1,1 0,0 0,0 0,0-1,0 1,1-1,0 0,0 0,0 0,0 0,1 0,-1-1,1 1,0-1,0 0,1 0,-1-1,0 1,1-1,0 0,-1 0,1 0,3 0,15 0</inkml:trace>
  <inkml:trace contextRef="#ctx0" brushRef="#br0" timeOffset="1922.442">3523 160,'-16'5,"-7"6,-3 10,4 10,9 10,13 9,9 4,5-5</inkml:trace>
  <inkml:trace contextRef="#ctx0" brushRef="#br0" timeOffset="2199.044">3723 843,'16'-19,"-2"0,0 0,-1-2,-1 1,-1-2,-1 1,-1-2,0 1,-2-1,-1 0,-1-1,2-16,-7 39,1-1,-1 1,1 0,-1-1,0 1,1-1,-1 1,0-1,0 1,0-1,0 1,-1-1,1 1,0 0,-1-1,1 1,0-1,-1 1,0 0,1-1,-1 1,0 0,0 0,0-1,0 1,0 0,0 0,0 0,0 0,0 0,0 0,0 1,-1-1,1 0,0 0,-1 1,1-1,0 1,-1 0,1-1,-1 1,1 0,-1 0,1 0,-1 0,1 0,-1 0,1 0,-1 0,1 0,0 1,-1-1,1 1,-1-1,1 1,0 0,-1 0,-4 4,0 0,0 1,1 0,0 1,0-1,0 1,1 0,0 0,0 0,1 1,0-1,0 1,1 0,0 0,0 0,1 0,0 0,0 0,1 0,0 0,1 0,0 6,0-7,1 0,0 0,0 0,0 0,0-1,1 1,1-1,-1 0,1 0,0 0,0 0,0 0,1-1,0 0,0 0,1-1,-1 1,1-1,0 0,0 0,0-1,1 0,-1 0,1-1,-1 1,6 0,20 5,1 0,0-2,0-2,33 1,-55-5,84 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58.5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121 227,'0'5,"0"10,-2 14,-4 18,-2 17,-2 14,-3 6,0 4,2-5,2-12,8-15,4-18</inkml:trace>
  <inkml:trace contextRef="#ctx0" brushRef="#br0" timeOffset="360.106">1 427,'28'29,"42"43,4-3,2-3,50 31,-34-50,-89-46,0-1,0 1,1 0,-1-1,0 1,0-1,0 0,1 0,-1 0,0-1,0 1,0-1,1 0,-1 1,0-2,0 1,0 0,-1 0,1-1,0 0,0 1,-1-1,1 0,-1 0,1-1,-1 1,0 0,0-1,0 0,0 0,5-11,-1-1,-1 1,0-1,-1 0,-1 0,0-1,-1 1,-1-1,0 1,-1-1,-1 1,0-1,-6-79,-5 1,-3 0,-5 2,-16-43,13 66,16 69,6 8,0 0,0 0,1 0,0 0,0 0,1 0,0 0,1-1,-1 1,2 0,0 2,0 1,9 34</inkml:trace>
  <inkml:trace contextRef="#ctx0" brushRef="#br0" timeOffset="818.988">736 374,'-10'34,"0"0,3 0,0 1,3 0,0 0,3 1,2 33,10 8,-10-74,0-1,0 0,0 1,1-1,-1 0,0 0,1 0,0 0,-1 0,1 0,0-1,0 1,0-1,0 1,1-1,-1 1,0-1,0 0,1 0,-1 0,1-1,-1 1,1-1,-1 1,1-1,-1 0,1 0,2 0,1 0,1-1,-1 0,0 0,1 0,-1-1,0 0,0-1,0 1,0-1,-1 0,1 0,-1-1,1 0,-1 0,-1 0,1 0,0-1,-1 0,0 0,0 0,-1 0,1-1,-1 0,5-8,-1 0,-1-1,0 1,-1-1,-1 0,0-1,-1 1,1-16,-1-66,-7 92,1 17,0-2,1 1,-1 1,2-1,0 0,0 1,1-1,0 0,1 1,1-1,-1 0,2 0,0 0,0 0,1 0,0-1,0 1,2-1,-1 0,1-1,1 1,-1-1,2-1,-1 1,8 5,-3-7,0-2,1 1,0-2,0 1,0-2,0 0,1 0,-1-2,1 1,-1-2,1 0,0 0,-1-2,9-1,30-5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3:56.3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176 241,'-7'-9,"-1"1,0 1,0 0,-1 0,0 0,0 1,-1 1,0-1,1 1,-2 1,1 0,-10-2,18 6,1 0,-1 0,1 0,-1 0,1 1,-1-1,1 0,-1 1,1-1,0 1,-1 0,1-1,0 1,-1 0,1 0,0 0,0 0,0 0,0 0,0 0,0 0,0 0,0 0,0 1,1-1,-1 0,0 1,1-1,-1 0,1 1,0-1,-1 1,1-1,0 1,-4 18,1-1,1 1,0 0,2-1,0 1,1 0,1 0,5 17,-5-21,5 41,3 0,3 0,2-1,2-1,3-1,7 13,-19-51,0-1,2 0,-1 0,2-1,0 0,4 5,-11-15,0-1,0 1,0-1,0 1,0-1,1 0,-1-1,1 1,0-1,0 0,0 0,0 0,0-1,0 0,0 0,0 0,1-1,-1 1,0-1,1 0,-1-1,4 0,-1-2,1 0,-1 0,0-1,0 0,0 0,-1 0,0-1,1-1,-2 1,1-1,-1 0,0-1,0 0,0 1,-1-2,0 1,3-8,4-6,-2-1,0 0,-2-1,0 0,-1 0,-1-3,-1-4,0 0,-2-1,-1 1,-2-1,-1 0,-1 0,-1 1,-2 0,-2-1,0 2,-2-1,-1 1,-1 1,-14-24,20 41,-1 1,0 0,-1 1,0 0,0 0,-1 0,0 1,-1 0,-2-2,8 9,1-1,0 1,0 0,0-1,-1 1,1 0,-1 0,1 1,-1-1,1 0,-1 1,0 0,1-1,-1 1,1 0,-1 0,0 1,1-1,-1 0,1 1,-1 0,1-1,-1 1,1 0,-1 1,1-1,0 0,-1 0,1 1,0 0,0-1,0 1,0 0,1 0,-1 0,0 0,1 0,-1 1,-45 95,36-60,2 0,1 0,2 0,2 1,1 0,2 0,2 0,2 0,1 0,2-1,4 12,10 14</inkml:trace>
  <inkml:trace contextRef="#ctx0" brushRef="#br0" timeOffset="463.594">644 0,'4'69,"2"0,4 0,5 10,-11-58,3 24,3 0,1-1,2 0,17 36,-30-79,0 1,1-1,-1 1,0-1,1 1,-1-1,1 0,-1 1,1-1,0 0,0 0,-1 1,1-1,0 0,0 0,0 0,0 0,0 0,1 0,-1 0,0 0,0-1,1 1,-1 0,0-1,1 1,-1-1,0 1,1-1,-1 0,1 0,-1 1,1-1,-1 0,1 0,-1-1,1 1,-1 0,0 0,1-1,-1 1,1-1,-1 1,0-1,1 1,-1-1,0 0,0 0,1 0,16-13,-15 10,1 0,0 1,0 0,0-1,0 1,0 1,0-1,1 1,0-1,-1 1,1 1,0-1,0 1,0-1,0 2,0-1,0 0,0 1,0 0,0 0,0 0,0 1,0 0,4 1,-2 1,0 0,-1 0,1 1,-1 0,0 1,0-1,0 1,0 0,-1 0,0 1,0 0,-1 0,1 0,-1 1,-2-4,0 1,0-1,0 0,0 1,-1-1,0 1,1 0,-2 0,1-1,0 1,-1 0,1 0,-1 0,0 0,0-1,-1 1,1 0,-1 0,0 0,0-1,0 1,0 0,-1-1,0 1,1-1,-1 1,-3 2,-7 6,0-1,-1-1,-1 0,0-1,0 0,-1-1,0 0,0-1,-1-1,0-1,0 0,0-1,-10 1,-23 0,45-11,9-3</inkml:trace>
  <inkml:trace contextRef="#ctx0" brushRef="#br0" timeOffset="823.472">1420 374,'-111'40,"106"-38,-1 1,1 0,-1 1,1-1,0 1,1 0,-1 0,1 1,0-1,0 1,0 0,0 0,1 0,0 0,0 1,0-1,0 5,3-5,0-1,1 1,0-1,0 1,0-1,0 1,1-1,0 0,0 0,0 1,0-1,1-1,-1 1,1 0,0-1,0 1,0-1,1 0,-1 0,1 0,0-1,0 1,0-1,0 0,0 0,0 0,0-1,5 2,60 28,-48-23,-1 0,0 2,0 0,-1 2,0 0,-1 1,6 6,-22-17,0-1,0 1,-1 0,1-1,-1 1,1 0,-1 0,0 0,1 0,-1 0,0 1,-1-1,1 0,0 0,0 1,-1-1,0 0,1 1,-1-1,0 1,0-1,0 0,0 1,-1-1,1 1,-1-1,1 0,-1 0,0 1,0-1,0 0,0 0,0 0,-1 0,1 0,-1 0,1 0,-2 1,-9 7,0-1,-1 0,0 0,0-2,-1 0,0 0,0-1,-1-1,1 0,-1-1,-30 9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37.37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28,'7'0,"11"0,14 0,15 0,18-2,14-1,7-2,0-1,-5 2,-12 0,-16 2,-16 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37.7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 49,'-4'4,"-3"5,6 0,5-2,4-3,2-6,1-6,-2-5,-3-2,-2-1,-5 3,-3 3,-4 5,-6 9,-1 13,-2 11,3 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38.0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120 158,'5'-4,"1"-7,-3-6,-3-4,-7-3,-7 0,-5 2,-5 4,1 6,3 7,5 9,6 8,6 7,11 2,12-2,13-4,0-6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38.9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60 431,'-2'-3,"1"1,0-1,0 1,0-1,0 0,0 1,1-1,-1 0,1 0,0 0,-1 0,1 1,1-1,-1 0,0 0,1 0,-1 1,1-1,0 0,0 0,0 1,0-1,1 1,-1-1,1 1,-1 0,1-1,0 1,0 0,0 0,0 0,0 0,1 1,-1-1,0 0,1 1,5-4,0 1,0 0,1 1,-1 0,1 0,-1 1,1 0,0 0,0 1,0 0,1 1,-2 0,1 1,-1 0,0 0,1 1,-1 0,0 0,0 1,0 0,-1 1,1 0,-1 0,1 0,-1 1,-1 0,5 4,-8-6,1 0,-1 0,0 1,0-1,0 1,-1 0,1 0,-1 0,0 0,0 0,0 0,-1 1,1-1,-1 1,0-1,0 1,-1-1,1 1,-1-1,0 1,0 0,-1-1,0 1,1-1,-1 1,-1-1,1 1,-1-1,0 2,-10 13,0 0,-1 0,-1-1,-1-1,-1-1,0 0,-1-1,-6 4,-7 8,9-8,4-6,2 0,0 1,0 1,1 1,1 0,1 0,0 1,1 1,1 0,-4 10,13-27,0 1,0 0,0-1,1 1,-1 0,0-1,1 1,-1 0,1 0,0-1,-1 1,1 0,0 0,0 0,0 0,0-1,0 1,1 0,-1 0,1 0,-1 0,1-1,-1 1,1 0,0-1,0 1,0-1,0 1,0-1,0 1,1-1,-1 1,0-1,1 0,-1 0,1 0,-1 0,1 0,-1 0,1 0,0 0,12 0,0 1,-1-2,1 0,0 0,0-2,0 1,0-2,11-3,-6 2,27-5,49-10,0 4,16 4,-68 8</inkml:trace>
  <inkml:trace contextRef="#ctx0" brushRef="#br0" timeOffset="275.251">822 712,'-7'7,"-2"9,0 11,0 9,1 11,0 7,1 0,2-2,1-6,2-7,1-11</inkml:trace>
  <inkml:trace contextRef="#ctx0" brushRef="#br0" timeOffset="589.488">1102 271,'0'140,"-20"136,17-261,2-13,0 0,1 0,-1 0,0 0,1 0,-1 1,1-1,0 0,-1 0,1 1,0-1,1 0,-1 0,0 1,1-1,-1 0,1 0,-1 0,1 0,0 0,0 0,0 0,0 0,1 0,-1 0,0 0,1 0,-1-1,1 1,0-1,-1 1,1-1,0 0,0 1,1-1,15 3,0-1,0-1,0-1,0-1,1 0,-1-1,10-2,40-11,-41 6</inkml:trace>
  <inkml:trace contextRef="#ctx0" brushRef="#br0" timeOffset="810.233">1397 565,'-12'14,"-5"13,-3 11,3 9,4 7,3 4,5 3,3 1,3-2,2-3,1-6,-1-4,-3-5,-1-11</inkml:trace>
  <inkml:trace contextRef="#ctx0" brushRef="#br0" timeOffset="1461.2">1504 44,'568'-37,"-562"36,-3 0,-1 1,0-1,1 0,-1 0,0 1,1-1,-1 1,1 0,-1 0,1 0,-1 0,1 0,-1 1,1-1,-1 1,0-1,1 1,-1 0,0 0,1 0,-1 0,0 1,0-1,0 0,0 1,0 0,0-1,-1 1,1 0,0 0,-1 0,0 0,1 0,-1 0,0 0,0 1,0-1,0 0,-1 1,1 1,-48 195,42-130,4 0,2 0,5 15,-4-42,48 479,-47-505,-2-14,0 0,0-1,0 1,0 0,-1 0,1 0,-1 0,1 0,-1 0,0 0,1 0,-1 0,0 0,-1 1,1-1,0 0,0 0,-1 0,1 0,-1 0,0 0,0-1,0 1,1 0,-2 0,1 0,0-1,0 1,-1 0,1-1,0 1,-1-1,0 0,1 0,-1 1,0-1,1 0,-1 0,0-1,0 1,-1 0,-11-1,-1 0,0-1,1-1,-1-1,1 0,0 0,-10-5,-39-8,-54 3,108 11,5-1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4:35.1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58 151,'3'620,"-3"-613,1 23,0-1,2 1,1-1,1 0,1 0,6 12,-10-35,1-1,-1 0,1 1,0-1,0 0,1 0,-1-1,1 1,0-1,1 0,-1 0,1 0,-1 0,1-1,0 0,1 0,-1 0,0-1,1 0,-1 0,1 0,0 0,0-1,0 0,-1 0,1-1,4 0,22 0,0-2,0-1,0-2,-1 0,1-3,-1 0,-1-2,0-2,0 0,9-7,-5 1,-9 4</inkml:trace>
  <inkml:trace contextRef="#ctx0" brushRef="#br0" timeOffset="294.215">5 164,'-5'-14,"6"-6,9-3,14 1,17 2,16 2,15 1,10 4,4 4,-6 4,-16 2</inkml:trace>
  <inkml:trace contextRef="#ctx0" brushRef="#br0" timeOffset="952.245">673 404,'-4'16,"1"1,1-1,0 1,1-1,1 1,0-1,2 1,0-1,0 1,2-1,3 11,-5-23,0 0,0 0,1 0,-1-1,1 1,0-1,0 0,0 0,0 0,1 0,-1-1,1 1,-1-1,1 0,0 0,0 0,0 0,0-1,0 0,0 1,1-2,-1 1,0 0,1-1,-1 0,0 0,4 0,0-1,1 0,0-1,-1 0,0 0,1-1,-1 0,0 0,0-1,-1 0,1 0,-1-1,0 0,4-3,-3 2,-1-1,1 0,-1 0,-1-1,1 0,-1 0,-1 0,1-1,-1 0,-1 0,0 0,0-1,-1 1,0-1,0 0,-1 0,-1 0,0 0,0 0,-1 0,0 0,-1 0,0 0,0 0,-1 0,-1 0,-1-4,-1 3,-1 0,0 1,0-1,-1 1,0 1,-1 0,0 0,-1 0,0 1,0 0,-1 1,1 0,-2 1,1-1,-1 2,0 0,0 0,-8-1,16 5,0 0,-1 1,1 0,-1 0,1 0,-1 0,1 0,-1 1,1-1,0 1,-1 0,1 0,0 1,0-1,-1 1,1-1,0 1,1 0,-1 0,0 0,0 0,1 1,-1-1,1 1,0 0,0-1,0 1,0 0,1 0,-1 0,1 0,-1 1,1-1,0 0,0 1,1-1,-1 0,1 1,0-1,-1 1,-2 43,5-1</inkml:trace>
  <inkml:trace contextRef="#ctx0" brushRef="#br0" timeOffset="1170.221">1181 539,'0'18,"0"13,0 10,0 7,-2 5,-1 0,0-2,-1-6,-1-5,1-10</inkml:trace>
  <inkml:trace contextRef="#ctx0" brushRef="#br0" timeOffset="1747.232">1516 71,'10'104,"-11"1,-4 1,-7 16,0 0,12-122,2 64,-2-62,1-1,-1 1,1-1,-1 0,1 1,0-1,-1 1,1-1,0 0,0 0,0 0,0 1,0-1,0 0,1 0,-1 0,0 0,0-1,1 1,-1 0,1 0,-1-1,0 1,1-1,-1 0,1 1,-1-1,1 0,0 0,-1 0,1 0,-1 0,1 0,-1 0,1 0,-1-1,1 1,-1-1,103-40,-44 12,-4 14,-50 14,1 1,-1-1,1-1,-1 1,1-1,-1 0,0 0,0-1,0 0,0 0,0-1,0 1,-1-1,0 0,0-1,0 1,0-1,-1 0,0 0,0-1,1 0,-5 4,1 0,0 0,-1 0,0 0,1 0,-1 0,0 0,0 0,0 0,0 0,-1 0,1 0,0 0,-1 0,0 0,1 0,-1 0,0 0,0 0,0 1,0-1,0 0,0 1,-1-1,1 1,0-1,-1 1,-1-2,2 4,-1-1,1 1,0-1,0 1,-1-1,1 1,0 0,0 0,0 0,0 0,0 0,0 0,0 0,0 0,0 0,1 0,-1 0,0 0,1 1,-1-1,0 0,1 1,0-1,-1 0,1 1,0-1,0 0,0 1,0-1,0 1,0 0,-1 0,-8 54,1 2,3-1,3 48,1-94,5 122,2-78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3.5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24,'50'5,"0"-2,0-2,49-5,-79 3,1265-27,-975 43,-276-9,-13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2.3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114 281,'-15'24,"0"1,2 0,1 1,0 1,3 0,0 0,1 1,2 0,1 0,1 4,1-12,1 1,1-1,1 0,1 1,1-1,1 0,0 0,2 2,-3-14,0-1,0 0,1 1,0-1,0 0,1-1,0 1,0 0,1-1,-1 0,1 0,1-1,-1 1,1-1,0 0,0-1,0 1,1-1,0-1,-1 1,1-1,6 2,-7-3,0-1,-1 0,1 0,0-1,0 1,0-1,-1 0,1-1,0 0,0 0,0 0,-1 0,1-1,-1 0,1 0,-1 0,0-1,0 0,0 0,0 0,0-1,-1 1,0-1,1 0,2-4,4-5,-1 0,-1-1,0 0,0 0,-1-1,-1 0,-1 0,3-10,0-6,-1 0,-2-1,-1 0,-2 0,-1 0,-1 0,-2 0,-1 0,-1 0,-2 0,-2 0,0 1,-6-12,-32-40,44 81,-1 0,1 0,-1 0,0 0,1 1,-1-1,0 1,0-1,0 1,0 0,-1-1,1 1,0 0,-1 0,1 1,0-1,-1 0,1 1,-1 0,1-1,-1 1,1 0,-1 0,1 0,-1 1,1-1,0 1,-1-1,1 1,-1 0,1 0,0 0,0 0,-1 0,0 2,-10 8,1 2,1 0,0 0,1 1,1 0,0 0,1 1,0 1,1-1,1 1,1 1,-3 10,-4 10,1-1,2 1,1 0,3 1,0 0,2 22,6-10</inkml:trace>
  <inkml:trace contextRef="#ctx0" brushRef="#br0" timeOffset="498.234">556 0,'-9'26,"1"0,1 0,2 1,0-1,2 1,1 0,1 1,1-1,2 0,0 0,4 8,-5-21,30 373,-15-319,-16-67,1-1,-1 1,1-1,-1 1,1-1,0 0,-1 1,1-1,-1 0,1 1,0-1,0 0,-1 0,1 0,0 0,-1 0,1 0,0 0,-1 0,1 0,0 0,0 0,-1 0,1 0,0-1,-1 1,1 0,0 0,-1-1,1 1,-1-1,1 1,-1 0,1-1,0 1,-1-1,1 1,-1-1,0 0,1 1,-1-1,1 1,-1-1,0 0,0 1,1-1,-1 0,0 1,103-189,-46 124,-56 63,1 1,0 0,-1 0,1 0,0 0,-1 0,1 0,0 0,0 1,0-1,0 1,0-1,-1 1,1 0,0 0,0-1,0 1,0 1,0-1,0 0,0 0,0 1,0-1,0 1,0 0,0 0,-1-1,1 1,0 0,-1 0,1 1,-1-1,1 0,-1 0,1 1,-1-1,0 1,1-1,-1 1,0 0,0 0,7 14,-1-1,-1 1,-1 0,0 0,-1 1,0 0,-2-1,0 1,-1 0,0 6,-1-23,1 4,0 1,0-1,0 0,0 1,-1-1,1 0,-1 1,0-1,-1 0,1 1,-1-1,0 0,0 1,0-1,0 0,-1 0,0 0,0 0,0 0,0 0,-1-1,1 1,-1-1,0 0,0 1,0-1,-1 0,1-1,-1 1,1-1,-1 0,0 1,-7-1,1-1,0 0,-1-1,1 0,-1 0,1-1,-1 0,1-1,-4-1,2-3,4-1</inkml:trace>
  <inkml:trace contextRef="#ctx0" brushRef="#br0" timeOffset="903.215">1344 429,'-7'-4,"-1"2,1-1,-1 1,0 0,0 1,1 0,-1 0,0 1,0-1,0 2,0-1,0 1,0 1,0-1,1 1,-1 0,1 1,-1 0,1 0,0 1,0 0,0 0,1 1,-1-1,1 1,0 1,1-1,-1 1,1 0,0 0,1 1,-1-1,1 1,0 0,1 0,0 1,1-4,1-1,0 1,1 0,-1-1,1 1,-1 0,1 0,0-1,1 1,-1 0,1-1,-1 1,1 0,0-1,0 1,1-1,-1 1,1-1,0 0,-1 1,1-1,1 0,-1 0,0 0,1-1,0 1,-1-1,1 1,0-1,0 0,1 0,-1 0,0 0,29 16,1-1,1-2,0-1,14 3,80 34,-123-49,2 1,0-1,0 2,0-1,0 1,0 0,-1 1,1-1,-1 1,0 1,-1-1,1 1,-1 0,0 0,-1 0,1 1,0 2,-5-7,0 0,0 0,0 1,0-1,0 0,-1 0,1 1,-1-1,1 0,-1 0,0 0,0 0,0 0,0 0,0 0,0 0,0 0,-1 0,1-1,-1 1,1 0,-1-1,0 0,0 1,0-1,-1 1,-54 29,12-14,-1-2,0-2,-1-3,0-1,-34 1,21-4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2:02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129 82,'-8'3,"0"1,0 0,1 0,0 0,-1 1,2 0,-1 1,1-1,-1 1,2 1,-1-1,1 1,0 0,0 0,1 0,0 1,0 0,0-1,1 1,1 1,-1-1,1 0,1 1,0-1,0 1,0-1,1 5,0 27,1-1,3 0,0 0,3 0,1-1,2 0,2 0,13 28,-19-45,0 0,2-1,1 0,0 0,2-1,0 0,1-1,1 0,0-1,1 0,1-1,14 11,-27-26,0 1,0-1,1 1,-1-1,0 0,1 0,-1 0,1 0,-1 0,1-1,-1 1,1-1,-1 0,1 0,0 1,-1-2,1 1,0 0,-1 0,1-1,-1 0,1 1,-1-1,1 0,-1 0,1 0,-1-1,0 1,0-1,0 1,0-1,0 1,0-1,0 0,0 0,-1 0,1 0,-1-1,1 1,-1 0,0 0,1-3,10-21,-2 0,-1-1,0 0,-3-1,0 0,-1 0,-2 0,-1-8,5-18,-2-1,-3 1,-2-1,-3 1,-2 0,-11-49,14 93,0-1,0 1,-1 0,-1 0,0 1,0-1,0 1,-1-1,-1 2,0-1,0 0,-1 1,1 0,-2 1,1 0,-1 0,0 0,-1 1,0 0,0 1,0 0,0 0,-3 1,9 3,0 1,0-1,-1 1,1 0,0 0,0 0,-1 1,1-1,0 1,0 0,0 0,0 0,0 0,0 1,0-1,0 1,0 0,0-1,1 1,-1 1,1-1,0 0,-1 0,1 1,0 0,0-1,0 1,-36 86,28-38,2 0,2 0,3 0,2 1,2-1,3 0,4 17,5 39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4.85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14,'0'3,"-2"1,1 1,-1-1,1 1,1 0,-1-1,1 1,-1 0,1 0,1-1,-1 1,1 0,-1-1,2 1,-1 0,0-1,1 1,0-1,0 0,0 0,0 1,1-1,0-1,1 4,-3-7,0 1,0-1,0 1,0-1,0 1,0-1,0 0,0 0,0 1,0-1,0 0,0 0,0 0,0 0,0 0,0 0,0 0,0 0,0 0,0-1,0 1,0 0,0-1,-1 1,1-1,0 1,0-1,0 1,0-1,0 1,-1-1,1 0,0 0,-1 1,1-1,0 0,-1 0,1 0,-1 0,1 0,-1 1,0-1,1 0,-1 0,0 0,10-47,-9 46,-1-1,0 1,0-1,0 1,-1-1,1 1,0-1,-1 1,0 0,1-1,-1 1,0 0,0-1,0 1,-1 0,1 0,0 0,-1 0,0 0,1 0,-1 0,0 1,0-1,0 1,0-1,0 1,0 0,0 0,-1 0,1 0,0 0,-1 0,1 1,0-1,-1 1,1-1,-1 1,1 0,-1 0,1 0,0 1,1 0,0 0,0 0,-1 0,1 0,0 0,0 0,0 0,0 0,0 0,1 1,-1-1,0 0,0 1,1-1,-1 1,1-1,0 0,-1 1,1-1,0 1,0-1,0 1,0 0,-2 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5.1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 75,'0'1,"1"0,0 0,-1 0,1 0,0 0,-1 0,1-1,0 1,0 0,0 0,0-1,0 1,0 0,0-1,0 1,0-1,0 1,1-1,-1 0,0 1,0-1,0 0,0 0,1 0,-1 0,0 0,0 0,0 0,1 0,-1 0,0-1,0 1,0 0,0-1,0 1,0-1,1 0,-1 1,0-1,-1 0,1 1,0-1,0 0,0 0,0 0,0 0,-1 0,1 0,-1 0,1 0,0 0,-1 0,0 0,1 0,-1-1,1 0,0 0,-1 0,1 0,-1 0,1 0,-1 0,0 0,0 0,0-1,0 1,0 0,-1 0,1 0,0 0,-1 0,0 0,0 0,1 0,-1 0,0 0,0 0,-1 0,1 1,0-1,-1 0,1 1,-1-1,1 1,-1-1,0 1,1 0,-1 0,0 0,0 0,0 0,0 0,0 0,0 1,0-1,0 1,0-1,-1 1,1 0,0 1,0 0,1 0,-1 1,0-1,1 1,-1-1,0 1,1-1,0 1,-1 0,1 0,0 0,0-1,0 1,0 0,0 0,1 1,-1-1,1 0,-1 0,1 0,0 0,-1 1,1-1,0 0,1 0,-1 0,0 0,1 1,-1-1,1 0,0 0,-1 0,1 0,0 0,0 0,0 0,1 0,-1-1,0 1,1 0,-1-1,1 1,0-1,-1 1,2-1,23 17,4-5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9.1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521 54,'0'16,"0"16,0 17,0 11,0 7,-2 1,-3-2,-1-5,1-11,1-18,1-16</inkml:trace>
  <inkml:trace contextRef="#ctx0" brushRef="#br0" timeOffset="375.994">1 54,'310'-13,"-170"4,1 6,36 8,-157-5,0 1,0 1,0 1,-1 0,1 2,-1 0,0 1,0 1,0 1,-1 0,0 1,6 6,-21-11,0 0,0 0,0 0,-1 1,0-1,0 1,0 0,0-1,-1 1,1 0,-1 0,-1 0,1 0,-1 0,0 0,0 0,0 0,-1 0,1 0,-2 2,1 20,2 35,3 0,3 0,2 0,3-1,19 56,-24-100,-3-9</inkml:trace>
  <inkml:trace contextRef="#ctx0" brushRef="#br0" timeOffset="951.529">656 108,'21'-15,"2"2,0 1,1 1,0 1,0 1,1 1,0 2,0 0,1 1,0 2,0 1,19 0,66-3,1 4,-1 5,0 5,33 10,-74-7,-69-10,1 1,0-1,-1 0,1 1,-1-1,0 1,1 0,-1-1,-1 1,1 0,0 0,-1 0,1 0,-1-1,0 1,0 0,0 0,0 0,-1 0,1 0,-1 0,0 0,0 10,-30 406,30-412,0-1,0 1,1 0,0 0,1 0,0 0,0 0,0 0,0-1,1 1,1 0,-1-1,1 1,0-1,0 0,1 0,-1 0,2-1,-1 1,0-1,1 0,0 0,0-1,1 1,5 3,3-5,1 0,0 0,1-1,-1-1,0-1,0 0,1-1,-1-1,0 0,3-1,7-1,385-42,-369 39,-40 2,-6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1:35.8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14 596,'8'4,"0"1,0-2,1 1,0-1,0 0,0-1,0 0,0 0,1-1,-1 0,0-1,1 0,-1 0,0-1,1 0,-1-1,0 0,0-1,0 0,0 0,6-4,1 0,0-2,-1 0,0 0,0-1,-1-1,0-1,-1 0,-1-1,0 0,0-1,-1 0,-5 4,1 1,-2-1,1-1,-1 1,-1-1,0 0,0 0,-1-1,-2 9,0-1,-1 1,1-1,-1 1,0-1,1 0,-2 1,1-1,0 1,-1-1,1 0,-1 1,0-1,0 1,-1 0,1-1,-1 1,0 0,1 0,-1 0,-1 0,1 0,0 0,-1 1,1-1,-4-2,4 4,1 0,-1-1,0 1,0 0,0 0,0 0,0 0,0 0,-1 1,1-1,0 1,0-1,-1 1,1 0,0 0,0 0,-1 0,1 0,0 0,0 1,-1-1,1 1,0-1,0 1,0 0,0 0,0 0,0 0,0 0,0 1,0-1,0 0,1 1,-1 0,1-1,-1 1,0 0,-37 79,28-27,2 0,3 1,3 0,2 50,10 139,22 110,-11-149,-11-84,-8-80</inkml:trace>
  <inkml:trace contextRef="#ctx0" brushRef="#br0" timeOffset="1220.312">0 1091,'52'-28,"613"-200,-620 206,-67 15,8 8,0 1,0 1,1 0,-1 0,1 2,0-1,0 2,1 0,-1 0,1 1,1 1,-1 0,1 0,-4 5,13-11,-1-1,1 1,-1 0,1 0,0 0,0 0,0 0,0 0,0 0,1 1,-1-1,1 1,-1 0,1-1,0 1,0 0,0 0,0-1,1 1,-1 0,1 0,0 0,0 0,0 0,0 0,0 0,0 0,1 0,0-1,-1 1,1 0,0 0,1-1,-1 1,0 0,1-1,0 2,5-1,0 0,1 0,-1 0,1-1,0 0,-1-1,1 0,0 0,0 0,0-1,0-1,0 1,0-1,-1 0,1-1,0 0,-1 0,1-1,-1 0,5-2,-4 2,0 0,0-1,0 0,-1 0,0 0,0-1,0 0,-1-1,1 1,-1-1,0-1,-1 1,0-1,0 0,0 0,-1 0,0-1,0 1,-1-1,0 0,0 0,-1 0,0 0,-1-1,1 1,-2-1,1 1,-1-1,-1-4,1 13,1-1,-1 1,0 0,0-1,1 1,-1 0,0-1,0 1,0-1,0 1,0 0,0-1,0 1,0-1,0 1,0-1,0 1,0 0,0-1,0 1,0-1,0 1,0 0,0-1,-1 1,1 0,0-1,0 1,0-1,-1 1,1 0,0-1,-1 1,1 0,0 0,0-1,-1 1,1 0,-1 0,1 0,0-1,-1 1,1 0,0 0,-1 0,1 0,-1 0,1 0,0 0,-1 0,1 0,-1 0,1 0,-1 0,1 0,0 0,-1 0,1 0,-1 0,1 0,-1 1,0 8,0-1,0 1,1 0,0 0,0 1,1-2,0 1,1 0,0 0,0 0,1 1,-1-3,-1 0,1-1,0 1,1-1,-1 0,1 0,1 0,-1 0,1 0,0-1,0 1,0-1,1 0,0-1,0 1,0-1,1 0,-1 0,1 0,0-1,0 0,0 0,0-1,1 1,-1-1,1-1,0 1,-1-1,1 0,0-1,0 0,-1 0,2 0,2-3,0-1,-1 0,1-1,-1 1,0-2,0 1,-1-1,0-1,0 0,0 0,-1 0,0-1,0 0,-1 0,0-1,-1 1,0-1,0-1,0 1,-2-1,1 0,-1 0,0 0,-1 0,-1 0,1 0,-1-1,-1 1,0 0,-1-1,0-1,1 12,0-1,1 0,-1 1,0-1,0 0,0 0,0 1,-1-1,1 0,0 1,0-1,0 0,0 1,-1-1,1 0,0 1,-1-1,1 1,0-1,-1 0,1 1,-1-1,1 1,-1-1,1 1,-1-1,0 1,1 0,-1-1,1 1,-1 0,0-1,1 1,-1 0,0 0,1 0,-1-1,0 1,0 0,1 0,-1 0,-20 23,16-14,1 0,1 1,-1-1,2 1,-1 0,1 0,1 0,0 0,0 8,1-14,0-1,0 1,1 0,-1 0,1 0,0-1,0 1,0 0,1-1,-1 1,1-1,0 1,0-1,0 0,0 0,1 0,-1 0,1 0,0-1,-1 1,1-1,1 1,-1-1,0 0,0-1,1 1,0 0,7 1,0 0,1-1,-1-1,1 0,0 0,0-1,-1 0,1-1,0-1,-1 1,1-2,-1 0,1 0,-1-1,-1-1,1 1,0-2,-1 0,0 0,0 0,-1-2,0 1,0-1,5-6,-10 10,-1 0,1 0,-1-1,1 1,-1-1,0 0,-1 0,1 0,-1 0,0 0,0-1,-1 1,0-1,0 1,0-1,0 1,-1-1,0 0,0 1,-1-1,1 1,-1-1,-1-2,1 7,0 0,0 0,0 0,0 0,0 1,0-1,-1 0,1 0,0 1,0-1,-1 1,1-1,0 1,-1 0,1-1,0 1,-1 0,1 0,-1 0,1 0,0 0,-1 0,1 0,0 1,-1-1,1 0,0 1,-1-1,1 1,0-1,0 1,-1 0,1 0,0-1,0 1,0 0,0 0,0 0,0 0,0 0,1 0,-1 1,0-1,0 0,1 0,-1 1,1-1,-1 0,1 0,0 1,-1-1,1 0,0 1,0-1,0 1,0-1,0 1,-2 3,0 0,0 0,0 0,1 1,0-1,0 0,0 1,1-1,0 1,0-1,0 1,1-1,0 1,0-1,0 0,0 1,1-1,0 0,0 0,1 0,-1 0,1 0,0-1,0 1,1-1,-1 0,1 0,0 0,0 0,3 1,4 0,2 0,-1-1,0-1,1 0,0-1,-1 0,1 0,0-2,0 0,0 0,0-1,0 0,0-2,-1 1,1-1,7-4,-12 5,-1 0,0-1,0 0,-1 0,1-1,0 0,-1 0,0-1,0 1,0-1,-1 0,0-1,0 0,0 1,-1-2,1 1,-1 0,-1-1,1 0,-1 1,-1-1,1-1,-1 1,1-5,-2 8,-2 4,1-1,0 1,0-1,-1 1,1-1,0 1,0 0,0-1,0 1,0-1,-1 1,1-1,0 1,0-1,0 1,0-1,0 1,1-1,-1 1,0-1,0 1,0-1,0 1,1-1,-1 1,0-1,0 1,1-1,-1 1,0 0,1-1,-1 1,0 0,1-1,-1 1,0 0,1-1,-1 1,1 0,-1 0,1-1,-1 1,1 0,-1 0,1 0,-1 0,1 0,-1 0,1 0,-1 0,1 0,-1 0,1 0,-1 0,1 0,-1 0,1 0,-1 0,0 1,1-1,-1 0,1 0,37 71,-34-60,0-1,1 0,0 0,1 0,0-1,1 0,0 0,0-1,0 1,1-1,1-1,-1 0,1 0,3 1,-6-5,-1 0,1-1,1 0,-1 0,0 0,0 0,1-1,-1 0,1-1,-1 1,1-1,-1-1,1 1,-1-1,1 0,-1 0,0-1,1 0,-1 0,0-1,0 1,0-1,0-1,20-14</inkml:trace>
  <inkml:trace contextRef="#ctx0" brushRef="#br0" timeOffset="1691.35">2179 769,'2'3,"4"0,0 2,-1 5,-1 5,-1 5,1 3,2 3,0-2,1 1,0-2,0-6,2-4,0-6</inkml:trace>
  <inkml:trace contextRef="#ctx0" brushRef="#br0" timeOffset="1961.705">2153 368,'-14'-6,"-6"-3,2 2,11 8,13 10,6 3</inkml:trace>
  <inkml:trace contextRef="#ctx0" brushRef="#br0" timeOffset="2401.565">2580 837,'21'-39,"-3"-1,-1-1,-2 0,-2-1,-1-1,-3 0,-1 0,-3-1,-1 0,-2 0,-2 0,-2 0,-2 0,-8-36,10 69,0 1,-1-1,0 1,0-1,-1 1,-1 0,0 0,0 0,-1 1,0 0,0 0,-1 1,-1-1,-5-4,11 11,0 1,0 0,0 0,-1 0,1 0,0 0,-1 0,1 1,0-1,-1 1,1-1,0 1,-1 0,1 0,-1 0,1 0,-1 1,1-1,0 1,-1-1,1 1,0 0,-1 0,1 0,0 0,0 0,0 0,0 1,0-1,0 1,0-1,1 1,-1 0,0 0,1 0,0 0,-1 0,1 0,-46 89,33-46,2 1,2 0,2 0,2 1,2 0,2 0,2 1,2-1,7 38,-4-57,1 1,1-1,2 0,1-1,1 0,1 0,13 20,-16-33,0 0,0-1,2 0,0-1,0 0,1 0,0-1,1-1,0 0,1-1,0 0,1-1,0-1,6 3,-16-8,1 1,0-1,0 0,0-1,0 0,0 1,0-2,0 1,0-1,0 0,1 0,-1-1,0 0,0 0,0 0,0-1,0 1,0-2,-1 1,1-1,-1 1,1-1,-1-1,0 1,0-1,0 0,-1 0,1-1,-1 1,0-1,0 0,7-15,-1 0,0-1,-1-1,-2 1,0-1,-1 0,-1-1,-2 0,0 1,-1-2,-3 48,1 1,1-1,1 1,2-1,1 5,-4-21,1-1,0 1,1-1,0 1,0-1,1 0,-1 0,2 0,-1-1,1 1,0-1,0 0,0-1,1 1,0-1,0 0,1 0,1 0,10 3,-3-4</inkml:trace>
  <inkml:trace contextRef="#ctx0" brushRef="#br0" timeOffset="2655.934">2981 490,'-2'8,"8"11,4 2</inkml:trace>
  <inkml:trace contextRef="#ctx0" brushRef="#br0" timeOffset="2971.92">3664 823,'-6'-10,"0"1,-1 0,0 0,-1 0,1 1,-1 0,-1 0,0 1,0 0,0 1,-1 0,0 1,-5-3,9 6,0-1,0 1,1 1,-1-1,-1 1,1 0,0 1,0-1,0 1,0 0,0 1,0-1,-1 1,1 1,0-1,0 1,1 0,-1 0,0 1,1-1,-1 1,1 0,0 1,0 0,-1 1,-1 1,0 1,1 0,0 0,0 1,1-1,0 1,0 1,1-1,0 1,0-1,1 1,0 0,-1 9,3-14,0 1,0-1,1 0,0 0,-1 1,2-1,-1 0,0 0,1 0,0 1,0-1,0 0,0 0,1 0,0 0,-1-1,1 1,1 0,-1-1,1 1,-1-1,1 0,0 0,0 0,0 0,0 0,1-1,-1 1,1-1,0 0,3 1,3 0,1 0,-1-1,0-1,1 0,0 0,-1-1,1-1,-1 1,1-2,-1 1,1-1,-1-1,0 0,0-1,0 0,0 0,-1-1,0 0,0 0,0-1,0-1,-1 1,0-2,-1 1,1-1,-2 0,1 0,-1-1,0 1,-1-2,3-4,-6 10,0 0,0-1,0 1,-1-1,1 1,-1-1,0 0,-1 0,1 1,-1-1,0 0,0 0,0 0,-1 1,0-1,0 0,0 0,0 1,-1-1,1 4,1 0,-1 1,1-1,-1 0,1 1,-1-1,0 1,1-1,-1 1,0-1,0 1,1 0,-1-1,0 1,0 0,0-1,0 1,1 0,-1 0,0 0,0 0,0 0,0 0,0 0,1 0,-1 0,0 0,0 1,0-1,0 0,1 0,-1 1,0-1,0 1,1-1,-1 1,0-1,0 1,1-1,-1 1,1-1,-1 1,1 0,-1-1,1 1,-1 0,1 0,-1-1,1 1,0 0,-1 0,1 0,-19 44,18-40,0-1,1 1,0-1,0 1,1-1,-1 1,1-1,0 1,0-1,0 0,1 1,-1-1,1 0,0 0,1 0,-1 0,0-1,1 1,0 0,0-1,0 0,0 0,1 0,-1 0,2 0,99 50,-38-32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20.51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456 84,'0'18,"0"17,0 20,0 12,0 10,0 3,0-4,0-5,-3-7,-2-14,-1-14</inkml:trace>
  <inkml:trace contextRef="#ctx0" brushRef="#br0" timeOffset="521.605">1 137,'102'6,"0"-5,0-4,46-9,119-5,-244 18,1 0,-1 2,1 0,-1 2,0 0,-1 2,10 4,-29-9,0 0,0 1,0 0,0 0,-1 0,1 0,-1 0,0 1,0-1,0 0,0 1,0 0,-1 0,0-1,0 1,0 0,0 0,0 0,-1 0,0 0,0 0,0 3,2 6,16 139,-6 1,-7 117,-13-362,2 57</inkml:trace>
  <inkml:trace contextRef="#ctx0" brushRef="#br0" timeOffset="1287.665">589 71,'55'-8,"469"-34,-183 23,-340 19,0-1,0 1,0 0,1 0,-1 0,0-1,0 1,1 1,-1-1,0 0,0 0,0 0,1 1,-1-1,0 0,0 1,0 0,0-1,0 1,0-1,0 1,0 0,0 0,0-1,0 1,0 0,0 0,-1 0,1 0,0 0,-1 0,1 0,-1 1,1-1,-1 0,1 0,-1 0,0 0,0 1,1-1,-1 0,0 0,0 1,0-1,-1 0,1 0,0 0,0 1,-3 97,-1-21,3 1,4-1,12 71,-13-135,1-1,0 0,1 0,1-1,0 1,0-1,7 9,-10-17,0-1,0 0,1 0,-1 1,1-2,0 1,0 0,0 0,0-1,0 0,1 0,-1 0,1 0,-1 0,1-1,0 1,-1-1,1 0,0 0,0-1,0 1,0-1,0 0,0 0,0 0,0 0,3-1,97-32,235-31,-127 28,-185 21,-28 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16.88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161 455,'-2'12,"1"12,1 14,3 11,1 12,-1 9,-2 6,-5 1,-3-1,-2-6,-3-11,1-15</inkml:trace>
  <inkml:trace contextRef="#ctx0" brushRef="#br0" timeOffset="269.28">0 1178,'9'2,"13"1,10 0,13-3,6-4,3-3,-5-1,-7 1,-11 5,-12 1</inkml:trace>
  <inkml:trace contextRef="#ctx0" brushRef="#br0" timeOffset="457.775">81 416,'11'-9,"11"-3,13-2,10 1,5 3,2 4,-8 2</inkml:trace>
  <inkml:trace contextRef="#ctx0" brushRef="#br0" timeOffset="1116.921">575 763,'108'269,"-105"-258,31 63,-33-74,1 0,0 0,-1 0,1 0,0 0,-1-1,1 1,-1 0,1-1,0 1,-1-1,1 1,-1-1,1 0,-1 0,0 0,1 1,-1-1,0-1,1 1,-1 0,0 0,0 0,0-1,0 1,0 0,0-1,-1 1,1-1,0 1,-1-1,1 0,-1 1,1-1,-1 1,0-2,2-1,107-220,-77 192,-31 32,0 0,0 1,0-1,0 1,0-1,0 1,0 0,0-1,0 1,0 0,0 0,0 0,0 0,0 0,-1 0,1 0,0 0,-1 0,1 0,-1 0,1 0,-1 0,0 0,1 1,-1-1,0 0,0 0,0 0,0 1,0-1,0 0,0 0,0 1,0-1,0 0,-1 1,1 2,2 13,0 1,1-1,1 0,1 0,0 0,5 9,-7-20,0-1,0 1,0 0,1-1,0 0,0 0,1 0,0 0,-1-1,1 0,1 0,-1 0,1 0,-1-1,1 0,0 0,0-1,0 1,3-1,1 1,0-1,1-1,-1 0,0 0,0-1,1-1,-1 1,0-2,0 1,1-1,-1-1,-1 0,1 0,0-1,-1 0,0-1,0 0,0-1,0 1,-1-2,0 1,-1-1,3-3,6-6,0-1,-2-1,0 0,-1 0,-1-2,0 0,-2 0,0-1,-2 0,1-4,6-37,-3-1,-2 0,-4 0,-2-1,-3 1,-2-1,-8-40,7 75,-1-13,-1 0,-2 1,-1 0,-4-4,11 45,0 0,-1 0,1 1,0-1,-1 0,1 0,0 0,0 0,-1 0,1 0,0 1,-1-1,1 0,0 0,-1 0,1 0,0 0,-1 0,1 0,-1 0,1 0,0 0,-1-1,1 1,0 0,0 0,-1 0,1 0,0 0,-1-1,1 1,0 0,0 0,-1 0,1-1,0 1,0 0,-1-1,1 1,0 0,0 0,0-1,0 1,-1 0,1-1,0 1,0 0,0-1,0 1,0 0,0-1,0 1,0 0,0-1,0 1,0 0,0-1,0 1,-6 32,-4 88,5 2,9 63,-5-154,2 0,1 0,1 1,2-1,1-1,2 1,0-1,2-1,2 0,0 0,2-1,6 7,-15-27,0-1,1 0,0 0,0 0,1-1,0 0,0 0,0-1,1 0,0 0,0-1,0 0,0 0,1-1,-1 0,1 0,0-1,0 0,0-1,0 0,0 0,0-1,0 0,1-1,-1 0,0 0,0-1,-1 0,1-1,0 0,3-2,17-14</inkml:trace>
  <inkml:trace contextRef="#ctx0" brushRef="#br0" timeOffset="1343.315">1324 455,'-18'-2,"-11"-1,-2 0,8 1,17 0,24 1,29 1,29-3,26-4,20-4,-12 0</inkml:trace>
  <inkml:trace contextRef="#ctx0" brushRef="#br0" timeOffset="3233.827">1940 1084,'-26'20,"26"-19,0-1,-1 0,1 0,-1 0,1 1,-1-1,1 0,-1 0,1 0,-1 0,1 0,-1 0,1 0,-1 0,1 0,-1 0,1 0,-1 0,1 0,0-1,-1 1,1 0,-1 0,1 0,-1-1,1 1,0 0,-1-1,1 1,-1 0,1-1,0 1,-1 0,1-1,0 1,0 0,-1-1,1 1,0-1,0 1,0-1,0 1,-1-1,1 1,0-1,0 1,0-1,0 1,0-1,0 1,0-1,0 1,0-1,1 1,-1-1,0 1,0 0,0-1,0 1,1-1,34-245,-31 222,0-1,0-1,-1 0,-2 0,0 0,-2 0,-1 0,-1 1,-4-16,-7 13,14 27,0 1,0-1,-1 1,1-1,0 1,0 0,0-1,-1 1,1 0,0-1,0 1,-1 0,1-1,0 1,-1 0,1-1,0 1,-1 0,1 0,-1 0,1-1,0 1,-1 0,1 0,-1 0,1 0,0 0,-1 0,1 0,-1 0,1 0,-1 0,1 0,0 0,-1 0,1 0,-1 0,1 0,-1 0,1 0,0 1,-1-1,1 0,-1 0,1 0,0 1,-1-1,1 0,0 1,0-1,-1 0,1 1,0-1,0 0,-1 1,1-1,0 1,0-1,0 0,-1 1,1-1,0 1,0-1,0 1,-1 4,0 0,1 0,-1 0,1 1,0-1,0 0,1 0,-1 0,1 0,0 0,1 0,-1 0,1 0,0 0,0 0,1-1,0 1,-1-1,1 0,1 1,-1-1,0-1,1 1,0 0,0-1,0 0,0 0,1 0,-1-1,1 1,0-1,0 0,-1 0,1-1,0 0,0 0,1 0,-1 0,5 0,50 4,-49-5,0 1,1 0,-1 0,0 1,0 0,0 1,-1 1,9 3,-14-3,0 1,0 0,0 0,-1 1,0-1,0 1,0 0,-1 0,0 0,0 0,-1 1,0-1,0 1,0-1,-1 1,1 0,-2 0,1 0,-1 0,0 0,-1-1,0 8,2 21,-1-29,0 1,1 0,0 0,0-1,0 1,1-1,0 1,0-1,0 1,1-1,0 0,0 0,1-1,-1 1,1-1,1 1,-1-1,1-1,0 1,0 0,0-1,1 0,10 2,-1-1,1-1,0-1,0 0,0-1,0-1,0 0,0-1,0-1,1 0,-1-1,0-1,-1-1,1 0,-1-1,1 0,2-3,8-1,-1-1,0-1,-1-1,0-1,-1-1,-1-1,0-1,-1-1,0-1,-2-1,7-8,14-50,-39 74,0 0,0 0,-1 1,0-1,1 0,-1 0,0 0,-1 0,1 0,0 0,-1 0,1 0,-1 0,0 1,0-1,0 0,-1 1,1-1,-1 0,1 1,-1 0,0-1,0 1,0 0,0 0,0 0,-2-1,-1-1,0 1,1 1,-2-1,1 1,0 0,0 0,-1 0,1 1,-1-1,1 2,-1-1,0 0,1 1,-1 0,0 1,1-1,-1 1,0 0,1 0,-1 1,1-1,0 1,-1 1,1-1,0 1,-2 1,0 0,0 1,0 0,1 0,0 0,0 1,0 0,0 0,1 0,0 1,1 0,-1 0,1 0,1 0,-1 1,1-1,0 1,1 0,0 1,1-5,1-1,0 0,-1 1,1-1,1 1,-1-1,0 1,1-1,0 1,0-1,0 0,0 1,0-1,1 0,0 0,-1 0,1 0,0 0,0 0,1-1,-1 1,0-1,1 1,0-1,-1 0,1 0,0 0,0 0,0-1,1 1,-1-1,0 0,0 0,1 0,-1 0,1-1,-1 1,1-1,-1 0,1 0,0 0,10-1,0-1,0-1,-1 0,1-1,-1 0,0-1,0 0,0-1,-1-1,0 0,0 0,-1-1,0-1,0 0,-1 0,0-1,1-3,-6 8,0-1,0 1,-1-1,0-1,0 1,-1-1,1 1,-1-1,-1 0,1 0,-1-1,-4 33,2 0,0 0,2 0,1 0,0 0,4 5,-6-23,1-1,0 1,0-1,1 0,0 0,0 0,0 0,1 0,0-1,0 1,0-1,1 0,-1-1,1 1,0-1,1 0,-1 0,1 0,0-1,0 0,0 0,0 0,1-1,-1 0,6 1,-7-2,1-1,0 1,-1-1,1 0,0-1,0 1,-1-1,1 0,0-1,-1 1,1-1,-1 0,0-1,0 1,0-1,0 0,0 0,0-1,-1 1,0-1,1 0,-1 0,-1-1,1 1,-1-1,0 0,0 1,0-2,0 1,-1 0,0 0,0-1,1-5,2-4,-1 0,0 0,-2-1,1 0,-2 1,0-1,-1 0,0 0,-2 0,1 1,-2-1,0 1,-1-1,-1 1,0 0,5 14,0-1,0 1,1-1,-1 1,1 0,-1-1,1 1,-1-1,1 1,0 0,0 0,-1-1,1 1,0 0,0 0,0 0,1 0,-1 0,0 0,0 0,0 0,1 1,-1-1,0 0,1 1,-1-1,1 1,-1 0,0-1,1 1,-1 0,1 0,-1 0,1 0,-1 0,1 0,-1 0,1 0,-1 1,1-1,-1 0,0 1,1 0,-1-1,1 1,9-1,-6 0,18-1,1 0,-1 2,1 0,-1 2,12 3,-29-5,0 0,-1 1,1 0,-1 0,1 1,-1-1,0 1,0 0,0 1,-1-1,1 1,-1 0,0 0,0 0,0 1,0-1,-1 1,0 0,0 0,0 0,-1 0,1 1,-1-1,1 6,9 56,-12-58,0-1,1 0,0 1,0-1,1 0,0 0,1 0,-1 0,1-1,1 1,0-1,0 1,0-1,1-1,0 1,0 0,0-1,1 0,0-1,1 1,-1-1,5 3,-2-5,0 1,0-1,0-1,0 1,0-1,0-1,0 0,1 0,-1-1,0 0,1-1,-1 0,0 0,1-1,-1 0,0-1,6-2,6-4,0 0,-1-1,0-1,-1-1,0 0,13-13,-20 17,0-1,-1-1,0 0,-1 0,0-1,-1-1,0 0,-1 0,0 0,-1-1,0 0,-1-1,0 1,-1-1,-1 0,-1-1,0 1,1-7,-4 19,1-1,-1 1,0-1,0 1,0-1,0 0,0 1,0-1,-1 1,1-1,-1 1,0-1,0 1,0-1,0 1,0 0,0 0,-1-1,1 1,-1 0,0 0,1 0,-1 1,0-1,0 0,0 1,0-1,-1 1,1-1,0 1,0 0,-1 0,1 0,-1 1,1-1,-1 0,1 1,-1 0,1-1,-1 1,0 0,1 0,-1 1,1-1,-1 1,1-1,-1 1,1 0,-1-1,1 1,-1 1,-1 0,-1 2,0 1,1-1,-1 1,1 0,0 0,0 0,1 1,-1 0,1-1,0 1,1 0,0 0,0 1,0-1,0 0,1 1,0-1,1 1,-1-1,1 1,1 0,-1-1,1 1,0-1,0 0,1 1,0-1,0 0,1 0,-1 0,3 3,5 0,0 0,0-1,1 0,0-1,0 0,1-1,0 0,0-1,1 0,0-1,-1 0,1-1,0-1,1 0,-1 0,0-1,3-1,21 3,0-2,0-1,0-1,0-3,0-1,0-1,-1-2,0-2,0-1,-1-2,31-16,14-32,-78 59,-1 0,1 0,0 0,-1 0,0 0,1-1,-1 1,0 0,0-1,0 1,0-1,-1 1,1-1,-1 0,1 1,-1-1,0 1,0-1,0 0,0 1,-1-1,1 1,-1-1,1 0,-1 1,0-1,0 1,0 0,-1-1,1 1,0 0,-1 0,1 0,-1 0,0 0,0 0,-2-2,-1-1,0 2,0-1,0 0,0 1,-1 0,1 1,-1-1,0 1,0 0,0 0,0 1,0-1,0 2,0-1,-1 0,1 1,0 1,0-1,0 1,0 0,-1 0,1 0,0 1,1 0,-1 0,0 1,1 0,-1 0,1 0,0 0,0 1,0 0,0 0,1 0,-1 1,1 0,-1 2,1-4,1 1,0-1,0 1,0 0,0 0,1 0,-1 0,1 0,0 1,0-1,1 1,-1-1,1 1,0 0,1-1,-1 1,1 0,0 0,0 0,0-1,0 1,1 0,0 0,0-1,0 1,1 0,0-1,0 0,0 1,0-1,1 0,-1 0,1 0,0 0,0-1,0 1,1-1,3 3,3-1,0-1,1 0,-1-1,1 0,0-1,0 0,0-1,0 0,0-1,0 0,0-1,0 0,-1 0,1-1,0-1,0 0,-1 0,0-1,0 0,0-1,0 0,0-1,-1 0,7-5,-13 8,1 0,0 0,-1 0,0 0,0 0,0-1,0 1,0-1,-1 0,0 0,1 0,-2 0,1 0,0 0,-1-1,0 1,0-1,0 1,0 0,-1-1,1 0,-1 1,-1-1,1 1,-1-1,1 1,-1-1,0 1,-1 0,1-1,-2-1,2 5,-1 0,1 0,-1 0,1 1,-1-1,1 0,-1 1,1-1,-1 1,0 0,1-1,-1 1,0 0,1 0,-1 0,1 0,-1 0,0 1,1-1,-1 0,0 1,1-1,-1 1,1 0,-1 0,1-1,-1 1,1 0,0 0,-1 0,1 0,0 0,0 1,0-1,0 0,0 1,0-1,0 0,0 1,1-1,-1 1,0-1,1 1,-1 0,1-1,0 1,-1-1,1 1,0 0,0-1,0 2,-2 4,0 0,0 1,1-1,0 1,0-1,1 1,0-1,0 1,1-1,0 0,0 1,1-1,0 0,0 1,0-1,1 0,0-1,1 1,-1 0,1-1,1 0,-1 0,1 0,0-1,0 1,1-1,0 0,0-1,0 1,0-1,1-1,2 2,11 4,1-2,0 0,0-2,0 0,21 2,39 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15.69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41 442,'0'0,"0"0,0 0,0 1,0-1,0 0,0 0,-1 0,1 0,0 0,0 0,0 1,0-1,-1 0,1 0,0 0,0 0,0 0,-1 0,1 0,0 0,0 0,0 0,0 0,-1 0,1 0,0 0,0 0,0 0,-1 0,1 0,0 0,0 0,0-1,0 1,-1 0,1 0,0 0,0 0,0 0,0 0,0-1,-1 1,1 0,0 0,0 0,-3 23,-8 257,-5-118,13-226,3-36,9-211,16 201,-23 106,-1 1,1-1,1 0,-1 1,0-1,1 1,0 0,0 0,0 0,0 0,0 1,1-1,-1 1,1 0,-1 0,1 0,0 0,0 1,0 0,0-1,0 1,0 1,0-1,0 0,2 1,-2 0,1 0,-1 0,0 0,1 1,-1-1,0 1,1 0,-1 0,0 1,0-1,0 1,0 0,0 0,0 0,-1 1,1-1,-1 1,1 0,-1 0,0 0,0 1,0-1,-1 1,1-1,-1 1,0 0,0 0,0 0,1 4,-1-1,0 1,0 0,0 0,-1-1,0 1,-1 0,0 0,0 0,-1 0,0 0,0 0,-1 0,0 0,0-1,-1 1,0 1,-3 4,-1 0,0-1,-1 0,0 0,-1-1,0 0,-1 0,0-1,0 0,-1-1,-1 0,0-1,0 0,-5 2,-10-4,27-6,-1 0,1 0,0 0,-1 0,1 0,-1 1,1-1,0 0,-1 0,1 0,-1 0,1 0,-1 0,1 0,0-1,-1 1,1 0,-1 0,1 0,0 0,-1 0,1-1,0 1,-1 0,1 0,-1-1,1 1,0 0,0 0,-1-1,1 1,0 0,0-1,-1 1,1-1,0 1,0 0,0-1,-1 1,1-1,0 1,0 0,0-1,0 1,0-1,0 1,0 0,0-1,0 1,0-1,0 1,0-1,1 1,-1 0,0-1,0 1,0-1,2-1,0 0,0 0,0 0,1 1,-1-1,0 0,1 1,-1 0,1-1,-1 1,1 0,0 0,0 1,-1-1,1 0,0 1,0 0,0-1,2 1,12 1,-1 0,0 1,0 1,0 1,0 0,0 1,-1 0,0 1,0 1,0 1,-1 0,10 7,-14-8,0 0,-1 0,1 0,-1 1,-1 1,0 0,0 0,1 3,-7-10,0 1,-1-1,1 0,-1 1,0-1,0 1,0-1,0 1,0 0,0 0,-1-1,1 1,-1 0,0 0,0-1,0 1,0 0,0 0,-1 0,1-1,-1 1,0 0,0-1,0 1,0-1,0 1,-1-1,1 1,-1-1,1 0,-1 1,0-1,0 0,0 0,0-1,0 1,-2 1,-15 8,-1 0,0-1,-1-1,0-1,0 0,-1-2,0-1,-22 3,20-3,2-1,-52 21,65-7,11-11</inkml:trace>
  <inkml:trace contextRef="#ctx0" brushRef="#br0" timeOffset="541.999">563 0,'20'19,"17"14,12 13,8 16,2 16,-5 19,-13 15,-13 11,-18 8,-20-1,-15-8,-12-14,-7-16,-1-19,4-18,8-20,12-20,10-14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24.09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1 160,'15'3,"18"0,16 0,11-1,9 0,7-1,-1 0,-4 1,-7 3,-10 3,-10 0,-10 1,-8-1,-9 1,-9-2,-7-2</inkml:trace>
  <inkml:trace contextRef="#ctx0" brushRef="#br0" timeOffset="353.056">509 1,'-10'2,"31"1,86 3,-63-4,0 1,-1 2,1 2,24 8,-61-14,-1 0,0 1,1 0,-1 0,0 1,0 0,0 0,0 0,-1 1,1 0,-1 0,0 0,0 0,0 1,-1 0,1 0,-1 0,0 1,-1-1,0 1,1 0,-2 0,1 0,-1 0,0 1,0-1,-1 1,0-1,0 1,0-1,-1 1,0 2,-2 3,-1 0,0-1,-1 1,0 0,-1-1,-1 0,1 0,-2-1,1 1,-2-1,1-1,-1 0,-6 5,-11 11,-1-2,-1-1,-1-1,-5 1,-23 12,41-25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32.968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336 121,'-16'-6,"0"0,0 1,0 1,-1 0,0 2,1-1,-1 2,0 0,-14 2,24 0,0-1,-1 1,1 1,0-1,0 1,0 0,0 1,0 0,0 0,1 1,-1-1,1 1,0 1,0-1,0 1,1 0,0 0,0 1,0-1,1 1,-1 0,2 1,-2 0,4-5,-1 1,1-1,0 0,0 1,-1-1,2 0,-1 1,0 0,0-1,1 1,0-1,-1 1,1-1,0 1,0 0,1-1,-1 1,0 0,1-1,0 1,-1-1,1 1,0-1,0 0,0 1,1-1,-1 0,1 0,-1 1,1-1,0 0,0-1,-1 1,1 0,1-1,-1 1,0-1,0 1,2 0,8 1,0-1,-1 0,1 0,0-2,-1 1,1-1,0-1,0 0,0-1,-1 0,1-1,-1 0,0-1,0 0,0-1,0 0,-1 0,0-1,0-1,1-1,-5 4,0 0,-1 0,0-1,0 0,0 0,0-1,-1 1,0-1,0 0,0 0,-1 0,0 0,0-1,0 0,0-1,2-2,-1 25,-3-10,40 179,-19-98,-3 1,-5 1,-3 0,-3 21,-7-93,-1 0,-1 0,0 0,-1 0,0 0,-2 0,1 0,-2-1,0 0,-1 0,-1 0,0-1,-1 0,0 0,-1-1,-1 0,-7 7,15-17,-1-1,0 0,1 0,-1 0,0-1,0 1,0-1,-1 1,1-1,0 0,0 0,-1-1,1 1,0-1,-1 1,1-1,-1 0,1 0,0-1,-1 1,1-1,-1 1,1-1,0 0,0-1,0 1,-1 0,1-1,0 0,1 0,-1 0,0 0,0 0,1 0,0-1,-1 1,0-2,-17-21,1-2,1 0,1-1,2 0,1-2,1 0,1 0,-1-12,8 29,2 7,-9-23,2 0,0-1,2 0,1 0,2-1,1 1,0-13,5 35,0 1,0-1,1 0,0 0,0 1,1-1,-1 1,2 0,-1 0,1 0,0 0,1 1,0-1,0 1,0 0,0 1,1-1,0 1,1 0,-1 1,1-1,1 0,21-11,1 1,0 2,0 1,23-6,-46 16,404-114,-387 110,-14 4,-1 0,1-1,0 0,-1 0,0-1,0 0,0-1,-1 0,3-1,-11 5,1 1,-1 0,0-1,1 1,-1-1,1 1,-1-1,0 1,0-1,1 1,-1-1,0 1,0-1,1 0,-1 1,0-1,0 1,0-1,0 1,0-1,0 0,0 1,0-1,0 1,0-1,0 0,-1 1,1-1,0 1,0-1,-1 1,1-1,0 1,0-1,-1 1,1-1,-1 1,1-1,0 1,-1 0,1-1,-1 1,1 0,-1-1,1 1,-1 0,1-1,-1 1,0 0,1 0,-1 0,1 0,-1 0,1-1,-1 1,0 0,1 0,-1 0,0 1,-38-11,25 9,0-1,-1 2,1 0,-1 1,1 0,0 1,0 0,-1 2,10-3,0 0,0 1,0 0,1 0,-1 0,0 0,1 1,-1 0,1 0,0 0,0 0,0 1,0-1,1 1,0 0,-1 0,1 1,1-1,-1 1,1-1,-1 1,1 0,0 3,1-6,0 1,1 0,0 0,-1-1,1 1,0 0,0 0,0-1,1 1,-1 0,1 0,0-1,-1 1,1 0,0-1,1 1,-1-1,0 1,1-1,-1 0,1 0,0 1,0-1,0 0,0-1,0 1,0 0,0 0,1-1,-1 0,1 1,-1-1,1 0,2 1,4 1,0 0,0 0,1-1,-1 0,1 0,0-1,-1-1,1 0,6 0,-7-1,0 0,0 0,0 0,0-1,0-1,0 1,0-1,-1-1,0 0,1 0,-1-1,-1 0,1 0,-1 0,0-1,0-1,-1 1,1-1,-1 0,-1 0,0-1,0 1,0-1,-1 0,0-1,0 1,-1-1,0 0,-1 1,0-1,0-6,-6-16,5 30,-1 1,0-1,0 1,0 0,0-1,0 1,0-1,0 1,0-1,0 1,0-1,0 1,-1 0,1-1,0 1,0-1,0 1,0 0,-1-1,1 1,0 0,0-1,-1 1,1 0,0-1,-1 1,1 0,0-1,-1 1,1 0,0 0,-1 0,1-1,-1 1,1 0,-1 0,1 0,0 0,-1 0,1 0,-1 0,1 0,-1 0,1 0,0 0,-1 0,1 0,-1 0,1 0,-1 0,1 0,0 0,-1 1,1-1,-1 0,1 0,0 1,-1-1,1 0,0 0,-1 1,1-1,0 1,-5 7,1 1,0-1,0 1,1 1,0-1,1 0,0 1,0-1,1 1,1-1,-1 8,1-10,-1-1,1 0,0 0,1 0,-1 1,1-1,0 0,1 0,0 0,0 0,0 0,0-1,1 1,0-1,0 1,1-1,0 0,-1 0,2-1,-1 1,0-1,1 0,0 0,0 0,0-1,0 1,1-1,-1-1,1 1,0-1,0 0,0 0,3 0,0-1,0 0,0 0,0-1,0-1,-1 0,1 0,0 0,0-1,-1 0,1-1,-1 0,0 0,0-1,0 0,0 0,-1-1,1 0,-1-1,0 1,-1-1,1-1,-1 1,-1-1,1 0,-1 0,0-1,-1 1,0-1,0 0,0 0,-1-1,-1 1,2-7,-2 10,-1 0,1 1,-1-1,0 0,-1 0,1 0,-1 0,0 1,0-1,-1 0,1 0,-1 0,0 0,0 1,-1-1,1 0,-1 1,0-1,-1 1,1 0,-1 0,0-1,2 4,0 1,0-1,-1 1,1-1,0 1,0 0,0 0,0 0,-1 0,1-1,0 2,0-1,0 0,-1 0,1 0,0 0,0 1,0-1,0 1,0-1,0 1,0-1,0 1,0-1,0 1,0 0,0 0,0-1,0 1,0 0,1 0,-1 0,0 0,1 0,-1 0,1 0,-1 0,1 0,-1 0,1 1,0-1,-1 0,1 0,0 1,-13 54,13-48,1 0,-1 0,2 0,-1 0,1 1,0-2,1 1,0 0,0 0,0-1,1 0,0 0,1 0,0 0,0-1,0 1,0-1,1-1,0 1,1-1,-1 0,1 0,0-1,0 0,1 0,-1-1,1 0,-1 0,1 0,0-1,0-1,0 1,1-1,-1-1,0 1,0-1,0-1,3 0,-5 0,0 0,0-1,0 0,0 0,-1-1,1 1,-1-1,1 0,-1-1,0 1,0-1,-1 0,1 0,-1-1,0 1,0-1,0 0,0 0,-1-1,0 1,0 0,-1-1,0 0,1-2,3-10,-1 1,-1-1,0 0,-2 0,0-1,-1 1,-1-13,-2 7,2 25,-1-1,1 0,0 0,0 0,0 0,-1 0,1 1,0-1,0 0,0 0,-1 0,1 0,0 0,0 0,-1 0,1 0,0 0,0 0,-1 0,1 0,0 0,0 0,0 0,-1 0,1 0,0 0,0 0,-1 0,1 0,0 0,0 0,0-1,-1 1,1 0,0 0,0 0,0 0,-1 0,1-1,0 1,0 0,0 0,0 0,0-1,0 1,-1 0,1 0,0-1,0 1,0 0,0 0,0 0,0-1,0 1,0 0,0 0,0-1,0 1,0 0,0 0,0-1,-5 14,0-1,1 1,1 0,0 0,0 0,1 0,1 1,0-1,1 0,1 1,1 8,-2-16,1-1,0 0,1 1,-1-1,1 0,0 0,0 0,0 0,1 0,0-1,0 1,0-1,0 0,1 0,0 0,0 0,0 0,0-1,0 0,1 0,0 0,-1 0,1-1,0 0,0 0,0 0,5 0,22 3,0-3,0 0,0-2,0-2,0 0,0-2,0-2,-1-1,0-1,0-2,-1-1,8-5,-14 8,12-4,-1-1,-1-1,0-3,3-3,-32 18,-1-1,0-1,0 1,0-1,-1 1,1-1,-1 0,0 0,0-1,0 1,-1 0,0-1,1 0,-2 0,1 1,0-1,-1 0,0 0,0-1,-1 1,1 0,-1 0,0 0,-1 0,1 0,-1-1,0 1,0 0,0 0,-1 0,0 1,0-1,0 0,-2-1,0 3,-1 0,0 0,0 0,0 1,0 0,0 0,-1 0,1 1,0-1,-1 1,1 1,-1-1,0 1,1 0,-1 0,1 1,-1-1,1 1,-1 0,1 1,-1-1,1 1,0 0,0 1,0-1,0 1,-2 1,-1 1,-1-1,0 1,1 0,0 1,0 0,1 0,-1 1,1 0,1 0,0 1,0-1,0 1,1 1,0-1,0 1,1 0,0 0,1 0,0 1,0-1,1 1,1-1,-1 1,1 0,1 3,1-9,0 0,0-1,0 1,1 0,-1-1,1 1,0-1,0 1,1-1,-1 0,1 0,-1 0,1 0,0 0,0-1,0 1,0-1,1 0,-1 0,1 0,-1 0,1-1,0 1,-1-1,1 0,1 0,4 1,0 0,0-1,-1 0,1-1,0 0,0 0,0-1,0 0,-1 0,1-1,3-1,-3 0,1 0,-1-1,0 0,0-1,-1 0,1 0,-1-1,0 0,-1 0,1-1,-1 0,-1 0,1-1,-1 0,0 0,-1 0,0-1,-1 0,1 0,-2 0,1 0,-1-1,-1 1,1-1,-2 0,1 0,-1-2,-1 11,0 0,1 0,-1 0,0 0,0 0,0 0,0 0,0 0,0 0,0 0,0-1,0 1,0 0,0 0,-1 0,1 0,-1 0,1 0,-1 0,1 0,-1 0,1 0,-1 1,0-1,1 0,-1 0,0 0,0 1,0-1,0 0,1 1,-1-1,0 1,0-1,0 1,0-1,0 1,0 0,-1 0,1-1,0 1,0 0,0 0,0 0,0 0,-1 0,0 4,-1-1,1 1,0 0,0 0,0 0,1 0,0 0,-1 0,1 1,1-1,-1 0,1 0,-1 1,1-1,0 0,1 1,-1-1,2 6,-1-1,1 0,0 0,1 0,0 0,1-1,0 1,0-1,0 0,1 0,1-1,-1 1,1-1,0 0,1-1,0 1,0-1,0 0,1-1,0 0,0 0,0-1,0 0,1 0,-1-1,1 0,0-1,0 0,0 0,1-1,-1 0,2-1,17 2,-1-1,1-1,0-2,-1-1,23-5,-22-3,-22 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36.24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22 390,'-2'2,"0"0,0 0,0 0,1 0,-1 1,1-1,-1 0,1 1,0-1,0 1,0 0,0-1,0 1,1 0,-1 0,1-1,0 1,0 0,0 0,0 0,0 0,1-1,-1 1,1 0,0 0,0-1,0 1,0-1,0 1,0-1,1 1,-1-1,1 1,68 69,24-2,-57-44,-2 1,0 2,-2 1,0 3,-28-30,-1 1,0 0,0 0,0 0,-1 1,1-1,-1 1,0 0,0 0,-1 0,0 0,0 0,0 1,0-1,-1 1,0-1,0 1,0-1,-1 1,0 0,0-1,0 1,-1 0,0-1,0 1,0-1,-1 1,1 0,-9 3,1 1,-1-1,0-1,-1 0,0 0,0-1,-1-1,0 0,0 0,0-1,-1-1,0 0,0 0,0-2,0 1,0-2,-3 0,11 1,0 0,0-1,-1 0,1-1,0 1,0-1,0 0,-1 0,1 0,0-1,0 0,0 0,0 0,0-1,0 0,0 0,0 0,1 0,-1-1,1 1,-1-1,1-1,0 1,0 0,0-1,1 0,-1 0,1 0,0 0,0-1,1 1,-1-1,1 1,0-1,-1-2,4-5,1 1,0 0,0 0,1-1,1 2,0-1,0 0,1 1,0 0,1 0,0 0,1 1,0 0,0 0,1 1,1-2,69-77,-48 57,-2-2,-1 0,-2-2,-1-1,10-22,-33 55,1 1,-1-1,0 0,1 0,-1-1,0 1,0 0,-1 0,1 0,0-1,-1 1,1 0,-1-1,0 1,0 0,0-1,0 1,0 0,0-1,-1 1,1 0,-1-1,0 1,1 0,-1 0,0-1,0 1,0 0,-1 0,1 0,-1 0,1 1,-1-1,1 0,-1 1,0-1,0 1,0-1,-1 0,-6 0,-1 0,1 0,-1 1,1 0,-1 1,1 0,-1 1,0 0,1 0,0 1,-1 0,1 1,0 0,0 0,0 1,1 0,-1 1,1 0,0 0,0 0,1 1,-1 1,1-1,-5 7,7-8,-1 0,1 1,0 0,0 0,1 0,0 1,0-1,1 1,-1 0,1 0,1 0,-1 0,1 1,1-1,-1 1,1-1,1 1,-1-1,1 1,1 0,-1-1,1 1,0-1,1 1,0-1,0 1,1-1,1 2,16 22</inkml:trace>
  <inkml:trace contextRef="#ctx0" brushRef="#br0" timeOffset="822.3">342 2,'508'0,"-507"0,0-1,1 1,-1 0,0-1,0 1,1 0,-1 0,0 0,0 0,1 0,-1 0,0 1,0-1,1 0,-1 1,0-1,0 0,0 1,0 0,1-1,-1 1,0 0,0-1,0 1,0 0,-1 0,1 0,0 0,0 0,0 0,-1 0,1 0,0 0,-1 0,1 0,-1 1,0-1,1 0,-1 0,0 0,1 1,-1-1,0 0,0 0,0 1,0-1,-1 0,1 1,0-1,0 0,-1 0,1 0,-1 1,1-1,-1 0,1 0,-1 1,-12 32,1 1,3 0,0 1,3 0,0 1,2 18,6 36,4-1,4 0,4-1,6 10,13 91,-23-120,-3-1,-3 1,-4 26,1-94,-1 0,1 1,-1-1,0 0,0 0,0 1,0-1,0 0,-1 0,1 0,-1 1,1-1,-1 0,0 0,0 0,0 0,0 0,0 0,0 0,0 0,-1-1,1 1,-1 0,1-1,-1 1,0-1,0 0,0 1,1-1,-1 0,0 0,0 0,-1 0,1-1,0 1,0-1,0 1,-1-1,-100-25,51 9,-98-5,134 21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2:03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1,'0'22,"0"20,0 15,2 13,1 7,0 0,-1-13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35.17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98,'-6'27,"1"-1,1 2,2-1,0 0,2 1,3 22,-2-42,0 0,0 1,1-1,1 0,-1 0,1 0,0-1,1 1,0-1,0 1,1-1,0-1,0 1,0-1,1 0,0 0,0 0,1-1,0 0,0 0,0-1,0 0,0 0,1 0,-2-2,-1 1,1-1,0 0,0 0,0-1,0 0,0 0,0-1,0 1,1-1,-1 0,0-1,0 0,0 0,0 0,0-1,0 1,0-1,0-1,-1 1,1-1,-1 0,0 0,0-1,0 0,0 0,0 0,-1 0,0-1,0 1,0-1,0 0,1-4,1-7,-1 1,0-1,-1 0,-1 0,-1 0,0 0,-1 0,-1 0,-1-1,0 1,-1 0,0 0,-2 0,0 0,0 0,-7-12,7 18,-1 0,0 0,0 1,-1 0,0 0,-1 1,0-1,0 1,-1 1,0-1,-7-4,11 9,0 0,0 1,1 0,-2-1,1 1,0 1,0-1,0 1,-1 0,1 0,-1 0,1 0,-1 1,1 0,-1-1,1 2,-1-1,0 1,1-1,0 1,-1 1,1-1,0 0,-1 1,1 0,0 0,0 0,0 1,0 0,-5 6,0 1,1 0,0 1,1-1,0 2,1-1,1 0,-1 1,2 0,-1 1,2-1,0 1,0-1,1 1,1 0,0 0,1 0,0 0,1 0,1 2,26 98,-8-69</inkml:trace>
  <inkml:trace contextRef="#ctx0" brushRef="#br0" timeOffset="249.333">514 299,'5'11,"1"13,2 12,-1 11,-1 8,-2 7,-1 2,-1-1,-4-7,-3-8,-1-10,0-12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30.38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108 197,'4'18,"5"15,2 11,4 8,2 0,-2-2,-2-11,-2-12</inkml:trace>
  <inkml:trace contextRef="#ctx0" brushRef="#br0" timeOffset="447.089">1 23,'40'-8,"1"1,0 3,1 1,-1 2,11 3,-38-3,1 2,0-1,-1 2,1 0,-1 0,0 2,0 0,0 0,0 1,-1 1,0 0,0 1,0 1,-1 0,0 0,-1 1,1 1,-2 0,0 0,0 1,-1 0,0 1,-1 0,0 0,3 8,32 155,-42-171,0-1,0 0,0 0,1 1,-1-1,1 0,0 0,0-1,0 1,0 0,1-1,-1 1,1-1,-1 0,1 0,0 0,0 0,0 0,0 0,0-1,0 0,0 1,1-1,-1-1,0 1,1 0,-1-1,1 1,-1-1,1 0,-1 0,0-1,3 1,6-3,0 0,1-1,-1 0,-1-1,1-1,-1 1,0-2,0 1,0-2,-1 1,0-2,-1 1,0-1,0 0,-1-1,0 0,-1-1,0 1,0-1,-1-1,-1 1,0-1,0 0,-2 0,1 0,0-8,-8-11,3 31,0-1,1 1,-1 0,1-1,-1 1,0 0,1 0,-1-1,1 1,-1 0,0 0,1 0,-1 0,0 0,1 0,-1 0,0 0,1 0,-1 0,0 0,1 0,-1 1,0-1,1 0,-1 0,1 1,-1-1,1 0,-1 1,0-1,1 1,-1-1,1 1,0-1,-1 1,1-1,-1 1,1-1,0 1,-1-1,1 1,0 0,0-1,-1 1,-3 5,-1 1,0 0,1 0,1 0,-1 1,1-1,0 1,1 0,0 0,0 0,1 0,0 0,0 0,1 0,0 0,0 0,1 1,0-1,0 0,1 0,0 0,1-1,0 1,0 0,0-1,1 0,0 0,0 0,1 0,0-1,1 1,10 6,1 0,1-2,0 0,1 0,0-2,0-1,1 0,0-1,0-1,1-1,0-1,0-1,0-1,14 0,57 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27.4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54 0,'19'253,"-2"230,-15-468,-2-1,1-1,0 1,1 0,1-1,0 0,1 0,0 0,1 0,0 0,3 3,-7-14,1 0,-1 0,1 0,-1 0,1 0,0-1,0 1,0 0,-1-1,2 0,-1 1,0-1,0 0,0 0,0 0,1 0,-1-1,0 1,1 0,-1-1,1 0,-1 0,1 1,-1-2,1 1,-1 0,0 0,1-1,-1 1,1-1,-1 0,0 0,0 0,1 0,0 0,68-55,-59 42,0 0,-1-1,-1 0,0 0,-1-1,-1-1,0 0,-1 0,-1 0,-1-1,0 1,-1-1,-1 0,-1-1,-1 1,0-3,-9-32,8 52,-1 0,1 0,0 0,0 0,-1 0,1 0,0 0,-1 0,1 0,-1 0,1 0,-1 0,1 0,-1 0,0 0,0 1,1-1,-1 0,0 0,0 1,0-1,0 1,0-1,0 1,0-1,0 1,0-1,0 1,0 0,0-1,0 1,0 0,0 0,0 0,-1 0,1 0,0 0,0 0,0 1,0-1,0 0,-1 1,-2 2,0 1,0 0,0 0,0 0,1 0,0 1,-1-1,2 1,-1 0,1 0,-1 0,1 0,1 0,-1 0,1 1,-1 4,-1 3,0 0,0 1,1-1,1 1,0 0,1 0,1-1,0 1,1 0,1 1,-2-9,0-1,1 1,0-1,0 0,0 0,1 0,-1 0,1 0,0 0,1-1,-1 1,1-1,0 0,0 0,0-1,1 1,-1-1,1 0,0 0,0 0,0-1,0 0,0 0,1 0,4 1,69-3,-45-9</inkml:trace>
  <inkml:trace contextRef="#ctx0" brushRef="#br0" timeOffset="468.747">1 334,'29'-7,"0"2,1 1,0 2,21 0,-32 2,33-2,0 2,0 3,-1 1,1 3,-1 3,-1 1,41 16,-79-23,0 0,-1 1,1 0,-1 0,-1 2,1-1,-1 1,0 1,-1 0,0 0,0 1,0 0,-1 0,-1 1,0 0,0 0,-1 1,0 0,-1 0,0 1,-1-1,1 2,16 130,-19-141,-1 0,0 0,1 0,-1 0,1-1,0 1,-1-1,1 1,0-1,0 1,0-1,0 0,0 0,0 0,1 0,-1-1,0 1,0 0,1-1,-1 0,0 1,1-1,-1 0,0 0,1 0,-1-1,0 1,1 0,-1-1,0 0,0 1,1-1,-1 0,0 0,0 0,0 0,0-1,0 1,-1-1,1 1,0-1,0 1,-1-1,1 0,-1 0,0 0,1 0,10-11,0 0,0 0,-2-1,1 0,-2-1,0 0,-1-1,0 0,-1 0,-1-1,-1 1,0-1,-1 0,-1-1,-1 1,0-1,-1-10,-2 47,0 10,1-1,1 1,1 0,2-1,1 3,-3-23,0 0,0-1,0 1,1 0,1-1,-1 0,1 1,0-1,1-1,0 1,0-1,0 0,1 0,0 0,0-1,0 0,1 0,0 0,0-1,0 0,4 1,34 9,-2-6</inkml:trace>
  <inkml:trace contextRef="#ctx0" brushRef="#br0" timeOffset="951.06">1605 307,'-12'0,"-1"0,1 0,-1 1,1 0,-1 1,1 1,0 0,0 1,0 0,0 1,1 0,-1 0,1 2,-4 3,13-9,0 1,0 0,0 0,0 0,1 0,-1 0,1 0,-1 1,1-1,0 0,0 1,0-1,0 1,0-1,1 1,-1-1,1 1,0 0,-1-1,1 1,0 0,1-1,-1 1,0 0,1-1,0 1,-1-1,1 1,0-1,0 1,0-1,1 0,-1 1,1-1,-1 0,1 0,70 69,-6-26,-47-33,0 1,-1 0,0 1,-1 1,13 15,-28-28,1 1,-1-1,0 1,0-1,0 1,-1 0,1 0,-1 0,1 0,-1 0,0 0,0 0,0 0,-1 0,1 1,-1-1,0 0,0 0,0 1,0-1,0 0,-1 0,1 1,-1-1,0 0,0 0,0 0,-1 0,1 0,-1 0,0 0,1 0,-1-1,0 1,0-1,-1 1,1-1,-1 0,-2 2,-55 19,59-23,0 0,-1 0,1 0,0 0,-1 0,1 0,0-1,-1 1,1 0,0-1,0 1,-1-1,1 0,0 1,0-1,0 0,0 0,0 0,0 0,0 0,0 0,0 0,0 0,0 0,1 0,-1 0,0-1,1 1,-1 0,1 0,0-1,-1 1,1 0,0-1,0 1,0 0,0-1,0 1,0-1,0 1,0 0,0-1,1 1,-1 0,1-2,3-12,1-1,0 1,2 0,-1 0,2 1,0 0,1 0,0 0,1 1,0 1,1 0,1 0,0 1,2 0,-6 3,0 1,1 0,-1 1,1 0,1 0,-1 1,1 0,0 0,0 1,0 1,1 0,0 0,-1 1,6 0,-12 3,0 1,1 0,-1 0,0 0,0 1,0-1,-1 1,1 0,-1 0,1 0,-1 1,0-1,0 1,-1 0,1-1,-1 1,1 0,-1 1,-1-1,1 0,-1 1,1-1,-1 1,0-1,-1 1,1-1,-1 1,0 3,2 3,4 16,-4-13,1 1,1-1,0 0,0 0,2 0,0-1,0 0,1 0,1 0,-7-11,1 0,-1 0,1 0,-1-1,1 1,-1-1,1 1,0-1,0 1,0-1,0 0,0 0,0 0,0 0,0 0,0-1,1 1,-1-1,0 1,0-1,1 0,-1 0,1 0,11-3</inkml:trace>
  <inkml:trace contextRef="#ctx0" brushRef="#br0" timeOffset="2497.825">1979 134,'155'108,"-141"-97,-1 0,0 1,0 1,-2 0,1 0,-2 1,0 1,-1 0,0 0,-1 1,0 0,-2 0,0 0,-1 2,14 55,-15-51,2 0,0 0,1 0,1-1,7 11,-14-29,0-1,0 0,1 1,-1-1,1 0,0 0,-1 0,1 0,0 0,0 0,0-1,0 1,1-1,-1 1,0-1,1 0,-1 0,1 0,-1 0,1 0,-1-1,1 1,0-1,-1 1,1-1,0 0,-1 0,1 0,0-1,-1 1,1-1,0 1,-1-1,1 0,-1 0,1 0,-1 0,0 0,1-1,-1 1,0-1,0 0,0 1,1-2,10-11,0-1,-2 0,1-1,-2 0,0 0,-1-1,-1-1,-1 1,0-1,-1 0,-1-1,-1 0,0 1,-2-1,0 0,-1-1,-1-2,0 3,-1 21,1 18,0 0,1 0,2 0,0 0,0-1,2 1,1-1,0 0,3 4,-7-18,0-1,0 0,0 0,0 1,1-2,-1 1,1 0,0 0,0-1,1 0,-1 1,1-1,-1-1,1 1,0 0,0-1,1 0,-1 0,0 0,0-1,1 1,0-1,-1 0,1 0,-1 0,1-1,0 0,-1 0,1 0,0-1,-1 1,1-1,0 0,-1 0,1-1,-1 1,5-3,7-5,-1 0,0-2,0 0,-1 0,0-1,-1-1,-1 0,0-1,0-1,-2 1,0-2,0 1,-1-1,-2-1,3-6,8-20,-14 71,-4-9,-2-3,0 0,2-1,-1 1,2-1,0 1,1 0,1-1,0 0,1 1,0-2,1 1,1 0,1-1,0 0,1 0,0-1,5 5,-10-14,0-1,1 0,0 0,0 0,0 0,0-1,1 0,-1 1,1-2,-1 1,1 0,-1-1,1 0,0 0,0 0,0-1,0 1,-1-1,1-1,0 1,0-1,0 1,0-1,-1-1,1 1,0-1,-1 1,1-1,-1-1,0 1,0-1,1 1,-2-1,1 0,0-1,-1 1,1-1,-1 1,2-3,25-82,-26 82,0 0,1 0,-1 1,1 0,0 0,0 0,1 0,0 1,0 0,0 0,0 1,0 0,1 0,-1 0,1 1,0-1,0 2,3-1,-1-2,126-38,-133 41,-1 0,1 0,-1 0,1 0,-1 0,0-1,1 1,-1-1,0 1,0-1,0 1,0-1,-1 0,1 0,0 1,-1-1,1 0,-1 0,1 0,-1 1,0-1,0 0,0 0,0 0,0 0,0 0,-1 1,1-1,0 0,-1 0,0 0,1 1,-1-1,0 0,0 0,-38-58,39 60,0-1,0 1,0-1,0 0,0 1,-1-1,1 0,0 1,0-1,0 1,-1-1,1 0,0 1,-1-1,1 1,-1-1,1 1,0-1,-1 1,1-1,-1 1,1 0,-1-1,0 1,1 0,-1-1,1 1,-1 0,0 0,1-1,-1 1,1 0,-1 0,0 0,1 0,-1 0,0 0,1 0,-1 0,0 0,1 0,-1 0,0 1,1-1,-1 0,1 0,-1 1,0-1,1 0,-1 1,1-1,-1 0,1 1,-1-1,1 1,0-1,-1 1,1-1,-1 1,1-1,0 1,-1 0,1-1,0 1,0-1,0 1,-1 0,1 0,-7 31,2 1,1 0,2 0,1 13,0-40,0 0,0 1,1-1,0 1,0-1,1 1,-1-1,2 0,-1 1,0-1,1 0,1 0,-1 0,1 0,0 0,0-1,0 1,1-1,0 0,0 0,0 0,1 0,-1-1,1 0,0 0,1 0,3 2,12-1,1-1,-1-1,1-1,0-1,0 0,0-2,0-1,0 0,-1-2,1 0,-1-2,2-1,1 2,0-1,-1-2,0 0,0-2,0 0,-1-2,-1 0,0-2,1-1,-16 9,-1-1,0 1,0-1,0 0,-1 0,0 0,-1-1,1 1,-1-1,-1 0,0 0,0 0,0 0,-1-5,10-32,16-42,-29 85,1 1,0-1,-1 1,1 0,-1-1,0 1,1 0,-1 0,0 0,0 0,1 1,-1-1,0 0,0 1,0 0,0-1,0 1,0 0,0 0,0 0,0 0,0 0,0 0,0 1,0-1,1 0,-1 1,0 0,0 0,0-1,0 1,1 0,-1 0,-1 1,2-1,-9 2,-1 2,1-1,0 1,1 1,-1 0,1 0,0 1,0 0,0 1,6-5,0-1,0 1,0 0,1 0,-1 0,1 1,0-1,0 1,0-1,0 1,1 0,-1-1,1 1,0 0,0 0,1 0,-1 0,1 0,0 0,-1 0,2 0,-1 0,1 0,-1 0,1 0,1 2,0-1,1-1,-1 1,1-1,1 1,-1-1,0 0,1 0,0 0,0-1,0 0,1 1,-1-1,1-1,-1 1,1-1,0 1,0-2,3 2,98 21,14-13,0-6,83-8,-133 1,-17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26.34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54 239,'50'203,"-35"-128,3-1,4-1,3-1,29 59,-53-129,2 5,0-1,0 1,0-1,1 0,0 0,1 0,-1-1,1 1,0-1,0 0,1-1,0 1,3 1,-6-5,-1-1,1 0,-1 0,1 0,-1-1,1 1,-1-1,1 1,-1-1,1 0,-1 0,0 0,1 0,-1 0,0-1,0 1,0-1,0 1,0-1,0 0,0 0,-1 1,1-1,0-1,-1 1,0 0,0 0,1 0,-1-1,0-1,20-36,-1-1,-2 0,-2-2,-2 0,-1-1,3-28,1-6,-3-1,-3 0,-4-1,-4 0,-4-32,-10 35,11 77,1 1,-1-1,0 0,0 0,1 1,-1-1,0 0,0 1,1-1,-1 0,0 1,0-1,0 0,0 1,0-1,1 1,-1-1,0 0,0 1,0-1,0 0,0 1,0-1,0 1,-1-1,1 0,0 1,0-1,0 1,0-1,0 0,0 1,-1-1,1 0,0 1,0-1,-1 0,1 0,0 1,0-1,-1 0,1 0,0 1,-1-1,1 0,0 0,-1 0,1 1,0-1,-1 0,1 0,-1 0,1 0,0 0,-1 0,1 0,-1 0,1 0,0 0,-1 0,1 0,-1 0,1 0,0 0,-1 0,1-1,0 1,-1 0,1 0,-1-1,0 35,2 0,1 0,1 0,2-1,2 1,0-1,7 13,0 7</inkml:trace>
  <inkml:trace contextRef="#ctx0" brushRef="#br0" timeOffset="241.355">0 533,'16'-5,"21"-6,25-5,24-5,21-3,12-1,7 3,-3 5,-10 5,-20 4,-24 7,-23 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33.90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586 389,'-7'4,"1"-1,-1 1,1 1,0-1,0 1,0 0,1 0,-1 1,1-1,1 1,-1 1,1-1,0 0,0 1,1 0,0 0,0 0,1 0,0 0,0 1,0-1,1 1,0-1,1 1,0-1,0 1,1 5,2 13,2-1,0 0,2 0,0 0,2-1,1-1,0 1,2-1,1-1,10 14,-20-32,-1 1,1-1,0 0,0 0,1 0,-1 0,1-1,0 1,0-1,0 0,1 0,-1 0,1-1,-1 1,1-1,0 0,0-1,0 1,0-1,0 0,0 0,0-1,0 1,0-1,0 0,1-1,-1 1,0-1,1 0,5-5,0-1,0 0,-1 0,0-1,0 0,-1-1,0 0,-1 0,0-1,0 0,-1-1,0 1,-1-1,0-1,-1 1,0-1,-1 0,0 0,-1 0,-1-1,1 1,-2-1,0 1,-1-1,0 0,0 1,-3-13,1 11,-1 0,0 0,-1 0,-1 0,0 1,0-1,-2 1,1 0,-2 1,0 0,0 0,-1 1,0 0,-1 0,0 1,-1 1,0-1,-1 2,0 0,0 0,-1 1,0 0,0 1,0 1,-1 0,-12-2,22 6,0 1,-1-1,1 1,-1 1,1-1,-1 0,1 1,0 0,-1 0,1 0,0 1,0-1,0 1,0 0,0 0,0 1,0-1,1 1,-1 0,1 0,0 0,0 0,0 1,0-1,0 1,1-1,0 1,-1 0,2 0,-1 0,0 0,1 1,0-1,0 0,0 1,0-1,0 4,1 1,0-1,0 0,0 1,1-1,0 0,1 0,0 0,0 0,1 0,0 0,0 0,1-1,0 0,0 0,1 0,0 0,0 0,0-1,1 0,0 0,0-1,6 4,29 21</inkml:trace>
  <inkml:trace contextRef="#ctx0" brushRef="#br0" timeOffset="692.519">1548 830,'0'14,"0"9,0 2,0 2,2-3,4-4,4-5,4-6,-1-8,-3-9,-2-3</inkml:trace>
  <inkml:trace contextRef="#ctx0" brushRef="#br0" timeOffset="262.612">1294 576,'21'0,"17"0,15 0,11-2,9-1,2-2,-1 0,-7 0,-15 0,-16-1</inkml:trace>
  <inkml:trace contextRef="#ctx0" brushRef="#br0" timeOffset="455.097">1455 323,'-14'-3,"-4"3,3 4,11 7,13 6,9 5,2-2</inkml:trace>
  <inkml:trace contextRef="#ctx0" brushRef="#br0" timeOffset="3907.598">198 68,'-11'-7,"0"-2,10 1,15 1,18 2,16 0,14-2,8 0,1 2,-5 1,-9 2,-21 1,-25 0,-27 1,-10 0</inkml:trace>
  <inkml:trace contextRef="#ctx0" brushRef="#br0" timeOffset="4343.679">38 29,'-6'13,"0"0,1 1,0 0,1 0,0 0,1 0,1 0,1 1,0 0,0-1,2 1,-1-1,2 1,0-1,1 1,2 2,124 362,-118-331,-2-1,-3 1,-1 0,-3 0,-1 1,-3-1,-2 0,-6 28,7-65,2-10,0 0,1 0,-1 1,0-1,1 0,-1 0,1 1,-1-1,1 0,0 1,0-1,-1 0,1 1,0-1,0 0,0 1,0-1,1 0,-1 1,0-1,1 0,-1 1,0-1,1 0,0 0,-1 1,1-1,0 0,-1 0,1 0,0 0,0 0,0 0,0 0,0 0,0 0,0-1,1 1,-1 0,0-1,0 1,2 0,155-4,461 1,-505 10,-120-6,-11-1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39.34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1 422,'2'0,"8"0,11 0,13 0,15 0,15 0,12 0,12 0,6 0,1 0,-4 0,-8 0,-12 0,-16 0,-14 0,-15 2,-16 3,-10 1</inkml:trace>
  <inkml:trace contextRef="#ctx0" brushRef="#br0" timeOffset="406.683">241 610,'-4'0,"4"0,15 0,18 0,19 0,17 0,10 0,5 0,0 0,-7 0,-11 0,-13 0,-14 0,-16 0,-14 2,-11 1,-5 0</inkml:trace>
  <inkml:trace contextRef="#ctx0" brushRef="#br0" timeOffset="944.564">976 7,'-30'-6,"29"6,1 0,0 0,-1-1,1 1,-1 0,1 0,-1 0,1 0,-1 0,1 0,-1 0,1 0,-1 1,1-1,0 0,-1 0,1 0,-1 0,1 1,0-1,-1 0,1 0,-1 1,1-1,0 0,-1 1,1-1,0 0,-1 1,1-1,0 0,0 1,0-1,-1 1,1-1,0 1,0-1,0 0,0 1,0-1,0 1,0-1,-1 1,1-1,1 1,-1-1,0 1,0-1,0 0,0 1,0-1,0 1,0-1,1 1,-1-1,0 0,0 1,1-1,-1 1,0-1,0 0,1 1,5 6,1 0,0 0,1 0,-1-1,1 0,0 0,1-1,-1 0,1 0,0-1,1 0,-1-1,1 0,-1-1,2 1,-10-3,243 57,-171-43,0 2,-1 4,19 10,-76-24,0 1,0 1,0 0,-1 0,0 2,-1 0,0 0,-1 1,6 6,-14-12,0 0,0 0,0 0,-1 0,0 1,0-1,0 1,-1 0,1 0,-1 0,-1 0,1 0,-1 0,0 0,-1 1,1-1,-1 0,0 1,-1-1,0 0,0 1,0-1,-1 0,1 0,-2 0,1 1,-11 13,0 0,-1-1,-1-1,-1 0,-1-2,0 1,-1-2,0 0,-2-1,1-2,-2 1,0-2,-13 5,-73 36,-3-5,-76 20,145-49,41-17,0-1,0 1,0 0,0-1,0 1,0-1,0 1,0 0,0-1,0 1,0-1,1 1,-1-1,0 1,0-1,1 1,-1-1,0 1,1-1,-1 1,1-1,-1 1,1-1,-1 0,1 1,-1-1,1 0,-1 1,1-1,-1 0,1 0,-1 0,1 1,-1-1,1 0,0 0,-1 0,1 0,-1 0,1 0,0 0,-1 0,1 0,-1 0,1 0,0-1,5 2,0 0,0-1,0 0,0 0,1 0,-1-1,0 0,0 0,0-1,0 0,0 0,-1 0,6-3,8-7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42.05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242 0,'-13'1,"1"1,-1 0,0 0,1 1,0 1,0 0,0 1,0 0,1 1,-1 0,1 0,1 2,0-1,0 1,0 1,1 0,0 0,1 1,0 0,-6 9,12-15,1 0,0 0,-1 0,2 0,-1 0,0 0,1 0,0 0,0 0,0 0,0 0,1 0,0 0,-1 0,1 0,1 0,-1 0,1-1,-1 1,1 0,0-1,0 1,1-1,-1 0,1 0,-1 0,1 0,0 0,0 0,1-1,5 6,2-1,-1-1,1 1,0-2,0 1,0-2,1 1,0-2,4 2,26 2,0-1,0-3,1-1,-1-2,1-1,-1-3,0-2,0-1,-1-2,0-2,30-13,-56 20,0-1,0-1,-1-1,0 0,0 0,-1-2,0 0,0 0,-1-1,1-2,-11 10,-1 0,1 0,-1 0,1 0,-1 0,0 0,0 0,0 0,0 0,-1-1,1 1,0 0,-1 0,0-1,1 1,-1-1,0 1,0 0,-1-1,1 1,0 0,-1-1,1 1,-1 0,0 0,0-1,0 1,0 0,0 0,0 0,-1 0,1 0,-1 0,1 1,-1-1,0 0,1 1,-1-1,0 1,0 0,0 0,0-1,0 1,-1 1,1-1,0 0,-2 0,-6-3,-1 0,0 1,1 1,-1 0,0 0,0 1,0 0,0 1,0 0,0 1,0 0,-9 3,14-3,0 0,-1 1,1 0,0 0,1 0,-1 1,0 0,1 0,0 1,-1-1,1 1,1 0,-1 1,0-1,1 1,0 0,0 0,1 0,-1 0,1 1,0-1,-2 6,4-8,0 0,0 1,1-1,-1 0,1 0,-1 0,1 1,0-1,0 0,0 1,1-1,-1 0,1 0,0 0,0 1,0-1,0 0,0 0,1 0,-1 0,1-1,0 1,0 0,0-1,0 1,0-1,1 0,-1 0,1 0,-1 0,1 0,0 0,0-1,2 2,3 1,1 0,1-1,-1 0,0 0,1-1,0 0,-1-1,1 0,0 0,0-1,1-1,-1 1,-1-1,0 0,1-1,-1 0,0 0,0-1,0 0,-1-1,1 0,-1 0,0-1,0 0,0 0,-1-1,1 0,-1-1,-1 1,1-1,-1 0,-1-1,1 1,-1-1,-1-1,1 1,-1 0,2-7,-7 23,1-1,0 1,0 0,1 0,0-1,0 1,1 0,0-1,0 1,1-1,2 3,0-1,0 0,1 0,1 0,-1-1,2 0,-1 0,1-1,0 0,0 0,1-1,0 0,0 0,0-1,1-1,0 1,0-2,0 1,0-1,1-1,-1 0,4 0,40 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44.63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124 57,'-13'15,"1"0,0 1,0 0,2 1,0 0,1 0,1 1,1 1,0-1,1 1,1 0,1 1,1-1,0 1,2-1,0 12,2-21,0 1,1 0,1-1,-1 1,2-1,-1 0,2 0,-1 0,1 0,1-1,0 0,0 0,0 0,1-1,1 0,-1 0,1-1,1 0,-1 0,1-1,0 0,1-1,-1 0,1 0,0-1,0 0,1-1,-1 0,1-1,0 0,6 0,-5 0,0 0,0-1,0-1,0 0,0 0,1-1,-1-1,0 0,-1-1,1 0,0 0,-1-2,0 1,0-1,0-1,0 0,-1 0,0-1,0-1,-1 0,0 0,0 0,-1-1,0-1,-1 1,0-1,-1 0,6-10,-6 5,1-1,-2 1,0-1,-1 0,-1 0,0 0,-1-1,-1 1,0-1,-1 1,-1-1,-1 1,0 0,-1 0,-1-1,0 2,-1-1,-1 1,0-1,-1 1,-1 1,-1 0,-9-13,11 20,0 1,0 0,-1 0,1 1,-1 0,-1 1,1-1,-1 2,1-1,-1 1,0 0,-1 1,1 0,0 1,0-1,-1 2,1 0,-1 0,1 0,0 1,-1 1,1-1,0 1,0 1,0 0,0 0,0 1,1 0,0 1,-1 0,2 0,-1 0,-1 2,-4 5,0 1,0 0,1 0,1 2,0-1,1 1,1 1,0 0,1 0,1 1,0 0,1 0,1 1,1-1,0 1,1 3,-6 46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44.9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10 0,'-2'10,"-1"11,0 12,1 11,3 10,5 5,7 1,6-5,-1-12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45.4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19 3,'-4'-2,"-2"5,0 13,3 11,5 16,4 11,6 8,0 7,-1-8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18:23.1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58 425,'0'-2,"0"-4,0-2,0 0</inkml:trace>
  <inkml:trace contextRef="#ctx0" brushRef="#br0" timeOffset="730.976">86 211,'1'0,"0"0,0 1,0-1,1 1,-1-1,0 1,0 0,0 0,0-1,0 1,0 0,-1 0,1 0,0 0,0 0,0 0,-1 0,1 0,-1 0,1 1,-1-1,1 0,-1 0,0 0,1 1,-1-1,0 0,0 1,0-1,0 0,0 0,0 1,-1-1,1 0,0 1,0 0,3 40,-2-1,-1 1,-2-1,-2 1,-2-1,-2 0,-2-1,-6 17,-14 7,30-64,-1 0,0 1,0-1,0 0,1 0,-1 0,0 0,0 0,1-1,-1 1,0 0,0 0,1 0,-1-1,0 1,0 0,1-1,-1 1,0-1,1 1,-1-1,1 1,-1-1,0 1,1-1,-1 0,1 1,0-1,-1 0,1 1,-1-1,1 0,0 1,0-1,-1 0,1 0,0 0,0 1,0-1,0 0,0 0,0 1,0-1,0 0,0 0,0 0,1 1,-1-2,-6-41,2 0,2-1,2-35,1 28,-1 30,-1-24,2 1,2-1,2 1,8-35,-11 72,-1 1,1-1,1 1,-1-1,1 1,0 0,1 0,-1 0,1 0,0 1,1 0,-1 0,1 0,0 0,0 1,1-1,-1 1,1 1,0-1,0 1,0 0,1 0,-1 1,1 0,15-3,1 0,-1 2,1 1,0 1,0 1,-1 0,1 2,0 1,-1 1,1 0,-1 2,4 2,38 29,-62-36,-1 1,1-1,-1 1,1-1,-1 1,0 0,0 0,0 0,0 0,0 0,0 0,-1 0,1 0,-1 0,1 0,-1 0,0 0,0 0,1 0,-2 1,1-1,0 0,0 0,-1 0,1 0,-1 0,0 0,1 0,-1 0,0 0,0 0,0 0,-1 0,-9 11,0 0,-1 0,0-1,-1-1,-1 0,0-1,0-1,-1 0,0 0,-13 4,-7 4,-1-1,-1-2,0-1,0-3,-2 0,1-3,-11 1,129 15,115 108,-148-107,1-2,0-2,2-2,0-2,1-2,46 5,-94-18,-1 0,1 0,0-1,-1 1,1-1,0 1,0-1,0 0,-1 0,1 0,0 0,0-1,-1 1,1-1,0 0,-1 0,1 0,0 0,-1 0,0 0,1-1,-1 1,0-1,1 0,-1 1,0-1,0 0,0 0,0-2,5-13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2:03.5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3,'2'-2,"3"3,3 9,1 12,0 15,-1 18,-2 15,-2-4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42.52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46,'4'12,"0"-1,0 1,1-1,1 0,0-1,0 1,1-1,1-1,0 1,0-1,0 0,1-1,1 0,-1-1,1 0,0 0,1-1,8 4,-4-2,1 0,-1-1,1-1,1-1,-1 0,1-1,0-1,0 0,0-1,0-1,0-1,0 0,0-2,0 0,0 0,0-2,0 0,11-5,-21 6,-1-1,1 0,-1 0,1-1,-1 1,-1-2,1 1,-1 0,0-1,0 0,0 0,-1-1,0 1,0-1,-1 0,0 0,0 0,-1-1,0 1,0-1,0 1,-1-1,0 1,-1-1,0 0,0 1,0-1,-1 0,-1 1,1-1,-2-2,3 9,0 0,0-1,0 1,-1 0,1 0,0 0,-1 0,1 0,-1 0,0 0,1 0,-1 0,0 0,1 0,-1 0,0 0,0 0,0 0,0 1,0-1,0 0,0 1,0-1,0 1,0-1,0 1,-1 0,1-1,0 1,0 0,0 0,0 0,-1 0,1 0,0 0,0 0,0 0,-1 0,1 0,0 1,0-1,0 0,0 1,0-1,0 1,0 0,0-1,0 1,-1 0,-5 8,0-1,1 1,0 0,1 0,-1 1,2-1,0 1,0 0,0 1,2-1,-1 1,1-1,1 2,-2-1,-14 73,4 0,4 0,4 1,4 79,16 68,14 39,-25-242,-1-12,-1 0,0 1,-2-1,0 1,0 0,-2-1,-1 8,-7 6</inkml:trace>
  <inkml:trace contextRef="#ctx0" brushRef="#br0" timeOffset="291.855">214 808,'15'-12,"1"0,0 1,1 1,0 0,0 1,1 1,0 1,0 1,2 0,45-16,1 4,1 2,0 3,13 2,-78 10,0 0,-1 0,1 0,0 1,0-1,0 1,1-1,-1 1,0 0,0 0,0 0,0 0,0 0,0 0,0 0,0 1,0-1,0 1,0 0,0-1,0 1,0 0,0 0,0 0,-1 1,1-1,0 0,-1 1,1-1,-1 1,0-1,1 1,-1-1,0 1,0 0,0 0,0 0,0 0,0 0,-1 0,1 0,-1 0,1 0,-14 131,13-128,0 0,0 1,0-1,1 0,-1 0,1 1,1-1,-1 0,1 0,0 0,0-1,0 1,0 0,1-1,0 1,0-1,0 0,1 0,0 0,-1-1,1 1,0-1,1 0,-1 0,0 0,1 0,0-1,0 0,15 1</inkml:trace>
  <inkml:trace contextRef="#ctx0" brushRef="#br0" timeOffset="488.95">750 287,'18'11,"15"6,2 1</inkml:trace>
  <inkml:trace contextRef="#ctx0" brushRef="#br0" timeOffset="686.42">1057 647,'-2'14,"-1"9,0 5,1 2,0 1,3 0,2-4,1-6,2-6</inkml:trace>
  <inkml:trace contextRef="#ctx0" brushRef="#br0" timeOffset="1089.545">950 220,'22'2,"0"0,0 2,-1 0,1 2,-1 0,0 2,11 5,-18-8,-1 1,-1 1,1 0,-1 0,0 1,-1 1,0-1,0 2,-1 0,-1 0,1 1,-1 0,-1 1,0-1,-1 2,0-1,-1 1,0 0,0 4,2 15,0 1,-3 1,0-1,-2 1,-2 29,3 19,-5-79,0 1,1-1,0 0,0 0,0 0,0 1,0-1,1 0,-1 0,1 0,0 0,0 0,0 0,0 0,0 0,1 0,0 0,-1 0,1-1,0 1,0-1,1 1,-1-1,0 0,1 0,-1 0,1 0,0-1,-1 1,1-1,0 1,0-1,1 0,5-3,0-1,0-1,0 1,-1-2,0 1,1-1,-2 0,1-1,-1 0,1 0,-2 0,1-1,-1 0,0-1,0 1,-1-1,0 0,0 0,0-3,32-61,-39 79,1 1,0 1,0-1,1 0,0 0,0 0,1 0,0 0,1 0,-1 0,2 0,1 4,0-5,1-1,-1 0,2-1,-1 1,1-1,-1 0,1 0,1-1,-1 1,1-2,-1 1,1-1,0 0,1 0,-1-1,2 1,38 11</inkml:trace>
  <inkml:trace contextRef="#ctx0" brushRef="#br0" timeOffset="1505.61">2100 701,'-7'-2,"0"0,-1 0,1 1,0 0,0 1,-1-1,1 1,0 1,-1-1,1 1,0 1,0-1,0 1,0 1,0-1,0 1,0 0,1 1,-1-1,1 1,0 1,1-1,-1 1,1 0,-1 0,1 0,1 1,-1 0,1 1,1-2,0 1,0-1,1 1,0 0,0 0,0 0,1 0,0 0,0 0,1 0,0 1,0-1,0 0,1 0,0 0,0 1,0-1,1 0,0 0,0-1,0 1,1 0,0-1,0 1,0-1,1 0,0 0,0 0,0-1,1 0,-1 1,1-1,0-1,0 1,0-1,1 0,-1 0,1 0,0-1,5 2,-3-3,-1 0,1-1,0 0,-1 0,1 0,0-1,-1 0,1-1,-1 1,0-2,1 1,-1-1,0 0,0 0,-1-1,1 0,-1 0,1-1,-1 1,-1-2,1 1,-1 0,0-1,0 0,0 0,-1-1,0 1,0-1,-1 0,0 0,0 0,2-7,4-21,0-1,-3 0,0 0,-3 0,-1-1,-2-24,1 26,6-422,-11 381,3 75,1 1,0 0,-1-1,1 1,0-1,-1 1,1 0,0-1,-1 1,1 0,-1-1,1 1,-1 0,1 0,0-1,-1 1,1 0,-1 0,1 0,-1 0,1 0,-1 0,0 0,1 0,-1 0,1 0,-1 0,1 0,-1 0,1 0,-1 0,1 0,-1 0,1 1,-1-1,1 0,0 0,-1 1,1-1,-1 0,1 1,0-1,-1 0,1 1,0-1,-1 1,1-1,0 0,-1 1,1-1,0 1,0-1,0 1,-1-1,1 1,0-1,0 1,0-1,0 1,0-1,0 1,0 0,-14 24,2 2,0-1,2 1,1 1,1 0,1 0,2 1,0 4,-1 0,1 0,2 0,1 0,1 0,2 0,2 1,1-1,1 0,2-1,1 1,1-2,2 1,1-1,5 5,34 42,0-16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58.1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3 98,'-2'46,"1"0,3-1,5 31,-1 6,3 134,-15 126,3-301,1-22,-1-1,2 1,1-1,0 1,1 0,1-1,1 0,1 1,0-1,1 0,1-1,7 14,-8-24,0-1,0 0,1 0,0 0,0-1,0 0,0 0,1-1,0 1,0-2,0 1,1-1,-1 0,1 0,0-1,-1 0,1 0,0-1,1 0,14 1,1-1,0 0,0-2,0-1,20-4,166-50,-188 48</inkml:trace>
  <inkml:trace contextRef="#ctx0" brushRef="#br0" timeOffset="294.508">3 58,'-2'-7,"8"-2,15 0,19 2,19 2,16 0,10 0,3 0,-14-1</inkml:trace>
  <inkml:trace contextRef="#ctx0" brushRef="#br0" timeOffset="825.52">498 432,'2'-4,"1"-1,-1 1,0 0,1 0,0 0,0 0,0 1,1-1,-1 1,1 0,0 0,-1 0,2 0,-1 1,0 0,0 0,1 0,-1 0,1 0,-1 1,1 0,0 0,0 0,-1 1,1 0,1 0,4-2,0 1,0 1,0-1,1 2,-1 0,0 0,0 0,0 1,0 1,5 2,-12-4,1 0,0 1,0-1,-1 1,1 0,-1 1,1-1,-1 0,0 1,0 0,0 0,-1 0,1 0,-1 0,1 0,-1 1,0-1,0 1,0 0,-1-1,0 1,1 0,-1 0,0 0,-1 0,1 0,-1 3,-2 9,-2 0,1 0,-2 0,0-1,-1 1,-1-1,0-1,-1 1,-1-1,0 0,-1-1,0 0,-12 10,-157 185,174-202,-20 42,26-47,-1 0,1 1,0-1,0 0,0 0,0 0,0 0,1 0,-1 0,0 0,0 0,1 0,-1 0,0-1,1 1,-1-1,1 1,-1-1,1 1,-1-1,1 0,-1 0,1 1,-1-1,1 0,-1-1,1 1,-1 0,1 0,0-1,35-1,0-2,0-1,0-3,31-9,-37 9,87-23,-75 20</inkml:trace>
  <inkml:trace contextRef="#ctx0" brushRef="#br0" timeOffset="1347.947">1233 727,'0'16,"0"14,0 13,2 9,2 7,-1 2,-1 0,0-3,-6-8,-1-11</inkml:trace>
  <inkml:trace contextRef="#ctx0" brushRef="#br0" timeOffset="1739.904">1541 553,'-6'13,"0"0,0 0,1 0,1 1,1 0,0 0,0 0,1 0,1 0,0 0,2 0,-1 1,3 9,-2-14,0-1,1 1,1-1,0 1,0-1,0 0,1 0,1-1,-1 1,1-1,1 0,0 0,0-1,0 1,1-1,0-1,0 1,1-1,0-1,3 2,-7-4,1-2,0 1,0 0,-1-1,1 0,0 0,1 0,-1-1,0 0,0 1,0-2,0 1,0-1,0 0,0 0,0 0,0-1,0 1,-1-1,1 0,-1-1,1 1,-1-1,0 0,0 0,0 0,0-1,0 1,-1-1,0 0,0 0,0 0,0 0,0-1,-1 1,0-1,0 0,0 1,-1-1,1 0,-1 0,3-8,-1 0,-1 0,0-1,0 1,-2-1,1 1,-2-1,0 1,0 0,-1-1,-1 1,0 0,-1 0,-1 0,0 1,0 0,-1 0,-1 0,0 0,0 1,-1 0,-1 1,0 0,0 0,-1 1,0 0,-1 0,6 6,1 0,0 0,-1 0,0 1,0-1,1 1,-2 0,1 1,0-1,0 1,0 0,-1 0,1 1,0-1,-1 1,1 0,0 1,-1-1,1 1,0 0,-1 1,1-1,0 1,0 0,0 0,1 1,-1-1,0 1,1 0,0 0,-1 1,1-1,0 1,1 0,-1 0,1 0,0 0,0 1,0 0,-2 4,1 0,0 1,1-1,0 1,1 0,0 0,0 0,1 0,0 0,1 0,0 0,1 0,0 1,0-1,1 1,10 40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56.34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0 446,'473'27,"324"-5,-50-51,-265 3,1056 7,-875-8,-615 20,-62 1,13 6,0 0,0 0,0 0,0 1,0-1,0 0,0 0,0 0,0-1,0 1,0 0,0 0,0 0,0-1,0 1,0-1,0 1,0-1,0 1,0-1,1 1,-1-1,0 0,0 1,1-1,-1 0,0 0,1 1,-1-1,1 0,-1 0,1 0,-1 0,1 0,0 0,-1 0,1 0,0 0,0 0,0 0,0 0,0 0,0 0,0 0,0 0,0 0,0 0,0 0,1 0,-1 0,0 1,1-2,8-14</inkml:trace>
  <inkml:trace contextRef="#ctx0" brushRef="#br0" timeOffset="217.529">4893 152,'92'-93,"-91"92,-1 0,0 0,0 0,1 1,-1-1,0 0,1 0,-1 0,1 0,-1 1,1-1,0 0,-1 1,1-1,0 0,-1 1,1-1,0 1,0-1,-1 1,1-1,0 1,0 0,0-1,0 1,0 0,0 0,0-1,-1 1,1 0,0 0,0 0,0 0,0 0,0 1,0-1,0 0,0 0,0 0,0 1,-1-1,1 1,0-1,0 0,0 1,-1 0,1-1,0 1,-1-1,1 1,0 0,-1-1,1 1,-1 0,1 0,-1 0,1-1,-1 1,3 15,-1-1,-1 1,0 0,-1-1,-1 1,-2 12,1 6,-6 86,-10 308,18-418,-1 6,1-1,1 1,0-1,1 1,1-1,0 0,1 0,0 0,7 12,-10-25,-1 0,1 0,0 0,0 0,0-1,0 1,0 0,1-1,-1 1,1-1,-1 1,1-1,-1 0,1 0,-1 1,1-1,0 0,0-1,0 1,0 0,-1 0,1-1,0 1,0-1,0 0,0 1,0-1,0 0,1 0,-1 0,0-1,0 1,0 0,0-1,-1 1,1-1,0 0,0 0,0 0,0 0,-1 0,2-1,22-17</inkml:trace>
  <inkml:trace contextRef="#ctx0" brushRef="#br0" timeOffset="901.604">5348 273,'3'-17,"2"-16,-6 57,-10 90,-1-1,4 1,7 92,15-145,-14-60,1 0,0 1,0-1,-1 0,1 0,0 0,0 0,0 0,0 0,0 0,0 0,0 0,0-1,0 1,1 0,-1-1,0 1,0 0,1-1,-1 0,0 1,1-1,-1 0,1 0,-1 0,0 0,1 0,-1 0,1 0,-1 0,0 0,1-1,-1 1,0-1,1 1,-1-1,0 1,0-1,0 0,1 1,-1-1,9-7,-1 0,1-1,-1 0,-1 0,0-1,0 0,-1 0,-1-1,1 0,-2 0,1 0,-2-1,1 0,-2 0,1-1,4-17,-1 0,-2 0,-1 0,-1-1,-1 0,-2 1,-1-1,-2 1,-6-31,9 55,-1-1,0 1,0 0,-1-1,0 1,0 0,0 0,-1 0,1 0,-2 0,1 1,-1-1,1 1,-1 0,-1 0,1 0,-1 1,0-1,0 1,0 0,-6-3,9 7,0 0,1 0,-1 0,0 0,0 0,0 0,0 1,0-1,0 1,0-1,1 1,-1 0,0-1,1 1,-1 0,0 0,1 0,-1 1,1-1,-1 0,1 0,0 1,-1-1,1 1,0-1,0 1,0 0,0-1,1 1,-1 0,0 0,1 0,-1-1,1 1,-1 0,1 0,0 0,0 0,0 0,0 0,0 0,0-1,1 1,-1 0,1 0,-1 0,1 0,0-1,-1 1,1 0,1 1,3 1,1 1,-1-1,1 0,0 0,0-1,0 0,0 0,1 0,-1-1,1 0,0 0,-1-1,1 0,0 0,0-1,0 1,6-2,49 3,0-3,0-3,22-5,-45 4,1031-100,-923 94,1097-100,-1148 99,336-38,2 18,66 20,-467 10,-27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54.860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0 316,'37'50,"-2"1,-3 2,-2 1,-2 2,-3 0,-2 2,-3 1,0 11,66 166,-40-159,-45-76,1 0,-1 0,1 0,-1 0,1 0,0-1,0 1,-1-1,1 1,0-1,0 0,0 0,-1 0,1 0,0 0,0 0,0 0,-1-1,1 1,0-1,0 1,-1-1,1 1,0-1,-1 0,1 0,-1 0,1 0,-1 0,1 0,-1-1,0 1,0 0,1-1,-1 1,0-1,0 1,-1-1,1 1,0-1,0 0,-1 1,1-1,-1 0,1 0,16-34,-1-1,-2 0,-1-1,-2-1,-2 0,2-22,-11 60,28-175,-7-1,-8-1,-9-92,-4 250,-1 30,4 110,5-1,7 11,-7-56,0 2</inkml:trace>
  <inkml:trace contextRef="#ctx0" brushRef="#br0" timeOffset="247.416">187 730,'-16'-7,"-9"-4,7-1,22 2,30 1,34-1,33-3,29-4,20-4,4 2,-23 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19:53.9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28 214,'-9'2,"-3"3,5 4,11 1,15 0,21-2,20-3,15-1,13-5,8-3,1-4,-5-1,-11 0,-19 0</inkml:trace>
  <inkml:trace contextRef="#ctx0" brushRef="#br0" timeOffset="300.842">443 0,'-86'3,"75"3,31 1,287 12,-302-18,30-1,-1 2,1 2,-1 1,0 1,-1 2,0 2,0 1,-1 1,0 2,18 11,-44-21,0 0,-1 0,1 0,-1 1,0 0,-1 0,1 1,-1-1,0 1,0 0,-1 0,1 0,-2 0,1 1,-1-1,1 1,-2 0,1 0,-1-1,0 1,0 0,-1 0,0 0,0 0,-1 0,0 0,0 0,-1 2,-7 15,-1 0,-1-1,-1 0,-1-1,-1-1,-1 0,0-1,-2 0,0-1,-2-1,0-1,-3 1,-31 26,10-12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0:05.23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295 3,'-12'-1,"-1"0,0 0,1 1,-1 1,0 0,1 1,-1 0,1 1,0 0,0 1,0 0,0 1,1 1,0 0,0 0,0 1,1 0,0 1,0 0,1 1,0 0,-1 2,7-7,-1 0,1 0,0 0,1 1,-1-1,1 1,0 0,0 0,0 0,1 0,-1 0,1 0,0 0,1 0,-1 0,1 1,0-1,1 0,-1 0,1 0,0 0,0 0,1 1,-1-2,1 1,0 0,1 0,-1-1,1 1,0-1,2 4,5-1,0-1,1 0,-1-1,1 0,0-1,1 0,-1 0,0-1,1-1,0 0,0 0,0-2,-1 1,1-1,3-1,31 1,1-2,-1-2,0-2,0-2,-1-2,0-2,-1-1,0-3,7-6,-40 18,0-1,-1 0,1 0,-1-1,0-1,-1 0,0 0,0-1,-1 0,1 0,-2-1,1 0,-1-2,-6 10,0-1,0 1,0 0,-1-1,1 1,-1-1,1 1,-1-1,0 1,1-1,-1 1,0-1,0 1,0-1,0 0,0 1,0-1,-1 1,1-1,0 1,-1-1,1 1,-1 0,0-1,1 1,-1-1,0 1,0 0,0 0,0-1,0 1,0 0,0 0,0 0,-1 0,1 0,-2 0,-56-15,47 15,0 2,0-1,0 2,0 0,1 0,-1 1,0 0,1 1,0 1,0-1,0 2,0 0,1 0,0 1,0 0,1 0,0 1,0 1,1 0,0 0,0 1,7-9,-1 1,1-1,0 0,1 1,-1 0,0-1,0 1,1-1,-1 1,0 0,1 0,0-1,-1 1,1 0,0 0,0-1,0 1,0 0,1 0,-1-1,0 1,1 0,-1 0,1-1,-1 1,1 0,0-1,0 1,0-1,0 1,0-1,0 1,0-1,0 0,0 0,1 1,-1-1,1 0,-1 0,1 0,0 0,11 3,1 0,0-1,0 0,0-1,1 0,-1-2,0 1,1-2,-1 0,0 0,1-2,-1 0,0 0,-1-1,4-2,-4 3,-1-2,1 1,-1-1,1-1,-1 0,-1-1,1 0,-1-1,-1 0,3-3,-9 6,-14 18,7-8,0 0,1 0,0 0,0 0,0 0,1 0,0 1,0-1,0 0,1 1,-1-1,1 1,0-1,1 1,0-1,-1 0,2 1,-1-1,1 0,-1 0,1 0,1 0,-1 0,1 0,0-1,0 1,0-1,1 0,-1 0,1 0,0 0,0 0,1-1,7 5,0-2,1 1,0-1,0-1,1-1,-1 0,1 0,10 0,50 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0:08.09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273 910,'110'-172,"-11"-29,-99 201,0 0,0 0,0 1,0-1,0 0,0 0,0 0,0 1,0-1,1 0,-1 0,0 0,0 0,0 1,0-1,0 0,1 0,-1 0,0 0,0 0,0 1,1-1,-1 0,0 0,0 0,0 0,1 0,-1 0,0 0,0 0,1 0,-1 0,0 0,0 0,0 0,1 0,-1 0,0 0,0 0,1 0,-1 0,0 0,0-1,0 1,0 0,1 0,-1 0,0 0,0 0,0 0,0-1,1 1,-1 0,1 27,-1-24,12 315,-6-260,-1-19,-1 1,-2 0,-2 0,-3 22,2-53,-1 1,1-1,-1 0,-1 0,0 0,0 0,-1-1,0 1,0-1,-1 0,0 0,0 0,-1-1,0 0,-1 0,1 0,-1-1,0 0,-1 0,0-1,0 0,0 0,0-1,-3 1,11-5,0-1,0 1,0 0,0 0,0 0,0 0,0-1,0 1,0 0,0 0,0 0,0 0,0-1,0 1,-1 0,1 0,0 0,0 0,0-1,0 1,0 0,0 0,0 0,-1 0,1 0,0 0,0 0,20-8,1 2,0 0,1 2,-1 0,1 2,5 0,-7-1,363-26,-353 25</inkml:trace>
  <inkml:trace contextRef="#ctx0" brushRef="#br0" timeOffset="353.87">7 94,'-3'10,"0"11,2 11,9 10,7 7,7 1,8-3,5-7,-3-10</inkml:trace>
  <inkml:trace contextRef="#ctx0" brushRef="#br0" timeOffset="645.612">554 0,'0'3,"5"4,5 11,11 14,9 10,7 10,3 4,-3-2,-9-10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0:05.776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1 180,'4'11,"1"1,0-1,1-1,0 1,0-1,1 0,1 0,0-1,0 0,1-1,0 0,0 0,1 0,0-2,0 1,0-1,1-1,0 1,1-2,-1 0,1 0,-1-1,5 0,6 2,0-2,0 0,1-1,-1-1,1-2,-1 0,1-1,-1-1,0-2,0 0,0-1,-1-1,1-1,-2-1,1 0,-2-2,1 0,1-3,-15 10,-1 0,0 0,1 0,-1 0,-1-1,1 0,-1 0,0 0,0-1,0 1,-1-1,0 0,0 0,0 0,-1 0,0-1,0 1,-1-1,1 1,-1-1,-1 1,1-1,-1 0,-1 1,1-1,-1 0,-1-2,1 7,-1 0,0 0,0 1,1-1,-1 0,-1 1,1-1,0 1,0 0,0-1,-1 1,1 0,-1 1,1-1,-1 0,1 1,-1-1,1 1,-1 0,0 0,1 0,-1 0,1 0,-1 0,1 1,-1-1,1 1,-1 0,1 0,-1 0,1 0,0 0,-1 1,1-1,0 1,0-1,0 1,0 0,0-1,1 1,-1 0,1 0,-1 1,1-1,-11 13,0 1,2 0,0 0,0 1,2 0,0 1,1-1,1 2,1-1,0 4,-22 94,6 2,6 0,4 1,5 0,6 0,-2 274,0-332</inkml:trace>
  <inkml:trace contextRef="#ctx0" brushRef="#br0" timeOffset="329.301">228 675,'37'-11,"0"1,0 2,1 2,33-1,-33 2,248-15,-278 20,-5-1,1 0,-1 1,0-1,1 1,-1 0,0 0,1 0,-1 0,0 1,1-1,-1 1,0 0,0 0,0 0,0 0,0 1,0-1,0 1,0 0,0 0,0 0,-1 0,1 0,-1 0,0 1,0-1,0 1,0 0,0 0,-2 79,-2-77,1 1,-1-1,1 1,1 0,-1-1,1 1,0 0,0-1,1 1,0 0,0-1,0 1,1-1,-1 1,1-1,1 0,-1 0,1 0,0 0,0 0,0 0,1-1,-1 0,3 2,38 9,-24-17</inkml:trace>
  <inkml:trace contextRef="#ctx0" brushRef="#br0" timeOffset="506.89">829 314,'19'10,"14"4,11 3,-1-2</inkml:trace>
  <inkml:trace contextRef="#ctx0" brushRef="#br0" timeOffset="683.424">1164 581,'0'14,"0"9,0 5,0 2,0-1,0-2,0-2,0-4,2-8,1-10,0-6</inkml:trace>
  <inkml:trace contextRef="#ctx0" brushRef="#br0" timeOffset="1102.606">1003 248,'17'1,"0"0,0 2,0 0,-1 1,1 0,-1 2,0 0,-1 0,1 2,-1 0,-1 0,1 2,-2 0,1 0,-1 1,-1 1,0 0,-1 1,0 0,8 12,-8-4,0 1,-2 0,0 0,-2 1,0 0,-2 1,0-1,-2 1,0 0,-2 0,0 0,-3 11,2-32,-1-1,1 0,-1 0,0 1,1-1,-1 1,1-1,0 0,0 1,0-1,0 1,0-1,0 0,1 1,-1-1,1 1,0-1,0 0,0 0,0 1,0-1,0 0,0 0,1 0,-1 0,1 0,-1-1,1 1,0 0,0-1,0 1,0-1,0 0,0 1,0-1,0 0,0 0,1-1,-1 1,0 0,1-1,-1 1,0-1,3 0,5-3,-1-1,1 0,-1-1,0 0,0-1,0 1,-1-2,0 1,0-1,-1 0,1-1,-2 0,1 0,-1-1,0 1,-1-1,0-1,0 1,-1-1,-1 1,1-1,-1 0,-1 0,1-5,8-69,-11 83,-1 1,0 0,1 0,-1 0,0 0,1 0,-1 0,0-1,1 2,-1-1,0 0,1 0,-1 0,0 0,1 0,-1 0,1 1,-1-1,0 0,1 0,-1 1,1-1,-1 1,1-1,-1 0,1 1,-1-1,1 1,-1-1,1 1,0-1,-1 1,1-1,0 1,-1 0,1-1,0 1,0 0,-1-1,1 1,0 0,0-1,0 1,0-1,0 1,0 0,0-1,0 2,-3 4,0 1,0 0,1 0,-1 1,2-1,-1 0,1 1,0-1,1 1,-1 0,1-1,1 1,0-1,0 1,0-1,1 0,0 1,0-1,1 0,0 0,1 0,-1-1,1 1,0-1,1 0,-1 0,1 0,0-1,1 1,0-1,-1-1,2 1,2 1,83 21,-46-21</inkml:trace>
  <inkml:trace contextRef="#ctx0" brushRef="#br0" timeOffset="1504.639">2100 608,'-12'1,"1"0,0 1,0 0,0 1,0 0,0 0,1 1,-1 1,1 0,0 0,0 1,1 0,0 1,0 0,0 0,1 1,0 0,1 0,-1 1,2 0,-1 1,1-1,1 1,0 0,-4 10,8-17,0 1,0 0,1-1,-1 1,1-1,0 1,0 0,0-1,0 1,1 0,0-1,-1 1,1-1,0 1,1-1,-1 1,1-1,-1 0,1 0,0 0,0 0,0 0,1 0,-1 0,1-1,0 1,-1-1,1 0,0 0,0 0,0 0,1 0,-1-1,0 1,1-1,-1 0,1 0,-1 0,1 0,0-1,-1 0,5 0,-1 1,1-1,0-1,-1 0,1 0,-1 0,1-1,-1 0,0-1,0 1,1-1,-2-1,1 1,0-1,-1-1,0 1,0-1,0 0,0 0,-1-1,0 1,3-6,2-3,0-1,-1 0,-1-1,0 0,-1 0,-1-1,-1 0,4-17,5-43,-3 0,-4-1,-3 0,-4-45,-1 113,2-8,-1 0,-1 0,-1-1,-1 1,0 0,-1 1,-1-1,-1 1,-2-3,8 18,-1 0,0 1,0-1,0 0,0 1,0-1,0 0,0 1,0 0,-1-1,1 1,-1 0,1 0,-1-1,1 1,-1 1,0-1,1 0,-1 0,0 0,0 1,0-1,1 1,-1 0,0-1,0 1,0 0,0 0,0 0,0 0,0 1,1-1,-1 0,0 1,0-1,0 1,0 0,1 0,-1-1,0 1,1 0,-1 0,1 1,-1-1,1 0,-1 1,1-1,0 0,0 1,-1 1,-13 15,2 1,0 0,1 1,1 0,1 1,1 0,1 1,1 0,1 0,0 0,-1 22,1-15,2 0,1 0,1 1,1-1,2 1,1 0,1-1,2 0,1 0,1 0,1-1,2 0,1 0,1-1,1-1,1 0,1 0,18 20,28 17,-3-15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0:03.89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1 270,'16'3,"19"0,19 0,17-1,11 0,9-3,0-2,-7 0,-15 1,-19 0</inkml:trace>
  <inkml:trace contextRef="#ctx0" brushRef="#br0" timeOffset="275.294">28 431,'21'5,"22"1,22 0,20-4,17-6,9-5,3-6,-5-4,-22 0</inkml:trace>
  <inkml:trace contextRef="#ctx0" brushRef="#br0" timeOffset="479.282">750 3,'-22'-2,"32"5,40 8,-48-10,56 7,1 3,-2 3,0 1,-1 4,0 2,-2 2,-1 2,3 5,-48-26,-1 1,1-1,-1 1,0 1,-1-1,1 1,-1 0,0 1,-1-1,1 1,-1 0,-1 1,1-1,-1 1,-1 0,1 0,-1 0,-1 0,1 1,-1-1,-1 1,0-1,0 1,-1 0,0-1,0 1,-1 0,0-1,-2 9,-8 4,-1-1,-1 0,-1-1,-1 0,0-1,-1-1,-1 0,-1-1,-1-1,0-1,0 0,-1-2,-10 5,-228 137,228-134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0:01.46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0 708,'21'0,"20"0,19 0,17 0,15 0,4 0,0-2,-5-1,-9 0,-14-1,-16-3,-17 0</inkml:trace>
  <inkml:trace contextRef="#ctx0" brushRef="#br0" timeOffset="314.275">267 374,'3'4,"0"1,0-1,0 0,0-1,1 1,-1 0,1-1,0 0,0 0,0 0,1 0,-1-1,1 0,-1 0,1 0,0 0,0-1,-1 1,1-1,0-1,0 1,1-1,-1 1,5-2,-7 1,0 1,0-1,0 0,0-1,0 1,0 0,0-1,0 0,0 0,0 0,-1 0,1 0,0 0,0-1,-1 1,1-1,-1 0,1 0,-1 0,0 0,0 0,0-1,0 1,0 0,0-1,-1 0,1 1,-1-1,0 0,0 0,0 0,0 0,0 0,-1 0,1 0,-1 0,0 0,0 0,0 0,0-2,-1 1,-1 0,1 0,-1 0,0 0,0 0,0 1,0-1,0 1,-1-1,0 1,0 0,0 0,0 0,0 1,0-1,-1 1,0-1,1 1,-1 0,0 1,0-1,0 1,0-1,0 1,0 1,0-1,0 0,-1 1,1 0,0 0,-3 0,4 1,1 1,-1-1,0 0,1 1,0-1,-1 1,1 0,0 0,0 0,0 0,0 0,0 0,0 1,1-1,-1 1,1-1,-1 1,1-1,0 1,0 0,1 0,-1-1,0 1,1 0,0 0,-1 0,1 0,0 0,1 0,-1-1,0 2,0 26</inkml:trace>
  <inkml:trace contextRef="#ctx0" brushRef="#br0" timeOffset="629.516">481 1029,'26'73,"-24"-71,-1 0,0 0,0 0,1-1,-1 1,1 0,0-1,0 1,-1-1,1 1,0-1,0 0,0 0,0 0,1 0,-1 0,0 0,0-1,0 1,1-1,-1 1,0-1,1 0,-1 0,0 0,1 0,-1 0,0-1,1 1,-1-1,1 0,2-1,-1-1,1 0,-1 0,0-1,0 1,0-1,-1 0,1 0,-1 0,0 0,0-1,0 1,-1-1,1 0,-1 0,-1 0,1 0,0 0,-1 0,0 0,-1 0,1-1,-1 1,0 0,0 0,0-1,-1 1,0 0,0 0,0 0,-1 0,1 0,-1 0,-1 0,1 0,-1-1,1 4,0-1,0 1,0 0,-1-1,1 1,-1 0,1 1,-1-1,1 0,-1 1,0-1,0 1,0 0,0 0,0 0,0 0,0 1,0-1,0 1,0-1,-1 1,1 0,0 1,0-1,0 0,0 1,0 0,0 0,0 0,0 0,0 0,0 1,0-1,0 1,1-1,-1 1,1 0,-1 0,1 1,0-1,0 0,0 1,0-1,0 1,1 0,-1-1,1 1,-1 0,1 0,0 1,0-2,1 0,-1 1,1-1,0 0,0 1,0-1,0 0,0 0,0 1,1-1,-1 0,1 0,0 0,-1 1,1-1,0 0,0 0,1 0,-1 0,0-1,0 1,1 0,-1 0,1-1,0 1,0-1,-1 1,1-1,0 0,0 0,0 0,0 0,0 0,0 0,1 0,-1-1,0 1,0-1,1 0,-1 1,0-1,2 0,29 5</inkml:trace>
  <inkml:trace contextRef="#ctx0" brushRef="#br0" timeOffset="899.795">1097 361,'-7'-5,"2"-1,12 1,13 0,17 2,15 1,14 1,8 0,6-1,-3-1,-8-2,-15 0,-16 0</inkml:trace>
  <inkml:trace contextRef="#ctx0" brushRef="#br0" timeOffset="1349.67">1110 348,'-1'64,"2"1,3-1,4 0,14 61,-22-124,0 0,0 0,0 0,0 0,0 0,0 0,0 1,1-1,-1 0,0 0,1-1,-1 1,1 0,-1 0,1 0,0 0,-1 0,1 0,0-1,-1 1,1 0,0-1,0 1,0 0,0-1,0 1,-1-1,1 1,0-1,0 0,0 1,0-1,0 0,1 0,-1 0,0 1,0-1,0 0,0-1,0 1,0 0,0 0,0 0,0-1,0 1,0 0,0-1,0 1,0-1,0 1,0-1,-1 1,1-1,0 0,0 1,0-1,-1 0,1 0,0 0,0 0,6-5,14-9,0 1,0 0,1 2,1 1,0 0,1 2,3-1,-19 7,-1 1,0 0,1 0,-1 0,1 1,0 0,0 0,-1 1,1 0,0 1,0 0,-1 0,1 0,-1 1,1 0,-1 0,1 1,-1 0,0 1,-1-1,1 1,0 1,-1-1,0 1,0 0,5 6,-4 0,0 1,0 0,-2 0,1 0,-1 1,-1 0,0 0,-1 0,-1 0,0 1,0-1,-2 1,1-1,-2 1,0-1,0 1,-1-1,-1 0,0 0,-1 0,-4 8,1-10,0 0,-1-1,0 0,-1 0,0-1,-1 0,0 0,0-1,-1-1,0 0,0 0,0-1,-1 0,0-1,0-1,-1 0,1 0,-1-1,0-1,0 0,0-1,-4 0,15 0,1-1,0 1,0-1,0 1,0-1,-1 0,1 1,0-1,-1 0,1 0,0 0,0 0,-1 0,1 0,0 0,0 0,-1-1,1 1,0 0,0-1,-1 1,1-1,0 0,0 1,0-1,0 0,0 1,0-1,0 0,0 0,0 0,0 0,1 0,-1 0,0 0,1 0,-1 0,1-1,-1 1,1 0,-1 0,1 0,0-1,-1 1,1 0,0 0,0-1,0 1,0 0,0-1,0 1,1-1,6-15</inkml:trace>
  <inkml:trace contextRef="#ctx0" brushRef="#br0" timeOffset="1977.015">1711 0,'230'10,"216"-14,-427 6,-41 6,21-7,-1-1,-126 56,123-53,0 0,1 0,-1 1,1-1,-1 1,1 0,0 1,1-1,-1 0,1 1,0 0,0 0,0 0,1 0,0 0,0 1,0-1,0 1,1-1,0 1,0 0,1-1,-1 3,3 10,1-1,1-1,0 1,1 0,1-1,0 0,2 0,5 9,-1 0,53 111,-6 3,30 110,-69-173,-3 0,-3 2,-3 0,-4 0,-3 39,-4-103,0 1,-2 0,0 0,0 0,-1-1,-1 1,-1-1,-1 2,4-11,0 0,-1 0,0 0,0-1,0 1,0-1,-1 0,0 0,0 0,0 0,0-1,0 1,-1-1,1 0,-1-1,0 1,0-1,0 0,0 0,-1-1,1 1,0-1,-3 0,-14-1,1 0,0-2,-1 0,1-1,0-2,1 0,-1-1,1-1,0 0,-3-4,-19-4,-53-14,86 28,9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2:04.5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0 321,'16'0,"15"0,10 0,8 3,7 0,7 2,10 3,9-1,8 0,6-3,3-1,0-4,-2-6,-7-4,-10 0,-14-1,-15 2,-17 3</inkml:trace>
  <inkml:trace contextRef="#ctx0" brushRef="#br0" timeOffset="414.555">910 1,'221'115,"-176"-85,-1 1,-2 1,-1 3,-2 1,11 16,-47-50,0 0,0 1,-1-1,1 1,-1 0,0-1,1 1,-1 0,-1 1,1-1,0 0,-1 0,0 1,1-1,-1 1,-1-1,1 1,0-1,-1 1,0 0,0-1,0 1,0-1,-1 1,1 0,-1-1,0 1,0-1,0 1,0-1,-1 1,-11 10,0-1,-1 0,0-1,-1-1,-1 0,1-1,-2-1,-4 2,-10 7,-148 96,157-83,25-23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0:13.21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1 282,'0'-3,"4"0,9 0,13-2,14 1,16 0,16 1,13-1,9 0,5 0,-3 2,-7-2,-9 1,-16-1,-19 2</inkml:trace>
  <inkml:trace contextRef="#ctx0" brushRef="#br0" timeOffset="549.881">562 1,'-5'1,"22"9,96 31,-85-33,0 1,-1 2,0 1,0 1,-2 1,21 15,-41-26,0 1,0 0,-1 0,1 0,-1 1,0-1,0 1,-1 0,1 0,-1 1,0-1,-1 1,1-1,-1 1,0 0,0 0,-1 0,0 0,0 0,0 0,-1 0,0 0,0 1,-1-1,1 0,-1 0,-1 3,-3 4,-1 0,0 0,-1-1,0 0,-1 0,0-1,-1 1,0-2,-1 0,0 0,-7 5,-128 88,81-64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0:16.27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34 1403,'5'8,"1"0,0-1,0 0,1 0,0-1,0 0,0 0,1-1,0 0,0 0,0-1,1 0,-1 0,1-1,0 0,0 0,0-1,0-1,1 1,-1-1,1-1,-1 0,0 0,1-1,-1 0,0-1,0 0,0 0,0-1,0 0,0 0,-1-1,1-1,-1 1,2-3,8-3,0-1,-1-1,0 0,-1-1,0-1,-1-1,-1 0,-1-1,0 0,0-1,-2 0,0-1,-2-1,1 1,-2-2,-1 1,0-1,-2 0,0 0,2-21,-14-28,6 66,1 1,-1 0,1 0,-1-1,0 1,0 0,0 0,0 0,-1 0,1 0,0 0,-1 0,0 1,1-1,-1 0,0 1,0-1,0 1,0 0,0 0,0 0,0 0,0 0,0 0,-1 0,1 1,-1-1,0 1,1 1,-1-1,1 1,-1 0,0 0,1 0,-1 0,1 0,0 0,-1 1,1-1,0 1,0 0,0 0,0-1,0 1,0 0,1 1,-1-1,0 0,1 0,0 1,0-1,0 1,0 0,-11 22,2 2,1-1,1 1,2 1,0-1,2 1,1 0,1 17,0-31,-9 235,22 250,-2-270,-9-217,5 166,-13 97,1-214,-1-18</inkml:trace>
  <inkml:trace contextRef="#ctx0" brushRef="#br0" timeOffset="546.275">114 2099,'-91'-113,"89"112,1 0,-1 0,1 0,-1-1,1 1,-1-1,1 1,0-1,0 1,0-1,0 1,0-1,0 0,0 0,0 0,1 1,-1-1,1 0,-1 0,1 0,0 0,0 0,0 0,0 0,0 0,0 0,0 0,1 0,-1 0,1 0,-1 1,1-1,0 0,0 0,0 0,0 1,0-1,0 1,0-1,1 1,-1-1,0 1,1-1,-1 1,1 0,118-45,558-120,-638 157,181-36,-202 42,-26 4,-32 8,25-5,0 2,0-1,0 2,1 0,0 1,0 0,1 1,0 0,1 1,0 0,0 1,1 0,0 1,1 0,1 0,0 1,0 0,1 1,1-1,0 2,5-13,0 0,1 0,-1-1,1 1,-1 0,1 0,0 0,0 0,0 0,0 0,0 0,0 0,0-1,1 1,-1 0,1 0,-1 0,1 0,0-1,0 1,0 0,0-1,0 1,0 0,0-1,0 0,1 1,-1-1,0 0,1 1,-1-1,1 0,0 0,-1 0,1 0,0-1,0 1,-1 0,1-1,0 1,0-1,0 0,0 1,0-1,0 0,-1 0,1 0,0-1,0 1,0 0,12-5,-1 1,0-2,-1 0,1 0,-1-1,0-1,-1 0,0-1,0 0,-1 0,0-1,-1 0,0-1,0 0,2-6,0 1,-1 0,0-1,-1-1,-1 1,-1-1,2-8,-7 74,-3-38,0 0,1 0,1 0,0 0,0 0,1 0,0-1,1 1,0 0,0-1,1 0,0 0,1 0,0 0,0-1,1 0,0 0,0 0,1-1,0 0,0 0,1 0,0-1,0 0,1-1,-1 0,1 0,0-1,1 0,-1-1,8 2,-10-4,1-1,0 0,-1 0,1-1,-1 0,1 0,-1-1,0 0,1 0,-1-1,0 0,-1 0,1-1,0 1,-1-1,0-1,0 1,0-1,0 0,-1-1,0 1,0-2,23-26</inkml:trace>
  <inkml:trace contextRef="#ctx0" brushRef="#br0" timeOffset="973.839">1531 1390,'-1'-46,"-1"1,-2-1,-2 0,-5-10,5 33,-2 41,25 251,18 105,-21-314,-13-60,-1 0,1 0,-1 1,0-1,1 0,-1 0,1 0,-1 0,1 0,-1 1,1-1,-1 0,1 0,-1 0,1 0,-1 0,0-1,1 1,-1 0,1 0,-1 0,1 0,-1 0,1-1,-1 1,0 0,1 0,-1-1,1 1,-1 0,0-1,1 1,-1 0,0-1,0 1,1 0,-1-1,0 1,0-1,1 1,-1 0,0-1,0 1,0-1,0 1,0-1,0 1,0-1,0 1,0-1,0 1,0-1,0 1,0-1,0 0,30-89,-26 71,2-1,0 1,1 1,1-1,1 1,4-6,-12 23,-1 0,0 0,1 0,-1 0,1 0,-1 0,1 1,-1-1,1 0,0 0,-1 0,1 0,0 1,0-1,0 0,-1 1,1-1,0 1,0-1,0 1,0-1,0 1,0-1,0 1,0 0,0 0,0-1,0 1,1 0,-1 0,0 0,0 0,0 1,0-1,0 0,0 0,0 0,0 1,0-1,0 1,0-1,0 1,0-1,0 1,0 0,-1-1,1 1,0 0,0-1,-1 1,1 0,0 0,-1 0,1 0,8 17,-1 1,-1-1,0 1,-2 0,0 1,-1 0,-1-1,-1 1,0 20,-1-19,1-12,-1 1,0 0,0-1,-1 1,-1 0,0-1,0 1,-1 0,0-1,-2 6,3-13,0-1,0 1,0 0,-1-1,1 1,0-1,-1 0,1 1,-1-1,0 0,1 0,-1 0,0 0,0 0,1 0,-1-1,0 1,0-1,0 1,0-1,0 1,0-1,0 0,0 0,0 0,0 0,0-1,0 1,0 0,0-1,-63-21,50 16,-39-16,35 13</inkml:trace>
  <inkml:trace contextRef="#ctx0" brushRef="#br0" timeOffset="1843.032">1959 1886,'12'-31,"-2"0,0-1,-3 0,0 0,-2-1,-2-1,-2 27,2-5,0 1,-2 0,1-1,-1 0,-1 1,0-1,-1 1,0-1,-1 0,0 1,-1 0,0 0,-1 0,0 0,0 0,-3-2,6 12,0 0,-1 0,1 0,-1 1,1-1,-1 0,1 1,-1-1,1 1,-1-1,1 1,-1 0,1 0,-1-1,0 1,1 0,-1 1,0-1,1 0,-1 0,1 1,-1-1,1 1,-1-1,1 1,-1 0,1-1,-1 1,1 0,0 0,-1 0,1 0,0 0,0 1,0-1,0 0,0 0,0 1,0-1,0 1,1-1,-1 0,1 1,-1-1,1 1,-1 0,1-1,0 1,-1-1,1 1,0 0,0-1,1 1,-1-1,0 1,0 0,1-1,-1 1,1-1,-1 1,1-1,0 1,0-1,2 4,1 0,0-1,1 0,-1 0,1 0,0 0,0-1,0 1,0-1,1-1,-1 1,1-1,-1 0,1 0,0-1,0 1,0-1,0-1,0 1,0-1,4 0,180 9,-186-9,1 0,-1 0,0 1,1-1,-1 1,0 0,0 1,0-1,0 1,0 0,0 0,0 0,0 0,-1 1,1-1,-1 1,0 0,1 0,-1 0,-1 1,1-1,0 1,-1-1,0 1,0 0,0 0,1 4,8 77,-11-74,0-1,1 1,0 0,1 0,0-1,0 1,1-1,1 0,0 0,1 1,-3-7,0-1,0 0,0 0,1 0,-1-1,1 1,0-1,0 1,0-1,0 0,0 0,1 0,-1 0,0-1,1 1,-1-1,1 0,0 0,-1-1,1 1,0 0,0-1,-1 0,1 0,0 0,0-1,-1 1,1-1,2-1,5-1,1 0,-1-1,0 0,0-1,-1-1,1 1,-1-2,8-6,-6 5,-1-1,-1-1,0 0,0 0,-1-1,0 0,-1-1,0 1,-1-2,0 1,-1-1,0 0,-1 0,-1-1,0 1,0-7,-6 38,0 0,1 0,1 0,1 0,1 0,2 13,-2-25,-1 1,0-1,1 1,0-1,1 0,0 0,-1 0,2 0,-1 0,1-1,0 1,0-1,0 0,1 0,0-1,0 1,0-1,0 0,1-1,-1 1,5 1,8 1</inkml:trace>
  <inkml:trace contextRef="#ctx0" brushRef="#br0" timeOffset="2112.31">2640 1324,'-13'-7,"-10"-5,-2 1,4 3,14 8,16 9,14 7,3 1</inkml:trace>
  <inkml:trace contextRef="#ctx0" brushRef="#br0" timeOffset="3397.047">3403 1577,'-13'0,"-1"0,0 0,1 1,-1 1,1 1,0-1,0 2,0 0,0 1,0 0,1 1,0 0,0 1,1 0,0 1,-4 3,-42 64,55-73,1 1,0-1,0 1,0-1,0 1,1 0,-1-1,1 1,-1 0,1-1,0 1,0 0,0 0,0-1,1 1,-1 0,1-1,0 1,-1-1,1 1,0-1,1 1,-1-1,0 1,1-1,-1 0,1 0,0 0,0 0,0 0,0 0,0 0,0 0,11 4,0 0,0-1,0 0,1-1,-1-1,1 0,0 0,0-2,1 0,-1 0,0-1,0-1,3-1,63-2,0-4,0-4,-1-3,0-3,-1-4,17-10,-86 29,4-1,0 0,-1 0,0-2,0 1,0-1,-1-1,0 0,0-1,0 0,-1-1,4-5,-13 14,0-1,-1 0,1 1,-1-1,1 0,-1 0,1 1,-1-1,1 0,-1 0,0 0,1 0,-1 0,0 1,0-1,0 0,0 0,1 0,-1 0,-1 0,1 0,0 0,0 0,0 0,0 1,-1-1,1 0,0 0,-1 0,1 0,0 1,-1-1,0 0,1 0,-1 1,1-1,-1 0,0 1,1-1,-1 1,0-1,0 0,1 1,-1 0,0-1,0 1,0 0,0-1,1 1,-1 0,0 0,0 0,-1-1,-50-4,40 6,0 0,1 1,0 0,-1 1,1 0,0 1,1 0,-1 1,1 0,-1 0,-2 3,8-4,-1-1,1 1,0 0,0 0,0 1,1 0,0-1,0 1,0 1,0-1,1 1,0-1,0 1,0 0,1 0,0 0,0 0,0 1,1-1,-1 6,3-8,-1-1,0 0,1 0,-1 0,1 1,0-1,0 0,0 0,1 0,-1 0,1-1,-1 1,1 0,0-1,0 1,0-1,1 1,-1-1,0 0,1 0,0 0,-1 0,1-1,0 1,0-1,0 1,0-1,0 0,0 0,1 0,6 2,0-1,0 0,1 0,-1-1,1 0,0-1,-1 0,9-2,-7 1,-1-2,0 1,0-1,0-1,0 0,-1-1,1 0,-1 0,-1-1,1-1,-1 1,8-9,-12 11,-1 0,0 0,0-1,0 1,-1-1,0 0,0 0,0 0,0-1,-1 1,0-1,0 1,0-1,-1 0,0 0,0 0,0 0,-1 0,0 0,0 1,0-1,-1 0,0 0,0 0,-2-3,-18-25,21 34,-1-1,1 1,-1-1,0 1,1 0,-1-1,0 1,1 0,-1-1,0 1,1 0,-1 0,0-1,0 1,1 0,-1 0,0 0,0 0,1 0,-1 0,0 0,0 1,1-1,-1 0,0 0,1 0,-1 1,0-1,1 0,-1 1,0-1,1 1,-1-1,1 1,-1-1,0 1,1-1,-1 1,1-1,0 1,-1 0,1-1,-1 1,1 0,0-1,0 1,-1 0,1-1,0 1,0 0,-4 9,1 0,1 1,-1-1,2 0,-1 1,1-1,1 1,0 0,1-1,0 1,0-1,2 7,-1-13,-1-1,0 1,1 0,0-1,-1 1,1-1,1 0,-1 1,0-1,1 0,0-1,-1 1,1 0,0-1,1 1,-1-1,0 0,1 0,-1 0,1-1,0 1,-1-1,1 0,0 0,0 0,0 0,0-1,-1 0,3 0,7 1,0-2,0 0,0 0,0-1,0-1,-1 0,1 0,5-4,0 0,0-1,-1 0,0-2,-1 0,0-1,0 0,-2-1,1-1,-1 0,-1-1,0-1,-1 0,-1-1,7-12,-22 39,1 1,1-1,0 1,0-1,1 1,1 0,0-1,0 1,1 0,2 6,-1-14,0 1,1 0,0-1,-1 0,2 0,-1 0,0 0,1 0,0-1,0 1,0-1,0 0,0-1,1 1,0-1,-1 1,1-1,0-1,0 1,0-1,0 1,0-2,5 2,4-1,1 0,-1 0,1-1,-1-1,1-1,-1 0,0-1,1 0,-4 0,0 0,0 0,-1-1,0 0,0-1,0 0,0-1,-1 0,0 0,0-1,-1 0,0-1,0 1,-1-2,1 1,-2-1,1 0,-2 0,1-1,-1 0,0 0,-1 0,0-1,-1 1,0-1,0-3,-9-30,6 43,-1 1,1-1,-1 1,0 0,1 0,-1-1,0 1,1 0,-1 0,0 0,1-1,-1 1,0 0,1 0,-1 0,0 0,1 0,-1 1,0-1,1 0,-1 0,0 0,1 1,-1-1,0 0,1 0,-1 1,0-1,1 1,-1-1,1 0,-1 1,1-1,-1 1,1 0,0-1,-1 1,1-1,-1 1,1 0,0-1,0 1,-1-1,1 1,0 0,0 0,0-1,0 1,0 0,0-1,0 1,0 0,0-1,0 1,0 0,0-1,0 1,1 0,-6 16,1 0,1 1,1-1,1 0,0 1,1-1,1 1,0-1,2 1,0-1,-2-13,0 0,0-1,0 1,1-1,0 1,0-1,0 0,0 1,0-1,0 0,1-1,0 1,-1 0,1-1,0 1,0-1,1 0,-1 0,0 0,1 0,-1-1,1 0,0 1,-1-1,1-1,0 1,0 0,-1-1,1 0,0 0,0 0,0 0,0-1,8 0,0 0,0-1,0-1,-1 0,1-1,-1 0,0-1,0 0,-1-1,2 0,-1 0,-1-1,0 0,0-1,-1 0,0 0,0-1,-1 0,0 0,0-1,-1 0,-1 0,0-1,0 0,-1 0,0 0,-1-1,0 0,-1 0,0 0,-1 0,-1 0,1-4,-3 17,1-1,0 1,0-1,0 1,-1-1,1 1,0-1,-1 1,1-1,0 0,-1 1,1-1,0 1,-1-1,1 0,-1 1,1-1,-1 0,1 0,-1 1,1-1,-1 0,1 0,-1 0,1 0,-1 1,1-1,-1 0,1 0,-1 0,0 0,1 0,-1 0,1-1,-1 1,1 0,-1 0,1 0,-1 0,1-1,-1 1,1 0,-1 0,1-1,-1 1,1 0,0-1,-1 1,1-1,-1 1,1-1,0 1,0 0,-1-1,1 1,0-1,0 1,-1-1,1 0,-3 8,-1 0,1 0,1 1,-1-1,1 1,1-1,-1 1,1-1,0 1,1 0,0-1,0 1,1 0,0 0,0-1,1 1,0-1,0 1,1-1,0 0,0 0,0 0,1 0,0-1,1 1,-1-1,1 0,1-1,-1 1,1-1,0 1,6 1,1-1,-1 0,1 0,0-2,0 1,0-2,1 1,-1-2,1 0,0-1,6 0,35 1</inkml:trace>
  <inkml:trace contextRef="#ctx0" brushRef="#br0" timeOffset="4746.52">5569 1030,'69'203,"-49"-108,-5-1,-4 2,-4 0,-5 66,3-72,-5-89,0 0,0 0,1 0,-1 0,1 1,-1-1,1 0,-1 0,1 0,-1 0,1-1,0 1,0 0,-1 0,1 0,0 0,0-1,0 1,0 0,0-1,0 1,0-1,0 1,0-1,0 0,0 1,0-1,1 0,-1 0,0 1,0-1,0 0,0 0,0 0,1-1,-1 1,0 0,0 0,0-1,0 1,0 0,0-1,0 1,0-1,0 0,0 1,0-1,49-33,-34 18,-1 0,0-1,-1 0,-1-1,-1-1,0 0,-1-1,-2 0,0 0,6-21,-20 105,5-62,0 105,0-104,1 1,0-1,0 1,0-1,0 1,0-1,1 0,0 0,-1 1,1-1,0-1,1 1,-1 0,0 0,1-1,0 1,-1-1,1 0,0 0,0 0,0 0,1 0,-1-1,0 1,0-1,1 0,-1 0,2 0,9-1,-1-1,1 0,-1-1,0-1,0 0,0 0,0-1,0-1,-1 0,0-1,0-1,-1 1,1-2,-1 0,-1 0,0-1,1 0,11-10,0 0,-2-2,0 0,-2-1,17-24,-20 24,-15 22,0 0,0-1,0 1,0 0,0 0,1 0,-1-1,0 1,0 0,0 0,0 0,0-1,1 1,-1 0,0 0,0 0,0 0,1-1,-1 1,0 0,0 0,1 0,-1 0,0 0,0 0,1 0,-1 0,0 0,0 0,1 0,-1 0,0 0,0 0,1 0,-1 0,0 0,0 0,1 0,-1 0,0 0,0 0,1 1,-1-1,0 0,0 0,0 0,1 0,-1 1,0-1,0 0,0 0,0 0,0 1,1-1,-1 0,0 0,0 0,0 1,0-1,0 0,0 0,0 1,0-1,0 0,0 0,0 1,0-1,0 0,0 0,0 1,2 24,-2-19,0 5,0-1,1 1,0 0,1-1,0 1,0-1,1 0,1 0,0 0,0 0,0 0,2-1,-1 0,1 0,0 0,1-1,0 0,0 0,1-1,0 0,0 0,1-1,0 0,0 0,0-1,1 0,0-1,0 0,7 2,-5-4,0-1,-1-1,1 1,0-2,-1 0,1 0,0-1,-1 0,0-1,1 0,-1-1,0-1,-1 1,1-2,-1 1,0-2,0 1,-1-1,0-1,1 0,4-5,0-1,-1-1,0 0,-1-1,-1 0,0 0,-1-2,-1 1,-1-1,-1 0,4-13,1-21,-3-1,-2 0,-3 0,-2-1,-2 1,-6-43,3 41,-2 0,-2 0,-3 1,-13-41,0 47,22 47,1 0,-1 0,0 0,0 0,0 0,0 0,0 1,1-1,-1 0,0 1,-1-1,1 1,0-1,0 1,0-1,0 1,0 0,0-1,-1 1,1 0,0 0,0 0,0 0,0 0,-1 0,1 1,0-1,0 0,0 0,0 1,0-1,-1 1,1-1,0 1,0-1,0 1,0 0,1 0,-1-1,0 1,-1 1,-4 5,0 1,0 0,0 1,1-1,1 1,-1 0,1 0,1 0,0 1,-2 7,-9 37,1 0,4 1,1 0,3 1,3-1,1 1,4-1,1 1,4 5,-5-40,0 1,1 0,2-1,0 0,1 0,1 0,0-1,2 0,1-1,0 0,1-1,1 0,1-1,1 0,0-1,1-1,0 0,8 4,19 5</inkml:trace>
  <inkml:trace contextRef="#ctx0" brushRef="#br0" timeOffset="4995.371">5354 1337,'-15'2,"-7"3,4 1,17 0,25-2,33-6,37-7,40-7,33-5,25-1,11 3,-28 5</inkml:trace>
  <inkml:trace contextRef="#ctx0" brushRef="#br0" timeOffset="5921.809">8095 1364,'19'26,"0"0,-2 2,-1 0,11 29,40 66,-65-119,-1 0,1-1,0 1,0-1,0 1,1-1,-1 0,1 0,0 0,0 0,0-1,0 1,0-1,0 0,1 1,-1-1,1-1,0 1,-1-1,1 1,0-1,0 0,0 0,0-1,0 1,0-1,0 0,0 0,0 0,0-1,3 0,4-6,-1 0,-1-1,0 0,0-1,0 0,-1 0,-1-1,1 0,-2-1,1 1,-1-1,-1 0,3-8,1-3,0 0,-2-1,0 0,-1-1,-2 1,0-1,-1-9,-3 43,1 0,0 0,0 0,1 0,0 0,1-1,0 1,1-1,0 0,0 0,1 0,0 0,1-1,-1 0,2 0,-1 0,1-1,0 0,1 0,0-1,0 0,0 0,0-1,4 1,-2-3,0-1,-1-1,1 0,0 0,0-1,-1 0,1-1,0 0,0 0,-1-1,1-1,-1 1,0-1,1-1,-1 0,-1 0,1-1,-1 0,0 0,0-1,0 0,4-5,-2 3,-1-1,-1 1,1-2,-1 1,-1-1,0 0,0-1,-1 1,0-1,-1-1,0 1,-1-1,0 1,-1-1,1-9,-5 29,-1 0,2 0,-1 0,1 1,0-1,1 0,0 0,0 0,0 0,1 0,1 0,-1 0,1-1,1 1,-1-1,1 0,0 0,1 0,0 0,0-1,0 0,1 0,0 0,0-1,0 0,1 0,0-1,2 2,1-3,0-1,0 0,0 0,0-1,1 0,-1-1,0 0,0-1,0 0,1-1,-1 0,0 0,-1-1,1 0,0-1,-1 0,0-1,0 0,0 0,-1-1,1 0,-1 0,6-8,-5 6,0 0,-1-1,-1-1,1 1,-1-1,-1 0,0-1,0 1,-1-1,-1 0,0-1,0 1,-1-1,-1 0,0 0,0 0,-1 0,0 0,-2 0,1-2,0 13,1 0,-1 0,0 0,0 0,1 0,-1 0,0 0,0 0,0 0,0 0,0 0,0 0,0 0,0 0,0 0,-1 0,1 0,0 0,-1 0,1 0,-1 1,1-1,-1 0,1 0,-1 0,0 0,1 1,-1-1,0 0,0 1,1-1,-1 0,0 1,0-1,0 1,0-1,0 1,0 0,0-1,0 1,0 0,0 0,0 0,0-1,0 1,0 0,0 0,0 1,0-1,0 0,0 0,0 0,0 1,0-1,0 0,0 1,1-1,-1 1,0-1,0 1,-3 6,1-1,0 1,0 0,0 0,1 0,0 1,1-1,0 0,0 1,0-1,1 0,0 1,1-1,0 1,0-1,0 0,1 1,0-1,0 0,1 0,0 0,0 0,2 1,0 0,0 0,1-1,0 0,0 0,1 0,0-1,0 0,1 0,-1 0,1-1,0 0,1-1,-1 0,1 0,0-1,0 0,6 1,20 4,1-2,0-1,0-1,4-2,37 1</inkml:trace>
  <inkml:trace contextRef="#ctx0" brushRef="#br0" timeOffset="19761.003">461 3128,'-6'0,"0"-1,0 1,0 0,0 0,-1 0,1 1,0 0,0 0,0 1,0 0,0 0,1 0,-1 0,1 1,-1 0,1 1,0-1,0 1,0 0,0 0,1 0,0 1,0-1,0 1,0 0,1 0,0 1,0-1,0 1,1-1,0 1,0 0,0 0,1 0,-1 4,1 0,0 0,1 0,0-1,0 1,1 0,0 0,1-1,0 1,1-1,0 1,1-1,-1 0,2 0,-1-1,1 1,1-1,-1 0,1 0,1-1,-1 0,1 0,1 0,-1-1,1 0,0-1,0 0,1 0,0 0,0-1,0-1,0 1,0-1,1-1,-1 0,1 0,0-1,-1 0,8-1,4-1,1-1,0-1,-1-1,0 0,0-2,0 0,0-2,-1 0,-1-1,1-1,-1-1,-1-1,0 0,-1-2,0 0,-1 0,-1-2,0 0,-1-1,-6 9,-2 0,1-1,-1 0,-1 0,1-1,-2 0,1 1,-1-1,-1-1,0 1,0-1,-1 1,0-1,-1 0,-1 1,1-10,-2 21,1-1,0 0,-1 0,1 1,0-1,-1 0,1 0,0 0,-1 1,1-1,0 0,-1 0,1 0,0 0,-1 0,1 0,-1 0,1 0,0 0,-1 0,1 0,-1 0,1 0,0 0,-1 0,1 0,0 0,-1 0,1-1,0 1,-1 0,1 0,0 0,-1-1,1 1,0 0,-1 0,1-1,0 1,0 0,-1-1,1 1,0 0,0-1,0 1,0 0,-3 13,0 0,1 1,1-1,1 1,-1-1,2 1,0-1,1 1,0-1,1 0,1 1,0-2,0 1,1 0,1-1,0 0,1 0,0-1,5 6,47 23,-29-31</inkml:trace>
  <inkml:trace contextRef="#ctx0" brushRef="#br0" timeOffset="20006.348">850 2700,'-14'0,"-7"5,1 5,8 7,15 6,16 5,5-4</inkml:trace>
  <inkml:trace contextRef="#ctx0" brushRef="#br0" timeOffset="20367.389">1410 3395,'6'-28,"-2"1,-2-2,0 1,-2 0,-3-27,-20-112,22 167,1-1,0 1,0 0,-1-1,1 1,0-1,0 1,0 0,0-1,-1 1,1-1,0 1,0 0,0-1,0 1,0-1,0 1,0 0,0-1,0 1,0-1,0 1,0 0,1-1,-1 1,0-1,0 1,0 0,0-1,1 1,-1 0,0-1,0 1,1 0,-1-1,0 1,1 0,-1 0,0-1,1 1,-1 0,0 0,1 0,-1-1,1 1,-1 0,0 0,1 0,-1 0,1 0,-1 0,0 0,1 0,-1 0,1 0,23 12,-15-6,155 63,-160-67,0 0,0 1,0-1,0 1,0 0,0 0,-1 0,1 0,-1 1,0-1,0 1,0 0,-1 0,0 0,1 0,-1 0,0 1,-1-1,1 1,-1-1,0 1,0 0,-1-1,1 1,-1 0,0 0,0-1,0 2,-10 58,7-57,0-1,1 1,1 0,-1 0,1 0,0 0,0 1,1-1,0 0,0 0,1 0,0 1,0-1,1 0,0 0,0-1,1 1,-1 0,1-1,1 1,-1-1,1 0,0 0,1 0,3 3,6-2,0 0,0-1,1-1,0 0,0-1,0 0,0-1,1-1,-1-1,1 0,0-1,-1 0,1-2,2 0,50-2</inkml:trace>
  <inkml:trace contextRef="#ctx0" brushRef="#br0" timeOffset="21170.024">2346 3208,'-6'-3,"0"1,-1-1,0 1,1 0,-1 0,0 1,0 0,0 0,0 1,0 0,0 0,1 0,-1 1,0 0,0 1,0-1,1 1,-1 1,0-1,1 1,0 0,0 0,0 1,0 0,1 0,-3 3,3-4,0 1,0 0,1 0,0 0,-1 0,2 1,-1 0,0 0,1 0,0 0,0 0,1 1,-1-1,1 1,0 0,1 0,-1 0,1-1,1 1,-1 0,1 0,0 1,0-1,0 0,1 0,0-1,1 1,-1 0,1 0,0 0,0-1,1 1,0-1,0 0,0 0,0 0,1 0,0 0,0-1,0 1,4 2,9 0,1 0,0-1,0 0,1-2,-1 0,1-1,0-1,0-1,0-1,0 0,0-1,0-1,0-1,-1-1,1 0,1-2,3 0,-1 0,0-2,0 0,0-1,-1-1,16-11,-30 17,-1-1,1 1,-1-1,0-1,-1 1,1-1,-1 1,0-2,-1 1,1 0,-1-1,-1 0,1 0,-1 0,0 0,-1-1,1 1,-2-1,1 0,-1 1,0-8,-1 0,-12 40,11-19,-1 1,1 0,0-1,1 1,0 0,0 0,0 0,1-1,0 1,0 0,1-1,0 1,0-1,0 1,1-1,0 0,0 0,1 0,0-1,0 1,0-1,0 0,1 0,0 0,0-1,0 1,1-1,4 2,4-1,0-1,0-1,1 0,-1-1,1 0,0-1,0-1,-1-1,1 0,0 0,-1-2,1 0,-1 0,0-2,0 1,0-2,-1 0,0-1,0 0,0 0,-1-2,2-1,-7 5,0 1,0-1,-1 0,0 0,0-1,0 0,-1 0,0 0,0-1,0 0,-1 1,0-2,0 1,-1 0,0-1,-1 0,1 1,-1-1,0-1,-13-6,-5 34,14-13,0 0,1 0,-1 0,1 0,1 0,-1 0,1 0,0 1,0-1,1 0,-1 0,2 0,-1 0,0 0,1 0,0 0,1 0,0 0,-1-1,2 0,-1 1,0-1,1 0,0-1,0 1,1-1,-1 1,1-1,0-1,0 1,0-1,1 0,-1 0,5 2,8 1,-1-1,1-1,0 0,1-1,-1-1,0-1,1-1,-1 0,1-1,-1-1,0-1,1 0,-2-2,1 0,0-1,-1 0,0-2,-1 0,7-5,-16 10,-1 0,0-1,1 1,-2-2,1 1,0-1,-1 1,0-1,0-1,0 1,-1-1,0 0,0 0,0 0,-1-1,0 1,0-1,-1 0,1 1,-2-1,1 0,-1 0,1-5,-7 52,4-28,1 1,0 0,1 0,1 0,0-1,0 1,2-1,-1 0,2 1,-1-2,2 1,-1 0,2-1,-1 0,5 4,-8-12,0 0,0-1,0 1,0-1,0 0,1 0,-1 0,1 0,0 0,-1-1,1 0,0 1,0-2,0 1,0 0,0-1,0 1,0-1,3-1,19-2</inkml:trace>
  <inkml:trace contextRef="#ctx0" brushRef="#br0" timeOffset="21423.866">3657 2914,'-16'0,"-10"2,0 4,4 4,13 4,16 1,8-2</inkml:trace>
  <inkml:trace contextRef="#ctx0" brushRef="#br0" timeOffset="22167.603">4245 2647,'-5'6,"1"0,-1 0,1 0,1 0,-1 1,1-1,0 1,0 0,1 0,0 0,1 0,-1 0,1 1,0-1,1 0,0 0,0 1,1-1,0 5,5 53,2 0,3-1,14 42,-9-39,55 254,-44-244,-26-76,0 0,-1 0,1 0,0 1,0-1,-1 0,1-1,0 1,0 0,0 0,0 0,1-1,-1 1,0 0,0-1,0 1,0-1,1 1,-1-1,0 0,0 1,1-1,-1 0,0 0,1 0,-1 0,0 0,1 0,-1 0,0-1,0 1,1 0,-1-1,0 1,0-1,1 1,-1-1,0 0,41-33,-18 6,-2-1,0-1,-2 0,10-23,5-6,-33 57,-3 1,1 0,0 1,0-1,0 0,0 1,0-1,0 0,0 1,1-1,-1 0,0 1,0-1,0 1,1-1,-1 0,0 1,1-1,-1 1,0-1,1 1,-1-1,1 1,-1-1,1 1,-1-1,1 1,-1-1,1 1,0 0,-1 0,1-1,-1 1,1 0,0 0,-1-1,1 1,0 0,-1 0,1 0,0 0,-1 0,1 0,0 0,-1 0,1 1,0-1,-1 0,1 0,0 0,-1 1,1-1,-1 0,1 1,0-1,-1 0,1 1,4 58,-6-53,1 1,0-1,0 0,0 0,1 0,0 0,0 0,0 0,1 0,0 0,0 0,1-1,-1 1,1-1,0 0,1 1,-1-1,1-1,3 4,1-4,1 1,0-1,0 0,1-1,-1 0,1-1,-1 0,1 0,0-1,0 0,0-1,0 0,-1-1,1 0,0 0,0-1,-1 0,1-1,-1 0,1 0,-1-2,13-4,-1-2,0-1,-1 0,0-1,-1-2,-1 0,0-1,1-3,-7 8,-11 11,0-1,0 0,-1 0,1 1,0-1,0 0,0 1,0-1,0 1,0-1,0 1,0 0,0-1,1 1,-1 0,0 0,0 0,0 0,0 0,0 0,0 0,0 0,1 0,-1 0,0 1,0-1,0 0,0 1,0-1,0 1,0-1,0 1,0-1,0 1,0 0,-1 0,1-1,0 1,0 0,-1 0,1 0,0 0,-1 0,1 0,-1 0,1 0,-1 0,0 0,1 0,-1 0,0 0,0 0,0 0,0 1,0-1,4 10,0 0,1-1,0 0,1 0,0 0,0 0,1-1,1-1,-1 1,1-1,1 0,-1-1,1 0,1 0,-1-1,1 0,0 0,11 3,-10-6,1-1,-1 0,1-1,-1 0,1-1,0 0,0 0,-1-2,1 1,-1-2,1 1,-1-2,0 1,0-1,0-1,-1 0,0-1,3-2,1 0,0-2,-1 0,0 0,-1-1,0-1,-1 0,0 0,-1-1,0-1,-1 1,-1-2,6-11,-3-8,-2 0,-1 0,-1-1,-2 0,-2 0,-1-1,-2 1,-1 0,-6-32,-1-22,-5 0,-17-61,15 103,15 46,0 0,0 0,0 0,-1 1,1-1,0 0,0 1,0-1,-1 0,1 0,0 1,-1-1,1 0,-1 1,1-1,-1 1,1-1,-1 0,1 1,-1-1,1 1,-1 0,0-1,1 1,-1-1,0 1,1 0,-1 0,0-1,0 1,1 0,-1 0,0 0,0 0,1 0,-1 0,0 0,0 0,1 0,-1 0,0 0,0 0,1 1,-1-1,0 0,1 0,-1 1,0-1,1 1,-1-1,0 0,1 1,-1-1,1 1,-1 0,1-1,-1 1,1-1,-1 1,1 0,0-1,-1 1,1 0,0-1,-1 1,1 0,-38 118,20-19,4 2,4 0,4 32,5-99,2 1,1-1,2 0,1-1,2 1,5 14,-8-36,1 0,0 0,0-1,1 1,1-1,0-1,0 1,1-1,1-1,0 0,1 0,-1 0,2-1,-1-1,1 0,1 0,10 5,-7-7,0 0,0 0,0-2,1 0,0 0,-1-2,1 0,0 0,0-2,14-1,20-4</inkml:trace>
  <inkml:trace contextRef="#ctx0" brushRef="#br0" timeOffset="22357.184">4271 2955,'14'4,"29"2,35-2,38-7,34-8,-9-1</inkml:trace>
  <inkml:trace contextRef="#ctx0" brushRef="#br0" timeOffset="23338.303">7440 2995,'-14'0,"0"0,1 1,-1 1,0 0,1 1,-1 0,1 1,0 1,0 0,0 1,1 0,0 1,0 0,0 1,1 0,0 1,1 0,0 1,0 0,1 1,1 0,0 0,0 0,1 1,-5 13,10-23,0 1,1 0,-1 0,1 0,0 0,0 0,0 0,0 0,1 0,-1 0,1 0,0 0,0 1,0-1,0 0,1 0,-1 0,1 0,0 0,0 0,0 0,0 0,0 0,1 0,-1 0,1-1,0 1,-1 0,1-1,1 0,-1 1,0-1,1 0,-1 0,1 0,-1-1,1 1,0-1,0 1,0-1,-1 0,1 0,1 0,1 0,9-1,-1 0,1-2,-1 1,0-2,1 0,-1 0,0-1,0-1,-1 0,0-1,0 0,0-1,0 0,-1-1,-1 0,1-1,-1 0,-1-1,1 0,0-3,4-3,-1-1,0-1,-2 0,0 0,-1-1,-1-1,-1 0,0 0,-2 0,0-1,-2 0,0 0,-1 0,-1-1,-1 1,-1-1,-1 1,-1 0,-1-1,0 1,-2 0,-1 0,0 1,-1 0,-2 0,-7-14,14 30,0-1,0 1,0 0,-1 0,1 0,-1 0,0 0,0 1,-1-1,1 1,-1 0,1 0,-1 0,-3-1,6 4,-1 0,0 0,0 0,1 0,-1 0,0 1,1-1,-1 0,0 1,1 0,-1-1,1 1,-1 0,1 0,-1 0,1 0,-1 0,1 0,0 0,0 0,-1 1,1-1,0 0,0 1,0-1,1 1,-1-1,0 1,1-1,-1 1,0 0,1 0,-9 20,1 1,0 0,2 0,1 1,1 0,1 0,0 14,3-33,-4 31,2 0,2 0,1 0,1 0,3 0,-4-23,2 0,0 0,1-1,0 1,1-1,0 0,1 0,0 0,1-1,0 1,1-2,0 1,1-1,0-1,2 2,6 1,2-1,-1-1,2-1,-1 0,1-2,0 0,0-1,1-1,0-1,0-1,0-1,0-1,1 0,-1-2,0-1,0 0,0-1,17-6,-19 6,1-2,-1 0,-1-1,1 0,-1-2,0 0,-1-1,0-1,0-1,-1 0,-1-1,0-1,1-2,-13 13,0-1,0 0,-1-1,1 1,-1 0,0-1,0 1,0-1,-1 0,1 1,-1-1,0 0,0 0,0 0,-1 0,1 0,-1 0,0 0,0 0,0 0,-1-1,1 1,-1 0,0 1,0-1,-1 0,1 0,-1 0,0 1,0-1,0 1,0-1,0 1,-1 0,0 0,0 0,-2-2,-3 0,0 0,0 0,0 1,0 0,-1 0,0 1,0 0,0 1,0 0,0 0,0 1,0 0,-1 1,1 0,0 0,-1 1,1 0,0 1,0 0,-5 2,8-3,0 1,0 0,0 0,1 0,-1 1,1 0,-1 0,1 1,0-1,0 1,0 0,1 0,-1 1,1 0,0-1,0 1,1 1,-1-1,1 0,1 1,-1 0,1-1,-1 1,2 0,-1 0,1 0,0 1,0-1,0 0,1 4,1-4,-1-1,1 0,0 0,0 0,1 0,0 0,0 0,0 0,0 0,1 0,-1-1,1 1,1-1,-1 0,0 0,1 0,0-1,0 1,0-1,0 0,1 0,-1 0,1-1,0 1,0-1,0 0,0-1,0 1,2 0,5 1,0-1,0 0,0 0,1-1,-1-1,0 0,0-1,1 0,-1-1,0 0,0-1,4-1,-7 1,-1 0,1 0,-1-1,0 0,0 0,0-1,-1 0,1 0,-1-1,0 0,-1 0,0-1,0 1,0-1,-1-1,0 1,0-1,-1 0,0 0,0 0,-1-1,0 1,0-1,-1 0,0 0,-1 0,0 0,0 0,-1 0,0 0,-1 0,-1-4,3 12,-1 1,0-1,0 1,0-1,0 1,0-1,0 1,0-1,0 1,0 0,0-1,0 1,0-1,0 1,0-1,0 1,0-1,-1 1,1 0,0-1,0 1,-1-1,1 1,0 0,0-1,-1 1,1 0,0-1,-1 1,1 0,-1-1,1 1,0 0,-1 0,1 0,-1-1,1 1,0 0,-1 0,1 0,-1 0,1 0,-1 0,1 0,-1 0,1 0,-1 0,1 0,-1 0,1 0,0 0,-1 0,1 0,-1 1,-8 26,8-19,-1 0,1 0,1 1,-1-1,1 0,1 1,0-1,0 0,0 0,1 0,0 0,1 0,0 0,0 0,1-1,0 1,0-1,0 0,1-1,0 1,1-1,0 0,-1 0,2 0,-1-1,1 0,0 0,0-1,4 2,2-2,0-1,1 0,-1-1,1 0,0-1,0-1,-1 0,1-1,0-1,-1 0,1-1,-1 0,5-2,13-5</inkml:trace>
  <inkml:trace contextRef="#ctx0" brushRef="#br0" timeOffset="23956.02">8911 2968,'-7'-4,"1"1,-1 0,0 0,0 0,0 1,0 0,0 1,-1-1,1 1,0 1,-1-1,1 1,0 1,-1-1,1 1,0 1,-1-1,1 1,0 0,0 1,0 0,1 0,-1 0,1 1,0 0,0 0,0 1,0-1,1 1,-4 4,4-5,1 1,-1 0,1 0,0 0,0 0,0 1,1 0,-1 0,1 0,1 0,-1 0,1 0,1 1,-1-1,1 1,0-1,0 1,1 0,0-1,0 1,0 0,1-1,0 1,0-1,1 1,0-1,0 1,1-1,-1 0,1 0,1 0,-1-1,5 6,4-3,2-1,-1-1,1 0,0 0,0-1,0-1,1-1,-1 0,1 0,0-2,0 0,0-1,0 0,0-1,0-1,-1 0,6-2,12 0,-1-1,0-1,0-2,-1-1,0-1,-1-2,0-1,-1-1,0-2,-1 0,25-21,-35 20,-20 22,0 0,0 0,0 1,1-1,0 1,0-1,0 1,0 0,1 0,0 0,0 3,1-6,-1 0,1 1,0-1,0 0,0 0,1 0,-1 0,1 1,-1-1,1 0,0 0,0 0,1 0,-1-1,1 1,-1 0,1 0,0-1,0 1,0-1,0 0,0 1,1-1,-1 0,1 0,-1-1,1 1,1 0,9 2,0-1,0 0,0-1,0 0,0-1,0 0,1-1,-1-1,0 0,0-1,1-1,-1 0,-1 0,1-1,-1-1,1 0,-1-1,6-4,-13 9,-1-1,1 0,-1 0,0 0,0 0,0-1,0 0,0 0,0 0,-1 0,0 0,1-1,-1 1,0-1,-1 0,1 0,-1 0,0 0,0 0,0-1,0 1,-1-1,0 1,0-1,0 0,0 1,-1-1,0 0,0 1,0-1,0 0,-1 0,0 1,0-2,-4-1,0 1,-1 0,0 0,0 1,0 0,-1 0,0 0,0 1,0 0,0 0,0 1,-1 0,0 0,0 0,0 1,0 1,0-1,0 1,0 1,0-1,0 1,-1 1,1 0,0 0,0 0,0 1,0 0,0 1,1 0,-1 0,-1 1,1 0,0 1,0 0,1 1,-1-1,1 1,1 1,-1-1,1 1,0 1,0-1,-3 7,7-10,-1 0,1 1,0-1,0 1,0 0,0-1,1 1,0 0,0 0,0 0,0 0,1 0,0 0,0 0,1 0,-1 0,1 0,0 0,0 0,1 0,0 0,-1-1,1 1,1 0,1 0,1-1,0 1,0 0,0-1,1 0,-1-1,1 1,0-1,0 0,0 0,1-1,-1 0,1 0,-1 0,1-1,-1 0,1 0,0-1,0 0,-1 0,1 0,0-1,0 0,1-1,40-5</inkml:trace>
  <inkml:trace contextRef="#ctx0" brushRef="#br0" timeOffset="24256.025">9726 2553,'-13'2,"-1"-1,1 2,0-1,0 2,0 0,0 0,1 1,0 1,0 0,0 1,0 0,1 1,1 0,-1 0,1 2,1-1,0 1,0 0,1 1,0 0,1 0,-4 8,7-11,1 0,0 0,0 0,1 1,0-1,0 1,1-1,0 1,1 0,0-1,0 1,1 0,0-1,1 1,-1-1,2 1,-1-1,1 0,0 0,1 0,3 5,17 26,1-1,3-2,0 0,28 24,29 37,-69-77,-11-12,0-1,0 0,1 0,0 0,0-1,1 0,-1 0,1 0,1-1,-1 0,1-1,0 0,0 0,0 0,2-1,83 2,-44-9</inkml:trace>
  <inkml:trace contextRef="#ctx0" brushRef="#br0" timeOffset="32183.178">421 4278,'0'1,"-1"-1,1 0,0 1,-1-1,1 0,0 0,-1 1,1-1,0 0,-1 0,1 0,-1 0,1 1,-1-1,1 0,0 0,-1 0,1 0,-1 0,1 0,-1 0,1 0,0 0,-1 0,1-1,-1 1,1 0,0 0,-1 0,1 0,-1-1,1 1,0 0,-1 0,1-1,0 1,-1 0,1-1,0 1,0 0,-1-1,1 1,0 0,0-1,-1 1,1-1,0 1,0 0,0-1,0 1,0-1,0 1,0-1,0 1,0 0,0-1,0 1,0-1,-13 42,-2 57,3 0,5 0,5 64,2-123,1-1,1 1,3-1,1 0,1 0,10 24,-16-55,1-1,0 1,0-1,1 0,0 1,0-1,0 0,1-1,0 1,0-1,0 1,1-1,0-1,0 1,0-1,1 1,-1-1,1-1,0 1,0-1,0 0,0-1,1 1,-1-1,2 0,2-3,1 0,0-1,0 0,0 0,-1-1,1-1,-1 0,0 0,0-1,-1 0,1-1,-1 0,0 0,-1-1,1 0,-2-1,1 0,21-17,-1-1,-1-2,-2 0,0-2,-2 0,-2-2,-1-1,-1 0,-2-1,8-24,-15 0,-10 57,0 0,0-1,0 1,0 0,0 0,0 0,-1 0,1 0,0 0,-1-1,1 1,-1 0,1 0,-1 0,1 0,-1 0,0 1,1-1,-1 0,0 0,0 0,0 0,1 1,-1-1,0 1,0-1,0 0,0 1,0-1,-1 1,1 0,0-1,0 1,0 0,0 0,0 0,0 0,-1 0,1 0,0 0,0 0,0 0,0 0,0 1,0-1,0 0,-1 1,-6 3,1 0,0 1,0-1,0 1,0 1,1 0,0 0,0 0,0 0,1 1,0 0,0 0,1 0,0 1,0 0,1-1,0 1,0 0,-1 7,2-5,-1 0,1 0,0 0,1 0,0 0,1 0,0 1,0-1,1 0,1 0,0 1,0-1,1-1,0 1,1 0,0-1,0 1,1-1,0-1,1 1,0-1,0 0,1 0,0 0,0-1,1 0,0-1,0 1,0-2,1 1,0-1,0-1,2 1,2 0,0 0,0-2,0 1,0-2,1 0,-1 0,1-1,-1-1,1 0,-1-1,1-1,1 0,34-9</inkml:trace>
  <inkml:trace contextRef="#ctx0" brushRef="#br0" timeOffset="34289.15">234 4573,'25'8,"0"0,1-2,0 0,0-2,0-1,0-1,23-2,-34 1,149-2,111-17,-31 1,-211 15,0 1,0 2,-1 2,1 1,3 2,-29-5,-1 0,1 1,-1 0,1 0,-1 1,0-1,0 1,0 1,0-1,-1 1,1 0,-1 0,0 1,0 0,-1 0,1 0,-1 0,0 0,0 1,-1 0,0 0,0 0,0 0,-1 0,1 4,1 12,0 2,-2-1,0 0,-2 0,-1 1,0-1,-2 2,-2 69,5-90,-1-1,1 0,0 0,0 0,0 1,0-1,1 0,-1 0,1 0,0 0,0 0,0 0,0 0,0 0,1 0,-1 0,1 0,0-1,0 1,0-1,0 1,0-1,1 0,-1 0,1 0,-1 0,1 0,0-1,0 1,0-1,-1 0,1 1,1-1,-1-1,0 1,0 0,0-1,0 0,1 1,-1-1,10-3,1 0,-1 0,-1-1,1-1,-1 0,0-1,0 0,0-1,-1 0,0-1,0 0,-1 0,0-2,0 1,-1-1,-1 0,0-1,0 0,-1 0,1-3,-3 5,-1 0,0-1,0 1,-1-1,0 0,0 0,-1 0,-1 0,0 0,0-1,-1 1,0 0,-1 0,-1-5,2 15,0 0,0 1,0-1,0 0,0 0,0 1,-1-1,1 0,0 0,0 0,0 1,0-1,0 0,-1 0,1 0,0 0,0 0,0 1,-1-1,1 0,0 0,0 0,0 0,-1 0,1 0,0 0,0 0,-1 0,1 0,0 0,0 0,-1 0,1 0,0 0,0 0,-1 0,1 0,0 0,0 0,0 0,-1 0,1 0,0 0,0 0,0-1,-1 1,-2 21,1 0,0 0,2 0,0 0,2 0,0-1,1 1,1 0,1-1,1 1,42 76,-21-62</inkml:trace>
  <inkml:trace contextRef="#ctx0" brushRef="#br0" timeOffset="34553.96">2333 4666,'-9'-1,"0"2,0-1,0 1,0 1,0 0,0 0,0 0,1 1,-1 1,1-1,0 1,0 1,0 0,1 0,-1 0,1 1,1 0,-1 0,1 1,0 0,0 0,4-4,1-1,0 1,-1 0,1 0,0-1,0 1,1 0,-1 0,1 0,-1 0,1 0,0 0,0 0,0 0,1 0,-1 0,1 0,-1 0,1-1,0 1,0 0,0 0,1-1,-1 1,1 0,-1-1,1 1,0-1,0 0,1 1,72 57,99 40,-171-98,-1 0,1 0,0 0,-1 1,1-1,-1 1,1-1,-1 1,0 0,0 0,-1 0,1 0,0 0,-1 0,0 0,0 0,0 1,0-1,0 0,-1 1,1-1,-1 1,0-1,0 1,0-1,-1 0,1 1,-1-1,0 1,0-1,0 0,0 0,-1 1,1-1,-2 2,-1 0,-1 1,1-1,-1 0,0-1,0 1,-1-1,1 0,-1 0,0-1,0 0,0 0,0 0,-1-1,1 0,-1 0,1 0,-1-1,0 0,-1 0,5-2,1 0,-1 1,1-1,-1 0,1 0,-1 0,1-1,-1 1,1 0,0-1,0 0,0 1,0-1,0 0,0 0,0 0,1 0,-1-1,1 1,-1 0,1-1,0 1,0-1,0 1,0-1,0 1,1-1,-1 0,1 0,0 1,0-1,0 0,0 1,0-1,0 0,1 1,0-1,-1 0,1 1,0-1,0 1,0-1,0 1,1-1,-1 1,1 0,7-15,0 0,1 1,1 1,0 0,1 0,1 1,0 1,1 0,0 1,1 0,1 1,0 1,0 0,1 1,7-2,83-24,-103 35,1-1,0 0,0 1,-1 0,1 0,0 1,0 0,-1-1,1 1,0 1,-1-1,1 1,-1 0,0 0,1 0,-1 0,0 1,0-1,0 1,-1 0,1 1,0 0,5 10,0 0,-1 1,0 1,-1-1,-1 1,-1 0,0 1,-1-1,-1 1,0 0,-1 2,10 42,8 2,-10-44</inkml:trace>
  <inkml:trace contextRef="#ctx0" brushRef="#br0" timeOffset="34554.96">2627 4479,'0'13,"7"10,9 5,6 2,0-4</inkml:trace>
  <inkml:trace contextRef="#ctx0" brushRef="#br0" timeOffset="34555.96">2935 4852,'42'70,"-20"-31,1-1,3-1,1-1,4 2,-28-34,-1-1,1 1,0-1,-1 0,1 1,1-1,-1-1,0 1,1 0,-1-1,1 0,0 0,0 0,0 0,0-1,0 1,0-1,1 0,-1 0,0-1,0 1,1-1,-1 0,0 0,1-1,-1 1,0-1,1 0,-1 0,0 0,1-1,4-6,-1-1,-1 0,0 0,0 0,-1-1,0 0,0 0,-1-1,-1 0,3-8,-4 12,48-152,-51 158,9-22,-9 23,0-1,0 1,1 0,-1-1,0 1,0 0,0-1,0 1,0 0,1 0,-1-1,0 1,0 0,0 0,1-1,-1 1,0 0,0 0,1 0,-1-1,0 1,1 0,-1 0,0 0,1 0,-1 0,0 0,1 0,-1-1,0 1,0 0,1 0,-1 0,0 0,1 1,-1-1,0 0,1 0,-1 0,0 0,1 0,-1 0,0 0,1 1,-1-1,0 0,0 0,1 0,-1 0,0 1,0-1,1 0,-1 0,0 1,0-1,0 0,1 1,-1-1,0 0,0 1,0-1,0 0,0 0,0 1,0-1,0 0,42 147,-41-139,1-1,0 0,1 0,-1 0,1 0,1 0,-1 0,1-1,0 1,1-1,-1 0,1-1,1 1,-1-1,1 0,-1 0,1-1,1 1,-1-2,1 1,0 0,-1-1,1-1,2 1,18-2</inkml:trace>
  <inkml:trace contextRef="#ctx0" brushRef="#br0" timeOffset="34556.96">3817 4813,'-3'16,"-1"0,2 0,0 0,1 0,1 0,0 1,1-1,1 0,0 0,1 0,1 0,1-1,1 3,-3-13,0-1,1 1,-1-1,1 0,0 0,0 0,0-1,1 1,-1-1,1 0,0 0,0-1,0 1,0-1,0 0,1-1,-1 1,1-1,-1 0,1 0,-1-1,1 1,-1-1,1-1,-1 1,1-1,0 0,-1 0,0-1,1 1,-1-1,0 0,0-1,0 1,0-1,0 0,-1 0,1-1,-1 1,11-9,0 0,-1-1,0-1,-1 0,-1-1,0 0,-1 0,-1-2,0 1,-1-1,5-15,-7 18,-2 41,-5-27,-2 10,1-1,1 1,0 0,0-1,1 1,0-1,1 1,0-1,0 0,1 1,0-1,1 0,0-1,0 1,1-1,4 6,-7-12,0-1,1 1,0-1,-1 1,1-1,0 0,-1 0,1-1,0 1,0 0,0-1,0 0,0 1,0-1,0 0,0-1,0 1,0-1,-1 1,1-1,0 0,0 0,0 0,-1 0,2-1,64-38,-38 14,0 0,-2-2,-1-1,-1-1,11-17,-37 46,0 0,0 0,0 0,0 1,1-1,-1 0,0 0,0 1,1-1,-1 0,1 1,-1-1,1 0,-1 1,1-1,-1 1,1-1,-1 1,1-1,0 1,-1-1,1 1,0-1,-1 1,1 0,0 0,0-1,-1 1,1 0,0 0,0 0,0 0,-1 0,1 0,0 0,0 0,0 0,-1 0,1 0,0 0,0 1,-1-1,1 0,0 0,0 1,-1-1,1 1,0-1,-1 1,1-1,-1 1,1-1,-1 1,1-1,-1 1,1 0,-1-1,1 2,30 115,-27-106,1-1,0 0,1 0,0-1,0 1,1-1,0-1,1 1,0-1,0-1,1 1,0-1,0-1,1 0,-1 0,1-1,1 0,-1 0,1-2,-1 1,4 0,31-3,-29-6</inkml:trace>
  <inkml:trace contextRef="#ctx0" brushRef="#br0" timeOffset="34557.96">4539 4492,'-9'4,"-3"5,-2 2,2-1</inkml:trace>
  <inkml:trace contextRef="#ctx0" brushRef="#br0" timeOffset="35157.284">6063 5187,'124'-295,"-117"278,1 1,1-1,0 1,1 1,1 0,7-8,-15 20,0-1,1 0,0 1,-1 0,1 0,1 0,-1 0,0 1,1 0,-1-1,1 2,0-1,-1 0,1 1,0 0,0 0,0 1,0-1,0 1,0 0,0 0,0 1,0 0,0-1,0 2,0-1,9 5,-1 0,0 1,-1 0,0 1,0 0,-1 1,0 0,0 1,-1 0,0 1,-1 0,0 0,-1 1,5 9,-11-19,-1-1,1 1,-1 0,1 0,-1 0,0 0,0 0,1 0,-1 0,-1 0,1 0,0 1,0-1,-1 0,0 1,1-1,-1 0,0 1,0-1,0 0,0 1,-1-1,1 0,-1 0,1 1,-1-1,0 0,0 0,0 0,0 1,0-1,0 0,0-1,-1 1,1 0,-1 0,0 0,1-1,-1 1,-2 0,0 0,0-1,1 0,-1-1,0 1,0-1,0 1,0-1,0 0,-1-1,1 1,1-1,-1 0,0 0,0 0,0 0,0-1,1 1,-1-1,0 0,1 0,0 0,-1-1,1 1,0-1,0 0,1 0,-1 0,1 0,-1 0,1-1,0 1,0-1,0 1,1-1,-1 0,1 0,0 0,0 1,0-1,1 0,-1 0,1 0,0-2,2-10,0 0,2 0,0 0,0 0,2 0,0 1,1 0,5-9,-5 8,43-91,-4-3,-5-4,-28 73,-2-1,-2 0,-2 0,-1-1,-3 1,-1-1,-2-14,-1 54,2-4,-1 0,0 0,-1 0,1 0,-1 0,-1 0,1 0,-1 0,-1 0,1 0,-1 1,0-1,-1 1,0 0,1 0,-4-2,6 7,1 1,-1 0,0-1,0 1,0 0,0 0,1-1,-1 1,0 0,0 0,0 0,0 0,0 0,1 0,-1 1,0-1,0 0,0 0,0 1,1-1,-1 0,0 1,0-1,1 1,-1-1,0 1,0-1,1 1,-1-1,1 1,-1 0,1-1,-1 1,1 0,-1 0,1-1,-1 1,1 0,0 0,0 0,-1 0,1-1,0 1,0 0,0 0,0 0,-6 17,1 0,1 1,1 0,0 0,2 0,0 0,1 0,1 9,-1-26,5 98,5-1,3 0,5-1,23 71,-33-136,2 0,1 0,1 0,2-2,1 0,1 0,2-1,20 24,-36-50,0-1,1 0,-1 0,1 0,-1 0,1-1,0 1,0-1,1 1,-1-1,0 0,1 0,-1-1,1 1,-1-1,1 0,0 0,0 0,-1 0,1-1,0 1,0-1,0 0,0 0,0 0,0-1,1 0,15-11</inkml:trace>
  <inkml:trace contextRef="#ctx0" brushRef="#br0" timeOffset="36095.386">6558 4505,'-30'-7,"-1"1,1 2,-1 1,0 1,-24 3,-22 9,77-10,-1 0,1 0,-1 0,1 1,0-1,0 0,-1 0,1 0,0 0,-1 0,1 0,0 0,-1 1,1-1,0 0,0 0,-1 0,1 1,0-1,0 0,-1 0,1 1,0-1,0 0,0 1,0-1,-1 0,1 1,0-1,0 0,0 0,0 1,0-1,0 0,0 1,0-1,0 1,0-1,0 0,0 1,0-1,0 0,0 0,0 1,0-1,1 0,-1 1,0-1,0 0,0 1,0-1,1 0,-1 0,0 1,0-1,1 0,21 11,13-2,0-2,1-1,0-2,0-1,6-2,-7 1,820 31,-774-23,-80-9,0 0,-1-1,0 1,1 0,-1-1,1 1,-1 0,0 0,1 0,-1-1,0 1,0 0,0 0,0 0,0 0,0 0,0-1,0 1,0 0,0 0,0 0,0 0,-1-1,1 1,0 0,-1 0,1-1,0 1,-1 0,1 0,-1-1,1 1,-1 0,0-1,1 1,-1-1,0 1,1-1,-1 1,0-1,1 1,-1-1,0 0,0 1,0-1,1 0,-1 0,0 0,0 0,0 1,0-1,1 0,-1 0,0-1,0 1,0 0,-2 2,-18 7,0 1,1 2,1 0,0 1,1 0,0 2,1 0,0 1,2 1,0 0,1 1,0 1,2 0,-7 13,17-29,1-1,-1 1,1-1,0 1,0 0,-1-1,2 1,-1 0,0 0,1 0,-1 0,1 0,0-1,0 1,0 0,0 0,0 0,1 0,-1 0,1 0,0 0,0-1,0 1,0 0,0 0,1-1,-1 1,1-1,0 0,0 1,0-1,0 0,0 0,0 0,0 0,1 0,-1-1,1 1,-1-1,1 0,2 1,6-2,1 0,-1-1,1 0,-1-1,1-1,-1 0,0 0,0-1,0 0,-1-1,1 0,-1-1,0 0,-1-1,1 0,1-2,5-2,-1-1,0 0,-1-1,0-1,-1 0,-1-1,0 0,-1-1,-1 0,0 0,-1-1,-1-1,-1 0,2-6,-9 25,1-1,-1 0,0 0,1 1,-1-1,0 0,1 0,-1 0,0 1,1-1,-1 0,1 0,-1 0,0 0,1 0,-1 0,1 0,-1 0,1 0,-1 0,0 0,1 0,-1 0,1 0,-1 0,0 0,1-1,-1 1,0 0,1 0,-1 0,0-1,1 1,-1 0,0 0,1-1,2 18,1 6,2 0,0-1,1 1,1-2,4 6,-10-22,0-1,1 1,-1-1,1 1,0-1,0 0,1 0,0-1,-1 1,1-1,0 1,0-1,1 0,-1-1,1 1,-1-1,1 0,0 0,0 0,0-1,0 0,0 0,0 0,0 0,0-1,3 0,7-3,0 0,-1-1,1-1,-1 0,0-1,0-1,-1 0,1-1,-2 0,1-1,-1-1,-1 0,1 0,2-5,6-5,0-1,-1-1,-2-1,0-1,-1 0,-2-2,0 1,-2-1,-1-1,-1 0,-1-1,-2 0,0 0,-2-1,0-14,3-63,-4-1,-5 1,-4 0,-9-32,6 91,0 35,2 33,-3 56,4 0,3 64,1-69,1-34,-3 47,4 0,4 0,4 0,6 16,-11-82,1 0,1-1,1 1,0-1,1 0,1-1,1 0,0-1,12 14,-17-23,1-1,1 1,-1-1,1 0,0-1,0 0,0 0,1-1,0 1,0-2,0 1,0-1,0 0,1-1,0 0,-1 0,1-1,0 0,0 0,-1-1,1-1,4 0,0-1,-1-2,1 1,-1-1,0-1,0 0,-1-1,0-1,0 1,0-2,-1 1,0-1,0-1,-1 0,0 0,-1-1,0 0,0 0,-1-1,0 0,-1-1,-1 1,1-1,-2 0,0 0,0-1,-1 1,-1-1,0 0,-1-1,7-27,6 70,-6 6,-4-13,1-1,0 0,2 0,1 0,0 0,2-1,10 17,-17-33,0-1,-1 1,1-1,1 0,-1 0,0 0,1-1,-1 1,1-1,0 0,0 0,0 0,0 0,0-1,0 0,0 1,1-1,-1-1,0 1,1-1,-1 0,0 0,1 0,-1 0,1-1,1 0,20-7</inkml:trace>
  <inkml:trace contextRef="#ctx0" brushRef="#br0" timeOffset="36481.382">8042 4077,'2'-4,"12"-2,18 0,21 2,20 1,18 0,11 2,3 1,-17 0</inkml:trace>
  <inkml:trace contextRef="#ctx0" brushRef="#br0" timeOffset="36804.049">8630 4385,'-3'2,"3"1,2 0,2 0</inkml:trace>
  <inkml:trace contextRef="#ctx0" brushRef="#br0" timeOffset="37297.922">9486 4573,'-20'-3,"0"1,0 0,0 2,-1 1,1 0,-14 4,27-4,-1 1,1 0,0 1,0-1,0 1,0 1,1-1,-1 1,1 1,0-1,0 1,1 0,-1 0,1 0,0 1,1 0,-1 0,1 0,-2 4,2-3,0-1,1 1,0 0,0 1,0-1,1 0,0 1,1 0,-1-1,1 1,1 0,0 0,0-1,0 1,1 0,0 0,1-1,0 1,0-1,0 1,1-1,0 0,0 0,1 0,0 0,0-1,1 0,0 1,0-2,0 1,6 4,0-3,1 0,0-1,0-1,1 1,-1-2,1 0,0 0,1-2,-1 1,0-2,1 0,-1 0,5-1,13-1,-1-2,1-1,-1-1,0-1,11-5,-16 4,0 0,0-2,-1-1,0-1,-1 0,-1-2,0-1,0-1,-1-1,9-9,-26 22,-1 0,0 0,1 0,-1 0,0-1,0 1,-1-1,1 0,-1 0,0 0,0 0,0 0,0 0,-1-1,0 1,0 0,0-1,0 1,-1-1,0 0,0 1,0-1,0 1,-1-1,1 1,-1-1,0 1,-1 0,1-1,-1 1,0 0,0 0,0 0,0 0,-1 0,0 1,0-1,0 1,0 0,0 0,-1 0,0 0,0 0,0 1,0-1,-1 1,1 0,-1 1,0-1,1 1,-1 0,0 0,0 0,0 1,0 0,0 0,1 0,-1 0,0 1,0 0,0 0,0 0,1 1,-1-1,1 1,-1 0,1 1,-1-1,1 1,0-1,0 1,1 1,-1-1,1 0,-1 1,1 0,0 0,0 0,1 0,-1 0,1 0,0 1,0-1,0 1,1 0,-1 3,1 1,0-1,1 1,0 0,1-1,0 1,0-1,1 1,0-1,0 0,1 0,0 0,1 0,0 0,0-1,0 1,1-1,0 0,1-1,-1 1,1-1,0 0,1 0,0-1,0 0,0 0,0-1,1 0,-1 0,1-1,0 1,0-2,8 2,17 6,0-2,1-1,0-2,30 1,41-1</inkml:trace>
  <inkml:trace contextRef="#ctx0" brushRef="#br0" timeOffset="13477.498">18804 989,'-4'3,"-1"-1,1 1,-1-1,1-1,-1 1,1 0,-1-1,0 0,0 0,0-1,0 1,0-1,0 0,1 0,-1-1,0 1,0-1,0 0,0 0,1-1,-1 0,-30-3,28 4,-1 0,0 1,1 0,-1 0,1 1,-1 0,1 0,-1 1,1 0,0 0,0 1,0 0,0 0,0 1,0-1,1 1,0 1,0 0,0-1,1 2,-1-1,1 1,0-1,1 1,-4 6,4-7,1 1,-1-1,1 1,1 0,-1 0,1 0,0 1,0-1,1 0,-1 1,1 0,1-1,0 1,0-1,0 1,0-1,1 1,0-1,1 1,-1-1,1 1,1-1,-1 0,1 0,0 0,0-1,1 1,-1-1,1 1,1-1,-1 0,1-1,0 1,4 1,0-1,1 0,-1 0,1-1,0-1,0 0,0 0,1 0,-1-2,1 1,-1-1,1-1,0 0,-1 0,1-1,6-2,3 0,1-1,-1-1,0-1,0-1,0-1,-1-1,18-10,-22 11,0-1,0-1,-1 0,0-1,-1 0,0-1,-1-1,0 0,-1 0,0-1,-2-1,1 0,-2 0,0 0,-1-1,0-1,-1 1,2-13,-8 9,0 20,0 0,0 0,0 1,0-1,0 0,0 0,0 0,-1 0,1 0,0 1,0-1,0 0,0 0,0 0,-1 0,1 0,0 0,0 0,0 0,0 0,-1 0,1 1,0-1,0 0,0 0,0 0,-1 0,1 0,0 0,0 0,0 0,-1-1,1 1,0 0,0 0,0 0,0 0,-1 0,1 0,0 0,-5 14,1 1,0 0,1 0,1 0,0 1,1-1,1 1,1-1,0 0,0 1,2 2,0-11,-1 1,1-1,1 0,-1 0,1 0,1 0,-1-1,1 1,0-1,1-1,-1 1,1-1,0 1,0-2,1 1,0-1,0 0,0 0,0-1,0 0,1 0,-1-1,1 0,0 0,-1-1,1 0,0 0,0-1,0 0,0 0,0-1,0 0,0 0,-1-1,1 0,1-1,3-2,0-1,-1 0,1-1,-2 0,1-1,-1 0,0 0,-1-1,0-1,0 0,-1 0,0 0,-1-1,0 0,-1-1,0 1,0-1,-2-1,1 1,-2 0,0-1,0 0,-1 0,-1 0,0 0,0 0,-2-4,-4-11,4 27,1 1,0-1,0 1,0 0,0-1,0 1,0 0,-1-1,1 1,0 0,0-1,0 1,-1 0,1-1,0 1,-1 0,1 0,0-1,0 1,-1 0,1 0,0 0,-1 0,1-1,-1 1,1 0,0 0,-1 0,1 0,0 0,-1 0,1 0,-1 0,1 0,0 0,-1 0,1 0,-1 0,1 0,0 0,-1 1,1-1,0 0,-1 0,1 0,0 0,-1 1,1-1,0 0,0 0,-1 1,1-1,0 0,0 1,-1-1,1 0,0 1,0-1,0 0,-1 1,1-1,0 0,0 1,0-1,0 1,0-1,-4 10,1-1,-1 1,2 0,-1-1,2 1,-1 1,1-1,1 0,0 0,0 0,1 0,0 0,1 0,2 8,-2-10,0 0,1-1,0 0,0 0,1 0,0 0,0 0,0 0,1-1,0 0,0 0,0 0,1-1,0 0,0 0,1 0,-1-1,1 0,0 0,0-1,0 0,1 0,-1 0,8 0,21 6</inkml:trace>
  <inkml:trace contextRef="#ctx0" brushRef="#br0" timeOffset="14048.988">19819 936,'-4'9,"0"0,1 0,0 1,0-1,1 1,1 0,-1 0,2 0,-1-1,1 1,1 0,0 0,0 0,1 0,0 0,0-1,1 1,1-1,0 0,0 0,1 0,0 0,0-1,1 0,0 0,0-1,1 1,0-1,0-1,1 1,0-1,0 0,0-1,1 0,0-1,0 0,0 0,0 0,3-1,-7-1,0-1,0-1,0 1,0-1,0 1,0-1,0-1,-1 1,1-1,0 0,0 0,0 0,0-1,-1 1,1-1,-1 0,1-1,-1 1,0-1,0 0,0 0,0 0,-1 0,1-1,-1 0,0 1,0-1,0 0,0-1,-1 1,1 0,-1-1,0 0,3-11,-1 0,-1 0,0 0,-1 0,-1 0,0-1,-1 1,-2-13,0 12,2 17,0 0,-1 0,1 0,0 0,0 1,0-1,0 0,0 0,0 0,0 0,0 0,-1 0,1 0,0 1,0-1,0 0,0 0,0 0,0 0,-1 0,1 0,0 0,0 0,0 0,0 0,-1 0,1 0,0 0,0 0,0 0,0 0,0 0,-1 0,1 0,0 0,0 0,0 0,0 0,-1 0,1 0,0 0,0 0,0-1,0 1,0 0,0 0,-1 0,-1 9,0 1,1 0,0 0,0-1,1 1,0 0,1 0,0 0,0-1,1 1,1-1,0 1,0-1,0 0,1 0,1 2,-2-7,0 0,1 0,-1 0,1-1,0 1,-1-1,2 0,-1 0,0 0,0 0,1-1,0 1,-1-1,1-1,0 1,0-1,0 1,0-1,0-1,0 1,1-1,-1 0,0 0,0 0,0-1,0 0,3-1,4 0,1-1,-1-1,0 0,0 0,0-1,-1-1,1 0,-1-1,-1 0,7-6,-10 8,-1 0,0-1,0 0,-1 0,0 0,0-1,0 0,-1 0,0 0,0-1,-1 1,0-1,0 0,-1 0,0 0,0 0,-1 0,0 0,0-1,-1 1,0 0,-1-3,1 9,0 1,0 0,0 0,-1 0,1-1,0 1,-1 0,1 0,-1 0,1 0,-1 0,0 0,1 0,-1 0,0 0,0 0,0 0,1 0,-1 1,0-1,0 0,0 0,0 1,0-1,-1 1,1-1,0 1,0 0,0-1,0 1,0 0,-1 0,1 0,0 0,0 0,-1 0,1 0,0 0,0 0,0 0,0 1,-1-1,1 0,0 1,0-1,0 1,0 0,0-1,0 1,0 0,0-1,0 1,0 0,0 0,1 0,-1 0,0 0,1 0,-1 0,0 0,1 0,0 0,-1 0,1 1,-1-1,1 0,-2 5,0 0,0 0,1 0,0 1,0-1,0 0,1 1,0-1,0 0,1 0,0 1,0-1,0 0,1 0,0 0,0 0,0 0,1 0,0-1,0 1,0-1,1 0,0 0,0 0,0 0,0-1,1 1,0-1,0 0,0-1,0 1,1-1,-1 0,1-1,0 1,3 0,133 37,-69-30</inkml:trace>
  <inkml:trace contextRef="#ctx0" brushRef="#br0" timeOffset="6511.059">11584 1056,'4'200,"13"67,-13-229,12 110,-8 0,-5 32,-3-179,0 17,-1-1,0 1,-1 0,-1-1,-1 1,0-1,-1 0,-6 13,11-29,-1 0,1 0,0 0,0 0,-1 0,1 0,-1 0,1 0,-1 0,1-1,-1 1,1 0,-1 0,0 0,0-1,1 1,-1 0,0-1,0 1,0 0,0-1,0 1,1-1,-1 0,0 1,0-1,0 0,0 1,0-1,-1 0,1 0,0 0,0 0,0 0,0 0,0 0,0 0,0-1,0 1,0 0,0-1,0 1,0 0,0-1,0 1,1-1,-1 0,0 1,0-1,0 0,1 1,-1-1,0 0,1 0,-1 0,0 1,1-1,-1 0,1 0,0 0,-1 0,1 0,0 0,-1 0,1 0,0-1,-10-26,0 0,2-1,1 1,2-2,0-8,-8-34,-54-205,-65-156,119 393,11 32,0 7,1-1,0 1,0-1,0 0,0 0,0 1,0-1,1 0,-1 0,0 0,1 0,0 0,-1 0,1 0,0 0,0 0,0 0,0 0,0 0,1 0,-1 0,1 0,-1 0,1 0,0 0,0 0,0 1,0-1,0 0,0 1,0-1,0 0,1 1,-1-1,0 1,1 0,0 0,-1-1,1 1,0 0,91 10,-34 5,0 1,-1 4,50 24,-27 3,-79-44,1-1,-1 1,0 0,0 0,0 0,0 0,0 0,0 1,0-1,-1 0,1 1,-1-1,0 1,0 0,0 0,0-1,0 1,0 0,-1 0,0 0,1 0,-1-1,0 1,0 0,-1 0,1 0,-1 0,1 0,-1 0,-4 4,1 0,-1 0,0-1,-1 0,0 0,0 0,0-1,0 0,-1 0,0 0,0-1,0 0,-1 0,1-1,-5 1,-121 36,103-36</inkml:trace>
  <inkml:trace contextRef="#ctx0" brushRef="#br0" timeOffset="7041.732">11879 1431,'10'-11,"1"-1,-1 0,-1 0,0-1,-1 0,0 0,-1-1,-1 0,0-1,-1 1,0-1,-1 0,-1 0,0-1,-1 1,-1-1,-1 1,0-1,-1 1,0 0,-1-1,-1 1,0 0,-1 0,-5-11,8 24,0-1,1 1,-1-1,0 1,0-1,-1 1,1 0,0 0,-1 0,0 0,1 0,-1 0,0 0,0 0,0 1,0-1,0 1,0-1,0 1,-1 0,1 0,-2-1,3 2,1 1,-1-1,1 1,-1-1,1 0,-1 1,1-1,-1 1,1-1,0 1,-1-1,1 1,0 0,-1-1,1 1,0-1,0 1,-1 0,1-1,0 1,0 0,0-1,0 1,0 0,0-1,0 1,0-1,0 1,0 0,1-1,-1 1,0 0,0-1,0 1,1-1,-1 1,0 0,1-1,-1 1,1-1,-1 1,1-1,-1 1,0-1,1 0,0 1,-1-1,1 0,-1 1,1-1,-1 0,1 0,0 1,-1-1,1 0,0 0,13 8,-1-1,1-1,1 0,-1-1,1-1,0 0,0-1,1-1,17 6,-2-1,-17-5,0 0,-1 2,1 0,-1 0,1 1,-2 1,1 0,0 1,9 7,-18-9,0 0,0 0,0 1,-1 0,0-1,0 1,0 0,-1 1,0-1,0 0,0 1,-1-1,0 1,0 0,-1-1,0 1,0 0,-1-1,1 1,-2 3,8 77,-4-83,0 0,-1 0,1-1,1 1,-1-1,0 0,1 1,0-1,0 0,0 0,0-1,0 1,0-1,1 1,-1-1,1 0,0 0,-1-1,1 1,0-1,0 0,0 0,0 0,0 0,0-1,3 0,3 1,0-1,0 0,0-1,0 0,0 0,-1-1,1-1,0 1,-1-2,5-1,1-3,-1 0,-1-1,0 0,0-1,0 0,-2-1,1-1,-1 0,-1 0,0-1,-1 0,0-1,-1 0,-1 0,0-1,-1 0,3-10,-2-29,-7 53,0-1,0 1,0-1,0 1,-1 0,1-1,0 1,-1-1,1 1,-1 0,0 0,1-1,-1 1,0 0,0 0,1 0,-1 0,0 0,0 0,0 0,0 0,-1 0,1 0,0 0,0 1,0-1,-1 1,1-1,0 1,-1-1,1 1,0 0,-1-1,1 1,-1 0,-3 1,0 0,0 1,0 0,0-1,0 2,1-1,-1 0,1 1,0 0,-1 0,1 0,1 1,-1-1,0 1,1 0,0 0,0 0,0 1,0-1,1 1,0-1,0 1,0 0,-1 5,0-6,1 1,0 0,1 0,-1 0,1 0,0 0,0 1,1-1,0 0,0 0,0 1,0-1,1 0,0 0,0 0,0 1,1-1,-1 0,1-1,0 1,1 0,-1 0,1-1,0 0,0 1,1-1,-1 0,1-1,0 1,0-1,0 1,2 0,7 3,1 0,-1-1,1 0,0-2,0 1,1-2,5 1,42 7</inkml:trace>
  <inkml:trace contextRef="#ctx0" brushRef="#br0" timeOffset="7426.25">13269 1083,'-17'-3,"0"1,0 1,0 1,0 0,0 1,1 0,-5 2,16-2,-1 0,1 1,-1 0,1-1,-1 2,1-1,0 1,0-1,0 1,0 1,1-1,-1 1,1-1,0 1,0 1,0-1,1 1,-1-1,1 1,0 0,1 0,-3 4,4-5,0 0,-1 1,1-1,0 0,1 0,-1 1,1-1,0 0,0 1,0-1,1 0,0 1,-1-1,1 0,1 0,-1 0,1 0,-1 0,1 0,0 0,1 0,-1-1,1 1,-1-1,1 0,0 0,0 0,1 0,-1 0,2 0,6 5,1 0,-1-1,2-1,-1 0,1 0,0-2,0 1,14 2,-11-4,1 0,0-2,0 1,0-2,0 0,-1-1,1-1,0 0,0-2,-1 0,0 0,0-2,0 0,0 0,-1-2,0 0,-1-1,0 0,0-1,-1 0,0-1,-1-1,0 0,-1-1,0 0,-1-1,-1 0,8-14,-10 8,-11 27,1 1,0 0,1 0,0 0,0 0,1 0,0 0,1 0,0 1,0-1,0 0,1 0,0 1,1-1,0 0,0 0,1 0,0-1,0 1,1-1,0 1,0-1,1 0,0-1,0 1,0-1,1 0,0 0,0-1,1 0,0 0,-1 0,1-1,1 0,-1 0,79 13,-49-20</inkml:trace>
  <inkml:trace contextRef="#ctx0" brushRef="#br0" timeOffset="7714.476">13776 708,'-2'21,"8"13,17 8,4-4</inkml:trace>
  <inkml:trace contextRef="#ctx0" brushRef="#br0" timeOffset="9339.705">14191 949,'5'-3,"0"1,1 0,0 0,-1 0,1 1,0-1,0 2,0-1,0 1,0-1,0 2,0-1,-1 1,1 0,0 0,0 0,0 1,-1 0,1 0,-1 0,1 1,7 4,0 0,0 1,0 1,-1 0,-1 1,1 0,7 9,-3 1,0 1,-1 0,0 1,-2 1,-1 0,-1 1,-1 0,-1 0,-1 1,-1 1,-1-1,0 12,5 53,-4 1,-4 85,-3-107,0-61,0 24,1 0,2 0,1-1,4 15,-7-39,1 0,0 0,0-1,0 1,1-1,0 1,0-1,1 0,-1 0,1-1,1 1,-1-1,1 0,0 0,0 0,0-1,1 0,0 0,0 0,0 0,0-1,0 0,2 0,-4-2,0-1,1 1,-1-1,0 0,0 0,1 0,-1 0,0-1,0 0,0 0,1 0,-1 0,0-1,0 1,-1-1,1 0,0 0,-1-1,1 1,-1-1,1 0,-1 1,0-2,0 1,-1 0,1 0,-1-1,1 0,-1 1,0-1,-1 0,1 0,-1 0,1 0,-1 0,0 0,-1-1,1 1,-1 0,0 0,0-1,0 1,0 0,-2-21,0 0,-2 0,0 1,-2 0,-1 0,0 0,-2 1,-1 0,0 1,-2 0,-3-3,-6-11,-2 0,-1 2,-2 0,-2 2,-1 1,-1 2,-1 0,-1 2,-2 2,-1 1,-1 1,-2 2,-58-31,97 52,-1 0,1 0,0 0,0-1,0 1,0 0,-1-1,1 1,0 0,0-1,-1 1,1-1,0 1,-1-1,1 0,-1 1,1-1,0 0,-1 1,0-1,1 0,-1 0,1 1,-1-1,0 0,1 0,-1 0,0 1,0-1,0 0,0 0,0 0,0 0,0 0,0 1,0-1,0 0,0 0,0 0,-1 0,1 1,0-1,-1 0,1 0,-1 0,1 1,0-1,-1 0,0 1,1-1,-1 0,1 1,-1-1,0 1,1-1,-1 1,0-1,0 1,1 0,-1-1,0 1,0 0,0-1,237-35,-172 28,-24 4,-1-1,0-2,0-2,27-10,-64 19,-1 0,1-1,0 1,-1 0,1 0,-1-1,1 1,0-1,-1 1,1-1,-1 0,1 0,-1 0,0 0,1 0,-1 0,0 0,0 0,0 0,1 0,-1-1,0 1,-1 0,1-1,0 1,0-1,-1 1,1-1,0 0,-1 1,0-1,1 1,-1-1,0 0,0 1,0-1,0 0,0 1,0-1,-1 0,1 1,0-1,-1 1,0-2,-4-2,-1 0,0 0,0 1,-1-1,0 1,1 0,-1 1,0 0,-1 0,1 1,0-1,-1 2,0-1,1 1,-1 0,0 1,1-1,-9 2,11 0,-1 0,0 1,1 0,-1 0,1 0,0 0,0 1,0 0,0 0,0 1,0-1,1 1,0 0,0 0,0 0,0 1,1-1,-1 1,1 0,0 0,1 0,-1 0,1 1,0-1,0 1,1-1,0 1,0 0,0-1,0 1,1 0,0 0,0 0,1-1,0 1,0 0,0-1,0 1,1 0,0-1,0 0,1 1,0-1,0 0,0 0,1 0,10 9,1 0,0-1,1-1,0 0,1-1,1-1,-1-1,2 0,-1-2,1 0,0 0,1-2,-1-1,1 0,0-2,0 0,24 6,0-2,0-2,1-2,-1-2,1-2,-1-2,0-2,0-2,-1-1,28-11,-59 15,0 0,0 0,0-1,-1-1,0 0,0-1,0 0,4-5,-12 11,-1-1,1 0,0 0,-1 0,0 0,0 0,0-1,0 1,0 0,-1-1,1 0,-1 1,0-1,0 0,0 0,-1 0,1 0,-1 1,0-1,0 0,-1 0,1 0,-1 0,1 0,-1 1,-1-1,1 0,0 1,-1-1,0 0,-3-4,0 1,0 0,-1 1,0-1,0 1,-1 0,0 1,0 0,0 0,0 0,-1 1,0 0,1 0,-2 1,1 0,0 0,-1 1,1 0,-1 1,0 0,1 0,-1 1,0 0,1 1,-1-1,0 2,1-1,-1 1,1 1,-1-1,1 1,0 1,0 0,1 0,-1 0,1 1,0 0,0 0,-1 2,4-3,0 1,0-1,0 1,1 0,0 0,0 0,0 0,1 0,-1 1,1-1,1 1,-1 0,1-1,0 1,0 0,0 0,1 0,0 0,0 0,1 0,0 0,0-1,0 1,0 0,1-1,0 1,0 0,1-1,0 0,0 0,0 0,0 0,3 2,2 0,0 0,1-1,0 0,0-1,1 0,0-1,0 0,0 0,0-1,0 0,1-1,-1 0,1 0,-1-1,1-1,0 0,-1 0,1-1,0-1,-1 0,1 0,-1-1,0 0,0-1,0 0,0 0,-1-1,1 0,-1-1,-1 0,1-1,-1 0,0 0,-1-1,1 1,-1-2,-1 1,0-1,0 0,-1 0,0-1,0 1,-1-1,2-9,-3-18,-7 55,0 0,1 1,1-1,1 1,0-1,2 1,0 0,1 2,-1-17,-1 0,1 0,0 0,0 0,1-1,-1 1,1 0,0 0,0-1,0 1,0-1,0 1,1-1,0 0,0 0,0 0,0-1,0 1,0-1,1 1,-1-1,1 0,-1-1,1 1,0 0,0-1,0 0,3 1,6 0,-1-1,1 0,0-1,0 0,0-1,0 0,0-1,-1-1,1 0,-1 0,1-2,-1 1,-1-1,1-1,-1 0,3-3,9-6,0 0,-1-2,-2-1,1 0,-2-2,-1 0,4-6,115-171,-136 196,-1 0,1 0,0-1,-1 1,1 0,0 0,0 1,0-1,-1 0,1 0,0 0,0 1,0-1,0 0,1 1,-1-1,0 1,0-1,0 1,0-1,0 1,1 0,-1 0,0 0,0 0,1-1,-1 2,0-1,0 0,1 0,-1 0,0 0,0 1,0-1,0 1,1-1,-1 1,0-1,0 1,0 0,0-1,0 1,0 0,0 0,0 0,6 9,0 1,0-1,-1 1,-1 0,0 1,0-1,-1 1,2 11,-1-6,25 101,-5 1,-6 1,-5 1,-3 26,-7-87,-2-45,24 193,-22-189,1-1,0 0,1 0,1-1,1 0,1 0,0 0,1-1,11 14,-15-23,1-1,-1 0,1 0,0 0,0-1,1 0,0 0,0-1,0 0,0 0,3 0,-8-3,1 0,-1 0,1 0,0 0,0 0,0-1,-1 0,1 0,0 0,0 0,0-1,0 1,-1-1,1 0,0 0,-1 0,1-1,-1 1,1-1,-1 0,1 0,-1 0,0 0,0-1,0 1,-1-1,2-1,1-5,0-1,-1 0,0-1,0 1,-1-1,-1 1,1-1,-2 0,0 0,0 0,-1 0,0 0,-1 0,0 0,-1 0,0 0,-1 1,0-1,-2-5,-11-32,-1 1,-2 1,-3 1,-1 0,-2 2,-2 1,-2 1,-2 1,-1 2,-2 1,-25-20,33 34,-1 0,-2 2,0 2,-1 0,-1 2,0 1,-9-2,25 9,35 9,-9 1,283-15,-169 4,-116 10,-6-1,0 0,-1 0,1 0,0 1,0-1,0 1,-1 0,1 0,0 0,0 0,0 1,0-1,-1 1,1 0,0 0,0 0,-1 0,1 0,-1 0,1 1,-1-1,0 1,1 0,-1-1,0 1,0 0,0 0,0 1,0-1,-1 0,2 2,-5 79,2-82,0 0,0 0,0 0,0 1,0-1,0 0,0 0,1 0,-1 0,0 0,1 0,-1 0,1 0,-1 0,1 0,0 0,-1 0,1 0,0 0,0 0,0 0,0 0,-1-1,1 1,0 0,0-1,0 1,0-1,0 1,1-1,-1 0,0 1,0-1,0 0,0 0,0 1,1-1,-1 0,0 0,0 0,0-1,1 1,50-14,-42 9,-1 0,1-1,-1 0,0-1,-1 0,0 0,0-1,0 0,-1 0,0-1,-1 0,0 0,0 0,4-10,-8 14,1 0,-1-1,0 1,-1-1,1 1,-1-1,0 1,0-1,-1 0,0 0,0 1,0-1,-1 0,1 0,-2 1,1-1,0 0,-1 1,0 0,-1-1,1 1,-1 0,0 0,0 0,0 1,-1-1,1 1,-1-1,-1 1,2 1,0 0,0 1,-1-1,1 1,0 0,-1 0,0 0,1 1,-1-1,0 1,0 0,0 0,0 0,0 0,0 1,0 0,0 0,0 0,0 0,0 1,0-1,0 1,0 0,0 0,0 0,0 1,0 0,-1 0,-4 3,1 0,0 0,1 1,-1 0,1 0,0 1,1-1,0 2,0-1,0 1,-4 7,4-5,1 0,0 1,1-1,0 1,1 0,0 0,0 1,1-1,1 1,0-9,1 1,0-1,-1 0,2 1,-1-1,0 1,1-1,-1 1,1-1,0 0,0 1,0-1,1 0,-1 0,1 0,0 0,0 0,0 0,0-1,0 1,0 0,1-1,0 0,-1 0,1 0,0 0,0 0,0 0,0-1,0 1,3 0,1-1,0 1,1-1,-1-1,1 0,-1 0,1 0,-1-1,1 0,-1 0,0-1,1 0,-1 0,0-1,0 0,1-1,31-14</inkml:trace>
  <inkml:trace contextRef="#ctx0" brushRef="#br0" timeOffset="9630.93">17025 722,'-12'-10,"0"1,-1 0,0 1,0 0,-1 0,0 2,0 0,0 0,-1 2,0 0,0 0,0 1,-1 1,1 1,-1 0,1 1,-1 1,1 0,-13 3,25-4,0 1,-1-1,1 1,0 0,0 0,0 0,0 0,1 1,-1-1,0 1,0 0,1-1,-1 1,1 1,0-1,0 0,-1 0,1 1,1-1,-1 1,0 0,1-1,-1 1,1 0,0 0,0 0,0 0,0 0,0 0,1 0,0 1,-1-1,1 0,0 0,1 0,-1 0,0 1,1-1,0 0,0 0,0 0,0 1,10 12,0 0,1 0,0-1,2-1,-1 0,2-1,0 0,0-1,4 1,14 12,-10-7,0 1,-1 1,-1 0,-1 2,-1 1,0 0,-2 1,-1 1,10 21,-4 13,24 42,-39-94,1-1,-1 0,2-1,-1 0,0 0,1 0,0-1,0-1,0 0,1 0,-1 0,1-1,-1-1,1 0,0 0,0-1,-1 0,1 0,3-2,-12 2,66 0</inkml:trace>
  <inkml:trace contextRef="#ctx0" brushRef="#br0" timeOffset="24524.563">10836 3048,'7'13,"6"17,4 14,3 11,-1 7,-5 5,-6 0,-12-2,-11-6,-13-8,-2-12</inkml:trace>
  <inkml:trace contextRef="#ctx0" brushRef="#br0" timeOffset="25320.459">11718 2901,'27'-10,"-1"-2,0-1,0-1,-1-1,-1-2,-1 0,0-1,-1-1,-1-1,-1-1,-1-1,-1-1,-1 0,-1-2,-1 0,-1 0,2-7,-4-1,-1-1,-2 0,-1 0,-2-1,-1 0,-2 0,-1 0,-2-21,-10-6,9 60,1 0,-1 0,1 1,-1-1,0 0,0 1,0-1,0 0,0 1,0-1,0 1,-1 0,1-1,0 1,-1 0,1 0,-1 0,0 0,1 0,-1 0,0 0,1 0,-1 1,0-1,0 1,0 0,0-1,1 1,-1 0,-2 0,-2 1,0 1,0 0,0 0,0 1,0 0,1 0,-1 0,1 1,0-1,0 1,0 0,0 1,1-1,-1 1,1 1,-21 23,2 2,1 0,1 2,2 0,1 1,2 1,1 1,2 0,0 5,5-13,0 0,2 0,1 1,1 0,2 0,0 12,2-30,1 1,0-1,1 1,0-1,0 0,1 0,1 0,0 0,0 0,1-1,0 0,1 0,0 0,1-1,0 1,1-2,4 6,0-4,1-1,0 0,1 0,-1-1,2-1,-1 0,1-1,0-1,0 0,0-1,1-1,0 0,-1-1,16-1,-2 0,1-1,0-2,0-1,-1-2,1-1,-1 0,14-8,-28 11,0-2,-1 0,1-1,-1 0,0-1,-1-1,0 0,0-1,-1 0,0-1,0-1,-1 0,-1 0,0-1,0 0,-1-1,-1 0,5-9,-12 20,-1-1,1 1,0 0,-1-1,0 1,1 0,-1-1,0 1,0-1,0 1,-1-1,1 1,-1 0,1-1,-1 1,0 0,0-1,0 1,0 0,0 0,0 0,-1 0,1 0,-1 0,1 0,-1 1,0-1,1 0,-1 1,0-1,0 1,0 0,-1 0,1 0,0 0,0 0,-1 0,1 0,0 1,-1-1,1 1,0 0,-1 0,1 0,-1 0,1 0,-1 0,1 1,0-1,-18 3,1 0,1 1,-1 1,1 1,0 1,0 0,0 1,1 1,1 1,-1 0,2 1,-1 1,1 0,-1 3,9-8,-1-1,1 1,1 1,0-1,0 1,0 0,1 0,0 1,1 0,0-1,0 2,1-1,0 2,3-8,0 0,0 0,1 0,-1-1,1 1,0 0,0 0,0 0,0 0,0-1,1 1,-1 0,1-1,0 1,-1-1,1 0,0 0,1 1,-1-1,0-1,1 1,-1 0,1-1,-1 1,1-1,0 1,0-1,-1 0,1-1,0 1,0 0,0-1,0 1,0-1,0 0,0 0,0 0,0-1,0 1,0-1,3 0,18-3,0 0,0-1,0-2,-1 0,1-2,-2-1,0 0,0-2,-1 0,0-1,3-5,16-6,-41 24,1 0,0 0,0 1,0-1,0 0,0 0,0 1,0-1,0 0,0 0,0 0,0 1,0-1,0 0,0 0,0 1,0-1,1 0,-1 0,0 0,0 1,0-1,0 0,0 0,0 0,1 0,-1 1,0-1,0 0,0 0,0 0,1 0,-1 0,0 0,0 1,0-1,1 0,-1 0,0 0,0 0,0 0,1 0,-1 0,0 0,0 0,1 0,-1 0,0 0,0 0,0 0,1 0,-1 0,0 0,0 0,1 0,-1-1,0 1,0 0,0 0,-12 29,4-13,7-13,-1 1,1-1,0 0,0 0,0 1,1-1,-1 0,1 1,0-1,0 1,0-1,0 1,1-1,-1 0,1 1,0-1,0 0,0 1,0-1,1 0,-1 0,1 0,0 0,0 0,0 0,0-1,0 1,1-1,-1 1,1-1,-1 0,1 0,10 5,0-1,1 0,-1-1,1-1,0 0,1-1,-1-1,10 1,60 8</inkml:trace>
  <inkml:trace contextRef="#ctx0" brushRef="#br0" timeOffset="25589.866">14151 2661,'-2'18,"-1"13,0 8,3 4,4 1,3-3,0-10</inkml:trace>
  <inkml:trace contextRef="#ctx0" brushRef="#br0" timeOffset="26240.2">13911 2380,'54'8,"1"3,-1 2,-1 2,45 20,-81-29,0 1,0 1,-1 0,0 1,-1 1,0 0,0 1,-1 1,-1 0,0 1,0 0,-2 1,1 0,-2 1,0 0,-1 1,0 0,-1 1,1 4,19 123,-28-142,1 0,-1-1,1 1,-1 0,1 0,0-1,0 1,0-1,0 1,0 0,0-1,0 0,0 1,1-1,-1 0,1 0,-1 1,1-1,-1 0,1 0,-1-1,1 1,0 0,0 0,-1-1,1 1,0-1,0 0,0 0,-1 1,1-1,0 0,0 0,0-1,0 1,-1 0,1-1,0 1,0-1,0 1,67-38,-53 24,-1 0,0-2,-1 0,-1 0,0-1,-1-1,-1 0,2-6,-10 18,-3 5,0 0,0 0,0 0,0 0,0 0,0 0,1 0,-1 0,0 0,0 0,1 0,-1 0,1 0,-1 0,1 0,-1 0,1 0,-1 1,1-1,0 0,0 0,-1 1,1-1,0 1,0-1,0 0,0 1,-1 0,1-1,0 1,0-1,0 1,0 0,0 0,0 0,0-1,0 1,0 0,0 0,0 0,0 1,0-1,0 0,0 0,0 0,0 1,0-1,0 1,0-1,0 1,0-1,0 1,-1-1,1 1,0 0,0 0,78 134,-74-127,1 1,0-1,0 0,1-1,0 1,1-1,-1-1,1 0,1 0,-1 0,1-1,0 0,0-1,0 0,1 0,0-1,-1 0,1-1,0 0,0 0,0-1,1-1,-1 0,0 0,0-1,0 0,3-1,-2-2,0-1,0 0,-1 0,0-1,0 0,0-1,-1 0,1 0,-2-1,1-1,-1 1,-1-1,1-1,-2 1,1-1,-1 0,-1-1,0 1,0-1,2-10,4-15,-2 0,-1-1,-2 0,-2 0,0-38,-4-316,-1 369,1 5,0 1,-1-1,-1 0,-1 1,0-1,-1 1,0 0,-8-15,12 30,0 0,0 0,-1 1,1-1,0 0,-1 0,1 0,-1 0,1 1,-1-1,1 0,-1 1,1-1,-1 0,0 1,1-1,-1 1,0-1,0 1,1-1,-1 1,0 0,0-1,0 1,0 0,1-1,-1 1,0 0,0 0,0 0,0 0,0 0,0 0,0 0,1 0,-1 0,0 1,0-1,0 0,0 0,0 1,1-1,-1 1,0-1,0 1,1-1,-1 1,-25 36,16-8,2 1,0 0,2 0,2 1,0-1,2 18,2-48,-5 40,2 0,2 1,2-1,1 0,3 1,1-2,1 1,3-1,1 0,2-1,1 0,3-1,0-1,3 0,9 11,-23-37,0-1,1 0,0 0,1-1,0 0,0 0,1-1,0 0,0 0,1-1,-1-1,1 1,1-2,-1 1,1-1,-1-1,3 0,13-7,-8-7</inkml:trace>
  <inkml:trace contextRef="#ctx0" brushRef="#br0" timeOffset="26458.618">15033 2273,'-16'0,"0"2,11 1,22 2,27 0,29 0,21-1,17-2,-12-1</inkml:trace>
  <inkml:trace contextRef="#ctx0" brushRef="#br0" timeOffset="27585.394">15622 2794,'13'-21,"-1"0,-1-1,-1-1,-1 1,-1-1,-1-1,0 0,-2 0,-1 0,-1 0,-1-1,-2 1,0-6,0 25,-1 3,1 1,0 0,-1 0,1 0,0-1,0 1,-1 0,1-1,0 1,0 0,0 0,1-1,-1 1,0 0,0-1,1 1,-1 0,1 0,-1 0,1 0,-1-1,1 1,0 0,0 0,-1 0,1 0,0 0,0 0,0 1,0-1,0 0,0 0,0 1,1-1,-1 1,0-1,0 1,0-1,1 1,-1 0,0-1,0 1,1 0,-1 0,1 0,133 33,-58-16,-44-11,0 2,0 0,-1 3,0 0,-1 2,15 10,-40-20,-1 1,1 0,-1 0,0 1,0-1,-1 1,0 0,0 0,0 1,0-1,-1 1,0 0,0 0,0 0,-1 0,0 0,0 1,0-1,-1 1,0-1,-1 1,1-1,-1 1,0 0,-1 1,-5 39,4-41,0 0,1 0,0 1,0-1,0 0,0 1,1-1,0 1,1-1,0 1,0-1,0 1,1-1,-1 0,1 0,1 0,-1 0,1 0,0 0,1-1,-1 1,4 2,6 0,1-1,0-1,0 0,1-1,0 0,0-2,0 1,0-2,0 0,1-1,-1 0,1-1,-1-1,8-1,19 1,-1-1,-1-3,1-1,-1-2,0-1,0-3,-1-1,26-13,8-20,-71 44,0 1,0-1,0 0,0 0,0 0,0 0,0 0,-1-1,1 1,-1 0,0-1,1 1,-1-1,0 1,-1-1,1 0,0 1,-1-1,1 0,-1 0,0 1,0-1,0 0,0 0,-1 1,1-1,-1 0,0 0,-3-3,-1 1,0 0,0 1,0-1,-1 1,0 0,1 0,-2 1,1 0,0 0,0 0,-1 1,0 0,1 0,-1 1,0-1,0 2,0-1,0 1,0 0,-3 0,-2 0,0 0,0 1,0 0,0 1,0 0,0 1,0 0,1 1,-3 2,10-5,-1 1,0 0,1 1,0-1,0 1,0 0,0 0,0 0,0 1,1-1,-1 1,1 0,0 0,1 0,-1 0,0 0,1 1,0-1,0 1,1-1,-1 1,1 0,-1 3,2-5,0 0,0 1,1-1,-1 0,1 0,-1 1,1-1,0 0,0 0,0 0,1 0,-1 0,1 0,0 0,0 0,0-1,0 1,0-1,0 1,1-1,-1 0,1 0,0 0,-1 0,1-1,0 1,0-1,2 1,5 3,0-1,0-1,0 0,1 0,0-1,-1 0,1-1,3 0,0-1,1 0,-1 0,0-1,0-1,0-1,0 0,0 0,-1-2,1 1,-1-2,0 0,-1 0,1-1,-1-1,-1 0,1-1,-1 0,-1 0,0-1,2-4,-4 4,-10 18,-5 11,-8 92,15-106,0 1,0-1,0 0,1 1,0-1,0 1,0-1,1 0,-1 0,1 0,1 0,-1 0,1 0,0-1,0 1,0-1,0 0,1 0,1 2,-3-5,-1 0,1 1,-1-1,1 0,0 0,0 0,-1-1,1 1,0 0,0-1,0 1,0-1,0 1,0-1,-1 0,1 0,0 0,0 0,0 0,0-1,0 1,0 0,0-1,0 1,0-1,-1 0,1 0,0 0,0 0,-1 0,1 0,-1 0,1 0,-1-1,1 1,0-2,38-61,-28 31,-2-1,0 0,-3-1,-1 0,0-21,4-14,-10 67,0 0,0 1,0-1,0 0,0 0,1 1,0-1,-1 0,1 1,0-1,0 1,0-1,1 1,-1-1,1 1,-1 0,1 0,0 0,0 0,0 0,0 0,0 0,0 1,0-1,1 1,-1-1,0 1,1 0,-1 0,1 0,0 0,1 0,10 3,0 0,0 1,-1 1,0 0,1 1,-2 0,1 1,0 0,-1 1,-1 1,2 1,-5-5,-2 0,1 1,0 0,-1 0,0 1,0-1,0 1,-1 1,0-1,0 1,-1-1,0 2,0-1,0 0,-1 1,0-1,-1 1,0 0,1 4,2 16,-5-19,1 0,0-1,1 1,0-1,0 1,0-1,1 0,1 0,-1 0,1 0,1 0,-1-1,1 0,0 0,1 0,0-1,0 0,5 4,1-4,1-1,0 0,1-1,-1-1,1 0,0-1,0 0,-1-1,1-1,0 0,0 0,0-2,0 0,0 0,-1-1,1-1,-1-1,0 1,0-2,9-5,-11 7,0-1,-1 0,0-1,0 0,0-1,-1 0,0 0,0-1,0 0,-1 0,-1-1,1 0,-2-1,1 1,-1-2,0 1,-1 0,-1-1,0 0,0 0,-1 0,0-1,-1 1,0-1,-1 1,0-1,-1 0,0 1,-1-1,0 0,0 7,-1 1,1-1,-1 1,0-1,0 1,0 0,0 0,-1 0,0 0,0 0,0 0,0 1,0-1,-1 1,1 0,-1 0,0 0,0 1,0 0,-1-1,1 1,0 1,-1-1,1 1,-1-1,0 1,1 1,-1-1,0 1,0-1,0 1,1 1,-1-1,0 1,0 0,1 0,-1 0,1 0,-1 1,1 0,-1 0,1 0,0 0,0 1,0 0,0 0,1 0,-1 1,-1 1,1 0,0 0,1 1,-1-1,1 1,0 0,0 0,1 0,0 1,0-1,0 0,1 1,0-1,0 1,1 0,-1-1,2 1,-1 0,1-1,0 1,0-1,0 1,1-1,0 0,1 1,-1-1,1 0,1-1,-1 1,1 0,0-1,0 0,0 0,1 0,-1 0,1-1,4 3,19 12,1-1,0-1,1-2,1-1,0-2,1-1,0-1,1-1,0-2,0-2,17 1,63 9</inkml:trace>
  <inkml:trace contextRef="#ctx0" brushRef="#br0" timeOffset="27755.022">19004 2834,'2'23,"6"16,3 14,2 8,-1 5,-2 4,-8 2,-9 2,-12-4,-12-9,-9-10,1-14</inkml:trace>
  <inkml:trace contextRef="#ctx0" brushRef="#br0" timeOffset="28506.962">20287 2781,'64'-182,"-45"136,-4 8,-6 13,1 1,1-1,1 2,1 0,12-15,-24 37,0-1,0 0,0 1,0 0,1-1,-1 1,1 0,-1-1,1 1,-1 0,1 0,0 0,-1 0,1 1,0-1,0 0,0 1,0-1,-1 1,1 0,0 0,0-1,0 1,0 0,0 1,0-1,0 0,0 0,0 1,-1-1,1 1,0 0,0 0,-1-1,1 1,0 0,-1 0,1 1,-1-1,1 0,0 1,13 14,0 0,0 1,-2 0,0 1,-1 0,-1 1,6 15,-10-22,0 2,0-4,-1 1,-1-1,0 1,0 1,-1-1,-1 1,0-1,2 11,-5-19,0-1,0 1,0-1,-1 0,1 1,-1-1,1 1,-1-1,0 0,0 1,0-1,0 0,0 0,0 0,-1 0,1 0,-1 0,0 0,1 0,-1-1,0 1,0 0,0-1,0 0,0 1,0-1,0 0,-1 0,1 0,0-1,-1 1,1 0,-1-1,1 0,0 1,-1-1,-1 0,-5 0,-1 1,1-1,0-1,0 1,-1-2,1 1,0-1,0-1,-4-1,-27-23,40 26,-1 0,1 0,-1 0,1 0,-1 0,1 0,0 0,-1 0,1 0,0 0,0 0,0 0,0 0,0 0,0 0,0 0,0 0,0 0,0 0,0 0,1 0,-1 0,0 0,1 0,-1 0,1 0,-1 1,1-1,-1 0,1 0,0 0,-1 1,1-1,0 0,0 1,0-1,-1 0,1 1,0-1,0 1,0-1,0 1,1 0,11-7,1 1,-1 1,1 0,1 1,-1 1,1 0,-1 1,2 0,7-1,260-49,-201 12,-80 39,0 0,0 0,0-1,0 1,0-1,-1 0,1 1,-1-1,1 0,-1 0,1 0,-1 0,0 0,0 0,0-1,0 1,-1 0,1 0,0-1,-1 1,0-1,1 1,-1 0,0-1,0 1,-1 0,1-1,0 1,-1-1,1 1,-1 0,0 0,0-1,0 1,0 0,-2-2,0 1,1 1,-1-1,-1 0,1 1,0-1,-1 1,1 0,-1 0,1 1,-1-1,0 1,0 0,0 0,0 0,0 0,0 0,0 1,0 0,0 0,0 0,0 1,0-1,0 1,0 0,0 0,0 0,1 0,-1 1,0 0,0-1,1 2,0-1,-1 0,1 1,-1 0,-1 1,0 0,0 1,0 0,0 0,1 1,0-1,0 1,0 0,1 0,-1 0,2 1,-1-1,1 1,0-1,0 1,1 0,-1 0,2 0,-1 0,1 0,0 0,0 0,1-1,0 1,0 0,1 0,0 0,0-1,0 1,1-1,0 0,1 1,-1-1,1-1,0 1,0 0,1-1,0 1,17 7,0-1,1-1,0-1,0-1,1-1,0-1,0-1,1-1,0-1,0-2,0 0,11-2,-27 1,97 6</inkml:trace>
  <inkml:trace contextRef="#ctx0" brushRef="#br0" timeOffset="37573.186">11424 4479,'0'13,"0"17,0 13,0 12,0 6,0 0,0-4,0-11,0-12</inkml:trace>
  <inkml:trace contextRef="#ctx0" brushRef="#br0" timeOffset="37928.236">11250 4144,'35'9,"-1"2,0 1,-1 1,-1 2,0 2,-1 1,0 1,-2 1,0 2,-2 1,6 7,-12-9,-1 1,-1 0,-1 2,-1 0,-1 1,-2 0,0 1,-2 1,10 28,-22-54,0 0,0 1,0-1,0 0,0 1,0-1,0 0,0 1,0-1,1 0,-1 0,1 1,-1-1,1 0,-1 0,1 0,-1 0,1 0,0 0,0 1,0-2,0 1,-1 0,1 0,0 0,1 0,-1-1,0 1,0 0,0-1,0 1,0-1,1 1,-1-1,0 0,1 1,-1-1,0 0,0 0,1 0,-1 0,0 0,1 0,-1 0,0-1,0 1,1 0,-1-1,0 1,0-1,1 0,10-11,-1-1,0-1,-2 0,1 0,-2-1,0 0,0 0,-2-1,2-6,11-34,-6 119,-11-52,1-1,0 1,0-1,1 0,0 0,1 0,0 0,0-1,1 0,1 0,-1 0,1-1,1 0,-1 0,1-1,1 0,-1-1,1 1,1-2,-1 1,3 0,15 5,1-1,0-1,0-2,1-1,19 2,54 5</inkml:trace>
  <inkml:trace contextRef="#ctx0" brushRef="#br0" timeOffset="39784.659">13897 4345,'-19'-2,"0"1,0 1,0 1,0 0,0 1,1 1,-1 1,1 1,0 0,0 2,0 0,1 0,0 2,1 0,0 1,0 1,1 0,0 1,1 1,1 0,0 1,-6 7,17-19,0 0,0 0,0 0,0 0,0 0,1 0,-1 0,1 0,-1 1,1-1,0 1,0-1,0 1,0-1,0 1,1 0,-1-1,1 1,-1 0,1 0,0-1,0 1,1 0,-1 0,0-1,1 1,0 0,-1-1,1 1,0 0,0-1,1 1,0 1,6-1,1 1,-1-1,1-1,-1 0,1 0,0 0,0-1,0-1,0 0,-1 0,1 0,0-1,0 0,0-1,0 0,-1-1,1 1,-1-2,3-1,10-2,1-2,-1 0,-1-2,0 0,-1-1,0-2,0 1,-2-2,0 0,0-2,-2 1,0-2,8-13,-10 26,-8 27,-5-16,23 139,25 74,-23-117,-4 1,-5 0,-4 2,-4 5,-7-87,-1 0,-1 0,-1 0,0 0,-2-1,-1 1,-1-1,-1 0,0 0,-2-1,-1 0,-10 17,19-35,-1 0,1-1,0 1,-1-1,0 0,0 1,0-1,0 0,0 0,0 0,0-1,-1 1,1 0,-1-1,1 1,-1-1,1 0,-1 0,0 0,0 0,0-1,1 1,-1-1,0 1,0-1,0 0,0 0,0 0,0-1,1 1,-1-1,0 0,0 1,0-1,1 0,-1-1,0 1,-1-1,-5-7,1-1,0 1,1-1,0-1,1 1,-1-1,2 0,0 0,0-1,1 0,1 0,0 0,0 0,2 9,-16-65,2-1,3-1,4 0,2 0,4-28,0 84,1 0,1 0,1 0,0 0,0 0,1 1,1-1,1 0,0 1,0 0,2 0,-1 0,2 0,-1 1,2 0,0 1,0-1,1 1,0 1,1 0,0 0,1 1,11-3,1 2,0 0,0 2,0 0,1 2,1 1,-1 0,0 2,9 0,121-26,-148 28,1 0,0-1,-1 0,1 0,-1 0,0-1,1 0,-1-1,0 1,-1-1,1 0,-1 0,0-1,0 0,0 0,-1 0,1 0,-1-1,-1 0,1 0,0-1,-4 5,0 1,1-1,-1 0,0 0,0 1,-1-1,1 0,0 1,-1-1,1 0,-1 1,1-1,-1 0,0 1,1-1,-1 1,0-1,0 1,0 0,0-1,-1 1,1 0,0 0,-1 0,1 0,0 0,-1 0,1 0,-1 0,1 0,-1 1,0-1,1 1,-1-1,0 1,1 0,-1-1,0 1,0 0,-71 1,65 0,-1 1,1 0,0 1,0 0,0 0,0 1,0 0,0 0,1 1,0 0,0 0,0 1,1 0,0 0,0 0,0 1,1 0,0 0,0 0,1 1,-2 4,5-10,1 0,-1 0,1 1,0-1,0 0,0 0,0 1,0-1,0 0,1 0,-1 0,1 1,-1-1,1 0,0 0,0 0,0 0,0 0,0 0,0-1,1 1,-1 0,1 0,-1-1,1 1,0-1,-1 1,1-1,0 0,0 0,0 0,0 0,0 0,0 0,0-1,0 1,1 0,85 13,-68-15,1 0,-1-1,1-1,-1 0,0-2,0-1,-1 0,1-1,-2-1,1-1,-1-1,0 0,-1-2,-11 8,0-1,0 0,-1 0,0-1,0 0,-1 1,1-2,-1 1,-1 0,1-1,-1 0,0 0,1-5,-3 9,0-1,0 1,-1-1,1 1,-1 0,0-1,0 1,0-1,-1 1,1-1,-1 1,0-1,0 1,0 0,0-1,0 1,-1 0,0 0,1 0,-1 0,0 0,-1 1,1-1,0 1,-1-1,0 1,1 0,-1 0,-2-2,3 3,1 0,0 0,0 0,-1 0,1 1,-1-1,1 0,-1 1,1-1,-1 1,1-1,-1 1,1 0,-1 0,0-1,1 1,-1 0,1 0,-1 1,0-1,1 0,-1 1,1-1,-1 0,1 1,-1 0,1-1,-1 1,1 0,0 0,-1 0,1 0,0 0,0 0,0 0,-1 0,1 1,0-1,1 0,-1 1,0-1,0 0,1 1,-1-1,0 1,1-1,0 1,-1 0,1-1,0 1,-1 9,1-1,0 0,1 1,0-1,1 0,0 0,0 0,1 0,1 0,0 0,0-1,0 0,1 0,1 0,0 0,0-1,0 0,1 0,0-1,7 5,-5-4,0 0,1-1,0-1,0 0,0 0,1-1,0 0,0-1,0 0,1-1,-1 0,1-1,0 0,10 0,-14-2,-1 0,1 0,0-1,-1 1,1-2,-1 1,0-1,1-1,-1 1,0-1,0 0,-1-1,1 1,0-1,-1-1,0 1,0-1,-1 0,1-1,-1 1,0-1,-1 0,3-4,1-6,-1-1,-1 1,-1-1,-1-1,0 1,-1-1,0 1,-2-1,0 0,-1 0,-1 0,-1 1,-1-9,6 60,2-1,2 0,1 0,11 27,-17-52,1-1,0 1,0-1,1 0,0 0,1 0,-1 0,1-1,0 1,1-1,-1-1,1 1,1-1,-1 0,1 0,0-1,0 0,0 0,0-1,1 0,-1 0,1 0,0-1,2 0,0-2,1-1,-1 0,1-1,-1 0,0 0,0-1,0-1,0 0,0 0,-1-1,0 0,0 0,0-1,-1 0,0-1,0 0,0 0,-1-1,0 0,-1 0,1-1,-2 1,1-1,-1-1,-1 1,1-1,-2 0,1 1,-1-2,-1 1,1-7,3-57,-11 120,4-36,0 0,1 0,0 0,1 0,0 0,1-1,-1 1,2 0,0-1,0 0,0 1,1-1,1 0,-1-1,2 2,-4-8,0 0,0-1,1 1,-1 0,0-1,1 1,-1-1,1 0,0 0,-1 0,1 0,0 0,0 0,0-1,0 1,-1-1,1 0,0 0,0 0,0 0,0-1,0 1,0-1,-1 0,1 0,0 1,-1-2,1 1,2-1,71-49,-63 38,1-2,-2 1,0-2,-1 1,0-2,-1 1,-1-1,2-7,-9 52,-2-22,0 1,0 0,0 0,1 0,0-1,0 1,1 0,-1-1,2 1,-1-1,1 0,0 1,0-1,0 0,1-1,0 1,0-1,1 0,-1 0,1 0,3 2,11 4,1-1,0-1,0 0,1-2,0 0,0-1,1-2,-1 0,1-1,0-1,0-1,8-2,48 3,1-3,-1-4,0-4,64-15,-135 23,5-1,0 0,-1-1,1 0,-1-1,0 0,0-1,0 0,0 0,-1-1,0-1,0 0,-9 5,0 1,0-1,1 0,-1 1,-1-1,1 0,0 0,0 0,-1 0,1 0,-1 0,1 0,-1 0,0 0,0 0,0 0,0 0,0 0,0 0,-1 0,1 0,-1 0,1 0,-1 0,0 0,0 0,0 0,0 0,0 1,0-1,-1 0,1 1,0-1,-1 1,1-1,-1 1,1 0,-1 0,0 0,0 0,0 0,1 0,-1 0,0 0,0 1,0-1,0 1,0 0,0-1,0 1,0 0,-13-5,-1 1,1 0,0 2,-1-1,1 2,-1 0,0 1,0 0,1 2,-1 0,1 0,-1 1,1 1,-38 31,52-34,-1 1,1-1,0 0,0 1,1-1,-1 0,0 1,0-1,1 1,-1 0,1-1,-1 1,1-1,0 1,0 0,-1-1,1 1,0 0,1-1,-1 1,0 0,0-1,1 1,-1-1,1 1,-1 0,1-1,0 1,-1-1,1 0,0 1,0-1,0 0,0 1,0-1,1 0,-1 0,7 4,0-1,0 0,0-1,1 0,0 0,-1-1,1 0,0 0,0-1,0 0,0-1,0 0,0 0,0-1,0 0,0-1,0 0,0 0,-1-1,1 0,2 0,0-1,-1 1,0-2,0 1,0-1,0-1,-1 0,0 0,0-1,0 0,-1 0,0-1,-1 0,0-1,6-8,-8-2,-5 19,0 0,0 0,0 0,0 1,0-1,0 0,-1 0,1 0,0 1,0-1,0 0,0 0,-1 0,1 0,0 1,0-1,0 0,0 0,-1 0,1 0,0 0,0 0,-1 0,1 0,0 0,0 0,0 0,-1 0,1 1,0-2,0 1,-1 0,1 0,0 0,0 0,-1 0,1 0,0 0,0 0,0 0,-1 0,1 0,0 0,0-1,0 1,0 0,-1 0,1 0,0 0,0-1,0 1,0 0,0 0,-1 0,1-1,0 1,0 0,0 0,0 0,0-1,0 1,0 0,-3 4,1 0,0 0,-1 0,2 1,-1-1,0 1,1-1,0 1,0 0,0-1,1 1,0 0,0 0,0-1,0 1,1 0,-1 0,1-1,1 1,-1 0,1-1,-1 0,1 1,0-1,1 0,-1 0,1 0,0 0,0 0,0-1,0 1,1-1,-1 0,1 0,0 0,0 0,0-1,0 0,1 0,-1 0,1 0,2 0,12 5,1 0,1-2,-1-1,1 0,-1-1,4-1,57 3</inkml:trace>
  <inkml:trace contextRef="#ctx0" brushRef="#br0" timeOffset="40034.512">18242 4185,'-7'15,"-2"16,0 10,2 3,4 2,6-6,1-9</inkml:trace>
  <inkml:trace contextRef="#ctx0" brushRef="#br0" timeOffset="40872.55">18081 3931,'313'65,"-304"-64,-1 0,1 1,-1 0,0 1,0 0,0 0,0 1,0 0,-1 0,1 1,-1 0,-1 0,1 1,-1 0,0 0,0 0,0 1,-1 0,0 0,0 0,-1 1,0 0,-1 0,1 0,-1 0,0 2,-1 9,0 0,-2 0,0 0,-1 0,-1-1,0 2,-4 42,6-61,0 0,-1 0,1 0,0 1,0-1,0 0,0 0,0 1,1-1,-1 0,0 0,0 0,1 1,-1-1,1 0,-1 0,1 0,-1 0,1 0,0 0,0 0,-1 0,1 0,0 0,0 0,0-1,0 1,0 0,0 0,0-1,0 1,0-1,1 1,-1-1,0 0,0 1,0-1,1 0,-1 0,0 0,0 0,0 0,1 0,-1 0,0 0,0 0,1-1,56-22,-45 15,-2-1,1-1,-1 0,0 0,-1-1,-1-1,1 1,-2-2,0 1,0-1,-1 0,4-12,12-19,-23 44,1-1,0 1,-1 0,1 0,0 0,0 0,-1-1,1 1,0 0,-1 0,1 0,0 1,0-1,-1 0,1 0,0 0,-1 0,1 1,0-1,-1 0,1 1,-1-1,1 0,0 1,-1-1,1 1,-1-1,1 1,-1-1,1 1,-1-1,1 1,-1-1,0 1,1 0,-1-1,0 1,0 0,1 0,-1 0,41 58,-33-45,0 0,1 0,1-1,0-1,1 0,0 0,1-1,0-1,1 0,9 6,-14-12,-1 0,1 0,0-1,0 0,0-1,0 0,0 0,1-1,-1 0,1 0,-1-1,1 0,-1-1,0 0,1 0,-1 0,0-1,0-1,1 1,-2-1,1-1,0 1,-1-1,1-1,-1 1,-1-1,1-1,0 1,-1-1,0 0,4-6,3-11,-1 0,-1-1,0 0,-2 0,-1-1,-2 0,0-1,-1 1,-2-1,0 0,-2 0,-1 0,-2-19,2 33,-2-315,-7 245,9 82,0 0,0 1,0-1,0 1,0-1,0 1,0-1,0 1,0-1,0 1,0-1,0 1,0-1,-1 1,1-1,0 0,0 1,-1-1,1 1,0-1,0 0,-1 1,1-1,0 0,-1 1,1-1,-1 0,1 1,0-1,-1 0,1 0,-1 0,1 1,-1-1,1 0,-1 0,1 0,0 0,-1 0,1 0,-1 0,1 0,-1 0,1 0,-1 0,1 0,-1 0,1 0,-1-1,1 1,-1 0,1 0,0 0,-1-1,1 1,-1 0,1-1,0 1,-1 0,1-1,0 1,-1 0,1-1,0 1,0 0,-1-1,1 1,0-1,-8 21,2 0,0 1,1-1,1 1,1 0,0 11,1-15,-3 27,2 0,1 0,2 1,3-1,6 35,-7-65,1 0,0 0,1 0,1-1,0 1,0-1,2 0,-1-1,2 0,0 0,0 0,1-1,0 0,1-1,0 0,1-1,0 0,1 0,11 5,-17-9,2-2,-1 1,0-1,1 0,-1 0,1-1,0 0,0 0,0-1,0 0,0-1,0 0,0 0,0 0,0-1,0 0,0-1,0 0,-1 0,1-1,0 0,-1 0,0 0,0-1,0 0,0-1,-1 0,1 0,-1 0,0-1,-1 1,1-1,3-7,-1 1,0-1,-1-1,-1 0,0 1,-1-2,0 1,-1-1,-1 0,0 1,-1-1,-1-1,0 1,-2-13,1 29,0-1,-1 0,1 1,-1-1,1 0,0 1,-1-1,1 0,-1 0,1 1,-1-1,1 0,-1 0,1 0,-1 0,0 0,1 0,-1 0,1 0,-1 0,1 0,-1 0,1 0,-1 0,1 0,-1 0,1-1,-1 1,1 0,-1 0,1-1,-1 1,1 0,-1 0,1-1,0 1,-1-1,1 1,0 0,-1-1,1 1,0-1,-1 1,1-1,0 1,0-1,0 1,-1-1,1 1,0-1,0 1,0-1,0 1,0-1,0 1,0-1,0 0,0 1,0-1,0 1,1-1,-1 1,0-1,0 1,1-1,-23 40,16-21,1 1,1-1,0 1,2-1,0 1,1 0,1 14,0-25,1 0,0 0,0 1,0-1,1 0,1 0,-1-1,1 1,0 0,1-1,0 0,0 0,1 0,0 0,0 0,0-1,1 0,5 4,52 16,-34-23</inkml:trace>
  <inkml:trace contextRef="#ctx0" brushRef="#br0" timeOffset="41146.006">19164 3689,'19'0,"21"3,27 0,24 2,23 1,14-2,-15 0</inkml:trace>
  <inkml:trace contextRef="#ctx0" brushRef="#br0" timeOffset="42082.117">19926 4238,'20'-12,"-1"0,-1-2,0 0,-1-1,0 0,-2-2,0 0,0-1,-2 0,0-1,-1 0,-1-1,-1 0,-1-1,-1 0,0-1,-2 0,0 0,-2 0,0-2,-11-14,7 37,-1 0,1 1,0-1,-1 1,1-1,-1 1,1 0,-1-1,1 1,-1-1,1 1,-1 0,1-1,-1 1,0 0,1 0,-1 0,0-1,1 1,-1 0,1 0,-1 0,0 0,1 0,-1 0,0 0,1 0,-1 0,0 1,1-1,-1 0,1 0,-1 0,0 1,1-1,-1 0,1 1,-1-1,1 0,-1 1,1-1,-1 1,1-1,-1 1,1-1,0 1,-1-1,1 1,0 0,-1-1,1 1,0-1,0 1,0 0,-2 1,1-1,-1 0,1 1,-1 0,1-1,0 1,0 0,0 0,0-1,0 1,1 0,-1 0,0 0,1 0,0 0,-1 0,1 0,0 0,0 0,0 0,0 0,0 0,1 0,-1 0,1 0,-1 0,1 0,0 0,-1 0,1 0,0 0,0-1,0 1,1 0,-1-1,0 1,1-1,-1 1,1-1,-1 0,1 0,0 1,11 3,1-1,-1 0,1 0,0-2,0 1,0-2,0 0,0-1,10-1,11 2,-30-2,1 1,0 0,0 0,0 0,0 1,-1 0,1 0,0 1,-1-1,1 1,-1 1,1-1,-1 1,0-1,0 2,0-1,0 0,-1 1,1 0,-1 0,0 0,0 2,3 8,-1 0,0 1,-1-1,-1 1,0 0,-1 1,0-1,-2 1,0 3,14 70,-15-84,0-1,1 1,0 0,0 0,1-1,-1 1,1-1,0 1,0-1,1 0,-1 0,1 0,0 0,0 0,0 0,1-1,-1 0,1 1,-1-1,1-1,0 1,1 0,-1-1,0 0,1 0,-1 0,1-1,-1 0,1 1,0-1,0-1,0 1,-1-1,1 0,0 0,0 0,0-1,2 0,1-2,-1-1,1 0,-1 0,0 0,0-1,0 0,-1 0,0-1,0 1,0-2,0 1,-1 0,0-1,-1 0,1 0,-1-1,0-1,49-140,-47 128,1-5,-3 9,0 0,1 1,1-1,1 1,0 0,1 1,1 0,4-5,-12 18,1 0,-1 0,1 0,-1 1,1-1,0 0,0 1,0 0,0-1,0 1,0 0,0 0,0 0,1 0,-1 0,0 1,1-1,-1 1,0-1,1 1,-1 0,1 0,-1 0,1 0,-1 0,0 1,1-1,-1 1,0 0,1-1,-1 1,0 0,0 0,0 1,0-1,0 0,0 1,0-1,0 1,0-1,-1 1,1 0,-1 0,1 0,-1 0,10 16,0 0,-2 1,0 0,-1 0,-1 1,-1 0,-1 1,-1-1,0 1,-2 0,0 0,-2 0,0 2,-1 59,-3 1,-16 78,2-11,12-99,3 0,2 0,2 0,4 22,-4-59,1-1,1-1,0 1,1 0,0-1,0 1,2-1,-1-1,2 1,-1-1,2 0,-1 0,2-1,-1 0,1 0,1-1,0-1,0 1,10 5,-12-8,2-1,-1 1,0-2,1 1,0-2,0 1,0-1,0-1,1 0,-1 0,1-1,-1 0,1-1,0 0,-1-1,1 0,-1 0,1-1,-1-1,0 0,0 0,0-1,0 0,-1-1,1 0,-1 0,0-1,-1-1,0 1,0-1,0 0,-1-1,1 0,-1-1,0-4,-1 0,-1 0,0-1,0 1,-2-1,1 0,-2-1,0 1,0 0,-2-1,0 1,0 0,-3-11,-1-5,-1 1,-1 0,-2 0,-1 1,-2 0,-3-5,-5-6,-2 0,-2 1,-2 2,-1 0,-1 2,-2 1,-2 1,-1 2,-1 1,-1 1,-2 2,0 2,-2 1,-3 0,-10-6,55 21,65-8,418-70,-482 85,-3 0,0 0,0 0,0 0,0 0,0 0,0 1,0-1,0 1,0 0,0-1,0 1,0 0,0 0,1 0,-1 1,0-1,0 0,0 1,0-1,0 1,0 0,0 0,0 0,0 0,0 0,-1 0,1 0,0 1,-1-1,1 1,-1-1,1 1,-1-1,0 1,0 0,1 0,-1 0,0-1,-1 1,1 0,0 0,-1 0,1 1,-4 86,1-77,1 0,0 0,0 1,1-1,1 0,0 0,1 1,0-1,1 0,1 0,-2-7,0-1,1-1,-1 1,1 0,0-1,0 1,0-1,0 0,1 0,0 0,-1 0,1-1,0 1,0-1,0 0,1 0,-1-1,0 1,1-1,-1 0,1 0,-1-1,1 1,-1-1,1 0,3 0,20-4</inkml:trace>
  <inkml:trace contextRef="#ctx0" brushRef="#br0" timeOffset="42339.037">21597 3770,'0'0</inkml:trace>
  <inkml:trace contextRef="#ctx0" brushRef="#br0" timeOffset="14717.206">22105 1137,'-2'-19,"1"1,1-1,0 1,2-1,0 1,1 0,1 0,0 0,1 0,1 1,1-1,1 1,0 1,1 0,1 0,-9 12,1 1,0-1,0 1,0-1,0 1,0 0,1 0,-1 0,1 0,0 1,0-1,0 1,0-1,0 1,0 0,1 0,-1 1,1-1,0 1,-1-1,1 1,0 0,0 1,0-1,-1 1,1-1,0 1,0 0,0 1,0-1,0 1,0 0,1 0,2 6,0 1,0 0,0 1,-1-1,-1 1,1 1,-1-1,-1 1,0-1,0 1,-1 0,0 1,-1-1,0 0,0 7,-1-13,1 0,-1 0,0 0,0 0,0 0,-1 0,1 1,-1-1,0 0,-1 0,1 1,-1-1,1 0,-1 0,-1 0,1 0,0 0,-1 0,0 0,0 0,0-1,-1 1,1-1,-1 1,1-1,-1 0,0 0,-1 0,1-1,0 1,-1-1,1 1,-1-1,0 0,0-1,0 1,-3 0,5-1,1 0,-1-1,0 1,1-1,-1 0,1 1,-1-1,0 0,1 0,-1 0,0 0,1 0,-1-1,0 1,1 0,-1-1,1 1,-1-1,0 1,1-1,0 0,-1 0,1 0,-1 0,1 0,0 0,0 0,-1 0,1 0,0-1,0 1,0 0,1-1,-1 1,0-1,0 1,1-1,-1 1,1-1,-1 0,1 1,0-1,-1 1,1-1,0 0,0 1,0-1,1 0,-1 1,0-1,1 0,-1 0,5-3,-1 1,1 0,0 0,0 0,1 0,-1 1,1 0,-1 0,1 0,0 1,0 0,0 0,5 0,-2-1,113-29,-83 23,-1-1,0-1,-1-3,24-11,-4-16,-55 40,-1-1,1 1,0-1,-1 1,0-1,1 0,-1 0,0 0,0 0,0 0,0 0,0 0,0 0,0 0,-1 0,1 0,-1 0,0-1,0 1,1 0,-1 0,-1 0,1-1,0 1,0 0,-1 0,0 0,1 0,-1-1,-1 1,-1-1,1 1,-1 0,0 0,1 0,-1 1,0-1,0 1,0 0,0-1,0 1,0 0,0 1,-1-1,1 1,0-1,0 1,-1 0,1 0,0 0,0 1,-1-1,1 1,0 0,0-1,0 2,0-1,0 0,0 1,0-1,0 1,0 0,1 0,-1 0,0 1,-3 1,1 1,0 0,0 1,0-1,1 1,0 0,0 0,1 0,-1 1,1-1,0 1,1 0,0 0,0 0,1 0,-1 0,1 0,1 0,0 0,0 0,0 1,1-1,0 0,0 0,0 0,1 0,1 0,-1 0,1-1,0 1,0-1,1 0,0 0,0 0,2 2,10 5,0-1,1 0,0-2,1 0,0-1,1 0,0-2,0 0,0-1,1-2,0 1,0-2,17 0,40 7</inkml:trace>
  <inkml:trace contextRef="#ctx0" brushRef="#br0" timeOffset="16316.964">24004 802,'-18'-3,"0"0,1 2,-1 0,0 0,0 2,0 0,0 1,0 1,1 1,-1 0,1 2,0 0,1 0,-1 2,-2 1,17-8,0 0,0 0,1 1,-1-1,0 0,0 1,1-1,-1 1,1 0,0-1,-1 1,1 0,0 0,0 0,0 0,0 0,0 0,1 0,-1 0,1 0,-1 0,1 0,0 0,0 0,0 1,0-1,0 0,0 0,0 0,1 0,-1 1,1-1,0 0,-1 0,1 0,0 0,0 0,0-1,2 3,5 3,0-1,1 0,0 0,0-1,0 0,1-1,-1 0,1-1,0 1,0-2,0 1,1-2,-1 1,10-1,-18-1,40 6,1-1,0-3,0-1,0-3,-1-1,1-2,-1-2,0-1,0-3,9-4,-44 12,0 1,1-1,-1 0,0 0,-1-1,1 0,-1 0,1-1,-1 1,-1-1,1-1,3-3,-9 8,1 1,-1-1,1 0,-1 0,0 1,0-1,1 0,-1 0,0 1,0-1,0 0,0 0,0 0,0 1,0-1,0 0,0 0,0 1,0-1,-1 0,1 0,0 1,0-1,-1 0,1 0,-1 1,1-1,-1 0,1 1,-1-1,1 1,-1-1,1 1,-1-1,0 1,1-1,-1 1,0-1,1 1,-1 0,0 0,1-1,-1 1,0 0,0 0,0 0,1-1,-1 1,0 0,0 0,1 0,-1 1,0-1,0 0,0 0,1 0,-1 1,0-1,1 0,-1 0,0 1,0-1,1 1,-1-1,0 1,-1 0,-1 0,1 1,0-1,0 1,0 0,0 0,0-1,0 1,0 0,1 1,-1-1,0 0,1 0,0 1,0-1,0 1,0-1,0 1,0-1,0 1,1 0,0-1,-1 1,1 0,0-1,0 1,0 0,1-1,-1 1,1 0,-1-1,1 1,0-1,0 1,0-1,0 1,1-1,-1 0,1 1,-1-1,1 0,0 0,0 0,0 0,1 1,7 2,-1 0,1 0,0-1,1 0,-1-1,1 0,-1 0,1-1,0-1,0 0,0 0,0-1,0-1,-1 0,1 0,7-2,-12 2,0-1,0 1,-1-1,1-1,0 1,-1-1,1 0,-1 0,0 0,0-1,0 0,0 0,3-4,-6 6,0 0,-1 0,1-1,-1 1,0-1,1 1,-1-1,0 1,0-1,-1 1,1-1,0 0,-1 1,0-1,0 0,1 0,-2 1,1-1,0 0,0 0,-1 1,0-1,1 0,-1 1,0-1,0 1,-1-1,1 1,0-1,-1 1,-1-1,-7-7,0 0,-1 1,0 1,0 0,-1 0,0 1,-1 1,0 0,0 1,0 0,0 1,-1 0,0 1,1 1,-1 0,-6 0,2 0,5 1,17 1,97 2,-37-2,-1 3,0 2,15 6,-71-10,0-1,0 2,0-1,-1 1,1 0,-1 1,1-1,-1 1,0 0,0 1,0 0,0 0,-1 0,0 0,0 1,0 0,0 0,-1 0,1 1,-1 0,-1-1,1 1,-1 1,0-1,0 0,-1 2,3 10,-5-14,0 0,0 0,1 0,0 0,-1 0,1 0,1 0,-1-1,0 1,1 0,0-1,0 1,0-1,0 0,1 0,-1 0,1 0,0 0,0 0,0-1,0 1,0-1,0 0,1 0,-1 0,1 0,0-1,-1 1,1-1,0 0,0 0,1 0,4-2,1 0,-1 0,1-1,-1-1,0 1,0-1,0-1,0 0,-1 0,1 0,-1-1,0-1,0 1,-1-1,0-1,0 1,0-1,-1 0,0-1,0 0,-1 1,0-2,0 1,-1-1,0 1,-1-1,0 0,0 0,-1-1,1-8,1 1,-4 24,0 11,12 77,-11-92,1 1,-1-1,1 1,-1-1,1 1,0-1,0 0,1 0,-1 0,1 0,-1 0,1 0,0-1,0 0,0 1,0-1,1 0,-1 0,0-1,1 1,0-1,-1 0,4 1,2-1,1-2,0 1,-1-1,1 0,-1-1,0 0,1-1,-1 0,0 0,0-1,-1 0,1-1,-1 0,0 0,0-1,-1 0,1 0,-1-1,-1 1,1-2,-1 1,-1-1,1 0,-1 0,0 0,-1-1,0-1,14-15,-15 35,-9 21,4-26,0 1,0 0,1 0,0 0,0 0,0 0,1 0,0 1,0-1,0 0,1 0,0 0,0 0,1 0,0 0,0-1,0 1,1 0,2-2,0-1,1 0,0 0,0-1,-1 0,2 0,-1 0,0 0,0-1,0 0,1 0,-1-1,1 0,-1 0,0-1,1 1,-1-1,0-1,0 1,0-1,0 0,4-2,4-1,-1 0,0-1,0-1,0 0,-1 0,0-1,-1-1,0 0,0-1,-1 0,0 0,-1-1,0 0,0-1,-2 0,1 0,-1-1,-1 0,-1 0,0-1,3-12,-8 73,3 61,6 0,4 0,4-1,26 80,7 53,-44-209,-5-21,-6-21,-40-137,-17-107,50 207,2 0,3-1,1 0,3 0,2-1,2-11,0 51,1 0,0 0,1 1,0-1,0 1,1-1,0 1,1 0,4-7,-7 13,0 0,1 0,-1 0,0 0,1 1,0-1,-1 1,1 0,0-1,0 1,1 1,-1-1,0 0,1 1,-1-1,1 1,-1 0,1 0,-1 1,1-1,0 1,-1 0,1 0,0 0,-1 0,1 0,2 2,2 1,0 0,0 1,0 0,-1 0,0 1,0 0,0 1,0-1,-1 1,0 0,0 1,-1-1,0 1,0 1,0-1,-1 0,0 1,-1 0,1 0,-2 0,1 1,-1-1,1 6,-3-11,1 0,-1 0,1 0,-1 0,0 0,0 0,-1 0,1 0,0 0,-1 0,0 0,0 0,0 0,0 0,0-1,-1 1,1 0,-1-1,1 1,-1-1,0 1,0-1,0 0,-1 0,1 0,0 0,-1 0,1-1,-1 1,0-1,1 1,-1-1,0 0,0 0,0 0,0-1,0 1,0-1,0 1,-1-1,-47-6,31-3</inkml:trace>
  <inkml:trace contextRef="#ctx0" brushRef="#br0" timeOffset="16641.134">26330 936,'-2'2,"0"1,-1 0,1 0,1 0,-1 0,0 1,1-1,0 0,0 1,0-1,0 1,0-1,1 1,-1-1,1 1,0 0,0-1,0 1,1-1,-1 1,1 0,0-1,0 1,0-1,0 0,1 1,0-1,-1 0,1 0,0 0,0 0,1 0,-1-1,1 1,-1-1,1 1,0-1,0 0,2 1,0 1,0-1,1 0,-1 0,1-1,0 0,-1 0,1 0,0 0,0-1,0 0,0-1,1 1,-1-1,0 0,0-1,0 1,0-1,0 0,0-1,0 0,0 0,0 0,-1 0,1-1,-1 0,0 0,0 0,0-1,0 0,0 0,-1 0,1-1,-1 1,-1-1,1 0,-1 0,1 0,-1-1,-1 1,1-1,-1 0,1-1,-3 2,1 1,-1-1,0 1,-1 0,1-1,-1 1,1 0,-1-1,-1 1,1 0,0 0,-1 0,0 0,0 0,0 0,-1 0,1 1,-1-1,0 1,0 0,0 0,0 0,-1 0,1 0,-1 1,1 0,-1-1,0 1,0 1,0-1,0 0,-1 1,0 0,4 1,-1 0,1 0,0 0,-1 0,1 1,-1-1,1 0,0 1,0-1,-1 1,1 0,0-1,0 1,0 0,-1 0,1 0,0-1,0 1,0 0,0 1,1-1,-1 0,0 0,0 0,1 0,-1 1,1-1,-1 0,1 0,-1 1,1-1,0 1,-1-1,1 0,0 2,-2 15</inkml:trace>
  <inkml:trace contextRef="#ctx0" brushRef="#br0" timeOffset="17218.592">26730 1070,'15'-325,"-14"322,-2 2,1 0,-1 0,1 0,0 0,0 0,0-1,0 1,0 0,0 0,0 0,0 0,0-1,0 1,0 0,1 0,-1 0,1 0,-1 0,1 0,-1 0,1 0,-1 0,1 0,0 0,0 0,0 0,-1 0,1 0,0 1,0-1,0 0,0 1,0-1,0 1,0-1,0 1,1-1,-1 1,0 0,0 0,0-1,1 1,72 44,-36-21,-22-14,1 0,-2 2,1 0,-1 1,-1 0,12 13,-22-19,-1 0,1 0,-1 0,0 0,-1 0,1 1,-1-1,-1 1,1 0,-1 0,0-1,0 8,3 17,-3-28,0 1,0 0,1 0,-1 0,1-1,0 1,0-1,1 1,-1-1,1 0,-1 0,1 0,0 0,0-1,0 1,1-1,-1 0,1 0,-1 0,1 0,-1 0,1-1,0 0,0 0,0 0,0 0,0 0,0-1,0 0,0 0,0 0,0 0,0-1,0 1,0-1,0 0,0 0,0-1,-1 1,1-1,0 0,0 0,5-3,1 0,-1 0,-1-1,1 0,-1-1,0 0,0 0,-1-1,0 0,0 0,-1-1,0 1,-1-1,0-1,0 1,2-9,4-11,-1-1,-2 0,-1-1,-1 0,-1-3,5-60,-3-1,-5 0,-4 0,-4-5,4 71,-1-1,-1 1,-1-1,-2 1,-1 1,-4-7,12 34,0-1,0 1,0 0,0 0,0-1,-1 1,1 0,0 0,-1-1,1 1,-1 0,1 0,-1 0,0 0,1 0,-1 0,0 0,0 0,0 0,0 0,0 0,0 1,0-1,0 0,0 1,0-1,0 1,0-1,-1 1,1-1,0 1,0 0,-1 0,1-1,0 1,0 0,-1 0,1 0,0 1,0-1,-1 0,1 0,0 1,0-1,0 0,-1 1,1-1,0 1,0 0,0-1,0 1,0 0,0 0,0 0,0 0,0-1,1 1,-1 0,0 0,0 1,1-1,-1 0,1 0,-1 0,1 0,-1 1,-7 17,0 0,1 0,1 1,1-1,1 1,0 1,2-1,0 14,1-24,-7 48,3 1,2 0,3 1,3-1,2 0,3-1,2 1,3-2,10 26,-18-68,1 0,0-1,1 0,1 0,0 0,1-1,0 0,1 0,0-1,1-1,1 0,0 0,0-1,5 3,10-3,-8-7</inkml:trace>
  <inkml:trace contextRef="#ctx0" brushRef="#br0" timeOffset="17672.582">27078 521,'-29'1,"29"-1,0 0,1 0,-1 0,0 0,0 1,1-1,-1 0,0 0,1 0,-1 1,0-1,0 0,1 0,-1 1,0-1,0 0,0 1,1-1,-1 0,0 0,0 1,0-1,0 0,0 1,0-1,0 0,1 1,-1-1,0 1,0-1,0 0,-1 1,1-1,0 0,0 1,0-1,0 0,0 1,0-1,0 0,-1 1,1-1,0 0,0 0,0 1,-1-1,1 0,0 0,0 1,-1-1,1 0,0 0,0 1,-1-1,1 0,0 0,-1 0,1 0,0 0,-1 0,1 1,0-1,-1 0,1 0,0 0,-1 0,80 29,52 1,-61-15,0 3,54 22,-41 5,-81-43,1 0,-1 0,1 0,-1 1,0-1,0 1,0-1,0 1,0 0,-1 0,1 0,-1 0,0 0,1 0,-2 0,1 1,0-1,-1 0,1 0,-1 1,0-1,0 0,0 1,-1-1,1 0,-1 1,-3 7,0 0,-1-1,0 1,0-1,-1 0,-1-1,-6 8,-32 61,44-77,1 1,-1-1,1 1,0-1,-1 1,1 0,0-1,0 1,0-1,0 1,0 0,0-1,1 1,-1-1,0 1,1-1,0 1,-1-1,1 1,0-1,-1 1,1-1,0 0,0 1,0-1,0 0,0 0,1 0,-1 0,0 0,0 0,1 0,-1 0,1 0,-1-1,1 1,-1 0,1-1,-1 0,2 1,67 5,-60-6,0 0,-1-1,1-1,-1 1,1-1,-1-1,0 0,0 0,0-1,0 0,-1-1,1 0,-1 0,0-1,-1 1,1-2,-1 1,0-1,-1 0,0-1,0 0,0 1,-1-2,-1 1,1-1,-1 1,0-1,-1 0,0-1,-1 1,0-1,0 1,-1-1,0 1,-1-9,-1 13,1 1,-1-1,0 0,0 1,-1-1,0 0,0 1,0 0,0-1,0 1,-1 0,0 0,0 0,0 1,0-1,-1 1,1 0,-1 0,0 0,0 0,0 0,0 1,-1 0,1 0,0 0,-4 0,-1-1,0 1,0 0,0 1,0 0,-1 0,1 1,0 0,-1 0,1 2,0-1,-1 1,1 0,-3 2,0 0,1 1,0 0,0 0,0 1,1 1,0 0,-9 8,16-12,0-1,0 1,0 0,0 0,0 1,0-1,1 0,0 1,-1 0,1-1,1 1,-1 0,0 0,1 0,0 0,0 1,0-1,1 0,-1 0,1 0,0 1,0-1,1 0,-1 1,2-1,-1-1,1 1,-1-1,1 1,0-1,0 0,1 0,-1 0,1 0,-1 0,1-1,0 1,0-1,0 0,1 0,-1 0,0 0,1 0,32 15</inkml:trace>
  <inkml:trace contextRef="#ctx0" brushRef="#br0" timeOffset="17959.886">27921 375,'-9'-1,"1"1,0 0,-1 1,1 0,0 0,0 1,0 0,0 0,0 1,0 0,0 1,1-1,0 1,-1 1,2-1,-1 1,0 1,1-1,0 1,0 0,1 0,0 1,0 0,0 0,1 0,0 0,0 1,1-1,0 1,0 0,1 0,0 0,1 0,-1 0,1 8,4 7,1-1,1 1,1-1,1 0,1-1,1 0,0 0,2 0,0-2,2 1,0-2,1 1,1-2,0 0,1-1,1 0,-2 0,0 0,1 0,1-2,0 0,1-1,0 0,1-2,1 0,-1-2,2 0,-1-1,1 0,0-2,1-1,0-1,18 2,-24-5,-1-1,1-1,0 0,0-1,-1-1,1 0,-1-1,0-1,0 0,6-4,6-5</inkml:trace>
  <inkml:trace contextRef="#ctx0" brushRef="#br0" timeOffset="29804.02">22814 2460,'-8'-5,"1"1,0 1,-1 0,1 0,-1 0,0 1,0 0,0 0,0 1,0 0,0 1,-1 0,1 0,0 1,0 0,0 0,0 1,0 0,0 0,0 1,1 0,-1 0,1 1,0 0,0 0,0 1,0-1,1 2,0-1,0 1,1 0,-1 0,1 0,0 1,-2 5,5-9,1-1,0 1,0 0,0 0,0 0,1-1,-1 1,1 0,-1 0,1 0,0 0,0 0,1 0,-1 0,1 0,-1 0,1-1,0 1,0 0,0 0,0-1,1 1,-1 0,1-1,-1 0,1 1,0-1,0 0,0 0,0 0,1 0,-1 0,0 0,1-1,-1 1,1-1,0 0,-1 0,1 0,0 0,1 0,10 2,1-1,-1-1,1 0,0-1,-1-1,1 0,0-1,-1 0,1-2,-1 1,0-2,0 0,-1 0,1-1,-1-1,0-1,-1 1,0-2,0 0,-1 0,0-1,2-3,21-26,-44 108,10-67,0 0,1 1,-1-1,1 1,-1-1,1 0,0 1,0-1,0 0,0 0,0 0,0 0,1 0,-1 0,1 0,-1 0,1 0,0-1,0 1,0-1,0 1,0-1,0 0,0 0,0 0,0 0,1 0,-1 0,0-1,1 1,-1-1,1 1,-1-1,0 0,1 0,1 0,89-14,-71 5,0-2,0 0,-1-2,0 0,-1-2,-1 0,0-1,-1 0,-1-2,-1 0,0-1,-1-1,3-7,-3 4,-15 23,0 1,0-1,0 0,0 1,0-1,0 0,0 1,1-1,-1 0,0 1,0-1,0 0,0 1,0-1,1 0,-1 1,0-1,0 0,1 0,-1 1,0-1,0 0,1 0,-1 0,0 1,1-1,-1 0,0 0,1 0,-1 0,0 0,1 1,-1-1,0 0,1 0,-1 0,0 0,1 0,-1 0,0 0,1 0,-1 0,0-1,1 1,-1 0,0 0,1 0,-1 0,0 0,1-1,-1 1,0 0,-8 178,8 528,-4-515,-2-165,-3-43,7-33,2 0,2-1,2 1,7-27,-5 30,38-470,-36 435,-8 81,1 0,-1 0,1 1,-1-1,1 0,-1 1,1-1,-1 1,1-1,0 0,-1 1,1-1,0 1,-1 0,1-1,0 1,0 0,0-1,-1 1,1 0,0 0,0 0,0-1,0 1,-1 0,1 0,0 0,0 0,0 1,0-1,-1 0,1 0,0 0,0 1,0-1,-1 0,1 1,0-1,0 1,-1-1,1 1,0-1,-1 1,1-1,-1 1,1 0,-1-1,1 1,-1 0,1 0,-1-1,0 1,1 0,-1 0,0 0,0-1,1 1,-1 0,0 0,0 0,0 0,0-1,0 2,13 17,-1 1,0 1,-2 0,0 1,-2 0,0 0,-1 1,2 20,-7-37,-1-1,0 0,-1 1,1-1,-1 1,0-1,0 1,-1-1,0 0,0 1,0-1,0 0,-1 1,0-1,0 0,0 0,-1 0,0-1,0 1,0-1,0 1,-1-1,1 0,-1 0,0-1,-1 1,1-1,0 0,-6 3,9-6,-1 1,1-1,-1 1,1-1,-1 0,0 1,1-1,-1 0,1 0,-1 0,0 0,1 0,-1-1,0 1,1 0,-1-1,1 1,-1-1,1 0,-1 0,1 1,-1-1,1 0,0 0,-1 0,1 0,0 0,0-1,0 1,0 0,0 0,0-1,0 1,0-1,1 1,-1-1,-10-60,15 41,1-1,1 1,1 0,1 0,0 1,2 0,7-12,-2 3,33-64,-4-1,-4-3,-4-1,-5-1,-4-2,3-40,-29 134,2-5,-1 0,0-1,-1 1,-1 0,0-1,0 1,-1 0,-1-1,0 1,-1 0,0 0,-3-7,5 17,0 0,0 0,0 1,0-1,0 0,0 1,0-1,0 1,-1 0,1-1,-1 1,1 0,-1 0,0 0,1 0,-1 0,0 0,0 0,1 0,-1 1,0-1,0 1,0 0,0-1,0 1,0 0,0 0,0 0,0 0,0 1,0-1,0 0,1 1,-2 0,-55 40,49-29,0 1,1-1,1 2,0-1,1 1,0 0,1 1,0-1,1 1,1 0,1 0,0 0,0 0,2 0,0 0,1 7,2 12,2 0,1-1,1 0,2 0,2-1,13 29,-6-17,3 0,2-1,1-2,2 0,2-2,2 0,1-3,24 22,33 4,-85-60,1-1,0 1,0-1,-1 0,1 0,0 0,0 0,0-1,0 1,0-1,0 0,0 0,0-1,0 1,0-1,0 0,-1 0,1 0,0 0,0-1,-1 0,1 0,-1 0,1 0,0-1,5-8,-1 0,1-1,-2 0,0-1,0 1,-1-1,-1-1,0 1,-1-1,-1 0,0 0,0 0,-2 0,0 0,0-1,-1 1,-1-5,1 7,1 7,0 1,-1-1,0 0,0 0,0 1,-1-1,1 1,-1-1,0 0,-1 1,1-1,-1 1,-1-4,2 8,1 0,-1-1,1 1,-1 0,0 0,1 0,-1 0,1 0,-1 0,0 0,1 0,-1 0,1 0,-1 0,0 0,1 0,-1 0,1 0,-1 1,0-1,1 0,-1 0,1 1,-1-1,1 0,-1 1,1-1,0 1,-1-1,1 0,-1 1,1-1,0 1,-1-1,1 1,0 0,0-1,-1 1,1-1,0 1,0-1,0 1,0 0,-1 0,-6 13,1 0,0 0,1 1,0 0,1 0,1 1,0-1,1 1,1 0,0-1,2 1,-1 0,2 1,0-10,0 0,0 0,0 0,1 0,0-1,1 1,-1-1,1 0,0 0,1 0,-1-1,1 1,0-1,1 0,-1-1,1 1,0-1,0 0,1-1,-1 1,1-1,-1 0,1-1,0 0,0 0,0 0,0-1,1 0,-1-1,0 1,7-2,29-2</inkml:trace>
  <inkml:trace contextRef="#ctx0" brushRef="#br0" timeOffset="30082.42">24284 2006,'-14'0,"-4"4,1 9,10 9,18 4,18 6,4-3</inkml:trace>
  <inkml:trace contextRef="#ctx0" brushRef="#br0" timeOffset="30520.398">24953 2367,'-18'-5,"0"1,-1 1,1 1,-1 1,1 0,-1 2,1 0,-1 1,1 0,0 2,0 0,0 1,-10 5,25-9,0-1,1 1,-1 0,0 1,1-1,-1 0,1 1,0-1,-1 1,1 0,0 0,0 0,0 0,0 0,1 0,-1 0,0 1,1-1,0 1,-1-1,1 1,0-1,0 1,1 0,-1 0,0-1,1 1,0 0,0 0,0 0,0 0,0-1,0 1,1 0,0 1,2 1,0 0,1-1,0 0,0 0,0 0,0 0,1 0,-1-1,1 0,0 0,0 0,0-1,0 1,6 1,27 8,1-1,0-1,1-3,0-1,0-2,0-1,14-3,-26 2,1-1,-1-2,1 0,-1-2,1-2,-1 0,0-2,-1-1,0-1,0-1,8-6,-32 15,0-1,0 1,0-1,0 0,0 0,0 0,-1-1,1 1,-1-1,1 1,-1-1,0 0,0 0,-1 0,1 0,0 0,-1 0,0 0,0-1,1 1,-3 2,1 0,-1 0,1 0,0 1,-1-1,1 0,-1 0,0 1,1-1,-1 1,0-1,1 0,-1 1,0-1,0 1,1 0,-1-1,0 1,0 0,0-1,1 1,-1 0,0 0,0 0,0-1,0 1,0 0,0 0,1 0,-1 1,0-1,0 0,0 0,0 0,0 1,1-1,-1 0,0 1,0-1,0 1,1-1,-1 1,0-1,1 1,-1-1,0 1,1 0,-1 0,1-1,-1 1,1 0,-1 0,1-1,0 1,-1 0,1 0,-2 2,0-1,1 0,-1 1,1-1,-1 1,1 0,0-1,0 1,0 0,0 0,1 0,-1-1,1 1,0 0,0 0,0 0,0 0,0 0,1 0,-1 0,1 0,0-1,0 1,0 0,0 0,0-1,0 1,1-1,-1 1,1-1,0 0,0 1,0-1,0 0,0 0,0 0,1-1,-1 1,1 0,-1-1,1 0,-1 1,1-1,0 0,0 0,1 0,12 4,-1-1,1 0,0-1,0-1,0 0,0-1,0-1,0-1,0 0,0-1,0 0,0-2,-1 0,6-2,-17 5,0 0,0 0,0-1,0 1,0-1,0 0,0-1,-1 1,1 0,-1-1,0 0,1 0,-1 0,0 0,-1 0,1-1,-1 1,1-1,-1 0,0 0,0 0,-1 0,1 0,-1 0,0 0,0 0,0-1,-1 1,0 0,1-1,-1 1,-1 0,1 0,-1-1,1 1,-1 0,-1 0,1-1,0 1,-2-1,-3 0,0 0,0 0,-1 1,0 0,0 0,0 0,0 1,-1 0,1 1,-1 0,0 0,1 0,-1 1,0 0,0 1,0 0,0 0,0 0,0 1,1 1,-1-1,0 1,-4 2,3-2,1 0,-1 0,1 1,0 0,0 1,0 0,0 0,0 1,1 0,0 0,0 0,1 1,-1 0,1 1,0-1,1 1,0 0,0 1,0-1,1 1,0 0,1 0,0 0,0 1,3-4,1 0,0 0,1-1,-1 1,1-1,0 1,0-1,1 1,-1-1,1 0,0 0,0 0,0-1,1 1,-1-1,1 1,0-1,0 0,0-1,0 1,0-1,1 0,-1 0,1 0,-1 0,1-1,0 0,0 0,-1 0,1-1,0 1,1-1,52 9,-3-4</inkml:trace>
  <inkml:trace contextRef="#ctx0" brushRef="#br0" timeOffset="30775.835">25822 2086,'-14'-14,"-13"-6,-12-1,-5 4,-5 10,2 12,4 12,9 12,15 14,18 7,9-4</inkml:trace>
  <inkml:trace contextRef="#ctx0" brushRef="#br0" timeOffset="30944.386">26009 2754,'18'4,"15"2,12 0,8-1,6-2,0-5,1-5,-6-6,-8-5,-11 0</inkml:trace>
  <inkml:trace contextRef="#ctx0" brushRef="#br0" timeOffset="42913.146">22225 3890,'-81'-10,"78"10,1 0,-1 1,1-1,0 1,-1-1,1 1,-1 0,1 0,0 0,0 0,0 1,0-1,0 1,0-1,0 1,0-1,0 1,1 0,-1 0,1 0,-1 0,1 0,0 0,0 1,0-1,0 0,0 1,0-1,1 1,-1-1,1 2,0 6,1-1,1 1,0-1,0 1,1-1,0 0,1 1,-1-2,2 1,0 0,0-1,0 0,1 0,0-1,0 1,3 1,-8-8,45 54,-24-30,-1 2,-1 0,-1 1,-1 1,3 9,-19-36,-1 1,1-1,-1 0,1 1,-1-1,0 1,0 0,0-1,0 1,-1 0,1 0,-1-1,0 1,1 0,-1 0,0 0,-1-1,1 1,0 0,-1 0,0-1,0 1,1 0,-1-1,-1 1,1 0,0-1,-1 0,1 1,-1-1,0 0,0 0,0 0,0 0,0 0,0 0,0-1,-3 2,-2-2,0 0,0 0,-1-1,1 0,0 0,-1-1,1 1,0-2,-1 1,1-1,0 0,0-1,1 0,-1 0,0 0,1-1,0 0,0 0,0-1,0 1,1-1,0 0,0-1,0 1,0-1,1 0,0 0,0-1,3 4,-1 0,1-1,-1 1,1 0,0 0,1-1,-1 1,0 0,1-1,0 1,0-1,0 1,0-1,0 1,1 0,-1-1,1 1,0 0,0-1,0 1,1 0,-1 0,1 0,0 0,0 0,0 0,0 1,0-1,0 1,1-1,0 1,-1 0,1 0,0 0,0 0,0 0,0 1,0-1,1 1,15-7,0 1,0 1,0 0,1 2,0 0,0 2,0 0,1 1,-1 1,0 0,0 2,4 1,-18-3,0 1,0 0,1 0,-1 0,0 0,0 1,-1 0,1 0,0 1,-1 0,1 0,-1 0,0 0,0 1,0 0,-1 0,1 0,-1 1,0 0,0-1,0 1,-1 1,0-1,0 0,0 1,-1 0,1-1,-2 1,1 0,0 2,-1 11,-1-16,-1 0,1 0,0 0,0-1,0 1,0 0,1 0,-1 0,1-1,0 1,0 0,0-1,0 1,0 0,0-1,1 0,-1 1,1-1,0 0,-1 1,1-1,0 0,0-1,1 1,-1 0,0 0,1-1,0 1,8 1,0 0,0-1,0-1,0 1,0-2,0 0,0 0,1-1,-1 0,0-1,0 0,0-1,8-3,-15 5,1-1,-1 0,1 0,-1 0,0-1,0 1,0-1,0 0,-1 0,1-1,-1 1,0-1,0 0,0 0,0 0,0 0,-1 0,0 0,0-1,0 1,-1-1,1 1,-1-1,0 0,0 1,-1-1,0 0,1 0,-2 0,1 1,0-1,-1 0,0 0,0 1,0-1,-1 0,0 1,-1-4,1 3,-1-1,0 0,0 1,0 0,0 0,-1 0,0 0,0 0,0 1,-1 0,1-1,-1 2,0-1,0 1,-1-1,1 1,-1 1,1-1,-1 1,0 0,0 0,0 1,0 0,0 0,0 0,-1 1,1 0,0 0,0 0,0 1,0 0,-1 0,1 1,0-1,-2 3,0 0,0 1,0 0,1 1,0 0,0 0,1 1,-1-1,1 1,1 1,-1-1,1 1,1 0,0 0,0 0,0 1,1-1,0 1,1 0,0 0,0 0,1 0,0 0,0 0,1 1,1-1,0 0,0 3,1-7,0-1,0 0,1 1,-1-1,1 0,0 0,0 0,0-1,1 1,-1-1,1 0,0 0,0 0,0 0,0-1,0 1,1-1,-1 0,1 0,-1-1,1 0,0 1,0-2,-1 1,1 0,0-1,0 0,0 0,0 0,0-1,-1 0,1 0,0 0,0 0,3-3,32-7</inkml:trace>
  <inkml:trace contextRef="#ctx0" brushRef="#br0" timeOffset="43095.214">22854 3663,'-18'-7,"-13"0,-8 9,-4 9,2 16,7 11,7 11,7 7,12 2,8-9</inkml:trace>
  <inkml:trace contextRef="#ctx0" brushRef="#br0" timeOffset="43304.219">22734 4211,'13'16,"12"9,11 6,7 2,7-5,3-5,5-6,0-8,-8-6</inkml:trace>
  <inkml:trace contextRef="#ctx0" brushRef="#br0" timeOffset="43619.657">24071 3530,'3'64,"-2"0,-3 1,-3-1,-2 0,-8 21,-13 140,26-212,1 0,0 1,0-1,2 1,0-1,0 0,1 1,1-1,0 0,1 0,0-1,1 1,0-1,1 0,1 0,0-1,0 1,1-2,1 1,4 4,0-6,-1-1,2 0,-1 0,1-1,0-1,1-1,-1 0,1 0,0-2,0 0,1 0,-1-2,0 0,1 0,-1-2,1 0,-1 0,0-2,0 0,2-1,-9 2,0-1,0 0,0-1,0 0,0 0,-1-1,0 0,0 0,0 0,1-2,17-22</inkml:trace>
  <inkml:trace contextRef="#ctx0" brushRef="#br0" timeOffset="43892.928">24124 3395,'16'-11,"19"-4,19 0,14 4,10 3,0 3,-14 2</inkml:trace>
  <inkml:trace contextRef="#ctx0" brushRef="#br0" timeOffset="45895.462">25099 3850,'-12'21,"0"1,1 0,2 1,0 0,1 1,2 0,5-22,0 0,0-1,0 1,0 0,0 0,1 0,-1 0,1-1,0 1,-1 0,1 0,0 0,0 0,0 0,0 0,1 0,-1 0,0 0,1 0,0 0,-1-1,1 1,0 0,0 0,0-1,0 1,0 0,0-1,0 1,1-1,-1 1,0-1,1 0,-1 0,1 0,0 0,-1 0,1 0,0 0,0 0,0 0,-1-1,2 1,6-4,0 0,0 0,-1 0,1-1,-1-1,0 0,-1 0,1 0,-1-1,0 0,0 0,-1-1,1 0,-2 0,1 0,-1-1,0 0,0 0,1-6,2-1,0 0,-2-1,0 1,0-1,-2-1,0 1,-1-1,0 0,-1 1,-1-1,-1 0,-2-13,2 27,0 1,0 0,0-1,-1 1,1 0,-1 0,0-1,1 1,-1 0,0 0,0 0,0 0,-1 0,1 0,0 0,-1 1,0-1,1 0,-1 1,0-1,1 1,-1 0,0-1,0 1,0 0,0 0,-1 0,1 0,0 1,0-1,-1 1,1-1,0 1,0 0,-1 0,1 0,0 0,-1 0,1 0,0 1,0-1,-1 1,1 0,0 0,0-1,0 1,0 0,-1 1,-5 3,0 0,0 1,0 0,1 1,0-1,1 1,-1 1,1-1,0 1,1 0,0 0,0 1,1 0,0 0,1 0,0 0,0 0,0 2,-6 30</inkml:trace>
  <inkml:trace contextRef="#ctx0" brushRef="#br0" timeOffset="46158.102">25461 4037,'0'20,"0"17,0 8,0 5,-2 4,-6 2,-5-2,-6-6,-2-6,-1-8,3-10</inkml:trace>
  <inkml:trace contextRef="#ctx0" brushRef="#br0" timeOffset="46614.881">25648 3811,'136'131,"14"18,-108-73,-41-73,-1 0,1-1,0 1,-1 0,0 0,0 0,0 0,0 0,0 0,0 0,-1 0,1-1,-1 1,0 0,0 0,0 0,0-1,0 1,-1-1,1 1,-1-1,0 1,0-1,0 0,0 0,0 0,0 0,-1 0,-2 1,0 0,0-1,-1 1,1-1,0-1,-1 1,0-1,1 0,-1 0,0 0,0-1,1 0,-1 0,0-1,0 1,1-1,-1-1,1 1,-1-1,1 0,-1 0,1 0,0-1,0 0,0 0,0 0,1 0,-1-1,1 0,0 0,0 0,0-1,0 1,1-1,0 0,0 0,0 0,1 0,0 0,0-1,-2-4,0-2,1 0,0 0,1 0,0-1,0 1,2-1,-1 1,2-1,0 1,0-1,1 1,0 0,1 0,2-3,8-23,2 1,2 1,17-26,-26 46,-2 6,0 0,-1-1,-1 1,0-1,0-1,-1 1,0 0,-1-1,-1 1,1-6,-2 16,0-1,-1 0,1 1,0-1,-1 0,0 1,1-1,-1 1,0-1,1 1,-1-1,0 1,0-1,0 1,0 0,-1 0,1-1,0 1,-1 0,1 0,0 0,-1 0,1 1,-1-1,1 0,-1 1,0-1,1 1,-1-1,1 1,-1 0,0 0,0-1,0 1,-59 6,55-4,0-1,0 1,0 0,0 1,0-1,1 1,-1 1,1-1,0 0,0 1,0 0,1 0,-1 1,1 0,0-1,1 1,-1 0,1 1,0-1,0 1,0-1,1 1,0 0,0 0,0 0,1 0,0 0,0 0,0 0,1 1,0-1,0 0,1 0,0 4,13 20</inkml:trace>
  <inkml:trace contextRef="#ctx0" brushRef="#br0" timeOffset="47488.546">27333 3717,'204'3,"-201"-3,0-1,-1 1,1 1,0-1,0 0,0 1,0-1,-1 1,1 0,0 0,-1 0,1 0,-1 1,1-1,-1 1,0-1,1 1,-1 0,0 0,0 0,0 0,0 0,-1 1,1-1,-1 0,1 1,-1-1,0 1,0-1,0 1,0 1,-2 3,0 1,-1-1,0 1,0-1,-1 0,0 0,0 0,-1 0,1 0,-2-1,1 0,-1 0,0 0,0 0,-6 4,-171 168,181-177,0-1,0 1,0 0,0-1,0 1,0 0,0 0,0 0,0 0,0 0,1 0,-1 0,0 0,1 0,-1 0,0 0,1 1,0-1,-1 0,1 0,0 0,0 1,-1-1,1 0,0 0,0 1,0-1,1 0,-1 1,0-1,0 0,1 0,-1 0,1 1,-1-1,1 0,-1 0,1 0,0 0,-1 0,1 0,0 0,0 0,0 0,1 1,8 1,1 0,-1 0,1-1,0-1,0 1,0-2,0 1,0-2,0 1,15 0,58-1,0-3,79-15,-119 11</inkml:trace>
  <inkml:trace contextRef="#ctx0" brushRef="#br0" timeOffset="47783.754">27987 4077,'-4'19,"-2"16,0 12,2 10,1 6,-2 1,1-3,-2-7,-2-11,1-13</inkml:trace>
  <inkml:trace contextRef="#ctx0" brushRef="#br0" timeOffset="48125.85">28134 3863,'0'13,"0"1,1-1,1 0,0 0,1 0,0 0,1 0,0 0,1-1,1 0,0 0,0 0,1-1,1 1,-7-11,0 1,0-1,0 1,1-1,-1 1,0-1,0 0,1 0,-1 0,1 0,-1 0,1 0,-1 0,1 0,0 0,-1-1,1 1,0-1,0 1,0-1,-1 0,1 0,0 0,0 0,0 0,-1 0,1 0,0 0,0-1,0 1,-1-1,1 1,0-1,-1 0,1 0,0 0,-1 1,1-2,-1 1,0 0,1 0,-1 0,0-1,0 1,1-1,-1 1,0-1,0 1,-1-1,1 0,3-9,0-1,-1-1,0 1,-1 0,0-1,-1 0,0 1,-2-1,1 1,-1-1,-1-2,2 11,0 0,0 0,0 0,-1 0,1 0,-1 0,0 0,0 0,0 0,-1 1,0-1,1 0,-1 1,0-1,-1 1,1 0,-1 0,1-1,-1 2,0-1,0 0,0 0,0 1,-1 0,1 0,-1 0,1 0,-1 0,0 1,0 0,0-1,0 1,0 1,0-1,0 1,0-1,-4 3,-1 1,1 0,1 0,-1 1,0-1,1 2,0-1,0 1,0 0,1 1,0-1,0 1,0 1,0-1,1 1,0 0,-2 5,-11 19</inkml:trace>
  <inkml:trace contextRef="#ctx0" brushRef="#br0" timeOffset="48608.395">28174 3262,'30'-12,"1"1,0 1,0 2,1 2,0 0,0 2,21 1,-48 2,12-2,-1 1,1 1,-1 0,1 1,-1 1,1 0,-1 1,1 1,-1 1,0 0,0 1,12 6,-25-9,0 0,0 0,0 1,0-1,0 1,-1-1,1 1,-1 0,0 0,0 0,0 1,0-1,-1 0,1 1,-1-1,0 1,0-1,0 1,0 0,-1-1,1 1,-1 0,0 0,0-1,-1 3,-26 94,14-64,9-16,1-1,2 0,0 1,0-1,2 1,0-1,2 0,0 1,1-1,1-1,1 1,0-1,5 9,-2 1,4 11,6 12,-2 1,-3 1,-2 0,-2 0,-2 1,-3 1,-2 36,-2-85,-1-1,-1 0,1 0,-1 0,1 0,-2 0,1 0,0-1,-1 1,0 0,0-1,0 1,-1-1,0 1,1-1,-2 0,1 0,0-1,-1 1,1-1,-1 1,0-1,0 0,-1 0,1-1,-1 0,1 1,-1-1,0-1,-3 2,-13 0,-1 0,1-2,-1 0,0-1,-14-3,-13-9,35 2</inkml:trace>
  <inkml:trace contextRef="#ctx0" brushRef="#br0" timeOffset="48793.159">28923 4358,'0'0</inkml:trace>
  <inkml:trace contextRef="#ctx0" brushRef="#br1" timeOffset="86824.291">541 6204,'-29'-56,"29"56,0 0,0-1,0 1,0-1,0 1,0 0,0-1,0 1,0 0,0-1,0 1,0-1,0 1,0 0,-1-1,1 1,0 0,0-1,0 1,-1 0,1 0,0-1,0 1,-1 0,1 0,0-1,-1 1,1 0,0 0,-1 0,1-1,0 1,-1 0,1 0,0 0,-1 0,1 0,-1 0,1 0,0 0,-1 0,1 0,0 0,-1 0,1 0,-1 0,1 0,0 0,-1 1,1-1,0 0,-1 0,1 0,0 1,-1-1,1 0,0 0,0 1,-5 25,19 273,-5 180,-9-470,0-6,0 0,-1 0,1 0,0 0,1 0,-1 1,0-1,1 0,0 0,-1 0,1 0,1-1,-1 1,0 0,1 0,-1 0,1-1,1 2,5-2</inkml:trace>
  <inkml:trace contextRef="#ctx0" brushRef="#br1" timeOffset="87227.773">729 6577,'29'59,"40"157,-69-216,18 45,-18-44,1-1,-1 1,1 0,-1 0,1-1,-1 1,1 0,0-1,0 1,-1 0,1-1,0 1,0-1,0 1,-1-1,1 0,0 1,0-1,0 0,0 0,0 0,0 1,0-1,0 0,0 0,-1 0,1 0,0-1,0 1,0 0,0 0,0-1,0 1,0 0,0-1,-1 1,1-1,0 1,0-1,0 1,-1-1,1 1,0-1,-1 0,1 0,-1 1,1-1,11-14,0-1,-1 0,-1 0,-1-1,0 0,-1 0,-1-1,3-11,-1 4,29-72,-38 97,0 0,0 1,0-1,0 0,0 0,0 1,0-1,0 0,0 0,0 1,0-1,0 0,0 0,0 1,0-1,0 0,0 0,0 1,0-1,0 0,0 0,0 1,0-1,1 0,-1 0,0 0,0 1,0-1,0 0,1 0,-1 0,0 0,0 1,0-1,1 0,-1 0,0 0,0 0,1 0,-1 0,0 0,0 0,1 1,-1-1,0 0,0 0,1 0,-1 0,0 0,0 0,1-1,-1 1,0 0,0 0,1 0,-1 0,0 0,2 28,-3 20,-1-33,1 0,1 0,0 0,2 0,-1 0,2-1,0 1,0 0,2-1,4 11,-6-20,1-1,0 1,0-1,1 0,-1-1,1 1,0-1,0 0,0 0,0 0,0-1,1 1,-1-1,1-1,0 1,-1-1,1 0,0 0,0-1,0 0,0 0,-1 0,1-1,0 1,0-1,2-1,36-6</inkml:trace>
  <inkml:trace contextRef="#ctx0" brushRef="#br1" timeOffset="89817.261">4900 6430,'25'61,"4"-1,2-2,15 21,-44-76,0 1,0 0,0-1,0 0,1 1,-1-1,1 0,0 0,-1 0,2-1,-1 1,0-1,0 0,1 0,-1 0,1 0,0 0,-1-1,1 0,0 1,0-1,0-1,0 1,0-1,0 1,0-1,0 0,0-1,3 0,3-4,1-2,-1 0,0 0,-1 0,1-1,-2-1,1 0,-1 0,0 0,-1-1,0 0,-1-1,2-3,7-14,0-1,-2 0,-1-1,3-15,-13 38,-7 21,-9 24,14-37,-21 101,21-98,0-1,0 0,0 1,0-1,1 0,-1 1,1-1,0 0,0 0,0 1,1-1,-1 0,1 0,-1 0,1-1,0 1,0 0,0-1,1 1,-1-1,0 1,1-1,0 0,0 0,-1-1,1 1,0 0,0-1,2 1,10 0,0 0,1-1,-1-1,1-1,-1 0,0-1,0 0,1-1,-2-1,1 0,0-1,-1-1,0 0,0-1,8-6,42-22,-64 35,1 0,0 0,0 1,0-1,-1 0,1 1,0-1,0 1,-1-1,1 1,0-1,-1 1,1 0,0-1,-1 1,1-1,-1 1,1 0,-1 0,0-1,1 1,-1 0,0 0,1 0,-1 0,0-1,0 1,0 0,0 0,0 0,0 0,0 0,0-1,0 1,0 0,0 1,2 8,0-5,0-1,1 0,-1 1,1-1,0 0,0 0,0-1,1 1,-1-1,1 1,0-1,0 0,0-1,0 1,1-1,-1 1,1-2,-1 1,1 0,0-1,0 0,0 0,0 0,-1 0,1-1,3 0,0 0,1 0,-1 0,0-1,1 0,-1 0,0-1,0 0,0 0,0-1,0 0,-1-1,1 1,-1-1,0-1,4-3,-7 5,1-1,-1 0,-1 0,1-1,-1 1,0-1,0 1,0-1,0 0,-1 0,0 0,0-1,0 1,-1 0,0-1,0 1,0-1,0 1,-1-1,0 0,-1 1,1-1,-1 1,0-1,0 1,-1-1,1 1,-1 0,0 0,-1 0,1 0,-1 0,0 0,0 1,-1-1,1 1,-1 0,0-1,-1 1,1 0,0 0,-1 1,1-1,-1 1,0 0,0 0,-1 1,1-1,0 1,-1 1,1-1,-1 1,0-1,0 2,1-1,-1 1,0 0,0 0,0 0,1 1,-1 0,0 0,0 0,1 1,-1 0,1 0,0 0,-1 1,1 0,0 0,0 0,1 0,-1 1,1 0,0 0,0 0,0 1,0-1,1 1,0 0,0 0,0 0,0 0,1 0,-2 6,1 25,7-3</inkml:trace>
  <inkml:trace contextRef="#ctx0" brushRef="#br1" timeOffset="91443.858">6090 6644,'11'-28,"-1"0,-2-1,-1 0,-1 0,-1-1,-2 1,-1-1,-1 0,-2-11,1 36,0-1,0 0,-1 0,0 1,0-1,-1 0,1 1,-1-1,-1 1,1 0,-1 0,-2-4,5 9,1 0,-1 1,0-1,0 0,0 0,0 1,0-1,1 0,-1 1,0-1,0 0,0 1,0-1,0 0,0 1,0-1,0 1,0-1,0 0,0 1,-1-1,1 0,0 0,0 1,0-1,0 0,0 1,-1-1,1 0,0 1,0-1,-1 0,1 0,0 0,0 1,-1-1,1 0,0 0,0 0,-1 1,1-1,0 0,-1 0,1 0,0 0,-1 0,1 0,0 0,-1 0,1 0,0 0,-1 0,1 0,0 0,-1 0,1 0,0 0,-1 0,1 0,0 0,-1-1,1 1,-1 0,5 4,-1 0,1 1,-1-1,1-1,0 1,1-1,-1 1,1-1,-1-1,1 1,0-1,0 1,0-1,0-1,0 1,0-1,1 0,2 0,-7 0,42 9,-35-10,-1 0,0 1,1 0,-1 0,0 1,0 0,0 0,0 1,0 0,0 0,-1 0,1 1,-1 0,0 1,0-1,-1 1,1 0,-1 0,0 1,-1 0,1-1,-1 2,0-1,0 0,0 3,1 49,-6-51,1 0,0-1,0 1,1 0,-1-1,2 1,-1 0,1-1,0 1,0-1,1 0,-1 0,1 0,1 0,0 1,1-4,0 0,0-1,0 1,1-1,0 0,-1 0,1 0,0-1,0 0,-1 0,1-1,0 0,0 0,0 0,0 0,0-1,0 0,-1 0,1-1,0 0,-1 0,1 0,3-2,2-1,0 1,0-2,0 1,-1-1,0-1,0 0,0-1,-1 1,0-2,-1 1,0-1,0-1,-1 1,0-1,-1-1,0 1,0-1,-1 0,1-5,-8 22,1 1,0 0,0 0,1 0,0-1,0 1,0 0,1 0,0 0,1-1,-1 1,1 0,0-1,1 1,0-1,0 0,0 0,1 0,0 0,0-1,0 1,1-1,-1 0,1-1,2 2,-3-3,1 0,0 0,0 0,0 0,0-1,0 0,1 0,-1-1,1 1,-1-1,1 0,-1-1,1 0,0 1,-1-2,1 1,-1-1,1 1,-1-2,1 1,-1 0,1-1,-1 0,0-1,0 1,0-1,0 0,0 0,-1 0,1-1,-1 0,0 1,0-2,-1 1,1 0,1-3,2-5,0 1,0-1,-1-1,-1 1,0-1,-1 0,0 0,-1 0,0-1,-1 1,-1-1,0 1,-1-1,-1-12,-1 66,0-32,1 0,-1 0,1 0,1 0,0 0,0 0,0 0,1 0,1 0,-1 0,1 0,0-1,1 1,0-1,0 1,1-1,-1 0,2 0,-1 0,1-1,0 0,0 1,1-1,2-2,0-1,1 1,-1-1,1-1,0 1,0-2,0 1,0-1,0 0,0-1,0 0,0-1,0 0,0 0,0-1,0 0,0 0,-1-1,1 0,-1-1,0 0,0 0,0-1,0 0,-1 0,0-1,0 0,0 0,-1 0,0-1,0 0,-1 0,0-1,0 0,-1 1,1-2,-2 1,1 0,1-9,-2 1,-1 1,-1-1,-1 0,0 1,-1-1,-3-15,0 15,-3 27,4 0,2 0,-1 1,2 0,-1-1,2 1,-1 0,2-1,-1 1,2-1,-1 0,2 0,-1 0,2 0,-1 0,2-1,-1 1,1-1,1-1,0 1,0-1,1-1,0 1,0-1,1 0,0-1,3 2,8 0,0-2,1 1,-1-2,1-1,1-1,-1 0,0-2,1 0,0-2,-1 0,1-2,-1 0,1-1,-1-1,16-6,88-36,-119 43,0 0,-1 0,1 0,-1-1,0 0,0 0,-1-1,1 1,-1-1,0 0,0 0,-1-1,1 1,-1-1,0 1,-1-1,1 0,-1 0,1-3,-3 5,0 1,0-1,0 1,0-1,0 1,-1-1,1 1,-1 0,0-1,0 1,-1 0,1 0,0 0,-1 0,0 0,0 0,0 0,0 0,0 1,0-1,-1 1,0-1,1 1,-1 0,0 0,0 0,0 1,0-1,0 1,0-1,0 1,-1 0,1 0,-1 1,1-1,0 1,-1 0,1-1,-1 2,1-1,-1 0,1 1,0-1,-1 1,1 0,-1 0,-5 4,1 0,0 0,0 1,0 0,0 0,1 1,0 0,0 0,1 1,0 0,0 0,1 0,0 1,1-1,0 1,0 0,0 1,1-1,-1 8,4-14,-1 0,1-1,-1 1,1 0,0-1,0 1,0 0,0 0,1-1,-1 1,1 0,0-1,0 1,0-1,0 1,0-1,0 1,0-1,1 0,0 0,-1 1,1-1,0 0,0-1,0 1,0 0,0 0,0-1,1 1,-1-1,0 0,1 0,-1 0,1 0,0 0,-1 0,1-1,0 1,-1-1,1 0,0 0,-1 0,3 0,2-1,0 1,0-1,-1 0,1-1,0 0,-1 0,1 0,-1-1,0 0,0 0,0-1,0 1,0-1,-1-1,0 1,0-1,0 0,0 0,-1 0,1-2,3-3,-1-1,0 0,-1 0,0-1,0 0,-2 1,1-2,-1 1,-1-1,0-4,-5 28,1 0,0-1,1 1,0 0,0 0,1-1,0 1,1 0,1-1,-1 1,2-1,-1 0,1 0,1 0,-1-5,0-1,0 0,0 1,0-2,1 1,0 0,0-1,0 0,0 0,0-1,1 1,-1-1,1 0,0-1,-1 1,1-1,0 0,0 0,0-1,0 0,0 0,1-1,10 0,0-1,-1 0,1-2,-1 0,0-1,0 0,5-4,3-1,0-2,0-1,-2-1,1-2,-2 1,0-2,-1-1,-1-1,0 0,2-5,-11 11,0-1,0 0,-1-1,-1 1,0-2,-2 1,1-1,-2 0,0 0,-1-1,-1 1,0-1,-1 0,-1 0,0 0,-2-10,-1 7,-1 0,-1 1,0 0,-2 0,0 0,-1 1,-1-1,-1 2,0-1,-1 1,-1 1,-1 0,0 0,-9-8,19 21,0 1,0-1,-1 1,1 0,0-1,-1 1,1 0,-1 0,0 1,0-1,1 1,-1-1,0 1,0 0,-1 0,1 0,0 0,0 1,0-1,0 1,-1 0,1 0,0 0,0 1,-1-1,1 1,0-1,0 1,0 0,-2 1,-1 4,0 1,1-1,0 1,1 0,-1 0,1 1,1-1,-1 1,2 0,-1 0,1 0,0 0,0 0,1 1,0-1,1 1,-2-2,-8 73,3 0,3 1,5 23,-1-74,2-1,1 0,1 0,1 0,6 16,-9-38,0 0,0 0,1 0,0 0,1 0,0 0,0-1,0 0,0 0,1 0,0 0,0-1,1 0,0 0,0 0,0-1,0 0,1 0,-1-1,1 1,0-1,0-1,0 1,1-1,6-1,0 0,0-1,0 0,0-1,-1 0,1-2,0 1,-1-2,0 1,0-2,0 0,10-5,34-17</inkml:trace>
  <inkml:trace contextRef="#ctx0" brushRef="#br1" timeOffset="88617.231">2240 6417,'34'67,"-2"2,-4 2,7 30,-12-51,-23-49,1-1,-1 1,0-1,1 1,-1-1,1 1,0-1,-1 0,1 1,-1-1,1 1,-1-1,1 0,0 0,-1 1,1-1,0 0,-1 0,1 0,0 0,0 0,-1 0,1 0,0 0,-1 0,1 0,0 0,-1 0,1 0,0-1,-1 1,1 0,0-1,-1 1,1 0,-1-1,1 1,-1 0,1-1,-1 1,1-1,-1 1,1-1,-1 0,1 1,-1-1,0 1,1-1,-1 0,21-36,-19 32,62-181,-56 167,-8 19,0 0,1 0,-1 0,1 0,-1-1,0 1,1 0,-1 0,1 0,-1 0,0 0,1 0,-1 0,1 0,-1 0,0 0,1 1,-1-1,0 0,1 0,-1 0,1 0,-1 1,0-1,1 0,-1 0,0 1,0-1,1 0,-1 0,0 1,0-1,1 0,-1 1,0-1,0 0,0 1,1-1,-1 0,0 1,0-1,0 1,0-1,0 0,0 1,0-1,0 1,0-1,0 0,0 1,0-1,0 1,0-1,0 0,0 1,-1-1,1 0,0 1,10 102,-9-82,0 0,1-1,1 1,1-1,1 0,6 17,-10-34,0 0,0-1,0 1,1 0,-1 0,1-1,-1 1,1 0,0-1,0 0,0 1,0-1,1 0,-1 0,0 0,1-1,0 1,-1 0,1-1,0 0,0 0,0 0,0 0,0 0,0 0,0-1,0 1,0-1,0 0,0 0,0 0,0-1,0 1,0-1,0 1,0-1,0 0,0 0,0 0,10-8,0 0,-1 0,0-1,-1 0,0-1,-1-1,0 0,-1 0,0-1,-1 0,0 0,-1-1,0 0,-1 0,0-5,12-54,-19 81,-1 1,2 0,-1-1,1 1,0-1,1 1,0-1,0 1,1-1,0 1,0-1,1 0,0 0,1 0,0-1,0 1,0-1,1 0,0 0,1 0,0-1,-1 1,2-2,-1 1,1-1,0 0,2 1,2-3,0 0,1-1,-1 0,0-1,1 0,0-1,-1 0,1-1,-1 0,0-1,1 0,-1-1,0 0,0-1,0 0,-1-1,1 0,-1-1,0 0,-1 0,0-1,3-3,-11 10,-1 0,1-2,1 1,-1 0,0 0,0 0,1 0,-1 0,0 0,1 0,-1 0,1 1,-1-1,1 0,-1 1,1-1,0 1,-1 0,1 0,0-1,-1 1,1 0,0 0,-1 1,1-1,-1 0,1 0,0 1,-1-1,1 1,-1 0,1-1,-1 1,1 0,-1 0,1 0,-1 0,0 0,0 0,1 1,7 13,-7-11,0 0,1 1,-1-1,1-1,0 1,0 0,0 0,0-1,1 0,-1 0,1 0,0 0,0 0,0-1,0 0,0 0,1 0,2 0,0 0,0 0,0-1,0 0,0-1,0 0,1 0,-1 0,0-1,0 0,0 0,0-1,0 0,0 0,0 0,-1-1,1 0,-1-1,0 1,0-1,0 0,0-1,-1 1,1-1,-1-1,-1 1,1 0,-1-1,0 0,0 0,0 0,-1-1,0 1,0-1,1-5,-4 9,0 0,0 0,0 0,0 0,-1 0,1 0,-1 0,1 0,-1 1,0-1,-1 0,1 0,0 1,-1-1,1 1,-1-1,0 1,0 0,0 0,0 0,0 0,0 0,0 0,-1 0,1 1,-1-1,1 1,-4-1,-81-21,80 23,0-1,1 1,-1 0,0 1,0 0,0 0,0 0,1 1,-1 0,1 0,-1 1,1-1,0 2,0-1,0 1,0-1,1 2,-1-1,1 0,0 1,0 0,1 1,0-1,0 1,0-1,0 1,1 0,0 1,0-1,1 0,-2 7,4-10,0 0,0 0,0 0,0 1,0-1,1 0,0 0,-1 0,1 0,0 0,1 0,-1 0,0 0,1 0,0-1,0 1,-1 0,3 1,18 17</inkml:trace>
  <inkml:trace contextRef="#ctx0" brushRef="#br1" timeOffset="89044.118">4004 6550,'-8'-4,"-1"0,0 0,1 1,-2 0,1 1,0 0,0 0,-1 1,1 1,-1-1,1 1,-1 1,1 0,-1 0,1 1,0 0,-1 0,1 1,0 1,1-1,-1 1,1 1,-1 0,2 0,-1 0,0 1,1 0,0 1,0 0,1 0,0 0,0 1,-1 3,4-8,1 1,0-1,0 1,1-1,-1 1,1 0,0 0,0 0,0 0,0-1,1 1,-1 0,1 0,0 0,1 0,-1 0,0 0,1 0,0 0,0 0,0 0,1-1,-1 1,1 0,0-1,0 1,0-1,0 0,1 0,-1 0,1 0,0 0,0 0,0-1,0 1,1-1,-1 0,0 0,1 0,0 0,-1-1,1 0,7 0,1 0,-1-1,0 0,0-1,1-1,-1 0,0 0,0-1,-1 0,1-1,0 0,-1-1,0 0,0-1,-1 0,0 0,0-1,0 0,-1-1,0 0,0 0,-1-1,0 0,3-6,1 1,-2-1,0-1,-1 0,-1 0,0 0,-1-1,-1 0,0 0,-2-1,0 1,0-1,-2-8,0-10,-1 0,-2 0,-2 0,-1 1,-7-25,8 40,0 0,-1 1,-2-1,0 1,0 0,-2 1,0 0,-2 0,0 1,-5-7,15 23,0 1,1-1,-1 0,0 0,0 0,0 0,1 1,-1-1,0 0,0 1,0-1,0 1,0-1,0 1,0-1,0 1,0 0,0 0,-1-1,1 1,0 0,0 0,0 0,0 0,0 0,0 0,-1 1,1-1,0 0,0 1,0-1,0 0,0 1,0-1,0 1,0-1,0 1,-20 39,14-5,1 1,2-1,1 1,3 30,-1-30,-2 21,3 0,2 0,3 0,2-1,3 0,2 0,2-1,3 1,13 10</inkml:trace>
  <inkml:trace contextRef="#ctx0" brushRef="#br1" timeOffset="92612.048">9766 6470,'14'14,"9"16,2 16,-2 14,-6 13,-9 7,-14 4,-10-5,-5-12,2-17</inkml:trace>
  <inkml:trace contextRef="#ctx0" brushRef="#br1" timeOffset="93402.017">10355 6217,'9'5,"0"1,0 0,0 1,0 0,-1 0,0 1,-1 0,0 0,0 1,-1 0,0 0,0 1,-1-1,0 1,-1 0,0 1,-1-1,0 1,1 7,39 85,-41-100,0 0,-1-1,1 1,0 0,0-1,1 0,-1 1,0-1,1 0,-1 0,1-1,0 1,0 0,0-1,-1 0,1 1,0-1,1-1,-1 1,0 0,0-1,0 1,0-1,1 0,-1 0,0 0,0-1,0 1,1-1,-1 1,0-1,0 0,0 0,2-2,6-2,0-1,-1 0,1-1,-1 0,-1 0,0-1,0 0,5-7,-5 6,-1-1,0 1,-1-2,0 1,-1-1,0 0,0 0,-1-1,-1 0,0 0,0 0,-2 0,3-13,-9 2,-4 38,7-8,-1 1,1-1,0 1,1-1,0 1,0-1,0 1,1-1,0 1,1-1,0 0,0 0,0 1,1-1,0-1,0 1,1 0,0-1,0 0,0 0,1 0,0 0,0-1,1 1,-1-1,1-1,0 1,1-1,-1 0,1-1,0 1,2-1,0 0,0-1,0 0,0-1,0 0,0 0,0-1,0 0,0-1,0 0,0 0,0-1,0 0,0-1,-1 0,1 0,-1-1,0 0,0 0,0-1,0 0,-1 0,0-1,0 0,-1 0,1-1,-1 0,-1 0,1 0,-1-1,0 1,-1-1,0-1,0 1,-1 0,0-1,0 0,-1 0,-1 0,1-1,2-40,2 68,-2 3,35 101,-37-118,0 0,1 0,-1-1,1 1,-1-1,1 1,0-1,1 0,-1 0,0-1,1 1,0 0,-1-1,1 0,0 0,0 0,0-1,1 1,-1-1,0 0,0 0,1-1,-1 1,1-1,-1 0,0 0,3 0,5-3,0-1,0 0,0 0,0-1,-1-1,0 0,0 0,-1-1,1-1,-1 0,-1 0,0-1,0 0,-1 0,0-1,0 0,0-3,-1 5,-1-1,0-1,0 1,-1-1,0 0,-1-1,0 1,-1-1,0 1,0-1,-1 0,-1 0,0-3,-1 15,0-1,0 1,-1-1,1 1,0-1,-1 1,1-1,0 1,-1-1,1 1,0-1,-1 0,1 1,-1-1,1 0,-1 1,1-1,-1 0,1 1,-1-1,1 0,-1 0,0 0,1 0,-1 0,1 1,-1-1,1 0,-1 0,0 0,1-1,-1 1,1 0,-1 0,1 0,-1 0,0 0,1-1,-1 1,1 0,-1-1,1 1,-1 0,1-1,0 1,-1 0,1-1,-1 1,1-1,0 1,-1-1,1 1,0-1,-1 1,-1 4,0 1,1 0,-1 0,1 0,0 1,0-1,0 0,1 0,0 0,0 1,0-1,1 0,-1 0,1 1,0-1,1 0,0 0,-1 0,1-1,1 1,-1 0,1-1,0 1,0-1,0 0,1 0,-1 0,1 0,0-1,1 1,10 3,0 0,0-1,0-1,1-1,0 0,0-1,0 0,1-2,-1 0,0 0,7-2,71 0,-4-3</inkml:trace>
  <inkml:trace contextRef="#ctx0" brushRef="#br1" timeOffset="94331.469">13255 6136,'-9'-2,"1"1,-1 1,0-1,1 1,-1 1,0 0,1 0,-1 1,1-1,0 2,-1-1,1 2,0-1,0 1,1 0,-1 0,1 1,0 0,0 0,0 1,1 0,0 0,0 0,1 1,0 0,0 0,-1 2,4-5,-1 0,1 0,0 1,0-1,1 1,-1 0,1-1,0 1,0 0,1 0,0 0,-1 0,2 0,-1-1,0 1,1 0,0 0,0 0,0-1,1 1,0 0,0-1,0 1,0-1,1 0,-1 0,1 0,0 0,0 0,1-1,-1 1,1-1,0 0,1 0,0 0,1-2,0 1,0-1,0 0,1 0,-1-1,0 1,0-1,0-1,0 1,1-1,-1 0,0-1,0 1,-1-1,1 0,0-1,4-2,93-64,-89 58,-1 0,-1-2,0 1,-1-1,0-1,-1 0,-1 0,0-1,2-6,-6-13,-16 44,9-4,1 0,-1 0,1 0,0 0,1 0,0 0,0 0,0 0,0 0,1 0,0 0,0 0,1 0,0-1,0 1,0 0,1-1,-1 1,1-1,1 0,-1 0,1 0,0 0,0-1,0 0,0 1,1-2,0 1,0 0,0-1,0 0,0 0,1-1,-1 1,1-1,0 0,0-1,0 1,0-1,0 0,3-1,0 0,1 0,-1-1,1 0,-1-1,0 0,0 0,1-1,-2 0,1-1,0 0,-1 0,1-1,-1 0,0 0,-1-1,0 0,0 0,0-1,5-7,-3 4,0-1,-1 0,-1 0,0-1,0 0,-1 0,-1-1,0 0,-1 0,0 0,-1 0,-1 0,1-8,3 64,34 240,-8-59,-1 132,-30-347,0 10,0 0,-1 1,-1-1,0 1,-2-1,0 0,-1 0,-6 13,10-30,0-1,0 1,0-1,-1 1,1-1,-1 1,1-1,-1 0,0 1,1-1,-1 1,0-1,0 0,0 0,0 0,0 1,0-1,0 0,0 0,-1 0,1-1,0 1,0 0,-1 0,1-1,-1 1,1-1,-1 1,1-1,-1 0,1 1,-1-1,1 0,-1 0,1 0,-1 0,1 0,-1 0,1-1,-1 1,1-1,-1 1,1-1,-1 1,1-1,-1 0,1 1,0-1,0 0,-1 0,1 0,0 0,0 0,0-1,-8-10,1-1,1 1,0-2,1 1,0-1,1 0,1 0,0-1,-1-7,2 9,-17-81,3-1,6 0,-1-97,9 158,2 0,1 1,2-1,1 0,2 1,1 0,1 0,2 0,3-4,-10 32,0 0,0 0,0 0,1 0,-1 1,1-1,0 1,1 0,-1 0,1 0,0 0,0 0,0 1,0 0,0 0,1 0,0 0,-1 1,1 0,0 0,0 0,0 0,1 1,-1 0,0 0,0 0,1 1,-1 0,0 0,1 0,1 1,1 2,0 1,0-1,-1 1,1 1,-1 0,0 0,-1 0,1 1,-1 0,0 0,0 1,-1-1,0 1,0 0,-1 1,1-1,-2 1,1 0,-1 0,0 0,-1 0,0 1,0-1,-1 1,0-1,0 3,-1-8,-1 1,1 0,0-1,-1 1,0-1,0 1,0-1,0 1,-1-1,0 0,1 0,-1 0,0 0,0 0,0 0,-1 0,1-1,-1 1,0-1,1 1,-1-1,0 0,0 0,-1-1,1 1,0-1,0 1,-1-1,-2 1,-106 11,87-13</inkml:trace>
  <inkml:trace contextRef="#ctx0" brushRef="#br1" timeOffset="95018.289">14298 6230,'-7'-3,"0"0,0 1,-1 0,1 1,-1-1,1 1,-1 1,1-1,-1 2,1-1,-1 1,1 0,0 0,-1 1,1-1,0 2,0-1,0 1,0 0,0 1,1 0,-1 0,1 0,0 1,1 0,-1 0,1 0,0 1,0-1,-4 7,8-10,-1 0,1 0,0 1,0-1,0 0,0 1,0-1,1 0,-1 1,1-1,-1 1,1-1,0 1,0-1,0 1,0-1,1 1,-1-1,0 1,1-1,0 1,0-1,0 1,0-1,0 0,0 0,0 0,1 0,-1 0,1 0,0 0,0 0,-1 0,1-1,0 1,0-1,0 1,1-1,-1 0,0 0,0 0,1 0,-1 0,1 0,0-1,7 1,0-1,0-1,-1 0,1 0,0-1,-1 0,1-1,-1 0,0-1,0 1,0-2,0 1,-1-1,0-1,0 1,0-1,-1-1,0 0,0 0,0 0,-1 0,5-9,4-15,-9 20,-6 33,10 87,-9-106,-1 0,1 0,0 0,0-1,0 1,0 0,0-1,1 1,-1-1,1 1,-1-1,1 0,0 1,0-1,0 0,1 0,-1 0,0-1,1 1,-1-1,1 1,-1-1,1 0,0 0,0 0,-1 0,1 0,0-1,0 1,0-1,0 0,0 0,0 0,0 0,2-1,3-2,0-1,-1 0,1-1,-1 0,0 0,0-1,0 1,-1-1,0-1,0 0,0 1,-1-2,0 1,-1 0,1-1,-1 0,-1 0,0 0,0-1,0 1,0-6,18-135,-19 147,0-1,0 1,0-1,0 1,1 0,-1 0,1 0,-1 0,1 0,0 0,0 1,0 0,-1-1,2 1,-1 0,0 0,0 1,0-1,0 1,0-1,1 1,-1 0,0 0,0 1,1-1,-1 0,0 1,0 0,0 0,2 1,13-1,-3 0,13-1,1 2,0 0,-1 2,0 2,9 2,-34-7,0 0,0 0,0 1,0-1,0 1,0-1,0 1,0 0,-1 0,1 0,-1 1,1-1,-1 1,0-1,0 1,0 0,0-1,-1 1,1 0,-1 0,0 0,0 0,0 1,0-1,0 1,-5 86,-2-19,6-68,1-1,-1 0,1 1,-1-1,1 0,0 1,0-1,0 0,0 0,0 0,1 0,-1 0,1 0,-1 0,1-1,0 1,-1 0,1-1,0 1,0-1,0 0,0 0,1 0,-1 0,0 0,0 0,1 0,-1-1,1 1,70 2,32-24,-53 6</inkml:trace>
  <inkml:trace contextRef="#ctx0" brushRef="#br1" timeOffset="95633.685">16370 5401,'7'152,"6"0,32 144,-43-286,2 14,0 0,2 0,0-1,2 0,0 0,4 5,-10-24,0-1,0 1,0-1,0 0,1 1,-1-1,1 0,0-1,0 1,0 0,0-1,1 0,-1 0,1 0,-1 0,1 0,-1-1,1 1,0-1,0 0,0 0,0-1,0 1,0-1,0 0,0 0,0 0,0-1,0 1,-1-1,1 0,0 0,0 0,0-1,-1 1,1-1,15-7,-1 0,0-2,0 0,-1-1,-1 0,0-1,-1-1,0-1,-1 0,-1-1,0-1,-1 0,-1 0,-1-1,0 0,11-46,-21 65,-1-1,1 1,0-1,0 1,-1-1,1 1,0-1,-1 1,1-1,0 1,-1-1,1 0,-1 1,1-1,-1 0,1 1,-1-1,1 0,-1 1,1-1,-1 0,1 0,-1 0,1 0,-1 0,0 1,1-1,-1 0,1 0,-1 0,1-1,-1 1,0 0,1 0,-1 0,1 0,-1 0,1-1,-1 1,1 0,-1 0,1-1,-1 1,1 0,-1-1,1 1,0-1,-1 1,1 0,-1-1,1 1,0-1,0 1,-1-1,1 1,0-1,0 1,-1-1,1 0,0 1,0-1,-4 7,0 0,0 1,0-1,1 1,0-1,1 1,-1 0,1 0,1 0,-1 0,1 1,0-1,1 0,0 1,0-1,1 0,-1 1,2-1,-1 0,1 0,0 0,0 0,1 0,0 0,0-1,1 0,0 1,0-1,0 0,1-1,0 1,0-1,5 5,-3-6,0-1,0 1,0-1,1-1,-1 1,1-1,0 0,-1-1,1 0,0 0,0-1,0 0,4 0,21-5</inkml:trace>
  <inkml:trace contextRef="#ctx0" brushRef="#br1" timeOffset="96097.227">16276 5736,'19'7,"-1"0,1-2,0 0,1 0,-1-2,1-1,14 0,-13 0,513 20,-510-20,1 1,-1 1,0 1,0 1,7 3,-23-6,0 0,0 1,-1 0,1 0,-1 0,0 1,0 0,-1 1,0-1,0 1,0 1,0-1,-1 1,0 0,-1 0,1 0,-1 2,40 169,-43-176,-1-1,1 1,-1 0,1 0,0-1,0 1,0-1,-1 1,2-1,-1 1,0-1,0 1,0-1,1 0,-1 0,0 0,1 0,-1 0,1 0,0 0,-1 0,1 0,0-1,-1 1,1-1,0 1,0-1,-1 0,1 0,0 1,0-1,0-1,-1 1,1 0,0 0,0-1,1 0,58-36,-50 25,-1-2,0 1,-1-1,-1 0,0-1,-1 0,0 0,-2-1,1-2,8-19,-8 70,12 96,-16-123,0 0,1 0,-1 0,1 0,0 0,1-1,-1 1,1-1,0 0,1 0,-1-1,1 1,0-1,0 0,0 0,0-1,1 0,0 1,1-1,38 10,-1-7</inkml:trace>
  <inkml:trace contextRef="#ctx0" brushRef="#br1" timeOffset="96479.053">18055 5842,'-15'0,"0"0,-1 1,1 1,0 1,0 0,1 0,-1 2,1 0,0 1,-10 5,23-11,0 0,-1 1,1-1,0 1,0 0,-1-1,1 1,0 0,0 0,0-1,0 1,0 0,0 0,0 0,1 0,-1 1,0-1,0 0,1 0,-1 0,1 1,-1-1,1 0,-1 0,1 1,0-1,0 0,0 1,0-1,0 0,0 1,0-1,0 1,0-1,0 0,1 0,-1 1,1-1,-1 0,1 1,-1-1,1 0,0 0,0 0,-1 0,1 0,0 0,0 0,0 0,1 1,14 10,0-1,1-1,0 0,1-1,0-1,8 2,20 10,98 53,-120-52,-23-21,-1 1,0-1,0 0,0 1,1-1,-1 1,0-1,0 1,0-1,0 1,0-1,0 1,0-1,0 1,0-1,0 1,0-1,0 1,0-1,-1 0,1 1,0-1,0 1,0-1,-1 1,1-1,0 0,0 1,-1-1,1 0,0 1,-1-1,1 0,-1 1,1-1,0 0,-1 0,1 1,-1-1,1 0,-1 0,1 0,-1 0,1 1,0-1,-1 0,1 0,-1 0,1 0,-1 0,1 0,-1 0,1-1,-1 1,1 0,-1 0,1 0,-1 0,1-1,-13 1,1-1,0-1,0 0,0 0,0-1,1-1,-1 0,1-1,0 0,0 0,0-1,-7-6,15 11,1 0,0 0,-1 1,1-1,0-1,0 1,0 0,0 0,0-1,0 1,0-1,1 0,-1 0,1 1,-1-1,1 0,-1 0,1 0,0 0,0-1,0 1,0 0,1 0,-1-1,0 1,1 0,0-1,-1 1,1-1,0 1,0 0,1-1,-1 1,0-1,1 1,-1 0,1-1,0 1,0 0,0 0,62-36,-23 23</inkml:trace>
  <inkml:trace contextRef="#ctx0" brushRef="#br1" timeOffset="96688.637">18336 5909,'13'4,"8"7,-1 5,-3 5,-3 4,-3 1,-4-1,-1-2,2-6,0-5,2-4,2-9,0-9,-1-2</inkml:trace>
  <inkml:trace contextRef="#ctx0" brushRef="#br1" timeOffset="97461.421">18322 5588,'8'14,"1"0,1-1,1 0,-1-1,2 0,0 0,0-1,1-1,0 0,1-1,0-1,14 7,-18-9,32 18,-23-14,0 1,0 0,-1 1,-1 1,0 1,-1 0,-1 1,0 1,-1 0,1 3,5 15,33 43,-50-75,0 1,-1-1,1 0,0 0,0-1,1 1,-1-1,0 1,1-1,-1 0,0 0,1 0,-1-1,1 1,0-1,-1 0,1 0,-1 0,1 0,-1-1,1 0,-1 1,1-1,2-2,3-1,-1 0,0-1,0 0,0 0,-1-1,0 0,0 0,0-1,-1 0,0 0,0-1,-1 1,0-1,0-1,-1 1,0 0,-1-1,0 0,0 0,0-2,-3 11,0 0,0 1,0-1,0 0,1 1,-1-1,0 0,0 0,0 1,0-1,0 0,1 0,-1 0,0 1,0-1,0 0,1 0,-1 0,0 1,0-1,1 0,-1 0,0 0,0 0,1 0,-1 0,0 0,1 0,-1 1,0-1,0 0,1 0,-1 0,0 0,1-1,-1 1,0 0,0 0,1 0,-1 0,0 0,1 0,-1 0,0 0,0-1,1 1,-1 0,0 0,0 0,0 0,1-1,-1 1,0 0,0 0,0-1,0 1,1 0,-1 0,0-1,0 1,0 0,0 0,0-1,12 35,-8-22,-1-4,-1-1,1 1,1-1,-1 1,1-1,1 0,-1-1,1 1,0-1,1 0,-1 0,1-1,1 1,-1-1,1 0,-1-1,1 0,1 0,-1-1,0 1,1-2,0 1,0-1,-1 0,1 0,0-1,1-1,-1 1,0-1,6-3,1-1,-1 0,-1-1,1-1,-1 0,0-1,0 0,-1-1,0 0,0-1,-1-1,0 0,0 0,-1-1,-1 0,0 0,-1-1,3-5,-9 14,-2 3,0-1,0 0,0 0,0 0,1 0,-1 1,0-1,1 0,-1 0,0 1,1-1,-1 0,1 1,0-1,-1 0,1 1,-1-1,1 0,0 1,-1-1,1 1,0 0,0-1,-1 1,1-1,0 1,0 0,0 0,-1 0,1-1,0 1,0 0,0 0,0 0,-1 0,1 0,0 0,0 0,0 1,0-1,-1 0,1 0,0 1,0-1,0 0,-1 1,1 0,5 44,-6-40,0 0,0 0,1 0,-1 0,1 0,0 0,1 0,-1 0,1-1,0 1,0 0,0-1,4 5,-2-5,0 0,0 0,1 0,-1-1,1 1,0-1,0 0,0 0,1-1,-1 0,1 0,-1 0,1 0,0-1,-1 0,1 0,0-1,0 0,0 0,1 0,117-22,-115 19,0 1,0-1,0-1,0 0,-1 0,0-1,0 0,0 0,-1-1,0 0,0 0,0-1,0 0,-1 0,-1 0,1-1,2-5,-7 10,-1 2,1-1,-1 1,0 0,0-1,1 1,-1 0,1-1,0 1,-1 0,1-1,0 1,0 0,-1 0,1 0,0 0,0 0,0 0,1 0,-1 0,0 0,0 1,0-1,1 0,-1 1,0-1,1 1,-1-1,0 1,1 0,-1-1,1 1,-1 0,0 0,1 0,-1 0,1 0,-1 0,0 1,1-1,0 1,11 7,0 0,0 2,-1-1,-1 2,1 0,-2 0,1 1,-2 0,1 1,-2 0,0 0,1 4,26 36,-32-50,-1 1,1-1,0 0,0 0,0 0,0 0,1 0,-1-1,1 1,-1-1,1 0,0 0,0 0,0-1,0 0,0 1,1-1,-1-1,0 1,0-1,1 1,-1-1,0 0,1-1,-1 1,0-1,0 0,1 0,-1 0,0-1,0 1,0-1,0 0,-1 0,4-3,18-12</inkml:trace>
  <inkml:trace contextRef="#ctx0" brushRef="#br1" timeOffset="97743.267">20047 5388,'-14'-2,"-7"1,-1 8,2 9,9 9,16 5,23 2,7-5</inkml:trace>
  <inkml:trace contextRef="#ctx0" brushRef="#br1" timeOffset="98371.347">21330 6016,'-3'-3,"-1"0,1 1,0-1,0 0,0-1,0 1,0 0,1-1,0 0,0 1,0-1,0 0,0 0,1 0,-1 0,1-1,0 1,1 0,-1 0,1-1,0 1,0 0,0-1,0 1,1 0,0-1,0-1,2-6,1 1,-1-1,2 1,0 0,0 0,1 1,0 0,1 0,3-4,-5 6,0 1,1 0,-1 0,1 1,1 0,-1 0,1 0,0 1,1 0,-1 0,1 1,0 0,0 0,0 1,0 0,1 1,-1-1,1 2,0-1,0 1,-2 4,0 0,-1 0,1 1,-1-1,0 2,0-1,-1 1,1 0,-1 0,0 0,0 1,-1-1,0 1,0 0,0 1,-1-1,1 1,-2-1,3 6,-2-5,0 0,-1 0,0 0,0 0,0 0,-1 0,0 1,0-1,-1 0,0 3,0-8,0 0,0 0,-1 1,1-1,-1 0,1 0,-1 0,0 1,0-1,0 0,0 0,0 0,0 0,0-1,-1 1,1 0,-1 0,1-1,-1 1,0-1,0 1,0-1,0 0,0 0,0 0,0 0,0 0,0 0,0-1,0 1,0 0,-1-1,1 0,-1 0,2 1,0-1,1 0,-1 0,0 0,0 1,0-1,0 0,0 0,1 0,-1 0,0-1,0 1,0 0,0 0,1 0,-1-1,0 1,0 0,1-1,-1 1,0-1,0 1,1-1,-1 1,0-1,1 1,-1-1,1 0,-1 1,1-1,-1 0,1 1,-1-1,1 0,0 0,-1 0,1 1,0-1,0 0,0 0,-1 0,1 0,0 1,0-1,0 0,0 0,1 0,15-39,174-137,-177 162,-1 0,-1 0,0-2,-1 1,-1-1,0-1,-2 0,0 0,-1 0,-1-1,0 0,-1 0,-2 0,0 0,-1 0,0-1,-2 1,0 0,-1-1,-2 1,1 0,-2 0,-1 1,0 0,-9-17,13 31,1-2,-2 0,1 1,-1-1,0 1,0-1,0 1,-1 0,1 0,-1 1,-1-1,1 1,-1 0,1 0,-1 0,0 0,-1 1,4 4,0 0,0 0,0 0,0 0,0 0,0 0,1 0,-1 1,0-1,1 1,-1-1,1 1,-1 0,1 0,0-1,0 1,0 0,0 0,0 0,0 0,0 0,1 1,-1-1,1 0,0 0,-1 0,1 0,0 1,0-1,0 0,1 0,-1 0,1 2,1 28,1 0,1-1,3 1,0-1,2 0,1-1,1 0,2-1,1 0,8 12,20 39,3-2,3-2,55 65,-59-97,-31-36</inkml:trace>
  <inkml:trace contextRef="#ctx0" brushRef="#br1" timeOffset="99249.662">21517 5468,'340'55,"342"-2,-599-46,-100 5,-28 1,8-4,1 2,0 1,1 1,1 3,0 0,-8 8,2 13,39-36,0 0,0 0,0 1,1-1,-1 0,1 0,-1 0,0 0,1 1,0-1,-1 0,1 1,0-1,0 0,0 1,0-1,0 0,0 1,0-1,0 0,0 1,1-1,-1 0,0 0,1 1,-1-1,1 0,-1 0,1 0,0 0,0 1,0-1,-1 0,1 0,0 0,0-1,1 2,6 2,0-1,0 1,1-1,-1-1,1 1,-1-2,1 1,0-1,0 0,0-1,0 0,0-1,0 1,-1-2,7-1,4 0,-1-1,1-2,-1 0,-1 0,1-2,-1 0,0-1,12-9,-23 14,-4 2,-1 0,1 1,-1-1,1 1,0-1,0 1,0 0,0-1,0 1,0 0,0 0,0 0,0 1,1-1,-1 0,0 1,0 0,1-1,-1 1,0 0,1 0,-1 0,0 1,0-1,1 0,-1 1,0 0,0-1,1 1,-1 0,0 0,0 0,0 0,0 1,0-1,-1 0,1 1,1 1,28 45,-29-42,0 0,0 0,1-1,0 1,0-1,1 0,-1 0,1 0,0 0,0 0,1-1,0 0,-1 0,1 0,1-1,-1 0,0 0,1 0,0 0,-1-1,1 0,0 0,0-1,1 1,-1-1,0-1,2 1,-1-2,-1 0,1-1,0 0,0 0,-1-1,0 1,1-1,-1-1,0 1,0-1,-1 0,1-1,-1 1,0-1,0 0,0 0,-1-1,0 1,4-7,0-1,0-2,-1 1,0-1,-1 0,-1-1,-1 1,0-1,0-3,5-58,-3 0,-4 0,-3 0,-10-61,8 96,-23-158,26 199,0 1,1-1,-1 0,0 0,0 0,1 0,-1 1,0-1,0 0,0 0,0 0,0 0,0 0,-1 1,1-1,0 0,0 0,-1 0,1 1,0-1,-1 0,1 0,0 1,-1-1,1 0,-1 0,0 1,1-1,-1 1,1-1,-1 1,0-1,0 1,1-1,-1 1,0-1,0 1,1 0,-1-1,0 1,0 0,0 0,0 0,1 0,-1 0,0 0,0 0,0 0,0 0,0 0,1 0,-1 0,0 1,0-1,0 0,1 1,-1-1,0 0,-29 101,19-42,3 1,3 0,2 0,5 53,-2-96,1 0,0 0,2 0,0 0,1 0,0 0,1-1,1 0,1 0,0 0,1-1,1 0,0-1,1 0,0 0,1-1,1-1,0 1,1-2,0 0,1 0,0-2,1 1,-1-2,2 0,8 3,-16-8,0 0,1 0,-1-1,1 0,0-1,0 1,0-2,-1 1,1-1,0-1,0 0,0 0,0 0,-1-1,1-1,0 1,-1-2,0 1,0-1,0 0,0 0,-1-1,1 0,-1-1,-1 0,1 0,-1 0,0 0,0-1,-1 0,0-1,0 1,0-1,1-5,1-15,-5 20,-3 26,1-5,-1 0,2 0,0 0,0 0,1 0,1 0,0-1,4 11,-5-19,0 0,0 0,0 0,0 0,0-1,1 1,0 0,-1-1,1 0,1 0,-1 0,0 0,1 0,0 0,-1-1,1 0,0 0,0 0,0 0,1-1,-1 1,0-1,0 0,1-1,-1 1,1-1,0 1,23-2</inkml:trace>
  <inkml:trace contextRef="#ctx0" brushRef="#br1" timeOffset="99508.974">23590 5414,'-16'7,"-6"2</inkml:trace>
  <inkml:trace contextRef="#ctx0" brushRef="#br1" timeOffset="99676.548">22760 5281,'23'4,"25"2,28 0,26-1,18-2,-12-1</inkml:trace>
  <inkml:trace contextRef="#ctx0" brushRef="#br1" timeOffset="99983.769">24017 5614,'-20'3,"-88"21,103-23,0 1,1 0,-1 1,0-1,1 1,-1 0,1 0,0 0,0 0,0 1,1 0,-1-1,1 2,0-1,0 0,0 1,1-1,-1 1,1 1,1-4,0 1,0 0,1 0,-1-1,1 1,0 0,0 0,0 0,0 0,0 0,1-1,-1 1,1 0,0 0,0-1,0 1,0 0,0-1,1 1,-1-1,1 0,0 1,-1-1,1 0,0 0,0 0,1 0,-1 0,0-1,1 1,-1-1,3 2,89 32,-71-31,0-1,0-1,0 0,0-2,0-1,0-1,0-1,-1 0,1-2,-1-1,0-1,0 0,-1-2,0 0,0-2,1-1,36-45,-56 56,-1-1,1 0,-1 0,0 0,0 0,1-1,-1 1,-1 0,1 0,0-1,0 1,-1 0,1-1,-1 1,0-1,0 1,0-1,0 1,0 0,-1-1,1 1,-1-1,1 1,-1 0,0 0,0-1,0 1,0 0,0 0,-1 0,1-1,-1 2,1-1,0 0,-1 1,0-1,1 1,-1 0,0 0,1-1,-1 1,0 0,0 1,0-1,0 0,0 0,0 1,0-1,0 1,0 0,0 0,0-1,0 1,-1 0,1 1,0-1,0 0,0 1,0-1,0 1,0 0,0-1,0 1,0 0,0 0,1 0,-1 1,0-1,1 0,-1 1,1-1,-1 1,1-1,0 1,-1 0,1 0,0-1,0 1,0 0,0 0,1 0,-1 0,0 0,1 0,0 0,-1 0,1 1,0-1,0 0,0 1,3 4,1-1,-1 0,1-1,0 1,1-1,-1 1,1-1,0 0,0-1,1 0,-1 1,1-2,0 1,0-1,1 0,-1 0,0 0,1-1,6 1,25 10,0-3,1-1,31 3,30 2</inkml:trace>
  <inkml:trace contextRef="#ctx0" brushRef="#br1" timeOffset="100259.834">25768 5468,'-4'16,"-3"14,2 9,0 5,4-1,2-5,3-10,3-8,1-9</inkml:trace>
  <inkml:trace contextRef="#ctx0" brushRef="#br1" timeOffset="100629.511">25501 5227,'77'30,"-20"-9,-1 2,-1 2,47 31,-87-47,0 2,-1-1,0 2,-1 0,-1 0,0 1,0 1,-1 0,-1 0,-1 1,0 0,0 1,-2 0,0 1,2 8,-3-3,-6-18,0 0,0-1,1 1,-1 0,1 0,0 0,0 0,1 0,-1-1,1 1,0 0,0-1,0 0,0 1,0-1,1 0,0 0,-1 0,1 0,0-1,1 1,-1-1,0 0,1 0,-1 0,1 0,-1-1,1 1,0-1,0 0,1 0,4-3,0-1,1 0,-1 0,0-1,-1 0,1 0,-1-1,0 0,0-1,0 0,-1 0,0-1,0 0,0 0,-1 0,0-1,-1 0,0 0,2-3,15-30,-18 65,-4-17,1-1,0 1,0-1,1 0,0 0,0 1,0-1,1 0,0-1,0 1,1-1,-1 1,1-1,0 0,0 0,1 0,0-1,0 0,0 0,0 0,0 0,1-1,0 0,5 2,4 2,1-1,0-1,0 0,1-1,-1-1,1-1,0 0,0-1,2-1,54-4,-8-6</inkml:trace>
  <inkml:trace contextRef="#ctx0" brushRef="#br1" timeOffset="102252.193">489 7901,'19'-10,"0"0,0 1,1 1,1 0,0 2,-1 1,2 0,-1 2,0 0,1 1,-1 1,9 2,-22-1,1 0,-1 0,0 1,1 0,-1 1,0 0,0 0,0 1,0 0,-1 0,1 1,-1 0,0 0,0 1,0-1,0 2,-1-1,0 1,0 0,0 0,-1 1,0-1,0 1,-1 0,0 1,3 6,1 17,-2 1,-1-1,-1 1,-2 0,-1 0,-1-1,-2 1,-2 0,0 0,-7 19,1 19,8-66,1 0,-1 0,1-1,0 1,1 0,-1 0,1 0,-1 0,1 1,1-1,-1 0,0 0,1 0,0 0,0-1,0 1,0 0,1 0,0 0,-1-1,1 1,0-1,1 0,-1 1,1-1,-1 0,1 0,0-1,0 1,0 0,1-1,-1 0,3 2,8-3,0 0,-1 0,1-2,0 0,0 0,-1-1,1-1,-1 0,0-1,1 0,-2-1,1 0,-1-1,1-1,0-1,-5 4,0 0,-1-1,1 0,-1 0,-1 0,1-1,-1 0,1 0,-2-1,1 1,-1-1,0-1,0 1,-1-1,0 0,2-5,1-14</inkml:trace>
  <inkml:trace contextRef="#ctx0" brushRef="#br1" timeOffset="103405.989">822 8115,'-26'-1,"0"3,0 0,0 1,1 2,-10 2,51-3,49-14,-1-3,0-4,-1-1,23-13,-68 25,61-22,-17 4,1 4,51-9,-109 27,1 0,0 1,0-1,0 1,0 1,0-1,0 1,0 0,0 1,0 0,0-1,0 2,-1-1,1 1,0 0,0 0,-1 0,0 1,1 0,-1 0,0 0,0 1,-1 0,1 0,-1 0,0 0,1 2,23 63,-26-60,1-1,-1 0,1 0,1 0,-1 0,1 0,1-1,-1 1,1-1,1 0,-1-1,3 3,-5-7,0 0,0-1,0 1,0-1,0 0,0 0,0 0,0 0,0 0,0-1,1 1,-1-1,0 0,0 0,1 0,-1 0,0-1,0 1,1-1,-1 0,0 0,0 0,0 0,0-1,0 1,0-1,-1 0,1 0,0 0,5-3,-1-1,1 0,-1 0,0-1,-1 0,0 0,0-1,0 0,1-4,-3 8,-1-1,0 0,-1 0,1 0,-1 0,0-1,0 1,-1 0,0-1,0 1,0-1,0 0,-1 1,0-1,0 1,-1-1,1 0,-1 1,0-1,-1 1,1-1,-1 1,0 0,-1 0,1 0,-1 0,0 0,0 0,-1 1,1 0,-1-1,0 1,0 0,0 1,-1-1,1 1,-1 0,0 0,-2 1,0 0,1 0,-1 0,0 1,0 0,0 1,0 0,0 0,-1 0,1 1,0 0,1 0,-1 0,0 1,0 0,0 1,1 0,0 0,-1 0,1 1,0-1,1 2,-1-1,1 1,0-1,0 1,-1 1,5-5,1 0,-1 0,0-1,1 1,-1 0,1 0,-1-1,1 1,-1 0,1 0,0 0,-1 0,1 0,0 0,0 0,0 0,0-1,0 1,0 0,0 0,0 0,0 0,0 0,0 0,0 0,1 0,-1 0,0 0,1 0,-1-1,1 1,-1 0,1 0,-1 0,1-1,0 1,-1 0,1-1,0 1,0 0,-1-1,1 1,0-1,0 0,0 1,-1-1,1 1,0-1,0 0,0 0,0 1,0-1,0 0,0 0,0 0,0 0,0 0,0 0,0-1,0 1,0 0,-1 0,1-1,0 1,1-1,26-2,0-1,-1-1,1-1,-1-2,0-1,6-4,8-1,4-1,-3-1,0 3,2 1,-1 2,9 1,-48 8,1 0,-1 0,0 1,0 0,0 0,0 0,0 0,0 0,1 1,-1 0,0 0,0 0,0 0,0 1,-1-1,1 1,0 0,-1 0,1 1,-1-1,0 1,0-1,1 1,-2 0,1 0,0 0,-1 1,1-1,-1 1,0-1,0 1,-1 0,1 0,0 1,7 68,-9-63,1 0,-1-1,2 1,-1-1,1 1,1-1,0 0,0 0,0 0,1 0,2 1,-5-8,0 0,0-1,0 1,0-1,1 1,-1-1,1 1,-1-1,1 0,0 0,-1 0,1 0,0 0,0 0,0 0,-1 0,1-1,0 1,0-1,0 1,0-1,0 0,0 0,0 0,0 0,0 0,0 0,0-1,0 1,0-1,0 1,0-1,0 0,0 0,0 0,-1 0,1 0,0 0,56-57,35-97,-93 155,0-1,0 1,0-1,0 1,0-1,0 1,0-1,0 1,0-1,0 1,0 0,1-1,-1 1,0-1,0 1,0-1,1 1,-1 0,0-1,0 1,1 0,-1-1,0 1,1 0,-1-1,0 1,1 0,-1 0,1-1,-1 1,0 0,1 0,-1 0,1 0,-1-1,1 1,-1 0,1 0,-1 0,1 0,-1 0,0 0,1 0,-1 0,1 1,-1-1,1 0,-1 0,1 0,-1 0,0 0,1 1,-1-1,1 0,-1 0,0 1,1-1,-1 0,0 1,1-1,-1 0,0 1,0-1,1 1,4 32,-5-32,0 7,0 0,0 1,0-1,1 0,1 0,-1 0,1 0,1 0,-1 0,2 0,-1 0,1-1,0 0,0 0,1 0,0 0,0-1,0 1,1-2,0 1,0 0,1-1,0 0,0-1,7 4,11-1,0-2,1-1,-1-1,1-1,0-1,-1-2,1 0,0-2,-1-1,1-1,-1 0,0-3,12-4,-15 6,0-2,-1 0,0-1,0-1,-1-1,7-5,-25 15,0-1,1 1,-1 0,0-1,0 0,0 0,-1 1,1-1,0 0,-1-1,1 1,-1 0,0 0,1-1,-1 1,0 0,0-1,-1 1,1-1,0 1,-1-1,0 0,0 1,1-1,-2 1,1-1,0 0,0 1,-1-1,1 1,-1-1,0 1,0-1,0 1,0 0,0-1,-1 1,1 0,-1 0,1 0,-1 0,0 0,0 0,1 0,-1 1,-1-2,-5 0,1-1,0 1,-1 0,0 0,0 1,0 0,0 1,0 0,0 0,0 1,0 0,0 0,0 0,0 1,0 1,0-1,0 1,0 1,0 0,1 0,-1 0,1 1,0 0,0 0,0 1,1-1,0 2,0-1,0 1,0 0,1 0,0 0,0 1,1 0,0 0,0 0,0 0,1 1,0-1,1 1,-1 4,2-10,1 0,-1 0,1 0,0 0,0 0,0 0,0 0,0 0,0 0,1 0,-1 0,0-1,1 1,0 0,-1 0,1 0,0 0,0-1,0 1,0 0,0-1,1 1,-1-1,0 1,1-1,-1 0,1 0,0 1,-1-1,1 0,0 0,0-1,-1 1,1 0,0 0,0-1,0 0,0 1,0-1,0 0,0 0,83-9,-69 2,0 0,0-1,-1-1,0 0,0-1,-1-1,0 0,-1-1,-1-1,2-1,-11 10,-2 3,-1 0,0 1,0-1,0 0,1 1,-1-1,0 0,1 1,-1-1,0 1,1-1,-1 1,1-1,-1 1,1-1,-1 1,1-1,-1 1,1 0,-1-1,1 1,0 0,-1-1,1 1,0 0,-1 0,1 0,0 0,-1-1,1 1,0 0,-1 0,1 0,0 0,-1 1,1-1,0 0,-1 0,1 0,0 0,-1 1,1-1,-1 0,1 1,0-1,-1 1,3 4,0 1,1-1,-1 0,1 0,0 0,1 0,-1-1,1 0,0 1,0-2,0 1,0-1,0 1,1-1,0-1,0 1,4 0,118 24,-61-20</inkml:trace>
  <inkml:trace contextRef="#ctx0" brushRef="#br1" timeOffset="103694.94">4245 7781,'-5'14,"2"8,5 8,4 4,4-3,2-3,0-8</inkml:trace>
  <inkml:trace contextRef="#ctx0" brushRef="#br1" timeOffset="104417.8">4071 7500,'38'-4,"-1"2,1 1,-1 2,1 2,-1 1,7 3,-30-4,1 0,-2 2,1-1,0 2,-1 0,0 0,0 1,-1 1,0 0,0 1,-1 0,0 1,-1 0,0 1,0 0,-1 0,2 5,-3-2,0 2,-1-1,-1 1,0 0,-1 1,-1-1,0 5,-2-12,-2-7,0 0,0-1,0 1,0-1,1 1,-1 0,1-1,-1 1,1-1,-1 1,1-1,0 1,0-1,-1 1,1-1,0 0,1 1,-1-1,0 0,0 0,0 0,1 0,-1 0,0 0,1 0,-1 0,1-1,-1 1,1 0,0-1,-1 0,1 1,-1-1,1 0,0 0,-1 0,1 0,0 0,-1 0,1 0,0 0,-1-1,1 1,-1-1,1 1,14-9,-1 0,-1-1,0 0,0-1,-1 0,0-1,-1-1,0 0,-1-1,8-13,-9 13,19-17,-28 31,-1 0,1 0,0 0,-1 0,1 1,-1-1,1 0,0 0,-1 0,1 1,-1-1,1 0,-1 1,1-1,-1 0,1 1,-1-1,0 1,1-1,-1 0,1 1,-1-1,0 1,1-1,-1 1,0 0,0-1,0 1,1-1,-1 1,0-1,0 1,0 0,0-1,0 1,0-1,0 1,0 0,0 0,1 1,8 37,-7-26,0-1,0 0,1 0,1 0,0-1,1 1,0-1,0 0,2 0,-1-1,1 0,1 0,-1 0,2-1,-1 0,5 2,1-4,0 0,1-2,0 0,0 0,0-2,0 0,1 0,-1-1,1-1,-1-1,1 0,0-1,-1-1,1 0,-1-1,0-1,0 0,0-1,-1-1,1 0,1-2,4-2,0-2,-1 1,0-2,-1-1,0 0,-2-1,1-1,-2-1,0 0,-1-1,-1 0,0-1,-1-1,-2 0,0 0,-1-1,-1 0,-1-1,-1 1,0-1,0-13,0 9,-2-1,0 1,-2-1,-1 0,-1 0,-1 1,-1-1,-6-26,8 52,0-1,0 0,0 0,0 1,0-1,0 0,-1 0,1 1,-1-1,1 0,-1 0,0 1,1-1,-1 1,0-1,0 1,0-1,0 1,-1-1,1 1,0 0,0 0,-1 0,1 0,-1 0,1 0,-1 0,1 0,-1 0,0 1,1-1,-1 1,0-1,0 1,1 0,-1-1,0 1,0 0,1 0,-1 0,0 1,0-1,0 0,1 1,-1-1,0 1,-1 0,-4 7,-1 0,1 0,1 1,-1-1,1 2,1-1,0 1,0 0,1 0,0 0,1 0,-2 9,-6 20,2 1,2 0,1 0,2 0,2 1,2 0,1-1,6 34,-6-61,1-1,0 0,0 0,1 0,1 0,0 0,1-1,0 1,1-1,0-1,0 1,1-1,1 0,0 0,0-1,1 0,0-1,0 0,1 0,0-1,1 0,-1-1,1 0,6 1,-4-2,0-2,1 0,0 0,-1-1,1-1,0 0,0-1,-1-1,1 0,0-1,0 0,-1-1,1 0,-1-2,0 1,0-1,-1-1,0-1,0 1,0-2,0 0,-1 0,-1-1,0 0,0-1,0 0,-1-1,-1 0,6-9,-3-46,-12 64,1 0,0 0,-1 1,1-1,-1 0,1 0,-1 1,0-1,0 1,0-1,0 1,0-1,0 1,0-1,0 1,-1 0,1 0,0-1,-1 1,1 0,-1 0,0 0,1 1,-1-1,0 0,1 1,-1-1,0 1,0-1,1 1,-1 0,0 0,0 0,0 0,-1 0,-1 1,-1 0,1 0,0 0,0 1,0 0,-1 0,2 0,-1 0,0 1,0-1,1 1,0 0,-1 0,1 0,0 0,0 1,1-1,-1 1,1 0,0 0,0 0,0 0,0 0,1 0,-1 0,1 1,0-1,1 0,-1 1,1-1,0 1,0-1,0 1,0-1,1 1,0-1,0 0,0 1,1-1,-1 0,1 0,0 0,1 2,6 4,0-1,1 0,0-1,0 0,1-1,-1 0,2-1,-1 0,1 0,0-1,0-1,0 0,1-1,-1 0,1-1,0 0,0-1,0-1,-1 0,1-1,0 0,0-1,33-2</inkml:trace>
  <inkml:trace contextRef="#ctx0" brushRef="#br1" timeOffset="104609.287">5475 7487,'16'2,"23"-1,26-6,24-6,20-4,-8 1</inkml:trace>
  <inkml:trace contextRef="#ctx0" brushRef="#br1" timeOffset="105091.588">6544 7914,'69'-254,"-66"243,3-12,-1 1,-1-1,-1 0,0 0,-2 0,-2-15,1 37,1 0,-1 0,0 0,0 0,0 1,0-1,0 0,0 0,-1 0,1 0,0 0,0 0,-1 0,1 1,0-1,-1 0,1 0,-1 0,1 1,-1-1,0 0,1 1,-1-1,0 0,1 1,-1-1,0 1,0-1,1 1,-1-1,0 1,0 0,0-1,0 1,1 0,-1 0,0 0,0-1,0 1,0 0,0 0,0 0,0 1,0-1,0 0,1 0,-1 0,0 1,0-1,0 0,0 1,1-1,-1 1,0-1,0 1,0 0,-40 35,35-30,1 0,0 0,0 0,1 1,0-1,0 1,0 0,1 1,0-1,0 0,1 1,0 0,0 0,3-6,0 0,0 0,0 0,1 0,-1-1,0 1,1 0,0-1,-1 0,1 1,0-1,0 0,-1 0,1 1,0-2,0 1,0 0,1 0,-1-1,0 1,0-1,0 1,0-1,1 0,-1 0,0 0,0 0,0 0,0-1,1 1,-1-1,0 1,1-1,-1 1,304-36,-300 35,0 1,0 0,0 0,0 1,0 0,0 0,0 0,0 1,-1 0,1 0,0 0,-1 1,1-1,-1 1,0 1,0-1,0 1,-1 0,1 0,-1 0,0 1,0-1,0 1,-1 0,1 0,-1 1,1 2,9 91,-11-54,-2-42,0 0,1 0,-1 0,1-1,0 1,0 0,0 0,0-1,0 1,1-1,-1 1,1-1,0 1,0-1,0 0,0 0,0 0,0 0,0 0,1 0,-1-1,0 1,1-1,0 0,-1 1,1-1,0 0,0-1,0 1,-1 0,1-1,0 0,0 0,0 1,2-2,32 0,-2-5</inkml:trace>
  <inkml:trace contextRef="#ctx0" brushRef="#br1" timeOffset="105689.272">7359 7540,'6'0,"1"0,-1 1,0 0,0 1,-1-1,1 1,0 0,0 1,-1-1,0 1,1 0,-1 1,0-1,0 1,-1 0,1 0,-1 0,0 1,0 0,0-1,-1 1,0 1,1 0,4 8,-1 1,0 0,-1 0,-1 0,0 1,-1 0,-1 0,0 2,8 195,-13-177,1-1,3 0,0 1,2-1,2 0,1-1,2 1,1-1,2-1,4 7,-10-28,2 0,0-1,0 0,1 0,0-1,0 0,1 0,1-1,0-1,0 0,0 0,1-1,1-1,-1 0,1 0,0-1,0-1,0 0,0-1,1 0,0-1,-1-1,1 0,10-1,-19 0,-1 0,1 0,-1 0,0 0,1-1,-1 0,0 0,0 0,1 0,-1-1,0 1,0-1,0 0,-1 0,1-1,0 1,-1-1,1 0,-1 0,0 0,0 0,0 0,-1-1,1 1,-1-1,0 0,0 0,0 0,0 0,-1 0,1 0,-1 0,0 0,0-1,-1 1,1 0,-1-1,0 1,0-1,-1 1,1 0,-1-1,0 1,-9-17,0 2,-1-1,-1 2,-1 0,-1 0,0 1,-2 1,1 0,-2 1,0 1,-1 0,-7-3,-62-45,-3 4,-71-32,30 16,124 70,4 3,0 0,1 0,-1 0,1-1,0 1,-1-1,1 1,0-1,0 0,0 0,0 0,0 0,1 0,-1-1,0 1,1 0,0-1,-1 0,3 1,0 0,1 1,-1-1,0 0,1 1,-1-1,1 1,0-1,-1 1,1 0,0 0,0-1,0 1,-1 1,1-1,0 0,1 0,-1 1,0-1,0 1,0 0,0-1,1 1,-1 0,45-9,0 3,0 2,1 1,13 4,-25-2,456 3,-482-2,-8-1,0 1,0-1,0 0,0 1,-1-1,1 1,0 0,0 0,0 0,0 0,0 0,0 0,0 0,0 1,0-1,0 1,0-1,0 1,0 0,-1 0,1-1,0 1,-1 1,1-1,0 0,-1 0,1 1,-1-1,0 0,1 1,-1 0,0-1,0 1,0 0,0-1,0 1,-1 0,1 0,0 0,-1 0,0 0,1 0,-1 1,-29 124,29-124,0-1,1 0,-1 1,1-1,0 0,-1 0,1 0,0 1,0-1,1 0,-1 0,0 0,1-1,-1 1,1 0,0 0,-1-1,1 1,0-1,0 0,0 1,0-1,0 0,0 0,0 0,1 0,-1-1,0 1,0-1,1 1,-1-1,1 0,-1 0,0 0,1 0,-1 0,0 0,1-1,-1 1,0-1,0 0,1 1,-1-1,0 0,0 0,0-1,0 1,0 0,0-1,0 1,-1-1,1 0,0 0,19-13</inkml:trace>
  <inkml:trace contextRef="#ctx0" brushRef="#br1" timeOffset="105964.533">8055 7540,'4'11,"2"4</inkml:trace>
  <inkml:trace contextRef="#ctx0" brushRef="#br1" timeOffset="106531.078">8803 7567,'-9'-3,"0"2,-1-1,1 1,0 0,-1 1,0 0,1 1,-1 0,1 0,0 1,-1 0,1 1,0 0,0 0,1 1,-1 0,1 0,-1 1,1 0,1 1,-1 0,1 0,0 1,0 0,1 0,0 0,0 1,1 0,0 0,0 0,-1 5,5-9,0 0,0 0,1 0,-1 1,1-1,0 0,1 0,-1 0,0 0,1 0,0 0,0 0,1 0,-1 0,1-1,-1 1,1 0,0-1,1 1,-1-1,0 0,1 0,0 0,0 0,0 0,0 0,0-1,1 0,2 2,110 52,83 4,-175-52,-24-8,0 0,-1 0,1 0,0 0,0 1,0-1,0 0,0 0,-1 0,1 0,0 1,0-1,0 0,0 0,0 0,0 0,0 1,0-1,-1 0,1 0,0 0,0 1,0-1,0 0,0 0,0 0,0 1,0-1,0 0,0 0,1 0,-1 1,0-1,0 0,0 0,0 0,0 1,0-1,0 0,0 0,0 0,1 0,-1 1,0-1,0 0,-24 1,6-1,1-1,0 0,0-2,0 0,0-1,1 0,0-1,-1-1,-10-6,26 12,0-1,0 1,0 0,0-1,0 1,0-1,-1 0,1 1,0-1,1 0,-1 1,0-1,0 0,0 0,0 0,1 0,-1 0,0 0,1 0,-1 0,0 0,1 0,0 0,-1 0,1 0,0 0,-1 0,1-1,0 1,0 0,0 0,0 0,0-1,0 1,0 0,1 0,-1 0,0 0,1-1,-1 1,1 0,-1 0,1 0,-1 0,1 0,0 0,-1 0,1 0,0 0,8-5,-1 0,1 1,0 0,0 1,1-1,0 2,-1-1,1 2,0-1,4 1,-4-1,10-3,0 0,1 1,0 2,0 0,0 1,0 1,0 0,0 2,0 1,0 1,0 0,0 2,-1 0,3 2,-16-3,1 1,-1 0,-1 0,1 1,-1 0,0 0,0 1,-1-1,1 1,-1 0,-1 1,0-1,1 2,-1-2,-3-5,1 1,0 0,1 0,-1-1,0 1,1-1,-1 0,1 0,0 0,0 0,0 0,0-1,0 1,0-1,0 0,0 0,1 0,-1 0,0 0,1-1,-1 0,0 1,1-1,-1 0,1-1,-1 1,0-1,1 1,-1-1,0 0,1 0,-1-1,0 1,0-1,1 0,3-1,-1-1,1 0,-1 0,0 0,0-1,-1 0,1 0,-1 0,0-1,0 0,-1 0,0 0,0 0,0-1,-1 1,1-2,-3 3,0 0,0 0,0-1,-1 1,0 0,0 0,0 0,0 0,-1-1,0 1,0 0,-1 0,1 0,-1 0,0 1,0-1,-1 0,1 1,-1-1,0 1,0 0,0 0,-1 0,0 1,1-1,-1 1,-1 0,1 0,0 0,-2 0,0-1,0 0,0 1,0 0,0 0,-1 0,1 1,-1 0,0 0,0 1,0 0,0 0,0 0,0 1,0 0,0 1,0-1,0 2,0-1,1 1,-1-1,0 2,-1 0,0 2,1-1,1 2,-1-1,1 1,0 0,0 0,1 0,-1 1,1 0,1 0,-1 1,2-1,-1 1,1 0,0 0,0 0,1 0,0 0,0 4,1-7,0 1,0-1,1 1,0-1,0 1,0-1,0 1,1-1,0 0,0 1,1-1,-1 0,1 1,1-1,-1 0,0-1,1 1,0 0,0-1,1 1,-1-1,1 0,0 0,0-1,0 1,1-1,-1 0,1 0,4 2,78 12,-45-20</inkml:trace>
  <inkml:trace contextRef="#ctx0" brushRef="#br1" timeOffset="106807.904">9245 7273,'-13'2,"1"0,-1 1,1 0,0 1,0 0,0 1,0 1,1 0,0 0,-1 2,9-6,0 0,-1 1,1 0,0-1,0 1,0 0,0 1,1-1,-1 0,1 1,0 0,0-1,0 1,1 0,-1 0,1 0,0 0,0 0,0 0,1 0,-1 0,1 1,0-1,0 0,1 0,-1 0,1 0,0 0,0 0,0 0,1 0,0 1,7 11,1 0,1-1,0 0,1-1,1 0,0-1,1 0,0-1,1-1,9 5,-12-7,252 176,-244-173,0 0,1-1,0-1,1-1,0 0,0-2,1-1,0-1,17 2,36-1,-4-5</inkml:trace>
  <inkml:trace contextRef="#ctx0" brushRef="#br1" timeOffset="107415.055">11437 7366,'-8'-4,"0"1,0 1,-1 0,1 0,0 0,-1 1,1 0,-1 1,0 0,1 0,-1 1,1 0,-1 0,1 1,0 0,-1 1,1 0,0 0,1 0,-1 1,0 1,1-1,0 1,0 0,1 1,-1-1,1 2,0-1,-1 2,4-4,0 0,0-1,1 1,0 0,-1 0,1 0,0 0,1 1,-1-1,1 0,0 1,0-1,0 1,1 0,-1-1,1 1,0-1,1 1,-1 0,1-1,0 1,0-1,0 1,1-1,-1 0,1 0,0 1,0-1,1 0,-1-1,1 1,0 0,0-1,0 1,0-1,1 0,-1 0,1-1,0 1,0-1,0 1,0-1,0-1,1 1,0 0,7-2,1-1,0-1,-1 0,0 0,0-1,0-1,0 0,0 0,0-2,-1 1,0-1,-1-1,1 0,-1 0,0-1,-1-1,0 1,0-1,-1-1,0 0,1 1,0 0,-1-1,0 0,-1 0,0-1,-1 0,0 0,-1-1,0 1,-1-1,0 0,-1 0,0-1,-1 1,0-1,-1 1,0-1,-1 0,-1 1,0-1,0 1,-2-1,1 1,-2 0,1 0,-2 0,1 0,-2 1,-1-3,5 10,0 0,0 0,-1 1,1-1,-1 0,0 1,0 0,0 0,0 0,-1 0,1 0,-1 1,0-1,0 1,0 0,0 0,0 0,0 1,0 0,-1-1,1 2,-1-1,1 0,0 1,-1 0,1 0,-1 0,1 0,-1 1,1 0,-1 0,1 0,0 0,-3 2,-1 5,0 0,1 0,0 1,0-1,1 2,0-1,1 1,0 0,0 0,1 0,0 1,1-1,0 1,1 0,0 0,1 0,0 0,1 8,-2-7,1 0,1 1,0-1,1 1,0-1,1 1,0-1,1 0,0 0,1 0,0 0,1-1,1 0,0 0,0 0,1-1,0 1,1-2,0 1,0-1,1 0,1-1,-1 0,1-1,1 0,-1 0,1-1,0 0,9 2,-6-5,1 0,0-1,0 0,0-1,1-1,-1-1,0 0,0-1,0 0,0-2,-1 1,1-2,-1 0,0-1,0 0,-1-1,0 0,0-1,0-1,-1 0,-1-1,1 0,-2 0,1-2,-2 1,1-1,5-10,11-58,-26 77,1 1,-1-1,0 1,0-1,0 1,0-1,-1 1,1-1,-1 1,1-1,-1 1,0 0,0-1,0 1,0 0,0 0,-1-1,1 1,-1 0,1 0,-1 1,0-1,1 0,-1 0,0 1,0-1,0 1,-1 0,1 0,0 0,-2-1,2 2,-1-1,1 1,0 0,-1-1,1 1,0 1,-1-1,1 0,0 0,-1 1,1 0,0-1,-1 1,1 0,0 0,0 0,0 0,0 0,0 1,0-1,0 1,0-1,1 1,-1 0,1 0,-1-1,1 1,-1 0,1 0,0 1,-1 1,-20 72,23-71,-1 1,1-1,0 0,1 0,-1 1,1-1,0 0,0-1,0 1,1 0,0-1,0 1,0-1,0 0,1 0,-1 0,1 0,0-1,0 1,1-1,-1 0,1-1,0 1,-1-1,1 0,5 2,10 3,1-1,0 0,0-2,0 0,21 0,42 1</inkml:trace>
  <inkml:trace contextRef="#ctx0" brushRef="#br1" timeOffset="108528.734">12921 7447,'32'-44,"4"-5,-3 0,-1-2,22-51,-48 86,0 1,-1-1,-1 0,-1 0,0 0,-1-1,-1 1,0-1,-1 1,-1-5,0 13,0-1,0 0,-1 1,0-1,-1 0,0 1,0 0,-1 0,0 0,0 0,-1 1,1-1,-2 1,1 1,-1-1,0 1,-1 0,1 0,-7-4,10 8,0 1,0-1,0 1,-1-1,1 1,0 0,-1 0,1 1,0-1,-1 1,1-1,-1 1,1 0,-1 0,1 1,-1-1,1 1,0 0,-1 0,1 0,0 0,0 0,-1 1,1-1,0 1,0 0,1 0,-1 0,0 1,1-1,-1 0,1 1,0 0,0-1,0 1,0 0,0 0,1 0,-1 1,1-1,0 0,-1 3,-6 18,0 1,2 0,1 0,0 1,2-1,1 1,2 0,0 0,1-1,4 18,-2-20,1-1,0 1,2-1,1-1,0 1,2-1,0 0,5 5,-8-15,0-1,1 0,1-1,-1 1,1-2,1 1,0-1,0 0,1-1,-1 0,1-1,1 0,0 0,-1-1,2 0,4 0,0-1,0-1,0-1,-1-1,1 0,0-1,0-1,0 0,0-1,0-1,-1 0,1-1,-1-1,0 0,0-1,-1-1,0-1,0 1,0-2,-1 0,0-1,-1 0,9-10,-16 16,-1 0,1 0,-1 0,0-1,-1 0,1 0,-1 0,0 0,0 0,0-1,-1 1,1-1,-2 0,1 1,0-1,-1 0,0 0,-1 0,1 0,-1-1,-1 5,0 0,1 1,-1-1,0 0,0 0,0 1,0-1,0 0,-1 1,1-1,0 1,-1 0,1-1,-1 1,0 0,1 0,-1 0,0 0,1 0,-1 0,0 1,0-1,0 0,0 1,0 0,0-1,0 1,0 0,0 0,0 0,0 0,0 0,0 1,-64 18,57-13,-1 0,2 0,-1 1,1 0,0 0,0 1,1 0,0 1,0-1,1 1,0 1,1-1,0 1,1 0,0 0,-3 9,7-17,-1 0,1 0,-1 0,1 1,0-1,-1 0,1 1,0-1,1 0,-1 0,0 1,1-1,-1 0,1 0,0 1,-1-1,1 0,0 0,1 0,-1 0,0 0,0 0,1-1,-1 1,1 0,0-1,-1 1,1-1,0 1,0-1,0 0,0 0,2 1,2 0,0 0,1 0,-1 0,1-1,-1 0,1 0,-1-1,1 0,0 0,-1-1,3 0,13-3,0-1,0 0,-1-2,1-1,-2 0,1-2,-1 0,-1-2,0 0,0-1,-1 0,4-6,7-16,-43 47,12-9,0 1,0 0,1-1,-1 1,1 0,0 0,0 0,0 0,0 0,1 0,0 0,0 0,0 0,0 0,0 0,1 0,0 0,0 0,0 0,0 0,1 0,-1 0,1-1,0 1,0-1,1 1,-1-1,0 0,1 0,0 0,0 0,0 0,0-1,0 1,1-1,10 4,-1-1,1-1,0 0,0 0,0-2,0 0,1 0,-1-2,1 0,-1 0,4-2,52-1</inkml:trace>
  <inkml:trace contextRef="#ctx0" brushRef="#br1" timeOffset="108791.365">15060 7179,'-9'18,"-4"13,2 8,4 4,6 0,7-4,8-5,3-10,-1-7</inkml:trace>
  <inkml:trace contextRef="#ctx0" brushRef="#br1" timeOffset="109457.843">14766 6992,'36'13,"1"-1,0-2,1-2,-1-1,28 0,-33-4,0 1,0 2,0 1,-1 1,0 1,0 2,-1 2,1 1,-19-6,-1 1,-1 0,0 0,0 1,0 0,-2 1,1 0,-1 1,-1 0,0 0,-1 0,0 1,0 0,-2 0,0 0,0 2,10 22,-13-33,0-1,0 1,0-1,1 0,-1 1,1-1,0 0,0 0,0 0,0 0,1-1,-1 1,1 0,-1-1,1 0,0 0,0 0,0 0,0 0,0 0,0-1,1 1,-1-1,1 0,-1 0,1 0,-1-1,1 1,-1-1,1 0,0 0,-1 0,1-1,2 0,3-3,1 0,-2-1,1 0,0-1,-1 1,0-2,0 1,-1-1,0-1,0 1,0-1,-1 0,-1-1,1 1,-1-1,-1 0,0-1,0 1,2-10,13-20,-19 38,1-1,-1 1,0 0,1-1,-1 1,1-1,0 1,0 0,-1 0,1-1,0 1,0 0,0 0,0 0,0 0,0 0,1 0,-1 0,0 0,0 1,1-1,-1 0,0 1,1-1,-1 1,1-1,-1 1,1 0,-1 0,1-1,-1 1,1 0,-1 0,1 1,-1-1,0 0,1 0,-1 1,1-1,-1 1,1-1,-1 1,0 0,1-1,-1 1,0 0,141 145,-135-139,0-1,0 0,0 0,1-1,0 0,0 0,1-1,-1 0,1 0,-1-1,1 0,0-1,1 0,-1 0,0-1,1 0,-1-1,0 0,1 0,-1-1,0 0,1-1,-1 0,0 0,0-1,-1 0,1-1,0 0,-1 0,0-1,0 0,0 0,-1-1,0 0,0 0,3-4,-2-6,0-1,-1 1,0-1,-2-1,0 1,-1-1,0 0,-2 0,0 0,-1 0,-1-1,-1 1,-1-12,2 30,-5-95,-4 1,-19-86,8 116,14 71,3 9,1 1,1 1,1-1,0 0,1 0,2 10,-1-3,0 24,3-1,1 0,2 0,2-1,3 0,1-1,2-1,12 22,41 17,-66-80,1 0,0 0,0 0,0-1,0 1,0-1,0 0,1 0,-1-1,1 1,0-1,-1 0,1 0,0-1,0 1,-1-1,1 0,0 0,0-1,3 0,17-8</inkml:trace>
  <inkml:trace contextRef="#ctx0" brushRef="#br1" timeOffset="109749.034">15875 6925,'18'7,"25"4,25 1,23-4,20-6,11-4,-15 0</inkml:trace>
  <inkml:trace contextRef="#ctx0" brushRef="#br1" timeOffset="110843.162">16624 7339,'7'-16,"-1"-2,-1 1,0-1,-1 1,-1-1,-1 0,0-1,-2 1,0 0,-1 0,0 0,-2 0,0 0,-1 0,-2-5,-12 3,22 41,3-15,0-1,0-1,0 1,1-1,-1 0,1-1,0 0,0 0,1-1,-1 0,0 0,1-1,-1 0,1-1,6 0,-9 1,264 12,-267-12,1-1,0 1,-1 0,1 0,-1 0,1 0,-1 1,0-1,1 1,-1 0,0 0,0 0,0 0,-1 0,1 1,0 0,-1-1,0 1,1 0,-1 0,0 0,-1 0,1 1,0-1,-1 0,0 1,0-1,0 1,0-1,0 2,2 43,-4-43,0-1,1 1,-1-1,1 1,1 0,-1-1,0 1,1-1,0 1,0-1,1 1,-1-1,1 0,0 1,0-1,0 0,0 0,1-1,0 1,0 0,0-1,0 0,0 1,1-1,-1-1,1 1,0 0,0-1,2 1,16 3,0-1,0 0,0-2,1-1,0-1,-1 0,1-2,0-1,-1 0,1-2,21-1,0-2,0-2,-1-2,0-2,-1-1,38-20,-75 31,0 2,-1-1,0 1,0-1,-1 0,1-1,0 1,-1-1,1 1,-1-1,0 0,0 0,0-1,0 1,-1 0,1-1,-1 0,0 1,0-1,0-1,-3 2,-1 0,0 0,0 0,0 0,-1 1,1-1,-1 1,1 0,-1-1,0 1,0 0,0 1,0-1,0 0,0 1,-1 0,1 0,0 0,-1 0,1 0,-1 1,1-1,-1 1,1 0,-1 0,1 1,-4 0,-3-2,1 1,-1 1,0 0,1 0,-1 1,1 1,0-1,-1 1,1 1,0 0,1 0,-1 0,1 1,0 1,0-1,0 1,1 1,0-1,0 1,1 1,0-1,0 1,0 0,1 0,1 1,-1-1,1 2,3-7,0-1,0 1,0-1,1 1,-1-1,1 1,0-1,-1 1,1-1,0 1,0 0,1-1,-1 1,1-1,-1 1,1-1,0 1,0-1,0 1,0-1,0 0,0 0,1 1,-1-1,1 0,0 0,-1-1,1 1,0 0,0 0,0-1,0 1,1-1,-1 0,0 0,1 0,-1 0,0 0,2 0,7 0,0 0,0-1,0-1,0 1,0-2,-1 0,1 0,0-1,-1 0,1-1,-1 0,0 0,0-1,-1-1,0 1,1-2,-2 1,1-1,-1-1,5-5,-7 7,0 0,0-1,-1 1,0-1,0 0,0 0,-1-1,-1 1,1-1,0-4,-4 89,1-70,0-1,1 0,0 0,0 0,0 0,1-1,0 1,0-1,0 1,1-1,0 0,0 0,0-1,1 1,-1-1,1 0,0 0,0 0,2 0,-3-2,-1 0,1 0,0 0,-1-1,1 0,0 1,0-1,0-1,0 1,0-1,0 1,0-1,0 0,0 0,0-1,0 1,0-1,0 0,0 0,0 0,-1-1,1 1,0-1,-1 0,1 0,-1 0,0-1,1 1,-1-1,1-1,3-5,-1 0,1 0,-2-1,1 0,-2 0,1 0,-1-1,-1 1,0-1,0 0,-1 0,0 0,-1-8,21-74,-19 90,-1 0,1 0,-1 1,1-1,0 1,0-1,1 1,-1 0,0 0,1 1,-1-1,1 1,-1-1,1 1,0 0,-1 1,1-1,0 1,0-1,0 1,-1 0,1 1,0-1,3 1,10-1,-7-2,1 0,-1 1,1 1,-1 0,1 0,-1 1,1 0,-1 1,1 1,-1-1,0 1,0 1,0 0,-1 1,1-1,-1 2,0-1,0 1,-1 1,0 0,3 2,37 71,-45-72,1 1,0 0,0-1,1 0,0 0,0 0,1-1,0 0,1 0,0 0,0-1,0 0,0 0,1-1,0 0,0 0,5 1,-1-2,0-2,-1 1,1-2,0 1,1-2,-1 1,0-2,0 0,0 0,0-1,0 0,-1-1,6-2,-9 2,-1 1,0-1,0 0,0-1,0 0,-1 0,0 0,0-1,0 1,0-2,0 1,-1 0,0-1,-1 0,1-1,-1 1,0-1,0 1,-1-1,0 0,1-5,-3 7,0 0,-1 0,1 0,-1 0,0 0,-1 0,1 0,-1 0,0 0,0 0,-1 0,1 0,-1 1,0-1,0 1,-1-1,1 1,-1 0,0 0,0 0,-1 0,1 0,-1 1,1-1,-1 1,0 0,-1 1,1-1,0 1,-1-1,1 1,-1 0,0 1,0-1,0 1,0 0,0 1,0-1,0 1,0 0,0 0,0 0,-1 1,3-1,1 1,-1 0,0 0,1 0,-1 0,0 0,1 1,0-1,-1 1,1 0,0 0,0 0,0 0,0 0,0 0,0 0,0 0,1 1,-1-1,1 1,0-1,0 1,0 0,0-1,0 1,1 0,-1 0,1 0,-1-1,1 4,0 1,0 0,1 0,0 0,0 1,0-1,1-1,0 1,0 0,1 0,0-1,0 1,1-1,3 5,1-1,0 0,1-1,0 1,0-2,1 1,1-1,-1-1,1 0,0 0,1-1,-1-1,1 0,0 0,1-2,-1 1,8 0,15 3,-1-2,2-2,-1-1,0-2,26-3,63-9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5:07.79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28348 2720,'-7'-2,"1"1,-1 0,0 1,0 0,1 0,-1 0,0 1,1 0,-1 0,0 1,1 0,-1 0,1 0,0 1,0 0,0 0,0 0,1 1,-1 0,1 0,0 1,0-1,0 1,1 0,-1 1,1-1,1 1,-1-1,1 1,0 0,0 0,0 1,1-1,0 1,0 4,1-7,0-1,1 0,0 0,0 0,0 0,0 1,0-1,1 0,-1 0,1 0,0 0,0 0,0 0,0 0,1 0,-1 0,1 0,0-1,0 1,0-1,0 1,0-1,0 0,1 0,-1 0,1 0,-1 0,1 0,0-1,0 1,0-1,0 0,0 0,0 0,0 0,0-1,0 1,0-1,0 1,2-1,12 0,0 0,0-1,-1-1,1-1,-1 0,1-1,-1-1,0 0,0-1,-1-1,0 0,0-1,-1-1,0 0,0-1,-1-1,4-4,-4 3,-1-1,0 0,-1-1,-1 0,0 0,-1-1,0 0,-2-1,0 0,0 0,-1-1,-1 0,-1 0,-1 0,0 0,-1-1,-1 1,-1-1,0 1,-1-1,-1 1,-1-6,1 6,-1-1,0 1,-1 0,-1 0,-1 0,0 1,-1 0,-1 0,0 1,-1 0,-1 0,0 1,-10-11,18 23,-1 0,1 0,0 0,-1 0,1 0,-1 1,0-1,1 1,-1 0,0 0,0 0,0 0,0 0,0 0,0 1,0-1,0 1,0 0,0 0,-1 0,1 1,0-1,0 1,0 0,0-1,0 1,1 0,-1 1,0-1,0 1,1-1,-1 1,1 0,-1 0,1 0,-1 1,-6 9,0 0,1 1,1 0,0 0,1 1,1 0,0 0,0 0,2 1,0-1,0 1,1 0,1 0,1 0,1 10,-1 1,1 1,1-1,2 0,1 0,1 0,1 0,1-1,1 0,1-1,2 2,-5-13,0 0,0-1,1 0,1 0,0 0,0-1,1-1,1 0,0 0,0-1,1 0,0-1,0 0,1-1,0-1,0 0,0 0,15 2,-21-6,0 0,0-1,0 0,1-1,-1 0,0 0,0 0,0-1,0 0,0 0,0-1,0 0,0 0,0-1,0 0,-1 0,0 0,1-1,-1 0,-1 0,1-1,-1 0,1 0,-1 0,-1 0,1-1,-1 0,0 0,0 0,-1 0,1 0,1-6,-1 1,0 0,-1-1,0 0,-1 0,0 1,-1-1,0-1,-1 1,0 0,-2-8,1 21,1-1,0 1,-1 0,1 0,-1-1,1 1,-1 0,1-1,-1 1,0 0,1-1,-1 1,0-1,1 1,-1-1,0 1,0-1,1 0,-1 1,0-1,0 0,0 0,1 0,-1 1,0-1,0 0,0 0,0 0,0 0,1 0,-1-1,0 1,0 0,0 0,0-1,1 1,-1 0,0-1,0 1,1 0,-1-1,0 1,0-1,1 0,-1 1,1-1,-1 1,1-1,-1 0,1 0,-1 1,1-1,-1 0,1 0,0 1,-1-1,1 0,0 0,0 0,0 0,0 1,0-1,0 0,0 0,-5 9,1 1,1 0,0 0,0 0,1 0,0 0,0 0,1 1,1-1,-1 1,1-1,1 1,0-1,0 0,1 1,0-1,1 0,0 0,0 0,1-1,0 1,0-1,1 0,0 0,1 0,0-1,0 0,0 0,1 0,7 5,-4-7,-1 0,1 0,0-1,0-1,0 1,0-2,1 1,-1-1,5-1,39 3</inkml:trace>
  <inkml:trace contextRef="#ctx0" brushRef="#br0" timeOffset="261.329">29685 2559,'0'16,"0"14,0 9,0 7,0 3,2-1,3-4,2-6,-2-11</inkml:trace>
  <inkml:trace contextRef="#ctx0" brushRef="#br0" timeOffset="468.759">29565 2305,'-7'16,"4"10,11 7,3-2</inkml:trace>
  <inkml:trace contextRef="#ctx0" brushRef="#br0" timeOffset="728.387">29899 2760,'15'-10,"-1"0,0-1,-1 0,0-1,-1-1,0 0,-1-1,-1 0,0 0,-1-1,0 0,-2-1,1 0,3-15,-10 30,0 0,-1 1,1-1,-1 0,1 0,-1 0,1 0,-1 0,1 0,-1 0,0 0,1 0,-1-1,0 1,0 0,0 0,0 0,0 0,0 0,0 0,-1 0,1 0,0 0,0-1,-1 1,1 0,-1 0,1 0,-1 1,1-1,-1 0,0 0,1 0,-1 0,0 0,0 1,0-1,0 0,1 1,-1-1,0 1,0-1,0 1,0-1,0 1,0 0,-1-1,1 1,0 0,0 0,0 0,-7 3,1 2,1-1,-1 1,0 0,1 0,0 1,1 0,-1 0,1 0,0 1,0-1,1 1,0 0,0 1,1-1,0 1,-1 2,1-5,0 1,1-1,-1 1,1 0,0 0,0 0,1 0,0 0,0 0,1 0,-1 0,1 0,0 1,1-1,0 0,0 0,0 0,1 0,-1 0,1 0,1-1,-1 1,1-1,0 1,0-1,1 0,0 0,0 0,0-1,0 1,1-1,-1 0,3 1,84 19,-44-22</inkml:trace>
  <inkml:trace contextRef="#ctx0" brushRef="#br0" timeOffset="1193.101">30421 2466,'-4'-1,"-1"0,1 1,0 0,0 0,0 0,0 0,0 0,0 1,0 0,0 0,0 0,0 0,0 0,0 1,1 0,-1 0,1 0,-1 0,1 1,0-1,-1 1,1 0,1 0,-1 0,0 0,1 0,-1 1,1-1,0 1,0-1,1 1,-1 0,1 0,0 0,0 0,0 0,0 0,1 0,-1 0,1 0,0 0,1 0,-1 1,6 7,0 0,1 0,0-1,1 1,0-2,1 1,0-1,1 0,0-1,0 0,1-1,9 6,9 9,30 39,-58-61,0 1,0-1,0 1,0 0,0 0,-1-1,1 1,0 0,-1 0,0 0,1 0,-1 0,0-1,0 1,0 0,0 0,-1 0,1 0,0 0,-1 0,1-1,-1 1,0 0,0 0,1-1,-1 1,0 0,0-1,-1 1,1-1,0 1,0-1,-1 0,1 0,-1 1,1-1,-1 0,0 0,1 0,-1-1,0 1,0 0,-7 4,0-1,0 0,-1-1,0 1,0-2,0 1,0-2,0 1,0-1,0-1,-6 0,15 0,0 0,-1 1,1-1,0-1,-1 1,1 0,0 0,-1 0,1-1,0 1,0-1,-1 1,1-1,0 1,0-1,0 0,0 0,-1 1,1-1,0 0,1 0,-1 0,0 0,0 0,0 0,0-1,1 1,-1 0,1 0,-1 0,1-1,-1 1,1 0,0-1,0 1,-1 0,1-1,0 1,0 0,0-1,0 1,1 0,-1-1,0 1,1 0,-1 0,0-1,1 1,34-59,-18 40,1 0,1 2,1 0,1 0,0 2,1 1,0 1,2 1,1-1,-23 13,1-1,-1 1,0 0,1-1,-1 1,0 0,1 0,0 1,-1-1,1 0,-1 1,1 0,0 0,-1-1,1 1,-1 1,1-1,0 0,-1 1,1-1,-1 1,1 0,-1 0,1 0,-1 0,1 0,-1 1,0-1,0 1,0-1,0 1,0 0,1 1,4 8,-1 0,0 1,-1 0,0 1,-1-1,-1 1,0 0,0 1,28 80,-31-93,1 0,-1 0,0 0,1 0,-1-1,1 1,-1 0,1-1,-1 1,1 0,-1-1,1 1,0 0,-1-1,1 1,0-1,0 1,-1-1,1 0,0 1,0-1,0 0,-1 1,1-1,0 0,0 0,0 0,0 0,0 0,0 0,-1 0,1 0,0 0,0 0,0 0,0-1,0 1,-1 0,1-1,0 1,0 0,9-8</inkml:trace>
  <inkml:trace contextRef="#ctx0" brushRef="#br0" timeOffset="1465.77">30687 2198,'-9'18,"2"11,8 7,14 4,4-4</inkml:trace>
  <inkml:trace contextRef="#ctx0" brushRef="#br0" timeOffset="1948.82">30981 2773,'1'-218,"-1"216,-1 0,1 1,-1-1,1 0,0 0,0 1,0-1,0 0,0 0,0 0,0 1,1-1,-1 0,0 0,1 1,0-1,-1 0,1 1,0-1,0 1,0-1,0 1,0-1,0 1,0 0,1 0,-1-1,0 1,1 0,-1 0,1 0,-1 0,1 1,0-1,-1 0,1 1,0-1,-1 1,1-1,0 1,0 0,-1 0,1 0,0 0,0 0,1 0,15 8,0 0,0 1,-1 0,-1 2,0 0,8 8,-18-15,-1-1,-1 1,0-1,0 1,0-1,-1 1,0 0,1 1,-1-1,-1 0,1 1,0 0,-1 0,0-1,-1 1,1 1,-1-1,0 0,0 0,0 0,-1 1,1 2,-1 6,-1-9,1 1,-1 0,1-1,0 1,0-1,1 1,0 0,0-1,0 1,1-1,0 0,0 1,0-1,0 0,1 0,0 0,0-1,0 1,1-1,-1 0,1 1,0-2,1 1,-1 0,4 2,6-2,1 0,-1-1,1 0,-1-1,1-1,0 0,0-1,0-1,0 0,-1-1,13-3,-8 1,1 0,-1-2,0 0,-1-1,0-1,0-1,0 0,0-2,-11 7,0-1,-1 0,0 1,0-2,0 1,0-1,-1 0,0 0,0 0,-1-1,1 0,-2 0,1 0,-1 0,0 0,0-1,-1 0,0 1,0-1,-1 0,0-3,-1 7,-1 0,1 0,-1 0,0 0,-1 0,1 0,-1 1,1-1,-1 0,0 1,-1 0,1-1,0 1,-1 0,0 0,0 0,0 0,0 1,0-1,0 1,-1 0,1 0,-1 0,0 0,1 1,-1-1,0 1,0 0,0 0,0 1,0-1,0 1,0 0,0 0,0 0,0 0,0 1,0 0,0-2,0 1,0 0,1 1,-1-1,0 0,1 1,-1 0,1 0,-1 0,1 1,-1-1,1 1,0-1,0 1,0 0,0 1,0-1,0 0,0 1,1-1,-1 1,1 0,0 0,0 0,0 0,0 1,0-1,1 0,0 1,-1-1,1 1,0-1,1 1,-1 0,1-1,-1 1,1 0,0-1,1 1,-1 0,1-1,0 4,2 1,0 0,0 0,1 0,0-1,1 1,-1-1,1 0,1-1,-1 1,1-1,0 0,1 0,-1-1,1 0,0 0,5 2,9 5,1-1,0-1,1-1,0 0,7 0,-8-3,-1 0,1-2,1 0,-1-1,0-2,1 0,-1-1,1-1,-1-2,1 0,-1-1,6-3,24-12</inkml:trace>
  <inkml:trace contextRef="#ctx0" brushRef="#br0" timeOffset="-10471.195">10368 3441,'20'0,"23"0,23 0,17-2,16-6,8 0,6 0,-2 2,-19 1</inkml:trace>
  <inkml:trace contextRef="#ctx0" brushRef="#br0" timeOffset="-6798.336">16584 3080,'-5'13,"0"0,1 0,0 0,1 1,1-1,0 1,0-1,2 1,0 10,0-18,1 0,-1 0,1-1,1 1,-1-1,1 1,0-1,0 1,1-1,-1 0,1 0,0 0,1 0,-1-1,1 1,0-1,0 0,0 0,1-1,-1 1,1-1,0 0,0 0,0 0,7 1,-1-1,0 0,1-1,0 0,-1-1,1 0,0-1,0 0,0-1,-1 0,1-1,0-1,-1 1,0-2,1 0,-1 0,-1-1,1 0,-1-1,0 0,0 0,0-1,-1-1,0 0,-1 0,0 0,0-1,-1 0,0-1,0 0,-1 0,0 0,-1-1,0 0,-1 0,0 0,-1 0,0-1,-1 1,0-1,-1 0,-8-19,-1 48,6-4,1-1,0 1,1-1,1 1,0-1,1 1,0-1,1 1,0-1,1 0,1 2,-3-9,0 0,0 0,0 0,1 0,0 0,0-1,0 1,1-1,-1 0,1 0,0 0,0 0,0-1,1 1,-1-1,1-1,0 1,0 0,0-1,0 0,0 0,0-1,1 1,-1-1,1 0,3-1,0-1,0-1,0 0,-1-1,1 0,-1-1,0 0,0 0,0 0,0-1,-1 0,0-1,0 0,0 0,-1 0,0-1,0 0,0 0,-1 0,0-1,-1 0,0 0,0 0,0 0,-1-1,-1 1,1-1,0-8,10 99,-9-76,1-1,-1 0,1 0,0 0,0 0,0-1,1 0,0 0,0 0,0 0,0-1,0 0,1-1,-1 0,1 0,-1 0,1 0,0-1,0 0,5-1,33 5</inkml:trace>
  <inkml:trace contextRef="#ctx0" brushRef="#br0" timeOffset="-5903.488">18776 3254,'-4'-25,"1"0,1 0,2 0,0 0,1 0,2 0,2-7,-1 4,-1-1,-2 1,-1-1,-1 0,-1-3,-10-9,12 40,0 0,0 0,-1 0,1 0,-1 1,1-1,-1 0,1 0,-1 0,1 1,-1-1,0 0,1 1,-1-1,0 1,1-1,-1 0,0 1,0 0,0-1,0 1,0-1,1 1,-1 0,0 0,0-1,0 1,0 0,0 0,0 0,0 0,0 0,0 0,0 1,0-1,0 0,0 0,1 1,-1-1,0 1,-4 2,0 0,1 0,0 1,0 0,0 0,0 0,1 0,-1 0,1 1,0 0,1-1,-1 1,1 0,0 1,0-1,0 0,1 0,0 1,0-1,0 1,1 1,0-5,1 0,0-1,-1 1,1 0,0-1,0 1,0-1,0 1,0-1,0 1,0-1,0 0,1 1,-1-1,1 0,-1 0,1 0,-1 0,1 0,-1 0,1-1,0 1,0-1,-1 1,1-1,0 1,0-1,-1 0,1 0,0 0,0 0,0 0,62-6,154-52,-216 58,1 1,0-1,-1 1,1 0,-1-1,1 1,-1 1,0-1,1 0,-1 0,0 1,0-1,0 1,0 0,0 0,0 0,-1 0,1 0,-1 0,1 0,-1 0,0 1,1-1,-1 0,-1 1,1-1,0 1,0-1,-1 1,0 0,1-1,-1 1,0 0,0-1,-1 1,1-1,0 1,-1 0,1-1,-2 1,3 12,1 5,0 0,1-1,1 1,0-1,2 0,3 9,-7-24,0 0,0 1,1-1,-1 0,1 0,0 0,0 0,0-1,0 1,1-1,-1 0,1 0,0 0,0 0,0-1,0 1,1-1,-1 0,1 0,-1-1,1 0,0 1,-1-1,1-1,0 1,0-1,0 0,-1 0,2 0,6-3,0 0,0 0,0-1,-1-1,1 0,-1 0,0-1,-1-1,1 0,-1 0,-1-1,1 0,-1-1,-1 0,0 0,0-1,-1 0,0 0,2-5,-4 23,-7 22,0-20,2-1,-1 1,1 0,1-1,-1 1,2-1,-1 1,1-1,1 0,2 7,-4-13,1 0,-1 0,1 0,0 0,0 0,0 0,0 0,0-1,1 1,-1-1,1 1,0-1,-1 0,1 0,0-1,0 1,1 0,-1-1,0 0,0 0,1 0,-1 0,1 0,-1-1,1 1,-1-1,0 0,1 0,0 0,1-1,-1 1,0-1,0 0,0 0,0-1,0 1,0-1,-1 0,1 0,0 0,-1 0,1-1,-1 1,0-1,0 0,0 0,0 0,-1 0,1-1,-1 1,0-1,0 1,0-1,0 0,-1 0,1 0,-1 0,0 0,0-3,1 0,-1 0,0 1,0-1,-1 0,1 0,-2 0,1 0,-1 0,0 1,0-1,-1 0,0 1,0-1,-1 1,0-1,0 1,0 0,-3-3,4 5,-1 0,0 1,0-1,0 1,-1 0,1 0,-1 0,0 0,0 1,0-1,0 1,0 0,0 1,0-1,-1 0,1 1,-1 0,1 0,-1 1,1-1,-1 1,0 0,1 0,-1 0,1 1,-1 0,0 0,1 0,0 0,-1 1,1-1,0 1,0 0,0 1,0-1,0 1,0 0,1-1,-1 2,1-1,-1 0,1 2,-1-1,1 0,0 1,0-1,1 1,-1 0,1 0,0 0,0 0,1 1,0-1,0 0,0 1,0-1,1 0,0 1,0-1,0 1,1-1,0 1,0-1,0 0,0 0,1 1,0-1,0 0,1 0,-1-1,1 1,0 0,0-1,1 0,-1 0,1 0,0 0,0 0,1-1,-1 0,0 0,1 0,0 0,0-1,4 2,38 11,0-6</inkml:trace>
  <inkml:trace contextRef="#ctx0" brushRef="#br0" timeOffset="-5372.798">19980 2853,'-17'3,"0"1,0 1,1 1,0 0,0 1,0 1,1 0,0 1,1 0,0 2,0-1,1 2,1 0,0 0,-1 3,11-12,-1 1,1 0,0 0,1 0,-1 0,1 0,-1 0,1 0,0 0,1 1,-1-1,1 0,0 0,0 1,0-1,1 0,-1 1,1-1,0 0,0 0,1 0,-1 0,1 0,0 0,0 0,0 0,0-1,1 1,0-1,-1 1,1-1,1 0,-1 0,0-1,1 1,-1-1,2 1,101 59,-105-61,1 1,0-1,-1 1,1 0,-1 0,1 0,-1 0,0 0,0 0,0 0,0 1,-1-1,1 0,0 1,-1-1,0 0,1 1,-1-1,0 0,0 1,0-1,-1 0,1 1,0-1,-1 0,0 1,1-1,-1 0,0 0,0 0,0 1,-1-1,1 0,-1 0,-56 63,56-64,-113 98,115-99,-1 1,0-1,1 0,-1 1,0-1,1 1,-1-1,1 0,-1 1,0 0,1-1,-1 1,1-1,0 1,-1-1,1 1,-1 0,1-1,0 1,-1 0,1 0,0-1,0 1,0 0,0 0,0-1,-1 1,1 0,0 0,1-1,-1 1,0 0,0 0,0-1,0 1,1 0,-1-1,0 1,0 0,1 0,-1-1,1 1,-1-1,1 1,-1 0,1-1,-1 1,1-1,-1 1,1-1,0 0,-1 1,1-1,0 1,-1-1,1 0,0 0,-1 1,1-1,0 0,44 9,-35-8,0 1,0 0,0 0,0 1,-1 0,1 1,-1 0,0 1,3 2,-1 3,-1 0,0 1,-1 0,0 1,-1 0,0 0,-1 1,0 0,-1 0,-1 0,0 1,-1 0,0 0,-1 0,-1 1,0-1,-1 1,0-1,-1 1,-2 7,3-15,0 0,0 1,-1-1,0 0,-1 0,1 1,-1-1,-1 0,1 0,-1 0,-1 0,1 0,-1-1,0 1,-1-1,0 0,0 0,0 0,0 0,-1-1,0 1,0-1,-1 0,1-1,-1 1,0-1,-1 0,-11 0</inkml:trace>
  <inkml:trace contextRef="#ctx0" brushRef="#br0" timeOffset="-4927.987">20246 2987,'-6'11,"0"-1,1 1,0 0,0 0,1 0,1 1,0 0,0-1,1 1,1 0,0 0,0 0,1 0,1 0,0 0,1 3,0-4,0-1,1 1,0 0,1-1,0 1,1-1,0 0,0-1,3 4,-6-10,0 0,0 0,1 0,-1 0,1 0,0 0,0-1,0 1,0-1,1 0,-1 0,0 0,1 0,0 0,-1-1,1 0,0 0,0 0,-1 0,1 0,0-1,0 0,0 0,0 0,0 0,0-1,2 0,2-1,-1-1,0 0,0 0,0 0,0-1,-1 0,1-1,-1 0,0 0,0 0,-1 0,1-1,-1 0,-1 0,1 0,3-7,2-4,-1-1,0 0,-2-1,0 1,4-19,-12 45,-1 0,1 0,1 1,-1-1,1 0,1 0,0 1,0-1,0 0,1 0,3 6,1-5,1-1,1 0,0 0,0-1,0 0,1-1,0 0,0 0,1-1,-1 0,1 0,0-1,1-1,-1 0,1 0,-1-1,1 0,0-1,0 0,0 0,-1-2,1 1,0-1,7-2,3 0</inkml:trace>
  <inkml:trace contextRef="#ctx0" brushRef="#br0" timeOffset="-12629.482">10395 1236,'-11'35,"2"0,2 0,1 1,1-1,2 1,2 0,3 28,-3-45,1-1,1 1,1-1,0 1,2-1,0 0,1 0,0 0,2-1,0 1,1-2,1 1,0-1,-7-13,1-1,-1 1,1-1,0 0,-1 0,1 0,0 0,0 0,0-1,0 1,1-1,-1 0,0 0,1 0,-1 0,0-1,1 1,-1-1,1 0,-1 0,1 0,-1 0,1-1,-1 1,1-1,-1 0,0 0,0 0,1-1,-1 1,0-1,0 0,0 0,0 0,-1 0,1 0,0 0,-1-1,0 1,1-2,10-13,-1 0,0-1,-1-1,-1 0,-1 0,-1-1,-1 0,0 0,-1-1,-2 0,0 0,-1 0,-1-1,-1 1,-1 0,-2-16,2 19,0-1,-2 1,0-1,0 1,-2 0,0 0,-2 0,0 1,0-1,-2 1,0 1,-1 0,-1 0,0 0,-7-7,15 22,1-1,0 1,-1-1,1 1,-1-1,1 1,-1 0,0-1,0 1,1 0,-1 0,0 0,0 1,0-1,0 0,0 1,0-1,0 1,0 0,0 0,0-1,-1 2,1-1,0 0,0 0,0 1,0-1,0 1,0-1,0 1,0 0,0 0,1 0,-1 0,0 0,0 0,1 0,-1 1,0-1,1 1,0-1,-1 1,1 0,-6 10,0 0,1 1,1 0,0 0,0 1,2 0,-1-1,2 1,0 0,1 0,0 11,1-22,-3 27,2-1,1 1,1-1,1 0,4 11,-4-29,0 0,1 0,0 0,1 0,0-1,1 1,0-1,1 0,0 0,0-1,1 0,0 0,1 0,0-1,1 1,32 19</inkml:trace>
  <inkml:trace contextRef="#ctx0" brushRef="#br0" timeOffset="-12134.85">10809 1196,'-18'-31,"15"30,10 21,-4-10,13 57,-3 2,-2-1,-4 2,-1 58,2-81,10-68,2-22,-13 26,0 0,2 1,0-1,1 2,0-1,4-1,-13 15,0 0,0 1,1-1,-1 0,0 1,1 0,0-1,-1 1,1 0,0 0,0 0,-1 0,1 0,0 0,0 1,0-1,0 0,0 1,0 0,0-1,0 1,0 0,0 0,1 0,-1 1,0-1,0 0,0 1,0-1,0 1,0 0,0-1,-1 1,1 0,0 0,0 1,-1-1,1 0,0 0,-1 1,1-1,0 2,8 11,0 1,-1 0,0 0,-1 1,-1 0,-1 0,0 1,-1 0,0 7,-2-18,0 0,-1 0,0 0,-1 0,1 1,-1-1,0 0,-1 1,1-1,-1 1,-1-1,1 1,-1-1,0 0,-1 1,1-1,-1 0,0 0,-1 0,0 0,0 0,0-1,0 1,-1-1,0 0,0 0,-4 3,-2-3,-1 0,0 0,0-1,0 0,0-1,-1 0,1-1,-1-1,0 0,1 0,-1-1,0 0,0-1,0-1,-9-2,22 4,-1 0,1-1,-1 1,0 0,1-1,-1 1,1 0,-1-1,0 1,0-1,1 1,-1-1,0 1,0-1,1 1,-1-1,0 1,0-1,0 1,0-1,0 1,0-1,0 1,0-1,0 0,0 1,0-1,0 1,0-1,-1 1,1-1,0 1,0-1,-1 1,1-1,0 1,0 0,-1-1,1 1,0-1,-1 1,1 0,-1-1,1 1,-1 0,1-1,0 1,-1 0,1 0,-1-1,1 1,-1 0,1 0,-1 0,0 0,1 0,-1 0,1 0,-1 0,1 0,-1 0,1 0,-1 0,0 0,19-10</inkml:trace>
  <inkml:trace contextRef="#ctx0" brushRef="#br0" timeOffset="-11796.757">11571 1370,'-13'1,"0"2,0 0,1 0,-1 1,1 1,0 0,0 1,0 0,1 1,0 0,1 0,-1 2,1-1,1 1,-1 0,2 1,-1 0,1 1,-4 7,11-16,0 0,1 0,-1 0,1 0,-1 0,1 0,0 0,-1 0,1 0,0 0,0 0,1 0,-1 0,0 0,1 0,-1 0,1 0,-1 0,1-1,0 1,0 0,0 0,0 0,0-1,0 1,1-1,-1 1,1-1,-1 1,1-1,-1 0,1 0,-1 0,1 0,0 0,0 0,0 0,0 0,0-1,1 1,84 16,-85-16,40 2,-29-4,0 2,0-1,0 2,0 0,-1 0,1 1,-1 1,1 0,-1 1,0 0,-1 0,9 7,-17-9,1 0,-1 0,0 1,0-1,0 1,0 0,0 0,-1 0,0 0,0 1,0-1,-1 1,1-1,-1 1,0-1,0 1,0 0,-1-1,0 1,0 0,0 0,0-1,-1 1,0 0,0-1,0 1,-1-1,1 1,-1-1,-3 7,1 0,-2 0,0-1,0 0,0 0,-2 0,1-1,-1 0,0-1,-1 0,-2 2,-104 56,55-42</inkml:trace>
  <inkml:trace contextRef="#ctx0" brushRef="#br0" timeOffset="-11386.404">10260 2318,'35'-2,"-1"-1,0-3,0 0,20-8,13-2,115-20,1 8,1 9,1 7,82 9,207 16,-471-13</inkml:trace>
  <inkml:trace contextRef="#ctx0" brushRef="#br0" timeOffset="-11078.153">12159 1516,'-16'42,"16"-41,-1 0,1 0,0 0,-1 0,1 0,0 0,0 0,0 0,0 0,0 0,0 0,0 0,0 0,1 0,-1 0,0 0,0 0,1 0,-1 0,1 0,-1 0,1 0,-1 0,1 0,0-1,-1 1,1 0,0 0,-1-1,1 1,0-1,0 1,0 0,0-1,0 0,0 1,-1-1,1 1,0-1,0 0,1 0,0 0,0 0,1-1,-1 0,0 1,1-1,-1 0,0 0,0 0,0 0,1-1,-2 1,1-1,0 1,0-1,0 0,-1 1,1-1,-1 0,1 0,-1 0,0 0,1 0,-1-1,-1 1,1 0,0 0,0-1,-1 1,1-1,-1 1,0 0,0-1,0 1,0-1,0 1,0 0,-1-1,1 1,-1-1,0 1,0 0,1 0,-1-1,-1 1,1 0,0 0,-1 0,1 0,-1 0,1 0,-1 1,0-1,0 1,1-1,-1 1,-1-1,1 1,-2-1,0 2,1 1,-1-1,0 1,0 0,0 0,0 1,1-1,-1 1,1-1,-1 1,1 0,0 1,0-1,0 0,0 1,0 0,0 0,0 0,1 0,0 0,0 0,0 0,0 1,0-1,0 3,-14 22</inkml:trace>
  <inkml:trace contextRef="#ctx0" brushRef="#br0" timeOffset="-10822.835">12159 1984,'10'8,"1"-1,-1 0,1-1,1 0,-1-1,1 0,0-1,0 0,0-1,0 0,1-1,10 0,-21-2,1-1,-1 1,1-1,0 0,-1 1,0-1,1-1,-1 1,0 0,1 0,-1-1,0 0,0 1,0-1,0 0,-1 0,1 0,0 0,-1 0,1 0,-1 0,0-1,0 1,0-1,0 1,0-1,0 1,-1-1,1 1,-1-1,0 1,0-1,0 0,0 1,0-1,0 1,-1-1,1 0,-1 1,0-1,0 1,0-1,0 1,0 0,0-1,-1 1,1 0,-1 0,1 0,-1 0,0 0,0 0,0 1,0-1,0 1,-2-2,0 0,0 0,0 1,0 0,0 0,0 0,-1 0,1 0,0 1,-1 0,1 0,-1 0,0 0,1 1,-1 0,0 0,1 0,-1 0,1 1,-1 0,0 0,1 0,0 0,-1 1,1 0,0 0,0 0,0 0,0 1,-1 0,-4 3,1 1,-1 0,1 1,0-1,1 2,0-1,0 1,1 0,0 0,0 1,-3 8,-3 14</inkml:trace>
  <inkml:trace contextRef="#ctx0" brushRef="#br0" timeOffset="-1943.856">25487 2131,'-6'76,"3"0,4 0,2 0,5 0,2-1,7 18,-16-92,4 31,2-1,2 0,1-1,6 12,-4-21,-11-21,-1 0,1 1,-1-1,0 0,1 0,-1 0,1 0,-1 0,1 0,-1 0,1 0,-1 0,1 0,-1 0,1 0,-1 0,0 0,1 0,-1 0,1-1,-1 1,1 0,-1 0,0 0,1-1,-1 1,1 0,-1-1,0 1,1 0,-1-1,0 1,0 0,1-1,-1 1,0-1,0 1,0-1,1 1,-1 0,0-1,0 1,0-1,0 1,0-1,0 1,0-1,0 1,0-1,0 1,0-1,0 1,0 0,0-1,-1 1,1-1,1-160,-1 159,0 0,0 1,0-1,1 1,-1-1,1 1,-1-1,1 1,-1-1,1 1,0-1,0 1,0 0,0 0,0-1,0 1,0 0,0 0,0 0,1 0,-1 0,0 0,1 0,-1 1,1-1,-1 0,1 1,-1-1,1 1,-1 0,1-1,-1 1,1 0,0 0,-1 0,1 0,-1 0,1 0,-1 1,1-1,0 0,-1 1,1-1,-1 1,1 0,-1 0,0-1,1 2,5 3,1 1,-2 0,1 1,-1-1,0 1,0 1,-1-1,0 1,0 0,-1 0,0 0,0 1,-1-1,0 1,-1 0,0 0,0 0,-1 0,0 0,0 3,-2-8,1 0,-1 0,0 0,0 0,0 0,0 0,-1 0,1-1,-1 1,0 0,0-1,0 0,-1 1,1-1,-1 0,0 0,0 0,0-1,0 1,0-1,-1 1,1-1,-1 0,1 0,-1-1,0 1,0-1,0 0,0 0,-2 0,0 1,-1-1,1 0,-1 0,1-1,-1 1,0-2,1 1,-1-1,1 0,-1 0,1 0,-1-1,1 0,0-1,0 1,0-1,0 0,-3-3,8 6,0-1,1 1,-1 0,1 0,-1-1,1 1,-1-1,1 1,-1 0,1-1,-1 1,1-1,0 1,-1-1,1 1,0-1,-1 1,1-1,0 1,0-1,-1 0,1 1,0-1,0 1,0-1,0 0,0 1,0-1,0 1,0-1,0 0,0 1,0-1,0 1,1-1,-1 0,0 1,0-1,0 1,1-1,-1 1,0-1,1 1,-1-1,1 1,-1-1,1 1,-1-1,0 1,1 0,-1-1,1 1,0 0,-1-1,1 1,36-12,263-34,-290 44,2 0,0-1,0 0,-1 0,1-1,-1-1,0 0,-1 0,1-1,-1 0,6-5,-15 9,1 1,-1 0,0-1,1 1,-1-1,0 1,0-1,0 1,0-1,-1 0,1 0,0 1,-1-1,1 0,-1 0,0 0,1 0,-1 1,0-1,0 0,0 0,0 0,-1 0,1 0,0 1,-1-1,1 0,-1 0,0 0,0 1,0-1,0 0,0 1,0-1,0 1,0-1,0 1,-1 0,1-1,-1 1,1 0,-1 0,1 0,-1 0,1 0,-1 0,0 1,0-1,0 1,1-1,-2 1,0 0,0 1,0 0,0 1,0-1,0 1,0-1,1 1,-1 0,0 0,1 0,0 0,-1 0,1 1,0-1,0 1,0-1,0 1,1 0,-1 0,1-1,0 1,0 0,0 1,0-1,0 0,0 0,1 1,-2 1,0 1,0-1,1 1,-1-1,1 1,1 0,-1-1,1 1,0 0,0 0,1-1,-1 1,1 0,1 0,-1-1,1 1,0-1,0 0,0 1,1-1,0 0,0 0,0-1,1 1,-1-1,1 1,0-1,1-1,-1 1,1 0,-1-1,1 0,0 0,0 0,1-1,3 2,2-2,0-1,0 0,0 0,0-1,0-1,-1 0,1 0,0-1,0 0,0-1,-1 0,0-1,1 0,-1-1,-1 0,1-1,-1 1,0-2,0 1,0-2,23-17</inkml:trace>
  <inkml:trace contextRef="#ctx0" brushRef="#br0" timeOffset="-1566.448">26303 2692,'-5'5,"1"0,1 1,-1-1,1 1,-1-1,2 1,-1 0,1 0,0 1,0-1,0 0,1 1,0-1,1 0,-1 1,1 0,0-1,1 1,-1-2,1 0,-1 0,1 0,1 0,-1 0,1 0,-1 0,2 0,-1-1,0 1,1-1,0 0,0 1,0-1,0 0,1-1,0 1,0-1,0 1,0-1,0 0,0-1,1 1,0-1,-1 0,1 0,0 0,0-1,0 0,0 1,0-2,0 1,1-1,-1 0,0 0,0 0,0-1,0 1,0-1,4-2,-1 3,-1-2,0 1,1-1,-1 0,0 0,0-1,0 0,0 0,-1-1,1 0,-1 0,0-1,0 1,0-1,-1-1,0 1,0-1,0 0,0 0,-1 0,0 0,-1-1,1 0,-1 0,-1 0,1 0,-1 0,0 0,-1-1,0 1,0-1,0 1,-1-3,-6 1,1 24,4-6,0-1,0 1,1 0,0 0,1-1,0 1,1 0,-1-1,2 1,-1-1,1 0,0 0,4 7,-5-11,0-1,0 1,1-1,-1 0,0 0,1 0,0 0,0-1,0 1,0-1,0 1,1-1,-1 0,0 0,1-1,0 1,-1-1,1 1,0-1,0 0,0-1,0 1,0-1,-1 0,1 0,0 0,0 0,0-1,0 1,0-1,3-1,15-6,-3-2</inkml:trace>
  <inkml:trace contextRef="#ctx0" brushRef="#br0" timeOffset="-894.005">26905 2653,'7'-2,"0"1,0 0,0 1,0 0,0 0,0 0,0 1,0 0,0 0,-1 1,1-1,0 2,-1-1,1 1,-1 0,1 0,-1 1,-1-1,1 2,0-1,-1 0,0 1,0 0,0 0,-1 1,1-1,-1 1,0 2,1 11,-2 1,0 0,-2 0,0 0,-1 0,-1 0,0 0,-2 0,0 0,-5 14,0 6,6-23,-6 28,1 1,3 0,2 43,2-77,1 0,0-1,1 1,0 0,1 0,1-1,-1 1,2-1,-1 0,2 0,-1-1,2 0,-1 0,1 0,1-1,0 0,5 5,-7-9,0-1,0 1,0-1,1 0,0-1,0 1,0-1,0-1,0 1,7 0,-11-2,0 0,0-1,0 0,0 1,0-1,0 0,0-1,-1 1,1 0,0-1,0 0,0 1,0-1,0-1,-1 1,1 0,0 0,-1-1,1 0,-1 1,0-1,0 0,1 0,-1 0,0-1,-1 1,1 0,1-3,1-6,-1 0,0 0,-1 0,0 0,0-1,-2 1,1-1,-1 1,-1-1,0 1,-1 0,0-1,-1 1,0 0,0 0,-1 0,-1 1,0 0,-2-3,-7-16,-1 0,-2 2,0-1,-2 2,-1 1,-1 0,-1 2,-1 0,-2 1,0 2,-11-6,18 14,-30-31,48 41,0 0,1 1,-1-1,1 0,-1 1,1-1,0 1,-1-1,1 1,0-1,0 1,0 0,0-1,0 1,1 0,-1 0,0 0,1 0,-1 0,0 0,1 0,-1 0,1 1,0-1,-1 0,1 1,-1-1,1 1,0 0,-1 0,2-1,1 0,52-15,1 2,1 2,0 3,0 2,57 2,-108 5,-3-1,1-1,0 2,-1-1,1 0,0 1,0 0,-1 0,1 0,0 1,0 0,-1 0,1 0,0 0,-1 1,0-1,1 1,-1 0,0 1,0-1,0 1,0 0,0 0,-1 0,1 0,-1 1,0-1,0 1,0 0,0 0,-1 0,1 1,6 61,-9-57,1 0,0 0,0 0,1 0,0 0,0-1,1 1,0 0,0-1,5 8,-6-15,-1 1,0-1,0 0,0 0,1 1,-1-1,1 0,-1 0,1 0,-1-1,1 1,0 0,-1-1,1 1,0-1,-1 1,1-1,0 0,0 1,-1-1,1 0,0 0,0-1,0 1,-1 0,1 0,0-1,-1 1,1-1,0 0,-1 1,1-1,0 0,-1 0,1 0,-1 0,0 0,1-1,-1 1,0 0,0 0,0-1,0 1,0-1,0 0,14-15</inkml:trace>
  <inkml:trace contextRef="#ctx0" brushRef="#br0" timeOffset="-639.634">27493 2466,'-11'9,"2"8,11 2,4-1</inkml:trace>
  <inkml:trace contextRef="#ctx0" brushRef="#br0" timeOffset="-3519.765">22105 3108,'37'-252,"-37"250,0 0,0-1,0 1,0 0,0 0,1 0,-1 0,1 0,-1 0,1 0,0 0,0 1,0-1,0 0,0 0,0 1,0-1,1 0,-1 1,1-1,-1 1,1 0,0-1,-1 1,1 0,0 0,0 0,0 0,-1 1,1-1,0 0,0 1,0-1,0 1,1 0,-1 0,0 0,0 0,0 0,1 0,9 8,0 0,-1 1,0 0,0 1,-1 0,-1 1,0 0,0 0,-1 1,0 0,5 13,-8-17,1 0,-2 1,1 0,-1 0,-1 0,1 0,-2 1,1-1,-1 1,-1 0,1 5,-2-14,0 0,-1 1,1-1,0 0,0 0,-1 0,1 1,-1-1,1 0,-1 0,1 0,-1 0,0 0,1 0,-1 0,0 0,0 0,0 0,0 0,0-1,0 1,0 0,0-1,0 1,0-1,0 1,0-1,0 1,-1-1,1 0,0 1,0-1,0 0,-1 0,1 0,0 0,0 0,-1 0,1-1,0 1,0 0,0 0,0-1,-1 1,1-1,0 1,0-1,0 0,0 1,0-1,0 0,0 0,0 0,0 1,1-1,-1 0,0 0,0 0,1 0,-1-1,1 1,-1 0,1 0,-1 0,1 0,0 0,0-1,-1 1,1 0,0-1,-2-4,1-1,0 1,0-1,0 1,1-1,0 0,0 1,1-1,0 0,0 1,0-1,1 1,0-1,0 1,1 0,-1 0,1 0,1 0,3-4,0-1,0 0,2 1,-1 0,1 1,1 0,-1 0,1 1,1 0,8-4,-16 9,1 1,-1 0,0 0,1 0,-1 0,1 0,0 1,-1-1,1 1,0 0,0 0,0 0,0 1,0 0,0-1,0 1,0 1,0-1,0 0,0 1,-1 0,1 0,0 0,0 1,0-1,-1 1,1 0,-1 0,0 0,2 1,0 4,-1 1,1-1,-2 1,1-1,-1 1,0 0,-1 0,0 1,0-1,-1 0,0 1,-1-1,1 1,-2-1,0 6,11 74,-10-85,1-1,0 0,0 1,1-1,-1 0,0 0,1 0,-1 0,1 0,0 0,-1-1,1 1,0 0,0-1,0 1,0-1,0 0,1 0,-1 0,0 0,1 0,-1 0,0-1,1 1,-1-1,1 0,-1 1,1-1,-1 0,1 0,-1-1,2 1,76-25,-69 20,-1-1,1 0,-1 0,-1-1,0 0,0-1,0 0,-1-1,0 0,0 0,-1 0,-1-1,1 0,-2-1,1 1,-1-1,-1 0,0 0,-1-1,0 1,0-1,-2 1,-8-15,6 26,1-1,-1 1,1 0,-1 0,1 0,-1 0,1 0,-1 0,0 0,1 0,-1 0,1 0,-1 0,1 0,-1 0,1 0,-1 0,0 0,1 1,-1-1,1 0,-1 0,1 1,0-1,-1 0,1 1,-1-1,1 0,-1 1,1-1,0 1,-1-1,1 1,0-1,0 1,-1-1,1 1,0-1,0 1,0-1,-1 1,1-1,0 1,0-1,0 1,-4 10,1-1,-1 1,2 0,0 0,0 0,1 1,0-1,1 0,0 0,1 1,0-1,1 0,0 0,1 1,-1-6,1 0,0 0,0-1,0 1,1-1,-1 1,1-1,1 0,-1-1,1 1,0-1,0 0,0 0,0 0,1-1,-1 0,1 0,0 0,0-1,0 0,0 0,1 0,-1-1,0 0,1 0,-1 0,1-1,-1 0,1-1,1 0,32-3</inkml:trace>
  <inkml:trace contextRef="#ctx0" brushRef="#br0" timeOffset="-2895.193">23161 2799,'-3'19,"2"0,0-1,1 1,1 0,1-1,4 19,-5-32,0 1,0-1,1 1,0-1,0 0,1 0,-1 0,1 0,0 0,0-1,1 1,0-1,-1 0,1 0,1 0,-1-1,0 1,1-1,0 0,0 0,0-1,0 1,0-1,6 1,-5-2,0 0,0 0,1-1,-1 1,0-2,0 1,1-1,-1 0,0 0,0 0,0-1,0 0,0-1,0 1,-1-1,1 0,-1 0,0-1,0 1,0-1,0 0,-1-1,3-2,-1 0,1 0,-1 0,0-1,-1 0,0 0,0-1,-1 0,0 1,0-1,-1-1,0 1,-1 0,0-1,0-7,-2 8,-1 16,-1 15,3-15,-1-1,1 1,0-1,1 0,-1 1,1-1,0 0,1 0,-1 0,1 0,1 0,-1-1,1 1,0-1,0 0,0 0,1-1,0 1,0-1,0 0,0 0,1-1,-1 1,6 1,-1-1,-1 0,0 0,1-1,0 0,0-1,0 0,0-1,0 0,0 0,0-1,0-1,0 0,0 0,0-1,0 0,1-1,2-1,0-2,0 1,0-2,-1 0,0 0,0-1,0-1,-1 0,-1-1,0 1,0-2,-1 0,0 0,-1 0,0-1,-1-1,0 1,-1-1,0 0,-1 0,-1-1,0 0,-1 0,0 0,0-7,0-28,-3 1,-1 0,-3 0,-2 0,-1 0,-3 0,-2 2,-6-12,-17-41,35 100,0 0,-1 0,1-1,0 1,0 0,0 0,-1 0,1 0,-1 0,1 0,0 0,-1-1,0 1,1 0,-1 0,1-1,-1 1,0 0,1-1,-1 1,0-1,0 1,0-1,1 1,-1-1,0 0,0 1,0-1,0 0,0 1,0-1,0 0,0 0,0 0,0 0,1 0,-1 0,0 0,0 0,0-1,0 1,0 0,0-1,0 1,0 0,1-1,-1 1,0-1,0 1,0-1,1 1,-1-1,0 0,1 1,-1-1,0 0,1 0,-1 0,1 1,-1-1,1 0,0 0,-1-1,-5 36,1-1,2 1,1 0,2 32,0-52,1 33,2 1,1-1,3 0,2-1,2 0,8 20,-12-45,1-1,0 0,2 0,0-1,1 0,1-1,1 0,1-1,0 0,1-2,1 1,0-2,1 0,0-1,2 0,-14-10,-1 1,1-1,0 0,0 0,1-1,-1 0,1 0,-1 0,1 0,-1-1,1 0,0 0,0-1,0 1,-1-1,1-1,0 1,0-1,0 0,11-9</inkml:trace>
  <inkml:trace contextRef="#ctx0" brushRef="#br0" timeOffset="-2632.318">23616 2706,'22'-2,"27"-3,29-4,31-6,27-5,21-4,-15 1</inkml:trace>
  <inkml:trace contextRef="#ctx0" brushRef="#br0" timeOffset="-9990.435">11812 3188,'0'-14,"0"-7,0-1,-3 2,0 5</inkml:trace>
  <inkml:trace contextRef="#ctx0" brushRef="#br0" timeOffset="-8784.068">11784 2827,'22'59,"-3"1,-3 1,-2 1,-3 0,-2 0,-4 1,-2 0,-5 47,1-91,0-49,1 15,0 0,2 0,-1 0,2 1,0-1,0 0,2 1,0 0,0 0,3-2,-7 14,0 0,1 0,-1 0,1 0,-1 1,1-1,0 1,0-1,0 1,0 0,0-1,0 1,0 0,0 0,0 1,1-1,-1 0,0 1,0-1,1 1,-1 0,0 0,1 0,-1 0,0 0,1 0,-1 1,0-1,1 1,-1-1,0 1,0 0,0 0,0 0,0 0,0 1,0-1,0 0,0 1,0 0,-1-1,1 1,0 0,-1 0,0-1,1 1,-1 0,1 2,6 6,-1 1,0-1,0 1,-1 0,0 1,-1 0,-1 0,0 0,0 0,-1 0,-1 1,0-1,-1 1,0 0,-1 0,0 6,-1-14,-1 0,1 0,-1 0,0 0,0-1,0 1,-1-1,0 0,0 0,0 0,0 0,0 0,-1 0,0-1,0 0,0 0,0 0,0 0,-1-1,1 1,-1-1,1 0,-1-1,0 1,0-1,0 0,0 0,-4 0,2 0,-1 0,1-1,0 0,0 0,0-1,0 0,-1 0,1 0,0-1,1 0,-1-1,0 1,1-1,-1-1,1 1,0-1,0 0,0 0,1-1,-2-1,6 5,0 0,0 0,-1 0,1 0,0 0,0 0,1-1,-1 1,0 0,0 0,1-1,-1 1,1-1,-1 1,1 0,-1-1,1 1,0-1,0 1,0-1,-1 1,2-1,-1 1,0-1,0 1,0-1,1 1,-1 0,1-1,-1 1,1-1,-1 1,1 0,0-1,0 1,0 0,0 0,0 0,0 0,0 0,0 0,0 0,0 0,0 0,1 0,-1 1,0-1,1 0,0 0,21-8,-1 2,1 0,0 1,0 1,4 0,7-1,70-13,-43 10,-1-4,0-1,-1-4,19-9,-75 26,1 0,0 0,0 0,0 0,-1-1,1 0,0 0,-1 0,0 0,1 0,-1-1,0 0,0 1,-1-1,1 0,0 0,-1-1,0 1,0 0,0-1,0 0,0 1,-1-1,0 0,1 0,-1 0,-1 1,1-1,-1 0,1 0,-1 0,0 0,-1 0,1 0,-1 0,1 0,-1 0,0 0,-1-1,0 2,0-1,-1 1,1-1,-1 1,0 0,0 0,0 0,0 0,0 0,-1 1,1 0,-1-1,1 1,-1 1,0-1,0 0,0 1,0 0,0 0,0 0,-1 0,1 1,0 0,0 0,0 0,-1 0,1 1,0-1,0 1,0 0,0 0,0 1,0-1,0 1,0 0,0 0,-1 1,-1 4,0 0,1 0,0 0,0 1,0 0,1 0,1 0,-1 0,1 0,1 1,-1 0,1-1,1 1,0 0,0 0,1 0,0 0,0 0,1 0,0 0,1-1,1 4,-1-6,0-1,0 0,0 0,1 0,0 0,0 0,0-1,1 1,-1-1,1 0,0 0,0 0,1-1,-1 0,1 1,0-2,0 1,0 0,0-1,0 0,0 0,1-1,-1 1,1-1,-1 0,1 0,-1-1,3 0,5 0,1 0,-1 0,1-2,-1 0,0 0,0-1,0-1,0 0,0-1,-1 0,5-3,-7 3,-1 0,1 0,-1-1,0 0,-1 0,1-1,-1-1,-1 1,1-1,-1 0,-1-1,1 1,-2-1,1-1,-1 1,0-1,-1 0,0 0,-1 0,0-1,-1 1,0-1,0 1,-1-1,-1 0,0-6,-11-13,11 29,0 1,-1-1,1 1,0-1,0 1,-1 0,1-1,0 1,0 0,-1-1,1 1,0 0,-1-1,1 1,-1 0,1 0,0-1,-1 1,1 0,-1 0,1 0,-1 0,1 0,0-1,-1 1,1 0,-1 0,1 0,-1 0,1 0,-1 0,1 1,-1-1,1 0,0 0,-1 0,1 0,-1 0,1 1,-1-1,1 0,0 0,-1 1,1-1,0 0,-1 1,1-1,0 0,-1 1,1-1,0 0,0 1,-1-1,1 1,0-1,0 0,0 1,0-1,0 1,-1-1,1 1,0-1,0 1,-2 7,-1 0,1 0,0 0,1 0,0 0,0 0,1 1,0-1,0 0,1 0,0 0,1 1,-1-1,2 0,-1-1,3 7,-2-9,0 0,0 0,0 0,0-1,1 1,-1-1,1 0,1 0,-1 0,0 0,1-1,0 0,0 0,0 0,0 0,0-1,0 0,1 0,-1 0,1-1,0 0,-1 0,1 0,0-1,-1 0,6 0,-3-1,1 0,0 0,0-1,0 0,0 0,-1-1,1-1,-1 1,0-1,0 0,-1-1,1 0,-1 0,0-1,0 0,5-6,-6 3,1 0,-1-1,-1 0,0 0,0 0,-1-1,-1 0,1 0,-2 0,0 0,0 0,-1 0,0 0,-1-1,0-8,-1 3,-6 29,2 5,1 0,0 0,2 1,0-1,1 0,0 1,2-1,0 1,1-1,0 0,2 1,0-1,1 1,37 25,-18-33</inkml:trace>
  <inkml:trace contextRef="#ctx0" brushRef="#br0" timeOffset="-8176.963">13322 3080,'5'-3,"-1"1,1-1,0 1,-1-1,1 2,0-1,0 0,1 1,-1 0,0 0,0 0,1 1,-1 0,0 0,1 0,-1 1,0 0,0 0,0 0,1 0,-1 1,0 0,-1 0,1 0,0 1,0-1,-1 1,0 0,0 1,0-1,0 1,0 0,2 2,0 9,1 0,-2 0,0 1,-1 0,0 0,-2 0,0 0,0 0,-2 1,0 6,0-21,0 87,-5 0,-7 28,-5 108,17-209,0-1,1 1,1 0,0-1,1 0,1 1,4 9,-7-21,0 0,1 0,0 0,0-1,0 1,0-1,0 1,1-1,-1 0,1 0,0 0,0 0,0-1,0 1,1-1,-1 0,1 0,-1 0,1 0,0 0,0-1,0 0,0 0,0 0,0 0,0 0,0-1,0 0,0 0,0 0,1-1,-1 1,-1-1,1 0,0 1,-1-2,1 1,-1 0,0-1,1 0,-1 0,0 0,0 0,0 0,0 0,0-1,-1 0,1 1,-1-1,0 0,0 0,0 0,0-1,0 1,0 0,-1-1,0 1,1-3,10-99,-16 77,-2 0,0 0,-2 0,-1 1,-1 1,-1-1,-1 2,-2-1,0 2,-2 0,-1 1,0 0,-2 1,0 2,-2 0,-22-17,-26-10,86 43,370 0,-384 4,0 0,0-1,-1 1,1 0,0 0,-1 1,1-1,0 0,-1 1,1 0,0 0,-1 0,1 0,-1 0,1 0,-1 0,0 1,0-1,1 1,-1 0,0 0,0 0,-1 0,1 0,0 0,-1 0,1 0,-1 1,0-1,1 1,-1-1,0 1,-1-1,1 1,0 0,-1 2,1 51,-2-48,0 0,1 0,0 0,0 0,1 0,0 0,1 0,-1 0,2 0,-1-1,1 1,1 2,23 7,-14-21</inkml:trace>
  <inkml:trace contextRef="#ctx0" brushRef="#br0" timeOffset="-7931.177">13803 2934,'0'20,"7"12,14 7,2-4</inkml:trace>
  <inkml:trace contextRef="#ctx0" brushRef="#br0" timeOffset="-7527.173">14284 3308,'16'-28,"-1"-1,-2-1,-1 0,-2 0,-1-1,-1-1,-1 1,-2-1,-1 0,-2-1,-1 1,-2 0,-1-1,-1 1,-2 0,-2-4,6 29,-2 0,1 0,-1 0,0 0,-1 0,1 1,-1 0,-1-1,1 1,-2-1,4 6,0 0,1 1,-1-1,0 1,0-1,0 1,0-1,1 1,-1 0,0 0,0 0,0 0,0 0,0 1,0-1,1 0,-1 1,0-1,0 1,0 0,1 0,-1-1,0 1,1 0,-1 1,1-1,-1 0,1 0,0 1,-1-1,1 0,0 1,0 0,0-1,0 1,0-1,1 1,-1 0,0 0,1 0,-1-1,1 1,-1 0,1 0,0 0,0 0,-8 26,0 0,2 0,1 0,2 1,0 0,2 17,-2-13,2 0,0 0,3 0,0 0,2-1,2 1,1-1,1-1,2 1,1-1,1-1,2 0,14 22,-25-46,1 1,1-1,-1 0,1 0,0-1,1 1,-1-1,1 0,0-1,0 1,1-1,-1 0,1-1,0 0,0 0,0 0,0-1,0 0,1 0,-1-1,1 0,-1 0,1-1,0 0,-1 0,1-1,-1 0,1 0,-1-1,0 0,1 0,-1-1,0 1,0-2,-1 1,1-1,0-1,3-5,-1-2,0 1,-1-1,0 0,-1-1,0 0,-1 0,-1-1,0 1,-1-1,0 0,-1 0,-1-1,1-12,-7-42,4 68,0 0,0 1,0-1,-1 0,1 0,0 1,-1-1,1 0,0 0,-1 1,1-1,-1 0,1 1,-1-1,1 1,-1-1,0 0,1 1,-1 0,0-1,1 1,-1-1,0 1,0 0,1-1,-1 1,0 0,0 0,1 0,-1-1,0 1,0 0,0 0,0 0,1 0,-1 1,0-1,0 0,0 0,1 0,-1 1,0-1,0 0,1 1,-1-1,0 0,1 1,-1-1,0 1,1 0,-1-1,1 1,-1-1,1 1,-1 0,-28 39,23-29,1 0,1 1,0 0,1 0,0 0,0 0,2 0,-1 0,1 2,1-9,0 0,0 0,1 0,-1-1,1 1,0 0,1 0,-1 0,1-1,-1 1,2-1,-1 1,0-1,1 0,0 0,0 0,0 0,0-1,0 1,1-1,0 0,0 0,0 0,2 1,13 2,0 0,1-2,-1 0,1-1,0-1,0-1,0-1,0-1,0 0,0-2,0 0,0-1,-1-1,4-2,-16 5,89-20</inkml:trace>
  <inkml:trace contextRef="#ctx0" brushRef="#br0" timeOffset="4628.364">12159 4150,'-18'13,"-13"19,-8 20,-2 18,4 21,8 18,13 12,17 9,19 3,18-6,16-12,14-20,10-21,-8-23</inkml:trace>
  <inkml:trace contextRef="#ctx0" brushRef="#br0" timeOffset="4888.932">12734 4538,'-9'18,"-3"20,3 19,7 16,11 11,13 8,7 1,4 2,-2-3,-4-5,-7-9,-6-17</inkml:trace>
  <inkml:trace contextRef="#ctx0" brushRef="#br0" timeOffset="5393.324">12720 5019,'0'-5,"13"-156,-11 153,0 1,0-1,1 1,-1 0,2 0,-1 0,1 0,0 0,1 1,-1 0,1 0,0 0,1 0,0 1,-1 0,2 0,-1 1,0 0,4-2,-5 4,0 0,0 0,0 0,0 1,0 0,0 0,0 0,0 1,1-1,-1 1,0 1,0-1,0 1,1 0,-1 0,0 0,0 1,0-1,-1 1,1 1,0-1,-1 0,1 1,-1 0,0 0,0 1,0-1,0 1,-1 0,1 0,-1 0,1 2,0-1,0 1,0-1,-1 1,0 0,0 0,0 0,-1 0,0 0,0 1,-1-1,0 1,0-1,0 1,-1-1,0 1,0-1,-1 1,0-1,0 1,0-1,-1 1,0-1,0 0,0 0,-4 5,5-8,0-1,0 1,0-1,-1 0,1 0,-1 1,0-1,1 0,-1 0,0-1,0 1,-1 0,1-1,0 1,0-1,-1 1,1-1,-1 0,1 0,-1 0,1-1,-1 1,0-1,1 1,-1-1,0 0,0 0,1 0,-1 0,0-1,1 1,-1-1,0 1,1-1,-1 0,1 0,-1 0,1 0,0-1,-1 1,1-1,0 1,0-1,0 0,0 0,0 0,0 0,1 0,-1 0,1 0,-1-1,1 1,0-1,0 1,-1-2,1-10,0 1,1-1,0 1,1-1,1 1,0-1,1 1,0 0,1 0,1 0,0 0,0 1,1 0,1 0,3-4,4-14,21-45,-3-1,9-38,-33 86,0 0,-2-1,-2 0,0-1,-2 1,-1 0,-1-1,-4-19,4 42,-1 0,0 0,0 0,-1 0,0 0,0 0,-1 0,0 1,0-1,0 1,-1 0,-3-5,6 11,0-1,-1 1,1 0,0-1,0 1,0 0,0 0,0 0,0 0,0 0,0 0,-1 0,1 1,0-1,0 0,0 1,0-1,0 1,0-1,0 1,0-1,0 1,0-1,1 1,-1 0,0 0,0-1,1 1,-1 0,0 0,1 0,-1 0,0 0,1 0,0 0,-1 0,1 0,0 0,-1 0,1 0,0 0,0 0,0 1,0-1,0 0,0 0,0 0,0 0,0 0,1 0,-1 1,-7 57,1 0,4 0,2 1,4 17,-1 2,4 0,3-1,4-1,8 21,-18-81,2-1,0 0,1 0,0-1,1 0,1 0,1 0,0-1,-7-10,0 0,1 0,0 0,-1 0,1 0,1-1,-1 0,0 0,1 0,-1-1,1 1,0-1,0 0,0 0,0-1,0 1,0-1,1 0,-1-1,0 1,1-1,-1 0,0-1,1 1,-1-1,0 0,2 0,19-9</inkml:trace>
  <inkml:trace contextRef="#ctx0" brushRef="#br0" timeOffset="6692.721">12827 4377,'2'0,"6"0,10-2,14-1,10 0,9 1,6 0,2 1,-3 0,-3 3,-12 1</inkml:trace>
  <inkml:trace contextRef="#ctx0" brushRef="#br0" timeOffset="7189.349">13349 4979,'9'-18,"0"0,-1 0,-1-1,-1 0,-1 0,0-1,-1 0,-2 0,0 0,-1 0,0 0,-3-13,2 31,0-1,-1 1,1-1,0 1,-1 0,0-1,1 1,-1 0,0 0,0-1,0 1,-1 0,1 0,0 0,-1 0,1 1,-1-1,0 0,0 1,0-1,0 1,0-1,0 1,0 0,0 0,0 0,0 0,-1 0,1 1,0-1,-1 1,0-1,1 2,1-1,0 1,0 0,1 0,-1 0,0 0,0 0,0 0,1 0,-1 0,0 0,1 0,-1 1,1-1,-1 0,1 0,0 0,0 1,-1-1,1 0,0 0,0 1,0-1,0 0,0 1,1-1,-1 0,0 0,1 1,-1-1,1 0,-1 0,1 0,-1 0,1 0,0 0,-1 0,1 0,0 0,0 0,0 0,0 0,0 0,0 0,0-1,0 1,0 0,0-1,8 5,0-1,1 0,-1 0,1-1,0-1,0 1,0-2,0 1,0-1,0-1,9 0,0 1,-1 0,91 15,-105-15,-1 0,1 0,-1 1,1-1,-1 1,0 0,0 0,0 0,0 0,0 1,-1-1,1 1,0 0,-1 0,0 0,0 0,0 0,0 0,0 0,-1 1,0-1,1 1,-1-1,0 1,-1 0,1-1,0 3,-2 7,0 0,0-1,-1 1,-1 0,0-1,-1 1,0-1,0 0,-2 0,-3 5,-22 66,30-81,1-1,0 1,-1-1,1 1,0 0,0-1,-1 1,1-1,0 1,1 0,-1-1,0 1,0 0,1-1,-1 1,1-1,-1 1,1-1,0 1,0-1,0 1,0-1,0 0,0 1,0-1,0 0,0 0,0 0,1 0,-1 0,0 0,1 0,-1 0,1-1,-1 1,1 0,-1-1,1 0,-1 1,1-1,0 0,-1 1,1-1,76-4,-12-11,0-3,52-23,-88 31,38-15</inkml:trace>
  <inkml:trace contextRef="#ctx0" brushRef="#br0" timeOffset="8024.779">15354 4685,'-7'1,"-1"0,0 0,0 1,1 0,-1 0,1 1,-1 0,1 0,0 1,0 0,1 0,-1 1,1-1,0 1,0 1,0-1,1 1,0 0,0 1,0-1,1 1,0-1,1 1,-1 1,1-1,0 0,1 1,0 0,0-1,1 1,0 0,0 0,1 0,0 2,0-6,0 1,0-1,1 1,-1-1,1 1,0-1,0 1,1-1,0 0,-1 1,1-1,1 0,-1 0,1-1,-1 1,1 0,0-1,0 0,1 0,-1 0,0 0,1 0,0 0,0-1,0 0,0 0,0 0,0 0,1-1,-1 0,4 1,6 1,0 0,1-1,-1-1,1 0,-1-1,1-1,-1 0,1-1,7-3,8-3,-1-1,0-2,0-1,-1-1,-1-1,0-1,-1-2,-1-1,0-1,12-13,-67 88,29-53,0 0,0 0,0 0,0 0,0 0,1 0,-1 0,1 0,0 0,0 1,0-1,1 0,-1 0,1 0,-1 0,1 0,0 0,0 0,0 0,1 0,-1 0,1 0,0-1,0 1,-1-1,2 2,3 0,0-1,0 1,0-1,0 0,0 0,0-1,1 0,-1 0,1 0,0-1,-1 0,1-1,0 1,0-1,-1 0,1-1,0 0,0 0,-1 0,1-1,-1 0,5-2,-6 3,0-1,0 0,0 0,0-1,-1 1,1-1,-1 0,0 0,0-1,0 1,0-1,0 0,-1 0,0 0,0 0,0-1,0 1,0-1,-1 0,0 1,0-1,-1 0,1 0,-1-1,0 1,0 0,-1 0,1-1,-1 0,-1 1,0 0,0 0,-1 0,1 1,-1-1,0 0,0 1,0 0,-1-1,0 1,1 0,-1 0,-1 0,1 1,-1-1,1 1,-1 0,0 0,0 0,-1 0,1 1,0 0,-1 0,1 0,-1 0,0 1,-4-1,0-1,1 1,-1 1,1-1,-1 1,0 1,1 0,-1 0,1 1,-1 0,0 0,1 1,-1 0,1 0,0 1,-7 4,9-4,0 2,0-1,0 1,1 0,-1 0,1 0,1 1,-1 0,1 0,0 0,0 0,0 1,1 0,0-1,1 1,0 0,-2 8,3-12,0 1,1 0,-1 0,1 0,0 0,0 0,0-1,1 1,-1 0,1 0,0 0,0-1,1 1,-1 0,0-1,1 1,0-1,0 0,0 1,1-1,-1 0,1 0,-1 0,1-1,0 1,0-1,0 1,0-1,1 0,-1 0,1-1,-1 1,1-1,1 1,5 0,-1 1,1-2,0 1,0-2,0 1,0-1,-1-1,1 1,0-2,0 1,-1-2,1 1,7-4,28-11</inkml:trace>
  <inkml:trace contextRef="#ctx0" brushRef="#br0" timeOffset="8314.088">15928 4323,'-15'0,"-13"3,-6 4,-1 9,2 6,8 6,7 3,11 0,17 0,15-1,12-3,8-2,-5-5</inkml:trace>
  <inkml:trace contextRef="#ctx0" brushRef="#br0" timeOffset="8500.607">16049 4711,'7'16,"2"10,2 5,-1-1,0 0,1-6,5-7,9-6,12-10,13-11,11-14,10-11,-8-1</inkml:trace>
  <inkml:trace contextRef="#ctx0" brushRef="#br0" timeOffset="9161.84">17439 4859,'-3'-14,"1"0,1-1,0 1,1 0,0-1,1 1,1 0,0 0,1 0,0 0,1 0,1 0,0 1,1 0,4-7,-8 14,1 1,0-1,0 0,0 1,1 0,0-1,0 1,0 1,1-1,-1 1,1 0,0 0,0 0,1 0,-1 1,1 0,0 0,0 1,0 0,0 0,0 0,0 0,0 1,1 0,-1 1,0-1,1 1,-1 1,1-1,-1 1,0 0,1 0,-1 1,0 0,3 1,1 3,1 2,-1-1,-1 1,1 1,-1-1,-1 2,1-1,-2 1,1 0,-1 1,-1 0,0 0,-1 0,0 1,0 0,-1 0,-1 0,1 8,-3-18,0 0,0 0,-1 0,1 0,-1 0,0 0,1 0,-1 0,0 0,0 0,0 0,0 0,-1 0,1 0,-1 0,1 0,-1-1,1 1,-1 0,0 0,0 0,0-1,0 1,0 0,-1-1,1 1,0-1,-1 1,1-1,-1 0,1 0,-1 1,0-1,1 0,-1 0,0-1,0 1,0 0,0-1,0 1,0-1,0 1,0-1,0 0,-1 0,0-1,0 0,-1 0,1 0,0 0,0-1,0 1,0-1,0 0,0 0,0 0,1 0,-1 0,0-1,1 1,0-1,0 0,0 1,0-1,0 0,1 0,-1 0,1-1,0 1,0 0,0 0,0-1,0 1,1-1,-1 1,1-1,0 1,0 0,1-1,-1 1,1-1,-1 1,1 0,0-1,0 1,1 0,-1 0,1 0,0-1,8-9,0 0,1 1,0 0,1 1,1 0,0 1,0 0,1 1,0 1,1 0,0 1,0 0,15-4,-27 9,0 0,0 0,1 0,-1 1,1-1,-1 1,1 0,-1 0,1 0,0 0,-1 0,1 1,0 0,0 0,0 0,-1 0,1 0,0 1,0 0,-1 0,1 0,0 0,-1 0,1 1,-1 0,0-1,1 1,-1 1,0-1,0 0,-1 1,1-1,0 1,-1 0,2 2,33 172,-37-175,1 0,-1 0,1 0,0-1,0 1,0 0,0 0,0 0,1-1,-1 1,0-1,1 1,-1-1,1 1,-1-1,1 0,0 0,0 0,-1 0,1 0,0 0,0 0,0-1,0 1,0-1,0 1,0-1,0 0,0 0,0 0,0 0,1 0,-1 0,0-1,1 1,2-2,0 0,0 0,0 0,0 0,0-1,0 0,-1 0,1 0,-1 0,0-1,0 0,0 0,-1 0,6-9,-1 0,-1 0,0-1,-1 0,0 0,-2-1,1 0,-2 1,0-1,-1-1,0 1,-1 0,-1 0,0-1,-2-9,2 87,0-54,0-1,0 0,1 0,0 0,0 0,1 0,0 0,0 0,1 0,-1-1,1 1,1-1,0 0,-1 0,2 0,-1 0,1-1,0 1,0-1,0 0,1-1,0 0,0 0,0 0,0 0,0-1,1 0,0 0,27 2,-1-5</inkml:trace>
  <inkml:trace contextRef="#ctx0" brushRef="#br0" timeOffset="9805.06">18589 4430,'-7'127,"7"-121,1 1,0-1,0 0,0 0,0 0,1 0,0 0,1 0,-1-1,1 1,0-1,0 0,1 1,0-2,0 1,0 0,0-1,1 1,0-1,-2-2,1 0,0 0,0 0,0 0,0-1,0 0,0 0,0 0,1 0,-1 0,0-1,1 0,-1 0,0 0,1 0,-1-1,0 0,0 0,0 0,1 0,-1-1,0 1,0-1,0-1,7-2,-1-2,1 1,-2-1,1 0,-1-1,0-1,0 1,0-3,1-1,0-1,-2 0,1-1,-2 0,0 0,0-1,-2 0,0 0,2-7,-6 110,-1-80,0 0,1-1,-1 1,2 0,-1 0,1-1,0 1,0-1,1 1,0-1,1 0,-1 0,1 0,1-1,-1 0,1 1,0-1,1-1,-1 1,1-1,0 0,1 0,-1-1,1 0,-1 0,1-1,1 1,-1-1,0-1,1 0,-1 0,1 0,0-1,2 0,3-2,1-2,-1 0,0 0,0-1,-1-1,1 0,-1-1,0 0,0-1,-1 0,0-1,0 0,-1-1,0 0,0 0,-1-1,-1 0,1-1,-2 0,1-1,-2 1,0-1,0 0,-1-1,0 1,0-6,6-30,-3 1,-2-2,-1 1,-3-1,-2 0,-4-24,2 22,-7-73,9 124,0 0,0 1,0-1,0 0,0 1,1-1,-1 0,0 1,0-1,0 0,0 1,0-1,0 1,0-1,0 0,0 1,-1-1,1 0,0 1,0-1,0 0,0 1,0-1,-1 0,1 1,0-1,0 0,-1 1,1-1,0 0,0 0,-1 1,1-1,0 0,-1 0,1 0,0 1,-1-1,1 0,0 0,-1 0,1 0,0 0,-1 0,1 0,0 0,-1 0,1 0,-1 0,1 0,0 0,-1 0,1 0,0 0,-1 0,1 0,0 0,-1-1,1 1,0 0,-1 0,1 0,0-1,-1 1,1 0,-10 47,2 0,3 1,1 0,2 9,2-55,-3 31,2 1,1-1,2 1,1-1,2 0,1 0,1 0,2-1,2 0,0 0,2-1,9 14,-18-38,0 0,1 0,0 0,0 0,0-1,1 0,0 0,0-1,0 1,1-1,0-1,0 1,0-1,0 0,1-1,0 0,0 0,-1 0,2-1,-1-1,6 2,4-7</inkml:trace>
  <inkml:trace contextRef="#ctx0" brushRef="#br0" timeOffset="10055.391">19044 4377,'14'5,"22"1,26 0,29-4,29-4,24-6,-13-2</inkml:trace>
  <inkml:trace contextRef="#ctx0" brushRef="#br0" timeOffset="10256.364">21089 4323,'-4'19,"-3"12,2 10,0 3,4-2,4-3,4-6,3-9,3-8,0-12,-1-6</inkml:trace>
  <inkml:trace contextRef="#ctx0" brushRef="#br0" timeOffset="10625.422">20942 4217,'101'-161,"-97"150,1 0,-2-1,1 1,-2-1,0 0,0 0,-1 0,0 0,-1 0,0 0,-1 0,-1-1,1-2,31 202,-27-174,1 1,0-1,1 0,0 0,1 0,1-1,0 0,5 7,11 8</inkml:trace>
  <inkml:trace contextRef="#ctx0" brushRef="#br0" timeOffset="11045.348">21424 4351,'112'303,"-111"-300,-1-2,-1 0,1 0,0 0,0 0,0 0,0 0,0 0,0 0,0 0,0 0,0 0,1 0,-1 0,0 0,1 0,-1 0,0 0,1 0,0 0,-1 0,1 0,-1 0,1-1,0 1,0 0,-1 0,1-1,0 1,0-1,0 1,0 0,0-1,0 0,0 1,0-1,0 0,0 1,0-1,0 0,0 0,0 0,0 0,0 0,0 0,0 0,0 0,0 0,0 0,0-1,0 1,0 0,0-1,0 1,0-1,0 1,0-1,0 0,0 0,14-19,0 0,-2-1,-1-1,0 0,-2 0,1-4,40-76,-51 101,0 0,0 1,0-1,0 0,0 1,0-1,0 0,0 1,0-1,0 0,0 1,0-1,1 0,-1 1,0-1,0 1,1-1,-1 0,0 1,1-1,-1 1,1-1,-1 1,1-1,-1 1,1 0,-1-1,1 1,-1 0,1-1,0 1,-1 0,1-1,-1 1,1 0,0 0,-1 0,1 0,0 0,-1 0,1 0,0 0,-1 0,1 0,0 0,-1 0,1 0,0 0,-1 1,1-1,-1 0,1 0,0 1,-1-1,1 0,-1 1,1-1,-1 1,1-1,-1 1,1-1,-1 1,0-1,1 1,-1-1,0 1,1 0,4 73,-7-67,1-1,1 1,-1-1,1 1,1-1,-1 1,1-1,0 1,0-1,1 1,0-1,0 0,0 0,1 0,0 0,0 0,1-1,0 1,-1-1,2 0,-1 0,1 0,-1-1,5 4,2-3,1-1,-1 0,0-1,1 0,0 0,0-1,0-1,0 0,0 0,0-2,0 1,6-2,42-5</inkml:trace>
  <inkml:trace contextRef="#ctx0" brushRef="#br0" timeOffset="11862.222">22399 4364,'-17'-3,"-1"1,1 0,-1 1,1 2,-1-1,1 2,0 0,-1 1,1 1,1 1,-1 0,0 1,1 1,0 0,1 2,0-1,-7 7,19-13,1-1,-1 1,1 0,-1 0,1 0,0 1,0-1,0 1,0-1,0 1,0 0,1-1,0 1,-1 0,1 0,0 0,0 0,1 0,-1 0,0 0,1 0,0 1,0-1,0 0,0 0,1 0,-1 0,1 0,-1 0,1 0,0 0,0 0,2 2,3 1,1-1,0 0,1 0,-1-1,1 0,0 0,0 0,0-1,0-1,0 0,1 0,-1 0,1-1,0 0,6-1,2 1,1 0,-1-2,1 0,-1-1,0-1,0-1,0 0,0-1,-1-1,0 0,14-8,-30 13,1 1,-1-1,1 1,0-1,0 0,-1 1,1 0,0-1,0 1,0-1,0 1,-1 0,1 0,0 0,0-1,0 1,0 0,0 0,0 0,0 0,0 0,-1 1,1-1,0 0,0 0,0 0,0 1,0-1,-1 1,1-1,0 0,0 1,-1 0,1-1,0 1,-1-1,1 1,0 0,-1-1,1 1,-1 0,1 0,-1-1,1 1,-1 0,0 0,1 0,-1 0,0-1,0 1,0 0,0 0,1 0,-1 0,0 0,-1 0,1 0,0 0,0-1,0 1,-1 1,18 214,-14-178,3-1,-3 1,-1 0,-2 0,-1-1,-2 1,-2 0,-8 30,10-59,0 0,-1-1,0 1,-1-1,1 0,-2 0,1 0,-1-1,0 0,-1 0,-1 1,6-6,0 0,0-1,0 1,-1 0,1-1,0 0,-1 1,1-1,-1 0,0 0,1-1,-1 1,0 0,1-1,-1 0,0 1,0-1,0 0,1-1,-1 1,0 0,0-1,1 1,-1-1,0 0,1 0,-1 0,1 0,-1-1,1 1,0-1,-1 1,1-1,0 0,0 0,0 0,0 0,1 0,-1 0,-6-10,1-1,0 0,0 0,2 0,-1 0,2-1,0 0,0 0,2 0,0-1,0 1,1-1,1 1,0-3,1-9,1 0,1 0,1 0,1 0,2 0,0 1,2 0,0 1,2 0,1 0,1 1,4-5,5-5,1 2,1 1,1 0,2 2,1 1,1 2,32-22,15 3,-75 43,0 1,0-1,1 1,-1-1,0 1,0 0,1 0,-1-1,0 1,1 0,-1 0,0 0,0 0,1 0,-1 1,0-1,1 0,-1 1,0-1,0 1,1-1,-1 1,0-1,0 1,0 0,0 0,0-1,0 1,0 0,0 0,0 0,0 0,-1 0,1 0,0 1,-1-1,1 0,-1 0,1 0,-1 1,1-1,-1 0,0 0,0 1,4 63,-5-53,-1 28,0-28,1 0,0 0,1 0,1 0,-1-1,2 1,0 0,0 0,1-1,0 1,2 1,-4-10,1-1,-1 1,1-1,0 1,0-1,0 1,0-1,0 0,0 0,1 0,-1-1,1 1,-1 0,1-1,-1 1,1-1,0 0,0 0,0 0,0-1,0 1,0-1,0 1,0-1,0 0,0 0,0 0,0-1,0 1,0-1,0 1,0-1,-1 0,2-1,4-1,-1 0,0 0,0-1,0 0,-1-1,0 1,1-1,-2 0,1-1,0 0,-1 1,3-6,2-5,-2-1,0 0,-1 0,-1 0,0-1,-1 0,-1 0,-1 0,-1-1,0 1,-1-5,-1 31,3 126,-2-128,0 1,0-1,0 0,1 0,0 0,0 0,0 0,1-1,0 1,0-1,0 0,1 0,0 0,0 0,0 0,0-1,1 0,0 0,0 0,0 0,0-1,2 1,25 5,-1-4</inkml:trace>
  <inkml:trace contextRef="#ctx0" brushRef="#br0" timeOffset="12633.676">23602 4244,'-18'-2,"-1"1,0 1,0 1,0 0,0 2,0 0,1 1,-1 1,1 1,0 0,1 1,-1 1,2 1,-1 0,1 2,1-1,-5 6,17-14,0 2,1-1,-1 0,1 1,-1-1,1 1,0 0,1-1,-1 1,1 0,-1 0,1 0,1 0,-1 1,0-1,1 0,0 0,0 0,0 0,0 1,1-1,0 0,0 0,0 0,0 0,1 0,-1 0,1 0,0-1,0 1,0-1,1 1,2 2,9 8,1-1,1-1,0 0,0-2,1 0,0 0,1-2,0 0,0-1,1-1,6 1,26 12,-50-19,43 22,-43-21,0-1,0 1,0-1,-1 1,1 0,0-1,-1 1,1 0,0-1,-1 1,1 0,0 0,-1 0,0 0,1-1,-1 1,1 0,-1 0,0 0,0 0,1 0,-1 0,0 0,0 0,0 0,0 0,0 0,0 0,0 0,-1 0,1 0,0 0,-1 0,1-1,0 1,-1 0,1 0,-1 0,1 0,-1-1,1 1,-1 0,0 0,0-1,0 1,-8 6,0-1,-1 0,0-1,0 0,-1 0,1-1,-1-1,0 0,0 0,0-1,0-1,0 1,-10-2,20 1,-1-1,1 0,0 1,0-1,-1 0,1 0,0 0,0 0,-1 0,1 0,0 0,0 0,0-1,-1 1,1 0,0-1,0 1,0-1,0 0,0 1,-1-1,1 0,0 1,1-1,-1 0,0 0,0 0,0 0,0 0,1 0,-1 0,0 0,1 0,-1 0,1 0,-1-1,1 1,0 0,0 0,-1 0,1-1,0 1,0 0,0 0,0-1,0 1,0 0,1 0,-1-1,1 0,4-12,2 1,-1-1,2 1,0 1,1 0,0 0,3-3,12-16,28-38,-2-3,-3-1,-4-3,-3-1,-3-3,-4 0,14-56,-30 35,-17 102,0-1,0 1,0-1,-1 1,1-1,0 1,0-1,0 1,0-1,0 1,-1-1,1 1,0-1,0 1,-1-1,1 0,0 1,-1-1,1 1,0-1,-1 0,1 1,0-1,-1 0,1 0,-1 1,1-1,-1 0,1 0,-1 1,1-1,-1 0,1 0,-1 0,1 0,-1 0,1 0,-1 0,1 0,-1 0,1 0,-1 0,1 0,-1 0,1-1,-1 1,1 0,-1 0,1-1,-1 1,1 0,-1 0,1-1,0 1,-1 0,1-1,0 1,-1-1,1 1,0 0,-1-1,1 1,0-1,0 1,0-1,-1 1,-11 25,1 1,1 0,1 1,1 0,2 0,0 1,2 0,0 21,-1-13,1-1,3 1,0-1,3 1,0 0,3-1,1 0,1 0,2 0,1-1,2 0,2-1,1 0,-12-26,1 1,0-1,1 0,0 0,0 0,0-1,1 0,0 0,0 0,1-1,-1 0,1 0,0 0,1-1,-1 0,1-1,0 0,0 0,0 0,0-1,0 0,0-1,1 0,-1 0,0-1,1 0,-1 0,1-1,-1 0,0-1,1 0,-1 0,0 0,0-1,2-2,2-2,0-2,-1 0,0 0,-1-1,0 0,0-1,-1 0,0-1,-1 1,-1-2,1 1,-2-1,0 0,-1-1,0 1,-1-1,1-3,-6-40,1 56,0 0,-1 0,1-1,0 1,-1 0,1 0,-1 0,1 0,-1 0,0 0,1 0,-1 0,0 0,0 0,0 0,0 0,0 0,0 0,0 1,0-1,0 0,0 1,0-1,0 1,0-1,-1 1,1 0,0 0,0-1,0 1,-1 0,1 0,0 0,0 0,-1 0,1 0,0 1,0-1,-1 0,1 1,0-1,-5 4,0 0,0 0,1 1,0-1,0 1,0 1,0-1,1 0,0 1,0 0,1 0,-1 0,1 1,1-1,-1 1,1-1,0 1,1 0,-1 4,0-6,1 0,0-1,0 1,0 0,0 0,1 0,0-1,0 1,0 0,1 0,-1 0,1-1,0 1,1 0,-1-1,1 1,0-1,0 1,0-1,1 0,-1 0,1 0,0 0,0 0,0-1,1 1,0-1,2 2,7 1,0-1,1-1,-1 0,1 0,0-2,0 1,0-2,0 0,0-1,0 0,0-1,0-1,0 0,0-1,8-2,42-24,-46 13</inkml:trace>
  <inkml:trace contextRef="#ctx0" brushRef="#br0" timeOffset="12926.945">23629 4150,'18'-5,"22"-3,25-3,21-2,20-3,14-3,9-2,1 0,-21 2</inkml:trace>
  <inkml:trace contextRef="#ctx0" brushRef="#br0" timeOffset="13215.169">24752 3642,'16'0,"10"2,7 11,5 11,2 15,2 15,1 15,-1 10,-3 11,-3 10,-8 12,-20 12,-34 19,-49 20,-66 19,-10-21</inkml:trace>
  <inkml:trace contextRef="#ctx0" brushRef="#br0" timeOffset="24121.997">5541 1463,'-15'-1,"-6"1,0 0,-1 1,1 0,0 2,0 1,1 1,-11 3,-144 83,-18 23,175-99,1 1,0 1,2 0,0 2,1 0,1 0,0 1,2 1,0-1,2 2,-2 5,-43 185,42-159,2 1,2 0,1 41,-3 181,-3-71,-2 182,-11-140,24 209,-6-192,1 108,9-227,-3-116,0-20,1 0,0 0,0 0,0 1,1-1,1 0,0 0,0 0,0 0,1-1,3 6,69 119,-70-118,1-1,1 0,0 0,1 0,1-1,0 0,0-1,1 0,1-1,0 0,1 0,0-1,0-1,1 1,8 3,1-2,0 0,0-1,1-1,0-1,0-1,1-1,0-2,0 0,0-1,1-1,-1-2,1 0,-1-2,0-1,0 0,1-2,11-1,0-2,0-1,-1-2,-1-1,0-1,8-7,100-62,-100 56,0-3,-2-1,-1-1,-1-3,-3-1,0-1,12-20,-32 33,-2 1,0-2,-2 1,0-2,-2 1,-1-2,-1 1,-1-1,-1 0,-1 0,-2 0,0-18,6-31,-2 36,13-108,-2-79,-14 40,-8 1,-9 0,-9-11,17 156,-60-309,-93-120,101 233,41 149,6 40,3-1,2 0,0-32,-9-45,11 115,-1 2,0-1,-1 1,0 0,0 0,-1 0,0 1,0 0,0 0,-1 1,0 0,-2 0,-93-42,74 38</inkml:trace>
  <inkml:trace contextRef="#ctx0" brushRef="#br0" timeOffset="27355.892">5328 10059,'0'-2,"1"0,-1 0,0 0,0 0,0 0,0 0,0 0,0 0,0 0,-1 0,1 1,-1-1,1 0,-1 0,0 0,0 0,0 0,0 1,0-1,0 1,0-1,-1 0,1 1,-1 0,1-1,-1 1,1 0,-1 0,0 0,1 0,-1 0,0 0,0 0,0 1,0-1,0 1,0-1,0 1,0 0,0 0,0 0,0 0,-126 43,20-27,89-15,-1 1,1 0,0 2,-1 0,2 1,-12 5,5 3,0 1,1 0,1 2,0 1,1 1,1 0,1 2,0 0,2 2,0 0,0 3,9-12,1 1,1 0,0 0,0 1,2 0,0 0,0 0,2 1,0-1,0 1,2 0,0 0,1 6,2 29,3-1,2-1,9 29,2 21,11 120,-1 178,-25-300,-3-25,3 0,4-1,2 1,11 31,0-31,-4 0,-2 2,-4-1,-1 14,-10 15,-3-1,-5 1,-5-1,-10 28,-7 47,18 144,13-289,0 0,2 0,1 0,2 0,8 28,10 9,2-1,4-1,2-2,13 15,-40-70,1-1,0 0,0 0,1 0,0-1,0 0,1 0,0 0,0-1,1 0,-1-1,1 1,1-1,-1-1,1 0,0 0,-1-1,2 0,-1 0,8 1,2-4,-1 0,1-1,-1-1,0-1,0 0,0-1,0-1,0-1,-1-1,0 0,9-6,208-71,-71 1,-145 73,-1-1,-1 0,0-1,-1 0,0-1,-1-1,0-1,-1 0,-1 0,3-6,1 1,4-5,-2-1,0-1,-2-1,-1 0,-2-1,0 0,-2-1,-1-1,2-17,16-81,-6-1,-6-1,-5 0,-6-19,8-531,9 369,-10 185,25-351,-28 350,-8-123,-2 116,2 118,-1-1,-1 1,0-1,-1 1,-1-1,0 1,-1 0,-1 0,-1 0,-1 1,0 0,-1 0,0 1,-1 0,-1 0,-1 1,0 1,0 0,-2 0,1 1,-2 0,1 1,-7-2,3 1,0 2,-1 0,-1 1,1 0,-1 2,-1 0,1 2,-1 0,-1 1,1 1,0 1,-1 0,1 2,-1 0,1 2,-20 3,-9 12,0 2,2 3,0 1,2 3,-32 23,58-37,-64 40,5-2</inkml:trace>
  <inkml:trace contextRef="#ctx0" brushRef="#br0" timeOffset="28511.023">10728 6823,'14'5,"16"1,16-2,16-7,14-5,10-3,6-3,-2 2,-4 3,-16 2</inkml:trace>
  <inkml:trace contextRef="#ctx0" brushRef="#br0" timeOffset="33851.224">16798 6570,'44'96,"-27"-55,3-1,0 0,3-2,7 8,-29-44,-1-1,1 1,0 0,0 0,0-1,0 1,0-1,0 1,0-1,0 1,1-1,-1 0,1 1,-1-1,1 0,-1 0,1 0,-1 0,1 0,0-1,0 1,0 0,-1-1,1 1,0-1,0 0,0 0,0 0,0 0,0 0,-1 0,1 0,0 0,0-1,0 1,0-1,-1 1,2-1,4-10,0-1,0 1,-1-1,0 0,-1 0,-1-1,0 0,0 0,-1 0,0-4,3-9,20-77,-26 103,0 0,0 1,0-1,0 0,0 0,0 0,0 1,0-1,0 0,0 0,0 0,0 0,1 1,-1-1,0 0,0 0,0 0,0 0,0 0,1 0,-1 1,0-1,0 0,0 0,0 0,1 0,-1 0,0 0,0 0,0 0,1 0,-1 0,0 0,0 0,0 0,1 0,-1 0,0 0,0 0,0 0,1 0,-1 0,0 0,4 32,-3-22,24 93,-24-100,1 0,-1 0,1-1,-1 1,1 0,0-1,0 1,0-1,0 1,1-1,-1 0,1 0,-1 0,1 0,-1-1,1 1,0-1,0 0,0 1,0-1,0 0,0-1,0 1,1-1,-1 1,0-1,0 0,0 0,0 0,1-1,1 1,1-2,0 0,0 0,0-1,0 0,0 0,0 0,-1-1,0 1,0-1,0-1,0 1,0-1,-1 0,0 0,0 0,0 0,-1-1,1 1,-1-2,5-9,-1 0,0-1,-1 0,0 0,-2 0,1-5,-5 33,2 1,-1 0,2 0,-1-1,2 0,-1 1,2-1,-1-1,1 1,1 0,0-1,1 0,5 6,-4-8,0 0,1-1,-1 0,2 0,-1-1,0 0,1-1,0 0,1-1,-1 0,1 0,0-1,-1 0,1-1,1-1,-1 0,0 0,0-1,4 0,2-1,1-1,-1 0,1-1,-1-1,0 0,0-2,0 0,-1 0,0-2,0 0,13-10,-22 14,0-1,0 0,0-1,-1 1,0-1,0 0,0-1,-1 1,0-1,-1 0,1 0,-1-1,0 0,-1 1,0-1,0 0,-1 0,0-1,0-5,-2 12,0 0,-1 0,1 0,-1 0,1 0,-1 0,0 0,0 0,0 0,0 0,0 0,0 1,-1-1,1 0,-1 1,1-1,-1 1,1-1,-1 1,0 0,0 0,0 0,0 0,0 0,0 0,0 0,0 1,0-1,-2 1,-63-2,59 4,0 0,0 1,1 0,-1 0,1 0,-1 1,1 1,1-1,-1 1,1 0,-1 0,2 1,-1 0,0 0,1 0,0 1,1-1,-1 1,2 1,-1-1,0 0,1 1,1 0,-2 5,4-10,0 0,0 0,1-1,-1 1,1 0,-1-1,1 1,0 0,0-1,0 1,0-1,1 0,-1 1,1-1,-1 0,1 0,0 0,0 0,0 0,0 0,0-1,0 1,0 0,1-1,-1 0,1 0,-1 0,1 0,-1 0,1 0,0 0,-1-1,1 1,7 1,-1-1,1 1,-1-2,1 1,-1-1,1-1,-1 1,1-2,-1 1,5-3,-2 0,1 0,0-1,-1-1,0 0,0-1,0 0,-1 0,0-1,-1-1,0 0,0 0,-1-1,2-3,2 7,-11 26,-2-13,21 82,-20-86,1 0,-1 0,0-1,1 1,0 0,0-1,-1 0,1 1,1-1,-1 0,0 0,0 0,1 0,-1-1,1 1,0-1,-1 1,1-1,0 0,0 0,0 0,0-1,0 1,0-1,0 1,0-1,0 0,0 0,2-1,-1 0,0 0,1-1,-1 1,0-1,0 0,0 0,-1-1,1 1,0-1,-1 0,0 0,0 0,0 0,0-1,0 1,0-1,-1 1,0-1,0 0,1-2,29-86,-13-21,-19 111,0 1,1 0,-1 0,0-1,0 1,1 0,-1-1,1 1,-1 0,1 0,0 0,-1 0,1 0,0 0,0 0,0 0,0 0,0 0,0 0,0 0,0 0,0 1,0-1,0 0,0 1,1-1,-1 1,0 0,0-1,1 1,-1 0,0 0,1 0,-1-1,0 1,1 1,-1-1,0 0,1 0,-1 0,0 1,0-1,1 1,-1-1,0 1,0-1,0 1,1 0,53 39,-46-31,0 0,-1 0,0 1,-1 1,0-1,0 1,-1 0,0 1,-1 0,-1-1,0 1,0 1,-1-1,-1 1,0-1,-1 1,0-1,-1 8,0-9,-1-7,1-1,-1 0,1 1,-1-1,1 0,0 1,0-1,0 0,1 1,-1-1,1 0,0 1,0-1,0 0,0 0,0 0,1 0,0 0,-1 0,1 0,0-1,0 1,1 0,-1-1,0 0,1 1,0-1,-1 0,1-1,0 1,0 0,0-1,1 1,5-1,-1-1,1 0,-1-1,1 0,-1 0,0-1,1 0,-1-1,0 1,4-3,24-10</inkml:trace>
  <inkml:trace contextRef="#ctx0" brushRef="#br0" timeOffset="34871.339">18990 6690,'-16'-4,"0"1,0 1,0 0,0 1,-1 1,1 0,-1 1,1 1,0 1,0 0,0 1,0 1,1 0,0 1,0 0,0 2,1 0,0 0,-9 8,20-14,0 0,0 0,1 0,-1 0,1 1,-1-1,1 1,0 0,0 0,0 0,0 0,0 0,1 0,0 0,-1 0,1 1,0-1,0 0,1 1,-1-1,1 1,0-1,0 1,0-1,0 1,1-1,-1 1,2 2,2 1,1-1,1 0,-1 0,1-1,0 1,0-1,0-1,1 1,0-1,0 0,0-1,0 1,0-1,1-1,0 0,-1 0,1 0,3 0,45 7,0-1,1-3,0-3,0-2,0-2,0-3,0-3,-1-2,0-2,8-6,-42 13,5-1,-1 0,1-2,-1-1,0-1,-1-1,-1-2,10-5,-33 17,0 0,1 1,-1-1,0 1,0-1,0 0,0 0,0 0,0 0,0 1,-1-1,1 0,0-1,0 1,-1 0,1 0,0 0,-1 0,1 0,-1-1,0 1,1 0,-1-1,0 1,0 0,0 0,0-1,0 1,0 0,0-1,0 1,-1 0,1 0,0-1,-1 1,1 0,-1 0,1 0,-1 0,0-1,1 1,-1 0,0 0,0 0,0 0,0 1,0-1,0 0,0 0,0 0,-1 0,-10-6,0 1,-1 0,0 1,0 0,-1 1,1 0,-1 1,0 1,0 0,0 1,0 0,0 1,-9 1,18-1,0 0,1 0,-1 1,0-1,0 1,1 0,-1 0,1 0,-1 1,1 0,-1 0,1 0,0 0,0 1,0-1,0 1,0 0,1 0,-1 1,1-1,0 1,0 0,0-1,0 1,1 1,0-1,0 0,0 0,0 1,1-1,-1 1,1 0,0-1,1 1,-1 0,1 0,0-1,0 1,0 0,1 0,-1-1,1 1,1 0,-1-1,2 1,0 0,0-1,0 1,1-1,0 0,0 0,0 0,0-1,0 0,1 1,0-1,0-1,-1 1,1-1,1 0,-1 0,0 0,1-1,-1 0,0 0,1 0,-1-1,1 1,-1-1,1-1,0 1,-1-1,0 0,1 0,-1-1,1 1,-1-1,0 0,0-1,0 1,0-1,-1 0,1 0,-1-1,1 0,5-3,-1-1,-1 0,1 0,-1-1,0 0,-1 0,0-1,-1 0,0 0,0-1,2-8,-8 19,0-1,0 1,0-1,0 1,0-1,0 1,0 0,0-1,0 1,0-1,0 1,1-1,-1 1,0 0,0-1,0 1,1-1,-1 1,0 0,1-1,-1 1,0 0,0-1,1 1,-1 0,1-1,-1 1,0 0,1 0,-1 0,1-1,-1 1,0 0,1 0,-1 0,1 0,-1 0,1 0,-1 0,1 0,-1 0,1 0,-1 0,0 0,1 0,-1 0,1 0,-1 0,1 0,-1 1,0-1,1 0,-1 0,1 1,-1-1,0 0,1 0,-1 1,0-1,1 0,-1 1,0-1,0 1,1-1,-1 1,15 35,-11-23,-4-12,3 8,-1 1,2-1,-1 1,1-1,1 0,0 0,0-1,0 1,1-1,0-1,1 1,0-1,0 0,1 0,0-1,0 0,0-1,0 1,9 2,-12-7,0-1,0 0,0 0,-1 0,1 0,0-1,0 0,0 0,0 0,0-1,-1 1,1-1,-1 0,1-1,-1 1,0-1,0 0,0 0,4-3,64-73,-53 47,-2 0,-1-2,-2 0,-1 0,-2-1,-1-1,-1 0,-3 0,0-1,-3 1,-1-1,-2 0,-1 0,-4-16,5 47,0-15,-1 1,-1-1,-1 1,-1-1,-1 1,-6-16,11 36,0 1,0-1,0 1,-1-1,1 1,0-1,0 1,-1-1,1 0,0 1,-1-1,1 0,0 1,-1-1,1 0,0 1,-1-1,1 0,-1 0,1 1,-1-1,1 0,0 0,-1 0,1 0,-1 0,1 1,-1-1,1 0,-1 0,1 0,-1 0,1 0,-1-1,1 1,-1 0,1 0,-1 0,1 0,-1 0,1-1,0 1,-1 0,1 0,-1-1,1 1,0 0,-1-1,1 1,0 0,-1-1,1 1,0-1,0 1,-1-1,1 1,0 0,0-1,0 1,-1-1,-4 22,0 1,1 0,2-1,0 1,1 0,1 10,0-2,-3 16,1 1,3-1,2 0,2 0,2 0,1 0,3-1,2 0,2-1,1-1,4 1,-14-34,0 0,1 0,0-1,1 0,0 0,0-1,1 0,0 0,1-1,-1-1,4 2,-8-5,0-1,0 1,0-1,0 0,1-1,-1 1,0-1,1 0,-1 0,1-1,0 0,-1 0,1 0,-1-1,1 1,-1-1,1-1,-1 1,0-1,1 0,-1 0,0 0,0-1,1-1,4-3,-1 0,-1-1,1 0,-1-1,-1 0,1 0,-1 0,-1-1,0 0,0-1,-1 1,-1-1,0 0,0 0,-1 0,0-1,-1 1,0-1,-1 0,0 1,-1-1,-1 0,0 1,-1-6,2 16,1 0,-1 0,0 0,0 0,0 0,0 0,0 0,0 0,0 0,0 0,-1 0,1 1,0-1,0 0,-1 0,1 0,-1 0,1 0,-1 1,1-1,-1 0,1 0,-1 1,0-1,1 0,-1 1,0-1,0 1,0-1,1 1,-1-1,0 1,0-1,0 1,0 0,0 0,0-1,0 1,1 0,-1 0,0 0,0 0,0 0,0 0,0 0,0 0,0 1,0-1,-2 6,0 0,0 0,1 0,0 1,0-1,1 0,-1 1,2 0,-1-1,1 1,0-1,0 1,1 3,-1 2,1-1,0 1,1-1,0 1,1-1,0 0,1 1,0-2,1 1,0 0,1-1,0 0,0 0,1-1,0 0,1 0,0-1,1 1,-1-2,2 1,-1-2,1 1,0-1,0 0,0-1,1 0,0-1,0 0,0-1,1 0,-1-1,1 0,4-1,-11 0,1-1,-1-1,1 1,-1-1,0 0,1 0,-1-1,0 1,0-1,0 0,0-1,4-2,14-12</inkml:trace>
  <inkml:trace contextRef="#ctx0" brushRef="#br0" timeOffset="35149.538">19873 6490,'22'-5,"29"-3,32-3,32-2,26 1,-11 3</inkml:trace>
  <inkml:trace contextRef="#ctx0" brushRef="#br0" timeOffset="37048.42">22293 6703,'-14'2,"0"1,0 0,1 0,-1 2,1 0,0 0,0 1,1 1,0 0,0 0,1 1,-1 1,2 0,-1 1,2 0,-10 11,17-18,-1 0,1 0,0 0,0 1,0-1,1 1,-1-1,1 1,0 0,-1-1,2 1,-1 0,0 0,1 0,0 0,0-1,0 1,0 0,1 0,-1 0,1 0,0 0,0-1,1 1,-1-1,1 1,0 0,-1-1,2 0,-1 0,0 0,1 0,-1 0,1 0,0 0,0-1,0 1,0-1,0 0,1 0,2 1,5 1,0 0,0-1,0 0,0-1,0 0,1-1,-1 0,1-1,-1 0,1-1,-1 0,0-1,0-1,1 1,-1-2,0 0,15-5,-2-1,1-1,-2-1,1-2,-2 0,9-7,-21 14,1-1,-1 0,0 0,0-1,-1 0,-1-1,1 0,-1 0,-1 0,0-1,-1-1,0 1,0-1,-1 0,-1 0,2-8,-8 6,-4 21,4 2,1 0,-1 0,2 1,-1-1,1 0,0 0,1 1,0-1,1 0,0 0,0 0,1 0,0 0,1-1,-1 1,2 0,-2-4,0 0,0 0,1 0,-1-1,1 1,0-1,0 0,1 0,-1 0,1-1,0 0,0 0,0 0,0 0,0-1,1 0,-1 0,1 0,-1-1,1 0,0 0,0 0,0-1,-1 1,1-2,2 1,5-3,-1 0,1 0,-1-1,0-1,0 0,0-1,0 0,-1 0,0-2,-1 1,1-1,-2-1,1 0,-1 0,0-1,-1 0,0 0,-1-1,0 0,-1 0,0-1,0 0,2-10,-7 19,1 0,-1 1,0-1,0 0,0 0,0 0,-1 0,1 0,-1 0,0 0,0 0,0-1,0 1,0 0,-1 0,1 0,-1 0,0 0,0 0,0 1,0-1,0 0,-1 0,0 1,1-1,-2 0,3 3,-1-1,0 1,0 0,0 0,0 0,1 0,-1 0,0 0,0 0,0 0,0 0,0 0,1 0,-1 0,0 0,0 1,0-1,0 0,1 1,-1-1,0 1,0-1,1 1,-1-1,0 1,1-1,-1 1,0 0,1-1,-1 1,1 0,-1-1,1 1,0 0,-1 0,1 0,0-1,-1 1,1 0,0 1,-10 36,10-32,0-1,0 1,0-1,0 0,1 1,0-1,0 1,1-1,0 0,-1 0,2 0,-1 0,0 0,1-1,0 1,0-1,1 1,-1-1,1 0,0 0,0-1,0 1,0-1,1 0,-1 0,3 1,8 4,1-1,0 0,0-2,0 1,1-2,0 0,11 0,38 5</inkml:trace>
  <inkml:trace contextRef="#ctx0" brushRef="#br0" timeOffset="40236.935">27974 6716,'-4'-6,"0"0,0 0,0-1,1 1,0-1,1 0,-1 0,1 0,1 0,-1-1,1 1,1 0,-1-1,1 1,0-1,1 1,0 0,0-1,0 1,1 0,0 0,1 0,0 0,0 0,0 1,1-1,-1 1,2 0,4-6,0 3,1-1,1 2,0-1,0 1,0 1,1 0,0 1,1 0,-1 0,1 2,0 0,1 0,-1 1,0 0,1 2,0-1,-1 2,1 0,0 0,-1 1,1 1,3 1,-10-1,-1 0,1 0,0 0,-1 1,0 0,0 1,0-1,0 1,0 0,-1 0,0 1,0 0,0 0,0 0,-1 0,0 1,0 0,0 0,-1 0,0 0,0 0,0 1,-1-1,0 1,0 0,-1 0,0 0,0-1,-1 1,0 0,0 0,0 0,-1 0,0 0,0 0,-1 0,0-1,0 1,0-1,-1 1,0-1,-32 24,35-29,-1-1,0 0,0 1,0-1,0 0,0 1,0-1,0 0,1 0,-1 0,0 0,0 0,0 0,0 0,0 0,0 0,0 0,0 0,0-1,0 1,0 0,1-1,-1 1,0-1,0 1,0-1,1 1,-1-1,0 1,1-1,-1 0,0 0,1 1,-1-1,1 0,-1 0,1 1,-1-1,1 0,0 0,-1 0,1 0,0 0,0 0,-1 0,1-9,0 0,0 1,1-1,0 1,0-1,1 1,0 0,1-1,0 1,1 0,0 1,0-1,1 1,0-1,0 2,1-1,0 0,0 1,1 0,0 1,0-1,1 1,-1 1,8-4,-12 6,1 0,-1 0,1 1,-1-1,1 1,0 0,0 0,0 0,0 1,0 0,0-1,1 1,-1 1,0-1,0 1,1-1,-1 1,1 1,-1-1,0 1,1-1,-1 1,0 0,0 1,0-1,0 1,0 0,0 0,0 0,0 0,-1 1,1-1,-1 1,0 0,1 0,34 75,-35-69,0 1,1-1,0-1,1 1,0 0,0-1,0 0,1 0,0-1,1 1,4 3,-8-9,0 0,1 0,-1-1,0 1,1-1,-1 0,1 0,-1 0,1 0,0 0,-1-1,1 0,0 1,-1-1,1-1,0 1,-1-1,1 1,0-1,-1 0,1 0,-1-1,1 1,-1-1,0 1,0-1,0 0,0 0,0-1,0 1,0-1,1 0,6-7,0-1,0 0,-1 0,0-1,-1 0,0 0,4-10,21-82,-33 119,2 0,0 1,0-1,2 0,0-1,0 1,1 0,5 7,-8-17,1 0,-1 0,1 0,0-1,1 1,-1-1,1 0,0 0,0 0,0 0,0-1,1 1,0-1,-1 0,1-1,0 1,0-1,1 0,-1 0,0-1,1 0,-1 0,1 0,-1 0,3-1,0 0,0-1,0 0,0 0,0-1,0 0,0 0,0-1,-1 0,0-1,1 1,-1-1,0-1,-1 1,1-1,-1-1,6-4,81-107,-73 87,-20 31,0-1,-1 0,1 1,0-1,0 0,-1 1,1-1,0 0,0 1,0-1,0 0,0 1,-1-1,1 0,0 1,0-1,0 1,0-1,0 0,0 1,0-1,0 1,0-1,0 0,1 1,-1-1,0 0,0 1,0-1,0 1,1-1,-1 0,0 0,0 1,0-1,1 0,-1 1,0-1,1 0,-1 0,0 1,1-1,-1 0,0 0,1 0,-1 0,0 1,1-1,-1 0,0 0,1 0,-1 0,1 0,-1 0,0 0,1 0,-1 0,1 0,-1 0,0 0,1 0,-1 0,0-1,1 1,-1 0,1 0,-1 0,0-1,0 1,1 0,-1 3,0 4,0-1,0 1,1-1,0 0,0 0,0 1,1-1,-1 0,2 0,-1 0,1 0,0-1,0 1,0-1,1 1,0-1,0 0,0-1,0 1,1-1,0 0,0 0,0 0,6 2,5-2,1-2,0 0,0-1,0 0,-1-1,1-1,0-1,0-1,-1 0,1-1,-1-1,0 0,0-1,-1-1,0 0,0-1,4-4,-14 10,-3 1,-1 0,1-1,0 1,-1 0,1 1,0-1,0 0,0 0,0 1,-1-1,1 1,0 0,0 0,0-1,0 1,0 1,0-1,0 0,0 0,0 1,0-1,0 1,0-1,0 1,0 0,-1 0,1 0,0 0,-1 0,1 0,0 0,-1 1,1-1,-1 0,0 1,0-1,1 1,-1 0,0-1,1 3,-2-3,2 5,0-1,0 0,0 0,0 0,1 0,0-1,0 1,0-1,1 0,-1 0,1 0,0 0,0 0,0-1,1 0,-1 0,1 0,0 0,0-1,0 0,0 0,0 0,0-1,0 1,1-1,-1-1,1 1,-1-1,0 0,1 0,1 0,7-7,0 1,-1-2,1 0,-1-1,-1 0,0-1,0 0,-1-1,0 0,-1-1,0 0,-1-1,0 0,5-12,4-13,-2-1,-2 0,-2-1,-1 0,-3-1,0 0,-3-1,-2 1,-1-1,-4-41,-10-161,3 200,-3 33,3 31,-4 47,3 0,3 1,2 41,4-69,-1-2,-4 22,4 0,2 1,2-1,3 0,3-1,13 47,-18-93,1 0,1 0,0 0,1-1,0 1,1-2,0 1,1-1,0 0,1 0,0-1,1-1,0 1,0-1,1-1,4 2,-13-8,1 0,0-1,0 0,0 1,-1-1,1 0,0 0,1-1,-1 1,0-1,0 1,0-1,0 0,0 0,0-1,1 1,-1 0,0-1,0 0,0 0,0 0,0 0,0 0,-1-1,1 1,0-1,-1 0,1 0,-1 0,1 0,-1 0,0 0,0-1,0 1,0-1,0 1,-1-1,1 0,-1 0,0 0,0 1,0-1,0-1,2-6,0-1,-1 0,-1 1,0-1,-1 0,0 0,0 1,-1-1,0 0,-1 1,0-1,-1 1,0-1,-1 1,-1-2,-7-17,-2 1,-1 1,-1 0,-12-14,-24-29</inkml:trace>
  <inkml:trace contextRef="#ctx0" brushRef="#br0" timeOffset="40417.459">29819 6022,'-16'-7,"-10"-4,7 1,20 8,27 8,35 8,38 6,36 2,34-3,21-5,8-6,-12-8,-38-3</inkml:trace>
  <inkml:trace contextRef="#ctx0" brushRef="#br0" timeOffset="37840.092">24298 6463,'116'267,"-114"-261,0-1,1 0,-1 0,1 1,0-1,0-1,0 1,1 0,0-1,0 0,0 0,5 4,-7-9,0 1,0-1,0 0,0 1,0-1,0 0,0 0,0 0,0 0,-1-1,1 1,0-1,-1 1,1-1,-1 1,1-1,-1 0,0 1,0-1,1 0,-1 0,-1 0,1 0,0 0,0 0,-1 0,1-1,-1 1,0 0,0 0,0 0,0-2,1 1,11-46,-2 0,-2-1,-1-14,-8 80,1-1,1 1,0-1,1 0,1 1,0-1,1 0,1 0,0-1,1 0,1 0,3 6,-8-17,1 0,-1 0,1 0,0 0,0 0,0-1,1 1,-1-1,1 0,-1 0,1 0,-1 0,1-1,0 1,0-1,0 0,0 0,0-1,0 1,0-1,0 0,0 0,0 0,0-1,0 1,0-1,0 0,0 0,0 0,0-1,-1 0,1 1,0-1,-1 0,2-2,7-4,0-1,0 0,-1-1,0-1,-1 0,0 0,-1-1,-1 0,1 0,-2-1,0 0,0 0,-1-1,-1 0,0 0,2-14,-9 35,1 1,0-1,1 0,0 0,0 0,0 0,1 0,0 0,0 0,1 0,0 0,0 0,1 0,0-1,0 1,0-1,1 0,0 0,0 0,0-1,1 1,0-1,4 4,5-5,-1 0,0 0,1-2,-1 1,1-2,0 0,0-1,-1 0,1-1,0 0,0-1,-1-1,1 0,-1 0,0-2,0 0,-1 0,1-2,45-11,-31 11</inkml:trace>
  <inkml:trace contextRef="#ctx0" brushRef="#br0" timeOffset="38846.534">25541 6490,'-8'-3,"0"1,0 0,0 0,0 1,-1 0,1 0,0 1,0 0,-1 1,1 0,0 0,0 1,0-1,0 2,0-1,0 1,1 1,-1-1,1 1,0 0,0 1,1 0,-1 0,1 0,0 1,0 0,1 0,-1 1,2-1,-5 7,-5 64,14-75,0 1,1-1,-1 0,1 1,-1-1,1 0,0 1,0-1,0 0,0 0,0 0,0 0,0 0,1 0,-1 0,1 0,0 0,-1-1,1 1,0-1,0 1,0-1,0 0,0 0,0 0,0 0,1 0,-1 0,0 0,0-1,1 1,7-2,-1 0,1 0,0-1,-1-1,0 1,0-1,0-1,0 0,0 0,0-1,-1 0,0 0,0-1,-1 0,1 0,-1-1,0-1,65-64,-72 71,0 1,1-1,-1 1,0-1,0 1,1-1,-1 1,0-1,1 1,-1-1,0 1,1 0,-1-1,1 1,-1 0,1-1,-1 1,1 0,-1 0,1-1,-1 1,1 0,-1 0,1 0,-1 0,1 0,-1 0,1 0,0 0,-1 0,1 0,-1 0,1 0,-1 0,1 0,-1 0,1 0,-1 1,1-1,-1 0,1 0,-1 1,1-1,-1 0,1 1,-1-1,0 1,1-1,-1 0,1 1,4 29,-5-28,18 103,-17-101,1 1,0-1,0 0,0 0,0 1,0-1,1 0,0-1,0 1,0-1,0 1,1-1,-1 0,1 0,0 0,0-1,0 1,0-1,0 0,0 0,2 0,-2-1,-1 0,1-1,-1 1,1-1,-1 0,1 0,-1 0,1-1,-1 1,1-1,-1 0,1 0,-1 0,0 0,1-1,-1 1,0-1,0 0,0 0,0 0,-1 0,1-1,0 1,-1-1,0 1,1-1,-1 0,0 0,0-1,4-6,0 1,-1-2,0 1,-1 0,0-1,0 0,-1 0,0-7,2-31,-6 41,2-1,-1 1,1-1,0 1,1 0,0-1,0 1,1 0,0 0,0 0,3-4,-4 10,1-1,0 1,-1-1,1 1,0 0,0 0,0 0,0 0,1 0,-1 1,0 0,1-1,-1 1,1 1,-1-1,1 0,-1 1,1 0,0-1,-1 2,1-1,0 0,-1 1,1 0,83 28,-78-22,0 0,-1 0,0 1,-1 0,0 0,0 1,0 0,-1 0,-1 0,1 1,-2 0,1 0,-1 0,-1 0,0 1,0 0,-1-1,0 7,4 7,-5-17,-1 0,2 0,-1 0,1-1,0 1,0-1,0 1,1-1,0 0,1 0,-1 0,1 0,0-1,1 0,-1 0,1 0,0 0,0-1,1 1,-1-1,1-1,0 1,0-1,0 0,0 0,1-1,-1 0,1 0,-1 0,3-1,6-2,-1 0,1-2,0 0,-1 0,1-2,-1 0,0 0,-1-1,1-1,-1 0,-1-1,1 0,6-7,-3 4,-15 10,1 0,-1 0,0-1,0 1,1 1,-1-1,1 0,-1 0,1 0,-1 1,1-1,-1 1,1-1,-1 1,1-1,0 1,-1 0,1 0,0 0,-1 0,1 0,-1 0,1 1,0-1,-1 0,1 1,-1-1,1 1,-1 0,1-1,-1 1,1 0,-1 0,0 0,1 0,-1 0,1 1,21 30,-20-26,0 0,1 0,0-1,0 1,1-1,-1 0,1 0,0-1,0 0,1 0,-1 0,1 0,0-1,0 0,0 0,0 0,1-1,1 1,3-2,0 0,0 0,0 0,0-2,0 1,0-2,0 1,-1-1,1-1,0 0,-1 0,1-1,-1-1,0 0,-1 0,1-1,-1 0,0 0,-1-1,1 0,-1-1,-1 0,1-1,-5 5,0 0,0-1,-1 1,0 0,0-1,0 0,-1 0,1 1,-1-1,0 0,-1 0,1 0,-1 0,0 0,0 0,0 0,-1 0,0 0,0 0,0 0,0 0,-1 1,0-1,0 0,0 1,-1 0,1-1,-1 1,0 0,-1 0,1 1,0-1,-1 1,-1-1,-4-4,0 0,-1 1,0 0,0 1,-1 0,1 0,-1 2,-1-1,1 1,0 1,-1 0,0 0,0 1,0 1,-6 0,10 1,1 0,-1 0,1 1,0 0,-1 1,1-1,0 1,0 1,0-1,0 1,0 0,1 1,-1 0,1 0,0 0,0 1,1 0,-1 0,1 0,0 1,1 0,-1 0,1 0,0 0,-1 4,2-5,1 0,0 1,0-1,0 1,1 0,0-1,0 1,0 0,1 0,-1-1,2 1,-1 0,1 0,-1 0,2-1,-1 1,1 0,-1-1,1 1,1-1,-1 0,1 0,0 0,0 0,1 0,-1 0,1-1,0 0,1 0,-1 0,0 0,3 0,42 24,3-8</inkml:trace>
  <inkml:trace contextRef="#ctx0" brushRef="#br0" timeOffset="43704.168">17293 8308,'-3'14,"0"10,1 10,-1 2,2 0,2-4,1-5,3-7,1-9,-2-7</inkml:trace>
  <inkml:trace contextRef="#ctx0" brushRef="#br0" timeOffset="44363.549">17106 8081,'65'-1,"-34"-2,-1 3,0 0,1 2,-1 1,0 2,0 1,26 9,-46-11,-1 1,1 0,-1 0,-1 1,1 1,-1-1,0 2,0-1,-1 1,0 0,0 0,-1 1,0 0,-1 0,1 0,-2 1,0-1,0 1,0 1,-1-1,-1 0,0 1,0 0,23 165,-25-173,0-1,1 0,-1 0,1 0,-1 1,1-1,0 0,0 0,0 0,0 0,0 0,1 0,-1 0,0-1,1 1,0 0,-1-1,1 1,0-1,0 0,0 1,0-1,0 0,0 0,0 0,0-1,0 1,0 0,0-1,1 1,-1-1,0 0,0 0,1 0,-1 0,0 0,1 0,-1-1,0 1,0-1,0 0,1 1,-1-1,11-7,0 0,-1-1,0-1,0 0,-1 0,-1-1,1 0,-2-1,0 0,0-1,-1 0,3-8,16-19,-25 37,-2 2,0 0,0 1,0-1,0 0,0 0,1 1,-1-1,0 0,0 1,1-1,-1 0,1 1,-1-1,0 0,1 1,-1-1,1 1,-1-1,1 1,-1-1,1 1,0-1,-1 1,1-1,0 1,-1 0,1-1,0 1,-1 0,1 0,0 0,0-1,-1 1,1 0,0 0,0 0,-1 0,1 0,0 0,0 1,-1-1,1 0,0 0,0 0,-1 1,1-1,0 0,-1 1,1-1,0 1,-1-1,1 1,-1-1,1 1,-1-1,1 1,0 0,18 39,-16-32,1 1,0 0,0-1,1 0,0 0,0 0,1-1,0 0,0 0,0 0,1-1,0 0,1 0,-1-1,2 1,-2-3,0 0,0-1,0 0,1 0,-1-1,0 1,1-2,-1 1,0-1,1 0,-1 0,1-1,-1 0,0-1,1 0,-1 0,0 0,0-1,-1 0,1 0,0 0,-1-1,0 0,0-1,0 1,0-1,-1 0,0-1,0 1,0-1,-1 0,0 0,0-1,0 1,-1-1,7-17,-1 0,-1 0,-1-1,-1 0,-1 0,-2-1,0 1,-2-1,-1 1,-1-1,-2-14,-4-30,-3 1,-2-1,-17-47,19 100,8 44,12 123,7-1,8 9,-24-152,0 13,1 0,1-1,1 0,0 1,2-1,0-1,0 1,2-1,0-1,1 1,1-1,1-1,0 0,0 0,2-1,12 3</inkml:trace>
  <inkml:trace contextRef="#ctx0" brushRef="#br0" timeOffset="44619.242">17988 8000,'20'0,"21"-2,19-4,18-2,13-4,5-1,-13 2</inkml:trace>
  <inkml:trace contextRef="#ctx0" brushRef="#br0" timeOffset="46523.82">18723 8548,'13'-57,"-3"24,-3 0,0-1,-2 0,-2 0,-1-1,-2-5,-1 31,0 1,0 1,-1-1,0 0,-1 0,1 1,-2-1,1 1,-1 0,-1-2,4 7,-1 0,1 0,-1 0,1 0,-1 0,0 0,0 0,0 0,0 1,0-1,0 1,-1 0,1 0,0 0,-1 0,1 0,0 0,-1 0,1 1,-1-1,0 1,1 0,-1 0,1 0,-1 0,1 0,-1 0,0 1,1-1,-1 1,1 0,0 0,-1 0,-1 1,1 0,-1 0,1 1,0 0,-1-1,1 1,1 0,-1 0,0 1,1-1,0 0,-1 1,1 0,1-1,-1 1,0 2,1-4,0 0,0 0,1 0,-1 0,0 0,1 0,0 0,0 0,-1 0,1 0,0 0,1 0,-1 0,0 0,1 0,-1 0,1 0,-1 0,1 0,0 0,0 0,0-1,0 1,0 0,0-1,1 1,-1 0,0-1,1 0,-1 1,1-1,0 0,1 1,10 2,-1 0,1-1,0-1,0 0,0-1,0 0,0-1,1-1,-1 0,0 0,0-1,11-4,182-42,-203 47,-1 1,1 0,-1-1,1 1,0 0,-1 0,1 0,-1 1,1-1,-1 0,1 1,-1 0,1 0,-1-1,0 2,1-1,-1 0,0 0,0 1,0-1,0 1,0-1,0 1,0 0,0 0,-1 0,1 0,-1 0,1 0,-1 1,0-1,0 0,1 3,1 9,0 1,0-1,-2 1,0 0,0 0,-2 0,-1 12,1-12,0 0,1 0,0 0,1 0,1 0,0 0,4 10,-4-20,1 0,-1 0,1 0,0-1,0 1,0-1,1 0,-1 0,1 0,0 0,1-1,-1 1,0-1,1 0,0-1,-1 1,1-1,0 0,0 0,1 0,-1-1,0 0,1 0,-1 0,3 0,11 0,1 0,-1-1,0-1,0-1,0 0,13-5,-4 1,1-2,-1-1,-1-1,0-1,0-1,-1-2,-1-1,0-1,14-12,14-35,-52 60,0 1,0-1,0 1,0-1,0 1,0-1,-1 1,0-1,1 1,-1-1,0 0,0 1,0-1,-1 0,1 1,0-1,-1 1,0-1,0 0,0 1,0 0,0-1,0 1,-1 0,1-1,-1 1,1 0,-1 0,0 0,-4-3,0 0,0 1,-1 0,1 0,-1 1,0 0,0 0,0 1,0-1,0 1,0 1,-1 0,1 0,-1 0,1 1,-1 0,1 0,-1 1,1 0,0 0,-1 1,1 0,0 0,0 1,0 0,0 0,1 1,-1-1,1 1,0 1,0-1,0 1,1 0,-1 1,-3 4,3-1,-1 0,1 0,0 0,1 1,0 0,1 0,0 1,0-1,1 1,0 0,1 0,1 0,0 0,0 0,1 0,0 0,1 1,0-1,1 2,-1-9,0-1,0 0,1 1,-1-1,0 0,1 0,0 0,0 0,0-1,0 1,0 0,1-1,-1 1,1-1,-1 0,1 0,0 0,0 0,0-1,0 1,0-1,1 1,-1-1,0 0,0-1,1 1,-1 0,1-1,-1 0,1 0,0 0,6 0,-1-1,1-1,0 0,-1 0,1-1,-1 0,1 0,-1-1,0-1,3-2,1 0,-1-1,0-1,-1 0,1-1,-2 0,0 0,0-1,-1-1,0 0,-1 0,0 0,-1-1,0 0,-1-1,-1 0,0 0,0-2,-4 103,0-77,0-1,1 1,0 0,1-1,0 1,0-1,1 0,1 0,-1 0,1-1,4 6,-7-11,0 0,1 0,-1-1,0 1,1-1,0 1,0-1,0 0,0 0,0 0,0 0,0-1,1 1,-1-1,0 0,1 0,-1 0,1-1,0 1,-1-1,1 1,-1-1,1 0,0-1,-1 1,1-1,-1 1,1-1,-1 0,1-1,-1 1,0 0,1-1,3-2,-1 0,1-1,-1 0,0 0,0 0,0-1,-1 0,0 0,0 0,0-1,-1 1,0-1,0 0,-1 0,0-1,0 1,-1-1,1-2,19-144,-18 18,-3 135,0 0,0-1,1 1,-1 0,0 0,1 0,-1 0,1 0,-1 0,1 0,0 1,-1-1,1 1,0-1,-1 1,1-1,0 1,0 0,-1 0,1 0,0 0,0 0,-1 0,1 0,0 1,-1-1,1 1,0-1,-1 1,1 0,0 0,-1-1,1 1,-1 0,1 0,-1 1,0-1,1 0,11 4,17 4,-23-8,0 0,0 1,0-1,-1 2,1-1,0 1,-1 0,0 0,0 1,0-1,0 1,0 1,-1-1,1 1,-1 0,-1 0,1 1,-1 0,3 3,27 106,-32-101,1 0,0 0,1 0,1-1,0 1,0-1,1 0,1-1,0 1,1-1,2 1,-6-9,0 0,0-1,0 1,1-1,-1 0,1 0,0 0,0-1,0 0,0 0,0 0,0 0,1-1,-1 0,1 0,-1-1,0 1,1-1,-1 0,1-1,-1 1,1-1,-1 0,1 0,-1-1,0 0,0 0,0 0,1-1,10-4,-2-1,1-1,-1 0,-1-1,0-1,0 0,-1 0,0-1,0-1,-2 0,0 1,0-1,-1 0,-1-1,0 0,-1-1,0 0,-2 0,1 0,-2 0,0-1,-1 0,1-11,-17-29,13 55,-1-1,1 1,-1 0,0 0,1 0,-1 0,0 0,0 0,0 0,0 0,0 0,0 1,0-1,0 0,0 0,0 1,0-1,0 1,-1-1,1 1,0 0,0-1,-1 1,1 0,0 0,0 0,-1 0,1 0,0 0,-1 0,1 0,0 0,0 1,-1-1,1 1,0-1,0 1,0-1,0 1,-1-1,1 1,0 0,-6 7,0-1,1 1,0 0,1 0,0 1,0-1,1 1,0 0,0 0,1 1,1-1,-1 1,1 0,1-1,0 1,0 1,-1-2,0 1,1-1,0 1,0 0,1 0,1-1,0 1,0 0,0-1,1 1,1-1,0 1,0-1,1 0,0 0,0 0,1-1,0 0,1 0,0 0,0 0,0-1,1 0,0 0,8 4,-1-4,0-1,1-1,0-1,0 0,0-1,1 0,-1-2,1 1,-1-2,1 0,-1-1,1-1,-1 0,1-1,-1 0,0-1,0-1,13-7,25-9</inkml:trace>
  <inkml:trace contextRef="#ctx0" brushRef="#br0" timeOffset="52124.44">27292 8227,'-3'1,"0"-1,0 0,0 0,0 0,-1 0,1-1,0 1,0-1,0 0,0 1,0-1,1-1,-1 1,0 0,0-1,1 1,-1-1,1 0,-1 0,1 0,0 0,0 0,0-1,0 1,0-1,0 1,1-1,-1 0,1 1,0-1,0 0,0 0,0 0,0 0,1 0,-1 0,1 0,0 0,0 0,0-1,0 0,2-5,0 0,0 0,1 0,0 0,1 1,0 0,0 0,1 0,0 0,0 1,1-1,0 1,0 1,0-1,1 1,0 0,1 1,-1-1,1 2,0-1,0 1,1 0,-1 1,1 0,-1 0,1 1,0 0,0 0,0 1,1 0,2 1,-7 1,0 0,0 1,-1 0,1 0,0 0,-1 0,1 1,-1 0,0 0,0 0,0 0,0 1,-1-1,1 1,-1 0,0 0,0 0,-1 1,1-1,-1 1,0-1,0 1,0 0,-1 0,1 0,-1 0,0 0,-1 0,1 0,-1 0,0 0,-1 0,1 0,-1 0,0 0,0 0,0 0,-1 0,0 0,0 0,-2 3,-44 78,48-86,0-1,0 1,0-1,0 1,0-1,0 1,0-1,-1 1,1-1,0 1,0 0,0-1,-1 1,1-1,0 1,-1 0,1-1,0 1,-1 0,1-1,0 1,-1 0,1-1,0 1,-1 0,1 0,-1-1,1 1,-1 0,1 0,-1 0,1 0,-1 0,1 0,-1 0,1 0,-1 0,1 0,-1 0,1 0,0 0,-1 0,1 0,-1 0,1 1,-1-1,1 0,9-21,1 1,2 0,0 0,1 1,6-6,-7 9,-8 10,2-4,1 1,-1 0,2 0,-1 1,1 0,0 0,1 1,0 0,0 0,8-4,-16 11,1-1,-1 1,0 0,1-1,-1 1,1 0,-1 0,1 0,-1 0,1 0,-1 0,1 0,-1 0,1 1,-1-1,1 0,-1 1,1 0,-1-1,0 1,1 0,-1-1,0 1,0 0,0 0,0 0,1 0,-1 0,0 1,-1-1,1 0,0 0,0 1,0-1,-1 0,1 1,18 55,-18-51,5 19,-6-18,1 0,0 0,0 0,0 0,1 0,0 0,1 0,-1-1,1 1,0-1,1 0,0 0,0 0,0 0,1-1,-1 1,1-1,1-1,-1 1,1-1,2 2,-2-6,0 0,0 0,0-1,0 0,0 0,-1 0,1-1,0 0,-1 0,1-1,-1 1,0-1,1 0,-1-1,-1 1,1-1,0 0,-1 0,0-1,0 1,0-1,-1 0,0 0,1 0,-1 0,7-11,0-1,-1 0,-1 0,0-1,-1 0,-1 0,-1 0,0-1,1-15,-6 34,0 0,0 0,0 0,0 0,1 0,-1 0,0 0,0 0,0 0,0 0,1 0,-1 0,0 0,0 0,0 0,0 0,0 0,1 0,-1 0,0 0,0 0,0 0,0 0,0 0,1-1,-1 1,0 0,0 0,0 0,0 0,0 0,0 0,0-1,3 22,-3-20,2 14,0 0,1 0,0-1,1 1,1-1,0 0,1 0,1 1,-4-11,-1 1,1-1,0 0,0 0,0 0,0 0,1-1,0 1,0-1,0 0,0 0,0-1,0 1,1-1,-1 0,1 0,0 0,-1 0,1-1,0 0,0 0,0 0,0-1,0 0,0 0,1 0,6-3,0 0,0-1,0 0,-1-1,0 0,0-1,0-1,-1 1,0-2,0 1,0-1,-1-1,-1 1,1-2,-1 1,-1-1,0 0,0-1,-1 0,-1 0,1 0,-2-1,0 1,0-2,4-4,-1 45,12 68,-17-93,-1 1,1-1,0 0,0 0,0 0,0-1,1 1,-1 0,1-1,-1 1,1-1,0 0,0 0,0 0,0-1,0 1,1-1,-1 1,0-1,1 0,-1 0,1-1,-1 1,1-1,-1 1,3-1,6-1,1 0,-1-1,1 0,-1-1,1 0,-1-1,-1-1,1 0,0 0,-1-1,0 0,1-2,43-61,-55 69,1-1,-1 1,1-1,-1 1,1-1,-1 1,1-1,-1 1,1 0,-1-1,1 1,-1 0,1-1,0 1,-1 0,1 0,0 0,-1-1,1 1,0 0,-1 0,1 0,0 0,-1 0,1 0,0 0,-1 0,1 1,0-1,-1 0,1 0,-1 1,1-1,0 0,-1 0,1 1,-1-1,1 1,-1-1,1 1,-1-1,1 1,-1-1,1 1,-1-1,0 1,1-1,13 36,-10-25,-2-3,1-1,0 1,0-1,0 1,1-1,1 0,-1-1,1 1,0-1,0 0,1 0,0 0,0-1,0 0,1 0,0-1,0 0,0 0,6 2,6-1,-1-1,2-2,-1 0,0 0,0-2,0 0,1-2,-1 0,0-1,0-1,-1 0,1-2,-1 0,0-1,0-1,14-8,-23 10,1-1,-1 0,-1 0,1 0,-1-1,0 0,-1-1,0 0,0 0,-1-1,0 1,-1-1,0 0,0-1,-1 1,1-7,4-18,-1 0,-2 0,-1-1,-1-21,9-357,-12 380,-3 38,-4 58,-8 158,13 142,1-333,1 0,1 0,2 0,1 0,1-1,2 0,1 0,8 19,35 12,-51-58,1 0,0 0,-1 0,1 0,0 0,0 0,0 0,-1-1,1 1,0-1,0 1,0-1,0 0,0 0,0 0,0 0,0 0,0 0,0 0,0-1,0 1,0-1,0 1,0-1,-1 0,1 0,0 0,0 0,-1 0,1 0,-1 0,1-1,-1 1,1 0,-1-1,0 1,1-2,2-6,0 0,0-1,-1 0,-1 1,1-1,-2 0,1 0,-1-1,-1 1,0 0,0 0,-1 0,-1 0,1 0,-1 0,-1 0,0 0,-1 1,1-1,-2 1,1 0,-3-3,-11-18,-1 0,-1 1,-2 1,0 1,-2 1,-1 1,-1 1,-1 1,-1 1,-1 2,-1 1,-1 1,0 2,-1 1,-1 1,0 2,-29-6,3 5,527 35,-240-14,-76-1</inkml:trace>
  <inkml:trace contextRef="#ctx0" brushRef="#br0" timeOffset="53287.522">30461 7787,'14'23,"-1"0,-2 1,0 1,-1 0,-2 1,0 0,-2 0,2 17,20 71,-28-110,1 0,0 0,0 1,0-1,1 0,-1 0,1 0,0 0,0 0,0-1,1 1,-1-1,1 1,0-1,0 0,0 0,1 0,-1 0,1-1,-1 0,1 1,0-1,0 0,0-1,0 1,0-1,3 1,4-4,-1 0,0 0,0-1,0-1,0 1,0-2,-1 1,0-2,0 1,0-1,0 0,-1-1,0 0,-1 0,0-1,0 0,0 0,1-3,0 0,0 0,0 0,-1-1,0 0,-1-1,-1 1,0-1,-1 0,0 0,1-10,-4 22,-1 1,1-1,-1 0,1 0,-1 0,1 0,-1 1,0-1,1 0,-1 0,0 0,0 0,0 0,1 0,-1 0,0 0,0 0,-1 0,1 1,0-1,0 0,0 0,0 0,-1 0,1 0,-1 0,1 0,0 1,-1-1,1 0,-1 0,0 1,1-1,-1 0,0 1,1-1,-1 0,0 1,0-1,1 1,-1-1,0 1,0 0,0-1,0 1,0 0,1 0,-1-1,0 1,0 0,0 0,0 0,0 0,0 0,0 0,0 0,0 1,0-1,0 0,1 0,-1 1,0-1,0 1,0-1,0 1,1-1,-1 1,0-1,0 1,0 0,-2 2,0 0,0 1,0-1,0 1,0 0,1 0,-1 0,1 0,0 0,0 0,1 1,-1-1,1 1,0-1,0 1,1-1,-1 1,1 0,0-1,0 1,1-1,-1 1,1 0,0-1,0 1,1-1,-1 0,1 1,0-1,0 0,1 0,-1 0,1 0,-1 0,1-1,1 1,-1-1,0 0,1 0,0 0,-1-1,3 2,3-1,0-1,1-1,-1 1,0-2,1 1,-1-1,1 0,-1-1,0 0,1-1,-1 0,0 0,0-1,0 0,0-1,-1 0,0 0,1-1,-1 0,-1 0,1-1,-1 0,0 0,0-1,-1 0,0 0,0-1,-1 1,0-1,0 0,0-1,-1 1,-1-1,1 0,0-4,-2-1,-1 8,-2 13,0 2,1 0,0 0,0 1,1-1,0 0,0 0,1 0,1 0,-1 0,1 0,1 0,0-1,0 0,0 1,1-2,1 1,-1 0,1-1,0 0,1-1,-1 1,2-1,-1-1,0 1,1-1,6 3,4-2,0 0,1-1,0-1,0-1,0 0,0-1,0-2,1 0,-1 0,0-2,0-1,0 0,0-1,0-1,4-3,42-26,-64 33,1 0,-1-1,0 1,1-1,-1 1,0-1,0 0,0 0,0 0,0 1,0-1,0 0,-1 0,1 0,-1 0,1 0,-1 0,0 0,0 0,0 0,0 0,0-1,-1 1,1 0,0 0,-1 0,0 0,1 1,-1-1,0 0,0 0,0 0,-1-1,-4-5,-1 0,0 1,0 0,0 0,-1 1,0 0,0 0,-1 1,0 0,0 0,0 1,0 0,-1 1,1 0,-1 1,0 0,0 0,0 1,0 0,0 1,0 0,-2 0,7 1,1 0,-1 0,0 1,1 0,-1-1,1 1,0 1,0-1,0 1,0-1,0 1,0 0,1 0,-1 1,1-1,0 1,0 0,0 0,1 0,-1 0,1 0,0 0,0 1,1-1,-1 1,1 0,0-1,0 1,1 0,-1-1,1 1,0 0,0 0,1-1,-1 1,1 0,0 0,0-1,1 1,-1-1,1 1,0-1,0 0,1 0,-1 0,1 0,0 0,0 0,0-1,1 1,-1-1,5 2,-1-1,1 1,0-2,0 1,0-1,1 0,-1-1,1 0,-1-1,1 1,0-2,0 1,-1-1,1 0,0-1,0 0,-1 0,1-1,2-1,5-2,1 0,-1-1,0 0,-1-2,1 1,-1-2,-1 0,0-1,5-5,47-66,-60 137,-5-52,0-1,1 1,-1-1,1 0,-1 0,1 0,0 0,0 0,1 0,-1 0,0-1,1 1,0-1,0 1,-1-1,1 0,1 0,-1-1,0 1,0-1,1 1,-1-1,0 0,1 0,-1 0,1-1,0 0,-1 1,1-1,-1 0,1 0,0-1,-1 1,3-2,6 0,-1 0,0-2,-1 1,1-1,-1-1,1 0,-1 0,-1-1,1 0,-1-1,0 0,0 0,-1-1,0 0,-1-1,0 1,0-1,0-1,-1 0,4-9,-1 3,-5 51,-5-19,-1 2,0 1,1-1,1 1,1 0,1-1,0 1,1-1,2 1,-1-1,2 0,1 1,-6-17,0 1,0-1,0 1,0-1,1 0,-1 1,1-1,0 0,-1 0,1 0,0 0,0 0,0 0,1-1,-1 1,0-1,1 0,-1 1,1-1,-1 0,1 0,-1-1,1 1,0 0,-1-1,1 0,0 1,0-1,-1 0,1-1,0 1,0 0,-1-1,1 1,-1-1,1 0,0 0,-1 0,1 0,-1-1,0 1,1-1,-1 1,0-1,0 0,0 0,1-1,17-25,-5-3</inkml:trace>
  <inkml:trace contextRef="#ctx0" brushRef="#br0" timeOffset="53543.355">32159 7345,'-16'9,"-8"3,1 0</inkml:trace>
  <inkml:trace contextRef="#ctx0" brushRef="#br0" timeOffset="29855.628">11999 6155,'-2'36,"3"-1,1 0,2 0,4 20,-2-18,5 43,13 80,-7 2,-6 42,-11-196,-1-29,11-89,-9 106,0 0,0 0,1 0,0 1,-1-1,1 0,0 1,1 0,-1-1,1 1,-1 0,1 0,0 0,0 0,0 1,1-1,-1 1,0 0,1 0,0 0,-1 1,1-1,0 1,0 0,4-1,-1 2,0 0,0 0,0 1,0 0,-1 0,1 1,0 0,0 0,-1 1,1 0,-1 0,0 0,0 1,0-1,-1 2,1-1,-1 1,0-1,0 1,0 1,-1-1,0 1,0 0,0 0,-1 0,0 0,0 0,0 1,-1-1,0 1,-1 0,1 0,-1 0,0 0,-1 0,0 0,0 0,0 0,-1 0,0 1,0-5,1 0,-1 0,0 0,0 0,0 0,0 0,-1 0,1-1,-1 1,0 0,1-1,-1 1,-1-1,1 0,0 1,0-1,-1 0,1 0,-1-1,0 1,1-1,-1 1,0-1,0 0,0 0,0 0,0 0,0 0,0-1,0 0,-1 1,-1-1,-3-1,0 1,0-1,0 0,0-1,1 0,-1 0,1-1,-1 0,1 0,0-1,0 0,-4-3,-29-35,40 41,1-1,-1 1,1 0,0 0,-1 0,1 0,0 0,0 0,0 0,0 0,0 0,0 0,0 0,0 1,0-1,0 0,0 1,1-1,-1 1,0-1,0 1,1 0,-1-1,0 1,0 0,1 0,-1 0,0 0,1 0,-1 0,0 0,1 1,-1-1,2 0,200-18,-173 12,0-2,-1-1,0-2,0 0,-1-2,-1-1,0-1,-1-2,17-14,-38 29,-1-1,0-1,0 1,0 0,0-1,-1 0,1 0,-1 0,0 0,0 0,-1-1,1 1,-1-1,0 0,0 0,-1 0,1 0,-1 0,0 0,0 0,-1 0,0-1,-2 3,0 1,0 0,0 0,0 0,-1 0,1 0,-1 0,1 1,-1-1,0 1,0 0,0 0,1 0,-1 0,0 0,0 1,0-1,0 1,0 0,0 0,-1 0,1 0,0 1,0-1,0 1,0 0,1-1,-1 1,0 1,0-1,0 0,1 1,-1-1,1 1,-1 0,1 0,-1 0,-2 4,0 1,0 0,0-1,1 2,0-1,0 0,1 1,0 0,0-1,1 1,0 0,0 1,1-1,0 0,0 0,1 1,0-1,1 0,0 0,0 1,1-1,0 0,0 0,1 0,0-1,0 1,2 2,-2-5,1 1,0-1,0 0,0 0,1 0,-1 0,1-1,0 0,1 0,-1 0,1-1,-1 0,1 0,0 0,0-1,1 1,-1-2,0 1,1-1,-1 0,1 0,-1 0,1-1,-1 0,1-1,-1 1,1-1,-1-1,1 1,-1-1,0 0,3-1,8-4,1-1,-1 0,-1-1,1-1,-2 0,1-2,-2 0,1 0,-2-1,4-4,-9 8,-1 0,0 0,0 0,0-1,-2 0,1 0,-1-1,0 0,-1 1,-1-1,1-1,-2 1,0 0,0-1,-1 0,0 1,-1-4,0 16,-1-1,1 1,-1-1,1 1,0-1,-1 1,1-1,-1 1,1-1,-1 0,1 1,-1-1,0 0,1 1,-1-1,1 0,-1 0,0 0,1 1,-1-1,1 0,-1 0,0 0,1 0,-1 0,0 0,1 0,-1 0,1-1,-1 1,0 0,1 0,-1 0,1-1,-1 1,0 0,1-1,-1 1,1 0,-1-1,1 1,-1-1,1 1,0-1,-1 1,1-1,0 1,-1-1,1 1,0-1,-1 0,1 1,0-1,-5 14,2 0,-1 0,1 1,1-1,1 1,0-1,0 1,1-1,1 1,1 0,1 6,-2-16,0 0,0-1,0 1,1-1,-1 1,1-1,0 1,0-1,0 0,1 0,-1 0,1 0,-1-1,1 1,0-1,0 0,0 1,0-1,1 0,-1-1,1 1,-1-1,1 1,-1-1,1 0,0-1,-1 1,1 0,0-1,0 0,0 0,-1 0,1-1,0 1,0-1,-1 0,1 0,0 0,9-3,-1-1,1-1,-1 0,0 0,-1-1,0-1,0 0,0 0,-1-1,0 0,-1-1,0 0,0-1,-1 0,-1 0,0 0,4-11,-8 17,0-1,-1 0,0 0,0 0,-1 0,0 0,0 0,0 0,-1 0,0 0,0 0,-1-6,-9 40,6 0,1 0,2 1,1-1,1 0,1 0,1 1,2-1,1-1,1 1,6 14,-11-37,1 0,-1-1,0 1,1-1,0 1,0-1,1 0,-1 0,1 0,0 0,0-1,0 0,0 0,1 0,-1 0,1 0,-1-1,1 0,0 0,0-1,0 1,0-1,1 0,-1 0,0-1,0 1,1-1,-1 0,0-1,1 1,-1-1,0 0,0 0,0-1,45-20,-4-6</inkml:trace>
  <inkml:trace contextRef="#ctx0" brushRef="#br0" timeOffset="30445.281">13723 6730,'-10'-58,"10"57,1 0,-1 0,1 1,-1-1,1 1,0-1,-1 0,1 1,0-1,0 1,-1-1,1 1,0 0,0-1,0 1,0 0,-1 0,1-1,0 1,0 0,0 0,0 0,0 0,0 0,-1 0,1 0,0 1,0-1,0 0,0 0,0 1,-1-1,1 0,0 1,0-1,-1 1,1-1,0 1,0 0,-1-1,1 1,-1-1,1 1,0 0,-1 0,0-1,1 1,-1 0,1 0,-1 0,0-1,0 1,1 0,-1 0,0 0,14 20,-1 1,-1 0,-1 1,-1 0,-1 1,-1 0,-1 0,-1 0,-1 5,41 282,-37-215,5-1,4 0,5 5,-20-86,1 0,0 0,1 0,1 0,0-1,0 0,2-1,-1 1,2-1,-1-1,2 0,-1 0,4 2,-12-12,0 0,0 0,1 0,-1 0,0 0,0 0,0-1,1 1,-1 0,0-1,0 1,1-1,-1 0,1 1,-1-1,0 0,1 0,-1 0,1 0,-1 0,0 0,1 0,-1 0,1-1,-1 1,0 0,1-1,-1 1,0-1,0 0,1 1,-1-1,0 0,0 0,0 0,0 0,0 0,0 0,0 0,0 0,0 0,0 0,-1 0,1-1,0 1,15-65,-17 32,-2 1,-1 0,-2-1,-1 2,-2-1,-1 1,-1 1,-2 0,-1 0,-1 1,-2 1,0 1,-3 0,0 2,-8-8,4 6,-1 0,-2 2,-1 1,0 1,-2 2,-1 0,-32-16,63 38,1 0,0 0,-1 0,1 0,-1-1,1 1,-1 0,1-1,0 1,-1 0,1-1,-1 1,0 0,1-1,-1 1,1-1,-1 1,1-1,-1 1,0-1,0 1,1-1,-1 0,0 1,0-1,1 1,-1-1,0 0,0 1,0-1,0 1,0-1,0 0,0 1,0-1,0 0,0 1,0-1,-1 1,1-1,0 0,0 1,-1-1,1 1,0-1,-1 1,1-1,0 1,-1-1,1 1,-1-1,1 1,-1 0,1-1,-1 1,1 0,-1-1,0 1,297-80,-26 25,-267 54,1 0,-1 0,0 0,0 0,0 1,1-1,-1 1,0 0,1 0,-1 0,0 0,0 1,1-1,-1 1,0 0,0 0,0 0,1 0,-1 1,-1-1,1 1,0-1,0 1,-1 0,1 0,-1 1,1-1,-1 0,0 1,0 0,0-1,0 1,0 0,0 2,1 13,0 0,-2-1,0 1,-1 0,-1 0,-2 13,0 71,3-100,0-1,0 1,0 0,0-1,0 1,0-1,0 1,1 0,-1-1,0 1,1-1,-1 1,1-1,0 1,0-1,-1 1,1-1,0 0,0 0,0 1,0-1,0 0,1 0,-1 0,0 0,1 0,-1 0,0 0,1-1,-1 1,1 0,-1-1,1 1,-1-1,1 0,-1 1,1-1,0 0,0 0,45-41,-24 10</inkml:trace>
  <inkml:trace contextRef="#ctx0" brushRef="#br0" timeOffset="30703.104">14218 6436,'13'16,"14"12,10 10,-3-1</inkml:trace>
  <inkml:trace contextRef="#ctx0" brushRef="#br0" timeOffset="31108.072">14672 6904,'15'-10,"-1"0,0-1,-1-1,0 0,-1-1,0 0,-1-1,-1-1,0 1,-1-1,-1-1,0 0,-1 0,-1-1,0 1,0-5,2-5,-1 0,-1-1,-2 0,0 0,-2 0,-1 0,-1 0,-1 0,-2 0,0 0,-2 0,-1 1,-1 0,-1 0,-11-21,17 42,0-1,0 1,-1 0,0 0,0 0,-1 0,1 0,-1 1,0 0,0 0,-1 0,1 0,-1 1,-1-1,5 3,-1 1,0 0,1-1,-1 1,0 0,0 0,1 0,-1 0,0 1,1-1,-1 0,0 1,0-1,1 1,-1 0,1-1,-1 1,1 0,-1 0,1 0,-1 0,1 0,0 0,0 0,-1 1,1-1,0 0,0 1,0-1,0 1,1-1,-1 1,0-1,1 1,-1 1,-8 19,1-1,1 1,1 0,1 1,1 0,1-1,2 1,0 14,0-26,-3 39,1 0,3 0,3 0,1 0,3-1,1 1,3-1,17 46,-23-83,0 0,0 0,1 0,1-1,0 0,0 0,1-1,1 1,-1-2,2 0,-1 0,1 0,1-1,0-1,0 0,0 0,1-1,-1-1,2 0,-1 0,0-1,1-1,0 0,5 0,-2-2,0 0,0-2,0 0,0 0,0-2,0 0,0-1,-1 0,0-1,0-1,0 0,0-2,-1 1,0-1,-1-1,0-1,0 0,-1 0,-1-2,1 1,-2-1,0-1,0 0,-1 0,-1-1,0 0,-1 0,0-1,-1 0,2-10,-7 18,0-1,0 1,-1-1,0 1,0-1,0 1,-1 0,-1-1,1 1,-1 0,-1-3,2 7,0 0,0 0,0 0,-1 1,1-1,-1 1,1-1,-1 1,0 0,0-1,0 1,0 0,-1 0,1 0,0 1,-1-1,1 1,-1-1,0 1,1 0,-1 0,0 0,0 0,0 0,0 1,0-1,0 1,1 0,-4 0,-1 2,-1 0,0 1,1 1,0-1,0 1,0 0,0 0,1 1,-1 0,1 0,0 1,1-1,-1 1,1 1,0-1,1 1,0 0,0 0,0 0,1 0,0 1,-1 3,0-3,0 0,0 0,1 0,1 0,-1 1,1-1,0 1,1 0,0-1,1 1,0 0,0 0,0-1,1 1,1 0,-1 0,2-1,-1 0,1 1,0-1,1 0,0 0,0 0,1-1,0 0,0 0,0 0,1 0,0-1,1 0,-1 0,1-1,0 1,15 2,1 0,-1-2,1 0,0-2,1 0,-1-2,0 0,1-2,-1 0,1-2,-1-1,1 0,11-5,118-35,-101 19</inkml:trace>
  <inkml:trace contextRef="#ctx0" brushRef="#br0" timeOffset="42084.136">12039 7759,'-1'0,"1"0,-1 0,0 1,1-1,-1 0,0 0,1 0,-1 1,0-1,1 0,-1 1,0-1,1 0,-1 1,1-1,-1 1,1-1,-1 1,1-1,-1 1,1-1,0 1,-1-1,1 1,0 0,-1-1,1 1,0 0,0-1,0 1,0 0,0-1,-1 1,1 0,0-1,0 1,1 0,-1 0,0-1,0 1,0 0,0-1,0 1,1 0,-1-1,0 1,1-1,-1 1,0-1,1 1,0 0,-1 3,26 331,-13 57,-10-346,1-30,5-25,24-90,-28 78,1 0,1 0,1 1,1 0,1 1,0-1,9-8,-17 24,0 1,1-1,-1 1,1 0,0 0,0 0,1 0,-1 0,0 1,1-1,0 1,-1 0,1 0,0 1,0-1,0 1,0-1,0 1,1 1,-1-1,0 1,0-1,1 1,-1 0,0 1,0-1,1 1,-1 0,0 0,0 0,0 0,0 1,0 0,3 1,-1 3,1 0,-1 1,0-1,-1 1,0 0,0 1,0-1,-1 1,0 0,-1 0,1 1,-2-1,1 1,-1-1,0 1,-1 0,0-1,-1 1,0 0,0 0,0 0,-1 0,-1-1,0 1,0 0,0-1,-1 1,0-1,-1 0,0 0,0 0,-1-1,0 0,-5 7,4-7,1-1,-1 0,0 0,-1 0,0 0,1-1,-2 0,1-1,-1 0,1 0,-1 0,0-1,0 0,-1-1,1 1,-1-2,1 1,-1-1,1-1,-1 1,0-2,1 1,-1-1,1 0,-1-1,1 0,-1 0,1-1,-5-2,12 5,1 0,-1 0,1 0,0 0,-1-1,1 1,0 0,-1 0,1 0,0 0,-1 0,1-1,0 1,-1 0,1 0,0 0,-1-1,1 1,0 0,0-1,-1 1,1 0,0-1,0 1,0 0,-1-1,1 1,0 0,0-1,0 1,0 0,0-1,0 1,0 0,0-1,0 1,0-1,0 1,0 0,0-1,0 1,0-1,0 1,0 0,0-1,0 1,1 0,-1-1,0 1,0 0,0-1,1 1,-1 0,0 0,1-1,-1 1,0 0,0 0,1-1,-1 1,0 0,1 0,-1 0,0 0,1-1,-1 1,1 0,-1 0,1 0,29-5,177-8,-181 11,-1 0,0-2,0-1,-1-1,1-1,-1-1,0-1,-1-2,0 0,-1-1,0-1,-1-1,-1-1,0-1,16-17,-3-41,-32 72,-1 0,1 0,-1-1,0 1,0 0,0 0,0 0,0 0,0-1,-1 1,1 0,-1 0,0 0,1 0,-1 0,0 0,0 0,0 0,-1 1,1-1,0 0,-1 1,1-1,-1 0,1 1,-1 0,0-1,0 1,1 0,-1 0,0 0,0 0,0 0,0 1,-2-1,1 0,0 0,-1 1,1 0,0 0,0 0,0 0,-1 1,1-1,0 1,0-1,0 1,0 0,0 1,0-1,0 0,0 1,0 0,0-1,1 1,-1 0,1 0,0 1,-1-1,1 1,0-1,-1 3,-41 75,38-64,1 0,1 0,0 1,1-1,1 1,1 0,0 0,1-1,1 5,-1-15,1-1,0 1,0-1,0 1,1-1,0 1,0-1,0 0,1 0,-1 0,1 0,0-1,1 1,-1-1,1 0,0 0,0 0,0 0,1-1,-1 1,1-1,0 0,-1-1,1 1,1-1,-1 0,0 0,1-1,0 1,11-1,0 0,0-2,0 0,-1 0,1-2,0 0,-1-1,0 0,0-2,0 0,-1 0,1-2,-2 0,1 0,-1-2,0 1,-1-2,-1 0,1-1,6-8,-13 15,0 0,-1 0,0 0,0-1,0 0,-1 1,1-2,-1 1,-1 0,0-1,0 0,0 0,0 0,-1 0,0 0,-1 0,0 0,0-1,0 1,-1 0,0-1,-1 1,1-1,-2 0,2 7,0 0,0-1,-1 1,1 0,0 0,-1 0,0 0,1 0,-1 0,1-1,-1 1,0 1,0-1,0 0,0 0,1 0,-1 0,0 1,0-1,0 0,-1 1,1-1,0 1,0-1,0 1,0-1,-1 1,1 0,0 0,0 0,0-1,-1 1,1 0,0 1,0-1,-1 0,1 0,0 0,0 1,0-1,0 1,-1-1,1 1,0-1,0 1,0 0,0-1,0 1,0 0,0 0,0 0,1 0,-1 0,0 0,0 0,-3 8,0 0,1 0,1 0,-1 0,1 0,1 0,-1 0,2 1,-1-1,1 1,1-1,0 0,0 1,1-1,0 0,0 0,3 6,-3-10,0 1,0-1,1 1,0-1,0 0,0 0,0 0,1 0,0-1,0 1,0-1,1 0,-1 0,1-1,0 1,0-1,0 0,0 0,1-1,-1 0,1 0,-1 0,1 0,0-1,0 0,0 0,0-1,0 1,0-1,0-1,0 1,-1-1,1 0,0 0,1-1,1-1,-1 0,1-1,-1 0,0 0,0 0,0-1,0 0,-1 0,0-1,0 0,0 0,-1 0,0-1,0 0,0 0,-1 0,0 0,-1-1,0 1,0-1,0 0,-1 0,0 0,-1 0,1-9,-3 18,1-1,-1 1,1-1,-1 0,1 1,-1-1,1 1,-1-1,1 0,-1 0,0 1,1-1,-1 0,1 0,-1 0,0 0,1 0,-1 0,0 0,1 0,-1 0,0 0,1 0,-1 0,0 0,1 0,-1-1,1 1,-1 0,0 0,1-1,-1 1,1 0,-1-1,1 1,-1-1,1 1,-1-1,1 1,-1-1,1 1,0-1,-1 1,1-1,0 1,0-1,-1 0,1 1,0-1,0 0,0 1,0-1,0 1,0-1,0 0,0 1,0-1,0 0,0 1,0-1,0 0,0 1,0-1,1 1,-1-1,0 0,1 1,-1-1,1 0,-5 10,1-1,0 0,0 1,1 0,0-1,1 1,0 0,0 0,1 0,0 0,0 0,1 0,0 0,1 0,1 3,-1-3,0-1,1 1,0 0,1-1,0 0,0 0,0 0,1 0,1-1,-1 0,1 0,0 0,0-1,1 0,0 0,0 0,1-1,-1 0,1-1,0 0,1 0,-1 0,0-1,1-1,0 1,7 0,5-2</inkml:trace>
  <inkml:trace contextRef="#ctx0" brushRef="#br0" timeOffset="42688.696">13576 8428,'1'-4,"0"0,0 0,0 1,0-1,1 0,-1 0,1 1,0-1,0 1,1 0,-1 0,1 0,0 0,-1 0,1 0,0 0,1 1,-1 0,0 0,1 0,-1 0,1 0,0 0,0 1,-1 0,1 0,0 0,0 0,0 1,0-1,0 1,0 0,0 0,0 1,0-1,0 1,0 0,0 0,3 1,3 2,0 0,0 1,-1-1,0 2,0-1,0 1,0 1,-1 0,0 0,-1 0,0 1,0 0,0 0,-1 1,-1 0,1 0,-1 1,1 3,5 12,-1 1,-1 0,-1 1,-2 0,0 0,0 15,0 40,-4 0,-3 0,-5 7,0 47,6-129,-1 5,-1 0,2 1,0-1,0 0,1 0,1 0,0 0,0 0,2 0,-1-1,1 1,1-1,0 0,0 0,5 4,-8-12,1-1,-1 1,1-1,0 0,-1 0,1 0,0 0,0-1,1 1,-1-1,0 0,0 0,1 0,-1 0,1-1,-1 1,1-1,-1 0,0 0,1 0,-1 0,1-1,-1 0,1 1,-1-1,0 0,1 0,-1-1,1 0,3-1,-2-1,1 1,0-1,-1 0,1-1,-1 1,-1-1,1 0,0 0,-1-1,0 1,-1-1,1 0,1-4,0-3,-1 0,0-1,-1 1,0-1,-1 1,-1-1,0 0,-1 0,0 1,-1-1,-1 0,0 1,-1-1,0 1,-4-9,-4-9,-2 0,0 1,-2 1,-2 0,0 1,-3 0,5 5,-1 1,-1 1,-1 1,0 0,-2 2,0 0,-2 1,1 1,-2 1,0 1,-1 1,-15-6,-35 7,75 12,-1 1,1-1,0 0,-1 0,1 1,-1-1,1 0,0 1,-1-1,1 1,-1-1,1 1,-1-1,1 1,-1-1,0 1,1-1,-1 1,0-1,1 1,-1 0,0-1,0 1,0-1,1 1,-1 0,0-1,0 1,0 0,0-1,0 1,0 0,0-1,0 1,0 0,-1-1,1 1,0 0,0-1,-1 1,1 0,0-1,-1 1,1-1,0 1,-1-1,1 1,-1-1,1 1,-1-1,1 1,-1-1,1 0,-1 1,0-1,1 0,-1 1,1-1,-1 0,0 0,1 0,-2 0,23 7,0-2,1-1,-1-1,1 0,-1-2,1-1,-1 0,1-1,4-2,-25 3,306-44,-195 25,-100 16,-9 2,0 0,0 0,0 0,0 0,0 0,0 1,0-1,0 1,0 0,0 0,0 0,1 0,-1 1,0-1,0 1,0 0,0 0,0 0,-1 0,1 0,0 0,0 1,-1 0,1-1,-1 1,1 0,-1 0,2 3,13 118,-17-118,0 0,0 0,0 0,0 0,1 0,0 0,0 0,1 0,-1-1,1 1,0 0,0-1,1 1,-1-1,1 0,0 0,0 0,0 0,1 0,0-1,-1 1,1-1,0 0,0 0,1-1,-1 1,1-1,-1 0,1 0,0-1,3 2,10-4</inkml:trace>
  <inkml:trace contextRef="#ctx0" brushRef="#br0" timeOffset="42971.076">14365 8254,'7'14,"13"9,4 0</inkml:trace>
  <inkml:trace contextRef="#ctx0" brushRef="#br0" timeOffset="43463.816">15755 8454,'-24'0,"0"1,0 1,1 1,-1 1,1 1,0 1,-11 5,27-8,-1 0,1 0,0 1,0 0,0 0,0 1,1-1,0 2,0-1,0 1,1-1,0 1,0 1,0-1,1 1,0 0,0 0,0 0,1 1,0-1,1 1,0 0,-1 5,2-10,0-1,1 0,0 0,-1 1,1-1,0 0,0 1,0-1,0 0,0 1,1-1,-1 0,1 1,0-1,-1 0,1 0,0 0,0 1,0-1,1 0,-1 0,0-1,1 1,-1 0,1 0,0-1,0 1,-1-1,1 1,0-1,0 0,0 0,0 0,1 0,-1 0,0 0,0-1,1 1,-1-1,0 1,1-1,-1 0,0 0,1 0,-1 0,11-5,-1 0,1-1,-2 0,1-1,-1 0,0 0,0-2,-1 1,0-1,0-1,-1 1,-1-2,1 1,-2-1,0-1,0 1,3-8,1-1,-1 0,-1 0,-1-1,0 0,-2-1,0 1,-1-1,-2 0,0-2,-2 11,0 0,-1 0,-1 1,0-1,0 0,-1 1,-1-1,0 1,-1 0,0 0,-1 0,0 0,-1 1,0 0,-1 0,-5-5,-34-23,45 38,-1 1,1-1,-1 1,1 0,-1-1,0 1,1 0,-1 0,1 0,-1 0,0 0,1 0,-1 0,0 0,1 1,-1-1,1 1,-1-1,1 1,-1 0,1 0,0-1,-1 1,1 0,0 0,-1 0,1 0,0 1,0-1,0 0,0 0,0 1,0-1,1 1,-1-1,-6 13,1 0,0 1,2-1,-1 1,2 0,0 0,1 1,0-1,1 12,0-14,-3 29,2 1,2-1,2 1,1 0,3-1,1 0,2 0,-7-33,0-1,0 1,1 0,0-1,0 1,1-1,0 0,1 0,0-1,0 1,0-1,1 0,0-1,1 1,-1-1,1 0,1-1,-1 0,1 0,-1 0,1-1,1 0,-1-1,8 3,-5-5,-1-1,0 0,0 0,0-1,0 0,0-1,0 0,0 0,0-1,-1-1,1 1,-1-2,0 1,0-1,-1-1,5-3,3-2,-1-1,0-1,0-1,-2 0,0-1,0 0,-2-1,2-2,-8 10,1 0,-1 0,-1-1,1 0,-2 0,1 0,-1 0,0 0,-1-1,0 1,-1-1,0 0,0 0,-1 1,-1-7,1 17,0-1,0 1,0-1,-1 1,1 0,0-1,0 1,0-1,-1 1,1-1,0 1,-1-1,1 1,0-1,-1 0,1 1,-1-1,1 1,-1-1,1 0,-1 0,1 1,-1-1,1 0,-1 0,1 1,-1-1,1 0,-1 0,1 0,-1 0,1 0,-1 0,0 0,1 0,-1 0,1 0,-1 0,1 0,-1 0,0-1,1 1,-1 0,1 0,-1-1,1 1,-1 0,1 0,0-1,-1 1,1-1,-1 1,1 0,0-1,-1 1,1-1,0 1,-1-1,-1 10,-1 1,2-1,0 1,0 0,0 0,1-1,1 1,0 0,0-1,1 1,0 0,0-1,1 0,1 0,-1 0,1 0,1 0,0-1,0 1,4 2,20 24</inkml:trace>
  <inkml:trace contextRef="#ctx0" brushRef="#br0" timeOffset="54532.838">11865 10179,'485'-511,"-464"489,-2 4,-1-1,0-2,-2 1,0-2,-2 0,0-1,9-22,-22 44,-1 0,1 0,-1 0,1-1,-1 1,1 0,-1 0,0 0,1-1,-1 1,0 0,0-1,0 1,0 0,0 0,0-1,-1 1,1 0,0-1,0 1,-1 0,1 0,-1 0,0-1,1 1,-1 0,0 0,1 0,-1 0,0 0,0 0,0 0,0 1,0-1,0 0,0 0,0 1,0-1,-1 1,1-1,0 1,0-1,0 1,-1 0,1-1,0 1,0 0,-2 0,-4-1,0 1,0 0,0 1,0-1,0 1,0 1,0-1,0 1,0 1,1-1,-1 1,1 0,0 0,0 1,0 0,0 0,0 0,1 1,0 0,0 0,0 1,-6 6,1 1,1 0,0 0,0 1,2 1,0-1,0 1,-3 14,-1 9,2 0,1 1,2 0,2 1,2-1,1 1,2 0,6 38,-6-63,1 0,0-1,1 1,0-1,1 0,1 0,0 0,1 0,1-1,0 0,0 0,2-1,-1 0,1-1,1 0,0 0,1-1,0 0,0-1,13 8,36 4,-4-12</inkml:trace>
  <inkml:trace contextRef="#ctx0" brushRef="#br0" timeOffset="55305.598">12881 9993,'-18'6,"1"0,0 2,0 0,1 1,0 1,1 0,0 1,0 1,1 1,1-1,0 2,1 0,0 1,1 0,-5 11,-14 39,30-64,-1 1,1-1,0 1,-1-1,1 1,0-1,0 1,0-1,0 1,0-1,0 1,1-1,-1 1,0-1,1 1,-1-1,1 1,0-1,-1 0,1 1,0-1,0 0,0 1,0-1,0 0,0 0,0 0,0 0,1 0,-1 0,0 0,1-1,-1 1,0 0,1-1,-1 1,1-1,-1 1,1-1,-1 0,1 0,-1 1,1-1,10-1,-1 0,1 0,0-1,-1 0,1-1,-1 0,0-1,0 0,0-1,-1 0,1-1,-1 0,8-7,3-2,-1-1,0 0,-1-2,-1 0,-1-1,0-1,-1-1,-20 92,12 4,-7-73,0 0,0-1,0 1,0 0,1 0,-1 0,0-1,1 1,-1-1,1 1,0-1,-1 1,1-1,0 0,0 0,0 0,0 0,0 0,0 0,0-1,0 1,0-1,0 1,0-1,0 0,0 0,0 0,1 0,-1 0,0 0,0-1,0 1,2-1,6-3,-1-1,-1 1,1-2,0 1,-1-1,0 0,-1-1,1 0,-1 0,-1-1,1 1,-1-1,0-1,-1 1,0-2,15-25,-1-1,-2-1,-2-1,-1 0,-2-1,-2 0,-1-1,-3 0,0 0,-3-1,-2 1,-1-1,-2 1,-2-5,3 27,-1 0,-1 1,0-1,-1 1,-1 0,-1 0,0 1,-4-5,10 20,0 0,0 0,0 0,0 0,-1 0,1 0,-1 0,1 0,0 0,-1 0,0 1,1-1,-1 0,1 0,-1 0,0 0,0 1,1-1,-1 0,0 1,0-1,0 1,0-1,0 1,0-1,0 1,0 0,0-1,0 1,0 0,0 0,0 0,0 0,0 0,0 0,0 0,0 0,0 0,0 0,0 1,0-1,0 0,0 1,0-1,0 1,0-1,0 1,0-1,0 1,0 0,1-1,-1 1,0 0,1 0,-1-1,0 1,1 0,-1 0,-25 62,20-24,2 0,1 0,2 1,2-1,2 0,1 1,2-1,2-1,1 1,4 5,-8-22,0-1,2 0,1-1,0 1,1-2,1 1,1-1,1-1,1 0,0 0,1-1,1-1,0-1,2 0,6 5,-16-17,0 0,0 0,0 0,1-1,-1 0,0 0,1-1,-1 0,1 0,0-1,-1 0,1 0,-1-1,1 0,-1 0,1-1,-1 0,0 0,0-1,0 0,0 0,0-1,0 0,-1 0,0 0,0-1,0 0,0 0,-1 0,0-1,0 0,0 0,-1 0,0 0,0-1,-1 0,1 1,-2-1,1-1,-1 1,1-3,-1 3,0 0,0 0,-1-1,0 1,0 0,0 0,-1-1,-1 1,1-1,-1 1,0 0,-1 0,-1-8,3 15,0 0,0 0,0-1,0 1,0 0,0 0,0-1,0 1,-1 0,1-1,0 1,0 0,0 0,0-1,0 1,0 0,0 0,-1-1,1 1,0 0,0 0,0 0,0-1,-1 1,1 0,0 0,0 0,-1 0,1 0,0-1,0 1,-1 0,1 0,0 0,0 0,-1 0,1 0,0 0,-1 0,1 0,0 0,0 0,-1 0,1 0,0 0,0 0,-1 0,1 0,0 0,0 0,-1 1,1-1,0 0,0 0,-1 0,1 0,0 1,0-1,0 0,-1 0,1 0,0 1,0-1,0 0,0 0,-1 1,1-1,0 0,0 1,-6 21,4-4,1 0,0 1,1-1,1 1,1-1,1 0,0 0,2 0,0 0,0-1,9 17,-10-26,0 1,1-1,-1 0,2 0,-1 0,1 0,0-1,1 0,0-1,0 1,0-1,1-1,0 0,0 0,0 0,1-1,-1 0,1 0,0-1,0 0,0-1,1 0,8 0,-11-1,0-1,0 0,0 0,-1-1,1 0,0 0,0-1,0 0,-1 0,1 0,-1-1,0 0,1 0,-1-1,-1 1,1-2,0 1,18-20</inkml:trace>
  <inkml:trace contextRef="#ctx0" brushRef="#br0" timeOffset="55599.828">13202 9845,'-14'0,"-15"0,-11 0,0 0,12 2,19 1,29 0,32-5,32-7,30-9,19-5,13-6,1-1,-7 4,-29 5</inkml:trace>
  <inkml:trace contextRef="#ctx0" brushRef="#br0" timeOffset="55860.208">14565 9244,'0'20,"5"28,8 25,6 26,5 26,-2 23,-11 22,-26 27,-43 29,-10-24</inkml:trace>
  <inkml:trace contextRef="#ctx0" brushRef="#br0" timeOffset="50217.973">24939 8160,'-8'2,"-1"0,1 0,0 1,-1 0,1 0,1 1,-1 0,0 0,1 1,0 0,0 0,0 1,1-1,0 2,0-1,0 1,1 0,0 0,0 0,1 1,0-1,0 1,1 0,0 0,0 1,1-1,0 1,0-1,1 1,1 0,-1 0,2-5,-1-1,1 1,0-1,0 1,0-1,0 1,1-1,-1 1,1-1,0 0,0 0,0 0,1 0,-1 0,1 0,-1-1,1 1,0-1,0 0,0 0,0 0,0 0,1 0,-1-1,1 0,-1 1,1-1,0 0,9 2,0-1,0 0,0 0,0-1,1-1,-1 0,4-1,16-4,-1 0,0-2,-1-1,0-2,0-1,-1-1,0-2,-1-1,7-6,-32 19,25-12,-28 14,-1 0,1 0,0 0,-1 0,1 0,-1 0,1 1,0-1,-1 0,1 0,-1 1,1-1,0 0,-1 0,1 1,-1-1,1 1,-1-1,1 0,-1 1,1-1,-1 1,0-1,1 1,-1 0,0-1,1 1,-1-1,0 1,0-1,0 1,1 0,-1-1,0 1,0 0,0-1,0 1,0 0,0-1,0 1,0-1,0 1,-1 0,1 22,-1-21,0 0,1 0,-1 0,1 0,0 0,-1 0,1 0,0 0,0 0,0 0,0 0,1 0,-1 0,1 1,-1-1,1 0,-1 0,1-1,0 1,0 0,0 0,0 0,1 0,-1-1,0 1,1-1,-1 1,1-1,-1 1,1-1,0 0,0 0,0 0,-1 0,1 0,0 0,0-1,0 1,0 0,2-1,5-1,-1 0,1-1,-1 0,1 0,-1-1,0 0,0 0,0-1,-1 0,1-1,-1 1,0-1,0-1,0 1,-1-1,0-1,0 1,-1-1,0 0,0 0,0 0,0-3,-3 7,0 1,-1-1,1 1,-1-1,1 0,-1 0,0 1,0-1,0 0,-1 0,1 0,-1 0,0 0,1 0,-1 0,-1 0,1 0,0 0,-1 0,1 0,-1 0,0 0,0 0,0 0,-1 1,1-1,0 0,-1 1,0-1,0 1,0-1,0 1,0 0,-1-1,-3-1,0 0,-1 1,1 0,-1 0,0 0,0 1,1 0,-1 1,-1-1,1 1,0 1,0-1,0 1,0 0,-1 1,1 0,0 0,0 0,0 1,0 0,-2 1,-4 2,0 0,1 1,-1 0,1 1,0 0,1 1,0 0,0 1,1 1,-7 6,11-9,0 1,0 0,0 1,1-1,1 1,-1 0,2 0,-1 1,1-1,-1 7,3-13,1-1,-1 1,1 0,-1-1,1 1,0 0,0-1,1 1,-1 0,0 0,1-1,0 1,-1 0,1-1,0 1,0-1,1 1,-1-1,0 0,1 0,0 1,-1-1,1 0,0 0,0 0,0-1,0 1,1 0,-1-1,0 0,1 1,-1-1,1 0,-1 0,1 0,-1-1,1 1,0 0,2-1,4 1,-1 0,1-1,0 0,-1-1,1 0,-1 0,1-1,-1 0,6-2,31-11</inkml:trace>
  <inkml:trace contextRef="#ctx0" brushRef="#br0" timeOffset="50546.687">25394 7787,'-12'0,"1"0,-1 1,0 1,1 0,0 1,-1 0,1 1,0 0,0 0,1 1,-1 1,1 0,1 0,-1 1,1 0,0 1,0 0,-6 8,13-14,1 0,-1 0,1 0,0 0,-1 0,1 1,0-1,0 0,0 1,1-1,-1 0,1 1,-1-1,1 1,0-1,0 1,0-1,0 1,0-1,0 1,1-1,-1 1,1-1,0 1,0-1,0 0,0 1,0-1,0 0,1 0,-1 0,1 0,-1 0,1 0,0 0,0-1,1 2,12 7,-1-1,1 0,1-1,0 0,0-1,0-1,12 2,31 14,-45-17,0 0,-1 2,1-1,-1 2,0 0,-1 0,0 1,0 1,-1 0,-1 1,1 0,-2 0,1 1,-2 0,4 6,11 38,25 46,-45-98,0 0,0-1,0 1,0-1,1 0,-1 0,1 0,0-1,0 1,0-1,0 0,0 0,1 0,-1 0,0-1,1 0,0 0,-1 0,1 0,-1-1,1 0,1 0,14-3,0-1,0-1,-1-1,1 0,-1-1,-1-2,0 0,0 0,7-7,-12 9,42-25</inkml:trace>
  <inkml:trace contextRef="#ctx0" brushRef="#br0" timeOffset="47815.238">22426 7813,'-9'16,"-8"14,-3 16,-2 18,-1 19,3 20,3 18,6 13,8 6,12 1,14-11,11-18,15-22,9-23,-4-23</inkml:trace>
  <inkml:trace contextRef="#ctx0" brushRef="#br0" timeOffset="48778.857">23001 8188,'-3'579,"2"-533,-2-1,-3 1,-1-1,-12 37,-5-34,24-47,-1-1,0 0,1 0,-1 0,0-1,1 1,-1 0,0 0,1 0,-1 0,0-1,1 1,-1 0,1-1,-1 1,0 0,1-1,-1 1,1-1,-1 1,1-1,-1 1,1-1,0 1,-1-1,1 1,0-1,-1 0,1 1,0-1,0 1,-1-1,1 0,0 1,0-1,0 0,0 1,0-1,0 0,0 1,0-1,0 0,0 1,-16-166,15 109,-32-369,33 420,-1 4,0 0,1 0,-1 0,1 0,-1 0,1 0,0-1,0 1,0 0,0 0,0 0,1-1,-1 1,1 0,-1 0,1 0,0 0,-1 0,1 0,1 0,-1 0,0 0,0 0,1 1,-1-1,0 1,1-1,0 1,-1-1,1 1,0 0,0 0,0-1,0 1,0 1,8 1,-1 0,0 1,1 1,-1-1,0 2,0-1,0 1,-1 1,1-1,-1 1,3 3,8 3,77 47,-95-57,-1-1,1 0,-1 1,1-1,-1 1,1-1,-1 1,0 0,1-1,-1 1,0-1,1 1,-1 0,0-1,0 1,0 0,1-1,-1 1,0 0,0-1,0 1,0 0,0 0,0-1,0 1,-1 0,1-1,0 1,0 0,0-1,-1 1,1-1,0 1,-1 0,1-1,0 1,-1-1,1 1,-1-1,1 1,-1-1,1 1,-1-1,0 0,1 1,-1-1,1 0,-1 1,0-1,0 0,-36 15,35-14,-57 9,58-10,0 0,0 0,0 0,-1 0,1 0,0 0,0 0,0-1,0 1,-1 0,1-1,0 1,0-1,0 1,0-1,0 1,0-1,0 0,0 0,0 1,0-1,1 0,-1 0,0 0,0 0,1 0,-1 0,1 0,-1 0,1 0,-1-1,1 1,0 0,-1 0,1 0,0 0,0-1,0 1,0 0,0 0,0 0,0-1,0 1,1 0,-1 0,1-1,48-116,-27 76,3-13,-2-1,-2-1,-3-1,-2-1,-3 0,-2-1,-1-26,-4-50,-10 324,3-91,-2-22,4 0,3 0,3 0,9 36,-12-95,0-1,2 1,-1-1,2 1,0-2,1 1,0-1,1 0,-5-8,0-1,0 0,1 0,-1 0,1-1,0 1,1-1,-1 0,1-1,-1 1,1-1,0 0,1-1,-1 1,0-1,1-1,-1 1,1-1,-1 0,6 0,-10-1,0 0,0 0,0 0,0 0,0 0,0 0,-1 0,1-1,0 1,0-1,0 0,-1 1,1-1,0 0,-1 0,1 0,0 0,-1 0,1-1,-1 1,0 0,1-1,-1 1,0-1,0 1,0-1,0 1,0-1,0 0,-1 0,1 1,0-1,-1 0,1 0,-1 0,0 0,0 0,0 1,0-3,-13-74,12 76,-1-1,1-1,-1 1,1-1,0 1,0-1,0 0,0 1,0-1,1 0,0 0,0 1,0-1,0 0,1 0,-1 1,1-1,0 0,0 1,0-1,1 1,-1-1,1 1,1-3,-2 6,-1 0,1-1,-1 1,1 0,-1 0,1-1,-1 1,1 0,-1 0,1 0,-1 0,1 0,0-1,-1 1,1 0,-1 0,1 1,-1-1,1 0,0 0,-1 0,1 0,-1 0,1 1,-1-1,1 0,-1 0,1 1,-1-1,1 0,-1 1,1-1,-1 0,0 1,1-1,-1 1,0-1,1 1,-1-1,0 1,1-1,-1 1,4 7</inkml:trace>
  <inkml:trace contextRef="#ctx0" brushRef="#br0" timeOffset="49352.846">23482 8562,'13'-287,"-17"249,4 52,4-11,0-1,0 0,0 0,1 0,-1 0,0-1,1 0,-1 0,1 0,0 0,-1-1,1 0,0 0,-1 0,2 0,17 1,-19-1,1 1,-1-1,0 1,1 0,-1 1,0-1,0 1,0 0,0 0,0 0,0 1,-1-1,1 1,-1 0,1 0,-1 0,0 0,0 1,-1-1,1 1,-1 0,0 0,1 0,-2 0,1 0,0 0,-1 0,0 0,0 1,0-1,0 4,2 19,-2 0,0 0,-1 0,-2 1,-2 3,2-2,1-27,0 0,1 0,-1 1,1-1,0 0,-1 0,1 0,0 0,0 0,1 0,-1 1,0-1,1 0,-1 0,1 0,-1 0,1 0,0 0,0 0,0 0,0-1,0 1,1 0,-1 0,1-1,-1 1,1-1,-1 1,1-1,0 0,-1 0,1 0,0 0,0 0,0 0,0 0,0 0,0-1,0 1,0-1,1 0,-1 1,0-1,14-2,1-1,-2 0,1-1,0 0,-1-2,0 0,0 0,0-2,-1 0,0 0,-1-1,0-1,7-7,14-13</inkml:trace>
  <inkml:trace contextRef="#ctx0" brushRef="#br0" timeOffset="49614.686">23014 7960,'23'3,"21"2,21 1,20-1,16-6,12-4,6-5,2-2,-20 1</inkml:trace>
  <inkml:trace contextRef="#ctx0" brushRef="#br0" timeOffset="71903.783">9859 11182,'1'-1,"0"-1,0 1,0 0,0 0,0 0,0 0,0 0,0 0,1 0,-1 0,0 0,1 0,-1 1,0-1,1 0,-1 1,1-1,-1 1,1 0,-1 0,1-1,-1 1,1 0,0 0,-1 0,1 1,-1-1,1 0,-1 1,1-1,12 0,51-8,-20 1,1 2,-1 3,1 1,28 4,-17 5,-25-3,0-1,0-2,1-1,-1-2,21-2,251-57,-141 59,47-6,-165 0,1 2,0 2,-1 2,1 2,23 4,-40-1,47 8,2-4,76-2,485-33,294 20,-639 1,-19 1,68-18,163-16,419-13,-84 5,42-2,-512 26,329-6,275 70,-402-33,393 28,-29-34,-646-7,518-7,235-21,-230-10,-310 12,1114-63,-392 49,-927 39,1060-12,-741 10,-289 3,-221 17,-105-11</inkml:trace>
  <inkml:trace contextRef="#ctx0" brushRef="#br0" timeOffset="73824.781">18308 11757,'8'167,"7"-1,22 87,-15-106,107 875,-98-628,-16 220,-17-346,5 352,19-306,-8-156,-6 1,-9 44,-8-72,1-26,5 1,5 29,3-97,1 0,3-1,0-1,15 35,20 79,-39-109,-1-1,-1 1,-4 39,0-43,1 0,2 0,1 0,8 32,-1 10,-5-70,-1-33,-4-12,-2-4</inkml:trace>
  <inkml:trace contextRef="#ctx0" brushRef="#br0" timeOffset="75197.663">9766 12251,'-9'0,"-1"0,1 0,-1 1,1 0,0 1,-1 0,1 1,0 0,0 0,1 1,-1 0,1 0,-1 1,1 0,1 0,-1 1,1 0,0 1,0 0,1 0,0 0,0 0,1 1,0 0,0 0,1 1,0 0,-2 4,-7 82,13-92,0 0,1 0,-1 0,0 0,1 0,0 0,0 0,0 0,0-1,0 1,0 0,1-1,-1 1,1-1,0 1,0-1,0 0,0 0,0 0,0 0,1 0,-1 0,1-1,-1 1,1-1,0 1,-1-1,1 0,0 0,2 0,2-1,1-1,-1 0,1 0,-1-1,1 0,-1 0,0-1,0 0,0 0,0 0,-1-1,1 0,-1-1,0 1,0-1,-1 0,1-1,-1 1,0-1,0 0,-1 0,0-1,0 1,-1-1,1 0,1-6,0 3,-1-1,0 0,0 0,-1 0,0 0,-1 0,-1 0,0-1,0 1,-1-1,0 1,-1 0,0-1,-1 1,-1 0,1 0,-4-8,6 18,0 0,0 1,0-1,0 1,0-1,0 0,0 1,0-1,0 1,0-1,0 0,0 1,-1-1,1 1,0-1,0 0,-1 1,1-1,0 1,-1-1,1 1,0-1,-1 1,1-1,-1 1,1 0,-1-1,1 1,-1 0,1-1,-1 1,1 0,-1-1,0 1,1 0,-1 0,1 0,-1 0,0 0,1 0,-1 0,1 0,-1 0,0 0,1 0,-1 0,1 0,-1 0,0 0,1 0,-1 1,1-1,-1 0,1 1,-1-1,1 0,-1 1,1-1,-1 0,1 1,-1-1,1 1,0-1,-1 1,1-1,0 1,-1-1,1 1,0 0,-1-1,-1 16,0 0,1-1,0 1,1 0,1-1,0 1,1-1,1 1,0-1,2 0,0 1,0 4,2-1,0 1,2-1,0 0,1-1,11 16,-16-27,0 0,1 0,-1 0,1-1,0 0,1-1,0 1,0-1,0 0,0-1,1 0,0 0,0 0,0-1,0 0,0-1,8 1,20 0</inkml:trace>
  <inkml:trace contextRef="#ctx0" brushRef="#br0" timeOffset="75470.464">10087 11837,'-5'-14,"-1"-6,-2-3,5 10,10 19,13 21,9 25,7 23,2 25,-3 18,-8 15,-17 12,-22 4,-23-1,-5-27</inkml:trace>
  <inkml:trace contextRef="#ctx0" brushRef="#br0" timeOffset="76320.245">11210 12332,'3'18,"-1"13,1 6,0 3,-2-1,0-4,2-4,0-5,0-6</inkml:trace>
  <inkml:trace contextRef="#ctx0" brushRef="#br0" timeOffset="76534.68">11116 12051,'-13'-5,"-3"4,6 8,10 10,11 9,10 7,10 4,-2-4</inkml:trace>
  <inkml:trace contextRef="#ctx0" brushRef="#br0" timeOffset="76810.931">11517 12545,'14'-11,"-2"-1,0 0,0-1,-1 0,0 0,-2-2,1 1,-2-1,0 0,-1-1,0 0,3-14,-9 29,-1 0,1 0,0 0,-1 0,1 0,-1 0,0 0,1 0,-1 0,0 0,0-1,0 1,1 0,-1 0,0 0,-1 0,1 0,0-1,0 1,0 0,-1 0,1 0,0 0,-1 0,1 0,-1 0,0 0,1 0,-1 0,0 0,1 0,-1 0,0 1,0-1,0 0,0 0,0 1,0-1,0 1,0-1,0 1,0-1,0 1,0 0,0-1,0 1,0 0,-1 0,1 0,0 0,0 0,0 0,0 0,0 0,-1 1,-6 2,0 1,0 0,1 1,-1 0,1 0,1 1,-1 0,1 0,0 0,0 1,1 0,0 0,0 0,0 1,1-1,0 1,1 0,-2 4,3-7,-1 0,1 0,0 0,0 0,1 0,-1 0,1 1,0-1,1 0,-1 1,1-1,0 1,0-1,1 1,0-1,0 0,0 1,0-1,1 0,0 0,0 0,0 0,1 0,0 0,0-1,0 1,0-1,1 0,0 0,0 0,0 0,0 0,3-1,0 0,0-1,0 0,0 0,0 0,0-1,1 0,-1 0,0-1,3 0,32-2</inkml:trace>
  <inkml:trace contextRef="#ctx0" brushRef="#br0" timeOffset="77398.696">12026 12184,'-12'4,"0"0,0 1,1 0,0 1,0 0,0 0,1 1,0 1,0 0,1 0,0 1,0 0,1 0,0 1,1 0,0 1,1 0,0 0,-3 7,9-16,-1 1,1 0,0 0,-1-1,1 1,0 0,1 0,-1-1,1 1,-1 0,1 0,0-1,0 1,0 0,0-1,0 1,0-1,1 0,0 1,-1-1,1 0,0 0,0 0,0 0,0 0,0-1,1 1,-1 0,0-1,1 0,-1 0,1 1,90 25,-85-26,19 4,-19-5,-1 0,0 1,0 1,0-1,1 1,-1 0,-1 0,1 1,0 0,-1 1,1-1,-1 1,0 0,4 4,-9-7,0 1,0 0,0 0,0 0,0 0,0 0,0 0,-1 0,1 0,-1 0,1 0,-1 0,0 0,0 0,0 0,0 0,0 0,0 0,-1 0,1 1,-1-1,0 0,1 0,-1-1,0 1,0 0,0 0,0 0,0 0,-1-1,1 1,-1-1,1 1,-1 0,-61 40,63-41,-1 0,0 0,1-1,-1 1,0 0,0-1,0 1,0 0,0-1,0 1,0-1,0 0,0 1,0-1,0 0,0 0,0 1,0-1,0 0,0 0,0 0,0 0,0 0,0-1,0 1,0 0,0 0,0-1,0 1,0-1,0 1,0-1,0 1,0-1,0 1,1-1,-1 0,0 1,0-1,1 0,-1 0,0 0,1 0,-1 1,1-1,-1 0,1 0,0 0,-1 0,1 0,0 0,-1 0,1 0,0-1,4-4,-1 0,1 0,0 1,1-1,-1 1,1 0,0 1,0-1,1 1,0 0,3-2,4-3,37-29,2 3,1 2,2 3,1 2,26-8,-81 36,1-2,-1 1,1 0,0-1,0 1,-1 0,1 0,0 0,0 0,0 1,0-1,0 0,1 1,-1 0,0-1,0 1,0 0,0 0,1 0,-1 0,0 0,0 1,0-1,0 1,0-1,0 1,0 0,0 0,0 0,0 0,0 0,0 0,-1 1,1-1,0 1,-1-1,1 1,-1-1,0 1,1 0,-1 0,0-1,0 2,1 9,-1 0,-1 0,0 0,0 0,-1 1,-1-1,-2 9,2-12,0 0,0 1,1 0,0-1,1 1,0 0,1-1,0 1,0-1,1 1,0-1,4 10,-4-16,-1-1,1 1,0-1,0 1,1-1,-1 0,0 0,1 0,-1 0,1 0,0-1,0 1,0-1,0 1,0-1,0 0,0 0,0-1,0 1,0-1,0 1,0-1,1 0,-1 0,0-1,0 1,0 0,0-1,1 0,-1 0,0 0,0 0,-1 0,1-1,0 1,0-1,-1 0,1 0,-1 0,1 0,-1 0,0-1,21-17</inkml:trace>
  <inkml:trace contextRef="#ctx0" brushRef="#br0" timeOffset="77678.629">12359 11957,'-16'5,"-5"3,1 5,9 6,12 5,16 4,16 1,11 3,-1-4</inkml:trace>
  <inkml:trace contextRef="#ctx0" brushRef="#br0" timeOffset="78359.866">12814 12519,'9'-66,"-3"0,-3 0,-5-53,-3 50,5 69,0-1,0 1,0-1,0 1,0-1,0 1,0-1,0 1,0-1,1 1,-1-1,0 1,0-1,1 1,-1-1,0 1,1 0,-1-1,0 1,1-1,-1 1,1 0,-1-1,0 1,1 0,-1 0,1-1,-1 1,1 0,-1 0,1 0,-1 0,1 0,-1-1,1 1,-1 0,1 0,-1 0,1 0,-1 0,1 1,0-1,-1 0,1 0,-1 0,1 0,-1 1,0-1,1 0,-1 0,1 1,-1-1,1 1,31 19,-25-15,43 24,55 46,-102-71,0 1,-1 0,0 1,0-1,0 0,0 1,-1-1,0 0,0 1,-1 0,1-1,-1 1,0-1,-1 1,1 0,-1-1,0 1,-1-1,1 0,-1 1,0-1,-3 5,-8 48,13-54,0-1,0 0,0 1,1-1,0 1,0-1,-1 0,2 1,-1-1,0 0,1 0,-1 0,1 0,0 0,0 0,0 0,1-1,-1 1,1-1,-1 1,1-1,0 0,0 0,0-1,0 1,0 0,0-1,0 0,1 0,-1 0,0 0,1 0,-1-1,1 1,-1-1,0 0,1 0,-1 0,3-1,15 0,0-1,0 0,0-2,-1-1,1 0,-1-1,0-2,2-1,121-31,-89 36,49-11,-95 13,-1 0,1 0,-1-1,1 0,-1 0,0-1,0 0,-1 0,1-1,-1 0,0 0,0 0,-1-1,1 0,-1 0,0 0,-1-1,0 1,0-1,0 0,-1 0,0-1,0 1,-1-1,0 1,1-7,-4 11,1 0,0 0,-1 0,0 0,0 0,0 0,0 0,0 0,0 0,-1 1,1-1,-1 0,0 1,0-1,0 1,0 0,0 0,-1-1,1 1,-1 1,1-1,-1 0,0 1,0-1,0 1,1 0,-3-1,-2 0,-1-1,1 1,0 1,-1-1,0 1,1 1,-1-1,0 1,1 1,-8 0,7 2,-1 0,1 1,0 0,0 0,0 0,0 1,1 0,0 1,0 0,0 0,1 0,0 1,0 0,0 0,1 1,0-1,1 1,0 0,0 1,0-1,1 0,1 1,-1 0,1 0,1 0,0 0,0 0,1 0,0 0,0 0,1 0,0 0,1 0,0 0,0-1,1 1,0-1,0 1,1-1,0 0,1 0,0-1,2 3,2-1,0 0,0-1,1 0,1 0,-1-1,1 0,1-1,-1-1,1 1,0-2,0 0,0 0,1-1,-1-1,11 2,3-2,-1 0,0-2,1 0,-1-2,0-1,0-1,14-4,-5-1,-7 0</inkml:trace>
  <inkml:trace contextRef="#ctx0" brushRef="#br0" timeOffset="79946.66">15100 12412,'2'-6,"22"-47,-2-2,-3 0,-2-1,-3-1,-2 0,-2-1,-1-27,-8 72,-1 0,-1 0,1-1,-2 1,0 0,-1 0,0 0,-1 1,0-1,-1 1,0 0,-1 0,0 0,-1 1,-3-3,9 12,0 1,-1-1,1 0,0 0,-1 1,0-1,1 1,-1 0,0-1,0 1,0 0,0 0,0 0,0 0,0 1,0-1,0 0,0 1,0 0,-1-1,1 1,0 0,0 0,0 0,-1 0,1 1,0-1,0 1,0-1,0 1,0 0,0-1,0 1,0 0,0 1,0-1,0 0,0 0,1 1,-2 0,-3 7,1 1,-1-1,2 1,-1 0,1 1,1-1,0 0,0 1,1 0,1 0,0 0,0 0,1 10,-2 25,3 0,1 0,3 0,1-1,2 0,3 0,1-1,2 0,16 32,-25-64,1-1,1 0,0 0,0 0,1-1,0 0,1 0,6 4,-12-11,0 0,0 0,1-1,-1 0,1 1,0-1,-1-1,1 1,0 0,0-1,0 0,1 0,-1 0,0-1,0 1,0-1,1 0,-1 0,0 0,0-1,0 1,1-1,-1 0,0 0,0-1,0 1,1-2,1-1,0 0,0-1,0 1,-1-1,0 0,0-1,0 1,-1-1,0 0,0 0,0 0,-1-1,0 1,0-1,-1 0,0 0,0 0,0 0,-1 0,0 0,0-1,-1 1,0-1,6 82,-5-70,1-1,-1 1,1-1,0 0,0 1,0-1,0 0,0 0,1-1,-1 1,1 0,0-1,0 0,0 1,0-1,0 0,1-1,-1 1,0-1,1 1,-1-1,1 0,0 0,-1-1,1 1,0-1,-1 1,1-1,0-1,0 1,-1 0,1-1,0 0,-1 0,1 0,-1 0,1 0,-1-1,1 1,-1-1,0 0,0 0,0-1,0 1,2-3,0 1,0-1,0 0,-1 0,1-1,-1 1,0-1,-1 0,0 0,0 0,0-1,0 1,-1-1,0 0,1-6,-3 10,1-1,-1 1,0-1,0 0,0 1,0-1,0 1,-1-1,0 1,0-1,0 1,0-1,0 1,-1 0,1-1,-1 1,0 0,0 0,0 0,0 0,-1 1,1-1,-1 1,0-1,1 1,-1 0,0 0,0 0,-1 0,0 0,0 1,0-1,1 1,-1 0,0 0,0 0,-1 1,1-1,0 1,0 0,0 0,0 1,0-1,0 1,0 0,0 0,0 0,0 0,0 1,0 0,1 0,-1 0,1 0,-1 0,1 1,0-1,0 1,0 0,0 0,-1 2,-1-1,1 2,0-1,0 0,1 1,-1 0,1 0,0 0,1 0,-1 0,1 1,1-1,-1 1,1-1,0 1,0-1,1 1,0 0,1 3,5 17</inkml:trace>
  <inkml:trace contextRef="#ctx0" brushRef="#br0" timeOffset="80568.989">15943 12198,'-11'-3,"1"0,-1 1,1 0,-1 1,0 0,0 1,1 0,-1 1,0 0,1 1,-1 0,1 1,-1 0,1 0,0 1,0 0,1 1,-1 0,1 1,0 0,0 0,-1 3,0-1,0 1,1 1,0 0,1 0,0 0,0 1,2 0,-1 1,1 0,1 0,-5 12,10-23,-1 1,0-1,0 1,1-1,-1 0,1 1,-1-1,1 1,0-1,0 1,0-1,-1 1,1 0,1-1,-1 1,0-1,0 1,0-1,1 1,-1-1,1 1,-1-1,1 0,0 1,0-1,-1 0,1 1,0-1,0 0,0 0,0 0,1 0,-1 0,0 0,0 0,0 0,1 0,-1-1,1 1,-1 0,0-1,1 1,-1-1,1 0,-1 1,1-1,-1 0,1 0,0 0,-1 0,1 0,-1 0,1-1,-1 1,1 0,-1-1,17-5,0 0,-1-1,0-1,-1-1,0 0,0-2,-1 1,0-2,3-4,99-101,-118 117,1 1,0-1,0 0,0 1,0-1,0 0,0 1,0-1,0 0,0 1,0-1,0 0,0 1,1-1,-1 0,0 0,0 1,0-1,0 0,0 1,1-1,-1 0,0 0,0 1,0-1,1 0,-1 0,0 0,0 1,1-1,-1 0,0 0,1 0,-1 0,0 1,1-1,-1 0,0 0,1 0,-1 0,0 0,1 0,-1 0,0 0,0 0,1 0,-1 0,0 0,1 0,-1 0,0-1,1 1,-1 0,0 0,1 0,-1 0,-13 227,10-144,1 7,-4-1,-10 40,15-117,-2 1,1-1,-1 0,-1 0,0-1,-1 1,-1-1,1 0,-1 0,-1 0,6-10,1 0,-1 0,1 0,-1 0,1 0,-1 0,1 0,-1 0,0 0,0 0,0-1,1 1,-1 0,0 0,0-1,0 1,0-1,0 1,0-1,0 1,0-1,0 1,-1-1,1 0,0 0,0 0,0 0,0 0,0 0,-1 0,1 0,0 0,0 0,0 0,0-1,0 1,0-1,0 1,0 0,0-1,0 0,0 1,0-1,0 0,0 1,0-1,0 0,1 0,-1 0,0 0,1 0,-1 0,-3-8,1 0,0 0,0 0,1 0,0-1,1 1,0-1,1 1,0-9,-1 4,0-26,2 0,1 0,3 0,0 1,3 0,1 0,2 0,2 2,1-1,2 2,2 0,1 1,1 0,10-9,21-10,-49 53,-1 1,1 0,0-1,-1 1,1 0,0 0,-1 0,1 0,0 1,-1-1,1 0,0 1,-1-1,1 1,-1-1,1 1,-1 0,1 0,-1 0,1 0,-1 0,0 0,1 0,-1 0,0 0,0 0,0 1,0-1,0 1,0-1,-1 0,1 1,0-1,-1 1,1 0,-1-1,1 1,-1 0,0-1,0 1,0 0,1-1,-2 1,1 0,0-1,0 2,2 5,3 11,0-1,1 0,1 0,1-1,1 0,0-1,1 1,1-2,0 1,1-2,1 0,0 0,1-1,15 11,7-11,-22-16</inkml:trace>
  <inkml:trace contextRef="#ctx0" brushRef="#br0" timeOffset="80743.535">16063 11944,'-5'16,"-1"12,5 6,9 1,10-2,3-7</inkml:trace>
  <inkml:trace contextRef="#ctx0" brushRef="#br0" timeOffset="81319.856">16624 12212,'-13'-1,"0"1,0 0,0 1,0 0,1 1,-1 1,1 0,-1 0,1 1,0 1,0 0,1 1,-1 0,1 1,1 0,-1 0,1 1,1 1,-1 0,1 0,-1 3,8-9,0-1,0 1,0-1,1 1,-1 0,1-1,0 1,-1 0,1 0,0 0,1 0,-1 0,1 0,-1 0,1 1,0-1,0 0,0 0,1 0,-1 0,1 0,0 0,-1 0,1 0,1 0,-1 0,0 0,1 0,-1-1,1 1,0-1,0 1,0-1,0 0,0 1,1-1,-1 0,1-1,0 2,12 3,0-1,0 0,0-1,1 0,-1-2,1 0,0 0,-1-2,1 0,0 0,9-3,-2 2,0-1,1-1,-1-1,0-1,-1-2,1 0,-1-1,-1-1,1-1,-2-1,5-3,-42 65,16-49,1 0,-1 1,1-1,-1 0,1 0,0 0,0 0,0 0,0 1,0-1,1 0,-1 0,0 0,1 0,0 0,-1 0,1 0,0 0,0 0,0 0,0 0,1-1,-1 1,0 0,1-1,-1 1,1-1,0 1,-1-1,1 0,0 0,0 0,0 0,0 0,0 0,0 0,0-1,0 1,0-1,0 1,0-1,1 0,6 0,0-2,0 1,0-1,-1 0,1-1,-1 0,1-1,-1 1,0-2,0 1,-1-1,1 0,-1-1,0 1,-1-1,1-1,-1 0,0 1,3-7,-4 6,0 0,0 0,-1 0,0 0,-1-1,1 1,-2-1,1 0,-1 0,0 0,0-6,-1 11,-1-1,0 1,0 0,0-1,0 1,0 0,-1-1,1 1,-1 0,0 0,0 0,0-1,-1 1,1 0,-1 0,0 1,0-1,1 0,-2 1,1-1,0 1,-1-1,1 1,-1 0,1 0,-1 0,0 1,0-1,0 1,-1-1,0 1,-1-1,1 1,-1 0,0 0,0 1,1-1,-1 1,0 0,0 1,0-1,1 1,-1 0,0 0,1 0,-1 1,1 0,-1 0,1 0,0 0,0 0,0 1,0 0,-2 1,-1 2,-1 1,1-1,0 1,1 1,0-1,0 1,1 0,-1 0,2 1,-1-1,0 4,4-10,-1 1,1-1,0 1,0 0,0 0,0 0,1 0,-1 0,1-1,-1 1,1 0,0 0,0 0,0 0,1 0,-1 0,1 0,0 0,0 0,0 0,0-1,0 1,0 0,1-1,-1 1,1-1,0 1,0-1,0 0,0 0,0 0,0 0,1 0,-1 0,24 7,1-4</inkml:trace>
  <inkml:trace contextRef="#ctx0" brushRef="#br0" timeOffset="81611.116">17065 11903,'-11'19,"-4"12,3 8,8 6,7 3,3-7</inkml:trace>
  <inkml:trace contextRef="#ctx0" brushRef="#br0" timeOffset="81787.764">17239 12371,'18'9,"16"6,8 0,4-3,3-7,-2-10,-5-8,-6-7,-11 0</inkml:trace>
  <inkml:trace contextRef="#ctx0" brushRef="#br0" timeOffset="82820.104">10421 13722,'16'23,"-2"0,0 1,-2 0,0 1,3 13,6 11,13 30,74 147,-106-223,1 3,0-1,0 1,1-1,-1 0,1-1,0 1,1 0,-1-1,1 0,-1 0,1-1,1 1,1 0,-4-4,0-1,0 1,0-1,-1 0,1 0,0 0,0 0,0 0,-1-1,1 1,-1-1,1 0,-1 0,0 0,1 0,-1 0,0 0,0-1,-1 1,1-1,0 1,-1-1,0 1,1-1,-1 0,0 0,0 0,-1 0,1 0,0-1,0 0,23-61,-4 0,-3-1,-2-1,4-60,19-85,-31 182</inkml:trace>
  <inkml:trace contextRef="#ctx0" brushRef="#br0" timeOffset="84268.885">10956 14243,'2'229,"-2"-224,0 1,0 0,1-1,0 1,0-1,0 1,0-1,1 1,0-1,0 1,1-1,-1 0,1 0,0-1,1 1,-1 0,1-1,0 0,0 0,0 0,0 0,1-1,0 0,-1 0,1 0,0 0,0-1,1 0,2 0,1 0,-1-1,1-1,-1 1,1-1,-1-1,1 0,-1 0,1 0,-1-1,0 0,0-1,0 0,0 0,0-1,-1 0,1 0,-1-1,0 0,5-5,0 1,-1-2,0 1,0-1,-2-1,1 0,-1 0,-1-1,0 0,-1 0,-1-1,3-7,-5 12,0-1,-1 0,0 0,-1 0,0 0,-1-1,0 1,0 0,-1-1,-1 1,0 0,0-1,-1 1,0 0,0 0,-1 0,-1 0,0 1,0-1,-1 1,0 0,-1 0,0 1,0 0,0 0,-1 0,-1 1,1-1,-1 2,0-1,-1 1,-5-2,11 6,-1 1,1-1,-1 1,1 0,-1 0,0 1,1-1,-1 1,0 0,1 0,-1 0,0 0,1 1,-1-1,0 1,1 0,-1 0,1 0,-1 1,1-1,0 1,-1 0,1 0,0 0,0 0,1 1,-1-1,0 1,1 0,-1-1,1 2,-6 6,0 1,1 0,1 0,0 1,0 0,1 0,1 0,-1 5,-5 24,1 1,3-1,2 1,1 0,2 5,1 33</inkml:trace>
  <inkml:trace contextRef="#ctx0" brushRef="#br0" timeOffset="86130.276">11571 14137,'-22'363,"22"-358,-1-3,0 0,1 0,-1 0,1 0,-1 0,1 0,0 1,0-1,0 0,0 0,0 0,0 1,1-1,-1 0,1 0,0 0,-1 0,1 0,0 0,0 0,0 0,1 0,-1-1,0 1,1 0,-1-1,1 1,-1-1,1 1,0-1,0 0,0 1,102 0,-67-5,155 2,-152 15,-32-10</inkml:trace>
  <inkml:trace contextRef="#ctx0" brushRef="#br0" timeOffset="90952.19">12306 15807,'13'5,"15"1,10 0,12-1,7-2,6-3,1-2,-6 0,-10 2,-13 1</inkml:trace>
  <inkml:trace contextRef="#ctx0" brushRef="#br0" timeOffset="91227.455">12480 16075,'18'2,"17"1,17 0,13-3,7-3,0-5,-8 1,-14 0</inkml:trace>
  <inkml:trace contextRef="#ctx0" brushRef="#br0" timeOffset="91744.071">12600 14070,'18'5,"13"1,13-1,7 0,5-4,2-2,-5-1,-9 5,-12 6,-11 1</inkml:trace>
  <inkml:trace contextRef="#ctx0" brushRef="#br0" timeOffset="92033.424">12694 14377,'22'3,"22"0,17-3,11-1,5-2,-5-1,-16 0</inkml:trace>
  <inkml:trace contextRef="#ctx0" brushRef="#br0" timeOffset="89557.347">10595 15246,'2'28,"1"-1,1 0,2 0,0 0,6 9,-1 7,79 303,-87-336,36 78,-39-87,1 0,-1-1,1 1,-1 0,1 0,0 0,-1-1,1 1,0 0,0-1,-1 1,1-1,0 1,0-1,0 1,0-1,0 0,0 1,0-1,0 0,0 0,0 0,0 1,0-1,0 0,0 0,0-1,0 1,-1 0,1 0,0 0,0-1,0 1,0 0,0-1,0 1,0-1,0 1,-1-1,1 1,0-1,0 0,-1 1,1-1,0 0,-1 0,1 0,-1 1,1-1,-1 0,1 0,-1 0,24-52,-24 52,19-66,-4 0,-3-1,3-58,-6 54,17-225,-11 232,-4 68,0 19,-1 8</inkml:trace>
  <inkml:trace contextRef="#ctx0" brushRef="#br0" timeOffset="89930.859">11143 15955,'0'8,"0"0,1 1,0-1,1 0,-1 0,2 0,-1 0,1 0,0-1,1 1,0-1,0 0,1 0,-1 0,1 0,1-1,0 0,-1 0,2 0,-1-1,1 0,6 4,-10-8,-1 0,0 0,0 0,1 0,-1 0,0-1,1 1,-1-1,1 0,-1 1,1-1,-1 0,0-1,1 1,-1 0,1-1,-1 1,1-1,-1 0,0 1,0-1,1-1,-1 1,0 0,0 0,0-1,0 1,0-1,0 0,-1 1,1-1,0 0,-1 0,0 0,1 0,-1 0,1-2,30-88,-29 77,-1 0,0 0,-1 0,-1-1,0 1,-1 0,-2-6,3 16,-1 1,-1-1,1 0,-1 1,1-1,-1 1,0-1,-1 1,1 0,-1 0,0 0,0 0,0 0,-1 1,1 0,-1-1,0 1,0 0,0 1,0-1,0 1,0 0,-1 0,-3-1,3 1,0 1,1 0,-1 0,0 0,1 1,-1 0,0 0,0 0,1 0,-1 1,0 0,1 0,-1 0,0 0,1 1,-1 0,1 0,0 0,0 0,0 1,0 0,0 0,0 0,1 0,-1 0,1 1,0-1,0 1,0 0,1 0,-1 0,1 0,0 1,0-1,-1 4,0 1,0 0,0-1,1 1,0 0,1 0,0 0,1 0,0 0,0 0,1 0,0 0,0 0,1 0,0 0,1 0,1 3,10 20</inkml:trace>
  <inkml:trace contextRef="#ctx0" brushRef="#br0" timeOffset="90170.751">11531 15741,'-3'18,"0"17,1 15,-1 12,2 6,2 2,6-5,6-9,6-11,3-14,-1-12</inkml:trace>
  <inkml:trace contextRef="#ctx0" brushRef="#br0" timeOffset="90445.545">11798 15741,'-4'16,"-5"11,1 12,0 7,2 5,3 3,3 2,6-3,5-2,3-6,1-7,-2-8</inkml:trace>
  <inkml:trace contextRef="#ctx0" brushRef="#br0" timeOffset="90733.774">11517 16021,'16'10,"17"2,16-3,13-7,8-9,5-8,-9-1</inkml:trace>
  <inkml:trace contextRef="#ctx0" brushRef="#br0" timeOffset="98287.79">13964 14083,'-9'13,"0"0,0 0,1 1,1 0,1 1,0-1,1 1,0 0,1 1,1-1,0 1,1-1,1 1,1 0,0 0,1-1,2 16,-1-26,-1-1,1 1,0-1,0 0,0 1,1-1,-1 0,1 0,0-1,0 1,1-1,-1 1,1-1,-1 0,1 0,0-1,0 1,0-1,1 0,-1 0,1 0,-1-1,1 1,-1-1,1 0,0-1,-1 1,5-1,0 1,0-1,0-1,-1 0,1 0,0-1,-1 0,1 0,-1-1,0 0,0 0,0-1,0 0,0-1,-1 1,4-4,-5 3,0-1,0 1,-1-1,0 0,0-1,0 1,-1-1,0 0,0 0,-1 0,1-1,-2 1,1-1,-1 1,0-1,-1 0,0 0,0 0,-1 0,1 0,-2 0,1 0,-1 0,-1 0,1 0,-1 1,-1-1,1 0,-4-4,1 0,0 1,-1 0,0 0,-1 1,-1 0,1 0,-2 0,1 1,-1 1,0-1,-1 1,0 1,-1 0,1 0,-1 1,0 0,-2 1,10 3,0 1,0 0,0 0,0 1,0-1,0 0,0 1,0 0,0 0,0 0,0 0,-1 0,1 1,0-1,0 1,0 0,0 0,0 0,0 0,1 1,-1-1,0 1,1-1,-1 1,1 0,-1 0,1 0,0 1,0-1,0 0,0 1,0-1,0 1,1 0,0 0,-1 1,-1 2,2 0,-1 0,1 0,0 0,0 0,0 1,1-1,0 0,0 0,1 1,0-1,0 0,0 0,1 0,0 1,10 22</inkml:trace>
  <inkml:trace contextRef="#ctx0" brushRef="#br0" timeOffset="98505.234">14432 14257,'0'16,"0"14,-2 11,-1 8,0 5,1 2,0-2,1-5,0-7,3-7,4-11,0-9</inkml:trace>
  <inkml:trace contextRef="#ctx0" brushRef="#br0" timeOffset="98796.451">14565 13976,'9'0,"8"-2,7-1,5 0,4-2,1 1,-1 0,-2-2,0 1,-5 1,-3 2,-7 0</inkml:trace>
  <inkml:trace contextRef="#ctx0" brushRef="#br0" timeOffset="99274.643">14593 14070,'-6'12,"0"0,1 0,1 0,0 1,1-1,0 1,1 0,0 0,1 0,1 0,0 0,0 1,2 0,-1-12,0-1,0 0,0 0,0 0,0 0,0 0,0 0,0-1,0 1,1 0,-1-1,0 1,1-1,-1 1,0-1,1 1,-1-1,1 0,-1 0,1 0,-1 0,0 0,1 0,-1 0,1 0,-1 0,1-1,-1 1,0-1,1 1,-1-1,0 1,0-1,1 0,-1 0,0 0,0 1,0-1,0 0,0-1,0 1,0 0,0 0,0 0,0-1,7-3,4-3,-1 1,2 0,-1 0,1 1,0 1,1 0,-1 1,1 0,0 1,0 1,0 0,0 1,0 0,0 1,0 1,0 0,0 1,0 1,0 0,7 3,-18-5,1 1,-1 0,0 0,0 0,0 0,0 1,0-1,0 1,0-1,-1 1,0 0,1 0,-1 0,0 0,-1 1,1-1,0 1,-1-1,0 1,0-1,0 1,0-1,-1 1,1 0,-1 0,0-1,0 1,0 0,-1 0,1-1,-1 1,0 0,0-1,0 1,0-1,-1 1,0-1,1 0,-1 1,0-1,-1 0,1 0,-1 0,-7 7,0-1,0 0,-1-1,0 0,-1 0,1-2,-2 1,1-1,-1-1,1 0,-6 0,-27 13,50-18,9-5</inkml:trace>
  <inkml:trace contextRef="#ctx0" brushRef="#br0" timeOffset="99635.822">15127 13923,'17'60,"2"0,3-1,6 8,-19-49,0-1,1 1,1-2,1 1,0-2,1 0,0 0,2-1,-1-1,2 0,16 10,-28-20,-1 0,1-1,0 1,0-1,0 0,0 0,0-1,1 1,-1-1,1 0,-1 0,1-1,-1 1,1-1,-1 0,1 0,-1 0,1-1,-1 1,1-1,-1 0,1-1,-1 1,0-1,0 0,0 0,0 0,0 0,0-1,0 1,-1-1,1 0,-1-1,0 1,3-4,4-11,-1-1,-1 0,0-1,-1 0,-1 0,-1-1,-1 1,-1-1,-1 0,0 0,-2-18,0 27,18-240,-14 215</inkml:trace>
  <inkml:trace contextRef="#ctx0" brushRef="#br0" timeOffset="103144.057">14003 15500,'2'1,"0"0,-1 0,1 0,0 0,-1 0,1 0,-1 0,0 1,1-1,-1 1,0-1,0 1,0-1,0 1,0 0,0-1,-1 1,1 0,0 0,-1 0,1-1,-1 1,0 0,0 2,1-2,2 22,-2 0,0 1,-2-1,0 0,-2 0,0 1,-2-2,-1 1,0 0,-2-1,-1-1,-10 20,-8 31,18-20,9-52,1 0,0-1,0 1,0 0,0-1,0 1,0 0,-1-1,1 1,1-1,-1 0,0 1,0-1,0 0,0 1,0-1,0 0,0 0,0 0,0 0,1 0,-1 0,0 0,0-1,0 1,0 0,0-1,0 1,0-1,2 1,144-35,-112 28,-11 4,0-1,0-2,0 0,-1-1,0-2,-1 0,1-1,-2-1,0-2,3-1,-15 5</inkml:trace>
  <inkml:trace contextRef="#ctx0" brushRef="#br0" timeOffset="103430.85">14432 15768,'-5'2,"-1"8,-2 11,0 15,2 14,-1 9,2 6,0 1,3-1,0-8,3-9,2-12</inkml:trace>
  <inkml:trace contextRef="#ctx0" brushRef="#br0" timeOffset="103689.899">14686 15807,'0'18,"0"18,0 14,0 9,0 7,-3 1,-2-2,-1-7,1-10,1-10,2-11</inkml:trace>
  <inkml:trace contextRef="#ctx0" brushRef="#br0" timeOffset="104145.779">14993 15540,'-23'70,"3"1,3 1,3 0,-1 39,14-104,0-2,0 0,0 0,0-1,0 1,0 0,1 0,0 0,0 0,1 0,-1 0,1 0,0 0,1 0,-1 0,1-1,0 1,0 0,0-1,0 0,1 1,0-1,0 0,0-1,0 1,4 3,6-2,0 0,1-1,-1-1,1 0,0-1,0 0,0-1,0-1,0 0,0 0,0-2,0 0,7-2,-11 2,0 1,0-2,0 0,-1 0,1-1,-1 0,0 0,0-1,0 0,-1-1,8-6,-15 9,0 0,0-1,0 1,0-1,-1 1,1-1,-1 1,0-1,0 1,-1-1,1 1,-1-1,1 1,-1 0,0-1,-1 1,1 0,0 0,-1 0,0-1,1 2,-1-1,-1 0,1 0,0 1,-2-2,4 3,0 1,0 1,0-1,0 0,1 1,-1-1,0 0,0 1,0-1,0 0,0 1,0-1,0 1,0-1,0 0,0 1,0-1,0 1,0-1,0 0,0 1,0-1,0 1,0-1,0 0,0 1,-1-1,1 0,0 1,0-1,-1 0,1 1,0-1,0 0,-1 0,1 1,0-1,-1 0,1 0,0 0,-1 1,1-1,0 0,-1 0,1 0,0 0,-1 0,1 0,-1 1,1-1,0 0,-1 0,1 0,-1-1,1 1,0 0,-1 0,1 0,-1 0,1 0,0 0,-1 0,1-1,0 1,-1 0,1 0,0-1,-2 301,3-188,-1-70</inkml:trace>
  <inkml:trace contextRef="#ctx0" brushRef="#br0" timeOffset="104742.289">15488 15607,'-20'35,"18"-29,-15 58,3 1,3 1,3 0,2 4,4-49,4 61,1-79,-1 0,1-1,0 1,0-1,0 1,0-1,0 0,1 0,-1 0,1-1,-1 1,1-1,-1 0,1 0,0 0,0 0,-1-1,1 1,0-1,0 0,0 0,0-1,-1 1,1-1,0 0,0 0,-1 0,3-1,6 0,93-19,-100 20,0-1,0 0,0 0,-1-1,1 1,-1-1,1 0,-1 0,0 0,-1-1,1 0,0 1,-1-1,0-1,0 1,0 0,-1-1,1 1,0-4,19-99,-45 522,20-371</inkml:trace>
  <inkml:trace contextRef="#ctx0" brushRef="#br0" timeOffset="105150.036">15969 15661,'42'80,"115"224,-151-295,-3-2,0-1,1 1,0-1,0 0,0 0,1 0,0-1,0 0,1 0,-1 0,1 0,6 3,-10-9,1 1,-1 0,1 0,-1-1,1 0,-1 1,1-1,-1 0,0 0,1 0,-1-1,0 1,0-1,0 1,0-1,0 1,0-1,0 0,0 0,-1 0,1 0,-1 0,0-1,1 1,-1 0,0 0,0-1,-1 1,2-3,-2 3,20-42,-2-2,-2 0,-2-1,-3-1,4-32,43-264,-54 261,-10 68</inkml:trace>
  <inkml:trace contextRef="#ctx0" brushRef="#br0" timeOffset="106467.533">19846 11609,'24'181,"-13"-60,-5 95,-4-202,3-28,-2 1,0 2,0 0,1 1,0-1,1 1,0 0,0 0,1 1,0 0,1 0,0 0,1 1,-1 0,2 0,-1 1,1 0,0 0,0 1,1 1,0-1,10-3,-18 8,1 1,0-1,0 0,-1 1,1 0,0 0,0 0,0 0,0 0,-1 0,1 1,0 0,0-1,-1 1,1 0,0 0,-1 0,1 1,-1-1,1 1,-1-1,0 1,0 0,0 0,0 0,0 0,0 0,0 0,-1 0,1 1,-1-1,1 1,-1-1,0 1,1 2,0 1,-1-1,1 0,-1 1,-1-1,1 1,-1-1,0 1,0-1,0 1,-1-1,0 1,0-1,0 1,-1-1,0 0,-1 3,-3 2,-1 0,-1-1,0 1,0-1,-1-1,0 1,0-2,-1 1,0-1,0-1,-1 0,0 0,0-1,0 0,0-1,-1 0,-5 0,13-3,1 1,1-1,0 0,-1 0,1 0,-1-1,1 1,-1-1,1 1,-1-1,1 0,-1 0,1 0,-1 0,0 0,1-1,-1 1,1-1,-1 1,1-1,0 0,-1 0,1 0,0 0,-1-1,-1-9</inkml:trace>
  <inkml:trace contextRef="#ctx0" brushRef="#br0" timeOffset="106686.817">20274 11530,'2'-14,"6"0,3 14,7 19,5 21,0 22,-1 20,-4 15,-8 12,-9 6,-13 3,-10-1,-9-9,-1-12,2-21,7-22</inkml:trace>
  <inkml:trace contextRef="#ctx0" brushRef="#br0" timeOffset="107054.007">21343 11503,'0'25,"0"24,0 20,2 14,4 6,4 2,4-5,3-9,1-12,-2-16,-4-15</inkml:trace>
  <inkml:trace contextRef="#ctx0" brushRef="#br0" timeOffset="107655.225">21517 11877,'4'26,"-2"-5,1 0,1-1,1 1,1-1,0 0,2 0,0-1,7 11,-12-26,0-1,0 1,1-1,-1 1,1-1,-1 0,1 0,0-1,0 1,0-1,1 0,-1 0,0 0,1-1,-1 0,1 1,0-1,-1-1,1 1,0-1,-1 0,1 0,0 0,0-1,-1 0,1 1,0-2,-1 1,1 0,-1-1,0 0,1 0,-1 0,0-1,2-1,12-6,-1-1,0-1,0-1,-1 0,-1-1,0-1,-1 0,-1-1,0 0,-1-1,-1 0,8-17,-19 33,0 1,0 0,0 0,0-1,0 1,0 0,1 0,-1-1,0 1,0 0,0 0,0-1,0 1,0 0,1 0,-1-1,0 1,0 0,0 0,1 0,-1-1,0 1,0 0,1 0,-1 0,0 0,0 0,1 0,-1 0,0-1,0 1,1 0,-1 0,0 0,1 0,-1 0,0 0,0 0,1 0,-1 0,0 1,0-1,1 0,-1 0,0 0,0 0,1 0,-1 0,0 0,0 1,1-1,-1 0,0 0,0 0,0 1,1-1,-1 0,0 0,0 0,0 1,0-1,0 0,1 1,8 22,-5-12,0 1,1-1,0-1,1 1,0-1,1 0,0 0,0-1,1 0,0 0,0-1,1 0,1-1,-1 0,1 0,0-1,0 0,1-1,0 0,0 0,0-1,1-1,-1 0,1-1,2 1,-9-4,0 0,1 1,-1-2,0 1,0-1,0 1,0-1,0-1,0 1,-1-1,1 0,-1 0,0 0,0 0,0-1,0 0,0 0,-1 0,0 0,1 0,0-3,3-6,0 1,-1-1,0-1,-1 1,0-1,-1 0,1-6,4-42,-3 0,-3 0,-2-1,-4-14,3 51,-14-258,10 248,0 22,1 26,-1 54,3-1,3 1,2 0,8 24,-7-39,3 0,2-1,2 0,2 0,2-1,20 38,-33-79,0-1,1 0,0 0,0-1,1 1,0-1,0 0,0 0,1 0,0-1,0 0,0 0,1 0,0-1,-1 0,1 0,1-1,-1 0,4 1,12-3</inkml:trace>
  <inkml:trace contextRef="#ctx0" brushRef="#br0" timeOffset="107945.495">22079 11570,'-14'0,"-4"2,3 3,10 3,19 3,19-1,24-2,21-2,21-5,13-3,5 0,-7 2,-22 1</inkml:trace>
  <inkml:trace contextRef="#ctx0" brushRef="#br0" timeOffset="109190.439">22854 12105,'0'-300,"0"298,-1 0,1 0,0 0,-1 1,1-1,0 0,0 0,1 0,-1 0,0 0,1 1,-1-1,1 0,-1 0,1 1,0-1,0 0,0 1,0-1,0 0,0 1,0 0,0-1,1 1,-1 0,0-1,1 1,-1 0,1 0,0 0,-1 0,1 1,0-1,-1 0,1 1,0-1,0 1,0 0,8 1,1 1,-1 0,1 1,-1 0,0 1,0 0,-1 0,9 6,5 1,141 64,-161-73,0 1,0-1,-1 1,1 0,-1 0,0 0,0 0,0 0,0 1,0-1,-1 0,0 1,0-1,0 1,0 0,0-1,0 1,-1 0,0-1,0 1,0 0,0 0,-1-1,1 1,-1 0,0-1,-1 4,1-1,0-1,0 1,0 0,1-1,0 1,1 0,-1 0,1-1,0 1,0 0,1-1,1 6,2-6,0 0,0 0,1 0,-1 0,1-1,0 0,0 0,1-1,-1 0,1 0,0 0,-1-1,1 0,0 0,0-1,1 0,-1 0,0 0,0-1,7-1,19 0,0-1,-1-2,1-1,-1-1,0-2,-1-1,0-2,0-1,-1-1,3-4,41-33,-72 48,0 0,0 0,0 0,-1 0,1 0,-1-1,1 1,-1-1,0 1,1-1,-1 1,-1-1,1 0,0 1,-1-1,1 0,-1 0,0 1,0-1,0 0,0 0,0 1,-1-1,1 0,-1 0,0 1,0-1,0 1,0-1,-1-1,0 1,0-1,0 0,0 0,-1 1,0-1,1 1,-1 0,-1 0,1 0,0 0,-1 1,1-1,-1 1,0 0,0 0,0 0,0 1,0-1,0 1,0 0,-1 0,1 0,0 1,-1 0,1-1,0 2,-1-1,1 0,0 1,-1 0,1 0,-2 1,-3 5,1 0,1 0,-1 1,1 0,1 1,-1-1,1 1,1 1,0-1,0 1,1 0,0 0,1 0,0 0,0 1,1 0,1-8,0 0,0 0,0 0,0 0,0 0,1 0,-1 1,1-1,0 0,0 0,0 0,0 0,1 1,-1-1,1 0,0 0,0 0,0 0,0 0,0 0,1 0,-1-1,1 1,0 0,0-1,0 1,0-1,0 0,1 0,-1 1,1-2,-1 1,1 0,0 0,0-1,0 0,0 1,0-1,0 0,0 0,0-1,1 1,6-2,1-1,0 0,-1 0,0-1,1-1,-1 1,0-2,-1 1,1-1,-1-1,0 0,0 0,-1-1,0 0,0 0,0-1,-1 0,60-74,-56 70,-6 25,-8 25,1-30,1 0,0 0,0 0,1 0,0 0,0 0,1 0,0 0,0 0,1 0,0-1,0 1,1 0,1 1,-3-8,0 1,0-1,0 1,0-1,0 0,0 1,1-1,-1 0,1 0,-1 0,1 0,-1 0,1 0,-1 0,1-1,0 1,-1-1,1 1,0-1,0 1,0-1,-1 0,1 0,0 0,0 0,0 0,-1 0,1-1,0 1,0-1,-1 1,1-1,0 1,-1-1,1 0,0 0,47-45,-40 31,-2-1,0 1,-1-2,0 1,-1-1,-1 1,-1-1,0-1,-2 1,0 0,0 0,-2-7,1 23,0-2,0 2,-1 1,1-1,0 1,-1-1,1 1,0-1,0 1,0-1,0 1,-1-1,1 1,0-1,0 0,0 1,0-1,0 1,0-1,0 0,0 1,1-1,-1 1,0-1,0 1,0-1,1 1,-1-1,0 1,0-1,1 1,-1-1,1 1,-1-1,0 1,1 0,-1-1,1 1,-1-1,1 1,-1 0,1 0,-1-1,1 1,-1 0,1 0,-1 0,1 0,0-1,-1 1,1 0,-1 0,1 0,-1 0,1 0,0 0,-1 1,1-1,-1 0,1 0,-1 0,1 0,-1 1,1-1,0 0,21 11,1-1,0-1,1-2,0 0,24 3,43 13,-87-22,-1 0,1 0,0 0,0 1,0 0,-1-1,1 2,-1-1,1 0,-1 1,0-1,0 1,0 0,-1 0,1 0,0 0,-1 0,0 1,0-1,0 1,0 0,-1-1,1 1,-1 0,0 0,0 0,0 0,-1 0,1 2,-1 50,7 43,-6-95,0-1,0 1,0 0,1-1,0 1,0-1,0 1,0-1,0 0,0 0,1 0,0 0,0-1,-1 1,2-1,-1 1,0-1,0 0,1 0,-1-1,1 1,-1-1,2 1,5 0,0 0,-1 0,1-1,0-1,0 0,0 0,0-1,-1 0,1-1,0 0,-1 0,1-1,-1 0,0-1,1 0,130-74,-133 73,3 1,-1-1,0 0,1 0,-2-1,1-1,-1 1,0-1,0-1,-1 1,0-1,-1 0,1-1,-1 0,-1 0,0 0,0-1,-1 1,0-1,-1 0,0 0,-1-1,2-6,-4 12,0 0,0 0,0-1,-1 1,0 0,0 0,0 0,-1 0,1 0,-1 0,0 0,-1 0,1 0,-1 1,0 0,0-1,0 1,-1 0,1 0,-1 1,0-1,0 1,0 0,-1 0,1 0,-1 1,0-1,0 1,3 2,0 0,1 0,-1 0,0 0,0 0,0 1,1-1,-1 0,0 1,0 0,1-1,-1 1,0 0,1 0,-1 0,1 0,-1 0,1 0,0 0,-1 1,1-1,0 1,0-1,0 0,0 1,0 0,0-1,0 1,1 0,-1-1,1 1,-1 0,1 0,-13 62,13-63,-2 8,1 1,1-1,-1 1,1-1,1 1,0 0,0-1,1 1,0-1,1 0,0 0,0 0,1 0,0 0,0-1,1 0,0 0,1 0,0 0,0-1,1 0,-1 0,2-1,-1 0,1 0,0 0,0-1,6 2,0-1,0-1,0-1,1 0,-1-1,1-1,0 0,0-1,0-1,0 0,0-1,0-1,0 0,0-1,-1 0,1-1,-1-1,5-3,15-9</inkml:trace>
  <inkml:trace contextRef="#ctx0" brushRef="#br0" timeOffset="150968.62">20087 13508,'9'8,"0"1,0 0,-1 0,0 1,-1 0,0 0,0 1,-1 0,0 0,-1 0,0 4,6 8,39 84,-17-32,4-3,39 59,-70-121,0 0,1-1,0 1,0-1,1-1,1 0,-1 0,1 0,1-1,-1-1,1 1,4 0,-13-6,2 0,-1-1,0 1,0-1,0 1,0-1,0 0,0 0,0 0,0 0,1 0,-1 0,0 0,0-1,0 1,0-1,0 0,0 0,0 0,0 0,0 0,0 0,-1 0,1 0,0-1,-1 1,1-1,-1 1,1-1,-1 1,0-1,0 0,0 0,1 0,24-74,-16 9,-4-1,-2 0,-5-40,1 65,-5-405,3 424,-1 17</inkml:trace>
  <inkml:trace contextRef="#ctx0" brushRef="#br0" timeOffset="152802.774">20969 13802,'0'21,"0"15,0 13,0 8,0 3,0 2,0 1,0-3,2-3,1-8,0-9,-1-12</inkml:trace>
  <inkml:trace contextRef="#ctx0" brushRef="#br0" timeOffset="153204.422">21182 13856,'9'60,"-3"209,-6-264,-1 0,1 0,0 1,0-1,1 0,0 0,-1 0,2 0,-1 0,0-1,1 1,0 0,0-1,1 1,-1-1,1 1,0-1,0 0,0 0,1-1,-1 1,1-1,0 0,1 1,10 1,0-1,0 0,1-1,0 0,0-2,0 0,-1 0,1-2,0 0,4-1,-5 1,250-24,-216 18</inkml:trace>
  <inkml:trace contextRef="#ctx0" brushRef="#br0" timeOffset="154165.443">22452 13708,'16'3,"17"0,16-2,16-2,8-3,1 0,-6 0,-14 1</inkml:trace>
  <inkml:trace contextRef="#ctx0" brushRef="#br0" timeOffset="154429.784">22573 13909,'16'7,"19"4,19 1,19-2,13-3,7-4,0-6,-16-2</inkml:trace>
  <inkml:trace contextRef="#ctx0" brushRef="#br0" timeOffset="155201.62">20274 15674,'229'620,"-227"-614,10 25,1-1,1 0,1-1,2-1,19 25,-35-50,1-1,0 1,0 0,0 0,0-1,0 0,0 1,1-1,-1 0,1 0,0 0,0 0,-1-1,1 1,0-1,0 1,0-1,1 0,-1 0,0-1,0 1,1-1,-1 1,0-1,0 0,1 0,-1-1,0 1,1-1,-1 1,3-2,-2-2,1 0,-1 0,1-1,-1 1,0-1,-1 0,1 0,-1 0,0 0,0-1,-1 1,0-1,1-1,15-48,-2 0,-2-1,-3 0,1-29,-6 51,55-544,-53 437,-9 105</inkml:trace>
  <inkml:trace contextRef="#ctx0" brushRef="#br0" timeOffset="156166.917">21196 16182,'0'18,"0"18,0 13,0 13,0 4,0 3,0-1,0-6,5-11,1-14</inkml:trace>
  <inkml:trace contextRef="#ctx0" brushRef="#br0" timeOffset="156427.779">21624 16101,'-2'19,"-1"14,0 13,1 11,0 4,3 3,2 0,1-1,2-4,1-6,4-5,2-9,4-9,-1-9</inkml:trace>
  <inkml:trace contextRef="#ctx0" brushRef="#br0" timeOffset="156650.798">21931 16222,'-7'20,"-2"16,-1 14,-1 7,4 5,1 1,5-3,5-5,3-8,4-6,2-9,-2-7,-2-8</inkml:trace>
  <inkml:trace contextRef="#ctx0" brushRef="#br0" timeOffset="156845.283">21530 16502,'25'3,"29"0,27-3,22-3,15-3,3-3,-18-1</inkml:trace>
  <inkml:trace contextRef="#ctx0" brushRef="#br0" timeOffset="157158.446">22920 16329,'16'0,"17"0,16 0,13 0,8 0,-1 0,-8 0,-14 4,-16 2</inkml:trace>
  <inkml:trace contextRef="#ctx0" brushRef="#br0" timeOffset="157344.455">22854 16569,'18'3,"20"0,21 0,19-3,15-2,2-2,-5-1,-18 1</inkml:trace>
  <inkml:trace contextRef="#ctx0" brushRef="#br0" timeOffset="163083.041">24017 13829,'12'-49,"9"-27,-3 0,-4-2,1-46,-13 39,-3 200,5 0,5 0,19 85,-20-153,-1-10</inkml:trace>
  <inkml:trace contextRef="#ctx0" brushRef="#br0" timeOffset="163324.433">24485 13722,'-3'16,"0"12,1 8,-1 5,4 2,1 1,0-1,0-3,0-3,-1-4,0-7</inkml:trace>
  <inkml:trace contextRef="#ctx0" brushRef="#br0" timeOffset="163578.753">24699 13375,'13'-7,"12"-4,11-3,8-2,8 1,4 2,-1 1,0 3,-5 2,-7 4,-8 1,-10 1</inkml:trace>
  <inkml:trace contextRef="#ctx0" brushRef="#br0" timeOffset="164065.977">24712 13388,'-7'8,"1"0,0 0,0 1,1 0,0 0,1 0,0 0,0 1,-1 9,4-15,0 1,0-1,1 0,0 1,0-1,0 1,1-1,-1 0,1 1,0-1,0 0,1 0,-1 1,1-1,0 0,0 0,0-1,0 1,1 0,0-1,-1 1,2-1,1 2,2 0,0-1,0 0,0-1,0 0,0 0,1 0,-1-1,1 0,0-1,-1 1,1-2,0 1,0-1,0 0,0-1,-1 1,1-2,0 1,4-2,28-2,-31 4,0-1,0 1,0 1,0 0,0 0,1 1,-1 0,0 1,0-1,0 2,-1-1,1 2,0-1,-1 1,0 0,0 0,0 1,0 1,-1-1,0 1,0 0,-1 1,1-1,-1 1,-1 0,1 1,-1 0,-1 0,1 0,0 3,-3-5,-1 0,0 0,0 0,-1 0,0 0,0 0,0 0,0 0,-1 0,0 0,-1-1,1 1,-1 0,0-1,0 1,-1-1,0 1,0-1,0 0,0 0,-1-1,0 1,0-1,0 1,-1-1,1 0,-1-1,0 1,0-1,0 0,-1-1,1 1,0-1,-3 1,-5 2,-2 1,1-2,0 0,-1-1,0-1,1 0,-1 0,-6-2,22 0,-1 1,0-1,0 0,0 0,1 0,-1 1,0-1,0 0,0 0,0 1,0-1,0 0,0 1,0-1,0 0,0 0,0 1,0-1,0 0,0 0,0 1,0-1,0 0,0 0,0 1,0-1,0 0,0 1,0-1,0 0,-1 0,1 0,0 1,0-1,0 0,0 0,-1 0,1 1,0-1,0 0,0 0,-1 0,1 0,0 1,0-1,-1 0,1 0,0 0,0 0,-1 0,1 0,0 0,-1 0,1 0,0 0,0 0,-1 0,1 0,0 0,0 0,-1 0,10 4</inkml:trace>
  <inkml:trace contextRef="#ctx0" brushRef="#br0" timeOffset="164427.01">25461 13307,'21'44,"6"17,3-1,2-1,3-2,2-1,3-2,23 22,1-26,-62-49,1 1,-1-1,1 0,0 0,-1-1,1 1,0 0,-1-1,1 1,0-1,-1 0,1 0,0 0,0 0,-1-1,1 1,0-1,-1 0,1 0,0 1,-1-2,1 1,-1 0,0 0,1-1,-1 1,0-1,1 0,10-14,0-1,-1 0,-1 0,-1-1,-1 0,0-1,-1 0,-1-1,-1 1,3-15,37-140,15-122,-53 239,-4 17</inkml:trace>
  <inkml:trace contextRef="#ctx0" brushRef="#br0" timeOffset="166883.479">24231 16182,'9'-7,"0"1,1-1,0 2,0-1,0 1,1 1,0 0,0 1,0 0,0 0,0 1,1 1,-1 0,0 0,12 2,-14-1,1 1,-1 0,0 1,0 0,0 0,0 1,0 1,0-1,-1 1,5 3,-10-5,-1-1,1 1,-1 0,1 0,-1 0,1 0,-1 0,0 0,0 0,0 1,-1-1,1 1,-1 0,1 0,-1-1,0 1,0 0,0 0,0 0,0 0,-1 0,1 0,-1 0,0 0,0 0,0 0,-1 1,1-1,-1 0,1 0,-1 0,0-1,0 2,-4 4,0-1,-1 0,1 0,-1 0,-1-1,1 0,-1 0,0 0,-1-1,1 0,-1-1,0 0,0 0,0 0,0-1,-7 1,16-4,0 1,-1-1,1 0,-1 0,1 1,0-1,-1 0,1 1,-1-1,1 1,0-1,-1 1,1-1,-1 1,0-1,1 1,-1-1,1 1,-1 0,0-1,0 1,1 0,-1-1,0 1,0 0,0-1,0 1,1 0,-1-1,0 1,0 0,0-1,-1 1,1 0,0 0,0-1,0 1,0 0,-1-1,1 1,0-1,-1 1,1 0,0-1,-1 1,1-1,-1 1,1-1,-1 1,1-1,-1 1,1-1,-1 1,0-1,1 0,-1 1,0-1,1 0,-1 0,0 0,1 1,-1-1,0 0,1 0,-1 0,0 0,14 4,1-1,0 0,0-1,0-1,0 0,0-1,2 0,-3-1,0 1,0 0,0 2,0-1,-1 1,1 1,-1 0,9 4,-18-5,-1 0,1 1,-1-1,1 1,-1-1,0 1,0 0,0-1,0 1,-1 0,1 0,-1 1,0-1,0 0,0 0,0 1,0-1,-1 0,0 1,1-1,-1 0,0 1,-1-1,1 1,-1-1,1 0,-1 1,0-1,0 0,-1 0,1 0,-1 0,1 0,-1 0,0 0,0 0,0-1,0 1,-1-1,1 1,-1-1,-1 1,-4 7,1-1,-2 0,1 0,-1-1,0 0,-1-1,1 0,-2-1,1 0,-1 0,1-1,-2 0,1-1,0 0,-1-1,0-1,0 1,1-2,-1 0,-8 0,7-4,3-1</inkml:trace>
  <inkml:trace contextRef="#ctx0" brushRef="#br0" timeOffset="167151.023">24966 16436,'0'18,"2"13,1 10,3 8,1 4,1 2,-2 1,-2 0,-1-5,-1-7,-1-10</inkml:trace>
  <inkml:trace contextRef="#ctx0" brushRef="#br0" timeOffset="167444.296">25167 16129,'13'-3,"17"-2,13-1,12-2,8 1,4-1,-3 2,-6-2,-10 2,-13 1</inkml:trace>
  <inkml:trace contextRef="#ctx0" brushRef="#br0" timeOffset="167805.368">25154 16155,'65'205,"-64"-203,-1 0,1 1,0-1,0 0,0 0,0 1,0-1,0 0,1 0,-1 0,1-1,0 1,-1 0,1 0,0-1,0 1,0-1,0 0,0 0,0 1,1-1,-1-1,0 1,0 0,1 0,-1-1,1 1,-1-1,0 0,1 0,-1 0,1 0,-1 0,1-1,0 1,110-32,-99 26,0 0,1 1,0 1,0 0,0 1,0 1,0 0,1 1,-1 1,1 0,10 2,-21 0,0-1,0 1,0-1,0 2,-1-1,1 0,-1 1,1 0,-1 0,0 0,0 0,0 1,-1 0,1 0,-1 0,0 0,0 0,0 1,-1-1,1 1,-1-1,0 1,-1 0,1 0,-1 0,0 0,0 0,-1 1,1-1,-1 0,0 0,0 0,-1 0,0 1,0-1,0 0,0 0,-1 0,0-1,0 1,-1 1,-5 10,-1-1,-1 0,0 0,-1-1,-1-1,0 0,-1 0,0-1,-1-1,0 0,-1-1,0-1,-1 0,1-1,-2-1,1 0,-16 4,27-9,1-1,-1 1,0-1,1 0,-1 0,0 0,0-1,0 1,0-1,0 0,1-1,-1 1,0-1,-4-1,1-17,14 8</inkml:trace>
  <inkml:trace contextRef="#ctx0" brushRef="#br0" timeOffset="-176429.938">47 6516,'276'684,"-263"-652,0 4,1-1,1-1,3 0,0-1,13 14,-31-46,0 0,0 0,1 0,-1 0,1 0,-1 0,1 0,-1 0,1 0,-1 0,1 0,0 0,-1 0,1 0,0-1,0 1,0 0,0-1,0 1,0-1,0 1,0-1,0 1,0-1,0 0,0 1,0-1,0 0,0 0,0 0,0 0,0 0,0 0,0 0,0 0,1 0,-1 0,0-1,0 1,0 0,0-1,0 1,0-1,0 1,0-1,0 1,-1-1,1 0,0 0,0 1,0-1,-1 0,1 0,0 0,-1 0,6-13,-2-1,0 0,0 0,-1 0,-1-1,-1 1,0-3,1-11,65-857,-56 720,-7 160,1 19,-4-10,38 148,-23-93</inkml:trace>
  <inkml:trace contextRef="#ctx0" brushRef="#br0" timeOffset="-176162.779">1010 7145,'0'18,"0"13,0 12,-2 9,-2 6,-1 2,0 1,0-2,2-6,0-5,4-8,2-9,2-10,1-8</inkml:trace>
  <inkml:trace contextRef="#ctx0" brushRef="#br0" timeOffset="-175925.407">716 7104,'-16'-2,"-8"-1,-1 0,10 1,14 0,21 1,23-1,22-4,19-4,11-4,2-1,-5 2,-15 3,-20 8,-19 4</inkml:trace>
  <inkml:trace contextRef="#ctx0" brushRef="#br0" timeOffset="-180131.045">2427 7238,'-12'221,"17"-100,5 0,7 3,1 28,22 101,-39-250,0-1,0 1,0 0,0 0,0-1,1 1,-1-1,1 1,0-1,0 0,0 0,0 0,0 0,0 0,1 0,-1 0,1-1,-1 1,1-1,-1 0,1 0,2 1,-5-2,-1 0,1 0,0 0,-1 0,1 0,0 1,0-1,-1 0,1 0,0 0,-1 1,1-1,0 0,0 0,0 0,-1 1,1-1,0 0,0 0,0 1,0-1,-1 0,1 1,0-1,0 0,0 1,0-1,0 0,0 0,0 1,0-1,0 0,0 1,0-1,0 0,0 1,0-1,0 0,0 1,0-1,0 0,1 1,-1-1,0 0,0 0,0 1,1-1,-1 0,0 0,0 1,0-1,1 0,-1 0,0 0,0 1,1-1,-1 0,0 0,1 0,-1 0,0 0,1 0,-1 0,0 0,0 0,1 1,-1-1,0 0,1-1,-13 7</inkml:trace>
  <inkml:trace contextRef="#ctx0" brushRef="#br0" timeOffset="-177413.751">2453 7372,'7'61,"-2"1,-3-1,-2 9,-1-43,-6 108,-7 0,-6-1,-24 81,4-18,37-180,-1-1,0 0,1 0,1 1,0-1,2 1,0-1,0 1,2-1,0 0,1 1,2 5,-3-18,0 0,1 0,-1 0,1 0,0 0,0 0,0-1,1 1,-1-1,1 0,0 0,0 0,0-1,0 0,0 1,1-1,-1-1,0 1,1-1,0 1,-1-1,6 0,106 1,-47-9,-36 3,-1 0,1 2,-1 2,1 1,-1 1,1 2,-1 1,3 2,239 87,-177-78,0-5,1-3,90-6,-166-2,378-1,306-44,-57-7,209 26,-623 26,-139 8,66-44,-155 35,0-1,-1 0,1 0,-1 0,1-1,-1 0,0 0,0-1,0 0,-1 0,1 0,-1 0,0-1,0 0,-1 0,1-1,-1 1,0-1,0 0,-1 0,1-2,7-16,-1 0,-1-1,-1 0,-1 0,-1-2,9-53,-3-1,-4 0,-4 0,-2 0,-5 0,-4-16,-22-134,-33-117,14 127,48 218,0 1,0-1,0 1,-1-1,1 1,-1 0,0-1,0 1,0 0,0-1,0 1,0 0,0 0,-1 0,1 0,-1 0,1 0,-1 1,0-1,0 0,0 1,0 0,0-1,0 1,0 0,0 0,-1 0,1 0,0 0,-1 1,1-1,-3 1,-76 6,-1 5,2 2,-13 8,-62 10,-175 10,-1-14,0-15,-217-23,-579-54,954 61,-1 8,1 8,-63 16,154-16,-10 2,-1-4,0-3,-20-5,110-3,10 0</inkml:trace>
  <inkml:trace contextRef="#ctx0" brushRef="#br0" timeOffset="19306.48">1665 5207,'-5'9,"-1"0,0 0</inkml:trace>
  <inkml:trace contextRef="#ctx0" brushRef="#br1" timeOffset="-60720.026">1865 3602,'-1'-1,"1"1,0-1,-1 1,1-1,0 1,0-1,-1 0,1 1,0-1,0 1,0-1,0 0,0 1,0-1,0 0,0 1,0-1,0 0,0 1,0-1,0 1,0-1,1 0,-1 1,0-1,0 1,1-1,-1 0,0 1,1-1,-1 1,1-1,-1 1,0 0,1-1,-1 1,1-1,0 1,-1 0,1-1,-1 1,1 0,-1 0,1-1,0 1,-1 0,1 0,0 0,-1 0,1 0,0 0,-1 0,1 0,-1 0,1 0,0 0,-1 0,1 1,0-1,-1 0,1 0,0 1,170-12,286-11,-426 22,86 9,-135-6,-169-27,-328 24,636-6,-1-5,42-12,-85 11,321-32,-433 50,-196 6,-72-12,155-1,63 0,813 2,-619 9,-109-11,0 1,0 0,0 0,-1 0,1-1,0 1,-1 0,1 0,0 0,0 0,-1 0,1 0,0 0,-1 0,1 0,0 0,-1 0,1 0,0 0,-1 0,1 0,0 0,0 0,-1 0,1 0,0 0,-1 0,1 0,0 0,0 1,-1-1,1 0,0 0,0 0,-1 1,1-1,0 0,0 0,0 1,-1-1,1 0,0 0,0 1,0-1,0 0,0 1,0-1,-1 0,1 0,0 1,0-1,0 0,0 1,0-1,0 0,0 1,0-1,0 0,1 1,-1-1,0 0,0 0,0 1,0-1,0 0,0 1,1-1,-1 0,-206 7,-248-10,433 3,6 0,-1-1,0 0,1-1,0-1,-1 0,1-1,-4-2,13-4,24 5,76-5,0 4,54 5,-70 1,292 1,-1139 13,814-15,-4 1</inkml:trace>
  <inkml:trace contextRef="#ctx0" brushRef="#br1" timeOffset="-58981.545">2053 5527,'-11'-2,"23"7,193 6,-145-12,150 2,190-26,-393 25,7-2,-27 1,-357-12,84 14,351 7,103-6,0-7,46-12,-55 4,-92 9,-241 15,-68-9,0 0,152 9,100-3,27-3,0-2,0-1,0-2,31-4,-13-1,-8-1</inkml:trace>
  <inkml:trace contextRef="#ctx0" brushRef="#br1" timeOffset="-58245.722">2427 4136,'-16'-32,"11"70,25 378,-11 250,5-520,-15-146,1 1,0-1,0 0,0 1,-1-1,1 0,0 1,0-1,0 0,0 1,0-1,0 0,-1 1,1-1,0 0,0 1,0-1,0 1,0-1,0 0,0 1,1-1,-1 0,0 1,0-1,0 0,0 1,0-1,1 0,-1 1,0-1,0 0,0 1,1-1,-1 0,0 0,0 1,1-1,-1 0,0 0,1 0,-1 1,0-1,1 0,-1 0,0 0,1 0,-1 0,0 0,1 0,-1 1,1-1,-1 0,0 0,1-1,-1 1,0 0,1 0,-1 0,0 0,1 0,-1 0,1 0,-1 0,0-1,0 1,1 0,-1-1,6-25,-7 5,-2 2</inkml:trace>
  <inkml:trace contextRef="#ctx0" brushRef="#br1" timeOffset="-57495.663">2306 5033,'3'24,"111"163,-47-85,-15-18,-52-84,0 0,-1 0,1-1,0 1,-1 0,1 0,0 0,0-1,0 1,-1 0,1 0,0-1,0 1,0 0,-1 0,1-1,0 1,0 0,0-1,0 1,0 0,0-1,0 1,0 0,0-1,0 1,0 0,0-1,0 1,0 0,0-1,0 1,0 0,0 0,0-1,0 1,1 0,-1-1,0 1,0 0,0 0,0-1,1 1,-1 0,0 0,0-1,1 1,-1 0,0 0,0 0,1 0,-1-1,0 1,1 0,-1 0,0 0,1 0,-1 0,0 0,1 0,-1 0,0 0,1 0,-1 0,0 0,0 0,1 0,-1 0,-5-22,-1 1,-2-1,0 1,-1 1,-1 0,-1 0,-1 1,-1 0,0 1,-1 1,-1 0,-8-6,-82-55,104 78,0 0,0-1,0 1,0-1,0 1,0-1,1 1,-1-1,0 0,1 1,-1-1,0 0,1 0,-1 0,1 1,-1-1,1 0,-1 0,1 0,-1 0,1 0,0 0,0 0,0 0,-1 0,1 0,0 0,0 0,0 0,0 0,1 0,-1 0,0 0,0 0,1 0,-1 1,0-1,1 0,-1 0,1 0,-1 0,1 0,-1 1,1-1,0 0,-1 0,1 1,0-1,0 0,0 1,-1-1,1 1,0-1,0 1,0 0,0-1,0 1,0 0,0 0,0-1,0 1,124 7,-77-1,9 0,-1-3,0-2,19-4,-75 3,0 0,1-1,-1 1,0 0,1 0,-1 0,0-1,1 1,-1 0,0 0,1 0,-1 0,0 0,1 0,-1 0,0 0,1 0,-1 0,1 0,-1 0,0 0,1 0,-1 0,0 0,1 0,-1 0,0 0,1 1,-1-1,0 0,1 0,-1 0,0 1,1-1,-1 0,0 0,0 1,1-1,-1 0,0 1,0-1,0 0,1 1,-1-1,0 0,0 1,0-1,0 0,0 1,0-1,0 0,0 1,0-1,0 0,0 1,0-1,0 1,0-1,0 0,0 1,0-1,-17 20,12-15,-11 13,0 0,2 1,0 1,1 0,1 1,1 0,1 1,0 0,2 1,1-1,0 2,2-1,-1 12,5-30,1-1,-1 0,1 1,0-1,0 1,1-1,-1 1,1-1,0 0,0 1,0-1,1 0,0 0,-1 0,1 0,2 3,8 5</inkml:trace>
  <inkml:trace contextRef="#ctx0" brushRef="#br1" timeOffset="-56430.205">2386 4123,'1'-6,"-1"-6,-6 16,-39 71,-4-1,-50 58,86-119,20-33,53-69,-23 38,-3-2,-2-1,-3-2,3-10,-15 28,-1 54,1 14,2-1,0 0,3-2,0 0,1-2,19 16,43 49,-32-17,-52-72,-1 0,1 0,-1 0,1 0,-1 0,0 0,0 0,1 0,-1 1,0-1,0 0,0 0,0 0,0 0,-1 0,1 0,0 0,0 0,-1 0,1 0,0 0,-1 0,1 0,-1 0,0 0,1 0,-1 0,0 0,1 0,-1-1,0 1,0 0,0-1,0 1,0 0,0-1,0 1,0-1,0 0,0 1,0-1,0 0,0 1,0-1,-54 6,49-5,-255-4,229 10,41 3,4-6</inkml:trace>
  <inkml:trace contextRef="#ctx0" brushRef="#br1" timeOffset="-54901.881">1665 647,'-166'129,"5"8,0 13,75-64,4 3,4 4,4 4,-15 31,-4 33,6 3,9 4,6 3,8 5,45-129,2 0,2 0,2 2,2-1,3 2,2-1,1 1,3 0,3 0,1 0,3-1,5 24,11-4,3-1,3-1,3-2,3-1,3-1,2-2,3-2,2-1,3-3,2-1,3-3,1-2,42 28,-43-35,51 40,71 41,-129-99,2-3,0-1,1-2,1-3,0-1,45 5,7 5,-79-19,1 2,-2 1,1 1,-1 0,0 1,16 12,-115-53,58 23</inkml:trace>
  <inkml:trace contextRef="#ctx0" brushRef="#br1" timeOffset="-54289.006">1545 3936,'-2'1,"0"-1,0 0,0 1,0-1,0 1,1 0,-1-1,0 1,0 0,1 0,-1 0,1 0,-1 1,1-1,-1 0,1 1,0-1,0 1,-1-1,1 1,0-1,1 1,-1 0,0 0,0-1,1 1,-1 0,1 0,-1 0,1 0,0 0,0 0,0-1,0 1,0 0,0 0,0 0,1 0,-1 0,1 0,-1 0,1-1,0 1,0 0,0-1,0 1,0 0,12 18,0 0,1-1,1 0,0-2,2 0,4 3,16 18,-35-35,21 19,-2 1,0 2,-2 0,-1 1,-1 0,1 6,-16-29,0 0,-1 0,0 1,0-1,0 0,0 0,0 1,-1-1,1 1,-1-1,0 0,0 1,0-1,-1 1,1-1,-1 0,0 1,0-1,0 0,0 0,0 1,-1-1,1 0,-1 0,0-1,0 1,0 0,-1-1,1 1,0-1,-1 1,0-1,1 0,-1 0,0-1,0 1,0 0,0-1,-2 1,-23 10,-1-2,-1 0,1-2,-1-1,-1-2,1 0,-9-2,38-3,0 1,-1-1,1 0,0 1,0-1,0 0,0 0,-1 0,1 0,0 0,0 0,0 0,-1-1,1 1,0 0,0-1,0 1,0-1,0 1,0-1,0 1,0-1,0 0,0 0,0 1,0-1,0 0,1 0,-1 0,0 0,0 0,1 0,-1 0,1 0,-1 0,1 0,0 0,-1-1,1 1,0 0,0 0,-1 0,1-1,0 1,0 0,1 0,-1 0,0 0,0-1,0 1,1 0,-1 0,1 0,0-1,80-252,-70 216,-1-1,-2 0,-1 0,-2 0,-2-19,-3 59,0 0,-1 0,1-1,-1 1,1-1,-1 1,1 0,-1-1,0 1,1-1,-1 1,0-1,1 1,-1-1,0 0,1 1,-1-1,0 0,0 0,0 1,1-1,-1 0,0 0,0 0,0 0,1 0,-1 0,0 0,0 0,0 0,1-1,-1 1,0 0,0 0,1-1,-1 1,0-1,0 1,1 0,-1-1,1 1,-1-1,0 0,1 1,-1-1,1 1,-1-1,1 0,-1 1,1-1,0 0,-1 0,1 1,0-1,0 0,-1 0,1 1,0-1,0 0,0 0,0 0,0 1,0-1,0 0,0 0,1 0,-5 10,0 0,1 1,0 0,1 0,0 0,0 0,1 0,1 0,0 1,-1-5,0 19</inkml:trace>
  <inkml:trace contextRef="#ctx0" brushRef="#br1" timeOffset="-53470.151">2053 380,'0'5,"0"7,-3 15,-2 12,-3 15,-3 11,-1 6,1-1,0-4,2-9,3-17,2-15</inkml:trace>
  <inkml:trace contextRef="#ctx0" brushRef="#br1" timeOffset="-53071.473">1999 514,'11'10,"109"225,-113-223,-1 1,0-1,1 1,1-2,0 1,0-1,1 0,1-1,0 0,0 0,10 6,-18-15,-1 0,1-1,-1 1,1 0,-1-1,1 1,-1-1,1 1,-1-1,1 0,0 1,-1-1,1 0,0 0,-1 0,1 0,0-1,-1 1,1 0,-1-1,1 1,0-1,-1 0,1 1,-1-1,1 0,-1 0,0 0,1 0,-1 0,0 0,0 0,0 0,0-1,0 1,0 0,0-1,0 0,23-62,-16-1,-2 1,-3-1,-4-56,-13-49,14 170,0-1,0 1,0-1,0 1,1 0,-1-1,0 1,0-1,1 1,-1-1,0 1,0 0,1-1,-1 1,0 0,1-1,-1 1,1 0,-1-1,1 1,-1 0,0 0,1-1,-1 1,1 0,-1 0,1 0,-1 0,1 0,-1 0,1 0,-1 0,1 0,-1 0,1 0,-1 0,1 0,-1 0,1 0,-1 0,1 1,-1-1,1 0,-1 0,0 1,1-1,-1 0,1 0,-1 1,0-1,1 1,-1-1,0 0,1 1,-1-1,0 1,0-1,1 0,-1 1,0-1,0 1,0 0,3 1,15 10</inkml:trace>
  <inkml:trace contextRef="#ctx0" brushRef="#br1" timeOffset="-52396.277">2641 393,'-86'492,"76"-393,14-118,22-106,7-109,-25 65,-7 182,1 0,1 0,0-1,0 1,2-1,-1 0,1 0,1-1,2 4,-6-11,1 0,0 0,0 0,0 0,0 0,0-1,1 0,-1 1,1-1,0 0,0-1,0 1,1-1,-1 0,1 0,-1 0,1-1,-1 1,1-1,0 0,0 0,0-1,-1 0,1 1,0-2,2 1,2-3,-1 0,1 0,-1-1,0 0,0 0,-1-1,1 0,-1 0,0-1,0 0,-1 0,0-1,0 0,0 0,-1 0,0-1,0 0,-1 1,0-2,0 0,2-6,0 0,-1 0,0-1,-1 1,-1-1,-1 0,0 0,-1 0,-1-6,-42 551,42-495,2-11</inkml:trace>
  <inkml:trace contextRef="#ctx0" brushRef="#br1" timeOffset="-51933.193">3215 273,'-2'23,"-1"18,-2 15,-1 10,0 6,-1 4,2-1,0-5,0-8,1-9,3-14,3-13</inkml:trace>
  <inkml:trace contextRef="#ctx0" brushRef="#br1" timeOffset="-51607.961">3442 260,'-2'-5,"-1"6,0 9,-1 15,-1 13,-1 18,-2 14,0 11,2 6,1 2,2-6,2-7,3-13,1-12,2-14,3-15,0-12,-1-8</inkml:trace>
  <inkml:trace contextRef="#ctx0" brushRef="#br1" timeOffset="-51370.525">3176 621,'-7'-5,"2"-1,7-2,14-2,16-1,14 0,12 1,11-1,4 0,-3-3,-13 0</inkml:trace>
  <inkml:trace contextRef="#ctx0" brushRef="#br1" timeOffset="-43351.116">4045 473,'5'-162,"-5"162,0-1,0 0,-1 0,1 0,0 0,0 1,0-1,0 0,0 0,1 0,-1 1,0-1,0 0,0 0,1 0,-1 1,0-1,1 0,-1 1,1-1,-1 0,1 1,-1-1,1 0,-1 1,1-1,0 1,-1-1,1 1,0-1,-1 1,1 0,0-1,0 1,-1 0,1 0,0-1,0 1,0 0,-1 0,1 0,0 0,0 0,0 0,-1 0,1 0,0 0,0 1,0-1,-1 0,1 0,0 1,0-1,-1 0,1 1,0-1,-1 1,1-1,0 1,-1-1,1 1,-1 0,1-1,-1 1,1 0,34 39,32 27,-63-64,1 1,-1-1,1 0,0-1,0 1,1-1,-1 0,0 0,1 0,-1-1,1 0,0 0,-1 0,1-1,0 0,-1 0,1 0,0-1,-1 0,1 0,-1 0,1-1,-1 0,1 0,-1 0,0-1,0 1,0-1,-1-1,1 1,-1-1,1 1,2-5,-4 6,-1 0,0-1,0 1,0-1,0 1,0-1,-1 0,1 0,-1 0,0 0,0 0,0 0,0 0,0 0,-1 0,0 0,1 0,-1-1,0 1,0-1,-5-6</inkml:trace>
  <inkml:trace contextRef="#ctx0" brushRef="#br1" timeOffset="-43097.196">4071 674,'2'3,"6"-1,8 1,10 0,10-2,12-2,10-4,4 0,1 0,-9 1,-13 1</inkml:trace>
  <inkml:trace contextRef="#ctx0" brushRef="#br1" timeOffset="-36481.889">4779 406,'55'-152,"-37"113,-17 39,-1-1,1 1,0 0,0 0,-1 0,1 0,0 0,-1 0,1 0,0 0,0 0,-1 0,1 0,0 1,-1-1,1 0,0 0,-1 1,1-1,-1 1,1-1,0 0,-1 1,1-1,-1 1,1-1,-1 1,1-1,-1 1,0 0,1-1,-1 1,0-1,1 1,-1 0,0-1,0 1,1 0,-1 0,0-1,0 1,0 0,0-1,0 1,0 0,0 0,0-1,0 1,-1 0,1 0,0 0,7 34,-3 1,0-1,-3 1,-1 0,-2 7,-19 127,22-169,-1 1,0-1,0 0,0 0,0 0,0 0,0 0,0 0,-1 0,1 0,0 0,0 0,-1 0,1 0,-1 0,1 0,-1 0,1 0,-1 0,0 0,1 0,-1-1,0 1,0 0,0-1,1 1,-1 0,0-1,0 1,0-1,0 1,0-1,0 0,0 1,0-1,0 0,0 0,0 1,-1-1,1 0,0 0,0 0,0-1,0 1,0 0,0 0,0 0,0-1,0 1,0-1,0 1,0-1,0 1,0-1,0 1,0-1,1 0,-1 1,0-2,0 1,1 1,0-1,0 1,0-1,0 0,0 1,0-1,0 1,0-1,0 0,0 1,1-1,-1 0,0 1,0-1,0 1,1-1,-1 1,0-1,1 1,-1-1,1 1,-1-1,0 1,1-1,-1 1,1 0,-1-1,1 1,-1 0,1-1,0 1,-1 0,1 0,-1-1,1 1,-1 0,1 0,0 0,-1 0,1 0,0 0,-1 0,1 0,-1 0,1 0,0 0,-1 0,1 1,-1-1,1 0,0 0,-1 1,1-1,-1 0,4 0,252-35,-232 30,-7 0</inkml:trace>
  <inkml:trace contextRef="#ctx0" brushRef="#br1" timeOffset="-36036.629">5194 220,'39'76,"-27"-49,3 7,0 0,3-1,1 0,1-2,24 30,-43-60,-1 1,1 0,0-1,0 1,0-1,1 0,-1 1,0-1,0 0,1 1,-1-1,1 0,-1 0,1 0,-1 0,1-1,0 1,-1 0,1-1,0 1,0-1,-1 1,1-1,0 0,0 0,0 0,0 0,-1 0,1 0,0 0,0-1,0 1,-1-1,1 1,0-1,-1 0,1 1,1-2,38-78,-35 64,18-56,-3 0,-3-1,-3-1,4-71,-16 110</inkml:trace>
  <inkml:trace contextRef="#ctx0" brushRef="#br1" timeOffset="-29424.328">2039 12586,'31'8,"82"-3,0-4,111-14,-39 2,103 7,-273-1,-19 3,-9 3,0 1</inkml:trace>
  <inkml:trace contextRef="#ctx0" brushRef="#br1" timeOffset="-28186.969">2227 10126,'2'0,"3"2,8 1,5 0,10 1,11 1,12-1,12-1,13-1,9-1,7-3,0-3,-3-1,-10-2,-12 1,-15 2,-16-2,-15 2</inkml:trace>
  <inkml:trace contextRef="#ctx0" brushRef="#br1" timeOffset="-27440.469">2560 10540,'-1'1,"0"-1,0 0,0 1,0-1,0 1,0-1,0 1,0 0,1-1,-1 1,0 0,0 0,1-1,-1 1,0 0,1 0,-1 0,1 0,-1 0,1 0,-1 0,1 0,0 0,-1 0,1 0,0 0,0 0,0 0,0 0,0 1,0-1,-10 179,11-134,-1 1,1 424,35 169,-23-459,-8 139,-6-356,1 20</inkml:trace>
  <inkml:trace contextRef="#ctx0" brushRef="#br1" timeOffset="-26814.943">2373 12118,'-1'0,"0"1,0 0,0-1,0 1,0 0,0 0,0 0,0 0,1 0,-1 0,0 0,0 0,1 0,-1 0,1 0,-1 0,1 1,0-1,-1 0,1 0,0 0,0 1,0-1,0 0,0 0,0 1,0-1,0 0,0 0,1 1,-1-1,0 0,1 0,-1 0,1 1,-1-1,1 0,0 0,-1 0,1 0,0 0,0 0,0 0,0-1,0 1,0 0,0 0,0-1,-1 0,128 193,-116-174,3 3,0 2,-2 0,0 1,6 19,-60-131,-65-180,105 264,0 0,0 0,0 0,-1 0,1 1,-1-1,0 0,0 1,0-1,0 1,0-1,0 1,-1 0,1 0,-1 0,0 0,1 0,-1 1,0-1,0 1,0 0,0 0,0 0,2 2,-1-1,1 1,0 0,0-1,1 1,-1 0,0 0,0 0,0 0,0 0,1 0,-1 0,0 0,1 0,-1 0,1 0,-1 0,1 0,0 1,0-1,-1 0,1 0,0 0,0 1,0-1,0 0,0 0,0 0,1 1,-1-1,0 0,1 0,-1 0,0 0,1 1,0-1,-1 0,1 0,-1 0,1 0,0 0,0 0,0-1,0 1,6 2,0-1,0 0,0 0,0-1,1 0,-1-1,0 1,1-1,-1-1,1 1,-1-1,0 0,0-1,0 0,1 0,-1 0,177-42,-182 43,1 0,-1 0,1 1,0-1,-1 1,1-1,0 1,-1 0,1 0,0 0,0 0,-1 1,1-1,0 1,-1 0,1-1,-1 1,1 0,-1 1,1-1,-1 0,0 1,0-1,1 1,-1 0,0 0,-1 0,1 0,1 1,-1 7,0 0,-1 0,0 0,-1 0,0 0,0 0,-1 0,0 1,-1-1,0-1,-1 1,0 0,-1-1,1 1,-2-1,-1 2,5-8,-79 183,77-166,5-11</inkml:trace>
  <inkml:trace contextRef="#ctx0" brushRef="#br1" timeOffset="-25727.973">2507 10326,'0'0,"0"0,1 0,-1 0,0 0,1 0,-1 0,0 0,1 0,-1 0,1 0,-1 0,0 0,1 0,-1 0,0 0,1 1,-1-1,0 0,1 0,-1 0,0 1,1-1,-1 0,0 0,0 1,1-1,-1 0,0 0,0 1,0-1,1 0,-1 1,0-1,0 0,0 1,0-1,0 0,0 1,0-1,0 1,0-1,0 0,0 1,0-1,0 0,0 1,0-1,0 0,0 1,0-1,0 1,0-1,-1 0,1 0,0 1,0-1,0 0,-1 1,1-1,0 0,0 0,-1 1,-57 138,-72 132,163-335,-2-1,-3-1,3-21,14-43,-44 129,-1 1,1 0,0 0,-1-1,1 1,0 0,0 0,-1 0,1 0,0 0,0 0,-1 0,1 0,0 0,0 0,-1 0,1 0,0 1,-1-1,1 0,0 1,-1-1,1 0,0 1,-1-1,1 1,-1-1,1 1,0-1,-1 1,1-1,-1 1,0-1,1 1,-1 0,0-1,1 1,-1 0,0-1,1 1,-1 0,0 0,0-1,0 1,0 0,0 0,0-1,0 1,0 0,0 0,0-1,0 1,-1 0,1-1,0 1,0 0,-1 0,3 4,18 58,4 0,2-1,2-1,32 46,-58-103,10 18,-31-14,-188-50,103 28,99 12,17 2</inkml:trace>
  <inkml:trace contextRef="#ctx0" brushRef="#br1" timeOffset="-24700.529">87 10955,'0'4,"0"9,0 16,0 18,-4 18,-7 13,-3 7,-2 3,0-7,2-10,7-19,3-24,6-23,4-21,1-16,0-10,-2 1</inkml:trace>
  <inkml:trace contextRef="#ctx0" brushRef="#br1" timeOffset="-24363.815">47 11262,'2'-18,"-2"11,0 0,1 0,0 0,0 0,1 0,0 0,0 0,1 1,-1-1,1 1,1 0,-1 0,2-1,-4 6,0 0,1-1,-1 1,1 0,0 0,-1 0,1 0,0 0,0 1,0-1,-1 1,1-1,0 1,0-1,0 1,0 0,0 0,0 0,0 0,0 0,0 0,0 1,0-1,-1 1,1-1,0 1,0 0,0 0,-1-1,1 1,0 0,-1 1,2 0,49 45,115 180,-163-223,-2-1,0 0,0 0,0 0,1 0,-1-1,1 1,0-1,0 0,0 0,0 0,0 0,0 0,0-1,1 1,1 0,-3-3,-1 0,1 0,-1 0,1-1,-1 1,0 0,1-1,-1 1,0-1,0 1,0-1,0 0,0 1,-1-1,1 0,0 1,-1-1,1 0,-1 0,0 0,1 0,-1 1,0-1,0 0,0-1,0 0,23-335,-5 86,-6 196,-12 56,0-1,1 1,-1-1,0 1,1-1,-1 1,1-1,-1 1,1 0,-1-1,1 1,-1 0,1-1,-1 1,1 0,0 0,-1 0,1-1,-1 1,1 0,0 0,-1 0,1 0,-1 0,1 0,0 0,-1 0,1 0,-1 0,1 1,0-1,-1 0,1 0,-1 0,1 1,-1-1,1 0,-1 1,1-1,-1 1,13 7</inkml:trace>
  <inkml:trace contextRef="#ctx0" brushRef="#br1" timeOffset="-23764.329">716 11021,'-23'173,"13"-115,-20 107,35-211,50-377,-49 393,-6 30,0 1,1-1,-1 0,0 0,0 0,0 0,1 0,-1 0,0 0,0 0,1 0,-1 0,0 0,0 0,0 0,1 0,-1 0,0 0,0 0,1 0,-1 0,0 0,0 0,0 0,1 0,-1-1,0 1,0 0,0 0,0 0,1 0,-1-1,0 1,0 0,0 0,0 0,0 0,1-1,-1 1,0 0,0 0,0 0,0-1,0 1,0 0,0 0,0-1,0 1,0 0,0 0,0-1,0 1,0 0,0 0,4 21,-3-18,3 26,-2-6,1 0,1-1,1 1,2-1,0 0,1-1,2 2,-10-21,1 0,0 1,0-1,0 0,0-1,0 1,0 0,0 0,1 0,-1-1,1 1,-1 0,1-1,0 0,-1 1,1-1,0 0,0 0,0 0,0 0,0 0,0 0,0-1,0 1,1-1,-1 0,0 1,0-1,0 0,1 0,-1 0,0-1,0 1,0 0,0-1,1 1,-1-1,0 0,0 0,0 0,0 0,0 0,12-12,-1-1,0 0,-1 0,0-2,-1 1,-1-1,0-1,-2 0,0 0,0-1,-2 0,0 0,-1-4,8-17,-2-2,-2 1,3-37,-14 284,4 127,11-262,-5-52</inkml:trace>
  <inkml:trace contextRef="#ctx0" brushRef="#br1" timeOffset="-23441.158">1304 10862,'4'-3,"0"20,-1 46,-4 0,-2 0,-2 0,-8 22,-6 82,18-162,0 1,-1 0,2 0,-1 0,1 0,0 0,0 0,0 0,1 0,0-1,0 1,1 0,0 0,0-1,0 1,0-1,1 1,0-1,0 0,0 0,1-1,0 1,0-1,0 1,0-1,5 3,2-5,-1-1,1 0,-1 0,1-1,-1 0,1-1,-1 0,1-1,-1 0,0-1,0 0,0 0,0-1,9-5,-4 3,80-31,-60 23</inkml:trace>
  <inkml:trace contextRef="#ctx0" brushRef="#br1" timeOffset="-21587.251">408 12425,'0'0,"0"1,0-1,1 0,-1 1,0-1,0 1,0-1,0 0,1 1,-1-1,0 1,0-1,0 0,0 1,0-1,0 1,0-1,0 1,0-1,0 0,0 1,-1-1,1 1,0-1,0 0,0 1,0-1,-1 1,1-1,0 0,0 1,-1-1,1 0,0 1,-1-1,1 0,0 0,-1 1,1-1,-1 0,1 0,0 0,-1 1,1-1,-1 0,1 0,0 0,-1 0,1 0,-1 0,1 0,-1 0,1 0,0 0,-1 0,1 0,-1 0,1 0,-1-1,1 1,0 0,-1 0,-7-30,5 12,1 0,1 0,1 0,0 0,1 0,1 0,1 0,4-13,-7 29,1 0,-1 0,1 0,-1 0,1 1,0-1,-1 0,1 0,0 1,0-1,0 1,1-1,-1 1,0-1,0 1,1 0,-1 0,1-1,-1 1,1 0,0 0,-1 1,1-1,0 0,0 0,-1 1,1-1,0 1,0 0,0-1,0 1,0 0,-1 0,1 0,0 0,0 1,0-1,0 0,0 1,-1 0,1-1,1 1,230 113,-230-114,0-1,0 1,0-1,-1 1,1-1,0 0,0 0,0 0,-1 0,1-1,0 1,-1-1,0 1,1-1,-1 0,0 0,0 0,0 0,0-1,0 1,0-1,-1 1,1-1,-1 1,0-1,1 0,-1 1,0-1,-1 0,1 0,-1 0,1 0,-1 0,0-1,3-5,31-145,-34 153,0 1,1-1,-1 1,0 0,0 0,0 0,1-1,-1 1,0 0,0 0,0-1,0 1,1 0,-1-1,0 1,0 0,0 0,0-1,0 1,0 0,0-1,0 1,0 0,0-1,0 1,0 0,0-1,0 1,0 0,0 0,0-1,-1 1,1 0,0-1,0 1,0 0,0 0,-1-1,1 1,0 0,0 0,0-1,-1 1,1 0,0 0,-1 0,1 0,0-1,0 1,-1 0,1 0,0 0,-1 0,1 0,0 0,0 0,-1 0,1 0,0 0,-1 0,1 0,0 0,-1 0,-7 8</inkml:trace>
  <inkml:trace contextRef="#ctx0" brushRef="#br1" timeOffset="-21347.134">528 12652,'7'-2,"9"-5,8-5,8-3,4-3,6 1,3 0,-1 0,-2 4,-8 4</inkml:trace>
  <inkml:trace contextRef="#ctx0" brushRef="#br1" timeOffset="-20866.604">1143 12198,'48'-257,"-43"240,2 21,17 173,-13 72,-11-238,-1-1,0 1,0 0,-1-1,0 1,-1-1,0 0,-1 0,0 0,-8 11</inkml:trace>
  <inkml:trace contextRef="#ctx0" brushRef="#br1" timeOffset="-20667.141">1170 12478,'2'0,"3"0,4 0,4 0,4-2,4-3,6-3,2-2,3-5,1-1,-1-1,-3 1,-5 0,-6 4</inkml:trace>
  <inkml:trace contextRef="#ctx0" brushRef="#br1" timeOffset="-20289.123">1504 11903,'-10'-4,"20"22,132 242,-99-174,-38-76,36 47,-40-57,0 1,0-1,0 0,0 1,0-1,0 0,-1 1,1-1,0 0,0 0,0 0,0 0,0 0,0 0,0 0,0-1,0 1,0 0,0 0,0-1,0 1,0-1,0 1,0-1,-1 1,1-1,0 1,0-1,-1 0,1 1,0-1,-1 0,1 0,0 1,-1-1,1 0,-1 0,0 0,1 0,18-43,-17 38,20-69,-3-2,-3 0,-4-1,2-63,-8 62</inkml:trace>
  <inkml:trace contextRef="#ctx0" brushRef="#br1" timeOffset="-14404.427">2948 16382,'-7'-2,"-2"-3,0-1</inkml:trace>
  <inkml:trace contextRef="#ctx0" brushRef="#br1" timeOffset="-12603.725">3135 15019,'-130'-83,"128"82,0 1,0-1,0 1,0-1,0 1,0 0,0-1,0 1,-1 0,1 0,0 1,0-1,0 0,0 1,0-1,0 1,0 0,0 0,0 0,0 0,1 0,-1 0,0 0,1 0,-1 1,0-1,1 1,0-1,-1 1,1 0,-35 57,36-59,-16 44,1 1,2 0,2 1,2 1,2-1,3 1,0 26,-2 62,5 1,7-1,5 0,6 0,6-2,5 0,28 68,-45-165,1 0,2-1,2 0,1-2,1 0,2 0,1-2,2-1,1 0,1-2,1-1,2-1,23 16,27 8,2-4,2-4,2-3,66 19,-26-12,1-6,2-6,1-5,2-6,11-4,17 0,1-7,1-8,-1-6,0-7,0-7,122-30,-45-22,-3-10,107-56,-198 77,-83 33,63-24,-2-4,55-37,-140 68,-1 0,-1-2,-1-2,-1-1,-2-1,0-2,-2 0,-1-2,-1-1,3-10,11-30,-3-2,-4-1,-3-1,17-77,-20 64,-5-1,-3 0,-4-2,-5 0,-3-9,-4-2,-4 0,-4 1,-10-36,9 94,-2 0,-2 1,-2 0,-1 1,-3 1,-1 0,-2 1,-25-37,27 55,0 0,-2 2,0 0,-2 1,0 2,0 0,-2 1,0 1,-1 1,0 2,-1 0,-1 2,0 0,0 2,0 2,-1 0,0 1,0 2,-1 1,-18 2,-136 2,-124 18,267-16,-401 55,154-16,184-27,1 4,-30 14,30-6,-2-4,0-4,-2-6,0-3,-2-6,-37-5,14-1,1 5,-89 17,58 4,-1-8,-68-3,138-15,36-1,1 2,0 3,-25 6,69-7,0 0,1 1,-1 0,1 0,0 1,0 0,0 1,1 1,-1-1,1 1,1 1,-1-1,1 2,0-1,-4 6,-64 114,42-57</inkml:trace>
  <inkml:trace contextRef="#ctx0" brushRef="#br1" timeOffset="-8563.471">6972 17425,'-12'45,"2"0,1 1,3 0,1 6,2-22,-7 100,11-157,0-53,-2 0,-4 1,-10-45,8 95,7 29,0 0,-1 0,1 0,0 0,0 0,-1 0,1 0,0 0,0 1,0-1,-1 0,1 0,0 0,0-1,-1 1,1 0,0 0,0 0,-1 0,1 0,0 0,0 0,0 0,-1 0,1 0,0-1,0 1,0 0,-1 0,1 0,0 0,0-1,0 1,0 0,0 0,-1 0,1-1,0 1,0 0,0 0,0 0,0-1,0 1,-1 23,3-13,-1 0,2 0,0 0,0-1,0 1,2-1,-1 0,1 0,0 0,1-1,0 0,1 2,-4-7,0 0,0 0,0 0,0 0,0 0,0-1,1 1,0-1,-1 0,1 0,0 0,0-1,0 0,0 1,0-1,0 0,0-1,1 1,-1-1,0 0,0 0,1 0,-1-1,0 1,0-1,0 0,0 0,0 0,0-1,1 0,9-7,-1 0,-1 0,0-2,0 1,-1-2,0 1,-1-2,0 1,-1-1,-1-1,0 1,0-1,-2-1,0 1,0-1,-2 0,4-15,-3 6,-5 18,-4 19,-8 46,3 0,3 1,1 38,3-90,1 0,0 0,1 0,0 0,0 0,1 0,0 0,0 0,1 0,0-1,0 1,1 0,0-1,0 0,1 0,0 0,0 0,0 0,1-1,0 0,1 0,-1 0,1-1,0 0,0 0,1 0,0-1,-1 0,1 0,5 1,1-2,1-1,0-1,0 0,1-1,-1-1,0 0,0-1,0 0,-1-1,1-1,-1 0,1-1,-1 0,0-1,-1 0,0-1,0-1,0 0,-1 0,1-2,-9 7,0 1,0 0,-1-1,1 1,-1-1,1 0,-1 0,0 0,0 0,-1 0,1 0,0 0,-1-1,0 1,0-1,0 1,0-1,-1 1,1-1,-1 0,0 1,0-1,0 1,0-1,-1 0,0 1,0-1,0 1,0-1,0 1,0 0,-1 0,0-1,0 1,0 0,0 0,0 0,-1-1,0 1,0 0,0 0,0 0,0 0,0 0,-1 1,1-1,-1 1,1 0,-1 0,0 0,0 1,0-1,0 1,0 0,0 0,-1 1,1-1,0 1,0 0,-1 0,1 0,0 0,0 1,0 0,-1 0,1 0,0 0,0 1,0-1,1 1,-1 0,0 0,1 1,-1-1,1 1,0 0,0 0,-2 1,0 6,1 0,0 0,0 1,1-1,0 1,1 0,0 0,1 0,0 0,0 0,1 0,1 0,0 0,1 0,0 0,1 1,-3-9,1 0,0 0,0 0,0 0,0-1,1 1,-1 0,1-1,0 1,-1-1,1 0,0 0,0 1,1-1,-1 0,0-1,1 1,-1 0,1-1,-1 1,1-1,0 0,0 0,0 0,-1 0,1-1,0 1,0-1,0 0,0 1,0-1,0 0,0-1,0 1,0-1,0 1,0-1,0 0,0 0,-1 0,1 0,0-1,-1 1,3-2,2-2,0 0,0-1,-1 1,1-1,-1-1,0 1,-1-1,0 0,0-1,0 1,-1-1,0 0,-1 0,0 0,0 0,0-1,-1 1,-1-1,1 0,-1 1,-1-9,-9 55,8-34,0 0,0-1,0 1,1 0,0 0,0-1,0 1,0 0,0 0,1 0,0-1,0 1,0 0,0-1,1 1,-1-1,1 1,0-1,0 0,0 1,0-1,0 0,1-1,0 1,-1 0,1-1,0 1,0-1,1 0,-1 0,0 0,1-1,-1 1,1-1,-1 1,1-1,0-1,-1 1,4 0,0-3,0-1,0 1,-1-2,0 1,1-1,-1 0,0 0,-1 0,1-1,-1 0,0 0,0 0,-1-1,1 0,-1 1,0-2,-1 1,0 0,0-1,0 0,-1 1,1-1,-2 0,1 0,-1 0,0 0,-1-1,1-3,2-106,-3 116,0 0,-1 1,1-1,0 0,0 1,0-1,-1 0,1 1,0-1,0 0,0 1,0-1,0 0,0 0,1 1,-1-1,0 0,0 1,0-1,1 0,-1 1,0-1,1 1,-1-1,0 0,1 1,-1-1,1 1,-1-1,1 1,-1-1,1 1,0 0,-1-1,1 1,-1-1,1 1,0 0,-1 0,1-1,0 1,-1 0,1 0,0 0,0 0,-1 0,1 0,0 0,-1 0,1 0,0 0,-1 0,1 1,0-1,-1 0,1 0,0 1,-1-1,1 0,0 1,-1-1,1 1,-1-1,1 0,-1 1,141 81,-136-79,0 0,0 1,0 0,0 0,0 0,-1 1,0-1,1 1,-2 0,1 1,-1-1,0 0,0 1,0 0,-1 0,0 0,0 0,0 0,-1 0,0 0,0 0,-1 1,1-1,-2 3,2 0,-2-6,1 0,0 0,0 0,0 1,0-1,0 0,1 0,-1 0,1 0,0 0,0 0,0 0,1 0,-1 0,1 0,-1 0,1-1,0 1,0 0,0-1,0 0,1 0,-1 1,8 0,-1 1,1-1,0-1,0 1,0-2,0 1,0-2,1 1,-1-1,0-1,0 0,0 0,0-1,6-2,27-6,0-2,-1-1,0-3,-1-1,31-19,-68 34,3-1,-1 0,1 0,-1-1,0 0,0 0,-1 0,1-1,-1 0,0 0,0 0,-1 0,1-1,-1 0,1-2,-5 5,-1 0,1 0,-1 0,1 0,-1 0,0 0,0 0,0 0,0 0,-1 0,1 1,-1-1,0 0,0 1,0-1,0 1,0 0,0 0,0 0,-1 0,1 0,-1 0,0 1,1-1,-1 1,0 0,0 0,0 0,0 0,0 0,0 1,0-1,-1 1,-10-4,0 0,0 1,0 0,0 2,0-1,-1 2,-4 0,15 0,-1 0,1 1,0-1,-1 1,1 0,0 0,-1 1,1-1,0 1,0 0,0 0,1 0,-1 0,0 1,1 0,-1-1,1 1,0 1,0-1,0 0,1 1,-1-1,1 1,0 0,-2 2,2 1,-1 1,1-1,1 0,-1 1,1-1,1 1,-1 0,1-1,0 1,1-1,1 7,-2-11,1 0,0 0,-1-1,1 1,0 0,0 0,0-1,1 1,-1-1,1 1,-1-1,1 0,0 1,0-1,0 0,0 0,0 0,1-1,-1 1,0 0,1-1,0 0,-1 1,1-1,0 0,-1 0,1-1,0 1,0-1,0 1,-1-1,2 0,6-2,0 0,0-1,0 0,0 0,-1-1,0-1,0 1,0-1,0-1,-1 0,1 0,-2-1,1 0,-1 0,0-1,0 1,0-3,73-110,-72 105,-2 27,50 473,-53-462,0-11,-1 0,0 0,-1 0,0 1,-1-1,0 0,-1 0,0 0,-1 0,-3 7,5-18,-1 1,0-1,0 1,0-1,-1 0,1 0,0 1,0-1,-1 0,1 0,0 0,-1-1,1 1,-1 0,0 0,1-1,-1 1,1-1,-1 1,0-1,1 0,-1 0,0 0,1 0,-1 0,0 0,0 0,1 0,-1-1,0 1,1-1,-1 1,1-1,-1 0,1 1,-1-1,1 0,-1 0,1 0,0 0,-1 0,1 0,0-1,0 1,0 0,0-1,0 1,0-1,0 1,1-1,-1 1,0-1,1 0,-10-14,1 0,1-1,0 0,2 0,0 0,0-1,2 0,0 0,1 0,1 0,1-1,1 1,1-16,1 15,1-1,1 1,0 0,2 0,0 0,1 1,1 0,1 1,0-1,2 2,0-1,0 1,1 1,1 0,1 1,0 1,1 0,0 0,1 2,0 0,8-3,-22 12,0 0,0 1,0-1,0 0,0 1,0 0,0 0,0-1,0 1,1 0,-1 1,1-1,-1 0,0 1,1-1,-1 1,1 0,-1 0,1 0,-1 0,1 0,-1 1,1-1,-1 1,1-1,-1 1,0 0,1 0,-1 0,0 0,0 1,0-1,0 0,0 1,0 0,0-1,0 1,-1 0,1 0,0 0,-1 1,3 9,-1 0,-1 1,0 0,-1-1,0 1,-1 0,-1-1,0 6,4 73,-3-89,0 0,1 0,-1 0,1 0,-1 0,1 0,0 0,0 0,0 0,0 0,0 0,0 0,0-1,1 1,-1 0,1-1,-1 1,1-1,0 1,-1-1,1 0,0 0,0 0,0 0,0 0,0 0,0-1,0 1,0-1,0 1,0-1,0 0,1 0,-1 0,0 0,2 0,13-4</inkml:trace>
  <inkml:trace contextRef="#ctx0" brushRef="#br1" timeOffset="-7968.944">8737 17292,'86'54,"-59"-38,0 1,-1 1,-1 1,11 12,-21-14,0 0,0 2,-2 0,-1 0,0 2,-1-1,-1 1,-2 1,0-1,-1 2,1 6,-3-9,-4-12,1-1,0 1,0-1,0 1,1-1,0 0,1 0,-1 0,1 0,1 0,-1-1,1 0,5 5,-6-10,0-1,0 1,0-1,0 0,0 0,1 0,-1 0,0-1,0 0,0 1,0-2,0 1,0 0,0-1,0 0,0 0,-1 0,1 0,-1 0,0-1,1 0,-1 1,0-1,0 0,-1-1,1 1,1-3,19-20,-1-1,-1 0,-1-2,14-29,-24 42,-9 16,-1 0,1 0,-1 0,1 0,-1 0,1 0,0 0,-1 0,0 1,1-1,-1 0,1 0,-1 1,1-1,-1 0,1 0,-1 1,0-1,1 0,-1 1,0-1,1 1,-1-1,0 1,1-1,-1 0,0 1,0-1,0 1,1-1,-1 1,0-1,0 1,0-1,0 1,0-1,0 1,0-1,0 1,0 0,0-1,0 1,0-1,0 1,-1-1,1 0,0 1,0-1,-1 1,1-1,0 1,0-1,-1 1,1-1,0 0,-1 1,1 0,0 10,-1-5,0 0,0 0,1 1,0-1,0 0,1 0,-1 0,1 1,1-1,-1 0,1 0,0 0,1-1,-1 1,1 0,0-1,0 0,1 1,0-1,0-1,0 1,0 0,1-1,2 2,2-2,1 0,0-1,0 0,1-1,-1 0,0 0,1-1,-1-1,1 0,-1 0,1-1,-1 0,1-1,-1 0,0 0,0-1,0-1,0 0,0 0,8-6,-11 6,-1 0,1 0,-1-1,0 1,0-1,-1-1,0 1,0-1,0 0,0 0,-1-1,0 1,0-1,-1 0,0 0,0 0,-1 0,0 0,0-1,-1 1,1-1,-2 0,1 1,-1-1,0 1,-1-1,-1-6,1 11,0 1,0-1,0 1,-1 0,1 0,-1-1,1 1,-1 0,0 1,0-1,0 0,0 0,0 1,0-1,-1 1,1 0,0 0,-1 0,1 0,-1 0,0 0,1 1,-1-1,1 1,-1-1,0 1,1 0,-1 0,0 1,1-1,-1 0,0 1,1-1,-1 1,1 0,-1 0,1 0,0 0,-1 1,1-1,0 1,0-1,0 1,0 0,0 0,0 0,0 0,1 0,-1 0,-1 2,2-1,-1 0,0 0,1 0,0 1,0-1,0 0,0 0,0 1,1-1,0 0,-1 1,1-1,0 1,1-1,-1 0,1 1,-1-1,1 0,0 1,0-1,1 0,-1 0,0 0,1 0,0 0,0 0,0 0,0-1,2 3,3 2,0-1,0 0,1 0,0 0,0-1,0 0,1-1,0 0,-1 0,5 0,37 9,0-2,1-2,0-3,0-2,11-2,-58-2,111 5</inkml:trace>
  <inkml:trace contextRef="#ctx0" brushRef="#br1" timeOffset="-7367.827">11183 17545,'-15'-4,"-116"-21,125 25,0 0,1 0,-1 1,1 0,-1 0,1 0,-1 0,1 1,0 0,-1 0,1 1,0-1,0 1,1 0,-1 0,1 1,-1-1,1 1,0 0,0 0,1 1,-1 0,-2 4,1-1,1 1,-1 0,2 1,-1-1,1 1,0-1,1 1,-1 8,2-14,1 0,-1 1,1-1,0 0,0 1,0-1,1 0,0 0,0 1,0-1,0 0,0 0,1 0,0 0,0 0,0 0,0 0,0-1,1 1,0-1,0 0,0 0,2 2,-1-3,0 0,0 0,0 0,0 0,1-1,-1 1,1-1,-1 0,1-1,0 1,-1-1,1 0,0 0,-1 0,1-1,0 0,-1 0,1 0,-1 0,0-1,1 0,1 0,88-55,-80 46,-1 0,0-1,-1 0,-1-1,0 0,-1-1,0 0,-1-1,-1 0,0 0,-1-1,0 0,-2 0,0 0,0-1,-2 0,0 0,-1 0,-1 0,0 0,-1 0,-1 0,-1 0,-1 0,0 0,-1 0,-1-1,4 15,1-1,-2 1,1 0,0 0,-1 0,1 0,-1 0,0 0,0 0,0 0,0 1,0-1,-1 1,1 0,-1 0,0 0,0 0,1 0,-1 0,0 1,0-1,-1 1,1 0,0 0,0 0,-1 0,1 1,0-1,-1 1,1 0,-1 0,-3 3,0 0,0 1,0 0,0 0,1 1,0-1,0 1,0 1,1-1,-1 1,1 0,1 0,-1 1,1-1,0 1,0 0,1 0,0 0,-5 9,0-1,1 1,1 0,1 0,0 1,1-1,0 1,2 0,0 0,1 1,0-1,2 0,0 0,1 0,0 0,2 0,1 2,-1-11,0 1,0-2,1 1,1 0,-1-1,1 0,0 0,1-1,0 0,0 0,0 0,1-1,-1 0,1-1,0 0,1 0,-1 0,1-1,0 0,-1-1,1 0,0-1,9 1,-3 0,-1-1,1-1,-1 0,1-1,0-1,-1 0,0-1,1 0,-1-1,-1-1,1 0,0-1,-1 0,9-7,-14 8,-1-1,0 0,0 0,0 0,-1 0,0-1,-1 0,1-1,-1 1,-1-1,1 0,-1 0,-1 0,1-1,-2 1,1-1,-1 0,0 0,-1 1,0-1,0 0,-1-1,0 1,-1-2,1 10,0-1,0 0,0 0,0 1,0-1,-1 0,1 1,-1-1,1 0,-1 1,1-1,-1 0,0 1,0-1,0 1,0 0,0-1,0 1,0 0,0-1,-1 1,1 0,0 0,-1 0,1 0,-1 0,1 1,-1-1,1 0,-1 1,0-1,1 1,-1-1,0 1,1 0,-1 0,0 0,0 0,1 0,-1 0,0 0,0 1,1-1,-1 0,0 1,1 0,-1-1,1 1,-1 0,1 0,-1 0,0 0,-1 3,-1 0,1-1,1 1,-1 0,1 1,-1-1,1 0,0 1,1-1,-1 1,1 0,0-1,0 1,0 0,1 0,0 0,0-1,0 1,0 0,1 0,0 0,0-1,0 1,0 0,1-1,0 1,0-1,0 0,0 1,1-1,0 0,0 0,0-1,0 1,0-1,1 1,0-1,-1 0,1-1,2 2,12 6,1-2,1 0,-1-1,1 0,1-2,-1-1,1 0,-1-1,1-2,16 0,55 3</inkml:trace>
  <inkml:trace contextRef="#ctx0" brushRef="#br1" timeOffset="-6380.413">12320 17372,'11'-5,"1"1,0 0,0 1,0 1,0 0,0 1,0 0,1 0,-1 2,0-1,1 2,-1-1,0 2,0 0,0 0,-1 1,1 0,-1 1,0 1,0-1,0 2,-1 0,0 0,-1 0,1 1,-1 1,-1 0,0 0,0 0,6 11,-7-2,-1 0,-1 1,-1-1,-1 1,0 0,-2 0,0 0,-1 0,0 0,-2 0,0-1,-1 1,-2 0,-1 3,-9 79,15-96,-1 0,1 0,0 0,0 0,0 0,1 0,0 0,0 0,0 0,0 0,1 0,0 0,0-1,0 1,1-1,-1 0,1 1,0-1,0 0,1-1,-1 1,1-1,0 1,0-1,0 0,0 0,0-1,1 0,-1 1,1-1,0-1,-1 1,1-1,2 1,1 0,0 0,1-1,-1 0,0-1,0 0,0 0,1 0,-1-1,0-1,0 1,0-1,0-1,0 1,-1-1,3-2,-6 3,0 0,0 0,0-1,-1 1,1-1,-1 0,1-1,-1 1,0 0,0-1,-1 0,1 0,-1 0,0 0,0 0,0 0,0 0,-1-1,1 1,-1 0,-1-1,1 1,0-1,-1 0,0 1,0-1,-1-4,-3-7,-1 0,-1 1,0-1,-1 1,-1 1,0-1,-1 1,-1 1,0 0,-1 0,0 1,-1 0,0 1,-1 0,0 1,0 0,-9-3,-3-2,0 1,-1 1,0 2,-1 0,0 2,-1 1,0 1,0 1,-3 1,5 1,66-1,-34 4,161-11,-1-7,-1-8,14-10,-162 33,-9 2,1 0,-1 0,0 0,0-1,0 0,0-1,-1 0,1 0,-1-1,0 0,1-1,-8 6,1-1,-1 0,0 0,0 0,0 1,1-1,-1 0,0 0,0 0,0 0,0 1,-1-1,1 0,0 0,0 0,0 0,-1 1,1-1,0 0,-1 0,1 1,0-1,-1 0,1 1,-1-1,0 0,1 1,-1-1,1 1,-1-1,0 1,1-1,-1 1,0-1,0 1,1 0,-1-1,0 1,0 0,0 0,1 0,-1 0,0-1,0 1,0 0,0 0,1 1,-1-1,0 0,0 0,0 0,1 0,-1 1,0-1,-9-1,0 1,0 0,1 0,-1 1,0 0,1 1,-1 0,1 0,-1 1,1 0,0 1,0 0,0 1,1 0,0 0,-1 0,2 1,-1 0,1 1,0 0,0 0,1 1,0-1,0 1,1 0,0 1,-4 8,9-14,-1-1,0 0,1 0,-1 1,1-1,0 0,0 0,0 1,0-1,0 0,0 1,1-1,-1 0,1 0,-1 1,1-1,0 0,0 0,0 0,0 0,0 0,1 0,-1 0,0 0,1-1,0 1,-1 0,1-1,0 1,0-1,0 0,0 0,0 0,0 0,0 0,0 0,0 0,1 0,-1-1,2 1,96 8,-77-11,0-2,0 0,0-1,-1-1,0-2,0 0,0-1,-1-1,-1-1,1-1,13-11,-33 22,-1 1,0-1,0 1,1-1,-1 1,0 0,1-1,-1 1,1 0,-1-1,0 1,1 0,-1 0,1-1,-1 1,1 0,-1 0,1 0,-1 0,1-1,-1 1,1 0,-1 0,1 0,-1 0,1 0,-1 0,1 0,-1 1,1-1,-1 0,1 0,-1 0,1 0,-1 1,1-1,-1 0,0 0,1 1,-1-1,1 0,-1 1,0-1,1 0,-1 1,0-1,1 1,1 27,-2-24,1 46,3 0,1 0,3 0,2-1,11 30,36 124,-56-201,0 0,0 1,0-1,0 0,-1 0,1 1,-1-1,0 0,0 0,1 1,-2-1,1 0,0 1,0-1,-1 0,1 1,-1-1,1 0,-1 0,0 0,0 0,0 1,0-1,-1-1,1 1,-1 0,1 0,-1 0,1-1,-1 1,0-1,0 1,0-1,0 0,0 0,0 0,0 0,0 0,0 0,0 0,-1-1,1 1,0-1,-12-1,0-1,0 0,1-1,-1-1,1 0,0 0,0-2,1 1,-1-2,1 0,1 0,-1-1,-4-5,-12-5,0 0,2-3,0 0,2-1,-14-16,37 37,-1 0,1 0,0 0,0 0,0 0,0-1,0 1,0 0,0 0,0-1,0 1,0 0,1-1,-1 1,1-1,-1 1,1-1,-1 1,1-1,0 0,0 1,0-1,0 1,0-1,0 1,0-1,0 0,1 1,-1-1,1 1,-1-1,1 1,0 0,-1-1,1 1,0-1,0 1,0 0,0 0,0 0,0-1,0 1,0 0,1 0,-1 0,0 1,1-1,-1 0,17-6,-1 0,1 1,0 1,0 1,1 0,17 0,0-2,46-7</inkml:trace>
  <inkml:trace contextRef="#ctx0" brushRef="#br1" timeOffset="-5988.395">14218 17451,'-3'-3,"1"0,-1 0,1 0,0-1,0 1,1-1,-1 0,1 1,0-1,0 0,0 0,0 0,1 0,-1 0,1 0,0 0,0 0,1 0,-1 0,1 0,0 1,0-1,0 0,0 0,1 0,-1 1,1-1,0 1,0 0,1-1,-1 1,1 0,-1 0,1 0,0 1,0-1,0 1,1-1,-1 1,0 0,1 0,-1 1,1-1,0 1,0 0,0 0,1-1,6 4,-1-1,1 2,0-1,0 1,-1 1,0 0,0 0,0 1,0 0,-1 1,0 0,0 1,0 0,-1 0,0 0,0 1,-1 1,4 4,23 24,-27-27,1 0,0 0,1-1,0-1,0 1,1-1,0-1,0 0,1 0,-1-1,2-1,-1 0,1 0,10 2,-15-7,0-1,0 0,0-1,0 1,0-1,0-1,-1 1,1-1,-1 0,0-1,0 1,0-1,0-1,0 1,-1-1,0 0,0 0,0 0,-1-1,0 0,0 0,0 0,-1 0,1 0,-2-1,1 1,0-3,0-22,-9 23</inkml:trace>
  <inkml:trace contextRef="#ctx0" brushRef="#br1" timeOffset="-5704.549">14485 17545,'-16'12,"-9"5,-4 3,2 0,2-4,11-4,14-4,19-4,17-2,18-2,17 0,11-1,6 0,4 0,0 1,-16 0</inkml:trace>
  <inkml:trace contextRef="#ctx0" brushRef="#br1" timeOffset="-5350.468">15621 17559,'2'-14,"0"1,0-1,1 1,1 0,0 0,1 1,0-1,1 1,3-4,0-3,87-162,-87 163,-9 18,0 0,0 1,0-1,0 0,0 0,0 0,0 1,0-1,0 0,0 0,0 0,0 0,1 1,-1-1,0 0,0 0,0 0,0 0,0 1,0-1,1 0,-1 0,0 0,0 0,0 0,0 0,0 0,1 1,-1-1,0 0,0 0,0 0,1 0,-1 0,0 0,0 0,0 0,1 0,-1 0,0 0,0 0,0 0,1 0,-1 0,0 0,0 0,0 0,0-1,1 1,-1 0,0 0,0 0,0 0,0 0,1 0,-1-1,1 26,-1-23,1 300,1-278,-2 1,0-1,-2 1,-1-1,-2 7,4-26,0 1,0-1,-1 1,0-1,0 1,0-1,-1 0,0 0,0 0,0-1,0 1,-1-1,1 1,-1-1,-1 0,1-1,0 1,-1-1,0 0,0 0,0 0,0 0,0-1,0 0,-2 0,-16-2,35-12,22 3,0 1,1 1,0 2,23 1,-23 1,78-8,-68 6</inkml:trace>
  <inkml:trace contextRef="#ctx0" brushRef="#br1" timeOffset="-4991.456">16330 17292,'22'100,"-10"-44,4-1,1 0,3-2,14 25,-33-74,0 1,1-1,0 0,0 0,0 0,0 0,0-1,1 1,0 0,0-1,0 0,0 0,0 0,1 0,-1 0,1 0,0-1,0 0,0 0,0 0,0 0,0-1,0 1,1-1,-1 0,0-1,1 1,-1-1,1 0,2 0,2-6,0-1,0 0,-1 0,0-1,0-1,0 1,-1-1,-1 0,1-1,-2 1,1-1,-1-1,-1 1,0-1,0 1,-1-1,1-5,14-54,-3-1,-3 0,-3-1,-3-1,-3-41,-8-44,-5 104</inkml:trace>
  <inkml:trace contextRef="#ctx0" brushRef="#br1" timeOffset="3.647">22212 2332,'0'0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0:09.0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0,'-60'30,"30"-10,1 1,1 2,1 1,1 1,1 1,1 1,-2 5,19-21,0 1,1-1,1 1,-1 0,2 0,0 1,0-1,1 1,1 0,0 0,1 0,0 0,1 0,0 1,2 1,-4 34,3 0,3 1,1-2,2 1,3-1,1 0,3 0,18 40,32 2,-55-80,0 0,0 1,-1 0,0 1,-1 0,0 0,-1 0,-1 1,0 0,1 5,-5-6,0 0,0 1,-1-1,-1 1,0-1,-1 1,0-1,-1 0,0 0,-1 0,0 0,-1-1,0 0,-1 0,0 0,-1 0,0-1,-1 0,0-1,0 0,-1 0,-6 4,15-13,-1 0,0 0,0 1,0-1,1 0,-1 1,0-1,0 1,1-1,-1 1,0-1,1 1,-1 0,0-1,1 1,-1 0,1-1,-1 1,1 0,-1 0,1 0,0-1,-1 1,1 0,0 0,0 0,0 0,0-1,-1 1,1 0,0 0,1 0,-1 0,0 0,0 0,0-1,0 1,1 0,-1 0,0 0,1 0,-1-1,1 1,-1 0,1 0,-1-1,1 1,0 0,109 24,-100-16,-1 0,1 1,-2 0,1 0,-1 1,-1 0,0 0,-1 1,0 0,0 0,-1 0,-1 1,0-1,-1 1,0 0,-1 1,-1-1,0 0,-1 6,5 61,-4-1,-3 1,-4-1,-3 0,-10 32,5-25,3 0,5 1,3 5,3-87,0-1,0 1,0-1,0 0,1 1,-1-1,1 0,1 0,-1 1,0-1,1 0,0 0,0 0,0-1,1 1,-1 0,1-1,0 0,-1 1,2-1,-1 0,0 0,1-1,-1 1,1-1,0 0,0 0,0 0,0 0,0-1,0 1,0-1,0 0,2 0,22 0,-1 0,1-2,-1-1,0-2,0 0,7-3,33-5,-41 4,-25 6,-4 1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0:26.7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0,'0'1,"0"-1,0 0,0 0,0 0,0 0,-1 0,1 0,0 0,0 0,0 0,0 0,0 0,-1 0,1 0,0 0,0 0,0 0,0 0,-1 0,1 0,0 0,0 0,0 0,0 0,-5 22,-22 296,-19 193,19 319,25-755,2-74,-1-1,1 0,-1 1,1-1,-1 0,1 0,-1 1,1-1,-1 0,1 0,-1 0,1 0,-1 0,1 0,-1 0,1 0,-1 0,0 0,1 0,-1 0,1 0,-1 0,1 0,-1 0,1-1,-1 1,1 0,-1 0,1-1,-1 1,1 0,-1-1,1 1,0 0,-1-1,1 1,0-1,-1 1,1-1,0 1,-1-1,1 1,0-1,0 1,0-1,-1 1,1-1,0 1,0-1,0 1,0-1,0 0,0 1,0-1,0 1,0-1,0 1,0-1,1 1,-1-1,0 1,0-1,1 1,-1-1,0 0,-1-6,1-1,-1 0,1 0,1 0,0 0,0 0,0 0,1 0,0 1,2-6,1-2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0:27.31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53 0,'-5'14,"1"0,0 1,1-1,0 1,1 0,1 0,0-1,1 1,1 0,1 0,0 0,0-1,1 1,1-1,1 0,0 0,1 0,0-1,1 1,1-2,0 1,0-1,1 0,8 7,18 26,-48-71,-111-231,119 245,3 11,1 0,0-1,-1 1,1-1,0 1,0-1,0 1,0-1,0 0,0 0,1 1,-1-1,1 0,-1 0,1 0,0 0,-1 0,1 0,0 0,0 0,0 1,1-1,-1 0,0 0,1 0,-1 0,1 0,0 0,0 1,-1-1,1 0,0 1,0-1,1 1,-1-1,0 1,0-1,1 1,1-1,11-1,0 1,1 0,-1 1,1 1,0 0,13 3,7-1,227 3,-261-5,1 0,0 0,-1 0,1 0,-1 1,1-1,0 0,-1 1,1-1,-1 1,1-1,-1 1,1 0,-1 0,1 0,-1 0,0 0,1 0,-1 0,0 0,0 0,0 0,0 1,0-1,0 0,0 1,0-1,-1 1,1-1,-1 1,1-1,-1 1,1 0,-1-1,0 1,0 0,0-1,0 1,0 1,-17 66,-145 250,159-313,1-3,0-1,0 1,0 0,1 0,-1 0,1 0,-1 0,1 1,0-1,1 0,-1 1,0-1,1 0,0 1,0-1,0 1,0-1,0 0,1 1,-1-1,1 0,0 1,0-1,1 0,-1 0,0 0,1 0,0 0,17 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0:29.12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1,'-17'119,"-7"148,11 247,13-471,36 794,-33-746,-3-91,0 0,0 0,0 0,0 0,-1 0,1 0,0 0,0 0,-1 0,1 0,0 0,0 0,0 0,-1 0,1 0,0 0,0 0,0 0,-1 0,1 0,0 0,0 0,-1 0,1 0,0 0,0 0,0 1,0-1,-1 0,1 0,0 0,0 0,0 1,0-1,0 0,-1 0,1 0,0 0,0 1,0-1,0 0,0 0,0 0,0 1,0-1,0 0,0 0,0 1,0-1,-7-21,3 1,1-1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0:31.64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63 4,'0'0,"0"1,1-1,-1 0,0 0,1 0,-1 1,0-1,1 0,-1 0,0 0,1 0,-1 0,1 0,-1 0,0 0,1 0,-1 0,0 0,1 0,-1 0,0 0,1 0,-1 0,1 0,-1 0,0 0,1-1,-1 1,0 0,1 0,-1 0,0-1,0 1,1 0,-1 0,0-1,0 1,1 0,-1-1,0 1,0 0,0 0,1-1,-1 1,0-1,0 1,14 19,-1 0,-1 1,-1 0,-1 1,-1 0,0 1,-2 0,0 0,-1 3,-3-15,65 262,-66-267,-3-12,-4-14,-21-36,-2 1,-30-43,34 58,-82-126,106 167,1-1,-1 0,1 0,-1 0,1 0,-1 0,1 1,-1-1,1 0,0 0,-1 1,1-1,0 1,0-1,-1 0,1 1,0 0,0-1,0 1,0-1,0 1,0 0,-1 0,1-1,0 1,0 0,0 0,0 0,0 0,0 0,0 0,0 0,0 1,0-1,0 0,0 0,0 1,0-1,-1 1,1-1,0 1,0-1,0 1,-1-1,1 1,0 0,0 0,8 0,61 5,0-3,0-3,4-3,-72 3,-1-1,1 1,0 0,-1 0,1-1,-1 1,1 0,0 1,-1-1,1 0,-1 0,1 1,-1-1,1 1,-1-1,1 1,-1 0,0 0,1-1,-1 1,0 0,1 0,-1 0,0 0,0 1,0-1,0 0,0 0,0 1,0-1,-1 1,1-1,0 0,-1 1,1-1,-1 1,0 0,1-1,-1 1,0-1,0 1,0-1,0 1,0 0,-6 221,-6-18,7-164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1:44.0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 82,'0'0,"0"0,0 1,-1-1,1 0,0 0,0 0,0 1,0-1,-1 0,1 0,0 0,0 0,0 1,-1-1,1 0,0 0,0 0,-1 0,1 0,0 0,0 0,-1 0,1 0,0 0,0 0,-1 0,1 0,0 0,0 0,-1 0,1 0,0 0,0 0,-1 0,1 0,0 0,0 0,0-1,-1 1,1 0,0 0,0 0,-1 0,1-1,2 30,-2-29,5 92,-4 1,-5-1,-8 45,2 203,11-282,-2-55,1-1,0 0,0 0,0 0,1 0,-1 0,0 0,1 0,-1 0,1 0,0 0,0 0,0 0,0 0,0 0,0-1,0 1,0 0,1-1,-1 1,1-1,-1 1,1-1,0 0,-1 0,1 1,0-1,0 0,0-1,0 1,0 0,0-1,0 1,0-1,0 1,0-1,0 0,0 0,0 0,1 0,256 3,84 5,-112-7,13 26,-10-27,-96 25,77-16,25-3,-146-7,135-13,-66 7,60-9,-72 5,92 6,-119 19,76-14,-120 13,-60-12,80-8,-97 5,1 0,-1 0,0 0,0 0,-1-1,1 0,-1 1,1-1,-1 0,0 0,0 0,0-1,0 1,0 0,-1-1,0 1,1-1,-1 0,-1 1,1-1,0 0,-1 1,0-1,0 0,0 0,0 1,-1-3,4-24,44-173,-48-193,1 157,0 237,0-1,0 0,0 0,0 1,-1-1,1 0,-1 1,0-1,0 1,0-1,0 1,0-1,0 1,-1-1,1 1,-1 0,0 0,0 0,1 0,-1 0,-1 0,1 1,0-1,0 1,-1-1,1 1,0 0,-1 0,1 0,-1 0,0 0,1 1,-1-1,0 1,1-1,-1 1,0 0,0 0,-151 1,33 13,-27-6,47 6,-59-8,102-7,-79-8,-117 3,159 7,-759-1,666 14,-33-1,-244-13,344-14,-92 22,74 11,-11 14,149-33,0 1,-1 0,1 0,0 0,-1-1,1 1,0 0,-1-1,1 1,-1-1,1 1,-1-1,1 0,-1 1,0-1,1 0,-1 0,1 0,-1-1,1 1,-1 0,1 0,-1-1,1 1,-1-1,1 0,-1 1,1-1,0 0,-1 0,1 0,0 0,0 0,-1 0,1 0,0 0,0 0,0 0,0-2,3-17,3-2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1:55.20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1338 75,'-79'-13,"-75"5,15 2,88 7,-36-9,66 5,0 2,0 0,0 1,0 2,0 0,0 1,-66 3,51-6,13-1,0 1,1 1,-1 1,0 1,1 1,0 1,-12 4,-91 54,123-62,-14 8,0 2,1 0,0 1,1 0,0 1,1 1,1 0,-1 2,7-7,-9 10,1 2,2-1,0 2,1-1,1 2,-5 17,-1 67,18 27,0-123,1 0,0 0,1-1,0 0,1 0,0 0,1 0,0-1,0 0,4 4,5 9,59 50,-46-49,103 56,-1-19,-68-42,5-5,27 1,-1-1,28-23,-9-2,70-33,-167 38,0 1,0-2,-1 0,0-1,-1 0,1-1,-2 0,6-7,-8 7,0 0,0 0,0 0,-1-1,-1 0,0-1,0 0,-1 0,-1-1,3-9,41-142,-36 98,-8-65,-8 80,2-96,-33 40,32 101,-1 1,0-1,0 0,-1 1,1 0,-1 0,-1 0,1 0,-1 0,1 0,-1 1,-1 0,1 0,0 0,-1 0,-3-1,-76-47,65 45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2:10.8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0 282,'21'-3,"20"-2,19-1,15-1,13 0,8-1,3 1,-4 2,-6 1,-12 2,-15 1,-12 1,-16-3,-13 1</inkml:trace>
  <inkml:trace contextRef="#ctx0" brushRef="#br0" timeOffset="340.412">616 1,'48'0,"55"14,0 5,-1 4,35 17,-125-38,0 1,-1 1,1 0,-1 0,0 1,-1 1,1 0,-1 0,0 1,0 0,-1 1,0 0,0 0,-1 1,0 0,-1 1,3 4,-9-10,0 0,0 0,0 0,0 0,-1 0,1 1,-1-1,-1 0,1 0,0 0,-1 0,0 1,0-1,0 0,0 0,-1-1,0 1,1 0,-1 0,-1-1,1 1,-1 0,-67 67,22-39,-1-1,-1-3,-1-3,-2-1,-8 0,53-20,-43 16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1:59.7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1526 94,'-31'-21,"-73"-3,-30 11,76 3,-1 3,1 3,-35 2,-51-5,104 3,-1 3,1 1,0 2,0 2,0 2,1 1,-5 3,-4-1,23-2,0 1,0 1,1 1,0 1,1 1,0 1,-17 14,4-4,19-10,2 0,0 1,0 0,2 2,0-1,0 2,2 0,0 0,-2 5,-54 143,62-147,-1 0,2 0,1 1,0-1,1 1,1 0,1-1,1 15,2-18,0 1,2 0,-1-1,2 0,0 0,1-1,0 0,1 0,1 0,3 3,15 26,79 90,-85-113,1-1,0-1,2-1,0-1,0-1,2-1,0-1,0-2,1 0,23 5,177 39,-193-52,-1-1,1-2,0-1,0-2,-1-1,31-9,-44 9,0-2,0 0,0-1,-1-1,0-1,-1-1,0 0,-1-1,0-1,0-1,-1 0,-1-2,0 1,11-17,11-15,48-72,-78 101,-1-1,-1 0,0-1,-1 1,-1-1,0-13,9-40,-6 27,-1 0,-2-1,-2 1,-4-18,2-17,-9-62,-1 15,13 101,0 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23.6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979 245,'0'-2,"0"0,0 0,-1-1,1 1,-1 0,1 0,-1 0,0 0,0 0,0 0,0 0,0 0,-1 0,1 0,0 1,-1-1,1 0,-1 1,0-1,0 1,1 0,-1 0,0-1,0 1,0 0,0 1,0-1,0 0,-1 1,1-1,0 1,-1-1,-77-4,67 6,-14 0,0 2,0 1,0 1,0 1,1 1,-5 4,23-9,-24 8,0 1,1 2,0 1,-14 9,12-2,0 1,2 2,0 1,2 1,1 1,1 2,1 1,-12 19,13-13,2 1,1 0,2 2,2 1,1 0,2 1,2 1,2 0,1 0,3 1,-1 20,6-43,1 0,1-1,0 1,1 0,2 0,0-1,1 0,0 1,2-2,0 1,1-1,1 1,1-2,1 0,11 17,6-5,1-1,2 0,1-3,1 0,0-2,2-2,1-1,0-1,19 5,-6 1,-20-10,-1-1,2-1,0-1,0-2,1-1,1-1,-1-2,1-1,0-1,0-2,0-1,1-1,25-4,-8-7,0-2,-1-3,0-1,-1-3,-2-1,0-2,-1-3,-1-1,-2-2,-1-2,-1-2,20-22,-32 26,-1-2,-2-1,-1-1,-1-1,-2-1,-1 0,-2-2,-2 0,-1-1,-2 0,-1-1,-2 0,-2-1,-2 1,-1-2,-2 1,-2-1,-2 9,-1 1,-1-1,-2 1,-1 0,-1 0,-1 1,-2 0,-12-22,-11-15,-3 2,-2 1,-10-7,42 57,-2 1,0-1,0 2,-1-1,0 2,-1-1,-1 1,0 1,0 0,-1 1,0 0,-1 1,0 0,0 1,0 1,-1 0,0 1,0 1,-1 0,0 1,1 2,0 1,0 1,1 0,-1 1,0 1,1 0,0 1,-1 0,1 1,1 1,-1 0,1 1,0 0,1 1,0 1,0 0,0 0,2 1,-6 6,-7 12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25.2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1383 236,'-6'-7,"-1"-1,0 1,-1 0,1 1,-1 0,-1 0,1 1,-1 0,0 0,0 1,0 0,-1 1,1 0,-1 0,-8 0,-210 6,180 0,-1 3,1 1,0 3,1 2,0 2,1 2,1 2,-15 9,-1 1,22-13,1 2,1 1,1 2,1 2,0 1,2 2,1 1,-13 15,18-11,1 1,2 1,1 1,2 1,-1 4,14-15,0 0,2 1,0 0,2 0,0 0,2 1,1-1,0 1,2-1,1 0,3 12,-5-21,2-1,0 1,0 0,1-1,1 0,1 0,0 0,0 0,2-1,0 0,0 0,1-1,0 0,1 0,1-1,0 0,0-1,7 5,21 6,1-3,1-1,0-2,1-2,1-2,0-1,0-2,1-3,13 0,-49-4,25 3,1-1,-1-2,1-1,0-1,-1-2,1-2,-1 0,17-7,-9 2,0-2,0-1,-2-2,0-2,0-1,-2-2,0-2,21-17,-30 16,12-7,-1-2,-1-2,-2-1,-2-2,-1-1,-2-2,1-4,-23 26,-1-1,-1 1,-1-1,0 0,-1 0,-2-1,0 1,0-15,0 2,4-11,-2 0,-3 1,-1-1,-2 0,-1 1,-3-1,-1 1,-3 0,-1 1,-2 0,-2 1,-13-26,26 61,-1 0,1 1,-1-1,0 1,0 0,0 0,-1 0,0 0,0 0,0 1,0-1,0 1,-1 0,1 1,-1-1,0 1,1 0,-1 0,0 0,-1 1,1-1,0 1,0 1,0-1,-3 1,-34-10,35 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29.8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1284 1,'-18'29,"-65"98,45-34,5 2,4 2,4 1,4 0,0 36,16-107,-127 792,73-450,16 2,15 38,18 788,0-958,-4 120,-44 232,13-355,-10-2,-10-3,-10-3,-10-3,-37 54,96-221,-2 0,-3-2,-3-1,-38 48,60-90,5-7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1.2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 26,'-2'-11,"-1"-2,2 11,6 17,5 22,2 20,2 19,1 15,-3 5,0-2,-1-8,-1-16,-3-21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1.6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1,'76'42,"-2"3,-1 4,36 33,-63-46,-1 2,-2 2,-2 1,-1 2,-3 2,25 39,-56-75,0-1,0 1,-1 0,0 1,-1-1,0 1,-1 0,0 0,0 0,-1 0,0 0,-1 0,0 1,-1-1,0 1,0-1,-1 1,-1-1,1 0,-2 0,0 0,0 0,0 0,-2 0,-8 4,-1-1,0-1,-1 0,-1 0,0-2,0 0,-1-1,0 0,-1-2,1 0,-2-1,1 0,-1-2,1 0,-1-1,-4-1,-97 19,110-15,31-3,13-7,3-1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2.29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12 540,'-12'-483,"13"432,0 51,0-1,-1 1,1-1,-1 1,1-1,0 1,-1 0,1-1,0 1,-1 0,1 0,0-1,0 1,-1 0,1 0,0 0,0 0,0 0,-1 0,1 0,0 0,0 0,-1 0,1 1,0-1,0 0,-1 0,1 1,0-1,-1 0,1 1,0-1,-1 1,1-1,-1 1,1-1,-1 1,1-1,-1 1,1 0,-1-1,1 1,-1 0,0-1,1 1,-1 0,1 0,122 93,-115-90,1 1,-1 0,0 0,-1 0,1 1,-1 1,-1-1,1 1,-1 0,0 0,0 1,-1-1,0 1,-1 1,0-1,0 1,0-1,0 5,11 88,-14-83,0 1,2-1,0 0,1-1,1 1,1-1,0 1,1-2,2 3,-7-15,0-1,1 0,-1 1,1-1,0 0,-1-1,1 1,1 0,-1-1,0 1,1-1,-1 0,1 0,-1-1,1 1,0-1,0 0,0 0,0 0,0 0,0-1,0 1,0-1,0 0,0 0,0-1,0 1,0-1,0 0,0 0,0 0,0-1,-1 1,1-1,0 0,-1 0,1 0,-1-1,0 1,11-10,-1 0,0 0,0-1,-2-1,0 0,0-1,-1 0,-1 0,-1-1,0 0,-1-1,-1 1,0-2,-1 1,-1 0,-1-1,-1 0,1-10,-1-76,4 114,28 84,-21-56,1-1,1 0,18 28,-31-61,0 0,0 0,1 0,-1 0,1 0,0 0,0-1,0 1,1-1,-1 0,1 0,0 0,0-1,0 1,0-1,0 0,1 0,-1-1,0 1,1-1,-1 0,5 1,8-5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2.5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0,'-14'14,"-4"9,2 2,10 0,10-4,11-7,2-4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2.8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1 343,'243'298,"-237"-290,0-1,1 0,1 0,-1 0,1-1,0 0,0-1,1 0,0 0,0 0,0-1,0-1,8 2,-15-4,0-1,0 0,0 0,0 0,0-1,0 1,0 0,0-1,0 0,-1 1,1-1,0 0,0 0,0 0,-1 0,1 0,0 0,-1 0,1-1,-1 1,1 0,-1-1,0 0,0 1,0-1,0 0,0 1,0-1,0 0,0 0,-1 0,1-2,12-67,-13 65,3-224,-5 163,2-1,3 1,11-54,6 66,-11 58,0 10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3.61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1 493,'15'-16,"0"0,-1-2,0 0,-2 0,0-1,-1-1,-1 0,-1-1,-1 1,-1-1,0-1,-2 0,0-1,-2 14,1-1,-2 1,0-1,0 0,-1 0,0 0,0 0,-1 0,0 0,-1 1,0-1,-1 0,0 0,-1 1,0-1,0 1,-1 0,-4-9,7 17,0 0,0 0,-1 0,1 0,0 0,0 0,0 0,-1 1,1-1,0 1,-1-1,1 1,-1-1,1 1,-1 0,1-1,0 1,-1 0,1 0,-1 0,1 0,-1 1,1-1,-1 0,1 1,0-1,-1 0,1 1,-1 0,1-1,0 1,0 0,-1 0,1 0,0 0,0 0,0 0,0 0,0 0,0 0,0 0,0 1,-33 56,28-43,1 1,1-1,0 1,1 0,1 0,1 0,0 0,1 0,1 0,0 1,1-1,1-1,0 1,1 0,1-1,1 0,0 0,1 0,0-1,1 0,1 0,0-1,1 0,0 0,1-2,0 1,1-1,1-1,-1 0,2-1,-1 0,1-1,0 0,1-1,0-1,0-1,0 0,5 1,-4-5,-1 0,1-1,0-1,-1 0,1-1,-1 0,1-2,-1 0,0 0,0-1,-1-1,1-1,-1 0,-1-1,1 0,-1-1,-1 0,0-1,0-1,-1 0,0 0,-1-1,0-1,-1 0,-1 0,0 0,0-1,-1 0,-1-1,-1 0,0 1,-1-2,0 1,-1-3,0 6,-1 1,0-1,0 0,-1 1,-1-1,0 0,-1 0,0 1,0-1,-1 0,-1 1,0-1,-1 1,0 0,-1 0,0 1,0-1,-1 1,-1 0,0 1,0-1,0 1,-2 1,-2-3,-4 3,16 9,16 3,1 0,-1-1,1-1,0-1,0 0,0-1,0-1,-1-1,7-2,18 1,-38 2,5-1,0 1,0-1,1 1,-1 1,0 0,1 0,-1 1,0 0,0 1,0 0,1 0,-2 1,1 0,0 0,-1 1,1 0,-1 1,0 0,0 0,-1 1,6 5,-5 5,0 0,0 0,-1 1,-2 1,1-1,-2 1,0 0,-2 0,1 0,-2 0,-1 0,0 0,-1 0,-1 2,2-12,-4 126,4-132,-1 0,1 0,1-1,-1 1,0 0,0 0,1-1,-1 1,1 0,-1 0,1-1,0 1,0-1,0 1,0 0,0-1,0 0,0 1,0-1,1 0,-1 1,0-1,1 0,-1 0,1 0,-1 0,1-1,0 1,-1 0,1-1,0 1,0-1,-1 1,1-1,0 0,0 0,-1 0,1 0,1 0,20 0,-1-2,1 0,-1-2,0 0,0-2,4-1,-4 1,369-119,-354 112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2:09.3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508 775,'-48'43,"34"-41,16-23,96-217,-48 118,-36 107,-8 34,-5 264,-2-210,2 14,-5 0,-5 15,5-77,-1 0,-1 0,-1 0,-2-1,0 0,-2 0,-1-1,-1-1,-2 2,13-21,-1 0,0 0,0-1,0 1,0-1,-1 1,1-1,-1 0,0-1,-1 1,1-1,-1 1,1-1,-1-1,0 1,0-1,0 0,0 0,-5 1,9-3,-1 0,1-1,0 1,0 0,0-1,0 1,0-1,0 1,0-1,0 0,0 1,0-1,0 0,0 0,0 0,0 0,1 0,-1 0,0 0,1 0,-1 0,1 0,-1 0,1 0,-1 0,1 0,0-1,-1 1,1 0,0 0,0 0,0-1,0 1,0 0,0 0,1-1,-1 1,0 0,1 0,-1 0,0 0,1 0,-1 0,1-1,0 1,-1 0,1 0,0 1,0-1,0 0,-1 0,1 0,0 0,0 1,0-1,0 0,0 1,1-1,-1 1,0-1,0 1,0 0,0 0,1-1,0 1,111-8,-86 8,297 2,-301-4,-7-1</inkml:trace>
  <inkml:trace contextRef="#ctx0" brushRef="#br0" timeOffset="471.381">1 134,'2'-12,"5"-3,4 1,3 2,0 11,1 11,0 14,-1 14,0 12,0 6,-2-5</inkml:trace>
  <inkml:trace contextRef="#ctx0" brushRef="#br0" timeOffset="974.358">1123 0,'-2'2,"4"11,5 17,12 21,10 17,11 13,5 7,-6-12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6.6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1,'58'18,"-33"-11,-1 1,0 0,0 2,-1 1,0 1,11 8,-14-3,0 0,0 2,-2 0,0 1,-2 0,0 2,-1 0,-1 1,-2 0,5 12,14 36,-4 1,-3 0,-3 2,162 634,-27-21,-115-493,-21-96,5-1,3-1,5-1,4-2,28 48,-4-36,4-2,5-3,4-4,4-3,42 36,-110-119,0 1,-1 0,-1 0,1 1,-2 0,0 0,0 1,-2 0,1 0,-1 1,-1-1,0 3,5 33,-29-42,17-7,-10-2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8.3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66 204,'15'92,"-3"0,-5 0,-3 59,-3-123,-1 1,-2-1,0 1,-2-1,-2 5,-5-5,11-27,0-1,-1 1,1-1,0 0,0 1,0-1,-1 1,1-1,0 0,0 1,-1-1,1 0,0 1,-1-1,1 0,0 0,-1 1,1-1,-1 0,1 0,0 0,-1 1,1-1,-1 0,1 0,-1 0,1 0,0 0,-1 0,1 0,-1 0,1 0,-1 0,1 0,0 0,-1 0,1 0,-1 0,1-1,-1 1,1 0,0 0,-1 0,1-1,0 1,-1 0,1-1,0 1,-1 0,1-1,0 1,-1 0,1-1,0 1,0 0,0-1,-1 1,1-1,0 1,0 0,0-1,0 1,-5-12,0 1,1-1,1 1,0-1,0 0,1 0,1-1,0-1,-2-9,-25-363,28 381,-2-26,2 1,1 0,1 0,5-19,-6 42,0 0,1 0,0 0,1 0,-1 0,1 1,0-1,1 1,0 0,0 0,0 0,1 0,0 1,0 0,0 0,1 0,-1 0,1 1,0 0,0 0,6-2,-3 3,0 1,0-1,0 2,0-1,0 1,0 1,0-1,0 2,1-1,-1 1,0 1,0-1,0 2,0-1,-1 1,1 0,-1 1,1 0,-1 1,0-1,-1 2,1-1,-1 1,0 0,-1 0,1 1,-1 0,0 0,-1 0,0 1,0 0,-1 0,0 0,0 1,-1-1,0 1,0 0,-1 0,0 0,-1 0,0 0,0 0,-1 0,0 0,-1 4,-1-1,0-1,-1 0,0 0,0 0,-2 0,1-1,-1 0,-1 0,0 0,0 0,-1-1,0 0,0-1,-1 1,0-1,-1-1,-1 1,-12 9,-1-1,-1-1,-1-1,0-1,0-1,-12 3,24-10,10-5,0 0,0 0,0 1,0 0,0-1,0 1,0 0,1 0,-1 1,0-1,1 0,-1 1,1 0,-1 0,1-1,0 1,0 1,0-1,0 0,0 0,0 1,1-1,-1 1,1-1,0 1,-1 0,1 0,0 0,1-1,-1 1,0 0,1 1,5 9,1-1,1 0,0-1,0 0,1 0,1-1,-1 0,2 0,1 1,4 5,0 3,0-2,1 0,1-1,0 0,2-1,-1-2,2 1,0-2,0-1,1 0,0-2,1 0,0-2,0 0,1-1,0-2,14 2,-16-7,0-1,0 0,-1-2,1 0,-1-1,0-2,0 0,-1 0,0-2,-1-1,1 0,-2-1,0-1,0-1,-1 0,0-1,-2-1,1 0,-2-1,0 0,2-6,-10 16,-1 0,1-1,-1 1,0-1,-1 0,0 0,0-1,0 1,-1-1,0 1,-1-1,1 0,-1 0,-1 0,0 1,0-1,0 0,-1 0,0 0,-1 1,0-1,0 0,-1 1,1 0,-1-1,-1 1,0 0,-4-6,5 9,-1-1,0 0,0 1,0 0,0 0,-1 0,0 0,1 1,-2 0,1 0,0 0,0 1,-1 0,1 0,-1 0,0 0,0 1,1 0,-1 0,0 1,0-1,0 1,0 1,0-1,0 1,0 0,1 0,-1 1,0 0,1 0,-1 0,1 1,0-1,-1 1,2 1,-1-1,0 1,0-1,1 1,0 1,0-1,0 1,-1 1,0 5,0 1,1-1,1 1,0 0,0 0,1 0,0 1,1-1,1 0,0 1,1-1,0 0,1 1,0-1,1 0,0 0,1-1,0 1,1-1,0 1,1-2,0 1,1-1,0 1,1-2,0 1,0-1,1-1,5 5,43 27,0-12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9.6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163 958,'-4'-1,"0"0,-1 0,1 0,0 0,-1 1,1-1,0 1,-1 1,1-1,0 0,-1 1,1 0,0 0,-1 0,1 1,0-1,0 1,0 0,0 0,1 0,-1 1,1 0,-1-1,1 1,0 0,0 0,0 1,0-1,1 1,-1-1,1 1,0 0,0 0,-1 2,-3 7,0 2,1-1,1 1,0-1,1 1,0 0,2 1,-1-1,2 0,0 0,1 1,0-1,2 0,3 14,-4-22,1 0,-1 0,2 0,-1 0,1-1,0 0,0 1,1-1,0-1,0 1,0-1,1 0,0 0,0-1,0 1,0-1,1-1,0 1,-1-1,1 0,7 1,2 1,0-1,1-1,-1-1,1 0,-1-1,1-1,0-1,-1 0,10-3,-2 1,0-2,0-1,0-1,0-2,-1 0,-1-1,1-1,-2-1,0-1,0-1,-1 0,-1-2,0-1,-1 0,-1-1,-1-1,-1 0,0-1,4-10,-16 27,-1-1,1 1,-1-1,0 0,0 0,0 0,0 0,-1 0,0 0,0 0,0-1,0 1,-1 0,0-1,1 1,-2 0,1-1,0 1,-1-1,0 1,0 0,0 0,0 0,-1 0,0 0,0 0,0 0,0 0,-1 0,1 1,-1-1,0 1,0 0,-3-3,2 4,0 0,0 0,0 1,0-1,0 1,0 0,-1 0,1 0,0 1,-1 0,1-1,0 1,-1 1,1-1,0 1,0 0,-1 0,1 0,0 0,0 1,0-1,0 1,0 0,1 1,-1-1,0 1,1-1,0 1,-1 1,-4 4,0-1,0 2,1-1,0 1,1 0,0 1,1 0,0 0,0 0,1 0,0 2,0-2,1 0,1 1,0-1,0 0,1 1,0 0,1-1,0 1,1-1,0 1,1-1,0 1,0-1,1 0,1 0,0 0,0 0,0-1,2 1,-1-1,1 0,0-1,1 0,0 0,0 0,1-1,0 0,2 2,6 0,0-1,1 0,-1-1,2 0,-1-2,0 0,1-1,0 0,0-2,0 0,1-1,-1-1,0-1,0 0,0-1,0-1,0-1,0-1,-1 0,0-1,0-1,0 0,-1-2,0 0,-1 0,0-2,5-3,-9 3,0-1,0 1,-1-2,-1 1,0-1,-1-1,0 0,-1 0,-1 0,0-1,-1 0,0 0,-1 0,-1-1,0 0,-2 1,1-1,-2 0,0 0,-1 1,-1-1,-1-3,-2-4,-1 40,10 30,1 1,3-1,2 0,6 14,-9-31,35 133,13 55,10 112,-59-238,-6-92,0 1,0-1,0 1,0-1,0 1,0-1,0 1,0-1,0 1,0-1,0 1,0-1,0 1,-1-1,1 1,0-1,0 1,0-1,-1 1,1-1,0 0,-1 1,1-1,0 0,-1 1,1-1,0 0,-1 1,1-1,-1 0,1 1,-1-1,1 0,0 0,-1 0,1 0,-1 1,1-1,-1 0,1 0,-1 0,1 0,-1 0,1 0,-1 0,1 0,-1 0,1-1,-1 1,1 0,-1 0,1 0,-1 0,1-1,-1 1,1 0,0-1,-1 1,1 0,-1-1,1 1,0 0,0-1,-1 1,1 0,0-1,-1 1,1-1,-10-11,1 1,1-2,0 1,0-1,1-1,1 1,0-1,0-4,-4-4,-24-62,4-1,3-2,4-1,4 0,-7-90,24 153,1 1,1 0,1 0,1 0,2 0,0 0,1 0,5-12,-6 25,0 1,0 0,1-1,1 2,-1-1,1 1,1 0,0 0,0 0,1 1,0 0,0 1,1 0,0 0,0 1,1 0,0 1,0 0,4-2,-7 4,0 1,1-1,-1 2,0-1,1 1,0 0,-1 0,1 1,0 0,-1 0,1 1,0 0,-1 0,1 1,-1 0,1 0,-1 1,0 0,0 0,0 1,-1 0,1 0,-1 0,0 1,0 0,0 0,-1 1,0-1,0 1,0 0,-1 1,1-1,-2 1,3 5,-2 1,-1 0,0 1,-1-1,0 1,-1 0,-1 0,0 0,-1-1,-1 1,0 0,0-1,-2 1,1-1,-2 0,0 0,0-1,-2 1,1-1,-1 0,-1-1,0 0,-1 0,0 0,-7 5,16-17,0 1,0-1,0 1,0-1,-1 1,1-1,0 1,0 0,-1-1,1 1,0-1,0 1,-1 0,1-1,-1 1,1-1,0 1,-1 0,1 0,-1-1,1 1,-1 0,1 0,0-1,-1 1,1 0,-1 0,1 0,-1 0,1 0,-1 0,1 0,-1 0,0 0,1 0,-1 0,1 0,-1 0,1 0,0 0,-1 1,1-1,-1 0,1 0,-1 1,1-1,-1 0,1 0,0 1,-1-1,1 1,0-1,-1 0,1 1,0-1,-1 1,1-1,0 1,0-1,-1 1,10-48,23-83,-5-2,6-98,-26 93,-5 0,-7-1,-5 1,-19-78,15 152,9 64,8 80,16 96,7-1,8-1,8 1,-29-124,1-1,3-1,2-1,2 0,3-2,20 31,-36-66,0-1,1 0,1-1,0 0,0 0,1-1,4 3,-12-10,1 0,-1 1,0-1,0-1,1 1,-1 0,1-1,0 0,-1 0,1 0,0 0,0-1,-1 1,1-1,0 0,0 0,0 0,-1-1,1 1,0-1,0 0,-1 0,1-1,0 1,-1-1,0 1,1-1,1-1,18-18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39.9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82,'-23'3,"-12"0,1 2,11 3,25-1,27-3,29-7,26-7,20-10,14-2,5-1,-5 3,-23 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40.1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4 153,'-1'49,"-1"-27,2 1,0 0,1 0,1-1,2 1,0-1,1 0,1 0,5 10,-9-27,1 0,0 0,0 0,0-1,1 1,-1-1,1 0,0 0,0 0,1-1,-1 1,1-1,-1 0,1 0,0-1,0 1,1-1,-1 0,0-1,1 1,-1-1,1 0,-1 0,1-1,0 0,-1 0,1 0,-1-1,1 1,0-2,-1 1,0 0,1-1,-1 0,0 0,0-1,0 1,2-2,6-5,-1 0,0-1,0 0,0-1,-2 0,1-1,-1 0,-1 0,0-1,-1-1,-1 1,0-1,0-1,-2 1,0-1,0 0,-1 0,-1 0,-1-1,0 1,-1-1,-1-2,0 8,-1 0,-1-1,0 1,0 0,-1 1,0-1,-1 0,0 1,-1-1,1 1,-2 1,1-1,-6-5,8 10,0 0,-1 0,0 0,0 1,0 0,0-1,0 1,-1 0,0 1,1-1,-1 1,0 0,0 0,0 1,-1-1,1 1,0 0,0 1,-1-1,1 1,0 0,-1 1,1-1,0 1,-1 0,-2 1,-1 2,1 0,0 0,0 1,1 0,-1 0,1 1,0 0,1 1,-1-1,1 1,1 0,-1 1,1-1,0 1,1 0,0 0,0 1,1-1,0 1,1 0,0-1,0 1,0 0,1 1,1-1,0 0,0 0,1 0,0 0,0 0,1 0,0 0,2 3,21 34,7-9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0:40.5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0 352,'10'-23,"-1"-1,-2 0,0-1,-2 1,-1-1,-1 0,0 0,-2 0,-1 0,-2-3,2 23,-1 3,0 0,0 1,1-1,-1 0,1 0,0 0,-1 0,1 0,0 0,0 0,0 0,0 0,1 0,-1 1,0-1,1 0,0 0,-1 0,1 0,0 1,0-1,0 0,0 1,0-1,0 1,0-1,1 1,-1-1,0 1,1 0,-1 0,1-1,0 1,-1 0,1 1,0-1,0 0,-1 0,2 1,20-5,0 2,0 1,0 1,0 0,9 3,-18-2,7 0,1 0,0 2,-1 0,1 1,-1 1,0 2,0 0,0 1,-1 1,6 3,-22-8,1 0,-1 1,1-1,-1 1,0 0,-1 0,1 0,-1 1,1-1,-1 1,-1 0,1 0,-1 0,0 0,0 0,0 1,-1-1,0 1,0-1,0 1,0-1,-1 1,0-1,0 1,-1 0,0-1,0 1,0 1,-5 16,0-1,-1-1,-1 1,-1-1,-1 0,-4 5,-14 20,18-30,0 1,1 0,1 0,0 1,1 0,1 1,6-18,-1 0,1 1,0-1,0 0,0 1,0-1,0 0,0 0,0 1,0-1,1 0,-1 1,0-1,1 0,-1 0,1 0,0 1,-1-1,1 0,0 0,-1 0,1 0,0 0,0 0,0 0,0-1,0 1,0 0,0 0,0-1,0 1,1 0,-1-1,0 0,0 1,1-1,-1 0,1 1,56 4,-51-6,68-4,-1-3,1-4,54-16,-100 21,55-12,244-44,-315 61,-20 2,-11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3:02.4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0 204,'56'65,"-4"3,-2 1,-4 3,-2 2,-4 1,-3 2,17 57,-20-57,-18-37,2-1,2-1,2 0,1-2,14 16,-35-48,0 0,1 0,0 0,0 0,0-1,0 1,1-1,-1 1,1-1,0 0,0-1,0 1,0-1,0 0,1 0,-1 0,1 0,0-1,-1 0,1 0,0 0,-1 0,1-1,0 0,0 0,0 0,0 0,-1-1,1 0,0 0,-1 0,1-1,0 0,-1 1,0-1,3-2,4-9,-1 0,-1-1,0 0,-1-1,0 0,-1 0,-1 0,-1-1,0 0,-1 0,0 0,-1-1,0-16,12-109,-6-1,-7 0,-9-58,6 167,-10-263,11 288,0 4,2 15,-2-9,15 91,-6-32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3:02.80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26 253,'0'25,"1"-1,0 1,2 0,2-1,0 1,7 20,-8-36,-1 0,1 0,1 0,0 0,0-1,1 1,0-1,0-1,1 1,0-1,0 0,0-1,1 1,0-2,1 1,-1-1,1 0,4 0,-7-2,0 0,1 0,0-1,0 0,-1-1,1 1,0-1,0-1,1 1,-1-1,0 0,0-1,0 0,0 0,0 0,0-1,-1 0,1 0,0-1,-1 0,0 0,0-1,0 1,0-1,0-1,-1 1,1-1,-1 0,0 0,-1 0,1-1,0-2,5-10,-1 0,0-1,-2 0,0-1,-1 1,-1-1,-1 0,-1-1,0 1,-2-1,0 1,-2-1,0 0,-1 1,-1 0,-1-2,0 8,1 0,-2 0,1 1,-2-1,0 1,-1 1,0-1,0 1,-3-1,7 8,0 1,-1 0,0-1,0 1,0 1,0-1,-1 1,1-1,-1 1,0 0,0 1,0 0,0-1,-1 1,1 1,0-1,-1 1,1 0,-1 0,0 1,1 0,-1 0,1 0,-4 1,0 1,1 0,-1 1,0 1,1-1,0 1,0 1,0 0,0 0,1 0,0 1,0 0,0 0,1 1,0 0,0 0,-73 119,30 24,39-87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3:03.5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0,'0'23,"0"17,0 12,0 12,0 3,0 2,0-1,0-6,0-9,3-11,0-13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3:03.7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0,'0'14,"0"13,0 11,0 9,0 7,0 4,3 1,0-1,2-2,0-8,2-6,-1-8,-1-11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2:25.9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255 551,'-3'1,"1"1,0-1,0 1,0-1,0 1,0 0,0-1,1 1,-1 0,0 0,1 1,0-1,-1 0,1 0,0 1,0-1,0 0,0 1,1-1,-1 1,1 0,0-1,-1 1,1-1,0 1,1 1,-2-2,-2 18,1-1,1 1,0-1,2 1,0 0,1-1,1 1,1-1,3 8,-5-19,1 0,0 0,1-1,-1 1,1-1,1 0,-1 0,1 0,1-1,-1 1,1-1,0-1,0 1,1-1,-1 0,1 0,1-1,-1 0,0 0,1-1,0 0,0 0,2 0,-4-2,0 0,-1 0,1 0,0-1,0 0,-1 0,1 0,0-1,0 1,-1-2,1 1,-1-1,1 1,-1-1,1-1,-1 1,0-1,0 0,0 0,-1 0,1-1,-1 0,0 0,1 0,-2 0,1-1,-1 1,1-1,-1 0,0-2,5-3,-1-1,-1-1,0 0,0 1,-1-2,-1 1,0 0,-1-1,0 0,0 0,-2 0,0 0,0 0,-1 0,-1 0,0 0,-1 0,0 0,-1 0,0 0,-1 1,-1-1,-1-1,-1 1,0 1,0 0,-1 1,-1 0,0 0,0 1,-1 0,-1 0,1 1,-2 1,1-1,-1 2,0 0,0 0,-1 2,-6-3,15 7,1 1,-1-1,0 1,0 0,1 0,-1 1,0-1,1 1,-1-1,0 1,1 0,-1 1,1-1,-1 1,1-1,0 1,0 0,0 0,0 0,0 1,0-1,0 1,1 0,-1-1,1 1,0 0,0 1,-2 1,-38 101,38-86,1-1,1 1,0 0,2-1,0 1,1 0,1 0,4 18,3-4</inkml:trace>
  <inkml:trace contextRef="#ctx0" brushRef="#br0" timeOffset="619.401">830 337,'-2'16,"1"1,0 0,1-1,1 1,1 0,1-1,0 1,1-1,0 0,1 0,1-1,1 1,0-1,3 2,19 32,3-1,1-2,20 19,-44-54,4 6,-9-11,0 0,0 0,1 0,0-1,0 0,0 1,1-2,0 1,0-1,0 0,0 0,1 0,5 1,-9-5,0-1,0 0,1 0,-1 0,0-1,0 1,0-1,0 0,0 1,-1-1,1-1,0 1,-1 0,0-1,1 1,-1-1,0 0,0 1,-1-1,1 0,0 0,-1 0,0 0,0-1,0 1,0 0,0-1,0-1,18-60,-3-1,-3 0,-2-1,-4 0,-2-19,1 21,11-237,-15 271,1 27</inkml:trace>
  <inkml:trace contextRef="#ctx0" brushRef="#br0" timeOffset="1528.62">830 123,'-19'20,"-16"23,-15 20,-11 18,-8 12,-5 12,-4 11,-3 5,2 1,5-4,8-9,11-12,13-15,13-17,11-20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3:03.9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1,'21'0,"17"0,17 0,12 0,9 0,-3 0,-12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3:05.0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0 147,'18'36,"-2"2,-2-1,-1 2,-2 0,4 29,-3-16,-11-49,10 32,-11-34,0-1,0 1,0-1,0 1,0 0,1-1,-1 1,0-1,0 1,1-1,-1 1,0-1,1 1,-1-1,1 1,-1-1,1 1,-1-1,1 0,-1 1,1-1,-1 0,1 1,-1-1,1 0,-1 0,1 1,0-1,-1 0,1 0,-1 0,1 0,0 0,-1 0,1 0,-1 0,1 0,0 0,-1 0,1 0,-1-1,1 1,0 0,-1 0,1-1,-1 1,1 0,5-8,1 0,-2 0,1 0,-1-1,-1 0,1 0,-2 0,1 0,1-7,-2 8,37-127,-34 117,-5 19,0-1,-1 0,1 0,-1 1,1-1,-1 1,1-1,0 0,-1 1,1-1,-1 1,0-1,1 1,-1-1,1 1,-1 0,0-1,0 1,1-1,-1 1,0 0,0-1,0 1,1 0,-1-1,0 1,0 0,0-1,0 1,0 0,0-1,-1 1,1 0,0-1,0 1,0 0,-1-1,1 1,0-1,-1 1,1 0,-1 0,-2 36,1-28,0 1,1 0,0-1,1 1,0 0,1 0,0-1,0 1,1-1,0 1,1-1,0 1,3 6,-4-14,-1 0,1 0,0 0,-1 0,1 0,0 0,0 0,0-1,1 1,-1-1,0 1,1-1,-1 0,0 0,1 0,-1 0,1-1,0 1,-1-1,1 1,0-1,-1 0,1 0,-1 0,1 0,0-1,-1 1,1-1,0 0,-1 1,1-1,1-1,73-47,-70 43,0 0,-1 0,0-1,0 0,0 0,-1 0,0-1,-1 1,1-1,-1 0,-1-1,0 1,0-1,0 1,-1-1,-1 0,1 0,-1 0,-1 0,0 0,-1-9,1 18,0 1,0-1,0 0,-1 0,1 0,0 1,0-1,0 0,-1 0,1 0,0 0,0 0,0 0,-1 1,1-1,0 0,0 0,-1 0,1 0,0 0,0 0,-1 0,1 0,0 0,0 0,-1 0,1 0,0 0,0 0,-1 0,1 0,0-1,0 1,-1 0,1 0,0 0,0 0,-1 0,1-1,0 1,0 0,0 0,0 0,-1 0,1-1,0 1,0 0,0 0,0-1,0 1,0 0,0 0,0-1,-1 1,1 0,0 0,0-1,0 1,0 0,0 0,0-1,0 1,0 0,1 0,-1-1,-8 21,5-6,0 1,2-1,-1 1,2 0,0-1,0 1,2 0,-1-1,2 1,2 7,-3-16,0 1,0-1,1 1,0-1,0 0,1 0,-1 0,1 0,0-1,1 1,0-1,-1 0,2-1,-1 1,0-1,1 0,0 0,0-1,0 0,0 0,1 0,-1-1,2 1,88 5,-68-12</inkml:trace>
  <inkml:trace contextRef="#ctx0" brushRef="#br0" timeOffset="4120.145">856 228,'-4'15,"-3"13,2 6,0 2,1-1,5-2,3-2,4-4,0-4,-1-4,-2-5</inkml:trace>
  <inkml:trace contextRef="#ctx0" brushRef="#br0" timeOffset="4388.491">722 0,'2'9,"6"8,6 3,4 0,0-3</inkml:trace>
  <inkml:trace contextRef="#ctx0" brushRef="#br0" timeOffset="4741.582">1123 268,'17'22,"-1"1,0 0,-2 1,-1 1,-1 0,-1 1,-1 0,-2 1,0 0,-1 3,-7-28,0-1,0 0,-1-1,1 1,0 0,0-1,0 1,0 0,0 0,0-1,0 1,0 0,0 0,0-1,0 1,1 0,-1-1,0 1,0 0,1-1,-1 1,0 0,1-1,-1 1,1-1,-1 1,1 0,-1-1,1 1,-1-1,1 0,-1 1,1-1,0 1,-1-1,1 0,0 1,-1-1,1 0,0 0,-1 0,1 0,0 1,0-1,-1 0,1 0,0 0,0-1,-1 1,1 0,0 0,0 0,45-96,-34 65,57-145,-55 153,-14 23,0 1,0-1,0 0,0 0,0 1,0-1,0 0,0 1,0-1,0 0,0 1,0-1,0 0,0 0,0 1,1-1,-1 0,0 0,0 1,0-1,0 0,1 0,-1 0,0 1,0-1,1 0,-1 0,0 0,0 0,1 1,-1-1,0 0,0 0,1 0,-1 0,0 0,1 0,-1 0,0 0,1 0,-1 0,0 0,0 0,1 0,-1 0,0 0,1 0,-1 0,0 0,0 0,1-1,-1 1,0 0,1 0,-1 0,0 0,0-1,0 1,1 0,-1 0,0-1,0 1,0 0,0 0,1-1,-1 1,-8 99,1-60,5-33,0 0,1 1,0-1,0 0,0 1,1-1,0 1,0-1,1 1,0-1,0 1,0-1,1 0,0 0,0 0,0 0,1 0,0 0,0 0,1-1,-1 1,1-1,0 0,5 3,-1-3,0-2,1 1,0-1,0-1,0 1,0-2,0 1,0-1,0-1,1 1,-1-2,0 1,0-1,1-1,0 0,27-4</inkml:trace>
  <inkml:trace contextRef="#ctx0" brushRef="#br0" timeOffset="5019.892">1952 215,'20'6,"17"3,12 2,8-1,3 0,-3 1,-5 0,-9 4,-11 1,-10-3</inkml:trace>
  <inkml:trace contextRef="#ctx0" brushRef="#br0" timeOffset="5286.711">2033 455,'20'11,"21"4,16 0,11-4,5-5,-1-3,-6-6,-15-1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3:22.6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1 360,'98'190,"-8"4,31 109,-103-253,61 139,-28-124,-49-64,0 0,1-1,-1 1,0-1,0 0,1 1,-1-1,0 0,0 0,1-1,-1 1,0 0,0-1,1 1,-1-1,0 0,0 0,0 0,0 0,0 0,0 0,0 0,0-1,-1 1,1-1,0 1,-1-1,1 0,-1 0,0 1,0-1,1 0,-1 0,0 0,-1 0,1 0,0-1,0 1,17-36,-1-1,-2 0,-2-1,-1 0,-2-1,1-18,-11 56,61-314,11-250,-64 448,-2 106,0 39,-5-20,7 31</inkml:trace>
  <inkml:trace contextRef="#ctx0" brushRef="#br0" timeOffset="669.002">990 882,'0'22,"0"22,0 19,-2 15,-1 7,0 4,1-3,2-6,2-17</inkml:trace>
  <inkml:trace contextRef="#ctx0" brushRef="#br0" timeOffset="1734.675">1351 962,'0'25,"0"19,0 15,0 7,2 5,3-1,1-6,-1-9,-1-9,-1-12</inkml:trace>
  <inkml:trace contextRef="#ctx0" brushRef="#br0" timeOffset="1999.961">1618 948,'-2'21,"-3"17,-1 13,0 7,2 7,2 0,0-1,1-5,3-7,1-11,3-10,2-11,0-8</inkml:trace>
  <inkml:trace contextRef="#ctx0" brushRef="#br0" timeOffset="2284.302">1364 1270,'14'4,"17"2,18 0,17-2,10-3,6-4,-2-1,-14-1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3:25.89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1 268,'8'51,"-3"-15,1-1,2 0,1-1,2 0,1 0,3 1,-15-34,1 2,1 1,-1-1,1 1,0-1,0 0,0 0,0 0,0 0,1 0,-1 0,1-1,0 1,0-1,0 0,0 0,0 0,0 0,1 0,-3-3,1 1,0-1,0 0,-1 1,1-1,-1 0,1 0,0 0,-1 0,0-1,1 1,-1 0,0-1,1 1,-1 0,0-1,0 0,0 1,0-1,-1 1,1-1,0 0,-1 0,1 1,-1-1,1 0,-1-1,2-2,30-140,-18 63,-12 113,-3 10,0-25,0 0,1 0,1 0,0 0,2 0,2 13,-3-26,-1 0,0 0,1 0,0-1,-1 1,1 0,0-1,0 1,1-1,-1 0,0 0,1 1,-1-2,1 1,0 0,0 0,0-1,0 0,0 1,0-1,0 0,0-1,0 1,0-1,0 1,1-1,-1 0,0 0,0 0,1 0,0-1,9-1,-1 0,0 0,0-1,0-1,-1 0,1 0,7-5,-7 3,0 0,0-1,-1 0,0-1,-1 0,0 0,0-1,-1-1,0 0,0 0,-1 0,-1-1,0-1,0 1,-1-1,0 0,-1 0,3-12,-8 23,1-1,-1 1,1 0,-1 0,1 0,-1-1,0 1,0 0,1-1,-1 1,0 0,0 0,0-1,-1 1,1 0,0-1,0 1,-1 0,1 0,-1-1,1 1,-1 0,1 0,-1 0,0 0,1 0,-1 0,0 0,0 0,0 0,0 0,0 0,0 0,0 1,0-1,0 0,-1 1,1-1,0 1,0-1,0 1,-1 0,1-1,-1 1,-1 4,-1 1,1-1,0 1,1 0,-1-1,1 1,-1 0,2 0,-1 1,0-1,1 0,0 1,0-1,1 1,0-1,0 4,-1-3,0 0,0 0,1 1,0-1,0 0,1 0,-1 0,1 0,1 0,-1 0,1-1,0 1,0 0,1-1,0 1,0-1,0 0,0 0,1 0,0 0,0-1,0 1,1-1,-1 0,1 0,0-1,0 0,0 0,1 0,2 1,1-1,1-1,0-1,0 1,-1-1,1-1,0 0,0 0,0-1,0-1,-1 1,1-1,-1-1,1 0,-1 0,0-1,0 0,0-1,-1 0,1 0,-1-1,0 0,-1 0,0-1,0 0,0 0,-1-1,0 1,0-1,-1-1,0 1,0-1,-1 0,0 0,-1-1,22-67,-32 105,2 1,1 0,1 0,1 0,2 0,3 26,-2-51,-1 0,1 0,0 0,1 0,-1-1,1 1,-1 0,1-1,0 1,0-1,1 0,-1 0,1 0,0 0,-1 0,1 0,0-1,1 1,0 0,13 4</inkml:trace>
  <inkml:trace contextRef="#ctx0" brushRef="#br0" timeOffset="186.498">696 1,'2'18,"8"11,11 4,11 0,12-4,7-5,-5-6</inkml:trace>
  <inkml:trace contextRef="#ctx0" brushRef="#br0" timeOffset="518.13">1151 282,'0'310,"-1"-308,1 1,-1 0,1-1,0 1,0 0,0-1,0 1,0 0,0-1,1 1,0 0,-1-1,1 1,0-1,0 1,0-1,1 1,-1-1,0 0,1 0,0 0,-1 1,1-1,0-1,0 1,0 0,0-1,1 1,-1-1,0 1,1-1,-1 0,1 0,-1 0,1 0,-1-1,2 1,3-4,-1 0,1 0,0-1,-1 1,0-2,0 1,0-1,-1 0,0 0,0 0,0-1,0 0,-1 0,0 0,0 0,1-4,11-19,-1-1,-1 0,-2-1,-1 0,1-11,-4 29,-8 41,0-23,0 13,-1 1,1 0,0 1,2-1,0 0,1 0,1 1,-2-16,-1 0,0 1,1-1,0 0,0 0,0 0,0-1,1 1,0 0,-1-1,1 0,0 1,1-1,-1 0,1-1,-1 1,1-1,0 1,0-1,0 0,0-1,0 1,0-1,1 0,-1 0,0 0,1 0,3 0,80-17,-44-2</inkml:trace>
  <inkml:trace contextRef="#ctx0" brushRef="#br0" timeOffset="711.608">1872 214,'9'12,"12"3,12-1,9-4,7-7,-1-4,-6-2,-10 0</inkml:trace>
  <inkml:trace contextRef="#ctx0" brushRef="#br0" timeOffset="968.919">1859 482,'20'4,"19"3,16-1,10-4,3-2,-6-3,-13-1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3:43.55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1 215,'27'-19,"-15"15,0 0,-1 0,2 1,-1 1,0 0,1 1,-1 0,1 1,-1 0,0 1,1 0,-1 1,12 3,-20-3,-1 0,0 1,0-1,0 0,0 1,-1-1,1 1,-1 0,1 0,-1 0,0 0,0 1,0-1,-1 0,1 1,-1-1,0 1,0 0,0-1,0 1,-1 0,1-1,-1 1,0 0,0 2,-16 95,2-66,-2 0,-1-1,-2 0,-1-2,-1 0,-2-1,-1-2,-20 20,43-49,1 0,-1 0,1 1,0-1,-1 0,1 0,-1 1,1-1,0 0,-1 1,1-1,0 1,0-1,-1 0,1 1,0-1,0 1,0-1,-1 1,1-1,0 1,0-1,0 1,0-1,0 1,0-1,0 1,0-1,0 0,0 1,0-1,0 1,1-1,-1 1,0-1,0 1,0-1,1 1,-1-1,0 0,0 1,1-1,-1 0,0 1,1-1,-1 0,1 1,-1-1,0 0,1 1,-1-1,1 0,-1 0,1 0,-1 0,0 1,1-1,-1 0,1 0,-1 0,1 0,-1 0,1 0,-1 0,1 0,-1 0,1 0,-1-1,1 1,37-3,242-59,-186 54,-75 8</inkml:trace>
  <inkml:trace contextRef="#ctx0" brushRef="#br0" timeOffset="298.116">682 389,'-2'16,"-1"12,0 12,1 10,0 4,1 4,1 2,-1-2,1-7,0-10,3-11,0-12</inkml:trace>
  <inkml:trace contextRef="#ctx0" brushRef="#br0" timeOffset="637.296">976 95,'-3'61,"-2"1,-3-1,-3 0,-2-1,-17 44,8-16,22-86,1 0,-1 0,1 0,0-1,0 1,0 0,0 0,0-1,0 1,0-1,1 1,-1-1,1 0,-1 1,1-1,-1 0,1 0,0 0,-1 0,1 0,0 0,0-1,0 1,0-1,0 1,-1-1,1 0,0 1,0-1,0 0,0 0,0 0,0-1,0 1,0 0,0-1,0 0,0 1,0-1,-1 0,1 0,1 0,-1 0,241-43,-152 42,-80-1</inkml:trace>
  <inkml:trace contextRef="#ctx0" brushRef="#br0" timeOffset="921.834">1284 348,'-7'21,"-2"15,1 14,1 9,2 4,1 2,5 0,1 0,1-3,0 3,-1-10</inkml:trace>
  <inkml:trace contextRef="#ctx0" brushRef="#br0" timeOffset="3037.279">1538 1,'20'57,"2"-1,2-1,17 26,-14-27,-19-38,19 41,3-1,2-1,2-2,15 15,-48-65,1-1,-1 1,1 0,-1-1,1 1,0-1,0 0,0 0,0 1,0-1,0-1,1 1,-1 0,1 0,-1-1,1 0,0 1,0-1,-1 0,1 0,0 0,0-1,0 1,0-1,0 0,0 0,0 0,0 0,0 0,0 0,0-1,0 0,0 1,-1-1,1 0,0 0,0-1,-1 1,1-1,12-12,-1 0,-1-1,-1 0,0-1,-1-1,3-7,10-13,238-345,-196 291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4:10.97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1 210,'5'5,"1"0,-1 0,-1 0,1 1,-1-1,1 1,-2 1,1-1,-1 0,1 3,3 4,32 70,-4 2,-4 1,11 56,25 69,-61-194,31 55,-36-71,1-1,-1 0,0 0,0 0,1 0,-1 0,0-1,0 1,1 0,-1-1,0 1,0 0,0-1,1 0,-1 1,0-1,0 0,0 1,0-1,0 0,0 0,0 0,-1 0,1 0,0 0,0 0,-1 0,1 0,-1 0,1 0,-1 0,1-1,-1 1,1 0,-1 0,0-1,0 1,0 0,0 0,0-2,1 1,40-119,24-115,-40 127,-4-1,-5 0,1-81,-16 118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4:09.3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1 103,'272'-37,"-269"37,0 0,0 0,-1 0,1 0,0 0,-1 0,1 1,0-1,-1 1,1 0,0 0,-1 0,1 0,-1 0,0 1,1-1,-1 1,0-1,0 1,0 0,0 0,0 0,0 0,-1 0,1 1,0-1,-1 0,0 1,0-1,0 1,0-1,0 1,0-1,-1 1,1 0,-1-1,1 1,-1 0,0 0,0-1,-1 1,1 0,-1 1,-4 9,0 1,-1-1,-1-1,0 1,-1-1,0-1,-1 1,0-1,0-1,-2 0,1 0,-1-1,0 0,-1-1,0 0,-13 6,25-14,1 0,-1 0,0 0,1 0,-1 0,0 1,1-1,-1 0,0 0,0 0,1 1,-1-1,0 0,0 0,0 1,1-1,-1 0,0 1,0-1,0 0,0 0,0 1,0-1,1 0,-1 1,0-1,0 0,0 1,0-1,0 0,0 1,0-1,0 0,-1 1,1-1,0 0,0 1,0-1,0 0,0 1,0-1,-1 0,1 0,0 1,0-1,0 0,-1 0,1 1,0-1,0 0,-1 0,1 1,0-1,-1 0,1 0,0 0,-1 0,1 0,0 0,-1 0,38 2,-29-2,2 0,-1 0,0 1,1 0,-1 1,0 0,0 0,0 1,0 0,0 0,-1 1,0 1,1-1,-2 1,1 1,0-1,-1 1,0 1,-1-1,1 1,-1 0,0 1,-1-1,0 1,0 0,-1 1,0-1,0 1,-1-1,0 1,-1 0,0 1,0-1,-1 0,0 0,0 4,-2-8,0 0,0 0,0 0,-1 0,1-1,-1 1,0 0,-1-1,1 0,-1 1,0-1,0 0,0 0,0-1,-1 1,0-1,0 1,1-1,-2 0,1-1,0 1,-1-1,1 0,-1 0,0 0,-2 1,-12 2,1 0,-1-1,0-1,0 0,0-2,-8 0,-67-3,125 1,-11 1</inkml:trace>
  <inkml:trace contextRef="#ctx0" brushRef="#br0" timeOffset="281.65">682 517,'0'21,"0"15,0 11,0 7,0 0,0-1,0-4,0-2,0-6,0-7,-2-9,-1-9</inkml:trace>
  <inkml:trace contextRef="#ctx0" brushRef="#br0" timeOffset="560.905">856 89,'16'-2,"14"-1,12-5,7-2,7-3,3-1,0 0,-5 2,-9 3,-13 5,-16 6,-11 2</inkml:trace>
  <inkml:trace contextRef="#ctx0" brushRef="#br0" timeOffset="1054.482">950 76,'-2'13,"-6"134,8-144,0-1,0 0,0 1,0-1,1 0,-1 1,1-1,-1 0,1 0,0 1,0-1,0 0,0 0,1 0,-1 0,1 0,-1 0,1-1,-1 1,1 0,0-1,0 0,0 1,0-1,0 0,0 0,0 0,0 0,0 0,1 0,-1-1,0 1,1-1,-1 1,0-1,1 0,-1 0,0 0,2 0,182-26,-179 26,0 1,-1 0,1 0,0 0,-1 1,1 0,-1 0,0 1,0 0,0 0,0 0,0 1,0 0,-1 0,0 0,0 1,0 0,-1 0,1 0,-1 0,0 1,-1 0,1-1,-1 1,0 1,-1-1,1 0,-1 1,0-1,-1 1,0-1,0 1,0 0,-1 0,0-1,-1 4,-1 3,0 0,-1 0,-1-1,0 1,-1-1,0 0,-1 0,0 0,-1-1,0 0,-1 0,0-1,-1 0,0-1,0 0,-1 0,0-1,-1 0,0 0,0-2,-1 1,1-1,-1-1,-1 0,1-1,-1 0,0-1,1 0,-4-1,15-1,0-1,-1 1,1-1,0 1,0-1,0 0,0 1,0-1,0 0,-1 0,1 0,0 0,0 0,0 0,-1 0,1 0,0 0,0-1,0 1,0 0,0-1,0 1,0-1,0 0,0 1,0-1,0 1,0-1,0 0,0 0,0 0,0 0,1 1,-1-1,0 0,1 0,-1 0,1-1,-1 1,1 0,-1 0,1 0,0 0,-1 0,1 0,0-1,0 1,0 0,0 0,0 0,0 0,1-1,-1 1,0 0,0 0,10-12,2 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08.0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52 27,'9'11,"12"-5,0-1,0 0,0-2,1 0,0-1,-1-2,1 0,0-1,-1-1,1-2,-1 0,0-1,0-1,23-2,138-19,-164 27,-8 1</inkml:trace>
  <inkml:trace contextRef="#ctx0" brushRef="#br0" timeOffset="3599.761">12 0,'-1'1,"0"0,0 0,0 0,0 0,0 0,1 0,-1 0,0 1,1-1,-1 0,1 0,-1 1,1-1,-1 0,1 0,0 1,0-1,0 0,-1 1,1-1,1 1,-1-1,0 0,0 1,0-1,1 0,-1 1,1-1,-1 0,1 1,11 51,-2 1,-3 0,-1 14,20 200,-18-9,-5-213,-2 1,-2-1,-4 24,-2 221,8-189,25 137,-11-52,-2 22,0-46,27 186,-40-175,-2-73,4-1,13 75,-7-89,-3 0,-6 74,1 34,14 51,-14-239,-1 23,1 0,2 0,1 1,1-2,1 1,7 17,0-4,-3 0,-1 0,-2 1,-1 0,-3 0,-3 38,28 143,-19-15,-1 78,-9-176,2 515,14-498,-15 385,15-398,4 24,-4 8,-5 0,3-67,-9-16,-1-63,-1 0,1 0,0 0,-1 0,1 0,0 0,0-1,0 1,0-1,0 1,-1-1,1 0,0 0,0 0,0 0,0 0,0 0,0 0,0-1,0 1,0-1,0 1,-1-1,1 0,0 0,0 0,-1 0,1 0,10-3,15 0,1 2,-1 0,1 2,-1 1,1 1,-1 2,0 0,0 2,4 2,-14-4,159 8,-177-12,1 0,-1 0,1 0,-1 1,0-1,1 0,-1 0,1 1,-1-1,1 0,-1 1,1-1,0 0,-1 1,1-1,-1 1,1-1,0 1,-1-1,1 1,0-1,-1 1,1-1,0 1,0-1,-1 1,1-1,0 1,0-1,0 1,0 0,0-1,0 1,0-1,0 1,0 0,0-1,0 1,1-1,-1 1,0-1,0 1,0 0,1-1,-1 1,0-1,1 1,-1-1,0 0,1 1,-1-1,1 1,-1-1,1 0,-1 1,1-1,-1 0,1 1,-1-1,1 0,-1 0,1 0,-1 1,1-1,0 0,0 0,-11 6</inkml:trace>
  <inkml:trace contextRef="#ctx0" brushRef="#br0" timeOffset="6699.356">453 41,'30'18,"1"-9,2-1,-1-1,1-2,0-1,0-1,0-2,15-2,27 2,-74-2,0 1,0 0,-1 0,1-1,0 1,0 0,0 0,-1 0,1 0,0 0,0 0,0 0,-1 0,1 0,0 0,0 0,0 0,-1 1,1-1,0 0,0 1,-1-1,1 0,0 1,-1-1,1 1,0-1,-1 1,1 0,-1-1,1 1,-1-1,1 1,-1 0,0-1,1 1,-1 0,0 0,1-1,-1 1,0 0,0 0,0 0,1-1,-1 1,0 0,0 0,0 0,-1-1,1 1,0 0,0 0,0 0,0-1,-1 1,1 0,0 0,-39 101,26-2,5 0,4 1,7 53,-2-25,0 445,39-14,-25-278,1-114,-7 115,6-8,-4-196,-3 0,-4 0,-3 1,-5 21,-1-33,3 0,3 1,4 4,0-3,20 140,3 15,-11-57,3 91,16 119,18 29,13-12,-55-286,21 119,-22-178,-2 2,-3 0,-1 20,45 266,-37-176,-10 84,-3-211,1-17,-1 0,0 0,-1 0,-1 0,-1 0,-1 0,-2 4,-5 20,10-34,0-1,-1 0,0 1,0-1,-1 0,0 0,0 0,0 0,-1-1,0 1,-1-1,1 0,-1 0,-5 4,7-9,0 0,-1 0,1 0,0-1,-1 1,1-1,-1 0,1 0,-1 0,1-1,0 1,-1-1,1 0,0 1,-1-2,1 1,0 0,0-1,0 1,0-1,0 0,1 0,-1 0,0 0,1-1,-1 0,-17-10,-96-30,45 26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30.41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3143 1,'-258'15,"-248"34,231-28,36-3,-39 15,162-7,1 4,2 5,-2 6,-69 22,153-53,-9 0,0 3,1 1,0 1,1 2,1 2,1 2,1 1,0 1,-3 6,-180 171,217-199,-22 15,1 1,0 1,1 1,1 1,1 0,1 2,1 0,1 1,1 0,0 2,2 0,1 0,1 1,-1 10,-46 256,56-274,1-1,1 1,1 0,0 0,1-1,1 1,0-1,2 0,0 0,1 0,0 0,8 12,-3-9,0-1,1-1,1 0,1 0,1-1,0-1,1-1,0 0,2-1,0-1,0 0,20 9,31 9,2-3,1-3,0-3,2-4,1-2,11-3,37 5,1-6,1-5,-1-5,0-6,17-7,575-95,-645 95,-1-3,-1-3,0-3,-1-3,-2-3,0-3,-2-3,-1-2,42-33,-65 35,-1-3,-1-1,-3-2,-1-2,-2-1,-1-1,-3-1,-1-2,-3-1,-1-1,7-25,-10 23,-2-1,-2-1,-2 0,-3-1,-2 0,-2-1,-2 0,-3 0,-2 0,-3 0,-7-44,5 71,-2 2,0-1,-2 1,0 0,-2 1,0 0,-2 0,0 1,-10-9,13 18,0 1,-1 0,0 1,-1 0,0 1,-1 1,0 0,-1 0,1 1,-2 1,1 0,-1 1,0 1,0 0,-16-2,-5 4,0 2,0 1,0 1,0 3,1 1,-1 1,1 2,0 1,-19 9,-114 34,7 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33.0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26,'0'-9,"0"-1,0 4,2 5,3 3,3 1,5-1,5 1,5-1,7-1,2-1,2 1,3-1,0 0,-3 0,-6-1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2:29.7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0 564,'7'0,"7"0,7 0,8-2,5-1,6 0,5 0,5 2,2 0,0 0,-3 1,-3 0,-4-2,-7-1,-8-2,-6-2,-6-1</inkml:trace>
  <inkml:trace contextRef="#ctx0" brushRef="#br0" timeOffset="288.253">361 337,'-7'3,"-2"4,0 9,2 8,2 9,2 10,1 10,2 4,0 4,2 1,4-3,1-8,0-7,1-12</inkml:trace>
  <inkml:trace contextRef="#ctx0" brushRef="#br0" timeOffset="592.559">869 257,'5'2,"7"1,8 0,6-1,8 0,7-4,7-2,3-2,0-1,-4 0,-10 1</inkml:trace>
  <inkml:trace contextRef="#ctx0" brushRef="#br0" timeOffset="1095.498">842 297,'-16'13,"7"-7,0 1,0-1,1 1,0 1,1 0,-1 0,1 0,1 1,0 0,0 1,1-1,0 1,0 0,-1 7,6-15,0 0,-1 0,1 0,1 0,-1-1,0 1,0 0,1 0,-1 0,1-1,-1 1,1 0,0 0,0-1,0 1,0 0,0-1,0 1,0-1,0 0,1 1,-1-1,1 0,-1 0,1 0,-1 0,1 0,-1 0,1 0,0 0,0-1,-1 1,1-1,0 1,0-1,0 0,71 5,1-16,-55 7,0 1,0 1,1 0,-1 1,17 2,-31 0,-1 0,0 0,0 0,0 1,0-1,0 1,-1 0,1 0,0 0,-1 1,1-1,-1 1,0 0,0 0,0 0,0 0,-1 1,1-1,-1 1,0-1,0 1,0 0,0 0,-1 0,0 0,1 0,-2 0,1 1,1 5,0 1,-1 0,0-1,-1 1,0 0,0 0,-2-1,1 1,-1 0,-3 8,1-10,0 0,0 0,-1 0,0 0,-1-1,1 0,-2 0,1 0,-1-1,0 0,-1 0,0-1,0 0,0 0,0-1,-1 0,0 0,-1-1,-11 5,1-1,-1-1,0-1,-1-1,1-1,-1-1,-17 0,-1-5,40 1,0 1,0 0,0-1,-1 1,1 0,0-1,0 1,0-1,0 1,0 0,0-1,0 1,0-1,0 1,0-1,0 1,0 0,0-1,0 1,0-1,0 1,0 0,1-1,-1 1,0-1,0 1,0 0,1-1,-1 1,0 0,1-1,-1 1,0 0,1 0,-1-1,0 1,1 0,-1 0,0-1,1 1,-1 0,1 0,-1 0,0 0,1 0,-1 0,1 0,-1 0,0 0,1 0,-1 0,1 0,-1 0,1 0,-1 0,0 0,1 0,-1 0,1 1,-1-1,0 0,1 0,-1 0,1 1,0-2,24-6,1 0</inkml:trace>
  <inkml:trace contextRef="#ctx0" brushRef="#br0" timeOffset="1596.889">1484 297,'132'238,"-62"-101,-54-109,0 4,2 0,1-2,2 0,0-1,16 14,-36-42,0 1,0 0,1 0,-1-1,0 1,1-1,0 1,-1-1,1 1,0-1,0 0,-1 0,1 0,0 0,0 0,0 0,1-1,-1 1,0-1,0 1,0-1,0 0,0 0,1 0,-1 0,0 0,0-1,0 1,0-1,0 1,0-1,0 0,0 1,0-1,0 0,0 0,0-1,0 1,1-2,2-6,-1 0,0 0,0-1,-1 0,0 0,-1 0,0 0,0 0,-1 0,-1-1,0-4,2-7,6-79,0-22,6 0,5 1,13-34,-29 145,-1 1,0 1,0-1,1 0,1 1,0 0,0 0,0 0,1 0,1 0,-1 1,2 0,4-6,-10 14,-1 0,0-1,1 1,-1 0,0 0,1-1,-1 1,0 0,1 0,-1-1,1 1,-1 0,0 0,1 0,-1 0,1 0,-1 0,1 0,-1 0,0 0,1 0,-1 0,1 0,-1 0,1 0,-1 0,1 0,-1 0,0 0,1 1,-1-1,1 0,-1 0,0 1,1-1,-1 0,0 0,1 1,-1-1,0 0,0 1,1-1,-1 0,0 1,0-1,1 1,-1-1,0 0,0 1,3 11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33.31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22,'18'0,"10"0,6 0,3 0,3-3,3 1,1-1,2-2,1 1,-9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33.5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48,'16'-5,"10"-1,5 0,-1 1,0 2,-4 1,-1 1,0 0,-1-1,1-1,3-2,3 0,-3 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33.85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54,'18'0,"13"-2,8-3,4-3,4-2,1 0,-1 0,-9 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34.10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51,'18'0,"10"0,8-2,5-1,1-3,-1 1,-1-2,-7 1</inkml:trace>
  <inkml:trace contextRef="#ctx0" brushRef="#br0" timeOffset="1">696 38,'16'-5,"12"-1,6-2,1 0,0 2,-6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34.3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0,'14'0,"9"0,4 0,1 0,0 0,-5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34.65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81,'16'-5,"12"-3,8-1,-2 2</inkml:trace>
  <inkml:trace contextRef="#ctx0" brushRef="#br0" timeOffset="1">469 41,'15'0,"13"-2,6-3,-3-2</inkml:trace>
  <inkml:trace contextRef="#ctx0" brushRef="#br0" timeOffset="2">950 1,'0'0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37.5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1,'6'3,"-1"1,1-1,-1 0,1 0,0-1,0 0,0 0,1-1,-1 1,0-1,4 0,4 1,68 10,1-3,0-4,0-4,70-8,39-12,-177 8,-16 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2.4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255 378,'24'265,"17"629,-39-769,-5-118,-1-18,-4-26,1 0,2 0,2-1,1-2,0 5,-45-668,38 615,-11-119,7-120,12 311,-2 34,-5 318,9-265,13 632,-3-528,6-132,-17-43,1 0,0 0,-1 0,1 0,0 0,0 0,-1 0,1 0,0-1,-1 1,1 0,0 0,-1-1,1 1,0 0,-1-1,1 1,-1 0,1-1,-1 1,1-1,-1 1,1-1,-1 0,1 1,-1-1,0 1,1-1,-1 0,0 1,1-1,-1 0,0 1,0-1,0 0,0 1,0-1,0 0,0 0,1 0,7-27,-2 0,0 0,-2-1,-1 0,-1 0,-2-9,1 17,-1-354,-45-325,41 657,1 38,3 28,6 713,-41-83,36-538,-1-114,0 0,-1 0,1 1,0-1,0 0,0 0,1 1,-1-1,0 0,0 0,1 1,-1-1,0 0,1 0,-1 0,1 1,0-1,-1 0,1 0,0 0,0 0,0 0,-1 0,1-1,0 1,0 0,0 0,1-1,-1 1,0 0,0-1,0 1,0-1,1 1,-1-1,0 0,0 0,1 1,-1-1,0 0,0 0,1 0,-1 0,0-1,0 1,1 0,-1-1,0 1,0 0,1-1,-1 1,1-1,5-7,0 0,-1 0,0 0,0-1,-1 0,0 0,-1 0,0-1,0 0,-1 1,0-1,0-6,-1 12,17-85,-3-1,-4-1,-4 0,-4 0,-6-49,2 101,-13-503,18 429,2 89,1 27,17 97,12 184,-5 140,-7-69,-23-328,0 0,1-1,0 0,2 0,1 0,5 10,3-11,-13-24,-1-1,1 0,-1 1,1-1,-1 0,1 0,-1 0,0 1,1-1,-1 0,1 0,-1 0,1 0,0 0,-1 0,1 0,-1 0,1 0,-1 0,1 0,-1 0,1 0,-1-1,1 1,-1 0,0 0,1 0,-1-1,1 1,-1 0,1-1,-1 1,0 0,1-1,-1 1,0 0,1-1,-1 1,0-1,0 1,1-1,-1 1,0-1,0 1,0-1,1 1,-1-1,0 1,0-1,0 1,5-14,0 0,-2 0,1 0,-1 0,-1 0,-1-1,0-12,0 9,5-148,-16-137,2 132,6 97,-4-83,13-130,4 219,-7 76,1 99,-5 946,11-798,-7-235,3-34,-11-188,0 139,-4-64,-17-285,21-155,9 480,-1 107,-4 694,-11-32,15-560,0-96,1-26,3-69,-11-66,-5 1,-7-10,7 72,-57-599,59 617,2 33,-3 32,-10 214,-20 693,36-831,-7-272,-9 1,-7 0,-30-104,-27-99,58 322,14 69,-6 72,10 54,6-1,16 120,-14-209,39 572,-29-409,-11-255,-15-238,-13 1,-22-63,4 27,25 134,19 191,-2-14,2 29,7 1141,-7-1135,1 52,3 1,3-1,16 71,4-85,-27-59,1 0,0 1,0-1,-1 0,1 0,0 0,0 0,-1 0,1 0,0 0,-1 0,1 0,0 0,0-1,-1 1,1 0,0 0,-1-1,1 1,0 0,-1-1,1 1,0-1,-1 1,1-1,-1 1,1-1,-1 1,1-1,-1 0,0 1,1-1,-1 0,0 1,1-1,-1 0,0 1,0-1,1 0,-1 1,0-1,0 0,0 0,0 1,0-1,0 0,8-32,-1 1,-1-1,-2 0,-1-1,-2 1,-2-30,1 57,-14-191,-8 0,-9 2,-8 1,-33-88,55 217,-7-24,19 86,10 97,99 651,-75-564,15 63,-39-222,-5-23,0 1,0 0,0 0,0-1,0 1,0 0,0-1,0 1,0 0,0 0,0-1,0 1,0 0,0 0,0-1,1 1,-1 0,0 0,0 0,0-1,0 1,0 0,1 0,-1 0,0-1,0 1,0 0,1 0,-1 0,0 0,0 0,1-1,-1 1,0 0,0 0,1 0,-1 0,0 0,1 0,-1 0,0 0,0 0,1 0,-1 0,0 0,0 0,1 0,-1 0,0 0,1 1,6-196,-8 142,-10-257,-13 1,-33-122,57 429,-1 0,0 0,1 0,0-1,-1 1,1 0,0 0,0 0,0 0,1 0,-1-1,0 1,1 0,0 0,-1 0,1 0,0 0,0 0,0 0,0 0,0 1,37-108,54 22,-84 83,0 0,1 1,0 0,0 0,0 1,0 0,0 0,0 1,0 1,0 0,1 0,-1 0,0 1,0 1,3 0,18 1,40 2,1-3,-1-3,44-7,-209-27,41 13,-1 2,-1 3,-1 2,0 3,-36-3,85 14,5 1,0-1,0 0,0 1,-1 0,1 0,0 0,0 0,0 1,-1-1,1 1,0 0,0-1,0 1,0 1,0-1,0 1,3-1,0 1,0-1,0 1,1-1,-1 0,1 1,-1-1,1 0,-1 1,1-1,0 0,0 1,-1-1,1 0,0 0,0 0,0 0,0 0,1 0,-1 0,0 0,0-1,1 1,-1 0,0-1,1 1,-1-1,0 1,1-1,-1 0,1 1,20 5,1 0,-1-2,1 0,-1-1,1-2,0 0,0-2,0 0,0-1,0-2,-1 0,9-4,84-23,-145 34,-273 53,262-43,56-5,8-7,0-1,0-1,0-1,0-1,22-6,37-4,-80 12,1 0,0 1,-1-1,1 1,0 0,-1 0,1 0,0 0,-1 0,1 0,0 1,-1-1,1 1,0 0,-1 0,1 0,-1 0,0 0,1 1,-1-1,0 1,0-1,1 1,-2 0,1 0,0 0,0 0,0 0,-1 0,2 3,1 7,-1 1,0-1,-1 1,0 0,-1 0,0 0,-1 0,-2 8,2 6,-1 93,0 88,11 32,17 21,-5-55,-5 127,-18-321,1-33,-11-127,-6 0,-6 1,-28-86,40 183,-13-65,5 0,-4-112,24 221,1 23,22 275,-15-147,6 1,6-2,20 57,-3-58,-38-141,0 0,0 0,0 0,0-1,0 1,0 0,-1 0,1-1,0 1,-1 0,1 0,-1-1,0 1,0-1,1 1,-1 0,0-1,0 1,-1-1,1 0,0 1,0-1,-1 0,1 0,-1 0,1 0,-1 0,1 0,-1 0,1-1,-1 1,-1 0,-62 10,51-10,-170 29,71 12,112-42,1 0,-1 0,1 0,-1 0,1 0,0 0,-1 0,1 0,-1 0,1 1,0-1,-1 0,1 0,-1 0,1 0,0 1,-1-1,1 0,0 0,-1 1,1-1,0 0,0 1,-1-1,1 0,0 1,0-1,0 1,-1-1,1 0,0 1,0-1,0 1,0-1,0 0,0 1,0-1,0 1,0-1,0 0,0 1,0-1,0 1,0-1,0 1,0-1,0 0,1 1,-1-1,0 0,0 1,0-1,1 0,-1 1,0-1,0 0,1 1,-1-1,0 0,1 0,-1 1,1-1,28 2,38-21,-33 5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3.4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2,'47'0,"-10"-2,0 2,-1 2,1 2,-1 1,13 4,-46-9,0 1,0 0,0-1,0 1,0 0,0 0,0 1,0-1,0 1,0-1,0 1,-1 0,1 0,-1 0,1 0,-1 1,0-1,0 1,0-1,0 1,-1 0,1-1,0 1,-1 0,0 0,0 0,0 0,0 1,-1-1,1 0,-1 0,1 0,-1 1,0-1,-1 0,1 0,0 0,-1 1,-6 13,-1-1,0 1,-1-2,0 0,-2 0,0 0,0-1,-1-1,-1 0,0-1,-5 3,-12 14,12-5,18-23,0 0,0-1,0 1,0-1,1 1,-1 0,0-1,0 1,0-1,1 1,-1-1,0 1,1-1,-1 1,0-1,1 1,-1-1,1 1,-1-1,1 1,-1-1,1 0,-1 1,1-1,-1 0,1 0,-1 1,1-1,-1 0,1 0,0 0,-1 0,1 0,-1 1,1-1,0 0,-1 0,1-1,-1 1,1 0,0 0,0 0,6 0,3 0,1 0,0 0,-1 1,1 0,0 1,-1 0,1 0,-1 1,0 1,0 0,0 0,-1 1,1 0,-1 1,0 0,-1 0,1 1,-1 0,-1 1,1-1,2 6,-5-4,-1 0,0 0,0 1,-1-1,-1 1,1 0,-2 0,1 0,-1 0,-1 0,0 1,0-1,-1 0,0 0,-1 0,0 0,-1 0,0-1,0 1,-1-1,0 0,-1 0,0 0,0 0,-1-1,0 0,-1 0,0-1,0 1,0-1,-4 1,1-2,-1 0,0-1,0 0,0-1,-1 0,1-1,-1 0,0-1,0-1,0 1,0-2,0 0,0 0,-4-2,15 3,0-1,0 0,1 0,-1 0,0 1,0-1,1 0,-1 0,0 0,0 0,1 0,-1-1,0 1,0 0,1 0,-1 0,0-1,0 1,1 0,-1-1,0 1,1-1,-1 1,0 0,1-1,-1 0,1 1,-1-1,1 1,-1-1,1 1,0-1,-1 0,1 0,-1 1,1-1,0 0,0 1,0-1,-1 0,1 0,0 1,0-1,0 0,0 0,0 0,0 1,0-1,1 0,-1 0,0 1,0-1,0 0,1 1,-1-1,0 0,1 1,-1-1,1 0,-1 1,1-1,-1 0,1 1,-1-1,1 1,0 0,-1-1,1 1,0-1,12-12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3.7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1,'2'4,"1"7,1 7,-2 11,0 6,-1 7,-1 3,3 1,0-1,2-3,0-5,1-6,1-6,0-7,2-7,-1-6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3:04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6368,'40'-43,"113"-126,272-188,41-52,100-104,78-72,-92 111,70-92,246-228,347-304,-1105 1000,175-160,-7-18,-201 193,-3 0,3 2,3 5,4 2,3 5,55-33,100-36,-174 118,-52 19</inkml:trace>
  <inkml:trace contextRef="#ctx0" brushRef="#br0" timeOffset="1538.228">8168 5926,'304'-332,"-136"149,149-124,-27 30,-142 120,-7-7,71-112,868-1126,-674 889,139-176,-97 170,-52 1,-350 462,3 1,2 3,17-11,38-39,-70 61,-25 41,-7 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3.9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89,'13'-7,"10"-2,7 1,8 1,4-1,2 2,0-1,0-1,-6 1,-7-1,-6 0,-8 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4.4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0,'43'77,"27"61,-68-129,-1-7,-1 1,0-1,1 1,-1 0,1-1,0 1,0-1,0 0,0 1,0-1,0 0,1 0,-1 1,1-1,0 0,-1-1,1 1,0 0,0 0,0-1,0 1,1-1,-1 0,0 0,1 1,-1-1,0-1,1 1,-1 0,1-1,-1 1,1-1,0 0,-1 0,2 0,92-30,-84 25,0 0,0 1,0 0,0 0,1 1,0 1,-1 0,3 1,-12 1,0 0,1 0,-1 1,0-1,1 1,-1 0,0 0,0 0,0 0,0 1,0-1,0 1,0 0,0 0,-1 0,1 0,-1 0,1 1,-1-1,0 1,0-1,0 1,0 0,-1 0,1 0,-1 0,1 0,-1 0,0 0,0 1,2 7,-1 1,0-1,-1 0,0 1,0-1,-2 1,1-1,-2 5,1-3,-1-1,0 1,-1 0,-1-1,0 1,0-1,-1 0,-1 0,0-1,-1 0,0 0,0 0,-1-1,-1 0,1-1,-2 0,1 0,-1-1,-1 0,1 0,-1-2,-1 1,1-1,-1-1,0 0,0-1,-1 0,1-1,-1 0,-11 1,-11-6,36-7,9 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5.0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1 175,'80'190,"-33"-75,52 90,-92-192,6 12,0-1,1-1,2-1,0 0,1 0,1-2,13 11,-30-30,-1 0,1 0,-1-1,1 1,0 0,0 0,0-1,-1 1,1 0,0-1,0 1,0-1,0 1,0-1,0 0,0 1,0-1,0 0,0 0,0 1,0-1,0 0,0 0,0 0,0 0,0 0,1-1,-1 1,0 0,0 0,0-1,0 1,0-1,-1 1,1-1,0 1,0-1,0 0,0 1,0-1,-1 0,1 1,0-1,-1 0,1 0,0-1,33-111,12-115,-1-78,-15 101,-28 192,1-7,-9 30,-2 13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7.7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31,'16'2,"12"1,8 0,8-3,6-4,7-3,5-3,4 0,-10 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8.02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37,'16'0,"10"0,7 0,5-2,2-4,2-2,1-3,-8 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8.27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91,'18'-6,"13"-8,1-1</inkml:trace>
  <inkml:trace contextRef="#ctx0" brushRef="#br0" timeOffset="1">669 11,'18'-5,"6"-1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8.4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14,'18'-2,"13"-3,1-1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8.7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54,'16'-2,"7"-1,0 0</inkml:trace>
  <inkml:trace contextRef="#ctx0" brushRef="#br0" timeOffset="1">495 0,'0'0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49.00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1.05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13,'670'0,"-590"-10,-68 8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3:08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0,'-5'0,"-3"7,0 11,0 12,3 12,1 10,2 6,-1 2,-1-10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1.7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1 326,'39'-311,"-28"296,-3 43,7 244,-14-253,1 28,2 0,2-1,2 0,12 39,-12-64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2.04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1,'2'16,"1"12,2 5,1 5,-2 3,-1 0,0 1,-2-1,-3-2,-1-3,0-6,1-10,0-8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2.4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1,'27'33,"1"-1,2-1,1-1,13 8,55 54,-90-83,-1 1,0 0,0 0,-1 0,0 1,-1 0,5 12,-10-20,1 0,-1 1,0-1,0 0,-1 1,1 0,0-1,-1 1,0-1,0 1,0-1,-1 1,1 0,-1-1,0 1,1-1,-2 1,1-1,0 0,-1 1,1-1,-1 0,0 0,0 0,-1 0,1-1,0 1,-1 0,-1 1,-2 0,1 0,-1 0,0 0,0 0,0-1,0 0,0 0,-1-1,0 0,1 0,-1 0,0-1,0 0,0 0,1-1,-1 0,0 0,0-1,0 0,0 0,0 0,0-1,1 0,-1 0,1-1,0 0,-1 0,1 0,0-1,1 0,-1 0,1 0,0-1,-5-5,-9-21,6-1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2.7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0 175,'16'-11,"12"-9,10-3,8-2,6 1,0 2,0 3,-4 4,-3 5,-9 4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2.9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92,'40'101,"-5"2,-2 8,-5-17,-22-77,-1 3,1-1,0 0,2-1,0 0,1 0,1-1,3 3,-12-18,0 0,0 0,0 0,1-1,-1 1,1-1,-1 1,1-1,-1 0,1 1,0-1,0 0,0 0,0 0,0 0,0-1,0 1,0-1,0 1,0-1,0 1,0-1,0 0,0 0,1 0,-1 0,0-1,0 1,0 0,0-1,0 0,0 1,0-1,0 0,0 0,0 0,-1 0,1 0,0-1,0 1,0-2,8-9,0-1,-2 0,1 0,-2-1,0 0,0 0,-2-1,0 1,0-1,-1-5,13-46,-4 0,-2 0,-3-2,-4 1,-2-27,-3 41,-2 12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4.02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1,'-14'16,"-8"9,-8 11,-4 5,-2 5,1 1,0 2,3 2,2-1,4-5,4-2,3-8,5-6,10-13,10-16,8-17,11-18,1-1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4.3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543 0,'-14'21,"-10"17,-12 17,-8 14,-8 12,-4 8,-4 2,-1-1,3-6,7-8,10-11,12-14,13-17,16-25,15-22,5-9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4.59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467 0,'-2'20,"-8"19,-11 13,-11 12,-9 9,-10 5,-4 1,-3-3,3-7,5-10,9-10,10-11,14-15,15-16,7-8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4.7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455 1,'-16'18,"-9"15,-8 12,-5 8,-3 8,-3 4,-2 5,1-1,3 0,2-5,6-9,6-10,10-14,13-17,14-18,5-8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4.9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396 0,'-9'21,"-10"17,-11 19,-9 15,-8 12,-4 7,0 0,3-5,6-9,10-14,10-20,16-22,16-23,6-12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3:14.6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35 213,'9'-2,"13"-2,10 1,13 1,6 0,3 1,-2 1,-8-1,-8 1,-11 0</inkml:trace>
  <inkml:trace contextRef="#ctx0" brushRef="#br0" timeOffset="450.882">22 226,'-2'8,"-2"2,0 1,1 0,0 0,1 0,0 0,1 1,1-1,-1 0,2 1,-1-1,2 0,1 7,-1-15,1 1,0-1,-1-1,2 1,-1 0,0-1,0 1,1-1,-1 0,1 0,0-1,0 1,-1-1,1 0,0 0,0 0,0 0,1-1,-1 1,0-1,0 0,0 0,0-1,0 1,0-1,0 0,0 0,26 0,-22 1,0-1,0 1,1 1,-1-1,0 1,0 1,0 0,0 0,0 0,0 1,0 0,-1 1,0-1,1 1,-2 1,1 0,0 0,-1 0,0 0,0 1,0 0,-1 1,0-1,0 1,-1 0,0 0,2 3,-3 0,0-1,0 1,-1-1,0 1,-1 0,0 0,0 0,-1 0,-1 0,1 0,-2-1,1 1,-1 0,-1 0,0-1,0 0,-1 1,0-1,-1 0,1-1,-2 1,1-1,-1 0,-1-1,1 1,-1-1,-6 4,1-2,1 0,-1-1,-1-1,0 0,0-1,0 0,-1-1,1 0,-1-2,0 1,-1-2,1 1,0-2,-1 0,0-1,14 0,1 1,-1-1,0 1,1-1,-1 0,0 0,0 1,0-1,1 0,-1 0,0 0,0 0,0 0,1 0,-1 0,0 0,0 0,0 0,1 0,-1-1,0 1,0 0,1-1,-1 1,0 0,0-1,1 1,-1-1,0 1,1-1,-1 1,1-1,-1 1,1-1,-1 0,1 1,-1-1,1 0,0 0,-1 1,1-1,0 0,-1 0,1 1,0-1,0 0,0 0,0 0,0 1,0-1,0 0,0 0,0 0,0 1,0-1,1 0,-1 0,0 0,1 1,-1-1,0 0,1 1,-1-1,1 0,-1 1,1-1,-1 0,1 1,0-1,12-10</inkml:trace>
  <inkml:trace contextRef="#ctx0" brushRef="#br0" timeOffset="811.736">597 319,'22'76,"-11"-53,36 90,4-3,6-1,15 14,-69-119,-3-2,1 0,0 1,-1-1,1 0,0 0,0 0,1 0,-1 0,0 0,1 0,-1 0,1-1,-1 1,1 0,0-1,0 0,0 1,0-1,0 0,0 0,0 0,0 0,0 0,1-1,-1 1,0 0,1-1,-1 0,0 0,1 0,-1 0,0 0,1 0,-1 0,0-1,0 1,1-1,3-6,1 0,-1-1,0 0,-1 0,0 0,0-1,-1 0,0 0,-1 0,1-4,-1 7,28-87,-5-2,-3 0,-2-22,1 4,36-136,-43 195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5.2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370 1,'-4'18,"-7"15,-10 16,-11 15,-8 13,-7 6,-3 2,1-6,7-11,7-15,11-14,10-19,14-16,15-19,11-18,3-3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5.4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188 0,'-7'16,"-7"14,-5 11,-5 8,-2 2,-1 0,1-5,3-5,8-10,9-13,9-15,12-16,10-12,0-2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5.7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1,'3'18,"-2"13,-4 8,-5 4,-6 2,-3-5,1-7,2-8,5-10,6-9,9-9,7-10,6-7,3-2,-3 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6.00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 0,'0'20,"-2"-1,-1 0,0 0,-2 0,0 0,-6 14,20-51,1 1,0 0,1 1,1 0,1 1,2-2,11-3,-26 20,0-1,1 1,-1 0,0-1,1 1,-1 0,0-1,1 1,-1 0,0 0,1 0,-1-1,0 1,1 0,-1 0,1 0,-1 0,1 0,-1 0,0 0,1 0,-1 0,1 0,-1 0,1 0,-1 0,0 0,1 0,-1 0,1 0,-1 0,0 1,1-1,-1 0,0 0,1 1,-1-1,0 0,1 0,-1 1,0-1,1 0,-1 1,0-1,0 0,1 1,-1-1,0 1,0-1,0 0,0 1,1-1,-1 1,0-1,0 0,0 1,0-1,0 1,0-1,0 1,0-1,0 0,0 1,-1-1,1 1,0-1,0 0,0 1,0-1,-1 1,0 3,-1 0,0 0,-1-1,1 1,0 0,-1-1,0 1,0-1,0 0,0 0,-1 0,1-1,-1 1,1-1,-1 0,0 0,2-1,-18 12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7.0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8,'4'2,"5"1,4 0,5-1,6 0,4-1,4-1,3-2,2-1,2 1,2-3,-3 0,-7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7.28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32,'16'0,"10"-2,4-1,3-2,-3-3,-1 1,-6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5:57.56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6:06.812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1,'2'0,"4"0,2 2,5 1,4 0,5-1,4 0,8-1,4-3,3-1,1 0,-2 1,-3 0,-3 1,-8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6:07.121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 41,'14'0,"10"0,9 0,6 0,2 0,2-2,2-3,0-3,0 0,-3-2,-10 2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6:07.40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0 9,'14'5,"11"1,8-1,8-2,5-5,5-5,-2-2,-10-1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3:09.6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0 134,'1'-1,"0"0,0 0,0 0,0 0,0 0,0 0,1 1,-1-1,0 0,0 0,1 1,-1-1,0 1,1-1,-1 1,0 0,1-1,-1 1,1 0,-1 0,0 0,1 0,-1 0,1 0,0 1,2-1,169-4,101 14,-206-7,-20-1,140 7,170 31,-340-36,-8-2</inkml:trace>
  <inkml:trace contextRef="#ctx0" brushRef="#br0" timeOffset="4383.337">990 0,'1'4,"1"0,0 0,1 0,-1 0,1 0,-1-1,1 1,0-1,0 0,1 0,-1 0,1 0,-1 0,1-1,0 0,0 1,0-2,0 1,1 0,-1-1,0 0,5 1,-2 1,40 13,-36-13,1 0,-1 0,0 1,0 1,0 0,0 0,-1 1,0 0,0 1,0 0,-1 1,0 0,-1 0,0 1,0 0,-6-6,-1 0,1 1,-1-1,0 1,0-1,0 1,-1-1,1 1,-1-1,0 1,0 0,0-1,0 1,-1-1,1 1,-1-1,0 1,0-1,0 1,-1-1,1 0,-1 1,0-1,0 0,-1 1,-63 69,63-71,-215 197,177-156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6:18.556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258 143,'-39'144,"37"-113,1-1,1 1,2 0,3 17,-3-37,0 0,1 0,0 0,0-1,1 1,0-1,1 0,1 0,-1-1,1 1,1-1,0-1,0 1,3 1,-8-7,0-1,0 0,0 0,0 1,1-1,-1-1,1 1,-1 0,1-1,0 1,0-1,0 0,-1 0,1 0,0 0,0 0,0-1,0 1,1-1,-1 0,0 0,0 0,0 0,0-1,0 1,0-1,0 0,0 0,0 0,0 0,0 0,-1-1,1 1,0-1,-1 0,1 0,-1 0,1 0,6-13,-1 0,0-1,-1 0,-1 0,0-1,-1 0,-1 1,-1-2,0 1,-1 0,-1-5,2-4,0 0,-2 0,-1-1,-2 1,0 0,-1 0,-2 0,-1 0,0 1,-2 0,-1 0,-7-10,-36-25,51 59,-1 0,0 0,0 0,1 0,-1 0,0 0,0 0,0 1,0-1,0 1,0 0,0-1,0 1,0 0,0 0,0 0,0 1,0-1,0 0,0 1,0-1,0 1,0 0,0-1,0 1,1 0,-1 0,0 0,1 1,-1-1,0 0,1 1,0-1,-1 1,1-1,0 1,-1 0,-6 14,0 0,1 0,1 0,1 1,0 0,1 0,1 1,0-1,2 1,0-1,1 19,0-31,-1 33,2 0,1 0,2 0,7 24,0-11</inkml:trace>
  <inkml:trace contextRef="#ctx0" brushRef="#br0" timeOffset="476.27">592 23,'1'0,"-1"0,0 1,0-1,0 0,1 0,-1 0,0 1,0-1,0 0,1 1,-1-1,0 0,0 0,0 1,0-1,0 0,0 1,0-1,0 0,0 1,0-1,0 0,0 1,0-1,0 0,0 1,0-1,0 0,0 1,0-1,0 0,0 0,-1 1,1-1,0 0,0 1,0-1,-1 0,1 0,0 0,0 1,0-1,-1 0,1 0,0 0,-1 1,1-1,0 0,0 0,-1 0,1 0,0 0,-1 0,1 0,0 0,-1 0,1 0,0 0,-1 0,1 0,-1 0,15 90,-5 0,-3 0,-5 1,-5 28,4-96,0-23,0 0,1 0,-1-1,0 1,0 0,0 0,0 0,0 0,1 0,-1 0,0-1,0 1,0 0,1 0,-1 0,0 0,0 0,0 0,1 0,-1 0,0 0,0 0,0 0,1 0,-1 0,0 0,0 0,0 0,1 0,-1 0,0 0,0 0,0 0,1 0,-1 0,0 1,0-1,0 0,1 0,-1 0,0 0,0 0,0 1,0-1,0 0,0 0,1 0,-1 0,0 1,0-1,0 0,0 0,0 0,0 1,0-1,0 0,0 0,0 0,0 1,0-1,11-18,-11 17,28-61,-20 40,2 1,0 1,1 0,1 0,13-16,-23 34,0-1,0 1,0-1,0 1,1 0,-1 0,1 0,0 0,-1 0,1 1,0-1,0 1,0 0,0 0,0 0,0 0,0 0,1 1,-1-1,0 1,0 0,0 0,1 0,-1 0,0 1,0-1,0 1,1 0,-1 0,0 0,0 0,0 1,-1-1,1 1,0 0,0 0,0 0,4 4,0 0,0 0,-1 0,0 1,0 0,0 0,-1 0,0 1,-1 0,0 0,0 0,0 0,-1 1,-1 0,1 1,-2-8,-1 1,0-1,0 1,0 0,0-1,0 1,-1 0,1-1,-1 1,0-1,1 1,-1-1,0 1,-1-1,1 0,0 1,-1-1,1 0,-1 0,0 0,1 0,-1 0,0 0,0-1,-1 1,1-1,0 1,0-1,-1 0,-75 27,72-26,-4 1,1-1,0 0,0 0,-1-1,1 0,0-1,-1 0,1-1,-6 0,10-4,5-2</inkml:trace>
  <inkml:trace contextRef="#ctx0" brushRef="#br0" timeOffset="848.278">1327 184,'-6'0,"0"0,-1 0,1 1,0 0,0 0,0 1,0 0,0 0,0 0,1 0,-1 1,1 0,-1 1,1-1,0 1,0 0,1 0,-1 0,1 1,0-1,0 1,1 0,-1 1,1-1,0 0,0 1,1 0,0-1,-2 7,4-10,1 1,-1-1,1 1,-1-1,1 0,0 1,0-1,0 0,0 1,0-1,0 0,1 0,-1 0,1 0,0 0,-1-1,1 1,0 0,0-1,0 1,0-1,0 0,0 0,1 0,-1 0,0 0,1 0,69 19,-64-19,37 7,-22-5,0 1,0 2,-1 0,0 1,0 1,2 2,-21-9,-1 0,1 0,-1 0,1 1,-1-1,0 1,0-1,0 1,0 0,0 0,0 0,0 0,0 0,-1 0,1 0,-1 1,1-1,-1 1,0-1,0 1,0-1,-1 1,1 0,-1-1,1 1,-1 0,0 0,0-1,0 1,0 0,0 0,-1-1,1 1,-1 0,0-1,-1 2,-4 7,-2-1,0 0,0 0,-1-1,0 0,0-1,-1 0,0 0,-1-1,0-1,0 0,0 0,0-1,-1 0,-11 2,-84 23,55-21</inkml:trace>
  <inkml:trace contextRef="#ctx0" brushRef="#br0" timeOffset="1244.577">445 798,'-51'30,"51"-30,0 0,0 1,-1-1,1 0,0 1,0-1,0 1,-1-1,1 1,0-1,0 0,0 1,0-1,0 1,0-1,0 1,0-1,0 0,0 1,0-1,0 1,0-1,0 1,1-1,-1 0,0 1,0-1,0 1,1-1,-1 0,0 1,0-1,1 0,-1 1,0-1,1 0,-1 1,0-1,1 0,-1 0,1 1,-1-1,0 0,1 0,-1 0,1 0,-1 0,0 0,1 0,-1 1,1-1,-1 0,1 0,-1-1,1 1,30 5,-29-5,110 5,0-5,20-7,-52 3,810-49,-783 50,-97 2</inkml:trace>
  <inkml:trace contextRef="#ctx0" brushRef="#br0" timeOffset="1595.636">2049 210,'-3'2,"-1"1,1 0,-1 0,1 0,0 0,0 0,0 1,0-1,1 1,-1 0,1 0,0-1,0 2,-1 3,3-7,0-1,0 1,0 0,0 0,0 0,0 0,0 0,0 0,1 0,-1-1,0 1,0 0,1 0,-1 0,1 0,-1-1,1 1,-1 0,1-1,-1 1,1 0,0-1,-1 1,1 0,0-1,0 1,-1-1,1 0,0 1,0-1,0 0,0 1,-1-1,1 0,0 0,0 0,0 1,0-1,0 0,0 0,0-1,0 1,-1 0,2 0,39-9,-37 7,1 0,-1-1,1 0,-1 0,0 0,0 0,0-1,-1 0,1 0,-1 0,0 0,0 0,0 0,-1-1,1 0,-1 1,0-1,-1 0,1 0,-1 0,0 0,0 0,0-5,-2 8,1 0,-1 0,0 0,0 1,-1-1,1 0,0 0,-1 1,1-1,-1 0,1 1,-1 0,0-1,1 1,-1 0,0 0,0 0,0 0,0 0,0 0,0 1,0-1,0 1,0-1,-1 1,1 0,0 0,0 0,0 0,0 0,0 0,-1 1,1-1,0 1,0-1,0 1,0 0,0 0,0 0,0 0,1 0,-1 0,0 1,0-1,1 1,-2 0,-31 42,21-18</inkml:trace>
  <inkml:trace contextRef="#ctx0" brushRef="#br0" timeOffset="1866.02">2116 705,'14'2,"6"-3,3-7,-1-6,-4-6,-5-5,-7-4,-7-1,-7 2,-6 6,-4 6,-4 9,-2 10,-2 13,1 11,0 10,5-1</inkml:trace>
  <inkml:trace contextRef="#ctx0" brushRef="#br0" timeOffset="2415.083">97 1534,'-2'20,"-1"16,0 14,3 9,1 8,1 4,0 2,-3-5,-5-8,-5-8,-2-14,1-13</inkml:trace>
  <inkml:trace contextRef="#ctx0" brushRef="#br0" timeOffset="2977.576">4 1641,'-1'-11,"-1"1,2-1,0 0,0 1,1-1,0 1,0-1,2 1,-1-1,1 1,1 0,-1 0,2 0,0 1,0-1,0 1,1 1,1-1,-1 1,1 0,1 0,-1 1,9-6,-3 5,1 1,0 1,0 1,0 0,1 0,0 1,0 1,0 1,0 0,0 1,0 1,0 0,1 1,-1 0,0 1,0 1,2 1,-13-3,1 1,0-1,0 1,-1 0,1 0,-1 0,1 1,-1-1,0 1,0 0,0 1,-1-1,1 0,-1 1,0 0,0 0,0 0,0 0,-1 0,1 1,-1-1,0 1,-1 0,1-1,-1 1,0 0,0 0,0 0,-1 0,0 4,-4 3,0 0,-1 0,-1-1,0 1,-1-1,0-1,-1 1,0-1,0 0,-1-1,0 0,-1-1,0 1,0-2,-1 0,0 0,0-1,-12 5,-105 41,122-51,5-1,0 0,0-1,0 1,0 0,0 0,-1 0,1 1,0-1,0 0,0 0,0 1,0-1,0 0,0 1,0-1,0 1,0-1,0 1,0 0,0-1,0 1,0 0,1 0,-1 0,0-1,1 1,-1 0,0 0,1 0,-1 0,1 0,-1 0,1 0,0 0,0 1,-1-1,1 0,0 0,0 0,0 1,74 72,-50-52,1 4,1-1,1-2,1 0,1-2,1-1,1-1,22 8,-47-24,-1 0,1-1,1 0,-1 0,0-1,0 1,1-1,-1-1,0 1,1-1,-1 0,1-1,-1 1,0-1,1-1,-1 1,0-1,0 0,0-1,0 1,0-1,-1 0,1 0,-1-1,0 0,0 0,0 0,2-3,3-6,0 0,-1-1,-1 0,0 0,-1-1,0 0,-1 0,-1-1,0 1,-2-1,1 0,-2 0,0-1,-1 1,-1-14,1 52,1 1,2-1,0 0,1 0,1-1,1 1,1-1,1-1,6 10,12 0,-15-26</inkml:trace>
  <inkml:trace contextRef="#ctx0" brushRef="#br0" timeOffset="3258.825">833 1521,'-12'0,"-3"2,3 3,8 3,11 0,5-1</inkml:trace>
  <inkml:trace contextRef="#ctx0" brushRef="#br0" timeOffset="3591.932">1314 1614,'-25'1,"0"2,0 1,0 2,0 0,1 1,0 1,1 2,-4 2,21-10,1 0,0 0,0-1,0 1,0 1,1-1,-1 1,1 0,-1 0,1 0,0 1,0-1,1 1,-1 0,1 0,-1 0,2 1,-1-1,0 1,4-3,-1 0,1 0,0 1,0-1,0 0,0 0,0 0,0 0,1 0,-1-1,0 1,1 0,0-1,-1 1,1-1,0 1,0-1,0 0,0 0,0 0,0 0,0 0,0 0,0-1,1 1,1 0,-3-1,97 34,-70-26,-1 2,1 0,-1 2,-1 0,13 10,-36-20,-1-1,1 1,0 0,0 0,-1 0,1 0,-1 1,0-1,0 1,0-1,0 1,0 0,0 0,-1 0,1 0,-1 0,0 0,0 0,0 1,0-1,-1 0,1 0,-1 1,0-1,0 0,0 1,0-1,-1 0,1 1,-1-1,0 0,0 0,0 0,-1 0,1 1,-1-1,-3 5,-1 0,0 0,-1 0,0-1,0 0,0-1,-1 1,0-2,-1 1,1-1,-1 0,0-1,0 0,0 0,0-1,-1 0,0 0,1-1,-7 0,14-2,0 0,1 1,-1-1,0 0,0 0,0 0,1 0,-1-1,0 1,0 0,1-1,-1 1,0-1,1 0,-1 1,0-1,1 0,-1 0,1 0,0 0,-1 0,1-1,0 1,0 0,-1-1,1 1,0-1,0 1,0-1,1 1,-1-1,0 1,1-1,-1 0,1 0,-1 1,1-1,0 0,0 0,0 1,0-1,0 0,0 0,0 1,0-1,1-1,7-24,4 1</inkml:trace>
  <inkml:trace contextRef="#ctx0" brushRef="#br0" timeOffset="3884.151">1835 1627,'-14'-3,"-1"2,1-1,-1 2,1 0,-1 1,1 0,-1 1,1 1,0 0,0 1,0 1,0 0,1 1,0 0,0 1,0 0,1 1,0 1,1 0,0 0,0 1,-7 9,14-15,0 1,0-1,0 1,0 0,1 0,0 1,0-1,0 1,1-1,0 1,0 0,0 0,1 0,-1 0,2 0,-1 0,1 0,0 1,0-1,0 0,1 0,0 0,0 0,1 0,0 0,0 0,0 0,0-1,1 1,0-1,1 0,-1 0,1 0,0 0,0 0,0-1,1 0,1 2,8 1,0 0,1-1,-1-1,1 0,1-1,-1-1,1 0,-1-1,1 0,0-2,-1 0,1 0,0-2,-1 0,1 0,-1-2,1 0,4-2,48-27,-46 16</inkml:trace>
  <inkml:trace contextRef="#ctx0" brushRef="#br0" timeOffset="4987.744">2049 1587,'2'47,"2"-1,2 0,1 0,3-1,13 38,14-4,-36-77,1 0,-1 1,1-1,0 0,0 0,0 0,0 0,0 0,1 0,-1-1,1 1,-1-1,1 1,-1-1,1 0,0 0,0 0,-1-1,1 1,0-1,0 1,0-1,0 0,-1 0,1 0,0-1,0 1,2-1,6-4,0 0,0 0,-1-1,0-1,0 0,-1 0,0-1,0 0,-1 0,2-4,-7 10,25-31,-1-1,-1-1,-2-1,-1-1,-3-1,14-33,-29 69,-4 18,-1-12,-1 5,1 0,0 0,1 0,0-1,0 1,1 0,0-1,1 1,0-1,0 0,1 0,0 0,0 0,1-1,-1 1,2-1,-1 0,1-1,0 1,5 2,-6-7,1-1,-1 0,1 0,-1-1,1 0,-1 0,1 0,-1 0,1-1,-1 0,1 0,-1-1,1 1,-1-1,0-1,0 1,0 0,0-1,0 0,-1 0,1-1,-1 1,2-3,13-6,-17 11,6-5,1 0,0 1,0 1,0-1,0 1,1 1,-1 0,1 0,0 1,0 0,1 1,-9 2,1 0,0 0,0 1,0-1,0 1,-1-1,1 1,-1 0,1 0,-1 0,0 1,0-1,0 0,0 1,0-1,-1 1,1 0,-1-1,1 1,-1 1,11 14,-9-12,1-1,0 0,0-1,1 1,0-1,-1 0,2 0,-1 0,0-1,1 0,-1 0,1 0,0-1,0 1,0-1,0-1,0 1,0-1,1 0,-1-1,0 1,1-1,-1-1,0 1,1-1,-1 0,0 0,0-1,1 0,15-8,-1-1,-1-1,0 0,0-2,-1 0,-1-1,-1-1,0-1,-1 0,0-1,-2-1,0 0,-1-1,-1-1,-1 1,7-21,1-8,-2-2,-3 1,-1-2,-3 0,-2 0,-3-1,-1 0,-3 0,-4-13,4 47,-1 0,-1 0,-1 0,-1 1,0-1,-2 1,0 0,-1 0,0 0,-6-8,11 23,-1 0,0 0,0 0,0 0,-1 0,1 0,-1 0,1 1,-1-1,0 1,0 0,0 0,0 0,-1 0,1 0,0 1,-1 0,1-1,-1 1,0 1,1-1,-1 0,0 1,1 0,-1 0,0 0,1 0,-1 1,0-1,1 1,-1 0,0 0,1 0,0 0,-4 2,-6 6,1 1,0 0,0 1,1 0,0 1,1 0,0 1,1 0,1 0,0 1,0 0,2 0,0 1,0 0,2 0,0 1,0-1,-6 25,2 0,2 1,1-1,2 1,2 0,2 0,2 0,1 0,2-1,2 0,2 0,1 0,3 0,-10-25,1 1,0-1,2-1,0 1,0-1,1 0,1 0,0-1,1-1,1 1,-1-2,2 1,0-2,0 1,1-2,0 0,1 0,0-1,0-1,1 0,0-1,0-1,0 0,7 1,95-12,-66-6</inkml:trace>
  <inkml:trace contextRef="#ctx0" brushRef="#br0" timeOffset="5788.122">4429 1400,'-11'2,"1"0,-1 1,0 0,1 1,0 0,0 1,0 0,0 0,1 1,0 0,0 1,0 0,1 0,0 1,1 0,-1 1,2-1,-1 1,1 1,-1 1,7-9,-1 0,0 1,1-1,-1 0,1 0,-1 0,1 1,0-1,0 0,0 0,1 1,-1-1,0 0,1 0,-1 0,1 1,0-1,0 0,0 0,0 0,0 0,0 0,0 0,1-1,-1 1,1 0,-1-1,1 1,0-1,0 1,-1-1,1 0,1 1,75 26,-24-21,0-3,0-2,1-3,-1-2,0-3,0-1,30-10,-51 11,11-1,0-2,-1-1,0-3,24-10,-66 23,0 0,0 0,0 0,0 0,0 0,0 0,0 0,0-1,1 1,-1 0,0-1,0 1,0-1,-1 1,1-1,0 1,0-1,0 0,0 1,0-1,-1 0,1 0,0 1,-1-1,1 0,0 0,-1 0,1 0,-1 0,0 0,1 0,-1 0,0 0,1 0,-1 0,0 0,0 0,0-1,0 1,0 0,0 0,0 0,-1 0,1 0,0 0,0 0,-1 0,1 0,-1 0,1 0,-1 0,1 0,-1 0,0 1,1-1,-2-1,-10-3,0 1,0 0,0 1,-1 0,0 1,1 0,-1 1,0 0,0 1,0 1,0 0,0 1,-1-1,0 1,1 1,-1 0,1 0,-1 2,1 0,-1 1,9-4,1 0,-1 0,1 1,0 0,0 0,0 0,0 0,0 0,1 1,0 0,-1 0,1 0,1 0,-1 0,1 1,-1-1,1 1,0-1,1 1,-1 0,1 1,1-4,-1 0,1 0,0 0,0 0,0 0,0 0,1 0,-1 0,0 0,1 0,0 0,-1 0,1 0,0 0,0 0,0 0,0 0,0-1,1 1,-1 0,0-1,1 1,-1-1,1 0,0 1,-1-1,1 0,0 0,0 0,0 0,0 0,-1-1,2 1,68 9,-57-11,-1 0,1-1,-1 0,0-1,0-1,0 0,0 0,-1-2,0 1,0-2,0 0,-1 0,0-1,0 0,-1-1,0 0,0 0,-1-1,0-1,-1 0,0 0,-1 0,-1-1,1 0,-1-2,12 57,-10-33,0-1,1 1,0-1,1-1,0 0,0 0,1-1,0 0,0-1,1 0,-1-1,1 0,0-1,1 0,-1-1,1 0,0-1,-1-1,1 0,0-1,7 0,16 1</inkml:trace>
  <inkml:trace contextRef="#ctx0" brushRef="#br0" timeOffset="6523.713">124 2910,'18'36,"1"0,1-2,2 0,1-1,19 19,-39-48,0 0,0 0,0-1,1 1,-1-1,1 1,0-1,0 0,0-1,0 1,0-1,1 0,-1 0,1 0,-1 0,1-1,0 0,0 0,0 0,0 0,-1-1,1 0,0 0,0 0,0-1,0 1,0-1,0 0,-1-1,1 1,0-1,6-8,0-1,-1 0,0 0,-1-1,0-1,-1 1,0-1,-1-1,0 1,-1-1,2-8,5-14,-1 0,-2-1,-2 0,-1-1,1-30,1 27,9 49,-6 5</inkml:trace>
  <inkml:trace contextRef="#ctx0" brushRef="#br0" timeOffset="7417.915">953 2964,'-11'-4,"-1"0,1 1,-1 0,0 1,0 1,0 0,0 0,0 1,0 1,-10 1,17-1,0 0,0 0,0 1,0-1,0 1,0 0,1 1,-1-1,1 1,-1 0,1 0,0 0,0 1,1-1,-1 1,1 0,-1 0,1 0,1 0,-1 1,0-1,1 1,0 0,0 0,1-1,-1 2,1-4,1 0,-1 0,0-1,1 1,0 0,-1 0,1 0,0 0,0 0,0-1,0 1,0 0,1 0,-1 0,1 0,-1 0,1-1,-1 1,1 0,0-1,0 1,0 0,0-1,0 1,0-1,0 1,1-1,-1 0,1 0,-1 1,1-1,-1 0,1 0,-1 0,1-1,0 1,0 0,-1-1,1 1,0-1,0 1,0-1,-1 0,1 0,0 0,0 0,0 0,0 0,0 0,0-1,-1 1,1-1,17-5,0-1,-1-1,0 0,-1-2,0 0,0-1,-1 0,-1-2,15-13,-27 23,-3 2,0 1,1-1,-1 0,0 1,0-1,1 1,-1-1,0 1,1-1,-1 0,1 1,-1-1,1 1,-1 0,1-1,-1 1,1-1,-1 1,1 0,0-1,-1 1,1 0,-1 0,1 0,0-1,-1 1,1 0,0 0,-1 0,1 0,0 0,-1 0,1 0,0 0,-1 1,1-1,0 0,-1 0,1 0,0 1,-1-1,1 0,-1 1,1-1,-1 0,1 1,-1-1,1 1,-1-1,1 1,-1-1,1 1,-1-1,0 1,4 60,7 23,-10-80,1 0,0 0,0 0,0-1,0 1,1-1,0 1,-1-1,1 0,0 0,0 0,1-1,-1 1,1-1,-1 0,1 0,0 0,0 0,0 0,0-1,0 0,0 0,0 0,0 0,0-1,1 0,-1 0,0 0,0 0,0 0,1-1,-1 0,0 0,0 0,0 0,0-1,0 1,0-1,-1 0,1 0,-1-1,1 1,0-1,16-15,-1 0,-1-1,0-1,-1-1,-2 0,0-1,-1-1,-1 0,-1-1,-2 0,0 0,-1-2,1-10,-1 9,-1-1,-1 0,-1 0,-2 0,-1-1,-1 1,-1-1,-2 0,0 1,-3-1,0 1,-2-2,4 23,0 1,0 0,-1 0,0 0,0 0,0 1,-1-1,0 1,0 0,-1 0,0-1,3 5,1-1,-1 1,0-1,0 1,0 0,0 0,0 0,0 0,0 0,0 1,-1-1,1 1,0-1,0 1,-1 0,1 0,0 0,0 0,-1 0,1 0,0 1,0-1,0 1,-1-1,1 1,0 0,0 0,0 0,0 0,0 0,0 1,-1 0,-7 9,1 0,0 0,1 1,1 0,-1 1,2-1,0 1,0 1,1-1,1 1,0-1,1 1,1 1,0-1,1 0,0 4,-1 6,0 0,2 0,1-1,1 1,1 0,0-1,2 1,7 19,-7-30,0 0,0-1,1 1,1-1,0-1,0 1,1-1,1-1,0 1,0-1,1-1,1 0,-1 0,1-1,1 0,1-1,-1 1,1-2,0 0,0 0,1-1,0-1,-1 0,2-1,-1 0,0-1,0-1,1-1,-1 1,1-2,-1 0,0-1,1-1,-1 0,4-2,-3-4,-14 8,0 1,0-1,0 0,0 0,0 0,0 0,1 1,-1-1,0 1,0-1,0 1,1-1,-1 1,0 0,1-1,-1 1,0 0,1 0,-1 0,0 0,1 0,-1 0,0 1,1-1,-1 0,0 1,0-1,1 1,-1-1,0 1,0 0,0-1,0 1,1 0,13 14,-10-10,0 0,0 0,0-1,0 1,1-1,0 0,0 0,0-1,0 0,1 0,-1-1,1 1,0-1,0-1,2 0,-1 0,1-1,0 0,0-1,0 0,0 0,-1-1,1 0,-1-1,1 0,-1 0,0-1,0 0,0 0,-1-1,1 0,-1 0,0-1,-1 0,1 0,-1 0,0-1,-1 0,0 0,4-7,-7 10,-1 0,1 0,-1 0,0 0,0 0,0-1,-1 1,1 0,-1-1,0 1,-1 0,1-1,-1 1,1 0,-1 0,0-1,-1 1,1 0,-1 0,0 0,0 0,0 1,-1-1,1 1,-1-1,0 1,0 0,0 0,0 0,0 0,-1 0,-1 0,-2-2,1 1,-1 0,0 0,0 1,-1 0,1 0,0 1,-1 0,0 0,1 1,-1 0,0 0,0 1,0 0,0 0,1 1,-8 1,9-1,1 0,0 0,0 1,0 0,1 0,-1 0,0 0,1 1,-1-1,1 1,0 0,0 1,0-1,0 1,0 0,1 0,0 0,0 0,0 0,0 1,1-1,0 1,0 0,0 0,0 0,1 0,0 0,0 0,0 0,0 0,1 0,0 1,0-1,0 0,1 0,0 0,0 0,0 0,1 0,0 0,-1 0,4 4,16 17</inkml:trace>
  <inkml:trace contextRef="#ctx0" brushRef="#br0" timeOffset="8595.774">2290 2950,'-10'-13,"-1"1,0-1,0 2,-1 0,-1 0,0 1,0 0,-1 1,-12-5,24 13,-1-1,1 1,-1 0,1 0,-1 0,0 0,0 1,0-1,1 1,-1-1,0 1,0 0,0 0,0 0,0 1,1-1,-1 1,0-1,0 1,0 0,1 0,-1 0,1 1,-1-1,1 1,-1-1,1 1,0 0,-1 0,1 0,0 0,1 0,-1 0,0 1,1-1,-1 0,1 1,-4 5,1 0,0 0,1 1,0-1,1 1,0 0,0 0,0 0,1 0,1 0,0 0,0 0,0 0,1 0,1 0,-1 0,3 4,-3-11,0 1,0-1,0 0,1 0,-1 0,1 0,-1 0,1-1,0 1,0 0,0-1,0 1,0-1,0 0,0 1,0-1,1 0,-1 0,0-1,1 1,-1 0,0-1,1 1,-1-1,1 0,-1 0,1 0,-1 0,1 0,-1-1,1 1,1-2,72-36,22-64,-98 101,1 1,-1-1,0 1,1-1,-1 1,0 0,1-1,-1 1,1 0,-1-1,1 1,-1 0,1-1,-1 1,1 0,-1 0,1 0,-1 0,1-1,-1 1,1 0,0 0,-1 0,1 0,-1 0,1 0,-1 1,1-1,-1 0,1 0,-1 0,1 0,-1 1,1-1,-1 0,1 0,-1 1,1-1,-1 0,1 1,-1-1,0 1,1-1,-1 0,0 1,1-1,-1 1,0-1,1 1,-1-1,0 1,0 0,12 35,-9-23,-3-13,1 5,0 0,0-1,0 1,0-1,1 0,0 1,0-1,0 0,0 0,1 0,-1 0,1 0,0-1,0 1,1-1,-1 0,1 0,-1 0,1 0,0-1,0 0,0 1,0-1,5 1,-6-4,0-1,0 0,-1 1,1-1,0 0,-1 0,1 0,-1-1,0 1,0-1,0 1,0-1,0 0,0 1,-1-1,1 0,-1 0,0 0,0 0,1-4,-2 6,19-58,-16 46,1 0,0 0,1 0,0 1,1-1,1 1,1-3,-5 13,0-1,0 0,-1 1,2-1,-1 1,0 0,0 0,1 0,-1 0,1 1,-1-1,1 1,0 0,-1 0,1 1,0-1,0 1,0-1,0 1,-1 0,1 1,2-1,84 22,-81-19,0 1,0 0,0 0,0 1,-1 0,0 0,0 1,0 0,-1 0,0 1,0 0,-1 1,1-1,-2 1,1 0,-1 1,3 6,48 74,-53-86,-1 0,1 0,0-1,0 0,1 1,-1-1,0 0,1-1,-1 1,1-1,-1 1,1-1,0 0,0 0,0-1,-1 1,1-1,0 0,0 0,0 0,0 0,0-1,0 0,-1 1,5-3,4-2,0-2,0 0,0 0,-1-1,0 0,0-1,-1-1,-1 1,1-1,-1-1,-1 0,0 0,-1-1,0 0,-1 0,0 0,0-1,-2 0,0 0,0 0,-1-1,-1 1,1-12,-2 20,0 0,0 0,0 0,-1 0,0 0,1-1,-2 1,1 0,-1 0,1 0,-2 0,1 0,0 0,-2-3,2 7,1 1,-1-1,1 0,-1 1,1-1,-1 1,1-1,-1 1,1-1,-1 1,0-1,1 1,-1 0,0-1,1 1,-1 0,0 0,0 0,1-1,-1 1,0 0,0 0,1 0,-1 0,0 0,0 0,1 0,-1 1,0-1,0 0,1 0,-1 1,0-1,0 0,1 1,-1-1,1 0,-1 1,0-1,1 1,-1-1,1 1,-1 0,1-1,-1 1,1-1,-1 1,1 0,0 0,-23 34,18-24,1 0,1 1,-1-1,2 1,0 0,0 0,1 0,0 0,1 0,1-1,0 1,0 0,1 0,0 0,1-1,3 8,-2-14,0 1,0-1,1 0,-1 0,1 0,0 0,0-1,1 0,-1 0,1-1,0 1,0-1,0-1,0 1,1-1,-1 0,1 0,0-1,123 10,-97-14,0-1,0-1,0-2,0-2,-2 0,1-2,-1-2,-1-1,0-1,-1-1,15-12,-3-17,-40 44,0-1,-1 1,1-1,-1 0,0 1,1-1,-1 1,0-1,0 0,0 1,0-1,0 0,0 1,-1-1,1 0,0 1,-1-1,1 1,-1-1,0 1,0-1,1 1,-1-1,0 1,0 0,0-1,0 1,-1 0,1 0,0 0,0 0,-1 0,1 0,-1 0,-8-5,0 1,-1 0,1 1,-1 0,0 1,0 0,0 1,-1 0,1 0,0 2,-1-1,1 1,-1 1,1 0,0 1,-5 1,10-2,1 0,-1 1,1 0,0 0,0 0,0 0,0 1,0 0,0 0,1 0,0 1,-1-1,1 1,0 0,1 1,-1-1,1 0,0 1,0 0,0 0,1 0,-1 0,1 0,1 0,-1 1,1-1,0 1,0-1,0 1,1-1,0 1,0 0,0 1,0-3,0 0,1 0,-1 0,1 0,0 0,0 0,0 0,1 0,-1 0,1 0,0-1,0 1,0-1,0 1,1-1,-1 0,1 0,0 0,0 0,0-1,0 1,1-1,-1 1,1-1,-1-1,1 1,0 0,0-1,0 0,0 1,0-2,0 1,0 0,0-1,0 0,0 0,0 0,0 0,0-1,0 1,1-2,6 0,-1 0,0-1,0 0,0-1,-1 0,1-1,-1 0,0 0,0-1,-1 0,1-1,-2 0,1 0,-1-1,0 0,0 0,-1 0,0-1,0 0,-1 0,-1 0,3-6,-7 13,1 0,0 1,0-1,-1 0,0 0,1 0,-1 0,0 0,0 0,0 0,0 0,0 0,0 0,0 0,-1 0,1 0,-1 0,0 0,1 0,-2-1,1 4,-1-1,1 1,-1-1,1 1,-1 0,1 0,0 0,-1 0,1 0,0 0,0 0,0 0,-1 0,1 0,1 1,-1-1,0 0,0 1,0-1,1 1,-1-1,1 1,-1 0,1-2,-3 4,1 0,0 0,0 0,1 1,-1-1,1 0,0 1,0-1,0 1,0-1,1 1,0 0,0-1,0 1,1-1,-1 1,1-1,0 1,0-1,1 1,0-1,-1 0,1 0,0 0,1 0,-1 0,1 0,0 0,0-1,0 0,0 1,1-1,-1-1,2 2,9 3,0 0,1-1,0-1,0 0,0-1,1 0,0-1,0-1,-1-1,16 0,41 1</inkml:trace>
  <inkml:trace contextRef="#ctx0" brushRef="#br0" timeOffset="9234.079">4870 2684,'-9'-2,"1"0,-1 1,1 0,-1 0,0 1,0 0,1 1,-1 0,0 0,1 1,-1 0,1 0,0 1,0 0,0 0,0 1,0 1,1-1,-1 1,1 0,1 0,-1 1,1 0,0 1,0-1,1 1,-1 0,2 0,-1 1,1-1,0 1,0 0,1 0,0 0,1 1,0-1,0 1,0 8,1-13,1-1,0 1,0 0,0 0,1-1,-1 1,1 0,0 0,0-1,0 1,0-1,0 1,1-1,0 1,0-1,0 0,0 0,0 0,1 0,-1 0,1 0,0-1,0 0,0 1,0-1,0 0,0 0,1 0,-1-1,1 1,-1-1,1 0,-1 0,1 0,0-1,0 1,-1-1,1 0,0 0,0 0,-1 0,1-1,0 1,0-1,14-4,0 0,-1-1,0-1,0 0,0-2,-1 0,-1 0,1-2,-2 0,1 0,-2-1,1-1,-2-1,0 1,3-6,-1-3,-1-1,0 0,-2-1,-1 0,-1-1,-1 1,-1-2,-2 1,0-1,-2 0,0 0,-2 0,-1 0,-1-1,-1 1,-2 0,0 1,-8-24,-25-58,36 106,1-1,0 0,-1 1,1-1,-1 1,0-1,0 1,1 0,-1-1,0 1,0 0,0-1,0 1,-1 0,1 0,0 0,0 0,-1 0,1 0,0 1,-1-1,1 0,-1 1,1-1,-1 1,1-1,-1 1,0 0,1-1,-1 1,1 0,-1 0,0 0,1 0,-1 1,1-1,-1 0,0 1,1-1,-1 1,1-1,-1 1,1 0,0 0,-1 0,1 0,0 0,-1 0,1 0,-1 1,-5 10,0 0,1 0,1 1,0 0,0 0,1 0,1 1,0-1,1 1,0 8,1-15,-4 24,2 0,1 0,2 0,1 0,1 0,1 0,2 0,5 13,-7-31,1 0,1 0,0 0,0-1,1 0,1 0,0 0,0-1,1 0,1 0,0-1,0 0,1-1,0 0,1-1,0 0,0 0,1-1,0-1,7 3,-7-4,0-2,0 0,0 0,0-1,0 0,1-1,-1 0,1-1,-1-1,0 0,1-1,-1 0,0-1,0 0,0-1,0 0,-1-1,0 0,0-1,0 0,0-1,-1 0,0 0,-1-1,0-1,0 1,-1-2,0 1,0-1,-1 0,0-1,-1 1,0-1,-1-1,0 1,-1-2,0 4,-1 0,-1 0,0-1,0 1,-1-1,0 1,-1-1,0 0,0 1,-1-1,-1 1,1-1,-1 1,-1 0,-2-7,4 16,1-1,0 0,-1 0,0 1,1-1,-1 0,1 1,-1-1,0 1,0-1,1 1,-1-1,0 1,0-1,0 1,1 0,-1-1,0 1,0 0,0 0,0 0,0 0,0-1,1 1,-1 0,0 1,0-1,0 0,0 0,0 0,0 0,1 1,-1-1,0 0,0 1,0-1,1 1,-1-1,0 1,0-1,1 1,-1 0,0-1,1 1,-1 0,1-1,-1 1,1 0,-1 0,1-1,0 1,-1 0,1 0,0 0,-1 0,1 0,0-1,0 1,0 0,0 0,0 0,0 0,-4 14,0 0,1 0,0 0,1 0,1 0,0 0,2 1,-1-1,2 0,0 0,1 0,0 0,1 0,1 0,0-1,3 3,-3-6,2-1,-1 0,1 0,1 0,-1-1,2 0,-1-1,1 0,1 0,-1-1,1 0,0-1,1 0,0 0,0-1,0-1,0 0,1 0,0-1,-1-1,1 0,8 1,24-1</inkml:trace>
  <inkml:trace contextRef="#ctx0" brushRef="#br0" timeOffset="10018.033">17 4221,'138'-229,"22"-55,-128 243,-25 51,-4 116,0 252,-1-205,-14-130,3-32</inkml:trace>
  <inkml:trace contextRef="#ctx0" brushRef="#br0" timeOffset="10279.334">284 4408,'-2'0,"1"0,6 0,6 0,11 0,12-3,15-2,14-5,13-4,7-3,-10 1</inkml:trace>
  <inkml:trace contextRef="#ctx0" brushRef="#br0" timeOffset="10987.478">1635 4328,'9'-44,"1"1,2 0,2 0,2 2,2 0,8-13,-24 49,-1 1,1 0,0 0,0 0,1 0,-1 1,1-1,0 0,0 1,0 0,0 0,0 0,1 0,-1 0,1 1,0-1,0 1,0 0,0 0,0 1,1-1,-1 1,0 0,1 0,-1 1,1-1,-1 1,1 0,-1 0,1 0,-1 1,0-1,1 1,-1 0,1 0,-1 1,0 0,2 0,4 7,0 1,0 0,-1 0,-1 1,1 0,-2 0,0 1,0 0,-1 0,0 1,-1-1,-1 1,0 1,-1-1,0 0,-1 1,0 5,-1-16,-1 0,1 0,-1 0,0 0,0 0,0 0,0 0,0-1,-1 1,1 0,-1 0,0 0,0 0,0-1,0 1,0 0,-1-1,1 1,-1-1,0 0,0 1,0-1,0 0,0 0,0 0,0 0,-1-1,1 1,-1 0,1-1,-1 0,1 0,-1 0,0 0,0 0,0 0,1-1,-1 1,0-1,0 0,0 0,0 0,0 0,0 0,0-1,-2 0,2-1,0-1,0 1,0-1,1 1,-1-1,1 0,-1 0,1-1,0 1,0 0,1-1,-1 1,1-1,-1 0,1 1,0-1,0 0,1 0,-1 1,1-1,0 0,0 0,0 0,1 0,-1 0,1 1,0-1,0 0,0 0,0 1,1-1,0 1,-1-1,1 1,0 0,1 0,1-3,2 1,-1-1,2 1,-1 0,0 1,1 0,0 0,0 0,0 0,1 1,-1 1,1-1,-1 1,1 0,0 1,0 0,0 0,0 1,0 0,0 0,0 1,-1 0,1 0,0 1,0 0,-1 0,1 1,-1 0,0 0,0 1,0 0,0 0,0 1,-1 0,0 0,0 0,0 1,0 1,16 25,-20-27,0-1,0 0,0-1,0 1,1 0,-1 0,1-1,0 0,0 1,0-1,0 0,1 0,-1-1,1 1,0-1,0 0,0 0,0 0,0 0,0-1,0 0,0 1,1-2,-1 1,1 0,-1-1,0 0,4 0,-1-2,-1 0,1-1,-1 0,0 0,1-1,-1 1,-1-1,1-1,-1 1,1-1,-1 0,-1 0,1 0,-1-1,0 1,0-1,0 0,-1-1,0 1,0 0,-1-1,1 0,-1 1,-1-1,0 0,0 0,0 0,-1 0,1 0,-2 0,1 0,-1 0,0 0,-1 0,1 0,-2 0,0-3,1 6,0 1,0 0,-1-1,1 1,0 0,-1 0,0 1,0-1,0 0,0 1,0 0,0 0,-1 0,1 0,-1 0,1 1,-1-1,0 1,1 0,-1 0,0 1,0-1,0 1,0 0,0 0,1 0,-1 0,-3 1,0 0,0 1,0-1,1 1,-1 1,0-1,1 1,0 0,0 1,0-1,0 1,0 1,1-1,0 1,0-1,-3 5,3-4,1 1,0 0,0 0,1 0,0 1,0-1,0 1,1 0,0 0,0 0,1 0,0 0,0 5,0-9,2 1,-1-1,0 0,1 1,-1-1,1 0,0 1,0-1,0 0,1 0,-1 0,1 0,-1 0,1 0,0-1,0 1,0 0,1-1,-1 0,1 1,-1-1,1 0,0 0,0-1,0 1,0-1,0 1,0-1,3 1,75 3,-39-12</inkml:trace>
  <inkml:trace contextRef="#ctx0" brushRef="#br0" timeOffset="11287.707">2410 3552,'-6'-2,"-1"0,1 1,-1 0,1 0,-1 1,1 0,-1 0,0 0,1 1,-1 0,1 0,-1 1,1 0,0 0,0 0,0 1,0 0,0 0,0 1,1-1,-1 1,1 0,0 1,0-1,1 1,-1 0,1 0,0 0,1 1,-1 0,1-1,0 1,1 0,-1 1,0 3,2-3,1-1,0 0,1 0,-1 0,1 0,0 0,1 0,0 0,-1 0,2 0,-1 0,1-1,0 1,0-1,0 0,1 0,3 3,79 77,-66-68,6 5,-1 2,-1 0,-1 2,-2 0,0 2,11 19,-24-32,-5-8,0 0,1 0,-1-1,2 1,-1-1,1 0,0 0,0 0,1 0,-1-1,1 0,0-1,1 1,-1-1,1 0,0 0,3 0,64 4,-36-10</inkml:trace>
  <inkml:trace contextRef="#ctx0" brushRef="#br0" timeOffset="12113.032">3814 3672,'149'248,"-147"-244,-1-1,1 1,0-1,1 1,-1-1,0 0,1 0,0 0,0 0,0 0,0-1,0 1,0-1,1 0,-1 0,1 0,-1 0,1-1,0 0,0 1,0-1,0-1,0 1,0 0,0-1,0 0,0 0,0 0,0-1,0 1,0-1,3-1,5-7,1 0,-1-2,0 1,-1-1,-1-1,0 0,0-1,-1 0,-1 0,0-1,-1 0,0 0,-1 0,-1-1,0 0,2-13,-5 22,8 56,-9-45,-1 1,1-1,0 1,0-1,1 0,-1 1,1-1,0 0,1 0,-1 0,1 0,0-1,0 1,0-1,1 0,0 0,0 0,0 0,0 0,0-1,1 0,-1 0,1 0,0-1,0 1,0-1,0 0,1-1,-1 1,0-1,1 0,-1-1,1 1,4-1,-3-1,-1 0,1-1,-1 1,1-1,-1-1,0 1,0-1,0 0,0-1,0 1,-1-1,0 0,0-1,0 1,0-1,0 0,-1 0,0-1,0 1,-1-1,1 0,0-2,2-5,0 0,-1 0,0-1,-1 1,-1-1,0 0,-1 0,-1-1,1-12,-4 67,8 94,-5-130,0 1,0 0,1-1,-1 1,1-1,0 0,0 0,1 0,-1 0,1 0,0 0,0 0,0-1,0 1,1-1,0 0,-1 0,1-1,0 1,0-1,0 0,1 0,-1 0,1 0,-1-1,3 1,-1-1,-1 0,1-1,0 0,0 0,0 0,-1 0,1-1,0 0,0 0,-1-1,1 0,-1 0,1 0,-1 0,0-1,0 0,0 0,0 0,-1-1,1 0,-1 1,0-2,0 1,0 0,-1-1,2-2,4-6,-1 0,0 0,-1-1,-1 1,0-2,-1 1,-1-1,0 1,1-9,-4 17,2-4,0 41,-1-23,0-1,1 1,0 0,1-1,-1 1,1-1,1 0,0 0,0-1,0 1,1-1,-1 0,1 0,1-1,-1 0,1 0,0-1,0 0,1 0,-1 0,1-1,0 0,5 1,12 3,0-1,0-1,0-1,0-2,1 0,-1-2,3 0,38-4</inkml:trace>
  <inkml:trace contextRef="#ctx0" brushRef="#br0" timeOffset="12577.551">5752 3392,'18'8,"1"-1,-1-1,1 0,0-1,1-2,-1 0,1 0,0-2,-1-1,1 0,0-2,-1 0,1-1,-1-1,0 0,0-2,0 0,-1-1,0-1,0-1,-1-1,0 0,0-1,-2-1,1 0,4-6,-12 11,-1 0,0-1,0 0,-1 0,0 0,0-1,-1 0,0 0,-1 0,0-1,0 0,-1 1,-1-1,1 0,-2-1,1 1,-1 0,-1-4,1 13,-1-1,1 1,-1 0,0-1,0 1,0-1,1 1,-1 0,-1-1,1 1,0-1,0 1,0-1,-1 1,1 0,-1-1,1 1,-1 0,1 0,-1-1,0 1,0 0,0 0,0 0,0 0,0 0,0 0,0 0,0 0,0 0,0 0,0 1,-1-1,1 0,0 1,-1-1,1 1,0 0,-1-1,1 1,-1 0,1 0,0 0,-1 0,1 0,-1 0,1 0,-1 0,1 1,0-1,-1 0,1 1,0-1,-1 1,-4 6,0 0,0 0,0 0,1 1,0 0,1 0,0 0,0 0,0 1,1 0,1-1,-1 1,0 9,3-18,-15 84,3 1,4 0,3 1,5 0,6 45,-6-128,9 411,-24-321,4-66</inkml:trace>
  <inkml:trace contextRef="#ctx0" brushRef="#br0" timeOffset="12869.779">6046 3753,'44'-26,"1"3,1 2,2 1,-1 3,2 1,48-7,-83 19,-11 2,0 1,-1-1,1 1,0-1,0 1,0 0,0 1,0-1,0 0,1 1,-1-1,0 1,0 0,0 0,1 1,-1-1,0 0,0 1,0 0,0 0,0 0,0 0,0 0,0 1,0-1,-1 1,1 0,-1 0,1 0,-1 0,1 0,-1 1,0-1,0 0,1 4,12 140,-15-146,0 8,0 0,1 0,1 0,-1 0,1 0,1-1,-1 1,1-1,1 1,-1-1,1 0,0 0,1-1,0 1,1 0,-5-6,1 0,0 0,-1 0,1 0,0 0,-1 0,1-1,0 1,0-1,0 1,0-1,0 0,0 0,0 0,-1 0,1 0,0 0,0 0,0-1,0 1,0-1,0 1,-1-1,1 0,0 1,0-1,-1 0,1 0,-1-1,1 1,-1 0,1 0,0-2,16-14</inkml:trace>
  <inkml:trace contextRef="#ctx0" brushRef="#br0" timeOffset="13139.095">6648 3231,'-11'10,"-2"6,4 6,8 6,3-2</inkml:trace>
  <inkml:trace contextRef="#ctx0" brushRef="#br0" timeOffset="13424.334">6769 3726,'9'-2,"0"1,0-1,0 0,0-1,-1 0,1 0,-1-1,1 0,-1-1,0 0,-1 0,1-1,-1 1,0-2,-1 1,1-1,-1 0,-1 0,1-1,-1 1,-1-1,1-1,-1 1,-1 0,1-1,-2 0,1 0,-1 0,0 0,-1 0,0 0,-1 0,0-8,1 15,-1 1,1-1,-1 0,1 1,-1-1,0 0,0 1,0-1,0 0,0 1,0-1,-1 0,1 1,-1-1,1 0,-1 1,1-1,-1 1,0-1,0 1,1-1,-1 1,0 0,-1-1,1 1,0 0,0 0,0 0,-1 0,1 0,0 0,-1 0,1 0,-1 1,1-1,-1 0,0 1,1-1,-1 1,0 0,1-1,-1 1,0 0,1 0,-1 0,-1 1,-4 3,0 1,0 1,0-1,1 1,0 0,0 1,0 0,1-1,0 2,0-1,1 1,0-1,1 1,-1 0,1 0,1 1,0-1,0 1,0 0,-2 6,1-1,1 1,0 0,1 0,0 0,2 0,-1 0,3 9,-2-17,0-1,1 0,0 1,0-1,0 0,1 0,0 0,0 0,1-1,-1 1,1-1,0 0,1 0,-1 0,1-1,0 1,0-1,0 0,1-1,4 3,2-1,1-2,-1 1,1-2,-1 0,1 0,0-1,0-1,0 0,-1 0,1-2,0 1,-1-2,1 0,-1 0,1-1,-1 0,-1-1,1-1,-1 0,0 0,0-1,0-1,-1 0,0-1,21-18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6:33.26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185 756,'5'-4,"-1"0,0 0,0-1,0 1,0-1,0 0,-1 0,0-1,0 1,-1-1,1 1,-1-1,-1 0,1 0,-1 0,0 0,0 0,0 0,-1 0,0 0,0 0,-1 0,0 0,0 0,0 0,-1 0,0 0,0 0,0 1,-2-4,2 7,0 0,0 1,-1-1,1 0,0 1,-1 0,1-1,-1 1,1 0,-1 0,1 0,-1 1,0-1,1 1,-1-1,0 1,0 0,1 0,-1 0,0 1,0-1,1 0,-1 1,0 0,1 0,-1 0,1 0,-1 0,1 0,-1 1,-1 0,-65 61,60-50,0 0,1 1,0 0,1 1,1 0,1 0,-4 13,7-21,0 0,1-1,0 1,0 0,1 0,0 0,0 0,0 0,1 0,0-1,0 1,1 0,0 0,0-1,1 1,-1-1,1 0,1 0,1 2,2-1,1 0,0-1,0-1,1 0,-1 0,1 0,0-1,0 0,1-1,-1 0,1 0,0-1,0-1,-1 1,1-2,0 1,0-1,7-1,15-2,0-1,-1-1,1-2,-1-1,-1-2,0-1,0-1,-1-1,0-2,-2 0,0-3,12-9,-39 27,0-1,1 1,-1-1,0 0,1 1,-1-1,1 1,-1-1,1 1,-1-1,1 1,-1 0,1-1,0 1,-1 0,1-1,0 1,-1 0,1 0,0-1,-1 1,1 0,0 0,-1 0,1 0,0 0,-1 0,1 0,0 0,-1 0,1 0,0 1,0-1,-1 0,1 0,-1 1,1-1,0 0,-1 1,1-1,-1 1,1-1,-1 0,1 1,-1-1,1 1,-1 0,1-1,-1 1,0-1,1 1,-1 0,0-1,0 1,1 0,-1-1,0 1,0 0,0-1,0 1,0 0,0-1,0 1,0 0,0 0,1 4,-1 0,1 0,1 0,-1-1,1 1,0 0,0-1,0 1,0-1,1 0,0 1,0-1,0-1,0 1,1 0,0-1,-1 0,1 0,0 0,1 0,-1 0,0-1,1 0,-1 0,1 0,0-1,0 1,2-1,3-1,1 0,0-1,-1 0,0-1,1 0,-1-1,0 0,0-1,0 0,-1 0,0-1,1-1,-2 1,1-1,-1-1,1 1,-2-2,1 1,-1-1,0 0,-1 0,0-1,-1 4,-1-1,0 0,0 0,0-1,-1 1,0-1,-1 1,1-1,-1 0,0 0,-1 0,0 0,0 0,0-1,-1 1,0 0,0 0,-1 0,0 0,0-1,-2-3,-1 8,1 0,0 0,0 1,-1 0,0-1,1 1,-1 1,0-1,0 0,0 1,0 0,0 0,0 0,-1 1,1-1,0 1,0 0,0 0,-1 0,1 1,0 0,0 0,0 0,0 0,0 0,0 1,0 0,0-1,0 2,1-1,-1 0,1 1,0-1,-2 3,0-1,0 0,1 1,0-1,-1 1,2 0,-1 0,1 1,-1-1,2 1,-1-1,1 1,-1 0,1 0,1 0,-1 0,1 0,1 1,-1-1,1 0,0 1,0-1,1 2,4 22</inkml:trace>
  <inkml:trace contextRef="#ctx0" brushRef="#br0" timeOffset="523.114">1147 797,'5'-20,"-1"0,0 0,-1-1,-2 1,0 0,-1-1,-1 1,-1-1,-1 1,0 0,-6-16,8 35,1 0,0 0,-1 0,1 0,0 0,-1 0,1 1,0-1,0 0,0 0,0 0,0 0,0 0,0 0,0 0,1 0,-1 0,0 0,0 0,1 1,-1-1,1 0,-1 0,1 0,-1 1,1-1,-1 0,1 0,0 1,-1-1,1 0,0 1,-1-1,1 1,0-1,0 1,0 0,0-1,-1 1,1 0,0-1,0 1,0 0,0 0,0 0,0 0,0 0,0 0,0 0,0 0,0 0,-1 0,1 1,0-1,0 0,0 0,0 1,0-1,-1 1,1-1,0 1,0-1,-1 1,1 0,0-1,0 1,14 4,0 1,0 0,0 0,0 2,-1 0,-1 0,1 2,-2 0,1 0,-1 1,-1 0,0 1,0 0,-1 1,-1 0,0 1,-1 0,0 0,-2 1,6 15,0 12,-10-32,0 0,1 0,0 0,1-1,-1 1,2-1,0 0,0 0,0 0,1 0,0-1,5 4,-9-11,1 1,-1 0,1-1,0 0,-1 0,1 1,0-1,0-1,0 1,0 0,0-1,0 0,0 1,0-1,0-1,0 1,0 0,0-1,0 1,0-1,0 0,-1 0,1 0,0 0,0 0,1-2,65-49,-55 39,-1 0,-1 0,0-1,-1-1,-1 0,0-1,-1 0,0 0,-2-1,0 0,-1 0,0-1,-2 1,0-1,0-4,-4 21,1 0,-1 0,1 0,-1 0,0 0,1 0,-1 0,0 0,0 0,0 0,0 0,0 0,0 0,0 0,0 0,0 0,0 0,-1 0,1 0,0 0,-1 0,1 0,-1 0,1 0,-1 1,1-1,-1 0,0 0,1 0,-1 1,0-1,0 0,1 1,-1-1,0 0,0 1,0 0,0-1,0 1,0-1,0 1,0 0,0 0,0-1,0 1,0 0,0 0,0 0,0 0,0 0,0 0,0 1,0-1,0 0,0 0,0 1,0-1,0 1,0-1,0 1,0-1,0 1,1-1,-1 1,0 0,0 0,-6 8,1 0,0 0,1 1,0-1,0 1,1 0,0 1,1-1,0 1,1-1,0 1,1 0,-1 4,2-8,-1-1,1 1,0-1,1 1,-1-1,1 1,1-1,-1 0,1 1,0-1,0 0,1 0,0 0,0-1,0 1,1-1,0 1,0-1,0 0,1-1,-1 1,1-1,0 0,0 0,1 0,-1-1,1 0,0 0,0 0,0-1,0 0,0 0,1 0,101 4,-57-12</inkml:trace>
  <inkml:trace contextRef="#ctx0" brushRef="#br0" timeOffset="1125.502">2271 596,'-4'-2,"0"1,0-1,0 1,0 0,-1 0,1 1,0-1,0 1,0 0,-1 0,1 0,0 1,0 0,0 0,0 0,0 0,0 0,0 1,0 0,0-1,0 2,1-1,-1 0,1 1,0-1,0 1,0 0,0 0,0 0,0 1,1-1,0 1,-1-1,1 1,1 0,-1 0,0 0,1 0,-1 3,0-1,1 1,-1 0,1-1,0 1,1 0,0 0,0 0,0 0,1 0,0 0,0-1,1 1,0 0,0-1,1 1,-1-1,1 0,1 0,-1 0,1 0,0 0,0-1,1 0,0 0,0 0,0-1,0 1,1-1,-1 0,1-1,0 1,1-1,-1 0,0-1,1 0,-1 0,7 1,1 0,-1-1,1-1,0 0,0 0,-1-2,1 0,0 0,0-1,-1-1,0 0,1-1,-1-1,0 0,-1 0,0-2,1 1,5-6,-1 1,-1 0,-1-2,0 0,0 0,-1-2,-1 1,-1-2,0 0,-1 0,0-1,-2 0,1-2,5-28,-2 0,-2 0,-2-1,-2-1,-2 1,-2-1,-3 0,-1 0,-3-3,-6-71,4 104,0 20,-3 33,2 30,3 0,2 0,4 0,2 0,3 0,11 45,-12-80,2 0,0-1,2 0,1-1,6 9,-12-26,1 0,0 0,0-1,0 0,2-1,-1 1,1-1,0-1,0 1,1-2,0 1,0-1,1 0,0-1,7 3,-15-7,1 0,0 1,-1-1,1-1,0 1,0 0,0-1,0 1,0-1,0 0,0 0,-1 0,1 0,0-1,0 1,0-1,0 0,0 0,0 0,-1 0,1 0,0 0,-1-1,1 1,-1-1,0 0,1 0,-1 0,0 0,0 0,0 0,0-1,-1 1,1-1,-1 1,1-1,-1 1,0-1,0 0,0 0,0-1,-1-6,0 1,-1-1,0 1,0 0,-1-1,-1 1,1 0,-2 0,1 0,-1 0,0 1,-1 0,0-1,0 2,-1-1,0 0,0 1,-1 1,-4-4,-10-12,0 2,-2 0,-1 2,0 0,-1 2,-1 1,-1 1,0 1,0 1,-2 1,1 2,-1 1,0 1,-22-1,27 8,22 5,75 9,49-8,0-5,14-6,-100 4,76-4</inkml:trace>
  <inkml:trace contextRef="#ctx0" brushRef="#br0" timeOffset="9277.517">305 1625,'2'16,"1"14,2 9,1 5,1 1,-1 1,-1-4,-1-4,-2-6,-1-9</inkml:trace>
  <inkml:trace contextRef="#ctx0" brushRef="#br0" timeOffset="10108.258">172 1505,'48'-1,"0"3,0 1,0 3,0 2,-1 1,7 5,-47-12,1 1,-1-1,0 1,0 0,0 1,-1 0,1 0,-1 0,0 1,0 0,0 0,-1 1,0-1,0 1,0 0,-1 0,0 1,0 0,-1-1,1 1,-1 0,-1 1,0-1,2 7,9 108,-13-121,0 1,1 0,-1-1,1 1,-1 0,1-1,0 1,-1-1,1 1,0-1,0 1,0-1,0 0,0 0,1 1,-1-1,0 0,1 0,-1 0,0 0,1 0,-1-1,1 1,0 0,-1-1,1 1,0-1,-1 1,1-1,0 0,-1 0,1 0,0 0,-1 0,1 0,0 0,-1 0,1-1,0 1,0-1,65-28,21-33,-87 61,0 0,0 0,0 0,1 0,-1 0,0 0,1 0,-1 0,0 1,1-1,-1 1,1-1,-1 1,1-1,-1 1,1 0,-1 0,1 0,-1 0,1 0,-1 0,1 0,-1 0,1 0,-1 1,1-1,-1 1,1-1,-1 1,1 0,-1-1,0 1,0 0,1 0,-1 0,0 0,0 0,1 1,58 104,-56-102,1 1,0-1,0 0,0 0,1-1,-1 1,1-1,0 0,0-1,0 1,0-1,0-1,1 1,-1-1,0 0,1 0,-1-1,1 0,-1 0,1 0,-1-1,1 0,-1 0,3-2,7-1,0-2,-1 0,0 0,0-2,0 1,-1-2,0 0,0-1,-1-1,2-3,0-1,-1 0,-1-1,-1-1,0 0,-1 0,-1-1,-1 0,-1-1,0 0,-1-1,-1 1,-1-1,-1-1,0 1,-2 0,0-1,-2 0,0 1,-1-1,-1 1,-2-5,1-10,-2 0,-1 1,-2 0,-1 0,-2 0,-5-8,16 43,0 0,0 0,-1 0,1-1,0 1,0 0,-1 0,1 0,-1-1,1 1,-1 0,1-1,-1 1,0 0,1-1,-1 1,1-1,-1 1,0-1,0 1,1-1,-1 0,0 1,0-1,0 0,1 1,-1-1,0 0,0 0,0 0,0 0,0 0,1 0,-1 0,0 0,0 0,0 0,0-1,0 1,1 0,-1 0,0-1,0 1,1-1,-1 1,0-1,0 1,1-1,-1 1,1-1,-1 1,0-1,1 0,-1 1,1-1,-1 0,1 0,0 0,-1 1,1-1,-6 43,2 0,1 1,3-1,1 10,0-21,-2 3,2 0,1-1,1 1,2-1,1 0,2 0,1-1,2 0,10 21,-17-46,-1-1,1 0,1-1,-1 1,1-1,0 1,0-1,0-1,1 1,-1-1,1 0,0 0,1-1,-1 0,0 0,1 0,0-1,0 0,0 0,0-1,0 1,0-2,0 1,0-1,0 0,0 0,0-1,0 0,0-1,0 1,0-1,0-1,0 1,-1-1,3-1,0-1,-1 0,1 0,-1 0,0-1,0-1,-1 1,0-1,0-1,-1 1,0-1,0 0,0 0,-1-1,-1 0,1 0,-2 0,1 0,-1 0,0-1,-1 0,0 1,-1-1,0 0,0 0,-1 0,-1 0,0-3,2 12,-1 0,0-1,0 1,0-1,0 1,0 0,0-1,0 1,0 0,-1-1,1 1,0-1,-1 1,1 0,-1 0,0-1,1 1,-1 0,0 0,0 0,1 0,-1 0,0 0,0 0,0 0,0 0,-1 0,1 0,0 1,0-1,0 0,-1 1,1-1,0 1,-1-1,1 1,0 0,-1 0,1-1,-1 1,1 0,0 0,-1 1,1-1,-1 0,1 0,0 1,-1-1,1 0,0 1,0-1,-1 1,-3 8,1-1,0 1,1 0,0 0,0 0,1 1,0-1,0 1,1-1,0 1,1-1,0 1,1 0,1 8,-1-10,0 0,0 0,0 0,1 0,0-1,0 1,1 0,0-1,1 0,-1 0,1 0,1 0,-1-1,1 1,0-1,1 0,0-1,-1 1,2-1,-1 0,1-1,-1 0,1 0,0 0,8 2,20 5</inkml:trace>
  <inkml:trace contextRef="#ctx0" brushRef="#br0" timeOffset="10385.993">1267 1278,'-18'2,"-8"1,-3 0,5 1,10 1,17 1,22 0,24-3,23-5,16-4,10-1,-12 0</inkml:trace>
  <inkml:trace contextRef="#ctx0" brushRef="#br0" timeOffset="11285.019">2003 1879,'38'-170,"-33"145,-1 0,0-1,-3 0,0 0,-1 1,-2-1,-1-9,44 54,90-3,-67-12,-61-3,0 1,0 0,0-1,0 1,0 1,0-1,0 0,-1 1,1-1,-1 1,0 0,0-1,0 1,0 0,0 0,-1 1,1-1,-1 0,0 1,0-1,0 0,0 1,-1-1,0 1,1-1,-1 1,0 0,-1-1,1 1,0-1,-1 1,0-1,0 0,-1 3,1 16,1-8,0 0,1 0,1-1,0 1,1 0,0-1,3 6,-5-15,1 0,0-1,-1 1,1-1,0 1,1-1,-1 0,1 0,-1 0,1 0,0-1,0 1,0-1,0 1,0-1,1 0,-1 0,1-1,0 1,-1-1,1 0,0 1,0-2,-1 1,1 0,0-1,0 0,1 0,9-2,-1 0,0-2,0 1,0-2,0 0,-1 0,1-1,-2-1,1 0,-1 0,0-1,0-1,-1 0,0 0,-1-1,0 0,0-1,-1 0,3-5,0 0,-1-1,0 0,-1 0,0-1,-2 0,0 0,-1-1,-1 0,-1 0,1-8,-8 303,18 111,-8-156,-18-194,10-36,1-1,-1 0,1 1,-1-1,0 0,1 1,-1-1,1 0,-1 0,0 0,1 1,-1-1,0 0,1 0,-1 0,1 0,-1 0,0 0,1 0,-1 0,0 0,1-1,-1 1,0 0,1 0,-1-1,1 1,-1 0,1-1,-1 1,0 0,1-1,-1 1,1-1,0 1,-1-1,1 1,-1-1,1 1,0-1,-1 1,1-1,0 1,0-1,-1 0,1 1,0-1,0 0,0 1,0-1,0 0,0 1,0-1,-11-25,1-1,2 1,1-2,1 1,1-1,-1-17,-2-19,3 1,2-1,3 0,3 0,3 0,2 1,7-19,-14 71,1 0,0 1,1-1,0 1,1 0,0-1,0 2,1-1,1 0,-1 1,1 0,1 0,0 1,0 0,1 0,0 1,0 0,6-4,-9 9,-1 1,0 0,1 1,-1-1,1 1,0 0,-1 0,1 0,-1 0,1 1,-1 0,0 0,1 0,-1 1,0-1,1 1,-1 0,0 0,0 0,-1 1,4 2,69 66,-70-62,0-1,0 1,-1 0,0 1,0-1,-1 1,0 0,-1 0,0 0,-2-7,0 1,-1 0,1-1,-1 1,0 0,0-1,0 1,0-1,0 1,-1 0,0-1,0 1,0-1,0 1,0-1,-1 1,0-1,1 0,-1 0,0 0,-1 0,1 0,0 0,-1-1,0 1,-2 1,1-1,1-1,-1 1,0-1,0 0,0 0,0-1,0 1,-1-1,1 0,0 0,-1 0,1-1,-1 1,1-1,-1 0,1-1,0 1,-1-1,1 1,-2-2,-8-4</inkml:trace>
  <inkml:trace contextRef="#ctx0" brushRef="#br0" timeOffset="12846.761">3153 1799,'16'-31,"-2"0,0-1,-3-1,0 0,-2 0,-2-1,-1 0,-2 0,-1-1,-1 0,-3-20,55 111,14-3,-58-47,0 0,-1 0,0 1,0 0,-1 1,0 0,0 0,-1 1,0 0,0 0,-1 0,0 1,-1 0,0 0,0 1,0 4,18 94,-22-107,1 0,-1 0,1 1,0-1,-1-1,1 1,0 0,0 0,1-1,-1 1,0-1,0 0,1 0,-1 0,1 0,-1 0,1 0,-1 0,1-1,-1 0,1 1,0-1,-1 0,1 0,0 0,-1-1,1 1,-1-1,1 1,-1-1,2 0,78-33,-65 25,0-1,-1 0,0-1,-1 0,0-1,0-1,-2-1,1 0,-2 0,0-1,-1-1,0 0,-1-1,-1 0,-1 0,0-1,-1 0,-6 14,0 0,0 0,0 0,0 0,-1 0,0 0,1 0,-2 0,1 0,0 0,-1 0,0 0,0 0,0 1,0-1,0 0,-1 0,0 1,0-1,0 1,0-1,0 1,-1 0,0-1,2 4,0 0,0-1,0 1,0 0,0-1,0 1,0 0,0 0,0 0,0 0,0 0,0 0,0 0,0 0,0 0,0 1,0-1,0 0,0 1,0-1,0 1,0-1,0 1,0-1,0 1,0 0,0-1,1 1,-1 0,0 0,1-1,-1 1,0 0,1 0,-1 0,1 0,0 0,-1 0,1 0,-17 42,14-26,0 1,1-1,0 0,2 1,0-1,2 17,-2-28,1 1,0-1,1 1,-1-1,1 0,1 1,-1-1,1 0,0 0,0-1,1 1,-1-1,1 1,1-1,-1 0,1-1,-1 1,2-1,3 3,-3-4,0 0,0-1,0 0,0 0,0-1,1 1,-1-1,0-1,1 1,-1-1,1 0,-1-1,1 0,-1 0,0 0,0 0,1-1,-1 0,0-1,4-1,110-71,-99 59,-1-2,-1 0,-1-1,-1-1,0 0,-2-2,0 1,-2-2,0 0,-1-1,-2 0,0 0,-2-1,0-1,2-20,-3 8,-2 0,-1 1,-2-2,-2 1,-2 0,-1 0,-2 1,-9-38,1 39,13 36,0 1,0-1,0 1,0 0,-1-1,1 1,0-1,0 1,0-1,0 1,-1-1,1 1,0-1,-1 1,1-1,0 0,-1 1,1-1,0 1,-1-1,1 0,-1 1,1-1,-1 0,1 0,0 1,-1-1,1 0,-1 0,0 0,1 1,-1-1,1 0,-1 0,1 0,-1 0,1 0,-1 0,1 0,-1 0,1 0,-1-1,0 1,1 0,-1 0,1 0,-1 0,1-1,0 1,-1 0,1-1,-1 1,1 0,-1-1,1 1,0-1,-1 1,1 0,0-1,-1 1,1-1,0 1,0-1,-1 1,1-1,0 0,-8 26,1 0,1 1,1 0,2-1,0 7,-1 4,-8 49,5 0,3 1,4-1,6 35,-6-106,1-1,1 1,1-1,0 1,0-1,1 0,1 0,0 0,1-1,1 0,-1 0,2-1,7 10,-14-20,1 1,0 0,-1-1,1 1,0-1,0 0,0 1,0-1,0 0,0 0,1-1,-1 1,0 0,0-1,1 1,-1-1,0 0,1 0,-1 1,0-2,1 1,-1 0,1 0,-1-1,0 1,0-1,1 0,-1 0,0 0,0 0,0 0,0 0,0-1,0 1,0 0,-1-1,1 0,0 1,-1-1,1 0,-1 0,0 0,1 0,-1 0,0 0,0 0,0 0,-1-1,1 1,-1 0,1-2,1-4,-1 0,0-1,0 1,-1 0,0 0,-1-1,1 1,-2 0,1 0,-1 0,0 0,-1 0,0 1,0-1,-2-3,-68-104,53 89,0 2,-2 1,-1 0,-1 2,0 0,-2 2,0 1,-1 1,-14-5,12 7,29 15,0 0,0-1,0 1,1 0,-1 0,0 0,0-1,0 1,0 0,0 0,1-1,-1 1,0 0,0 0,0-1,0 1,0 0,0-1,0 1,0 0,0 0,0-1,0 1,0 0,0-1,0 1,0 0,0 0,0-1,-1 1,1 0,0-1,269 24,291 10,-481-22,-78-11,-1 0,1 0,-1 0,1 0,-1 0,1 0,0 1,-1-1,1 0,-1 0,1 0,-1 0,1 1,-1-1,1 0,-1 0,1 1,-1-1,1 1,-1-1,0 0,1 1,-1-1,1 1,-1-1,0 1,0-1,1 1,-1-1,0 1,0-1,1 1,-1-1,0 1,0-1,0 1,0 0,0-1,0 1,0-1,0 1,0-1,0 1,0 0,0-1,-1 1,1-1,0 1,0-1,-1 1,1-1,0 1,-1 0,-26 19,26-19,-18 10,0 1,1 1,0 1,1 0,0 1,1 1,1 1,1 0,0 1,0 2,7-10,0 0,1 1,0 0,1 0,0 1,1 0,0-1,0 1,2 1,-2 9,4-20,0-1,0 0,0 1,0-1,0 1,1-1,-1 0,0 1,1-1,0 1,-1-1,1 0,0 0,-1 1,1-1,0 0,0 0,0 0,0 0,0 0,0 0,0 0,0 0,1-1,-1 1,0 0,0-1,1 1,-1-1,1 1,-1-1,0 0,1 1,-1-1,1 0,-1 0,0 0,1 0,-1 0,1 0,-1-1,1 1,-1 0,0-1,1 1,-1-1,65-24,-42 10,-1-2,0 0,-2-1,0-1,-1-2,0 1,-2-2,5-10,-22 32,24-27,-25 27,1 0,-1-1,1 1,-1 0,1 0,0 0,-1-1,1 1,-1 0,1 0,0 0,-1 0,1 0,0 0,-1 0,1 0,-1 0,1 0,0 1,-1-1,1 0,-1 0,1 0,-1 1,1-1,0 0,-1 1,1-1,-1 0,0 1,1-1,-1 1,1-1,-1 1,1-1,-1 1,0-1,0 1,1-1,-1 1,0 0,0-1,1 1,-1-1,0 1,0 0,0-1,0 1,0 0,0-1,0 1,0 0,11 61,-11-51,1-1,1 0,-1 1,2-1,0 0,0 0,0 0,1-1,1 1,0-1,0 0,6 7,-9-14,0 0,0 0,0 0,1 0,-1-1,0 1,1-1,0 1,-1-1,1 0,0 0,0 0,-1 0,1-1,0 1,0-1,0 0,0 1,0-2,0 1,0 0,0 0,0-1,-1 1,1-1,0 0,0 0,0 0,-1 0,1-1,-1 1,1-1,1-1,73-70,-58 42,-1-1,-2 0,-1-2,-2 1,-1-2,-1 0,-2 0,-2-1,-1 0,-2 0,0 16,76-492,-76 493,-5 35,-25 129,-2 9,6 0,2 93,18-230,1 0,1-1,0 1,1 0,1 0,0-1,2 1,0-1,0 0,2 0,0 0,0-1,2 0,0 0,4 5,-9-17,1 0,-1 0,1 0,-1 0,1-1,0 1,0-1,0 0,0 0,1-1,-1 1,0-1,1 0,3 1,21-1</inkml:trace>
  <inkml:trace contextRef="#ctx0" brushRef="#br0" timeOffset="13297.284">5278 1077,'14'13,"1"0,1-1,0-1,0 0,1-1,1-1,0 0,0-2,0 0,5 0,1 3,-10-5,159 76,-163-74,-1-1,1 1,-1 1,0 0,-1 0,0 1,0 0,-1 0,0 1,0-1,-1 2,-1-1,1 1,2 11,-3-2,-1 0,-1 0,0 1,-2-1,-1 1,0 0,-2 3,1 18,0-40,1-1,-1 1,1-1,0 1,0-1,0 1,0-1,0 1,0-1,0 1,0-1,1 1,-1-1,0 1,1-1,0 0,-1 1,1-1,0 0,-1 1,1-1,0 0,0 0,0 0,0 1,0-1,0 0,1-1,-1 1,0 0,0 0,1 0,-1-1,0 1,1-1,-1 1,1-1,-1 1,1-1,-1 0,1 0,-1 0,1 0,-1 0,1 0,-1 0,1 0,-1-1,1 1,9-5,-1 0,0-1,0 0,-1 0,1-1,-2-1,1 1,-1-1,0-1,0 1,-1-1,-1-1,1 1,-1-1,-1 0,2-6,-2 9,-1 0,0-1,-1 1,1-1,-1 0,-1 0,0-1,0 1,0 0,-1-1,-1 1,1 0,-1-1,-1 1,1-1,-2 1,1-1,-1 1,0 0,-1 0,0 0,0 0,-2-3,3 10,1-1,-1 1,0-1,0 1,1-1,-1 1,0 0,0 0,-1 0,1 0,0 0,0 1,0-1,-1 0,1 1,0 0,-1 0,1-1,0 1,-1 1,1-1,0 0,0 0,-1 1,1 0,0-1,0 1,0 0,-1 0,1 0,0 0,0 1,0-1,1 0,-1 1,-1 1,-57 64,51-55,1 1,1 0,1 1,0 0,0 0,2 0,0 1,0 0,1-1,0 15,2-27,1 0,0 1,1-1,-1 0,0 1,1-1,-1 1,1-1,0 0,-1 0,1 0,0 1,1-1,-1 0,0 0,0 0,1 0,-1-1,1 1,0 0,0-1,-1 1,1-1,0 1,0-1,0 0,1 0,-1 0,0 0,0 0,0-1,1 1,-1-1,0 1,1-1,82-7,-41-8</inkml:trace>
  <inkml:trace contextRef="#ctx0" brushRef="#br0" timeOffset="13494.755">6121 984,'-16'0,"-12"4,-6 9,-4 9,2 9,8 7,8 3,12 5,14 0,6-7</inkml:trace>
  <inkml:trace contextRef="#ctx0" brushRef="#br0" timeOffset="13762.04">6267 1692,'16'18,"12"9,8 1,5-4,0-7,0-15,-3-14,-5-11,-9-3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2:21.1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3865,'38'9,"51"-4,1-4,0-3,59-11,-123 11,308-30,59-5,172 13,-320 23,-179-12,-51 8</inkml:trace>
  <inkml:trace contextRef="#ctx0" brushRef="#br0" timeOffset="1528.041">2018 3197,'-15'-9,"14"36,48 369,43 215,-50-380,-69-421,8 0,6-88,2 38,-24-208,28 339,6 103,5 23,8 1,1 0,1-1,0 0,1-1,1 0,0-1,1-1,1 0,0-1,1-1,0 0,1-1,0-1,11 3,26 21,338 247,-267-186,-95-72,37 26,-2 3,-2 2,-3 4,12 18,-61-62,-1 0,-1 1,0 0,-1 1,-1 0,7 16,-13-26,0-1,0 1,-1-1,0 1,0 0,0-1,0 1,-1 0,0 0,0-1,-1 1,0 0,0 0,0-1,0 1,-1-1,0 1,0-1,-1 0,1 1,-1-1,0-1,-2 4,-8 4,-1 0,0 0,0-2,-1 0,0 0,-1-1,0-1,-17 6,14-5,-157 67,-105 55,253-114,0 1,1 1,1 1,1 1,-12 14,25-15,12-19,0-1,0 0,-1 0,1 1,0-1,0 0,0 1,0-1,0 0,0 0,-1 1,1-1,0 0,0 1,0-1,0 0,0 1,0-1,0 0,0 1,0-1,1 0,-1 0,0 1,0-1,0 0,0 1,0-1,0 0,1 0,-1 1,0-1,0 0,0 0,1 1,-1-1,0 0,0 0,1 0,-1 1,0-1,0 0,1 0,-1 0,0 0,1 0,-1 0,0 0,1 0,-1 0,0 0,0 0,1 0,-1 0,0 0,1 0,-1 0,0 0,1 0,-1 0,0 0,0 0,1 0,-1 0,0-1,1 1,-1 0,0 0,0-1,27-32,-20 21</inkml:trace>
  <inkml:trace contextRef="#ctx0" brushRef="#br0" timeOffset="2021.877">2166 4279,'-3'16,"0"12,1 11,-1 5,2 4,2-1,4-2,2-4,4-5,1-6,-1-7</inkml:trace>
  <inkml:trace contextRef="#ctx0" brushRef="#br0" timeOffset="2895.594">3449 4013,'-4'3,"0"1,0 0,0 0,0 0,1 0,0 1,0-1,0 1,1 0,-1 0,1 0,0 0,0 0,1 1,0-1,0 0,0 1,1-1,-1 1,1-1,0 1,1-1,0 1,-1-1,2 1,-1-1,1 0,0 0,0 0,0 0,0 0,1 0,0 0,0-1,0 1,1-1,0 0,0 0,0 0,0 0,3 2,0-1,0 1,0-1,0 0,1-1,0 0,0 0,0-1,0 0,1 0,-1-1,1 0,0 0,-1-1,1 0,0-1,0 0,-1 0,1-1,0 0,0-1,-1 0,1 0,-1-1,1 0,-1 0,0-1,-1 0,1 0,0-1,-1 0,0-1,0 1,3-5,-2 2,-1 0,0-1,0 0,-1 0,0 0,-1-1,1 0,-2 0,0 0,0-1,2-9,-5 15,0 1,-1-1,1 0,-1 1,0-1,0 0,0 1,-1-1,1 1,-1-1,0 0,-1 1,1 0,-1-1,0 1,0 0,0 0,-1 0,1 0,-1 0,0 1,0-1,0 1,-1-1,1 1,-1 1,0-1,1 0,-3 0,-4-2,-2 0,1 1,0 0,-1 1,0 0,1 1,-1 1,0-1,0 2,0 0,0 0,0 1,0 0,0 1,0 1,1 0,-1 0,1 1,0 1,0 0,0 0,1 1,-1 1,1-1,1 2,-5 4,10-10,1 1,0-1,0 1,0 0,0 0,1 1,-1-1,1 0,0 1,0 0,0-1,0 1,1 0,0 0,-1 0,2 0,-1 0,0 0,1 0,-1 0,1 0,0 0,1 1,-1-1,1 0,0 0,0 0,0 0,0 0,1 0,-1-1,1 2,4 0,-1 0,1 0,0 0,0 0,1-1,-1 0,1-1,0 1,0-1,0-1,0 1,0-1,1 0,-1-1,5 1,34 5</inkml:trace>
  <inkml:trace contextRef="#ctx0" brushRef="#br0" timeOffset="3403.917">3930 4066,'347'-13,"13"-9,128 18,-425 6,352 7,120-23,-307 1,-241 12,-3-2</inkml:trace>
  <inkml:trace contextRef="#ctx0" brushRef="#br0" timeOffset="4325.762">2526 4667,'-27'26,"-2"-1,-1-2,0-1,-2-1,-1-2,0-1,-1-2,-29 10,56-23,6-2,0 0,0-1,0 1,0 0,0 0,0-1,0 1,0-1,0 1,0-1,0 1,0-1,0 0,0 1,0-1,-1 0,1 0,0 0,0 0,0 0,-1 0,1 0,0 0,0 0,0-1,0 1,0 0,-1-1,1 1,0-1,0 1,0-1,0 0,0 1,0-1,0 0,1 0,-1 0,0 0,0 1,1-1,-1 0,0 0,1 0,-1-1,1 1,-1 0,1 0,0 0,-1 0,7-166,-1 229,-2-37</inkml:trace>
  <inkml:trace contextRef="#ctx0" brushRef="#br0" timeOffset="5455.058">4237 2341,'5'25,"0"-18,0 1,0-1,0 0,1-1,0 1,1-1,-1 0,1-1,0 1,1-1,-1-1,1 1,0-1,0-1,0 0,1 0,-1 0,1-1,-1 0,9 0,-5 0,0-1,0 0,0-1,0-1,1 0,-1 0,0-1,0 0,-1-1,1-1,-1 0,1 0,-1-1,0-1,0 0,-8 4,0 1,0-1,-1 0,1 0,-1 0,1 0,-1 0,0-1,1 1,-1-1,-1 1,1-1,0 0,-1 0,1 0,-1 0,0 0,0 0,0 0,0 0,0 0,-1 0,0-1,1 1,-1 0,0 0,-1-1,1 1,-1 0,1 0,-1 0,0-1,0 1,0 0,-1 3,0-1,0 1,1-1,-1 1,0 0,0 0,0 0,0 0,0 0,1 1,-1-1,0 0,0 1,0-1,1 1,-1 0,0 0,1-1,-1 1,0 0,1 0,-1 1,1-1,0 0,-1 0,1 1,0-1,0 1,0-1,0 1,0-1,0 1,0 0,1 0,-1-1,0 2,-9 19,0 1,1 0,2 1,0 0,2 0,0 0,2 0,0 1,2 11,-5 264,7-294,-1 1,0-1,-1 0,1 0,-1 0,0 0,-1 0,1 0,-1 0,0 0,-1 0,0-1,0 1,0-1,0 0,-5 5,-7 3</inkml:trace>
  <inkml:trace contextRef="#ctx0" brushRef="#br0" timeOffset="5706.951">4224 2796,'5'-5,"10"-1,14-2,16-4,14-5,10-4,8 0,1-2,-3 1,-7 3,-12 1,-14 4</inkml:trace>
  <inkml:trace contextRef="#ctx0" brushRef="#br0" timeOffset="6119.392">4933 2381,'-4'60,"-1"-1,-4 0,-10 36,-7 52,25-144,0-2,0 1,0-1,1 1,-1-1,0 1,1 0,-1-1,1 1,-1 0,1-1,0 1,0 0,0 0,0-1,0 1,0 0,0 0,1-1,-1 1,0 0,1-1,0 1,-1-1,1 1,0 0,0-1,0 1,0-1,0 0,0 1,0-1,0 0,1 0,-1 0,0 0,1 0,-1 0,1 0,-1 0,1 0,0-1,-1 1,1-1,0 1,-1-1,1 1,0-1,-1 0,1 0,13-4,0-1,0-1,-1 0,1 0,-1-2,-1 0,0 0,0-1,-1-1,0 0,0-1,4-6,-7 9,0-1,-1-1,0 0,0 0,-1 0,-1-1,0 0,0 0,-1-1,-1 0,1-2,-1 8,-6 24,1-12,0 1,-12 105,4 0,5 1,9 73,1-139</inkml:trace>
  <inkml:trace contextRef="#ctx0" brushRef="#br0" timeOffset="6934.534">5521 2422,'9'18,"10"15,8 11,10 7,6 5,6 0,1-1,-1-3,-7-7,-6-6,-8-7,-8-9,-6-9</inkml:trace>
  <inkml:trace contextRef="#ctx0" brushRef="#br0" timeOffset="7191.846">5909 2461,'-16'12,"-10"10,-5 10,1 12,0 7,4 6,1 3,3-2,3-7,4-9,3-12,3-12</inkml:trace>
  <inkml:trace contextRef="#ctx0" brushRef="#br0" timeOffset="7461.127">5588 2689,'-11'7,"0"2,10-1,15-1,18-4,16-5,12-7,6-2,5 0,-4-2,-14 1</inkml:trace>
  <inkml:trace contextRef="#ctx0" brushRef="#br0" timeOffset="7641.643">6256 2489,'3'9,"4"10,9 10,8 10,7 7,4 3,7 0,2-4,0-6,-2-6,-4-7,-4-7,-3-8,-5-10,-6-5</inkml:trace>
  <inkml:trace contextRef="#ctx0" brushRef="#br0" timeOffset="7823.535">6671 2461,'-16'7,"-10"9,-7 9,-5 11,0 8,1 9,3 7,2-1,5-3,7-7,6-9,6-11</inkml:trace>
  <inkml:trace contextRef="#ctx0" brushRef="#br0" timeOffset="8016.538">6310 2662,'2'14,"10"4,19-1,22-3,23-8,17-11,12-6,-11-1</inkml:trace>
  <inkml:trace contextRef="#ctx0" brushRef="#br0" timeOffset="10326.077">6297 3946,'32'5,"0"0,1-2,-1-2,20-2,-12 1,204-1,76-17,-81-6,-17-2,1 10,0 9,180 20,-266-3,-135-12,0 1,1-1,-2 1,1-1,0 0,0 0,0 0,-1 0,1 0,-1 0,0 0,0-1,1 1,-2 0,1-1,0 1,0-1,-1 1,1-1,-1 0,0 1,0-1,0 1,0-1,0 1,0-1,-1 0,1 1,-1-1,1-14,5-41,3 1,14-56,-22 112,0 0,0 1,0-1,-1 1,1 0,0-1,0 1,0-1,0 1,-1-1,1 1,0-1,0 1,0-1,0 1,0-1,0 1,0-1,0 1,1-1,-1 1,0-1,0 1,0-1,1 1,-1 0,0-1,0 1,1-1,-1 1,0 0,1-1,-1 1,0-1,1 1,-1 0,0 0,1-1,-1 1,1 0,-1 0,1 0,-1-1,1 1,-1 0,1 0,-1 0,1 0,-1 0,1 0,-1 0,1 0,-1 0,1 0,-1 0,1 0,-1 0,0 0,1 1,-1-1,1 0,-1 0,1 1,-1-1,1 0,-1 0,0 1,7 16,-1 1,-1 0,0 0,-2 0,0 1,0 3,2 12,46 282,-50-305,0-1,1 1,1 0,0-1,0 0,1 0,0 0,1 0,0-1,0 1,1-1,0-1,1 1,0-1,3 2,-9-9,0 0,0-1,0 1,0 0,1-1,-1 1,0-1,0 0,1 1,-1-1,0 0,1 0,-1 0,0 0,1 0,-1 0,0 0,1 0,-1 0,0-1,1 1,-1 0,0-1,0 0,1 1,-1-1,0 1,0-1,0 0,0 0,0 0,0 0,0 0,0 0,0 0,0 0,-1 0,1 0,0-1,23-51,-23 52,16-60,-2 0,7-59,1-9,-17 104,-6 25,0 0,0 0,-1 1,1-1,0 0,0 0,0 1,0-1,-1 0,1 1,0-1,0 0,0 0,0 1,0-1,0 0,0 1,0-1,0 0,0 1,0-1,0 0,0 1,0-1,0 0,0 1,0-1,0 0,0 0,0 1,1-1,-1 0,0 1,0-1,0 0,0 0,1 1,-1-1,0 0,0 0,1 0,-1 1,0-1,0 0,1 0,-1 0,0 0,1 1,-1-1,0 0,1 0,-1 0,0 0,1 0,-1 0,0 0,1 0,-1 0,0 0,0 0,1 0,-1 0,0 0,1-1,-1 1,6 130,-5-81,2 1,1-1,3 0,5 11,25 27,-36-85,0 0,0 0,1 0,-1 0,0 0,1 0,-1-1,1 1,0-1,-1 1,1-1,0 1,0-1,0 0,0 0,0 0,0 0,0 0,1-1,-1 1,0-1,0 1,1-1,-1 0,0 0,0 0,1 0,-1 0,0 0,0-1,1 1,-1-1,0 1,0-1,0 0,0 0,0 0,2-1,4-6,0-1,0 0,-1-1,0 1,0-1,-1-1,-1 1,0-1,0 0,-1 0,0 0,-1-1,-1 1,0-1,1-6,19-146,-26 152,0 31,4-16,0 0,0 0,0-1,0 1,1 0,-1 0,1-1,0 1,0 0,0-1,0 1,0-1,1 1,-1-1,1 0,-1 0,1 1,0-1,0 0,0-1,0 1,0 0,1 0,-1-1,0 1,1-1,-1 0,1 0,0 0,82 16,32-12,1-5,26-7,36-1,796-4,542-44,-412 2,-634 41,-457 5,-15 3</inkml:trace>
  <inkml:trace contextRef="#ctx0" brushRef="#br0" timeOffset="11377.903">14023 3157,'0'0,"0"0,0 1,0-1,0 0,0 1,0-1,0 1,0-1,0 0,0 1,0-1,0 0,0 1,0-1,-1 0,1 1,0-1,0 0,0 1,-1-1,1 0,0 0,0 1,-1-1,1 0,0 0,-1 0,1 1,0-1,-1 0,1 0,0 0,-1 0,1 0,0 1,-1-1,1 0,0 0,-1 0,1 0,-1 0,1 0,0 0,-1 0,1-1,0 1,-1 0,1 0,0 0,-1 0,1 0,0-1,-1 1,1 0,0 0,-1 0,1-1,0 1,0 0,-1 0,1-1,0 1,-2 167,7 21,4 46,-10 1,-31 217,17-369,3-72,4-32,-43-279,-99-837,148 1115,0-136,1 156,1 1,0-1,0 1,-1-1,1 0,0 1,1-1,-1 1,0-1,0 1,1-1,-1 1,1-1,-1 1,1 0,0-1,-1 1,1 0,0-1,0 1,0 0,0 0,0 0,0 0,0 0,0 0,1 0,-1 0,0 0,1 0,-1 1,0-1,1 1,-1-1,1 1,-1-1,1 1,-1 0,1 0,-1 0,1 0,0 0,-1 0,1 0,-1 0,1 0,-1 1,1-1,-1 1,1 0,113 118,-78-84,1-3,1 0,2-3,1-2,1-1,2-2,18 6,84 30,105 27,-115-42,34 15,60 35,-170-66,-2 2,-1 3,-1 2,-2 2,19 21,-65-52,-4-3,1 0,-1 1,0-1,0 1,0 0,0 1,-1-1,0 1,0 0,-1 0,0 0,0 0,0 0,0 3,-4-6,0 0,0 0,0 1,0-1,-1 0,1 0,-1 0,0 0,0-1,0 1,0 0,-1-1,1 1,-1-1,1 0,-1 0,0 0,0 0,0 0,0-1,0 0,0 1,0-1,-1 0,-2 0,-3 4,-122 57,2 7,-73 55,56-21,69-45,-2-4,-3-3,-2-4,-7-1,-15-9,83-31,1 1,0 1,0 0,1 2,0 1,1 0,0 2,0 1,-23 20,39-33,5-3</inkml:trace>
  <inkml:trace contextRef="#ctx0" brushRef="#br0" timeOffset="12149.354">15721 3826,'-10'7,"0"1,0 1,1 0,0 0,0 1,1 0,1 1,0-1,0 1,1 1,0-1,1 1,0 0,1 0,1 1,-2 9,5-17,0 0,1 1,0-1,0 0,0 0,0 0,1 0,0 0,0-1,0 1,1 0,0-1,0 1,0-1,0 0,0 0,1-1,0 1,0 0,0-1,0 0,1 0,8 6,0-2,0 0,1 0,-1-1,2-1,-1 0,2 0,3 1,-1-1,1-1,0 0,0-2,1 0,-1-1,0-1,1-1,-1 0,0-2,0 0,0-1,0-1,0 0,-1-2,0 0,-1-1,14-9,-24 11,0-1,0 0,0-1,-1 0,-1 0,1 0,-1-1,0 0,-1 0,0 0,-1 0,1-1,-2 1,1-1,-2 0,1 0,-1 0,-1 1,0-1,0 0,-1 0,0 0,0 0,-2 0,1 0,-1-1,0 2,1 0,-1 0,0 0,-1 0,0 1,-1 0,1 0,-2 0,1 0,-1 1,0-1,-1 2,1-1,-1 1,-1 0,1 0,-1 1,0 0,0 0,-1 1,1 0,-1 0,0 1,0 1,0-1,0 1,-6 0,8 2,-1 0,1 0,-1 1,1-1,0 2,-1-1,1 1,0 0,0 1,0 0,1 0,-1 0,0 1,1 0,0 0,0 0,0 1,1 0,0 0,0 1,0 0,0-1,1 1,0 1,0-1,1 1,0-1,-1 3,3-6,1 0,-1 0,1 0,0 1,0-1,0 0,0 0,0 0,1 0,0 0,-1 1,1-1,0 0,1 0,-1 0,0-1,1 1,-1 0,1 0,0-1,0 1,0-1,1 0,-1 0,0 0,1 0,-1 0,1 0,0 0,2 0,26 15</inkml:trace>
  <inkml:trace contextRef="#ctx0" brushRef="#br0" timeOffset="12415.952">16416 3879,'168'16,"94"-6,-23-21,-1-10,30-15,-211 28,-21 3,-6 0,1 1,-1 1,0 2,20 2,-20 10,-29-5</inkml:trace>
  <inkml:trace contextRef="#ctx0" brushRef="#br0" timeOffset="13184.408">13796 1298,'25'18,"2"-2,0 0,0-2,2-1,-1-1,2-2,-1 0,1-2,1-2,-1-1,1-1,31 0,-52-3,1-1,0 0,-1-1,1 0,0 0,-1-1,1-1,-1 0,0 0,0-1,0 0,0-1,6-4,-15 8,0 1,0-1,0 0,0 1,0-1,0 0,-1 1,1-1,0 0,0 0,-1 0,1 1,0-1,-1 0,1 0,-1 0,0 0,1 0,-1 0,0 0,1 0,-1 0,0-1,0 1,0 0,0 0,0 0,0 0,0 0,0 0,0 0,-1 0,1 0,0 0,-1 0,1 0,-1 0,1 0,-1 0,0 0,1 0,-1 0,0 0,1 1,-1-1,0 0,0 1,0-1,-2-1,1 0,-1 1,1 0,-1 0,0-1,1 1,-1 1,0-1,0 0,0 1,1-1,-1 1,0 0,0 0,0 0,0 0,0 1,0-1,-3 4,1-1,-1 1,1 0,0 0,1 1,-1-1,1 1,-1 0,1 0,1 0,-1 1,1 0,0-1,0 1,1 0,0 0,0 1,0-1,1 0,-1 1,1 3,-9 54,3 1,2 0,4-1,3 31,-1-44,1 88,-1-112</inkml:trace>
  <inkml:trace contextRef="#ctx0" brushRef="#br0" timeOffset="13455.682">13890 1713,'20'-3,"21"-2,19-5,15-6,11-2,5-3,-3 1,-6-2,-8 1,-13 2,-14-1,-15 4</inkml:trace>
  <inkml:trace contextRef="#ctx0" brushRef="#br0" timeOffset="14046.447">14678 1418,'-10'-9,"7"35,3-24,-7 50,-3-1,-1-1,-3 0,-8 17,5-13,11-35,2-8,0-1,1 1,0 0,1 0,0 0,1 0,0 1,1 7,1-17,0 0,0-1,0 1,1-1,-1 0,0 1,1-1,-1 0,1 0,-1 0,1 0,-1 0,1 0,0 0,0 0,-1-1,1 1,0-1,0 0,0 1,0-1,0 0,-1 0,1 0,0 0,0 0,0-1,0 1,0 0,-1-1,1 1,0-1,0 0,-1 0,1 0,0 0,28-9,0-2,0-1,-2-2,0 0,0-2,0-3,-4 6,-23 13,2-1,1 1,-1-1,0 0,0 0,0 0,0 0,0-1,-1 1,1-1,-1 1,1-1,-1 0,0 0,0 0,-1 0,1-1,0 1,-1 0,0-1,0 1,0-2,-4-1,-2 18,-1 35,2 0,3 0,2 21,-1-7,0-33,0 0,2 0,1 0,1 0,4 8,0-10</inkml:trace>
  <inkml:trace contextRef="#ctx0" brushRef="#br0" timeOffset="22946.982">15561 1539,'0'-1,"0"1,0 0,0-1,0 1,0 0,-1-1,1 1,0 0,0-1,0 1,-1 0,1-1,0 1,-1 0,1 0,0-1,0 1,-1 0,1 0,0 0,-1 0,1-1,0 1,-1 0,1 0,-1 0,1 0,0 0,-1 0,1 0,0 0,-1 0,1 0,-1 0,1 0,0 0,-1 0,1 0,0 1,-1-1,1 0,0 0,-1 0,1 0,0 1,-1-1,1 0,0 0,0 1,-1-1,1 0,0 0,0 1,0-1,-1 0,1 1,0-1,0 0,0 1,0-1,0 1,-1-1,1 0,0 1,0-1,0 0,0 1,0-1,0 1,-53 120,-61 158,104-257,10-37,120-413,-114 410,-4 9,0 1,0 0,1-1,1 1,-1 1,1-1,0 0,1 1,0 0,0 0,1 1,0-1,1 0,-4 7,0 0,1 0,-1 0,0 0,0 1,0-1,1 1,-1 0,0 0,0 0,0 0,0 1,0-1,-1 1,1 0,0 0,-1 0,1 0,-1 0,0 0,1 1,-1-1,0 1,-1 0,1-1,0 1,-1 0,1 0,-1 0,0 2,0-4,21 41,-2 0,-2 2,-2 0,-2 1,-2 0,-2 1,-2 1,-2-1,-2 10,16 80,-8-86,-7-37</inkml:trace>
  <inkml:trace contextRef="#ctx0" brushRef="#br0" timeOffset="23213.275">15320 1847,'7'2,"13"-1,15-6,18-6,15-6,10-5,8 0,2 0,-2 5,-6 5,-18 4</inkml:trace>
  <inkml:trace contextRef="#ctx0" brushRef="#br0" timeOffset="23471.733">16309 1486,'-7'2,"-2"10,1 15,1 11,2 13,4 9,5 4,1 1,3-2,1-6,2-5,2-10,0-11,-2-12</inkml:trace>
  <inkml:trace contextRef="#ctx0" brushRef="#br0" timeOffset="23761.644">16590 1472,'0'-9,"0"1,0 10,0 13,2 15,4 14,2 11,0 8,1 3,2 3,-2-1,0-4,-1-5,-2-9,-3-7,0-12</inkml:trace>
  <inkml:trace contextRef="#ctx0" brushRef="#br0" timeOffset="24035.003">16296 1820,'-16'0,"-7"0,6 0,14 0,21 0,23-3,20-4,18-4,10-3,3 0,-5-1,-18 3</inkml:trace>
  <inkml:trace contextRef="#ctx0" brushRef="#br0" timeOffset="24285.333">17125 1566,'-11'-4,"0"1,-1 0,1 0,-1 1,1 1,-1 0,1 0,-1 1,0 1,1 0,-1 0,1 2,-1-1,1 1,0 1,0 0,0 0,1 1,0 1,0-1,0 2,0-1,1 2,0-1,1 1,-1 0,2 1,-4 4,4-3,1 0,1 0,0 1,0-1,1 1,0 1,1-1,0 0,1 1,0 0,1-1,0 1,1 0,0 0,1-1,0 1,1 0,0-1,1 1,0-1,1 0,1 0,-1 0,2-1,-1 1,1-1,1-1,0 1,0-1,1 0,2 1,6 1,1-1,0 0,1-1,0-1,0-1,1 0,0-1,0-2,0 0,1 0,0-2,-1 0,1-2,0 0,0-1,0-1,-1-1,1-1,14-4,47-12</inkml:trace>
  <inkml:trace contextRef="#ctx0" brushRef="#br0" timeOffset="24467.847">17780 1512,'9'19,"12"14,10 14,8 7,6 4,4-1,-1-6,-4-9,-5-7,-6-10,-7-9,-6-9,-6-7</inkml:trace>
  <inkml:trace contextRef="#ctx0" brushRef="#br0" timeOffset="24640.334">18195 1579,'-16'5,"-12"8,-11 11,-7 10,-5 9,-1 6,0 2,1-2,5-4,8-7,9-11,8-9</inkml:trace>
  <inkml:trace contextRef="#ctx0" brushRef="#br0" timeOffset="24846.245">17740 1847,'0'-2,"4"-2,12-1,13-5,16-3,16-3,9-2,6 0,0 3,-5 4,-7 5,-10-1,-9 3,-14 0</inkml:trace>
  <inkml:trace contextRef="#ctx0" brushRef="#br0" timeOffset="25124.004">18489 1566,'-3'-7,"3"3,4 8,10 10,8 11,10 9,9 6,8 2,5 0,3-1,-4-6,-7-5,-8-7,-9-6,-7-7,-5-5,-5-2</inkml:trace>
  <inkml:trace contextRef="#ctx0" brushRef="#br0" timeOffset="25382.849">18916 1539,'-13'7,"-10"11,-7 14,-3 13,-4 12,-1 9,-3 3,-3 2,1-4,0-7,5-11,9-17,10-13</inkml:trace>
  <inkml:trace contextRef="#ctx0" brushRef="#br0" timeOffset="25635.173">18528 1806,'7'7,"14"3,18-2,24-1,26-6,23-11,17-8,6-3,-10-3,-26 3</inkml:trace>
  <inkml:trace contextRef="#ctx0" brushRef="#br0" timeOffset="28215.628">4411 4641,'0'59,"2"20,-5 0,-3 1,-3 2,-16 20,-5-1,-4-1,-4-2,-5-1,-3-3,-59 87,-106 144,-13-11,-14-9,-24 1,1 5,121-131,124-160,16-20,0 0,0 0,0 0,0-1,1 1,-1 0,0 0,0-1,0 1,0 0,0 0,0-1,0 1,0 0,0 0,0 0,0-1,-1 1,1 0,0 0,0-1,0 1,0 0,0 0,0 0,0-1,-1 1,1 0,0 0,0 0,0 0,0 0,-1-1,1 1,0 0,0 0,0 0,-1 0,1 0,0 0,0 0,0 0,-1 0,1-1,0 1,0 0,-1 0,1 0,0 0,0 0,-1 1,1-1,0 0,0 0,0 0,-1 0,1 0,0 0,0 0,0 0,-1 1,4-23,3-2</inkml:trace>
  <inkml:trace contextRef="#ctx0" brushRef="#br0" timeOffset="30285.184">4479 4601,'-7'4,"0"1,0 1,1-1,0 1,0 0,0 1,1 0,0-1,0 2,1-1,-2 4,-15 20,-209 250,222-266,18-16,3-3,1-1,0 2,0 0,0 1,0 0,0 1,0 1,0 0,13 2,10-1,244-13,-277 12,15-3,-23-7,-16-4,0-2,2-1,0 0,1-1,1-1,0 0,2-1,0-1,2 0,0-1,0-2,-2 5,14 33,2-6,-2-7,1-1,-1 0,0 1,0-1,0 1,1-1,-1 0,0 1,0-1,0 1,0-1,0 1,0-1,0 1,0-1,0 1,0-1,0 0,0 1,0-1,0 1,0-1,-1 1,1-1,0 1,0-1,-1 0,1 1,0-1,0 0,-1 1,1-1,0 0,-1 1,1-1,0 0,-1 0,1 1,-1-1,1 0,0 0,-1 0,1 1,-1-1,1 0,-1 0,-3 3,-7 6,1 1,0 0,0 0,1 1,1 1,0 0,0 0,1 0,0 1,0 2,36-31,52-56,-71 69,-25 23,-66 65,81-84,-1-1,1 0,-1 0,0 0,1 1,-1-1,1 0,-1 1,1-1,-1 0,1 1,-1-1,1 1,0-1,-1 1,1-1,-1 1,1-1,0 1,0-1,-1 1,1-1,0 1,0 0,-1-1,1 1,0-1,0 1,0 0,0-1,0 1,0-1,0 1,0 0,0-1,1 1,-1-1,0 1,0 0,0-1,1 1,-1-1,0 1,1-1,-1 1,0-1,1 1,-1-1,1 1,-1-1,1 1,-1-1,1 0,-1 1,1-1,-1 0,1 1,81-44,-82 42,0 1,0 0,1 0,-1 0,0 0,0 0,1 0,-1 0,0 0,1 0,-1 0,0 0,1 0,-1 0,0 0,0 0,1 0,-1 0,0 0,1 0,-1 0,0 0,0 0,1 0,-1 1,0-1,0 0,1 0,-1 0,0 0,0 1,0-1,1 0,-1 0,0 1,0-1,0 0,0 0,1 1,-1-1,0 0,0 0,0 1,0-1,0 0,0 1,0-1,0 0,0 1,0-1,0 0,0 0,0 1,0-1,0 0,0 1,0-1,-1 0,1 0,0 1,0-1,0 0,0 0,0 1,-1-1,1 0,0 0,0 0,-1 1,1-1,-11 23,11-22,-44 75,45-75,-1-1,0 1,0 0,0-1,1 1,-1-1,0 1,1-1,-1 1,1-1,-1 1,1-1,-1 0,0 1,1-1,0 0,-1 1,1-1,-1 0,1 0,-1 1,1-1,-1 0,1 0,0 0,-1 0,1 0,-1 0,1 0,0 0,-1 0,1 0,0 0,-1 0,1 0,-1 0,1-1,-1 1,1 0,0 0,-1-1,1 1,-1 0,1-1,-1 1,0 0,1-1,-1 1,1-1,-1 1,0-1,1 1,-1-1,0 0,2 1,101-61,-103 61,0 1,0-1,0 1,0-1,0 1,0 0,0-1,0 1,0-1,0 1,0-1,0 1,0-1,0 1,0-1,1 1,-1-1,0 1,0-1,1 1,-1-1,0 0,0 1,1-1,-1 1,1-1,-1 0,0 1,1-1,-1 0,1 1,-1-1,1 0,-1 0,1 0,-1 1,1-1,-1 0,1 0,-1 0,1 0,-1 0,1 0,-1 0,1 0,-1 0,1 0,-1 0,1 0,-1 0,1-1,-1 1,1 0,-1 0,1 0,-1-1,1 1,-1 0,1-1,-1 1,0 0,1-1,-1 1,0-1,1 1,-1 0,0-1,-7 11</inkml:trace>
  <inkml:trace contextRef="#ctx0" brushRef="#br0" timeOffset="31458.677">1230 7970,'90'203,"-42"-65,-18-49,4 0,37 67,-67-147,1 1,0-1,0 1,1-1,0 0,1-1,0 1,0-1,1 0,5 3,-13-10,1-1,0 1,0 0,0-1,0 1,0-1,0 0,0 1,0-1,0 0,0 1,0-1,0 0,1 0,-1 0,0 0,0 0,0 0,0 0,0-1,0 1,0 0,0 0,0-1,0 1,0-1,0 1,0-1,0 1,0-1,0 0,0 1,-1-1,1 0,0 0,0 0,-1 1,1-1,-1 0,1 0,-1 0,1 0,18-48,-18 47,20-94,-3-1,2-64,-16 125,48-531,-56 736,22-40,-5-75</inkml:trace>
  <inkml:trace contextRef="#ctx0" brushRef="#br0" timeOffset="32634.544">1938 8531,'0'30,"-2"-19,1 0,0 1,0-1,1 0,1 0,0 1,0-1,1 0,1 0,0 0,0-1,1 1,0-1,1 0,0 0,1 0,0-1,1 1,0-1,0-1,7 7,-7-9,0-2,0 1,0-1,0 0,0 0,1-1,0 0,0 0,0-1,0 0,0 0,0-1,0 0,1-1,-1 0,0 0,0 0,1-1,-1-1,0 1,0-1,0-1,0 1,0-1,-1-1,1 1,-1-1,0-1,5-3,-3 0,0 0,0 0,-1-1,0 0,-1 0,0-1,0 0,-1-1,0 1,-1-1,0 0,-1-1,0 1,0-1,-2 1,1-1,-1-7,0 7,-1 0,-1 0,0 0,0 0,-1-1,-1 1,0 1,-1-1,0 0,0 0,-2 1,1 0,-1 0,-1 0,0 1,0-1,-1 1,-1 1,0 0,-7-7,10 13,-1 0,0 1,0-1,0 2,-1-1,1 1,0 0,-1 0,1 0,0 1,-1 0,1 0,-1 1,1 0,0 0,0 1,-1-1,1 1,0 1,0-1,1 1,-1 0,0 0,1 1,0-1,0 1,0 0,-3 4,-1 1,0 1,0 0,1 0,1 1,0 0,0 0,1 1,0-1,1 1,1 1,0-1,0 1,1-1,1 1,0 0,1 5,3 74,3-83,1-3</inkml:trace>
  <inkml:trace contextRef="#ctx0" brushRef="#br0" timeOffset="34668.28">2634 8303,'11'125,"4"235,-15-358,-1-1,1 1,-1 0,1 0,0-1,0 1,0 0,0 0,0 0,0-1,0 1,1 0,-1 0,0-1,1 1,0 0,-1-1,1 1,0 0,0-1,0 1,0-1,0 1,0-1,0 0,1 0,-1 1,0-1,1 0,-1 0,1 0,-1 0,1-1,0 1,-1 0,1-1,0 1,-1-1,1 1,0-1,0 0,0 0,0 0,75-1,-32 0,-1 1,1 2,27 6,21 12,-84-20</inkml:trace>
  <inkml:trace contextRef="#ctx0" brushRef="#br0" timeOffset="36099.411">3288 8410,'15'30,"72"233,-87-262,0 0,0 0,0 0,0 0,0 1,0-1,0 0,1 0,-1 0,0 0,1 0,-1 0,0 0,1 0,-1 0,1 0,-1 0,1-1,0 1,-1 0,1 0,0 0,0-1,0 1,-1 0,1-1,0 1,0-1,0 1,0-1,0 1,0-1,0 0,0 1,0-1,0 0,0 0,0 0,1 0,-1 0,0 0,0 0,0 0,0 0,0-1,0 1,0 0,0-1,0 1,0-1,0 1,0-1,0 1,0-1,-1 0,1 1,5-14,0 0,-2-1,0 1,0-1,-1 0,0-12,3-5,20-76,-26 108,1 0,0 0,0 0,-1 0,1 1,0-1,-1 0,1 1,0-1,0 0,-1 1,1-1,-1 1,1-1,0 1,-1-1,1 1,-1-1,1 1,-1-1,1 1,-1 0,0-1,1 1,-1 0,0 0,0-1,1 1,-1 0,0-1,0 1,0 0,0 0,0 0,0-1,0 1,0 0,0 0,0-1,0 1,-1 0,1 0,7 56,-6-40,0 0,2 0,0-1,1 1,1-1,0 0,3 4,-7-18,-1 0,1 0,0 0,1 0,-1-1,0 1,0 0,1-1,-1 1,1-1,-1 1,1-1,0 0,0 0,0 1,-1-1,1-1,0 1,0 0,0 0,0-1,0 1,0-1,1 1,-1-1,0 0,0 0,0 0,0 0,0-1,0 1,1 0,-1-1,0 1,0-1,0 0,63-48,-57 38,-1-1,0 0,-1 0,0 0,-1-1,0 0,-1 0,0-1,-1 1,-1-1,0 0,-1 1,0-1,-1 0,-1 0,0 0,-3-2,-3 21,5 7,0 0,1 0,0 0,1 0,0 0,1 0,1 0,0 0,0 0,1-1,1 1,0-1,0 0,1 1,-2-6,0 0,0-1,0 1,1-1,0 0,0 0,0 0,0-1,1 1,0-1,0 0,0 0,0-1,1 1,-1-1,1 0,0-1,0 0,0 0,0 0,0 0,1-1,-1 0,0 0,1-1,-1 0,2 0,6-3,1 0,-1 0,1-2,-1 0,-1 0,1-1,-1-1,0 0,0-1,-1-1,0 1,0-2,-1 0,-1 0,0-1,6-8,17-41,-33 58,1 1,-1-1,1 1,-1-1,0 1,0-1,0 0,0 1,0-1,0 1,0-1,0 0,-1 1,1-1,-1 1,1-1,-1 1,1-1,-1 1,0 0,0-1,0 1,0 0,0-1,0 1,0 0,0 0,0 0,0 0,-1 0,1 0,0 1,-1-1,1 0,-1 1,1-1,-1 1,1-1,-1 1,-1-1,-2 1,0-1,0 1,0 0,-1 0,1 0,0 1,0-1,0 1,0 1,0-1,0 1,0 0,0 0,1 0,-1 1,1-1,-1 1,1 0,0 1,0-1,0 1,0 0,-4 4,0 1,1-1,0 1,0 1,1 0,0 0,1 0,0 0,-2 8,6-17,0 1,0 0,0 0,0 0,0 0,0 0,0 0,1 0,-1 0,1 0,0 0,0 0,-1 0,1 1,1-1,-1 0,0 0,0 0,1 0,-1 0,1 0,0 0,0 0,-1 0,1 0,0 0,1 0,-1 0,0-1,0 1,1-1,-1 1,1-1,0 1,-1-1,1 0,0 0,0 1,0-1,0-1,-1 1,2 0,-1 0,0-1,0 1,0-1,0 0,0 1,0-1,0 0,0 0,1-1,9-3,-1 0,0-1,1-1,-2 0,1-1,-1 0,0 0,-1-1,1 0,-2-1,1 0,-1 0,0-1,-1 0,0 0,0-2,-3 5,0 0,0 0,-1 0,0-1,0 1,-1-1,0 0,0 0,-1 1,0-1,0 0,-1-3,0 11,0 0,0 0,0 0,0 1,0-1,-1 0,1 0,0 0,0 0,0 0,0 0,0 0,-1 0,1 0,0 0,0 0,0 0,0 0,0 0,-1 0,1 0,0 0,0 0,0 0,0 0,0 0,-1 0,1 0,0 0,0 0,0 0,0 0,-4 20,2-10,0-1,1 1,0 0,1 0,1 0,-1 0,1-1,1 1,0 0,0-1,1 1,0-1,1 0,0 0,0 0,1 0,0-1,0 0,1 0,0 0,1-1,0 0,0 0,0-1,1 1,0-2,0 1,5 2,28 3,-3-6</inkml:trace>
  <inkml:trace contextRef="#ctx0" brushRef="#br0" timeOffset="38912.162">4479 8357,'16'9,"9"8,8 5,3 4,1 1,0 2,-2-3,-3-1,-4-2,-5-3,-4-5,-5-5</inkml:trace>
  <inkml:trace contextRef="#ctx0" brushRef="#br0" timeOffset="39176.457">4825 8344,'-18'0,"-10"7,-6 8,2 12,3 10,4 8,5 2,5 2,6-5,4-6,3-11</inkml:trace>
  <inkml:trace contextRef="#ctx0" brushRef="#br0" timeOffset="39400.858">5134 8157,'13'4,"12"2,11 0,7-2,7 0,3-5,2 0,-2-4,-2 0,-7 0,-5 1,-9 2</inkml:trace>
  <inkml:trace contextRef="#ctx0" brushRef="#br0" timeOffset="39680.076">5294 8371,'16'2,"14"1,14 0,12-3,11-4,10-3,1-3,-4 0,-10 0,-11 2,-20 1,-16 3,-13 2</inkml:trace>
  <inkml:trace contextRef="#ctx0" brushRef="#br0" timeOffset="51444.996">8516 2676,'-6'74,"4"1,2 0,8 38,4 40,-13-135,1-18,0-1,0 1,0 0,0 0,0-1,0 1,0 0,0 0,1-1,-1 1,-1 0,1 0,0-1,0 1,0 0,0-1,0 1,0 0,0 0,0 0,0-1,0 1,0 0,-1 0,1-1,0 1,0 0,0 0,0 0,-1-1,1 1,0 0,0 0,-1 0,1 0,0 0,0 0,-1-1,1 1,0 0,0 0,-1 0,1 0,0 0,0 0,-1 0,1 0,0 0,0 0,-1 0,1 0,0 0,0 0,-1 1,1-1,0 0,0 0,-1 0,1 0,0 0,0 0,0 1,-1-1,1 0,0 0,0 0,-5-22,1 0,1-1,1 0,2 1,0-12,0-2,0 17,-3-39,2 0,3 0,3 0,2 1,2 0,9-21,-16 69,0 1,1 0,0 0,0 0,1 0,0 0,1 1,-1 0,1 0,1 0,0 0,-1 1,2 0,-1 0,1 1,0-1,0 2,0-1,1 1,0 0,0 0,0 1,0 0,0 1,1 0,-1 0,1 1,-1 0,1 0,0 1,-1 0,2 0,-4 1,1 0,0 0,-1 0,1 1,-1 0,1 0,-1 0,0 1,0 0,0 0,-1 1,1-1,-1 1,1 1,-1-1,-1 1,1 0,-1 0,1 0,-1 0,-1 1,1 0,-1 0,0 0,-1 0,1 0,-1 0,0 1,-1-1,1 1,-1 0,-1-1,1 1,-1 0,0-1,-1 1,0 0,0-1,0 1,-1-1,0 1,-1 2,-9 8,-1 0,0 0,-1-1,-1-1,-1 0,0-1,-1-1,-1-1,0 0,-11 5,2-1,19-12,1 0,-1 0,1 1,0 0,0 0,1 1,0 0,0 0,0 0,-1 3,6-7,0 0,0 0,0 1,1-1,-1 0,1 0,0 1,-1-1,1 0,0 1,0-1,1 0,-1 1,0-1,1 0,-1 1,1-1,0 0,0 0,0 0,0 0,0 0,0 0,1 0,-1 0,0 0,1 0,1 1,52 43,-55-46,26 17,1-2,0 0,1-2,0-1,1-2,1-1,0 0,0-3,0 0,1-2,3-1,45-6,-53-3</inkml:trace>
  <inkml:trace contextRef="#ctx0" brushRef="#br0" timeOffset="51615.587">9130 2876,'16'18,"15"13,8 6,7 3,2-1,0-2,-3-2,-6-9,-6-7,-9-8</inkml:trace>
  <inkml:trace contextRef="#ctx0" brushRef="#br0" timeOffset="51815.06">9572 2890,'-21'2,"-13"12,-8 18,-8 21,-4 22,-6 16,-2 12,8-12</inkml:trace>
  <inkml:trace contextRef="#ctx0" brushRef="#br0" timeOffset="52833.119">13061 4414,'-22'41,"1"0,2 2,2 0,1 1,3 1,2 0,-4 36,-2 26,6 0,4 1,4-1,6 1,4 0,5-1,4 0,5-1,5-1,4-2,5-1,26 49,31 40,8-4,8-4,8-6,8-5,106 111,-113-149,-21-28</inkml:trace>
  <inkml:trace contextRef="#ctx0" brushRef="#br0" timeOffset="54158.822">13034 4453,'-179'249,"55"-73,113-162,16-35,-1 14,1-1,-1 1,2 0,-1 0,1 0,0 1,0 0,1 0,-1 1,5-3,-9 7,0 1,-1-1,1 1,-1 0,1-1,0 1,-1 0,1 0,0 0,-1 0,1 0,0 1,-1-1,1 1,0-1,-1 1,1-1,-1 1,1 0,-1 0,0-1,1 1,-1 0,0 0,1 1,-1-1,1 1,19 11,-2-7,1-1,0-1,1-1,-1-1,1-1,-1 0,5-2,0 1,132 0,-156-1,-1 0,0 1,0-1,1 0,-1 1,0-1,0 0,0 1,0-1,0 0,0 0,0 1,0-1,0 0,0 1,0-1,0 0,0 0,-1 1,1-1,0 0,0 1,-1-1,1 1,-1-1,1 0,0 1,-1-1,1 1,-1-1,1 1,-1-1,0 1,1-1,-1 1,1 0,-1-1,0 1,1 0,-2-1,-6-10,-58-155,34 73,4 30,27 58,3 4</inkml:trace>
  <inkml:trace contextRef="#ctx0" brushRef="#br0" timeOffset="55209.774">14532 7234,'19'79,"4"-2,4-1,3-1,3-1,3-2,36 53,-67-117,10 23,2-2,2 0,0 0,2-2,1-1,1 0,2-1,-23-24,-1 1,1-1,-1 1,1-1,-1 0,1 1,0-1,0 0,0 0,0 0,0 0,0-1,0 1,0 0,0-1,0 0,0 1,0-1,0 0,0 0,0 0,0 0,1-1,-1 1,0 0,0-1,0 0,0 1,0-1,0 0,0 0,-1 0,1 0,0 0,0-1,-1 1,1-1,-1 1,1-1,-1 1,0-1,1 0,-1 0,6-12,0 1,-1-1,-1-1,0 1,-1-1,0 0,-2 0,1 0,-1-11,-1 14,13-141,-7-81,-5 137,4-321,-3 402,1 19,5 25,-1 6</inkml:trace>
  <inkml:trace contextRef="#ctx0" brushRef="#br0" timeOffset="55688.494">15360 7769,'-2'13,"-1"17,0 14,1 13,3 8,5 5,5 2,0-1,-2-11</inkml:trace>
  <inkml:trace contextRef="#ctx0" brushRef="#br0" timeOffset="57257.006">15761 7729,'2'2,"-1"-1,1 0,-1 1,1-1,-1 1,0 0,0-1,0 1,0 0,0 0,0 0,0 0,-1 0,1-1,-1 1,1 0,-1 0,0 1,0-1,0 0,0 1,1 0,1 30,-1 0,-2 0,-1 0,-1 0,-2-1,-4 14,-8 68,16-110,0 0,0-1,0 1,1-1,-1 1,1 0,0 0,0-1,0 1,1 0,-1-1,1 1,0 0,0-1,0 1,1-1,-1 1,1-1,0 0,0 0,0 0,0 0,0 0,1 0,0 0,-1-1,1 1,0-1,0 0,0 0,0 0,1 0,-1-1,3 2,17-1,1 0,0-1,-1-1,1-2,-1 0,1-1,-1-2,0 0,0-1,-1-2,15-1,-19 4,-12 3,0 0,1 0,-1 0,1 1,0-1,-1 2,1-1,0 1,-1 0,1 0,0 1,-1 0,1 0,0 1,-1 0,4 1,1 5</inkml:trace>
  <inkml:trace contextRef="#ctx0" brushRef="#br0" timeOffset="59558.435">16671 7876,'11'40,"-1"1,-2 1,-2-1,-1 3,4 7,-7-51,-1-1,1 1,-1-1,1 0,0 1,-1-1,1 0,-1 0,0 0,1-1,-1 1,0 0,0 0,1-1,-1 1,0-1,0 1,-1-1,1 1,0-1,0 1,-1-1,1 0,-1 1,66-169,-66 170,1 1,-1-1,0 0,1 1,-1-1,0 0,1 0,-1 0,0 1,1-1,-1 0,0 0,1 0,-1 0,1 0,-1 0,0 1,1-1,-1 0,1 0,-1 0,0 0,1-1,-1 1,1 0,-1 0,0 0,1 0,-1 0,1 0,-1-1,0 1,1 0,-1 0,0-1,1 1,-1 0,0 0,0-1,1 1,-1 0,0-1,0 1,1 0,-1-1,0 1,0 0,0-1,0 1,0-1,0 1,1 0,-1-1,0 1,0-1,0 1,0 0,0-1,0 1,-1-1,1 1,0 0,0-1,0 1,0-1,0 1,-1 0,1-1,0 1,0 0,4 51,-4-43,0 1,0-1,1 1,0-1,1 1,-1-1,2 0,-1 0,1 0,0 0,1 0,2 2,-5-8,1 0,-1 0,1-1,0 1,0 0,0-1,0 1,0-1,0 0,1 0,-1 0,0 0,0 0,1 0,-1 0,1-1,-1 1,1-1,-1 0,1 0,-1 0,1 0,-1 0,1 0,-1-1,1 1,-1-1,0 0,1 0,-1 0,1 0,64-46,-59 37,-1 0,1-1,-2 0,0-1,0 1,-1-1,0 0,-1-1,0-3,1 70,-5-45,1-1,0 1,1 0,0-1,0 1,1-1,0 0,1 0,-1 0,2 0,-1-1,1 1,0-1,0 0,1-1,0 1,0-1,1 0,0-1,0 0,0 0,1 0,-1-1,1 0,0 0,1-1,2 1,1-1,0-1,0 0,0 0,0-1,0-1,0 0,0 0,0-1,0-1,0 0,0-1,10-3,-16 4,0 0,0-1,0 0,-1 0,1 0,-1-1,1 0,-1 0,0 0,-1 0,1-1,-1 0,0 0,0 0,0 0,-1-1,0 0,0 0,0 1,-1-1,1-1,-2 1,1 0,-1 0,0-1,0-2,0 6,0 0,-1 1,1-1,-1 0,0 0,0 0,0 1,0-1,-1 0,1 0,-1 0,1 1,-1-1,0 0,0 1,0-1,-1 1,1-1,0 1,-1 0,0-1,1 1,-1 0,0 0,0 0,0 0,-1 0,1 1,0-1,-1 1,1 0,-1-1,1 1,-1 0,0 0,1 1,-1-1,0 0,0 1,0 0,1 0,-1 0,0 0,0 0,0 0,1 1,-1-1,0 1,0 0,0 0,-4 3,0 0,1 0,0 0,0 1,0 0,1 0,0 1,0 0,0-1,0 2,1-1,0 0,1 1,-1 0,1 0,0 0,1 0,0 0,0 1,0 5,1-11,1 0,0 0,0 0,0-1,0 1,0 0,1 0,-1 0,1 0,-1-1,1 1,-1 0,1 0,0-1,0 1,0-1,0 1,0-1,0 1,1-1,-1 1,0-1,1 0,-1 0,1 0,-1 0,1 0,-1 0,1 0,0 0,0-1,-1 1,1 0,0-1,0 0,0 1,-1-1,1 0,0 0,0 0,0 0,0-1,0 1,-1 0,1-1,0 1,0-1,-1 1,1-1,0 0,0 0,9-5,0 0,-1 0,1-1,-1 0,-1-1,0 0,0-1,0 0,-1 0,0-1,-1 0,0 0,0-1,-2 0,1 0,-1 0,-1-1,0 0,0-1,6 65,-6-43,1-1,0 0,0 0,1 0,0 0,1-1,-1 0,1-1,1 1,-1-1,1-1,0 1,1-1,-1-1,1 1,0-2,0 1,0-1,0 0,1-1,2 0,20 4</inkml:trace>
  <inkml:trace contextRef="#ctx0" brushRef="#br0" timeOffset="59830.001">17794 7835,'-5'21,"3"13,12 8,12 1,12 1,9-6,7-7,1-5,-3-7,-6-5,-9-7,-11-6</inkml:trace>
  <inkml:trace contextRef="#ctx0" brushRef="#br0" timeOffset="60018.183">18007 7809,'-14'23,"-8"16,-6 11,-2 6,1 0,6-4,7-7,6-9,7-11,4-9</inkml:trace>
  <inkml:trace contextRef="#ctx0" brushRef="#br0" timeOffset="60188.725">18328 7769,'14'-3,"11"1,12-1,10-2,8-2,3-2,2 0,-6 2,-9 2,-12 2</inkml:trace>
  <inkml:trace contextRef="#ctx0" brushRef="#br0" timeOffset="60483.937">18475 7929,'23'12,"18"3,19-5,13-7,2-6,-4-5,-14 0</inkml:trace>
  <inkml:trace contextRef="#ctx0" brushRef="#br0" timeOffset="80151.991">6550 7996,'-3'11,"-1"0,1 0,1 0,0 0,0 0,1 0,1 1,0-1,0 1,1-1,1 0,0 0,0 0,1 0,1 0,0 0,0-1,1 1,0-1,1 0,0 0,2 0,-1-1,2 0,-1 0,1 0,0-1,1-1,0 0,0 0,1-1,-1 0,1 0,1-2,-1 1,2-1,-12-4,1 0,-1 0,1 0,-1 0,1 0,-1 0,1 0,-1-1,1 1,-1 0,0-1,1 1,-1-1,0 0,1 1,-1-1,0 0,0 0,0 0,0 0,0 0,0 0,0 0,0 0,0-1,0 1,0 0,-1 0,1-1,0 1,-1 0,1-1,-1 0,11-50,-11 52,2-18,0 0,-2 1,0-1,-2 0,0 0,0 0,-2 1,-4-15,6 25,-1-1,0 0,0 1,-1-1,0 1,0 0,-1 0,0 1,0-1,-1 1,1 0,-1 1,-1 0,1-1,-1 2,0-1,0 1,0 0,0 0,-3 1,7 1,0 1,0 1,0-1,0 0,0 1,0 0,-1-1,1 1,0 1,0-1,0 0,0 1,-1-1,1 1,0 0,0 0,0 1,0-1,1 0,-1 1,0 0,0-1,1 1,0 0,-1 1,1-1,0 0,0 1,0-1,0 1,0-1,1 1,-1 0,1 0,-1 1,-3 7,0 1,1-1,0 1,1 0,0 0,1 1,0-1,1 8,1-16,-1 0,2 1,-1-1,0 1,1-1,0 0,0 1,0-1,1 0,-1 0,1 0,0 0,0 0,0 0,1-1,-1 1,1-1,0 0,0 1,0-1,1 0,0 0,15 11</inkml:trace>
  <inkml:trace contextRef="#ctx0" brushRef="#br0" timeOffset="80416.272">6952 8197,'0'18,"0"13,0 10,0 5,0 2,0-1,2-2,3-3,3-5,3-6,-1-8</inkml:trace>
  <inkml:trace contextRef="#ctx0" brushRef="#br0" timeOffset="80821.018">7192 7863,'-25'154,"18"-118,2 1,2-1,1 1,2 0,3 23,-3-57,0 0,1-1,-1 1,1 0,0-1,-1 1,1 0,0-1,1 1,-1-1,0 0,1 1,-1-1,1 0,0 0,-1 0,1 0,0 0,1 0,-1 0,0-1,0 1,1-1,-1 0,1 1,-1-1,1 0,-1-1,1 1,0 0,-1-1,1 1,0-1,0 0,-1 0,1 0,0 0,0-1,-1 1,3-2,193-48,-176 44,-5 1</inkml:trace>
  <inkml:trace contextRef="#ctx0" brushRef="#br0" timeOffset="81081.585">7527 8170,'-7'-11,"-5"-5,1 4,1 8,2 12,4 13,1 14,2 11,1 7,0 5,0 2,1-2,2-5,2-6,1-11</inkml:trace>
  <inkml:trace contextRef="#ctx0" brushRef="#br0" timeOffset="84616.829">8008 7835,'20'68,"4"-1,2-2,25 43,-30-63,1-1,2-1,2-2,1 0,34 36,-60-76,0 1,1 1,-1-1,1 0,0 0,-1 0,1 0,0 0,0 0,1 0,-1-1,0 1,0-1,1 0,-1 1,1-1,-1 0,1-1,0 1,-1 0,1-1,0 1,-1-1,1 0,0 0,0 0,-1 0,1 0,0-1,-1 1,3-2,2-4,-1 0,0-1,0 0,-1 0,0-1,0 1,-1-1,1 0,-2-1,1 1,-1 0,0-4,4-5,27-84,-3-2,-3-12,39-130,-15 118,-30 84</inkml:trace>
  <inkml:trace contextRef="#ctx0" brushRef="#br0" timeOffset="105253.549">19304 7822,'-1'0,"0"-1,0 1,0 0,0-1,0 0,0 1,0-1,0 0,0 1,0-1,1 0,-1 0,0 0,0 0,1 0,-1 0,1 0,-1 0,1 0,-1 0,1 0,0 0,-1 0,1-1,0 1,0 0,0 0,0 0,0 0,0-1,0 1,0 0,0 0,0 0,1 0,-1 0,1 0,-1 0,1-1,-1 1,1 0,-1 0,1 1,0-1,0-1,1-5,84-283,-66 248,-19 42,0 1,0-1,0 1,0 0,0 0,0-1,-1 1,1 0,0 0,0 0,-1 0,1 0,-1 0,1 0,-1 0,1 0,-1 0,1 0,-1 1,0-1,0 0,1 0,-1 0,0 0,0 1,0-1,-1 0,1 0,0 1,0-1,8 42,-1 1,-3 0,-1 1,-3-1,-1 0,-2 0,-2 1,-2-2,-2 1,-2-1,-2-1,-14 31,-3-32,31-40,0 0,0 0,0 0,0-1,0 1,0 0,1-1,-1 1,0-1,0 1,1-1,-1 1,0-1,0 0,1 0,-1 1,0-1,1 0,-1 0,0 0,1-1,-1 1,0 0,1 0,-1-1,1 0,73-10,-50 6,0 1,0 1,0 1,1 2,-1 0,15 3,-26 0</inkml:trace>
  <inkml:trace contextRef="#ctx0" brushRef="#br0" timeOffset="105543.757">19906 7929,'2'21,"1"13,2 8,0 3,0 1,-2 0,-1-4,-1-4,0-9</inkml:trace>
  <inkml:trace contextRef="#ctx0" brushRef="#br0" timeOffset="105917.788">20213 7475,'4'-3,"9"0,9-2,7 0,6-2,6 1,0 1,1 1,-3 2,-6 0,-6 2,-5 0,-6 0</inkml:trace>
  <inkml:trace contextRef="#ctx0" brushRef="#br0" timeOffset="106458.825">20146 7475,'11'19,"-1"1,-1 1,-1-1,0 1,-2 1,0 0,-2-1,0 2,-2-1,0 0,-1 0,-3 20,3-35,-2-6,1 0,0 0,0-1,0 1,0 0,0 0,0 0,0 0,0 0,1 0,-1-1,0 1,0 0,1 0,-1 0,1-1,-1 1,0 0,1 0,0-1,-1 1,1-1,-1 1,1 0,0-1,-1 1,1-1,0 1,0-1,-1 1,1-1,0 0,0 0,0 1,-1-1,1 0,0 0,0 0,0 0,0 0,0 0,-1 0,1 0,0 0,0 0,41-17,-34 13,14-7,0 1,0 0,1 2,0 1,0 1,1 0,0 2,0 1,10 0,-29 3,0 0,0 0,-1 1,1 0,0-1,-1 1,1 1,-1-1,1 1,-1 0,0 0,1 0,-1 0,0 1,0 0,-1 0,1 0,-1 0,1 0,-1 1,0 0,0-1,-1 1,1 0,-1 1,0-1,0 0,0 0,0 1,-1 0,0-1,0 1,0-1,0 1,-1 0,0 0,0-1,0 1,-1 2,0 2,-1-1,0 0,0 1,-1-1,0 0,0-1,-1 1,0 0,-1-1,1 0,-1 0,-1-1,1 1,-1-1,0 0,-1 0,1-1,-1 0,0 0,-7 3,-1 0,0 0,0-1,-1-1,0 0,0-2,0 1,-1-2,0 0,1-1,-2-1,7-1,16-3,5 0</inkml:trace>
  <inkml:trace contextRef="#ctx0" brushRef="#br0" timeOffset="106982.499">20895 7421,'12'10,"-1"0,0 1,0 0,-1 1,0 0,-1 0,-1 1,0 0,-1 1,4 9,0-3,49 96,82 135,-137-244,-2-1,0 0,1-1,-1 0,1 1,0-1,1-1,-1 1,1-1,0 0,0 0,0 0,1 0,-1-1,1 0,0 0,2 0,-5-4,1-1,0 1,-1-1,0 1,1-1,-1 0,0-1,0 1,0 0,0-1,0 0,-1 1,1-1,-1 0,0-1,0 1,0 0,0 0,-1-1,1 1,-1-1,0 0,0 1,0-1,0 0,-1-1,3-1,20-72,-4-2,-3 1,-3-2,-3-12,16-99,-2 97,-12 76,-1 14</inkml:trace>
  <inkml:trace contextRef="#ctx0" brushRef="#br1" timeOffset="-148186.231">5093 5122,'35'27,"13"-5,0-2,1-2,1-3,1-1,0-3,14 0,2 3,6 6,-72-19,0-1,0 1,-1-1,1 1,0 0,0-1,-1 1,1 0,0 0,-1 0,1-1,-1 1,1 0,-1 0,1 0,-1 0,1 0,-1 0,0 0,0 0,0 0,1 0,-1 0,0 0,0 0,0 0,-1 0,1 0,0 0,0 0,0 0,-1 0,1 0,-1 0,1 0,0 0,-1-1,0 1,1 0,-1 0,1 0,-1 0,-31 33,31-33,-32 26,-2-1,0-2,-2-1,0-2,-2-1,0-2,-19 4,-3-5,56-18,5-2</inkml:trace>
  <inkml:trace contextRef="#ctx0" brushRef="#br1" timeOffset="-147726.714">5775 5470,'-2'0,"-3"0,-4 0,-3 4,-8 7,-7 5,-8 7,-7 7,-5 5,-4 2,-1 4,3-3,5-1,4-6,8-6,12-7,10-9,8-5</inkml:trace>
  <inkml:trace contextRef="#ctx0" brushRef="#br1" timeOffset="-147119.611">5909 5242,'-1'1,"0"-1,1 0,-1 0,0 0,0 1,1-1,-1 0,0 0,0 0,1 0,-1 0,0-1,0 1,1 0,-1 0,0 0,1-1,-1 1,0 0,1 0,-1-1,0 1,1-1,-1 1,1-1,-1 1,1-1,-1 1,1-1,-1 1,1-1,-1 0,1 1,0-1,-1 0,1 1,0-1,0 0,-1 0,1 1,0-1,0 0,0 1,0-1,0 0,0 0,0 1,0-1,0 0,0 0,1 1,-1-1,0 0,0 1,1-1,-1 0,1 1,-1-1,0 0,1 1,-1-1,1 1,-1-1,1 1,-1-1,1 1,0-1,13-4,0 0,0 0,0 2,1 0,0 0,-1 2,1 0,0 0,-1 1,13 2,-23-2,0-1,0 1,1 0,-1 0,0 0,1 0,-1 1,0 0,0 0,0 0,0 0,0 1,0-1,0 1,0 0,0 0,-1 1,1-1,-1 1,1-1,-1 1,0 0,0 1,-1-1,1 0,-1 1,1-1,-1 1,0 0,-1 0,1 0,0 0,-1 2,-2 7,0 0,-1-1,0 1,-1-1,-1 1,0-1,-1 0,0 0,-1-1,0 1,-1-1,0-1,0 1,-2-1,-8 9,8-8,-108 148,116-159,0 1,0 0,0 0,0 0,0 0,0 0,0 0,0 0,0 0,0 0,0 0,0 1,1-1,-1 0,1 1,-1-1,1 0,-1 1,1-1,0 1,0-1,0 0,-1 1,1-1,1 1,-1-1,0 1,0-1,0 0,1 1,-1-1,1 1,-1-1,1 0,0 0,-1 1,1-1,0 0,0 0,0 0,0 0,0 0,0 0,0 0,0 0,0 0,0 0,1-1,-1 1,1 0,9-1,-1-1,1 0,0-1,0 0,-1 0,0-1,1-1,3-1,22-7,-8 5,0 1,1 2,0 0,0 2,15 2,-28 0</inkml:trace>
  <inkml:trace contextRef="#ctx0" brushRef="#br1" timeOffset="-146827.361">6510 5416,'-2'14,"-1"11,0 8,1 8,0 3,-1 4,-1 0,1-1,1-4,0-7,2-8,1-8,2-7</inkml:trace>
  <inkml:trace contextRef="#ctx0" brushRef="#br1" timeOffset="-146459.338">6724 5135,'4'17,"-2"0,0 0,-1 0,0 0,-1 0,-1 0,-1 1,-2 6,3-19,-36 189,36-192,0 0,1 0,-1 0,1-1,0 1,-1 0,1 0,0 0,0 0,0 0,1-1,-1 1,0 0,1 0,-1 0,1 0,-1-1,1 1,0 0,0-1,0 1,0 0,0-1,0 1,0-1,0 0,1 1,-1-1,1 0,-1 0,1 0,-1 0,1 0,0 0,-1 0,1 0,0-1,0 1,-1-1,1 1,2-1,103-15,-43 2,-53 12,-1-1,0 1,0-2,1 1,-2-1,1-1,0 0,3-2,-2-1</inkml:trace>
  <inkml:trace contextRef="#ctx0" brushRef="#br1" timeOffset="-146216.985">7031 5322,'0'5,"0"8,0 8,0 11,0 8,0 5,3 3,2 0,3 0,3-3,1-3,1-8,1-6,0-9,0-7,0-8,-3-4</inkml:trace>
  <inkml:trace contextRef="#ctx0" brushRef="#br1" timeOffset="-145826.453">7272 5189,'0'32,"2"1,1-1,2 0,1 0,2 0,0-1,3 0,6 12,-15-35,2 0,-1-1,1 0,0 0,0 0,1 0,0 0,0-1,1 0,0 0,0-1,0 1,1-1,-1 0,1-1,0 0,1 0,6 2,-11-6,-1 1,1-1,0 0,0 0,0-1,0 1,0 0,0-1,-1 0,1 0,0 0,0 0,-1 0,1 0,-1-1,1 1,-1-1,0 0,1 0,-1 0,0 0,0 0,-1 0,1-1,0 1,-1 0,1-1,-1 1,1-2,28-80,-24 37,-2 0,-2 0,-2 0,-3-1,-1 1,-2 1,-3-5,8 13,6 26</inkml:trace>
  <inkml:trace contextRef="#ctx0" brushRef="#br1" timeOffset="-144326.73">7821 4747,'-1'0,"1"-1,0 1,0 0,0-1,0 1,0-1,0 1,0-1,0 1,0 0,0-1,0 1,0-1,0 1,0-1,0 1,0 0,1-1,-1 1,0-1,0 1,0 0,1-1,-1 1,0 0,1-1,-1 1,0 0,0-1,1 1,-1 0,1 0,-1-1,0 1,1 0,-1 0,1 0,-1 0,0 0,1-1,-1 1,1 0,-1 0,1 0,-1 0,0 0,1 0,-1 0,1 0,-1 1,1-1,-1 0,0 0,1 0,-1 0,1 0,-1 1,0-1,14 26,33 218,-27-122,10 31,-2-12,-5 1,0 88,-22-208,-1 0,-1 0,-1 0,0-1,-6 20,7-36,-1 1,1-1,-1 0,0 1,-1-1,1 0,-1 0,0 0,0 0,-1-1,1 1,-1-1,0 0,0 0,-1-1,1 1,-1-1,0 0,0 0,0 0,0-1,0 1,0-1,-4 0,-178 20,54 5,-114 40,-47 11,72-40,-11-8,-179 30,-24 42,313-74,-113 11,224-37,1 0,-1-1,1-1,-1 0,1 0,-1-1,1 0,-1-1,1-1,0 0,0 0,-3-2,-118-55,121 51,1 0,0-1,0 0,1-1,1 0,0 0,1-1,0 0,0 0,1-1,1 0,0 0,1 0,0 0,1-1,0-3,-29-148,8-1,7-2,4-131,-3 34,-29-137,44 399,0-1,0 1,0 0,1-1,-1 1,1-1,0 1,0-1,0 1,0 0,1-1,0 1,-1-1,1 1,0 0,1 0,-1-1,1 1,-1 0,1 0,0 0,0 1,0-1,0 0,1 1,-1-1,1 1,-1 0,1 0,0 0,0 0,0 0,1 0,13-3,-1 1,1 1,0 0,0 1,0 1,0 1,0 0,0 1,0 1,3 1,9 0,508 18,-73-6,-1-20,419-60,-665 31,-162 10,-51 18</inkml:trace>
  <inkml:trace contextRef="#ctx0" brushRef="#br1" timeOffset="-135508.319">12807 1940,'-45'80,"3"2,4 2,4 1,-4 24,0-1,4 1,6 2,4 1,5 1,5 1,5 0,5 32,4-130,1-1,0 1,1 0,1 0,1-1,0 1,1 0,-5-16,0-1,1 1,-1 0,0 0,0-1,0 1,0 0,0 0,1 0,-1-1,0 1,0 0,0 0,1 0,-1 0,0-1,0 1,1 0,-1 0,0 0,0 0,1 0,-1 0,0 0,1 0,-1 0,0 0,0 0,1 0,-1 0,0 0,0 0,1 0,-1 0,0 0,1 0,-1 0,0 0,0 0,1 1,-1-1,0 0,0 0,0 0,1 0,-1 1,0-1,0 0,0 0,1 0,-1 1,0-1,0 0,0 0,0 1,0-1,0 0,0 0,0 1,1-1,4-27,-4 24,2-21</inkml:trace>
  <inkml:trace contextRef="#ctx0" brushRef="#br1" timeOffset="-135002.746">12326 3036,'4'56,"3"-1,2-1,3 0,2 0,3-1,14 31,-9-22,3-2,-19-78,-6-16,-1 1,-2-1,-1 1,-2 0,-1 0,-1 0,-10-20,-46-92,64 143,0 1,-1 0,1 0,0-1,1 1,-1 0,0 0,0-1,0 1,1 0,-1 0,0 0,1-1,0 1,-1 0,1 0,-1 0,1 0,0 0,0 0,0 0,-1 0,1 1,0-1,0 0,0 0,0 1,1-1,-1 0,0 1,0-1,0 1,0 0,1-1,-1 1,0 0,0 0,1 0,-1 0,0 0,0 0,1 0,-1 0,0 0,0 0,0 1,1-1,-1 1,0-1,1 1,11-2,205-27,-213 26,0 1,0 0,0 1,0-1,0 1,0 0,0 1,0-1,0 1,0 0,0 0,0 0,0 1,-1 0,1 0,-1 0,1 0,-1 1,0-1,1 1,-1 1,-1-1,1 0,0 1,-1 0,0 0,0 0,0 0,0 0,-1 0,2 3,-4 8,0-1,0 0,-2 0,1 0,-2 0,0-1,-1 1,0 0,-1-1,0 0,-1 0,-1-1,0 0,-2 3,3-5,-97 184,94-169,5-9</inkml:trace>
  <inkml:trace contextRef="#ctx0" brushRef="#br1" timeOffset="-133690.084">13221 403,'-1'141,"-7"1,-5-2,-22 87,19-160,16-67,0 0,0 0,0-1,-1 1,1 0,0 0,0 0,0 0,0 0,0 0,-1-1,1 1,0 0,0 0,0 0,-1 0,1 0,0 0,0 0,0 0,0 0,-1 0,1 0,0 0,0 0,0 0,-1 0,1 0,0 0,0 0,0 0,-1 0,1 0,0 1,0-1,0 0,0 0,-1 0,1 0,0 0,-2-25,2 25,5-139,6 1,6 1,6 0,7 0,-27 118,14-73,-12 81,-3 33,-2-15,7 61,2 0,4-1,3 0,2-2,3 0,3-1,3-1,6 4,38 108,-60-137</inkml:trace>
  <inkml:trace contextRef="#ctx0" brushRef="#br1" timeOffset="-133440.743">13088 791,'0'-3,"9"-2,14-5,17-6,16-5,14-2,8-3,5-1,-12 3</inkml:trace>
  <inkml:trace contextRef="#ctx0" brushRef="#br1" timeOffset="-132956.429">13849 536,'-19'6,"1"1,-1 0,1 1,1 1,-1 1,1 0,1 2,0 0,1 0,0 1,1 1,0 1,-11 15,24-28,-1-1,0 0,0 1,1-1,-1 1,1 0,-1-1,1 1,0 0,0 0,0 0,0 0,0 0,0 0,0 0,1 0,-1 0,1 1,-1-1,1 0,0 0,0 0,0 1,0-1,0 0,1 0,-1 0,1 1,-1-1,1 0,0 0,0 0,0 0,0 0,0 0,0 0,0-1,1 1,-1 0,1-1,-1 1,1 0,1 0,12 1,1 0,-1-1,1 0,0-1,-1-1,1-1,-1 0,13-3,51-1,-79 6,1-1,-1 0,1 1,-1-1,1 1,-1-1,1 1,-1 0,0-1,1 1,-1-1,0 1,1 0,-1-1,0 1,0 0,0-1,0 1,0 0,1-1,-1 1,0 0,-1 0,1-1,0 1,0 0,0-1,0 1,0 0,-1-1,1 1,0-1,-1 1,1 0,0-1,-1 1,1-1,-1 1,1-1,-1 1,1-1,-1 1,1-1,-92 99,18-25,73-73,0-1,1 1,-1-1,1 0,-1 1,1-1,-1 1,1-1,-1 1,1 0,-1-1,1 1,0-1,-1 1,1 0,0-1,0 1,-1 0,1-1,0 1,0 0,0 0,0-1,0 1,0 0,0-1,0 1,0 0,0 0,0-1,0 1,1 0,-1-1,0 1,1 0,-1-1,0 1,1 0,-1-1,1 1,-1-1,1 1,-1-1,1 1,-1-1,1 1,-1-1,1 0,0 1,-1-1,1 0,0 1,-1-1,1 0,0 0,44 4,7-8,-37 2,-1 1,1 0,0 0,0 2,0 0,0 1,0 0,-1 1,1 1,6 2,-18-4,1-1,-2 1,1 0,0 0,0 0,-1 0,1 0,-1 0,1 1,-1 0,0-1,0 1,0 0,0 0,-1 0,1 0,-1 0,0 0,0 0,0 1,0-1,0 0,-1 1,0-1,1 0,-1 1,-1-1,1 0,0 1,-1-1,1 0,-1 1,0-1,0 0,-1 0,-1 3,-3 10,-2 0,0 0,-1-1,0-1,-2 0,-6 8,5-7,0-1,-2 0,1-1,-1-1,-1 0,-10 6,3-6</inkml:trace>
  <inkml:trace contextRef="#ctx0" brushRef="#br1" timeOffset="-132460.731">14036 162,'-35'-82,"36"77,7 16,7 24,-2 1,-1 0,-1 0,-3 2,0-1,-3 1,-1 0,-2 0,-1 6,0-28,2 36,-2-9,2 1,2 0,1-1,3 0,13 39,-21-78,0 1,0-1,0 1,1-1,-1 1,1-1,0 0,1 0,-1 0,1 0,0 0,0-1,0 1,0-1,0 0,1 0,-1 0,1 0,0 0,0-1,0 0,0 0,1 0,-1 0,1-1,-1 0,1 1,-1-2,1 1,-1 0,1-1,0 0,-1 0,1-1,0 1,-1-1,1 0,-1 0,2-1,6-5,-1-1,1 0,-2-1,1 0,-1-1,0 0,-1 0,-1-1,1-1,-2 1,1-1,-2 0,0-1,0 0,-1 0,-1 0,0 0,0-1,-1-2,-2 9,1 0,-2 0,1 0,-1 0,0 0,0 0,0 0,-1 0,0 0,-1 0,0 0,0 0,0 0,-1 1,0-1,-2-3,5 10,0-1,-1 1,1-1,0 1,0-1,0 1,-1 0,1-1,0 1,-1-1,1 1,0-1,-1 1,1 0,0-1,-1 1,1 0,-1-1,1 1,-1 0,1 0,-1 0,1-1,-1 1,1 0,-1 0,1 0,-1 0,1 0,-1 0,1 0,-1 0,1 0,-1 0,1 0,-1 0,1 0,-1 0,1 1,-1-1,1 0,-1 0,1 1,-1-1,1 0,0 0,-1 1,1-1,-1 0,1 1,0-1,-1 1,1-1,0 1,0-1,-1 0,1 1,0-1,0 1,0-1,-1 1,1-1,0 1,0-1,0 1,-7 36,6-30,0 0,0 0,1 0,0 0,0 0,1 0,0 0,0 0,1 0,0-1,0 1,0 0,1-1,0 0,0 1,1-1,0 0,0-1,0 1,0-1,1 0,0 0,0 0,1-1,-1 0,1 0,0 0,0 0,0-1,1 0,4 1,-4-3,1 0,-1-1,1 0,-1 0,0-1,1 1,-1-2,0 1,0-1,1 0,-1-1,-1 1,1-2,0 1,-1-1,1 1,2-4,25-20</inkml:trace>
  <inkml:trace contextRef="#ctx0" brushRef="#br1" timeOffset="-132202.418">13997 323,'23'-14,"27"-11,31-6,29-2,20 4,9 8,-19 7</inkml:trace>
  <inkml:trace contextRef="#ctx0" brushRef="#br1" timeOffset="-131200.927">14946 483,'-15'7,"0"2,1 0,1 0,-1 1,1 1,1 0,0 1,1 1,0-1,1 2,0-1,1 1,1 1,0 0,1 0,-3 9,9-22,0-1,0 1,0 0,1-1,-1 1,0 0,1 0,0-1,-1 1,1 0,0 0,0 0,0-1,0 1,0 0,0 0,0 0,1-1,-1 1,1 0,-1 0,1-1,0 1,0-1,0 1,0 0,0-1,0 1,0-1,0 0,0 1,1-1,-1 0,0 0,1 0,0 0,3-1,1 0,0 0,0 0,0-1,0 0,-1 0,1-1,0 0,-1 0,0 0,1-1,-1 1,0-1,0 0,3-3,-5 4,11-5,-1-1,0 0,-1-1,0-1,0 0,-1 0,0-1,-1-1,0 0,-1 0,0-1,-1 0,-1 0,0-1,1-3,-4-13,-4 29,0 1,0-1,1 1,-1-1,0 1,0-1,0 1,0-1,0 1,0-1,0 1,0-1,-1 1,1-1,0 1,0-1,0 1,0-1,-1 1,1-1,0 1,-1-1,1 1,0 0,-1-1,1 1,0 0,-1-1,1 1,-1 0,1-1,-1 1,1 0,0 0,-1-1,1 1,-1 0,1 0,-1 0,1 0,-1 0,0 0,1 0,-1 0,1 0,-1 0,1 0,-1 0,1 0,-1 0,1 0,-3 2,1 0,-1 1,1-1,0 0,0 1,0-1,0 1,1-1,-1 1,1 0,-1 0,1 0,0 0,0 0,0 0,0 3,0-4,-1 3,0 0,0 0,0 1,0-1,1 0,0 1,0-1,1 0,-1 1,1-1,0 1,0-1,1 1,0-1,0 1,0-1,1 0,-1 0,1 1,1-1,-1-1,1 1,-1 0,1 0,1-1,-1 0,1 0,-1 0,1 0,1 0,-1-1,0 1,5 1,-4-3,1 0,0 0,0-1,0 0,0 0,0-1,0 0,0 0,0 0,0 0,0-1,0 0,-1 0,1-1,0 0,0 0,-1 0,1-1,-1 1,0-1,0-1,0 1,0-1,-1 0,1 0,-1 0,0 0,0-1,0 0,-1 0,127-177,-130 181,0 0,1 0,-1 0,1 0,-1 0,1 0,0 0,-1 0,1 1,0-1,0 0,0 0,-1 1,1-1,0 1,0-1,0 0,0 1,0 0,0-1,0 1,0 0,0-1,0 1,1 0,-1 0,0 0,0 0,0 0,0 0,0 0,0 0,0 1,0-1,0 0,0 1,0-1,0 0,0 1,0-1,0 1,0 0,0-1,0 1,0 0,0 0,-1-1,1 1,0 0,-1 0,1 0,0 0,30 110,-25-78,159 667,-137-504,-29-165,1-31,0 0,0-1,0 1,-1 0,1-1,0 1,0 0,0 0,-1-1,1 1,0 0,-1-1,1 1,0 0,0 0,-1 0,1-1,0 1,-1 0,1 0,0 0,-1 0,1 0,-1 0,1 0,0 0,-1 0,1-1,0 2,-1-1,1 0,0 0,-1 0,1 0,-1 0,1 0,0 0,-1 0,1 0,0 1,-1-1,1 0,0 0,0 1,-1-1,1 0,0 0,-1 1,1-1,0 0,0 0,0 1,-1-1,1 0,0 1,0-1,0 0,0 1,0-1,0 1,-10-21,2 1,0-1,1 0,1-1,1 0,1 0,0 0,1-17,1 23,-21-208,10 0,11-64,10 178,-8 108,0 0,0 0,0 0,0 0,0 0,0 0,0 0,1 0,-1 0,0 0,0 0,1 0,-1 0,1 0,-1 0,1 0,-1 0,1 1,0-1,-1 0,1 0,0 1,-1-1,1 0,0 1,0-1,0 0,0 1,0-1,0 1,0 0,0-1,0 1,0 0,0 0,0-1,0 1,0 0,0 0,0 0,0 0,0 0,0 1,0-1,0 0,0 0,0 1,0-1,0 0,0 1,0-1,0 1,0-1,0 1,-1 0,1-1,0 1,0 0,0 0,143 132,-137-125,-4-6,0 1,0-1,0 1,-1 0,1 0,-1 0,0 0,0 1,0-1,0 1,0-1,-1 1,0 0,1-1,-1 3,-3-4,0 0,0 0,0-1,0 1,0 0,0-1,0 1,-1-1,1 0,-1 0,1 0,-1 0,1 0,-1-1,0 1,1-1,-1 0,0 1,1-1,-1 0,0-1,1 1,-1 0,0-1,0 0,2 1,-2 1,0-1,0 0,0 0,0 0,0 0,0 0,0-1,0 1,0-1,0 0,0 0,0 0,1 0,-1 0,0-1,1 1,-1-1,1 0,-1 1,1-1,0 0,0 0,0-1,0 1,0 0,0-1,1 1,-1-1,1 0,0 1,0-1,0 0,0 0,0 0,0 0,1 0,0 0,-1 0,5-11,0 0,1 1,0 0,1 0,0 0,1 1,0 0,1 0,9-9,-1-2,8-8,-1-2,-2-1,-1-1,-2 0,-1-1,-2-1,-1-1,-2 0,1-15,-12 32,-5 22,-17 106,19-89,-1 20,2 1,1-1,1 1,3-1,1 0,10 36,-10-55,0 1,2-2,0 1,1-1,1 0,1-1,0 0,1 0,1-1,1-1,0 0,1 0,0-2,6 4,-14-12,0 0,0 0,0-1,0 0,1 0,-1-1,1 0,0 0,0 0,1-1,-1 0,0 0,1-1,-1 0,1-1,-1 1,1-1,-1-1,1 1,-1-1,6-2,9-9</inkml:trace>
  <inkml:trace contextRef="#ctx0" brushRef="#br1" timeOffset="-131035.441">15628 283,'18'0,"22"-3,25-2,19-1,-5 1</inkml:trace>
  <inkml:trace contextRef="#ctx0" brushRef="#br1" timeOffset="-130749.332">16296 643,'-2'5,"1"0,0 0,0 0,1 1,-1-1,1 0,0 0,0 0,1 0,0 1,0-1,0 0,0 0,1 0,0-1,0 1,0 0,0-1,1 1,0-1,0 0,0 0,0 0,1 0,0 0,-1-1,1 0,1 1,-1-1,2 0,2 0,1-1,0 0,0 0,0-1,0 0,0 0,1-1,-1 0,0-1,0 0,0-1,0 0,0 0,-1-1,1 0,0 0,-1-1,0 0,0-1,0 1,-1-2,1 1,-1-1,-1 0,1 0,-1-1,0 0,0 0,-1-1,0 1,0-1,-1 0,0-1,0 1,-1-1,0 1,-1-3,-1 6,0 0,0 0,-1 0,0 0,0 0,-1 0,1 0,-1 0,0 0,0 0,-1 0,0 0,0 1,0-1,0 1,0-1,-1 1,0 0,0 0,0 0,-1 0,1 0,-1 1,0 0,0-1,0 2,0-1,0 0,-1 1,0 0,1 0,-1 0,0 0,0 1,0 0,0 0,0 0,0 1,0-1,0 1,0 1,0-1,0 1,0-1,-3 2,-1 1,1 1,-1 0,1 0,0 0,0 1,1 0,0 1,0 0,0 0,0 0,1 1,0 0,1 0,-1 1,1-1,1 1,-1 0,1 0,1 1,0-1,0 1,0 0,1 0,1 0,0 0,0 0,0 0,1 0,0 0,2 5,-1-9,0 0,1-1,-1 1,1-1,0 1,1-1,-1 0,1 1,0-2,0 1,0 0,0 0,1-1,0 0,0 1,25 16</inkml:trace>
  <inkml:trace contextRef="#ctx0" brushRef="#br1" timeOffset="-130407.765">16590 189,'-16'-3,"-9"5,-4 8,2 9,5 9,6 4,11 3,6-5</inkml:trace>
  <inkml:trace contextRef="#ctx0" brushRef="#br1" timeOffset="-130406.765">16738 710,'18'14,"10"4,8 0,5-4,-6-4</inkml:trace>
  <inkml:trace contextRef="#ctx0" brushRef="#br1" timeOffset="-129909.992">17927 81,'-6'58,"3"-1,3 1,2 0,8 45,-10-99,49 345,-45-331,0 0,1 0,1-1,1 1,0-1,1-1,2 1,-8-13,1 1,-1-1,1 0,0 0,1 0,-1-1,1 1,-1-1,1 0,0 0,0 0,0-1,1 1,-1-1,1 0,-1 0,1-1,0 1,0-1,-1 0,1 0,0-1,0 1,0-1,0 0,0-1,0 1,2-1,6-4,-1 0,1-1,-1-1,0 0,0 0,-1-1,0 0,-1-1,0-1,0 0,-1 0,0 0,-1-1,0-1,0 1,-2-1,1 0,-1-1,-1 0,-1 0,2-6,-4 14,0 1,0-1,0 0,-1 0,0 0,0 0,0 0,0 0,-1-1,0 1,0 0,-1 0,1 0,-1 0,0 0,-1 0,1 0,-1 0,0 0,0 0,0 1,-1-1,1 1,-3-2,3 5,-1 0,1 1,-1 0,0 0,1-1,-1 2,1-1,-1 0,1 0,-1 1,1-1,-1 1,1 0,-1 0,1 0,0 0,-1 0,1 1,0-1,0 1,0-1,0 1,0 0,0 0,1-1,-1 1,1 1,-1-1,1 0,0 0,-1 0,1 1,0-1,1 1,-1-1,0 2,-2 1,1 0,0 0,0 0,0 0,0 0,1 0,0 0,0 1,0-1,1 0,0 1,0-1,0 0,0 1,1-1,0 0,0 1,1-1,0 0,-1 0,2 0,-1 0,0-1,1 1,0 0,0-1,0 0,1 0,0 0,-1 0,1 0,1-1,-1 0,0 0,1 0,0 0,-1-1,1 0,1 1,73 1,-42-11</inkml:trace>
  <inkml:trace contextRef="#ctx0" brushRef="#br1" timeOffset="-129475.156">17940 349,'-3'0,"1"0,1 0,-1-1,0 1,0 0,0 0,0 0,1 0,-1 1,0-1,0 0,0 1,1-1,-1 1,0 0,1-1,-1 1,0 0,1 0,-1 0,1 0,-1 1,12 7,6-4,0-1,0-1,0-1,0 0,1-1,12 0,8 0,50 3,-30-3,0 2,0 3,0 2,-1 3,18 7,-64-15,0 0,0 0,0 1,-1 1,1 0,-1 0,0 1,0 0,-1 0,0 1,0 0,-1 1,0-1,0 1,0 1,-1 0,-1-1,1 2,-1-1,1 6,-1 4,-1 0,0 0,-2 0,0 0,-1 0,-2 8,5 58,-4-83,0 0,-1 0,1 0,0 0,0 0,0-1,0 1,1 0,-1 0,0 0,1 0,0 0,-1 0,1 0,0 0,0-1,0 1,0 0,0-1,0 1,0-1,1 1,-1-1,1 1,-1-1,1 0,-1 0,1 0,0 0,0 0,-1 0,1 0,0-1,0 1,0-1,0 1,0-1,0 0,0 1,0-1,0 0,0 0,0-1,0 1,0 0,7-6,0-1,0 0,0 0,-1-1,0 0,0 0,-1-1,0 0,-1 0,0-1,0 0,-1 0,3-8,1-2,-1-1,-2 0,0 0,-1 0,0-1,-2 0,-1 1,-1-4,-12 106,10-72,0 0,0 0,1 0,0 1,1-1,0 0,0 0,1 0,0 0,1-1,-1 1,2-1,-1 1,1-1,1 0,-1 0,2-1,-1 1,1-1,0 0,0-1,0 1,7 4,20 6</inkml:trace>
  <inkml:trace contextRef="#ctx0" brushRef="#br1" timeOffset="-128996.26">19304 470,'-6'-1,"-1"0,0 1,0 0,0 1,0-1,1 1,-1 1,0-1,1 1,-1 1,1-1,-1 1,1 0,0 0,0 1,1-1,-1 1,1 1,0-1,0 1,0 0,4-3,0 1,0-1,0 0,0 1,1-1,-1 0,1 1,0-1,0 1,0-1,0 0,0 1,0-1,1 1,-1-1,1 1,0-1,-1 0,1 0,0 1,0-1,1 0,-1 0,0 0,1 0,-1 0,1 0,0-1,1 2,57 46,-58-48,138 98,-138-97,0 0,1 0,-1 0,0 0,0 1,0-1,0 0,-1 1,1 0,-1-1,0 1,1 0,-1 0,0 0,-1-1,1 1,0 0,-1 0,0 0,1 0,-1 1,-1-1,1 0,0 0,-1 0,1 0,-1 0,0-1,0 1,0 0,0 0,-1 0,1-1,-1 1,0-1,1 1,-2-1,-2 4,-1-1,1 0,-1 0,-1-1,1 1,0-2,-1 1,0-1,0 0,0 0,0 0,-1-1,1-1,-1 1,1-1,-7 0,11-1,1-1,0 1,0-1,0 0,0 0,0 0,0 0,0 0,0 0,1 0,-1-1,0 1,1-1,-1 1,1-1,-1 1,1-1,0 0,-1 0,1 0,0 0,0 0,1 0,-1 0,0 0,1 0,-1 0,1 0,0-1,-1 1,1 0,0 0,0 0,1-1,-1 1,0 0,1 0,-1 0,1 0,0 0,0 0,0 0,0 0,0 0,0 0,0 0,1 0,0-1,5-11,1 0,0 0,0 0,1 1,1 0,0 1,1 0,1 1,-1 0,2 0,-1 2,1-1,1 2,0 0,0 0,1 2,10-5,-22 10,-1 1,1-1,0 0,0 1,0-1,0 1,0 0,0 0,-1 0,1 1,0-1,0 1,0-1,0 1,-1 0,1 0,0 0,-1 0,1 1,-1-1,1 1,-1-1,0 1,1 0,-1 0,0 0,0 0,0 1,-1-1,1 0,0 1,-1-1,0 1,0-1,1 1,-2 0,2 2,2 11,-1-1,0 1,-1-1,-1 1,0 0,-2 14,1-15,0 0,0 0,2 1,0-1,0 0,2 0,1 4,-5-17,1-1,-1 1,1-1,0 1,-1-1,1 1,0-1,0 0,0 1,0-1,0 0,0 0,0 0,0 1,0-1,1-1,-1 1,1 0,-1 0,0 0,1-1,-1 1,1-1,-1 1,1-1,0 1,-1-1,1 0,-1 0,1 0,0 0,-1 0,1 0,-1-1,1 1,-1 0,1-1,0 1,-1-1,0 1,1-1,-1 0,1 0,-1 0,0 0,1 0,-1 0,0 0,0 0,0 0,1-1,24-23,-1-4</inkml:trace>
  <inkml:trace contextRef="#ctx0" brushRef="#br1" timeOffset="-128131.744">19584 336,'0'2,"-1"1,0-1,1 0,0 0,0 1,-1-1,1 0,0 1,1-1,-1 0,0 1,1-1,-1 0,1 0,0 1,0-1,0 0,0 0,0 0,0 0,1 0,-1 0,1-1,-1 1,1 0,-1-1,1 1,0-1,0 1,65 33,-49-27,-5-3,0 0,-1 1,0 0,0 1,0 1,-1-1,0 2,0 0,-1 0,-1 1,1 0,-1 1,-1 0,0 0,-1 1,6 11,-7-4,0 0,-1 1,-1 0,-1 0,-1 0,-1 1,19 95,-20-113,1 0,0 0,0-1,0 1,0 0,0-1,0 1,1-1,-1 1,1-1,0 0,0 1,-1-1,2 0,-1 0,0 0,0-1,1 1,-1 0,0-1,1 0,0 1,-1-1,1 0,0 0,0-1,-1 1,1-1,0 1,0-1,0 0,0 0,0 0,1 0,7-5,0 0,-1 0,1-1,-1 0,0 0,-1-1,0-1,0 0,0 0,-1 0,-1-1,7-9,70-100,-84 118,0 0,0 1,0-1,0 0,0 1,0-1,0 0,0 1,0-1,0 0,0 1,0-1,0 0,0 0,0 1,0-1,0 0,0 1,0-1,1 0,-1 1,0-1,0 0,0 0,0 1,1-1,-1 0,0 0,0 0,0 1,1-1,-1 0,0 0,1 0,-1 1,0-1,0 0,1 0,-1 0,0 0,1 0,-1 0,0 0,1 0,-1 0,0 0,0 0,1 0,-1 0,0 0,1 0,-1 0,0 0,1 0,-1 0,0-1,0 1,1 0,-1 0,0 0,1 0,-1-1,0 1,0 0,0 0,1-1,0 34,-2-30,1 3,-1 0,1 0,0 0,0 0,0 0,1 0,0-1,0 1,0 0,1 0,0-1,0 1,1 0,-1-1,1 0,1 0,-1 0,0 0,1 0,0-1,0 0,1 0,-1 0,1 0,0 0,0-1,0 0,1 0,0-1,0 0,0 0,0 0,0-1,1 0,-1 0,1-1,-1 0,0 0,1 0,-1-1,0 0,1 0,-1-1,0 0,0 0,0 0,0-1,0 0,-1 0,1 0,-1-1,0 1,1-3,6-4,0 0,-2-1,1 0,-1-1,-1 0,0 0,-1-1,0-1,3-9,8-14,-18 37,0 0,-1 1,1-1,0 0,0 1,-1-1,1 0,0 1,-1-1,1 1,0-1,-1 1,1-1,-1 1,1 0,-1-1,1 1,-1 0,1-1,-1 1,0 0,1 0,-1-1,0 1,0 0,0 0,1-1,-1 1,0 0,0 0,0 0,0 0,0-1,0 1,-1 0,1 0,0 0,0-1,-1 1,1 0,0 1,1 5,25 122,-25-124,1 1,0-1,0 0,1 0,-1 0,1 0,0-1,1 1,-1-1,1 0,0 0,0 0,0 0,0-1,1 1,-1-1,1 0,0-1,0 1,0-1,5 2,-4-3,1 0,-1-1,0 0,0 0,0 0,0-1,0 0,0 0,0 0,0-1,0 0,0 0,-1 0,1-1,-1 0,0 0,0 0,0-1,2-1,82-82,-21 0,-68 86,1 1,-1-1,0 1,0 0,0-1,0 1,0 0,1-1,-1 1,0 0,0-1,0 1,1 0,-1-1,0 1,1 0,-1-1,0 1,1 0,-1 0,0 0,1-1,-1 1,0 0,1 0,-1 0,1 0,-1 0,0 0,1-1,-1 1,1 0,-1 0,0 0,1 0,-1 1,1-1,-1 0,0 0,1 0,-1 0,1 0,-1 0,0 1,1-1,-1 0,0 0,1 0,-1 1,0-1,0 0,1 1,-1-1,0 0,0 1,1-1,-1 0,0 1,0-1,0 0,1 1,-1-1,0 1,2 28,-2-28,-1 10,0 0,1 0,1-1,0 1,0 0,1 0,0-1,0 1,2-1,-1 1,1-1,1 0,0-1,0 1,1-1,0 0,6 7,-9-14,-1 0,0 0,0-1,1 1,-1-1,1 1,-1-1,1 0,0 0,0 0,-1 0,1-1,0 1,0-1,0 0,0 1,-1-1,1-1,0 1,2 0,12-5</inkml:trace>
  <inkml:trace contextRef="#ctx0" brushRef="#br1" timeOffset="-127866.45">21082 390,'-14'4,"-6"4,2 3,9 0,5-2</inkml:trace>
  <inkml:trace contextRef="#ctx0" brushRef="#br1" timeOffset="-127545.313">22178 603,'-2'27,"-1"26,0 21,5 16,5 12,5 6,6 3,1-2,-1-5,-5-9,-4-12,-9-15,-8-18,-8-16,-5-17,-6-15,-4-16,5-5</inkml:trace>
  <inkml:trace contextRef="#ctx0" brushRef="#br1" timeOffset="-127058.778">21964 1298,'-9'-51,"3"-1,2 0,2 0,4-46,-2 91,0-1,1 0,0 0,0 0,1 1,0-1,0 1,1-1,-1 1,2 0,-1 0,1 0,0 0,1 1,-1 0,1 0,0 0,1 0,0 1,-1 0,2 0,-1 0,1 1,-1 0,1 0,1 1,3 1,1 1,0 0,0 1,-1 1,1 0,-1 0,1 1,-1 0,1 1,-1 1,0 0,0 0,-1 1,1 0,-1 1,0 0,0 1,-1 0,0 1,0-1,-1 2,0-1,-1 1,1 0,-2 1,3 3,-6-10,-1 0,1 1,-1-1,0 0,0 1,0-1,-1 1,1-1,-1 1,0 0,0 0,0 0,-1 0,1 0,-1-1,0 1,0 0,0 0,0 0,-1 0,0 0,0 0,0 0,0-1,0 1,-1 0,0-1,1 1,-1-1,-1 1,1-1,0 0,-1 0,-1 1,-3 1,-1 0,0-1,0 0,0-1,0 1,-1-1,1-1,-1 0,0 0,0-1,0 0,0 0,0-1,0 0,1-1,-1 0,0 0,-5-2,13 3,0 1,0-1,0 0,0 0,0 0,0 0,0 0,0 0,0 0,0 0,0 0,0-1,0 1,0 0,0-1,0 1,0-1,0 1,0-1,0 1,1-1,-1 1,0-1,0 0,1 0,-1 1,0-1,1 0,-1 0,1 0,-1 0,1 0,-1 1,1-1,0 0,-1 0,1 0,0 0,0 0,0 0,0 0,0-1,0 1,0 0,0 0,0 0,0 0,0 0,1 0,-1 0,0 1,1-1,-1 0,1 0,-1 0,1 0,0 0,-1 0,1 1,0-1,-1 0,1 1,0-1,0 0,0 0,16-6,1 1,-1 1,1 0,0 1,0 1,10-1,21-3,-21 3,1-2,-1 0,-1-2,1-1,-2-1,1-1,-1-2,-1 0,7-7,-27 16,0 1,-1-1,1-1,-1 1,0-1,0 0,-1 1,1-2,-1 1,0 0,-1-1,1 1,-1-1,0 0,-1 0,1 0,-1 0,0 0,-1 0,1 0,-1 0,-1 0,1 0,-1 0,0 0,-1-4,2 8,-1 1,1-1,-1 1,0-1,1 1,-1-1,0 1,0-1,0 1,0 0,0 0,0-1,0 1,-1 0,1 0,0 0,-1 0,1 1,-1-1,1 0,-1 0,1 1,-1-1,1 1,-1-1,1 1,-1 0,0 0,1 0,-1 0,0 0,1 0,-1 0,1 0,-1 1,0-1,1 1,-1-1,1 1,-1-1,1 1,-1 0,1 0,0 0,-1 0,1 0,0 0,0 0,-1 0,1 0,0 1,-8 11,1 1,0 0,1 0,0 0,1 1,1 0,0 0,1 1,1-1,-1 14,2-23,0 1,0 0,1-1,0 1,0 0,1 0,0 0,0 0,1-1,0 1,0 0,0 0,1-1,0 1,1-1,-1 1,1-1,0 0,1 0,-1 0,1 0,0-1,1 0,-1 0,4 3,0-4,0 0,-1-1,2 0,-1-1,0 1,0-2,1 1,-1-1,1 0,-1-1,1 0,-1-1,1 1,-1-1,1-1,-1 0,44-9</inkml:trace>
  <inkml:trace contextRef="#ctx0" brushRef="#br1" timeOffset="-126376.509">23074 697,'-12'0,"0"0,0 0,0 2,0-1,1 2,-1-1,0 2,1-1,0 2,0-1,0 1,1 1,0 0,0 1,0 0,-3 3,12-8,-1-1,1 1,-1 0,1-1,0 1,0 0,0 0,0 0,0 0,0 0,0 0,1 0,-1 1,1-1,0 0,0 0,-1 0,1 0,0 1,1-1,-1 0,0 0,1 0,-1 0,1 0,0 1,0-1,-1 0,1 0,1-1,-1 1,1 1,54 51,233 109,-232-111,-56-51,-1 1,1-1,0 0,-1 1,1-1,-1 1,1-1,-1 0,0 1,0-1,0 1,0-1,0 1,0-1,0 1,0-1,0 1,-1-1,1 1,-1-1,1 0,-1 1,1-1,-1 0,0 1,0-1,0 0,1 0,-1 0,0 0,0 0,-1 0,1 0,0 0,0 0,0 0,-1-1,1 1,0 0,-1-1,1 1,-1-1,1 0,-1 1,-66 14,65-14,0 0,0-1,0 1,-1-1,1 0,0 0,0 0,-1-1,1 1,0-1,0 1,0-1,0 0,0-1,0 1,0 0,0-1,0 1,1-1,-1 0,1 0,-1 0,1 0,0-1,0 1,0-1,0 1,0-1,0 0,1 1,-1-1,1 0,0 0,0 0,1-6,0 0,1 0,0 0,0 1,1-1,1 0,-1 1,1-1,1 1,-1 0,1 0,1 1,2-5,-1 2,81-145,-32 61,-4-2,19-56,-29 27,-53 167,0 43,4 1,3 0,5 7,-2-71,1 0,1 0,1 0,1 0,1 0,0-1,2 1,1-1,0 0,2 0,0 0,1-1,10 15,-13-30,-1 0,1-1,0 0,0 1,1-2,-1 1,1-1,0 0,-1 0,1-1,1 0,-1 0,0-1,0 0,1 0,-1-1,1 1,-1-2,0 1,1-1,-1 0,0-1,0 1,1-2,-1 1,-1-1,1 0,0 0,-1-1,1 1,-1-2,0 1,-1-1,1 0,-1 0,0 0,0-1,0 0,-1 0,0 0,0 0,3-7,-2 3,1-1,-2 0,1 0,-2 0,1-1,-1 1,-1-1,0 0,-1 0,0 0,-1-8,0 20,0-1,1 1,-1-1,0 1,0-1,0 1,1-1,-1 1,0-1,0 1,0-1,0 1,0-1,0 1,0-1,0 0,-1 1,1-1,0 1,0-1,0 1,0-1,-1 1,1-1,0 1,0-1,-1 1,1 0,-1-1,1 1,0-1,-1 1,1 0,-1-1,1 1,0 0,-1 0,1-1,-1 1,1 0,-1 0,0 0,1-1,-1 1,1 0,-1 0,1 0,-1 0,1 0,-1 0,1 0,-1 0,1 0,-1 1,0-1,1 0,-1 0,1 0,-1 1,1-1,-21 31,16-20,1 1,1-1,0 1,1 0,0 1,0-1,2 0,-1 0,2 1,0 4,-1-12,1 0,0 0,0 0,0 1,1-1,0-1,0 1,0 0,1 0,-1-1,1 1,0-1,0 0,1 0,-1 0,1 0,0-1,0 1,0-1,0 0,1 0,-1-1,1 1,0-1,3 1,65 2,-40-12</inkml:trace>
  <inkml:trace contextRef="#ctx0" brushRef="#br1" timeOffset="-126068.811">23247 549,'19'-2,"21"-1,22-2,20-5,12-2,8-3,-14 2</inkml:trace>
  <inkml:trace contextRef="#ctx0" brushRef="#br1" timeOffset="-125372.595">25080 804,'2'4,"1"5,0 2,-1-3,-1-5,0-5,-2-5,-2-3,0-2,-2 0,-2 3,0 5,1 6,2 4,1 4,-1 0,1-2</inkml:trace>
  <inkml:trace contextRef="#ctx0" brushRef="#br1" timeOffset="-124700.316">24825 429,'19'0,"12"-1,0 1,0 2,0 1,0 1,-1 2,16 5,-42-11,0 1,-1 0,1 0,-1 1,0-1,1 1,-1-1,0 1,0 0,0 0,0 1,-1-1,1 0,0 1,-1 0,0 0,0-1,1 1,-2 1,1-1,0 0,-1 0,1 1,-1-1,0 1,0-1,0 1,-1-1,1 1,-1-1,0 1,0 0,0-1,-1 1,1 0,-1-1,0 1,0-1,0 1,-1 1,-6 7,-1 0,0 0,0-1,-1 0,-1-1,0 0,0-1,-1 0,0-1,-1 0,1-1,-2 0,1-1,-1 0,0-1,-29 8,92-17,-33 2,-1 1,1 0,0 1,-1 1,1 1,0 0,-1 1,1 0,0 2,-10-3,0 0,0 0,0 1,0 0,-1 0,1 0,-1 1,0 0,0 0,0 0,0 1,-1 0,1-1,-1 2,-1-1,1 0,-1 1,0 0,0-1,0 1,-1 0,0 1,0 1,-1-4,0 0,-1 0,1 0,-1 0,0 0,0 0,-1 0,1 0,-1 0,0 0,0-1,0 1,0 0,-1 0,0-1,1 1,-1-1,-1 1,1-1,0 0,-1 0,0 0,1 0,-1 0,-1-1,1 1,0-1,0 0,-1 0,0 0,-12 7,0-2,0 0,-1-1,1-1,-1 0,-6 0,-194 30,211-34,2-1,1 1,-1-1,1 1,-1-1,1 1,-1 0,1 1,0-1,-1 0,1 1,0 0,0 0,0 0,-2 2,7 2,6-2</inkml:trace>
  <inkml:trace contextRef="#ctx0" brushRef="#br1" timeOffset="-124448.989">25400 804,'0'16,"-2"12,-1 10,0 8,1 5,0 1,-1-1,-3-4,-3-4,-1-5,-2-7,-1-7,2-9,7-14,4-7</inkml:trace>
  <inkml:trace contextRef="#ctx0" brushRef="#br1" timeOffset="-124152.267">25547 603,'72'106,"-36"-56,-1 1,-4 2,-1 1,-3 2,7 24,-17 7,-17-84,-1 0,1 0,0 0,-1 0,1 0,-1 0,0 0,0 0,0 0,-1 0,1-1,-1 1,1 0,-1-1,0 0,0 1,0-1,0 0,0 0,-1 0,1 0,-1 0,1 0,-1-1,0 1,1-1,-2 0,-1 1,-1 0,1-1,-1 0,0 0,0-1,1 0,-1 0,0 0,0-1,1 1,-1-1,0-1,1 1,-1-1,1 0,-1 0,1-1,-2-1,-29-16</inkml:trace>
  <inkml:trace contextRef="#ctx0" brushRef="#br1" timeOffset="-123894.095">25561 549,'16'-6,"14"-5,11-3,10-1,10-1,6 1,1 3,-2 0,-13 3</inkml:trace>
  <inkml:trace contextRef="#ctx0" brushRef="#br1" timeOffset="-123670.694">26215 630,'14'56,"2"-1,3-1,2-1,14 25,15-14,-48-62,0-1,0 1,0-1,1 0,-1 1,0-1,1 0,-1 0,0 0,1-1,-1 1,1-1,0 1,-1-1,1 0,-1 0,1 0,-1 0,1 0,-1-1,1 1,-1-1,1 0,-1 0,1 1,-1-2,0 1,1 0,1-2,5-6,1-1,-1 0,-1-1,0 0,0-1,-1 0,-1 0,0 0,0-1,-1 1,-1-1,0-1,-1 1,0-8,11-40,-4 0,-2-1,-3 0,-2-54,-4 87</inkml:trace>
  <inkml:trace contextRef="#ctx0" brushRef="#br1" timeOffset="-122719.692">28154 697,'-13'-2,"0"1,0 1,0 0,0 1,0 0,0 1,0 0,1 1,-1 1,1 0,0 0,0 1,0 1,0 0,1 1,0 0,1 0,-6 6,7-7,0 0,1 0,0 1,1 0,-1 0,1 1,1 0,-1 0,1 1,1 0,0 0,0 0,1 0,0 1,0 0,1 0,0 0,0 5,4-11,1 0,-1 0,1 0,0 0,0 0,0-1,1 1,-1-1,1 1,0-1,0 0,0 0,0-1,0 1,1 0,-1-1,1 0,0 0,0 0,0 0,0-1,0 0,0 0,0 0,0 0,0 0,1-1,-1 0,0 1,2-2,39 5,-1-2,0-2,1-2,-1-2,0-2,0-2,-1-1,34-14,-56 18,0-2,-1-1,0 0,-1-1,0-2,0 0,-1 0,0-2,-1 0,8-9,-23 20,0 1,1-1,-1 0,0 1,0-1,-1 0,1-1,0 1,-1 0,1 0,-1-1,1 1,-1-1,0 1,0-1,-1 1,1-1,0 0,-1 1,1-1,-1 0,0 0,0 1,0-1,0 0,-1 1,1-1,-1 0,0 1,0-1,1 0,-2 1,1-1,0 1,0 0,-1-1,1 1,-1 0,0 0,0 0,0 0,0 0,0 0,-1 0,-1 0,0 1,-1 0,1 0,0 0,0 0,0 1,-1 0,1 0,0 0,0 0,-1 1,1 0,0 0,0 0,0 0,0 0,0 1,0 0,0 0,0 0,1 0,-1 1,1-1,0 1,0 0,-1 1,-6 5,0 0,2 1,-1 1,1-1,0 1,1 1,-5 10,-10 54,21-75,1 1,0 0,0-1,0 1,0-1,0 1,1 0,-1-1,0 1,1-1,-1 1,1-1,-1 1,1-1,0 1,0-1,0 0,0 1,0-1,0 0,0 0,0 0,0 0,0 0,1 0,-1 0,0 0,1 0,-1-1,1 1,-1 0,1-1,-1 1,1-1,-1 0,1 1,0-1,-1 0,1 0,-1 0,1 0,0 0,-1-1,1 1,-1 0,2-1,9-2,1-1,-1-1,-1 0,1 0,0-1,-1 0,0-1,-1-1,0 1,0-2,0 1,-1-1,-1-1,1 0,-1 0,-1 0,3-6,15-43,-37 90,10-24,0 1,0 0,1-1,0 1,0 0,0 0,1 0,1 0,-1 0,1 0,1 0,-1-1,1 1,1 0,-1-1,1 1,0-1,1 0,0 0,0 0,1-1,0 0,0 1,0-2,0 1,7 5,40 17,1-8</inkml:trace>
  <inkml:trace contextRef="#ctx0" brushRef="#br1" timeOffset="-122012.076">29437 911,'0'-20,"0"-1,2 1,0 0,2-1,0 1,1 0,1 1,1 0,0 0,2 0,10-17,-18 34,0 0,0 0,0 0,0 1,0-1,0 0,1 0,-1 1,0-1,1 0,0 1,-1 0,1-1,0 1,0 0,0 0,0 0,0 0,0 0,0 0,0 1,0-1,0 1,0-1,1 1,-1 0,0 0,0 0,0 0,1 0,-1 1,0-1,0 0,0 1,0 0,0 0,0-1,0 1,2 1,4 8,-1 0,1 0,-1 1,-1 0,0 0,-1 1,0-1,0 1,-2 1,1-1,-1 0,-1 1,-1-1,1 10,-1-19,0 1,0-1,0 0,0 0,-1 0,1 0,-1 0,0 1,0-1,0 0,0 0,-1 0,1 1,-1-1,0 0,0 0,0 0,0 0,-1 0,1 0,-1-1,0 1,1 0,-1-1,-1 1,1-1,0 0,0 1,-1-1,1 0,-1-1,0 1,0 0,1-1,-1 0,0 1,0-1,0 0,-1-1,1 1,2-1,0 0,-1 0,1 0,0 0,-1-1,1 1,0 0,0-1,-1 1,1-1,0 0,0 1,0-1,0 0,0 1,0-1,0 0,0 0,0 0,0 0,0 0,0 0,1 0,-1 0,0-1,1 1,-1 0,1 0,0 0,-1-1,1 1,0 0,0-1,-1 1,1 0,0-1,0 1,1 0,-1 0,0-1,0 1,15-55,-9 46,1 0,-1 1,1 0,1 0,0 1,0-1,0 2,1-1,0 1,1 1,0 0,0 0,0 1,10-4,-19 8,1 0,-1 1,0-1,0 1,0-1,1 1,-1-1,0 1,1 0,-1 0,0 0,1 0,-1 0,0 0,1 0,-1 0,0 0,0 0,1 1,-1-1,0 1,0-1,1 1,-1-1,0 1,0 0,0-1,0 1,0 0,0 0,0 0,0 0,0 0,0 0,0 0,-1 0,1 0,0 1,-1-1,1 0,-1 0,0 0,1 1,-1-1,0 0,0 1,1-1,-1 1,2 35,-3-34,0 1,0-1,1 1,-1-1,1 1,0 0,0-1,0 1,1 0,-1-1,1 1,0-1,0 1,0-1,1 1,-1-1,1 0,0 0,0 1,0-1,0-1,0 1,1 0,-1 0,1-1,0 0,0 1,0-1,0 0,0 0,0-1,0 1,1-1,-1 1,1-1,3-1,0 0,-1 0,1-1,0 0,-1 0,1 0,-1-1,1 0,-1-1,0 1,0-1,0 0,0-1,0 1,-1-1,1-1,-1 1,0 0,-1-1,1 0,-1 0,1-2,-2 3,0 1,0-1,-1 1,0-1,1 0,-1 0,-1 0,1 0,-1-1,1 1,-1 0,0-1,-1 1,1 0,-1-1,0 1,0-1,0 1,-1-1,1 1,-1-1,0 1,-1 0,1 0,-1-1,0 1,1 0,-2 0,1 1,0-1,-1 0,0 1,-1-2,1 2,-1 0,1 0,0 0,-1 0,0 1,1 0,-1-1,0 2,0-1,-1 0,1 1,0-1,0 1,-1 1,1-1,-1 0,1 1,0 0,-1 0,1 0,-1 1,1 0,-1-1,1 1,0 1,0-1,-1 1,1 0,-1 0,-2 2,0 0,0 1,1-1,-1 1,1 0,1 1,-1 0,1-1,0 2,0-1,0 1,1-1,0 1,1 0,-1 1,1 0,1-4,0 1,1-1,0 1,0-1,0 1,0 0,0-1,1 1,0 0,0 0,0-1,1 1,0 0,0-1,0 1,0-1,1 1,-1-1,1 1,0-1,0 0,1 0,0 0,-1 0,1 0,0-1,1 1,-1-1,1 0,-1 0,1 0,0-1,0 1,0-1,1 0,-1 0,3 1,35 3,-1-7</inkml:trace>
  <inkml:trace contextRef="#ctx0" brushRef="#br1" timeOffset="-121688.425">30132 349,'-10'-3,"-1"0,1 0,-1 1,0 0,0 1,0 0,0 1,0 0,0 1,0 0,0 0,0 1,0 1,1 0,-1 1,1-1,0 2,-3 1,10-3,0 0,0 0,1 0,-1 0,1 0,0 1,0-1,0 1,0-1,0 1,1 0,0 0,0-1,0 1,0 0,0 0,1 0,0 0,0 0,0 0,0 0,1 0,-1 0,2 2,33 91,13-8,4-2,46 56,-92-133,0-1,0 0,1 0,0-1,1 0,-1-1,2 1,-1-1,1-1,0 0,0 0,1-1,0 0,0 0,0-1,1-1,-1 1,8 0,-6-3,0-1,0 0,1-1,-1 0,0-1,0 0,0-1,-1 0,2-1,20-9</inkml:trace>
  <inkml:trace contextRef="#ctx0" brushRef="#br1" timeOffset="-120349.742">21122 2274,'-5'21,"1"-8,5-28,4-113,7-54,-12 179,0 0,0 0,0 0,0 0,1 0,-1 0,1 0,0 0,0 0,0 1,0-1,1 0,-1 1,1-1,0 1,-1-1,1 1,0 0,0 0,1 0,-1 0,0 0,1 0,-1 1,1-1,-1 1,1 0,0 0,0 0,-1 0,4-1,5 5,-1-1,1 1,-1 1,0 0,0 1,0 0,-1 0,0 1,0 0,0 0,-1 1,1 1,-2-1,1 1,3 3,-1 0,-1 0,1 0,-2 1,0 1,0 0,-1 0,0 0,-2 1,4 11,-7-20,0 1,-1 0,0-1,0 1,0 0,-1 0,0 0,0 0,0-1,-1 1,0 0,0 0,0 0,-1-1,0 1,0-1,0 1,-1-1,0 0,0 0,0 0,-1 0,1-1,-1 1,0-1,0 0,-1 0,-1 1,-58 20,62-24,0-1,0 0,0 0,1 0,-1 0,0 0,0 0,0-1,0 1,0-1,1 1,-1-1,0 0,1 1,-1-1,0 0,1 0,-1 0,1-1,-1 1,1 0,-1 0,1-1,0 1,0-1,0 1,0-1,0 0,0 1,0-1,1 0,-1 1,0-1,1-2,-1 1,1 1,0-1,0 0,0 0,0 0,0 0,1 0,-1 0,1 1,0-1,0 0,0 0,0 1,0-1,1 1,-1-1,1 1,0-1,-1 1,1 0,0 0,0 0,1 0,-1 0,2-1,65-38,19 1,-57 28,0-1,-1-2,-1 0,-1-3,0 0,20-18,-44 32,0 1,0-1,0 0,-1 0,1-1,-1 1,0-1,0 1,0-1,-1 0,0 0,0-1,0 1,0 0,-1 0,0-1,0 1,-1-1,1 1,-1-1,-1 1,1-5,-2 8,1 1,0 0,-1 0,1 0,-1 0,1 0,-1 0,0 0,1 0,-1 1,0-1,0 0,1 1,-1 0,0-1,0 1,0 0,0 0,1 0,-1 0,0 0,0 1,0-1,1 0,-1 1,0 0,0-1,1 1,-1 0,0 0,1 0,-1 0,1 0,-1 0,1 0,0 0,-1 1,1-1,0 1,0-1,0 1,0 0,-8 9,0 2,1-1,1 1,0 0,0 0,2 1,0 0,0 0,1 0,1 1,0-1,1 1,1 0,0-7,0-1,0 1,1-1,0 1,1-1,-1 1,1-1,1 0,-1 1,2-1,-1 0,0 0,1 0,1 0,-1-1,1 1,0-1,0 0,1 0,0 0,0-1,0 0,1 0,0 0,0 0,0-1,0 0,1 0,0-1,1 1,15 3,1-1,-1-1,1-2,0 0,0-1,0-1,0-2,0 0,0-1,12-4,60-9</inkml:trace>
  <inkml:trace contextRef="#ctx0" brushRef="#br1" timeOffset="-115093.007">29023 1940,'16'-54,"4"2,1 0,18-29,-1 1,-29 65,-10 35,-17 71,5 1,3 0,4 1,5 21,4-69,0-11</inkml:trace>
  <inkml:trace contextRef="#ctx0" brushRef="#br1" timeOffset="-114814.752">28675 1325,'-7'3,"-2"7,1 8,1 11,4 7,10 5,10-1,12-5,0-8</inkml:trace>
  <inkml:trace contextRef="#ctx0" brushRef="#br1" timeOffset="-114551.457">29277 1379,'0'-2,"0"5,0 10,0 12,3 10,4 11,4 6,5 5,3-5,0-10</inkml:trace>
  <inkml:trace contextRef="#ctx0" brushRef="#br1" timeOffset="-119703.322">22887 2047,'-3'16,"0"12,1 8,-3 3,1-2,0-1,1-6,-1-7,-1-7</inkml:trace>
  <inkml:trace contextRef="#ctx0" brushRef="#br1" timeOffset="-118847.06">22780 1873,'11'-2,"1"1,0 0,-1 1,1 0,0 0,0 2,-1-1,1 1,-1 1,1 0,-1 1,0 0,0 1,0 0,-1 0,0 1,0 1,-1 0,1 0,-1 1,-1 0,1 0,-2 1,1 0,-1 0,0 1,-1 0,0 1,3 8,-2 1,-1 0,-1 1,-1 0,-1 0,1 19,6 40,-10-78,0-1,0 0,0 0,0 1,0-1,0 0,1 0,-1 1,0-1,1 0,-1 0,1 1,-1-1,1 0,0 0,-1 0,1 0,0 0,0 0,0 0,0 0,0 0,0-1,0 1,0 0,0 0,0-1,0 1,0-1,0 1,1-1,-1 0,0 1,0-1,1 0,-1 0,0 0,1 0,-1 0,0 0,0 0,1 0,-1 0,0-1,0 1,1 0,-1-1,0 1,0-1,0 0,0 1,0-1,0 0,0 0,0 1,0-1,0 0,0 0,0-1,14-13,-1 0,0-1,-2 0,0-1,-1-1,0 0,-2 0,0-1,-1 0,-1-1,-2 10,5-11,-10 21,0 0,0 1,0-1,0 0,0 0,0 0,0 1,0-1,1 0,-1 0,0 0,0 0,0 1,0-1,0 0,1 0,-1 0,0 0,0 0,0 0,1 0,-1 0,0 1,0-1,0 0,1 0,-1 0,0 0,0 0,0 0,1 0,-1 0,0 0,0 0,0 0,1 0,-1 0,0 0,0-1,0 1,1 0,-1 0,0 0,0 0,0 0,0 0,1 0,-1-1,0 1,0 0,0 0,0 0,0 0,1-1,-1 1,0 0,0 0,0 0,0 0,0-1,0 1,0 0,0 0,2 21,-1-17,0 12,1 1,0 0,1-1,1 1,1-1,0 0,3 3,-6-15,0 1,0 0,1-1,-1 0,1 0,0 0,0 0,1 0,-1 0,1-1,0 1,0-1,0 0,0-1,1 1,-1-1,1 0,0 0,-1 0,1 0,0-1,0 0,0 0,0 0,0-1,0 1,3-2,0 0,0 0,-1 0,1-1,-1 0,1 0,-1-1,0 0,0-1,0 1,0-1,-1 0,0-1,1 0,-2 0,1 0,0-1,3-4,6-8,-1-1,-1 0,0-1,-2 0,7-15,2-13,-2-1,-3 0,-1-1,-3-1,-2 1,-2-2,-2 1,-2-45,-13 38,9 58,0 0,0 0,0-1,-1 1,1 0,0 0,0 1,0-1,0 0,0 0,0 0,0 1,0-1,0 0,0 1,1-1,-1 1,0-1,0 1,0 0,0-1,1 1,-1 0,0 0,1-1,-1 1,0 0,1 0,-1 0,1 0,-1 0,1 0,0 0,-1 0,1 0,0 0,-14 29,1 0,1 1,2 0,1 1,2 0,1 1,1-1,2 1,1 20,0-23,1 1,2-1,0 1,3-1,0 0,7 22,-8-41,0 0,1-1,0 1,1-1,0 0,0 0,1-1,0 0,1 0,0 0,0-1,1 0,0 0,1-1,0 0,0 0,0-1,1 0,9 3,-11-5,1-1,0-1,0 0,-1 0,1-1,1 0,-1 0,0-1,0 0,0-1,0 0,0 0,0-1,0 0,0-1,-1 0,1 0,-1-1,0 0,0 0,0-1,0 0,-1 0,0-1,0 0,0 0,-1-1,0 0,0 0,-1 0,0-1,0 0,-1 0,2-4,0-2,0 0,-1 0,-1 0,-1-1,0 1,0-1,-2 0,0 0,0 0,-1 1,-1-1,-1 0,0 0,-1 0,0 1,3 12,0 1,0-1,0 1,0-1,0 1,0-1,-1 1,1-1,0 1,-1-1,1 1,-1-1,0 1,1 0,-1-1,0 1,0 0,0 0,0-1,0 1,0 0,0 0,0 0,0 0,-1 0,1 1,0-1,-1 0,1 1,0-1,-1 0,1 1,-1 0,1-1,-1 1,1 0,-1 0,1 0,-1 0,1 0,-1 0,1 0,-1 0,1 1,-1-1,1 1,-1-1,1 1,0-1,-1 1,0 0,-2 8,0-1,0 1,1 0,0 0,1 0,0 0,1 1,-1-1,2 0,-1 1,1-1,1 1,0-1,0 0,3 9,-3-9,1 0,0 0,1-1,0 1,0 0,1-1,0 0,1 0,0 0,0 0,0-1,1 0,0 0,1 0,-1-1,1 0,0 0,1-1,0 0,-1 0,2-1,-1 0,0 0,1-1,0 0,-1-1,1 0,0 0,0 0,1-2,-1 1,0-1,0 0,0-1,3 0,22-10</inkml:trace>
  <inkml:trace contextRef="#ctx0" brushRef="#br1" timeOffset="-118577.027">23542 1727,'-14'6,"-4"6,1 4,7 2,18 0,22-3,30-4,27-6,23-8,12-7,-1-3,-22 1</inkml:trace>
  <inkml:trace contextRef="#ctx0" brushRef="#br1" timeOffset="-117832.972">24331 2328,'13'-17,"-1"0,-1-1,-1-1,0 1,-1-2,-1 1,-1-1,-1 0,0-1,-2 0,0 1,-1-1,-1-21,-2-54,22 123,-12-19,1-1,0 0,0-1,1 0,0-1,0 0,0-1,0-1,6 1,46 17,-60-19,0 1,0 0,0 0,0 1,0-1,-1 1,1-1,-1 1,0 0,0 1,0-1,-1 0,1 1,-1 0,0-1,-1 1,1 0,-1 0,0 0,0 0,-1 0,1 0,-1 0,0 0,0 0,-1 0,1 0,-1 0,-1 0,1 1,3 59,-2-62,1-1,0 1,0 0,0-1,0 1,0 0,1-1,-1 0,1 1,0-1,-1 0,1 0,0 0,1 0,-1 0,0 0,0 0,1-1,-1 1,1-1,-1 0,1 0,0 0,-1 0,1 0,0 0,2-1,79 2,-65-5,-1 0,1-1,-1-1,0-1,-1-1,1 0,-1-1,0-1,-1-1,0 0,-1-1,0-1,0 0,-2-1,1 0,-2-1,0-1,0-1,17-27,-23 44,-3 59,19 552,-23-603,2 7,-1-1,-1 1,0-1,-1 1,-1-1,-1 0,0 2,-10-6,5-33,2-18,2-1,2 0,2-34,1 43,0 9,-3-105,5 0,17-99,-17 216,-2 5,0-1,1 1,0 0,1 0,-1-1,1 1,0 0,0 0,1 1,0-1,0 0,0 1,1 0,4-5,-7 9,0 1,1-1,-1 0,0 1,1-1,-1 1,1 0,-1 0,1-1,-1 1,0 0,1 0,-1 0,1 0,-1 1,1-1,-1 0,1 0,-1 1,0-1,1 1,-1 0,0-1,1 1,-1 0,0 0,0-1,0 1,0 0,0 0,0 1,0-1,1 0,31 41,-24-27,1 0,-2 0,0 1,-1 0,0 1,-1-1,-1 1,1 11,-5-26,-1 1,0-1,0 1,0-1,-1 1,1-1,0 0,-1 1,0-1,1 1,-1-1,0 0,0 0,-1 0,1 0,0 0,-1 0,1 0,-1 0,0 0,1 0,-1-1,0 1,0-1,0 1,0-1,0 0,-1 0,1 0,0 0,0 0,-1-1,1 1,0-1,-1 1,1-1,-1 0,1 0,-1 0,-16 2</inkml:trace>
  <inkml:trace contextRef="#ctx0" brushRef="#br1" timeOffset="-116841.097">25481 2328,'14'-28,"-1"-2,-2 1,0-1,-2-1,-2 1,0-2,-2 1,-2 0,-1-1,-1 0,-2-17,2 12,1 15,-1 22,-1 0,1 0,0-1,0 1,0 0,0 0,0 0,0 0,-1 0,1 0,0 0,0 1,0-1,0 0,0 0,0 1,-1-1,1 0,0 1,0-1,-1 1,1-1,0 1,0-1,-1 1,1-1,-1 1,1 0,0-1,-1 1,1 0,-1 0,0 0,1-1,-1 1,0 0,1 0,-1 0,0 0,3 2,127 111,-125-111,0 0,0 1,-1 0,1 0,-1 1,0-1,-1 1,1 0,-1 0,0 0,0 0,0 0,-1 1,0 0,0-1,0 1,-1 0,0 0,0 0,0 0,-1-1,0 1,0 0,0 0,-1 0,0 0,-1 3,-28 105,29-113,1 1,0-1,0 0,0 1,0-1,0 0,0 0,0 1,0-1,1 0,-1 1,0-1,1 0,-1 0,1 0,-1 1,1-1,0 0,-1 0,1 0,0 0,0 0,0 0,0 0,0-1,0 1,0 0,0 0,0-1,0 1,1-1,-1 1,0-1,0 1,0-1,1 0,-1 1,0-1,1 0,-1 0,56-5,-37 0,1-1,-1-1,0-1,-1 0,1-2,-2 0,0-2,0 0,-1 0,0-2,-1 0,4-6,-14 14,-1 1,0-1,-1 0,1-1,-1 1,0-1,-1 0,0 0,0 0,0 0,-1 0,0-1,0 1,-1-1,0 0,-1 1,1-1,-1 0,-1 1,1-1,-2-1,2 8,-1 0,0 0,1 0,-1 0,0 0,0 0,0 0,0 0,0 0,0 0,0 0,0 1,0-1,0 0,-1 1,1-1,0 1,0-1,-1 1,1 0,0 0,-1-1,1 1,0 0,-1 0,1 0,0 0,-1 1,1-1,0 0,0 0,-1 1,1-1,0 1,0-1,-1 1,1 0,0-1,0 1,0 0,0 0,0 0,0 0,0 0,0 0,1 0,-1 0,0 0,0 0,1 0,-1 0,1 1,-1-1,1 0,-1 0,1 1,-5 6,1 0,-1 1,2 0,-1 0,1 0,0 0,1 1,0-1,1 1,0 0,0-1,1 1,1 1,-1-5,0-1,1 1,0 0,0-1,0 1,1-1,0 0,0 0,0 1,1-1,-1 0,1-1,0 1,1-1,-1 1,1-1,0 0,0 0,0 0,1-1,-1 0,1 0,1 1,7 1,1-1,-1 0,1-1,0 0,0-1,1-1,-1 0,0-1,0 0,0-1,1-1,-1 0,0-1,-1-1,1 0,0-1,-1 0,0-1,0 0,-1-1,4-4,-2 1,-1 0,0-1,-1-1,0 0,-1-1,0 0,-1 0,-1-1,0-1,-1 1,0-1,-1-1,-1 0,-1 1,0-2,-1 1,0-1,5-35,-2 0,-3 0,-2-1,-4-43,2 81,1 7,-1 1,0-1,-1 0,0 0,0 0,0 0,-1 1,0-1,-1 1,0-1,0 1,-3-5,5 11,-1 0,1 1,-1-1,1 1,-1-1,1 1,-1 0,1 0,-1 0,1 0,-1 0,1 0,-1 0,1 0,-1 0,1 1,0-1,-1 1,1-1,-1 1,1-1,0 1,-1 0,1 0,0-1,0 1,-1 0,1 0,0 1,0-1,0 0,0 0,1 0,-1 1,0-1,0 0,1 1,-1-1,1 0,-1 1,1-1,0 1,-1-1,1 1,0 0,-9 24,0-1,2 2,1-1,2 1,0 0,2 0,0 1,2-1,3 22,-2-30,1 0,1-1,1 1,0-1,2 0,0-1,0 1,2-1,0 0,8 10,-12-19,1-1,0-1,0 1,1-1,0 0,0 0,1 0,-1-1,1 0,0 0,0-1,1 0,-1 0,1-1,0 0,0 0,0-1,0 0,1 0,-1-1,1 0,-1 0,1-1,3-1,-5 0,0 0,0 0,-1-1,1 1,-1-2,1 1,-1-1,0 0,0 0,0-1,0 0,-1 0,1 0,-1 0,0-1,-1 0,1 0,-1-1,0 1,0-1,0 0,-1 0,0 0,0 0,2-7,0 0,0-1,-1 0,-1 1,0-1,-1 0,-1-1,0 1,-1 0,0 0,-1-3,-7-13,8 30,0 0,0-1,0 1,0-1,0 1,0-1,0 1,0 0,-1-1,1 1,0 0,0-1,-1 1,1 0,0-1,0 1,-1 0,1-1,0 1,-1 0,1 0,0-1,-1 1,1 0,-1 0,1 0,0 0,-1-1,1 1,-1 0,1 0,0 0,-1 0,1 0,-1 0,1 0,-1 0,1 0,0 0,-1 0,1 1,-1-1,1 0,0 0,-1 0,1 0,-1 1,1-1,0 0,-1 0,1 1,0-1,-1 0,1 1,0-1,0 0,-1 1,1-1,0 0,0 1,0-1,0 1,-1-1,-3 9,0 0,1 0,-1 0,2 0,-1 0,1 1,1-1,0 1,0 0,1 6,-1-6,0-1,0 1,1 0,0-1,1 1,0 0,0-1,1 1,0-1,1 0,0 1,1-1,0-1,0 1,1 0,0-1,0 0,1 0,0-1,0 1,1-1,0-1,0 1,1-1,0-1,0 1,0-1,1-1,-1 1,1-1,7 1,18 0</inkml:trace>
  <inkml:trace contextRef="#ctx0" brushRef="#br1" timeOffset="-116564.834">26430 1673,'20'-5,"25"-3,26-1,25-1,20 2,12 1,-16 3</inkml:trace>
  <inkml:trace contextRef="#ctx0" brushRef="#br1" timeOffset="-115958.939">27271 1927,'12'-9,"0"2,1 0,0 0,0 1,0 0,0 1,1 1,0 0,0 1,0 1,1 0,13 0,-23 4,0-1,-1 1,1 1,-1-1,1 1,-1-1,0 1,0 0,0 1,0-1,-1 1,1 0,-1 0,0 0,0 0,0 0,-1 1,1-1,-1 1,0 0,-1-1,1 1,-1 0,0 0,0 0,-1 0,1 0,-1 0,0 0,0 1,-1-1,1 0,-2 1,0 42,-3 1,-2-1,-1-1,-3 1,-3-1,-15 77,6 39,23-151,-1 0,2 0,0 0,0 0,1-1,1 1,-1 0,2-1,0 0,0 0,1 0,5 7,-8-14,0 0,1 0,0 0,0 0,0-1,0 1,0-1,1 0,-1 0,1 0,0-1,0 1,0-1,0 0,0 0,1 0,-1-1,1 1,-1-1,1 0,-1-1,1 1,-1-1,1 0,0 0,-1 0,1 0,0-1,-1 0,1 0,-1 0,1-1,-1 1,0-1,1 0,-1 0,0-1,0 1,-1-1,2-1,1-5,-1 0,0-1,0 0,-1 0,0 0,-1 0,0-1,0 1,-1-1,-1 0,0 0,0 1,-1-1,-1 0,0 0,0 0,-1 1,0-1,-1 0,0 1,-4-7,-1-7,-1 0,-1 1,-2 0,0 1,-1 0,-2 1,0 1,-1 0,-1 1,0 1,-2 0,0 1,-1 2,0 0,-2 0,1 2,-2 1,0 1,0 1,-1 1,-10-2,69 11,-25 0,53 5,-1-2,1-3,-1-3,0-3,0-2,7-5,-63 13,1-1,-1 0,0-1,0 1,-1-1,1 0,0-1,-1 1,1-1,-1 0,0 0,0-1,0 0,0 0,-1 0,1 0,-1-1,0 0,0 1,-1-2,0 1,0 0,0-1,0 1,-1-1,0 0,0 0,0 1,-1-1,0-4,-1 4,-1 0,0 0,0 0,-1 0,1 1,-1-1,-1 1,1-1,-1 1,0 0,0 0,0 0,-1 0,0 1,0-1,0 1,0 0,-1 0,1 1,-1-1,0 1,0 0,-1 0,0 0,2 5,0-1,0 1,0 0,0 1,0-1,1 0,-1 1,1 0,0 0,-1 0,1 0,1 1,-1-1,0 1,1-1,0 1,0 0,0 0,0 0,1 0,-1 0,1 1,0-1,0 0,1 1,-1 1,1-4,-4 6,1 1,0 0,1 0,0 0,0 0,1 1,0-1,0 0,1 1,1-1,0 0,0 1,0-1,1 0,1 0,0 0,0 0,0 0,1-1,1 0,-1 1,1-2,1 1,-1 0,6 3,-2-4,1-2,-1 1,2-1,-1-1,0 0,1 0,0-1,0 0,0-1,0-1,0 1,0-2,0 0,0 0,4-1,51-3</inkml:trace>
  <inkml:trace contextRef="#ctx0" brushRef="#br2" timeOffset="-91588.731">1617 1993,'0'14,"0"11,0 8,0 6,0 2,0 2,0 0,0-1,0 0,0-3,0-6,0-8</inkml:trace>
  <inkml:trace contextRef="#ctx0" brushRef="#br2" timeOffset="-91154.864">1310 1980,'-13'-8,"42"4,292-14,82-30,-397 48,-4-1,-1 0,0 0,1 1,-1-1,0 1,1-1,-1 1,1 0,-1-1,0 1,1 0,-1 0,1 0,-1 0,1 0,-1 1,0-1,1 0,-1 1,1-1,-1 1,0-1,1 1,-1-1,0 1,0 0,1 0,-1 0,0 0,0 0,0 0,0 0,0 0,0 0,-1 0,1 1,0-1,0 0,-1 0,1 1,-1-1,1 1,-1-1,0 0,1 1,-1-1,0 1,-28 152,19 129,9-274</inkml:trace>
  <inkml:trace contextRef="#ctx0" brushRef="#br2" timeOffset="-90659.197">1764 1914,'32'-14,"1"3,0 0,0 2,1 2,0 1,12 0,-43 6,50-7,1 2,0 3,0 2,52 8,65 9,-170-16,1 0,-1 0,1 0,-1 0,0 0,1 0,-1 1,0-1,0 0,1 1,-1-1,0 1,-1-1,1 1,0-1,0 1,-1 0,1-1,-1 1,1 0,-1 0,0-1,1 1,-1 0,0 0,0-1,-1 1,1 0,0 0,0-1,-1 1,1 0,-1 0,0-1,1 1,-1-1,-1 2,0 7,-2 16,-13 73,4 0,4 11,8-106,0 1,1-1,-1 1,1 0,0-1,0 1,1-1,0 1,-1 0,1-1,1 1,-1-1,1 0,0 1,0-1,0 0,0 0,1 0,-1 0,1-1,0 1,1-1,-1 0,0 0,1 0,0 0,-1 0,1-1,0 0,3 2,16 1,-1-1,1-1,0-1,0 0,0-2,0-1,0-1,0-1,15-4,23-5,-6 0</inkml:trace>
  <inkml:trace contextRef="#ctx0" brushRef="#br2" timeOffset="-87620.015">15480 4788,'-14'-59,"10"54,0 0,0 0,0 1,0-1,-1 1,0 0,0 0,0 0,-1 1,1 0,-1 0,1 0,-1 1,0-1,0 2,0-1,-1 1,1-1,0 2,0-1,-1 1,1 0,0 0,-1 1,1-1,0 2,0-1,-1 1,1 0,1 0,-1 0,0 1,0 0,1 0,-1 0,1 1,0 0,0 0,1 0,-1 1,0 1,-3 2,1 0,1 0,-1 1,2 0,-1 0,1 1,0-1,1 1,0 0,1 0,0 1,1-1,0 1,0-1,1 1,1-1,0 1,0 0,1 0,0-1,1 1,0-1,1 1,0-1,0 0,1 0,1 0,-1-1,2 0,-1 1,1-2,1 1,0-1,0 0,0 0,6 3,-3-2,0-2,1 1,0-1,0-1,0 0,1-1,0 0,0-1,0 0,0 0,1-2,0 0,-1 0,1-1,0 0,0-1,0-1,-1 0,1-1,0 0,-1-1,1-1,-1 1,0-2,0 0,-1 0,1-1,-1-1,0 0,4-3,-2-1,1 0,-1-1,-1 0,0-1,-1-1,0 1,-1-2,0 0,-1 0,-1 0,-1-1,0 0,-1-1,-1 0,1-7,-2 4,-17 48,6 11,0 0,3 1,1 0,2-1,4 28,-3-62,0 0,0 0,1 0,-1-1,1 1,1 0,-1 0,1-1,-1 1,1-1,0 1,1-1,-1 0,1 0,1 1,-4-5,1 1,0-1,0 1,0-1,-1 0,1 1,0-1,0 0,0 0,0 1,0-1,0 0,0 0,0 0,0 0,-1 0,1 0,0-1,0 1,0 0,0 0,0-1,0 1,0 0,-1-1,1 1,0-1,0 1,-1-1,1 0,0 1,-1-1,1 0,0 1,-1-1,1 0,-1 0,1 1,-1-1,0 0,1 0,-1 0,1 0,16-41,-5-16,-2 0,-3-1,-3 0,-2 0,-4-24,2 69,-1 0,-1 31,1-14,-9 159,9-159,1 0,-1-1,1 1,0 0,0 0,0 0,0 0,1-1,-1 1,1 0,-1 0,1 0,0-1,0 1,0-1,1 1,-1-1,1 1,-1-1,1 0,0 1,0-1,0 0,0 0,0 0,0-1,0 1,1 0,-1-1,1 0,-1 1,1-1,0 0,-1 0,1-1,0 1,0 0,1-1,7-2,0 0,-1-1,1-1,-1 0,1 0,-1-1,0 0,-1-1,1 0,-1 0,-1-1,1 0,-1-1,0 0,-1 0,1 0,-2-1,2-3,55-91,-54 87,-3 32,-12 45,2-39,2 0,0 1,2-1,0 1,2-1,0 1,3 4,-4-23,0 1,1-1,-1 1,1-1,0 0,1 0,-1 0,1 0,-1 0,1-1,0 1,1-1,-1 0,1 0,-1 0,1 0,0-1,0 1,0-1,0 0,0 0,1 0,-1-1,1 0,-1 0,1 0,-1 0,1-1,0 1,0-1,5 0,0-1,0 1,-1-2,1 1,0-2,-1 1,1-1,-1 0,0-1,0 0,0-1,-1 0,8-5,75-88,-91 99,0-1,0 1,1-1,-1 1,0-1,0 0,0 1,0-1,1 0,-1 1,0-1,0 0,1 1,-1-1,0 0,1 1,-1-1,0 0,1 0,-1 1,0-1,1 0,-1 0,1 0,-1 0,0 1,1-1,-1 0,1 0,-1 0,0 0,1 0,-1 0,1 0,-1 0,1 0,-1 0,0 0,1-1,-1 1,1 0,-1 0,0 0,1 0,-1-1,0 1,1 0,-1 0,0-1,1 1,-1 0,0-1,1 1,-1 0,0-1,0 1,1 0,-1-1,0 1,0-1,0 1,0 0,0-1,0 1,1-1,-1 1,0-1,0 1,0 0,0-1,0 37,0-27,8 69,-7-76,0 0,0 0,-1 0,2 0,-1 0,0 0,0 0,1 0,-1 0,1-1,-1 1,1 0,0-1,-1 1,1-1,0 0,0 0,0 0,0 0,0 0,1 0,-1 0,0-1,0 1,0-1,1 1,-1-1,0 0,1 0,-1 0,0 0,2-1,5-1,0-1,0 0,0 0,-1-1,0 0,0-1,0 0,0 0,-1-1,1 0,-1 0,-1 0,0-1,1 0,-2-1,1 1,-1-1,-1 0,1 0,-1-1,-1 1,1-1,-1 0,1-7,-3 8,0 0,0 0,-1 1,0-1,0 0,-1 0,0 0,0 1,-1-1,0 0,0 1,-1-1,0 1,0 0,-1 0,0 0,0 1,0-1,-1 1,0 0,-1 0,1 1,-1-1,0 1,0 0,-1 1,1 0,-1 0,0 0,0 1,-5-2,7 4,0 0,0 0,1 1,-1 0,0 0,0 0,0 0,0 1,0 0,0 0,1 0,-1 1,0-1,1 1,-1 0,1 0,0 1,0 0,0-1,0 1,0 0,0 1,1-1,-1 1,1 0,0 0,-5 6,1 0,0 1,0 0,2 0,-1 0,1 1,1-1,0 1,-2 10,5-16,-1 0,1 0,0 1,1-1,0 0,0 0,0 0,1 0,-1 0,1 0,1 0,-1 0,1 0,0 0,1-1,-1 1,1-1,1 1,13 15</inkml:trace>
  <inkml:trace contextRef="#ctx0" brushRef="#br2" timeOffset="-87267.95">17032 4521,'-11'-1,"1"0,0 1,-1 0,1 1,-1 0,1 1,0 0,0 1,0 0,0 0,0 1,1 0,0 1,0 0,0 1,0 0,-7 6,14-10,0 1,0-1,0 1,0-1,0 1,0 0,1-1,-1 1,1 0,0 0,0 0,0 0,0 0,1 0,-1 1,1-1,0 0,0 0,0 0,0 0,0 1,1-1,0 0,-1 0,1 0,0 0,0 0,1 0,-1 0,1 0,-1-1,1 1,1 0,74 79,150 83,-225-164,-1-1,0 1,1-1,-1 1,0-1,1 1,-1-1,0 1,0 0,0 0,1-1,-1 1,0 0,0 0,0 0,0 0,-1 1,1-1,0 0,0 0,-1 0,1 1,0-1,-1 0,0 1,1-1,-1 0,0 1,1-1,-1 1,0-1,0 0,0 1,0-1,-1 1,1-1,0 0,-1 1,1-1,0 1,-1-1,0 0,1 0,-1 1,0-1,0 0,0 1,-143 66,50-26,56-25</inkml:trace>
  <inkml:trace contextRef="#ctx0" brushRef="#br2" timeOffset="-85709.097">26269 96,'-80'-25,"0"5,-1 3,-1 3,-1 4,0 4,0 3,0 4,0 3,0 4,-71 17,66-4,1 4,1 4,2 3,1 4,1 3,3 4,1 4,3 3,2 3,-13 15,54-40,0 3,2 0,1 2,2 1,1 1,2 1,-9 21,23-40,2 1,0 0,1 0,0 1,2 0,0 0,2 1,0-1,1 1,1 0,0 0,2-1,0 1,2 0,0-1,1 1,4 9,1-5,1 0,1-1,2-1,0 1,1-2,1 0,1-1,1-1,1 0,0-1,13 9,12 7,2-2,0-2,2-2,2-3,0-1,60 22,2-6,1-4,2-5,2-6,0-4,70 2,-88-13,1-5,0-3,-1-5,90-15,-142 11,0-2,-1-2,-1-2,1-2,-2-2,-1-1,0-3,-1-1,-1-3,-2 0,18-17,-21 9,-2-1,-1-1,-2-2,-1-1,-2-1,-2-2,-1 0,-3-2,-1 0,-2-2,-2 0,-2 0,-2-1,-3-1,-1 0,-2-1,-2 1,-3-1,-1 1,-7-42,3 53,-1-1,-2 1,-2 1,-1 0,-2 0,-1 1,-2 0,-7-9,11 23,-1 0,-1 1,-1 1,0 0,-2 1,0 1,-1 0,0 1,-1 1,-1 1,0 0,-1 2,-19-9,15 10,-1 1,0 1,0 2,0 0,-1 2,-15-1,-3 3,0 1,0 3,0 1,-26 6,-226 61,2 23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34:40.4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0 383,'0'42,"2"-1,2 0,8 39,61 351,-54-328,1 7,-4 1,-1 57,19 116,-20-194,-3 0,-3 32,9 104,-8-121,-5-1,-6 42,1-25,0-27,-4-1,-5 14,1-2,4 0,6 52,1-35,-3-69,0-5,2 1,2-1,5 18,2 15,-3 1,-4-1,-5 36,1-20,-13 179,14 1050,0-1052,15-107,-8-27,-1 42,7-84,-14 205,-1-274,-1-15</inkml:trace>
  <inkml:trace contextRef="#ctx0" brushRef="#br0" timeOffset="4178.1">28 383,'-1'1,"0"-1,0 0,1 0,-1 0,0 0,1-1,-1 1,0 0,0 0,1 0,-1 0,0-1,1 1,-1 0,0-1,1 1,-1-1,1 1,-1-1,0 1,1-1,-1 1,1-1,-1 1,1-1,0 1,-1-1,1 0,0 1,-1-1,1 0,0 0,0 1,0-1,-1 0,1 1,0-1,0 0,0 0,0 1,0-1,0 0,1 0,-1 1,0-1,0 0,0 1,1-2,27-4,1 2,0 0,0 2,0 1,15 1,-13 0,382 1,-352 7,-60-7,0 1,0 0,-1-1,1 1,0 0,-1 0,1 0,-1 0,0 0,0 0,1 0,-1-1,-1 1,1 0,0 0,0 0,-1 0,1 0,-1 0,1 0,-1-1,0 1,0 0,-2 10,0 40,2 0,2 0,3 0,2 0,2-1,3 6,-6-28,25 123,-9-52,-5-1,-3 11,9 308,14-60,-10-188,19 295,-31-19,-7-347,-6 1,-8 74,5-144,1 0,1 0,2 0,1-1,4 15,4 34,-3 1,-3 45,-3-60,37 174,-25-9,26 153,-14-137,-12 27,0-25,-15 508,14-574,14 14,-27-161,8 82,6 58,-13-170,1 0,-1 0,1 0,-1 0,0 0,-1 0,1 1,-1-1,0 0,0 0,0 1,-1-1,1 0,-1 0,0 1,0-1,0 0,-1 0,0 0,0 0,0-1,0 1,0 0,-1-1,1 0,-1 1,0-1,0 0,0 0,-1-1,-1 2,-140 43,116-41,0-2,0-1,0-2,0 0,-25-4,-16 1,-94 10,71 6,85-13,-1-1,1 0,0-1,-1 0,1 0,-1 0,1-1,0-1,0 1,0-1,0-1,-66-14,61 17,1 1</inkml:trace>
  <inkml:trace contextRef="#ctx0" brushRef="#br0" timeOffset="7329.51">1311 62,'-2'-2,"1"-1,3 0,6 1,6-2,8 0,4 1,5 0,2-1,1 0,0-2,-3 1,-3-2,-4 1,-5 1</inkml:trace>
  <inkml:trace contextRef="#ctx0" brushRef="#br0" timeOffset="7920.299">1271 62,'-7'50,"2"0,2 1,4 32,-1-56,3 5,-3-32,1 0,-1 1,0-1,1 0,-1 1,1-1,-1 0,1 0,-1 0,1 0,-1 1,1-1,0 0,-1 0,1 0,-1 0,1 0,-1 0,1 0,-1 0,1 0,-1-1,1 1,-1 0,1 0,-1 0,1-1,-1 1,1 0,-1 0,1-1,-1 1,0-1,1 1,-1 0,1-1,-1 1,0-1,1 1,-1-1,0 1,0 0,0-1,1 1,-1-1,0 0,0 1,0-1,1 0,8-9,76-69,-81 77,0-1,0 1,0 0,0 0,1 0,-1 1,1-1,-1 1,1 0,-1 0,1 1,-1 0,1-1,0 1,-1 1,1-1,0 1,-1 0,1 0,-1 0,1 0,-1 1,3 1,3 4,-1 0,-1 1,1 0,-1 1,0-1,-1 2,0-1,-1 1,0 0,0 0,-1 0,0 1,-1 0,-1 0,1 0,-2 0,1 1,-2-1,1 1,-2-1,1 1,-2 0,0 6,1-14,1 1,-1-1,-1 1,1-1,0 1,-1-1,0 0,0 1,-1-1,1 0,-1 0,0 0,0 0,0 0,0 0,-1 0,0-1,0 1,0-1,0 0,0 0,0 0,-1 0,0 0,1-1,-1 0,0 0,0 0,0 0,-1-1,0 1,-21 4,0-1,0-1,0-2,-26-1,72-14,-2 4</inkml:trace>
  <inkml:trace contextRef="#ctx0" brushRef="#br0" timeOffset="8342.264">1712 182,'15'13,"0"1,-2-1,1 2,-2 0,0 1,-1 0,7 13,-15-24,83 133,-86-136,1 0,0 0,-1 0,1 0,0-1,0 1,0 0,0-1,0 1,1-1,-1 1,0-1,1 1,-1-1,1 0,0 0,-1 0,1 0,0 0,0 0,-1 0,1-1,0 1,0 0,0-1,0 0,0 1,0-1,0 0,0 0,0 0,0 0,0-1,0 1,0-1,0 1,-1-1,1 1,0-1,0 0,0 0,-1 0,1 0,8-12,0-1,-1 0,-1 0,0-1,-1 0,0 0,-1-1,-1 1,0-5,-3 15,12-34,-3-1,-1 0,-1 0,-3-1,1-17,-8 38,-2 7</inkml:trace>
  <inkml:trace contextRef="#ctx0" brushRef="#br0" timeOffset="12929.605">255 4099,'22'-10,"5"5,87-17,0 6,54 1,-137 16,0 1,0 2,0 1,15 4,-39-7,18 2,0-1,0-2,0 0,0-1,17-3,-31 0,-2 0</inkml:trace>
  <inkml:trace contextRef="#ctx0" brushRef="#br0" timeOffset="13913.524">1284 3685,'9'-7,"1"1,1 0,-1 0,1 1,0 1,0 0,0 0,1 1,-1 1,1 0,0 0,0 1,-1 0,11 2,-19-1,0 0,0 1,0 0,0-1,0 1,0 0,0 0,0 1,-1-1,1 1,0-1,-1 1,1 0,-1 0,1 0,-1 0,0 0,0 1,0-1,0 1,-1-1,1 1,0 0,-1 0,0-1,0 1,0 0,0 0,0 0,-1 0,1 1,-1-1,0 0,0 0,0 0,0 8,-1 0,0-1,-1 1,0-1,-1 1,0-1,0 0,-1 0,-4 7,-131 215,137-227,0 0,0 0,0 0,0 0,1 0,0 0,0 0,1 0,-1 1,1-1,0 0,0 0,1 1,0-1,0 0,0 1,1-4,0 0,0-1,0 1,0-1,0 0,0 1,0-1,1 0,-1-1,0 1,1 0,-1-1,1 1,-1-1,1 1,-1-1,1 0,-1 0,1-1,-1 1,1 0,-1-1,2 0,-1 1,249-41,-234 40</inkml:trace>
  <inkml:trace contextRef="#ctx0" brushRef="#br0" timeOffset="14168.839">1832 3966,'-2'0,"-3"0,-1 4,0 9,2 9,2 9,0 10,1 5,1 3,0 0,0-5,1-9</inkml:trace>
  <inkml:trace contextRef="#ctx0" brushRef="#br0" timeOffset="14603.451">1939 3645,'0'368,"0"-367,0 0,-1 1,1-1,0 1,0-1,1 1,-1-1,0 1,0-1,1 1,-1-1,1 0,-1 1,1-1,0 0,-1 1,1-1,0 0,0 0,0 1,0-1,0 0,0 0,0 0,0-1,1 1,-1 0,0 0,0-1,1 1,-1 0,1-1,-1 1,0-1,1 0,-1 1,1-1,-1 0,1 0,-1 0,1 0,-1 0,1-1,0 1,141-42,-141 41,5 0,-1-1,0 0,1 0,-1 0,0-1,0 0,0 0,-1 0,1-1,-1 0,0 0,4-4,-2 1</inkml:trace>
  <inkml:trace contextRef="#ctx0" brushRef="#br0" timeOffset="14831.914">2220 3859,'-7'-7,"-2"2,0 10,3 12,1 12,2 13,1 13,1 9,4 4,2 0,1-5,2-8,-1-14</inkml:trace>
  <inkml:trace contextRef="#ctx0" brushRef="#br0" timeOffset="15488.93">2434 3578,'24'43,"-2"1,-1 1,-3 0,13 49,14 34,-42-122,-2-1,1 0,0 1,0-1,1-1,-1 1,1 0,0-1,0 1,1-1,-1 0,1 0,2 2,-4-6,0 0,0 0,0 0,0 0,0 0,0 0,0-1,0 1,0-1,0 1,0-1,0 0,0 0,-1 0,1 0,0 0,-1 0,1 0,-1 0,1-1,-1 1,1-1,-1 1,0-1,0 1,0-1,0 0,0 0,0 1,0-1,-1 0,1 0,-1 0,1 0,-1 0,0 0,1-2,-1 3,28-78,-5 0,-2-2,7-71,-10 57,-2 7,-13 62</inkml:trace>
  <inkml:trace contextRef="#ctx0" brushRef="#br0" timeOffset="18683.602">241 6439,'9'11,"4"-7,1-1,1 0,-1-1,0-1,0 0,1-1,-1 0,0-1,1-1,-1 0,11-3,-8 2,73-11,9-3,1 5,64 1,87 13,-201 6,-46-9</inkml:trace>
  <inkml:trace contextRef="#ctx0" brushRef="#br0" timeOffset="19860.289">1552 6211,'-4'8,"1"1,0-1,0 1,1-1,0 1,1 0,0 0,0-1,1 1,0 0,0 0,1 0,0 0,1-1,0 1,0 0,1-1,0 0,1 1,0-1,0-1,1 1,-1 0,2-1,-1 0,1 0,0-1,0 0,1 0,4 3,-7-7,0 0,0 0,0 0,0-1,0 1,1-1,-1 0,0 0,1 0,-1-1,1 0,-1 0,1 0,-1 0,1-1,-1 1,1-1,-1-1,0 1,1 0,-1-1,0 0,0 0,0 0,0 0,0-1,-1 0,3-2,0-1,1 0,-1-1,-1 0,1 0,-1 0,0-1,-1 1,0-1,0-1,-1 1,0 0,0-1,-1 0,0 0,0 1,0-1,0 1,-1-1,0 1,-1-1,0 1,0-1,-1 1,0-1,0 1,-1-1,0 1,-1 0,0 0,0 0,-1 0,1 0,-2 1,1 0,-1 0,0 0,-1 0,0 1,0 0,0 0,0 0,-4-1,-54-22,63 28,-1 1,0-1,0 1,1 0,-1-1,0 1,0 0,0 0,1 0,-1 0,0 1,0-1,1 0,-1 1,0-1,0 1,1 0,-1-1,1 1,-1 0,0 0,1 0,0 0,-1 0,1 0,0 1,-1-1,1 0,0 1,0-1,0 1,0-1,0 1,0-1,1 1,-1 1,0 3,0-1,0 1,1 0,0-1,0 1,1 0,0 0,0-1,0 1,0-1,1 1,0-1,0 0,3 5,9 20</inkml:trace>
  <inkml:trace contextRef="#ctx0" brushRef="#br0" timeOffset="20159.662">2006 6225,'3'21,"-1"13,1 10,0 4,-2 1,0-1,0-1,-1-6,0-6,2-9,1-10</inkml:trace>
  <inkml:trace contextRef="#ctx0" brushRef="#br0" timeOffset="20589.892">2206 5998,'6'35,"-1"0,-2 0,-1 1,-4 25,2-13,-1-18,0-20,0-1,1 1,0-1,1 1,0-1,0 0,1 1,0-1,1 0,0 0,3 8,-4-15,-1-1,1 1,-1 0,1-1,0 1,0-1,0 1,0-1,0 0,0 0,0 0,0 0,0 0,1 0,-1-1,0 1,0-1,1 0,-1 1,0-1,1 0,-1 0,0-1,1 1,-1 0,0-1,1 1,0-2,61-26,-56 23,0-1,0 0,-1-1,0 1,-1-1,1 0,-1-1,-1 0,0 0,0 0,0 0,-1-1,0 0,-1 0,1 0,-2 0,2-10,-12-13,7 32,0 1,-1 0,1 0,0 0,0 0,0 0,0 0,0 0,0 0,1 0,-1 0,0 1,1-1,-1 0,0 0,1 1,-1-1,1 0,0 1,0-1,-1 1,1-1,0 0,0 1,0 1,0-3,-6 51,2 1,2 1,2-1,3 0,4 15,-2-8</inkml:trace>
  <inkml:trace contextRef="#ctx0" brushRef="#br0" timeOffset="22305.841">442 397,'-5'13,"-5"14,-9 14,-5 11,-5 10,-8 9,-5 5,-6 6,-3 3,2-2,3-8,7-10,10-16</inkml:trace>
  <inkml:trace contextRef="#ctx0" brushRef="#br0" timeOffset="22585.093">629 730,'0'18,"-2"16,-6 12,-8 13,-8 15,-9 10,-8 11,-6 6,-5 1,1 0,4-9,9-20</inkml:trace>
  <inkml:trace contextRef="#ctx0" brushRef="#br0" timeOffset="23123.638">843 1800,'-14'21,"-8"15,-9 13,-4 15,-7 12,-4 11,-2 9,1 4,4-1,7-7,9-18</inkml:trace>
  <inkml:trace contextRef="#ctx0" brushRef="#br0" timeOffset="23603.384">869 2923,'-11'18,"-8"16,-11 10,-6 9,-7 8,-2 4,-3 2,2 0,4-6,8-5,9-11,8-13</inkml:trace>
  <inkml:trace contextRef="#ctx0" brushRef="#br0" timeOffset="23917.546">883 3511,'-10'16,"-4"12,-5 6,-1 4,0 0,1 0,5-1,3-8</inkml:trace>
  <inkml:trace contextRef="#ctx0" brushRef="#br0" timeOffset="24255.658">923 3818,'-7'14,"-6"11,-7 11,-3 10,-5 6,-5 4,4-8</inkml:trace>
  <inkml:trace contextRef="#ctx0" brushRef="#br0" timeOffset="25065.074">348 6720,'14'11,"13"9,9 5,8 5,5 7,1 4,-1 3,-2 2,-4 0,-6-4,-8-8</inkml:trace>
  <inkml:trace contextRef="#ctx0" brushRef="#br0" timeOffset="25403.244">455 6867,'14'-2,"11"1,8 6,5 6,6 6,2 7,2 3,-1 5,-2 1,-4-2,-3-5,-4-5,-3-5,-5-6,-6-4</inkml:trace>
  <inkml:trace contextRef="#ctx0" brushRef="#br0" timeOffset="25673.529">682 6559,'19'14,"12"8,10 6,5 3,1-3,0 0,-3-4,-8 0,-5-3,-7-2,-6-5,-6-2,-5-3</inkml:trace>
  <inkml:trace contextRef="#ctx0" brushRef="#br0" timeOffset="25885.506">869 6520,'16'13,"10"10,7 2,3 0,-1-2,-1-5,-2-6,-4-5,-5-3,-6-3</inkml:trace>
  <inkml:trace contextRef="#ctx0" brushRef="#br0" timeOffset="26070.014">1030 6559,'9'18,"8"6,5 2,1-5,-3-5</inkml:trace>
  <inkml:trace contextRef="#ctx0" brushRef="#br1" timeOffset="-211384.382">255 1560,'-76'5,"85"0,49-3,0-2,0-2,0-4,0-1,19-8,-40 9,35-6,-5-1,0 4,1 2,6 3,-30 9,-31-2</inkml:trace>
  <inkml:trace contextRef="#ctx0" brushRef="#br1" timeOffset="-210699.69">1444 1212,'6'-1,"1"1,-1 0,0 0,0 0,0 0,0 1,0 0,0 1,0-1,0 1,0 0,-1 1,1-1,-1 1,0 0,1 0,-1 1,-1 0,1 0,0 0,-1 0,0 1,0-1,0 1,-1 0,0 0,0 1,0-1,0 1,-1-1,0 1,-1 6,-1 0,0-1,-1 1,0-1,-1 1,0-1,-1 1,0-1,-1 0,0 0,-1-1,0 1,-1-1,0 0,0 0,-1-1,0 0,-1 0,-3 2,9-9,1-2,1 0,0 0,-1 0,1 1,-1-1,1 0,-1 0,1 0,-1 0,1 1,0-1,-1 0,1 0,-1 1,1-1,0 0,-1 1,1-1,0 0,-1 1,1-1,0 0,0 1,-1-1,1 1,0-1,0 1,0-1,0 0,-1 1,1-1,0 1,0-1,0 1,0-1,0 1,0-1,0 1,0-1,1 1,-1-1,0 1,0-1,0 0,0 1,1-1,-1 1,0-1,0 0,1 1,-1-1,0 1,1-1,-1 0,0 1,1-1,-1 0,1 0,42-8,35-2,-75 10,0 0,-1 0,1 1,0-1,-1 1,1 0,0 0,-1 0,1 0,-1 0,1 1,-1-1,0 1,0-1,0 1,0 0,0 0,0 0,0 0,0 0,-1 0,1 1,-1-1,1 0,-1 1,0 0,1 2,-1 0,0-1,0 1,0 0,-1 0,1 0,-1 1,-1-1,1 0,-1 0,1 0,-1 0,-1-1,1 1,-1 0,0 0,0-1,0 1,0-1,-1 0,-2 3,-74 77,70-78,3-4</inkml:trace>
  <inkml:trace contextRef="#ctx0" brushRef="#br1" timeOffset="-210409.953">1752 1560,'7'9,"2"10,-1 8,-1 7,1 4,-2 2,-2 2,-1-2,-1-3,1-4,2-7,1-8</inkml:trace>
  <inkml:trace contextRef="#ctx0" brushRef="#br1" timeOffset="-210044.398">2060 1185,'-4'-1,"0"0,-1 0,1 1,0-1,0 1,-1 0,1 1,0-1,0 1,-1-1,1 1,0 1,0-1,0 0,0 1,0 0,1 0,-1 0,0 0,1 1,0 0,-1-1,1 1,0 0,0 0,1 1,-1-1,1 1,0-1,-1 1,2 0,-1 0,-1 4,-4 10,1 1,0 0,2 0,0 0,1 1,1-1,1 1,1 0,0-1,2 1,3 18,-3-27,1 0,0-1,1 1,0-1,0 0,1 0,0-1,1 1,0-1,1 0,0-1,0 1,1-1,0-1,0 1,0-2,1 1,0-1,1 0,0-1,-1 0,2-1,-1 0,0 0,1-1,-1-1,1 0,0 0,0-1,0 0,0-1,4 0,-10-2,1 0,-1 0,0 0,1-1,-1 1,0-1,-1 0,1-1,-1 1,1-1,-1 0,0 0,0-1,-1 1,1-1,-1 1,0-1,0 0,-1-1,1 1,-1 0,0-1,-1 1,1-1,-1 1,0-1,-1 0,1 1,-1-1,0 0,-1 0,1 1,-1-1,0 0,-1 1,1-1,-1 1,0-1,-1 1,1 0,-1 0,0 0,0 0,0 1,-4-5,5 7,0 1,0-1,0 0,0 1,0-1,0 1,0 0,0-1,0 1,-1 0,1 1,-1-1,1 0,0 1,-1-1,1 1,-1 0,1-1,-1 1,1 1,-1-1,1 0,-1 1,1-1,-1 1,1-1,0 1,-1 0,1 0,0 0,0 1,-1-1,1 0,0 1,0 0,1-1,-1 1,0 0,0 0,0 1,-7 7,1 1,1-1,0 1,0 0,1 1,0-1,-1 6,0 3,0 1,2-1,0 1,1 0,1 1,1 3,1 13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13.8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14.7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0 270,'34'-5,"-35"-2,0 0,1 0,-1 0,1 0,1 0,-1 0,1 0,1 0,-1 0,1 0,3-5,-4 9,4-19,1 0,1 1,0 0,2 1,1 0,8-12,-18 31,0 0,0 1,1-1,-1 0,0 0,0 1,1-1,-1 0,1 1,-1-1,1 1,-1-1,1 0,-1 1,1-1,-1 1,1 0,0-1,-1 1,1-1,0 1,0 0,-1 0,1-1,0 1,-1 0,1 0,0 0,0 0,-1 0,1 0,0 0,0 0,0 0,-1 0,1 0,0 0,0 1,-1-1,1 0,0 0,-1 1,1-1,0 1,-1-1,1 0,-1 1,1-1,0 1,-1 0,1-1,-1 1,0-1,1 1,-1 0,1-1,-1 1,0 0,0 0,1-1,-1 1,0 0,0-1,0 1,0 0,0 0,14 115,7 202,-21-307,0-9,1 0,-1 0,0 1,0-1,0 0,0 0,0 1,-1-1,1 0,-1 0,1 0,-1 1,0-1,0 0,0 0,0 0,0 0,0 0,-2 1,-6 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15.1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36,'9'0,"5"0,5 0,6 0,6 0,4 0,3 0,2 0,3 0,1 0,0 0,-3-3,-1-2,-6-1,-6 0,-6 0,-4 1,-5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15.98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61,'19'-10,"1"0,1 2,-1 1,1 0,1 2,-1 0,1 1,0 2,0 0,9 1,-27 2,0-1,0 1,0 0,0 0,-1 1,1-1,0 1,-1 0,1 0,-1 0,0 0,1 0,-1 1,-1 0,1-1,0 1,0 0,-1 1,0-1,0 0,0 1,0-1,0 1,-1-1,1 1,-1 0,0 0,0 0,0-1,-1 1,1 0,-1 0,0 3,0 10,-1 0,0 0,-1 0,0 0,-2 0,0-1,-3 6,-7 13,-1 0,-2 0,-2-2,-1 0,-1-1,-15 16,33-45,2-3,0 1,0 0,0 0,-1 0,1 0,0-1,0 1,1 0,-1 1,0-1,0 0,0 0,1 0,-1 0,1 1,-1-1,1 0,-1 1,1-1,0 0,-1 1,1-1,0 0,0 1,0-1,0 0,0 1,1-1,-1 1,0-1,1 0,-1 0,0 1,1-1,0 0,-1 0,1 1,0-1,0 0,-1 0,1 0,0 0,0 0,13 2,0-2,-1 1,1-2,0 0,0 0,0-1,-1-1,1-1,0 0,-10 3,302-75,-255 62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16.9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78,'273'-71,"-270"70,-1 0,1 0,0 0,0 0,0 1,0-1,0 1,0 0,0 0,0 0,0 0,0 0,0 1,0-1,0 1,0 0,0 0,0 0,0 0,-1 0,1 1,0-1,-1 1,1 0,-1 0,0 0,1 0,-1 0,0 0,0 0,-1 1,1-1,0 1,-1 0,1-1,-1 1,0 0,0 0,-2 12,0-1,-1 0,-1 1,0-1,-1 0,-1 0,0 0,-1-1,0 0,-1 0,0 0,-1-1,-1 0,-4 5,-54 65,66-82,1 0,-1 0,0 1,1-1,-1 1,1-1,-1 0,1 1,0-1,-1 1,1-1,-1 1,1 0,0-1,0 1,-1-1,1 1,0 0,0-1,-1 1,1-1,0 1,0 0,0-1,0 1,0 0,0-1,0 1,0 0,0-1,1 1,-1-1,0 1,0 0,1-1,-1 1,0-1,0 1,1-1,-1 1,1 0,29 3,64-12,-66 4,1 1,0 2,0 0,25 5,-48-4,1 1,-1 0,0 1,1 0,-1 0,0 0,0 1,-1 0,1 0,-1 0,1 0,-1 1,0 0,0 1,-1-1,1 1,-1-1,0 1,0 1,0-1,-1 0,0 1,0 0,-1 0,1 0,-1 0,0 0,-1 0,1 0,-2 1,1-1,0 1,-1-1,-1 5,-1 4,-1-1,-1 1,0-1,-1 0,-1 0,0-1,-1 0,0 0,-1 0,-1-1,0 0,0-1,-1 0,0 0,-1-1,-1 0,1-1,-1 0,-1-1,0-1,0 0,-11 4,-44 10,64-18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38.8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1 186,'241'-31,"127"20,-180 10,93-18,392-98,-662 115,-6 1,-1 0,1 0,-1 1,1-1,-1 1,1 0,-1 0,1 0,-1 1,0 0,1-1,-1 2,1-1,-1 0,0 1,3 1,-1 20,-8-12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18:24.9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438 189,'1'1,"-1"-1,0 0,1 1,-1-1,0 1,1-1,-1 0,0 1,1-1,-1 0,1 0,-1 1,1-1,-1 0,1 0,-1 0,1 0,-1 0,1 1,-1-1,1 0,-1 0,0 0,1 0,-1 0,1-1,-1 1,1 0,-1 0,1 0,-1 0,1 0,-1-1,1 1,-1 0,1 0,-1-1,0 1,1 0,-1-1,0 1,1 0,-1-1,0 1,1-1,-1 1,0 0,0-1,1 1,-1-1,0 1,0-1,0 1,0-1,0 1,0-1,1 1,-1-1,0 1,0-1,-1 1,1-1,0 1,0-1,0 1,2-36,-2 29,-1 0,0 1,0-1,-1 1,0 0,0-1,-1 1,0 0,0 0,0 1,0-1,-1 0,0 1,-1 0,1 0,-1 0,0 1,0 0,0 0,0 0,-1 0,0 1,1 0,-1 0,0 0,-1 1,1 0,0 0,-1 1,1 0,-1 0,0 0,1 1,-1 0,1 0,-1 1,0-1,1 2,-1-1,1 1,0 0,-1 0,-1 1,-5 4,0 1,1 0,0 1,1 0,-1 0,2 2,0-1,0 1,1 1,0-1,1 1,-5 10,-3 7,1 2,1 0,2 0,1 1,2 1,3-14,0 1,1 0,1-1,1 2,1-1,1 0,0 0,2 1,0-1,1 0,1 0,1 0,1 0,1-1,4 10,-7-24,0 0,0 0,0-1,0 1,1-1,0 0,0 0,0 0,0 0,1-1,0 0,-1 0,1 0,0-1,0 1,1-1,-1 0,0-1,1 1,-1-1,1 0,-1 0,1-1,0 0,-1 0,4 0,6-2,-1 0,1-2,0 1,-1-1,0-1,0-1,0 0,-1-1,6-3,193-141,-181 126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3:12.6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0 268,'16'0,"19"0,21-2,23-4,17 0,13 1,9-1,2 0,-3 2,-11 0,-11 3,-15 0,-22 0</inkml:trace>
  <inkml:trace contextRef="#ctx0" brushRef="#br0" timeOffset="763.012">923 0,'68'57,"-59"-52,-1 0,1 0,-1 1,0 1,-1-1,1 1,-1 1,-1-1,0 1,0 0,0 1,-1-1,0 1,0 0,-1 0,-1 1,0-1,0 1,0 0,0 8,-3-8,-1-1,0 1,-1-1,1 0,-2 1,1-1,-1 0,-1 0,0-1,0 1,-1-1,0 0,0 0,-1 0,-6 6,-3 3,-1-1,-1 0,0-2,-2 0,1 0,-3-1,-14 7,4-6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39.9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32,'20'-3,"0"0,0 2,0 0,0 2,0 0,13 3,15 0,-13-2,417 15,-370-21,0-4,-1-4,45-12,-125 23,0 0,0 1,1-1,-1 1,0-1,1 1,-1 0,1-1,-1 1,0 0,1 0,-1 0,1 0,-1 0,0 1,1-1,-1 0,0 1,1-1,-1 1,0-1,1 1,-1-1,0 1,1 1,-8 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1.1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0,'11'78,"63"605,-36-349,-9-105,-6 91,-27-72,0-145,4 1,4-1,12 53,-11-127,7 37,-2 1,-4 1,-2-1,-4 35,-24 193,14-245,-4-78,6 14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1.4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0,'5'14,"5"11,4 8,2 6,0 4,2 3,0 0,0-2,-2-2,0-5,-2-7,-2-5,-4-9,-5-15,-8-14,-3-5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1.7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52 155,'-6'-6,"2"2,0 1,0 0,1-1,-1 0,1 0,0 0,0 0,0 0,0-1,1 1,0-1,0 0,0 1,1-1,-1-3,3 6,0 0,0-1,0 1,0 0,0 0,1 0,-1 0,1 0,0 0,-1 0,1 1,0-1,0 0,0 1,0 0,0-1,1 1,-1 0,0 0,1 0,-1 1,0-1,1 0,-1 1,1 0,1-1,-3 1,58-14,2 3,-1 3,2 2,21 6,-80 0,0 1,0 0,0 0,0 0,0 0,0 0,0 0,-1 1,1-1,-1 1,1 0,-1 0,1 0,-1 0,0 0,0 0,0 1,0-1,-1 1,1-1,0 1,-1 0,0-1,0 1,1 3,-1 7,0 1,-1-1,0 0,-1 1,-1-1,0 0,-1 1,0-1,-1 0,0-1,-1 1,-3 4,5-11,-20 53,-3-1,-3-1,-16 23,29-63,13-20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2.81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154 128,'-17'70,"-3"-1,-3-1,-2-1,-31 54,44-104,17-34,34-90,-4-1,-5-2,-1-18,-13 68,-15 59,0 0,0 0,0 0,0 0,1 1,-1-1,0 0,1 1,-1-1,0 1,1-1,-1 1,1 0,-1 0,1-1,-1 1,1 0,-1 0,1 1,-1-1,0 0,1 0,-1 1,1-1,-1 1,0-1,1 1,-1 0,0-1,1 1,-1 0,0 0,0 0,0 0,0 0,0 0,0 0,0 0,0 0,0 1,-1-1,1 0,0 0,-1 1,1 1,6 3,74 73,66 82,-135-148,1 1,-2 1,0 0,-1 0,0 1,-1 0,-1 1,0 0,-2 0,0 1,4 16,-10-31,0 0,0 0,0 0,-1 0,1 0,-1 0,1 0,-1 0,0-1,0 1,0 0,-1-1,1 1,-1 0,1-1,-1 0,0 1,0-1,0 0,0 0,0 0,0 0,-1 0,1-1,-1 1,1-1,-1 1,0-1,-82 24,-206 19,289-44,0-1,0 2,0-1,0 0,0 0,0 1,0-1,0 1,0 0,0 0,0-1,0 1,0 0,0 1,0-1,1 0,-1 1,0-1,1 0,0 1,-1 0,1-1,0 1,-1 0,1 0,0 0,0 0,1-1,-1 1,0 1,1-1,-1 0,1 0,0 0,-1 0,1 0,0 0,0 1,8 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4.21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12 345,'-5'17,"-1"-25,11-131,1-49,-4 162,-1 26,-1 0,0 0,0 0,0 1,1-1,-1 0,0 0,0 0,0 0,1 0,-1 0,0 0,0 0,1 0,-1 0,0 0,0 0,0 0,1 0,-1 0,0 0,0 0,1 0,-1 0,0 0,0 0,0 0,1 0,-1 0,0 0,0 0,0-1,1 1,-1 0,0 0,0 0,0 0,0-1,28 196,-18-17,-9 1,-7 1,2-56,6-124,1-10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5.0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1,'0'2,"0"4,0 2,0 2,0 2,0 2,0-1,2-1,-3-3,-2-4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5.6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208 7,'2'-5,"1"4,0 8,-3 10,-6 13,-8 14,-8 10,-5 5,-4 1,0-4,2-8,4-9,6-14,9-16,8-11,5-6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6.2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 3,'0'-2,"0"3,0 9,0 12,0 11,-3 9,0 4,-2 1,0-2,0-8,2-7,0-6,2-10,0-10,1-5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7.2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 43,'-1'50,"7"104,-6-154,0 0,0 0,1-1,-1 1,0 0,0 0,1 0,-1 0,0 0,0 0,0 0,1 0,-1-1,0 1,0 0,1 0,-1 0,0 0,0 0,1 0,-1 1,0-1,0 0,1 0,-1 0,0 0,0 0,1 0,-1 0,0 0,0 0,0 1,1-1,-1 0,0 0,0 0,0 0,0 1,1-1,-1 0,0 0,0 1,0-1,0 0,0 0,0 0,0 1,0-1,0 0,1 0,-1 1,0-1,0 0,0 0,0 1,0-1,-1 0,1 0,0 1,0-1,8-22,-1-23,-1 0,-2 0,-2-1,-2-4,-1 86,-1-14,2 0,0 1,1-1,2 0,0 0,2 6,-4-28,-1 0,0 0,0 0,1-1,-1 1,0 0,0 0,0 0,1 0,-1 0,0 0,1 0,-1 0,0-1,0 1,1 0,-1 0,0 0,0 0,1 0,-1 1,0-1,1 0,-1 0,0 0,0 0,1 0,-1 0,0 0,0 0,1 1,-1-1,0 0,0 0,0 0,1 0,-1 1,0-1,0 0,0 0,0 1,1-1,-1 0,0 0,0 1,0-1,0 0,0 0,0 1,0-1,0 0,0 1,4-28,-10-112,45 227,-25-56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3:11.6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268 709,'57'-93,"3"2,30-31,-47 76,-43 46,1 0,-1-1,0 1,1 0,-1 0,0 0,1 0,-1 0,1 0,-1-1,0 1,1 0,-1 0,1 0,-1 1,0-1,1 0,-1 0,1 0,-1 0,0 0,1 0,-1 0,0 1,1-1,-1 0,0 0,1 1,-1-1,0 0,1 0,-1 1,0-1,0 0,1 1,-1-1,0 0,0 1,0-1,1 0,-1 1,0-1,0 1,0-1,0 0,0 1,0-1,0 1,0-1,0 0,0 1,0-1,0 1,0-1,0 0,0 1,-1-1,1 0,0 1,0-1,0 0,-1 1,1-1,0 0,0 1,-1-1,-40 197,21-77,5 2,1 78,12-166,0-9</inkml:trace>
  <inkml:trace contextRef="#ctx0" brushRef="#br0" timeOffset="300.2">1 1,'0'20,"0"19,2 13,6 10,3 3,2-3,4-7,-1-13</inkml:trace>
  <inkml:trace contextRef="#ctx0" brushRef="#br0" timeOffset="608.026">777 81,'0'4,"2"11,3 12,3 10,3 11,1 6,1 2,3 2,3-3,-1-10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49.07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96,'28'-12,"-26"12,358-31,-244 14,194-18,-278 37,-30 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50.2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54,'19'4,"11"3,1-2,-1-1,1-1,0-2,0 0,0-3,0 0,15-5,161-23,109-8,-248 44,-90 1,3-6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50.6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0,'3'5,"0"3,0 6,-1 4,-1 4,0 7,0 6,-1 6,3 2,0 4,2-2,2-2,1-6,0-7,0-6,-3-8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50.9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0,'9'14,"8"8,5 4,4-1,3 0,3-2,-1-3,0-2,-4-2,-3-1,-7-4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51.2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132 2,'-5'-2,"-3"4,-1 5,0 10,-2 7,-1 8,-1 4,0 6,-1 0,1-1,-1-4,3-9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51.8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136 1,'-136'178,"163"-213,-23 28,0 0,1 1,0-1,0 1,0 0,1 0,0 1,0 0,0 0,1 0,-1 1,1 0,0 0,1 1,4-2,-2 3,0 0,0 0,0 1,1 1,-1 0,0 0,1 1,-1 0,0 1,0 0,0 1,0 0,0 0,0 1,-1 1,0-1,0 1,0 1,-1 0,1 0,-1 1,2 2,-1 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52.5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87 225,'2'9,"1"1,0 0,1-1,0 0,0 0,1 0,0 0,1-1,-1 1,2-2,-1 1,1-1,0 0,1 0,0-1,0 0,0 0,1-1,0 0,0 0,0-1,0 0,1-1,-1 0,1-1,0 0,0 0,0-1,0 0,0-1,0 0,0-1,2 0,-1-2,-1-1,1 1,0-2,-1 0,0 0,0-1,0 0,-1-1,0 0,0 0,-1-1,0 0,0 0,-1-1,0 0,0-1,-1 1,-1-1,1 0,-2-1,1 1,-1-1,-1 0,0 0,-1 0,0-1,0-7,-2 12,-1 0,-1 1,1-1,-1 0,0 0,-1 1,0-1,0 1,0 0,-1 0,0 0,0 0,0 1,-1 0,0-1,0 2,0-1,0 0,-1 1,0 0,0 1,-2-2,-4-1,1 0,-1 1,0 1,0-1,0 2,0 0,-1 0,1 1,-1 1,0 0,0 1,0 0,-2 3,0 1,1 0,-1 1,1 1,0 0,0 1,0 0,1 1,0 0,1 1,0 1,1 0,-1 1,2 0,0 0,0 1,1 1,0-1,1 1,1 1,0 0,1 0,0 0,1 1,1-1,0 1,1 5,-3 9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52.8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1,'-2'16,"-1"12,0 11,3 7,6 3,6-1,9-3,6-7,0-10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6:53.1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0,'9'21,"8"15,5 11,4 7,2 1,-2-3,-5-9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7:10.9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14 106,'-14'-105,"15"105,-1 0,0 0,0 0,0 1,0-1,0 0,0 0,0 0,0 0,1 1,-1-1,0 0,0 0,0 0,0 0,1 0,-1 0,0 1,0-1,0 0,0 0,1 0,-1 0,0 0,0 0,0 0,1 0,-1 0,0 0,0 0,0 0,1 0,-1 0,0 0,0 0,0 0,1 0,-1 0,0 0,0 0,0-1,1 1,-1 0,0 0,8 23,49 308,-39-201,26 49,-40-163,-3-5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3:10.3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146 421,'-2'-1,"1"1,0 0,-1 0,1 0,-1 0,1 0,-1 0,1 0,0 0,-1 0,1 1,-1-1,1 1,0-1,0 1,-1-1,1 1,0 0,0 0,-1-1,1 1,0 0,0 0,0 0,0 0,0 0,1 1,-1-1,0 0,0 0,1 1,-1-1,1 0,-1 0,1 1,-1-1,1 1,0-1,0 0,0 1,0-1,-1 0,-6 17,0 0,1 1,1-1,1 1,1 0,0 0,2 0,0 0,1 1,0-1,2 0,4 17,-4-28,1 0,1 0,0 0,0-1,0 0,1 0,0 0,0 0,1-1,0 0,0 0,0-1,1 1,-1-1,1-1,1 1,-1-1,1 0,-1-1,1 0,0 0,0-1,1 0,-1 0,0-1,1 0,-1-1,1 0,-1 0,0 0,1-1,-1-1,0 1,1-1,-1-1,0 1,0-1,-1-1,1 0,-1 0,1 0,-1-1,-1 0,1 0,-1-1,0 0,0 0,0 0,-1-1,0 1,0-1,-1-1,0 1,0-1,1-3,-3 0,0 0,0 0,-1 0,-1 0,0 0,0 0,-1-1,0 1,-1 0,-1 0,0 1,0-1,-1 1,0-1,-1 1,0 0,0 0,-1 1,0 0,-1 0,0 0,-1 1,-5-5,7 7,-1-1,-1 1,1 0,-1 0,0 1,0 0,-1 1,1-1,-1 2,0-1,0 1,0 1,-1-1,1 2,0-1,-1 1,1 1,-1 0,0 0,1 1,-1 0,1 0,0 1,-1 1,1-1,0 2,-5 1,6 0,1-1,-1 1,1 1,0 0,0 0,1 0,-1 1,2-1,-1 1,1 1,0-1,0 1,1 0,0 0,-1 4,-11 31</inkml:trace>
  <inkml:trace contextRef="#ctx0" brushRef="#br0" timeOffset="418.149">547 193,'23'59,"2"-1,3-1,2-1,26 33,-38-59,2 0,0-1,2-1,1-1,2-1,0-1,2-1,14 9,-39-31,0-1,0 1,0 0,0-1,0 1,1-1,-1 0,1 1,-1-1,1 0,-1-1,1 1,-1 0,1-1,0 1,0-1,-1 0,1 0,0 0,-1 0,1-1,0 1,-1-1,1 1,0-1,-1 0,1 0,-1 0,0-1,1 1,-1 0,0-1,1 1,-1-1,0 0,0 0,-1 0,1 0,0 0,-1 0,1-1,-1 1,1-1,7-22,0-1,-1 0,-2 0,-1-1,-1 1,-1-1,-1-4,1 6,24-368,-25 380,-2 5,1 0,-1 0,2 1,-1-1,1 1,0-1,1 1,0 0,0-1,0 1,3-3,4 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7:11.3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0,'26'119,"-13"-78,19 89,-6 2,10 132,-37-248,-2-17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7:11.7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31 117,'-11'0,"-2"-2,6-1,9-5,11-2,12-3,9-1,5 2,6 1,-1-1,-1 3,-3 2,-7 3,-5 2,-7-2,-4 1,-4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7:13.1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 11,'-5'-3,"5"2,0 1,-1-1,1 1,0-1,-1 1,1-1,-1 1,1 0,-1-1,1 1,-1 0,1-1,-1 1,1 0,-1 0,1-1,-1 1,0 0,1 0,-1 0,1 0,-1 0,0 0,1-1,-1 2,1-1,-1 0,0 0,1 0,-1 0,1 0,-1 0,1 1,-1-1,0 0,1 0,-1 1,1-1,-1 0,1 1,-1-1,1 1,0-1,-1 1,1-1,0 1,-1-1,1 1,0-1,-1 1,1-1,0 1,0-1,0 1,-1-1,1 1,0 0,0-1,0 1,0 0,0 0,19 120,-9-82,7 35,-2 1,-3 1,-4 0,-4 0,-2 21,-3-92,1-7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7:13.4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1,'21'218,"18"-57,-26-118,-3 0,-1 1,-2-1,-1 2,-11 5,0-34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7:13.7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1 176,'18'-5,"15"-5,14-9,10-5,6-3,2 1,-1 2,-7 5,-11 7,-10 4,-13 7,-9 5,-9 2,-11 2,-4 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7:18.54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 7,'-3'-5,"1"4,-1 8,0 12,4 14,1 14,2 9,2 9,-2 7,-1 5,0 1,0-4,1-8,-1-8,0-9,-2-13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7:18.85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1,'0'13,"0"12,3 11,0 8,2 3,2 5,1 4,0 0,2 3,1-1,-1 1,-1-2,0-6,-4-5,-1-7,-2-9,-1-9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7:19.0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82,'20'3,"21"-3,19-4,16-10,8-6,1-4,-14 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10.8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0 298,'1'-204,"-1"205,1-1,-1 1,0-1,1 1,-1-1,1 1,-1-1,1 0,0 1,-1-1,1 0,-1 0,1 0,-1 1,1-1,0 0,-1 0,1 0,0 0,-1 0,1 0,-1 0,1 0,0 0,-1 0,1 0,-1 0,1-1,0 1,-1 0,1 0,-1-1,1 1,-1 0,1-1,-1 1,1-1,-1 1,1 0,-1-1,1 1,-1-1,0 1,1-1,-1 0,0 1,1-1,-1 1,0-1,0 1,0-1,0 0,0 1,1-1,-1 0,0 0,62 141,-34-66,-8-44,-19-29,0-1,0 1,-1-1,1 0,0 1,-1-1,1 0,0 0,0 0,-1 1,1-1,0 0,0 0,0 0,-1 0,1 0,0 0,0-1,0 1,-1 0,1 0,0 0,0-1,-1 1,1 0,0-1,-1 1,1-1,0 1,-1-1,1 1,-1-1,1 1,-1-1,1 0,-1 1,1-1,-1 0,0 1,1-1,-1 0,0 0,1 0,48-123,-37 86,23-60,-35 97,1 1,-1-1,0 0,0 1,0-1,0 0,1 1,-1-1,0 1,0-1,1 0,-1 1,1-1,-1 1,0-1,1 1,-1-1,1 1,-1 0,1-1,-1 1,1 0,0-1,-1 1,1 0,-1-1,1 1,0 0,-1 0,1 0,0 0,-1 0,1 0,0 0,-1 0,1 0,0 0,-1 0,1 0,-1 0,1 0,0 0,-1 1,1-1,0 0,-1 1,1-1,-1 0,1 1,-1-1,1 1,-1-1,1 0,-1 1,0-1,1 1,-1 0,1-1,16 37,-16-36,2 10,0-1,0 0,0 0,0-1,1 1,1-1,0 0,0-1,0 1,1-1,1 0,-1 0,1-1,1 1,-1-2,5 4,-10-9,0-1,-1 1,1 0,0-1,0 0,0 1,-1-1,1 0,0 0,0 0,0 0,0 0,0 0,-1-1,1 1,0-1,0 1,0-1,-1 0,1 1,0-1,-1 0,1 0,-1 0,1 0,-1-1,1 1,-1 0,0-1,0 1,1-2,33-55,-30 47,47-120,-52 130,0 0,0 0,1-1,-1 1,1 0,-1 0,1 0,-1 0,1 0,0-1,0 1,-1 0,1 0,0 1,0-1,0 0,0 0,0 0,0 1,0-1,0 0,0 1,1-1,-1 1,0-1,0 1,1 0,-1-1,0 1,0 0,1 0,-1 0,0 0,0 0,1 0,-1 1,0-1,0 0,1 0,-1 1,0-1,0 1,0-1,1 1,-1 0,0-1,0 1,0 0,0 0,0 0,-1 0,1 0,0 0,0 0,0 0,0 0,50 93,-47-82,1 0,1 0,0 0,0-1,1 0,1 0,0-1,1 1,-8-10,1 1,-1 0,1-1,0 1,0-1,-1 1,1-1,0 0,0 0,0 0,0 0,0 0,1 0,-1-1,0 1,0-1,0 1,1-1,-1 0,0 0,0 0,1 0,-1 0,0-1,0 1,1-1,-1 1,0-1,0 0,0 0,0 0,0 0,0 0,0 0,0-1,0 1,-1-1,1 1,0-1,-1 0,1 0,122-175,-123 176,0 0,0 0,0 1,0-1,0 0,1 0,-1 1,0-1,1 1,-1-1,0 1,1-1,-1 1,0 0,1 0,-1 0,1 0,-1 0,1 0,-1 0,0 0,1 0,-1 1,1-1,-1 1,0-1,1 1,-1-1,0 1,0 0,1 0,-1-1,0 1,0 0,0 0,0 0,0 0,0 0,0 1,0-1,-1 0,1 0,0 1,-1-1,1 0,-1 1,1-1,-1 0,0 1,1 0,18 21,-7-13,0-2,1 1,0-2,1 0,0 0,0-1,0-1,1 0,-1-1,1-1,0 0,3-1,22-9,-32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12.53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0 238,'43'-140,"-40"132,0-1,1 0,0 1,1-1,0 1,0 1,0-1,1 1,1 0,-1 0,1 0,-6 6,0 1,0 0,-1-1,1 1,0 0,0-1,0 1,-1 0,1 0,0 0,0 0,0 0,0 0,-1 0,1 0,0 0,0 0,0 0,0 0,-1 1,1-1,0 0,0 1,0-1,-1 0,1 1,0-1,-1 1,1-1,0 1,-1 0,1-1,-1 1,1-1,-1 1,1 0,-1 0,1-1,-1 1,0 0,1 0,-1 0,0-1,0 1,0 0,0 0,1 0,9 43,-10-43,21 191,-21-190,0 0,0 0,0 0,0 0,0 0,1 0,-1 0,1 0,-1 0,1 0,0 0,-1 0,1 0,0 0,0-1,0 1,1 0,-1-1,0 1,1-1,-1 1,1-1,-1 0,1 0,0 1,-1-1,1 0,0-1,0 1,0 0,-1 0,1-1,0 1,0-1,0 0,0 1,0-1,0 0,1 0,-1 0,0-1,0 1,0 0,0-1,-1 1,3-2,5-5,-1 0,0-1,0-1,0 1,-1-1,-1 0,0-1,0 0,-1 0,0 0,0 0,-1-1,-1 0,2 0,3-8,27-43,-33 61,0 1,0 0,0 0,0 0,0 0,0 0,0 1,0-1,-1 0,1 1,0 0,0-1,0 1,-1 0,1 0,0 0,-1 0,1 0,-1 0,1 0,-1 1,0-1,1 1,-1-1,0 1,0-1,0 1,0 0,0-1,0 1,-1 0,1 0,0 0,-1-1,0 1,1 0,-1 1,4 4,0 2,0 0,0 0,1-1,0 0,0 0,1 0,0 0,0-1,1 0,0 0,0-1,0 0,8 4,-11-9,0-1,0 0,0 0,0-1,0 1,0-1,0 0,0 0,0 0,0-1,-1 1,1-1,0 0,-1 0,0 0,1 0,-1-1,0 1,0-1,0 0,0 0,-1 0,1 0,-1-1,0 1,0-1,0 1,0-1,-1 0,1 1,13-18,-6 7,0 1,1-1,1 2,0-1,1 2,8-7,-19 17,1 0,-1-1,1 1,-1 0,1 1,0-1,-1 0,1 0,0 1,0-1,-1 1,1-1,0 1,0 0,0-1,0 1,0 0,-1 0,1 1,0-1,0 0,0 1,0-1,-1 1,1-1,0 1,-1 0,1 0,0 0,-1 0,1 0,-1 0,1 0,-1 0,0 1,1-1,-1 1,0-1,0 1,0-1,0 1,0-1,0 2,17 31,23 34,-39-66,-1-1,1 1,0 0,0 0,0-1,0 1,1-1,-1 0,0 1,1-1,-1 0,1-1,-1 1,1 0,-1-1,1 1,-1-1,1 0,-1 0,1 0,0 0,-1 0,1 0,-1-1,1 0,-1 1,2-1,7-5,-3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3:07.5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177 508,'-6'19,"1"0,1 0,0 1,2 0,0-1,1 1,1 0,1 0,1-1,0 1,2-1,0 1,1-1,1 0,1-1,1 1,3 6,-10-23,0 0,0 1,0-1,0 0,0 0,1 1,-1-1,1 0,-1 0,1 0,0-1,0 1,0 0,-1-1,2 1,-1-1,0 1,0-1,0 0,1 0,-1 0,0 0,1-1,-1 1,1-1,-1 1,1-1,-1 0,1 0,0 0,-1 0,1 0,-1-1,1 1,-1-1,0 0,1 0,-1 0,0 0,1 0,-1 0,0 0,0-1,0 1,1-2,8-11,-1-1,-1-1,0 1,-1-2,0 1,-2-1,0 0,-1 0,0-1,-2 0,0 1,-1-5,3 2,-2 0,0-1,-2 1,0-1,-1 0,-1 1,-1-1,-1 1,0-1,-2 1,-1 0,-3-8,6 23,0-1,-1 1,1 0,-1 0,0 0,-1 1,1 0,-1-1,1 1,-1 1,-1-1,1 1,0 0,-1 0,0 1,1-1,-1 1,0 1,0-1,0 1,-1 0,1 0,0 1,0 0,0 0,-1 0,-5 2,1-1,0 1,0 1,0 0,0 1,0 0,0 0,1 1,0 0,0 1,1 0,-1 1,1 0,0 1,-5 6,8-7,0 0,0 0,1 0,0 1,1 0,0 0,0 0,1 0,-1 1,2-1,-1 1,2 0,-1 0,1 0,0 0,1 8,4 25</inkml:trace>
  <inkml:trace contextRef="#ctx0" brushRef="#br0" timeOffset="683.958">752 1,'-4'2,"-5"10,-4 12,-3 11,-3 11,-1 7,-3 3,-3-1,3-10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13.84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0 290,'8'-13,"0"-1,-1 0,-1 0,-1-1,0 1,0-1,0-7,7-22,-11 42,2-9,0 0,0 0,2 1,-1-1,1 1,1 0,0 0,0 1,1 0,2-2,-8 10,0 0,0 0,1 1,-1-1,0 0,1 0,-1 1,0-1,1 1,-1-1,1 1,-1-1,1 1,-1 0,1 0,-1 0,1 0,-1 0,1 0,0 0,-1 1,0-1,1 1,-1-1,1 1,-1-1,1 1,-1 0,0-1,1 1,-1 0,0 0,0 0,0 0,0 0,1 1,36 48,-35-45,25 44,-19-32,0 0,2 0,0-1,0-1,2 0,6 6,-18-20,0 1,1-1,-1 0,1 0,-1 0,1 1,-1-1,1-1,0 1,-1 0,1 0,0-1,0 1,0-1,0 1,0-1,-1 0,1 0,0 0,0 0,0 0,0 0,0-1,0 1,0 0,-1-1,1 0,0 1,0-1,-1 0,1 0,0 0,-1 0,1 0,-1 0,1-1,-1 1,0 0,1-1,-1 1,0-1,0 0,85-128,-71 103,-15 26,0-1,1 1,-1 0,0 0,0 0,1 0,-1 0,1 0,-1 0,1 0,0 0,-1 0,1 0,0 0,0 0,-1 0,1 0,0 0,0 1,0-1,0 0,0 1,0-1,0 1,0-1,1 1,-1 0,0-1,0 1,0 0,0 0,1 0,-1 0,0 0,0 0,0 0,0 0,1 0,-1 0,0 1,0-1,0 0,0 1,0-1,0 1,0 0,0-1,0 1,1 0,52 76,-46-66,2 0,-1-1,1-1,1 1,0-1,0-1,1 0,11 5,-19-10,1-1,0 0,0 0,0 0,1-1,-1 0,0 0,0 0,1-1,-1 0,1 0,-1 0,0 0,1-1,-1 0,0 0,0 0,1-1,-1 0,0 0,-1 0,1-1,0 1,2-3,49-57,-26 22,-29 39,0 0,0 0,0 0,0 0,1 0,-1 0,0 0,1 0,-1 0,1 1,-1-1,1 0,-1 1,1 0,-1-1,1 1,-1 0,1 0,0 0,-1 0,1 0,-1 0,1 0,-1 0,1 1,0-1,-1 0,1 1,-1 0,1-1,-1 1,0 0,1 0,-1 0,0 0,0 0,1 0,-1 0,0 0,0 0,0 1,0-1,0 0,-1 1,1-1,0 0,-1 1,1-1,0 2,30 50,-22-38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3.0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950 1,'-85'110,"58"-81,-336 347,117-129,235-235,-58 59,4 3,-12 24,76-97,-5 21,13-23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3.7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792 0,'-80'86,"3"3,5 3,-4 15,-114 186,-59 84,202-316,47-48,7-15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4.5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666 1,'-30'74,"-13"8,-5-2,-2-2,-4-2,-48 50,-63 89,2 47,153-238,9-19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5.30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777 0,'-67'99,"-48"95,14-20,-322 441,379-554,18-24,25-33,5-5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5.9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747 0,'-182'260,"-101"173,2 39,287-474,5-11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6.6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675 0,'-17'16,"0"0,1 1,1 1,1 0,0 1,1 1,-4 11,-2-1,-286 473,98-157,189-307,15-31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7.25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643 0,'-96'165,"-30"29,53-89,-12 14,5 5,5 3,-19 54,80-133,16-40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7.8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520 0,'-87'115,"-58"103,69-100,42-66,-125 209,155-254,2-4,1-1,-1 1,0 0,1 0,0 0,0 0,0 0,0 0,0 0,0 0,1 1,0-1,-1 0,1 0,1 1,-1 1,5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8.22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612 1,'-12'20,"-5"14,-5 10,-6 7,-4 8,-6 8,-6 9,-4 6,-6 6,-2 4,-1 0,2-4,6-7,7-11,8-16,11-18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3:17.8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3311 81,'-3'-80,"-6"79,-41 63,-314 497,-362 522,402-629,-119 167,-190 377,196-183,378-713,-5-4,-4-2,-40 40,90-118,18-16,1 0,-1 0,0 0,0 0,1 0,-1-1,0 1,0 0,1 0,-1 0,0-1,0 1,0 0,1 0,-1-1,0 1,0 0,0-1,0 1,0 0,0 0,1-1,-1 1,0 0,0-1,0 1,0 0,0-1,0 1,0 0,0 0,0-1,0 1,-1 0,1-1,0 1,0 0,0-1,0 1,0 0,0 0,-1-1,1 1,0 0,0 0,0-1,-1 1,1 0,0 0,0 0,-1 0,1-1,0 1,0 0,-1 0,1 0,0 0,-1 0,1 0,0 0,-1 0,1 0,0 0,0 0,-1 0,1 0,0 0,-1 0,1 0,0 0,7-20,1-3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9.4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15,'0'-1,"0"1,0 0,-1-1,1 1,0-1,0 1,0-1,0 1,0 0,0-1,0 1,0-1,0 1,0-1,1 1,-1-1,0 1,0 0,0-1,0 1,1-1,-1 1,0 0,0-1,1 1,-1 0,0-1,1 1,-1 0,0-1,1 1,-1 0,1 0,-1 0,0-1,1 1,-1 0,1 0,-1 0,0 0,1 0,-1 0,1 0,-1-1,1 1,-1 1,1-1,-1 0,0 0,1 0,-1 0,1 0,0 0,23 17,192 214,-139-151,3-5,4-2,2-5,4-3,2-4,3-5,2-3,74 26,-88-47,85 42,-142-56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49.8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1,'18'20,"15"19,16 18,13 15,9 12,9 7,7 4,4-1,3-1,-1-7,-3-6,-3-5,-7-9,-6-6,-8-9,-10-8,-8-10,-14-10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50.22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2,'8'-1,"0"1,0 0,0 0,1 0,-1 1,0 1,0-1,0 1,0 0,0 1,-1 0,1 0,-1 1,0 0,0 0,5 5,73 45,-4 4,-2 3,13 17,-33-28,-11-10,333 262,-314-255,3-3,2-2,1-4,67 24,-110-52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50.6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0,'25'21,"22"19,19 18,14 12,7 8,2 1,3 0,0-5,0-8,-4-9,-2-7,-2-7,-5-7,-6-5,-8-5,-10-7,-13-7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51.04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0,'410'326,"173"208,-561-513,1-2,1 0,1-1,1-2,0-1,1 0,0-2,1-2,1 0,3-1,10-6,-8-7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51.4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1,'44'58,"3"-1,2-3,3-2,1-2,6 0,119 100,6-8,143 80,-286-195,1-3,1-1,1-1,1-3,14 2,-28-13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51.8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0,'101'100,"5"-5,5-4,2-6,93 51,-34-19,-89-59,162 103,-234-155,1 0,0 0,0-1,1 0,-1-2,1 1,0-1,11 0,6-2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52.2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1,'13'2,"0"1,-1 0,1 2,0-1,-1 1,0 1,-1 0,1 1,-1 0,0 1,-1 0,0 1,0 0,-1 0,0 1,3 4,0-2,405 440,-412-448,16 22,2-2,1 0,1-1,1-2,0 0,2-2,9 4,12-9,-33-14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52.5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15,'10'-3,"-1"0,1 0,0 1,1 1,-1-1,0 2,0-1,1 2,-1-1,0 1,0 1,0 0,0 0,0 1,0 0,0 1,5 3,21 17,-1 1,-1 2,-1 1,-1 2,-2 1,-1 2,0 2,104 122,137 148,-223-261,-33-35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8:52.9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1,'15'9,"13"12,8 14,7 15,3 10,3 6,0 1,-2-2,-6-7,-11-14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14.2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1264 10,'5'-9,"-9"38,-19 33,-2-2,-3-1,-15 22,39-73,-216 372,107-228,-6-5,-6-5,-7-6,-121 97,233-215,-115 106,111-87,24-33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29:02.10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78 106,'410'3,"-337"6,0 3,0 4,48 17,40 8,-134-34,0-1,1-1,-1-2,1-1,0-1,-1-2,1 0,8-3,-15-5,-112 25,0-4,-18-3,31-9,0-3,0-3,1-4,-2-3,27 4,-1 2,0 3,-47 2,88 7,36 2,50 2,1-3,65-4,-80-2,8 1,593-13,-659 12,17-2,-25 1,-700 1,603 0,0 4,0 5,-47 12,135-16,31-4,236-45,-35-2,479-87,-623 120,-73 13,0 0,0 0,0 0,0 0,0-1,0 1,0 0,0 0,0 0,0 0,0-1,0 1,0 0,0 0,0 0,0-1,-26 3,-250 37,-85 29,279-51,-56 11,-89 18,-30-6,247-38,24-2,-6-1,180-9,36-14,108-7,-68 25,-316 0,-95 7,1 6,0 6,1 7,1 7,-43 17,23-13,175-40,79-25,2 4,1 4,1 5,9 2,-100 18,137-27,1 6,0 6,138 3,-264 15,-34-1,-418-9,311 13,1 6,0 6,0 5,2 6,-7 7,110-28,22-2,76-3,54-14,0-6,-1-5,28-14,61-17,-21 5,25 5,-139 38,-84 7,0-1,0 0,0 0,0 1,0-1,0 0,0 1,0-1,0 1,0-1,0 1,0 0,0-1,0 1,-1 0,1 0,0-1,0 1,-1 0,1 0,-1 0,1 0,-1 0,1 0,-1 0,1 0,-1 0,0 0,0 0,0 0,1 0,-1 0,0 1,0-1,0 0,-1 0,1 0,0 0,0 0,-1 0,1 0,0 0,-1 0,1 0,-1 0,1 0,-1 0,0 0,1 0,-1 0,0-1,0 1,1 0,-1-1,0 1,0 0,0-1,0 1,0-1,0 1,0-1,0 0,0 1,0-1,0 0,-1 0,-21 11,0-1,0-1,-1-1,0-1,-1-1,1-2,-1 0,0-1,-5-2,25 0,-768 40,696-28,77-14,1 1,-1 0,1 0,-1 1,0-1,1 0,-1 0,1 0,-1 0,0 0,1 0,-1 0,0 1,1-1,-1 0,1 0,-1 1,0-1,0 0,1 0,-1 1,0-1,1 0,-1 1,0-1,0 0,0 1,1-1,-1 0,0 1,0-1,0 1,0-1,0 0,0 1,0-1,0 1,0-1,0 0,0 1,0-1,0 1,0-1,0 0,0 1,0-1,0 1,-1-1,1 0,0 1,0-1,-1 0,1 1,0-1,0 0,-1 1,1-1,0 0,-1 0,1 1,0-1,23 6,0-1,1-1,0-1,0-1,16-1,-22 0,181-3,0-8,167-33,-311 36,86-14,-132 18,-16 2,-18 0,-67 8,-1 3,-25 10,24-5,-322 48,391-56,165-8,43-18,0-8,70-24,-177 36,-17 0,-67 8,-15 5,-22-2,37-1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2.1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1,'1'1,"1"0,-1 0,0 1,1-1,-1 0,0 0,1-1,0 1,-1 0,1 0,-1-1,1 1,0-1,-1 1,1-1,0 0,0 0,-1 0,1 0,0 0,0 0,1 0,0 0,142 21,55-13,-126-10,129 7,-41 4,-127-10,1 2,-1 2,0 0,22 7,185 5,-67-7,-68-7,50 12,40-21,166-12,138-6,-283 18,99 2,-196 7,73 7,-9-2,-43 17,51-9,-62-3,-107-12,-24-1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4.6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0,'857'0,"-451"27,469-28,-598 15,793-15,-963-12,-101 13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5.8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0,'-8'88,"3"0,5 31,0-37,8 1326,-13-1068,-34 217,37-543,-41 572,40-483,5-133,2 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6.6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403 185,'-72'28,"1"3,2 3,-3 6,31-19,-29 20,62-26,28-18,-8-2,-1 0,0-1,0 0,0-1,-1 0,0-1,0 0,-1-1,0 1,-1-2,1 1,-2-1,0-1,1-1,76-164,-60 117,-24 58,0 0,0-1,0 1,1-1,-1 1,0-1,1 1,-1-1,1 1,-1 0,1-1,0 1,-1 0,1-1,0 1,0 0,0 0,0 0,0 0,0 0,0 0,1 0,-1 0,0 1,0-1,1 0,-1 1,0-1,1 1,-1-1,1 1,-1-1,1 1,-1 0,1 0,-1 0,1 0,-1 0,0 0,1 0,0 1,65 70,-38-48,0-1,1-1,2-1,0-2,24 10,9 5,68 47,-132-79,0-1,0 0,1 1,-1-1,0 1,0-1,0 1,0 0,-1-1,1 1,0 0,0 0,0 0,0-1,-1 1,1 0,0 0,-1 0,1 0,-1 0,1 0,-1 0,0 1,1-1,-1 0,0 0,0 0,0 0,1 0,-1 0,0 1,-1-1,1 0,0 0,0 0,0 0,-1 0,1 1,-1-1,1 0,-1 0,1 0,-1 0,-6 3,-1-1,1 0,-1 0,0-1,1 0,-1 0,0-1,0 0,0 0,0-1,-4 0,-6 1,-583 9,541 2,59-12,1 1,-1-1,1 0,0 0,-1 1,1-1,0 0,0 1,-1-1,1 0,0 1,0-1,-1 0,1 1,0-1,0 0,0 1,0-1,0 1,-1-1,1 0,0 1,0-1,0 1,0-1,0 1,0-1,0 0,1 1,-1-1,0 1,0-1,0 0,0 1,0-1,1 1,-1-1,0 0,0 1,1-1,-1 0,0 1,0-1,1 0,-1 0,0 1,1-1,-1 0,1 0,-1 1,0-1,1 0,-1 0,0 0,1 0,-1 0,1 0,-1 0,16 8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7.7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56,'9'30,"2"0,0-1,3 0,0-1,2 0,0-1,2-1,1-1,2 0,0-2,1 0,3 0,-21-19,0 0,1-1,-1 0,1 1,0-2,0 1,0 0,0-1,1 0,-1 0,1-1,-1 1,1-1,0-1,-1 1,1-1,0 0,-1 0,1 0,0-1,-1 0,1 0,0 0,4-3,0-3,0-1,0-1,0 0,-1-1,-1 1,0-2,0 1,-1-1,0 0,-1-1,0 0,3-9,0 3,17-34,-14 25,1 1,1 0,1 0,2 2,0 0,13-13,-28 34,0 1,0 0,0-1,1 1,-1 0,1 0,-1 0,1 1,0-1,-1 1,1-1,0 1,0 0,0 0,0 0,0 0,0 1,0-1,1 1,0 0,5 4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8.5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67 181,'-6'12,"0"-1,0 1,1 0,0 0,1 0,1 1,0-1,0 1,1 0,1 0,0 0,1 0,1 0,-1 0,3 7,-1-13,-1 0,2 0,-1 0,1 0,0-1,0 1,1-1,0 1,0-1,0-1,1 1,0 0,0-1,0 0,1 0,0-1,0 0,0 0,0 0,1 0,-1-1,1 0,0-1,0 0,0 0,6 1,-1-1,-1 0,0-1,1-1,-1 1,0-2,1 0,-1 0,0-1,1 0,-1-1,-1-1,1 0,0 0,-1-1,0 0,0 0,1-2,-1-1,-1 0,1 0,-1-1,-1 0,0-1,0 0,-1 0,0-1,-1 0,0 0,-1 0,0-1,-1 0,0 0,0 0,-2 0,0-1,0 1,-1-1,0-1,-1 3,0 1,0 0,-1 0,0 0,-1-1,0 1,-1 1,0-1,-1 0,1 1,-2-1,0 1,0 0,0 1,-1-1,0 1,-1 0,0 1,0 0,0 0,-1 0,0 1,-1 0,-7-4,3 4,0 0,0 1,-1 1,0 0,1 1,-1 0,-1 1,1 1,0 0,0 1,0 1,-8 1,13-2,1 1,-1 1,1 0,0 0,-1 1,1-1,1 2,-1-1,0 1,1 1,0-1,0 1,0 0,0 1,1 0,0 0,0 0,1 0,-1 1,2 0,-3 3,5-5,-1 1,1 0,0-1,1 1,0 0,-1 0,2 0,-1 0,1 0,0 0,0 0,0 0,1 0,0 0,0 0,2 4,15 38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8.7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 1,'-2'20,"-1"17,0 12,-1 10,-6 9,-7 3,-5 2,-4-3,1-7,4-8,6-13,5-12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9.0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11,'0'-11,"0"18,-1 20,-46 288,46-311,0 0,0 1,1-1,-1 1,1-1,0 1,1 0,-1-1,1 1,0-1,0 0,0 1,1-1,-1 0,1 1,0-1,0 0,1-1,-1 1,1 0,0-1,0 1,0-1,0 0,0 0,1 0,0 0,2 1,8 0,0-2,1 1,-1-1,1-1,-1-1,1 0,-1-1,1 0,-1-1,1-1,-1 0,0-1,7-4,21-3,0-1,-2-3,1-1,9-7,-8-7,-35 20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09.3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 0,'-11'21,"-7"20,1 19,2 17,4 12,7 7,5 0,4-2,0-6,-3-9,-6-10,-3-18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15.5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335 22,'0'-1,"0"0,0 0,0 0,0 0,0 0,0 0,-1 1,1-1,0 0,-1 0,1 0,-1 1,1-1,-1 0,1 0,-1 1,0-1,1 0,-1 1,0-1,1 1,-1-1,0 1,0-1,0 1,1-1,-1 1,0 0,0 0,0-1,0 1,0 0,0 0,1 0,-1 0,0 0,0 0,0 0,0 0,0 0,0 1,0-1,0 0,1 0,-1 1,0-1,0 1,0-1,-73 117,17-17,-102 203,157-299,1-3,0 0,0 1,0-1,1 0,-1 0,0 0,0 0,1 1,-1-1,1 0,-1 1,1-1,-1 0,1 1,0-1,0 1,0-1,-1 0,2 1,-1-1,0 1,0-1,0 0,1 1,-1-1,0 0,1 1,-1-1,1 0,0 1,-1-1,1 0,0 0,0 0,0 0,0 0,0 0,0 0,1 1,96-11,-64 3,312-42,-271 47,-74 0,0 0,1 0,-1 0,0 0,0 0,0 0,-1 0,1-1,0 1,0 0,-1-1,1 1,0 0,-1-1,1 1,-1 0,0-1,0 1,1-1,-1 1,0-1,0 1,0-1,0 1,-1-1,1 1,0-1,-1 1,1 0,-1-1,1 1,-1 0,0-1,1 1,-1 0,0 0,0-1,0 1,0 0,0 0,0 0,0 0,0 0,-1 0,-1-3,-1-5,-36-65,-2 3,-3 1,-30-33,73 101,-44-34,39 42,11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1.59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80,'189'23,"2"-10,43-7,398-20,-416 6,43-14,-95 7,95 5,-163 11,-1-4,26-8,127-17,65 16,459 13,-784-1,-5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3.7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1,'235'15,"677"61,-460-30,320 5,-402-39,-11-20,18-6,-210-1,6 3,100 8,-200 4,44-13,-101 4,-20 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4.9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8,'9'-7,"-6"32,-3 219,-11 0,-20 82,-5 89,27 372,9-786,2 19,0 1,-2-1,0 0,-2 0,0 0,-1 0,-1 0,-1 0,0-1,-2 0,0 0,-7 11,14-29,0-1,0 1,0 0,0 0,-1-1,1 1,0 0,0 0,-1-1,1 1,0 0,-1-1,1 1,-1-1,1 1,-1 0,1-1,-1 1,1-1,-1 1,1-1,-1 0,0 1,1-1,-1 0,0 1,1-1,-1 0,0 0,0 1,1-1,-1 0,0 0,0 0,1 0,-1 0,0 0,0 0,1 0,-1-1,0 1,0 0,1 0,-1 0,0-1,1 1,-1-1,0 1,1 0,-1-1,1 1,-1-1,0 1,1-1,-1 1,1-1,-1 0,7-48,1 20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5.4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364 35,'-65'29,"1"2,2 4,-22 16,72-43,-5 2,12-8,-1 1,1 0,0 1,-1-1,2 1,-1 0,0 0,1 1,-1-1,1 1,-1 3,5-7,0 0,0-1,1 1,-1 0,0 0,1 0,-1 0,1-1,-1 1,1 0,-1 0,1-1,-1 1,1 0,0-1,-1 1,1-1,0 1,0-1,-1 1,1-1,0 0,0 1,0-1,-1 0,1 1,0-1,0 0,0 0,0 0,0 0,0 0,0 0,0 0,-1 0,1 0,0 0,0-1,0 1,0 0,0-1,-1 1,1 0,0-1,0 0,8-1,0-1,-1 0,1-1,-1 0,0 0,0 0,0-1,-1 0,0-1,0 0,0 0,-1 0,0-1,0 0,0 0,-1-1,3-6,1-1,-1-1,-1 0,0 0,-1-1,-1 1,0-1,-2-1,2-11,23 76,-4-20,1-2,0 0,2-2,1-1,1-1,1-1,0-2,19 8,9 8,-28-16,-2-3,-1 2,-1 1,0 1,-1 1,1 3,-25-23,0 1,0 0,0-1,0 1,0 0,0-1,0 1,0 0,-1 0,1 0,0 0,0 0,-1 0,1 0,0 0,-1 0,1 0,-1 0,1 0,-1 0,0 1,0-1,1 0,-1 0,0 0,0 1,0-1,0 0,0 0,-1 1,1-1,0 0,0 0,-1 0,1 0,-1 0,1 1,-1-1,1 0,-1 0,0 0,0 0,1 0,-1-1,0 1,0 0,0 0,0 0,0-1,0 1,0-1,0 1,0-1,0 1,-1-1,1 1,0-1,0 0,0 0,-1 1,-18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6.2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0 137,'12'16,"1"-2,1 1,0-2,1 0,0-1,1 0,0-1,0-1,2-1,-1 0,1-1,0-1,1 0,14 2,-17-6,0 1,1-2,-1-1,1 0,-1 0,1-2,-1 0,1-1,-1-1,0 0,0-1,0-1,0-1,-1 0,0-1,0 0,-1-1,0-1,0 0,-1-1,0-1,-1 0,0 0,1-3,0-2,0 0,-2-1,0 0,-1-1,-1 0,2-5,-10 21,0-1,0 1,0 0,0-1,0 1,-1-1,1 1,-1-1,0 1,0-1,0 0,0 1,0-1,0 1,0-1,-1 1,0-1,1 0,-10-9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6.9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16 166,'-4'15,"0"1,1-1,1 1,0-1,1 1,1 0,1 0,0 0,1 0,-1-10,0 0,0 0,1 0,0 0,0 0,1 0,0-1,0 1,0-1,0 0,1 0,0 0,0 0,0-1,1 1,-1-1,1-1,0 1,0 0,1-1,-1 0,1 0,-1-1,2 1,-1-1,-1-1,1 1,-1-1,1 0,-1 0,1 0,0-1,0 0,-1 0,1-1,0 1,-1-1,1 0,-1-1,1 1,-1-1,1-1,-1 1,0 0,0-1,0 0,-1-1,1 1,-1-1,1 1,-1-1,0-1,-1 1,1-1,-1 1,0-1,0 0,2-3,1-5,-1 1,0-1,-1 0,-1-1,1 1,-2-1,0 1,-1-1,0 0,-1 1,-1-1,0 0,0 0,-2 1,0-1,0 1,-1 0,-1 0,0 0,-1 1,0 0,-1 0,-5-7,9 15,0 0,-1 0,0 0,0 1,0-1,0 1,0 0,-1 0,1 0,-1 1,0-1,1 1,-1 0,0 1,-1-1,1 1,0 0,0 0,-1 1,1 0,0 0,0 0,-1 0,1 1,0 0,0 0,-1 0,1 1,0-1,0 1,1 1,-1-1,0 1,1-1,-1 1,1 1,0-1,0 1,0-1,-1 3,-20 32,8 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7.2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166 0,'-16'16,"-9"12,-4 10,2 8,2 5,7 4,5-2,5-5,4-8,3-11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7.6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1,'-11'28,"0"0,2 1,2 0,0 1,-2 27,8-52,-3 20,0-1,2 1,0-1,2 1,2 13,-1-34,-1-1,2 1,-1-1,0 0,1 1,-1-1,1 0,0 0,0 0,0 0,1 0,-1 0,1-1,-1 1,1-1,0 0,0 0,0 0,0 0,0 0,1-1,-1 1,0-1,1 0,-1 0,1 0,-1-1,1 1,-1-1,1 0,0 0,-1 0,1 0,0-1,-1 1,1-1,-1 0,1 0,-1 0,0-1,1 1,0-2,12-2,-2-2,1 1,-1-2,0 0,0-1,-1 0,0-1,-1-1,0 0,-1-1,0 0,-1 0,0-1,-1 0,2-4,-33 67,3 2,2 0,2 1,3 1,2 0,2 0,3 1,2 22,1-35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7.9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1 165,'2'41,"3"1,1-1,2-1,2 1,2-1,1-1,2 0,9 13,-18-42,0 0,1 0,0-1,0 0,1 0,0-1,1 0,5 3,-11-8,0-1,0 0,0 0,0 0,0-1,0 1,1-1,-1 0,0 0,1 0,-1 0,1 0,0-1,-1 0,1 0,-1 0,1 0,0 0,-1-1,1 1,-1-1,1 0,-1 0,0-1,1 1,-1-1,0 1,0-1,1-1,6-6,0-1,-1 0,-1-1,0 0,0 0,-1-1,0 0,-1 0,-1-1,0 1,-1-1,2-8,-5 19,19-64,-2-1,-3-1,-3 0,-4-1,-1-6,-4 19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18.7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20,'12'252,"-9"-229,1 0,2-1,0 0,1 0,1 0,1-1,1-1,0 1,13 16,-20-31,0-1,1 0,-1 0,1 0,0 0,0 0,0-1,1 0,0 0,0 0,0 0,0-1,0 0,1 0,0 0,-1-1,1 0,0 0,0 0,0-1,0 1,0-2,1 1,-1-1,0 0,0 0,1 0,-1-1,0 0,0-1,0 1,0-1,0 0,0 0,4-3,10-13,-1 0,0-2,-1 0,-1 0,-1-2,-1 0,-1-1,0-1,-2 0,0-3,-7 17,98-204,-55 107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17.8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1,'-5'18,"-5"18,-2 13,-1 13,2 11,3 5,2 3,3-4,4-5,1-6,4-8,0-8,-1-12,-1-9,-2-9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02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0,'11'0,"15"0,15 0,14 0,11 3,6 0,2 2,-3 2,-6 1,-14 1,-17 0,-13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02.4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0,'20'2,"23"2,23-1,15-1,10 0,1-1,-8 2,-14 4,-19 5,-21 3,-14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00.7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68 86,'-2'176,"-9"0,-6-1,-12 14,25-166,-1-43,29-403,-18 162,-6 274,0 0,1-1,0 1,1 0,1-1,0 0,0 0,1 0,1 0,4 7,-6-13,0 0,0 0,1 0,0-1,0 1,0-1,1 0,0 0,0-1,0 1,0-1,1-1,0 1,-1-1,1 1,1-2,-1 1,0-1,1 0,5 1,-6-2,-1-1,1 0,-1 0,1-1,-1 1,1-1,-1-1,0 1,1-1,-1 1,0-2,0 1,0 0,-1-1,1 0,0 0,-1-1,0 1,0-1,0 0,0 0,-1 0,2-2,7-10,-1 0,-1 0,0-1,-2 0,0-1,0-1,49-156,-49 168,-2 30,-5-18,26 138,-7 1,2 130,-21-217,-2-23,2 0,1 1,2-1,2 0,8 29,-5-37</inkml:trace>
  <inkml:trace contextRef="#ctx0" brushRef="#br0" timeOffset="280.532">844 99,'-4'-2,"0"3,3 14,5 15,3 16,1 19,-1 14,-2 9,-2 4,-1-3,-1-7,-1-11,0-13,2-13,3-16,1-12</inkml:trace>
  <inkml:trace contextRef="#ctx0" brushRef="#br0" timeOffset="562.843">1138 99,'0'-4,"0"2,0 9,0 15,0 19,0 19,0 17,0 11,3 8,0-1,2-3,2-9,1-10,2-12,1-13,0-13,-2-14</inkml:trace>
  <inkml:trace contextRef="#ctx0" brushRef="#br0" timeOffset="844.086">764 554,'18'-5,"17"0,17-1,13 1,9 2,1 1,-3 3,-10 2,-12 0,-13 1,-13 3,-14 0,-17 2,-6-2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5:59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90 115,'-3'13,"0"15,-2 10,0 13,-2 12,1 10,-2 11,-1 6,-1 0,1-5,2-9,2-12,2-15,1-14,0-15,-1-15,0-8</inkml:trace>
  <inkml:trace contextRef="#ctx0" brushRef="#br0" timeOffset="419.322">10 274,'0'-1,"0"0,1-1,-1 1,1 0,-1-1,1 1,0 0,-1 0,1 0,0-1,0 1,0 0,0 0,0 0,0 0,0 0,0 1,0-1,1 0,-1 0,0 1,0-1,1 1,-1-1,0 1,1 0,-1-1,1 1,-1 0,0 0,1 0,-1 0,1 0,-1 0,0 0,1 1,-1-1,1 0,-1 1,0-1,0 1,1 0,-1-1,0 1,0 0,1 1,49 48,-32-16,0 1,-3 0,-1 1,-1 1,3 19,25 64,-38-106,1-1,0 1,1-1,1 0,0 0,1-1,0 0,1 0,0-1,1 0,0-1,0 0,2 0,0-1,-11-8,0 0,0 0,1-1,-1 1,0 0,0-1,1 1,-1-1,1 0,-1 0,0 1,1-1,-1 0,1 0,-1 0,1 0,-1 0,0-1,1 1,-1 0,1-1,-1 1,0-1,1 1,-1-1,0 0,0 1,1-1,-1 0,0 0,0 0,0 0,0 0,0 0,0 0,0 0,-1-1,1 1,17-56,-12-11,-3-1,-3 1,-5-32,2 49,-13-259,20 244,-3 64,-1 0,1 0,-1 1,1-1,0 0,0 0,0 0,0 1,0-1,0 1,0-1,1 1,-1-1,0 1,1 0,-1-1,1 1,0 0,-1 0,1 0,0 0,-1 1,1-1,0 0,0 1,0-1,0 1,0 0,0-1,0 1,0 0,27 4,0 5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17.8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1311 13,'0'0,"-1"0,1-1,0 1,0 0,-1 0,1 0,0 0,0 0,-1 0,1 0,0 0,0-1,-1 1,1 0,0 0,0 0,0 0,-1-1,1 1,0 0,0 0,0-1,0 1,-1 0,1 0,0-1,0 1,0 0,0 0,0-1,0 1,0 0,0 0,0-1,0 1,0 0,0-1,0 1,0 0,0 0,0-1,0 1,0 0,0 0,0-1,1 1,-1 0,0 0,0-1,0 1,0 0,1 0,-1 0,0-1,0 1,0 0,1 0,-1 0,0 0,0-1,1 1,-1 0,0 0,-25 4,-379 111,351-94,1 3,1 2,1 2,2 2,-43 35,-15 8,76-54,0 1,2 2,1 1,0 1,2 1,-13 17,-103 133,77-78,57-91,6-10</inkml:trace>
  <inkml:trace contextRef="#ctx0" brushRef="#br0" timeOffset="1649.416">135 494,'-24'95,"-54"102,46-103,33-94,-1 1,1-1,0 0,-1 0,1 0,0 1,-1-1,1 0,0 0,0 0,-1 0,1 0,0 0,-1 0,1-1,0 1,0 0,-1 0,1 0,0-1,-1 1,1 0,-1-1,1 1,0-1,-1 1,1 0,-1-1,1 1,-1-1,1 0,-1 1,1-1,-1 1,0-1,1 0,-1 1,0-1,0 0,5-2,118-54,-97 48,120-40,-144 49,-1 0,1 0,0 0,0-1,0 1,0-1,-1 0,1 1,0-1,0 0,-1 0,1 0,-1 0,1 0,-1 0,1-1,-1 1,0 0,1-1,-1 1,0-1,0 1,0-1,0 0,-1 0,1 1,0-1,-1 0,1 0,-1 0,1 1,-1-1,0 0,0 0,0 0,0 0,0 0,0 0,-1 1,1-2,-8-14,-1-1,-1 1,0 0,-1 1,-1 1,0 0,-3-1,11 11,-8-10,-1 0,-1 2,-1-1,0 2,0 0,-3-1,5 39,6-9,0 1,-2-1,0-1,-1 0,-1 0,-3 2,-32 53,45-70,0 0,1-1,-1 1,0-1,1 1,-1 0,1 0,-1-1,1 1,0 0,-1 0,1 0,0-1,-1 1,1 0,0 0,0 0,0 0,0 0,0-1,0 1,0 0,0 0,0 0,0 0,0 0,1 0,-1-1,0 1,1 0,-1 0,0 0,1-1,-1 1,1 0,-1-1,1 1,0 0,-1-1,1 1,0-1,-1 1,1-1,0 1,0-1,-1 1,1-1,0 0,0 1,0-1,0 0,-1 0,1 0,0 1,0-1,0 0,0 0,0 0,0-1,-1 1,1 0,0 0,0 0,0-1,0 1,-1 0,1-1,0 1,0-1,0 1,18-8,0 0,-1-1,0-1,0-1,-1-1,0 0,-1-1,-1 0,0-2,-1 1,8-13,-9 11,-13 16,0 0,-1 0,1 0,0 0,0 0,0 0,0 0,-1 0,1 0,0 0,0 0,0-1,0 1,-1 0,1 0,0 0,0 0,0 0,0 0,0 0,-1-1,1 1,0 0,0 0,0 0,0 0,0 0,0-1,0 1,0 0,0 0,0 0,-1 0,1-1,0 1,0 0,0 0,0 0,0 0,0-1,0 1,0 0,0 0,1 0,-1-1,-11 9,0 1,1 0,0 1,1-1,0 2,1-1,0 1,0 1,0 3,-5 3,-51 85,64-103,0 0,0 0,0 0,1 0,-1 0,0-1,0 1,0 0,0 0,1 0,-1 0,0 0,0 0,0 0,0 0,1 0,-1 0,0 0,0 0,0 0,0 0,1 0,-1 1,0-1,0 0,0 0,0 0,0 0,1 0,-1 0,0 0,0 0,0 0,0 1,0-1,0 0,0 0,1 0,-1 0,0 0,0 1,0-1,0 0,0 0,0 0,14-13,74-104,-158 216,65-87,10-12,19-14,-20 11,14-9,-1 0,0-2,0 0,-2 0,8-10,-22 10,-21 21,9-2,-1 1,1 1,0 0,1 0,0 1,0 0,-8 9,18-17,-1 0,1 0,-1 0,1 1,-1-1,1 0,-1 0,1 1,-1-1,1 0,-1 1,1-1,-1 1,1-1,0 1,-1-1,1 1,0-1,-1 1,1-1,0 1,0-1,-1 1,1-1,0 1,0-1,0 1,0 0,0-1,0 1,0-1,0 1,0-1,0 1,0 0,0-1,0 1,1-1,-1 1,0-1,0 1,1-1,-1 1,0-1,1 1,-1-1,0 1,1-1,-1 1,1-1,-1 0,0 1,1-1,-1 0,1 1,0-1,-1 0,1 0,-1 1,1-1,-1 0,1 0,0 0,37-6,-5-16,-23 10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22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3 451,'-2'2,"1"5,1 7,1 4,2 7,0 6,1 6,-2 4,3 2,-1-2,1-1,3-5,-1-6,2-9,-2-7</inkml:trace>
  <inkml:trace contextRef="#ctx0" brushRef="#br0" timeOffset="373.494">230 423,'-3'19,"-2"12,-1 5,1 5,1-2,2-2,2-3,7-5,7-5,7-4,7-6,5-5,5-4,0-3,-2-5,-3-5,-4-4,-8 0</inkml:trace>
  <inkml:trace contextRef="#ctx0" brushRef="#br0" timeOffset="636.206">244 597,'16'-2,"9"-3,6-3,2-3,-1-1,-3-1,-2-1,-5 0,-5 0,-4 2</inkml:trace>
  <inkml:trace contextRef="#ctx0" brushRef="#br0" timeOffset="911.48">311 383,'15'-4,"15"-5,10-2,3-2,3 2,-8 2</inkml:trace>
  <inkml:trace contextRef="#ctx0" brushRef="#br0" timeOffset="1364.375">725 223,'-24'9,"14"-4,2 0,-1 1,0 0,1 0,0 1,1 0,-1 1,1 0,1 0,0 0,0 1,0 0,1 0,0 0,1 1,0 0,1 0,4-6,0 0,1 0,0 1,-1-1,2 0,-1 0,0-1,1 1,-1 0,1-1,0 1,0-1,1 0,-1 0,1-1,-1 1,1-1,0 1,0-1,0 0,0 0,0-1,1 0,-1 1,0-1,1-1,1 1,2 2,139 41,-146-44,1 0,0 0,0 1,-1-1,1 1,0-1,-1 1,1 0,0-1,-1 1,1 0,-1 0,1 0,-1 0,0 0,1 1,-1-1,0 0,0 1,0-1,0 1,0-1,0 1,0-1,-1 1,1-1,0 1,-1 0,1 0,-1-1,0 1,0 0,1 0,-1-1,0 1,-1 0,1 0,0-1,0 1,-1 0,1 0,-1-1,1 1,-1 0,-6 6,1 0,-1-1,-1 1,0-2,0 1,0-1,-1 0,1-1,-1 1,-1-2,1 0,-10 3,19-6,0 0,-1-1,1 1,-1-1,1 1,-1-1,1 1,-1-1,1 1,-1-1,0 0,1 1,-1-1,0 0,1 0,-1 1,0-1,1 0,-1 0,0 0,1 0,-1 0,0 0,0 0,1 0,-1 0,0 0,1 0,-1 0,0-1,1 1,-1 0,0 0,1-1,-1 1,0 0,1-1,-1 1,1-1,-1 1,1-1,-1 1,1-1,-1 1,1-1,-1 1,1-1,0 0,-1 1,1-1,0 0,0 1,0-1,-1 0,1 1,0-1,0 0,0 0,0 1,0-1,0 0,0 0,78-125,-66 108,-1 0,-1-1,-1 0,0-1,-2 0,2-9,-8 30,-1-1,0 0,0 0,0 1,0-1,0 0,1 0,-1 1,0-1,0 0,0 0,1 0,-1 1,0-1,0 0,1 0,-1 0,0 0,0 0,1 0,-1 1,0-1,1 0,-1 0,0 0,0 0,1 0,-1 0,0 0,1 0,-1 0,0 0,0-1,1 1,-1 0,0 0,0 0,1 0,-1 0,0 0,0-1,1 1,-1 0,0 0,0 0,1 0,-1-1,0 1,0 0,0 0,0-1,1 1,7 34,-7-32,16 208,-10-181,-2-22</inkml:trace>
  <inkml:trace contextRef="#ctx0" brushRef="#br0" timeOffset="1636.649">886 76,'-3'-2,"5"1,5 3,3 2</inkml:trace>
  <inkml:trace contextRef="#ctx0" brushRef="#br0" timeOffset="2089.921">1032 316,'0'205,"0"-205,0 1,1-1,-1 1,0 0,0-1,0 1,1-1,-1 1,0 0,0-1,0 1,0-1,0 1,0 0,0-1,0 1,-1 0,1-1,0 1,0-1,0 1,-1-1,1 1,0 0,0-1,-1 1,1-1,-1 1,1-1,0 0,-1 1,1-1,-1 1,1-1,-1 0,1 1,-1-1,0 0,1 1,-1-1,1 0,-1 0,1 0,-1 0,-3-10,1 0,1 0,0 0,0-1,1 1,0-1,1 0,0-5,0-7,-2-10,2-1,1 1,1-1,3 1,0 0,8-22,-14 53,1 1,0-1,0 1,0-1,0 0,1 1,-1-1,0 1,1-1,-1 1,1 0,-1-1,1 1,-1-1,1 1,0 0,0-1,0 1,0 0,0 0,0 0,0 0,0 0,0 0,1 0,-1 0,0 0,1 1,-1-1,1 0,-1 1,0-1,1 1,-1-1,1 1,-1 0,1 0,0 0,-1 0,1 0,-1 0,1 0,-1 0,1 1,-1-1,1 1,-1-1,1 1,-1-1,1 2,4 4,0 1,0 0,-1 1,-1 0,1-1,-1 1,0 1,-1-1,0 1,0-1,-1 1,0 0,-1 2,-1-7,-1 0,0 1,0-1,0 1,-1-1,0 0,0 0,0 0,0 0,-1 0,1 0,-1-1,0 1,0-1,0 0,0 0,-1 0,1 0,-1-1,0 1,0-1,0 0,0 0,-3 1,-33 26,38-26,0-1,0 1,0 0,0 0,1 0,-1 0,1 0,0 0,0 0,0 0,1 1,-1-1,1 0,-1 0,1 1,0-1,1 0,-1 1,0-1,1 0,0 0,0 1,0-1,0 0,0 0,0 0,1 0,0 0,0 0,-1-1,2 1,-1-1,0 1,0-1,1 0,-1 1,1-1,0-1,0 1,-1 0,1-1,0 1,1-1,-1 0,0 0,0 0,1 0,4 3,1-1,0 0,0 0,0 0,0-1,0 0,0-1,1 0,-1-1,0 0,1 0,-1-1,0 0,1-1,-1 0,3-1,3-6</inkml:trace>
  <inkml:trace contextRef="#ctx0" brushRef="#br0" timeOffset="2354.413">1273 223,'0'9,"0"8,0 5,0 6,0 5,0 1,0 0,2-2,6-4,5-4,6-6,6-7,3-4,4-9,-1-8,-4-7,-6-1</inkml:trace>
  <inkml:trace contextRef="#ctx0" brushRef="#br0" timeOffset="2613.804">1233 316,'21'0,"13"0,7-2,2-1,-2-2,-8 0</inkml:trace>
  <inkml:trace contextRef="#ctx0" brushRef="#br0" timeOffset="2892.952">1287 89,'11'-14,"11"-6,8 0,4 1,-4 4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26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1027 7,'78'-5,"1"3,-1 4,51 9,-48-4,352 28,162 44,-534-70,0 2,-1 3,-1 2,0 3,-1 3,-2 2,0 3,-2 1,-1 4,-32-14,0 2,-2 0,-1 1,0 0,-2 2,0 0,-2 1,-1 0,0 1,3 13,-5-15,2-1,1-1,0 0,2-1,0 0,1-2,1 0,1-1,0 0,1-2,21 13,24 13,-56-40,-5-5</inkml:trace>
  <inkml:trace contextRef="#ctx0" brushRef="#br0" timeOffset="836.685">3500 514,'-1'-1,"0"1,0-1,0 0,0 1,1-1,-1 1,0-1,0 1,0-1,0 1,0 0,0-1,0 1,0 0,0 0,0 0,0 0,0 0,0 0,-1 0,1 0,0 0,0 1,0-1,0 0,0 0,0 1,0-1,1 1,-1-1,0 1,0 0,0-1,0 1,1 0,-1-1,0 1,0 0,1 0,-1 0,1 0,-1 0,-11 46,12-27,2-1,0 1,2 0,0-1,1 1,1-1,1-1,0 1,1-1,1 0,11 15,28 66,-47-98,0 1,0-1,0 1,0-1,-1 1,1 0,0-1,-1 1,1 0,-1-1,0 1,0 0,1-1,-1 1,0 0,-1 0,1-1,0 1,0 0,-1-1,1 1,-1 0,1-1,-1 1,0-1,0 1,1 0,-1-1,0 0,0 1,-1-1,1 0,0 1,0-1,-1 0,1 0,0 0,-1 0,1 0,-1-1,0 1,1 0,-2 0,-20 3,1 0,-1-2,-1 0,1-2,0 0,0-2,0 0,0-2,-12-3,33 7,-17-3,1 0,-1-1,1 0,0-2,0 0,1-1,-17-9,34 16,-1 0,1-1,-1 1,1 0,-1 0,1-1,-1 1,1 0,-1 0,1-1,-1 1,1 0,0-1,-1 1,1-1,0 1,-1-1,1 1,0-1,-1 1,1-1,0 1,0-1,-1 1,1-1,0 1,0-1,0 1,0-1,0 1,0-1,0 1,0-1,0 0,0 1,0-1,0 1,1-1,-1 1,0-1,0 1,0-1,1 1,-1-1,0 1,1-1,-1 1,0-1,1 1,-1 0,1-1,-1 1,1 0,-1-1,0 1,1 0,-1 0,1-1,-1 1,1 0,0 0,-1 0,1 0,-1 0,42-12,-36 11,1-1,0 1,-1-1,0 0,1-1,-1 0,0 0,0 0,-1-1,1 1,-1-1,0-1,0 1,0-1,0 0,-1 0,0 0,0-1,3-4,87-197,-79 185,-15 34,-65 86,21-39,25-36</inkml:trace>
  <inkml:trace contextRef="#ctx0" brushRef="#br0" timeOffset="6033.086">37 314,'-33'237,"31"-218,0 76,3-92,-1 0,1 0,0 0,-1 0,1 0,1-1,-1 1,0 0,1 0,-1-1,1 1,0-1,0 0,0 1,0-1,0 0,0 0,1 0,-1-1,1 1,-1 0,1-1,0 0,-1 1,1-1,0 0,0-1,3 2,7-2,1 0,0-1,-1-1,1 0,-1 0,0-2,1 0,-2 0,1-1,0 0,9-7,102-58,-122 69,0 0,0 1,0-1,0 1,0 0,1 0,-1 0,0 0,0 0,0 0,0 1,0-1,0 1,0-1,0 1,0 0,0 0,0-1,0 1,-1 1,1-1,0 0,0 0,-1 1,1-1,-1 1,0-1,2 2,23 16,-22-18,0 1,0 0,0-1,0 0,0 0,1 0,-1 0,0-1,1 1,-1-1,0 0,1-1,-1 1,0-1,1 0,-1 0,0 0,0-1,0 1,0-1,0 0,0 0,0 0,-1-1,1 1,-1-1,1 0,-1 0,0 0,0-1,-1 1,1-1,-1 1,1-1,-1-1,2-1,-1-1,-1 1,1-1,-1 1,0-1,-1 0,1 0,-2 0,1 0,-1 0,0 1,0-1,0 0,-1 0,0 0,-1 0,0 0,0 1,0-1,-1 1,0-1,0 1,0 0,-1 0,0 0,0 1,-1-1,1 1,-1 0,0 1,-1-1,1 1,-3-2,1 3,0 0,0 0,0 1,0-1,-1 2,1-1,0 1,-1 0,1 1,-1 0,1 0,-1 0,1 1,-1 0,1 1,0-1,-1 2,1-1,0 1,0 0,1 0,-1 1,1-1,-1 2,1-1,0 1,1 0,-1 0,1 0,0 1,0 0,1 0,-2 3,5-7,0 1,1 0,-1 0,0 0,1 0,0 0,0 0,0 0,0 0,0 0,0 0,1 0,0 0,-1-1,1 1,0 0,0 0,1 0,-1 0,15 21</inkml:trace>
  <inkml:trace contextRef="#ctx0" brushRef="#br0" timeOffset="6323.9">920 354,'-42'-65,"41"63,-1 1,1-1,-1 1,1-1,-1 1,0 0,0-1,0 1,0 0,0 0,0 0,0 1,0-1,0 0,0 1,0-1,0 1,0 0,-1 0,1 0,0 0,0 0,0 0,-1 0,1 1,0-1,0 1,0 0,0-1,0 1,0 0,0 0,-1 1,-9 8,1 0,-1 1,2 1,-1-1,1 2,1-1,1 2,0-1,0 1,-4 12,6-15,1 1,1 0,-1 0,2 0,0 1,0-1,1 1,1 0,0-1,1 6,0-12,1 1,-1-1,1 0,1 0,-1 0,1-1,0 1,1 0,-1-1,1 1,0-1,0 0,1 0,0 0,0 0,0-1,0 1,1-1,-1 0,1-1,0 1,4 1,0 0,0-1,0 0,1 0,0-1,-1 0,1-1,0 0,0-1,1 0,-1 0,0-1,0-1,0 1,0-2,0 1,0-2,0 1,0-1,0-1,-1 1,0-2,0 1,7-5,14-14</inkml:trace>
  <inkml:trace contextRef="#ctx0" brushRef="#br0" timeOffset="6683.727">773 461,'239'-11,"-155"8,-82 4,0 0,1 1,-1-1,-1 0,1 1,0-1,0 1,0 0,-1-1,1 1,-1 0,0 0,1 0,-1 0,0 0,0 0,0 1,0-1,-1 0,1 1,-1-1,1 0,-1 1,0-1,0 0,0 1,0-1,0 0,0 1,-1-1,1 0,-1 1,-1 1,2 6,-1 9,0-11,1-1,-1 1,1-1,1 0,-1 1,1-1,1 1,-1-1,1 0,1 0,-1 0,2 2,17 7,-10-15</inkml:trace>
  <inkml:trace contextRef="#ctx0" brushRef="#br0" timeOffset="6958.647">1295 354,'0'18,"0"13,2 6,1 3,2 0,0-6,0-3,-2-7</inkml:trace>
  <inkml:trace contextRef="#ctx0" brushRef="#br0" timeOffset="7143.666">1308 113,'-9'7,"1"7,2 0</inkml:trace>
  <inkml:trace contextRef="#ctx0" brushRef="#br0" timeOffset="7772.913">1722 368,'-7'-3,"0"1,0 0,0 1,0 0,-1 0,1 0,0 1,0 0,-1 1,1-1,0 1,0 1,0 0,0 0,0 0,0 0,0 1,1 0,-1 1,1 0,0 0,0 0,0 0,1 1,-1 0,1 1,1-1,-2 2,3-2,0 0,0 0,1 0,0 1,0-1,0 1,1 0,-1-1,1 1,1 0,-1 0,1 0,0 0,0-1,1 1,0 0,0 0,0 0,1-1,-1 1,1-1,1 1,-1-1,1 0,0 0,0 0,1 0,-1 0,1-1,0 0,0 1,1-1,-1-1,1 1,0-1,0 0,0 0,0 0,1 2,1 0,-1-1,1 0,0 0,0 0,1-1,-1 0,1-1,-1 1,1-2,0 1,0-1,0 0,0 0,0-1,0 0,0-1,0 0,0 0,0-1,-1 1,1-2,0 1,-1-1,0 0,0-1,0 0,0 0,1-1,3-8,-2-1,1 0,-2 0,0-1,0 1,-2-2,0 1,0-1,-2 0,0 0,1-7,-4 18,1 0,-1 15,-4 18,-81 227,84-254,-1-1,1 1,-1-1,1 1,-1 0,1-1,0 1,-1 0,1-1,0 1,0 0,-1 0,1-1,0 1,0 0,0 0,0-1,0 1,0 0,0 0,0-1,0 1,0 0,1-1,-1 1,0 0,0 0,1-1,-1 1,0 0,1-1,-1 1,1-1,-1 1,1 0,-1-1,1 1,-1-1,1 1,-1-1,1 0,0 1,-1-1,1 0,0 1,-1-1,1 0,0 0,0 1,-1-1,1 0,0 0,0 0,-1 0,1 0,0 0,0 0,-1 0,9-9,-1 0,-1-1,0 0,0 0,-1 0,0-1,-1 0,0 0,-1 0,0 0,-1-1,2-8,7-36,-1 0,-4-1,-2 0,-2 0,-3-1,0 55,0 2,-1 0,1 0,0 1,-1-1,1 0,0 0,0 0,0 0,0 0,-1 0,1 0,0 0,1 0,-1 0,0 0,0 0,0 0,0 1,1-1,-1 0,0 0,1 0,-1 0,1 0,-1 1,1-1,0 0,-1 0,1 1,0-1,-1 0,1 1,0-1,0 1,-1-1,1 1,0-1,0 1,0 0,0-1,0 1,0 0,0 0,-1-1,1 1,0 0,0 0,0 0,1 0,6 6,0 1,0 0,0 0,-1 1,0 0,0 0,-1 0,0 1,0 0,3 8,7 16,-2 0,-1 0,-1 1,-2 1,-2 0,3 26,-7-44,-3-10,0 0,1 0,-1 0,1 0,1 0,0-1,0 1,0-1,0 0,1 0,2 2,-6-8,1 1,-1 0,1-1,-1 1,1-1,-1 1,1-1,-1 0,1 1,0-1,-1 0,1 1,0-1,0 0,-1 0,1 1,0-1,-1 0,1 0,0 0,0 0,-1 0,1 0,0 0,0 0,-1-1,1 1,0 0,-1 0,1-1,0 1,-1 0,1-1,0 1,0-1,8-8</inkml:trace>
  <inkml:trace contextRef="#ctx0" brushRef="#br0" timeOffset="8065.504">1855 528,'23'-4,"21"-5,21-4,16-3,7-1,-6 0,-18 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28.0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28 390,'-3'22,"-2"20,-1 13,1 9,1 5,2 2,0-2,2-8,2-10,1-13</inkml:trace>
  <inkml:trace contextRef="#ctx0" brushRef="#br0" timeOffset="291.929">255 469,'2'9,"4"13,0 10,-1 11,-1 5,-3 5,-5 0,-1-3,-3-7,1-11</inkml:trace>
  <inkml:trace contextRef="#ctx0" brushRef="#br0" timeOffset="575.42">322 523,'-1'13,"1"-1,1 1,0-1,0 1,1-1,1 1,0-1,1 0,0 0,1-1,0 1,1-1,0 0,1 0,7 8,-5-7,2 0,-1-1,1 0,1-1,0 0,1-1,-1 0,2-1,-1-1,1 0,12 4,-24-10,0 0,0 0,0 0,-1-1,1 1,0-1,0 1,0-1,0 0,0 0,1 0,-1 0,0 0,0 0,0 0,0-1,0 1,0-1,-1 0,1 1,0-1,0 0,0 0,0 0,-1 0,1 0,0-1,-1 1,1 0,-1-1,0 1,1-1,-1 0,0 1,0-1,0 0,0 0,0 0,-1 0,1 1,0-1,-1-1,5-18,-2-1,0 0,-2 0,0-1,-1 1,-2 0,-1-11,0 3,0-10,0 13,1-1,1 0,1 0,2 0,1 0,3-11,16-8,-10 34</inkml:trace>
  <inkml:trace contextRef="#ctx0" brushRef="#br0" timeOffset="835.719">817 282,'11'14,"7"11,-1 10,-3 7,-3 4,-4 2,-4 0,-1-5,-2-4,0-5,-1-5,3-11,0-12,1-7</inkml:trace>
  <inkml:trace contextRef="#ctx0" brushRef="#br0" timeOffset="1934.303">656 269,'29'-10,"-1"1,2 2,-1 1,1 1,10 0,-6 0,198-16,-230 21,0-1,0 1,0-1,0 1,0 0,0-1,0 1,1 0,-1 0,0 1,0-1,0 0,0 1,0-1,0 1,0 0,0 0,0 0,0 0,0 0,-1 0,1 0,0 0,-1 1,1-1,-1 1,1-1,-1 1,0 0,0-1,1 1,-1 0,-1 0,1 0,0 0,0 0,-1 0,1 0,-1 0,1 0,-1 2,-13 131,35 26,-3-44,-20-91,1-26,1-1,-1 1,0 0,0 0,0-1,0 1,0 0,0-1,0 1,0 0,0-1,0 1,0 0,0-1,0 1,0 0,0-1,0 1,-1 0,1 0,0-1,0 1,0 0,0-1,-1 1,1 0,0 0,0-1,0 1,-1 0,1 0,0 0,-1-1,1 1,0 0,0 0,-1 0,1 0,0 0,-1 0,1 0,0-1,-1 1,1 0,0 0,-1 0,1 0,0 0,0 1,-1-1,1 0,0 0,-1 0,1 0,0 0,-1 0,1 0,0 1,0-1,-1 0,1 0,0 0,0 0,-1 1,1-1,0 0,0 1,-8-23,1 1,1-1,1 0,1 0,1 0,1-1,1 1,2-18,-1 17,1 0,1 0,1 0,1 0,0 0,4-4,-6 19,0 1,1 0,0 0,0 0,1 0,0 0,0 1,1 0,-1 0,1 0,1 0,-1 1,1 0,0 0,0 0,0 1,1 0,-1 0,1 1,4-2,-7 4,0 0,0 0,0 0,1 0,-1 1,0 0,0 0,1 0,-1 0,0 1,0 0,0 0,1 0,-1 0,0 1,0-1,-1 1,1 0,0 0,-1 0,1 1,-1-1,1 1,-1 0,0 0,0 0,-1 0,1 1,-1-1,1 1,-1 0,0-1,-1 1,1 0,-1 0,2 4,-1-5,-1 1,1 0,-1 0,0-1,0 1,0 0,0 0,-1 0,1 0,-1 0,0 0,0 0,-1 0,1 0,-1 0,0 0,0 0,0 0,0 0,-1 0,0-1,0 1,0-1,0 1,0-1,-1 0,1 0,-1 0,-2 2,-5 2,0-1,-1 0,0-1,0 0,0-1,-1 0,1-1,-1 0,0-1,0 0,0-1,-1 0,12-2,0 1,-1 0,1 0,-1 0,1 0,-1 0,1 0,-1 0,1 0,0 0,-1 0,1 1,-1-1,1 1,0-1,0 1,-1 0,1-1,0 1,0 0,-1 0,1 0,0 0,0 0,0 0,0 0,1 0,-1 0,0 0,0 1,1-1,-1 0,0 1,1-1,-1 0,1 1,0-1,0 0,-1 1,1-1,0 1,0-1,0 1,0-1,1 0,-1 1,0-1,1 1,6 11,1-1,0 0,1-1,1 0,0 0,0-1,1 0,0-1,0 0,1-1,1 0,1 0,-5-1,1 0,-1-1,1 0,0-1,1 0,-1-1,1 0,0-1,0 0,0 0,0-1,1-1,-1 0,8 0,-12-4,-1-1,0 0,0 0,0 0,-1-1,1 1,-1-2,0 1,-1 0,1-1,-1 0,0 0,-1 0,1 0,-1-1,-1 1,1-1,-1 0,0 0,0 0,-1 0,0 0,0-2,5-27,0 1,-3-1,-1 0,-1-24,-20 181,-20 62,42-169,9-31,17-46,-3-1,-3 0,-3-2,0-15,0-3,-20 84,1-1,-1 1,1 0,-1-1,1 1,0 0,-1-1,1 1,-1 0,1 0,0 0,-1-1,1 1,-1 0,1 0,0 0,-1 0,1 0,0 0,-1 0,1 0,-1 1,1-1,0 0,-1 0,1 0,-1 1,1-1,0 0,-1 1,1-1,-1 0,1 1,-1-1,0 1,1-1,-1 1,1-1,-1 1,0-1,1 1,-1-1,0 1,0 0,1-1,-1 1,0-1,0 1,0 0,0-1,0 1,0 0,0-1,0 1,0-1,0 1,1 0,20 41,-2 1,-2 1,-1 0,-3 1,-1 0,3 36,-14-73,1-3,-1-1,0 1,0 0,-1 0,1 0,-1 0,0 0,-1 0,1 0,-1 0,0-1,0 1,0 0,-1 0,0-1,0 1,0 0,-4-1</inkml:trace>
  <inkml:trace contextRef="#ctx0" brushRef="#br0" timeOffset="2797.338">1673 429,'54'-18,"-36"15,205-44,-222 47,1-1,-1 0,1 1,0-1,-1 1,1 0,0 0,-1-1,1 1,0 0,-1 0,1 1,0-1,-1 0,1 1,-1-1,1 0,0 1,-1 0,1-1,-1 1,1 0,-1 0,0 0,1 0,-1 0,0 0,0 0,0 0,1 1,-1-1,0 0,-1 1,1-1,0 1,0-1,-1 1,1-1,-1 1,1 0,-1-1,0 1,1 0,-1-1,0 1,0 0,0-1,0 1,-1 1,-17 80,13-72,2 1,0-1,0 1,1 0,0 0,1 1,1-1,0 9,8-3,1-28,-4-174,-5-60,0 241,0 0,0 0,1 0,-1 0,1 0,0 0,0 0,0 0,0 0,0 1,0-1,1 0,-1 1,1-1,0 1,0-1,0 1,0 0,0 0,1 0,-1 0,1 0,-1 0,1 1,-1-1,1 1,0 0,0 0,0 0,2-1,9-1,1 1,-1 0,0 0,1 2,-1 0,0 1,1 0,-1 1,0 0,9 4,-21-6,1 1,-1-1,0 1,0 0,0-1,0 1,0 0,0 0,-1 0,1 1,0-1,0 0,-1 1,1-1,-1 1,1-1,-1 1,0 0,0 0,0 0,1-1,-2 1,1 0,0 0,0 0,-1 1,1-1,-1 0,1 0,-1 0,0 0,0 0,0 1,0-1,-1 0,1 0,0 0,-1 0,0 0,-4 8,-2 0,1-1,-1 0,-1 0,0-1,0 0,0-1,-1 1,-8 4,1 1,-80 78,95-90,0 1,0 0,0-1,0 1,0 0,0-1,0 1,1 0,-1 0,0 0,1-1,0 1,-1 0,1 0,0 0,0 0,0 0,0 0,1 0,-1 0,0-1,1 1,-1 0,1 0,0 0,0-1,-1 1,1 0,0-1,1 1,-1 0,0-1,0 1,1-1,-1 0,0 0,1 1,0-1,-1 0,1 0,75 27,-71-26,1 0,-1-1,0 0,1 0,-1-1,1 0,-1 0,1 0,-1-1,1 0,-1 0,0 0,1-1,-1 0,0 0,0-1,0 0,0 0,-1 0,1-1,-1 0,0 0,0 0,0 0,-1-1,3-3,3-13,-1 0,-1-1,-1 0,-1 0,-1 0,-1-1,-1 1,-1-1,-1-13,0 25,1-36,-18 80,8-3,0 1,2 0,1 1,2-1,1 1,1 0,2-1,1 2,-1-26,0 0,0 0,1 0,0 0,1 0,0 0,0-1,0 1,1-1,-1 0,2 0,-1 0,1-1,-1 1,2-1,-1 0,0 0,1-1,0 0,0 0,0 0,1-1,-1 0,1 0,0 0,0-1,0 0,0-1,0 1,0-1,5 0,-6 0,1-1,-1 1,1-1,-1 0,1-1,-1 0,1 0,-1 0,1 0,-1-1,0 0,0-1,0 1,0-1,0-1,-1 1,1-1,-1 1,0-2,0 1,3-4,8-15</inkml:trace>
  <inkml:trace contextRef="#ctx0" brushRef="#br0" timeOffset="3070.923">2300 362,'16'0,"15"-2,12-1,10-2,3-3,-2 1,-7-1,-10-2,-12 1</inkml:trace>
  <inkml:trace contextRef="#ctx0" brushRef="#br0" timeOffset="3285.571">2408 135,'15'-14,"14"-6,9-3,8 1,8 4,3 3,-1 4,-5 3,-12 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6.2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 1,'2'15,"1"18,0 13,-3 11,-4 8,-3 3,0-1,0-11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8.0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84 1,'-21'162,"-36"204,56-364,1 0,-1 0,0 1,0-1,1 0,-1 1,1-1,0 1,0-1,0 1,0-1,0 0,1 1,-1-1,0 0,1 1,0-1,0 0,0 1,0-1,0 0,0 0,0 0,1 0,-1 0,1 0,-1 0,1-1,0 1,0 0,0-1,0 0,0 1,0-1,0 0,0 0,1 0,-1 0,0-1,0 1,1 0,12-6,-1 0,0 0,0-1,0-1,-1 0,0-1,0-1,-1 0,0 0,-1-1,0-1,8-9,-17 18,64-68,-66 70,0 1,-1-1,1 0,0 0,0 1,-1-1,1 0,0 1,0-1,0 0,0 1,-1-1,1 0,0 1,0-1,0 0,0 1,0-1,0 1,0-1,0 0,0 1,0-1,0 0,0 1,0-1,0 0,0 1,1-1,-1 1,0-1,0 0,0 1,0-1,1 0,-1 0,0 1,0-1,1 0,-1 1,0-1,1 0,-1 0,0 0,0 1,1-1,-1 0,1 0,-1 0,0 0,1 0,-1 0,0 1,1-1,-1 0,0 0,1 0,-1 0,1 0,-1-1,0 1,1 0,-1 0,0 0,1 0,-1 0,0 0,1-1,-1 1,0 0,-6 47,-2-1,-2 0,-2 0,-8 15,19-57,-67 190,33-105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18.34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0 309,'31'-9,"-1"-2,0-1,-1-1,-1-1,0-2,-1-1,-1-1,0-1,-1-1,-2-1,15-17,-9-8,-29 45,1 0,-1-1,0 1,0 0,0-1,1 1,-1-1,0 1,-1-1,1 1,0 0,0-1,-1 1,1 0,-1-1,1 1,-1 0,1-1,-1 1,0 0,0 0,1 0,-1-1,0 1,0 0,0 0,0 1,-1-1,1 0,0 0,0 0,0 1,-1-1,1 1,0-1,-1 1,-5-3,0 0,-1 1,1 1,0-1,-1 1,1 0,-1 1,0 0,1 0,-1 0,1 1,-1 0,1 1,0 0,-1 0,1 0,0 1,0 0,0 1,1-1,-1 1,1 1,0-1,0 1,0 0,1 0,0 1,0-1,0 1,1 0,-1 1,1-1,1 1,0 0,-2 3,0 4,0 0,1 0,0 1,1-1,1 1,0 0,1-1,1 1,0 0,1 0,2 11,-1-17,0-1,0 0,0 0,1 0,0 0,1-1,0 1,0-1,1 0,0 0,0-1,0 1,1-1,0 0,0 0,0-1,1 0,0 0,0-1,0 0,4 2,-1-2,0 0,1-1,-1 0,1-1,0 0,0-1,0 0,0 0,0-1,0-1,5 0,29-6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6.5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108 1,'-29'126,"-41"143,69-264,-1-2,1-1,0 1,0 0,0-1,1 1,-1 0,1 0,0 0,-1-1,1 1,0 0,1 0,-1 0,0 0,1-1,0 1,0 0,0-1,0 1,0 0,0-1,0 1,1-1,-1 0,1 1,0-1,0 0,0 0,0 1,9-1,-1 0,0 0,0-1,1 0,-1-1,1 0,-1-1,0 0,1 0,-1-1,0 0,8-4,-4 3,112-26,-107 23</inkml:trace>
  <inkml:trace contextRef="#ctx0" brushRef="#br0" timeOffset="258.13">348 269,'-4'0,"-2"6,0 12,-1 12,1 12,-2 12,0 9,-3 3,0 1,1-2,-1-6,3-15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5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133 1,'-3'48,"-2"0,-3 0,-1-1,-12 33,-59 208,80-288,-1 1,1-1,-1 1,1 0,-1-1,1 1,-1-1,1 1,-1 0,1-1,0 1,-1 0,1-1,0 1,0 0,-1 0,1-1,0 1,0 0,0 0,0 0,0-1,0 1,0 0,0 0,1-1,-1 1,0 0,0 0,1-1,-1 1,0 0,1-1,-1 1,0 0,1-1,-1 1,1-1,-1 1,1-1,0 1,-1-1,1 1,-1-1,1 1,0-1,-1 0,1 1,0-1,0 0,-1 0,1 1,0-1,0 0,-1 0,1 0,0 0,0 0,0 0,133-98,-116 90,0 1,0 0,0 2,1 0,0 1,0 1,1 1,-1 0,0 2,1 0,-1 1,4 1,-11-1</inkml:trace>
  <inkml:trace contextRef="#ctx0" brushRef="#br0" timeOffset="246.742">414 335,'-4'0,"-3"7,-1 9,-2 13,-1 11,-4 12,-4 6,0 6,2-3,4-4,5-7,3-13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49.1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0,'20'5,"19"1,15-1,13 0,9-4,0-2,-6-1,-10 0,-13 1,-17 0,-16 0,-12 0,-7-3,-3-3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6:51.7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0 114,'8'-5,"0"0,1 0,-1 1,1 0,0 1,0 0,0 1,0-1,1 2,-1-1,0 1,1 1,9 0,-7-1,-4 1,0-2,0 1,0-1,0 2,1-1,-1 2,0-1,0 1,0 0,0 0,0 1,0 0,0 1,-1-1,1 2,-1-1,0 1,0 0,0 0,1 2,-7-5,0 1,0 0,0 0,0 0,0 0,-1 0,1 0,-1 0,1 0,-1 0,0 0,0 0,0 0,0 0,0 0,0 1,0-1,-1 0,1 0,-1 0,0 0,1 0,-1 0,0-1,0 1,0 0,-1 0,1-1,0 1,-2 1,-49 41,-105 18,194-58,-27-4,3-2,0 1,1 0,-1 1,0 1,1 0,-1 1,0 0,0 1,0 1,0 0,-1 1,1 0,-1 1,-1 0,1 0,3 4,-13-7,1 0,0 0,-1 1,0-1,1 1,-1-1,-1 1,1 0,-1 0,1 0,-1 0,0 0,0 0,-1 0,1 0,-1 0,0 0,0 1,0-1,-1 0,0 0,1 0,-1 0,-1 0,1 0,-1 0,1-1,-1 1,0 0,0-1,-2 3,-3 5,-1-1,1-1,-1 1,-1-1,0 0,0-1,-1 0,0-1,0 0,-2 0,0 0,-1 0,0-1,0-1,-1 0,1-1,-1-1,0 0,0 0,0-2,0 1,-6-2,19 0,0 1,0-1,0 0,1 0,-1 0,0 1,0-1,0 0,0-1,0 1,0 0,0 0,0 0,0 0,0-1,0 1,0 0,1-1,-1 1,0-1,0 1,0-1,1 1,-1-1,0 0,0 1,1-1,-1 0,1 0,-1 1,1-1,-1 0,1 0,-1 0,1 0,0 1,-1-1,1 0,0 0,0 0,0 0,-1 0,1 0,0 0,0 0,1 0,-1 0,0 0,0 0,0 0,1 0,-1 1,0-1,1 0,-1 0,1 0,-1 0,1 1,-1-1,1 0,16-13,2 2</inkml:trace>
  <inkml:trace contextRef="#ctx0" brushRef="#br0" timeOffset="291.004">548 515,'0'9,"0"10,0 8,-2 7,-4 4,1 3,-3-2,1-2,2-5,1-9</inkml:trace>
  <inkml:trace contextRef="#ctx0" brushRef="#br0" timeOffset="569.686">749 73,'4'-9,"9"-2,9-1,12 3,9 3,6 2,5-1,-1 1,-5-1,-8 0,-15 3,-12 2</inkml:trace>
  <inkml:trace contextRef="#ctx0" brushRef="#br0" timeOffset="967.914">816 87,'-25'131,"9"-71,16-59,-1-1,1 1,0 0,-1 0,1 0,0 0,0-1,-1 1,1 0,0 0,0 0,0 0,0 0,0 0,0 0,0 0,0 0,1-1,-1 1,0 0,1 0,-1 0,0 0,1-1,-1 1,1 0,-1 0,1-1,-1 1,1 0,0-1,-1 1,1 0,0-1,0 1,-1-1,1 1,0-1,0 0,0 1,0-1,-1 0,1 0,0 1,0-1,0 0,0 0,0 0,47-12,-41 10,15-6,-6 1,0 2,0-1,0 2,1 0,-1 1,1 1,0 0,0 1,11 1,-24 1,1 0,-1 0,0 1,1-1,-1 1,0 0,0 0,0 0,-1 1,1-1,0 1,-1 0,0 0,1 0,-1 1,-1-1,1 1,0 0,-1-1,0 1,0 0,0 0,0 1,-1-1,1 0,-1 3,2 6,0 1,-1 0,-1-1,0 1,0 0,-2 0,0 0,-1 1,1 2,-2 0,0 0,-1-1,-1 1,0-1,-1 0,-1-1,-1 0,0 0,-1 0,0-1,-1 0,-2 1,11-13,-1 0,0 0,1 0,-1 0,0-1,0 1,0 0,0-1,-1 1,1-1,0 0,-1 0,1 0,-1 0,1 0,-1 0,1-1,-1 1,0-1,1 1,-1-1,0 0,1 0,-1-1,0 1,1-1,-1 1,1-1,-1 0,1 1,-1-2,1 1,-1 0,1 0,0-1,0 1,0-1,0 1,0-1,-1-1,-49-68,53 60,5 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2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51 224,'-8'-12,"1"-1,0 0,1 0,1 0,0-1,0 1,2-1,-1-3,4 15,0 0,0 0,0 0,0 0,0 0,0 0,0-1,1 1,-1 0,1 0,0 0,0 0,0 0,-1 0,2 0,-1 1,0-1,0 0,1 1,-1-1,1 0,-1 1,1 0,-1-1,1 1,0 0,0 0,0 0,0 0,0 0,0 0,0 1,0-1,0 1,1-1,77-6,-57 10,0 0,0 2,-1 0,1 2,-2 0,1 1,-1 2,0 0,-1 1,0 1,-1 1,0 1,-1 0,0 2,7 8,-16-14,-8-9,-1 1,1 0,0-1,0 1,0-1,0 1,0-1,0 1,0-1,0 0,1 1,-1-1,1 0,-1 0,1 0,-1 0,1 0,-1-1,1 1,0 0,0-1,-1 1,1-1,0 0,0 1,-1-1,1 0,0 0,0 0,0 0,-1-1,1 1,0 0,0-1,0 1,-1-1,1 0,0 1,-1-1,1 0,-1 0,1 0,-1 0,1 0,-1-1,92-172,-63 122,-67 93,9-10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3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30 26,'-30'0,"64"-2,530-21,-519 23,0 1,0 3,0 2,-1 2,43 13,-81-19,32-2,-31-7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3.8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87 366,'2'-42,"3"1,1-1,1 1,3 1,1-1,2 2,10-19,-23 57,0 0,0 1,-1-1,1 0,1 0,-1 0,0 1,0-1,0 0,0 0,0 1,1-1,-1 0,0 0,1 1,-1-1,1 0,-1 1,1-1,-1 0,1 1,-1-1,1 1,-1-1,1 1,0-1,-1 1,1-1,0 1,-1 0,1-1,0 1,0 0,-1 0,1 0,0-1,0 1,0 0,0 0,0 126,-3 317,1-436,2 8,0 1,-2-1,0 0,0 1,-2-1,0 0,0 0,-2 0,0 0,0-1,-2 0,-4 9,8-20,1-1,-1 1,1-1,-1 0,0 1,0-1,0-1,0 1,0 0,0-1,-1 1,1-1,0 0,-1 0,1-1,-1 1,1-1,-1 1,1-1,-1 0,1 0,-1-1,1 1,-1-1,1 0,-1 0,1 0,0 0,-1 0,1-1,0 0,0 1,0-1,0 0,0-1,1 1,-1 0,1-1,-1 0,1 1,-1-3,2 5,1 0,-1-1,1 1,0 0,-1-1,1 1,-1-1,1 1,0-1,-1 1,1-1,0 1,0-1,-1 0,1 1,0-1,0 1,0-1,0 1,0-1,0 0,0 1,0-1,0 0,0 1,0-1,0 1,0-1,0 0,0 1,1-1,-1 1,0-1,0 1,1-1,-1 1,0-1,1 1,-1-1,1 1,-1-1,1 1,-1 0,1-1,-1 1,1 0,-1-1,1 1,-1 0,1 0,-1-1,1 1,-1 0,1 0,0 0,39-7,-40 7,438 0,-407 0,-29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4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1 267,'0'11,"2"-1,0 1,0-1,1 1,0-1,1 0,0 0,0 0,2 1,4 10,168 388,-127-279,-50-128,-1-1,0 0,0 0,0 0,0 0,0-1,0 1,0 0,0 0,1 0,-1 0,0-1,1 1,-1 0,0 0,1 0,-1-1,1 1,-1 0,1-1,-1 1,1 0,0-1,-1 1,1-1,0 1,0-1,-1 1,1-1,0 0,0 1,0-1,-1 0,1 0,0 1,0-1,0 0,0 0,0 0,-1 0,1 0,0 0,0 0,0 0,0-1,0 1,-1 0,1 0,0-1,0 1,0-1,-1 1,1 0,0-1,-1 0,1 1,43-71,140-302,-10-25,-133 298,-31 92,-7 32,-2-15,5 30,1 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6.6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164 186,'-2'1,"0"0,0 0,1 0,-1 0,0 1,1-1,-1 1,1-1,-1 1,1-1,0 1,0 0,0 0,0-1,0 1,0 0,0 0,1 0,-1 0,1 0,-1 0,1 0,0 0,0 0,-1 1,-18 176,10-111,-3-2,-3 0,-2-1,-4 0,-11 20,21-67,23-60,8-28,-3-2,-3 0,-3-1,-4 0,-2 0,-5-40,5 140,2-1,0 0,2 0,1-1,3 4,-1 0,1 1,2-2,0 0,2-1,1 0,1-2,2 0,0-1,1-1,2-1,23 17,-44-36,1 0,-1 0,1-1,-1 1,1-1,0 0,0 0,-1 0,2-1,-1 0,0 1,0-1,0-1,0 1,1 0,-1-1,0 0,1 0,-1-1,0 1,1-1,-1 0,0 0,0 0,0 0,0-1,0 0,0 0,0 0,-1 0,1 0,3-3,-2-5,0 1,0-1,-1 1,0-1,0 0,-1-1,-1 1,0 0,0-1,-1 1,0-1,-1-10,0 15,2-336,-4 169,2 158,9-48,3 59,2 12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7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122 166,'-12'114,"-6"-1,-14 43,-22 53,48-199,7-35,53-526,-54 499,-8 55,2 7,1 0,0 0,1 1,0-1,1 1,0 0,0 0,1 1,0-1,1 4,1-13,-1 1,1 0,-1 0,1 0,0 0,0 0,1 0,-1-1,0 1,1 0,0 0,0 0,0-1,0 1,0 0,0-1,1 1,-1-1,1 0,-1 1,1-1,0 0,0 0,0 0,1 0,-1 0,0-1,1 1,-1-1,1 1,-1-1,1 0,0 0,-1 0,1 0,0-1,0 1,0-1,-1 1,1-1,0 0,3-1,11-1,0-2,0 0,0-1,0-1,-1 0,0-1,0-1,0 0,-1-1,-1-1,0-1,0 0,5-5,1-1,0-1,-1 0,0-2,-2 0,-1-1,0 0,-1-1,-2-1,0 0,4-12,-38 110,3 2,4 0,4 1,3 0,3 0,4 6,-2-61,1 0,1-1,2 1,0 0,1-1,1 1,2-1,0 0,2 4,6-1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18.94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0,'-14'2,"0"0,0 0,0 2,0 0,1 0,-1 1,1 1,0 0,1 1,-1 0,1 1,1 0,0 1,0 1,0-1,-8 12,17-19,0 1,1-1,-1 1,0 0,1 0,-1 0,1 0,0 0,0 0,0 0,1 0,-1 0,1 0,-1 0,1 1,0-1,0 0,1 0,-1 0,1 1,-1-1,1 0,0 0,0 0,1 0,-1 0,0 0,1-1,0 1,0 0,0-1,0 1,0-1,0 0,0 0,1 0,0 1,100 54,7 6,-107-61,0 1,-1 0,1-1,-1 1,1 1,-1-1,0 0,0 0,-1 1,1-1,-1 1,0-1,1 1,-2 0,1 0,0-1,-1 1,0 0,1 0,-2 0,1-1,0 1,-1 0,1 0,-1 0,0-1,-1 1,1-1,-1 1,1-1,-1 1,0-1,0 0,-1 0,1 0,0 0,-1 0,0 0,0-1,-5 6,0-1,0 0,-1 0,0-1,0 0,-1-1,0 0,0 0,0-1,0 0,-3 0,12-4,1 1,-1-1,1 1,-1-1,0 1,0-1,1 1,-1-1,0 0,1 1,-1-1,0 0,0 0,0 0,1 0,-1 1,0-1,0 0,0 0,1 0,-1-1,0 1,0 0,0 0,1 0,-1-1,0 1,0 0,1-1,-1 1,0 0,1-1,-1 1,0-1,1 1,-1-1,1 0,-1 1,1-1,-1 1,1-1,-1 0,1 0,0 1,-1-1,1 0,0 1,0-1,-1 0,1 0,0 0,0 1,0-1,0 0,0 0,0 0,0 1,0-1,1 0,5-12,0 2,1-1,1 1,0 0,0 0,1 1,0 1,4-4,10-11,-7 7,15-20,2 2,2 1,1 2,1 2,8-4,-44 33,0 0,-1 0,1 0,0 0,0 0,0 0,0 1,0-1,0 0,1 0,-1 1,0-1,0 1,0-1,1 1,-1-1,0 1,1 0,-1 0,0 0,1-1,-1 1,0 0,1 1,-1-1,0 0,1 0,-1 1,0-1,0 0,1 1,-1-1,0 1,0 0,0-1,0 1,1 0,-1 0,0 0,0 0,-1 0,2 1,-1 8,-1 0,0 0,-1 1,0-1,0 0,-1 0,-1 0,-1 5,-4 20,4-22,1 0,0 1,1-1,0 1,1-1,1 1,0 0,1-1,0 1,1-1,0 1,2-1,-1 0,2 0,-1 0,2-1,0 2,21 5,-15-17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7.95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0,'14'600,"-15"-585,1-12,-1-1,0 1,1-1,-1 1,1-1,0 1,0-1,0 1,0-1,0 1,1-1,-1 1,1-1,0 1,-1-1,1 1,0-1,1 0,-1 0,0 1,1-1,-1 0,1 0,-1 0,1 0,0-1,0 1,0 0,0-1,0 0,0 1,0-1,1 0,0 0,99-9,-66 1,197-24,-160 23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8.8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11,'23'0,"21"0,21-2,16-1,7 0,1 1,-11 2,-19 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09.0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21,'21'-2,"24"-1,24-2,19 0,14 0,1 4,-18 2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3.8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37,'12'-3,"12"0,14 0,9-2,8 1,2-3,-4 2,-10 0,-11 4,-18 4,-12 2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6.0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0 526,'17'-40,"-2"0,-1-1,-3-1,-1 0,-3-1,-1 1,-2-1,-1-1,-3 1,-4-33,2 52,2 24,0 0,0 0,-1 0,1 0,0 0,0 0,0 0,-1 0,1 0,0 0,0 0,0 0,-1-1,1 1,0 0,0 0,0 0,0 0,-1 0,1 0,0 0,0-1,0 1,0 0,0 0,-1 0,1 0,0 0,0-1,0 1,0 0,0 0,0 0,0-1,0 1,0 0,0 0,0 0,0-1,0 1,0 0,0 0,0-1,-27 174,18-113,2 0,3 0,3 1,2-1,3 0,7 31,30 15,-19-69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6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0,'2'16,"1"14,0 14,-1 10,0 8,-1 2,-1-3,1-7,-1-9,-1-9,1-8,0-10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8.1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1,'9'12,"-1"17,0 0,-2 1,-1 0,-2 0,-1 0,-1 9,1-7,3 682,-10-323,6-300,4 0,4 0,5-1,14 50,7 12,-25-129,-10-22,1-1,-1 0,0 0,1 0,-1 0,1 0,-1 1,0-1,1 0,-1 0,0 0,1 0,-1 0,0 0,1 0,-1 0,1 0,-1-1,0 1,1 0,-1 0,0 0,1 0,-1 0,0-1,1 1,-1 0,0 0,0-1,1 1,-1 0,0 0,0-1,1 1,-1 0,0-1,0 1,0 0,1-1,-1 1,0 0,0-1,0 1,0 0,0-1,0 1,0 0,0-1,0 1,0-1,0 1,0 0,0-1,0 1,0 0,0-1,0 1,-1 0,1-1,2-11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6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1 119,'16'-7,"14"-4,14-3,12-1,11-1,6-1,0 1,-3 4,-13 4,-18 6,-16 2</inkml:trace>
  <inkml:trace contextRef="#ctx0" brushRef="#br0" timeOffset="459.86">81 106,'-8'10,"0"0,0 0,1 1,1 0,0 0,0 1,1 0,0 0,1 0,1 0,0 1,0-1,1 1,1 0,0 0,1 0,0 0,1 0,1-1,0 1,0 0,2 1,-4-12,1 0,0 0,-1 0,1 0,0 0,0 0,1 0,-1 0,0 0,1 0,-1 0,1-1,-1 1,1 0,0-1,0 0,0 1,0-1,0 0,0 0,0 0,0 0,0-1,0 1,1 0,-1-1,0 1,0-1,1 0,-1 0,0 0,0 0,1 0,-1-1,0 1,3-1,131-63,-127 62,0 2,0-1,0 1,0 0,0 1,0 0,-1 1,1 0,0 0,-1 1,1 0,-1 0,0 1,0 0,0 1,0-1,-1 2,0-1,0 1,0 0,-1 0,0 1,0 0,0 0,-1 0,0 1,-1-1,0 1,0 0,0 1,-1-1,0 1,-1-1,0 1,-1 0,1 0,-1 0,-1 0,0 0,-1 3,1-6,-1 1,0 0,-1 0,0-1,0 1,0-1,-1 0,0 0,0 0,0 0,-1 0,0 0,0-1,0 0,-1 0,0 0,0 0,0-1,0 0,-1 0,0 0,0-1,0 0,0 0,0 0,-1-1,1 0,-1 0,1-1,-1 0,0 0,0 0,0-1,-175 12,183-12,-1 0,0 0,0 0,0 0,0 1,0-1,0 0,1 0,-1 0,0 0,0 1,0-1,0 0,0 0,0 0,0 0,0 1,0-1,0 0,0 0,0 0,0 1,0-1,0 0,0 0,0 0,0 0,0 1,0-1,-1 0,1 0,0 0,0 0,0 1,0-1,0 0,0 0,0 0,-1 0,1 0,22 4,8-3,-1 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12.5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254 730,'-6'13,"0"1,1 0,0 0,1 0,1 1,1 0,0-1,0 1,2 0,0 0,0 0,2 0,-1-1,4 12,-2-20,-1-1,1 0,0 0,0 0,1-1,-1 1,1-1,0 0,0 0,1 0,-1 0,1-1,0 0,0 0,0 0,0 0,0-1,1 0,-1 0,1 0,-1-1,1 0,0 0,0 0,-1-1,1 0,0 0,0 0,-1-1,1 0,0 0,-1-1,1 1,-1-1,1 0,-1 0,0-1,0 0,0 0,0 0,0 0,0-2,3 0,0-1,0-1,0 1,-1-1,0-1,0 1,-1-1,0 0,-1-1,0 1,0-1,0 0,-1 0,-1-1,0 1,0-1,0 0,-1 0,-1 0,0 0,0 0,-1 0,0 0,-1 0,0 0,-1 0,0 0,0 1,-1-1,0 0,-1 1,0 0,-1 0,0 0,0 0,0 1,-1 0,-1 0,1 1,-1-1,-1 1,1 1,-1 0,0 0,-1 0,-3-1,7 4,0 1,0 0,0 0,0 1,-1-1,1 1,0 0,-1 1,1-1,-1 1,1 0,-1 0,1 1,0 0,-1 0,1 0,0 0,0 1,-1 0,1 0,1 1,-1-1,0 1,1 0,-1 0,1 0,0 1,0 0,0 0,0 0,1 0,0 0,0 1,0-1,0 1,1 0,-1 0,1 0,0 0,1 0,-1 0,1 1,0 1,4 31,8-4</inkml:trace>
  <inkml:trace contextRef="#ctx0" brushRef="#br0" timeOffset="280.682">736 957,'0'16,"0"12,0 5,0 5,0 2,-2 2,-2 0,1-3,1-3,0-8</inkml:trace>
  <inkml:trace contextRef="#ctx0" brushRef="#br0" timeOffset="543.371">856 515,'18'3,"15"2,14 1,12 0,7-2,4-6,0-5,-7-6,-8-2,-14-2,-16 2,-12 4</inkml:trace>
  <inkml:trace contextRef="#ctx0" brushRef="#br0" timeOffset="970.284">976 582,'-39'261,"38"-260,1 1,-1-1,0 0,1 1,-1-1,1 1,0-1,-1 1,1-1,0 1,0-1,0 1,0-1,0 1,0-1,0 1,1-1,-1 1,0-1,1 0,0 1,-1-1,1 1,0-1,-1 0,1 0,0 1,0-1,0 0,0 0,0 0,0 0,0 0,1 0,-1 0,0-1,1 1,-1 0,0-1,1 1,-1-1,1 1,-1-1,1 0,-1 1,1-1,-1 0,1 0,-1 0,1 0,12-6,0 0,0-1,0 0,-1-1,0-1,-1 0,3-2,13-10,-11 9,-12 7,0 1,0-1,0 1,1 1,0-1,0 1,0 0,0 0,0 1,1 0,-1 0,1 0,-1 1,1 0,6 0,-8 3,-1 1,1 0,-1 0,0 0,-1 1,1 0,0-1,-1 1,0 0,0 0,0 1,0-1,-1 1,0-1,0 1,0 0,0 0,-1 0,0 0,0 0,0 0,-1-5,7 21,-1 0,0 1,-2-1,0 1,-2 0,0 0,-1 0,-2 0,-1 11,1-29,-1 0,1 0,-1-1,0 1,0-1,0 1,0-1,0 0,-1 0,0 0,1 0,-1 0,0-1,0 1,-1-1,1 0,0 0,-1 0,1 0,-1-1,0 1,0-1,1 0,-1 0,0 0,0-1,0 1,0-1,0 0,0 0,0-1,0 1,0-1,0 0,0 0,-84-10,105 12,6 0</inkml:trace>
  <inkml:trace contextRef="#ctx0" brushRef="#br0" timeOffset="6888.62">0 21,'1'-20,"4"35,33 272,-13 2,-13 0,-13 51,-4-110,2 210,1-375,-5-51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2.4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8,'25'0,"22"0,16-2,10-1,0 0,-6 5,-14 7,-15 7,-14-1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18:25.5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0,'-16'179,"-40"255,53-415,2-12,-1 1,1-1,1 1,-1-1,1 1,1 0,-1-1,1 1,0-1,1 1,1 3,0-8,1 0,-1 0,1 0,-1 0,1-1,0 1,0-1,0 0,0 0,1 0,-1-1,1 0,-1 1,0-2,1 1,0 0,-1-1,1 0,-1 0,1 0,0-1,-1 1,1-1,-1 0,1-1,0 2,63-9,0-3,49-17,-57 13,2 3,0 2,29 0,-90 11,0-1,1 0,-1 1,0 0,1-1,-1 1,1 0,-1-1,1 1,-1 0,1 0,-1 0,1 0,-1 1,1-1,-1 0,1 1,-1-1,0 0,1 1,-1 0,0-1,1 1,-1 0,0 0,0 0,0 0,1 0,-1 0,0 0,0 0,-1 0,1 0,0 1,0-1,0 0,-1 1,1-1,-1 0,1 1,-1-1,0 1,1-1,-1 1,0-1,0 1,0-1,0 1,0-1,0 1,-1-1,1 0,0 1,-1-1,0 2,-10 13,-3-1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19.21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82 79,'-14'-16,"-7"-5,1-2,3 9,7 10,12 13,13 12,3 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2.6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0,'25'0,"20"0,15 3,12 0,4 0,2-1,-14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3.4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0 340,'71'-115,"38"-89,-108 203,10-19,-11 20,0 1,0-1,0 0,0 0,0 0,0 1,0-1,0 0,1 0,-1 0,0 1,0-1,0 0,0 0,0 0,1 0,-1 1,0-1,0 0,0 0,0 0,1 0,-1 0,0 0,0 1,0-1,1 0,-1 0,0 0,0 0,0 0,1 0,-1 0,0 0,0 0,1 0,-1 0,0 0,0 0,0 0,1 0,-1-1,0 1,0 0,0 0,1 0,-1 0,0 0,0 0,0 0,0-1,1 1,-1 0,0 0,0 0,0 0,0-1,0 1,0 0,1 0,-11 140,8-88,2 0,2 0,2 0,7 27,-4-51,2 54,-10-81,-1 1,1-1,-1 0,0 0,1 0,-1 0,0 0,0 0,1 0,-1 0,0-1,0 1,0-1,0 0,0 1,0-1,0 0,0 0,0 0,0 0,0 0,0-1,0 1,0-1,0 1,0-1,1 0,-1 0,0 1,0-1,1 0,-1-1,0 1,1 0,-1 0,0-2,-6 0,-23-12,61 15,97 12,-1-5,18-5,-104-2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3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5 234,'-2'21,"0"0,1 0,1 0,1 0,1 0,1 0,1 0,1-1,1 1,0-1,1 0,4 3,1 13,3-1,0 0,3-2,0 0,2-1,19 23,-37-53,-1 0,0-1,-1 1,1-1,0 1,0-1,0 0,0 1,0-1,0 0,0 0,0 0,1 0,-1 0,0 0,1 0,-1 0,1-1,-1 1,1 0,-1-1,1 1,-1-1,1 0,0 1,-1-1,1 0,-1 0,1 0,0 0,-1 0,1-1,0 1,-1 0,1-1,2-5,1-1,-1 0,-1 0,0 0,1-1,-2 1,1-1,-1 0,-1 0,1-2,3-14,23-86,53-174,-70 256,2-1,0 1,2 1,1 0,1 2,1-1,1 2,10-9,15-8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31.1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361 143,'-99'221,"-37"134,114-293,-45 139,66-181,13-25,5-18,-1 0,-2 0,0-2,-2 0,1-3,-3 7,61-148,-8-3,-7-3,-3-23,-47 177,22-69,-20 86,-6 22,25 285,-8-217,4-1,4-1,3-1,34 62,-56-126,53 138,-57-124,-6-10</inkml:trace>
  <inkml:trace contextRef="#ctx0" brushRef="#br0" timeOffset="276.777">1 638,'22'4,"27"0,24-6,23-7,18-8,12-7,4-3,-8 0,-24 6</inkml:trace>
  <inkml:trace contextRef="#ctx0" brushRef="#br0" timeOffset="493.654">1123 290,'-2'-70,"2"70,0 1,0-1,0 0,0 0,0 1,0-1,0 0,0 0,1 0,-1 1,0-1,0 0,0 0,0 0,1 1,-1-1,0 0,0 0,0 0,1 0,-1 0,0 0,0 0,1 1,-1-1,0 0,0 0,0 0,1 0,-1 0,0 0,0 0,1 0,-1 0,0 0,0 0,1 0,-1-1,0 1,0 0,1 0,-1 0,0 0,0 0,0 0,1-1,-1 1,0 0,0 0,0 0,0 0,1-1,-1 1,0 0,0 0,3 13,0 0,-1 0,-1 0,0 1,0-1,-2 0,0 1,0-1,-1 1,1-3,-63 461,62-464,1-1,-1 1,2 0,-1 0,1 0,0 0,1 0,0-1,0 1,1 0,0-1,0 1,1-1,0 1,0-1,1 0,-1 0,2-1,-1 1,1-1,0 0,0 0,1 0,-1-1,1 0,1 0,25 8</inkml:trace>
  <inkml:trace contextRef="#ctx0" brushRef="#br0" timeOffset="763.329">1538 157,'-10'20,"-4"21,0 16,1 16,5 7,4 8,6 3,5-1,3-3,3-7,1-10,-2-11,-3-12,-3-15</inkml:trace>
  <inkml:trace contextRef="#ctx0" brushRef="#br0" timeOffset="1014.915">1003 664,'-25'2,"-15"4,-5 2,2 3,11 1,18 1,25-1,31-4,33-7,34-10,28-11,17-7,8-3,-3 0,-29 4</inkml:trace>
  <inkml:trace contextRef="#ctx0" brushRef="#br0" timeOffset="1289.1">2540 423,'-26'-9,"-1"1,0 0,0 3,-1 0,0 1,1 2,-1 1,0 1,0 1,0 2,0 0,1 2,-1 1,1 2,1 0,0 2,-2 1,10-3,1 1,-1 0,2 1,0 0,0 2,1 0,0 1,-7 8,17-16,1 0,-1 0,1 0,0 1,0 0,1 0,-1 0,1 0,1 0,-1 1,1-1,0 1,1-1,0 1,0 0,0 0,1 0,0 0,0 0,0-1,1 1,0 0,1 0,0-1,1 4,4 3,0-1,1 0,1 0,0 0,0-1,1-1,1 0,0 0,0-1,1 0,0-1,1 0,-1-1,1-1,1 0,10 3,38 13,2-3,0-2,1-4,0-2,1-3,0-3,1-3,17-3,81-13,-116 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29.7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1,'14'14,"0"0,1-1,0-1,1 0,0-1,1 0,0-2,0 0,1-1,0 0,1-2,0 0,0-1,0-1,11 0,5 0,0-1,0-2,0-2,0-1,0-1,0-2,0-2,5-3,-26 7,0-1,0 0,0-1,-1 0,1-1,-1-1,-1 0,1-1,8-7,-21 15,1 0,0 0,0-1,0 1,0-1,0 1,0-1,-1 1,1-1,0 1,0-1,-1 0,1 0,0 1,-1-1,1 0,-1 0,1 0,-1 1,1-1,-1 0,1 0,-1 0,0 0,0 0,0 0,1 0,-1 0,0 0,0 0,0 0,0 0,-1 0,1 0,0 0,0 0,0 0,-1 1,1-1,-1 0,1 0,0 0,-1 0,0 0,1 1,-1-1,1 0,-1 0,0 1,0-1,1 1,-2-1,-2 1,0 1,-1 0,1 0,0 1,0-1,0 1,0 0,0 0,0 0,1 1,-1-1,1 1,-1 0,1 0,0 0,0 0,0 1,1-1,-1 1,1 0,-1 1,-10 20,1 1,1 0,2 0,0 1,2 1,1-1,1 1,2 0,0 0,2 6,-36 550,33-535,-2 18,-3 1,-13 47,11-82,1-12</inkml:trace>
  <inkml:trace contextRef="#ctx0" brushRef="#br0" timeOffset="594.74">161 696,'-8'0,"0"-1,-1 2,1-1,0 1,0 1,0-1,0 1,0 1,0-1,1 1,-1 1,1-1,0 1,-4 3,11-7,-1 0,1 1,-1-1,1 0,-1 1,1-1,-1 1,1-1,-1 1,1-1,-1 0,1 1,0 0,-1-1,1 1,0-1,0 1,-1-1,1 1,0 0,0-1,0 1,0-1,0 1,-1 0,1-1,0 1,1 0,-1-1,0 1,0-1,0 1,0 0,0-1,1 1,-1-1,0 1,0-1,1 1,-1 0,0-1,1 1,-1-1,1 0,-1 1,1-1,-1 1,1-1,-1 1,35 10,-6-11,-1 0,1-2,0-1,0-1,-1-2,0-1,7-3,-14 5,164-48,-2-7,91-48,-260 102,27-11,-1-2,-1-1,24-18,-25 2,-37 36,0 1,-1 0,1-1,0 1,0 0,-1 0,1-1,-1 1,1 0,-1 0,1 0,-1 0,1 0,-1 0,0 0,0 0,1 0,-1 0,0 0,0 0,0 0,0 0,0 0,0 0,0 0,0 0,-1 0,1 0,0-1,-1 1,1 0,0 0,-1 0,1 0,-1 0,0 2,-9 73,-4-1,-3 0,-3-1,-7 8,-31 121,54-187,2-8,-1 0,1 0,0 0,1 1,0-1,0 0,1 1,0-1,0 1,1-1,0 0,1 1,1 6,-2-13,0 0,0-1,0 1,0-1,1 1,-1-1,0 1,1-1,-1 0,1 0,-1 1,1-1,-1 0,1 0,0-1,0 1,-1 0,1 0,0-1,0 1,0-1,0 0,0 0,-1 1,1-1,0 0,0-1,0 1,0 0,0 0,0-1,1 0,59-27,-33 4,-1-2,-1 0,-2-2,0-1,-2-1,-1-1,-1-1,-2-1,8-20,-8 19,-14 28,-8 18,3-10,-2 3,-36 121,-13 91,44-177,2 0,1 0,2 1,2-1,2 0,1 1,7 29,6-6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0.0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0,'12'34,"32"97,-6 1,-2 18,-29-135,-2-36,-3 8,10-42,3 0,2 1,23-50,-28 81,-13 24,1-1,0 0,0 1,0-1,0 0,0 1,0-1,0 0,0 0,0 1,0-1,0 0,0 1,0-1,0 0,0 1,0-1,1 0,-1 0,0 1,0-1,0 0,0 1,0-1,1 0,-1 0,0 0,0 1,1-1,-1 0,0 0,0 0,1 1,-1-1,0 0,0 0,1 0,-1 0,0 0,1 0,-1 0,0 0,1 1,-1-1,0 0,0 0,1 0,-1-1,0 1,1 0,-1 0,0 0,1 0,-1 0,0 0,0 0,1 0,-1-1,0 1,1 0,-1 0,0 0,0-1,0 1,1 0,-1 0,0-1,0 1,0 0,1-1,2 28,-3-26,0 61,-1-45,0 0,2 0,0 0,1 0,0 0,4 8,-6-23,1 1,0-1,-1 1,1 0,0-1,0 1,1-1,-1 0,1 1,-1-1,1 0,-1 0,1 0,0 0,0 0,0 0,0-1,1 1,-1-1,0 1,1-1,-1 0,1 0,-1 0,1 0,-1-1,1 1,0-1,-1 1,1-1,0 0,0 0,-1 0,1 0,0-1,-1 1,1-1,0 1,-1-1,1 0,-1 0,3-1,5-6,0 0,0-1,-1 0,0-1,0 0,-1 0,-1-1,1 0,-2 0,0 0,0-1,-1 0,0 0,-1-1,-1 1,0-1,0 0,-1 0,-1-2,0 9,0 2,0 1,-1-1,1 1,-1-1,1 1,-1-1,0 1,-1-1,1 0,-1 1,1-1,-1 1,0-1,-1 1,0-3,-13 17,10 2,1 1,1 0,0-1,0 1,2 0,0 0,0 1,1-1,1 0,0 0,1 1,0-9,-1 1,1-1,0 0,0 0,1 1,0-1,0-1,0 1,1 0,0-1,0 0,0 0,1 0,-1 0,1-1,1 0,-1 0,0 0,1 0,0-1,0 0,0 0,0-1,0 0,0 0,1 0,2 0,10 1,0 0,0-2,0 0,1-1,-1-1,0 0,0-2,18-4,7-4,-1-2,-1-1,0-3,-1-1,12-9,12-20,-63 45,0 0,0 1,-1-1,1 0,0 0,-1 0,0 0,1 0,-1 0,0 0,0-1,0 1,0 0,-1-1,1 1,-1 0,1-1,-1 1,0-1,0 1,0-1,0 1,0 0,0-1,-1 1,0-1,1 1,-1 0,0-1,-1-1,-2 0,0 1,0-1,-1 1,0-1,1 1,-1 1,-1-1,1 1,0-1,0 2,-1-1,1 0,-1 1,0 0,1 1,-1-1,0 1,1 0,-1 0,0 1,1 0,-1 0,1 0,-1 1,-4 1,2 0,0-1,1 1,-1 1,1-1,0 1,0 1,0-1,1 1,-1 1,1-1,0 1,1 0,-1 0,1 1,1-1,-1 1,1 0,0 0,1 1,-1-1,2 1,-1 0,1 0,-1 5,3-10,0 0,0 0,1 0,-1 0,1 0,-1-1,1 1,0 0,0 0,0 0,1-1,-1 1,1-1,-1 1,1-1,0 1,0-1,0 0,0 0,0 0,1 0,-1 0,1-1,-1 1,1-1,-1 1,1-1,0 0,0 0,0 0,-1-1,1 1,3 0,1 0,0 0,1 0,-1-1,0 0,1 0,-1 0,1-1,-1 0,0-1,1 0,-1 0,0 0,2-2,-2-1,0-1,0 0,0 0,-1 0,0-1,0 0,-1 0,1-1,-2 1,1-1,-1 0,0-1,-1 1,0-1,0 1,-1-1,0 0,0 0,-1 0,0 0,-1 0,0 0,-1-3,-6-35,6 47,1 0,0-1,0 1,0 0,0 0,0-1,0 1,-1 0,1 0,0 0,0-1,0 1,-1 0,1 0,0 0,0-1,-1 1,1 0,0 0,0 0,-1 0,1 0,0 0,0 0,-1 0,1-1,0 1,-1 0,1 0,0 0,0 0,-1 1,1-1,0 0,-1 0,1 0,0 0,0 0,-1 0,1 0,0 0,0 1,-1-1,1 0,0 0,0 0,0 0,-1 1,1-1,0 0,0 0,0 1,-1-1,1 0,0 0,0 1,0-1,0 0,0 0,0 1,0-1,0 0,0 1,0-1,0 0,0 0,0 1,0-1,0 0,0 1,-6 22,4-9,1 0,1 0,0 0,1 0,1 0,0 0,0 0,2 0,-1-1,2 0,0 1,0-2,2 1,1 2,-4-8,0 0,0-1,1 1,0-1,0 0,1-1,0 1,0-1,0 0,1-1,-1 1,1-1,0 0,0-1,1 0,-1 0,1-1,-1 0,1 0,0 0,0-1,0 0,0-1,-1 0,9-1,-7 0,1-1,-1 0,0-1,0 0,0-1,0 0,0 0,-1-1,0 0,0 0,0-1,0 0,-1 0,0-1,0 0,-1 0,3-5,10-14,0-2,-2-1,-1 0,4-12,14-34,-27 66,-12 32,5-23,-6 19,2 1,0-1,2 1,0 0,1-1,0 1,3 10,-2-23,1 0,0-1,1 1,-1 0,1-1,0 0,1 1,0-1,0 0,0 0,0-1,1 1,0-1,1 1,-1-1,1-1,0 1,0 0,0-1,0 0,1-1,0 1,0-1,0 0,68 8,-41-17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0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167 17,'-20'-5,"-14"-1,-5 0,3 6,8 8,19 6,21 6,9-1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5.3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57,'12'7,"1"-1,0 0,0 0,1-2,-1 0,1 0,0-1,0-1,0 0,1-1,-1-1,0 0,0-1,1 0,2-1,14-3,1 0,-1-2,0-1,0-1,-1-2,15-8,-2-11,-49 26,0 7,0 0,0 0,0 0,0 1,1-1,-1 1,1 1,0-1,0 1,1 0,-1 0,1 0,0 1,1-1,-2 4,-15 28,3 1,0 1,3 0,1 1,2 0,2 1,2 0,-2 28,7-54,-16 115,10-60,-3-1,-2 0,-4-1,-2 0,-7 7,10-43,3-10</inkml:trace>
  <inkml:trace contextRef="#ctx0" brushRef="#br0" timeOffset="568.923">0 619,'90'-12,"0"3,51 4,-24 1,-52 2,-1-3,1-4,-2-1,26-10,-69 14,-1 0,-1-1,1-1,-1 0,0-1,-1-2,0 1,-1-2,0 0,-1-1,0-1,-1 0,0-1,-2 0,0-1,3-5,-8 9,-1 0,0 0,0 0,-1 0,-1-1,0 0,-1 0,2-12,-5 5,-7 19,-18 55,-127 345,106-237,45-159,1-1,-1 1,0 0,1-1,0 1,0 0,0 0,0-1,0 1,0 0,1-1,-1 1,1 0,0-1,0 1,0 0,0-1,0 1,0-1,1 0,-1 1,1-1,0 0,0 0,0 0,0 0,0 0,0-1,0 1,0-1,1 1,1 0,6-1,1 0,-1-1,1 0,-1-1,0 0,1-1,-1 0,0 0,0-1,0 0,0-1,0 0,-1-1,0 0,0-1,0 1,-1-2,3-2,13-9,-1-1,-1-2,-1 0,0-2,-2 0,-1-1,-1-1,-1 0,-1-1,-1-1,0-6,-15 33,1 0,0 0,-1 0,1 0,0 0,0 0,-1 0,1 0,0 0,-1 0,1 0,0 0,-1 0,1 0,0 0,-1 0,1 0,0 0,0 0,-1-1,1 1,0 0,-1 0,1 0,0-1,0 1,0 0,-1 0,1-1,0 1,0 0,0 0,-1-1,1 1,0 0,-14 23,1 1,1 0,0 1,3 1,0 0,1 0,-3 23,-4 37,5-1,3 2,4 78,1-30,0-87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1.3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102 777,'11'29,"-1"1,-1 1,-1 0,-2 0,-2 0,0 1,-2 7,-1-32,7 216,-8 0,-21 126,12-280,4-72,-13-81,-12-86,-3-7,7-1,8-8,18 172,-2 2,1 0,0 1,1-1,0 0,1 0,0 0,1 0,1 1,0-1,0 1,1-1,0 1,3-3,-4 12,0-1,1 0,-1 1,1 0,-1 0,1 0,0 0,0 1,0-1,0 1,0 0,0 0,0 1,0-1,1 1,-1 0,0 0,0 0,0 1,1-1,-1 1,0 0,0 0,0 0,0 1,0 0,-1-1,1 2,0-1,-1 0,1 0,-1 1,0 0,0 0,0 0,0 0,13 9,-1 1,0 0,-1 1,-1 0,0 1,-1 1,0 0,-1 1,-1 0,-1 1,4 11,-12-27,0 0,0-1,0 1,-1 0,1 0,-1 0,1 0,-1 0,0 0,0 0,0 0,0 0,0 0,0 0,0 0,-1 0,1-1,-1 1,1 0,-1 0,0 0,0 0,0-1,0 1,0 0,0-1,0 1,-1-1,1 1,0-1,-1 0,1 1,-1-1,0 0,1 0,-1 0,0 0,0-1,1 1,-1 0,0-1,0 1,0-1,0 0,0 1,0-1,0 0,0 0,-1-1,-4 2,-1-1,1 0,0 0,-1-1,1 0,0-1,0 0,-1 0,1 0,1-1,-1 0,0 0,1 0,-1-1,1 0,0-1,1 1,-1-1,1 0,0-1,-4-4,9 8,-1 0,1 0,-1 0,1-1,0 1,0 0,0 0,0-1,1 1,-1 0,0 0,1 0,0 0,-1-1,1 1,0 0,0 0,0 0,1 1,-1-1,0 0,1 0,-1 1,1-1,-1 0,1 1,0 0,0-1,0 1,-1 0,1 0,0 0,1 0,-1 0,0 1,0-1,0 1,0-1,1 1,-1 0,0 0,0 0,0 0,1 0,1 0,35-5,0 1,0 2,0 1,10 3,-10 0,0-2,0-2,0-1,9-4,-43 7,-1 0,0-1,1 0,-1 0,0 0,0-1,1 1,-1-1,0 0,-1 0,1 0,0-1,0 1,-1-1,0 0,1 0,-1 0,0 0,-1-1,1 1,0-1,-1 0,0 0,0 0,0 0,-1 0,1 0,-1 0,0-1,0-1,-1 0,0 0,-1 0,0 0,-1 0,1 0,-1 0,0 0,0 1,-1-1,0 1,0-1,0 1,-1 0,-1-3,3 6,0-1,-1 0,1 1,0-1,-1 1,1 0,-1 0,0 0,0 0,0 0,0 1,0-1,0 1,0 0,0 0,0 0,-1 0,1 1,0-1,-1 1,1 0,-1 0,1 0,0 0,-1 0,-2 2,3-1,-1 1,1-1,0 1,0 0,0 0,0 1,0-1,1 0,-1 1,1 0,-1 0,1-1,0 1,0 1,0-1,0 0,1 0,0 1,-1-1,1 1,0-1,1 1,-1-1,0 1,1 0,-1 5,0 1,1 0,0 0,0-1,1 1,0 0,1-1,3 10,-1-6,2 0,-1-1,2 1,0-1,0-1,1 1,1-1,-1-1,2 1,0-2,0 1,0-1,1-1,1 0,0 0,0-2,0 1,0-1,1-1,0 0,8 1,-15-5,1 0,-1 0,0-1,1 1,-1-2,1 1,-1-1,0 0,1 0,-1-1,0 1,0-1,0-1,0 1,0-1,0 0,-1-1,0 1,1-1,-1 0,0 0,-1-1,1 1,-1-1,0 0,0 0,-1-1,1 1,-1-1,0 0,1-5,6-18,-1 0,-2 0,-1-1,-1 0,-2 0,0 0,-3 0,0-1,-3-11,2-3,26 84,-11-28,0 0,1-1,0-1,0-1,1 0,0-1,0 0,1-2,0 0,0 0,1-2,-1 0,1-1,-1-1,17-1,69 7,-102-6,0 0,0 0,0 0,0 1,0-1,-1 0,1 0,0 0,-1 1,1-1,-1 0,1 1,-1-1,0 0,1 1,-1-1,0 0,0 1,0-1,0 1,0-1,-1 0,1 1,0-1,-1 1,1-1,0 0,-1 0,0 1,1-1,-1 0,0 0,0 0,1 1,-1-1,-1 0,-1 5,-1 4,-36 98,39-103,0 0,0 0,1 0,-1 1,1-1,0 0,1 0,-1 0,1 0,0 0,0 0,1 0,-1 0,1-1,0 1,0 0,1-1,-1 0,1 1,0-1,1 0,6 4,0-1,0-1,1 1,0-2,0 0,1 0,-1-1,1 0,0-1,0 0,0-1,1 0,-1-1,0-1,1 0,-1-1,1 0,3-1,52-11,-8-4</inkml:trace>
  <inkml:trace contextRef="#ctx0" brushRef="#br0" timeOffset="376.78">1599 684,'21'3,"0"-1,1-1,-1-1,1 0,-1-2,0-1,1 0,-1-1,0-2,-1 0,0-1,0-1,0-1,-1-1,0 0,-1-2,0 0,-1-1,0 0,-1-1,-1-1,0-1,-1 0,-1-1,0-1,-2 0,5-10,-7 13,-1 0,-1-1,0 1,-1-2,-1 1,-1-1,0 0,-1 1,-1-2,0 1,-1 0,-1 0,-1 0,-1-1,0 1,-1 0,-1 1,0-1,-1 1,-1-1,-4-5,8 18,0 0,0 0,0 1,-1-1,1 1,-1-1,0 1,0 0,0 0,-1 0,1 1,-1-1,1 1,-1 0,0 0,0 0,0 0,0 1,0 0,0 0,-1 0,1 0,0 0,-1 1,1 0,0 0,-1 0,1 1,0-1,0 1,-1 0,1 0,0 0,0 1,0 0,0-1,0 1,1 1,-1-1,0 0,1 1,-1 1,-7 10,1 0,0 1,1 0,1 1,1 0,0 0,1 0,0 1,2 0,0 0,1 1,0-1,2 2,-17 140,8 1,6 0,8 0,23 155,4 146,-34-261,-3-127</inkml:trace>
  <inkml:trace contextRef="#ctx0" brushRef="#br0" timeOffset="792.764">1586 1192,'97'-32,"98"-19,-171 46,6-3,-14 4,0 0,0 1,1 0,-1 1,1 1,10 1,-24 1,0 0,0 0,0 0,0 0,0 1,-1-1,1 1,0 0,-1 0,1 0,-1 0,0 0,0 0,1 1,-1-1,-1 1,1 0,0 0,-1-1,1 1,-1 0,0 0,0 0,0 0,-1 0,1 1,-1-1,1 0,-1 0,0 4,10 31,-5-30,0 1,0-2,0 1,1-1,0 1,0-2,1 1,0-1,0 0,0 0,1-1,0 0,0 0,1-1,-1 0,1 0,0-1,-1-1,1 1,1-1,-1-1,0 1,0-2,1 1,-1-1,1-1,-1 0,0 0,0-1,0 0,0 0,1-1,-6 1,1 0,-1-1,0 1,0-1,0 0,0 0,-1 0,1 0,-1-1,0 1,0-1,0 0,0 0,-1 0,0 0,1-1,-1 1,-1-1,1 1,-1-1,0 0,0 1,0-1,-1 0,1 0,-1 1,0-1,-1 0,0-4,0 0,-1 0,0 1,-1-1,1 1,-2 0,1 0,-1 0,0 0,-1 0,0 1,0 0,-1 0,0 1,0-1,-6-4,8 7,0 1,0 0,0 0,0 0,-1 0,1 1,-1-1,0 1,0 1,1-1,-1 1,0-1,-1 1,1 1,0-1,0 1,0 0,0 0,0 0,0 1,-1 0,1 0,0 0,0 0,1 1,-1 0,0 0,0 0,1 1,0 0,-1 0,1 0,0 0,0 0,1 1,-1 0,1 0,-2 2,3-2,0 0,0 0,0 0,1 0,0 0,-1 1,2-1,-1 0,0 1,1-1,0 0,0 1,0-1,1 1,0 3,7 25</inkml:trace>
  <inkml:trace contextRef="#ctx0" brushRef="#br0" timeOffset="2694.311">2602 1245,'0'-371,"0"367,0 3,-1 1,1-1,0 1,0-1,-1 1,1 0,0-1,0 1,0-1,-1 1,1-1,0 0,0 1,0-1,0 1,0-1,0 1,0-1,0 1,0-1,0 1,1-1,-1 1,0-1,0 1,0-1,1 1,-1-1,0 1,0-1,1 1,-1 0,0-1,1 1,-1 0,1-1,-1 1,0 0,1-1,-1 1,1 0,-1 0,1-1,-1 1,1 0,-1 0,1 0,-1 0,1 0,-1 0,1-1,-1 1,1 0,-1 1,1-1,-1 0,1 0,-1 0,1 0,-1 0,1 0,-1 1,1-1,-1 0,1 0,-1 1,1-1,31 17,1-2,1-1,0-2,0-1,15 2,-44-13,-1 1,1 0,-1 0,0 0,1 0,-1 1,0 0,0 0,0 0,0 0,0 0,0 1,0 0,-1 0,0 0,1 0,-1 1,0-1,-1 1,1 0,-1-1,1 1,-1 0,0 2,-1 4,0 0,0 0,-1 0,-1 0,0 0,0 0,-1 0,0 0,-2 5,-6 82,11-93,0 0,0-1,0 0,0 1,1-1,-1 1,1-1,0 0,0 0,0 0,1 0,-1-1,1 1,-1 0,1-1,0 0,0 0,0 0,0 0,0 0,0 0,1-1,-1 0,1 0,-1 0,1 0,-1 0,1 0,5 0,1 0,-1 0,1-1,-1 0,1 0,-1-1,0-1,1 1,-1-1,4-2,0-1,-1-1,0 0,0-1,-1 0,0 0,0-1,-1-1,0 0,0 0,-1-1,0 0,-1-1,0 0,-1 0,0 0,0-1,-2 0,1-1,-2 1,1-1,0-30,-28 63,18-9,-1 0,1 0,0 0,1 1,1-1,0 1,1 0,0 1,0-1,1 1,1-8,0 1,0-1,0 1,1-1,0 1,0-1,0 1,1-1,-1 0,1 0,1 1,-1-1,1-1,0 1,0 0,0-1,1 1,-1-1,1 0,0 0,0-1,1 1,1 0,1 0,0 0,1 0,-1-1,1 0,0 0,0-1,0 0,1 0,-1-1,0 0,1-1,-1 0,0 0,1-1,-1 0,0 0,1-1,-1 0,0 0,0-1,0 0,-1-1,1 1,-1-1,0-1,0 0,0 0,-1 0,0-1,0 1,0-2,0 1,-1 0,0-1,-1 0,1-1,1-3,0-1,-1 1,0-1,-1-1,0 1,-1 0,0-1,-1 0,-1 0,0 0,-1 1,0-9,0 20,0 0,0 0,0 0,1 0,-1-1,-1 1,1 0,0 0,0 0,0-1,-1 1,1 0,0 0,-1 0,1 0,-1 0,0 0,1 0,-1 0,0 0,0 0,1 0,-1 0,0 0,0 1,0-1,0 0,0 1,0-1,0 1,0-1,0 1,0-1,-1 1,1 0,0-1,0 1,0 0,0 0,-1 0,1 0,0 0,0 0,0 0,-1 1,1-1,0 0,0 0,0 1,-1 0,-4 4,0 0,1 0,-1 1,1 0,1 0,-1 0,1 1,0-1,0 1,1 0,0 0,0 0,1 1,0-1,0 1,1-1,0 1,0 0,1-1,0 1,0 0,0-1,1 1,2 7,0-9,0 0,0 0,0 0,1 0,0 0,0-1,1 0,0 0,0 0,0 0,0-1,0 0,1 0,0 0,0-1,0 0,0 0,1-1,-1 1,1-1,-1-1,1 1,0-1,0 0,0-1,-1 1,1-1,0-1,0 0,0 1,0-2,-1 1,1-1,-1 0,1-1,-1 1,0-1,0-1,0 1,3-3,2-3,-1 0,0 0,-1-1,0 0,-1 0,0-1,-1 0,0-1,0 0,-2 0,1 0,-1-1,-1 1,-1-1,1 0,-2-1,0 1,0 0,-1-13,-1 24,1 1,-1-1,0 0,1 1,-1-1,0 0,0 0,0 0,0 1,0-1,0 0,-1 1,1-1,-1 0,1 0,-1 1,1-1,-1 1,0-1,0 1,0-1,0 1,0-1,0 1,0 0,-1-1,1 1,0 0,-1 0,1 0,-1 0,1 0,-1 0,1 1,-1-1,0 0,1 1,-1 0,0-1,1 1,-1 0,0-1,0 1,1 0,-1 1,0-1,-1 0,-2 4,0-1,1 1,0 0,0 0,0 0,0 1,1-1,-1 1,1 0,0 0,1 0,-1 0,1 1,0-1,0 1,1-1,0 1,0 0,0-1,1 1,-1 0,1 0,1-1,-1 1,1 0,0 0,0-1,1 2,1 0,0 0,0 1,1-1,0-1,0 1,1-1,0 1,0-1,0 0,1-1,0 0,0 0,0 0,0 0,1-1,0 0,0-1,2 1,14 6,-1-1,2-1,-1-1,1-2,7 1,4 1,1-1,-1-2,1-2,0-1,0-2,0-1,0-2,0-1,-1-2,13-5,-42 10,0 1,1-1,-1-1,0 1,0-1,0 0,0 0,-1-1,1 1,-1-1,0-1,0 1,0-1,-1 0,0 0,0 0,0 0,0-1,-1 0,0 1,0-1,0-1,-1 1,0 0,0 0,-1-1,0 1,0-4,-1 3,-1 0,0 1,-1-1,0 0,0 0,0 1,-1-1,0 1,0 0,-1 0,0 0,0 0,0 1,-1 0,1-1,-1 1,-1 1,1-1,-1 1,1 0,-1 0,0 1,-1 0,1 0,0 0,-1 1,0 0,-2 0,-1-1,0 0,-1 1,1 0,-1 0,0 2,1-1,-1 1,0 1,1 0,-1 0,1 1,-1 0,1 1,0 1,-1-1,2 1,-1 1,-3 2,7-4,1 1,-1 0,1 0,0 1,0-1,0 1,0 0,1 0,0 1,0-1,1 1,-1 0,1 0,0 0,1 0,0 1,0-1,0 1,1-1,0 1,0 0,0 0,1-1,0 1,0 0,1 0,0-1,0 1,1 0,0-1,0 0,0 1,1-1,0 0,0 0,0 0,1 0,0-1,0 0,1 1,1 0,1 0,1 0,0 0,0-1,1-1,-1 1,1-1,0-1,0 1,1-1,-1-1,0 0,1 0,0-1,-1-1,1 1,0-1,-1-1,1 0,0 0,-1-1,1 0,-1-1,0 0,0 0,0-1,0 0,-1-1,1 0,-1 0,0-1,-1 0,1 0,-1 0,0-1,1-3,-2 2,-1 0,0 0,0 0,-1 0,0-1,0 1,-1-1,0 0,-1 0,0-1,0 1,-1 0,0-1,-1 1,0-1,-1 1,2 8,-1 0,0 1,0-1,0 0,0 1,0-1,0 0,0 1,0-1,0 0,-1 1,1-1,0 0,0 1,0-1,-1 1,1-1,0 0,-1 1,1-1,-1 1,1-1,-1 1,1-1,0 1,-1 0,0-1,1 1,-1-1,1 1,-1 0,1 0,-1-1,0 1,1 0,-1 0,0 0,1 0,-1-1,0 1,1 0,-1 0,0 0,1 1,-1-1,0 0,1 0,-1 0,0 0,1 1,-1-1,1 0,-1 0,0 1,1-1,-1 1,1-1,-25 32,22-27,1 1,0-1,0 1,0 0,1 0,-1 0,1 0,1 0,-1 0,1 0,0 0,1 0,-1 0,1 0,0 0,1 0,-1-1,1 1,0 0,1-1,-1 1,1-1,0 0,1 0,-1 0,1 0,0-1,0 1,0-1,1 0,0 0,0 0,0-1,0 0,0 0,0 0,1-1,0 0,-1 0,1 0,4 0,-4-1,-1-1,1 0,0-1,0 1,-1-1,1 0,0-1,-1 1,1-1,-1 0,0-1,0 1,0-1,0 0,0 0,0-1,-1 1,1-1,0-2,69-87,-3-31,-71 119,-4 10,-6 11,7-10,0 0,0 0,1 0,0 0,0 1,0-1,1 0,0 1,0 0,0-1,1 1,0-1,1 1,-1-1,1 1,0-1,1 1,0-1,0 1,0-1,1 0,-1 0,2 0,-1-1,1 1,0 0,1 1,1-1,0 1,0-1,1 0,0-1,0 0,0 0,1 0,-1-1,1 0,0 0,0-1,1 0,-1-1,1 0,-1 0,1 0,0-1,-1-1,1 0,0 0,0 0,0-1,-1 0,1-1,-1 0,1-1,-1 1,4-3,1-8,-1 0,0-1,0-1,-2 0,0 0,0-1,-2 0,0-1,-1 0,0 0,-2 0,0-1,0 0,0-12,-3 11,-13 46,7-13,0 1,0 0,2 0,0 0,0 0,1 0,1 0,1 6,0-16,-1 0,1 0,0 0,0 0,0 0,1 0,0-1,0 1,0 0,0-1,1 0,0 0,0 0,0 0,0 0,1 0,-1-1,1 1,0-1,0 0,0 0,0-1,1 1,-1-1,1 0,0 0,0 0,12 1,0-1,0-1,0 0,0-1,0 0,0-2,-1 0,1-1,0-1,-1 0,0-1,0-1,0 0,-1-1,0-1,0 0,0-2,-2 1,1-2,-1 1,-1-2,1 0,-2 0,5-8,-2 0,0 0,-2-1,0 0,-2 0,0-2,-2 1,0-1,-2 0,0-1,0-5,5-51,-3 0,-3-33,-5 101,11-523,-12 491,-5 30,-4 32,-23 66,3 1,4 2,4 1,1 13,10-42,3 0,2 0,2 1,4-1,2 5,-1-41,2 0,0 0,2-1,0 1,1-1,2 0,0-1,1 1,1-2,1 0,1 0,1-1,0 0,10 9,-19-22,0-1,1 0,0 1,0-2,0 1,0-1,1 1,-1-2,1 1,0 0,1-1,-1 0,0-1,1 0,0 1,-1-2,1 1,0-1,0 0,0-1,0 0,0 0,-1 0,1-1,0 0,0 0,0-1,1 0,21-17</inkml:trace>
  <inkml:trace contextRef="#ctx0" brushRef="#br0" timeOffset="3153.329">5436 469,'-119'-7,"86"17,32-9,1-1,-1 1,1-1,0 1,-1 0,1-1,0 1,-1-1,1 1,0 0,0-1,0 1,-1 0,1-1,0 1,0 0,0-1,0 1,0 0,0-1,0 1,1 0,-1-1,0 1,0-1,0 1,1 0,-1-1,0 1,1 0,-1-1,0 1,1-1,-1 1,1-1,-1 1,1-1,-1 0,1 1,-1-1,1 1,-1-1,1 0,0 1,-1-1,1 0,0 0,-1 0,1 0,0 1,0-1,14 8,1 0,0-2,1 1,0-2,0 0,7 0,-22-4,223 46,-112-25,-1 4,17 12,-117-35,1 1,-1 1,0 0,-1 1,1 0,-1 1,0 0,-1 1,0 0,1 1,-9-6,1 0,-1 0,0 0,0 0,0 0,-1 0,1 1,-1-1,0 0,1 1,-2-1,1 1,0 0,-1-1,1 1,-1 0,0-1,0 1,-1-1,1 1,-1 0,0-1,0 1,0-1,-41 80,33-70,-3 5,1 1,1 0,0 1,2 0,-6 17,13-32,-1 0,1 0,0 0,1 0,-1 0,1 0,0 0,0 0,1 0,-1 0,1 0,0 0,0 0,1 0,0-1,0 1,0 0,0-1,0 1,1-1,0 0,0 0,0 0,1 0,-1-1,1 1,3 1,0 0,0 0,0-1,0 0,1-1,-1 0,1 0,0 0,0-1,0 0,0-1,0 1,1-2,-1 1,0-1,1-1,-1 1,0-1,0-1,0 0,0 0,0 0,0-1,0 0,-1-1,1 1,-1-1,0-1,0 0,-1 0,1 0,-1-1,0 1,0-2,1-3,0 0,0-1,-1 0,0 0,-1 0,0-1,-1 0,-1 1,0-1,0-1,0-7,-2 13,0 1,-1-1,1 1,-1-1,-1 0,1 1,-1-1,-1 1,1 0,-1-1,0 1,0 0,-1 0,0 0,0 0,0 0,-1 1,1 0,-1-1,-1 1,1 1,-4-4,3 5,0 0,0 0,0 0,0 1,0 0,0 0,0 0,-1 1,1 0,-1 0,1 0,-1 1,1 0,-1 0,0 0,1 0,-1 1,1 0,-1 1,1-1,0 1,-3 1,-4 1,1 1,-1 1,1 0,0 1,0 0,1 1,0 0,0 0,-2 4,6-7,0 1,0-1,0 1,1 1,0-1,0 1,0 0,1 0,0 0,1 1,0-1,0 1,0 0,1 0,0 0,1 0,0 0,0 0,0 0,1 1,1-1,-1 0,1 0,1 0,-1 0,1 0,1 0,0 0,0 0,2 3,1-4,0-1,0 0,0 0,1-1,-1 0,1 0,1 0,-1-1,1 0,-1-1,1 1,0-2,0 1,1-1,-1 0,6 0,36 4</inkml:trace>
  <inkml:trace contextRef="#ctx0" brushRef="#br0" timeOffset="3437.587">6599 390,'-21'-12,"-19"-3,-18 1,-12 9,-6 12,4 13,11 11,17 7,19 5,24 1,12-7</inkml:trace>
  <inkml:trace contextRef="#ctx0" brushRef="#br0" timeOffset="3629.558">6479 937,'4'18,"5"11,2 5,6 1,10-3,11-7,15-5,19-7,18-5,-7-4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47.2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214 1,'9'18,"7"15,9 14,8 12,11 9,6 8,4 4,2-1,-2-4,-5-8,-9-11,-9-14,-10-16</inkml:trace>
  <inkml:trace contextRef="#ctx0" brushRef="#br0" timeOffset="260.45">668 81,'-18'25,"-17"19,-13 17,-8 8,-7 5,-4-2,1-3,2-10,3-10,12-13</inkml:trace>
  <inkml:trace contextRef="#ctx0" brushRef="#br0" timeOffset="462.907">0 402,'23'-9,"25"-5,26-3,20 1,14 2,8 3,2 1,-8 2,-13 1,-23 1</inkml:trace>
  <inkml:trace contextRef="#ctx0" brushRef="#br0" timeOffset="638.334">1003 121,'9'5,"10"10,8 14,7 13,4 12,1 9,-1 6,-1 1,-3-4,-2-7,-5-10,-2-11,-1-12,0-10,1-12,-4-8</inkml:trace>
  <inkml:trace contextRef="#ctx0" brushRef="#br0" timeOffset="823.886">1631 134,'-22'-2,"-25"3,-16 9,-15 12,-4 11,1 11,11 12,13 8,11 2,14-1,9-5,9-13</inkml:trace>
  <inkml:trace contextRef="#ctx0" brushRef="#br0" timeOffset="1083.771">977 348,'22'-2,"27"-1,26 3,22 0,15 2,8-1,0-2,-9-6,-23-2</inkml:trace>
  <inkml:trace contextRef="#ctx0" brushRef="#br0" timeOffset="1235.706">1925 41,'-4'16,"5"14,11 14,13 10,12 8,5 6,3 4,-1-2,-7-3,-6-7,-7-8,-8-10,-6-10</inkml:trace>
  <inkml:trace contextRef="#ctx0" brushRef="#br0" timeOffset="1421.375">2313 241,'-14'-11,"-13"-2,-12 9,-10 13,-8 15,-3 17,1 12,6 9,8 6,11-1,12-6,9-14</inkml:trace>
  <inkml:trace contextRef="#ctx0" brushRef="#br0" timeOffset="1693.165">1912 522,'0'-18,"0"-11,0-4,3 0,6 6,14 8,19 7,18 6,18 5,10 6,0 5,-10 2,-19-1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19.8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0 408,'20'-24,"-2"0,-1-2,-1 0,-2 0,0-2,-2 0,-1 0,-1-1,-1 0,-2 0,-1-1,0-9,-6 38,0-1,0 0,0 0,0 1,0-1,1 0,-1 1,1-1,-1 1,1-1,-1 0,1 1,0 0,0-1,0 1,0-1,0 1,0 0,0 0,1-1,-1 1,0 0,1 0,-1 0,0 0,1 1,-1-1,1 0,0 1,-1-1,1 1,-1-1,1 1,0 0,0 0,-1-1,1 1,0 0,-1 1,1-1,0 0,-1 0,1 1,1 0,21 6,-1 1,0 1,0 1,-1 1,0 1,-1 1,16 13,-32-23,-1 0,1 0,-1 1,0 0,-1-1,1 1,0 1,-1-1,0 0,0 1,-1-1,1 1,-1 0,0 0,0 0,-1 0,1 1,-1-1,0 0,0 1,-1-1,0 0,0 1,0-1,-1 0,1 1,-2 2,-92 206,93-211,0 1,1 0,-1 0,1 0,0-1,-1 1,2 0,-1 0,0 0,1-1,0 1,0 0,0 0,0-1,1 1,-1-1,1 1,0-1,0 0,0 0,1 0,-1 0,1 0,-1 0,1 0,0-1,0 0,0 1,0-1,1 0,-1-1,1 1,-1 0,1-1,2 1,15 2,0-1,1-1,-1 0,0-2,0-1,1 0,-1-2,0 0,0-1,-1-1,1-1,-1-1,0-1,-1-1,0 0,0-2,2-2,-5 6,0-1,0-1,-1 0,0-1,0-1,-1 0,-1-1,0-1,-1 0,0 0,-1-1,0-1,-1 0,-1 0,0-1,-1 0,-1-1,-1 1,0-2,-1 1,1-10,-5 23,0 1,-1 0,1 0,-1 0,1-1,-1 1,0 0,0 0,-1-1,1 1,-1 0,0 0,0 0,0-1,0 1,0 0,0 0,-1 1,0-1,1 0,-1 0,0 1,0-1,-1 1,1 0,0-1,-1 1,0 0,1 1,-1-1,0 0,0 1,0 0,0-1,0 1,0 0,0 0,-3 0,-2 4,0 0,0 1,0-1,1 2,0-1,0 1,0 0,0 0,1 1,0 0,0 0,0 0,1 1,0 0,0 0,1 0,0 1,0-1,0 1,1 0,1 0,-1 0,0 6,-2 1,0-1,1 1,1 0,0 0,1 0,0 1,2-1,-1 0,2 1,0-1,1 0,1 0,0 0,1 0,0 0,1-1,1 0,1 0,0 0,0-1,1 0,1 0,0-1,1 0,0-1,1 0,11 9,76 31,-55-37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50.89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1215 722,'27'-106,"34"-106,-46 175,-11 40,8 100,-12-78,2 81,-5 0,-10 53,-10 50,28-166,0-33</inkml:trace>
  <inkml:trace contextRef="#ctx0" brushRef="#br0" timeOffset="592.001">1322 1110,'0'2,"2"1,8 0,9-1,10-2,10-5,6-2,4-1,-3-1,-5 0,-6 3,-12 4,-15 3,-10 3,-8 1,3-1,5 0,3-1</inkml:trace>
  <inkml:trace contextRef="#ctx0" brushRef="#br0" timeOffset="1076.588">2045 548,'50'76,"-3"2,-3 1,-4 3,-4 1,1 12,-29-73,45 83,-52-103,-1-1,1 0,-1 0,1 0,0 0,0 0,-1 0,1-1,0 1,0 0,0 0,0 0,0-1,0 1,0-1,0 1,1-1,-1 1,0-1,0 0,0 1,0-1,1 0,-1 0,0 0,0 0,1 0,-1 0,0 0,0 0,0-1,1 1,-1 0,0-1,0 1,0-1,0 1,1-1,26-41,-16-4,-1-1,-2 0,-3 0,-1 0,-3-1,-3-37,1 83,-1-106,-4 1,-9-25,17 121,6 31,-8-19,9 24</inkml:trace>
  <inkml:trace contextRef="#ctx0" brushRef="#br0" timeOffset="2744.734">3060 108,'-10'193,"16"-92,5 0,3-1,5 0,5-1,30 78,-9-20,15 105,-58-250,3 10,-2 1,0 0,-1 1,-1-1,-1 0,-1 0,-3 12,3-31,0 1,0-1,-1 1,0-1,0 0,0 0,0 0,-1 0,1 0,-1-1,0 1,0-1,-1 0,1 0,-1 0,1 0,-1 0,0-1,0 0,0 0,0 0,-1 0,1 0,0-1,-1 0,-3 1,-123 4,130-7,-499-32,-530 40,849-2,141-4,-982 10,830-22,190 10,0 1,0-1,1 1,-1-1,0 0,1 0,-1 0,1 0,-1 0,1 0,-1 0,1 0,0-1,-1 1,1 0,0-1,0 1,0-1,0 0,0 1,1-1,-1 0,0 1,1-1,-1 0,1 0,0 1,0-1,-1 0,1 0,0 0,0 0,1 1,-1-1,0 0,1 0,0-1,-2-5,0-217,-13-319,-42 73,54 461,0-1,1 1,0 0,0-1,1 1,1-1,-1 1,2 0,0-1,0 1,0 0,1 0,1 0,0 1,0-1,3-4,8-2,0 1,1 1,0 0,1 1,0 0,2 2,-1 0,1 1,0 1,1 1,0 0,12-1,5 1,0 1,1 2,0 2,0 2,0 1,0 2,3 1,1 0,583 23,264-42,-795 13,27-2,0 7,-1 4,22 8,4 3,-78-44,-38 18,28-15,-51 17</inkml:trace>
  <inkml:trace contextRef="#ctx0" brushRef="#br0" timeOffset="3602.33">1202 522,'0'7,"-2"8,-4 10,1 6,-5 3,-5 1,1-7</inkml:trace>
  <inkml:trace contextRef="#ctx0" brushRef="#br0" timeOffset="4418.969">1161 1177,'103'-11,"-75"9,-15 1,0 0,-1 0,1 1,0 1,0 0,0 0,0 2,4 1,-18-4,1 0,0 0,0 0,-1 0,1 1,0-1,0 0,0 0,0 0,-1 1,1-1,0 0,0 0,0 1,0-1,0 0,0 1,-1-1,1 0,0 0,0 1,0-1,0 0,0 1,0-1,0 0,0 0,1 1,-1-1,0 0,0 1,0-1,0 0,0 0,0 1,0-1,1 0,-1 0,0 1,0-1,0 0,1 0,-1 0,0 1,0-1,0 0,1 0,-1 0,0 0,0 0,1 1,-1-1,0 0,1 0,-1 0,0 0,0 0,1 0,-1 0,0 0,-25 5,-199-16,206 10,25 1,17 0,113-13,-90 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7:58.3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745 783,'-9'6,"0"0,0 1,0 0,1 0,0 1,0 0,1 0,0 1,0 0,1 0,0 1,1-1,0 1,1 0,0 1,0-1,1 1,1 0,0 0,0 0,1 0,0 0,1 0,0 0,1 0,0 0,1 0,0 0,1 0,0-1,1 4,1-4,1 0,0 0,0 0,1 0,0-1,0 0,1-1,1 0,-1 0,1-1,0 0,1 0,0-1,0 0,0-1,1 0,0-1,-1 0,2 0,-1-1,0-1,1 0,-1-1,1 0,2 0,-8-1,0-1,0 1,0-1,0 0,-1-1,1 1,0-1,0 0,-1-1,1 1,-1-1,0 0,0 0,0-1,0 0,0 0,-1 0,0 0,0-1,0 1,0-1,-1 0,0 0,0 0,0-1,0 1,-1-1,0 0,0-1,2-7,-1 0,0 0,-1 0,0 0,-1 0,-1-1,0 1,-1 0,-1 0,0 0,-1 0,0-1,-1 3,1 0,-1 0,-1 1,0-1,-1 1,0 0,0 1,-2-1,1 1,-1 0,0 1,-1 0,0 0,-1 1,0 1,0-1,0 1,-1 1,0 0,0 1,-1 0,0 0,-9-1,17 5,-1 0,1 1,-1 0,1 0,-1 0,1 1,0-1,-1 1,1 0,0 0,0 1,-1-1,1 1,0 0,0 0,1 0,-1 1,0-1,1 1,-1 0,1 0,0 0,0 1,0-1,1 1,-1-1,1 1,0 0,0 0,0 0,0 0,1 0,0 1,0-1,0 0,0 1,0-1,1 0,0 1,0-1,1 3,0 6,1 0,0 0,2 0,-1 0,2 0,-1-1,2 0,0 0,2 3,28 47</inkml:trace>
  <inkml:trace contextRef="#ctx0" brushRef="#br0" timeOffset="231.242">1254 1103,'0'19,"0"16,-3 15,-2 9,-5 7,-8 3,-6-1,-5-2,0-7,3-8,5-13</inkml:trace>
  <inkml:trace contextRef="#ctx0" brushRef="#br0" timeOffset="629.118">1534 770,'2'1,"-1"-1,0 1,0 0,0 0,0 0,0 0,0 0,0 0,0 0,0 0,0 0,-1 0,1 1,0-1,-1 0,1 0,-1 1,0-1,1 0,-1 1,0-1,0 1,1-1,-1 0,-1 1,1-1,0 0,0 1,0-1,-1 1,1-1,-1 1,1-2,-2 39,-3 0,-1-1,-1 0,-14 36,-10 57,30-128,0 0,0 0,0 0,1 0,-1 0,1 0,0 0,0 0,0 0,0 1,1-1,-1 0,1 0,0 0,0 0,0 0,0 0,0 0,1-1,-1 1,1 0,0-1,0 1,0-1,0 1,0-1,0 0,1 0,-1 0,1 0,-1 0,3 0,14 3,0-2,0 0,1-2,-1 0,0-1,1 0,-1-2,0 0,4-2,-17 3,98-19,-86 12</inkml:trace>
  <inkml:trace contextRef="#ctx0" brushRef="#br0" timeOffset="799.435">1842 1050,'-7'20,"-2"17,1 12,1 12,2 7,2 4,1 0,2-5,0-14</inkml:trace>
  <inkml:trace contextRef="#ctx0" brushRef="#br0" timeOffset="1486.472">2230 676,'100'375,"-88"-332,1-1,2-1,17 32,-32-71,0-1,0 1,1-1,-1 1,0-1,1 1,-1-1,1 0,-1 1,1-1,0 0,0 0,-1 1,1-1,0 0,0 0,0 0,0 0,0 0,1 0,-1 0,0 0,0-1,1 1,-1 0,0-1,1 1,-1-1,0 1,1-1,-1 0,1 1,-1-1,1 0,-1 0,1 0,-1 0,1-1,-1 1,0 0,1 0,-1-1,1 1,-1-1,0 0,1 1,-1-1,0 0,0 0,1 1,-1-1,0 0,0 0,0-1,10-16,-1-1,-1 0,-1-1,-1 0,0 0,-1-1,1-15,-1 12,85-360,-87 371,0 0,0 1,1-1,1 1,0 0,1 1,0-1,1 1,2-2,8-4</inkml:trace>
  <inkml:trace contextRef="#ctx0" brushRef="#br0" timeOffset="2869.837">3259 328,'7'1,"-12"17,3-11,-13 68,4 1,4 0,2 1,4-1,4 1,3 7,-2 0,-1-12,4 76,-5 1,-7 0,-15 73,20-221,-34 141,32-136,-1 0,1 0,-1 0,-1 0,1 0,-1-1,0 0,0 0,0 0,-1 0,0 0,0-1,0 0,0 0,-1 0,1-1,-1 0,0 0,0 0,-4 0,-19 2,0-2,0 0,-1-3,1 0,0-2,0-1,0-1,-10-4,26 6,-294-60,167 30,-1 6,-34 3,-802-37,224 25,477 14,275 21,-1-1,0 1,1 0,-1-1,0 1,1-1,-1 0,1 0,-1 0,1 1,-1-1,1 0,0-1,-1 1,1 0,0 0,0-1,0 1,0 0,0-1,0 1,0-1,1 1,-1-1,1 0,-1 1,1-1,-1 0,1 1,0-1,0 0,-1 1,1-1,1 0,-1 1,0-1,0 0,1 0,-1 1,1-1,-1 1,1-1,-1 1,8-79,4 0,17-62,-10 52,11-58,-7 0,-7-2,-6 0,-7 0,-6-1,-22-136,23 278,2 7,-1 0,0 0,0 0,1 1,-1-1,1 0,0 0,0 0,0 0,-1 0,2 0,-1 0,0 0,0 0,1 0,-1 0,1 0,-1 0,1 0,0 1,0-1,0 0,0 0,0 1,0-1,1 0,56 7,282 89,94-5,4-20,2-18,881 50,-1230-99,-79 0,-18 0,-21 1,-13-1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04:14.11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0 321,'16'3,"19"2,17 1,16-1,9-1,6-2,-2 0,-13-1,-20-1,-18 0</inkml:trace>
  <inkml:trace contextRef="#ctx0" brushRef="#br0" timeOffset="283.479">14 521,'23'3,"18"0,17 0,11 1,6 1,-1 1,-6 0,-11-1,-11-2,-15 0</inkml:trace>
  <inkml:trace contextRef="#ctx0" brushRef="#br0" timeOffset="558.531">241 0,'-3'25,"0"24,-2 22,-2 17,-7 12,-11 10,-9 3,-6-1,-1-5,4-11,9-21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04:16.51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143 81,'-29'115,"-9"-11,21-63,2 2,2-1,1 2,-3 30,14-68,0 1,0 0,0-1,1 1,0 0,1-1,-1 1,1 0,0-1,1 1,0-1,0 1,0-1,1 0,-1 0,2 0,-1 0,1-1,-1 1,2-1,-1 0,0 0,1 0,0-1,0 1,4 1,1-1,1-1,0 0,0 0,0-1,1-1,-1 0,1 0,0-1,-1-1,1 0,0 0,-1-1,1-1,-1 0,1 0,-1-1,11-5,32-12</inkml:trace>
  <inkml:trace contextRef="#ctx0" brushRef="#br0" timeOffset="284.354">572 0,'0'7,"-3"11,-4 12,-9 12,-8 13,-9 10,-8 6,-4 4,1 1,4-2,8-3,10-6,8-6,7-7,7-9,4-13</inkml:trace>
  <inkml:trace contextRef="#ctx0" brushRef="#br0" timeOffset="699.633">679 549,'0'9,"-3"10,-2 8,-6 9,-7 5,-3 3,-2-3,0-2,4-4,5-8</inkml:trace>
  <inkml:trace contextRef="#ctx0" brushRef="#br0" timeOffset="966.803">906 602,'-11'9,"-7"10,-2 8,0 9,2 5,0 3,4-2,3-4,0-5,2-7,3-7</inkml:trace>
  <inkml:trace contextRef="#ctx0" brushRef="#br0" timeOffset="1167.271">799 615,'4'21,"9"13,9 8,7 1,6-2,1-6,-3-6,-5-9,-7-7</inkml:trace>
  <inkml:trace contextRef="#ctx0" brushRef="#br0" timeOffset="1377.797">1160 521,'-12'7,"-5"12,-5 13,1 13,3 12,1 11,4 4,4-9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03:18.8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21671 1149,'0'-11,"-6"-6,-4-1</inkml:trace>
  <inkml:trace contextRef="#ctx0" brushRef="#br0" timeOffset="-24981.324">1445 187,'0'19,"0"11,0 12,0 6,0 3,0-4,-3-4,0-6,1-8</inkml:trace>
  <inkml:trace contextRef="#ctx0" brushRef="#br0" timeOffset="-24621.247">1271 67,'25'18,"18"10,-1 2,-1 2,-2 1,-1 2,-2 2,-2 1,7 12,-36-44,0 0,-1-1,0 2,0-1,0 0,-1 1,0-1,0 1,0 0,-1 0,0 0,-1 1,0-1,0 0,0 1,-1-1,0 0,0 1,-1-1,0 0,0 1,-1-1,0 0,0 0,-1 0,0 0,0-1,0 1,-1-1,0 0,-3 4,-6-1,-1 0,0-1,0 0,0-2,-1 1,0-2,-1 0,1-1,-1 0,0-1,0-1,0 0,0-2,0 1,0-2,-4-1,0 0,9-2</inkml:trace>
  <inkml:trace contextRef="#ctx0" brushRef="#br0" timeOffset="-23883.452">1899 387,'3'4,"0"1,0-1,0 0,-1 1,0-1,0 1,0 0,-1 0,1-1,-1 1,0 0,-1 0,1 1,-1-1,0 0,0 0,0 0,-1 0,0 0,0 0,0 0,-1 0,0-1,1 1,-2 0,1-1,0 1,-1-1,0 5,-1 0,0 0,-1-1,0 1,0-1,0 0,-1-1,-1 1,1-1,-2 1,7-8,0 0,0 0,0 1,0-1,0 0,0 0,0 0,-1 0,1 0,0-1,0 1,0 0,0 0,0-1,0 1,0-1,0 1,0-1,0 1,0-1,1 0,-1 1,0-1,0 0,0 0,1 1,-1-1,0 0,1 0,-1 0,1 0,-1 0,1 0,-1 0,1 0,0 0,-1 0,1 0,0 0,0 0,0 0,0 0,0-1,0 1,0 0,0 0,1 0,-1 0,0 0,1 0,-1-1,-2-235,3 219,-1 8,-1 4,1 1,-1-1,1 0,0 1,0-1,1 1,0-1,0 1,0-1,0 1,1 0,0-1,0 1,1 0,-1 0,1 1,0-1,0 0,1 1,-1 0,1 0,0 0,0 0,1 1,0-1,8 2,0 0,0 1,0 1,0 0,0 1,1 0,-1 1,-1 1,1 0,0 1,-1 0,1 1,4 2,-9-3,0 0,0 0,-1 1,1 0,-1 0,0 1,-1 0,1 0,-1 1,3 4,-7-9,0 1,0 0,0 0,0 0,0 0,-1 0,0 0,1 0,-1 0,-1 1,1-1,0 0,-1 1,1-1,-1 0,0 1,0-1,-1 1,1-1,-1 0,1 1,-1-1,0 0,0 0,-1 0,1 1,-1-1,1 0,-1-1,-8 7,1-1,-1 0,-1 0,1-2,-1 1,-1-1,1-1,-1 0,0 0,0-1,0-1,-1 0,1-1,-1 0,0-1,-10 0,10 0,0 2,0-2,0 1,0-2,0 0,0 0,0-1,0-1,0 0,-5-2,18 4,1 1,-1-1,0 0,1 0,-1 0,1 0,-1 0,1 1,-1-1,1 0,-1 0,0 0,1 0,-1 0,1 0,-1 0,1-1,-1 1,1 0,-1 0,1 0,-1 0,0 0,1-1,-1 1,1 0,-1 0,0-1,1 1,-1 0,0-1,1 1,-1 0,0-1,0 1,1-1,-1 1,0 0,0-1,0 1,1-1,-1 1,0-1,0 1,0 0,0-1,0 1,0-1,0 1,0-1,0 1,0-1,0 1,0-1,0 1,-1 0,1-1,0 1,0-1,0 1,-1-1,1 1,0 0,0-1,-1 1,1 0,-1-1,11-2,1 1,-1 0,0 1,1 0,-1 0,1 1,-1 0,1 1,-1 0,1 1,-1 0,0 1,0 0,0 1,0-1,-1 2,1 0,-1 0,0 0,-1 1,1 1,-1-1,0 1,5 7,69 192,-81-204,0 0,1 0,-1 0,1 0,0 0,-1 0,1 0,0 0,0-1,0 1,1-1,-1 1,0-1,0 0,1 0,-1 0,1 0,-1 0,1-1,-1 1,1-1,-1 0,1 1,0-1,-1 0,1-1,-1 1,1 0,-1-1,1 1,-1-1,1 0,-1 0,1 0,-1 0,0 0,0-1,1 1,-1-1,7-7,1 0,-1 0,-1-1,0-1,0 1,-1-1,0 0,-1-1,-1 0,0 0,0 0,0-3,10-27</inkml:trace>
  <inkml:trace contextRef="#ctx0" brushRef="#br0" timeOffset="-23603.039">2394 308,'2'-7,"1"0,0 6,-1 10,-1 12,0 12,-2 9,-2 5,0 0,1-2,0-5,3-9,1-9</inkml:trace>
  <inkml:trace contextRef="#ctx0" brushRef="#br0" timeOffset="-23175.835">2580 321,'26'26,"-1"1,-2 2,-1 0,-1 2,-2 0,-1 1,-1 1,9 25,-12-27,-4-47,45-336,-42 285,-9 50</inkml:trace>
  <inkml:trace contextRef="#ctx0" brushRef="#br0" timeOffset="-22875.335">3196 241,'-35'335,"33"-330,1-1,0 1,1-1,-1 1,1 0,0-1,0 1,0 0,1-1,-1 1,1-1,0 1,1-1,-1 1,1-1,0 0,0 1,0-1,0 0,1 0,0-1,0 1,0-1,0 1,0-1,1 0,-1 0,1 0,0-1,0 1,0-1,3 2,8-2,0 0,-1-1,1-1,0 0,0 0,0-2,0 0,-1-1,1 0,-1-1,0-1,0 0,0-1,-1 0,1-1,-2-1,10-6,6-8</inkml:trace>
  <inkml:trace contextRef="#ctx0" brushRef="#br0" timeOffset="-22648.67">3142 454,'12'0,"10"0,10 0,10 0,8-2,5-6,3-5,-3-3,-5-4,-12 2</inkml:trace>
  <inkml:trace contextRef="#ctx0" brushRef="#br0" timeOffset="-22442.29">3209 254,'16'-2,"19"-1,19-2,17-5,11-3,7-1,-2-1,-15 2</inkml:trace>
  <inkml:trace contextRef="#ctx0" brushRef="#br0" timeOffset="-21883.909">3917 214,'-9'18,"1"0,0 1,1 1,2-1,0 1,0 0,2 0,1 0,0 1,1-1,2 0,0 1,1-1,3 10,-2 118,-3-148,0 4,0-1,0 1,0 0,-1 0,0-1,1 1,-1 0,-1-1,1 1,0-1,-1 1,0-1,1 0,-1 0,-1 0,0 1,-8-23,8-13,2 1,2-1,1 0,1 1,2-1,1 1,3-7,-9 36,7-34,1 1,2 0,1 1,2 0,4-5,-16 35,1 1,-1 0,1 0,0-1,0 1,0 0,0 1,1-1,-1 0,1 1,-1-1,1 1,0 0,0 0,0 0,0 0,0 0,1 1,-1-1,1 1,-1 0,1 0,-1 0,1 1,-1-1,1 1,0 0,-1 0,1 0,-1 1,1-1,0 1,-1 0,1 0,10 4,-1 0,1 2,-1 0,0 0,-1 1,0 0,0 1,-1 1,0 0,-1 0,0 1,-1 1,0-1,0 1,-8-10,0 1,0-1,0 0,0 0,0 0,0 1,0-1,-1 0,1 1,-1-1,1 0,-1 1,0-1,0 1,0-1,-1 0,1 1,0-1,-1 1,0-1,1 0,-1 0,0 1,0-1,0 0,-1 0,1 0,0 0,-1 0,1 0,-1 0,0-1,0 1,1-1,-1 1,0-1,0 1,-1-1,1 0,0 0,-2 0,-17 7,0-2,-1 0,0-2,1 0,-1-1,0-2,0 0,-1-1,-1-1,-21 1,42 0,2-1,0 1,0-1,1 1,-1 0,0-1,0 1,0 0,0 0,0 0,0 0,0-1,0 1,0 1,0-1,0 0,0 0,0 0,0 0,1 1,-1-1,0 0,0 1,0-1,0 1,0-1,1 1,-1-1,0 1,0-1,1 1,-1 0,0 0,1-1,-1 1,1 0,-1 0,1 0,-1-1,1 1,0 0,-1 0,1 0,0 0,0 0,0 0,84 68,-22-26,181 115,-228-149,0-2,1 0,-1-1,1 0,1-2,-1 0,1 0,7-1,13-2</inkml:trace>
  <inkml:trace contextRef="#ctx0" brushRef="#br0" timeOffset="-32736.359">1 1484,'140'5,"88"14,66-11,-128-4,263 3,-413-7,0 1,0 0,1 2,-1-1,-1 2,1 0,0 1,-1 1,0 0,9 6,-22-10,0-1,0 1,0 0,0-1,1 1,-1-1,0 0,1 1,-1-1,1 0,0-1,-1 1,1 0,0-1,-1 0,1 1,0-1,0 0,-1 0,1-1,0 1,-1-1,1 1,0-1,-1 0,1 0,-1 0,1 0,-1 0,1-1,-1 1,0-1,0 1,0-1,0 0,0 0,0 0,0 0,1-2,0-9</inkml:trace>
  <inkml:trace contextRef="#ctx0" brushRef="#br0" timeOffset="-32280.2">1578 1003,'4'214,"13"32,-8-157,5 52,-6 1,-7 83,-2-220,1 12,-1-1,-1 1,-1-1,0 0,-1 1,-4 8,8-26,0 1,0-1,0 1,0 0,0-1,-1 1,1 0,0-1,0 1,-1 0,1 0,0-1,0 1,-1 0,1 0,0-1,-1 1,1 0,0 0,-1 0,1-1,0 1,-1 0,1 0,-1 0,1 0,0 0,-1 0,1 0,-1 0,1 0,0 0,-1 0,1 0,0 0,-1 0,1 0,-1 1,1-1,0 0,-1 0,1 0,0 0,-1 1,1-1,0 0,-1 0,1 1,0-1,0 0,-1 1,1-1,0 0,0 1,0-1,0 0,-1 1,1-1,0 0,0 1,0-1,0 1,0-1,0 0,0 1,0-1,-8-30,4 2</inkml:trace>
  <inkml:trace contextRef="#ctx0" brushRef="#br0" timeOffset="-31546.363">1539 990,'3'-4,"1"1,0 0,1-1,-1 2,0-1,1 0,0 1,-1 0,1 0,0 1,0-1,0 1,0 0,0 0,1 1,-1-1,0 1,0 0,0 1,1-1,-1 1,0 0,0 1,0-1,3 2,152 102,-45-38,96 39,-110-58,-2 4,84 60,-171-105,-1 1,1 0,-2 0,1 1,-1 0,-1 1,0 0,0 1,-1-1,0 2,-1-1,0 1,-1 0,0 1,-1-1,0 1,-1 0,-1 0,0 1,0-1,-6-6,1-1,-1 0,1 1,-2-1,1-1,-1 1,0 0,0-1,0 0,-1 0,0 0,0 0,0-1,0 0,-1 0,0 0,0-1,0 0,0 0,0-1,-1 1,-2-1,-9 8,-320 140,78-38,-50 33,278-125,40-21,3-6</inkml:trace>
  <inkml:trace contextRef="#ctx0" brushRef="#br0" timeOffset="-30666.435">2848 1537,'-2'10,"-1"0,2 1,-1-1,1 0,1 0,0 1,1-1,-1 0,2 0,0 1,0-1,1 0,0-1,0 1,1 0,1-1,-1 0,2 0,0 1,6 1,0 0,1 0,0-1,0-1,1 0,1-1,-1-1,1 0,1-1,-1-1,1 0,0-1,0 0,0-2,0 0,1 0,-1-2,1 0,-1-1,2-1,-12 2,0-1,1-1,-1 1,0-1,0 0,0 0,-1-1,1 1,-1-1,1-1,-1 1,0-1,0 0,0 0,-1 0,1-1,-1 0,0 1,-1-1,1-1,-1 1,0-1,0 1,-1-1,1 0,-1 0,0 0,-1 0,1-5,1 1,-1 0,0-1,0 0,-1 1,-1-1,0 0,0 1,-1-1,0 0,-1 1,0-1,-1 1,0 0,0 0,-1 0,-1 0,0 1,0-1,-1 1,0 0,0 1,-1 0,0 0,-1 0,1 1,-2 0,1 0,-1 1,-6-4,-1 4,0 1,0 1,-1 0,1 1,-1 1,1 1,-1 0,0 1,0 1,1 0,-1 1,1 1,-1 1,1 0,0 1,0 1,1 0,0 1,0 1,0 0,1 1,0 1,1 0,0 1,1 0,0 1,1 0,0 1,1 1,0-1,-3 9,10-17,1 0,-1 0,1 1,1-1,-1 0,1 1,0 0,0-1,0 1,1 0,0-1,0 1,1-1,-1 1,1 0,0-1,1 1,-1-1,3 4,11 16</inkml:trace>
  <inkml:trace contextRef="#ctx0" brushRef="#br0" timeOffset="-27978">3370 1698,'41'11,"50"1,1-3,18-4,222-2,-142 38,15-29,-128-10,96 8,-146-13,87-1,117 16,-171-13,-1 3,1 2,5 4,182 17,461 14,-321-5,-180-25,36-10,-86 0,498-8,-526 4,705-40,-256 1,-69 39,-417 15,-85-10,-5-2</inkml:trace>
  <inkml:trace contextRef="#ctx0" brushRef="#br0" timeOffset="-19182.069">10081 1885,'16'-35,"71"-143,-87 178,0-1,0 0,0 0,0 1,0-1,1 0,-1 1,0-1,0 0,1 1,-1-1,0 0,1 1,-1-1,0 1,1-1,-1 1,1-1,-1 1,1-1,0 1,-1-1,1 1,-1 0,1-1,0 1,-1 0,1-1,0 1,-1 0,1 0,0 0,0 0,-1 0,1 0,0 0,-1 0,1 0,0 0,-1 0,1 0,0 0,0 0,-1 1,1-1,0 0,-1 1,1-1,-1 0,1 1,0-1,-1 1,1-1,-1 1,1-1,-1 1,1-1,-1 1,0-1,1 1,31 150,11-6,-43-146,0 0,0 0,0 0,0 1,0-1,1 0,-1 0,0 0,0 0,1 1,-1-1,1 0,-1 0,1 1,-1-1,1 0,-1 1,1-1,-1 0,1 1,0-1,-1 1,1-1,0 1,0-1,-1 1,1 0,0-1,0 1,0 0,0 0,-1-1,1 1,0 0,0 0,0 0,0 0,0 0,-1 0,1 0,0 1,0-1,0 0,0 0,-1 1,1-1,0 0,0 1,0-1,-1 1,1-1,0 1,-1-1,1 1,-1 0,1-1,0 1,-1 0,1-1,-1 1,0 0,1 0,-1-1,1 1,-1 0,0 0,0 0,1 0,60-231,-44 184,-16 46,0 0,0 0,0 0,0 0,-1 1,1-1,0 0,0 0,0 1,0-1,0 0,0 1,0-1,-1 1,1-1,0 1,0-1,-1 1,1-1,0 1,-1 0,1 0,0-1,-1 1,1 0,-1 0,0 0,1-1,-1 1,1 0,-1 0,0 0,0 0,0 0,1 0,-1 0,0 0,0 0,0 0,-1 0,1 0,0 0,48 239,-48-240,0 2,0 0,0 0,1 0,-1 0,0 0,1 0,-1 0,1 0,-1 0,1 0,0-1,0 1,0 0,0 0,0-1,0 1,1 0,-1-1,0 1,1-1,0 0,-1 1,1-1,-1 0,1 0,0 0,0 0,0-1,0 1,0 0,0-1,0 1,0-1,0 0,1 1,4-6,0-1,-1 0,0 0,-1 0,1 0,-1-1,0 0,-1 0,0 0,0-1,0 1,-1-1,0 0,1-8,42-180,-46 194,0 2,0 0,0-1,-1 1,1-1,0 1,0-1,0 1,0-1,0 1,-1-1,1 1,0-1,0 1,0-1,0 1,1-1,-1 1,0-1,0 1,0-1,0 1,0 0,0-1,1 1,-1-1,0 1,0-1,1 1,-1 0,0-1,1 1,-1-1,1 1,-1 0,0 0,1-1,-1 1,1 0,-1 0,0-1,1 1,-1 0,1 0,-1 0,1 0,-1 0,1 0,-1 0,1 0,-1 0,1 0,-1 0,1 0,0 0,48 114,-16 24,-33-136,0 0,1 0,-1 0,1 0,0 0,0 0,0 0,0 0,0 0,0 0,0 0,1-1,-1 1,1 0,-1-1,1 1,0-1,-1 0,1 1,0-1,0 0,0 0,0 0,0 0,0-1,0 1,0 0,0-1,1 0,-1 1,0-1,0 0,0 0,1 0,-1-1,0 1,0 0,0-1,2 0,185-86,-149 77,0 1,1 2,-1 3,1 0,19 3,-16-1,605-8,-571 14,-1 3,64 16,-44-7,-95-16,-1 0,0 0,0 1,0-1,0 0,0-1,0 1,0 0,0 0,0 0,1-1,-1 1,0 0,0-1,0 1,0-1,0 1,-1-1,1 1,0-1,0 0,0 0,0 1,-1-1,1 0,0 0,-1 0,1 0,-1 0,1 0,-1 0,1 0,-1 0,0 0,1 0,-1 0,0 0,0 0,0 0,0 0,0 0,0-1,0 1,0 0,-2-15</inkml:trace>
  <inkml:trace contextRef="#ctx0" brushRef="#br0" timeOffset="-17430.435">10401 2326,'-23'125,"-6"0,-5 0,29-109,-1 8,-28 67,33-91,1 1,-1-1,1 0,0 0,-1 0,1 0,-1 1,1-1,0 0,-1 0,1 0,-1 0,1 0,-1 0,1 0,0 0,-1 0,1 0,-1 0,1 0,-1-1,1 1,0 0,-1 0,1 0,0 0,-1-1,1 1,-1 0,1 0,0-1,-1 1,1 0,0-1,0 1,-1 0,1-1,0 1,0 0,0-1,-1 1,1-1,0 1,0 0,0-1,0 1,0-1,0 1,0-1,0 1,0 0,0-1,0 1,0-1,0 1,0-1,0 1,0 0,0-1,1 1,-1-1,0 1,0 0,1-1,-1 1,-1-28,0 1,2-1,2 1,0-1,2 1,1 0,1 0,-2 2,1 1,1-1,1 1,1 0,1 1,1 0,1 1,1 0,1 1,3-2,-11 19,1-1,0 1,0 0,1 1,-1 0,1 0,-1 0,1 1,0 0,0 1,0 0,0 0,0 1,1 0,-1 0,0 0,0 1,0 1,0 0,0 0,-1 0,1 1,-1 0,1 0,-1 1,0 0,0 0,0 1,4 4,-8-8,0 0,-1 1,1-1,-1 1,0-1,0 1,1 0,-1 0,0 0,0 0,-1 0,1 0,0 0,-1 1,1-1,-1 1,0-1,0 1,0 0,0-1,0 1,-1 0,1 0,-1-1,0 1,0 0,0 0,0 0,0-1,0 1,-1 2,-5 2,-1 1,1-2,-1 1,-1-1,1 0,-1-1,0 0,0 0,0 0,-1-1,0-1,0 1,0-1,0-1,-6 1,-186 36,200-39,0 0,0 0,0 0,1 0,-1 0,0 1,0-1,0 0,0 1,0-1,1 1,-1-1,0 1,0-1,1 1,-1-1,0 1,1 0,-1-1,1 1,-1 0,1-1,-1 1,1 0,-1 0,1 0,0-1,-1 1,1 0,0 0,0 0,0 0,-1 0,1 0,0 0,0 0,0-1,1 1,-1 0,0 0,0 0,0 0,1 0,-1 0,0-1,1 1,-1 0,1 0,30 37,-29-35,9 7,1-1,0 1,1-2,-1 0,2 0,-1-1,1-1,0 0,0-1,1-1,0 0,1-1,182 19,-124-20,-50-2</inkml:trace>
  <inkml:trace contextRef="#ctx0" brushRef="#br0" timeOffset="-17174.459">10909 2499,'5'5,"6"6,7 7,8 7,7 4,4 5,3 1,-2 2,1-2,-5-4,-3-2,-5-7,-7-9,-6-7</inkml:trace>
  <inkml:trace contextRef="#ctx0" brushRef="#br0" timeOffset="-16890.748">11297 2486,'-18'12,"-15"10,-14 12,-12 16,-7 9,-7 6,-1 4,11-10</inkml:trace>
  <inkml:trace contextRef="#ctx0" brushRef="#br0" timeOffset="-9015.276">12394 1791,'319'0,"72"52,12-48,-157 21,145-23,-98 35,129-36,-326 19,107-3,-125-2,0-3,1-4,53-2,-117-6,235 2,-248-2,-1 1,-1-1,0 0,1 0,-1 1,1-1,-1 0,1 0,-1 0,1 0,-1 1,0-1,1 0,-1 0,1 0,-1 0,1 0,-1 0,1 0,-1 0,1-1,-1 1,1 0,-1 0,1 0,-1 0,0-1,1 1,-1 0,1 0,-1-1,0 1,1 0,-1-1,0 1,1 0,-1-1,0 1,0 0,1-1,-1 1,0-1,0 1,0-1,1 1,-1-1,0 1,0 0,0-1,0 0,-7-5</inkml:trace>
  <inkml:trace contextRef="#ctx0" brushRef="#br0" timeOffset="-7974.297">15882 1377,'0'1241,"-3"-1176,-1-61,-2-10</inkml:trace>
  <inkml:trace contextRef="#ctx0" brushRef="#br0" timeOffset="-7074.221">16017 1297,'23'13,"470"286,305 96,-659-321,-138-73,1 1,0-1,0 1,-1-1,1 1,-1 0,1-1,-1 1,0 0,0 0,0 0,0 0,0 0,0 0,-1 0,1 1,0-1,-1 0,0 0,0 0,1 1,-1-1,-1 0,1 0,0 1,0-1,-1 0,0 0,1 0,-1 1,0-1,0 0,0 0,0 0,0-1,0 1,-1 0,1 0,-1-1,1 1,-1 0,0-1,1 0,-1 1,0-1,0 0,0 0,0 0,-1 0,-161 39,-120 75,101-36,-448 145,596-210,0 1,2 1,-1 2,-25 19,59-37,0 0,-1 0,1 0,0 0,0-1,0 1,0 0,-1 0,1 0,0 0,0 0,0 0,0-1,-1 1,1 0,0 0,0 0,0 0,-1 0,1 0,0 0,0 0,-1 0,1 0,0 0,0 0,0 0,-1 0,1 0,0 0,0 0,0 0,-1 0,1 1,0-1,0 0,0 0,-1 0,1 0,0 0,0 1,0-1,5-7</inkml:trace>
  <inkml:trace contextRef="#ctx0" brushRef="#br0" timeOffset="-5453.303">17581 1979,'-4'9,"1"1,0-1,0 1,1 0,1-1,-1 1,2 0,-1 0,1 0,1 0,0 0,0 0,1 0,0-1,1 1,0-1,0 1,1-1,1 0,-1 0,1-1,1 1,-1-1,2 0,-1-1,1 0,6 6,2-2,-1-1,1 0,0-1,1-1,0-1,1 0,-1-1,1-1,0 0,1-2,-1 1,1-2,-1-1,1 0,0-1,5-1,-19 0,0 1,-1-1,1 1,0-1,0 0,-1 0,1-1,-1 1,1-1,-1 0,1 0,-1 0,0 0,0-1,0 1,-1-1,1 0,0 0,-1 1,0-2,1 1,-1 0,-1 0,1-1,0 1,-1-1,0 0,0 1,0-1,0 0,0 0,-1 1,0-4,0-10,-1 1,0 0,-2-1,0 1,-1 0,0 0,-1 1,-1-1,-1 1,0 0,-1 1,0 0,-1 0,-1 0,-5-4,9 11,0 0,-1 0,0 0,0 1,-1 0,0 1,0-1,0 1,0 1,-1 0,0 0,0 1,0 0,0 0,-1 1,1 0,-1 1,1 0,-1 1,1 0,-1 0,0 1,1 0,-1 1,1 0,0 0,0 1,0 0,0 1,0 0,0 0,1 1,0 0,0 1,0-1,1 1,0 1,0 0,0 0,1 0,-5 8,7-8,0 0,0 0,1 0,-1 1,2 0,-1 0,1-1,0 1,1 1,0-1,0 0,1 0,0 0,0 0,1 1,0-1,0 1,11 30</inkml:trace>
  <inkml:trace contextRef="#ctx0" brushRef="#br0" timeOffset="-5079.731">18049 2072,'16'0,"16"0,21 0,22 0,26 0,23 2,15 1,9 0,2 2,-4 0,-11-1,-17-1,-21-1,-26-1,-22-1,-22 0,-17 0,-11 0</inkml:trace>
  <inkml:trace contextRef="#ctx0" brushRef="#br0" timeOffset="-3803.658">16350 374,'1'67,"-7"112,5-172,1-1,-2 1,1-1,-1 0,1 0,-2 0,1 0,-1 0,0 0,0 0,0-1,-4 4,6-8,0-1,0 0,0 1,0-1,0 0,0 0,0 0,0 0,0 0,0 0,0 0,0 0,0 0,0-1,0 1,0 0,0-1,0 1,0-1,0 1,0-1,0 1,1-1,-1 0,0 1,0-1,1 0,-1 1,0-1,1 0,-1 0,1 0,-1 0,1 0,-1 0,1 0,0 0,-1 0,1 0,0 0,0 0,0 0,0 0,0 0,0 0,0 0,0 0,0-1,-5-27,2 0,0 0,2 0,1 0,2-1,1 1,1 0,1 0,2 1,2-6,-5 19,0 0,1 1,0 0,1 0,1 0,8-11,-13 21,0 1,0 0,1 0,0 0,-1 0,1 1,0-1,0 1,0 0,0 0,1 0,-1 0,1 0,-1 1,1-1,0 1,-1 0,1 0,0 0,0 1,0 0,-1-1,1 1,0 1,0-1,0 0,0 1,-1 0,2 0,12 5,-1 0,-1 1,1 0,-1 1,0 1,-1 1,0 0,-1 1,0 0,6 7,-17-17,0 0,0 1,0-1,0 1,0-1,-1 1,1 0,0 0,-1-1,1 1,-1 0,0 1,0-1,0 0,0 0,0 0,0 1,0-1,-1 1,1-1,-1 0,0 1,0-1,0 1,0-1,0 1,0-1,-1 0,1 1,-1-1,1 1,-1-1,0 0,0 0,0 0,0 1,-1-1,1 0,-1 0,1 0,-1 0,-9 3,0-1,0 0,-1 0,1-1,-1 0,0-1,0-1,0 0,0 0,0-1,-4-1,0 1,-101 0,116-1,1 1,-1 0,1-1,-1 1,1 0,-1-1,0 1,1 0,-1 0,1 0,-1 0,0-1,1 1,-1 0,0 0,1 0,-1 0,0 0,1 1,-1-1,1 0,-1 0,0 0,1 1,-1-1,1 0,-1 0,0 1,1-1,-1 0,1 1,-1-1,1 1,-1-1,1 1,0-1,-1 1,1-1,0 1,-1-1,1 1,0 0,-1-1,1 1,0-1,0 1,0 0,0-1,0 1,0 0,0-1,0 1,0 0,0-1,0 1,0 0,0-1,0 1,0-1,1 1,-1 0,0-1,1 1,-1-1,0 1,1-1,-1 1,119 105,-102-92,0 0,1 0,0-2,1 0,0-1,1-1,0-1,1-1,0 0,0-2,0 0,10 0,48-18,-47-2</inkml:trace>
  <inkml:trace contextRef="#ctx0" brushRef="#br0" timeOffset="-3533.049">16965 280,'-9'16,"-3"12,1 11,4 5,5 2,6 0,7-1,6-2,4-2,6-7,5-7,3-8,6-7,2-10,1-13,-7-3</inkml:trace>
  <inkml:trace contextRef="#ctx0" brushRef="#br0" timeOffset="-3274.86">16899 454,'13'0,"17"0,13 0,12 3,8 0,1 0,-4-1,-9 0,-13-1</inkml:trace>
  <inkml:trace contextRef="#ctx0" brushRef="#br0" timeOffset="-3000.074">17006 294,'25'-4,"26"-2,23 0,15 1,-8 2</inkml:trace>
  <inkml:trace contextRef="#ctx0" brushRef="#br0" timeOffset="-2719.735">17995 361,'-12'-9,"-1"1,1 1,-2-1,1 2,-1 0,0 1,0 0,-1 1,1 1,-1 0,0 1,0 0,0 1,0 1,0 1,0 0,1 1,-1 0,0 1,1 1,-1 0,1 1,0 1,1 0,-1 1,1 0,0 1,1 0,0 1,0 1,-1 2,10-9,-1 1,0 1,1-1,0 0,0 1,0 0,1-1,-1 1,1 0,0 0,1 1,-1-1,1 0,0 1,0-1,1 0,0 1,0-1,0 1,0-1,1 0,0 1,0-1,0 0,1 1,0-1,0 0,0 0,1 0,-1-1,1 1,0-1,3 4,11 6,0 0,0-1,2 0,0-2,0 0,1-1,0-2,0 1,1-2,0-1,1-1,-1 0,1-2,0-1,15 0,-16 0,0-1,0-1,0-1,0-1,0-1,0-1,0 0,-1-2,0 0,0-2,-1 0,0-1,0-1,28-20</inkml:trace>
  <inkml:trace contextRef="#ctx0" brushRef="#br0" timeOffset="-2436.558">18302 374,'-9'5,"-5"5,-3 9,2 10,3 6,4 7,3 5,8 2,6-1,10-2,10-4,9-7,8-9,7-9,1-13,1-13,-4-12,-12-2</inkml:trace>
  <inkml:trace contextRef="#ctx0" brushRef="#br0" timeOffset="-2435.558">18155 548,'23'5,"23"1,20-1,12 0,4-2,-6-3,-18-2</inkml:trace>
  <inkml:trace contextRef="#ctx0" brushRef="#br0" timeOffset="-2256.884">18302 401,'7'-7,"14"-2,16 0,19 5,17 2,10 4,-9 2</inkml:trace>
  <inkml:trace contextRef="#ctx0" brushRef="#br0" timeOffset="-2040.778">19037 387,'-11'38,"2"0,2 1,1-1,2 1,2 0,2 31,1-31,-2 0,-2-1,-1 1,-2-1,-1 0,-10 26,17-63,0 0,0 0,-1 1,1-1,0 0,0 0,0 0,-1 0,1 0,-1 0,1 0,0 0,-1 0,0 0,1-1,-1 1,0 0,1 0,-1 0,0-1,0 1,0 0,1-1,-1 1,0-1,0 1,0-1,0 1,0-1,0 0,0 1,0-1,0 0,-1 0,1 0,-1-55,9 5,1-3</inkml:trace>
  <inkml:trace contextRef="#ctx0" brushRef="#br0" timeOffset="-1757.008">18998 348,'-45'-117,"45"116,1 1,0 0,0-1,0 1,-1 0,1 0,0 0,0 0,0 0,-1 0,1 0,0 0,0 0,0 0,0 0,-1 0,1 0,0 1,0-1,-1 0,1 1,0-1,0 1,-1-1,1 1,-1-1,1 1,0-1,-1 1,1-1,-1 1,1 0,-1-1,1 1,-1 0,0 0,1-1,-1 1,0 0,0 0,1 0,3 3,48 33,1-2,1-2,2-2,26 8,-64-31,-13-6,1 0,-1 0,0 0,1 1,-1 0,0 0,-1 0,1 1,-1 0,1 0,-1 0,1 2,-5-5,1 0,-1-1,0 1,0 0,0 0,0 0,0 0,-1 0,1 0,0 0,0 0,-1 0,1 0,0-1,-1 1,1 0,-1 0,1 0,-1-1,1 1,-1 0,0-1,1 1,-1 0,0-1,0 1,1-1,-1 1,0-1,0 1,0-1,0 0,1 1,-1-1,0 0,0 0,-1 0,1 1,-270 88,242-77,8-4</inkml:trace>
  <inkml:trace contextRef="#ctx0" brushRef="#br0" timeOffset="-1335.428">19519 548,'0'11,"0"14,0 12,0 13,0 9,0 5,0 1,0-3,0-8,0-11,0-15,2-17,1-10</inkml:trace>
  <inkml:trace contextRef="#ctx0" brushRef="#br0" timeOffset="-825.902">19385 441,'-7'-8,"28"10,-12-1,527 21,-453-6,-82-15,0-1,0 1,0-1,0 1,-1-1,1 1,0 0,0 0,0-1,-1 1,1 0,0 0,-1 0,1 0,-1 0,1 0,-1 0,0 0,1 0,-1 0,0 0,0 0,1 0,-1 0,0 0,0 0,0 0,0 0,-1 0,1 0,0 0,0 0,-1 0,1 0,0 0,-1 0,1 0,-1 0,1 0,-1 0,0 0,-32 37,27-32,-4 1,1 1,0 1,1-1,0 2,0-1,1 1,0 0,1 0,0 1,1 0,0 0,1 0,0 1,0-1,1 1,-1 11,3-14,0-1,1 1,0 0,0-1,1 1,0-1,0 1,1-1,0 0,0 1,1-1,0 0,1 0,0-1,0 1,0-1,1 0,0 0,1 0,0-1,0 0,0 0,0 0,1-1,0 0,0 0,1-1,-1 0,1 0,0-1,0 0,0 0,5 0,-2-2,-1-1,0 0,0-1,0 0,0 0,0-1,-1-1,1 0,0 0,-1 0,0-2,0 1,0-1,0 0,-1-1,0 0,0 0,-1-1,1 0,2-4,0 1,-1 0,-1-1,0 0,0-1,-1 1,-1-1,0-1,0 1,-1-1,-1 0,0-1,-1 1,0 0,0-13,-3 19,0 0,0 0,-1 0,0 0,0 0,-1 0,0 1,0-1,-1 0,1 1,-1-1,-1 1,1 0,-1 0,0 1,-1-1,1 1,-1 0,0 0,0 0,-1 0,0 1,1 0,-1 0,0 1,-1 0,1 0,-7-2,-3 0,0 1,0 0,0 1,0 0,-1 2,1 0,-1 1,1 0,-1 1,1 1,-1 1,1 1,0 0,0 0,1 2,-1 0,1 1,1 0,-2 2,11-6,1-1,-1 1,1 0,0 0,0 0,0 1,0-1,1 1,-1 0,1 0,0 1,0-1,0 0,1 1,0 0,0-1,0 1,0 0,1 0,0 0,0 0,0 0,1 1,-1-1,1 0,0 0,1 3,4 2,0 1,1-1,0 0,1-1,0 1,0-1,1-1,0 1,0-1,1-1,0 0,1 0,0 0,0-2,0 1,3 0,-12-5,68 38</inkml:trace>
  <inkml:trace contextRef="#ctx0" brushRef="#br0" timeOffset="-206.366">20615 628,'-13'18,"0"1,0 0,2 1,0 0,2 0,0 1,1 1,2 0,0 0,1 0,1 0,1 1,1-1,1 1,1 0,1 0,1 3,1-5,1-21,10-72,58-386,-72 456,-1 1,1-1,0 1,0-1,0 1,0-1,0 0,1 1,-1-1,0 1,1-1,-1 1,1-1,-1 1,1-1,0 1,0 0,-1-1,1 1,0 0,0 0,1-1,-1 1,0 0,0 0,0 0,1 0,-1 1,0-1,1 0,-1 0,1 1,-1-1,1 1,-1 0,1-1,0 1,-1 0,1 0,-1 0,1 0,-1 0,1 0,0 0,-1 0,1 1,-1-1,1 1,-1-1,25 11,-2 1,1 1,-2 1,0 1,0 1,17 17,-37-30,8 5,-1 0,0 0,0 2,-1-1,-1 1,0 0,4 6,-12-15,1 0,0 0,-1 0,1 1,-1-1,1 0,-1 0,0 1,0-1,1 0,-1 1,0-1,0 0,0 0,0 1,-1-1,1 0,0 1,0-1,-1 0,1 0,-1 1,1-1,-1 0,0 0,1 0,-1 0,0 0,0 0,0 0,1 0,-1 0,0 0,-1 0,1 0,0-1,0 1,-1 0,-50 20,48-20,-55 14,44-13,-1 1,1 1,0 1,0 0,0 0,1 2,-1 0,2 1,-1 0,-6 6,17-11,0 0,0 0,1 0,-1 0,1 1,0-1,0 1,0 0,0-1,1 1,-1 0,1 0,0 0,0 0,0 0,1 1,0-1,0 0,0 0,0 0,0 0,1 0,0 0,0 0,0 0,0 0,0 0,1 0,0 0,0-1,0 1,0 0,1-1,-1 0,1 0,0 1,17 15,0-2,1 0,1-1,0-1,1-1,1-1,0-1,0-1,2-1,-1-1,1-2,0 0,0-2,5 0,-12-1,0-1,0 0,0-1,0-2,1 0,-1-1,0 0,0-2,8-2,1-4</inkml:trace>
  <inkml:trace contextRef="#ctx0" brushRef="#br0" timeOffset="16779.283">8851 428,'9'-10,"-28"29,-480 455,456-422,44-51,-1 0,1 1,0-1,0 0,0 0,-1 0,1 0,0 0,1 0,-1 0,0 0,0 0,0-1,0 1,1 0,-1-1,0 1,1-1,-1 1,0-1,1 0,-1 1,1-1,-1 0,0 0,1 0,-1 0,1 0,-1 0,0-1,1 1,-1 0,1-1,-1 1,0-1,0 1,1-1,-1 0,0 0,0 1,242-64,30-14,-261 74,-8 2,1 1,-1-1,1 1,0 0,0 0,0 0,0 1,-1-1,1 1,0 0,0 1,0-1,2 2,-6-2,-1 1,1-1,0 1,-1-1,1 1,-1 0,1-1,-1 1,0 0,1-1,-1 1,0 0,0-1,1 1,-1 0,0 0,0 0,0-1,0 1,0 0,0 0,0-1,0 1,0 0,0 0,0 0,-1-1,1 1,0 0,0-1,-1 1,1 0,-1 0,1-1,0 1,-1-1,1 1,-1 0,0-1,-10 16,-1 0,-1-1,0 0,-2-1,1-1,-1 0,-1-1,-10 5,4-1,-76 56,33-28,3 3,2 3,2 3,-23 28,79-79,-4 5,0-1,0 1,1 1,0-1,0 1,1 0,-1 0,2 0,-3 8,8-4,2-15</inkml:trace>
  <inkml:trace contextRef="#ctx0" brushRef="#br0" timeOffset="17119.001">8302 1164,'-4'18,"-9"10,-6 8,-8 4,-5 0,-1-4,1-7,5-5,9-8,12-5,12-10,9-7,4-8,0 0</inkml:trace>
  <inkml:trace contextRef="#ctx0" brushRef="#br0" timeOffset="17432.017">8222 1243,'0'-2,"1"0,-1 0,1 0,-1 0,1 0,0 1,0-1,-1 0,1 0,0 0,1 1,-1-1,0 0,0 1,1-1,-1 1,1 0,-1-1,1 1,0 0,0 0,-1 0,1 0,0 0,0 1,0-1,0 0,0 1,0 0,0-1,0 1,0 0,0 0,0 0,0 0,0 0,0 1,0-1,0 0,0 1,1 0,4-1,9-2,0 1,0 1,0 0,0 1,0 1,0 0,0 2,0-1,-1 2,0 0,0 1,0 0,7 6,-19-11,-1 1,0-1,1 1,-1 0,0 0,0 0,0 0,0 0,0 0,0 1,0-1,-1 1,0-1,1 1,-1 0,0-1,0 1,0 0,-1 0,1 0,-1 0,1 0,-1-1,0 1,0 0,0 0,-1 0,1 0,-1 0,1 0,-1 0,0-1,-1 2,-6 7,-1-1,-1 0,0 0,0-1,-1 0,0-1,0 0,-1-1,0 0,0-1,-11 4,12-5,-168 70,167-69,20-2,11-3</inkml:trace>
  <inkml:trace contextRef="#ctx0" brushRef="#br0" timeOffset="18535.985">12928 401,'-17'26,"-1"0,-1-1,-1-1,-2-1,0 0,-2-2,-17 13,14-12,-61 52,-93 88,141-107,40-54,1 1,-1-1,0 0,0 0,0 1,1-1,-1 0,0 0,1 0,-1 0,1 1,0-1,-1 0,1 0,0 0,0 0,0 0,-1-1,1 1,0 0,0 0,0 0,0-1,1 1,-1-1,0 1,0-1,0 1,0-1,1 1,-1-1,0 0,0 0,0 0,1 0,-1 0,0 0,0 0,1 0,-1 0,0-1,0 1,1 0,0-1,35-1,0-2,0-2,0-1,-1-1,25-11,12-1,-54 15,33-10,2 3,-1 2,2 2,21 1,-73 7,2-1,-1 1,1-1,-1 1,1 0,0 1,-1-1,1 1,-1 0,1 0,-1 0,1 1,-1-1,0 1,0 0,0 0,0 1,0-1,2 3,-6-3,1 1,-1-1,0 1,0 0,0-1,0 1,0-1,-1 1,1-1,-1 1,0-1,0 1,0-1,0 0,0 1,0-1,0 0,-1 0,1 0,-1 0,0 0,1 0,-1 0,0-1,0 1,0 0,0-1,-1 0,1 1,0-1,0 0,-36 28,-1-2,-2-1,-31 13,-23 16,59-33,2 1,0 2,2 1,1 2,1 1,1 1,2 2,1 0,0 5,-7 9,22-33</inkml:trace>
  <inkml:trace contextRef="#ctx0" brushRef="#br0" timeOffset="18829.462">12553 1136,'-4'9,"-7"13,-5 8,-5 9,-3 5,0-1,2-1,5-6,7-8,8-11,8-14,9-14,5-11,0-3</inkml:trace>
  <inkml:trace contextRef="#ctx0" brushRef="#br0" timeOffset="19106.535">12514 1164,'-4'-10,"24"7,3 2,1 1,0 1,-1 1,1 1,-1 1,0 1,0 1,0 1,-1 1,3 2,-22-9,1 0,-1 0,0 1,1-1,-1 1,0 0,0 0,0 0,0 0,0 0,0 1,0-1,-1 1,0 0,1 0,-1 0,0 0,0 0,-1 0,1 0,-1 1,1-1,-1 1,0-1,0 1,-1 0,1-1,-1 1,0 0,0-1,0 1,0 0,0-1,-1 1,0 2,-7 5,1-1,-2 0,1 0,-1-1,-1 0,1-1,-1 0,-1 0,0-1,0-1,0 0,-1 0,-4 1,-148 65,148-60,10-4</inkml:trace>
  <inkml:trace contextRef="#ctx0" brushRef="#br0" timeOffset="20156.032">9773 214,'5'-4,"1"1,-1 0,0 1,1 0,0-1,-1 2,1-1,0 1,0 0,0 0,0 0,0 1,0 0,0 0,0 1,0-1,0 1,0 1,0-1,-1 1,1 0,0 0,-1 1,0 0,1 0,-1 0,0 0,0 1,-1 0,1 0,-1 0,0 0,0 1,0 0,-1 0,0 0,0 0,0 0,1 5,-3 2,-1 0,-1 1,0-1,0 0,-2 0,1 0,-1 0,-1 0,0-1,-1 1,0-1,-1 0,0-1,-1 1,0-1,-1 0,-3 3,7-7,-17 24,-41 76,62-105,-1 1,1-1,-1 1,1-1,-1 1,1-1,0 1,0 0,0-1,0 1,0-1,0 1,0-1,0 1,1-1,-1 1,1-1,-1 1,1-1,-1 1,1-1,0 1,0-1,0 0,0 0,0 1,0-1,0 0,0 0,0 0,0 0,1 0,-1 0,0-1,1 1,-1 0,1-1,0 1,63 9,-63-10,19 2,0-1,0-2,0 0,0-1,0 0,0-2,0-1,4-2,-4-4,-8 1</inkml:trace>
  <inkml:trace contextRef="#ctx0" brushRef="#br0" timeOffset="22061.318">9666 374,'1'-8,"17"9,-12-1,119 9,-1-5,25-7,195-21,-295 12,-49 11,0 0,0 0,0 1,0-1,0 0,0 1,0-1,-1 0,1 1,0-1,0 0,-1 1,1-1,0 1,0-1,-1 0,1 1,-1-1,1 1,-1-1,1 1,-1-1,1 1,-1-1,1 1,-1 0,1-1,-1 1,0 0,1 0,-1-1,0 1,1 0,-1 0,0 0,1 0,-1-1,0 1,1 0,-1 0,0 1,1-1,-1 0,0 0,1 0,-1 0,0 1,1-1,-1 0,-15 0,1 0,0 1,-1 1,1 0,0 1,0 1,1 0,-1 1,1 1,0 0,0 0,0 2,1 0,1 0,-3 3,-22 30,36-40,0 0,1 0,-1-1,0 1,1 0,-1 0,1 0,-1 0,1 0,-1 1,1-1,0 0,-1 0,1 0,0 0,0 0,0 0,0 1,0-1,0 0,0 0,0 0,1 0,-1 0,0 1,1-1,-1 0,0 0,1 0,0 0,-1 0,1 0,0 0,-1-1,1 1,0 0,0 0,0 0,0-1,-1 1,1 0,0-1,1 1,5 0,0 0,0 0,-1 0,1-1,0-1,0 1,0-1,0 0,0 0,-1-1,1 0,-1 0,1-1,-1 0,4-2,-1 2,12-5,-1-1,1-1,-2-1,1 0,-1-2,-1 0,13-12,-18 9,-13 16,0 0,0 0,0 0,0 0,0 1,-1-1,1 0,0 0,0 0,0 0,0 0,-1 0,1 0,0 0,0 0,0 1,-1-1,1 0,0 0,0 0,0 0,-1 0,1 0,0 0,0 0,0 0,-1 0,1-1,0 1,0 0,0 0,-1 0,1 0,0 0,0 0,0 0,0 0,-1-1,1 1,0 0,0 0,-6 8,0-1,1 1,0 1,0-1,1 1,1 0,-1 0,1 0,1 0,-1 1,2-1,-1 1,1 0,1-1,0 1,0 0,2 8,3 7,1 0,2-1,0 0,2-1,0 0,7 10,25 59,-36-75,-1-1,0 1,-1-1,-1 1,0 1,-1 4,-1-16,-1 0,0-1,-1 1,1-1,-1 1,0-1,-1 1,1-1,-1 1,0-1,0 0,-1 0,1 0,-1 0,0 0,-1-1,1 0,-1 1,0-1,0 0,-1 0,-2 1,-1 0,0-1,0 0,0 0,0-1,-1 0,1-1,-1 0,0 0,0 0,0-1,0-1,0 0,0 0,0 0,0-1,1-1,-1 0,0 0,-8-3,11 3,0 0,0 0,1 0,-1-1,0 0,1 0,0-1,-1 1,1-1,1 0,-1-1,1 1,-1-1,1 0,1 0,-1 0,1 0,0-1,0 1,0-1,1 0,0 0,0 0,0 0,1 0,0-1,0 1,1 0,-1-6,5-5,1 0,0 1,1 0,1-1,0 2,1-1,1 1,0 1,1-1,1 2,0-1,1 2,0-1,1 2,0 0,1 0,6-3,28-22,2 1,1 3,1 2,2 3,29-10,-74 33,-6 2,1 0,-1 0,1 1,0-1,0 1,0 0,0 0,0 0,0 1,0-1,0 1,0 0,0 0,0 0,4 2,-12 32,2-30,0 0,1 0,0 1,0-1,0 0,0 1,1-1,-1 1,1-1,0 1,1-1,-1 1,1-1,0 0,0 1,0-1,1 0,-1 0,1 0,0 0,0 0,1 0,-1 0,1-1,0 1,0-1,0 0,2 3,-1-3,-1-1,0 1,1 0,-1-1,1 1,0-1,0 0,0-1,0 1,0-1,0 1,0-1,1-1,-1 1,0 0,1-1,-1 0,0 0,1 0,-1-1,0 1,1-1,-1 0,0 0,0-1,0 1,0-1,0 0,0 0,0 0,-1-1,1 1,-1-1,1 0,-1 0,0 0,0 0,-1-1,1 0,0-2,0 0,-1 0,1-1,-2 1,1-1,-1 0,0 1,0-1,-1 0,1 0,-2 0,1 1,-1-1,0 0,0 0,-1 1,0-1,0 1,-1 0,1-1,-1 1,-1 0,1 1,-1-1,0 0,0 1,-1 0,0 0,1 0,-2 1,1 0,0 0,-1 0,0 0,0 1,0 0,0 1,-1-1,1 1,-2 0,-73-7,76 10,12 1,17-1,337-8,-358 7,81 6,-82-5,1-1,-1 1,1-1,-1 1,1 0,-1 0,0 0,1 1,-1-1,0 0,0 1,0-1,0 1,0 0,-1 0,1 0,0 0,-1 0,0 0,1 0,-1 0,0 1,0-1,0 0,0 1,0-1,-1 1,1-1,-1 1,0 1,-26 123,26-126,-1 0,1 0,0 0,0 0,-1 1,1-1,0 0,0 0,0 0,0 0,1 1,-1-1,0 0,0 0,1 0,-1 0,1 0,-1 0,1 0,-1 0,1 0,0 0,-1 0,1 0,0 0,0 0,0-1,-1 1,1 0,0 0,0-1,0 1,0-1,0 1,1-1,-1 1,0-1,0 0,0 0,0 1,0-1,0 0,1 0,-1 0,0 0,0 0,0-1,0 1,1 0,-1 0,0-1,1 1,9-5,0-1,-1 0,0 0,0-1,0 0,-1 0,1-1,-2-1,0 0,0 0,0 0,-1-1,0 0,-1 0,1-1,0 0,0 0,-1-1,0 1,-1-1,-1 0,0-1,2-8,-7 21,1 0,0 0,0 0,0 0,-1 0,1 1,0-1,0 0,0 0,-1 0,1 0,0 0,0 0,-1 0,1 0,0 0,0 0,0 0,-1 0,1 0,0 0,0 0,-1 0,1-1,0 1,0 0,0 0,-1 0,1 0,0 0,0 0,0-1,0 1,-1 0,1 0,0 0,0 0,0-1,0 1,0 0,0 0,0 0,-1-1,1 1,0 0,-12 21,9-15,0-1,1 0,0 1,0 0,1-1,0 1,0 0,0 0,0 0,1 0,0 0,0 0,1 0,0 0,0 0,0-1,1 1,-1 0,1-1,1 1,-1-1,1 0,0 1,0-1,1 0,-1-1,1 1,0-1,0 0,1 0,-1 0,1 0,0-1,0 0,0 0,0 0,1 0,-1-1,6 2,-1-5,0 1,0-2,0 1,-1-1,1-1,-1 1,1-2,-1 1,0-1,0-1,-1 0,1 0,-1 0,0-1,-1-1,1 1,-1-1,0 0,-1-1,0 0,5-7,-6 9,0 0,0 0,-1 0,0 0,0-1,-1 1,0-1,0 0,0 0,-1-1,0 1,0 0,0-6,-2 12,0 1,0-1,0 1,0-1,0 1,1-1,-1 1,0-1,0 1,-1-1,1 1,0-1,0 1,0-1,0 1,0-1,0 1,-1 0,1-1,0 1,0-1,-1 1,1 0,0-1,-1 1,1-1,0 1,-1 0,1 0,-1-1,1 1,0 0,-1 0,1-1,-1 1,1 0,-1 0,1 0,-1 0,1 0,0-1,-1 1,1 0,-1 0,1 0,-1 1,1-1,-1 0,1 0,-1 0,1 0,-1 0,1 0,-1 1,1-1,0 0,-1 0,1 1,-1-1,1 0,0 1,-1-1,1 0,-22 25,20-22,0 1,1-1,0 1,-1 0,1-1,0 1,1 0,-1 0,1 0,0-1,-1 1,2 0,-1 0,0 0,1 0,0 0,0-1,0 1,0 0,0-1,1 1,0-1,0 1,0-1,0 0,0 0,1 0,-1 0,1 0,0 0,0-1,0 0,0 1,0-1,0 0,1 0,-1-1,1 1,-1-1,2 1,10 2,1-1,0 0,0-1,0-1,0 0,1-1,-1-1,0-1,0 0,0-1,-1 0,1-1,-1-1,1-1,0-1,-11 5,-4 2,0-1,-1 0,1 1,0-1,0 1,0 0,-1-1,1 1,0 0,0-1,0 1,0 0,0 0,0 0,0 0,0 0,0 0,0 0,0 0,-1 0,1 0,0 0,0 1,0-1,0 0,0 1,0-1,-1 1,1-1,0 1,0-1,0 1,-1-1,1 1,0 0,-1-1,1 1,-1 0,1 0,-1 0,1-1,-1 2,5 3,0 0,0 0,1 0,0 0,-1-1,2 0,-1 0,0 0,1-1,-1 0,1 0,0-1,0 0,0 0,1-1,-1 1,0-2,0 1,1-1,-1 0,0 0,1-1,-1 0,0-1,3 0,-6 2,-1 0,1 0,0-1,0 1,-1-1,1 0,0 0,-1 0,1 0,-1-1,1 0,-1 1,0-1,1 0,-1-1,0 1,0-1,-1 1,1-1,-1 0,1 0,-1 0,0 0,0 0,0-1,0 1,-1 0,1-1,-1 0,0 1,0-1,0 0,-1 1,1-1,-1 0,0 0,0 0,0 1,-1-1,1 0,-1 0,0 1,0-1,0 0,0 1,-1-1,0 0,-5-2,1 0,-1 1,0 0,-1 0,1 1,-1 0,0 0,0 0,0 1,-1 1,1-1,-1 2,1-1,-1 1,0 0,1 1,-1 0,0 0,1 1,-1 0,0 0,1 1,-1 0,1 1,0 0,0 0,0 1,0 0,0 0,-3 3,9-6,0 0,-1 0,1 0,0 1,0-1,0 1,0-1,0 1,0-1,1 1,-1 0,0 0,1 0,0 0,-1 0,1 0,0 1,0-1,0 0,0 0,0 1,1-1,-1 1,1-1,0 1,-1-1,1 1,0-1,1 1,-1-1,0 0,1 1,-1-1,1 1,0-1,0 0,0 1,0-1,0 0,0 0,0 0,1 0,-1 0,1 0,0 0,0 0,0-1,31 17,4-5</inkml:trace>
  <inkml:trace contextRef="#ctx0" brushRef="#br0" timeOffset="22497.823">12674 0,'-4'6,"0"-1,1 1,0 0,0 0,0 0,1 0,0 0,0 0,1 1,0-1,0 1,0-1,1 2,-1-2,-5 47,2 1,3-1,4 41,-2-79,1 0,0-1,1 1,1-1,0 0,1 0,1 0,-5-10,1 0,1 1,-1-1,0 0,1 0,0-1,0 1,0-1,1 1,-1-1,1 0,-1 0,1 0,0-1,0 1,0-1,1 0,-1 0,0-1,1 1,0-1,-1 0,3 0,4-1,0-1,0 0,0-1,0 0,0 0,0-1,-1-1,1 0,-1 0,0-1,-1 0,1-1,-1 0,0-1,0 0,-1 0,0 0,0-1,-1-1,0 1,3-6,-9 14,0-1,0 0,0 0,-1 1,1-1,0 0,0 0,-1 0,1 0,0 0,-1 0,1 0,-1 0,1 0,-1 0,0 0,1 0,-1 0,0-1,0 1,0 0,0 0,0 0,0 0,0-1,0 1,0 0,0 0,-1 0,1 0,-1 0,1 0,0 0,-1 0,0 0,1 0,-1 0,0 0,1 0,-1 0,0 0,0 0,0 1,0-1,0 0,0 1,0-1,0 1,0-1,0 1,0-1,0 1,0 0,0-1,-1 1,1 0,0 0,0 0,0 0,0 0,-1 0,1 0,0 0,-1 1,-2 0,1 1,-1-1,0 1,1 0,-1 0,1 0,-1 0,1 1,0 0,0-1,0 1,1 0,-1 0,1 1,-1-1,1 0,0 1,0-1,1 1,-1 0,1 0,0 0,0 0,0-1,0 1,1 0,-1 1,1-1,0 0,0 0,1 0,-1 0,1 0,0 0,0 0,0-1,1 1,-1 0,3 3,4 0,0 1,1-1,0 0,1 0,-1-1,1-1,0 0,1 0,-1-1,1 0,0-1,0 0,0-1,0 0,12 0,88-3,-66-10</inkml:trace>
  <inkml:trace contextRef="#ctx0" brushRef="#br0" timeOffset="22758.122">12394 67,'20'-2,"25"3,30 5,28 2,20 1,10-2,-1-1,-14-5,-25-6,-29-3</inkml:trace>
  <inkml:trace contextRef="#ctx0" brushRef="#br1" timeOffset="34171.429">3797 4104,'25'18,"2"-9,1-2,0 0,0-2,1-1,-1-2,1 0,20-3,-20 2,344 0,-300 6,-58 6,-18-9</inkml:trace>
  <inkml:trace contextRef="#ctx0" brushRef="#br1" timeOffset="34517.119">3851 4130,'4'14,"2"11,-4 8,-8 4,-5 1,-5 0,-2-5,2-6,4-7</inkml:trace>
  <inkml:trace contextRef="#ctx0" brushRef="#br1" timeOffset="34717.655">4158 4158,'-9'16,"-5"9,-1 6,3-1,3 0,6-6,7-7,4-6</inkml:trace>
  <inkml:trace contextRef="#ctx0" brushRef="#br1" timeOffset="34892.742">4332 4145,'-9'13,"-6"10,-1 2,-2 3,3-3,7-4,8-7,10-7,2-5</inkml:trace>
  <inkml:trace contextRef="#ctx0" brushRef="#br1" timeOffset="35079.594">4452 4171,'0'2,"0"4,0 4,-2 6,-3 4,-4 4,-3 2,-3 1,1-2,3-2,4-6</inkml:trace>
  <inkml:trace contextRef="#ctx0" brushRef="#br1" timeOffset="35737.47">4185 2473,'0'0,"0"1,0-1,0 0,0 0,0 0,-1 0,1 0,0 1,0-1,0 0,0 0,0 0,-1 0,1 0,0 0,0 1,0-1,0 0,-1 0,1 0,0 0,0 0,0 0,-1 0,1 0,0 0,0 0,0 0,-1 0,1 0,0 0,0 0,0 0,-1 0,1 0,0-1,0 1,0 0,0 0,-1 0,1 0,0 0,0 0,0-1,-3 26,-6 325,-13 246,9-150,14-444,-1-1,0 0,1 0,-1 1,0-1,0 0,0 1,1-1,-1 0,-1 0,1 1,0-1,0 0,0 1,-1-1,1 0,-1 0,1 1,-1-1,1 0,-1 0,0 0,1 0,-1 0,0 0,0 0,0 0,0 0,0 0,0-1,0 1,0 0,0 0,0-1,0 1,-1-1,1 1,0-1,0 0,-1 1,1-1,0 0,-1 0,1 0,0 0,0 0,-1 0,1 0,0 0,-1-1,-5-17,11 10</inkml:trace>
  <inkml:trace contextRef="#ctx0" brushRef="#br1" timeOffset="36048.259">3971 3623,'0'9,"0"8,0 7,0 5,2 4,4 0,2 0,0-3,1-3,-1-3,-2-4,-2-3,-1-7,-2-4</inkml:trace>
  <inkml:trace contextRef="#ctx0" brushRef="#br1" timeOffset="36369.147">3891 3690,'-1'-1,"1"1,-1-1,0 1,1-1,-1 0,1 0,-1 1,1-1,-1 0,1 0,0 1,-1-1,1 0,0 0,0 0,-1 0,1 0,0 1,0-1,0 0,0 0,0 0,0 0,0 0,1 0,-1 1,0-1,0 0,1 0,-1 0,0 0,1 1,-1-1,1 0,-1 0,1 1,-1-1,1 0,0 1,-1-1,1 1,0-1,-1 1,1-1,0 1,0-1,0 1,-1 0,1-1,0 1,0 0,0 0,0 0,0 0,-1-1,1 1,0 0,26-2,0 0,0 2,1 0,-1 2,0 2,-1 0,11 4,-21-5,-13-3,40 12,-42-12,0 0,0 0,0 1,0-1,0 1,0-1,0 1,0-1,0 1,-1 0,1-1,0 1,0 0,-1-1,1 1,0 0,-1 0,1 0,-1 0,1 0,-1 0,1 0,-1 0,0 0,1 0,-1 0,0 0,0 0,0 0,0 0,0 0,0 0,0 0,0 0,0 0,-1 0,1 0,0 0,-47 77,-25 97,60-143</inkml:trace>
  <inkml:trace contextRef="#ctx0" brushRef="#br1" timeOffset="36933.066">4599 2834,'0'11,"-2"11,-3 11,-3 8,-3 10,-1 4,-1 2,2-1,2-2,3-5,5-7,7-5,7-10,8-8,8-11,5-11,-3-5</inkml:trace>
  <inkml:trace contextRef="#ctx0" brushRef="#br1" timeOffset="37226.738">4867 2954,'-1'-41,"0"27,0-1,1 1,1-1,0 1,1 0,0 0,1 0,2-2,-5 16,0 1,0-1,0 0,0 0,1 0,-1 1,0-1,0 0,0 0,1 0,-1 0,0 0,0 0,1 0,-1 1,0-1,0 0,1 0,-1 0,0 0,0 0,1 0,-1 0,0 0,0 0,1 0,-1 0,0-1,0 1,1 0,-1 0,0 0,0 0,0 0,1 0,-1 0,0-1,0 1,0 0,1 0,-1 0,0 0,0-1,0 1,0 0,0 0,1-1,-1 1,0 0,0 0,2 25,-39 177,18-70,7-42,-4-1,-12 30,20-95</inkml:trace>
  <inkml:trace contextRef="#ctx0" brushRef="#br1" timeOffset="37937.789">4988 3315,'-6'11,"1"0,0 1,1-1,0 1,1 0,0 0,1 0,-1 12,2-21,1 0,-1 1,1-1,0 1,0-1,0 0,0 1,1-1,-1 1,1-1,0 0,0 1,0-1,0 0,1 0,-1 0,1 0,0 0,-1 0,2 0,-1-1,0 1,0-1,1 1,0-1,-1 0,1 0,0 0,0 0,0-1,0 1,0-1,0 0,1 0,-1 0,0 0,1 0,-1-1,1 1,2-1,0 0,0 0,0-1,-1 1,1-1,0-1,0 1,-1-1,1 0,-1 0,0 0,1-1,-1 0,0 0,0 0,-1-1,1 1,-1-1,0 0,0-1,0 1,0-1,-1 0,0 1,0-1,0-1,0 1,-1 0,0-1,0 1,-1-1,1 0,-1 1,0-1,-1 0,0 0,1 0,-2 0,1 1,-1-1,0 0,0 0,0 1,-1-1,0 0,0 1,-1 0,1-1,-1 1,-2-2,0 1,1 1,-1 0,0 0,-1 0,1 1,-1 0,0 0,0 0,0 1,0-1,-1 2,-4-2,9 3,0 0,-1 0,1 1,0-1,-1 1,1 0,0-1,-1 1,1 0,-1 1,1-1,0 0,-1 1,1-1,0 1,-1 0,1-1,0 1,0 0,0 1,0-1,0 0,0 1,0-1,0 1,0-1,1 1,-1 0,1 0,-1 0,1 0,0 0,0 0,-1 0,1 0,1 0,-2 3,1-2,0 0,0 0,1 0,-1 1,1-1,0 0,-1 1,2-1,-1 0,0 1,1-1,-1 0,1 0,0 1,0-1,0 0,0 0,1 0,0 0,-1 0,1-1,0 1,0 0,0-1,1 1,1 1,13 10</inkml:trace>
  <inkml:trace contextRef="#ctx0" brushRef="#br1" timeOffset="38371.212">5308 3289,'-10'24,"7"-5,1 1,1-1,1 0,1 1,0-1,2 0,0 0,1 0,2 6,-5-23,-1 0,0 0,1 0,-1 0,1 0,0 0,0-1,0 1,-1 0,1-1,1 1,-1 0,0-1,0 1,1-1,-1 0,1 1,-1-1,1 0,-1 0,1 0,0 0,-1 0,1-1,0 1,0 0,0-1,0 1,0-1,0 0,-1 0,1 1,0-1,0 0,0-1,0 1,0 0,0-1,0 1,0-1,0 1,-1-1,1 0,0 0,0 0,-1 0,1 0,-1 0,2-1,8-11,0-1,0-1,-2 0,0 0,0 0,-1-1,-1-1,-1 1,0-1,-2 0,1-1,-1-3,7-34,-11 137,0-61,-2-14,1-1,1 1,-1 0,1-1,0 1,1 0,-1-1,1 1,0 0,1-1,0 0,0 1,0-1,1 0,0 0,0 0,1 0,-1-1,1 1,0-1,5 4,20 6,2-6</inkml:trace>
  <inkml:trace contextRef="#ctx0" brushRef="#br1" timeOffset="38622.058">5883 3209,'-9'20,"-3"12,0 7,3 1,4 1,4-2,2-4,0-2,1-5,-1-5,0-6</inkml:trace>
  <inkml:trace contextRef="#ctx0" brushRef="#br1" timeOffset="38791.482">5656 3168,'2'-2,"10"-1,17 0,16 1,15 1,11-3,2-2,-9-2,-15-1</inkml:trace>
  <inkml:trace contextRef="#ctx0" brushRef="#br0" timeOffset="45156.952">13690 3984,'2'0,"6"0,10 2,14 3,14 4,21 1,21 2,21 1,16-1,11-4,4-2,-6-3,-13-1,-22-2,-25 0,-24 2,-29 1,-17-1</inkml:trace>
  <inkml:trace contextRef="#ctx0" brushRef="#br0" timeOffset="45435">13957 4010,'-9'14,"-5"11,-5 8,-2 4,4 1,4-1,4-4,6-5,4-8</inkml:trace>
  <inkml:trace contextRef="#ctx0" brushRef="#br0" timeOffset="45683.435">14278 4078,'-16'16,"-9"12,-4 3,4 1,6-2,9-4,10-7,12-7,11-4,1-5</inkml:trace>
  <inkml:trace contextRef="#ctx0" brushRef="#br0" timeOffset="45981.759">14532 4130,'-4'7,"-5"7,-4 3,0 4,1-1,8-2,12-5,13-7,3-5</inkml:trace>
  <inkml:trace contextRef="#ctx0" brushRef="#br0" timeOffset="45982.759">14893 4145,'-21'13,"-13"10,-5 5,1-1,8-1,8-6</inkml:trace>
  <inkml:trace contextRef="#ctx0" brushRef="#br0" timeOffset="46679.251">14319 2366,'7'51,"-2"-1,-3 1,-2 34,-1-23,1 22,0 53,5 1,18 91,3-22,-32-171,-1-24</inkml:trace>
  <inkml:trace contextRef="#ctx0" brushRef="#br0" timeOffset="47359.259">14251 3235,'27'35,"-13"-1,-1-1,-1 2,-2 0,2 20,15 50,-26-100,1 1,-1-1,1 1,1-1,-1 0,1 0,0 0,0 0,0 0,1-1,2 3,-6-7,1 1,-1-1,1 1,-1-1,1 1,0-1,-1 0,1 1,0-1,-1 0,1 1,0-1,-1 0,1 0,0 0,-1 0,1 0,0 0,0 0,-1 0,1 0,0 0,-1 0,1 0,0 0,-1-1,1 1,0 0,-1 0,1-1,0 1,-1-1,1 1,-1 0,1-1,-1 1,1-1,-1 1,1-1,-1 0,1 1,-1-1,0 1,1-1,-1 0,0 1,1-1,-1 0,0 1,0-1,7-37,-10 27,0 0,-1 0,-1 0,0 1,0 0,-1 0,0 0,-1 1,0 0,0 0,-1 0,0 1,-7-5,-7-10,-101-115,123 137,-1 1,0-1,0 1,1 0,-1-1,0 1,1-1,-1 1,0-1,1 1,-1-1,1 0,-1 1,1-1,-1 1,1-1,0 0,-1 0,1 1,0-1,-1 0,1 0,0 1,0-1,0 0,0 0,0 0,0 0,0 1,0-1,0 0,0 0,0 0,0 1,0-1,1 0,-1 0,0 1,1-1,-1 0,1 1,-1-1,1 0,-1 1,1-1,-1 0,1 1,-1-1,1 1,0-1,-1 1,1-1,13-1,1 0,-1 1,0 0,1 2,-1-1,0 2,1 0,2-1,17 2,-20-3,0 0,0 1,-1 1,1 1,0 0,-1 0,1 1,-1 1,3 2,-15-5,1 0,-1 0,0 0,1 0,-1 0,0 0,-1 1,1-1,0 0,-1 0,1 1,-1-1,1 0,-1 1,0-1,0 1,0-1,-1 0,1 1,-1-1,1 0,-1 1,0-1,1 0,-1 0,0 1,-1-1,1 0,0 0,-1 0,1 0,-1-1,1 1,-1 0,0-1,0 1,0-1,0 1,-4 6,-7 13,2-1,0 2,2 0,0 0,1 1,1 0,1 0,2 0,0 1,1 0,2 0,0 0,2 1,-1-3</inkml:trace>
  <inkml:trace contextRef="#ctx0" brushRef="#br0" timeOffset="47903.719">14987 2874,'-30'215,"22"-129,5-54,-6 140,9-168,0 1,0-1,1 0,-1 1,1-1,0 0,1 0,-1 0,1 0,0 0,0 0,0 0,0 0,1-1,-1 1,1-1,0 0,0 0,0 0,0 0,1 0,-1-1,1 1,0-1,0 0,0 0,0-1,0 1,0-1,0 0,0 0,1 0,-1 0,56-4,-33-4</inkml:trace>
  <inkml:trace contextRef="#ctx0" brushRef="#br0" timeOffset="48173.877">15240 3209,'66'-362,"-65"320,-1 42,-1 0,0 0,1 0,-1 0,1 0,-1 0,0 0,1 0,-1 0,0 1,1-1,-1 0,1 0,-1 1,0-1,1 0,-1 1,1-1,-1 1,1-1,-1 1,1-1,0 1,-1-1,1 1,-1-1,1 1,0-1,0 1,-1 0,1-1,0 1,0-1,0 1,-1 0,1-1,0 1,0 0,0-1,0 1,0 0,1-1,-1 1,0 0,0 0,-13 51,3 0,2 1,0 28,7-74,-19 379,18-358</inkml:trace>
  <inkml:trace contextRef="#ctx0" brushRef="#br0" timeOffset="48561.086">15602 3302,'0'16,"-2"12,-1 8,-3 5,1 2,-2 1,1-3,1-6,1-7,2-5,1-8</inkml:trace>
  <inkml:trace contextRef="#ctx0" brushRef="#br0" timeOffset="48791.542">15843 3315,'-3'5,"-2"8,-3 11,-3 10,-3 9,-3 4,3 0,1-2,2-8,4-9</inkml:trace>
  <inkml:trace contextRef="#ctx0" brushRef="#br0" timeOffset="49049.155">15789 3383,'9'11,"8"11,7 6,5 2,1 2,1-3,-1-4,-3-5,-4-4,-3-6,-6-5</inkml:trace>
  <inkml:trace contextRef="#ctx0" brushRef="#br0" timeOffset="49273.151">16176 3222,'0'-5,"0"4,-2 8,-3 15,-3 14,-3 13,2 10,-1 3,1 0,2 0,3-8,2-5,1-11</inkml:trace>
  <inkml:trace contextRef="#ctx0" brushRef="#br0" timeOffset="50509.867">20508 3128,'11'187,"-5"187,-6-367,-1 0,1 0,0 0,0 0,1 0,-1 0,2 0,-1 0,1-1,0 1,0 0,1-1,-1 1,2-1,-1 0,1 0,0 0,0 0,0-1,1 1,5 3,-8-8,1 0,-1-1,1 1,0-1,-1 0,1 1,0-1,-1 0,1-1,0 1,-1 0,1-1,0 1,-1-1,1 0,-1 0,1 0,-1 0,1-1,-1 1,0-1,0 1,0-1,1 0,-2 0,1 0,1-1,47-62,-26 15,-2-1,-1-1,-4 0,-1-2,-3 0,4-42,5-34,3-86,-22 191,-2 26,0-1,1 0,-1 0,0 1,0-1,1 0,-1 1,0-1,0 1,0 0,1-1,-1 1,0 0,0 0,0 0,0 0,0 0,-1 0,1 0,0 0,0 0,-1 0,1 0,-1 0,1 1,-1-1,1 0,-1 1,0-1,1 0,-1 1,1-1,14 27</inkml:trace>
  <inkml:trace contextRef="#ctx0" brushRef="#br0" timeOffset="50902.79">21230 3503,'-10'11,"1"0,0 0,1 1,0 0,1 0,0 1,1 0,0 0,2 1,-1-1,1 1,1 0,1 1,0-1,1 0,0 0,1 1,0-1,2 1,1 10,-1-20,-1 0,0 0,1 0,0 0,0 0,1-1,-1 1,1-1,0 0,0 0,0 0,1 0,0 0,-1 0,1-1,0 0,1 0,-1 0,1-1,-1 1,1-1,0 0,0 0,-1 0,1-1,1 0,-1 0,0 0,0-1,0 0,0 0,1 0,-1 0,0-1,0 0,0 0,0 0,0-1,1 0,0-1,0 0,0 0,0-1,-1 0,1 0,-1 0,0-1,0 0,-1 0,1 0,-1-1,0 1,-1-1,1 0,-1 0,0 0,-1-1,1 1,-1 0,-1-1,1 0,-1 1,0-1,0 0,-1 0,0 0,0 1,-1-1,0 0,0 0,-1 1,0-1,0 0,0 1,-1 0,1 0,-2 0,1 0,-1 0,0 0,0 1,0 0,-1 0,0 0,0 0,0 1,0 0,-3-2,-1 1,0 0,0 1,0 0,0 0,-1 1,0 0,1 0,-1 1,0 1,0 0,0 0,0 1,0 0,-1 1,1 0,0 0,1 1,-1 0,0 1,1 0,-1 1,1 0,-5 3,12-6,-1 1,1 0,0-1,0 1,-1 0,1 0,0 0,1 1,-1-1,0 0,1 1,-1-1,1 1,0 0,0-1,0 1,0 0,0 0,0 0,1-1,0 1,-1 0,1 0,0 0,0 0,1 0,-1 0,1 0,-1-1,1 1,0 0,0 0,0-1,0 1,1 0,25 27,6-5</inkml:trace>
  <inkml:trace contextRef="#ctx0" brushRef="#br0" timeOffset="51350.689">21564 3529,'-9'45,"1"-1,3 1,1 0,3 40,0-81,0 0,1 0,0 0,0 0,0 0,0 1,0-1,1 0,0 0,0 0,0 0,0 0,1-1,-1 1,1 0,0 0,0-1,0 1,1-1,-1 0,1 0,0 0,0 0,0 0,0-1,0 1,1-1,-1 0,1 0,0 0,-1 0,1-1,0 1,0-1,0 0,3 0,-1 0,-1-1,0 0,0-1,1 1,-1-1,0 0,0 0,0-1,0 1,0-1,0 0,-1-1,1 1,0-1,-1 0,0 0,0 0,0 0,0-1,0 0,-1 0,1 0,-1 0,0 0,0-2,3-4,-2 1,1-1,-1 0,-1 0,0 0,0 0,-1-1,0 1,-1-1,0 0,0 1,-1-1,-11-112,11 122,-1-1,1 1,0 0,-1 0,1 0,0 0,0 0,0 0,0 0,0 0,0-1,0 1,0 0,0 0,0 0,1 0,-1 0,0 0,1 0,-1 0,1 0,-1 0,1 0,0 0,-1 0,1 0,0 0,0 1,-1-1,1 0,0 1,0-1,0 0,0 1,0-1,0 1,0-1,0 1,0 0,0-1,0 1,1 0,-1 0,0 0,0 0,0 0,0 0,0 0,0 0,0 0,1 0,-1 1,0-1,0 0,0 1,0-1,0 1,0-1,0 1,0 0,1 2,-2 0,1 0,0 0,0 0,-1 0,0-1,1 1,-1 0,0 0,-1 0,1 0,0 0,-1 0,0 0,1 0,-1 0,-1-1,1 1,0 0,0-1,-1 1,0-1,1 1,-3 1,-3 10,-2 9,1-3</inkml:trace>
  <inkml:trace contextRef="#ctx0" brushRef="#br0" timeOffset="54786.789">22125 3623,'0'2,"0"6,0 5,0 8,-2 7,-3 3,-3 4,-5-1,-2-2,-1-6,0-4,0-6,3-6</inkml:trace>
  <inkml:trace contextRef="#ctx0" brushRef="#br0" timeOffset="55063.075">21951 3542,'5'-4,"8"-2,11 0,13 2,9 0,6 2,3 1,-1 1,-5 0,-11 0</inkml:trace>
  <inkml:trace contextRef="#ctx0" brushRef="#br0" timeOffset="113185.392">4546 1110,'5'-12,"-2"0,-7 9,-12 16,-13 16,-10 15,-8 8,-3 6,3-1,7-6,8-9,10-9,8-13,9-14,5-13,5-12,2-7,-1 0</inkml:trace>
  <inkml:trace contextRef="#ctx0" brushRef="#br0" timeOffset="113486.603">4211 1110,'-2'-2,"4"3,6 9,8 9,9 11,6 9,6 7,2 3,2-1,-2-3,-2-5,-4-7,-6-7,-7-8,-8-7,-9-5,-5-4</inkml:trace>
  <inkml:trace contextRef="#ctx0" brushRef="#br0" timeOffset="113959.007">3984 1390,'2'0,"8"-2,9-1,15 0,15 1,13 0,10 1,6 0,-1 1,-5 0,-10 0,-13 0,-12 1,-14-1</inkml:trace>
  <inkml:trace contextRef="#ctx0" brushRef="#br0" timeOffset="114476.306">4800 1136,'-19'-22,"-1"1,0 1,-2 1,0 1,-1 1,-1 0,0 2,-1 1,-1 1,0 1,0 2,-2 0,1 2,-12-2,3 3,0 1,0 1,-1 3,1 1,-1 1,1 2,-11 3,38-3,-1 0,1 1,0-1,0 2,0-1,1 1,-1 1,1-1,0 2,0-1,1 1,-1 0,1 0,1 1,-1 0,1 0,0 1,1 0,0 0,0 0,0 0,1 1,1 0,-1 2,-2 9,1-1,0 1,2 0,0 0,2 0,0 1,1-1,1 0,1 0,1 1,0-1,2-1,0 1,1-1,1 0,1 0,1-1,1 0,0 0,1-1,0-1,2 0,0 0,1-1,0-1,1 0,1-2,0 1,1-2,0 0,1-1,2 1,4 0,0-1,1-1,0 0,1-2,0-2,0 0,0-1,1-2,-1 0,1-2,-1-1,0-1,1-2,-1 0,7-3,-21 3,0 0,0 0,-1-1,1 0,-1-1,0-1,-1 0,0 0,0-1,0 0,-1 0,0-1,-1-1,1 0,-2 0,0 0,0-1,-1 0,0 0,-1 0,3-10,-4 0,0 0,-2 0,-1 0,0 0,-1-1,-2 1,0 0,-1 0,-1 0,-1 1,-1-1,-1 1,0 1,-2-1,0 1,-1 0,-1 1,-1 1,-1 0,0 0,-1 1,0 1,-2 0,0 1,0 1,-2-1,11 9,0 0,0 0,-1 0,1 1,-1 1,0-1,0 1,0 0,-1 1,1 0,0 0,-1 1,0 0,1 1,-1 0,1 0,-1 0,0 1,1 1,-4 0,-3 4,1 1,-1 1,1 0,1 1,-1 0,2 1,-1 0,1 1,-3 5,-71 69,2 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05:18.53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 26,'-13'-10,"1"1,13 2,17 8,17 9,3 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05:21.02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58 135,'0'0,"0"0,0 1,0-1,0 0,-1 0,1 0,0 1,0-1,-1 0,1 0,0 0,0 0,-1 1,1-1,0 0,0 0,-1 0,1 0,0 0,-1 0,1 0,0 0,0 0,-1 0,1 0,0 0,-1 0,1 0,0 0,0 0,-1 0,1 0,0 0,-1 0,1-1,0 1,0 0,-1 0,1 0,0 0,0-1,0 1,-1 0,1 0,0-1,0 1,0 0,0 0,-1-1,1 1,0 0,0 0,0-1,0 1,0 0,0-1,0 1,0 0,0 0,0-1,0 1,0 0,1 26,0-23,1 27,-1 0,-1 0,-2 0,0 0,-2-1,-2 1,-6 21,-13 66,26-113,0-1,1 0,-1 0,1 0,0 0,0 0,0 0,0 0,0-1,1 1,-1-1,1 1,0-1,0 0,-1 0,1 0,1 0,-1-1,0 1,0-1,0 0,1 0,-1 0,1 0,-1-1,1 1,-1-1,1 0,-1 0,1 0,-1-1,1 1,-1-1,0 0,1 0,0 0,205-35,-86 11,-93 20</inkml:trace>
  <inkml:trace contextRef="#ctx0" brushRef="#br0" timeOffset="426.615">646 403,'-6'-6,"0"0,0 1,-1 0,0 0,0 1,0-1,-1 2,0-1,1 1,-1 0,0 1,-1 0,-3-1,10 3,0 1,1-1,-1 0,1 1,-1-1,0 1,1-1,-1 1,1 0,-1-1,1 1,0 0,-1 0,1 0,0 0,-1 1,1-1,0 0,0 0,0 1,0-1,0 1,1-1,-1 0,0 1,1 0,-1-1,1 1,-1-1,1 1,0 0,-1-1,1 1,0 1,9 57,-3-49,1 0,-1 0,2 0,0-1,0 0,1 0,0-1,1 0,-1-1,2 0,-1 0,1-1,1-1,-1 0,1 0,0-1,0 0,0-2,1 1,0-1,-1-1,1 0,2-1,-8-1,1 0,-1 0,0-1,0 0,0 0,0 0,0-1,-1 0,1-1,0 0,-1 0,0 0,1 0,-1-1,-1 0,1-1,-1 1,1-1,-1 0,0 0,-1-1,0 0,0 1,0-1,0-1,-1 1,0 0,0-1,-1 0,0 1,0-1,0 0,-1 0,0-4,-1-1,0 0,-2 1,1-1,-1 1,-1 0,0 0,-1-1,0 2,0-1,-1 1,-1-1,0 1,0 1,-1-1,0 1,0 0,-1 1,-1 0,1 0,-1 1,0 0,-1 0,0 1,0 0,0 1,-1 0,0 1,0 0,0 1,0 0,0 0,-1 2,1-1,-1 1,1 1,-1 0,-9 1,12-1,0 1,0 0,0 0,0 1,1-1,-1 2,0 0,1 0,-1 0,1 1,0 0,0 1,1 0,-1 0,1 0,0 1,1 0,-1 1,1-1,0 1,1 0,0 1,-2 2,7-5,0 0,0 0,0-1,0 1,1 0,-1 0,1-1,1 1,-1-1,1 1,-1-1,1 1,1-1,-1 0,0 0,1 0,0 0,0 0,0-1,1 1,-1-1,1 0,-1 0,1 0,0-1,0 1,1-1,-1 0,0 0,2 0,51 29</inkml:trace>
  <inkml:trace contextRef="#ctx0" brushRef="#br0" timeOffset="703.901">1542 268,'-17'-12,"0"1,-1 1,-1 0,1 1,-1 1,-1 1,1 1,-1 0,0 1,-18-1,29 5,-1 0,0 0,0 1,0 1,1-1,-1 2,0-1,1 1,-1 1,1-1,0 2,-1-1,2 1,-1 1,0-1,1 2,0-1,0 1,0 0,1 1,0 0,0 0,-3 5,6-6,0 0,0 1,1-1,-1 1,2 0,-1 0,1 0,0 0,0 1,1-1,0 1,0-1,1 1,0-1,0 1,0-1,1 0,1 1,-1-1,1 0,0 1,1-1,0 0,0 0,0-1,1 1,0-1,0 0,1 0,0 0,0 0,1-1,10 12,2-2,0 0,0-2,2 1,-1-2,2-1,-1-1,2 0,-1-2,1 0,0-1,1-2,0 0,0-1,0-2,4 0,22-3,-11-4</inkml:trace>
  <inkml:trace contextRef="#ctx0" brushRef="#br0" timeOffset="1047.665">1275 429,'-10'-6,"30"1,245-10,-263 14,0 0,0 1,0-1,0 1,0 0,0-1,0 1,0 0,0 0,0 0,0 0,0 1,0-1,0 1,0-1,0 1,0 0,0-1,0 1,-1 0,1 0,0 0,0 1,-1-1,1 0,-1 1,1-1,-1 1,0-1,1 1,-1 0,0-1,0 1,0 0,0 0,-1 0,1 0,0 0,-1 0,0 0,1 0,-1 0,0 2,-40 123,38-123,1 1,-1-1,1 0,1 1,-1-1,1 0,-1 1,1-1,0 1,1-1,-1 1,1-1,0 1,0-1,0 0,1 0,-1 0,1 1,0-1,0-1,1 1,-1 0,1-1,0 1,0-1,0 0,0 1,1-2,1 3,17 4,0-3</inkml:trace>
  <inkml:trace contextRef="#ctx0" brushRef="#br0" timeOffset="1319.24">1850 335,'-2'14,"-2"11,1 8,1 5,3 4,3 1,1-3,3-5,1-6,2-9,-1-7</inkml:trace>
  <inkml:trace contextRef="#ctx0" brushRef="#br0" timeOffset="1599.802">1823 28,'-18'-7,"-11"-2,-2 0,10 7,18 10,24 8,21 6,4 0</inkml:trace>
  <inkml:trace contextRef="#ctx0" brushRef="#br0" timeOffset="1892.482">2544 309,'-2'-7,"0"0,-1 0,0 1,-1-1,1 1,-1 0,0 0,-1 0,1 0,-1 1,0 0,-1 0,1 0,-1 1,0 0,0 0,0 0,-1 1,1 0,-1 0,0 0,0 1,-1 0,-8-2,-1 0,0 1,0 0,0 2,0 0,0 1,0 1,0 0,-6 2,14-2,1 1,-1 1,0-1,1 1,-1 1,1 0,0 0,0 0,0 1,1 0,-7 6,11-8,0 0,0 0,1 0,-1 0,1 0,0 1,0-1,0 1,0-1,0 1,1 0,0-1,0 1,0 0,0 0,0 0,1 0,0 0,0 0,0 0,0 0,1 0,-1 0,1 0,0 0,0 0,2 3,6 8,0-1,1 0,1-1,0 0,1-1,0 0,1-1,0 0,1-1,0-1,1 0,0-1,0 0,1-1,13 4,-1 1,1-1,1-1,0-1,1-2,-1-1,1-1,0-2,28 0,-48-4,0 0,1-1,-1 0,0 0,-1-1,1-1,0 0,5-3,22-14</inkml:trace>
  <inkml:trace contextRef="#ctx0" brushRef="#br0" timeOffset="2156.1">2866 335,'-1'19,"-97"189,96-202,0-1,-1 0,1-1,1 1,-1 0,1 1,0-1,0 0,0 0,1 0,0 1,0-1,0 0,1 4,0-9,0 1,-1 0,1 0,0-1,0 1,0 0,0-1,1 1,-1-1,0 1,0-1,0 0,0 1,0-1,1 0,-1 0,0 0,0 0,0 0,1 0,-1 0,0 0,0-1,0 1,0 0,1-1,-1 1,0-1,0 1,0-1,0 1,0-1,0 0,0 0,0 1,0-1,-1 0,1 0,0 0,0 0,-1 0,1 0,-1 0,15-18,-1-1,-1 0,-1 0,-1-2,0 1,-2-1,-1-1,0 1,-2-1,-1-1,2-16,36-227,-31 207,-11 60,0 0,-1-1,1 1,0 0,0-1,0 1,0 0,-1 0,1 0,0 0,0 0,0 0,0 0,0 0,-1 0,1 0,0 0,0 1,0-1,-1 0,1 1,0-1,0 0,0 1,-1-1,1 1,0-1,-1 1,1-1,-1 1,1 0,0-1,-1 1,1 0,-1 0,0-1,1 1,-1 0,0 0,1-1,-1 1,0 0,0 0,0 0,1 0,-1-1,0 1,0 0,0 0,-1 0,1 0,1 1,17 43,-2 1,-2 0,-1 1,-3 3,46 150,-55-194,1 1,0-1,0 0,1 0,-1 0,1-1,0 1,1 0,0-1,0 0,0 0,0 0,1-1,-1 1,1-1,0 0,1 0,-1-1,1 1,0-1,-1-1,6 3,5-7</inkml:trace>
  <inkml:trace contextRef="#ctx0" brushRef="#br0" timeOffset="2347.553">2705 429,'16'-5,"19"-1,21-2,20 1,13 0,0 3,-11 1,-17 2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05:16.2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55,'0'-14,"0"1,0 8,0 15,0 17,0 13,0 9,0 4,0 1,0-2,3-5,2-7,3-7,3-7,-2-9</inkml:trace>
  <inkml:trace contextRef="#ctx0" brushRef="#br0" timeOffset="305.947">241 108,'10'31,"-3"207,-7-233,1 0,0 0,0 0,1 0,0 0,0-1,0 1,0 0,0-1,1 1,0-1,0 0,0 0,1 0,-1-1,1 1,0-1,0 0,0 0,0 0,1 0,-1-1,1 0,0 0,-1 0,1 0,0-1,0 0,0 0,0 0,0 0,1-1,16 2,-1-1,0 0,0-2,1 0,-1-2,0 0,14-5,1-1</inkml:trace>
  <inkml:trace contextRef="#ctx0" brushRef="#br0" timeOffset="570.592">200 282,'7'0,"14"0,14 0,15-2,11-3,6-4,0-1,-3 0,-9 0,-14 1</inkml:trace>
  <inkml:trace contextRef="#ctx0" brushRef="#br0" timeOffset="760.433">321 42,'9'-5,"12"-1,16 0,18-1,16 1,8 1,6 1,-3 2,-16 1</inkml:trace>
  <inkml:trace contextRef="#ctx0" brushRef="#br0" timeOffset="1767.981">1350 42,'-16'-5,"0"1,0 1,0 0,-1 2,1 0,-1 0,0 2,1 0,-1 1,1 0,0 2,0 0,0 0,0 2,1 0,-1 1,-11 7,25-13,0-1,-1 1,1 0,0 1,-1-1,1 0,0 1,0-1,0 1,0 0,1-1,-1 1,0 0,1 0,-1 0,1 0,0 1,-1-1,1 0,0 1,1-1,-1 0,0 1,1-1,-1 1,1-1,0 1,-1-1,1 1,1-1,-1 1,0-1,1 1,-1-1,1 1,4 1,1 0,-1 0,1 0,0-1,0 0,1 0,-1-1,0 0,1 0,0 0,-1-1,1 0,1 0,1 1,66 9,-54-9,0 0,0 2,0 1,-1 0,1 1,-1 2,6 3,-22-10,-1 1,0 0,0-1,0 1,0 1,0-1,0 0,0 1,-1-1,0 1,1 0,-1 0,0 0,0 0,0 0,-1 0,1 1,-1-1,0 1,0-1,0 1,0-1,-1 1,1-1,-1 1,0 0,0-1,0 1,-1-1,1 1,-1 0,0-1,0 1,0-1,0 0,-1 1,1-1,-1 0,0 0,0 0,-1 3,-1-1,0 0,-1 0,1-1,-1 1,0-1,0 0,0 0,0-1,-1 0,1 0,-1 0,0 0,0-1,0 0,0 0,-1-1,1 1,0-1,-1-1,1 1,0-1,-1-1,-20 0,1-2,-1-1,1-1,0-2,-1-1,-31-6,33 10,26 4,-1 0,0 1,0-1,0 0,0 0,0 0,0 1,0-1,0 0,0 0,0 0,1 1,-1-1,0 0,0 0,0 1,0-1,-1 0,1 0,0 1,0-1,0 0,0 0,0 0,0 1,0-1,0 0,0 0,-1 0,1 1,0-1,0 0,0 0,0 0,0 0,-1 1,1-1,0 0,0 0,0 0,-1 0,1 0,0 0,0 0,-1 0,1 0,0 1,0-1,-1 0,22 12,5 1</inkml:trace>
  <inkml:trace contextRef="#ctx0" brushRef="#br0" timeOffset="2040.03">1578 175,'-9'9,"-3"10,2 6,6 6,6 4,2 1,1-1,-1-2,-1-2,2-4,1-7,1-6</inkml:trace>
  <inkml:trace contextRef="#ctx0" brushRef="#br0" timeOffset="2992.044">1952 188,'-7'28,"1"1,1 0,2 0,1 0,2 0,0 1,3 6,-3-29,1-2,-1 0,1 0,-1 0,0 0,-1 0,1 0,-1 0,0 0,0 0,-1 0,1 0,-1 0,0-1,-1 1,1-1,-1 0,1 1,-1-1,-1 0,1-1,0 1,-1 0,-2 1,5-5,0 0,0 1,0-1,0 0,0 0,0 0,0 0,0 0,0 0,0 0,0 0,0 0,0-1,0 1,0 0,0-1,0 1,0-1,0 1,0-1,0 1,0-1,0 1,1-1,-1 0,0 0,0 1,1-1,-1 0,1 0,-1 0,1 0,-1 0,1 0,-1 0,1 0,0 0,-1 0,1 0,0 0,0 0,-9-46,7 25,2 0,0 1,2-1,0 0,2 1,0-1,1 1,1 0,1 0,1 1,1 0,3-4,-9 19,0 0,0 0,0 1,1-1,-1 1,1 0,1 0,-1 0,0 1,1-1,0 1,-1 0,1 1,1-1,-1 1,0 0,0 0,1 0,-1 1,1 0,0 0,-1 0,1 1,0 0,0 0,155 14,-160-14,1 0,-1 0,0 0,0 0,0 0,0 0,0 0,0 0,0 0,0 0,0 1,0-1,0 0,0 1,0-1,0 1,0-1,0 1,0-1,0 1,0 0,-1-1,1 1,0 0,0 0,-1 0,1 0,-1-1,1 1,-1 0,1 0,-1 0,1 0,-1 0,0 0,1 0,-1 0,0 1,0-1,0 0,0 0,0 0,0 1,-5 3,1 0,-1-1,0 1,-1-1,1 0,-1 0,1-1,-1 0,0 0,-5 2,-1 1,-188 83,200-89,-1 0,0 1,0-1,0 0,0 0,0 1,0-1,0 1,1-1,-1 1,0-1,0 1,1-1,-1 1,0 0,1 0,-1-1,1 1,-1 0,1 0,-1-1,1 1,-1 0,1 0,0 0,-1 0,1 0,0 0,0 0,0 0,0-1,0 1,0 0,0 0,0 0,0 0,0 0,0 0,1 0,-1 0,0 0,1 0,-1-1,0 1,1 0,-1 0,1 0,0-1,-1 1,1 0,0-1,-1 1,1 0,0-1,0 1,-1-1,2 1,109 44,-42-22,63 36,-129-59,1 1,0 0,0-1,-1 0,1 0,0 0,0-1,0 1,-1-1,1 0,0 0,-1 0,1 0,-1-1,1 1,-1-1,0 0,1 0,-1 0,0-1,0 1,0-1,56-64,-48 53,0-1,-2-1,0 1,0-2,-2 1,0-1,-1 0,0-1,-1 1,0-9,-9-13,3 39,1 0,-1 0,0 0,1 0,-1 0,0 0,1 0,-1 0,0 0,1 0,-1 0,1 1,-1-1,0 0,1 0,-1 1,0-1,1 0,-1 1,1-1,-1 1,1-1,-1 0,1 1,-1-1,1 1,0-1,-1 1,1 0,0-1,-1 1,1-1,0 1,0 0,-1-1,1 1,0 0,0-1,0 1,0 0,0-1,0 1,0-1,0 1,0 0,0-1,0 1,1 0,-1-1,0 1,1 0,-4 17,1-1,0 1,2 0,0 0,1 0,1 0,1-1,0 1,1-1,1 0,1 0,2 4,-4-12,0 0,1 0,0 0,1 0,0-1,0 0,1 0,0 0,0-1,1 0,-1-1,2 1,-1-2,1 1,0-1,0 0,0-1,1 0,-1-1,1 0,8 2,74-5,-51-8</inkml:trace>
  <inkml:trace contextRef="#ctx0" brushRef="#br0" timeOffset="3161.902">2393 309,'25'0,"22"0,17 0,10 0,3 0,-6 0,-14 0</inkml:trace>
  <inkml:trace contextRef="#ctx0" brushRef="#br0" timeOffset="3720.74">2608 149,'21'-6,"304"-10,-270 13,-11 0,1 2,-1 2,0 2,4 2,-46-5,0 0,0 0,0 0,0 0,0 1,0-1,0 0,0 1,0 0,0-1,0 1,0 0,0 0,0 0,-1 0,1 0,0 0,-1 1,1-1,-1 1,1-1,-1 1,0-1,1 1,-1 0,0 0,0-1,0 1,-1 0,1 0,0 0,-1 0,1 0,-1 0,0 0,0 0,1 0,-1 0,0 0,-1 0,1 1,-6 13,0-1,-1 0,0 0,-1-1,-1 0,-1 0,-5 5,-9 15,21-28,-14 17,2 2,0 0,2 0,-8 23,17-24,4-24,0-1,0 1,0 0,0 0,0-1,0 1,1 0,-1 0,0-1,0 1,0 0,1 0,-1 0,0 0,0-1,0 1,1 0,-1 0,0 0,0 0,1 0,-1 0,0-1,1 1,-1 0,0 0,0 0,1 0,-1 0,0 0,0 0,1 0,-1 0,0 0,1 1,-1-1,0 0,0 0,1 0,-1 0,0 0,0 0,1 0,-1 1,0-1,0 0,0 0,1 0,-1 1,0-1,0 0,0 0,0 1,1-1,-1 0,0 0,0 1,0-1,0 0,0 0,0 1,13-20,-1 0,-1 0,0-1,-2-1,0 1,1-11,-4 16,69-187,-74 199,-1 2,0 0,0 0,0-1,1 1,-1 0,0-1,1 1,-1 0,1 0,-1-1,1 1,-1 0,1 0,0 0,0 0,0 0,-1 0,1 0,0 0,0 0,0 0,1 1,-1-1,0 0,0 1,0-1,0 1,1-1,-1 1,0-1,1 1,-1 0,1 0,46 94,-32-54,-3 1,-2 1,-1 0,-2 1,-1 12,8 36,-14-80,1 0,0 0,1 0,0 0,1-1,0 1,1-1,0 0,0 0,1-1,1 1,4 4,-10-13,-1 0,1 0,0 0,0 0,0 0,0 0,0 0,0 0,0 0,0-1,0 1,0 0,0-1,1 1,-1-1,0 1,0-1,0 0,1 0,-1 1,0-1,1 0,-1 0,0 0,1 0,-1 0,0-1,0 1,1 0,-1-1,0 1,0-1,1 1,-1-1,0 1,0-1,0 0,0 0,0 1,0-1,0 0,0 0,1-1,8-15</inkml:trace>
  <inkml:trace contextRef="#ctx0" brushRef="#br0" timeOffset="4021.035">3022 415,'11'0,"22"0,29 0,25-2,20-3,4-1,-7-1,-22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0:56.011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0 6,'14'0,"14"0,15 0,14 0,13 0,14 0,8-2,-12-1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0:59.787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26,'309'-13,"-206"4,0 5,88 9,-99 0,-47-3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21.26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0,'9'57,"3"-1,3 0,2-1,2-1,25 50,188 407,-71-145,45 48,143 251,-295-568,5-3,3-2,4-3,5-1,-8 2,-64-89,0-1,0 1,0-1,0 1,0-1,0 1,0-1,-1 1,1-1,0 0,0 0,0 0,-1 0,1 0,0 0,0 0,0 0,-1 0,1 0,0-1,0 1,0 0,0-1,0 1,0-1,-1 1,1-1,0 0,-12-5,1-1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1:32.0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36,'16'-3,"12"0,10-2,10 0,13 1,12 0,14 0,11 0,-12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1:32.2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0,'18'0,"15"2,11 1,9 0,10-1,5 0,-9-1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1:35.8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1,'7'7,"11"4,16 1,19-2,22-3,24-5,23-4,19-6,-14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0:55.23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0000FF"/>
      <inkml:brushProperty name="ignorePressure" value="1"/>
    </inkml:brush>
    <inkml:brush xml:id="br3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8154 433,'3'2,"4"1,6 0,11 1,9 1,11-1,9-1,7-1,-6-1</inkml:trace>
  <inkml:trace contextRef="#ctx0" brushRef="#br0" timeOffset="4309.228">7886 11649,'12'5,"10"1,10 0,12-2,7 0,6-2,8-1,3 2,2 2,1 3,1 2,2 2,-11-2</inkml:trace>
  <inkml:trace contextRef="#ctx0" brushRef="#br1" timeOffset="70015.654">1777 11315,'-5'-3,"2"0,7 0,8 1,8 1,9 0,5 0,4 3,0 6,-4 3,-8 0</inkml:trace>
  <inkml:trace contextRef="#ctx0" brushRef="#br1" timeOffset="70301.755">1751 11475,'20'0,"16"0,11 0,5 0,-3 0,-9 0</inkml:trace>
  <inkml:trace contextRef="#ctx0" brushRef="#br1" timeOffset="69138.357">787 11168,'-1'14,"0"-1,0 1,1-1,1 1,0 0,1-1,1 0,0 1,1-1,0 0,1 0,0-1,1 0,0 0,1 0,1 0,0-1,0-1,1 1,0-1,1-1,0 0,3 2,-12-9,1-1,0 1,0 0,0-1,1 1,-1-1,0 0,0 0,1 0,-1 0,1 0,-1 0,1-1,-1 1,1-1,-1 0,1 0,-1 0,1 0,-1 0,1 0,0-1,-1 1,1-1,-1 1,0-1,1 0,-1 0,0-1,1 1,-1 0,0-1,0 1,0-1,2-1,2-10,-1-1,0 1,-1-1,0 0,-1 0,-1-1,0 1,-1 0,0-6,0 11,1-7,-1-1,0 0,-1 0,-1 0,-1 0,0 0,-1 0,-1 0,0 1,-6-13,8 26,1 0,-1 0,0 0,0 0,0 1,-1-1,1 1,-1-1,1 1,-1 0,0 0,0 0,1 0,-2 1,1-1,0 1,0-1,0 1,-1 0,1 1,0-1,-1 1,1-1,-1 1,1 0,0 0,-1 0,1 1,-1-1,1 1,0 0,-1 0,1 0,0 0,0 1,0-1,0 1,0 0,-1 0,-9 6,1 0,1 1,-1 0,2 1,-1 0,1 1,1 0,0 1,0 0,1 0,1 0,0 1,1 0,0 1,1 0,-3 12,7-22,0 0,0 0,0 0,1 0,0 0,0 0,0 0,0 0,1 0,-1 0,1 1,0-2,0 1,0 0,1 0,0 0,0 0,0-1,0 1,0-1,0 0,1 1,0-1,0 0,0 0,1 1,24 13</inkml:trace>
  <inkml:trace contextRef="#ctx0" brushRef="#br1" timeOffset="69522.614">1082 11074,'1'0,"0"1,0-1,0 1,0-1,0 1,0-1,0 1,0 0,0 0,0-1,0 1,0 0,0 0,0 0,-1 0,1 0,0 0,-1 0,1 0,-1 1,1-1,-1 0,1 0,-1 0,0 0,0 1,0-1,0 1,2 1,16 47,3 0,2-2,3-1,1-1,21 26,-43-65,0 0,0 0,1-1,-1 0,2 0,-1 0,1 0,0-1,0 0,0-1,0 0,1 0,0 0,0-1,0 0,3 0,-9-3,-1 0,1 0,0 0,-1-1,1 1,0 0,-1-1,1 1,-1-1,1 0,-1 1,1-1,-1 0,1 0,-1 0,0 0,1 0,-1 0,0-1,0 1,0 0,0-1,0 1,0-1,0 1,-1-1,1 1,0-1,-1 1,1-1,-1-1,9-56,-9 54,-1-396,8 330,-6 71,0-1,-1 1,1-1,0 1,-1-1,1 1,0 0,0-1,0 1,-1 0,1 0,0 0,0 0,0 0,0 0,-1 0,1 0,0 0,0 0,0 0,-1 0,1 0,0 1,0-1,0 0,-1 1,1-1,0 0,0 1,-1-1,1 1,-1-1,1 1,0 0,-1-1,1 1,-1-1,1 1,-1 0,1 0,-1-1,0 1,19 18</inkml:trace>
  <inkml:trace contextRef="#ctx0" brushRef="#br1" timeOffset="66588.538">2873 11074,'-7'-5,"0"0,0 1,-1 0,1 0,-1 1,0 0,0 0,0 0,0 1,-1 1,1 0,-1 0,1 0,-1 1,1 0,-1 1,1 0,-1 0,1 1,0 0,0 0,0 1,0 0,0 0,0 1,-6 4,0 1,0 0,1 0,0 2,1-1,0 2,1 0,0 0,1 0,1 2,-6 9,10-15,1 0,0 0,0 0,1 0,0 1,0-1,1 1,0 0,1 0,0 0,0 0,1 0,0 0,0 0,1 0,1 0,-1 0,2-1,-1 1,1 0,3 5,0-2,1 0,1 0,0-1,1 1,0-2,0 1,2-2,-1 1,1-1,0-1,1 0,0 0,0-1,0-1,1 0,0-1,0 0,1-1,6 1,-15-4,1 0,0 0,0 0,0-1,0 0,0 0,0-1,0 0,0 0,0 0,0 0,0-1,-1 0,1 0,4-3,12-9</inkml:trace>
  <inkml:trace contextRef="#ctx0" brushRef="#br1" timeOffset="66941.86">2633 11368,'-62'41,"91"-48,-13-1,0 1,0 0,0 1,0 1,1 0,0 2,0 0,0 0,15 1,-30 2,0 1,1-1,-1 1,0 0,1 0,-1 0,0 0,0 0,0 0,0 0,0 1,0-1,0 1,0-1,-1 1,1 0,0-1,-1 1,1 0,-1 0,0 0,0 1,0-1,0 0,0 0,0 1,-1-1,1 0,-1 1,1-1,1 76,-22 43,31-93,-1-21</inkml:trace>
  <inkml:trace contextRef="#ctx0" brushRef="#br1" timeOffset="67226.595">3060 11248,'9'-9,"3"-1,0 4,-5 9,-6 12,-4 9,-3 10,-3 7,1 2,2 1,3-2,4-5,2-5,4-8,1-9</inkml:trace>
  <inkml:trace contextRef="#ctx0" brushRef="#br1" timeOffset="67578.703">3087 11288,'54'56,"-41"-39,-7-9,5 8,1 0,0 0,2-1,-1-1,2 0,0-1,0-1,2 0,-1-1,1-1,17 8,-32-17,0-1,0 1,0-1,0 1,0-1,0 0,0 0,0 0,0 0,0 0,0 0,0 0,0-1,0 1,0-1,0 1,0-1,0 0,0 0,-1 0,1 0,0 0,-1 0,1-1,-1 1,1 0,-1-1,1 1,-1-1,0 0,0 1,0-1,1-1,17-66,-17 45,-2-1,-2 1,0-1,-1 1,-1 0,-1 0,-2 1,0 0,-1 0,-2 0,0 1,1 2,10 20,-1 0,0 1,0-1,0 0,1 0,-1 0,0 0,0 0,0 0,0-1,1 1,-1 0,0 0,0 0,0 0,0 0,1 0,-1 0,0 0,0 0,0 0,0 0,0-1,1 1,-1 0,0 0,0 0,0 0,0 0,0-1,0 1,0 0,0 0,0 0,0 0,1-1,-1 1,0 0,0 0,0 0,0 0,0-1,0 1,0 0,0 0,0 0,-1-1,1 1,0 0,10 6</inkml:trace>
  <inkml:trace contextRef="#ctx0" brushRef="#br1" timeOffset="67831.045">3582 11087,'4'16,"2"12,0 8,-1 7,-2 6,0 3,-2-1,-3-1,-2-5,1-9,3-9,3-12,2-9</inkml:trace>
  <inkml:trace contextRef="#ctx0" brushRef="#br1" timeOffset="68124.289">3609 11087,'2'-1,"1"0,-1 0,1 0,-1 0,1 0,-1 0,1 1,0-1,-1 1,1 0,0 0,0 0,-1 0,1 0,0 1,-1-1,1 1,2 0,-4 0,14 2,0 2,0-1,-1 2,0 0,0 1,0 0,-1 1,0 1,-1 0,0 1,0 0,-1 1,0 0,-1 0,2 4,3 4,-2 1,0 0,-1 1,-1 0,0 1,-2 0,-1 1,-1 0,2 11,-7-29,0 0,0 1,0-1,-1 0,0 0,0 1,0-1,-1 1,1-1,-1 1,-1-1,1 1,-1-1,0 0,0 1,-1-1,1 0,-1 0,0 0,-1 0,1 0,-1 0,0 0,0-1,-1 0,1 1,-1-1,0-1,0 1,0 0,-1-1,1 0,-5 2,-7-2,-1-1,1 0,-1-1,1-1,-1-1,1 0,-1-2,1 1,0-2,-12-4,-13-1,2 2</inkml:trace>
  <inkml:trace contextRef="#ctx0" brushRef="#br1" timeOffset="72250.915">3167 85,'76'179,"91"280,-144-401,-9-50,-7-29,5-48,-4 0,0-64,-7 99,6-412,-7 446,-1 0,1-1,0 1,0 0,-1 0,1-1,0 1,0-1,-1 1,1 0,0-1,0 1,0 0,0-1,0 1,0-1,-1 1,1 0,0-1,0 1,0-1,0 1,0 0,1-1,-1 1,0-1,0 1,0 0,0-1,0 1,0-1,1 1,-1 0,0-1,0 1,1 0,-1-1,0 1,0 0,1 0,-1-1,0 1,1 0,-1 0,0 0,1-1,-1 1,1 0,-1 0,0 0,1 0,-1 0,1 0,-1 0,0-1,1 1,-1 0,1 1,-1-1,0 0,1 0,-1 0,1 0,12 21,1 8</inkml:trace>
  <inkml:trace contextRef="#ctx0" brushRef="#br1" timeOffset="72638.823">3836 633,'-1'-5,"0"1,0 0,-1-1,0 1,0 0,0-1,0 1,-1 0,1 1,-1-1,0 0,-1 1,1 0,0 0,-1 0,0 0,1 0,-1 1,0-1,-1 1,1 0,0 0,0 1,-1-1,1 1,-1 0,0 0,1 1,-1-1,0 1,1 0,-1 0,0 1,-1-1,-1 0,1 0,-1 1,1-1,-1 2,1-1,0 1,-1 0,1 0,0 1,0-1,1 1,-1 1,0-1,1 1,0 0,0 0,0 1,1-1,-1 1,1 0,0 0,1 1,-1-1,1 1,0 0,0 0,1 0,0 0,0 0,0 0,1 1,0-1,0 1,0-1,1 1,0-1,1 4,1-2,0-1,1 0,0 0,0 0,1 0,0-1,0 0,0 1,1-1,0-1,0 1,0-1,1 0,0 0,0 0,0-1,1 0,1 0,6 4,0-1,1-1,0 0,0-1,1 0,-1-1,1-1,3 0,91-11,-62-5</inkml:trace>
  <inkml:trace contextRef="#ctx0" brushRef="#br1" timeOffset="72922.239">4304 579,'-5'-6,"-1"0,0 0,0 0,-1 0,1 1,-1 0,0 1,-1 0,1 0,-1 0,1 1,-1 0,0 0,-1 1,1 0,0 1,-1 0,1 0,0 0,-1 1,1 1,-1-1,1 1,0 1,-1 0,1 0,0 0,0 1,-7 3,8-2,1 1,-1-1,1 1,-1 0,1 0,1 1,-1-1,1 1,0 1,0-1,1 1,0 0,0 0,0 0,1 0,0 0,1 1,-1 0,2-1,-1 1,1 0,0 0,0 0,1 0,1 0,-1 0,1 0,0 0,1 0,0-1,0 1,1 0,-1-1,2 0,1 4,1-3,1-1,0 0,1 0,-1 0,1-1,0 0,1-1,0 0,-1 0,1 0,1-2,-1 1,1-1,8 2,142 15,-35-28,-80-2</inkml:trace>
  <inkml:trace contextRef="#ctx0" brushRef="#br1" timeOffset="73899.78">2539 553,'11'-4,"11"-5,9 0,5 2,4 1,-1 2,-2 4,-3 5,-5 1,-7-1</inkml:trace>
  <inkml:trace contextRef="#ctx0" brushRef="#br1" timeOffset="74123.783">2553 727,'23'0,"16"0,11 0,6-2,-2-1,-11 0</inkml:trace>
  <inkml:trace contextRef="#ctx0" brushRef="#br1" timeOffset="75295.908">1015 339,'-2'-2,"3"-1,7 0,11 1,11 0,7-1,7-1,2 1,1 1,-6 0,-8 2,-8-1</inkml:trace>
  <inkml:trace contextRef="#ctx0" brushRef="#br1" timeOffset="75812.175">935 339,'3'221,"4"-191,-7-30,1 1,-1-1,0 1,0-1,1 0,-1 1,0-1,0 0,1 1,-1-1,0 0,1 1,-1-1,1 0,-1 0,0 1,1-1,-1 0,1 0,-1 0,1 0,-1 0,0 1,1-1,-1 0,1 0,-1 0,1 0,-1 0,1 0,-1-1,1 1,-1 0,0 0,1 0,-1 0,1 0,-1-1,0 1,1 0,-1 0,1-1,-1 1,0 0,1 0,-1-1,0 1,1-1,-1 1,0 0,0-1,1 1,-1-1,0 1,0 0,0-1,0 0,20-25,-19 22,1 0,1 0,-1 1,1-1,-1 0,1 1,0 0,0-1,0 1,1 1,-1-1,1 0,0 1,-1 0,1-1,0 2,0-1,1 0,-1 1,0 0,1 0,-1 0,0 0,1 1,-1 0,3 0,2 1,1 2,-1-1,-1 1,1 0,0 1,-1 0,1 1,-1 0,0 0,-1 0,1 1,-1 0,-1 1,1-1,-1 2,0-1,0 0,-1 1,0 0,0 0,-1 1,3 7,-6-11,0-1,0 1,0 0,0 0,-1 0,0 0,0 0,0-1,-1 1,0 0,0 0,0 0,0 0,-1-1,1 1,-1-1,0 1,-1-1,1 0,-1 0,0 0,0 0,0 0,-1-1,1 1,-1-1,0 0,1 0,-2 0,1-1,0 1,-1-1,-12 8,-1-1,0 0,0-2,-1 0,0-1,0-1,0-1,-1 0,1-2,-1 0,-5-1,4-4,34-8,2 5</inkml:trace>
  <inkml:trace contextRef="#ctx0" brushRef="#br1" timeOffset="76239.563">1536 313,'0'17,"0"0,1 1,1-1,0 0,1 0,1 0,1 0,1 0,0-1,1 0,0-1,1 1,1-1,7 8,-11-14,21 37,2-1,2 0,31 34,-25-48,-35-31,0 0,0 1,0-1,1 0,-1 0,0 1,0-1,0 0,0 0,1 0,-1 0,0-1,0 1,0 0,0 0,0-1,0 1,0 0,1-1,-1 1,0-1,0 0,-1 1,1-1,0 0,0 0,0 1,0-1,-1 0,1 0,0 0,-1 0,1 0,0 0,-1 0,1 0,-1 0,0-1,35-114,-28 81,135-503,-130 463,-18 63</inkml:trace>
  <inkml:trace contextRef="#ctx0" brushRef="#br1" timeOffset="62207.026">4785 11342,'0'0,"0"1,0-1,0 1,0-1,0 0,0 1,0-1,0 1,0-1,1 1,-1-1,0 0,0 1,0-1,1 1,-1-1,0 0,0 1,1-1,-1 0,0 1,0-1,1 0,-1 0,1 1,-1-1,0 0,1 0,-1 1,0-1,1 0,-1 0,1 0,-1 0,1 0,-1 0,0 0,1 0,-1 0,1 0,-1 0,1 0,-1 0,0 0,1 0,-1 0,1 0,-1 0,1-1,-1 1,0 0,2 0,321 11,-118 38,-196-47,-26-6,-87-11,0 5,0 4,-91 7,182 2,41 1,34 2,-14-3,-1 3,0 1,0 3,10 5,12 9,-74-22,-167-19,-35 8,453-16,-112 7,-63 18,-70 0,0 0,0 0,0 1,0-1,0 1,-1-1,1 0,0 1,0 0,-1-1,1 1,0 0,-1-1,1 1,0 0,-1-1,1 1,-1 0,1 0,-1 0,0 0,1-1,-1 1,0 0,1 0,-1 0,0 0,0 0,0 0,0 0,0 0,0 0,0 0,0 0,-1 0,1 0,0-1,0 1,-1 0,1 0,-1 0,1 0,-1 0,1-1,-1 1,1 0,-1 0,0-1,1 1,-1 0,0-1,1 1,-1-1,0 1,-1-1,-15 17</inkml:trace>
  <inkml:trace contextRef="#ctx0" brushRef="#br1" timeOffset="60298.452">5641 526,'1'1,"1"0,-1 1,0-1,0 0,0 1,0-1,0 1,-1-1,1 1,0-1,-1 1,1 0,-1-1,1 1,-1 0,0-1,0 1,0 0,0 0,0-1,0 1,0 1,0-1,8 169,6-72,4 93,-45 170,3-137,10-137,12 127,2 324,-3-496,-1 0,-3-1,-1 0,-5 12,-8 37,-40 217,52-245,3-1,2 1,4 39,-10 134,-36 159,11 50,34-402,-22 312,-42 279,38-170,14-167,0 11,-6 174,5-144,7 299,0-44,9-363,-10 174,-5 221,8-512,5-55,-4 0,-1 0,-13 48,10-72,1 1,1 0,2 1,0 29,2-6,-4 0,-1 0,-14 45,11-53,-4 196,9-91,0-138,-1-17</inkml:trace>
  <inkml:trace contextRef="#ctx0" brushRef="#br1" timeOffset="63856.451">5547 526,'85'-15,"-60"10,-1 2,1 1,0 1,0 1,11 2,-13 6,-23-8,0-1,0 1,-1 0,1 0,0 0,-1 0,1 0,0 0,-1 0,1 0,0 0,0 0,-1 0,1 0,0 1,-1-1,1 0,0 0,0 0,-1 0,1 0,0 1,0-1,-1 0,1 0,0 0,0 1,0-1,-1 0,1 0,0 1,0-1,0 0,0 0,0 1,0-1,-1 0,1 0,0 1,0-1,0 0,0 1,0-1,0 0,0 0,0 1,0-1,0 0,0 1,0-1,1 0,-1 0,0 1,0-1,0 0,0 1,0-1,1 0,-1 0,0 0,0 1,0-1,1 0,-16 2,-1-1,1-1,0-1,0 0,0-1,0 0,0-1,0-1,-2-1,-47-9,5 10,59 4,-1 1,1 0,0-1,-1 1,1-1,0 1,-1 0,1-1,0 1,0 0,0-1,0 1,0 0,0-1,0 1,0 0,0-1,0 1,0 0,0 0,0-1,0 1,1-1,-1 1,0 0,1-1,-1 1,0 0,1-1,-1 1,0-1,1 1,-1-1,1 1,-1-1,1 1,0-1,-1 0,1 1,-1-1,1 0,0 1,-1-1,1 0,0 0,-1 0,1 0,0 1,-1-1,1 0,0 0,-1 0,1 0,0 0,-1-1,1 1,0 0,6 2,-1 0,1 0,0 0,0-1,0 0,0-1,0 1,0-1,0-1,0 1,-1-1,1-1,0 1,0-1,2-1,-9 2,-1 1,1-1,0 0,-1 1,1-1,-1 0,1 1,0-1,-1 1,0-1,1 1,-1-1,1 1,-1-1,1 1,-1-1,0 1,1 0,-1-1,0 1,0 0,1 0,-1 0,0-1,0 1,1 0,-1 0,0 0,0 0,1 0,-1 0,0 0,1 1,-1-1,0 0,0 0,1 1,-1-1,0 0,0 1,-112 12,113-13,0 0,0-1,0 1,0 0,0 0,0 0,1-1,-1 1,0 0,0 0,0 0,0-1,0 1,0 0,0 0,0-1,0 1,0 0,-1 0,1 0,0-1,0 1,0 0,0 0,0 0,0-1,0 1,0 0,-1 0,1 0,0 0,0-1,0 1,0 0,0 0,-1 0,1 0,0 0,0 0,0-1,-1 1,1 0,0 0,0 0,-1 0,1 0,0 0,0 0,0 0,-1 0,1 0,0 0,0 0,18-10,6 1,1 1</inkml:trace>
  <inkml:trace contextRef="#ctx0" brushRef="#br1" timeOffset="109777.029">4798 9911,'473'0,"-342"9,-133-4,-5-1</inkml:trace>
  <inkml:trace contextRef="#ctx0" brushRef="#br1" timeOffset="110795.851">4785 9964,'-10'328,"7"190,17-306,12-25,-26-140,7-48,-1-7</inkml:trace>
  <inkml:trace contextRef="#ctx0" brushRef="#br1" timeOffset="112019.008">5346 10058,'62'-11,"-59"10,-1 1,0 0,0 0,0 0,0 1,0-1,1 0,-1 1,0-1,0 1,0 0,0 0,0 0,0 0,-1 0,1 0,0 0,0 1,-1-1,1 1,-1-1,1 1,-1-1,0 1,1 0,-1 0,0 0,0 0,0 0,-1 0,1 0,0 0,-1 0,1 0,-1 0,0 0,0 0,3 20,-1-1,-1 1,-1-1,-2 1,0-1,-1 1,0-1,-6 15,4-11,-8 47,3 1,3 0,3 54,8 168,21-128,-12-24,-14 17,0-157,-1 0,1-1,-1 1,1 0,-1-1,0 1,0-1,0 1,0-1,-1 0,1 0,-1 0,1 0,-1 0,1-1,-1 1,0-1,0 0,0 0,0 0,0 0,0 0,0-1,0 1,0-1,0 0,-1 0,1 0,0 0,0-1,0 1,0-1,0 0,-2 0,-7 1,-73-1,41 0</inkml:trace>
  <inkml:trace contextRef="#ctx0" brushRef="#br1" timeOffset="113190.023">6109 10393,'-2'63,"-4"1,-10 50,12-91,-6 107,10-127,1-1,-1 1,1-1,0 0,0 1,0-1,0 0,0 0,0 1,0-1,1 0,-1 0,1-1,0 1,-1 0,1 0,0-1,0 1,0-1,0 0,0 1,1-1,-1 0,0 0,1-1,-1 1,0 0,2 0,74 2,-62-3,0-1,-2-1,-1 0,1 1,0 1,0 0,0 1,-1 0,1 1,0 1,-1 0,1 1,-1 0,0 1,0 1,-1 0,0 0,0 1,0 1,4 4,-9 6,-7-10</inkml:trace>
  <inkml:trace contextRef="#ctx0" brushRef="#br1" timeOffset="114463.979">6644 10205,'-35'-11,"0"2,0 1,-1 2,0 1,0 2,0 1,0 2,-20 3,1-2,40-1,0 1,0 1,0 0,0 1,0 0,1 2,0-1,0 2,0 0,0 0,1 1,0 1,1 0,-1 2,-144 108,149-110,1 0,0 0,1 1,0-1,0 2,1-1,0 0,0 1,1 0,0 0,1 1,1-1,-1 1,1 1,-5 152,11-130,1 1,3-1,0 0,8 17,-3-9,-8-26,1-1,1 0,0 0,1 0,1-1,0 0,1 0,0-1,1-1,0 0,14 11,-4-2,1 0,1-1,1-2,1 0,0-2,1 0,1-2,16 6,-20-12,0 0,1-1,0-1,0-1,0-1,1-1,-1-2,1 0,-1-2,1 0,10-3,-21 1,1-1,0 0,-1-1,0-1,0 0,0-1,-1 0,0-1,0 0,-1-1,0-1,-1 0,0 0,0-1,-1-1,-1 0,0 0,0-1,-1 0,-1 0,0-1,-1-1,108-314,-110 317,-2 0,1 0,-1 0,-1 0,0 0,-1-1,0 1,-1 0,-1 0,1-1,-2 1,0 0,-57-199,58 206,0-1,0 1,0 0,0-1,-1 1,0 0,0 1,0-1,-1 0,0 1,0 0,0 0,0 0,-1 0,1 1,-1-1,0 1,0 0,0 1,0-1,-1 1,1 0,-3 0,-116-7,73 9</inkml:trace>
  <inkml:trace contextRef="#ctx0" brushRef="#br1" timeOffset="115020.863">5346 9964,'-16'10,"-14"9,-13 10,-14 13,-8 7,-6 7,-1 1,5 0,8-5,11-8,18-10,15-12</inkml:trace>
  <inkml:trace contextRef="#ctx0" brushRef="#br1" timeOffset="115208.261">5400 10245,'-14'16,"-11"15,-10 8,-7 4,-4 5,-4 3,-3-1,-1 1,2-2,2-5,11-9</inkml:trace>
  <inkml:trace contextRef="#ctx0" brushRef="#br1" timeOffset="115411.721">5360 10619,'-18'21,"-18"15,-16 16,-10 10,-5 4,1 1,7-5,13-7,15-10,15-13,10-12</inkml:trace>
  <inkml:trace contextRef="#ctx0" brushRef="#br1" timeOffset="115611.888">5279 11035,'-15'13,"-13"12,-8 8,-3 6,4 2,7-1,9-5,9-8,7-9</inkml:trace>
  <inkml:trace contextRef="#ctx0" brushRef="#br1" timeOffset="115896.431">5279 11315,'-9'15,"-3"7</inkml:trace>
  <inkml:trace contextRef="#ctx0" brushRef="#br1" timeOffset="131061.231">66 9804,'-6'5,"0"1,0 0,1 0,0 1,0-1,1 1,-1 0,2 0,-1 1,1-1,0 1,0 0,1 0,0 0,1 0,-1 0,2 0,-1 0,1 1,0-1,1 0,0 0,0 0,1 2,3-2,0 0,1-1,-1 1,1-1,0 0,1-1,0 0,0 0,0 0,1-1,0 0,0-1,0 0,0 0,1 0,0-1,0-1,-1 1,1-1,1-1,-1 0,0 0,0-1,0 0,2 0,-6-1,0 0,0 0,0-1,-1 0,1 1,-1-1,1-1,-1 1,0-1,0 0,0 0,0 0,0 0,-1 0,1-1,-1 0,0 0,0 0,0 0,-1 0,0 0,1-1,-2 0,1 1,0-1,0-4,4-12,-2 0,0-1,-1 1,-1-1,-1-11,0 20,-1 0,0-1,0 1,-1 0,-1-1,-1 1,1 0,-2 0,0 0,0 1,-2 0,1-1,-8-9,11 19,0 0,0 1,-1-1,1 1,-1 0,0 0,0 0,0 0,0 0,0 0,0 1,0-1,-1 1,1 0,0 0,-1 1,1-1,-1 0,1 1,-1 0,1 0,-1 0,1 1,-1-1,1 1,-1-1,1 1,0 0,-1 1,1-1,0 0,0 1,0 0,0 0,0 0,-9 5,1 1,1 0,-1 1,1 0,1 0,0 1,0 1,-4 6,7-10,1-1,0 1,1 0,0 1,0-1,0 1,1-1,0 1,1 0,0 0,0 1,1-1,-1 0,2 0,-1 1,1-1,1 0,0 1,0-1,0 0,1 1,13 21</inkml:trace>
  <inkml:trace contextRef="#ctx0" brushRef="#br1" timeOffset="131385.908">547 9924,'0'5,"0"5,0 9,0 10,-2 8,-6 9,-5 6,-6 4,-3 2,-1-2,1-7,5-11</inkml:trace>
  <inkml:trace contextRef="#ctx0" brushRef="#br1" timeOffset="131859.422">761 9591,'4'18,"-1"0,-1 0,0 0,-2 1,0-1,-1 0,-1 1,0-1,-2 0,0 0,-1-1,-1 1,0-1,-1 0,-2 0,-32 118,40-133,0 1,0-1,0 0,0 0,1 1,-1-1,1 0,-1 1,1-1,0 0,0 1,0-1,1 1,-1-1,0 0,1 1,-1-1,1 0,0 1,0-1,0 0,0 0,0 0,1 0,-1 0,0 0,1 0,0-1,-1 1,1 0,0-1,0 1,0-1,0 0,1 1,9-1,-1 0,1-1,-1-1,1 0,-1 0,0-1,1 0,-1-1,0-1,-1 0,1 0,0-1,5-4,92-27,-96 35</inkml:trace>
  <inkml:trace contextRef="#ctx0" brushRef="#br1" timeOffset="132146.937">1015 9885,'-2'-10,"-4"-2,1 3,-3 10,-1 11,-2 13,-1 13,-1 12,0 7,1 4,4 2,2-4,3-4,1-13</inkml:trace>
  <inkml:trace contextRef="#ctx0" brushRef="#br1" timeOffset="132960.098">1216 9657,'59'220,"-39"-137,3-1,23 52,-44-126,0-1,1 1,0-1,0 0,1 0,0 0,0-1,1 1,0-1,0 0,0 0,0-1,1 0,0 0,0 0,1 0,-1-1,6 2,-8-6,0 0,0-1,0 0,-1 0,1 0,-1 0,1 0,0-1,-1 1,0-1,1 0,-1 0,0-1,0 1,0-1,-1 1,1-1,-1 0,1 0,-1 0,0 0,0 0,0-1,0 1,-1-1,2-2,14-34,-1-1,-2 0,-2-1,-1 0,-3-1,-1 0,-2-8,1 9,3-25,34-160,-30 195,-13 33,0-1,0 0,0 1,0-1,1 0,-1 1,0-1,0 1,0-1,1 0,-1 1,0-1,0 0,1 0,-1 1,0-1,1 0,-1 0,0 1,1-1,-1 0,0 0,1 0,-1 1,0-1,1 0,-1 0,1 0,-1 0,0 0,1 0,-1 0,1 0,-1 0,0 0,1 0,-1 0,1 0,-1 0,0-1,1 1,-1 0,0 0,1 0,-1 0,0-1,1 1,-1 0,0 0,1-1,-1 1,0 0,0-1,1 1,-1 0,0-1,0 1,0 0,1-1,-1 1,0 0,0-1,0 1,0-1,0 1,0 0,0-1,0 0,6 20</inkml:trace>
  <inkml:trace contextRef="#ctx0" brushRef="#br1" timeOffset="136876.93">1844 9885,'2'0,"3"0,6 0,7 0,5-3,6 0,3 1,-1-1,0 2,-3 2,-7 4,-6 5,-6 3,-5 2,-3-2</inkml:trace>
  <inkml:trace contextRef="#ctx0" brushRef="#br1" timeOffset="137126.281">1884 10045,'-7'9,"0"3,4-1,4 1,7-2,9-3,6-3,5-1,6-2,1-1,-1 0,-6-1</inkml:trace>
  <inkml:trace contextRef="#ctx0" brushRef="#br1" timeOffset="138234.892">2379 9550,'19'33,"48"221,-59-221,2 12,1-1,3 0,1-1,15 26,-29-65,1 0,0 0,0 0,1 0,-1 0,1 0,-1 0,1-1,1 0,-1 1,0-1,1 0,-1-1,1 1,0-1,0 1,0-1,0 0,0-1,1 1,-2-3,-1 0,0-1,0 1,0 0,0-1,0 0,-1 1,1-1,0 0,-1 0,1 0,-1 0,0 0,0 0,0 0,0-1,0 1,0 0,0-1,-1 1,1-1,-1 1,0-2,2-3,69-316,-55 246,80-333,-74 349,-22 60,0 1,0-1,1 1,-1 0,0-1,0 1,0 0,1 0,-1-1,0 1,0 0,1-1,-1 1,0 0,1 0,-1 0,0-1,1 1,-1 0,0 0,1 0,-1 0,0-1,1 1,-1 0,0 0,1 0,-1 0,1 0,-1 0,0 0,1 0,-1 0,0 0,1 1,-1-1,1 0,-1 0,0 0,1 0,-1 0,0 1,1-1,-1 0,0 0,0 1,1-1,-1 0,0 0,0 1,1-1,-1 0,0 1,0-1,0 0,1 1,-1-1,0 0,0 1,0-1,0 0,0 1,0 0,8 23,-5-8</inkml:trace>
  <inkml:trace contextRef="#ctx0" brushRef="#br1" timeOffset="138915.9">2311 9282,'16'14,"8"16,-1 14,-4 13,-7 13,-8 8,-5-9</inkml:trace>
  <inkml:trace contextRef="#ctx0" brushRef="#br1" timeOffset="144601.779">2980 10031,'1'0,"-1"-1,0 0,1 1,-1-1,0 1,0-1,0 0,1 1,-1-1,0 0,0 1,0-1,0 0,0 1,0-1,0 0,0 1,-1-1,1 0,0 1,0-1,0 1,-1-1,1 0,0 1,-1-1,1 1,-1-1,1 1,0-1,-1 1,1-1,-1 1,1-1,-1 1,0 0,1-1,-1 1,1 0,-1 0,0-1,1 1,-1 0,1 0,-1 0,0 0,1 0,-1 0,0 0,1 0,-1 0,-36 1,31 1,0 1,0-1,1 1,-1 0,1 1,0-1,0 1,0 0,0 0,1 1,0 0,0-1,0 1,0 0,1 1,0-1,0 1,0-1,1 1,-1 0,1 0,1 0,-1 0,1 0,0 1,1-1,0 0,0 5,0-10,-1 7,0 0,1 0,0-1,1 1,-1 0,2 0,-1-1,1 1,0 0,1-1,-1 0,1 1,1-1,0-1,0 1,0 0,0-1,6 5,-10-10,4 3,0 0,0 0,1 0,-1-1,1 1,0-1,0 0,0 0,0-1,1 0,-1 0,5 1,3 0,-6-1,1 1,-1-2,0 1,1-1,-1 0,1-1,-1 0,1 0,-1 0,1-1,-1 0,1-1,-1 1,0-2,0 1,0-1,1 0,4-4,-1-1,0 0,-1-1,0 0,0 0,-1-1,0 0,-1-1,0 0,0 0,-1-1,4-10,1-3,-9 20,0 0,0 0,-1 0,0 0,0 0,-1 0,1-1,-1 1,0 0,0-1,-1 1,0-1,0 1,0-1,0 1,-1-2,0 0,-1 0,0 0,0 1,0-1,-1 0,0 1,0 0,0-1,-1 1,0 1,-1-1,1 0,-1 1,0 0,0 0,0 1,-1-1,0 1,0-1,1 0,-1 1,1 0,-1 0,-1 0,1 1,0 0,-1 0,0 0,0 1,1 0,-1 0,0 1,-1 0,1 0,0 1,0 0,0 0,0 1,0 0,0 0,0 0,0 1,0 0,0 0,0 1,1 0,-1 0,1 1,0-1,0 2,-4 3,-40 54,30-39</inkml:trace>
  <inkml:trace contextRef="#ctx0" brushRef="#br1" timeOffset="148482.1">3461 9857,'-2'33,"-1"0,-2-1,-1 1,-2-1,-7 18,4-9,6-21,0 0,1 0,2 0,0 1,1-1,1 1,2 14,-2-33,0 1,-1-1,2 1,-1 0,0-1,1 1,-1-1,1 1,0-1,-1 1,1-1,0 1,1-1,-1 0,0 0,1 1,-1-1,1 0,0 0,0 0,0-1,0 1,0 0,0-1,0 1,0-1,1 0,-1 0,0 0,1 0,-1 0,1 0,-1-1,1 1,0-1,295-15,-294 15,28-8,-35 2</inkml:trace>
  <inkml:trace contextRef="#ctx0" brushRef="#br1" timeOffset="154781.036">3796 10005,'7'22,"-2"0,0 1,-1-1,-1 1,-1 0,-2 0,0 8,1 29,3-43,2-25,0-148,-5 154,0 0,0 0,1 1,-1-1,0 1,1-1,-1 1,1-1,-1 1,1 0,-1 0,1 0,0 0,0 0,0 0,-1 0,1 1,0-1,0 0,0 1,0 0,0 0,0-1,0 1,0 0,0 0,0 1,0-1,0 0,0 1,0-1,0 1,0 0,0 0,0-1,-1 1,1 0,0 0,0 1,-1-1,1 0,-1 1,1-1,-1 1,0-1,0 1,0-1,1 1,-1 0,0 2,2 1,0 0,0 0,-1 0,1 1,-1 0,-1-1,1 1,-1 0,0 0,0-1,-1 1,0 0,0 0,0 0,-1 2,1 22,0-29,0 0,0-1,-1 1,1 0,0-1,0 1,0 0,0-1,0 1,0 0,0-1,1 1,-1 0,0-1,0 1,0 0,1-1,-1 1,0-1,1 1,-1 0,0-1,1 1,-1-1,1 1,-1-1,1 1,-1-1,1 0,-1 1,1-1,0 0,-1 1,1-1,0 0,-1 1,1-1,0 0,-1 0,1 0,0 0,-1 0,1 0,0 0,-1 0,1 0,0 0,-1 0,1 0,0-1,0 1,26-25,0-85,-23 84,-4 25,0 0,0-1,0 1,0-1,0 1,0 0,1-1,-1 1,0 0,1 0,-1-1,1 1,-1 0,1 0,0-1,0 1,0 0,-1 0,1 0,0 0,0 0,0 0,0 1,1-1,-1 0,0 0,0 1,0-1,1 1,-1-1,0 1,0-1,1 1,-1 0,0 0,1 0,-1 0,1 0,-1 0,0 0,1 0,-1 0,0 0,1 1,-1-1,0 1,1-1,-1 1,0-1,0 1,0 0,0 0,1-1,-1 1,0 0,0 0,-1 0,1 0,0 0,1 1,0 5,1 0,-1 0,0 0,-1 1,0-1,0 0,0 1,-1-1,0 0,-1 1,0 0,1 9,1 91,-1-107,1 0,-1 0,1 0,-1 0,1 0,-1 0,1 0,0 0,0 0,-1 0,1-1,0 1,0 0,0 0,0-1,0 1,0-1,0 1,0-1,0 1,0-1,0 0,0 1,0-1,1 0,-1 0,0 0,0 0,12 1</inkml:trace>
  <inkml:trace contextRef="#ctx0" brushRef="#br1" timeOffset="155281.519">4344 10125,'-2'-2,"1"1,-1-1,0 0,0 1,1-1,-1 1,0 0,0-1,0 1,0 0,0 0,-1 0,1 1,0-1,0 1,-1-1,1 1,0 0,-1-1,1 1,0 0,-1 1,1-1,0 0,0 1,-1-1,1 1,0 0,0-1,0 1,-1 0,0 2,-4-1,1 2,0-1,0 1,1-1,-1 2,1-1,0 0,0 1,0 0,-3 5,6-8,1 0,0 0,0 0,0 0,0 0,0 0,0 0,0 0,1 0,-1 1,1-1,0 0,-1 0,1 1,0-1,0 0,1 0,-1 1,0-1,1 0,-1 0,1 0,0 1,0-1,0 0,0 0,0 0,0 0,0-1,1 1,-1 0,1 0,-1-1,1 1,0-1,-1 0,1 1,0-1,0 0,0 0,0 0,0 0,0 0,1-1,-1 1,0 0,0-1,0 0,1 0,-1 0,0 0,1 0,-1 0,0 0,0-1,1 1,2-3,-1 0,0 0,0 0,-1 0,1-1,-1 0,1 1,-1-1,0-1,-1 1,1 0,-1-1,0 1,0-1,0 1,0-1,-1-2,0 5,12-49,-20 65,6-10,-1 1,1-1,0 1,0 0,0-1,1 1,0 0,0 0,0-1,0 1,1 0,0-1,0 1,0 0,1-1,-1 1,1-1,0 0,0 1,1-1,-1 0,1 0,0-1,0 1,0 0,1-1,-1 0,1 0,-1 0,1 0,11 3,-1-2</inkml:trace>
  <inkml:trace contextRef="#ctx0" brushRef="#br1" timeOffset="155558.832">4491 10058,'-2'-2,"-1"1,2 4,4 5,6 4,6 4,4 4,7 3,3 1,1-1,-2 0,-1-1,-4-1,-5-3,-3-3,-2-5,-4-4</inkml:trace>
  <inkml:trace contextRef="#ctx0" brushRef="#br1" timeOffset="155831.302">4678 10005,'-4'-5,"-5"6,-4 9,-10 17,-14 19,-19 18,-21 19,-19 13,6-10</inkml:trace>
  <inkml:trace contextRef="#ctx0" brushRef="#br2" timeOffset="213686.207">3983 10740,'-6'-6,"0"1,0 0,0 0,-1 0,0 1,0 0,0 1,0 0,-1 0,1 0,-1 1,1 0,-1 0,0 1,0 0,0 0,0 1,-2 0,186 2,-127 3,-2 1,1 2,-1 2,14 7,-7-3,-32-9,0-1,0-1,0-1,0-1,0-1,0-1,8-2,26 3,-65 12,-32-3,23-8</inkml:trace>
  <inkml:trace contextRef="#ctx0" brushRef="#br2" timeOffset="-214370.582">4358 10606,'-6'0,"3"0,0-1,0 1,0 0,-1 0,1 0,0 1,0-1,0 1,0 0,0 0,0 0,0 0,0 0,0 1,-2 1,5-1,0 0,0 0,1-1,-1 1,1 0,0 0,-1 0,1-1,0 1,0 0,0-1,0 1,0-1,0 1,1-1,-1 0,0 1,1-1,-1 0,1 0,-1 0,1 0,0 0,-1 0,1-1,0 1,1 0,16 9,0 1,-1 1,0 0,-1 1,-1 1,9 10,-23-23,-1 0,0 1,0-1,0 0,0 0,0 1,0-1,-1 1,1-1,0 1,-1-1,1 1,-1-1,0 1,1-1,-1 1,0-1,0 1,0 0,0-1,0 1,0-1,0 1,-1 0,1-1,-1 1,1-1,-1 1,0-1,1 1,-1-1,0 0,0 1,0-1,0 0,0 0,0 1,0-1,0 0,-1 0,1 0,0 0,-1-1,1 1,-1 0,1-1,-1 1,1-1,-2 1,-36 17,0-2,-2-2,-27 6,67-19,0 0,0-1,0 1,0 0,0-1,0 0,0 1,0-1,0 1,0-1,0 0,0 0,-1 0,1 0,0 1,0-2,0 1,0 0,-1 0,1 0,0 0,0-1,0 1,0-1,0 1,0-1,0 1,0-1,0 1,0-1,0 0,0 0,0 1,0-1,1 0,-1 0,0 0,0 0,1 0,-1 0,1 0,-1 0,1 0,0 0,-1 0,1-1,0 1,0 0,-1 0,1 0,0 0,0-1,0 1,1 0,14-143,-14 9,-6 128,8 20,5-3,1-1,0 0,0-1,1 0,0 0,0-1,1-1,0 1,0-2,1 0,-1 0,1-1,0 0,1-1,-1 0,1-1,7 3,-19-4,102 40,-100-40,-1 1,1-1,-1 1,0-1,1 1,-1 0,0 0,0 0,0 0,0 0,-1 1,1-1,-1 1,1-1,-1 1,0-1,0 1,0 0,0-1,0 1,-1 0,1 0,-1 0,0 0,0-1,0 1,0 0,0 0,-1 0,1 0,-1-1,0 1,0 0,0 0,0-1,0 2,-1-2,1 0,-1 0,1 0,-1 0,0 0,1 0,-1 0,0 0,0-1,-1 1,1-1,0 1,0-1,-1 0,1 0,-1 0,1 0,-1-1,1 1,-1 0,1-1,-1 0,1 0,-1 0,0 0,1 0,-1 0,0-1,1 1,-1-1,1 0,-1 0,1 0,0 0,-1 0,1 0,0 0,-1-1,-20-3,-1 1,0 1,0 1,0 1,-7 1,15 0,68-5,-60-1,-1 5</inkml:trace>
  <inkml:trace contextRef="#ctx0" brushRef="#br2" timeOffset="-212003.947">1697 10580,'-1'8,"1"-1,-1 1,1 0,1-1,0 1,0 0,0-1,1 1,0-1,1 1,-1-1,2 0,-1 0,1 0,0-1,0 1,0-1,1 0,0 0,1 0,3 3,-5-6,0 0,0 1,0-2,1 1,-1 0,1-1,-1 0,1 0,0 0,0-1,0 1,0-1,0 0,0-1,0 1,0-1,0 0,0-1,0 1,0-1,0 0,0 0,0 0,0-1,0 0,0 0,-1 0,1 0,-1-1,1 1,1-3,-1-4,0 0,-1 0,-1 0,1-1,-1 1,-1-1,0 0,0 0,-1 0,-1 1,1-1,-1 0,-1 0,0 0,0 0,-1 0,-1 0,1 1,-2-1,1 1,-3-5,-36-39,41 52,-1-1,1 1,-1 0,1-1,-1 1,0 0,1 0,-1 0,0 0,0 0,0 1,0-1,0 1,0-1,0 1,0-1,0 1,0 0,0 0,0 0,0 0,0 1,0-1,0 0,0 1,0-1,0 1,0 0,1 0,-1 0,-1 0,-3 5,0 0,0 0,0 1,1 0,0 0,0 1,1-1,0 1,0 0,1 0,-1 4,-2 4</inkml:trace>
  <inkml:trace contextRef="#ctx0" brushRef="#br2" timeOffset="-211539.719">2085 10673,'-5'18,"-1"11,-2 7,-2 2,-1 1,-2-1,2-3,3-4,2-6,3-7</inkml:trace>
  <inkml:trace contextRef="#ctx0" brushRef="#br2" timeOffset="-210798.958">2245 10539,'32'-22,"-29"21,6-3,0 0,0 0,0 1,1 1,-1 0,1 0,0 1,0 0,-1 0,1 1,0 0,6 2,-14-1,-1-1,1 1,0 0,-1 0,1 0,-1 0,0 0,1 1,-1-1,0 0,0 0,1 1,-1-1,0 1,-1-1,1 1,0 0,0-1,-1 1,1 0,-1-1,1 1,-1 0,0 0,1-1,-1 1,0 0,0 0,-1 0,1-1,0 1,0 0,-1 0,1-1,-1 1,0 1,-28 61,20-53,0 0,-1 0,0-1,-1 0,0-1,0 0,-1-1,-7 4,-73 64,91-75,0 0,0-1,1 1,-1 0,0 0,0 0,0 0,1 1,-1-1,1 0,-1 0,1 0,-1 1,1-1,0 0,0 0,-1 1,1-1,0 0,0 0,0 1,0-1,1 0,-1 1,0-1,0 0,1 0,-1 0,1 1,-1-1,1 0,-1 0,1 0,0 0,0 0,-1 0,1 0,0 0,0 0,0 0,0 0,0-1,0 1,0 0,1-1,-1 1,0-1,0 1,0-1,1 0,-1 1,0-1,0 0,1 0,-1 0,0 0,1 0,-1 0,0 0,224 1,-156 11,-58-11</inkml:trace>
  <inkml:trace contextRef="#ctx0" brushRef="#br2" timeOffset="-210153.887">2727 10553,'0'-1,"1"1,0 0,0-1,-1 1,1 0,0 0,-1-1,1 1,0 0,0 0,0 0,-1 0,1 0,0 0,0 0,-1 0,1 1,0-1,0 0,-1 0,1 1,0-1,0 0,-1 1,1-1,-1 1,1-1,0 1,-1-1,1 1,-1-1,1 1,-1-1,1 1,-1 0,0-1,1 1,-1 0,0 0,1 0,11 15,0 0,-1 2,-1-1,0 1,-1 1,2 10,8 13,-13-30,-3-4,0-1,0 1,1 0,1-1,-1 0,1 0,0 0,1-1,-1 0,1 0,6 5,-10-10,-1-1,0 1,0-1,0 0,1 1,-1-1,0 0,0 0,1 1,-1-1,0 0,1 0,-1 0,0-1,1 1,-1 0,0 0,0-1,1 1,-1-1,0 1,0-1,0 0,0 1,0-1,0 0,0 0,0 1,0-1,0 0,0 0,0 0,0 0,-1-1,1 1,24-45,-24 43,47-150,-38 115,1 0,2 0,17-35,-21 66,-8 13</inkml:trace>
  <inkml:trace contextRef="#ctx0" brushRef="#br1" timeOffset="-174647.857">5293 2785,'395'0,"-246"13,-128-25,-18 4</inkml:trace>
  <inkml:trace contextRef="#ctx0" brushRef="#br1" timeOffset="-172624.02">5333 526,'21'24,"-12"-6,-2 0,0 0,-2 0,0 1,0-1,-2 1,-1 1,0-1,-1 0,-1 0,-1 1,0-1,-2 0,0 0,-1 0,-1-1,-3 6,-6 27,9-33,0-1,0 1,2 0,0 0,1 0,1 1,1-1,1 0,0 4,2-3,1-1,-1 0,0 0,-2 0,0 0,-1 0,0 1,-2-1,-3 16,-4 1,-11 74,22 106,24 15,-26 265,-24-355,11 37,11-168,2-7,0 0,0 0,0 0,-1-1,1 1,0 0,-1 0,1 0,-1-1,0 1,0 0,0 0,0-1,0 1,0-1,0 1,0-1,0 1,-1-1,1 0,-1 0,1 0,-1 1,1-1,-1-1,0 1,0 0,1 0,-1-1,0 1,-10-4</inkml:trace>
  <inkml:trace contextRef="#ctx0" brushRef="#br1" timeOffset="-170323.233">5453 500,'21'0,"-3"-1,-1 1,1 1,-1 0,1 2,-1 0,6 2,-1 0,1-1,0-1,0-1,0-1,0-1,0-2,0 0,5-2,83-3,-12 8,-97-1,-1 0,1 0,-1 1,1-1,-1 0,1 0,-1 1,0-1,1 1,-1 0,0-1,1 1,-1 0,0 0,0 0,0-1,1 1,-1 1,0-1,0 0,-1 0,1 0,0 0,0 1,0-1,-1 0,1 1,-1-1,1 0,-1 1,0-1,1 1,-1-1,0 1,0-1,0 2,-10 55,8-48,-13 62,2 1,4 0,3 1,4 73,-20 37,7-100,4 107,-8-15,12-1,-7 119,8-135,-7-40,6 55,2-119,-12 38,-5-35,9-65,4-6</inkml:trace>
  <inkml:trace contextRef="#ctx0" brushRef="#br1" timeOffset="-169712.256">5841 459,'-18'18,"-15"14,-14 9,-7 7,-4 5,-2 5,2 1,4 0,9-6,8-4,11-9,10-9,10-10,10-12,12-16,3-5</inkml:trace>
  <inkml:trace contextRef="#ctx0" brushRef="#br1" timeOffset="-169488.448">5854 673,'-15'14,"-13"11,-6 6,0 4,5 4,4-1,4 0,2 1,-1 0,-2 0,-4 3,-4 1,-1-2,-1-4,4-5,6-7,7-7</inkml:trace>
  <inkml:trace contextRef="#ctx0" brushRef="#br1" timeOffset="-169309.836">6002 901,'-18'18,"-20"18,-17 13,-11 11,-4 5,1 2,4-2,9-3,9-7,10-9,12-7,9-9,9-8</inkml:trace>
  <inkml:trace contextRef="#ctx0" brushRef="#br1" timeOffset="-169081.168">5841 1422,'-18'12,"-15"10,-7 6,-1 5,5 1,5 2,7 2,4 1,4 3,-1-1,4-8</inkml:trace>
  <inkml:trace contextRef="#ctx0" brushRef="#br1" timeOffset="-168793.057">5815 1729,'-18'14,"-13"11,-9 8,0 3,2 3,7 1,6 0,2 3,1 1,0 0,-1-4,3-7</inkml:trace>
  <inkml:trace contextRef="#ctx0" brushRef="#br1" timeOffset="-168516.7">5801 2024,'-14'13,"-13"14,-11 12,-9 7,-5 6,-3 3,-1-1,2-1,6-2,6-6,11-7,10-12</inkml:trace>
  <inkml:trace contextRef="#ctx0" brushRef="#br1" timeOffset="-168243.949">5681 2384,'-14'19,"-6"9,-5 6,0 1,1-1,2-1,0-5,6-6</inkml:trace>
  <inkml:trace contextRef="#ctx0" brushRef="#br1" timeOffset="-167973.609">5828 2491,'-14'19,"-11"12,-8 8,-5 4,-2-1,3-2,5-7,7-8</inkml:trace>
  <inkml:trace contextRef="#ctx0" brushRef="#br1" timeOffset="-167972.609">5788 2693,'-19'15,"-5"9,6-4,12-8,14-14,7-6</inkml:trace>
  <inkml:trace contextRef="#ctx0" brushRef="#br1" timeOffset="-151444.246">2727 2451,'12'6,"0"1,-1 0,0 0,0 1,-1 1,1 0,-2 0,0 1,0 0,0 1,-1 0,-1 0,0 0,0 2,20 39,-2 1,-2 1,-3 1,6 29,-6-20,-16-50,-3-9,0 0,1 0,-1 0,1 0,0 0,1 0,-1 0,1-1,0 1,0-1,0 0,1 0,1 2,-4-6,0 1,0-1,0 0,-1 0,1 0,0 0,0 0,0 0,0 0,-1 0,1 0,0 0,0 0,0 0,-1 0,1-1,0 1,0 0,-1-1,1 1,0-1,-1 1,1-1,0 1,-1-1,1 1,0-1,-1 1,1-1,-1 0,1 1,-1-1,0 0,1 0,-1 1,0-1,1 0,-1 0,0 1,0-1,12-27,-1 0,-2 0,0-1,-2 0,-2 0,2-20,-5 36,51-520,-43 467,0 105,9 49,-8-45</inkml:trace>
  <inkml:trace contextRef="#ctx0" brushRef="#br1" timeOffset="-149505.484">3435 2745,'-24'0,"15"-2,-1 1,0 1,1 0,-1 0,1 0,-1 1,1 1,-1 0,1 0,0 1,0 0,0 0,0 1,1 0,-1 1,1 0,0 0,0 1,-6 6,9-7,1 1,0-1,0 1,0 0,1 0,0 0,0 1,0-1,1 1,0 0,0-1,1 1,0 0,0 0,1 0,0 0,0 0,0 0,2 6,-1-6,1 0,-1 0,2 0,-1 0,1 0,0-1,0 1,1-1,0 0,0 0,0 0,1 0,0-1,0 0,1 0,-1 0,1-1,0 1,0-1,5 2,-1-2,0 0,1 0,-1-1,1 0,0-1,0 0,0-1,1 0,-1-1,0 0,0 0,7-2,-14 1,0 0,1-1,-1 1,0-1,0 1,0-1,0-1,-1 1,1 0,-1-1,1 0,-1 0,0 0,0 0,0 0,0-1,-1 1,1-1,-1 0,0 0,0 1,0-1,-1-1,1 1,-1 0,1-3,10-73,-4 0,-8 75,0 0,-1 0,1 0,-1 0,0 0,-1 1,1-1,-1 0,0 1,0-1,0 1,-1 0,0 0,0 0,0 0,0 0,0 1,-1-1,1 1,-1 0,0 0,0 0,0 0,-1 1,1 0,-1 0,-1-1,-46-3,29 4</inkml:trace>
  <inkml:trace contextRef="#ctx0" brushRef="#br1" timeOffset="-146275.158">3769 2732,'0'0,"0"92,-4 0,-8 37,-2-37,1-72,4-15</inkml:trace>
  <inkml:trace contextRef="#ctx0" brushRef="#br1" timeOffset="-145596.219">4063 2719,'1'1,"0"0,0 1,1-1,-1 1,0-1,0 1,-1 0,1-1,0 1,0 0,-1 0,1-1,-1 1,0 0,1 0,-1 0,0 0,0-1,0 1,0 0,-1 2,1 0,1 25,-1 1,-2 0,-1 0,-1-1,-2 0,-1 0,-9 23,10-33,2-9,0-1,1 1,0 0,1 0,0 0,1 0,0 0,0 0,1 1,0-1,1 0,0 1,3-3,-4-8,-1 0,1 0,0 0,-1-1,1 1,0 0,-1 0,1 0,0 0,0 0,-1 0,1 0,0 0,-1 0,1 0,0 0,-1 0,1 0,0 0,-1 0,1 1,0-1,0 0,-1 0,1 0,0 0,0 1,-1-1,1 0,0 0,0 0,-1 1,1-1,0 0,0 0,0 1,0-1,-1 0,1 0,0 1,0-1,0 0,0 1,0-1,0 0,0 1,0-1,0 0,0 1,0-1,0 0,0 1,0-1,0 0,0 0,0 1,0-1,0 0,0 1,1-1,-1 0,0 0,0 1,0-1,1 0,-1 0,0 1,0-1,1 0,-1 0,-9 0</inkml:trace>
  <inkml:trace contextRef="#ctx0" brushRef="#br1" timeOffset="-144998.608">3702 2959,'5'0,"3"0,3 0,4 0,4 0,6 0,5 0,7 0,4 0,3 0,2 0,-2 0,-5 0,-6 0,-7 0,-7-2,-8-1</inkml:trace>
  <inkml:trace contextRef="#ctx0" brushRef="#br1" timeOffset="-139957.937">4277 3107,'-1'25,"1"0,2-1,0 1,1 0,2-1,1 1,0-1,9 18,-12-62,-3-10,-1 21,0 1,1-1,0 0,0 1,1-1,0 1,0-1,1 1,0 0,1 0,0 0,0 0,1 0,-1 0,2 1,-5 6,1 0,-1 0,1 0,0 0,-1 0,1 1,0-1,0 0,-1 0,1 1,0-1,0 1,0-1,0 1,0-1,0 1,0-1,0 1,0 0,0 0,0-1,0 1,0 0,0 0,0 0,0 0,0 0,1 0,-1 1,0-1,0 0,0 0,0 1,0-1,0 1,0-1,-1 1,1-1,0 1,0 0,0-1,0 1,-1 0,1-1,0 1,0 0,-1 0,1 1,24 49,-10 53,-15-104,0 0,0 0,1 0,-1 0,0-1,1 1,-1 0,0 0,1 0,-1 0,0 0,1 0,-1 0,0 0,1 0,-1 0,0 0,0 0,1 0,-1 1,0-1,1 0,-1 0,0 0,1 0,-1 0,0 1,0-1,1 0,-1 0,0 0,0 1,0-1,1 0,-1 1,0-1,0 0,0 0,0 1,1-1,-1 0,0 1,0-1,0 0,0 1,0-1,0 0,0 1,0-1,0 0,0 0,0 1,0-1,0 0,0 1,0-1,0 0,-1 1,1-1,0 0,0 1,0-1,0 0,-1 0,1 1,0-1,0 0,-1 0,1 0,9-24,-4-2,-3 14,-1 1,2-1,0 1,0 0,1 0,0 0,1 0,2-2,-7 14,-1 0,1 0,0 0,0-1,0 1,0 0,0 0,0 0,0 0,1-1,-1 1,0 0,0 0,1-1,-1 1,0 0,1 0,-1-1,1 1,-1 0,1-1,-1 1,1 0,-1-1,1 1,0-1,-1 1,1-1,0 0,-1 1,1-1,0 1,0-1,-1 0,1 0,0 0,0 1,0-1,-1 0,1 0,0 0,0 0,0 0,0 0,-1 0,1-1,0 1,0 0,-1 0,1-1,0 1,0 0,-1-1,1 1,0-1,-1 1,1-1,0 1,-1-1,1 1,-1-1,1 0,-1 1,1-1,-1 0,1 1,-1-1,0 0,1 0,-1 0,4 163,-4-160,1 1,0-1,1 0,-1 1,0-1,1 0,-1 0,1 0,-1 0,1 0,0 0,0-1,0 1,0-1,0 1,0-1,1 0,-1 0,0 1,1-2,-1 1,1 0,-1 0,1-1,-1 1,1-1,-1 0,1 0,-1 0,1 0,-1-1,1 1,0 0,-1-1,1 0,-1 0,0 1,1-2,-1 1,0 0,0 0,1-1,-1 1,0-1,0 1,-1-1,1 0,0 0,0 0,-1 0,0 0,1 0,-1-1,0 1,0 0,1-2,21-90,-23 94,1 0,-1 0,0 1,0-1,0 0,0 0,0 0,0 1,0-1,1 0,-1 0,0 0,0 1,0-1,0 0,1 0,-1 0,0 0,0 0,1 1,-1-1,0 0,0 0,0 0,1 0,-1 0,0 0,0 0,1 0,-1 0,0 0,0 0,1 0,-1 0,0 0,0 0,1 0,-1 0,0 0,0 0,1 0,-1-1,0 1,0 0,0 0,1 0,-1 0,0 0,0-1,0 1,1 0,-1 0,0 0,0-1,0 1,0 0,0 0,0-1,0 1,8 23,-6 25,-2-41,-1 1,1-1,1 0,-1 1,1-1,0 0,1 0,0 1,0-1,1-1,0 1,1 2,17 9,-10-14</inkml:trace>
  <inkml:trace contextRef="#ctx0" brushRef="#br1" timeOffset="-139790.926">4638 3039,'7'-2,"4"-3,1-1</inkml:trace>
  <inkml:trace contextRef="#ctx0" brushRef="#br1" timeOffset="-139245.081">4798 3160,'7'10,"-1"0,-1 1,0-1,0 1,-1 0,0 0,-1 1,0-1,-1 1,0-1,-1 1,-1 0,1-1,-2 2,-1-4,1-21,-2-22,3 30,-1-1,0-1,0 1,0-1,1 1,0-1,0 1,0-1,1 1,0-1,0 1,0 0,1-1,-1 1,1 0,1 0,-1 0,1 0,0 0,0 1,0-1,0 1,1 0,0 0,0 0,0 0,0 1,1 0,2-2,-5 4,0-1,0 0,0 1,0 0,0-1,0 1,1 0,-1 0,0 1,1-1,-1 0,1 1,-1-1,1 1,-1 0,1 0,0 0,-1 0,1 0,-1 1,1-1,-1 1,0 0,1-1,-1 1,1 0,-1 1,0-1,0 0,0 1,0-1,0 1,0-1,0 1,0 0,0 0,-1 0,1 0,-1 0,0 0,1 2,-2 69,-1-64,0-1,0 1,1 0,0 0,0 0,1 0,1 0,-1-1,2 1,-1-1,1 2,-1-7,-1-1,1 0,0 0,0 1,0-1,0-1,0 1,0 0,0 0,0-1,1 1,-1-1,1 0,-1 0,1 0,0 0,-1 0,1 0,0-1,-1 1,1-1,0 0,0 0,-1 0,3 0,69-15,-49 5,-5-1</inkml:trace>
  <inkml:trace contextRef="#ctx0" brushRef="#br1" timeOffset="-127877.031">2098 2799,'5'-5,"3"-1,5 1,5 0,4 2,5 1,5 1,3 0,1 3,1 2,-1 1,-3 0,-6 0</inkml:trace>
  <inkml:trace contextRef="#ctx0" brushRef="#br1" timeOffset="-127603.152">2111 2972,'9'3,"10"0,9 0,6 0,4-2,2 0,-3 0,-7-1</inkml:trace>
  <inkml:trace contextRef="#ctx0" brushRef="#br1" timeOffset="-124351.698">695 2865,'-3'1,"1"0,-1-1,1 1,-1-1,1 1,-1-1,1 0,-1 0,1 0,-1 0,1-1,-1 1,1-1,-1 0,1 1,0-1,-1 0,1 0,0-1,0 1,0 0,0-1,0 1,0-1,0 0,0 1,0-1,1 0,-1 0,1 0,0-1,-1 1,1 0,0 0,0-1,1 1,-1 0,0-1,0-1,0-1,-1 1,2-1,-1 0,1 1,-1-1,1 0,1 1,-1-1,1 0,-1 1,1-1,1 1,-1-1,1 1,-1 0,1-1,0 1,1 0,-1 0,1 0,0 1,0-1,0 1,0-1,1 1,-1 0,1 0,0 1,0-1,0 1,3-2,3-1,1 0,0 1,0 1,0 0,0 0,0 1,1 0,-1 1,1 0,-1 1,1 1,-1 0,2 0,-10 0,-1 0,1 0,0 0,-1 0,1 1,-1-1,1 1,-1 0,0 0,0 0,0 0,0 0,0 0,0 0,0 1,-1-1,1 0,-1 1,0 0,0-1,0 1,0 0,0 0,0-1,-1 1,1 0,-1 2,-4 81,-2-64,-1 1,-2-2,0 1,-2-1,0 0,-1-1,-1-1,-1 0,0 0,-2-1,0-1,-1-1,0-1,-1 0,-1-1,-1-1,-8 5,-123 69,213-116,-44 24,1 1,0 1,0 0,0 2,1 0,-1 1,0 1,0 1,0 0,13 5,106 4,-134-11,-2 0,1 0,-1 0,1 0,0 0,-1 0,1-1,-1 1,1-1,-1 0,1 0,-1 0,0 0,1 0,-1 0,0-1,0 1,2-2,-14-18,10 19</inkml:trace>
  <inkml:trace contextRef="#ctx0" brushRef="#br1" timeOffset="-123947.31">1162 3080,'0'4,"0"7,-2 8,-3 9,-6 12,-7 11,-5 7,-4 6,1 0,3-5,5-11,5-13</inkml:trace>
  <inkml:trace contextRef="#ctx0" brushRef="#br1" timeOffset="-123450.441">1403 2693,'0'29,"-2"1,-1-1,-1 0,-2 0,0 0,-5 8,-67 192,77-228,1 0,-1 0,1 0,-1 0,1 1,-1-1,1 0,-1 0,1 1,0-1,0 0,0 1,0-1,0 0,0 0,0 1,0-1,0 0,1 1,-1-1,1 0,-1 0,1 0,-1 1,1-1,-1 0,1 0,0 0,0 0,0 0,-1 0,1 0,0 0,0 0,0-1,1 1,-1 0,0-1,0 1,0-1,0 1,1-1,-1 1,0-1,0 0,1 0,-1 1,0-1,1 0,-1 0,0 0,1-1,-1 1,0 0,84-24,-9 0,-37 16,-28 3</inkml:trace>
  <inkml:trace contextRef="#ctx0" brushRef="#br1" timeOffset="-123166.616">1496 2959,'-2'0,"-4"5,-2 8,-2 8,-2 11,-1 8,1 9,1 8,3 4,1 5,6-3,4-3,4-7,2-13</inkml:trace>
  <inkml:trace contextRef="#ctx0" brushRef="#br1" timeOffset="-122159.904">1684 2678,'19'145,"-6"0,-5 61,1-63,-10-142,1 0,0 0,0 0,0 0,0 0,0 0,0 0,0 0,0 0,0-1,1 1,-1 0,0 0,0 0,1 0,-1 0,1 0,-1-1,1 1,-1 0,1 0,-1-1,1 1,0 0,-1-1,1 1,0 0,0-1,-1 1,1-1,0 0,0 1,0-1,0 0,0 1,-1-1,1 0,0 0,0 0,0 0,0 1,0-1,0-1,0 1,0 0,0 0,0 0,0 0,-1-1,1 1,0 0,0-1,0 1,0-1,-1 1,1-1,0 1,0-1,-1 0,1 1,0-1,0 0,8-11,-1 0,0 0,-1 0,0-1,-1-1,-1 1,0-1,0 1,1-14,-4 22,28-119,-6-2,2-61,-7 54,-3 18,5 0,32-96,-34 161,-5 21</inkml:trace>
  <inkml:trace contextRef="#ctx0" brushRef="#br1" timeOffset="-98180.777">6429 1609,'2'1,"-1"0,0-1,1 1,-1 0,1-1,-1 1,1-1,-1 0,1 0,-1 1,1-1,-1 0,1 0,0 0,-1-1,1 1,-1 0,1-1,-1 1,1-1,-1 1,1-1,-1 1,0-1,1 0,-1 0,0 0,0 0,1 0,-1 0,0 0,0 0,0 0,0-1,-1 1,1 0,0-1,0 1,-1 0,1-1,-1 1,1-1,-1 1,0-1,1 1,-1-1,0 0,0 1,0-1,0 1,0-1,3-57,-5 51,-3 39,-44 208,31-164,2 0,-3 53,22-55,2-51</inkml:trace>
  <inkml:trace contextRef="#ctx0" brushRef="#br1" timeOffset="-97787.866">6830 1449,'3'2,"0"5,-3 11,-3 12,-1 9,-2 10,-1 7,-1 4,1 3,2 0,1 0,2-3,-1-6,-1-9,2-12</inkml:trace>
  <inkml:trace contextRef="#ctx0" brushRef="#br1" timeOffset="-97512.033">6229 1837,'9'0,"12"0,12 0,11 0,10 0,9-3,8-2,5-6,1-2,-5 0,-16 3</inkml:trace>
  <inkml:trace contextRef="#ctx0" brushRef="#br1" timeOffset="-95279.754">7004 1154,'-5'-7,"-1"0,0 0,0 1,-1-1,0 1,0 1,0-1,-1 1,0 0,0 1,0 0,0 0,-1 1,1 0,-1 1,0-1,-3 1,-228-29,217 32,0 2,0 1,1 0,-1 2,1 1,1 0,-1 2,1 0,-3 4,-39 14,47-22,-1 1,1 1,0 0,1 1,0 0,0 2,1 0,0 0,0 1,2 1,-1 0,1 1,1 1,1-1,-1 2,2-1,-6 14,-2 17,2 0,2 1,2 1,2 0,2 0,2 1,3-1,1 25,6-41,1 0,1-1,1 0,2 0,1-1,1 0,2-1,0-1,2 0,1-1,1 0,2-2,19 20,-22-25,0 0,2-2,0 0,1-1,0-1,2-1,-1-1,2 0,0-2,0-1,4 1,-2 0,1 0,0-2,0-1,1-1,0-1,0-1,1-2,-1-1,1-1,-1-1,1-1,0-2,-1 0,0-2,0-2,0 0,19-9,-29 9,0-2,-2 0,1-1,-1 0,0-2,-1 1,0-2,-1 0,-1 0,0-1,-1-1,0 0,-1-1,-1 0,0 0,-2-1,2-2,4-30,-2 0,-2-1,-2 0,-2 0,-3-1,-1 1,-3-1,-3-4,4 16,-3-13,-2 1,-3 0,-1 0,-3 1,-14-36,20 63,-1 1,-1-1,-1 2,0-1,-2 1,-1 1,0 0,-1 1,-1 0,-1 1,-1 1,0 1,-2 0,1 1,-6-2,14 12,-1 1,1 0,-1 0,0 1,0 1,0 0,-1 0,1 1,0 0,-1 1,1 1,0 0,-4 0,-40 8</inkml:trace>
  <inkml:trace contextRef="#ctx0" brushRef="#br0" timeOffset="-73361.847">5734 2906,'-117'13,"110"-11,0 1,0 0,1 0,-1 0,1 1,-1 0,1 0,1 1,-1 0,1 0,-1 0,1 1,1-1,-1 1,-1 3,-13 14,-16 21,2 2,2 2,3 0,1 2,3 1,-4 14,27-62,-12 25,1 1,1 0,1 1,2-1,1 2,2-1,-2 27,-10 201,-108 226,116-431,3 1,2 0,2 11,-5 68,-8-29,-26 96,-12 78,41-167,0 3,-5-1,-9 21,1-40,6 2,3 0,4 1,4 29,6-67,-2 1,-3-1,-2 0,-3-1,-5 8,-6 20,4 1,3 1,4 0,1 77,9-49,-9 160,-26 77,30-310,-2 6,2 0,2 0,3 1,1 0,3-1,3 15,6 22,-5 1,-3 51,-1-55,-1-61,1 0,1 0,1-1,1 1,4 10,80 342,-79-349,2 1,0-2,1 1,13 15,27 52,-50-84,2 5,1 0,0-1,1 0,0 0,1-1,0 0,1 0,0-1,1 0,2 1,109 76,-112-83,1 0,-1-1,1-1,-1 1,1-1,0-1,0 0,0 0,0-1,0 0,0-1,-1 0,1 0,0-1,0-1,-1 0,6-2,-5 1,-1-2,1 1,-1-1,0-1,-1 0,1 0,-1 0,-1-1,1-1,-1 1,-1-1,0 0,0 0,0-1,-1 0,-1 0,0 0,0 0,-1-1,0 0,-1 1,1-10,106-352,-84 250,-5 0,-5-2,-6 0,-4-16,-1 48,35-716,-16 560,20-353,-40-88,19 451,-11 157,-4 0,-4-1,-6-67,-20-40,8 77,0-102,17 129,5 1,3 0,8-23,-6 11,-4-2,-4 1,-4-1,-7-22,4-5,6-1,8-37,-8 132,2-8,-3-1,-1 0,-1 0,-4-13,0 24,2 0,1 0,1-1,2 1,1 0,1 0,1 0,7-17,-7 19,0-1,-2 0,-1 1,-1-1,-2 0,-2-14,4 37,-1 1,0 0,0-1,-1 1,0 0,1-1,-1 1,-1 0,1 0,0 0,-1 0,0 0,0 0,0 0,-1 1,1-1,-1 1,0 0,0 0,0-1,0 2,0-1,-1 0,0 1,1 0,-1-1,0 2,0-1,0 0,0 1,-10-4,0 2,0 0,0 1,0 0,0 1,0 1,0 0,0 1,0 0,0 2,0-1,0 2,0-1,1 2,0 0,-1 1,2 0,-12 7,-27 22,1 3,1 1,-24 28,-55 54</inkml:trace>
  <inkml:trace contextRef="#ctx0" brushRef="#br0" timeOffset="-375.599">7138 406,'2'0,"3"0,6 2,5 1,4 0,8 0,9-4,9-3,8-2,-6 1</inkml:trace>
  <inkml:trace contextRef="#ctx0" brushRef="#br0" timeOffset="4007.576">6069 11636,'20'0,"16"-2,14-4,9 0,5-1,5 0,-2 1,-2 4,-13 3</inkml:trace>
  <inkml:trace contextRef="#ctx0" brushRef="#br3" timeOffset="36168.004">6242 9951,'16'0,"12"0,10 0,11 3,12-1,9 1,10 0,-10-2</inkml:trace>
  <inkml:trace contextRef="#ctx0" brushRef="#br3" timeOffset="36443.72">7579 10018,'19'0,"11"0,12 0,6 0,7 0,5 0,-7 0</inkml:trace>
  <inkml:trace contextRef="#ctx0" brushRef="#br3" timeOffset="39608.062">6255 2799,'7'0,"9"0,9 0,6 0,10 0,9 0,10 0,8-3,-7 0</inkml:trace>
  <inkml:trace contextRef="#ctx0" brushRef="#br3" timeOffset="39865.43">7740 2759,'23'0,"18"0,19 0,17 0,13-2,13-4,-12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05.2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2,'-3'-2,"0"8,0 15,1 14,1 16,0 13,0 6,3 3,1-2,0-6,2-12,-1-15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11.6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11,'9'0,"5"-4,1-2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11.2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400 355,'-3'-9,"0"0,-1 0,0 0,0 0,-1 1,0 0,-1-1,0 2,0-1,0 1,-1 0,0 0,-1 1,1 0,-1 0,-1 1,1 0,-1 0,1 1,-1 0,0 1,-1 0,1 0,-1 1,1 0,-1 1,0 0,1 0,-2 1,2 2,1-1,-1 1,0 1,1-1,-1 1,1 1,0 0,0 0,0 1,1-1,0 2,0-1,0 1,0 0,1 0,0 1,0 0,1 0,0 0,0 1,1 0,0 0,0 0,1 0,0 0,0 1,1 0,0-1,0 1,1 0,1 0,-1 0,1 0,1 0,0 0,0 0,0-1,1 1,1 0,0 1,3 2,1 1,0-1,1 0,0-1,0 1,2-2,-1 1,1-1,1-1,0 0,0 0,0-1,1-1,1 0,2 1,7 2,0 0,1-2,0 0,0-1,0-2,1 0,0-2,13 1,-17-5,0 1,0-2,0-1,0 0,0-2,-1 0,0-1,0-1,-1-1,1 0,-2-1,1-1,-1-1,-1-1,0 0,-1-1,0 0,-1-2,0 1,-1-2,0-1,82-114,-78 111,-17 20,0-1,1 1,-1 0,0 0,0-1,1 1,-1 0,0 0,0-1,1 1,-1 0,0 0,1 0,-1 0,0 0,1-1,-1 1,0 0,1 0,-1 0,0 0,1 0,-1 0,0 0,1 0,-1 0,0 0,1 0,-1 0,0 1,1-1,-1 0,0 0,1 0,-1 0,0 1,1-1,-1 0,0 0,0 0,1 1,-1-1,0 0,0 0,1 1,-1-1,0 0,0 1,0-1,0 0,0 1,1-1,-1 0,0 1,0-1,0 0,0 1,0-1,0 0,0 1,0-1,0 0,0 1,0-1,-1 1,2 27,-1-27,-48 320,45-301,15-31,34-106,-5-1,-3-10,-12 40,44-165,-64 247,-6 33,0-22,1 53,3 0,2 0,2 0,3-1,3-1,1 0,4-1,2-1,2-1,5 6,-19-42,0 0,1-1,1 0,0 0,1-2,1 1,0-1,1-1,5 3,22 1,-29-20</inkml:trace>
  <inkml:trace contextRef="#ctx0" brushRef="#br0" timeOffset="253.935">801 555,'16'-6,"23"-4,26 0,22 0,12 2,-10 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09.1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96 74,'-11'27,"1"0,1 1,1 1,1-1,-1 27,1-18,-25 192,31-226,1 0,-1 0,0 0,1 1,0-1,-1 0,1 1,1-1,-1 0,0 0,1 0,-1 1,1-1,0 0,0 0,1 0,-1 0,1 0,-1 0,1-1,0 1,0 0,0-1,0 1,0-1,1 0,-1 0,1 0,-1 0,1 0,0 0,0-1,0 1,0-1,17 1,-1-1,1-1,-1-1,1 0,-1-2,1 0,-1-1,9-3,-20 5,294-63,-262 57</inkml:trace>
  <inkml:trace contextRef="#ctx0" brushRef="#br0" timeOffset="370.7">738 328,'-4'0,"0"-1,0 0,0 1,0 0,1 0,-1 0,0 0,0 0,0 1,0 0,0 0,1 0,-1 0,0 1,1-1,-1 1,1 0,0 0,-1 0,1 1,0-1,0 1,1-1,-1 1,0 0,1 0,0 0,0 1,0-1,0 0,0 1,0 0,1-1,0 1,0 0,0-1,0 1,1 0,-1 0,1 0,0 0,0 0,0 0,1 0,0 2,3 5,1 0,0 0,0 0,1-1,0 1,1-1,1-1,-1 0,1 0,1 0,0-1,0 0,0-1,1 0,0 0,1-1,-1 0,1-1,0 0,1-1,-1-1,1 1,-1-2,1 1,0-2,0 0,0 0,0-1,0 0,0-1,5-2,-9 3,0-2,0 1,0-1,0 0,0-1,0 0,0 0,-1-1,1 0,-1 0,0-1,0 1,-1-2,1 1,-1-1,-1 0,1 0,-1 0,0-1,0 0,-1 0,1 0,-2-1,1 1,-1-1,0 0,-1 0,0 0,0 0,-1 0,0-1,0 1,-1 0,0-1,-1-7,-2 8,0 1,0-1,-1 0,0 1,0 0,-1 0,0 0,0 0,-1 1,1 0,-1 0,-1 0,1 1,-1 0,0 0,0 1,0 0,-1 0,0 0,-13-5,0 1,0 1,-1 0,0 2,0 1,-13-2,21 4,1 0,-1 1,0 0,1 1,-1 0,0 1,1 1,-1 0,1 1,-1 0,1 1,0 0,1 1,-1 1,1 0,0 1,0 0,1 1,-7 5,15-10,1 1,-1-1,0 1,1-1,0 1,0 0,0 0,0 0,1 0,-1 0,1 0,0 1,1-1,-1 0,1 1,-1-1,1 0,1 1,-1-1,0 0,2 3,11 37</inkml:trace>
  <inkml:trace contextRef="#ctx0" brushRef="#br0" timeOffset="652.05">1753 155,'-13'-5,"0"2,-1 0,0 0,1 1,-1 1,0 0,0 1,0 1,0 0,1 1,-1 0,0 1,1 1,0 0,0 1,0 0,0 1,1 0,0 1,0 0,1 1,0 1,0 0,1 0,0 1,1 0,0 0,0 1,1 1,1-1,0 1,-5 12,9-15,0-1,1 1,0 0,1 0,0 0,0 0,1 0,0 0,1 0,-1 0,2 0,-1 0,2 0,-1-1,1 1,0-1,1 1,0-1,0 0,0 0,1-1,1 1,-1-1,1 0,1-1,7 9,0-1,1-1,1-1,0 0,1-1,0 0,1-2,0 0,0-1,19 5,68 5,-64-20</inkml:trace>
  <inkml:trace contextRef="#ctx0" brushRef="#br0" timeOffset="982.523">1406 408,'4'4,"2"-1,-1 0,0 0,0-1,1 1,-1-1,1 0,0-1,0 1,0-1,0 0,0-1,4 1,4 0,49 4,0-4,0-2,0-3,10-4,-72 8,0-1,-1 1,1-1,0 0,0 1,0-1,0 1,0 0,0-1,0 1,1 0,-1 0,0-1,0 1,0 0,0 0,0 0,0 0,0 0,0 1,1-1,-1 0,0 0,0 1,0-1,0 1,0-1,0 1,0-1,0 1,-1 0,1-1,0 1,0 0,0 0,-1 0,1-1,0 1,-1 0,1 0,-1 0,1 0,-1 0,1 0,-1 0,0 0,1 0,-1 1,0-1,0 0,0 0,0 0,0 0,0 0,0 0,0 0,-1 1,-3 12,1 0,0 0,1 0,1 0,0 1,1-1,0 1,1-1,1 0,0 0,1 1,1-2,0 1,0 0,2-1,0 0,0 0,8 11,0-7</inkml:trace>
  <inkml:trace contextRef="#ctx0" brushRef="#br0" timeOffset="1279.468">2115 248,'-5'20,"-1"16,0 11,4 7,6 3,7-1,7-6,0-11</inkml:trace>
  <inkml:trace contextRef="#ctx0" brushRef="#br0" timeOffset="1474.73">2101 20,'-14'-7,"-6"-1,2 4,13 5,20 7,19 7,5 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05.5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 43,'0'12,"0"12,0 12,0 10,0 10,0 3,-3 2,0-3,-2-7,0-10,1-12</inkml:trace>
  <inkml:trace contextRef="#ctx0" brushRef="#br0" timeOffset="337.334">35 84,'4'24,"2"0,1-1,1 0,0 0,2 0,1-1,0-1,2 0,0-1,2 0,0-1,1 0,1-1,0-1,2-1,0-1,0 0,2-2,0 0,17 7,-37-18,1-1,0 0,0 0,-1 0,1 0,0 0,0 0,0 0,0-1,1 1,-1-1,0 0,0 1,0-1,0 0,0 0,0-1,1 1,-1 0,0-1,0 1,0-1,0 1,0-1,0 0,0 0,0 0,-1 0,1 0,0-1,0 1,-1-1,1 1,-1-1,1 1,-1-1,0 0,0 1,0-1,0 0,0 0,1-1,-1-11,-1-1,0 1,0 0,-2 0,0 0,0 0,-1 0,-1 0,-1 1,-2-6,1-2,-58-186,63 206,0 0,1 0,-1 0,0 0,1 1,-1-1,1 0,-1 0,1 0,0 0,-1 0,1 0,0-1,0 1,0 0,-1 0,1 0,0 0,1 0,-1 0,0 0,0 0,0 0,1 0,-1 0,0 0,1 0,-1 0,1 0,-1 0,1 0,-1 0,1 0,0 0,0 1,-1-1,1 0,0 0,0 1,0-1,0 1,0-1,0 1,0-1,0 1,0-1,0 1,0 0,0 0,0-1,16 7</inkml:trace>
  <inkml:trace contextRef="#ctx0" brushRef="#br0" timeOffset="563.487">676 84,'12'13,"3"12,1 11,-1 8,-4 5,-4 5,-2-2,-5-4,-3-6,-2-10,-1-10</inkml:trace>
  <inkml:trace contextRef="#ctx0" brushRef="#br0" timeOffset="1282.55">449 43,'449'3,"-434"-3,66 9,-78-9,0 1,-1 0,1 0,0 0,-1 0,1 0,0 0,-1 1,0-1,1 1,-1 0,0 0,0 0,0 0,0 0,0 0,0 0,-1 1,1-1,-1 1,1-1,-1 1,0 0,1 2,-6 139,24 87,-21-266,2 0,1-1,1 1,2 1,2-1,1 1,1 0,2 1,1 0,12-20,-22 48,-1 1,1-1,0 1,0 0,1-1,-1 1,1 0,0 0,0 1,1-1,-1 1,1-1,-1 1,1 0,0 1,0-1,0 1,1-1,-1 1,1 0,-1 1,1-1,0 1,-1 0,1 0,0 1,1-1,6 4,1 0,-1 1,0 1,0 0,-1 1,1 0,-1 0,0 1,-1 1,0 0,0 0,-1 1,5 5,-11-12,0 0,0 1,0-1,-1 1,1-1,-1 1,1 0,-1 0,0 0,0 1,0-1,-1 0,1 1,-1-1,0 1,0-1,0 1,0 0,0-1,-1 1,0 0,0 0,0-1,0 1,-1 0,1 0,-1-1,0 1,0-1,0 1,-1-1,1 1,-1-1,0 1,0-1,0 0,0 0,0 0,-1 0,1-1,-2 1,-12 6,-1-2,0 0,-1-1,1 0,-1-2,-1 0,1-1,0-1,-1-1,1 0,-1-1,-11-2,-48-1,62 11,34 11,37 22,2-2,2-3,26 10,-75-40,0 0,1-1,-1 0,1-1,0 0,0-1,0 0,0 0,1-1,-1-1,8 0,7-4</inkml:trace>
  <inkml:trace contextRef="#ctx0" brushRef="#br0" timeOffset="1700.219">1732 204,'-8'47,"-3"-1,-2-1,-9 19,-10 38,14-35,62-192,54-167,-67 233,-31 58,1 0,-1 0,1 1,0-1,0 0,0 1,-1-1,1 1,0-1,0 1,0-1,0 1,0 0,0 0,0-1,0 1,0 0,0 0,0 0,0 0,0 0,0 0,-1 0,1 0,0 0,0 1,0-1,0 0,0 1,0-1,0 0,0 1,0-1,0 1,-1 0,1-1,0 1,0-1,-1 1,1 0,-1 0,1 0,0-1,-1 1,1 1,26 43,-25-41,135 304,-127-285,-5-13,0 1,-1 0,0 0,0 0,-1 1,-1-1,0 1,0 4,-4-1</inkml:trace>
  <inkml:trace contextRef="#ctx0" brushRef="#br0" timeOffset="2361.314">1572 391,'163'-6,"104"-20,-110 9,-150 16,-5 0,0 0,0 0,0 1,0-1,0 0,1 1,-1 0,0 0,0-1,1 1,-1 0,0 1,0-1,0 0,1 1,-1-1,0 1,0 0,0 0,0-1,0 1,0 1,0-1,0 0,-1 0,1 1,0-1,-1 1,1-1,-1 1,1 0,-1 0,0 0,0-1,0 1,0 0,0 0,0 2,2 113,22-3,-24-147,-2 22,-5-56,2 1,3-1,6-28,-5 88,0 0,1 0,0 1,0-1,0 0,1 0,0 1,1-1,-1 1,1 0,0-1,1 2,0-1,0 0,0 1,0-1,1 1,0 0,0 1,0-1,1 1,-1 0,1 0,0 1,1 0,2-1,0 1,0 1,1-1,-1 2,1-1,-1 1,1 1,0 0,-1 0,1 1,0 0,-1 0,1 1,-1 1,0 0,0 0,0 1,0 0,0 0,-1 1,1 0,-1 0,2 3,-8-6,0 0,0 0,-1 1,1-1,-1 0,1 1,-1-1,0 1,0-1,0 1,0 0,0-1,-1 1,1 0,-1 0,1-1,-1 1,0 0,0 0,-1 0,1-1,-1 1,1 0,-1 0,0-1,0 1,0 0,0-1,0 1,-1-1,1 0,-1 1,-1 0,-3 4,0 0,-1-1,0 0,0 0,0-1,-1 0,1 0,-2 0,-6 2,-112 40,125-46,0 0,0 0,0 1,0-1,0 0,0 1,1-1,-1 1,0-1,1 1,-1 0,1 0,0 0,-1 0,1 0,0 0,0 0,0 0,1 0,-1 0,0 1,1-1,0 0,-1 0,1 1,0-1,0 0,0 1,1-1,-1 0,0 1,1-1,-1 0,1 0,0 0,0 0,0 1,0-1,0 0,1-1,-1 1,0 0,1 0,-1 0,2 0,10 13,0-1,1-1,1 0,1 0,-1-2,2 0,0 0,0-2,0 0,1-1,6 1,-15-5,-1 0,1 0,0-1,0 0,0-1,0 0,1-1,-1 1,1-2,-1 1,1-2,-1 1,0-1,1 0,-1-1,0 0,0-1,0 0,0 0,0-1,-1 0,1 0,2-3,19-18</inkml:trace>
  <inkml:trace contextRef="#ctx0" brushRef="#br0" timeOffset="2615.808">2949 177,'-9'9,"-6"10,-2 11,0 7,2 6,6 3,10 0,10 0,14-2,8-4,9-3,5-7,7-8,3-8,1-8,-1-10,-5-14,-11-3</inkml:trace>
  <inkml:trace contextRef="#ctx0" brushRef="#br0" timeOffset="2875.981">2922 418,'18'5,"20"1,19-1,16 0,9-2,2-5,-6-5,-15-6,-17-1</inkml:trace>
  <inkml:trace contextRef="#ctx0" brushRef="#br0" timeOffset="3138.387">2909 137,'13'-4,"17"-2,20 0,21 1,14 2,3 1,-8 0,-18 2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37.5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0,'15'43,"-1"0,-2 0,-2 1,-1 1,-3-1,-2 1,-2 0,-1 1,-5 29,4-37,12 796,-12-765,-1 54,6 0,6 2,2-2,-5 1,-5 1,-12 96,-23 218,6-178,14-188,4 0,1 56,8-45,0-84,-1 0,1 0,-1 0,0 0,1 0,-1 0,1 0,-1 0,1 0,-1 0,1 0,-1 0,1 0,-1 0,0 0,1 0,-1-1,1 1,-1 0,0 0,1-1,-1 1,1 0,-1 0,0-1,1 1,-1 0,0-1,0 1,1-1,-1 1,0 0,0-1,0 1,1-1,-1 1,0 0,0-1,0 1,0-1,0 1,0-1,0 1,0-1,0 1,0-1,0 1,0 0,0-1,0 1,0-1,-1 1,1-1,0 1,5-19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22.3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360 54,'0'-22,"-1"22,0 1,1-1,-1 1,0-1,0 1,0-1,1 0,-1 1,0-1,0 0,0 0,0 0,1 0,-1 1,0-1,0 0,0 0,0-1,0 1,0 0,1 0,-1 0,0-1,0 1,0 0,1-1,-1 1,0 0,0-1,1 1,-1-1,0 1,1-1,-1 0,0 1,1-1,-1 0,1 1,-1-1,1 0,-1 0,1 1,0-1,-1 0,1 0,0 0,0 0,0 1,0-1,-1 0,1 0,0 0,0-2,-6-10,7 17,8 18,2-1,0 0,1-1,1 0,1-1,14 15,11 17,-22-28,-2-5,-1 0,-1 1,-1 1,0 0,-2 1,0 0,-1 0,-2 1,5 19,-11-40,-1 0,0 1,1-1,-1 0,0 1,0-1,0 0,0 1,0-1,0 0,0 1,0-1,-1 0,1 1,0-1,-1 0,1 0,-1 0,1 1,-1-1,0 0,1 0,-1 0,0 0,0 0,0 0,0 0,0 0,0 0,0-1,0 1,0 0,-1-1,1 1,0 0,0-1,-1 0,1 1,0-1,0 0,-1 1,1-1,0 0,-1 0,1 0,0 0,-1-1,1 1,0 0,-1 0,1-1,-1 0,-140-50,99 38,0 3,-1 1,0 3,0 1,0 2,-1 2,-27 4,55 0,6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38.7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15,'-159'126,"132"-102,2 2,1 2,1 0,-9 16,32-44,1 0,-1 0,0 0,0 0,1 0,-1 0,0 0,0 0,1 0,-1 0,0 0,0 0,1 0,-1 0,0 1,0-1,1 0,-1 0,0 0,0 0,0 0,1 1,-1-1,0 0,0 0,0 0,1 1,-1-1,0 0,0 0,0 1,0-1,0 0,0 0,0 1,0-1,0 0,0 0,0 1,0-1,0 0,0 0,0 1,0-1,0 0,0 0,0 1,23-16,-12 5,-2 0,1 0,-2-1,1 0,-1-1,-1 0,0 0,-1 0,0-1,2-9,-3 8,0 1,1 0,1 1,0 0,1 0,0 0,1 1,0 0,0 0,6-3,-13 12,0 1,-1 0,1-1,0 1,0 0,0 0,0 1,0-1,0 0,0 0,0 1,0 0,0-1,0 1,0 0,0 0,1 0,-1 0,0 0,0 1,0-1,0 1,0-1,0 1,0 0,0-1,0 1,0 0,0 1,0-1,48 51,-30-29,3-1,1-2,0-1,2-1,0-1,1-2,6 3,80 50,-72-22,-40-44,-1-1,1 0,-1 1,1-1,-1 1,0-1,0 1,0 0,1-1,-1 1,-1-1,1 1,0-1,0 1,0-1,-1 1,1-1,-1 1,1-1,-1 0,0 1,0-1,1 1,-1-1,0 0,0 0,0 0,0 0,0 0,-1 0,1 0,0 0,0 0,-1 0,1 0,0-1,-2 1,-6 2,1-1,0 1,-1-2,0 0,1 0,-1 0,0-1,1 0,-1-1,0 0,1 0,-1-1,-6-2,-27-3,-96-2,-108 7,188 3,6 14,43-10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40.05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 22,'-1'0,"0"0,1-1,-1 1,1 0,-1 0,1 0,-1 0,1-1,-1 1,1 0,-1 0,1-1,-1 1,1 0,0-1,-1 1,1-1,-1 1,1 0,0-1,0 1,-1-1,1 1,0-1,0 1,-1-1,1 1,0-1,0 0,0 1,0-1,0 1,0-1,0 1,0-1,0 1,0-1,0 1,0-1,0 0,0 1,1-1,-1 1,0-1,0 1,1-1,-1 1,0-1,0 1,1 0,-1-1,2 1,-1 0,1 1,-1-1,1 0,-1 1,1-1,-1 1,0 0,1-1,-1 1,0 0,1 0,-1 0,0 0,0 0,0 0,0 0,0 0,0 1,0-1,0 0,-1 0,1 1,0-1,-1-1,44 68,-30-44,1-1,1-1,1 0,1-1,1 0,17 13,-31-29,0-1,1 1,-1-1,1 0,0 0,0-1,1 0,-1 0,1-1,-1 1,1-1,0-1,3 1,-8-3,0 0,0 0,-1-1,1 1,0-1,-1 1,0-1,1 0,-1 0,0 1,0-1,0 0,0 0,0 0,0 0,-1 0,1 0,-1 0,1-1,-1 1,0 0,0 0,0 0,0 0,0-1,0 1,-1 0,0-2,1 0,-1-28,0 27,0-1,0 1,1 0,0 0,0-1,0 1,0 0,1 0,0 0,0-1,0 1,1 0,-1 0,1 0,0 1,1-1,-1 0,1 1,0 0,0-1,1 1,-1 0,3-2,12-4,-15 8,0 0,0 1,0-1,0 0,0 0,0-1,-1 1,1 0,-1-1,1 0,-1 1,0-1,0 0,0 0,0-1,-1 1,1 0,-2 1,-1 1,1 0,0 0,-1 0,1-1,-1 1,1 0,-1 0,0 0,1 0,-1 0,0 0,0 0,0 1,0-1,0 0,0 0,0 1,0-1,0 0,0 1,0-1,0 1,0-1,0 1,-1 0,1-1,0 1,0 0,0 0,-1 0,1 0,0 0,0 0,-1 0,1 0,0 1,0-1,0 0,0 1,-1-1,1 1,0 0,0-1,0 1,0 0,1-1,-329 53,261-41,91-6,95-18,-97 3,-15 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40.3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52 68,'0'-16,"0"-8,0 3,0 14,0 20,0 25,-2 25,-5 24,-5 18,-3 11,0-13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42.04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1,'-1'0,"0"1,0 0,0 0,0 0,0-1,0 1,0 0,0 0,1 0,-1 0,0 1,0-1,1 0,-1 0,1 0,-1 1,1-1,0 0,-1 0,1 1,0-1,0 0,0 1,0-1,0 0,0 1,0-1,0 1,-2 40,2 1,2-1,1 0,9 37,-4-24,40 362,-12 162,-50 314,-4 143,19-996,-7 201,4-221,-2 0,0 0,-1-1,-1 1,-1-1,0-1,-2 0,0 0,-1 0,-10 12,16-24,4-5,0-1,0 1,0 0,0 0,0 0,-1-1,1 1,0 0,-1 0,1 0,0-1,-1 1,1 0,-1-1,1 1,-1 0,1-1,-1 1,0-1,1 1,-1-1,0 1,1-1,-1 1,0-1,0 0,0 1,1-1,-1 0,0 0,0 0,0 1,1-1,-1 0,0 0,0 0,0 0,0-1,1 1,-1 0,0 0,0 0,0-1,1 1,-1 0,0-1,0 1,1 0,-1-1,0 1,0-1,-15-41,7 16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43.2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58,'-62'80,"-116"125,158-177,20-28,0 1,0-1,0 1,0-1,-1 1,1-1,0 1,0-1,0 1,0-1,0 1,1-1,-1 1,0-1,0 1,0-1,0 0,0 1,1-1,-1 1,0-1,0 1,1-1,-1 0,0 1,1-1,-1 0,0 1,1-1,-1 0,0 1,1-1,-1 0,1 0,-1 0,1 1,-1-1,1 0,-1 0,1 0,-1 0,0 0,1 0,-1 0,1 0,-1 0,1 0,-1 0,1 0,-1 0,1 0,-1 0,1-1,-1 1,1 0,-1 0,0 0,1-1,-1 1,1 0,-1-1,0 1,1 0,-1-1,0 1,15-6,0-1,-1 0,0-1,-1-1,0 0,0-1,-1 0,0-1,-1 0,0-1,-1 0,7-11,16-44,-33 67,0 0,-1 1,1-1,0 0,0 0,0 1,0-1,-1 0,1 0,0 0,0 1,-1-1,1 0,0 0,0 0,-1 0,1 1,0-1,-1 0,1 0,0 0,-1 0,1 0,0 0,0 0,-1 0,1 0,0 0,-1 0,1 0,0 0,-1 0,1 0,0 0,0 0,-1-1,1 1,0 0,-1 0,1 0,0 0,0-1,0 1,-1 0,1 0,0-1,0 1,0 0,-1 0,1-1,0 1,0 0,0 0,0-1,0 1,-1 0,1-1,0 1,0 0,0 0,0-1,0 1,0 0,0-1,0 1,0 0,-22 16,-51 75,50-75,46-14,71-11,1 4,1 5,-1 3,73 14,-131-15,-56-14,2 5,0 0,0-1,1-1,0-1,0 0,1-1,1-1,0 0,-2-4,-37-45,42 45,0 2,-1 0,-1 0,-1 1,1 1,-2 0,0 1,-4-2,17 11,0 1,1 0,-1-1,0 1,0 0,0 0,0 0,-1 0,1 0,0 1,0-1,0 1,-1-1,1 1,0 0,0 0,-1 0,1 0,0 0,0 1,-1-1,1 1,0-1,0 1,0 0,0 0,0 0,0 0,0 0,0 0,0 1,-1 0,3 4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43.5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45.0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0 868,'7'27,"1"-1,1 0,1-1,1 0,3 3,7 11,1 0,2-2,2 0,3 0,-36-93,-7-10,5 28,2 1,1-1,0-35,4 28,3 44,0 1,-1-1,1 0,0 0,0 1,-1-1,1 0,0 1,0-1,0 1,0-1,0 1,0-1,0 1,0 0,0-1,0 1,0 0,0 0,0 0,0 0,0 0,0 0,0 0,0 0,0 0,0 0,0 0,0 1,0-1,1 1,2-1,381 15,-396-13,1 1,-1 0,0 0,1 1,0 1,0-1,0 2,0-1,1 1,0 1,0 0,0 0,1 0,-2 4,-115 118,124-128,1-1,0 1,-1 0,1 0,0-1,-1 1,1 0,-1-1,1 1,-1 0,1-1,-1 1,0-1,1 1,-1-1,0 1,1-1,-1 0,0 1,1-1,-1 0,0 1,0-1,0 0,1 0,-1 0,0 0,0 0,0 0,1 0,-1 0,0 0,0 0,0 0,1 0,-1-1,0 1,0 0,1-1,-1 1,0 0,1-1,-1 1,0-1,1 1,-1-1,0 1,1-1,-1 0,1 1,-1-1,1 0,0 1,-1-1,1 0,0 1,-1-1,1 0,0 0,0 0,-1 1,1-1,0 0,0 0,0 0,0 1,0-2,23-196,-21 87,-4 1,-5 0,-6-10,3 50,2 17,2-1,2 1,2-1,5-40,11 52,-5 61,-8-7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53.7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149 0,'-5'28,"4"28,-3 0,-3-1,-2 1,-2-1,-3-1,-13 33,-38 179,60-196,11-58,-3-19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54.1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1,'7'16,"9"14,6 12,7 4,4 5,7 2,2 1,2 1,-2-1,-5-1,-5-4,-6-3,-6-5,-3-8,-5-8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54.4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18,'-9'-9,"-3"1,0 7,1 15,1 16,3 15,1 15,-2 14,-4 10,-4 6,-4 2,-3-3,-3-6,2-10,4-13,6-14,5-15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22.5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0 322,'14'-15,"6"-9,7-4,6-1,4-2,2 1,2 1,0 1,1 3,-3 0,-6 6,-8 3,-11 4,-9 5,-9 3,-8 5,-4 4,1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55.1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96 271,'-34'140,"7"1,-7 123,33-255,1-20,0 10,1-123,3-194,14-6,-14 298,3 21,-1 23,-5-16,5 20,1 0,1-1,1 0,0 0,9 11,-15-26,2 0,-1 0,0 0,1-1,0 0,0 0,1 0,-1-1,1 1,0-1,0-1,1 1,-1-1,1 0,0-1,-1 0,1 0,0 0,0 0,1-1,1-1,0 0,0 0,1-1,-1 0,0-1,0 0,-1 0,1-1,0 0,-1-1,0 0,0 0,0 0,0-1,-1-1,5-2,101-107,-51 28,-62 87,0 0,0-1,0 1,0 0,1 0,-1-1,0 1,0 0,0 0,0 0,1-1,-1 1,0 0,0 0,0 0,1-1,-1 1,0 0,0 0,0 0,1 0,-1 0,0 0,0 0,1 0,-1 0,0 0,1 0,-1 0,0 0,0 0,1 0,-1 0,0 0,0 0,1 0,-1 0,0 0,0 0,1 0,-1 0,0 1,0-1,0 0,1 0,-1 0,0 0,0 1,0-1,1 0,-1 0,0 0,0 1,0-1,0 0,0 0,0 1,1-1,-1 0,0 0,0 1,0-1,0 0,0 0,0 1,0-1,0 0,0 0,0 1,0-1,3 26,-3-21,5 60,8 102,-7 0,-11 102,-16-42,23-205,2-10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57.5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12,'7'-9,"2"6,0 15,-2 21,-2 22,-4 21,-5 16,-4 10,-2 5,-3-4,2-6,0-12,2-15,3-16,4-16,2-15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57.8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14 104,'-13'-103,"37"214,-7 24,-7 0,-5 1,-7 7,2-76,-12 383,10-413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3:58.10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67 130,'-16'-5,"-7"-1,2 0,14 1,24 2,30-4,29-4,32-6,22-2,11 1,-1 2,-16 4,-27 7,-32 11,-39 11,-39 10,-17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07.7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0,'6'2,"10"1,7 0,8-1,5 0,7-1,4 0,4-1,2 2,-2 1,-4 2,-10 2,-12 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08.0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0,'7'0,"6"0,11 0,10 0,11 0,8 0,8 0,3 0,-1 0,-11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08.4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105 303,'-2'7,"0"-1,1 0,0 1,0-1,0 0,1 1,0-1,1 1,-1-1,1 1,0-1,1 0,0 1,0-1,0 0,0 0,1 0,0-1,1 1,1 1,5 9,2 0,0-2,0 1,2-2,0 0,5 4,-18-16,9 9,1-1,0 0,0-1,1 0,0-1,0 0,1-1,-1 0,2-1,-1-1,8 2,-15-7,0 0,0-1,0 0,-1-1,1 1,-1-1,1 0,-1-1,0 1,-1-1,1 0,0 0,-1 0,0-1,0 1,-1-1,1 0,-1 0,0-1,0 1,-1-1,1 1,-1-1,1-5,5-8,-1 0,0-1,-2 1,0-2,-2 1,0 0,-1-1,-1 1,-1-1,0 1,-2-1,-1-1,1 9,0 0,-1 1,-1-1,0 1,-1-1,0 1,-1 1,-1-1,1 1,-2 0,1 0,-2 1,1 0,-1 1,-1 0,0 0,0 1,0 0,-6-2,7 4,-1 1,0 0,0 0,0 1,0 0,-1 1,1 0,-1 1,0 0,0 1,0 0,0 0,0 1,0 1,1 0,-1 0,0 1,0 1,0 0,1 0,0 1,0 0,0 1,0 0,0 0,1 1,0 1,1-1,-1 2,1-1,0 1,1 0,0 0,0 1,0 1,3-1,0-1,1 0,0 1,1 0,-1-1,2 1,-1 0,1 0,1 0,-1 0,2 0,0 7,8 40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08.7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 1,'0'13,"0"17,-2 11,-1 11,-3 5,1 4,0 2,2-4,1-3,0-6,2-7,0-11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09.2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0,'10'124,"-11"-89,-2 1,-2-1,-1 0,-11 34,-10 57,26-122,0 0,0 0,0 0,1 1,-1-1,1 0,0 0,0 1,1-1,-1 0,1 0,0 0,0 1,0-1,1 0,-1 0,1-1,0 1,0 0,1 0,-1-1,1 0,-1 1,1-1,0 0,0 0,1-1,-1 1,0-1,1 1,1 0,13 1,-1 0,1-2,1 0,-1 0,0-2,0 0,0-1,0-1,0-1,0 0,0-2,-1 0,7-3,-17 6,154-42,-136 37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09.4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86 0,'-5'18,"2"16,2 10,2 10,4 4,-1 2,1-1,-6-1,-7 2,-7-4,-4-2,1-5,2-9,6-11,5-11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23.98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0,'0'16,"0"17,0 13,0 12,0 6,2 3,4 1,2-3,2-6,0-6,0-9,-1-13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09.86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1 156,'34'105,"5"-1,48 90,-77-171,1-1,1 0,1-1,1-1,1 0,0 0,2-2,9 8,-24-24,0 0,0 0,0 0,0 0,1 0,-1-1,1 1,-1-1,1 0,0 1,-1-1,1-1,0 1,0 0,0-1,0 1,0-1,0 0,0 0,-1 0,1 0,0-1,0 1,0-1,0 0,0 0,-1 0,1 0,0 0,-1 0,1-1,-1 1,1-1,-1 0,0 0,0 0,1 0,-2 0,1 0,0 0,0-1,1-2,11-23,0 0,-2-1,-1-1,-2 0,0-1,-2 0,0-13,0 10,16-83,-7 30,3 2,18-45,-23 95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16.96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1,'-3'22,"1"0,2 1,0-1,1 0,1 1,2-1,0 0,1-1,1 1,6 11,10 23,3-1,2-1,13 15,10 14,3-3,3-2,4-2,29 24,-50-60,2-1,1-3,2-1,1-2,2-3,1-1,1-3,17 6,11-6,2-3,0-3,2-4,-1-4,2-3,-1-3,1-5,0-2,0-5,-1-2,0-5,2-3,-10 1,0-3,-2-2,0-4,-1-3,-2-3,-1-3,-2-3,-1-3,20-18,-15 6,-16 10,1 2,2 2,2 3,54-22,-64 35,-47 20,-1 1,0 0,1 0,-1 0,1 0,-1 0,0 0,1-1,-1 1,1 0,-1 0,0-1,1 1,-1 0,0 0,0-1,1 1,-1 0,0-1,0 1,1-1,-1 1,0 0,0-1,0 1,0-1,0 1,1 0,-1-1,0 1,0-1,0 1,0 0,0-1,0 1,0-1,-1 1,1-1,0 1,0 0,0-1,0 1,0-1,-1 1,1 0,0-1,0 1,-1 0,1-1,0 1,0 0,-1 0,1-1,0 1,-1 0,1 0,0-1,-1 1,1 0,-1 0,1 0,0 0,-1-1,1 1,-1 0,1 0,-1 0,-34-11,31 9,-37-8,-2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17.2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51,'-145'-51,"245"62,0-4,0-5,15-5,47 1,-154 2,-5 0,0-1,0 1,0 0,0 0,0 0,0 0,0 0,0 1,-1-1,1 1,0 0,0 0,0 0,-1 0,1 0,0 0,-1 1,1 0,-1-1,0 1,1 0,-3 2,0-1,-1 1,0-1,1 0,-1 1,0-1,0 0,-1 0,1 0,-1 0,1 0,-1 0,0 0,0 0,-1-1,1 1,0-1,-3 2,-3 5,-161 209,61-24,68-106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28.0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1 106,'22'-15,"2"1,0 1,0 2,1 0,0 1,1 2,0 1,1 0,21-1,-45 8,-1-1,1 1,0 0,0 0,0 0,0 0,-1 0,1 1,0-1,0 1,-1-1,1 1,0 0,-1 0,1 1,-1-1,1 0,-1 1,0 0,1-1,-1 1,0 0,0 0,0 0,-1 0,1 1,0-1,-1 0,1 1,-1-1,0 1,0-1,0 1,0 0,0 1,-2 9,0 0,0-1,-2 1,1-1,-2 0,1 0,-2 0,1 0,-2 0,0-1,0 0,-1 0,0-1,-1 0,0 0,0-1,-1 0,-7 6,-117 100,131-115,1 1,0-1,0 1,0-1,0 1,0 0,1-1,-1 1,0 0,0 0,0 0,1-1,-1 1,0 0,1 0,-1 0,1 0,-1 0,1 1,-1-1,1 0,0 0,0 0,-1 0,1 0,0 0,0 1,0-1,0 0,0 0,1 0,-1 0,0 0,0 1,1-1,-1 0,1 0,-1 0,1 0,-1 0,1 0,0 0,-1 0,1-1,0 1,0 0,0 0,0 0,-1-1,1 1,1 0,6 4,0-1,1 1,-1-2,1 1,0-1,-1-1,1 1,0-1,1-1,-1 0,0 0,0-1,1 0,-1-1,0 0,4-1,143-43,-144 41,28-9,-26 10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28.2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0,'0'14,"0"9,0 7,0 6,0 5,0 3,0 1,0-1,0-1,0-3,-2-4,-1-7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28.97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0,'-4'44,"-1"-1,-3-1,-1 1,-2-1,-2-1,-9 19,20-53,-42 135,44-141,0 1,0-1,-1 0,1 0,0 1,1-1,-1 0,0 0,0 1,0-1,1 0,-1 0,1 0,-1 1,1-1,-1 0,1 0,0 0,0 0,-1 0,1 0,0 0,0 0,0-1,0 1,0 0,0 0,0-1,0 1,0-1,0 1,1-1,-1 1,0-1,0 0,0 1,1-1,-1 0,0 0,1 0,-1 0,1 0,54-9,153-58,-190 62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29.2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9,'-4'-4,"-3"0,4 6,3 6,3 12,0 11,0 10,0 9,-2 5,0 2,-3 1,-1-3,0-6,3-9,4-10,3-8,0-10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29.7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1 236,'12'40,"2"-1,2-1,2 0,1-1,2-1,1-1,2-1,23 26,27 24,-73-83,-1-1,1 1,0 0,0-1,0 1,0 0,0-1,0 1,0-1,0 0,0 1,0-1,0 0,0 1,0-1,0 0,1 0,-1 0,0 0,0 0,0 0,0-1,0 1,0 0,0 0,0-1,0 1,0-1,0 1,0-1,0 1,0-1,0 0,0 1,0-1,0 0,-1 0,1 1,0-1,0-1,22-45,-20 41,38-116,21-102,11-35,-69 245,-6 19,-7 18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40.1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1 107,'0'-14,"0"22,0 24,2 6,1-1,2 0,2 0,4 11,-7-34,0 0,1 0,1 0,0 0,1-1,1 0,0 0,0-1,1 0,1-1,0 0,4 3,-11-11,0 0,0 0,0 0,0-1,1 1,-1-1,1 0,-1 0,1 0,0-1,0 1,0-1,0 0,0 0,0 0,0-1,1 1,-1-1,0 0,0 0,0-1,0 1,1-1,-1 0,0 0,0 0,0-1,3-1,2-6,0 0,0-1,-1 0,0-1,-1 0,0 0,-1 0,0-1,-1 0,0 0,-1 0,-1-1,0 0,0 1,-1-1,-1 0,0 0,-1 0,0 0,-2-13,2 9,-1 0,0 0,-1 0,-1 0,-1 0,0 1,-1 0,-1-1,-1 2,0-1,-1 1,0 0,-3-2,10 15,-1-1,0 1,0 0,0-1,0 1,0 0,0 0,0 0,-1 1,1-1,-1 0,1 1,-1 0,0 0,1-1,-1 2,0-1,0 0,0 0,0 1,0 0,0-1,0 1,1 0,-1 1,0-1,0 0,0 1,0 0,0 0,0 0,1 0,-1 0,0 0,1 1,-1-1,1 1,-1-1,1 1,0 0,-1 1,-2 3,1-1,0 1,0 0,0 0,1 1,0-1,0 1,1-1,0 1,0 0,0 1,-3 17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40.63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1,'0'9,"0"10,0 10,0 13,-2 7,-3 8,-4 2,-3 1,-4-4,2-6,4-7,2-11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24.21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 19,'-4'-10,"2"3,9 6,12 10,8 11,-1 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41.1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 4,'0'0,"0"1,0-1,-1 0,1 1,0-1,0 0,-1 1,1-1,0 0,0 1,-1-1,1 0,0 0,-1 1,1-1,0 0,-1 0,1 0,-1 1,1-1,0 0,-1 0,1 0,-1 0,1 0,0 0,-1 0,1 0,-1 0,1 0,0 0,-1 0,1 0,-1 0,1 0,0-1,-1 1,1 0,0 0,-1 0,1-1,-1 1,1 0,0 0,0-1,-1 1,1 0,0-1,-1 1,1 0,0-1,0 1,0 0,-1-1,1 1,0 0,0-1,0 1,0-1,0 1,0 0,0-1,0 1,0 37,18 184,-19-217,1 0,-1 0,1 1,0-1,0 0,1 1,-1-1,1 0,0 0,0 1,0-1,0 0,1 0,0 0,0 0,0-1,0 1,1 0,-1-1,1 0,0 1,0-1,0 0,0-1,1 1,-1 0,1-1,-1 0,1 0,0 0,0 0,0-1,0 1,0-1,1 0,2 0,9-4,0 0,0-1,0-1,0 0,-1-2,0 1,0-2,-1 0,0-1,1-1,2 0,-9 6,-6 3,-1 1,1 0,0-1,-1 1,1-1,0 0,-1 1,1-1,-1 0,1 0,-1 0,0 0,1 0,-1 0,0 0,0-1,0 1,0 0,0-1,0 1,0-1,0 1,0-1,-1 1,1-1,-1 0,1 1,-1-1,0 0,1 1,-1-1,0 0,0 0,0 1,0-1,-1 0,1 1,0-1,-1 0,0-1,1 3,0-1,0 0,0 0,0 1,-1-1,1 0,0 0,-1 1,1-1,0 0,-1 1,1-1,-1 0,1 1,-1-1,1 1,-1-1,1 1,-1-1,0 1,1-1,-1 1,0-1,1 1,-1 0,0-1,1 1,-1 0,0 0,0 0,1 0,-1-1,0 1,0 0,0 0,1 1,-1-1,0 0,0 0,1 0,-1 0,0 1,0-1,1 0,-1 1,0-1,1 0,-1 1,0-1,1 1,-1-1,1 1,-1-1,1 1,-1 0,1-1,-1 1,1-1,-1 1,1 0,0 0,0-1,-1 1,1 0,0 0,0-1,0 1,0 0,-1 0,-3 30,0 0,2 0,2 1,1 17,0-10,8 215,-6-178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4:42.3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1 208,'32'143,"-29"-117,2 0,1 0,0-1,2 1,1-1,1-1,10 17,-16-35,0 1,0-1,0-1,1 1,0-1,0 1,0-1,1-1,0 1,0-1,0 0,0 0,1-1,-1 0,1 0,0-1,0 1,0-1,0-1,0 0,0 0,1 0,-1-1,0 0,1 0,-1 0,0-1,0-1,1 1,-1-1,6-2,1-6,1 0,-2 0,1-2,-1 1,-1-2,0 0,-1 0,-1-1,0 0,-1-1,0 0,-1 0,-1-1,0 0,-1-1,-1 1,0-1,-1-2,49-308,-33 281,-10 39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5:03.2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0 346,'73'-145,"-113"260,36-96,0 0,0 1,2 0,1-1,0 1,2 4,-1-19,0 0,0 0,1 0,0 0,0 0,1 0,-1-1,1 1,0 0,0-1,1 1,-1-1,1 0,0 0,0 0,0 0,1-1,-1 1,1-1,0 0,0 0,0 0,0-1,1 1,-1-1,1 0,1 0,1 0,1 0,0 0,0-1,0 0,0-1,0 0,0 0,-1-1,1 0,0 0,0 0,0-1,-1-1,1 1,-1-1,1 0,-1-1,0 0,0 0,-1-1,1 0,3-2,0-2,0 1,-1-1,0-1,0 0,-1 0,-1-1,0 0,0 0,-1 0,0-1,2-7,-3 3,-1 0,0 1,-1-1,-1-1,-1 1,0 0,-1 0,0-1,-2 1,0 0,0 0,-2 0,0 0,-1 1,0-1,-1 1,-1 1,0-1,-1 1,-1 0,-3-3,9 13,0 0,0 0,0 1,-1-1,0 1,0 0,0-1,0 2,0-1,-1 0,1 1,-1 0,1 0,-1 0,0 1,0 0,0 0,0 0,0 0,0 1,0-1,0 1,0 1,0-1,0 1,0 0,0 0,0 0,1 1,-4 1,-4 6,0 2,1 0,0 0,1 0,0 2,1-1,1 1,0 0,0 1,1 0,1 0,1 1,0-1,0 1,2 0,0 1,-1 13,-5 26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5:03.5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0,'0'9,"0"12,0 12,-2 8,-3 10,-6 7,-7 5,-5 1,-6-1,-2-5,4-12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5:04.0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307 20,'-5'-3,"0"1,0-1,-1 1,1 0,0 0,-1 1,1-1,-1 1,0 0,1 1,-1-1,1 1,-1 0,0 1,1 0,-1-1,0 2,1-1,-1 1,1-1,0 2,0-1,-5 3,-2 1,1 1,0 1,0 0,1 0,-1 1,2 0,0 1,0 0,-5 8,5-4,0 0,2 1,0 0,0 0,2 0,0 1,0 0,2 0,0 0,0 1,2-1,0 1,1-1,1 1,0-1,1 0,1 1,0-1,2 0,1 4,-2-8,0 0,1-1,0 1,1-1,0 0,1-1,0 1,1-1,0-1,0 1,1-1,0-1,1 0,0 0,0-1,1 0,0-1,0 0,0-1,1 0,0-1,-1 0,2-1,-1 0,0-1,10 1,-17-2,0-1,0 0,0 0,0 0,0 0,0-1,0 1,0-1,0 0,-1-1,1 0,0 1,-1-1,1-1,-1 1,0-1,0 1,0-1,0 0,0-1,0 1,-1-1,0 1,0-1,0 0,0-1,0 1,-1 0,0-1,0 1,0-1,0 1,0-4,-1 1,0 0,-1 1,0-1,0 0,0 0,-1 0,1 0,-2 1,1-1,-1 0,0 1,-1-1,1 1,-1 0,0 0,-1 0,0 0,1 1,-2-1,1 1,-1 0,0 0,0 0,0 1,0 0,-1 0,0 0,0 1,0 0,0 0,-1 0,1 1,-1 0,1 0,-1 1,0 0,1 0,-4 0,2 2,-1 0,1 0,0 1,0 0,0 0,0 1,0 0,0 0,1 1,-1 0,1 0,0 1,0 0,1 0,-1 1,1 0,0 0,1 0,0 1,0 0,0 0,1 0,0 0,0 1,1 0,0-1,0 1,0 0,2 1,-1-1,1 0,0 1,0-1,1 0,0 1,1 4,13 25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5:04.4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1 370,'2'20,"1"1,1-1,1 0,1 0,0 0,2-1,0 0,1 0,4 4,-4-2,2-1,0 0,2-1,0 0,1-1,0 0,2-1,0-1,1 0,0-2,12 8,-26-20,0 0,1 0,-1 0,0 0,0-1,1 0,-1 1,1-1,0 0,-1-1,1 1,0-1,-1 1,1-1,0 0,-1-1,1 1,0-1,-1 1,1-1,-1 0,1-1,-1 1,1 0,-1-1,0 0,0 0,1 0,6-8,-1 1,-1-2,0 1,0-1,-1-1,0 1,-1-1,0 0,-1 0,0-1,2-11,-7 23,55-187,-43 137,2 1,2 1,2 0,2 1,3 1,4-4,-20 39,1 2,0-1,1 1,0 1,0-1,1 1,0 1,5-3,22-10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5:07.1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1 981,'285'-71,"-208"48,350-101,857-238,190 17,-1343 322,0 6,60 2,-136 17,-56 2,-109 6,58-8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5:07.6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23,'13'-5,"-1"1,1 0,0 1,0 1,0 0,0 0,0 2,0-1,0 2,0 0,0 0,0 1,0 1,0 0,0 1,6 3,65 22,-1 3,-2 4,-2 3,-1 4,-2 3,7 10,465 335,-226-156,20-6,-141-112,5-10,4-8,34 2,307 103,-533-197,-12-5,-1 0,1 0,-1 0,1 0,-1 1,0 0,1 0,-2 1,1-1,0 1,-1 0,2 2,-12 8,-18-6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0:56.352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1 414,'16'-4,"12"-3,8 1,5 2,6 0,8 2,4-1,7 0,8-3,3 1,1-1,0-2,-14 0</inkml:trace>
  <inkml:trace contextRef="#ctx0" brushRef="#br0" timeOffset="306.055">1592 307,'12'5,"12"0,11 1,12-1,11-2,9-3,9-2,8-1,3 1,-13 0</inkml:trace>
  <inkml:trace contextRef="#ctx0" brushRef="#br0" timeOffset="548.988">3129 374,'5'0,"3"0,8 0,9 0,13 2,13 1,14 0,14-1,9 0,6-1,-12-1</inkml:trace>
  <inkml:trace contextRef="#ctx0" brushRef="#br0" timeOffset="786.898">4720 361,'16'0,"14"0,16 0,18-3,17 0,10-2,-11 0</inkml:trace>
  <inkml:trace contextRef="#ctx0" brushRef="#br0" timeOffset="1050.676">5776 307,'18'-2,"13"-1,8 0,4 1,2 0,-2 1,-9 1</inkml:trace>
  <inkml:trace contextRef="#ctx0" brushRef="#br0" timeOffset="3682.824">509 11643,'20'0,"17"0,10 0,7 0,0 0,1 3,0 0,-1 2,0 1,3-2,4 0,4-2,4-1,2 0,-12-1</inkml:trace>
  <inkml:trace contextRef="#ctx0" brushRef="#br0" timeOffset="3930.703">2595 11658,'18'-3,"6"0</inkml:trace>
  <inkml:trace contextRef="#ctx0" brushRef="#br0" timeOffset="4147.386">4440 11523,'20'0,"19"-2,13-1,14-2,12-3,9 1,4-2,-12 2</inkml:trace>
  <inkml:trace contextRef="#ctx0" brushRef="#br0" timeOffset="4431.009">5776 11430,'7'0,"4"0,3 0,1 0,3 0,5 0,5 0,8 0,8 0,11 2,9 1,10 0,8-1,-9 0</inkml:trace>
  <inkml:trace contextRef="#ctx0" brushRef="#br1" timeOffset="36203.276">335 9799,'21'0,"13"0,12-2,8-1,8-1,7 2,6 0,-11 1</inkml:trace>
  <inkml:trace contextRef="#ctx0" brushRef="#br1" timeOffset="36451.602">1993 9825,'16'3,"12"2,10 1,11-1,9 2,10-2,9 0,6-2,4-1,3-1,-15-1</inkml:trace>
  <inkml:trace contextRef="#ctx0" brushRef="#br1" timeOffset="36642.908">3610 9946,'14'0,"13"-3,10-2,9-3,5 0,5-1,-9 1</inkml:trace>
  <inkml:trace contextRef="#ctx0" brushRef="#br1" timeOffset="36918.486">4266 9919,'0'0</inkml:trace>
  <inkml:trace contextRef="#ctx0" brushRef="#br1" timeOffset="37191.558">4680 9906,'16'-2,"12"-1,1 0</inkml:trace>
  <inkml:trace contextRef="#ctx0" brushRef="#br1" timeOffset="37192.558">5442 9999,'16'0,"17"0,13 0,11 0,10 0,-8 0</inkml:trace>
  <inkml:trace contextRef="#ctx0" brushRef="#br1" timeOffset="37193.558">6284 10147,'0'0</inkml:trace>
  <inkml:trace contextRef="#ctx0" brushRef="#br1" timeOffset="39799.048">135 2660,'-5'0,"4"0,8 0,14 0,18 0,18 0,17 0,14 0,16 0,9 0,10-3,-18 0</inkml:trace>
  <inkml:trace contextRef="#ctx0" brushRef="#br1" timeOffset="40260.215">2247 2740,'16'0,"17"0,16 0,15 0,16 0,14 0,10 0,-14 0</inkml:trace>
  <inkml:trace contextRef="#ctx0" brushRef="#br1" timeOffset="40757.013">3932 2754,'13'0,"17"0,16 0,14 0,13 0,12 0,7 0,5 0,-1 0,-17 0</inkml:trace>
  <inkml:trace contextRef="#ctx0" brushRef="#br1" timeOffset="41069.949">5362 2941,'25'-5,"19"-1,17-2,13 0,10 2,5 2,2 3,-13 3</inkml:trace>
  <inkml:trace contextRef="#ctx0" brushRef="#br1" timeOffset="44208.022">1030 7820,'16'5,"15"1,10 0,11-2,6-1,6-3,3-2,2 0,-5 0,-12 0</inkml:trace>
  <inkml:trace contextRef="#ctx0" brushRef="#br1" timeOffset="44507.18">2327 7834,'18'-3,"13"0,8 1,7-1,6 2,6 0,5 0,5 1,-9 0</inkml:trace>
  <inkml:trace contextRef="#ctx0" brushRef="#br1" timeOffset="44880.106">4172 7994,'7'-4,"9"-5,13 0,15 2,14-1,16 1,12 2,9 0,5 0,-14 1</inkml:trace>
  <inkml:trace contextRef="#ctx0" brushRef="#br1" timeOffset="45220.032">5723 7967,'14'-2,"15"-3,17-1,14-2,13 2,7 0,5 0,-14 0</inkml:trace>
  <inkml:trace contextRef="#ctx0" brushRef="#br1" timeOffset="28562.849">11097 361,'7'-3,"16"3,17 2,16 4,10 0,0 0,-11-2</inkml:trace>
  <inkml:trace contextRef="#ctx0" brushRef="#br1" timeOffset="28784.929">11124 588,'18'14,"20"6,19 0,16-3,11-5,3-7,-4-8,-17-4</inkml:trace>
  <inkml:trace contextRef="#ctx0" brushRef="#br1" timeOffset="28998.814">12006 320,'18'0,"20"0,19 0,14 0,8 0,4 0,-2-2,-13-3,-19-1</inkml:trace>
  <inkml:trace contextRef="#ctx0" brushRef="#br1" timeOffset="29323.941">12046 281,'-8'298,"8"-297,-1 0,0 0,1 0,-1 0,1 1,0-1,-1 0,1 0,0 0,0 0,-1 0,1 1,0-1,0 0,0 0,0 0,1 0,-1 0,0 1,0-1,1 0,-1 0,1 0,-1 0,1 0,-1 0,1 0,0 0,-1 0,1 0,0 0,0-1,0 1,0 0,-1 0,1-1,0 1,0 0,1-1,-1 1,0-1,0 0,0 1,0-1,0 0,0 0,0 1,1-1,-1 0,0 0,0 0,0-1,0 1,1 0,0 0,38-14,-33 10,0 1,0 0,0 0,0 1,0 0,1 0,-1 1,1 0,-1 0,1 0,-1 1,1 1,-1-1,1 1,-1 0,1 1,-1 0,3 1,-6 1,0 1,0 0,0 0,-1 0,0 1,0-1,0 1,-1-1,1 1,-1 0,-1 0,1 0,-1 1,0-1,-1 0,1 0,-1 1,0-1,-1 0,1 0,-1 1,-1-1,1 0,-1 0,0 0,0 0,-1-1,0 1,0-1,-1 1,-4 5,0-1,-1 0,0-1,-1 0,0 0,0-1,-1-1,0 0,-1 0,1-1,-1 0,0-1,-1 0,1-1,-1-1,0 0,0-1,0 0,0-1,0 0,-10-1,-4-1,10-1</inkml:trace>
  <inkml:trace contextRef="#ctx0" brushRef="#br1" timeOffset="29667.779">12555 401,'18'91,"4"0,10 16,-22-76,2-1,1-1,2 0,0-1,2-1,1 0,1-2,6 5,-23-27,-1 1,1-1,0 0,1 0,-1 0,0 0,1-1,0 1,-1-1,1 1,0-1,0 0,1 0,-1 0,0-1,1 1,-1-1,1 0,-1 0,1 0,-1 0,1-1,0 1,-1-1,1 0,0 0,0 0,-1-1,1 1,0-1,-1 0,1 0,-1 0,3-2,2-5,-1 0,-1-1,1 1,-1-2,-1 1,0-1,0 0,-1 0,0 0,-1 0,2-7,0 2,72-293,-48 176,-20 95</inkml:trace>
  <inkml:trace contextRef="#ctx0" brushRef="#br1" timeOffset="32620.933">11872 11162,'14'7,"11"5,8 2,10-2,7-2,4-3,-1-2,-6-3,-12-1</inkml:trace>
  <inkml:trace contextRef="#ctx0" brushRef="#br1" timeOffset="32894.658">11913 11430,'20'0,"21"0,19 0,15 0,9 0,-10 0</inkml:trace>
  <inkml:trace contextRef="#ctx0" brushRef="#br1" timeOffset="33104.627">12647 11390,'9'15,"-1"0,2-1,0 0,0 0,2-1,-1 0,2-1,-8-7,0-1,0 1,0-1,1 0,-1-1,1 1,0-1,0 0,0-1,1 0,-1 0,1 0,-1 0,1-1,-1 0,1-1,0 1,0-1,1-1,-3 0,0 0,0-1,0 0,0 0,0 0,0-1,-1 1,1-1,-1 0,0 0,0-1,0 1,0-1,-1 0,1 0,-1 0,0 0,0-1,-1 1,1-1,-1 0,0 0,0 0,0-2,3-9,-1 0,0 0,-1-1,-1 1,-1-1,0 0,-1-3,0 6,-1 0,-1-1,-1 1,0 0,0 0,-1 0,-1 0,-1 1,1 0,-2 0,-3-5,6 12,0 1,0-1,0 1,0 0,-1 0,0 0,0 1,-1 0,1 0,-1 0,0 1,0-1,0 1,0 1,0-1,-1 1,1 0,-1 1,0-1,1 1,-1 1,0-1,0 1,0 0,0 1,0 0,-1 1,1-1,-1 2,1-1,0 1,0 0,0 0,0 1,1 0,0 0,-1 1,1-1,1 1,-1 1,1-1,0 1,0 0,1 0,-1 0,1 1,1 0,-1-1,1 1,0 1,1-1,0 0,0 1,1-1,-1 1,2-1,-1 1,1-1,0 1,1 0,-1-1,2 5,11 42</inkml:trace>
  <inkml:trace contextRef="#ctx0" brushRef="#br1" timeOffset="33438.996">13276 10989,'1'24,"1"1,0-1,2 1,1-1,2 0,0-1,1 0,1 0,1 0,1-1,1-1,1 0,1 0,1-2,0 0,17 16,25 10,-55-44,1 1,-1-1,0 0,0 0,1 0,-1 0,1-1,-1 1,1-1,-1 1,1-1,-1 0,1 0,-1 0,1 0,-1 0,1-1,-1 1,0-1,1 0,-1 0,1 1,-1-1,0-1,0 1,2-2,3-3,-1-2,-1 1,0-1,0 0,0 0,-1 0,0-1,-1 1,0-1,0 0,-1 0,0 0,1-7,-1 4,15-61,-4-1,-3-1,-1-47,-9 84</inkml:trace>
  <inkml:trace contextRef="#ctx0" brushRef="#br1" timeOffset="32104.017">11030 11002,'-5'20,"-3"16,-3 9,-2 6,2 1,2-4,3-5,2-8,4-10,3-9</inkml:trace>
  <inkml:trace contextRef="#ctx0" brushRef="#br1" timeOffset="32322.59">11016 10922,'28'49,"112"92,-103-109,-1 3,-2 0,-2 2,4 9,-33-42,1-1,-1 1,0 0,-1 0,1 1,-1-1,1 0,-1 1,-1 0,1-1,-1 1,0 0,0 0,0 0,0 0,-1 0,0 0,0-1,0 1,-1 0,0 0,0 0,0 0,0 0,-2 2,-5 1,0 0,-1-1,0 0,0-1,0 0,-1 0,0-1,0 0,-1-1,1 0,-1-1,0 0,0-1,0 0,0 0,0-2,0 1,-5-1,-5 2,0 0,1-1,-1-1,0-1,1-1,-21-5,9-3</inkml:trace>
  <inkml:trace contextRef="#ctx0" brushRef="#br0" timeOffset="5198.018">9774 11497,'13'0,"14"0,3 0</inkml:trace>
  <inkml:trace contextRef="#ctx0" brushRef="#br0" timeOffset="4686.506">7233 11443,'18'0,"20"0,17 0,13-2,10-1,7-2,-1-1,-3 2,-6 0,-7 2,-10 1,-16 0</inkml:trace>
  <inkml:trace contextRef="#ctx0" brushRef="#br0" timeOffset="4856.256">8343 11403,'18'0,"15"0,16 0,13 0,10 0,8 0,2 0,-4 0,-15 0</inkml:trace>
  <inkml:trace contextRef="#ctx0" brushRef="#br0" timeOffset="5023.394">9052 11403,'18'-2,"6"-1</inkml:trace>
  <inkml:trace contextRef="#ctx0" brushRef="#br0" timeOffset="1312.26">6752 294,'11'0,"14"0,12 0,15 0,-1 0</inkml:trace>
  <inkml:trace contextRef="#ctx0" brushRef="#br0" timeOffset="1313.26">7821 414,'23'-4,"19"-5,18 0,15 2,12 3,-8 4</inkml:trace>
  <inkml:trace contextRef="#ctx0" brushRef="#br1" timeOffset="20896.038">8183 320,'-22'39,"6"2,2 1,2 0,2 0,2 1,2 1,-1 31,-5 145,-17-14,29-183,-12 154,4-138,1 0,2 1,2 0,2 0,3 34,5 41,-4-1,-6 1,-10 56,4-116,-2-1,-3 0,-2 0,-13 26,-35 127,10-31,38-135,2 1,2 1,2 0,2 1,-2 28,3 226,4-264,-6 50,4 1,4-1,3 1,4-1,12 55,-11-106,10 41,-4 1,-3 1,-3 1,-6-53,4 88,17 103,-5-115,-4 1,-3 61,-10-1,9 199,9 30,-18 47,-1-181,1 429,4-596,-1-30,-3-1,-2 1,-6 31,-15 57,7 1,3 77,11-129,-4 0,-11 43,-2-15,6 2,3 49,-7 230,-2-44,-20-55,12-151,16-102,2 1,2-1,2 28,6 739,-1-820,0-1,0 1,0-1,0 1,0-1,0 1,0-1,0 1,0 0,0-1,0 1,-1-1,1 1,0-1,0 1,0-1,-1 1,1 0,0-1,-1 1,1 0,0-1,-1 1,1 0,-1-1,1 1,0 0,-1 0,1-1,-1 1,1 0,-1 0,1 0,0 0,-1 0,1 0,-1-1,1 1,-1 0,1 0,-1 1,1-1,-1 0,1 0,-1 0,1 0,-1 0,1 0,-1 1,1-1,0 0,-1 0,1 1,-1-1,1 0,0 0,-1 1,1-1,0 1,-1-1,1 0,0 1,0-1,-1 1,1-1,0 0,0 1,0-1,-1 1,-2-5,-14-13</inkml:trace>
  <inkml:trace contextRef="#ctx0" brushRef="#br1" timeOffset="24830.466">8116 361,'1'2,"0"-1,0 1,1 0,-1 0,0-1,1 1,-1-1,1 1,-1-1,1 1,0-1,0 0,-1 0,1 0,0 0,0 0,0 0,0-1,0 1,0-1,1 1,-1-1,0 0,0 0,31 6,1-1,0-2,0-2,17-1,44 2,-83-1,10 0,1 0,-1 2,1 1,-1 0,0 2,0 1,-19-6,0 1,0 0,-1 0,1 0,-1 1,1-1,-1 1,0-1,1 1,-1 0,-1 0,1 0,0 0,-1 0,1 0,-1 0,0 1,0-1,-1 0,1 1,-1-1,1 1,-1-1,0 1,0-1,-1 0,1 1,-1-1,1 1,-1-1,0 0,-1 1,0 19,-4 322,7-188,-20 152,-17 34,26-273,-3-1,-15 44,11-47,3 0,-6 63,16 111,6-162,-3 1,-4 0,-8 27,3-48,-11 57,4 0,3 59,6 167,4-263,4-1,7 47,0 191,-9-195,3-53,3 0,3 0,2 0,34 308,-39-322,19 156,-6-80,-3 83,6 219,-14-280,-6 0,-18 117,-7 288,12-445,6 0,7 111,23 150,-23 313,41-314,-37 108,5-107,-7-346,2 1,1-1,1 0,1 0,9 20,-7-19,0 0,-2 0,-1 1,-1-1,-1 4,23 234,-28 18,-4-232,-3-1,-1 1,-15 42,16-67,-2-1,-1 0,-1 0,-1-1,-1-1,-12 14,11-14,11-17,0 1,0 0,0 0,1 1,0-1,0 1,1-1,0 1,1 0,-1 0,1 0,1 5,0-9,0 1,0-1,0 1,-1-1,0 0,1 1,-2-1,1 0,0 0,-1 1,0-1,0 0,0-1,0 1,0 0,-1-1,0 1,0-1,0 0,0 0,0 0,-1 0,1 0,-1-1,0 1,0-1,0 0,0-1,0 1,0-1,0 1,-1-1,1 0,-4 0,1-2,1 0,-1 0,1 0,0 0,0-1,-1 0,1-1,0 1,1-1,-1 0,-1-2,-16-6,0-1,0 2,-1 0,0 2,-1 1,0 1,0 1,-1 1,1 1,-1 1,1 2,-1 0,0 2,1 0,-1 2,1 1,0 1,-10 5,-85 36,67-14,53-33,0 1,0-1,0 1,1-1,-1 1,0-1,0 1,0-1,1 1,-1-1,0 1,1-1,-1 0,1 1,-1-1,0 1,1-1,-1 0,1 0,-1 1,1-1,-1 0,1 0,-1 1,1-1,-1 0,1 0,-1 0,1 0,-1 0,1 0,-1 0,1 0,0 0,-1 0,1 0,-1 0,1 0,-1 0,1 0,-1-1,1 1,-1 0,1 0,-1-1,1 1,-1 0,1-1,-1 1,0 0,1-1,2 0,0 0,0 0,0-1,0 0,0 1,0-1,0 0,-1 0,1 0,-1-1,1 1,-1 0,0-1,0 0,0 0,0 1,-1-1,1 0,-1 0,1 0,-1-1,0 1,0 0,0-2,9-85,-9 72,1-47</inkml:trace>
  <inkml:trace contextRef="#ctx0" brushRef="#br1" timeOffset="27653.37">9199 107,'14'103,"5"0,4-2,19 48,-40-143,7 27,2 0,0-1,3 0,0-1,17 25,-31-55,0 1,1-1,-1 1,1-1,0 1,-1-1,1 0,0 1,0-1,0 0,0 0,0 0,0 0,0 1,1-1,-1-1,0 1,0 0,1 0,-1 0,1-1,-1 1,0-1,1 1,-1-1,1 1,0-1,-1 0,1 0,-1 0,1 0,-1 0,1 0,-1 0,1-1,-1 1,1 0,-1-1,1 1,-1-1,1 0,19-69,-11-201,-9 128,-1 131,0-39,3 0,2-1,2 2,11-36,-8 62,-2 28,2 71,0 41,-5-63</inkml:trace>
  <inkml:trace contextRef="#ctx0" brushRef="#br1" timeOffset="28007.343">9907 681,'6'-2,"-2"1,0 0,0 0,0 0,0-1,0 1,0-1,0 0,-1 0,1-1,-1 1,1-1,-1 0,0 0,0 0,1-1,-5 2,1 1,0 0,-1-1,1 1,-1 0,1-1,-1 1,0 0,0 0,0 0,1 0,-1 0,0-1,0 1,0 1,-1-1,1 0,0 0,0 0,0 1,-1-1,1 0,0 1,-1-1,1 1,0 0,-1-1,1 1,0 0,-1 0,1 0,-1 0,1 0,-1 0,1 0,0 0,-10-1,-1 0,1 0,-1 1,1 0,-1 1,1 0,-1 1,1 0,0 1,-8 3,15-5,-1 1,1 0,0 0,-1 0,1 1,0-1,0 1,1 0,-1 0,0 0,1 1,0-1,0 1,0 0,0 0,1 0,-1 0,1 0,0 1,0-1,1 1,-1-1,1 1,0-1,0 1,1 0,-1 0,3 6,0-1,0 1,1 0,0-1,1 0,0 0,1 0,0 0,1-1,0 0,0 0,1 0,0-1,0 0,1 0,0-1,0 0,1 0,6 3,-1 1,1-2,0 0,1 0,-1-2,1 0,1 0,0-2,-1 0,2-1,6 0,15 1</inkml:trace>
  <inkml:trace contextRef="#ctx0" brushRef="#br1" timeOffset="28298.322">10495 708,'-18'-8,"-81"-26,95 34,0-1,0 1,0-1,-1 1,1 1,0-1,0 1,0-1,0 1,0 0,0 1,0-1,0 1,0-1,0 1,1 0,-1 1,1-1,-1 1,1-1,0 1,0 0,0 1,0 0,0-1,0 1,0-1,1 1,0 0,0 0,0 0,0 1,1-1,-1 0,1 1,0-1,0 1,1-1,-1 1,1-1,0 1,1-1,-1 1,1-1,-1 1,2-1,-1 0,0 1,1-1,1 4,2 0,-1 0,1-1,0 1,1-1,0-1,0 1,0-1,1 0,0 0,0-1,0 0,1 0,3 1,11 4,0-1,0-1,1-2,1 0,-1-1,1-1,-1-1,1-1,0-1,0-2,9-1,31-4</inkml:trace>
  <inkml:trace contextRef="#ctx0" brushRef="#br1" timeOffset="30994.416">10027 10922,'-58'-17,"0"3,-1 2,-1 3,0 2,-10 3,54 3,0 1,0 0,0 1,0 1,1 1,-1 0,1 1,-11 4,21-6,0 0,0 0,0 1,1-1,-1 1,1 0,0 0,0 1,0-1,0 1,1 0,-1 0,1 0,0 1,0-1,1 1,-1-1,1 1,0 0,0 0,1 0,0 0,-1 0,2 0,-1 1,0-1,1 5,3 6,0 0,1 0,1 0,1 0,0-1,1 0,0 0,1-1,1 0,0 0,1-1,1 0,0-1,0 0,1-1,1 0,0-1,0 0,1 3,0-1,1-1,1-1,0 0,0-1,0 0,1-1,1-1,-1-1,1-1,0 0,0-1,5 0,3-5</inkml:trace>
  <inkml:trace contextRef="#ctx0" brushRef="#br1" timeOffset="31324.009">9573 11190,'6'-6,"0"1,0 0,0 1,0 0,1 0,0 0,0 1,0-1,0 2,0-1,1 1,-1 0,1 1,-1 0,1 0,1 0,9-2,-8 1,1 0,-1 0,1 2,-1-1,1 1,-1 1,1 0,6 1,-13-1,0 0,-1 1,1-1,-1 0,1 1,-1 0,0 0,1 0,-1 0,0 0,0 1,-1-1,1 1,0 0,-1 0,0 0,0 0,0 0,0 1,0-1,0 0,-1 1,0 0,0-1,1 3,-5 78,-2-7,11-60,2-4</inkml:trace>
  <inkml:trace contextRef="#ctx0" brushRef="#br1" timeOffset="31847.763">10335 11016,'-23'69,"2"2,3 0,-6 65,24-118,8-34,3-23,-3-1,-1 1,-2-1,-1 0,-3-24,3-2,-5 80,2 0,0 0,1 0,0 0,1 0,0 0,1-1,1 0,0 0,1 0,0 0,1-1,0 0,1 0,1-1,0 0,0 0,1-1,0-1,1 0,0 0,0-1,1 0,0-1,1 0,7 3,-17-9,0 0,-1 0,1 0,0 0,0 0,-1-1,1 1,0-1,0 0,0 0,0 0,-1 0,1 0,0-1,0 1,0-1,0 0,-1 0,1 0,0 0,-1 0,1 0,-1-1,1 1,-1-1,0 0,0 0,0 0,0 0,0 0,0 0,0 0,-1-1,1 1,-1-1,1 0,4-15,-2 1,1-1,-2 0,-1-1,0 1,-1-1,-1 1,-1-12,1 21,-9-146,18 105,1 42</inkml:trace>
  <inkml:trace contextRef="#ctx0" brushRef="#br1" timeOffset="45838.276">6872 7967,'25'2,"27"4,27 0,22-1,18-1,8-1,-17-1</inkml:trace>
  <inkml:trace contextRef="#ctx0" brushRef="#br1" timeOffset="47919.409">7848 7981,'122'-1,"207"8,-268 3,-76-5,-278-33,162 10,176 15,51 2,0 5,73 12,-95 3,-74-19,-1 0,1 0,0 0,-1 0,1 1,0-1,0 0,-1 0,1 0,0 0,0 1,-1-1,1 0,0 0,0 0,0 1,-1-1,1 0,0 0,0 1,0-1,0 0,-1 1,1-1,0 0,0 0,0 1,0-1,0 0,0 1,0-1,0 0,0 1,0-1,0 0,0 1,0-1,0 0,1 0,-1 1,0-1,0 0,0 1,0-1,0 0,1 0,-1 1,0-1,0 0,0 0,1 1,-35 2,1 0,-1-2,1-2,-18-2,45 3,-81-9,1-3,-52-15,315 58,81 0,-375-30,-104-10,209 6,15 2</inkml:trace>
  <inkml:trace contextRef="#ctx0" brushRef="#br2" timeOffset="56433.63">8329 7994,'3'0,"-5"5,-8 10,-11 12,-17 15,-14 16,-15 14,-10 11,-5 5,2 1,8-3,12-10,16-12,15-16,15-15,10-14</inkml:trace>
  <inkml:trace contextRef="#ctx0" brushRef="#br2" timeOffset="56725.469">8410 8222,'-7'9,"-11"12,-14 16,-15 13,-14 15,-14 11,-10 11,-7 7,-1 1,6-2,13-8,19-11,22-17,22-17,14-16</inkml:trace>
  <inkml:trace contextRef="#ctx0" brushRef="#br2" timeOffset="56985.138">8370 8649,'-14'18,"-13"16,-14 12,-11 13,-10 10,-9 6,-5 3,-2-2,6-1,11-8,15-9,23-18,15-16</inkml:trace>
  <inkml:trace contextRef="#ctx0" brushRef="#br2" timeOffset="57206.367">8450 8943,'-18'12,"-16"10,-7 8,-8 8,-1 10,-1 7,-4 6,-4 6,-3 5,0 5,2-3,6-6,10-10,12-14,12-13</inkml:trace>
  <inkml:trace contextRef="#ctx0" brushRef="#br2" timeOffset="57439.462">8410 9331,'-20'12,"-19"10,-13 12,-8 13,-5 9,-2 9,1 4,2 5,6 1,6-1,4-4,9-8,10-11,11-14</inkml:trace>
  <inkml:trace contextRef="#ctx0" brushRef="#br2" timeOffset="57697.35">8329 9772,'-24'16,"-23"14,-17 14,-8 8,-2 7,4 4,8 1,10-1,12-5,11-5,10-8,8-10</inkml:trace>
  <inkml:trace contextRef="#ctx0" brushRef="#br2" timeOffset="57916.477">8290 10106,'-21'19,"-15"14,-13 11,-8 10,-5 4,-2 4,2 1,4-5,8-6,9-8,13-12</inkml:trace>
  <inkml:trace contextRef="#ctx0" brushRef="#br2" timeOffset="58178.557">8357 10374,'-14'16,"-16"14,-11 14,-11 7,-8 4,0 0,3-4,7-9,12-9,16-15,22-17,20-15,6-6</inkml:trace>
  <inkml:trace contextRef="#ctx0" brushRef="#br2" timeOffset="58378.039">8383 10521,'-18'18,"-13"13,-10 8,-5 4,-2 2,3-3,5-5,11-13,15-16,17-18,8-9</inkml:trace>
  <inkml:trace contextRef="#ctx0" brushRef="#br2" timeOffset="58602.116">8329 10681,'-15'16,"-13"14,-8 9,-3 3,4-4,7-11,11-12,10-11,9-10,4-5</inkml:trace>
  <inkml:trace contextRef="#ctx0" brushRef="#br2" timeOffset="58603.116">8343 10668,'-18'14,"-16"11,-7 8,-1 3,8-2,9-5,14-7,13-12,6-8</inkml:trace>
  <inkml:trace contextRef="#ctx0" brushRef="#br2" timeOffset="61670.989">8918 7580,'2'9,"24"96,4-2,5-1,4-1,15 19,-48-108,0 0,1 0,0 0,1-1,1 0,0-1,0 0,1 0,-9-9,0 0,0 0,0 0,0 0,0 0,0 0,0 0,0-1,0 1,1-1,-1 1,0 0,0-1,1 0,-1 1,0-1,0 0,1 0,-1 0,0 0,1 0,-1 0,0 0,1 0,-1 0,0-1,1 1,-1-1,0 1,0-1,1 1,-1-1,0 1,0-1,0 0,0 0,0 0,0 0,0 0,0 0,0 0,-1 0,1 0,0 0,0 0,-1 0,1-1,-1 1,21-67,-20 63,81-561,-46 302,-41 251,-1 35,2 6,0 2</inkml:trace>
  <inkml:trace contextRef="#ctx0" brushRef="#br2" timeOffset="64963.559">9587 7874,'11'6,"-9"136,-16-22,14-103,1-3,-2-1,1 1,-1-1,-1 0,-1 1,0-1,-3 10,-2 5,8-26,1 0,-1 0,0 1,0-1,0 0,0 1,-1-1,1 0,-1 1,1-1,-1 0,0 0,0 0,0 0,0 1,0-1,0-1,-1 1,1 0,-1 0,1 0,-1-1,0 1,1-1,-1 1,0-1,0 0,0 0,0 0,0 0,-1 0,1 0,0 0,0-1,-1 1,1-1,0 0,0 1,-1-1,1 0,0 0,-1-1,-1 1,4 0,0 0,0-1,1 1,-1 0,0 0,0 0,0 0,0 0,1 0,-1 0,0 0,0 0,0-1,0 1,0 0,1 0,-1 0,0 0,0-1,0 1,0 0,0 0,0 0,0 0,0-1,0 1,1 0,-1 0,0 0,0-1,0 1,0 0,0 0,0 0,0 0,-1-1,1 1,0 0,0 0,0 0,0-1,0 1,0 0,0 0,0 0,0 0,0-1,-1 1,1 0,0 0,0 0,0 0,26-5,-22 5,171-32,-155 33,-27-3,-48-38,42 37,-1 0,1 2,-1 0,0 0,1 2,-1-1,-9 3,23-3,1 1,-1-1,0 0,0 1,0-1,1 0,-1 1,0-1,0 0,0 1,0-1,0 1,0-1,0 0,0 1,0-1,0 0,0 1,0-1,0 1,0-1,0 0,0 1,-1-1,1 0,0 1,0-1,0 1,-1-1,1 0,0 0,0 1,-1-1,1 0,0 1,-1-1,1 0,0 0,-1 0,1 1,0-1,-1 0,1 0,0 0,-1 0,1 0,0 0,-1 0,1 1,21 13,-19-9</inkml:trace>
  <inkml:trace contextRef="#ctx0" brushRef="#br2" timeOffset="65979.281">9520 7874,'36'12,"-33"-12,88 1,-219-1,267 12,-119-6,-30-9,-50-6,56 11</inkml:trace>
  <inkml:trace contextRef="#ctx0" brushRef="#br2" timeOffset="68351.385">10041 7941,'3'325,"-3"-325,0 14,1 0,1 0,0-1,1 1,1-1,0 0,3 8,-4-19,-1 0,1 0,-1 0,1 0,0 0,0-1,0 1,0-1,0 0,1 0,-1 0,0 0,0-1,1 1,-1-1,0 0,1 0,-1 0,0 0,1 0,-1-1,0 0,0 0,1 0,15 0,11-1,15 0,0 1,0 3,21 4,-51-3,-18 0,-11-2</inkml:trace>
  <inkml:trace contextRef="#ctx0" brushRef="#br2" timeOffset="72150.51">10736 8021,'65'299,"-53"-274,-12-25,0 0,0-1,0 1,0 0,-1-1,1 1,0 0,0-1,0 1,0 0,0-1,0 1,0 0,0-1,0 1,1-1,-1 1,0 0,0 0,0-1,0 1,0 0,1-1,-1 1,0 0,0-1,0 1,1 0,-1 0,0 0,0-1,1 1,-1 0,0 0,1 0,-1-1,0 1,1 0,-1 0,0 0,1 0,-1 0,0 0,1 0,-1 0,0 0,1 0,-1 0,0 0,1 0,-1 0,0 0,1 0,-1 0,0 0,1 0,-1 1,0-1,0 0,1 0,-1 0,0 1,1-1,-1 0,0 0,0 1,0-1,1 0,-1 0,11-87,13-49,-24 135,0-1,0 1,0-1,0 1,0-1,1 1,-1-1,1 1,-1 0,1-1,-1 1,1 0,0-1,-1 1,1 0,0 0,0 0,0 0,0 0,0 0,0 0,1 0,-1 0,0 0,0 0,1 1,-1-1,0 1,1-1,-1 1,0-1,1 1,-1 0,1 0,-1-1,1 1,-1 0,1 0,-1 1,0-1,1 0,-1 0,1 1,-1-1,0 1,1-1,-1 1,0-1,1 1,-1 0,0 0,0 0,0 0,1 0,-1 0,37 87,-23-43,-11-37,-3-2,1-1,0 0,0 0,1 0,-1 0,1 0,0 0,1-1,-1 1,1-1,0 0,0 0,1 0,-3-4,-1 0,1 0,-1 0,1 0,-1-1,1 1,0 0,-1-1,1 1,-1-1,0 0,1 1,-1-1,0 0,1 0,-1 0,0 0,0 0,0 0,1 0,-1-1,-1 1,1 0,0-1,0 1,0 0,-1-1,1 1,-1-1,1 1,-1-1,1 1,-1-1,0 1,0-2,22-83,-19 70,0 0,1 1,0-1,1 1,1 0,1 1,3-7,-10 21,0 1,0-1,0 0,0 1,0-1,0 0,0 1,0-1,0 0,0 0,1 1,-1-1,0 0,0 1,0-1,0 0,1 0,-1 1,0-1,0 0,0 0,1 1,-1-1,0 0,1 0,-1 0,0 0,0 1,1-1,-1 0,0 0,1 0,-1 0,0 0,1 0,-1 0,0 0,1 0,-1 0,0 0,1 0,-1 0,0 0,1 0,-1 0,0 0,0 0,1-1,-1 1,0 0,1 0,-1 0,0 0,0-1,1 1,-1 0,0 0,0-1,0 1,1 0,-1 0,0-1,0 1,0 0,3 30,-3-29,2 171,-1-169,-1 0,1 1,0-1,0 0,0 0,0 0,1 0,0 0,-1-1,1 1,0 0,0-1,0 1,1-1,-1 0,0 0,1 1,0-2,-1 1,1 0,0-1,0 1,0-1,0 0,0 0,0 0,0 0,1 0,-1-1,0 1,0-1,1 0,-1 0,0 0,2-1,24 1,-1 0</inkml:trace>
  <inkml:trace contextRef="#ctx0" brushRef="#br2" timeOffset="72614.823">11471 8208,'0'-8,"-5"-54,5 61,-1-1,1 1,0 0,-1-1,1 1,-1-1,0 1,1 0,-1-1,0 1,0 0,0 0,0 0,0 0,0 0,0 0,0 0,0 0,-1 0,1 0,0 1,0-1,-1 0,1 1,-1-1,1 1,-1-1,1 1,0 0,-1 0,1 0,-1 0,1 0,-1 0,1 0,-1 0,1 0,-8 4,0-1,1 1,0 0,0 1,0 0,0 0,1 1,0-1,0 2,1-1,-1 1,1 0,1 0,-1 1,0 2,3-7,1-1,0 0,0 1,0 0,0-1,1 1,-1 0,1 0,-1 0,1 0,0 0,0 0,0 0,1 1,-1-1,1 0,0 0,0 1,0-1,0 0,0 0,1 1,0-1,-1 0,1 0,0 0,1 0,-1 0,0 0,1 0,0 0,0 0,-1-1,2 1,1-1,1 1,0-2,0 1,-1 0,1-1,0 0,0 0,0-1,0 1,0-1,0 0,1 0,-1-1,0 0,0 0,-1 0,1 0,0-1,0 0,0 0,-1 0,1 0,-1-1,0 1,0-1,0-1,0 1,0 0,-1-1,1 0,-1 0,0 0,0 0,-1 0,1-1,-1 1,0-1,0 1,0-1,-1 0,1-1,-1 0,0-1,-1 1,1 0,-1 0,-1-1,1 1,-1 0,0 0,-1 0,1-1,-1 1,-1-1,3 7,0 1,1-1,-1 1,0-1,0 1,0-1,0 1,0-1,0 1,0-1,0 1,0-1,0 1,0-1,0 1,0-1,0 1,0-1,0 1,-1-1,1 0,0 1,0-1,0 1,-1-1,1 1,0-1,-1 0,1 1,0-1,-1 0,1 1,-1-1,1 0,0 0,-1 1,1-1,-1 0,1 0,-1 0,1 0,-1 1,1-1,-1 0,1 0,-1 0,1 0,-1 0,1 0,0 0,-1 0,1 0,-1-1,1 1,-1 0,1 0,-1 0,1-1,-1 1,1 0,0 0,-1-1,1 1,1 9,0-1,1 1,0-1,1 1,0-1,0 0,1 0,0 0,0 0,1-1,0 1,0-1,0-1,1 1,1-1,-1 0,1 0,0-1,0 1,0-2,1 1,0-1,-1 0,2-1,4 2,44 7,-32-10</inkml:trace>
  <inkml:trace contextRef="#ctx0" brushRef="#br2" timeOffset="72880.431">11712 8074,'9'5,"8"3,7 6,7 4,5 6,3 4,-1 1,1 1,-5-3,-6-4,-4-5,-6-7,-4-4</inkml:trace>
  <inkml:trace contextRef="#ctx0" brushRef="#br2" timeOffset="73064.541">12072 8034,'-11'-3,"-8"7,-9 10,-5 8,-4 10,-3 9,1 4,-2 3,6-6</inkml:trace>
  <inkml:trace contextRef="#ctx0" brushRef="#br2" timeOffset="74593.489">12394 7580,'20'0,"17"0,10 0,6 0,4 0,-1 0,-6 2,-7 3,-10 3,-12 5,-8 0</inkml:trace>
  <inkml:trace contextRef="#ctx0" brushRef="#br2" timeOffset="74860.541">12501 7807,'18'0,"15"3,11 0,8-1,0 1,0 1,-5 0,-4 1,-5 1,-3-2,-9-1</inkml:trace>
  <inkml:trace contextRef="#ctx0" brushRef="#br2" timeOffset="75418.889">13409 7660,'-80'28,"78"-27,0 0,-1 1,1-1,0 1,0-1,0 1,1 0,-1-1,0 1,1 0,-1 0,1 0,-1 0,1 1,0-1,0 0,0 1,0-1,0 0,1 1,-1-1,1 1,0-1,0 1,-1-1,2 1,-1-1,0 1,0-1,1 1,0 2,5 7,1 0,0 0,1 0,1-1,-1 0,2-1,-1 0,1-1,1 1,0-2,1 1,-4-2,0 0,1-1,-1-1,1 1,0-1,0-1,1 1,-1-2,1 1,0-1,0-1,5 1,-13-3,0 0,0 0,0-1,0 1,0 0,0-1,0 0,0 1,0-1,0 0,0 0,-1 0,1 0,0 0,-1 0,1-1,-1 1,1-1,-1 1,1-1,-1 1,0-1,0 0,0 0,0 1,0-1,0 0,0 0,-1 0,1 0,12-66,-12 60,3-30,-2 0,-1 0,-2 0,-2 0,-1-1,3 34,0-1,0 1,0-1,0 1,-1-1,0 1,0 0,-1 0,1 0,-1 0,0 0,-1 1,1-1,-1 1,0 0,0 0,0 0,0 1,-1-1,1 1,-1 0,0 0,0 1,0 0,-1-1,1 2,0-1,-1 1,1-1,-1 2,1-1,-1 0,0 1,-2 0,2 0,1 1,-1-1,0 1,1 0,0 0,-1 0,1 1,0 0,-1 0,1 0,0 1,1 0,-1 0,0 0,1 0,0 1,0 0,0-1,0 2,0-1,1 0,0 1,0-1,0 1,0 0,1 0,0 0,0 1,0-1,1 0,-1 1,1-1,1 1,-1-1,1 1,0-1,0 1,1 0,-1-1,1 1,0-1,1 0,0 1,-1-1,2 0,45 54,-20-36</inkml:trace>
  <inkml:trace contextRef="#ctx0" brushRef="#br2" timeOffset="75724.034">13918 7820,'-2'16,"-4"12,0 6,1 4,-1 2,0-1,2 0,0-3,2-2,-1-3,0-4,-2-7,0-6</inkml:trace>
  <inkml:trace contextRef="#ctx0" brushRef="#br2" timeOffset="76338.171">14065 7619,'-1'2,"0"-1,-1 1,1 0,0-1,0 1,0 0,0 0,0 0,0 0,1 0,-1 0,1 0,-1 0,1 0,0 0,0 0,0 0,0 0,0 0,0 0,0 0,1 0,-1 0,1 0,0 0,-1 0,1 0,0 0,0 0,0-1,0 1,1 0,-1-1,1 1,51 51,-52-53,109 71,-86-58,-1 0,0 2,-2 0,1 2,5 6,-25-21,0-1,0 1,0-1,1 1,-1 0,-1 0,1 0,0 0,-1 1,1-1,-1 0,1 1,-1-1,0 1,0-1,0 1,0-1,-1 1,1 0,-1-1,0 1,1 0,-1 0,0-1,-1 1,1 0,0-1,-1 1,1 0,-1-1,0 1,0 0,0-1,0 1,-1-1,1 0,-1 1,1-1,-1 0,0 0,0 0,0 0,0 0,0-1,-2 2,-9 2,-1 0,0-1,0 0,0-1,-1-1,1 0,-1-1,1-1,-1 0,1-1,-1-1,1 0,-9-2,14 3,1 0,-1-1,1 0,-1 0,1-1,0 0,0 0,0-1,1 0,-1 0,1-1,0 0,0 0,1-1,-1 0,1 0,0 0,1-2,3 6,1 0,0-1,0 1,0 0,1-1,-1 1,1-1,-1 1,1-1,0 1,0-1,0 1,0-1,0 0,1 1,-1-1,1 1,-1 0,1-1,0 1,0-1,0 1,1 0,-1 0,0 0,1 0,0-2,55-48,-41 40,83-89,-94 94,-1 1,1-1,-2 0,1 0,-1 0,0 0,0 0,-1-1,0 0,0 1,-1-1,0 0,0 0,-1 1,0-1,-1 0,1 0,-1 4,0 0,-1 0,1 1,-1-1,1 0,-1 1,0-1,-1 1,1 0,0 0,-1 0,0 0,1 0,-1 0,-1 1,1 0,0-1,0 1,-1 0,1 0,-1 1,-2-2,-87-18,88 20,0 0,-1 1,1-1,-1 1,1 0,-1 1,1-1,-1 1,1 0,0 1,-1-1,1 1,0 0,0 0,0 0,0 1,1 0,-1 0,1 0,-1 1,1-1,0 1,-1 1,-28 66,20-32</inkml:trace>
  <inkml:trace contextRef="#ctx0" brushRef="#br2" timeOffset="77821.68">14653 7606,'3'-1,"-1"1,0-1,0 0,1 1,-1-1,0 1,0 0,1 0,-1 0,0 0,1 0,-1 1,0-1,1 0,-1 1,0 0,0 0,1-1,-1 1,0 1,0-1,0 0,0 0,-1 1,1-1,0 1,0 0,-1-1,1 1,-1 0,0 0,1 0,-1 0,0 0,92 218,-86-202,2-1,-1 1,2-1,0-1,2 0,-1 0,2-1,0-1,0 0,10 6,-22-19,0 1,0-1,0 0,0 0,0 0,0 0,1 0,-1 0,0 0,1-1,-1 1,1 0,-1-1,1 1,-1-1,1 0,-1 1,1-1,-1 0,1 0,0 0,-1 0,1 0,-1 0,1-1,-1 1,1-1,0 1,-1-1,0 1,1-1,-1 0,1 1,-1-1,0 0,1 0,-1 0,0 0,0 0,0 0,0-1,0 1,0 0,0-1,0 1,-1 0,1-1,0 1,-1-1,1 1,-1-1,63-200,-30 109,3 1,4 2,10-8,2 21,-52 77,1 0,-1 0,1 0,-1 0,1 0,-1 0,1 0,-1 0,1 0,-1 0,1 1,-1-1,1 0,-1 0,0 1,1-1,-1 0,1 0,-1 1,0-1,1 1,-1-1,0 0,1 1,-1-1,0 1,1-1,-1 0,0 1,0-1,0 1,1-1,-1 1,0-1,0 1,0-1,0 1,0-1,0 1,0-1,0 1,0-1,0 1,0-1,-1 1,1-1,0 1,0-1,0 1,-1-1,1 1,0-1,0 0,-1 1,1-1,0 1,-1-1,1 0,-1 1,1-1,0 0,-1 0,1 1,-1-1,1 0,-1 0,-11 33</inkml:trace>
  <inkml:trace contextRef="#ctx0" brushRef="#br1" timeOffset="97673.835">1739 4786,'9'7,"8"4,7 1,9 0,8-2,9 0,9-2,10-3,12-3,-8-3</inkml:trace>
  <inkml:trace contextRef="#ctx0" brushRef="#br1" timeOffset="97923.549">3049 4853,'19'6,"9"6,6-1,3-1,2 0,4-2,2-3,1-2,3-3,-8-2</inkml:trace>
  <inkml:trace contextRef="#ctx0" brushRef="#br1" timeOffset="98109.761">3918 4866,'16'0,"14"0,12 0,9-3,8 0,2-2,1 0,-2 1,-10 0</inkml:trace>
  <inkml:trace contextRef="#ctx0" brushRef="#br1" timeOffset="98326.923">5067 4825,'19'5,"12"1,12 0,11-1,9-2,8-3,1-2,0-3,-6-2,-14-1</inkml:trace>
  <inkml:trace contextRef="#ctx0" brushRef="#br1" timeOffset="98499.231">5870 4812,'20'0,"17"2,12 1,10 0,4 2,0 0,-4-1,-11-1</inkml:trace>
  <inkml:trace contextRef="#ctx0" brushRef="#br1" timeOffset="98717.523">6538 4906,'16'-2,"16"-1,13 0,9 1,7 0,5 1,0 1,-11-1</inkml:trace>
  <inkml:trace contextRef="#ctx0" brushRef="#br1" timeOffset="99891.245">7862 4786,'9'2,"10"1,8 2,12 0,12 2,11 2,9-1,3 1,-1 1,-4-2,-12 1,-13-2,-14 1,-19-1,-21-2,-8-1</inkml:trace>
  <inkml:trace contextRef="#ctx0" brushRef="#br1" timeOffset="100830.821">8624 721,'-16'10,"-19"13,-17 15,-13 17,-14 14,-12 15,-10 10,-7 8,-1 0,9-5,22-21</inkml:trace>
  <inkml:trace contextRef="#ctx0" brushRef="#br1" timeOffset="101082.93">8437 1296,'-23'10,"-21"13,-17 15,-11 14,-5 13,-1 10,6 11,9 5,10 0,12-4,10-8,9-10,8-17</inkml:trace>
  <inkml:trace contextRef="#ctx0" brushRef="#br1" timeOffset="101338.47">8343 1938,'-21'14,"-15"13,-11 13,-7 13,-2 7,-4 7,-1 7,-1 3,-2 3,2-1,1-2,5-6,5-8,11-14</inkml:trace>
  <inkml:trace contextRef="#ctx0" brushRef="#br1" timeOffset="101540.036">8477 2539,'-16'16,"-17"15,-18 10,-14 11,-13 4,-6 5,-2 3,1 2,7 0,10-4,14-5,16-9,14-14</inkml:trace>
  <inkml:trace contextRef="#ctx0" brushRef="#br1" timeOffset="101812.925">8329 3035,'-20'13,"-18"14,-15 14,-9 9,-3 7,1 3,3 2,9 1,10-2,10-5,11-6,8-8,7-11</inkml:trace>
  <inkml:trace contextRef="#ctx0" brushRef="#br1" timeOffset="102063.708">8516 3342,'-20'16,"-23"16,-22 15,-16 12,-10 11,-4 4,6-2,13-3,18-4,18-10,16-9,19-12,20-14,6-11</inkml:trace>
  <inkml:trace contextRef="#ctx0" brushRef="#br1" timeOffset="102325.81">8370 3730,'-18'11,"-18"13,-13 12,-9 8,-2 6,4 4,6-1,11-2,11-6,10-8,9-10</inkml:trace>
  <inkml:trace contextRef="#ctx0" brushRef="#br1" timeOffset="102326.81">8531 3970,'-16'16,"-19"17,-17 13,-16 14,-12 7,-6 4,0 1,8-3,13-6,15-9,20-14,16-13</inkml:trace>
  <inkml:trace contextRef="#ctx0" brushRef="#br1" timeOffset="102590.991">8651 4318,'-16'7,"-24"13,-20 13,-14 12,-4 5,8 1,12-4,19-7,21-11,13-10</inkml:trace>
  <inkml:trace contextRef="#ctx0" brushRef="#br1" timeOffset="103424.335">9091 4264,'208'569,"-159"-468,-48-100,0 0,0 0,0-1,0 1,0-1,0 1,0-1,-1 1,2-1,-1 1,0-1,0 0,0 0,0 1,0-1,0 0,0 0,0 0,0 0,0 0,0 0,0-1,0 1,1 0,-1-1,0 1,0 0,0-1,0 1,-1-1,1 1,0-1,0 0,0 1,0-1,-1 0,1 0,0 0,0 0,-1 1,1-1,-1 0,1 0,-1 0,1 0,-1 0,0 0,1 0,-1 0,0-1,0 1,0 0,0 0,0 0,0 0,0 0,21-53,-2 0,-3 0,1-18,0 5,62-253,-2-74,-71 363,-6 30,0 1,1 0,-1-1,0 1,1 0,-1-1,0 1,1 0,-1 0,0-1,1 1,-1 0,1 0,-1 0,0 0,1 0,-1-1,1 1,-1 0,0 0,1 0,-1 0,1 0,-1 0,1 0,-1 1,0-1,1 0,-1 0,1 0,-1 0,0 0,1 1,-1-1,0 0,1 0,-1 1,0-1,1 0,-1 0,0 1,1-1,-1 0,0 1,0-1,1 0,-1 1,0-1,0 1,0-1,0 0,0 1,0-1,1 1,-1-1,0 0,0 1,0-1,0 1,0-1,0 1,-1-1,1 0,0 1,0-1,1 2,14 29,0 5</inkml:trace>
  <inkml:trace contextRef="#ctx0" brushRef="#br1" timeOffset="104427.909">9907 4599,'0'2,"0"3,-2 6,-4 4,1 8,-3 8,-1 6,0 6,2 4,3 2,1-1,1-3,2-3,0-7,0-7,-2-6,-1-7</inkml:trace>
  <inkml:trace contextRef="#ctx0" brushRef="#br1" timeOffset="104811.781">9760 5106,'0'3,"-2"0,-1 2,2 0,6 2,5 0,4-2,6-2,3-1,2-1,2 0,-2-1,-5 0</inkml:trace>
  <inkml:trace contextRef="#ctx0" brushRef="#br1" timeOffset="105530.273">9868 4531,'-5'0,"-1"3,2 0,5 0,6 2,4-1,5 0,3-1,-1-1,-1 1,0 1,-4-2</inkml:trace>
  <inkml:trace contextRef="#ctx0" brushRef="#br1" timeOffset="110697.044">10402 4625,'0'1,"0"0,0-1,0 1,0 0,0 0,0 0,0-1,0 1,0 0,0 0,1 0,-1-1,0 1,1 0,-1-1,0 1,1 0,-1-1,1 1,-1 0,1-1,-1 1,1-1,-1 1,1-1,0 1,-1-1,1 1,0-1,-1 0,1 1,0-1,0 0,-1 0,1 1,0-1,0 0,0 0,-1 0,1 0,0 0,0 0,-1 0,1 0,0-1,0 1,0 0,-1 0,1-1,0 1,-1 0,1-1,0 1,-1 0,1-1,0 1,-1-1,1 0,-1 1,1-1,-1 1,1-1,-27 151,14-101,-3 13,3 1,3 0,3 1,2-1,3 1,5 22,-6-40,-5-33</inkml:trace>
  <inkml:trace contextRef="#ctx0" brushRef="#br1" timeOffset="111300.473">10722 4599,'8'34,"-5"5,-3 0,0 0,-3-1,-5 27,2-14,-16 326,22-372,1-2,-1-1,0 0,0 1,0-1,0 0,0 1,0-1,-1 0,1 1,-1-1,0 0,0 0,1 0,-2 1,1-1,0 0,0 0,0 0,-1-1,1 1,-1 0,0 0,1-2,0 0,0 0,0-1,0 1,0 0,0-1,0 1,0 0,0-1,0 1,1-1,-1 1,0-1,0 0,0 1,1-1,-1 0,0 0,1 1,-1-1,1 0,-1 0,1 0,-1 0,1 0,0 0,0 0,-1 0,1 0,0 0,0 0,0 0,0 0,0 0,0 0,-2-10</inkml:trace>
  <inkml:trace contextRef="#ctx0" brushRef="#br1" timeOffset="111772.285">10335 4960,'0'-3,"5"0,8 1,11-1,10-1,9 0,4 0,0 2,-3 0,-4 1,-7 3,-11 1,-12 0,-10 0,-4-1</inkml:trace>
  <inkml:trace contextRef="#ctx0" brushRef="#br1" timeOffset="117037.725">11057 5067,'18'45,"-3"1,-1 1,-2 0,-2 1,2 41,-3-43,3-67,23-92,26-63,-61 175,0 0,0 1,0-1,0 1,0-1,0 1,0-1,0 1,0-1,0 1,0-1,0 1,0 0,0-1,0 1,0-1,0 1,1-1,-1 1,0-1,0 1,1 0,-1-1,0 1,0-1,1 1,-1 0,0-1,1 1,-1 0,0 0,1-1,-1 1,1 0,-1 0,1-1,-1 1,0 0,1 0,-1 0,1 0,-1 0,1 0,-1 0,1 0,-1 0,1 0,-1 0,1 0,-1 0,1 0,-1 0,0 0,1 1,-1-1,1 0,-1 0,1 0,-1 1,0-1,1 0,-1 1,0-1,1 0,-1 1,0-1,26 101,-20-79,-4-13,-1-1,1 1,0-1,1 0,-1 1,2-1,-1 0,1-1,1 1,-1-1,1 0,1 0,-1 0,1-1,0 1,0-2,1 1,4 3,-8-8,0-1,-1 1,1 0,0-1,-1 1,1-1,0 0,0 0,-1 0,1 0,0-1,-1 1,1-1,0 1,-1-1,1 0,-1 0,1 0,-1 0,1-1,-1 1,0-1,1 1,-1-1,0 0,0 0,0 0,1-2,42-66,16-85,-61 155,0 0,0 0,0 1,0-1,0 0,0 0,1 1,-1-1,0 0,0 0,0 0,1 0,-1 1,0-1,0 0,0 0,1 0,-1 0,0 0,0 0,1 1,-1-1,0 0,0 0,1 0,-1 0,0 0,0 0,1 0,-1 0,0 0,1 0,-1 0,0 0,0-1,1 1,-1 0,0 0,0 0,0 0,1 0,-1 0,0-1,0 1,1 0,-1 33,0-31,0 6,-1-4,0 1,1 0,-1 0,1 0,0 0,0 0,0 0,1 0,0 0,0 0,0 0,0-1,1 1,0 0,0-1,0 1,0-1,1 0,0 0,0 0,0 0,0 0,1-1,-1 1,1-1,0 0,3 2,2-4,1 0,0-1,-1 0,1 0,0-1,-1-1,1 1,-1-1,0-1,1 0,-1 0,0-1,-1 0,1-1,-1 0,0 0,0 0,0-1,-1-1,0 1,0-1,0 0,1-4,-1 4,-2-1,1 1,-1-1,0 0,0-1,-1 1,0-1,-1 0,0 0,0 0,0-6,16 48,40 108,-52-119</inkml:trace>
  <inkml:trace contextRef="#ctx0" brushRef="#br1" timeOffset="117210.021">11913 4839,'-14'-2,"-9"-1,2 2,11 4,17 4,6 0</inkml:trace>
  <inkml:trace contextRef="#ctx0" brushRef="#br1" timeOffset="117683.586">12113 5039,'23'10,"0"1,0 0,-1 2,-1 1,2 2,-17-12,-1 0,0 0,-1 1,1-1,-1 1,0 0,0 1,0-1,-1 1,0-1,0 1,0 0,-1 0,0 0,0 1,0-1,-1 0,0 1,0-1,-1 1,0-1,0 2,-1 1,0 0,-1-1,0 1,-1-1,0 0,0 0,0 0,-1 0,-1 0,1-1,-1 0,-1 1,11-22,120-203,-103 182,-21 35,0 1,1-1,-1 1,0-1,1 1,-1 0,0-1,0 1,0 0,0 0,0 0,0 0,0 0,0 0,0 0,0 0,-1 0,1 1,0-1,-1 0,1 0,-1 1,1-1,-1 0,0 1,1-1,-1 1,0-1,0 0,0 1,0 0,1 3,3 6,4 18,2 0,2-1,0 0,12 17,-20-38,0 0,0-1,1 0,0 0,1 0,-1 0,1-1,0 0,0 0,1 0,0-1,-1 0,1-1,1 1,-1-1,0-1,1 1,-1-1,1 0,4-1,27 0,-2-4</inkml:trace>
  <inkml:trace contextRef="#ctx0" brushRef="#br1" timeOffset="118801.106">13049 4411,'9'-2,"10"-1,8 0,9 1,5 0,5 1,1 0,-2 3,-5 1,-9 3,-12 2,-10-1</inkml:trace>
  <inkml:trace contextRef="#ctx0" brushRef="#br1" timeOffset="119096.825">13076 4679,'16'2,"16"1,10 0,7 1,2 3,-6 3,-8 1,-12 3,-11 0</inkml:trace>
  <inkml:trace contextRef="#ctx0" brushRef="#br1" timeOffset="121567.256">14092 4331,'-1'-3,"-1"-3,0 0,0 0,1 0,0 0,0-1,0 1,1 0,0 0,0-1,0 1,1 0,0 0,0-1,1 1,0 0,0 0,0 1,1-1,0 0,0 1,0-1,1 1,-1 0,1 0,1 1,-1-1,9-1,1 1,0 0,0 1,0 0,0 1,0 1,1 0,-1 1,1 1,0 0,-1 1,1 0,5 3,-14-4,1 1,-1 0,0 0,0 0,0 1,0 0,0 0,-1 1,1-1,-1 1,1 0,-1 1,0 0,0-1,-1 2,1-1,-1 0,0 1,0 0,0 0,-1 0,1 0,-1 1,0-1,-1 1,0 0,0 0,0-1,0 2,-1-1,0 0,0 0,-1 0,0 0,0 1,0-1,-1 0,0 0,0 0,-1 0,0 2,-8 10,-2-1,0 0,-1 0,0-1,-1-1,-1 0,-1-2,0 1,0-2,-2 0,-16 9,-9 8,42-28,-12 7,0 0,0 1,1 1,0 0,1 0,0 1,1 1,0 0,0 0,1 1,1 0,1 1,-3 5,9-17,1 0,-1 0,1 0,-1 0,1 0,0 0,0 0,0-1,0 1,0 0,1 0,-1 0,1 0,-1 0,1 0,-1 0,1 0,0-1,0 1,0 0,0-1,0 1,1-1,-1 1,0-1,1 1,-1-1,1 0,-1 0,1 1,0-1,-1 0,1-1,0 1,0 0,0 0,-1-1,77 15,-75-15,234 4,-193 10,-38-9</inkml:trace>
  <inkml:trace contextRef="#ctx0" brushRef="#br1" timeOffset="121882.076">14800 4651,'0'3,"0"4,0 9,0 6,0 6,2 7,1 5,0 5,-1 0,0 1,-3-1,-6-4,-6-2,-8-5,-5-9,2-8</inkml:trace>
  <inkml:trace contextRef="#ctx0" brushRef="#br1" timeOffset="122355">15148 4479,'0'21,"2"1,0-1,1 0,2 1,0-1,1-1,1 1,1-1,0-1,2 1,10 14,-18-29,1 0,0-1,0 1,0-1,1 0,-1 0,1 0,0-1,0 1,0-1,1 0,-1 0,1 0,0 0,0-1,0 0,0 0,0-1,0 1,0-1,0 0,1 0,-1-1,0 0,1 0,-1 0,1 0,-1-1,0 0,1 0,-1 0,0-1,0 0,1 0,1-3,0 0,0-1,-1 0,1 0,-2 0,1-1,-1 1,0-1,0-1,0 1,-1-1,-1 0,1 0,-1 0,-1 0,1 0,-1-1,-1 1,1-2,0-10,0 0,-1-1,-1 0,-1 1,0-1,-2 1,-3-11,3 14,-1 0,-1 0,0 0,-1 1,-1 0,-1 0,0 1,-1 0,-1 0,-8-10,16 23,0 0,0 0,0 0,0 0,-1 0,1 1,0-1,-1 0,1 1,-1 0,0 0,1 0,-1 0,0 0,0 0,0 1,1-1,-1 1,0 0,0 0,0 0,0 0,0 0,0 1,1-1,-1 1,0 0,0 0,1 0,-1 0,0 1,-1 0,-7 8,1 0,-1 0,2 1,0 1,0 0,1 0,0 0,1 1,1 0,0 1,1-1,0 1,1 0,1 1,0-1,1 0,0 9,-6 30</inkml:trace>
  <inkml:trace contextRef="#ctx0" brushRef="#br1" timeOffset="122840.85">15723 4104,'96'175,"-68"-120,46 89,52 72,-124-213,30 36,-31-38,0-1,0 1,-1-1,1 1,0-1,0 1,0-1,0 1,0-1,0 0,1 1,-1-1,0 0,0 0,0 0,0 0,0 0,0 0,0 0,0 0,0-1,0 1,0 0,0-1,0 1,0-1,0 1,0-1,0 1,0-1,0 1,0-1,0 0,-1 0,1 1,0-1,-1 0,1 0,0 0,-1 0,1 0,-1 0,9-14,-1-1,0 0,-2 0,1 0,-2-1,0 0,0-10,0 6,120-579,-106 490,-21 95,-3 29</inkml:trace>
  <inkml:trace contextRef="#ctx0" brushRef="#br1" timeOffset="150126.373">9707 2071,'0'7,"0"12,0 11,0 12,0 10,0 5,0 3,-2 0,-1-4,0-4,1-7,0-8,1-9,0-9</inkml:trace>
  <inkml:trace contextRef="#ctx0" brushRef="#br1" timeOffset="150409.93">10014 2099,'-2'2,"1"8,1 11,1 13,-1 13,1 9,0 7,-1 1,0 0,0-3,0-5,0-6,0-11,0-11</inkml:trace>
  <inkml:trace contextRef="#ctx0" brushRef="#br1" timeOffset="150673.908">9533 2446,'20'0,"23"-2,20-3,18-1,10-2,4 1,-5-1,-14 1,-19 2</inkml:trace>
  <inkml:trace contextRef="#ctx0" brushRef="#br1" timeOffset="151193.708">10335 1898,'-62'-37,"-3"4,0 2,-2 4,-2 2,-9 0,41 14,0 1,-1 2,0 1,0 2,-35 1,59 4,0 0,0 1,0 1,0 0,1 1,-1 1,1 0,0 1,0 0,0 1,1 0,0 1,0 0,1 1,-1 0,2 1,-10 10,1 4,2 1,0 1,2 1,1 0,1 1,1 0,1 1,2 1,0-1,2 1,2 1,-3 28,4-32,2-1,0 0,2 1,0-1,2 0,1 1,1-1,1 0,1-1,1 1,1-1,2-1,0 1,1-2,2 1,0-2,1 0,3 3,5-1,1 0,1-2,1 0,1-2,0-1,2-1,0-1,0-2,2 0,12 2,19 5,1-3,1-2,0-3,46 2,-59-9,0-2,1-3,-1-1,0-3,7-3,-36 3,-1-1,0-1,-1 0,1-2,-1 0,0-1,-1-1,0 0,-1-2,0 0,0-1,-1-1,0 0,-1-2,3-7,-1-1,-2 0,0-2,-1 0,-2 0,0-1,-2-1,-1 0,-1 0,-1-1,-1 1,-2-2,-1 1,-1 0,-1-1,-2 1,-3-19,0 16,-1 0,-2 0,0 1,-3 0,0 0,-2 1,-1 1,-2 0,0 0,-2 2,-1 0,-1 1,-1 1,-1 0,-1 2,-1 1,-1 0,-1 2,-1 1,0 1,-1 1,-1 1,-1 2,0 1,0 1,-15-3,15 5,0 2,-1 0,-1 2,1 2,0 0,-1 2,1 1,-1 2,1 1,-1 1,1 2,0 1,1 1,0 1,0 2,1 1,0 1,-17 12,-53 57,24 1</inkml:trace>
  <inkml:trace contextRef="#ctx0" brushRef="#br1" timeOffset="152353.06">9306 9385,'16'156,"-5"71,-11-218,-1-7,1 0,-1 0,1-1,0 1,0 0,0 0,0-1,0 1,0 0,0 0,0 0,1-1,-1 1,1 0,-1 0,1-1,0 1,0-1,0 1,-1-1,2 1,-1-1,0 1,0-1,0 0,1 1,-1-1,0 0,1 0,-1 0,1 0,-1 0,1-1,0 1,1 0,13 0,0 0,0-1,0-1,0-1,0 0,7-2,18-3,108 1,-143 7,0-1,0 1,0 1,0-1,0 1,-1 0,1 0,-1 0,1 1,-1 0,0 0,0 0,0 1,0 0,-1 0,0 0,1 0,-2 1,1 0,0-1,-1 1,0 1,1 1,5 15,-3-4</inkml:trace>
  <inkml:trace contextRef="#ctx0" brushRef="#br1" timeOffset="152976.675">10001 9331,'-25'-29,"0"0,-2 1,-2 2,0 1,-1 1,-2 2,0 1,-1 2,-1 1,-1 1,-1 2,0 2,-1 1,-25-5,44 15,0 1,-1 1,1 0,-1 2,1 0,0 0,0 2,0 0,0 2,1-1,0 2,0 1,0 0,1 1,1 0,-1 1,1 1,-8 8,2 0,1 0,1 2,1 0,0 1,2 0,1 2,0 0,2 0,1 1,1 1,1 0,1 1,1-5,1 1,1 0,1 1,1-1,1 1,1 0,1 0,1 0,2 0,0-1,1 1,1-1,2 1,0-1,2 0,0-1,1 0,2 0,0-1,10 13,-2-10,2-1,0-1,2 0,0-2,1-1,2-1,-1-1,2-1,0-1,1-2,4 1,22 7,0-3,1-2,1-2,1-3,31 2,-50-9,-1-2,1-1,-1-1,1-2,-1-2,0-2,18-5,-37 6,0 0,0-1,-1-1,0-1,-1 0,1-2,-2 1,1-2,-2 0,1-1,-1 0,-1-1,0-1,-1 0,-1-1,1-1,0-5,0-1,-1 0,-1 0,-2-1,0 0,-1-1,-1 0,-2 0,0 0,-1 0,-2-1,-1 1,0 0,-2-1,-1 1,-2-9,-1 4,-1-1,-1 2,-2-1,-1 1,-1 0,-1 1,-1 1,-2 0,-1 1,0 0,-2 2,-1 0,-2 0,0 3,0 1,-1 1,0 1,-2 1,0 1,-1 1,0 1,-1 2,0 0,-1 2,0 1,0 2,-1 0,0 2,0 1,0 2,0 0,0 2,-1 1,-21 5,-1 5,1 3,1 1,1 2,0 3,1 2,-8 7,-106 64</inkml:trace>
  <inkml:trace contextRef="#ctx0" brushRef="#br0" timeOffset="-159252.915">8516 5120,'-83'-13,"30"6,25 0,0 2,-1 1,1 1,-1 1,1 2,-1 1,1 1,-1 1,1 2,0 1,0 1,1 1,-17 8,-10 18,1 3,2 1,1 3,2 2,1 4,19-20,10-13,2 0,0 1,1 0,0 2,2-1,0 2,0 0,2 0,0 1,2 1,0-1,1 2,0-1,2 1,1 0,0 1,-2 258,-3-88,2-97,4 0,4 0,5 0,11 64,-9-130,1 0,1 0,1-1,1 0,2-1,1-1,1 0,1-1,1 0,13 14,6 4,-3 2,-1 1,24 49,-30-44,-16-27,1 0,0-1,2-1,1 0,1 0,1-2,0 0,2-1,0 0,15 11,-5-13,0-2,1 0,0-2,1-1,1-1,101 46,-93-35,-18-9,0-1,1-1,0-1,0-1,1-2,8 3,-14-7,0 0,0 0,0-2,1 0,-1-1,0-1,1 0,-1-2,0 0,0 0,0-2,-1 0,0-1,0-1,0 0,0-1,-1-1,-1 0,0-1,0 0,0-2,-2 1,1-2,1-2,10-23,-1-1,-1-1,-2-1,-3-1,-1-1,-1 0,2-20,-11 41,26-78,-4-3,-5 0,-5-1,2-56,-20-402,0 530,-2 1,-1-1,-2 1,-1-1,-1 1,-2 1,-1 0,-1 0,-2 1,-1 0,-1 1,-2-1,-175-227,151 197,-3-4,-2 1,-3 2,-54-51,86 95,0 1,-1 0,-1 2,0 0,-1 1,-1 1,0 1,0 1,0 1,-1 0,-1 2,1 1,-1 0,0 2,-11 0,4 3,0 1,1 2,-1 0,0 2,1 2,0 0,0 2,-12 7,-209 105,249-120,-206 117</inkml:trace>
  <inkml:trace contextRef="#ctx0" brushRef="#br0" timeOffset="-114558.504">6966 6230,'16'2,"7"1,5 2,0 0,-3 2,-4-1,-2-1,-3-3,-4-3</inkml:trace>
  <inkml:trace contextRef="#ctx0" brushRef="#br0" timeOffset="-112517.883">8490 5254,'-16'-10,"-1"1,0 1,0 1,-1 0,0 1,0 1,0 1,-1 0,0 1,0 2,1-1,-1 2,0 1,0 0,0 2,1 0,-1 0,1 2,0 1,0 0,-10 5,-12 12,1 1,2 2,0 1,2 2,1 2,2 1,0 1,3 1,1 2,-8 15,-6 22,4 1,3 2,3 2,3 1,4 1,4 1,1 11,-17 49,15-70,3 1,2 0,4 1,4 1,2 0,4 0,3 0,3 0,7 34,9-27,4-1,3-1,3-1,4-1,32 53,-52-106,1 0,0-1,2-1,1-1,1 0,0-1,2-1,0 0,1-2,1-1,0 0,22 10,-4-4,1-2,1-2,1-2,0-2,0-1,2-3,-1-1,1-3,1-1,-1-2,1-3,23-3,-36-1,0-3,0-1,-1-1,0-1,-1-2,0-2,-1 0,-1-2,0-1,-1-2,-1 0,-1-2,0-1,11-14,2-5,-3-2,-1-1,-2-2,-2-1,-2-2,-3 0,-1-2,3-16,15-57,-6-2,-5-1,-5-1,2-72,-17 123,-3-1,-4 0,-3 0,-3 0,-4 0,-3 0,-4 1,-12-39,7 53,-2 1,-4 1,-2 1,-3 1,-2 1,-3 1,-2 2,-2 2,-3 1,-8-4,30 38,-1 1,-1 1,0 1,-1 0,-1 2,0 0,-1 2,0 0,-1 2,0 0,-1 2,1 1,-21-3,-34 0,0 2,-1 5,1 3,-1 3,-75 14,125-15,0 2,0 1,1 1,0 1,0 1,1 2,1 1,-1 1,2 2,0 0,1 2,-11 9,0 13,1 2,2 0,2 3,2 1,1 0,3 3,2 0,2 1,-5 20,-39 115,7 2,9 3,-1 47,12-35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32.80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28,'27'-11,"15"8,1 2,0 2,33 5,2 0,160-32,-136 40,79-6,7-1,-117-8,645 1,-433 8,-222-12,-1 2,1 3,12 3,242 2,-200-8,0 5,15 6,6 2,89-6,-79-3,258 24,83 0,-138-34,251 1,-373 8,-156-1,248 2,77 19,-68 8,29-13,79-8,-67-4,175 10,10-1,-11 0,206 2,-567-15,527-40,416 39,-572 15,209-1,-85-16,-101-34,490-8,-770 37,129 20,663 3,-755-16,679 9,238 24,-454-32,499 13,68 78,-703-74,-520-17,-103-3,-40-3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24.9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1 773,'31'109,"-5"1,8 82,-34-189,6 21,-6-24,0 1,1-1,-1 0,0 0,0 0,1 1,-1-1,0 0,1 0,-1 0,0 0,1 1,-1-1,0 0,1 0,-1 0,1 0,-1 0,0 0,1 0,-1 0,0 0,1 0,-1 0,1 0,-1-1,0 1,1 0,-1 0,0 0,1 0,-1 0,0-1,1 1,-1 0,0 0,0-1,1 1,-1 0,0-1,0 1,0 0,1 0,-1-1,0 1,0-1,0 1,0 0,0-1,1 1,-1 0,0-1,0 1,0 0,0-1,0 1,0-1,0 1,87-187,-18 46,-69 141,1 0,-1 1,0-1,0 0,0 0,0 0,0 1,0-1,1 0,-1 0,0 0,0 0,0 1,0-1,1 0,-1 0,0 0,0 0,0 0,1 0,-1 0,0 1,0-1,1 0,-1 0,0 0,0 0,0 0,1 0,-1 0,0 0,0 0,1 0,-1-1,0 1,0 0,1 0,-1 0,0 0,0 0,0 0,1 0,-1 0,0-1,0 1,0 0,0 0,1 0,-1 0,0-1,0 1,0 0,0 0,0 0,0-1,0 1,1 0,-1 0,0-1,0 1,0 0,-1 21,-6 33,4-40,0 1,1 1,0-1,1 0,1 0,1 1,0-1,0 0,2 0,0 0,1 0,0 0,1-1,2 3,-4-12,1 0,1 0,-1-1,1 1,-1-1,1 0,1 0,-1 0,0-1,1 0,0 0,0 0,0-1,0 0,0 0,0 0,0-1,1 0,-1 0,1-1,-1 0,0 0,1 0,-1-1,1 0,-1 0,0 0,0-1,0 0,0-1,0 1,0-1,0 0,-1 0,1-1,-1 0,0 0,0 0,2-2,8-8,-1 0,0-1,-1 0,0-1,-1-1,-1 0,-1-1,0 1,-1-2,-1 0,4-14,3-16,-2-1,-3 0,-1-1,-2-5,5-102,-7 1,-10-91,4 220,1 13,-1-1,0 0,-1 0,-1 1,0-1,-5-11,8 27,0-1,0 1,0-1,0 1,0-1,0 1,0-1,0 0,0 1,-1-1,1 1,0-1,0 1,-1 0,1-1,0 1,-1-1,1 1,0-1,-1 1,1 0,-1-1,1 1,-1 0,1 0,0-1,-1 1,1 0,-1 0,1-1,-1 1,0 0,1 0,-1 0,1 0,-1 0,1 0,-1 0,1 0,-1 0,1 0,-1 0,1 0,-1 1,1-1,-1 0,1 0,-1 1,1-1,-1 0,1 0,-1 1,1-1,-1 0,1 1,0-1,-19 30,5 9,1 1,2 1,2 0,2 0,2 1,0 13,4-8,1-1,2 1,3-1,1 0,3 0,1-1,2 0,3-1,1 0,2-2,2 0,2-1,1 0,16 17,-35-53,1 4,1 1,1-1,0 0,0 0,1-1,0 0,1 0,-1-1,1 0,1-1,-1 0,5 2,-13-8,0 0,0 1,0-1,1 0,-1 0,0 0,0 0,0 0,0 0,0 0,0 0,0 0,0 0,1-1,-1 1,0-1,0 1,0 0,0-1,0 0,0 1,-1-1,1 0,0 1,0-1,0 0,0 0,-1 0,1 1,0-2,8-13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33.71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0 573,'2'102,"3"1,6-2,3 1,27 90,-27-131,3 0,3-1,2-1,3-1,2-1,3-2,2 0,4-1,29 11,-63-63,0 0,1-1,-1 1,1-1,-1 1,1-1,-1 0,1 0,0 0,0-1,0 1,-1-1,1 1,0-1,0 0,0 0,0 0,0 0,-1-1,1 1,0-1,0 0,0 1,-1-1,1-1,-1 1,1 0,0-1,0 0,5-7,1 0,-2 0,1-1,-1 0,-1 0,0-1,0 0,-1 0,-1-1,0 1,0-1,1-8,0 4,98-378,-64 230,14-49,10 2,8 3,76-147,-123 300,-38 96,2 64,10-46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34.167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274 1,'-9'13,"-8"14,-3 12,-2 10,-1 6,0 4,2 5,1 0,2-2,5-5,2-7,0-7,0-10,0-9,-4-10,0-9,1-5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34.55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7,'38'-4,"0"2,0 1,1 2,26 5,-20-2,882 45,-781-44,-143-5,-1 0,1 0,-1 0,1 0,0 1,-1-1,1 1,-1-1,1 1,-1 0,1 0,-1 0,0 0,0 1,1-1,-1 1,0-1,0 1,0 0,0 0,-1 0,1 0,0 0,-1 0,0 0,1 0,-1 1,0-1,0 0,0 1,0-1,-1 1,1 0,-1-1,1 1,-1-1,0 1,0 0,0-1,-1 2,0 19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39.166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139 514,'16'-35,"-2"-1,-1 0,-1 0,-2-1,-2-1,-1 0,-1-11,4-13,14-77,-27 132,-3 19,-11 33,3 1,2 1,-3 25,3-16,-9 41,-5-1,-3-1,-20 36,8-39,27-59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39.478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1,'-7'16,"-4"14,-3 9,1 7,3 7,1 6,-1 4,-3 3,-8 1,-10-1,-8-7,2-15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39.862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97,'7'-7,"11"-5,19-2,18 2,19-1,14 1,9 2,-3 2,-12 3,-16 3,-29 0,-21 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40.48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150 1,'0'151,"1"-148,-1 0,1 1,-1-1,1 1,0-1,0 0,1 0,-1 1,1-1,-1 0,1 0,0-1,0 1,0 0,1-1,-1 1,1-1,-1 1,1-1,0 0,0 0,0-1,0 1,0 0,0-1,0 0,1 0,-1 0,26 12,1-2,0-1,1-2,28 5,5 2,-54-14,-1 1,0 1,-1 0,1 0,0 0,-1 1,0 1,0-1,0 1,0 1,-1-1,0 1,0 1,0-1,-1 1,0 0,-1 0,1 1,-1 0,1 2,13 33,-2 0,-2 1,-1 1,-3 0,0 10,-8-43,0 0,-1 0,-1 1,0-1,0 0,-1 1,-1-1,0 0,-1 1,0-1,-1 0,0 0,-1 0,0-1,-1 1,-1-1,0 0,0 0,-1-1,0 0,0 0,-1-1,-1 0,0 1,-6 1,0 0,0-1,-1 0,0-2,-1 1,0-2,0-1,-1 0,0-1,0 0,0-2,0 0,0-1,-1-1,-3-1,-3 0,-1-1,0-2,1-1,-1 0,1-2,0-1,1-1,0-1,0-1,-13-8,-12-16,45 27,18 13,2 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41.065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42 826,'-23'254,"11"-127,6 1,6 5,2-82,2 0,2 0,3 0,2-1,2 0,11 27,-17-61,-1 0,2 0,0 0,1-1,0 0,5 4,-12-16,0 0,0 0,1-1,0 1,-1 0,1-1,0 0,0 0,0 0,1 0,-1 0,0 0,1-1,-1 0,1 1,0-1,-1-1,1 1,0 0,-1-1,1 0,0 0,0 0,-1 0,1-1,0 0,-1 1,1-1,0 0,-1-1,1 1,0-1,10-6,-1-1,0 0,-1-1,0 0,-1 0,0-2,0 1,-1-2,92-114,-7-5,40-75,-126 191,175-282,-14-9,76-201,-192 374,-49 119,-1 8,0-1,-1 1,0-1,-1 0,0-1,0 1,-1 0,0 0,0-1,-1 1,0-1,0 1,-1 0,0-1,-1 1,-17-17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41.851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701 0,'-20'7,"-25"7,-24 7,-19 10,-14 6,-5 6,2 3,12 0,21-8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17:42.179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1,'2'13,"1"21,0 25,-7 25,-15 26,-19 18,-4-11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25.1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176 115,'-20'-9,"-14"-5,-4-1,4 3,6 1,11 2,12 3,17 2,20 0,19 1,19-2,14-3,7 1,2 1,-9 5,-18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0.8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233 0,'0'16,"-2"13,-6 9,-3 8,-5 8,-4 5,-3 7,0 3,0 2,1 0,2-6,2-4,2-8,4-9,1-14,3-12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1.2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1 314,'155'309,"-30"-77,-123-230,-2-1,0 0,0 0,0 0,1 0,-1 0,0 0,1 0,-1 0,0 0,1 0,-1 0,1-1,0 1,-1 0,1 0,0-1,-1 1,1 0,0-1,0 1,-1-1,1 1,0-1,0 1,0-1,0 0,0 1,0-1,0 0,0 0,0 1,-1-1,1 0,0 0,0 0,0 0,0-1,0 1,0 0,0 0,0 0,0-1,0 1,0 0,0-1,0 1,-1-1,1 1,0-1,0 0,0 1,21-97,-18 64,-3 30,21-165,8 1,48-149,-59 262,-4 20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2.1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130 168,'2'54,"-3"-1,-1 0,-3 1,-3-2,-6 21,-5 23,-4-1,-18 42,30-112,4-24,10-69,36-140,20-44,-14 67,-37 150,-5 25,-2 15,-4 19,-15 134,18-155,0 0,0 0,1 0,-1 0,1 0,0 0,0 0,0 0,0 0,0 0,1-1,-1 1,1 0,0-1,0 0,0 1,0-1,0 0,0 0,1 0,-1 0,1 0,-1-1,1 1,0-1,-1 1,1-1,0 0,0 0,0 0,0-1,0 1,0-1,0 0,0 0,0 0,0 0,0 0,1 0,-1-1,0 0,0 0,17-5,0-1,-1-1,1-1,-2-1,1 0,-1-2,-1 0,0-1,-1 0,11-13,-8 9,-1-1,0 0,-2-2,0 0,-2 0,0-1,-1-1,-1 0,-1-1,2-8,0 115,-4-30,-2 1,-2 0,-3 0,-4 38,-83 378,82-420,5-13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2.6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1,'3'9,"-1"0,0 0,0 0,-1 1,0-1,0 0,-1 1,-1-1,0 1,0 1,-7 41,-2 0,-2-1,-2 0,-16 34,-29 115,57-196,0 0,1-1,0 1,0 0,0 0,0 0,0 0,1 0,0 0,0 0,0 0,0 0,1 0,-1-1,1 1,0 0,0 0,0 0,1 0,0-1,-1 1,1-1,0 1,1-1,-1 0,0 0,1 0,0 0,0 0,0-1,0 1,0-1,10 2,-1 0,0-1,1 0,0-1,-1-1,1 0,0-1,10-1,-3 1,299-3,-315 3,0 0,0 0,1 0,-1 1,0-1,0 1,0 0,0 0,0 0,0 1,0-1,0 1,0 0,-1 0,1 0,0 1,-1-1,0 1,0 0,0 0,0 0,0 0,-1 1,2 0,-4 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3.8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27,'18'0,"18"-2,13-3,13-1,7 1,0 1,-4 1,-8 2,-15 4,-14 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4.17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0,'20'3,"19"0,14-1,8 1,5-2,-1 0,-5 0,-3-1,-5 0,-10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4.4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126 99,'-7'3,"-1"0,1 0,0 1,0 0,0 1,0-1,1 1,-1 0,1 1,1 0,-1 0,1 0,0 0,1 1,-1 0,1 0,0 0,1 1,0-1,0 1,1 0,0-1,0 1,1 0,0 0,0 1,1-1,0 0,0 0,1 0,0 0,0 0,1 0,0 0,1-1,0 2,2 0,1-1,0 0,0 0,0-1,1 0,0 0,1 0,0-1,0 0,0-1,0 1,1-2,0 1,0-1,0-1,1 1,0-1,-3-1,0-1,0 1,0-1,0 0,0 0,0-1,0 0,1-1,-1 1,0-1,0-1,0 1,0-1,0 0,-1-1,1 0,0 0,-1 0,0-1,0 0,0 0,0 0,3-5,-1 0,-1 0,0-1,0 0,-1 0,-1-1,0 0,0 0,-1 0,0-1,-1 1,-1-1,1 0,-2 1,0-1,0 0,-1 0,-1 0,0 0,0 0,-1 0,-1 0,0 1,0-1,-1 1,-1 0,0 0,0 1,-1-1,-1 1,0 0,0 1,-1 0,-5-6,8 11,1 0,-1 1,0-1,0 1,0 0,-1 1,1-1,-1 1,1 0,-1 0,0 1,0-1,0 2,0-1,0 0,0 1,0 0,0 1,0-1,0 1,0 0,0 1,1-1,-1 1,0 0,1 1,-1-1,1 1,0 0,0 1,0-1,0 1,1 0,-1 0,1 0,0 1,0-1,1 2,-4 2,2 1,-1 0,2 0,-1 1,1-1,0 1,1 0,-2 10,-3 27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4.8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141 1,'0'16,"-3"12,-4 12,-7 10,-5 6,-3 6,-4 3,-1 0,4-11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5.5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1,'-8'36,"-1"1,-2-2,-1 1,-2-1,-1-1,-4 2,6-8,-26 53,14-32,2 2,2 0,0 10,19-59,1 1,0-1,0 1,0-1,0 1,1 0,-1 0,1-1,0 1,-1 0,1 0,0-1,1 1,-1 0,0 0,1-1,0 1,0 0,-1-1,1 1,1-1,-1 1,0-1,1 1,-1-1,1 0,0 0,0 0,0 0,6 1,1 0,0-1,1 0,-1-1,0 0,0 0,1-1,-1 0,0-1,1 0,-1-1,0 0,0 0,0-1,5-2,-1 2,61-16,-24 5,0 2,1 3,35-2,-58 10,-8 4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5.8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83 1,'0'4,"-2"11,-4 14,-4 16,-4 14,-1 13,0 9,2 6,5-1,10-9,8-10,2-17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26.48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0 528,'11'-8,"-1"-1,-1-1,0 0,0 0,-1-1,0 0,-1 0,0-1,-1 0,0 0,-1 0,0-1,-1 0,6-20,-2-1,-2 1,-1-1,-2 0,-1 0,-1-19,-1 52,0 0,0 0,1 0,-1 0,1 1,-1-1,1 0,-1 0,1 0,0 1,-1-1,1 0,0 1,0-1,-1 1,1-1,0 1,0-1,0 1,-1-1,1 1,0 0,0 0,0-1,0 1,0 0,0 0,0 0,0 0,0 0,0 0,0 0,0 0,0 1,-1-1,1 0,0 0,0 1,0-1,0 1,0-1,0 1,-1-1,1 1,0-1,0 1,-1 0,1-1,0 1,8 2,-2 0,3-2,1 1,0 1,-1 0,0 0,0 1,0 0,0 1,-1 0,1 1,-1 0,0 0,-1 1,0 0,0 0,0 1,-1 0,0 1,-1-1,0 1,0 1,2 5,1 108,-9-71,-1-49,1 0,0-1,0 1,0 0,1 0,-1-1,1 1,-1 0,1-1,0 1,0-1,0 1,0-1,1 1,-1-1,1 0,-1 1,1-1,0 0,0 0,0 0,0-1,0 1,0 0,1-1,-1 1,0-1,1 0,-1 0,1 0,0 0,-1 0,3 0,14 0,1-1,-1-1,1 0,-1-2,1 0,-1-1,0-1,-1-1,1 0,-1-1,10-7,-10 8,0-1,-1-1,0-1,0 0,-1-1,-1-1,1 0,-2-1,0-1,0 0,-1-1,-1 0,0-1,-1-1,8-15,-17 28,0 0,-1 0,1-1,-1 1,0 0,0-1,0 1,-1-1,1 1,-1-1,0 0,0 1,0-1,0 1,-1-1,1 1,-1-1,0 1,0-1,0 1,0 0,-1-1,0 1,1 0,-1 0,0 0,0 0,-1 1,1-1,-1 1,1-1,-1 1,0 0,0 0,0 0,0 0,0 0,0 1,-1-1,-4 0,0 1,0 0,0 0,0 0,0 1,0 0,0 1,0 0,0 0,1 1,-1 0,0 0,1 0,-1 1,1 1,0-1,0 1,0 0,0 1,1 0,-1 0,1 0,1 1,-1-1,1 1,0 1,0-1,1 1,0 0,0 0,0 0,1 0,0 1,1-1,0 1,0 0,0 0,1 0,0 0,1 0,0 0,0 4,1-8,-1 0,1-1,0 1,0-1,1 1,-1-1,1 0,-1 0,1 1,0-1,0 0,1-1,-1 1,1 0,-1-1,1 1,0-1,0 0,0 0,0 0,0 0,0 0,1-1,-1 0,1 1,-1-1,1-1,-1 1,1 0,-1-1,3 0,2 1,0-1,0 0,0-1,0 0,0 0,0-1,0 0,-1 0,1-1,0 0,-1 0,0 0,0-1,0-1,2-1,-1-1,0 0,0 0,-1-1,0 0,0-1,-1 1,0-1,0 0,-1-1,-1 1,1-1,-2 0,1 0,-1 0,0-7,-3 17,0 1,-1-1,1 1,0-1,-1 0,1 0,-1 1,1-1,-1 0,1 0,-1 1,1-1,-1 0,1 0,-1 0,1 0,-1 0,0 0,1 0,-1 0,1 0,-1 0,1 0,-1 0,1 0,-1 0,1-1,-1 1,1 0,-1 0,1 0,-1-1,1 1,-1 0,1-1,0 1,-1 0,1-1,-1 1,1-1,0 1,0-1,-1 1,1-1,0 1,0-1,-1 1,1-1,0 1,0-1,0 1,0-1,0 1,0-1,0 0,-3 7,1 0,0 1,0-1,0 1,1-1,0 1,0-1,1 1,0-1,0 1,0 0,1-1,0 1,0-1,1 1,0-1,0 0,0 0,1 1,0-2,0 1,1 0,-1-1,1 1,0-1,1 0,-1 0,1-1,0 1,0-1,1 0,-1-1,1 1,0-1,0 0,0-1,0 1,0-1,1 0,-1-1,1 1,-1-1,1-1,-1 1,1-1,-2-1,0 1,0-1,-1 0,1-1,-1 1,1-1,-1 0,1 0,-1 0,0-1,0 0,0 1,0-1,-1-1,1 1,-1 0,0-1,0 0,0 0,0 0,-1 0,1 0,-1 0,1-4,31-112,-23-35,-11 154,0-1,0 0,0 0,0 1,0-1,0 0,0 0,1 1,-1-1,1 0,-1 0,1 1,0-1,0 1,-1-1,1 1,0-1,0 1,1-1,-1 1,0 0,0-1,1 1,-1 0,0 0,1 0,-1 0,1 0,0 1,-1-1,1 0,0 1,-1-1,1 1,0 0,0-1,-1 1,1 0,0 0,0 0,8 0,-1 0,1 0,-1 1,1 0,-1 0,0 1,1 1,-1-1,0 2,-1-1,1 1,4 3,-9-5,0 1,0 0,0-1,0 2,0-1,-1 0,0 1,0-1,0 1,0 0,0 0,-1 0,0 1,1-1,-2 0,1 1,0 0,-1-1,0 1,0 0,0 0,-1-1,0 1,0 0,0 1,-51 170,51-174,0-1,0 1,0 0,1-1,-1 1,0 0,1 0,-1-1,1 1,-1 0,1-1,0 1,0-1,0 1,0-1,0 1,0-1,0 0,0 0,0 1,1-1,-1 0,0 0,1 0,-1 0,1 0,-1-1,1 1,0 0,-1-1,1 1,0-1,-1 0,3 1,61 0,-46-5,-1-1,1-1,-1 0,0-2,0 0,-1-1,0 0,-1-2,0 0,-1-1,0 0,0-1,-2-1,0 0,0-1,7-11,-14 17,-1 0,1 0,-1 0,-1-1,0 0,0 0,-1 0,0 0,-1 0,0-1,-1 1,0-1,-1-8,0 17,0 0,0 0,0 0,0 0,0 0,-1 0,1 0,-1 0,1 0,-1 1,0-1,0 0,0 0,0 1,0-1,0 0,0 1,-1-1,1 1,0 0,-1-1,0 1,1 0,-1 0,1 0,-1 0,0 0,0 0,0 1,1-1,-1 1,0-1,0 1,0 0,0-1,0 1,0 0,0 0,0 0,0 1,0-1,0 0,0 1,0-1,1 1,-1 0,0 0,0 0,1-1,-1 2,0-1,1 0,-2 1,-3 6,1 0,1 0,-1 0,1 0,0 1,1-1,0 1,1 0,0 0,0 0,0 1,1-1,1 0,0 0,0 1,1-1,0 0,0 0,1 1,2 3,-2-3,1 0,1 0,-1 0,2-1,-1 0,1 0,1 0,-1 0,1-1,1 0,0 0,0-1,0 0,1 0,0 0,0-1,10 5,19 8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4:16.9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1 193,'12'74,"5"-1,2 0,3-2,12 21,-32-87,5 16,0 0,2 0,1-1,0-1,1 1,1-2,1 1,1-2,3 3,-16-19,0 0,0 0,0 1,1-1,-1 0,0 0,1 0,-1-1,1 1,0 0,-1 0,1-1,-1 1,1-1,0 0,0 1,-1-1,1 0,0 0,-1 0,1 0,0 0,0 0,-1-1,1 1,0-1,-1 1,1-1,-1 1,1-1,0 0,-1 0,0 0,1 0,-1 0,1 0,-1 0,37-58,52-192,-77 202,2 0,2 1,2 1,2 0,3 2,1 1,24-31,-12 35,-7 14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12:11:44.8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217 1,'0'4,"0"7,-5 9,-9 16,-8 15,-5 2,-1 7,-2 2,1-1,5-7,7-7,5-8,6-5,3-5,3-7,1-7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12:11:49.9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1379 110,'-22'-20,"-126"-21,40 22,-1 5,0 5,-87 4,179 4,0 0,0 2,0 0,-1 1,1 1,1 1,-1 0,0 1,1 0,-8 5,-8 10,1 0,1 2,0 2,-19 20,-18 14,5-11,42-34,0 1,2 1,0 1,0 0,2 1,0 1,-7 11,15-12,1 1,1 0,0 0,2 0,0 0,0 1,2 0,1-1,0 1,1 0,1 0,2 12,-1 15,-2-8,2-1,1 1,2-1,1 0,2-1,2 1,1-2,2 0,1 0,2-1,2-1,0 0,2-2,22 26,-15-26,1-1,2-1,0-2,12 7,-25-25,0-1,0-1,1 0,0-1,0-1,1-1,-1 0,1-1,0-2,12 1,9 2,91 14,-1 6,-1 6,-1 5,-2 6,47 25,-162-61,-7-2,1-1,0 1,0-1,0 0,0 0,0 0,0-1,1 1,-1-2,0 1,1 0,-1-1,0 0,1 0,-1-1,1 1,-1-1,0 0,1-1,-1 1,0-1,0 0,4-3,9-10,0-1,-1 0,-1-2,-1 0,0 0,9-18,-23 34,9-12,-1 0,-1 0,-1 0,0-1,0-1,-2 1,0-1,-1 0,0 0,-1 0,-1 0,-1-1,0 1,-1-12,-1-3,-1 0,-1 0,-2 0,-1 0,-2 1,-4-12,-141-363,149 393,-7-26,-3-1,-1 1,-1 1,-3 1,-1 1,-1 0,-2 1,-1 2,-2 0,-4-2,12 20,0 1,-1 1,0 0,0 1,-1 2,-1 0,0 1,0 1,-15-3,-201-28,195 33,24 3,-64-8,0 4,-60 3,126 4,0 0,0 1,1 1,-1 0,1 1,-1 1,1 0,1 1,-1 1,-2 1,-1 5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12:11:52.17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0 722,'41'-35,"-23"19,-1 0,0-1,-2-1,0-1,-1 0,7-13,-2 1,-2 0,-1-1,-1-1,-2 0,-1-1,-2 0,-1-1,3-30,11-113,-17 135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9T12:11:55.9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25,'4'0,"7"0,14-4,12-3,5 2,3 0,-6 2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05:03.041"/>
    </inkml:context>
    <inkml:brush xml:id="br0">
      <inkml:brushProperty name="width" value="0.1" units="cm"/>
      <inkml:brushProperty name="height" value="0.1" units="cm"/>
    </inkml:brush>
    <inkml:brush xml:id="br1">
      <inkml:brushProperty name="width" value="0.1" units="cm"/>
      <inkml:brushProperty name="height" value="0.1" units="cm"/>
      <inkml:brushProperty name="color" value="#FF0066"/>
    </inkml:brush>
    <inkml:brush xml:id="br2">
      <inkml:brushProperty name="width" value="0.1" units="cm"/>
      <inkml:brushProperty name="height" value="0.1" units="cm"/>
      <inkml:brushProperty name="color" value="#00A0D7"/>
    </inkml:brush>
    <inkml:brush xml:id="br3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6681 2 1884 0 0,'1'-2'4597'0'0,"-5"27"-3001"0"0,1-2-1173 0 0,-3 89 633 0 0,0 209 636 0 0,29-126-1338 0 0,-22-179-346 0 0,0 5 9 0 0,1-1 0 0 0,1 0 0 0 0,0 1-1 0 0,2-2 1 0 0,0 1 0 0 0,3 3-17 0 0,-5-15 1 0 0,50 98-165 0 0,-50-102 141 0 0,0 0-1 0 0,1 0 0 0 0,-1 0 1 0 0,1 0-1 0 0,0-1 0 0 0,0 1 1 0 0,0-1-1 0 0,0 0 1 0 0,1 0-1 0 0,-1-1 0 0 0,1 1 1 0 0,-1-1-1 0 0,1 0 0 0 0,0 0 1 0 0,0-1-1 0 0,0 1 0 0 0,0-1 1 0 0,0 0-1 0 0,1-1 0 0 0,-1 1 1 0 0,2-1 23 0 0,1-3-44 0 0,0 1 1 0 0,0-2 0 0 0,0 1 0 0 0,-1-1-1 0 0,1-1 1 0 0,-1 1 0 0 0,0-1-1 0 0,-1 0 1 0 0,1-1 0 0 0,-1 1 0 0 0,0-2-1 0 0,0 1 1 0 0,-1 0 0 0 0,0-1 0 0 0,0 0-1 0 0,0 0 1 0 0,-1-1 0 0 0,0 1-1 0 0,0-1 1 0 0,-1 0 0 0 0,0 0 0 0 0,1-7 43 0 0,3-3 88 0 0,-1 1 1 0 0,-1-1-1 0 0,0 0 1 0 0,-2 0-1 0 0,0 0 1 0 0,1-16-89 0 0,-7 31 112 0 0,2 2-104 0 0,0 1 0 0 0,0 0 0 0 0,0-1 0 0 0,0 1-1 0 0,0 0 1 0 0,0-1 0 0 0,0 1 0 0 0,0 0 0 0 0,0 0 0 0 0,0 0 0 0 0,0 0 0 0 0,0 0-1 0 0,0 0 1 0 0,0 0 0 0 0,0 0 0 0 0,0 1 0 0 0,0-1 0 0 0,0 0 0 0 0,0 0 0 0 0,0 1 0 0 0,0-1-1 0 0,0 1 1 0 0,0-1 0 0 0,0 1 0 0 0,0-1 0 0 0,0 1 0 0 0,1 0 0 0 0,-1-1 0 0 0,0 1-1 0 0,0 0 1 0 0,1 0 0 0 0,-1 0 0 0 0,0-1 0 0 0,1 2-8 0 0,-7 3 44 0 0,1 1 0 0 0,1 0 0 0 0,-1 0 0 0 0,1 0 0 0 0,0 0 0 0 0,0 1 0 0 0,1 0 0 0 0,0 0 0 0 0,0 1 0 0 0,1-1 0 0 0,0 1 0 0 0,0-1 0 0 0,1 1 0 0 0,-1 0 0 0 0,2 0 0 0 0,-1 0-1 0 0,1 0 1 0 0,1 0 0 0 0,-1 3-44 0 0,3-3-70 0 0,0 0 0 0 0,1-1 0 0 0,-1 1 0 0 0,2-1 0 0 0,-1 0 0 0 0,1 0 0 0 0,0 0 0 0 0,0-1 0 0 0,1 1 0 0 0,-1-1 0 0 0,2 0 0 0 0,-1 0 0 0 0,1-1 0 0 0,0 1 0 0 0,0-1 0 0 0,0 0 0 0 0,0-1 0 0 0,1 0 0 0 0,0 0 0 0 0,0 0 0 0 0,0-1 0 0 0,1 0 0 0 0,-1 0 0 0 0,1-1 0 0 0,5 1 70 0 0,67 4-5148 0 0,-47-20 2774 0 0,-24 4 1252 0 0</inkml:trace>
  <inkml:trace contextRef="#ctx0" brushRef="#br0" timeOffset="535.564">6539 434 876 0 0,'-62'-35'2808'0'0,"62"35"-2782"0"0,0 0 0 0 0,-1 0-1 0 0,1 0 1 0 0,0 0 0 0 0,-1 0 0 0 0,1 0 0 0 0,0 0 0 0 0,-1 0 0 0 0,1-1 0 0 0,0 1 0 0 0,-1 0 0 0 0,1 0 0 0 0,0 0 0 0 0,-1 0 0 0 0,1-1 0 0 0,0 1 0 0 0,0 0 0 0 0,-1 0-1 0 0,1-1 1 0 0,0 1 0 0 0,0 0 0 0 0,-1 0 0 0 0,1-1 0 0 0,0 1 0 0 0,0 0 0 0 0,0-1 0 0 0,0 1 0 0 0,-1 0 0 0 0,1-1 0 0 0,0 1 0 0 0,0 0 0 0 0,0-1 0 0 0,0 1-1 0 0,0 0 1 0 0,0-1 0 0 0,0 1 0 0 0,0 0 0 0 0,0-1 0 0 0,0 1 0 0 0,0 0 0 0 0,0-1 0 0 0,0 1 0 0 0,0 0 0 0 0,0-1 0 0 0,1 1 0 0 0,-1 0 0 0 0,0-1 0 0 0,0 1-1 0 0,0 0 1 0 0,0-1 0 0 0,1 1 0 0 0,-1 0 0 0 0,0 0 0 0 0,0-1 0 0 0,1 1 0 0 0,-1 0 0 0 0,0 0 0 0 0,0-1 0 0 0,1 1 0 0 0,-1 0 0 0 0,0 0 0 0 0,1 0 0 0 0,-1 0 0 0 0,0-1-1 0 0,1 1-25 0 0,22-5 631 0 0,-22 5-640 0 0,37-3 303 0 0,1 2 0 0 0,0 1-1 0 0,-1 3 1 0 0,1 1 0 0 0,-1 1-1 0 0,5 4-293 0 0,-13-6-48 0 0,1 2 0 0 0,-1 1 0 0 0,-1 1-1 0 0,1 2 1 0 0,-1 1 0 0 0,0 1-1 0 0,-1 2 1 0 0,-1 0 0 0 0,0 2 0 0 0,-1 1-1 0 0,0 1 1 0 0,7 8 48 0 0,-20-9 126 0 0,-1 0 0 0 0,0 1 0 0 0,-1 0 1 0 0,-1 1-1 0 0,-1 1 0 0 0,0-1 0 0 0,-1 1 0 0 0,-1 1 0 0 0,-1-1 0 0 0,-1 1 1 0 0,2 20-127 0 0,-4-29 109 0 0,3 12 132 0 0,-3-8-82 0 0,0 0 0 0 0,1-1 0 0 0,0 0-1 0 0,1 0 1 0 0,1 0 0 0 0,1 0 0 0 0,0-1 0 0 0,0 0 0 0 0,7 8-159 0 0,13-8 106 0 0,-26-13-140 0 0,1 0-28 0 0,58-30-185 0 0,-51 23 208 0 0,-1-1 0 0 0,-1 0 0 0 0,1 0 0 0 0,-1-1 0 0 0,-1 0 0 0 0,1 0 0 0 0,-2 0 0 0 0,1-1 0 0 0,-1 0 0 0 0,-1 0 0 0 0,4-11 39 0 0,9-17-91 0 0,15-64 230 0 0,-33 70 655 0 0,-5 45-531 0 0,-17 92 380 0 0,26-6-333 0 0,-2-93-446 0 0,0 0 0 0 0,1 0-1 0 0,0 0 1 0 0,0 0-1 0 0,0 0 1 0 0,1 0 0 0 0,0-1-1 0 0,0 1 1 0 0,0-1-1 0 0,1 0 1 0 0,0 0 0 0 0,0 0-1 0 0,0 0 1 0 0,0-1-1 0 0,1 0 1 0 0,0 0 0 0 0,0 0-1 0 0,0 0 1 0 0,5 2 136 0 0,-4-4-472 0 0,0-1 0 0 0,0 0 0 0 0,1 0 0 0 0,-1 0 0 0 0,0-1 0 0 0,0 0 0 0 0,0 0-1 0 0,1 0 1 0 0,-1-1 0 0 0,0 0 0 0 0,0 0 0 0 0,0-1 0 0 0,0 1 0 0 0,1-2 472 0 0,20-7-1154 0 0</inkml:trace>
  <inkml:trace contextRef="#ctx0" brushRef="#br0" timeOffset="1102.052">8026 668 1280 0 0,'-4'-5'442'0'0,"0"0"-1"0"0,0 0 1 0 0,-1 0-1 0 0,0 1 1 0 0,0 0-1 0 0,0 0 1 0 0,0 0-1 0 0,0 1 1 0 0,-1 0-1 0 0,0 0 1 0 0,0 0-1 0 0,0 1 1 0 0,0-1-1 0 0,0 1 1 0 0,0 1-1 0 0,-1-1 1 0 0,1 1-1 0 0,0 0 1 0 0,-1 1-1 0 0,-4 0-441 0 0,7 1 20 0 0,-1 0 0 0 0,1 0 0 0 0,-1 1-1 0 0,1-1 1 0 0,0 1 0 0 0,-1 0 0 0 0,1 1-1 0 0,0-1 1 0 0,0 1 0 0 0,1 0 0 0 0,-1 0 0 0 0,0 0-1 0 0,1 0 1 0 0,0 0 0 0 0,0 1 0 0 0,0 0-1 0 0,0 0 1 0 0,0-1 0 0 0,1 1 0 0 0,0 1-1 0 0,0-1 1 0 0,0 0 0 0 0,0 1 0 0 0,1-1 0 0 0,-1 1-1 0 0,1-1 1 0 0,0 1 0 0 0,1-1 0 0 0,-1 5-20 0 0,20 38-41 0 0,-7-29 18 0 0,1 0-1 0 0,1-1 1 0 0,1-1 0 0 0,0 0-1 0 0,1-1 1 0 0,1 0 0 0 0,0-1 0 0 0,3 1 23 0 0,50 43 38 0 0,-21-14 111 0 0,-48-44-105 0 0,-1 0-12 0 0,0 0-8 0 0,0 0 20 0 0,-4 2-82 0 0,0-1-5 0 0,-1 0 0 0 0,1-1-1 0 0,-1 0 1 0 0,0 1 0 0 0,1-1 0 0 0,-1-1 0 0 0,0 1 0 0 0,1-1 0 0 0,-1 0 0 0 0,1 0 0 0 0,-1 0 0 0 0,1 0 0 0 0,-1-1 0 0 0,-1-1 43 0 0,2 2-37 0 0,-45-32-1080 0 0,67 5 351 0 0,91-50-71 0 0,-56 45 306 0 0,119-78 556 0 0,-146 95 1694 0 0,-29 40-583 0 0,-8 37-151 0 0,5 28 202 0 0,7-82-1167 0 0,0 0 0 0 0,0 0 0 0 0,1 0 0 0 0,0 0 0 0 0,0-1-1 0 0,0 1 1 0 0,1-1 0 0 0,0 0 0 0 0,1 1 0 0 0,-1-1 0 0 0,1-1 0 0 0,0 1 0 0 0,4 4-20 0 0,-5-6-88 0 0,0 0 0 0 0,1 0 0 0 0,-1 0 0 0 0,0 0-1 0 0,1-1 1 0 0,0 1 0 0 0,0-1 0 0 0,0 0 0 0 0,0 0 0 0 0,1-1 0 0 0,-1 1 0 0 0,1-1 0 0 0,3 1 88 0 0,25 2-4515 0 0,-27-8 3284 0 0,27-30-1014 0 0,-24 16 1223 0 0</inkml:trace>
  <inkml:trace contextRef="#ctx0" brushRef="#br0" timeOffset="1351.388">8489 328 2428 0 0,'-8'-12'1037'0'0,"6"9"-727"0"0,0 0 0 0 0,1-1 0 0 0,-1 1 0 0 0,-1 0 0 0 0,1 0 0 0 0,0 0 0 0 0,-1 0 0 0 0,1 0 0 0 0,-1 1 0 0 0,0-1 0 0 0,0 1 0 0 0,0 0 0 0 0,0 0 0 0 0,0 0 0 0 0,-1 0 0 0 0,1 0 0 0 0,-1 1 0 0 0,1 0 1 0 0,-2-1-311 0 0,4 2 327 0 0,1 0-120 0 0,0 0-126 0 0,-8 19-908 0 0,67 39-5325 0 0,-40-45 4856 0 0</inkml:trace>
  <inkml:trace contextRef="#ctx0" brushRef="#br0" timeOffset="1685.056">8731 668 1036 0 0,'17'72'4482'0'0,"-2"1"-1550"0"0,-7-40-1998 0 0,-5-21-668 0 0,-1 0 0 0 0,1 0 1 0 0,1 0-1 0 0,1-1 0 0 0,-1 1 1 0 0,2-1-1 0 0,-1 0 0 0 0,6 6-266 0 0,-3-4 226 0 0,-7-11-205 0 0,0 0 0 0 0,0 0 0 0 0,0 0-1 0 0,0 0 1 0 0,0-1 0 0 0,0 1 0 0 0,0 0 0 0 0,1-1 0 0 0,-1 1 0 0 0,1-1 0 0 0,-1 1 0 0 0,1-1 0 0 0,0 0-1 0 0,-1 1 1 0 0,1-1 0 0 0,0 0 0 0 0,0 0 0 0 0,0-1 0 0 0,0 1 0 0 0,1 0-21 0 0,-2-1-68 0 0,1 0-26 0 0,6-2 76 0 0,-1-1 1 0 0,1 0-1 0 0,-1-1 1 0 0,0 0 0 0 0,0 0-1 0 0,0-1 1 0 0,-1 1-1 0 0,1-1 1 0 0,-1-1-1 0 0,0 1 1 0 0,-1-1-1 0 0,1 0 1 0 0,-1-1 0 0 0,0 1-1 0 0,-1-1 1 0 0,0 0-1 0 0,0 0 1 0 0,0 0-1 0 0,0-3 18 0 0,6-13 73 0 0,0 0 0 0 0,-2-1 0 0 0,-1-1 0 0 0,0 1 0 0 0,-2-1 0 0 0,-1 0-1 0 0,0-17-72 0 0,-4 23 435 0 0,-10 25-209 0 0,4 11-189 0 0,0 0 0 0 0,2 0 0 0 0,0 1 1 0 0,1-1-1 0 0,0 1 0 0 0,2 0 0 0 0,0 0 0 0 0,1 7-37 0 0,24 53-313 0 0,-22-73 213 0 0,1 0 1 0 0,-1-1-1 0 0,0 1 1 0 0,1-1-1 0 0,0 0 1 0 0,0 0 0 0 0,1 0-1 0 0,-1 0 1 0 0,1-1-1 0 0,-1 1 1 0 0,1-1-1 0 0,0 0 1 0 0,0 0 0 0 0,1 0-1 0 0,2 1 100 0 0,47 8-4234 0 0,-4-29 492 0 0,-33 1 2619 0 0</inkml:trace>
  <inkml:trace contextRef="#ctx0" brushRef="#br0" timeOffset="2133.855">9321 687 2732 0 0,'0'0'142'0'0,"0"0"-1"0"0,0 0 0 0 0,0 0 0 0 0,1 0 1 0 0,-1 1-1 0 0,0-1 0 0 0,0 0 1 0 0,1 0-1 0 0,-1 0 0 0 0,0 0 0 0 0,0 0 1 0 0,1 0-1 0 0,-1 0 0 0 0,0 0 1 0 0,0 1-1 0 0,1-1 0 0 0,-1 0 0 0 0,0 0 1 0 0,0 0-1 0 0,1 0 0 0 0,-1 0 1 0 0,0 0-1 0 0,0-1 0 0 0,1 1 1 0 0,-1 0-1 0 0,0 0 0 0 0,1 0 0 0 0,-1 0 1 0 0,0 0-1 0 0,0 0 0 0 0,0 0 1 0 0,1 0-1 0 0,-1-1 0 0 0,0 1 0 0 0,0 0 1 0 0,1 0-1 0 0,-1 0 0 0 0,0 0 1 0 0,0-1-1 0 0,0 1 0 0 0,0 0 0 0 0,1 0 1 0 0,-1-1-1 0 0,0 1 0 0 0,0 0-141 0 0,2 3 64 0 0,10 24 475 0 0,-2 1 0 0 0,0 0 1 0 0,-2 0-1 0 0,5 29-539 0 0,-4-19 221 0 0,-7-24-154 0 0,17 35 238 0 0,-10-51-251 0 0,44-31-38 0 0,-2-35-130 0 0,17-47 340 0 0,-70 160 874 0 0,-7 29-730 0 0,12-28-349 0 0,-2-41-163 0 0,1-1 0 0 0,-1 0 0 0 0,1 1 1 0 0,0-1-1 0 0,0 0 0 0 0,1 0 0 0 0,-1 0 1 0 0,1-1-1 0 0,0 1 0 0 0,0-1 1 0 0,0 1-1 0 0,0-1 0 0 0,1 0 0 0 0,-1 0 1 0 0,1 0-1 0 0,0-1 0 0 0,-1 1 0 0 0,1-1 1 0 0,1 0-1 0 0,-1 0 0 0 0,0 0 0 0 0,0-1 1 0 0,1 1-1 0 0,-1-1 0 0 0,1 0 1 0 0,3 0 141 0 0,-1-2-386 0 0,-1 1 1 0 0,1-1-1 0 0,-1 0 1 0 0,1-1-1 0 0,-1 0 1 0 0,0 0-1 0 0,1 0 1 0 0,-1-1 0 0 0,0 0-1 0 0,-1 0 1 0 0,1 0-1 0 0,0-1 1 0 0,-1 0 385 0 0,3-1-619 0 0,7-5-521 0 0,-2-2 98 0 0</inkml:trace>
  <inkml:trace contextRef="#ctx0" brushRef="#br0" timeOffset="2500.455">9852 864 1172 0 0,'23'-27'6129'0'0,"44"11"-4136"0"0,-63 14-2022 0 0,0 1 1 0 0,0-1 0 0 0,-1 0-1 0 0,1 0 1 0 0,-1 0 0 0 0,0 0-1 0 0,0-1 1 0 0,1 0 0 0 0,-2 1-1 0 0,1-1 1 0 0,0 0 0 0 0,0 0-1 0 0,-1-1 1 0 0,0 1 0 0 0,0 0-1 0 0,0-1 1 0 0,0 1 0 0 0,0-1-1 0 0,-1 0 1 0 0,1 0 0 0 0,-1 1-1 0 0,0-1 1 0 0,0 0 0 0 0,-1 0-1 0 0,1 0 1 0 0,-1 0 0 0 0,0-4 28 0 0,-1 5-11 0 0,0-1 0 0 0,-1 1 0 0 0,1 0 0 0 0,-1 0-1 0 0,0-1 1 0 0,0 1 0 0 0,0 0 0 0 0,0 0 0 0 0,-1 1 0 0 0,1-1 0 0 0,-1 0 0 0 0,0 1 0 0 0,0 0 0 0 0,0-1 0 0 0,0 1 0 0 0,0 0 0 0 0,0 1 0 0 0,0-1 0 0 0,-1 1 0 0 0,1-1 0 0 0,0 1 0 0 0,-1 0-1 0 0,0 0 1 0 0,1 0 0 0 0,-1 1 0 0 0,1-1 0 0 0,-1 1 0 0 0,0 0 0 0 0,0 0 0 0 0,1 0 0 0 0,-1 1 0 0 0,1-1 0 0 0,-1 1 0 0 0,0 0 0 0 0,1 0 0 0 0,-4 1 11 0 0,1 0 72 0 0,0 1-1 0 0,0-1 1 0 0,0 1 0 0 0,0 1 0 0 0,0-1 0 0 0,1 1-1 0 0,-1 0 1 0 0,1 0 0 0 0,0 1 0 0 0,0-1 0 0 0,1 1-1 0 0,-1 0 1 0 0,1 1 0 0 0,0-1 0 0 0,1 1 0 0 0,-1-1-1 0 0,1 1 1 0 0,0 0 0 0 0,1 0 0 0 0,-2 6-72 0 0,-1 22 647 0 0,8-19-295 0 0,32 55 797 0 0,-30-60-1035 0 0,1 0 1 0 0,0-1-1 0 0,1 0 1 0 0,0 0-1 0 0,0 0 0 0 0,1-1 1 0 0,0 0-1 0 0,1 0 0 0 0,0-1 1 0 0,0 0-1 0 0,0-1 0 0 0,1 0 1 0 0,0 0-1 0 0,0-1 1 0 0,0-1-1 0 0,1 0 0 0 0,2 1-114 0 0,3-2-305 0 0,0 0-1 0 0,0-1 1 0 0,0-1-1 0 0,-1 0 1 0 0,1-1-1 0 0,0-1 1 0 0,0-1-1 0 0,0 0 1 0 0,0-1-1 0 0,-1 0 0 0 0,1-2 1 0 0,9-3 305 0 0,-13 4-810 0 0,0-1 0 0 0,-1-1 1 0 0,1 0-1 0 0,-1 0 0 0 0,-1-1 0 0 0,1 0 1 0 0,-1-1-1 0 0,9-8 810 0 0,-2 2-1035 0 0</inkml:trace>
  <inkml:trace contextRef="#ctx0" brushRef="#br0" timeOffset="5315.823">11365 766 1496 0 0,'-17'-43'1060'0'0,"15"41"-937"0"0,0 0-1 0 0,0 0 1 0 0,-1 0-1 0 0,1 1 1 0 0,-1-1-1 0 0,1 1 1 0 0,-1-1-1 0 0,1 1 1 0 0,-1 0-1 0 0,0 0 0 0 0,0 0 1 0 0,1 0-1 0 0,-1 0 1 0 0,0 0-1 0 0,0 1 1 0 0,0 0-1 0 0,0-1 1 0 0,0 1-1 0 0,0 0 1 0 0,0 1-123 0 0,-8 1 124 0 0,0 1 0 0 0,0 0 0 0 0,0 0 0 0 0,1 1 0 0 0,0 1-1 0 0,0 0 1 0 0,0 0 0 0 0,0 1 0 0 0,1 1 0 0 0,-6 3-124 0 0,7-2 78 0 0,0-1 0 0 0,0 1 0 0 0,0 0 0 0 0,1 1 0 0 0,0 0 0 0 0,0 0 0 0 0,1 1 0 0 0,1-1 0 0 0,-1 1-1 0 0,2 1 1 0 0,-1-1 0 0 0,1 1 0 0 0,1-1 0 0 0,0 1 0 0 0,-1 8-78 0 0,3-15 36 0 0,1 0-1 0 0,-1 0 1 0 0,1 0 0 0 0,0 0 0 0 0,0 0-1 0 0,0 0 1 0 0,0 1 0 0 0,1-1-1 0 0,0 0 1 0 0,0 0 0 0 0,0 0 0 0 0,0 0-1 0 0,1 0 1 0 0,-1-1 0 0 0,1 1-1 0 0,0 0 1 0 0,0-1 0 0 0,0 1 0 0 0,1-1-1 0 0,-1 0 1 0 0,2 1-36 0 0,-2-1 28 0 0,1 0 0 0 0,0 0-1 0 0,0-1 1 0 0,1 1 0 0 0,-1-1 0 0 0,0 0 0 0 0,1 0-1 0 0,-1 0 1 0 0,1 0 0 0 0,0-1 0 0 0,-1 1 0 0 0,1-1-1 0 0,0 0 1 0 0,0 0 0 0 0,0-1 0 0 0,0 1-1 0 0,0-1 1 0 0,0 0 0 0 0,0 0 0 0 0,0 0 0 0 0,0 0-1 0 0,0-1 1 0 0,0 1 0 0 0,0-1 0 0 0,1-1-28 0 0,3-1 4 0 0,0-1 0 0 0,0 0 0 0 0,0-1 0 0 0,0 0 0 0 0,-1 0 0 0 0,0-1 0 0 0,0 0 0 0 0,-1 0 0 0 0,1 0 0 0 0,-1-1 0 0 0,-1 0 0 0 0,1 0 0 0 0,0-3-4 0 0,2-6 3 0 0,-1 0 0 0 0,0-1 0 0 0,-1 0 0 0 0,-1-1 1 0 0,-1 1-1 0 0,0-1 0 0 0,-1 0 0 0 0,-1 0 0 0 0,-1 1 0 0 0,-1-2 0 0 0,0 0-3 0 0,0 18-1 0 0,-2-6 44 0 0,2 6-40 0 0,-1 1-1 0 0,0 0 0 0 0,0 0 1 0 0,1 0-1 0 0,-1 0 0 0 0,0 0 1 0 0,1 0-1 0 0,-1 1 0 0 0,0-1 0 0 0,1 0 1 0 0,-1 0-1 0 0,0 0 0 0 0,1 1 1 0 0,-1-1-1 0 0,0 0 0 0 0,1 0 1 0 0,-1 1-1 0 0,0-1 0 0 0,1 1 0 0 0,-1-1 1 0 0,1 1-1 0 0,-1-1 0 0 0,1 1 1 0 0,-1-1-1 0 0,1 1 0 0 0,-1-1 0 0 0,1 1 1 0 0,0-1-1 0 0,-1 1 0 0 0,1 0 1 0 0,0-1-1 0 0,0 1 0 0 0,-1 0 1 0 0,1-1-1 0 0,0 1 0 0 0,0 0 0 0 0,0-1 1 0 0,0 1-1 0 0,0 0 0 0 0,0-1 1 0 0,0 1-1 0 0,0 0 0 0 0,0 0 0 0 0,0-1 1 0 0,0 1-1 0 0,0 0 0 0 0,0-1 1 0 0,1 1-1 0 0,-1 0 0 0 0,0-1 1 0 0,0 1-1 0 0,1 0-2 0 0,0 97 83 0 0,1-88-154 0 0,0 0 0 0 0,1 0-1 0 0,0 0 1 0 0,1-1 0 0 0,0 0-1 0 0,1 0 1 0 0,0 0 0 0 0,0 0-1 0 0,1 0 1 0 0,0-1 0 0 0,0 0 0 0 0,1-1-1 0 0,0 1 1 0 0,1-1 0 0 0,-1-1-1 0 0,6 4 72 0 0,74 13-5291 0 0,-73-23 4025 0 0</inkml:trace>
  <inkml:trace contextRef="#ctx0" brushRef="#br0" timeOffset="5751.22">11835 574 1856 0 0,'-3'-3'191'0'0,"0"1"-1"0"0,1 0 0 0 0,-1 0 1 0 0,0 1-1 0 0,0-1 0 0 0,0 1 1 0 0,0-1-1 0 0,0 1 1 0 0,-1 0-1 0 0,1 0 0 0 0,0 0 1 0 0,-1 1-1 0 0,1-1 1 0 0,0 1-1 0 0,-1 0 0 0 0,1 0 1 0 0,0 0-1 0 0,-1 0 0 0 0,1 1 1 0 0,0-1-1 0 0,-1 1 1 0 0,-2 1-191 0 0,-12 2 196 0 0,1 1 1 0 0,0 1-1 0 0,0 1 1 0 0,1 0-1 0 0,0 1 1 0 0,0 1-1 0 0,1 1 1 0 0,0 0-1 0 0,0 1 1 0 0,1 0-1 0 0,-9 11-196 0 0,21-20 21 0 0,1 0 1 0 0,0-1-1 0 0,0 1 0 0 0,0 0 0 0 0,0-1 0 0 0,0 1 1 0 0,0 0-1 0 0,0 0 0 0 0,1 0 0 0 0,-1 0 0 0 0,1 0 1 0 0,-1 0-1 0 0,1 0 0 0 0,0 0 0 0 0,0 0 0 0 0,-1 0 1 0 0,2 0-1 0 0,-1 0 0 0 0,0 0 0 0 0,0 0 1 0 0,1 0-1 0 0,-1 0 0 0 0,1 0 0 0 0,-1 0 0 0 0,1 0 1 0 0,0 0-1 0 0,0 0 0 0 0,0 0 0 0 0,0-1 0 0 0,0 1 1 0 0,0 0-1 0 0,1-1 0 0 0,-1 1 0 0 0,1-1 1 0 0,-1 1-1 0 0,1-1 0 0 0,-1 0 0 0 0,2 1-21 0 0,9 7 21 0 0,-1-1-1 0 0,1-1 1 0 0,0 0 0 0 0,1-1-1 0 0,0 0 1 0 0,0-1 0 0 0,0 0-1 0 0,1-1 1 0 0,6 0-21 0 0,9 5-55 0 0,144 52 125 0 0,-169-59-73 0 0,0 0-1 0 0,1 0 1 0 0,-1 1 0 0 0,0-1 0 0 0,0 1 0 0 0,0 0 0 0 0,-1 0-1 0 0,1 0 1 0 0,-1 1 0 0 0,1-1 0 0 0,-1 1 0 0 0,0 0-1 0 0,-1 0 1 0 0,1 0 0 0 0,-1 0 0 0 0,1 0 0 0 0,-1 1 0 0 0,1 3 3 0 0,-3-7 80 0 0,-3 11 202 0 0,0-8-243 0 0,-1 0 0 0 0,-1-1 1 0 0,1 0-1 0 0,0 0 1 0 0,-1 0-1 0 0,1 0 0 0 0,-1-1 1 0 0,0 1-1 0 0,0-1 0 0 0,0-1 1 0 0,0 1-1 0 0,-4 0-39 0 0,-169 2-1203 0 0,176-14-1893 0 0,30-2 519 0 0,-7 2 1323 0 0</inkml:trace>
  <inkml:trace contextRef="#ctx0" brushRef="#br0" timeOffset="6121.231">12123 825 1604 0 0,'-1'18'4677'0'0,"3"-13"-4561"0"0,0-1 0 0 0,0 1 1 0 0,0-1-1 0 0,1 0 0 0 0,-1 1 0 0 0,1-1 0 0 0,0-1 0 0 0,0 1 0 0 0,0 0 0 0 0,1-1 0 0 0,-1 1 0 0 0,1-1 1 0 0,0 0-1 0 0,0 0 0 0 0,0-1 0 0 0,0 1 0 0 0,0-1 0 0 0,1 0 0 0 0,-1 0 0 0 0,4 1-116 0 0,-6-2 25 0 0,7 3-10 0 0,1-1 0 0 0,0 0 0 0 0,0-1 0 0 0,0 0 0 0 0,0 0 0 0 0,1-1 0 0 0,-1 0 0 0 0,0-1 0 0 0,10-1-15 0 0,52-20-204 0 0,-67 19 211 0 0,0 0 0 0 0,0-1 0 0 0,-1 0 0 0 0,0 0 1 0 0,1 0-1 0 0,-1 0 0 0 0,0-1 0 0 0,0 1 0 0 0,-1-1 0 0 0,1 0 0 0 0,-1 0 1 0 0,0-1-1 0 0,0 1 0 0 0,0-1 0 0 0,-1 1 0 0 0,1-1 0 0 0,-1 0 1 0 0,0 0-1 0 0,-1 0 0 0 0,1 0 0 0 0,-1 0 0 0 0,0 0 0 0 0,0-1 0 0 0,-1 1 1 0 0,1 0-1 0 0,-1-2-7 0 0,-1-2 51 0 0,-1 1 0 0 0,0 0 0 0 0,0 0 1 0 0,0 0-1 0 0,-1 0 0 0 0,-1 0 0 0 0,1 1 0 0 0,-1-1 0 0 0,-4-4-51 0 0,7 9 31 0 0,-3-3 30 0 0,-1 0 0 0 0,1 0 0 0 0,-1 1 0 0 0,0-1 0 0 0,0 1 0 0 0,0 0 0 0 0,-1 1 0 0 0,0-1 0 0 0,0 1 0 0 0,0 0 0 0 0,0 1 0 0 0,-1 0 0 0 0,1 0 0 0 0,-1 0 0 0 0,0 0 0 0 0,0 1 0 0 0,0 1 0 0 0,0-1 0 0 0,0 1 0 0 0,0 0 0 0 0,0 0 0 0 0,-2 1-61 0 0,3 0 10 0 0,0 1 0 0 0,0-1 0 0 0,1 1 1 0 0,-1 0-1 0 0,0 1 0 0 0,0-1 0 0 0,1 1 1 0 0,-1 0-1 0 0,1 0 0 0 0,0 1 0 0 0,0 0 1 0 0,0 0-1 0 0,-3 2-10 0 0,0 0 3 0 0,2-2-116 0 0,0 0 0 0 0,1 1 0 0 0,0 0 0 0 0,-1 0 0 0 0,2 0 0 0 0,-1 1 0 0 0,0-1 0 0 0,1 1 0 0 0,0 0 0 0 0,0 0 0 0 0,0 1 0 0 0,1-1 0 0 0,0 1 0 0 0,0 0 0 0 0,0 0 0 0 0,1 0 0 0 0,-1 0 0 0 0,2 0 0 0 0,-1 0 0 0 0,1 1-1 0 0,0-1 1 0 0,0 1 113 0 0,2-4-202 0 0,0 0-1 0 0,0 1 1 0 0,1-1-1 0 0,-1 0 0 0 0,1 0 1 0 0,0 1-1 0 0,0-1 1 0 0,0-1-1 0 0,1 1 0 0 0,-1 0 1 0 0,1 0-1 0 0,-1-1 1 0 0,1 0-1 0 0,0 1 0 0 0,0-1 1 0 0,0 0-1 0 0,0 0 1 0 0,0-1-1 0 0,0 1 0 0 0,1-1 1 0 0,-1 1-1 0 0,0-1 1 0 0,3 0 202 0 0,22 7-1120 0 0</inkml:trace>
  <inkml:trace contextRef="#ctx0" brushRef="#br0" timeOffset="6604.455">12997 616 3420 0 0,'-21'-6'940'0'0,"-1"0"-1"0"0,0 2 1 0 0,0 0-1 0 0,0 1 0 0 0,-1 2 1 0 0,-4 0-940 0 0,21 2 96 0 0,-1 0 0 0 0,1 1 1 0 0,0 0-1 0 0,-1 0 0 0 0,1 0 1 0 0,0 1-1 0 0,1 0 0 0 0,-1 0 0 0 0,0 0 1 0 0,1 1-1 0 0,0 0 0 0 0,0 0 1 0 0,0 0-1 0 0,-2 3-96 0 0,1 1 54 0 0,0 0 0 0 0,0 0 1 0 0,1 1-1 0 0,0 0 0 0 0,0 0 0 0 0,1 0 0 0 0,0 0 1 0 0,1 1-1 0 0,0 0 0 0 0,1-1 0 0 0,0 1 1 0 0,0 0-1 0 0,1 0 0 0 0,0 1 0 0 0,1-1 0 0 0,0 4-54 0 0,0-7 2 0 0,2 9-79 0 0,3-7 43 0 0,1 0 0 0 0,0-1 1 0 0,0 0-1 0 0,1 0 0 0 0,0-1 0 0 0,0 0 0 0 0,1 0 1 0 0,0-1-1 0 0,0 0 0 0 0,0 0 0 0 0,1-1 0 0 0,0 0 1 0 0,0 0-1 0 0,0-1 0 0 0,0 0 0 0 0,1-1 0 0 0,0 0 1 0 0,0 0-1 0 0,0-1 0 0 0,0-1 0 0 0,0 1 0 0 0,0-2 1 0 0,0 1-1 0 0,0-2 0 0 0,0 1 0 0 0,2-1 34 0 0,50-2-342 0 0,31-23 87 0 0,-81 23 247 0 0,0 0-1 0 0,0-2 1 0 0,0 1 0 0 0,-1-2 0 0 0,0 1-1 0 0,0-1 1 0 0,0-1 0 0 0,-1 0 0 0 0,0-1-1 0 0,0 0 1 0 0,-1 0 0 0 0,0-1 0 0 0,-1 0-1 0 0,1-1 1 0 0,-2 0 0 0 0,0 0 0 0 0,0 0-1 0 0,0-1 1 0 0,-1 0 0 0 0,-1 0 0 0 0,0-1-1 0 0,-1 0 1 0 0,0 0 0 0 0,0-1 8 0 0,-4-60 1669 0 0,0 71-1513 0 0,0 2 8 0 0,0 0-152 0 0,0 0 0 0 0,0 1 0 0 0,0-1-1 0 0,-1 0 1 0 0,1 0 0 0 0,0 0 0 0 0,0 0 0 0 0,0 0 0 0 0,-1 0 0 0 0,1 0 0 0 0,0 1 0 0 0,0-1 0 0 0,-1 0 0 0 0,1 0 0 0 0,0 0 0 0 0,0 0 0 0 0,-1 0 0 0 0,1 0 0 0 0,0 0-1 0 0,0 0 1 0 0,-1 0 0 0 0,1 0 0 0 0,0-1 0 0 0,0 1 0 0 0,-1 0 0 0 0,1 0 0 0 0,0 0 0 0 0,0 0 0 0 0,-1 0 0 0 0,1 0 0 0 0,0 0 0 0 0,0-1 0 0 0,0 1 0 0 0,-1 0 0 0 0,1 0-1 0 0,0 0 1 0 0,0 0 0 0 0,0-1 0 0 0,0 1 0 0 0,-1 0 0 0 0,1 0 0 0 0,0-1-12 0 0,-1 19 37 0 0,1 0 0 0 0,1 0 0 0 0,0-1 1 0 0,1 1-1 0 0,1 0 0 0 0,4 11-37 0 0,-2-12-131 0 0,1-1 1 0 0,1 1-1 0 0,0-1 1 0 0,1 0-1 0 0,1-1 1 0 0,0 1-1 0 0,1-2 1 0 0,1 0-1 0 0,0 0 1 0 0,3 1 130 0 0,26 12-1453 0 0,-8-20-4270 0 0,-23-7 4612 0 0</inkml:trace>
  <inkml:trace contextRef="#ctx0" brushRef="#br0" timeOffset="6851.791">13491 356 3196 0 0,'-9'-14'1216'0'0,"-37"-37"4196"0"0,46 66-5442 0 0,102 80-6297 0 0,-78-75 5256 0 0</inkml:trace>
  <inkml:trace contextRef="#ctx0" brushRef="#br0" timeOffset="7700.027">14035 750 2828 0 0,'4'-22'6355'0'0,"-34"-12"-4814"0"0,25 31-1446 0 0,0 0-1 0 0,0 1 0 0 0,-1-1 1 0 0,1 1-1 0 0,-1 0 0 0 0,0 1 1 0 0,0-1-1 0 0,1 1 0 0 0,-1 0 0 0 0,0 0 1 0 0,0 1-1 0 0,0 0 0 0 0,-6 0-94 0 0,7 1 15 0 0,0-1-1 0 0,0 1 0 0 0,0 0 1 0 0,1 0-1 0 0,-1 1 0 0 0,0-1 0 0 0,0 1 1 0 0,1 0-1 0 0,-1 1 0 0 0,1-1 1 0 0,0 1-1 0 0,0-1 0 0 0,-2 3-14 0 0,-9 4 36 0 0,4-2-20 0 0,0 1 0 0 0,0 0 0 0 0,1 1 1 0 0,0 0-1 0 0,0 1 0 0 0,1 0 0 0 0,0 1 1 0 0,1-1-1 0 0,0 2 0 0 0,1-1 0 0 0,0 1 0 0 0,-3 9-16 0 0,-1 40-32 0 0,32-26-27 0 0,-18-33 44 0 0,-1 0-1 0 0,1-1 1 0 0,0 1-1 0 0,0 0 1 0 0,-1-1-1 0 0,1 0 1 0 0,0 1 0 0 0,0-1-1 0 0,1 0 1 0 0,-1-1-1 0 0,0 1 1 0 0,0 0-1 0 0,0-1 1 0 0,1 0 0 0 0,-1 0-1 0 0,0 0 1 0 0,0 0-1 0 0,1 0 1 0 0,1-1 15 0 0,10 1-102 0 0,-5-2 36 0 0,0 0 1 0 0,0 0-1 0 0,0-1 1 0 0,0 0-1 0 0,-1 0 1 0 0,1-1-1 0 0,-1-1 1 0 0,0 0-1 0 0,0 0 1 0 0,0-1 0 0 0,-1 1-1 0 0,0-2 1 0 0,0 1-1 0 0,0-1 1 0 0,5-7 65 0 0,-9 8-42 0 0,-1-1 0 0 0,1 1-1 0 0,-1-1 1 0 0,0 0 0 0 0,0 0 0 0 0,-1-1 0 0 0,0 1 0 0 0,0 0 0 0 0,-1-1 0 0 0,0 1 0 0 0,0-1 0 0 0,-1 0 0 0 0,0-3 42 0 0,3-24-48 0 0,-3 34 23 0 0,0 1-4 0 0,0 0 30 0 0,-13-7-82 0 0,-4 62 8 0 0,17-50 84 0 0,0-1-1 0 0,0 1 1 0 0,0-1-1 0 0,1 1 1 0 0,-1-1-1 0 0,1 1 1 0 0,1-1-1 0 0,-1 0 1 0 0,0 1-1 0 0,1-1 1 0 0,0 0-1 0 0,0 0 1 0 0,0 0-1 0 0,0 0 0 0 0,3 2-10 0 0,1 5 41 0 0,0-3-3 0 0,-1-1 1 0 0,1 1 0 0 0,0-1 0 0 0,1-1-1 0 0,0 1 1 0 0,0-1 0 0 0,0 0 0 0 0,1-1-1 0 0,-1 0 1 0 0,1 0 0 0 0,1 0 0 0 0,-1-1-1 0 0,0-1 1 0 0,1 1 0 0 0,0-1 0 0 0,1 0-39 0 0,13 3 108 0 0,1-1 0 0 0,-1-1 0 0 0,1-1 0 0 0,0 0 0 0 0,20-2-108 0 0,28-18 166 0 0,-61 13-136 0 0,-1-1-1 0 0,0 0 0 0 0,-1 0 0 0 0,1-1 1 0 0,-1 0-1 0 0,0-1 0 0 0,-1 0 1 0 0,1-1-1 0 0,-1 1 0 0 0,-1-2 0 0 0,1 1 1 0 0,-2-1-1 0 0,1 0 0 0 0,-1 0 1 0 0,0-1-1 0 0,-1 0 0 0 0,0 0 0 0 0,-1 0 1 0 0,0 0-1 0 0,-1-1 0 0 0,0 0 0 0 0,1-8-29 0 0,9-49 56 0 0,-3 0-1 0 0,-3 0 0 0 0,-3-1 1 0 0,-3-9-56 0 0,-3-43 192 0 0,-12 3 21 0 0,-1-9 88 0 0,15 128-301 0 0,0-1 1 0 0,0 1-1 0 0,-1 0 0 0 0,1-1 0 0 0,-1 1 1 0 0,1-1-1 0 0,0 1 0 0 0,-1-1 1 0 0,1 1-1 0 0,-1-1 0 0 0,1 1 1 0 0,-1-1-1 0 0,0 1 0 0 0,1-1 1 0 0,-1 1-1 0 0,1-1 0 0 0,-1 0 1 0 0,0 1-1 0 0,1-1 0 0 0,-1 0 1 0 0,0 0-1 0 0,0 0 0 0 0,1 1 1 0 0,-1-1-1 0 0,0 0 0 0 0,1 0 1 0 0,-1 0-1 0 0,0 0 0 0 0,0 0 1 0 0,1 0-1 0 0,-1 0 0 0 0,0-1 1 0 0,1 1-1 0 0,-1 0 0 0 0,0 0 1 0 0,1 0-1 0 0,-1-1 0 0 0,0 1 0 0 0,1 0 1 0 0,-1-1-1 0 0,0 1 0 0 0,1-1 1 0 0,-1 1-1 0 0,1-1 0 0 0,-1 1 1 0 0,1-1-1 0 0,-1 1 0 0 0,1-1 1 0 0,-1 1-1 0 0,1-1 0 0 0,0 1 1 0 0,-1-1-1 0 0,1 0 0 0 0,0 1 1 0 0,-1-1-1 0 0,1 0 0 0 0,0 1 1 0 0,0-1-1 0 0,0 0 0 0 0,-1 0 1 0 0,1 1-1 0 0,0-1 0 0 0,0 0 1 0 0,0 1-1 0 0,0-1 0 0 0,0 0 1 0 0,1 0-1 0 0,-1 0 0 0 0,-12 28 2 0 0,1 0 1 0 0,1 0-1 0 0,1 1 0 0 0,1 1 1 0 0,2-1-1 0 0,1 1 0 0 0,2 0 1 0 0,0 0-1 0 0,2 1 1 0 0,1-1-1 0 0,2 4-2 0 0,11 111 15 0 0,-4-94-7 0 0,-4-16 20 0 0,3-1-1 0 0,0 0 1 0 0,2 0-1 0 0,2-1 1 0 0,1-1-1 0 0,1 0 0 0 0,1 0 1 0 0,2-2-1 0 0,1 0 1 0 0,22 26-28 0 0,-32-45-1 0 0,0 0 1 0 0,1-1-1 0 0,0 0 1 0 0,0-1-1 0 0,1 0 1 0 0,0-1-1 0 0,0 0 1 0 0,1 0-1 0 0,-1-1 0 0 0,2 0 1 0 0,-1-1-1 0 0,1 0 1 0 0,-1-1-1 0 0,1-1 1 0 0,1 1-1 0 0,-1-2 1 0 0,10 1 0 0 0,-17-3 4 0 0,1 0 0 0 0,-1 0 0 0 0,0-1 0 0 0,0 0 0 0 0,0 0 0 0 0,0-1 0 0 0,0 1 0 0 0,0-1 0 0 0,0 0 0 0 0,-1-1 0 0 0,1 1 0 0 0,-1-1 0 0 0,1 1 0 0 0,-1-1 1 0 0,0-1-1 0 0,0 1 0 0 0,0-1 0 0 0,-1 1 0 0 0,1-1 0 0 0,-1 0 0 0 0,0 0 0 0 0,0-1 0 0 0,0 1 0 0 0,-1-1 0 0 0,1 1 0 0 0,-1-1 0 0 0,0 0 0 0 0,0 0 0 0 0,-1 0 0 0 0,0 0 1 0 0,0 0-1 0 0,0-1-4 0 0,6-22 136 0 0,-2-2 1 0 0,-1 1-1 0 0,-1-1 1 0 0,-2-16-137 0 0,-1 44 28 0 0,-5-1 5 0 0,-6 10 55 0 0,5 7-77 0 0,0 1 0 0 0,1 0-1 0 0,0 0 1 0 0,1 1 0 0 0,1-1 0 0 0,1 1 0 0 0,0 0-1 0 0,1-1 1 0 0,1 1 0 0 0,0 9-11 0 0,12 21-249 0 0,0-19-13 0 0,21 16-1205 0 0,3-39-3206 0 0,-34-6 4421 0 0,1 1 0 0 0,-1 0 0 0 0,0 0 0 0 0,0-1 0 0 0,0 0 0 0 0,0 1 0 0 0,0-1 0 0 0,0 0 0 0 0,0 0-1 0 0,-1 0 1 0 0,1 0 0 0 0,-1 0 0 0 0,1 0 0 0 0,-1-1 0 0 0,0 1 0 0 0,0 0 0 0 0,0-1 0 0 0,0 1 0 0 0,0-2 252 0 0,2-7-1058 0 0</inkml:trace>
  <inkml:trace contextRef="#ctx0" brushRef="#br0" timeOffset="7952.353">14528 563 2480 0 0,'-230'-123'7220'0'0,"188"93"-5264"0"0,44 25-477 0 0,22-1-1221 0 0,0 2-1 0 0,0 0 0 0 0,0 2 1 0 0,1 0-1 0 0,-1 2 0 0 0,13 1-257 0 0,-2 0 96 0 0,184 1-1473 0 0,-75 16-923 0 0,15 8-3441 0 0,-100-11 3586 0 0,-46-8 1045 0 0</inkml:trace>
  <inkml:trace contextRef="#ctx0" brushRef="#br0" timeOffset="13304.267">6935 2118 1868 0 0,'19'-9'3025'0'0,"-1"-13"-2877"0"0,-1-1 0 0 0,-1-1 1 0 0,-1-1-1 0 0,-1 0 0 0 0,-1 0 0 0 0,-2-1 0 0 0,0-1 0 0 0,-2 0 0 0 0,-1 0 1 0 0,-1-1-1 0 0,-2 0 0 0 0,0 0 0 0 0,-2-1 0 0 0,-1 1 0 0 0,-1-4-148 0 0,2-89 296 0 0,-3 114-248 0 0,0 0-1 0 0,0 0 0 0 0,-1-1 1 0 0,0 1-1 0 0,0 0 0 0 0,-1 0 1 0 0,0 0-1 0 0,0 0 0 0 0,0 0 1 0 0,-1 0-1 0 0,0 1 0 0 0,0-1 1 0 0,-4-4-48 0 0,6 9 16 0 0,0 0-1 0 0,0 0 1 0 0,0 0 0 0 0,0 0 0 0 0,0 1-1 0 0,0-1 1 0 0,0 0 0 0 0,-1 1 0 0 0,1-1 0 0 0,-1 1-1 0 0,1-1 1 0 0,-1 1 0 0 0,0 0 0 0 0,1 0 0 0 0,-1 0-1 0 0,0 0 1 0 0,0 0 0 0 0,0 0 0 0 0,0 0 0 0 0,1 0-1 0 0,-1 1 1 0 0,0-1 0 0 0,0 1 0 0 0,-1 0 0 0 0,1-1-1 0 0,0 1 1 0 0,0 0 0 0 0,0 0 0 0 0,0 0-1 0 0,0 1 1 0 0,0-1 0 0 0,0 0 0 0 0,0 1 0 0 0,0-1-1 0 0,-1 1-15 0 0,-4 3 25 0 0,0 0 0 0 0,1 0-1 0 0,-1 1 1 0 0,1 0-1 0 0,0 0 1 0 0,0 1 0 0 0,0-1-1 0 0,1 1 1 0 0,0 0-1 0 0,0 1 1 0 0,0-1-1 0 0,1 1 1 0 0,0 0 0 0 0,0 0-1 0 0,-2 7-24 0 0,-32 122 388 0 0,36-123-337 0 0,0 0-1 0 0,1 0 1 0 0,0 0-1 0 0,1 0 1 0 0,0 0 0 0 0,1 0-1 0 0,1 1 1 0 0,0-2-1 0 0,1 1 1 0 0,0 0-1 0 0,1 0 1 0 0,0-1 0 0 0,4 6-51 0 0,-1-8 0 0 0,0 0 0 0 0,1-1 0 0 0,0 0 1 0 0,0 0-1 0 0,1-1 0 0 0,1 0 1 0 0,-1 0-1 0 0,1-1 0 0 0,0-1 0 0 0,1 1 1 0 0,0-2-1 0 0,0 1 0 0 0,0-2 0 0 0,0 1 1 0 0,1-1-1 0 0,0-1 0 0 0,0 0 1 0 0,0-1-1 0 0,0 0 0 0 0,0-1 0 0 0,0-1 1 0 0,0 0-1 0 0,0 0 0 0 0,6-1 0 0 0,36-12-435 0 0,-30 3 209 0 0,46-24-160 0 0,-53 58 711 0 0,-15-18-293 0 0,0-1-1 0 0,0 1 0 0 0,1-1 1 0 0,-1 1-1 0 0,1-1 1 0 0,1 0-1 0 0,-1 0 0 0 0,1 0 1 0 0,0 0-1 0 0,0-1 0 0 0,0 0 1 0 0,1 0-1 0 0,-1 0 1 0 0,1 0-1 0 0,0-1 0 0 0,0 1 1 0 0,0-1-1 0 0,1-1 1 0 0,-1 1-1 0 0,1-1 0 0 0,-1 0 1 0 0,1 0-1 0 0,0 0 1 0 0,0-1-1 0 0,3 0-31 0 0,2-1 15 0 0,-1 0 1 0 0,0-1 0 0 0,0-1-1 0 0,0 1 1 0 0,0-2-1 0 0,0 1 1 0 0,-1-2-1 0 0,1 1 1 0 0,-1-1-1 0 0,1 0 1 0 0,-1-1-1 0 0,0 0 1 0 0,5-5-16 0 0,-9 7 24 0 0,-1 1 0 0 0,0-1 1 0 0,0 0-1 0 0,0 0 0 0 0,0 0 0 0 0,0 0 1 0 0,0-1-1 0 0,-1 0 0 0 0,0 1 0 0 0,0-1 1 0 0,0-1-1 0 0,0 1 0 0 0,-1 0 1 0 0,1-1-1 0 0,-1 1 0 0 0,0-1 0 0 0,-1 1 1 0 0,1-1-1 0 0,-1 0 0 0 0,0 0 0 0 0,0 0 1 0 0,0 0-1 0 0,-1 0 0 0 0,0 0 0 0 0,0 0 1 0 0,0 0-1 0 0,0 0 0 0 0,-1 0 0 0 0,0-3-24 0 0,-1 3 30 0 0,1 0 0 0 0,-1 1 0 0 0,1-1 0 0 0,-1 1-1 0 0,-1-1 1 0 0,1 1 0 0 0,0 0 0 0 0,-1 0 0 0 0,0 0-1 0 0,0 0 1 0 0,0 0 0 0 0,-1 1 0 0 0,1-1 0 0 0,-1 1-1 0 0,0 0 1 0 0,0 0 0 0 0,0 1 0 0 0,0-1 0 0 0,0 1 0 0 0,-1-1-1 0 0,1 2 1 0 0,-1-1 0 0 0,1 0 0 0 0,-2 0-30 0 0,-2 1 25 0 0,0 1 0 0 0,0 0 0 0 0,1 0 0 0 0,-1 0 1 0 0,0 1-1 0 0,1 0 0 0 0,-1 0 0 0 0,0 1 0 0 0,1 0 0 0 0,-1 0 1 0 0,1 1-1 0 0,-2 1-25 0 0,5-3-48 0 0,0 0 0 0 0,-1 1 1 0 0,1 0-1 0 0,0 0 1 0 0,1 0-1 0 0,-1 0 0 0 0,0 1 1 0 0,1 0-1 0 0,-1-1 0 0 0,1 1 1 0 0,0 1-1 0 0,0-1 0 0 0,0 0 1 0 0,0 1-1 0 0,1-1 0 0 0,-1 1 1 0 0,1 0-1 0 0,0 0 1 0 0,0 0-1 0 0,0 0 0 0 0,1 0 1 0 0,-1 0-1 0 0,1 0 0 0 0,0 1 1 0 0,1-1-1 0 0,-1 4 48 0 0,2-4-97 0 0,1 1 0 0 0,0-1 0 0 0,1 1 0 0 0,-1-1 0 0 0,1 0 0 0 0,0 0 0 0 0,0 0 0 0 0,0 0 0 0 0,1 0 0 0 0,-1-1 0 0 0,1 1 0 0 0,0-1 0 0 0,0 0 0 0 0,0 0 0 0 0,0-1 0 0 0,0 1 0 0 0,1-1 0 0 0,-1 0 0 0 0,1 0 0 0 0,0 0-1 0 0,-1-1 1 0 0,1 0 0 0 0,3 1 97 0 0,131 7-5422 0 0,-106-9 4381 0 0</inkml:trace>
  <inkml:trace contextRef="#ctx0" brushRef="#br0" timeOffset="13902.659">8064 1812 2860 0 0,'1'-1'115'0'0,"-1"1"-1"0"0,1-1 1 0 0,-1 0-1 0 0,1 0 1 0 0,-1 0-1 0 0,1 1 1 0 0,-1-1-1 0 0,1 0 1 0 0,-1 0-1 0 0,0 0 1 0 0,1 0-1 0 0,-1 0 0 0 0,0 0 1 0 0,0 0-1 0 0,0 0 1 0 0,0 0-1 0 0,0 0 1 0 0,0 0-1 0 0,0 0 1 0 0,0 0-1 0 0,0 0 1 0 0,0 0-1 0 0,0 0 1 0 0,-1 1-1 0 0,1-1 1 0 0,0 0-1 0 0,-1 0 1 0 0,1 0-1 0 0,0 0 1 0 0,-1 0-1 0 0,1 0 1 0 0,-1 1-1 0 0,0-1 1 0 0,1 0-1 0 0,-1 0 1 0 0,0 1-1 0 0,1-1 0 0 0,-1 0 1 0 0,0 1-1 0 0,0-1 1 0 0,0 1-1 0 0,1-1 1 0 0,-1 1-1 0 0,0 0 1 0 0,0-1-1 0 0,0 1 1 0 0,0 0-1 0 0,0-1 1 0 0,0 1-1 0 0,0 0 1 0 0,0 0-1 0 0,0 0 1 0 0,0 0-1 0 0,0 0 1 0 0,0 0-1 0 0,0 0 1 0 0,0 0-1 0 0,1 0 1 0 0,-1 0-1 0 0,0 1 0 0 0,0-1 1 0 0,0 0-1 0 0,0 1 1 0 0,-1 0-115 0 0,-14 3 212 0 0,0 2 1 0 0,1 0-1 0 0,-1 1 1 0 0,1 0-1 0 0,0 1 1 0 0,1 1-1 0 0,0 0 1 0 0,0 1-1 0 0,-1 3-212 0 0,-3 17-13 0 0,18-29-60 0 0,2 12-38 0 0,7 1 93 0 0,0 0 1 0 0,0-1 0 0 0,1 0-1 0 0,1 0 1 0 0,0-1 0 0 0,1-1-1 0 0,1 2 18 0 0,22 22-22 0 0,-10-9 48 0 0,-2 1 0 0 0,-2 1-1 0 0,0 1 1 0 0,-2 1 0 0 0,-1 1-1 0 0,-1 0 1 0 0,-2 1 0 0 0,8 25-26 0 0,-9 58 20 0 0,-29-55 8 0 0,14-55-64 0 0,0 0 1 0 0,-1 0 0 0 0,1 0-1 0 0,-1-1 1 0 0,0 1 0 0 0,0-1-1 0 0,-1 1 1 0 0,1-1 0 0 0,-1 0-1 0 0,0 0 1 0 0,0 0-1 0 0,0 0 1 0 0,0-1 0 0 0,-1 1-1 0 0,0-1 1 0 0,0 0 0 0 0,0 0-1 0 0,0 0 1 0 0,0 0 0 0 0,0-1-1 0 0,-1 0 1 0 0,1 1-1 0 0,-1-2 1 0 0,0 1 0 0 0,1-1-1 0 0,-3 1 36 0 0,2-3-41 0 0,1 0 0 0 0,0-1-1 0 0,0 0 1 0 0,0 0 0 0 0,0 0-1 0 0,0 0 1 0 0,1 0 0 0 0,-1-1-1 0 0,1 1 1 0 0,-1-1 0 0 0,1 0-1 0 0,0 0 1 0 0,0-1 0 0 0,0 1-1 0 0,1-1 1 0 0,-1 1 0 0 0,1-1-1 0 0,0 0 1 0 0,0 0 0 0 0,0 0-1 0 0,0 0 1 0 0,1 0 0 0 0,0 0-1 0 0,0 0 1 0 0,0-1 0 0 0,0 1-1 0 0,1 0 1 0 0,-1-1 0 0 0,1 0 41 0 0,3-86-586 0 0,7 47 436 0 0,2 2 0 0 0,1-1 0 0 0,3 2 0 0 0,1 0 0 0 0,2 0 0 0 0,8-8 150 0 0,79-101 86 0 0,-7 34 716 0 0,-78 104-241 0 0,-20 12-381 0 0,-1 0-14 0 0,3 3 21 0 0,2 4-115 0 0,-1 1 0 0 0,0 0 0 0 0,0 0 0 0 0,-1 0 0 0 0,0 1 0 0 0,0-1 0 0 0,-1 1 0 0 0,0-1 0 0 0,-1 1 0 0 0,1 7-72 0 0,1 1 114 0 0,21 87 339 0 0,-20-93-471 0 0,0 0 0 0 0,1 0 0 0 0,0 0 0 0 0,0-1 0 0 0,1 0-1 0 0,1 0 1 0 0,6 8 18 0 0,-12-17-158 0 0,0-1 0 0 0,0 0-1 0 0,0 1 1 0 0,-1-1 0 0 0,1 0-1 0 0,0 1 1 0 0,0-1 0 0 0,0 0-1 0 0,0 0 1 0 0,0 0 0 0 0,-1 0-1 0 0,1 0 1 0 0,0 0 0 0 0,0 0-1 0 0,0 0 1 0 0,0 0 0 0 0,0-1-1 0 0,0 1 1 0 0,-1 0 0 0 0,1-1-1 0 0,0 1 1 0 0,0 0 0 0 0,0-1-1 0 0,-1 1 1 0 0,1-1 0 0 0,0 1-1 0 0,0-1 1 0 0,-1 1 0 0 0,1-1-1 0 0,-1 0 1 0 0,1 1 0 0 0,0-1-1 0 0,-1 0 1 0 0,1 1-1 0 0,-1-1 1 0 0,0 0 0 0 0,1 0 158 0 0,0-1 367 0 0,13-28-2780 0 0,-9 12 1363 0 0</inkml:trace>
  <inkml:trace contextRef="#ctx0" brushRef="#br0" timeOffset="14152.051">8531 1592 2864 0 0,'-57'-104'6842'0'0,"59"114"-6670"0"0,13 1-1306 0 0,0 0-1 0 0,0-1 1 0 0,1 0-1 0 0,1-2 0 0 0,-1 1 1 0 0,11 2 1134 0 0,-1-2-1159 0 0</inkml:trace>
  <inkml:trace contextRef="#ctx0" brushRef="#br0" timeOffset="14574.433">9169 1752 2516 0 0,'0'0'96'0'0,"1"0"-1"0"0,-1-1 1 0 0,0 1 0 0 0,0 0-1 0 0,1-1 1 0 0,-1 1 0 0 0,0 0-1 0 0,0-1 1 0 0,0 1-1 0 0,1-1 1 0 0,-1 1 0 0 0,0 0-1 0 0,0-1 1 0 0,0 1 0 0 0,0-1-1 0 0,0 1 1 0 0,0 0 0 0 0,0-1-1 0 0,0 1 1 0 0,0-1-1 0 0,0 1 1 0 0,0 0 0 0 0,0-1-1 0 0,0 1 1 0 0,0-1 0 0 0,0 1-1 0 0,-1-1 1 0 0,1 1-1 0 0,0 0 1 0 0,0-1 0 0 0,0 1-1 0 0,0 0 1 0 0,-1-1 0 0 0,1 1-1 0 0,0 0 1 0 0,-1-1-1 0 0,1 1 1 0 0,0 0 0 0 0,0 0-1 0 0,-1-1 1 0 0,1 1 0 0 0,0 0-1 0 0,-1 0 1 0 0,1-1-1 0 0,-1 1 1 0 0,1 0 0 0 0,0 0-1 0 0,-1 0 1 0 0,1 0 0 0 0,-1 0-1 0 0,1 0 1 0 0,0-1-1 0 0,-1 1 1 0 0,1 0 0 0 0,-1 0-1 0 0,1 0 1 0 0,-1 1-96 0 0,0-2 64 0 0,-4 0 77 0 0,0-1 0 0 0,0 1 0 0 0,-1 1 0 0 0,1-1 0 0 0,0 1 1 0 0,0 0-1 0 0,-1 0 0 0 0,1 1 0 0 0,0 0 0 0 0,0-1 0 0 0,0 2 0 0 0,0-1 0 0 0,0 1 1 0 0,0-1-1 0 0,0 1 0 0 0,0 1 0 0 0,0-1 0 0 0,1 1 0 0 0,-2 1-141 0 0,-3-1 55 0 0,1 2-1 0 0,0-1 1 0 0,0 1 0 0 0,0 0-1 0 0,1 1 1 0 0,0-1-1 0 0,0 2 1 0 0,0-1 0 0 0,1 1-1 0 0,0 0 1 0 0,0 0-1 0 0,1 1 1 0 0,0-1-1 0 0,-4 8-54 0 0,5-5 77 0 0,0 0 1 0 0,0 0-1 0 0,1 0 0 0 0,1 0 0 0 0,0 0 0 0 0,0 1 0 0 0,1-1 0 0 0,0 11-77 0 0,22 22 171 0 0,-15-37-137 0 0,1-1 1 0 0,-1 0-1 0 0,1 0 1 0 0,0-1-1 0 0,0 0 1 0 0,1 0-1 0 0,-1 0 1 0 0,1-1-1 0 0,0 0 1 0 0,0-1-1 0 0,0 0 1 0 0,0 0-1 0 0,0-1 1 0 0,0 0-1 0 0,1 0 1 0 0,-1-1-1 0 0,0 0 1 0 0,1 0-1 0 0,5-2-34 0 0,89-14 35 0 0,-71 7-64 0 0,2 0 14 0 0,-1-1 0 0 0,0-2 0 0 0,-1-2 0 0 0,-1 0 0 0 0,0-2 0 0 0,22-16 15 0 0,-45 25 12 0 0,1 0 0 0 0,-1-1 0 0 0,-1 0 0 0 0,1-1 0 0 0,-1 1 1 0 0,-1-1-1 0 0,0-1 0 0 0,0 1 0 0 0,-1-1 0 0 0,0 0 0 0 0,0 0 1 0 0,-1-1-1 0 0,-1 1 0 0 0,0-1 0 0 0,0 0 0 0 0,-1 0 0 0 0,0 0 1 0 0,-1 0-1 0 0,-1 0 0 0 0,0-9-12 0 0,0 18 5 0 0,0 0 1 0 0,-1 1 0 0 0,1-1-1 0 0,-1 0 1 0 0,0 0-1 0 0,0 0 1 0 0,0 1-1 0 0,0-1 1 0 0,0 0-1 0 0,0 1 1 0 0,0-1 0 0 0,0 1-1 0 0,0-1 1 0 0,-1 1-1 0 0,1-1 1 0 0,-1 1-1 0 0,1 0 1 0 0,-1 0-1 0 0,0 0 1 0 0,1 0 0 0 0,-1 0-1 0 0,0 0 1 0 0,1 0-1 0 0,-1 1 1 0 0,0-1-1 0 0,0 1 1 0 0,0-1-1 0 0,0 1 1 0 0,0 0 0 0 0,0-1-1 0 0,0 1 1 0 0,0 0-1 0 0,0 0 1 0 0,0 1-1 0 0,1-1 1 0 0,-1 0-1 0 0,0 1 1 0 0,0-1 0 0 0,-1 1-6 0 0,-1 1 44 0 0,1 0 1 0 0,0 0 0 0 0,0 1-1 0 0,0-1 1 0 0,0 1 0 0 0,0-1-1 0 0,0 1 1 0 0,1 0 0 0 0,-1 0-1 0 0,1 0 1 0 0,0 0 0 0 0,0 1-1 0 0,0-1 1 0 0,0 1 0 0 0,1-1-1 0 0,-1 1 1 0 0,1 0 0 0 0,0-1-1 0 0,0 1 1 0 0,0 0 0 0 0,1 0-1 0 0,-1 0 1 0 0,1 0 0 0 0,0 0-1 0 0,0-1 1 0 0,0 1 0 0 0,1 0-1 0 0,-1 0 1 0 0,1 0 0 0 0,1 2-45 0 0,2 4 50 0 0,0 0 1 0 0,1 0 0 0 0,1-1 0 0 0,0 1-1 0 0,0-1 1 0 0,1 0 0 0 0,0-1-1 0 0,0 1 1 0 0,1-2 0 0 0,0 1 0 0 0,0-1-1 0 0,1 0 1 0 0,0 0 0 0 0,0-1-1 0 0,1-1 1 0 0,-1 0 0 0 0,1 0-1 0 0,4 1-50 0 0,8 3-518 0 0,0-2-1 0 0,1 0 0 0 0,-1-1 1 0 0,2-1-1 0 0,-1-1 0 0 0,0-1 0 0 0,1-2 1 0 0,8 0 518 0 0,25-13-2992 0 0,-56 12 2903 0 0,0 0 1 0 0,0-1-1 0 0,0 1 0 0 0,-1 0 0 0 0,1-1 1 0 0,0 1-1 0 0,0 0 0 0 0,0-1 0 0 0,-1 1 1 0 0,1-1-1 0 0,0 0 0 0 0,0 1 0 0 0,-1-1 1 0 0,1 0-1 0 0,-1 1 0 0 0,1-1 0 0 0,-1 0 1 0 0,1 1-1 0 0,-1-1 0 0 0,1 0 0 0 0,-1 0 1 0 0,1 0-1 0 0,-1 0 0 0 0,0 1 0 0 0,0-1 1 0 0,1 0-1 0 0,-1 0 0 0 0,0 0 0 0 0,0 0 1 0 0,0 0-1 0 0,0 0 0 0 0,0 0 0 0 0,0 0 1 0 0,0 0-1 0 0,0 1 0 0 0,0-1 0 0 0,-1 0 1 0 0,1 0-1 0 0,0 0 0 0 0,-1 0 0 0 0,1 0 1 0 0,0 1-1 0 0,-1-1 0 0 0,1 0 0 0 0,-1 0 1 0 0,1 0-1 0 0,-1 1 0 0 0,0-1 0 0 0,1 0 1 0 0,-1 1-1 0 0,0-1 0 0 0,1 1 0 0 0,-1-1 1 0 0,0 1-1 0 0,0-1 89 0 0,-14-14-1117 0 0</inkml:trace>
  <inkml:trace contextRef="#ctx0" brushRef="#br0" timeOffset="15185.328">8089 1803 2092 0 0,'0'-1'577'0'0,"15"0"3033"0"0,-14 8 355 0 0,-36 66-3976 0 0,26-60-638 0 0,-1-1 0 0 0,0 1 0 0 0,-1-2 0 0 0,0 1-1 0 0,-1-1 1 0 0,0-1 0 0 0,-6 4 649 0 0,-47 32-2288 0 0,25-26 1159 0 0</inkml:trace>
  <inkml:trace contextRef="#ctx0" brushRef="#br0" timeOffset="-6523.67">229 287 1368 0 0,'0'0'986'0'0,"0"0"-79"0"0,0 0-108 0 0,0 0-36 0 0,0 0-63 0 0,0 0-116 0 0,5 1-61 0 0,-2 0-472 0 0,-1-1-1 0 0,0 1 1 0 0,0 0-1 0 0,0-1 1 0 0,0 1-1 0 0,1 0 1 0 0,-1 1-1 0 0,0-1 1 0 0,-1 0 0 0 0,1 0-1 0 0,0 1 1 0 0,0-1-1 0 0,-1 1 1 0 0,1 0-1 0 0,0 0 1 0 0,-1-1 0 0 0,0 1-1 0 0,1 0 1 0 0,0 2-51 0 0,117 166 2430 0 0,68 72-1217 0 0,-119-156-1606 0 0,-15-5-673 0 0,-37-23-3219 0 0,-16-56 3067 0 0,-1-2 112 0 0,1 3 56 0 0</inkml:trace>
  <inkml:trace contextRef="#ctx0" brushRef="#br0" timeOffset="-6278.779">710 420 2492 0 0,'-18'-29'4795'0'0,"17"29"-4695"0"0,0 1-1 0 0,0-1 1 0 0,-1 0-1 0 0,1 0 1 0 0,0 1-1 0 0,0-1 1 0 0,0 1-1 0 0,0-1 1 0 0,0 1-1 0 0,0-1 1 0 0,0 1-1 0 0,0-1 1 0 0,1 1-1 0 0,-1 0 1 0 0,0 0-1 0 0,0-1 1 0 0,0 1-1 0 0,1 0 1 0 0,-1 0-1 0 0,0 0 1 0 0,1 0-1 0 0,-1 0 1 0 0,1 0-1 0 0,-1 0 1 0 0,1 0-1 0 0,-1 0 0 0 0,1 1-99 0 0,-1-1 119 0 0,-102 196 1917 0 0,5 6-3067 0 0,79-161 179 0 0,-33 50-5779 0 0,48-88 5509 0 0</inkml:trace>
  <inkml:trace contextRef="#ctx0" brushRef="#br0" timeOffset="-6033.435">133 731 2204 0 0,'-7'0'713'0'0,"-9"-2"2328"0"0,28 1-474 0 0,144-29-367 0 0,210-59-2475 0 0,-169 52-6939 0 0,-174 31 6094 0 0</inkml:trace>
  <inkml:trace contextRef="#ctx0" brushRef="#br0" timeOffset="-5562.697">750 120 2036 0 0,'-30'-9'689'0'0,"1"2"0"0"0,-1 1 0 0 0,0 2 0 0 0,0 1 0 0 0,-23 1-689 0 0,-49 5 1418 0 0,-8 23-548 0 0,89-16-738 0 0,0 0 1 0 0,1 2 0 0 0,0 1 0 0 0,1 0 0 0 0,1 1-1 0 0,0 1 1 0 0,1 1 0 0 0,0 0 0 0 0,1 1-1 0 0,1 1 1 0 0,1 1 0 0 0,1 0 0 0 0,0 1-1 0 0,2 0 1 0 0,0 0 0 0 0,1 1 0 0 0,-5 17-133 0 0,5-10 106 0 0,1 0-1 0 0,1 0 1 0 0,2 1 0 0 0,0-1 0 0 0,3 2 0 0 0,0-1 0 0 0,1 25-106 0 0,17 56 116 0 0,-10-88-94 0 0,1 0 0 0 0,1-1 0 0 0,1 0 0 0 0,1-1 0 0 0,1 0 0 0 0,1 0 0 0 0,0-1 0 0 0,2-1 0 0 0,0 0 0 0 0,1 0 0 0 0,1-1 0 0 0,0-1 0 0 0,1-1 0 0 0,10 8-22 0 0,-4-6 34 0 0,0-1-1 0 0,1-1 1 0 0,0-1-1 0 0,1-1 1 0 0,1-1 0 0 0,0-1-1 0 0,8 2-33 0 0,-1-4-70 0 0,0 0-1 0 0,1-2 0 0 0,0-1 1 0 0,0-2-1 0 0,1-1 0 0 0,23-2 71 0 0,64-20-352 0 0,-106 16 308 0 0,0-1 0 0 0,-1-1 0 0 0,1 0 0 0 0,-1-1 0 0 0,0 0 0 0 0,0-1 0 0 0,-1-1 0 0 0,1 0 0 0 0,-2-1 0 0 0,1 0 0 0 0,-2-1 0 0 0,1 0 0 0 0,-1-1 0 0 0,-1-1 0 0 0,0 1 0 0 0,0-2 0 0 0,-1 1 0 0 0,-1-1 0 0 0,0-1 0 0 0,-1 1 0 0 0,0-1 0 0 0,-1-1 0 0 0,-1 1 0 0 0,3-11 44 0 0,0-8 98 0 0,-2 0 0 0 0,-1 0 0 0 0,-2 0 0 0 0,0 0 0 0 0,-3-19-98 0 0,-16-67 389 0 0,9 87-247 0 0,-2 2 1 0 0,0-1-1 0 0,-3 2 0 0 0,0-1 1 0 0,-2 2-1 0 0,-1-1 0 0 0,-1 2 1 0 0,-3-3-143 0 0,1 5 153 0 0,-1 1 1 0 0,-1 1-1 0 0,-1 0 1 0 0,-2 1 0 0 0,1 2-1 0 0,-26-18-153 0 0,39 32 24 0 0,-1 1 0 0 0,-1-1 0 0 0,1 2 1 0 0,0-1-1 0 0,-1 1 0 0 0,0 1 0 0 0,0 0 0 0 0,0 1 0 0 0,-1 0 0 0 0,1 0 0 0 0,0 2 1 0 0,-4-1-25 0 0,-15 5-28 0 0,10 4-51 0 0,1 0 1 0 0,-1 2-1 0 0,2 0 0 0 0,-1 1 1 0 0,2 1-1 0 0,-8 6 79 0 0,3 1-369 0 0,0 1 0 0 0,1 1 1 0 0,1 0-1 0 0,2 2 0 0 0,0 0 0 0 0,-13 22 369 0 0,18-23-738 0 0,1 0 0 0 0,1 1 1 0 0,1 0-1 0 0,1 1 0 0 0,1-1 0 0 0,2 2 0 0 0,0-1 1 0 0,1 1 737 0 0,3-2-1167 0 0,2 2-42 0 0</inkml:trace>
  <inkml:trace contextRef="#ctx0" brushRef="#br0" timeOffset="-561.45">5421 636 2268 0 0,'-7'-2'546'0'0,"3"0"-288"0"0,-1 0 0 0 0,1 0 0 0 0,-1 1 0 0 0,1 0 0 0 0,-1-1 0 0 0,1 2 0 0 0,-1-1 1 0 0,0 1-1 0 0,0-1 0 0 0,1 1 0 0 0,-1 0 0 0 0,0 1 0 0 0,0-1 0 0 0,1 1 0 0 0,-3 1-258 0 0,-6 1 169 0 0,1 1 1 0 0,-1 0-1 0 0,1 1 0 0 0,1 0 0 0 0,-1 1 0 0 0,1 0 0 0 0,0 1 0 0 0,0 1 0 0 0,0-1 1 0 0,1 2-1 0 0,1-1 0 0 0,-7 8-169 0 0,6-3 120 0 0,1 0 1 0 0,0 1 0 0 0,1 0-1 0 0,0 0 1 0 0,1 1-1 0 0,1 0 1 0 0,0 0 0 0 0,1 1-1 0 0,-1 8-120 0 0,6-21 15 0 0,-1-1-1 0 0,1 0 1 0 0,0 0-1 0 0,0 0 0 0 0,1 0 1 0 0,-1 0-1 0 0,0 0 1 0 0,1 0-1 0 0,-1 1 1 0 0,1-1-1 0 0,-1 0 0 0 0,1 0 1 0 0,0-1-1 0 0,0 1 1 0 0,0 0-1 0 0,0 0 1 0 0,0 0-1 0 0,1 0 0 0 0,0 1-14 0 0,1 0 27 0 0,0 0-9 0 0,0-1 0 0 0,1 1 0 0 0,-1-1 1 0 0,1 0-1 0 0,0 0 0 0 0,-1-1 0 0 0,1 1 0 0 0,0-1 1 0 0,0 0-1 0 0,0 0 0 0 0,0 0 0 0 0,0 0 0 0 0,1-1 0 0 0,-1 0 1 0 0,0 1-1 0 0,0-2 0 0 0,0 1 0 0 0,0 0 0 0 0,0-1 1 0 0,0 0-1 0 0,0 0 0 0 0,0 0 0 0 0,0 0 0 0 0,0-1 0 0 0,0 1 1 0 0,0-1-1 0 0,-1 0 0 0 0,1 0 0 0 0,-1-1 0 0 0,3 0-18 0 0,7-4 50 0 0,0 0-1 0 0,0-1 0 0 0,-1 0 0 0 0,0-1 1 0 0,-1 0-1 0 0,1-1 0 0 0,-2 0 0 0 0,1-1 1 0 0,-2 0-1 0 0,1-1 0 0 0,-2 0 1 0 0,1 0-1 0 0,-2-1 0 0 0,1 0 0 0 0,-2 0 1 0 0,0 0-1 0 0,-1-1 0 0 0,0 0 0 0 0,0-3-49 0 0,8-33 44 0 0,-3-1-1 0 0,-2 1 1 0 0,-2-2-1 0 0,-3 1 1 0 0,-2-45-44 0 0,-22-67 540 0 0,18 141-430 0 0,-21-96 697 0 0,11 102-744 0 0,12 15-47 0 0,-9 6 47 0 0,2 7-100 0 0,1 1 0 0 0,0 0 0 0 0,1 1 0 0 0,0-1 0 0 0,1 1 1 0 0,1 0-1 0 0,0 0 0 0 0,1 1 0 0 0,1-1 0 0 0,0 1 0 0 0,1-1 0 0 0,0 9 37 0 0,-2 121-339 0 0,17-25 154 0 0,-3-62 102 0 0,-6-32 17 0 0,0-1 0 0 0,2 1 0 0 0,0-1 0 0 0,2-1 1 0 0,0 1-1 0 0,2-1 0 0 0,1-1 0 0 0,9 14 66 0 0,-10-19-80 0 0,-5-7 30 0 0,1 0 0 0 0,0-1-1 0 0,0 1 1 0 0,1-1 0 0 0,0-1 0 0 0,1 0-1 0 0,8 7 51 0 0,-12-12-58 0 0,0 1-1 0 0,0-1 0 0 0,0 0 0 0 0,1 0 1 0 0,-1 0-1 0 0,1-1 0 0 0,0 0 1 0 0,-1 0-1 0 0,1-1 0 0 0,0 1 0 0 0,0-1 1 0 0,0-1-1 0 0,3 1 59 0 0,-2-3-55 0 0,0 0 0 0 0,0 0 0 0 0,0 0 1 0 0,0-1-1 0 0,0 0 0 0 0,-1-1 0 0 0,1 0 0 0 0,-1 0 0 0 0,0 0 0 0 0,0-1 1 0 0,-1 1-1 0 0,1-1 0 0 0,-1-1 0 0 0,0 1 0 0 0,0-1 0 0 0,-1 0 1 0 0,1 0-1 0 0,-1 0 0 0 0,-1-1 0 0 0,1 1 0 0 0,-1-1 0 0 0,0 0 0 0 0,-1 0 1 0 0,0 0-1 0 0,0 0 0 0 0,0-1 55 0 0,8-150-187 0 0,-10 156 204 0 0,0 1-1 0 0,0-1 1 0 0,0 0-1 0 0,0 1 1 0 0,0-1-1 0 0,0 0 1 0 0,-1 1-1 0 0,1-1 1 0 0,-1 1 0 0 0,1-1-1 0 0,-1 0 1 0 0,0 1-1 0 0,1 0 1 0 0,-1-1-1 0 0,0 1 1 0 0,0-1-1 0 0,0 1 1 0 0,0 0-1 0 0,0 0 1 0 0,0-1 0 0 0,0 1-1 0 0,-1 0 1 0 0,1 0-1 0 0,0 0 1 0 0,-1 0-1 0 0,1 0 1 0 0,-1 1-1 0 0,1-1 1 0 0,-1 0-1 0 0,1 1 1 0 0,-1-1-1 0 0,1 1 1 0 0,-1-1 0 0 0,0 1-1 0 0,1 0 1 0 0,-1 0-1 0 0,0 0 1 0 0,1 0-1 0 0,-1 0 1 0 0,0 0-1 0 0,1 0 1 0 0,-1 0-1 0 0,1 1 1 0 0,-1-1-1 0 0,0 1 1 0 0,1-1 0 0 0,-1 1-17 0 0,-4 3 23 0 0,0 1 0 0 0,0 0 0 0 0,0 0 0 0 0,1 0 0 0 0,0 0 0 0 0,0 1 0 0 0,0 0 0 0 0,1 0 0 0 0,0 1 0 0 0,0-1 1 0 0,0 1-1 0 0,1-1 0 0 0,0 1 0 0 0,1 0 0 0 0,-1 1 0 0 0,1-1 0 0 0,1 0 0 0 0,-1 1 0 0 0,1-1 0 0 0,0 1 1 0 0,1-1-1 0 0,0 5-23 0 0,14 35-39 0 0,-8-40-210 0 0,0 0 0 0 0,0 0 0 0 0,0-1 0 0 0,1 1 0 0 0,0-1 0 0 0,0-1 0 0 0,1 1 0 0 0,0-2 0 0 0,0 1 0 0 0,0-1 0 0 0,0 0 0 0 0,1 0 0 0 0,-1-1 0 0 0,1 0 0 0 0,0-1 0 0 0,0 0 0 0 0,0 0 0 0 0,0-1 1 0 0,7 0 248 0 0,63 3-2419 0 0,-54-4 1283 0 0</inkml:trace>
  <inkml:trace contextRef="#ctx0" brushRef="#br0" timeOffset="-3932.358">1636 197 924 0 0,'-2'3'47'0'0,"-1"1"67"0"0,-1 0 0 0 0,1 0 0 0 0,1 1 1 0 0,-1-1-1 0 0,1 1 0 0 0,-1 0 0 0 0,1-1 0 0 0,1 1 0 0 0,-1 0 0 0 0,1 0 0 0 0,0 0 0 0 0,0 0 0 0 0,0 1 0 0 0,0-1 0 0 0,1 4-114 0 0,0 465 2174 0 0,-13-331-4154 0 0,13-116 848 0 0</inkml:trace>
  <inkml:trace contextRef="#ctx0" brushRef="#br0" timeOffset="-3650.114">1537 386 1316 0 0,'-23'-49'3141'0'0,"24"61"-1386"0"0,6 1-1524 0 0,0 1 0 0 0,0-1 0 0 0,1 0 0 0 0,1-1 0 0 0,0 0 0 0 0,10 11-231 0 0,13 17 320 0 0,139 182 415 0 0,-30-7-4062 0 0,-126-197 964 0 0,-9-13 1180 0 0</inkml:trace>
  <inkml:trace contextRef="#ctx0" brushRef="#br0" timeOffset="-3361.886">1937 246 1868 0 0,'-52'-157'4859'0'0,"45"141"-3719"0"0,7 32-172 0 0,8 25-577 0 0,26 106 147 0 0,-21-39-213 0 0,-5-1 0 0 0,-6 102-325 0 0,-2-163 68 0 0,-12 128-346 0 0,12-88-1167 0 0,0-29-3327 0 0,2-54 3741 0 0,7 5-17 0 0</inkml:trace>
  <inkml:trace contextRef="#ctx0" brushRef="#br0" timeOffset="-3044.222">2235 632 876 0 0,'1'-2'749'0'0,"3"-3"6115"0"0,-8 22-5551 0 0,1 174 890 0 0,3-148-2515 0 0,0 25-631 0 0,0-21-4072 0 0,4-34 2648 0 0,-3-14 1211 0 0</inkml:trace>
  <inkml:trace contextRef="#ctx0" brushRef="#br0" timeOffset="-2794.38">2280 256 2448 0 0,'-14'-67'7454'0'0,"18"88"-7252"0"0,29 53-6682 0 0,-27-63 5276 0 0</inkml:trace>
  <inkml:trace contextRef="#ctx0" brushRef="#br0" timeOffset="-2497.143">2415 541 2176 0 0,'49'47'3190'0'0,"2"22"-1559"0"0,2 81-245 0 0,2 13-610 0 0,-19-83-231 0 0,-28-80-111 0 0,-2-8-401 0 0,0 1 0 0 0,0-1 0 0 0,-1-1 0 0 0,-1 1 0 0 0,1-1 0 0 0,-1 1 0 0 0,-1-1-1 0 0,1-1 1 0 0,-1-1-33 0 0,28-261 564 0 0,-26 242-621 0 0,-6 22-38 0 0,2 1 1 0 0,-1-1-1 0 0,1 0 1 0 0,0 1-1 0 0,1-1 1 0 0,0 1 0 0 0,0 0-1 0 0,1-1 1 0 0,0 1-1 0 0,0 0 1 0 0,0 0-1 0 0,1 1 1 0 0,0-1 0 0 0,0 1-1 0 0,1 0 1 0 0,0 0-1 0 0,0 0 1 0 0,2-1 94 0 0,-5 6-538 0 0,4-3-68 0 0,-1 3-4367 0 0,-5 1 3937 0 0</inkml:trace>
  <inkml:trace contextRef="#ctx0" brushRef="#br0" timeOffset="-2111.386">3061 950 1428 0 0,'15'-9'273'0'0,"-1"1"0"0"0,0-1 0 0 0,-1-1 0 0 0,0-1 0 0 0,-1 0 0 0 0,0 0-1 0 0,-1-1 1 0 0,0-1 0 0 0,-1 0 0 0 0,0 0 0 0 0,-1-1 0 0 0,-1 0 0 0 0,6-11-273 0 0,-6-44 1757 0 0,-10 65-1702 0 0,1 1-1 0 0,-1 1 0 0 0,0-1 1 0 0,-1 0-1 0 0,1 0 0 0 0,0 1 1 0 0,-1-1-1 0 0,1 1 0 0 0,-1 0 1 0 0,0 0-1 0 0,0 0 0 0 0,0 0 1 0 0,0 0-1 0 0,0 1 0 0 0,0-1 1 0 0,0 1-1 0 0,-1 0 0 0 0,1 0 1 0 0,0 0-1 0 0,-1 0 0 0 0,1 1 1 0 0,-2-1-55 0 0,-15 3 238 0 0,10 2-194 0 0,0 0 0 0 0,1 0 0 0 0,-1 1 1 0 0,1 0-1 0 0,0 1 0 0 0,0 0 0 0 0,0 1 0 0 0,1 0 1 0 0,0 0-1 0 0,0 0 0 0 0,1 1 0 0 0,0 1 0 0 0,1-1 1 0 0,-1 1-1 0 0,1 0 0 0 0,1 0 0 0 0,0 1 0 0 0,0-1 1 0 0,1 1-1 0 0,1 0 0 0 0,-1 1 0 0 0,1-1 0 0 0,1 0 1 0 0,0 1-1 0 0,1 0 0 0 0,0-1 0 0 0,0 9-44 0 0,21 27 60 0 0,-17-42-53 0 0,4 2-71 0 0,0 1 0 0 0,1-1 0 0 0,-1 0 0 0 0,1 0 1 0 0,0-1-1 0 0,1 0 0 0 0,0-1 0 0 0,-1 1 0 0 0,1-2 0 0 0,1 1 0 0 0,-1-1 0 0 0,0-1 1 0 0,1 0-1 0 0,-1 0 0 0 0,1-1 0 0 0,0 0 0 0 0,-1-1 0 0 0,1 0 0 0 0,9-1 64 0 0,-3 0-532 0 0,-1-1-1 0 0,-1-1 0 0 0,1 0 0 0 0,0-1 0 0 0,-1 0 0 0 0,1-1 0 0 0,-1-1 1 0 0,-1 0-1 0 0,1-1 0 0 0,5-4 533 0 0,0-3-1061 0 0</inkml:trace>
  <inkml:trace contextRef="#ctx0" brushRef="#br0" timeOffset="-1329.633">3455 817 1088 0 0,'53'-35'4507'0'0,"-36"22"-4271"0"0,-1-1 1 0 0,-1 0-1 0 0,0-1 1 0 0,-1 0 0 0 0,0-1-1 0 0,-1-1 1 0 0,-1 0 0 0 0,-1-1-1 0 0,-1 0 1 0 0,0 0-1 0 0,-1-1 1 0 0,6-19-237 0 0,-6 5 153 0 0,-2 0 0 0 0,-1 0 0 0 0,-2-1 1 0 0,0-27-154 0 0,-3 49 47 0 0,1-8 41 0 0,-1 0 1 0 0,-1 0 0 0 0,-1 0 0 0 0,-1 0 0 0 0,-1 0 0 0 0,0 0 0 0 0,-2 0 0 0 0,0 1 0 0 0,-3-6-89 0 0,3 10 158 0 0,4 10-109 0 0,0 0 0 0 0,0 1 0 0 0,0-1 0 0 0,0 0 0 0 0,-1 1 0 0 0,1-1 0 0 0,-1 1 0 0 0,0 0 0 0 0,-1 0 0 0 0,1-1 0 0 0,-1 1 0 0 0,0 1 0 0 0,0-1 0 0 0,0 0 0 0 0,0 1 0 0 0,0-1 0 0 0,-1 1 0 0 0,0 0 0 0 0,0 0 0 0 0,0 1 0 0 0,0-1 0 0 0,0 1 0 0 0,0 0 0 0 0,0 0 0 0 0,-1 0 0 0 0,1 1 0 0 0,-2-1-49 0 0,0 4 124 0 0,1 1-112 0 0,1 0-1 0 0,-1 0 1 0 0,1 1 0 0 0,-1-1-1 0 0,1 1 1 0 0,1 0-1 0 0,-1 0 1 0 0,0 0 0 0 0,1 1-1 0 0,0-1 1 0 0,0 1-1 0 0,-2 4-11 0 0,-13 36 38 0 0,2 0 0 0 0,2 2 0 0 0,3-1 0 0 0,1 2 0 0 0,2-1 0 0 0,2 1 0 0 0,3 0 0 0 0,1 0 0 0 0,4 17-38 0 0,19 47-25 0 0,-11-68 21 0 0,3-1-1 0 0,1 0 1 0 0,2-1 0 0 0,2-1-1 0 0,2-1 1 0 0,2 0-1 0 0,21 29 5 0 0,-42-67-15 0 0,2 3-40 0 0,0 0 0 0 0,1 0 0 0 0,-1-1 0 0 0,1 1 0 0 0,0-1-1 0 0,0 0 1 0 0,1 0 0 0 0,-1 0 0 0 0,1 0 0 0 0,0-1 0 0 0,0 0 0 0 0,4 2 55 0 0,-8-4-264 0 0,4-3 157 0 0,-1 0 1 0 0,0 1-1 0 0,-1-1 0 0 0,1 0 0 0 0,0-1 0 0 0,-1 1 0 0 0,1-1 0 0 0,-1 1 0 0 0,0-1 0 0 0,1 0 1 0 0,-1 0-1 0 0,-1-1 0 0 0,1 1 0 0 0,0-1 0 0 0,-1 1 0 0 0,0-1 0 0 0,0 0 0 0 0,0 0 0 0 0,0 0 0 0 0,-1 0 1 0 0,2-3 106 0 0,5-9-599 0 0,-4 8 417 0 0,63-86-1959 0 0,-64 92 2160 0 0,0 1 0 0 0,0-1 0 0 0,0 1 0 0 0,0 0 0 0 0,0-1 0 0 0,1 2 0 0 0,-1-1 0 0 0,0 0 0 0 0,0 1 0 0 0,1-1 0 0 0,-1 1 0 0 0,1 0 0 0 0,-1 0 0 0 0,0 0 0 0 0,1 1 0 0 0,2 0-19 0 0,38-2 380 0 0,-27-2-269 0 0,-1 0 1 0 0,1-1-1 0 0,-1-1 1 0 0,0 0-1 0 0,-1-1 0 0 0,1-1 1 0 0,-1 0-1 0 0,0-1 1 0 0,-1-1-1 0 0,0 0 0 0 0,3-3-111 0 0,-14 9 53 0 0,0 0 0 0 0,-1 0-1 0 0,0 0 1 0 0,1 0 0 0 0,-1-1-1 0 0,0 1 1 0 0,0 0 0 0 0,-1-1-1 0 0,1 0 1 0 0,-1 1 0 0 0,0-1-1 0 0,1 0 1 0 0,-2 0 0 0 0,1 0-1 0 0,0 1 1 0 0,-1-1 0 0 0,0 0-1 0 0,0 0 1 0 0,0 0 0 0 0,0 0-1 0 0,-1 0 1 0 0,1 0 0 0 0,-1 0-1 0 0,0 0-52 0 0,0 1 25 0 0,0 0-1 0 0,0 0 0 0 0,0 0 0 0 0,0 1 0 0 0,-1-1 0 0 0,1 0 0 0 0,-1 0 0 0 0,0 1 0 0 0,1-1 0 0 0,-1 1 1 0 0,0 0-1 0 0,0 0 0 0 0,-1-1 0 0 0,1 1 0 0 0,0 0 0 0 0,-1 1 0 0 0,1-1 0 0 0,-1 0 0 0 0,0 1 0 0 0,0-1 1 0 0,1 1-1 0 0,-1 0 0 0 0,0 0 0 0 0,0 0 0 0 0,0 1 0 0 0,0-1 0 0 0,0 0 0 0 0,-1 1-24 0 0,-2 0 32 0 0,0 0-1 0 0,1 1 1 0 0,-1 0-1 0 0,0 0 1 0 0,0 0-1 0 0,0 1 0 0 0,1 0 1 0 0,-1 0-1 0 0,0 0 1 0 0,1 0-1 0 0,0 1 1 0 0,0 0-1 0 0,0 0 1 0 0,0 1-1 0 0,-4 3-31 0 0,8-6 3 0 0,-7 4 38 0 0,0 1 0 0 0,0 0 1 0 0,0 0-1 0 0,1 0 0 0 0,0 1 1 0 0,1 1-1 0 0,-1-1 0 0 0,1 1 0 0 0,1 0 1 0 0,-1 0-1 0 0,1 1 0 0 0,1-1 0 0 0,0 1 1 0 0,0 0-1 0 0,1 0 0 0 0,0 1 1 0 0,0-1-1 0 0,1 1 0 0 0,0 0 0 0 0,1-1 1 0 0,0 6-42 0 0,20 32 213 0 0,-13-39-174 0 0,3 1-128 0 0,1 0 1 0 0,-1 0 0 0 0,2-1 0 0 0,-1-1-1 0 0,1 0 1 0 0,1 0 0 0 0,-1-1 0 0 0,1 0-1 0 0,0-1 1 0 0,1-1 0 0 0,-1 1 0 0 0,1-2-1 0 0,-1 0 1 0 0,1-1 0 0 0,0 0 0 0 0,0-1-1 0 0,0 0 1 0 0,1-1 0 0 0,-1 0-1 0 0,0-1 1 0 0,5-2 88 0 0,87-13-2855 0 0,53-24-696 0 0,-108 26 2579 0 0</inkml:trace>
  <inkml:trace contextRef="#ctx0" brushRef="#br0" timeOffset="9703.984">1289 2140 1816 0 0,'0'0'563'0'0,"0"0"-22"0"0,0 0-15 0 0,0 0-46 0 0,0 0-34 0 0,3 0-12 0 0,8 0-34 0 0,-8 0-30 0 0,-3 0-10 0 0,0 0-44 0 0,0 0-135 0 0,0 0 72 0 0,0 0-13 0 0,5-1-117 0 0,-3 1-114 0 0,0 0 1 0 0,-1 0-1 0 0,1 0 0 0 0,-1 0 0 0 0,1 0 0 0 0,-1-1 0 0 0,1 1 0 0 0,-1-1 1 0 0,1 1-1 0 0,-1-1 0 0 0,1 1 0 0 0,-1-1 0 0 0,1 0 0 0 0,-1 0 0 0 0,0 1 1 0 0,0-1-1 0 0,1 0 0 0 0,-1 0 0 0 0,0-1 0 0 0,0 1 0 0 0,0 0 0 0 0,0 0 1 0 0,0 0-1 0 0,0-1 0 0 0,0 1 0 0 0,-1 0 0 0 0,1-1 0 0 0,0 0-9 0 0,59-185 44 0 0,-53 166-92 0 0,1 0 1 0 0,1 1 0 0 0,1 1 0 0 0,1 0 0 0 0,0 0-1 0 0,2-1 48 0 0,-12 18 20 0 0,1 0 0 0 0,-1 0-1 0 0,0 0 1 0 0,1 0-1 0 0,-1 0 1 0 0,1 0-1 0 0,0 0 1 0 0,-1 1 0 0 0,1-1-1 0 0,0 1 1 0 0,0-1-1 0 0,0 1 1 0 0,0-1 0 0 0,1 1-1 0 0,-1 0 1 0 0,0 0-1 0 0,0 0 1 0 0,1 1 0 0 0,-1-1-1 0 0,1 0 1 0 0,-1 1-1 0 0,1-1 1 0 0,-1 1 0 0 0,0 0-1 0 0,1 0 1 0 0,-1 0-1 0 0,1 0 1 0 0,0 1-20 0 0,7 4 29 0 0,-1 2-1 0 0,0-1 1 0 0,0 1-1 0 0,-1 0 1 0 0,0 1-1 0 0,0 0 1 0 0,-1 0 0 0 0,0 1-1 0 0,0 0 1 0 0,3 5-29 0 0,18 23-20 0 0,40 71 243 0 0,-53-69-71 0 0,-15-37-72 0 0,-2 27 445 0 0,0-28-513 0 0,1 0 1 0 0,-1 0-1 0 0,0 0 0 0 0,0 0 1 0 0,0 0-1 0 0,0 0 0 0 0,0-1 0 0 0,0 1 1 0 0,0-1-1 0 0,0 0 0 0 0,0 1 0 0 0,0-1 1 0 0,0 0-1 0 0,0 0 0 0 0,0 0 1 0 0,0 0-1 0 0,0-1 0 0 0,0 1 0 0 0,0-1 1 0 0,0 1-1 0 0,0-1 0 0 0,0 1 1 0 0,0-1-1 0 0,-1-1-12 0 0,-39-12 268 0 0,66-22-1016 0 0,-5 7 668 0 0,-2 0 0 0 0,0-2 0 0 0,-2 0 0 0 0,-1-1 0 0 0,-2 0 0 0 0,-1-1 0 0 0,-1 0 0 0 0,-2-1 0 0 0,3-32 80 0 0,8-57 2259 0 0,3-103-2259 0 0,-23 226 28 0 0,1 1-1 0 0,0-1 1 0 0,-1 1-1 0 0,1-1 0 0 0,-1 1 1 0 0,1-1-1 0 0,-1 0 1 0 0,1 1-1 0 0,-1-1 0 0 0,1 0 1 0 0,-1 0-1 0 0,1 1 1 0 0,-1-1-1 0 0,1 0 1 0 0,-1 0-1 0 0,1 0 0 0 0,-1 0 1 0 0,1 0-1 0 0,-1 0 1 0 0,0 1-1 0 0,1-1 0 0 0,-1 0 1 0 0,1-1-1 0 0,-1 1 1 0 0,1 0-1 0 0,-1 0 1 0 0,0 0-1 0 0,1 0 0 0 0,-1 0 1 0 0,1-1-1 0 0,-1 1 1 0 0,1 0-1 0 0,-1 0 0 0 0,1-1 1 0 0,-1 1-1 0 0,1 0 1 0 0,-1-1-1 0 0,1 1 1 0 0,0 0-1 0 0,-1-1 0 0 0,1 1 1 0 0,-1-1-1 0 0,1 1 1 0 0,0-1-1 0 0,-1 1 0 0 0,1-1 1 0 0,0 1-1 0 0,0-1 1 0 0,-1 1-28 0 0,-4 16 75 0 0,0 0 1 0 0,0 1 0 0 0,1 0 0 0 0,2 0-1 0 0,-1 0 1 0 0,2 0 0 0 0,0 1 0 0 0,1-1-1 0 0,2 7-75 0 0,-2 3 33 0 0,0-14-14 0 0,0-1 1 0 0,1 0-1 0 0,0 0 1 0 0,1 0-1 0 0,1 0 1 0 0,0 0 0 0 0,0 0-1 0 0,2 2-19 0 0,5 18 3 0 0,36 96 147 0 0,-40-113-341 0 0,0 0 1 0 0,1-1-1 0 0,1 0 0 0 0,0 0 0 0 0,1 0 1 0 0,0-1-1 0 0,1-1 0 0 0,1 0 0 0 0,0 0 1 0 0,0-1-1 0 0,1 0 0 0 0,1-1 0 0 0,-1-1 0 0 0,2 0 1 0 0,-1 0-1 0 0,1-2 0 0 0,13 6 191 0 0,-25-12-207 0 0,0-1 0 0 0,-1 0-1 0 0,1 1 1 0 0,0-1 0 0 0,-1 0-1 0 0,1 0 1 0 0,0 0 0 0 0,-1 0-1 0 0,1-1 1 0 0,0 1 0 0 0,-1 0 0 0 0,1-1-1 0 0,-1 1 1 0 0,1-1 0 0 0,0 0-1 0 0,-1 1 1 0 0,1-1 0 0 0,-1 0-1 0 0,0 0 1 0 0,1 0 0 0 0,-1 0-1 0 0,0 0 1 0 0,1 0 0 0 0,-1 0 0 0 0,0 0-1 0 0,0-1 1 0 0,0 1 0 0 0,0 0-1 0 0,1-2 208 0 0,2-4-1058 0 0</inkml:trace>
  <inkml:trace contextRef="#ctx0" brushRef="#br0" timeOffset="9951.855">1752 1474 2176 0 0,'-12'-2'2252'0'0,"22"4"-297"0"0,178 28-763 0 0,-148-24-2375 0 0,0 1 0 0 0,0 2 0 0 0,35 13 1183 0 0,-52-11-1096 0 0,-1 3-10 0 0</inkml:trace>
  <inkml:trace contextRef="#ctx0" brushRef="#br0" timeOffset="10249.064">2266 1842 1860 0 0,'2'23'770'0'0,"-1"-13"-446"0"0,-1-1 1 0 0,1 0-1 0 0,1 0 1 0 0,0 0-1 0 0,0 0 1 0 0,1 0-1 0 0,0 0 1 0 0,1-1 0 0 0,2 7-325 0 0,-1-7 231 0 0,0-1 1 0 0,0 1 0 0 0,1-1 0 0 0,-1 0-1 0 0,2 0 1 0 0,-1 0 0 0 0,1-1 0 0 0,0 0-1 0 0,0-1 1 0 0,3 2-232 0 0,58 5 1318 0 0,-62-13-1268 0 0,1 0-1 0 0,-1-1 1 0 0,1 0 0 0 0,-1 0-1 0 0,0 0 1 0 0,0-1-1 0 0,0 0 1 0 0,0 0-1 0 0,0-1 1 0 0,4-3-50 0 0,-4 3 38 0 0,-1 1-11 0 0,-1 1-1 0 0,0-1 0 0 0,0 0 1 0 0,0 0-1 0 0,-1-1 1 0 0,1 1-1 0 0,-1-1 1 0 0,0 1-1 0 0,0-1 0 0 0,0 0 1 0 0,0-1-1 0 0,-1 1 1 0 0,1 0-1 0 0,-1-1 0 0 0,0 1 1 0 0,-1-1-1 0 0,1 1 1 0 0,-1-1-27 0 0,4-17 101 0 0,-3 18-80 0 0,-1-1 0 0 0,0 1 1 0 0,0-1-1 0 0,0 1 0 0 0,-1-1 0 0 0,1 1 1 0 0,-1-1-1 0 0,0 1 0 0 0,-1-1 0 0 0,1 1 1 0 0,-1-1-1 0 0,0 1 0 0 0,0-2-21 0 0,0 0 39 0 0,0 0 1 0 0,0 0-1 0 0,0 0 1 0 0,-1 0-1 0 0,0 0 0 0 0,0 1 1 0 0,0-1-1 0 0,-1 1 0 0 0,0-1 1 0 0,0 1-1 0 0,-1 0 1 0 0,1 0-1 0 0,-1 0 0 0 0,0 1 1 0 0,0 0-1 0 0,0-1 1 0 0,-1 1-1 0 0,0 0 0 0 0,0 1 1 0 0,0-1-1 0 0,0 1 0 0 0,0 0 1 0 0,-1 1-1 0 0,1-1 1 0 0,-1 1-1 0 0,0 0 0 0 0,-2 0-39 0 0,1 2 26 0 0,0 0 0 0 0,1 1 0 0 0,-1 0 0 0 0,0 0 0 0 0,0 1 0 0 0,1 0 0 0 0,-1 0 0 0 0,1 0 0 0 0,0 1 0 0 0,0 0 0 0 0,-3 1-26 0 0,-9 5 54 0 0,8-4-44 0 0,1-1 0 0 0,0 2 0 0 0,0-1 0 0 0,0 1 0 0 0,1 1 0 0 0,0 0 0 0 0,0 0 0 0 0,0 0 0 0 0,1 1 0 0 0,0 0 0 0 0,1 1 0 0 0,0-1 0 0 0,0 1 0 0 0,1 0 0 0 0,0 1 0 0 0,0-1-1 0 0,1 1 1 0 0,0 0 0 0 0,1 0 0 0 0,0 1 0 0 0,1-1 0 0 0,0 0 0 0 0,1 1 0 0 0,0 5-10 0 0,2-12-52 0 0,0 0-1 0 0,1-1 1 0 0,-1 1 0 0 0,1-1-1 0 0,0 0 1 0 0,0 1 0 0 0,1-1 0 0 0,-1 0-1 0 0,1 0 1 0 0,-1-1 0 0 0,1 1-1 0 0,0 0 1 0 0,0-1 0 0 0,0 0-1 0 0,0 1 1 0 0,1-1 0 0 0,-1 0-1 0 0,0-1 1 0 0,1 1 0 0 0,0-1-1 0 0,-1 1 1 0 0,1-1 0 0 0,0 0-1 0 0,-1-1 1 0 0,4 1 52 0 0,1 1-409 0 0,-1 0-1 0 0,0-1 1 0 0,1 0 0 0 0,0-1-1 0 0,-1 0 1 0 0,1 0-1 0 0,-1 0 1 0 0,1-1 0 0 0,-1 0-1 0 0,5-2 410 0 0,83-42-3527 0 0,-71 29 2281 0 0</inkml:trace>
  <inkml:trace contextRef="#ctx0" brushRef="#br0" timeOffset="10506.374">2608 1347 2260 0 0,'-5'-2'304'0'0,"0"0"-1"0"0,0 0 1 0 0,0 1-1 0 0,0 0 1 0 0,0 0-1 0 0,-1 0 1 0 0,1 0-1 0 0,0 1 1 0 0,-1 0-1 0 0,1 0 1 0 0,0 0-1 0 0,-1 1 1 0 0,1 0 0 0 0,0 0-1 0 0,0 0 1 0 0,-5 2-304 0 0,3 0 77 0 0,0-1 0 0 0,1 2 1 0 0,-1-1-1 0 0,1 1 0 0 0,0 0 1 0 0,0 0-1 0 0,0 0 1 0 0,1 1-1 0 0,-1 0 0 0 0,1 0 1 0 0,0 0-1 0 0,1 1 1 0 0,-1 0-1 0 0,1 0 0 0 0,0 0 1 0 0,1 0-1 0 0,-1 1 0 0 0,-2 6-77 0 0,5-6-214 0 0,-1 1 0 0 0,1-1 0 0 0,0 1 0 0 0,0-1 0 0 0,1 1 0 0 0,0-1 0 0 0,1 1 0 0 0,0-1 0 0 0,0 1 0 0 0,0-1 0 0 0,1 0 0 0 0,0 1 0 0 0,0-1 0 0 0,1 1 214 0 0,22 47-2505 0 0,-10-28 1441 0 0</inkml:trace>
  <inkml:trace contextRef="#ctx0" brushRef="#br0" timeOffset="11119.9">2668 1933 2572 0 0,'44'63'2150'0'0,"-34"-47"-1541"0"0,0 0-1 0 0,1-1 1 0 0,1 0-1 0 0,0-1 1 0 0,14 12-609 0 0,-23-24 43 0 0,0 0 1 0 0,1 0 0 0 0,0-1 0 0 0,-1 1-1 0 0,1-1 1 0 0,0 0 0 0 0,-1 0 0 0 0,1 0-1 0 0,0 0 1 0 0,0-1 0 0 0,0 0 0 0 0,0 0-1 0 0,0 0 1 0 0,0 0 0 0 0,0 0 0 0 0,0-1-1 0 0,0 0 1 0 0,-1 1 0 0 0,1-2 0 0 0,0 1-1 0 0,0 0 1 0 0,-1-1 0 0 0,1 1 0 0 0,-1-1-1 0 0,1 0 1 0 0,-1-1 0 0 0,0 1 0 0 0,0 0-1 0 0,0-1 1 0 0,0 0 0 0 0,0 0-44 0 0,5-3-10 0 0,0 0-1 0 0,-1 0 1 0 0,0-1 0 0 0,0 0-1 0 0,-1 0 1 0 0,0-1 0 0 0,0 0-1 0 0,0 0 1 0 0,-1 0 0 0 0,-1-1 0 0 0,1 0-1 0 0,-2 1 1 0 0,1-1 0 0 0,-1-1-1 0 0,0 1 1 0 0,1-8 10 0 0,-3-69 91 0 0,-23-19 142 0 0,21 98-191 0 0,-1 0 0 0 0,-1 1 1 0 0,1-1-1 0 0,-1 0 0 0 0,0 1 0 0 0,0-1 0 0 0,-1 1 0 0 0,0 0 0 0 0,0 0 0 0 0,0 0 0 0 0,-1 1 1 0 0,-2-2-43 0 0,-43-12 631 0 0,44 22-598 0 0,1 0-32 0 0,2-2 7 0 0,1 0-1 0 0,-1 0 1 0 0,1 0 0 0 0,-1 1 0 0 0,1-1-1 0 0,0 1 1 0 0,0 0 0 0 0,0 0-1 0 0,0-1 1 0 0,0 1 0 0 0,0 0 0 0 0,0 1-1 0 0,1-1 1 0 0,-1 0 0 0 0,1 0-1 0 0,-1 1 1 0 0,1-1 0 0 0,0 1-1 0 0,0-1 1 0 0,0 1 0 0 0,0 0 0 0 0,0-1-1 0 0,1 2-7 0 0,2-1 28 0 0,6 3-69 0 0,1 1-1 0 0,0-2 1 0 0,0 1-1 0 0,0-2 0 0 0,1 1 1 0 0,0-1-1 0 0,0 0 1 0 0,0-1-1 0 0,0-1 0 0 0,0 1 1 0 0,0-1-1 0 0,1-1 1 0 0,-1 0-1 0 0,1-1 1 0 0,-1 0-1 0 0,1 0 0 0 0,0-1 1 0 0,7-2 41 0 0,10 3-236 0 0,121-14-673 0 0,-144 13 882 0 0,-1 0 1 0 0,0 1-1 0 0,0 0 0 0 0,0 0 1 0 0,0 0-1 0 0,1 1 0 0 0,-1-1 1 0 0,0 1-1 0 0,0 0 1 0 0,0 0-1 0 0,0 1 0 0 0,0-1 1 0 0,0 1-1 0 0,0 0 1 0 0,-1 0-1 0 0,1 0 0 0 0,-1 0 1 0 0,1 1-1 0 0,-1-1 0 0 0,0 1 1 0 0,0 0-1 0 0,0 0 1 0 0,0 0-1 0 0,0 0 0 0 0,-1 1 1 0 0,2 1 26 0 0,2 53 654 0 0,-3 41 643 0 0,-2-93-1236 0 0,0 0 0 0 0,1 0 0 0 0,0-1 0 0 0,1 1 0 0 0,-1-1 0 0 0,1 1 0 0 0,0-1 0 0 0,0 0 0 0 0,1 0 0 0 0,-1-1 1 0 0,1 1-1 0 0,0-1 0 0 0,0 0 0 0 0,1 1 0 0 0,-1-2 0 0 0,1 1 0 0 0,0-1 0 0 0,0 1 0 0 0,0-1 0 0 0,1-1 0 0 0,-1 1 1 0 0,0-1-1 0 0,1 0 0 0 0,3 1-61 0 0,47-30 44 0 0,-50 22-31 0 0,0-1 0 0 0,0 1 0 0 0,-1-1 0 0 0,0 0 0 0 0,0 0 1 0 0,0-1-1 0 0,-1 1 0 0 0,0-1 0 0 0,0 0 0 0 0,-1 0 0 0 0,2-5-13 0 0,2-2 96 0 0,9-41 1311 0 0,-33 102-988 0 0,1 27-456 0 0,15-42-388 0 0,1-29 377 0 0,0 0 0 0 0,1 0 0 0 0,-1 0 0 0 0,1 0 1 0 0,0 0-1 0 0,0 0 0 0 0,0 0 0 0 0,0-1 0 0 0,1 1 0 0 0,-1 0 0 0 0,1-1 0 0 0,-1 1 1 0 0,1-1-1 0 0,0 1 0 0 0,0-1 0 0 0,0 0 0 0 0,0 0 48 0 0,0 1-105 0 0,0-1-116 0 0,0-1-1 0 0,-1 0 0 0 0,1 1 1 0 0,0-1-1 0 0,0 0 1 0 0,0 0-1 0 0,0 0 0 0 0,0 0 1 0 0,0 0-1 0 0,0 0 1 0 0,0 0-1 0 0,0-1 0 0 0,0 1 1 0 0,1-1-1 0 0,-1 0 1 0 0,0 1-1 0 0,0-1 0 0 0,1 0 1 0 0,-1 0-1 0 0,0 0 1 0 0,0-1-1 0 0,0 1 0 0 0,1-1 1 0 0,-1 1-1 0 0,0-1 1 0 0,0 0-1 0 0,0 1 0 0 0,0-1 1 0 0,0 0-1 0 0,0-1 1 0 0,0 1-1 0 0,0 0 0 0 0,-1 0 1 0 0,1-1-1 0 0,0 1 1 0 0,-1-1-1 0 0,1 0 0 0 0,0 0 222 0 0,10-10-1196 0 0</inkml:trace>
  <inkml:trace contextRef="#ctx0" brushRef="#br0" timeOffset="11370.232">3612 1515 2408 0 0,'-8'-10'1232'0'0,"-1"4"-152"0"0,-1 1-187 0 0,3 1-137 0 0,5 4-36 0 0,-5 1-204 0 0,4 1-104 0 0,0 0-160 0 0,1 3-148 0 0,1-1-236 0 0,4 4 12 0 0,0-1-584 0 0,9 10-484 0 0,2 3-97 0 0,0 2-19 0 0,3 2 216 0 0,0 0-184 0 0</inkml:trace>
  <inkml:trace contextRef="#ctx0" brushRef="#br0" timeOffset="11952.699">3959 2033 1492 0 0,'7'-4'372'0'0,"0"0"0"0"0,0 0 1 0 0,0 0-1 0 0,-1-1 0 0 0,0 0 0 0 0,0 0 0 0 0,0 0 1 0 0,0-1-1 0 0,-1 0 0 0 0,0 0 0 0 0,0-1 0 0 0,0 1 0 0 0,-1-1 1 0 0,1-3-373 0 0,12-21 302 0 0,-2-1 1 0 0,-1-1-1 0 0,-2-1 1 0 0,-1 0-1 0 0,-2 0 1 0 0,-1-1-1 0 0,-2 0 1 0 0,-1 0 0 0 0,-2-3-303 0 0,6-232 782 0 0,-21 179-548 0 0,12 90-225 0 0,0-1 1 0 0,0 0-1 0 0,0 1 1 0 0,0-1-1 0 0,0 1 0 0 0,0-1 1 0 0,0 1-1 0 0,0-1 1 0 0,-1 1-1 0 0,1-1 1 0 0,-1 1-1 0 0,1-1 1 0 0,-1 1-1 0 0,0 0 1 0 0,1-1-1 0 0,-1 1 1 0 0,0 0-1 0 0,0-1 1 0 0,0 1-1 0 0,0 0 1 0 0,0 0-1 0 0,0 0 0 0 0,0 0 1 0 0,0 0-1 0 0,-1 0 1 0 0,1 0-1 0 0,0 0 1 0 0,-1 1-1 0 0,1-1 1 0 0,0 0-1 0 0,-1 1 1 0 0,1-1-1 0 0,-1 1 1 0 0,1 0-1 0 0,-1-1 1 0 0,1 1-1 0 0,-1 0 0 0 0,1 0 1 0 0,-1 0-1 0 0,0 0 1 0 0,1 0-1 0 0,-1 0 1 0 0,1 0-1 0 0,-2 1-9 0 0,-6 5 11 0 0,0 1 0 0 0,1 1 0 0 0,0 0 0 0 0,0 0 0 0 0,1 0 0 0 0,-1 1-1 0 0,2 0 1 0 0,-1 0 0 0 0,2 1 0 0 0,-1-1 0 0 0,1 2 0 0 0,1-1 0 0 0,-1 0-1 0 0,2 1 1 0 0,0 0 0 0 0,0 0 0 0 0,0 0-11 0 0,-9 35 16 0 0,2 1-1 0 0,1 0 1 0 0,3 0-1 0 0,0 37-15 0 0,18 47 134 0 0,-10-118-153 0 0,0 0-1 0 0,2 0 1 0 0,-1 0 0 0 0,2 0 0 0 0,0 0-1 0 0,0-1 1 0 0,1 0 0 0 0,1 0 0 0 0,-1-1-1 0 0,2 0 1 0 0,0 0 0 0 0,0 0 0 0 0,1-1-1 0 0,1-1 1 0 0,-1 1 0 0 0,1-2 0 0 0,1 1-1 0 0,0-1 1 0 0,0-1 0 0 0,0 0-1 0 0,1 0 1 0 0,0-1 0 0 0,0-1 0 0 0,1 0-1 0 0,0-1 1 0 0,0 0 0 0 0,0-1 0 0 0,0 0-1 0 0,10 0 20 0 0,94-3-1068 0 0,-108-2 1000 0 0,1 0 0 0 0,-1 0 0 0 0,0 0 0 0 0,0-1 1 0 0,0-1-1 0 0,-1 0 0 0 0,1 0 0 0 0,-1 0 0 0 0,0-1 1 0 0,0 0-1 0 0,0-1 0 0 0,-1 0 0 0 0,0 0 1 0 0,0-1-1 0 0,-1 1 0 0 0,1-1 0 0 0,-1-1 0 0 0,0-1 68 0 0,7-30 652 0 0,-15 45-581 0 0,0 1-1 0 0,1-1 0 0 0,0 1 0 0 0,0 0 0 0 0,0-1 0 0 0,1 1 0 0 0,0 0 0 0 0,0 0 0 0 0,0-1 0 0 0,1 1 0 0 0,0 0 0 0 0,1-1 0 0 0,-1 1 0 0 0,1-1 0 0 0,2 5-70 0 0,2 8 79 0 0,17 26 21 0 0,42-9 83 0 0,-62-35-175 0 0,-1 0 0 0 0,1 0 0 0 0,-1-1 0 0 0,1 1 0 0 0,-1-1-1 0 0,1 0 1 0 0,-1 0 0 0 0,1 0 0 0 0,-1 0 0 0 0,1 0 0 0 0,-1 0 0 0 0,1-1 0 0 0,-1 1-1 0 0,1-1 1 0 0,-1 1 0 0 0,0-1 0 0 0,1 0 0 0 0,-1 0 0 0 0,0 0 0 0 0,1-1-1 0 0,-1 1 1 0 0,1-2-8 0 0,5-2 3 0 0,-3 2 15 0 0,0-1 0 0 0,0 1-1 0 0,0-1 1 0 0,0-1 0 0 0,-1 1 0 0 0,0-1 0 0 0,0 0 0 0 0,0 1 0 0 0,0-2 0 0 0,-1 1 0 0 0,0 0 0 0 0,0-1 0 0 0,0 0 0 0 0,-1 1 0 0 0,1-1 0 0 0,-1 0 0 0 0,-1 0 0 0 0,1 0 0 0 0,-1-1 0 0 0,0 1 0 0 0,-1 0 0 0 0,0 0-1 0 0,0-1 1 0 0,0 1 0 0 0,-1-2-18 0 0,1 2 24 0 0,0 0-1 0 0,-1 0 0 0 0,0 0 0 0 0,-1 0 1 0 0,1 1-1 0 0,-1-1 0 0 0,0 0 0 0 0,-1 1 1 0 0,1 0-1 0 0,-1-1 0 0 0,0 1 0 0 0,0 0 1 0 0,-1 0-1 0 0,1 1 0 0 0,-1-1 0 0 0,0 1 1 0 0,0 0-1 0 0,-1 0 0 0 0,1 0 0 0 0,-1 0 1 0 0,0 1-1 0 0,0 0 0 0 0,0 0 0 0 0,-1 0 1 0 0,1 1-1 0 0,-1 0 0 0 0,1 0 0 0 0,-1 0 0 0 0,0 0 1 0 0,-2 1-24 0 0,-41 2 147 0 0,-24 37-353 0 0,70-37 74 0 0,1 1-1 0 0,-1 0 0 0 0,1 0 1 0 0,0 0-1 0 0,-1 0 0 0 0,1 1 1 0 0,1-1-1 0 0,-1 1 0 0 0,0-1 1 0 0,0 1-1 0 0,1-1 0 0 0,0 1 1 0 0,-1 0-1 0 0,1 0 0 0 0,0 0 1 0 0,0 0-1 0 0,1 0 0 0 0,-1 0 1 0 0,0 0-1 0 0,1 0 0 0 0,0 0 1 0 0,0 0-1 0 0,0 0 0 0 0,0 0 1 0 0,0 0-1 0 0,1 0 0 0 0,-1 0 1 0 0,1 1 132 0 0,1 0-220 0 0,-1 0 0 0 0,1-1 0 0 0,-1 1 0 0 0,1-1 0 0 0,0 1 0 0 0,1-1 0 0 0,-1 0 0 0 0,1 0 0 0 0,-1 1 0 0 0,1-2 0 0 0,0 1 0 0 0,0 0 0 0 0,0-1 0 0 0,0 1 0 0 0,1-1 0 0 0,-1 0 0 0 0,1 0 220 0 0,22 10-1098 0 0,3-2-105 0 0</inkml:trace>
  <inkml:trace contextRef="#ctx0" brushRef="#br0" timeOffset="12433.416">4964 2095 1624 0 0,'11'-12'4535'0'0,"2"-14"-2696"0"0,-9 18-1581 0 0,4-14 74 0 0,-1 1-1 0 0,-1-1 1 0 0,-1 0-1 0 0,-1 0 1 0 0,-1 0-1 0 0,0-1 1 0 0,-2-9-332 0 0,-1-53 375 0 0,0 80-359 0 0,-1 1 1 0 0,0-1 0 0 0,0 1-1 0 0,0 0 1 0 0,0-1 0 0 0,-1 1-1 0 0,1 0 1 0 0,-1 0 0 0 0,0 0-1 0 0,-1 0 1 0 0,1 1 0 0 0,-1-1-1 0 0,1 1 1 0 0,-1-1 0 0 0,-1 0-17 0 0,3 3 0 0 0,0 1 0 0 0,0 0-1 0 0,1-1 1 0 0,-1 1 0 0 0,0 0 0 0 0,0-1 0 0 0,1 1 0 0 0,-1 0 0 0 0,0 0 0 0 0,0 0 0 0 0,0 0 0 0 0,0 0-1 0 0,1 0 1 0 0,-1 0 0 0 0,0 0 0 0 0,0 0 0 0 0,0 0 0 0 0,0 0 0 0 0,1 1 0 0 0,-1-1 0 0 0,0 0 0 0 0,0 0 0 0 0,1 1-1 0 0,-1-1 1 0 0,0 1 0 0 0,1-1 0 0 0,-1 1 0 0 0,0-1 0 0 0,1 1 0 0 0,-1-1 0 0 0,0 1 0 0 0,1-1 0 0 0,-1 1 0 0 0,1 0-1 0 0,-1-1 1 0 0,1 1 0 0 0,0 0 0 0 0,-1 0 0 0 0,1-1 0 0 0,-1 1 0 0 0,1 0 0 0 0,0 0 0 0 0,0-1 0 0 0,0 1 0 0 0,-1 0-1 0 0,1 0 1 0 0,0 0 0 0 0,0 0 0 0 0,0-1 0 0 0,0 1 0 0 0,0 0 0 0 0,1 0 0 0 0,-1 0 0 0 0,0-1 0 0 0,0 1-1 0 0,0 0 1 0 0,1 0 0 0 0,-1 0 0 0 0,0-1 0 0 0,1 1 0 0 0,-1 0 0 0 0,1-1 0 0 0,-1 1 0 0 0,1 0 0 0 0,-1 0 0 0 0,12 6-30 0 0,-1-1 0 0 0,1 0 0 0 0,0-1 0 0 0,0 0 0 0 0,0-1 0 0 0,1 0 0 0 0,-1-1 0 0 0,1 0 0 0 0,0-1 0 0 0,0-1 0 0 0,0 0 0 0 0,13-1 30 0 0,-24 0-8 0 0,0 0 0 0 0,0 0 1 0 0,0 0-1 0 0,0 1 1 0 0,0-1-1 0 0,0 0 1 0 0,0 1-1 0 0,0-1 0 0 0,0 1 1 0 0,0 0-1 0 0,0 0 1 0 0,0 0-1 0 0,-1 0 0 0 0,1 0 1 0 0,0 0-1 0 0,-1 0 1 0 0,1 1-1 0 0,0-1 1 0 0,-1 0-1 0 0,0 1 0 0 0,1 0 1 0 0,-1-1-1 0 0,0 1 1 0 0,0 0-1 0 0,0-1 0 0 0,0 1 1 0 0,0 0-1 0 0,0 0 1 0 0,0 0-1 0 0,-1 0 1 0 0,1 0-1 0 0,-1 0 8 0 0,5 19 198 0 0,-2 0-1 0 0,0 0 1 0 0,-2 0-1 0 0,0 0 1 0 0,-3 21-198 0 0,2-5 490 0 0,0-33-432 0 0,1 1 0 0 0,0 0 0 0 0,-1 0 0 0 0,2 0-1 0 0,-1-1 1 0 0,0 1 0 0 0,1 0 0 0 0,0-1 0 0 0,0 1 0 0 0,1-1-1 0 0,-1 0 1 0 0,1 0 0 0 0,2 3-58 0 0,-1-2-35 0 0,1-1 1 0 0,-1 1-1 0 0,1-1 0 0 0,0 0 1 0 0,0-1-1 0 0,1 1 0 0 0,-1-1 0 0 0,1 0 1 0 0,-1 0-1 0 0,1-1 0 0 0,0 0 0 0 0,0 0 1 0 0,0 0-1 0 0,0-1 0 0 0,0 1 1 0 0,1-2-1 0 0,-1 1 0 0 0,0-1 0 0 0,1 0 1 0 0,-1 0-1 0 0,0 0 0 0 0,0-1 1 0 0,1 0-1 0 0,-1 0 0 0 0,1-1 35 0 0,14-4-1010 0 0,0-1 0 0 0,0-1 0 0 0,-1 0 0 0 0,-1-1 0 0 0,0-2 0 0 0,13-8 1010 0 0,18-20-2443 0 0,-24 19 1263 0 0</inkml:trace>
  <inkml:trace contextRef="#ctx0" brushRef="#br0" timeOffset="19501.748">2390 3844 2016 0 0,'0'0'746'0'0,"0"0"-42"0"0,-3 0-97 0 0,-8 0-127 0 0,8 0 9 0 0,3 0-34 0 0,0 0-38 0 0,0 0 2 0 0,0 0 12 0 0,-6 1-18 0 0,-15 4-20 0 0,35 2 1472 0 0,24 0-1626 0 0,0-2 0 0 0,0-2-1 0 0,0-1 1 0 0,15-3-239 0 0,-7 1 108 0 0,522 19 450 0 0,-100 11-421 0 0,-358-18 4197 0 0,-109-12-4335 0 0,-1 0 70 0 0,0 0-13 0 0,0 0-10 0 0,0 0-80 0 0,0 0 8 0 0,3 1-22 0 0,7 2 0 0 0,-8-2-1405 0 0,-21-15-6161 0 0,-12-32 4263 0 0,22 29 2304 0 0</inkml:trace>
  <inkml:trace contextRef="#ctx0" brushRef="#br0" timeOffset="20655.698">3756 3439 2224 0 0,'0'1'163'0'0,"0"-1"0"0"0,0 0 0 0 0,0 0 1 0 0,1 0-1 0 0,-1 0 0 0 0,0 0 0 0 0,0 0 0 0 0,0 0 0 0 0,0 0 0 0 0,1 0 0 0 0,-1 0 0 0 0,0 0 0 0 0,0 0 1 0 0,0 0-1 0 0,1 0 0 0 0,-1 0 0 0 0,0 0 0 0 0,0 0 0 0 0,0 0 0 0 0,1 0 0 0 0,-1 0 0 0 0,0 0 0 0 0,0 0 0 0 0,0 0 1 0 0,0 0-1 0 0,1 0 0 0 0,-1 0 0 0 0,0 0 0 0 0,0-1 0 0 0,0 1 0 0 0,0 0 0 0 0,1 0 0 0 0,-1 0-163 0 0,2 7 46 0 0,7 32 498 0 0,-2 1-1 0 0,-1-1 1 0 0,-2 2-1 0 0,-2 3-543 0 0,6 321 1303 0 0,-7 107-541 0 0,-13-468-738 0 0,-1 1-68 0 0,6-27-52 0 0,4-189-459 0 0,3-144-112 0 0,-14 158 736 0 0,8 142 171 0 0,-1 1 0 0 0,-3 1 0 0 0,-3 0 0 0 0,-1 0 0 0 0,-5-2-240 0 0,19 54 11 0 0,1 1-6 0 0,-1 0 0 0 0,0 0 1 0 0,1 0-1 0 0,-1 0 0 0 0,1 0 1 0 0,-1 0-1 0 0,1 0 0 0 0,-1 0 1 0 0,0 0-1 0 0,1 0 0 0 0,-1 0 1 0 0,1 0-1 0 0,-1 0 1 0 0,1 0-1 0 0,-1-1 0 0 0,0 1 1 0 0,1 0-1 0 0,-1 0 0 0 0,0-1 1 0 0,1 1-1 0 0,-1 0 0 0 0,0 0 1 0 0,1-1-1 0 0,-1 1 1 0 0,0 0-1 0 0,1-1 0 0 0,-1 1 1 0 0,0 0-1 0 0,0-1 0 0 0,1 1 1 0 0,-1 0-1 0 0,0-1 0 0 0,0 1 1 0 0,0-1-1 0 0,0 1 0 0 0,0-1 1 0 0,1 1-1 0 0,-1 0 1 0 0,0-1-1 0 0,0 1 0 0 0,0-1 1 0 0,0 1-1 0 0,0-1 0 0 0,0 1 1 0 0,0 0-1 0 0,-1-1 0 0 0,1 1 1 0 0,0-1-1 0 0,0 1 0 0 0,0 0 1 0 0,0-1-6 0 0,116 56 80 0 0,-46-22-67 0 0,-1 3 0 0 0,-1 2 0 0 0,50 41-13 0 0,156 132 70 0 0,-106-69-153 0 0,-165-139 76 0 0,-1 1 0 0 0,0 0-1 0 0,1-1 1 0 0,-1 1 0 0 0,-1 0-1 0 0,1 0 1 0 0,0 1 0 0 0,-1-1-1 0 0,0 0 1 0 0,0 0 0 0 0,0 1-1 0 0,-1-1 1 0 0,1 1 0 0 0,-1 0 7 0 0,-3 1 32 0 0,-99 98 1 0 0,20-31-86 0 0,29-23 85 0 0,-3-4 0 0 0,-34 22-32 0 0,-215 126 12 0 0,280-183-680 0 0,51-25-7284 0 0,-21 11 6934 0 0</inkml:trace>
  <inkml:trace contextRef="#ctx0" brushRef="#br0" timeOffset="21301.529">4715 3954 2156 0 0,'-4'1'236'0'0,"0"0"1"0"0,0 0-1 0 0,0 1 0 0 0,0-1 0 0 0,1 1 0 0 0,-1 0 1 0 0,1 0-1 0 0,-1 0 0 0 0,1 0 0 0 0,0 1 0 0 0,-1-1 0 0 0,1 1 1 0 0,1 0-1 0 0,-1 0 0 0 0,0 0 0 0 0,1 0 0 0 0,-1 0 1 0 0,1 1-1 0 0,0-1 0 0 0,0 1 0 0 0,1 0 0 0 0,-1-1 1 0 0,1 1-1 0 0,-1 0 0 0 0,1 2-236 0 0,-13 104 2067 0 0,16-102-2005 0 0,-1-1-1 0 0,2 1 1 0 0,-1-1-1 0 0,1 0 0 0 0,0 1 1 0 0,0-1-1 0 0,1-1 1 0 0,0 1-1 0 0,0 0 1 0 0,1-1-1 0 0,0 0 1 0 0,0 0-1 0 0,0-1 1 0 0,1 1-1 0 0,0-1 0 0 0,0 0 1 0 0,0 0-1 0 0,1-1 1 0 0,-1 0-1 0 0,1 0 1 0 0,0-1-1 0 0,0 0 1 0 0,0 0-1 0 0,1 0 0 0 0,-1-1 1 0 0,1 0-1 0 0,-1-1 1 0 0,1 1-1 0 0,0-2 1 0 0,0 1-1 0 0,3-1-61 0 0,-4 0 25 0 0,1-1 1 0 0,-1 0-1 0 0,0 0 0 0 0,-1-1 1 0 0,1 0-1 0 0,0 0 0 0 0,0 0 0 0 0,-1-1 1 0 0,1 0-1 0 0,1-1-25 0 0,12-5 48 0 0,-10 5-18 0 0,0-1 0 0 0,0 1 0 0 0,0-1-1 0 0,0-1 1 0 0,-1 0 0 0 0,0 0-1 0 0,0-1 1 0 0,0 0 0 0 0,-1-1-1 0 0,0 0 1 0 0,-1 0 0 0 0,0 0-1 0 0,0-1 1 0 0,-1 0 0 0 0,0-1-1 0 0,0 1 1 0 0,-1-1 0 0 0,0 0 0 0 0,0-4-30 0 0,-3-39 386 0 0,-4 43-346 0 0,-2 0 1 0 0,0 0-1 0 0,0 0 1 0 0,0 1-1 0 0,-1-1 1 0 0,-1 1 0 0 0,0 0-1 0 0,0 1 1 0 0,-1-1-1 0 0,1 1 1 0 0,-2 0-1 0 0,1 1 1 0 0,-1 0 0 0 0,-1 0-1 0 0,1 1 1 0 0,-1 0-1 0 0,0 0 1 0 0,0 1-1 0 0,-1 0 1 0 0,1 1-1 0 0,-1 0 1 0 0,0 1 0 0 0,-1 0-1 0 0,1 0 1 0 0,0 1-1 0 0,-4 0-40 0 0,3 2 1 0 0,1 0-1 0 0,-1 1 0 0 0,0 0 0 0 0,1 1 1 0 0,-1 0-1 0 0,1 1 0 0 0,0 0 0 0 0,-1 1 1 0 0,2 0-1 0 0,-1 0 0 0 0,0 1 0 0 0,1 1 1 0 0,-3 1-1 0 0,5-2-71 0 0,1-1 1 0 0,-1 1 0 0 0,1 1 0 0 0,0-1-1 0 0,0 1 1 0 0,1 0 0 0 0,0 0 0 0 0,0 1-1 0 0,0-1 1 0 0,1 1 0 0 0,0 0 0 0 0,0 1-1 0 0,0-1 1 0 0,1 1 0 0 0,1-1 0 0 0,-1 1-1 0 0,1 0 1 0 0,1 0 0 0 0,-1 5 70 0 0,2-7-176 0 0,1 0-1 0 0,0 0 1 0 0,1 0-1 0 0,0 1 1 0 0,0-2 0 0 0,0 1-1 0 0,0 0 1 0 0,1 0 0 0 0,0-1-1 0 0,0 1 1 0 0,1-1 0 0 0,0 0-1 0 0,-1 0 1 0 0,2 0 0 0 0,-1-1-1 0 0,1 1 1 0 0,-1-1 0 0 0,1 0-1 0 0,2 1 177 0 0,4 3-746 0 0,0 0-1 0 0,1 0 0 0 0,1-1 0 0 0,-1-1 1 0 0,1 0-1 0 0,0-1 0 0 0,0 0 1 0 0,6 1 746 0 0,7-2-1144 0 0</inkml:trace>
  <inkml:trace contextRef="#ctx0" brushRef="#br0" timeOffset="21802.433">5139 4004 2040 0 0,'33'-1'4871'0'0,"102"-1"-2466"0"0,54-13-1681 0 0,850 8 870 0 0,-617-8-1222 0 0,617-14 1009 0 0,-827 29 774 0 0,-211 0-2114 0 0,8 0-321 0 0,6 0-1366 0 0,-14 0 986 0 0,3-5-3197 0 0,-67 7-2261 0 0,43-2 5060 0 0</inkml:trace>
  <inkml:trace contextRef="#ctx0" brushRef="#br0" timeOffset="23952.372">1920 3895 1924 0 0,'0'0'586'0'0,"0"0"22"0"0,0 0-104 0 0,0 0 34 0 0,3-4-4 0 0,-2 2-484 0 0,0 0 0 0 0,0 1 1 0 0,0-1-1 0 0,1 1 0 0 0,-1-1 0 0 0,0 1 1 0 0,1-1-1 0 0,-1 1 0 0 0,1 0 1 0 0,0 0-1 0 0,-1 0 0 0 0,1 0 0 0 0,0 0 1 0 0,0 0-1 0 0,0 0 0 0 0,-1 0 1 0 0,1 1-1 0 0,0-1 0 0 0,0 1 0 0 0,0-1 1 0 0,0 1-1 0 0,0 0 0 0 0,0 0 1 0 0,0 0-1 0 0,0 0 0 0 0,2 0-50 0 0,78-11 1076 0 0,105 6 448 0 0,-55 24-1036 0 0,-7 6-45 0 0,-92-23-260 0 0,-32-2-149 0 0,10 0-89 0 0,4 0-781 0 0,-13 0 33 0 0,-2 0-384 0 0,1-1-95 0 0,8-2-1188 0 0,-13 5 1330 0 0</inkml:trace>
  <inkml:trace contextRef="#ctx0" brushRef="#br0" timeOffset="24897.272">3518 2578 2992 0 0,'0'0'915'0'0,"0"0"-36"0"0,0 0-91 0 0,0-2-139 0 0,0-9-35 0 0,0 9-7 0 0,0 2-44 0 0,0 0-109 0 0,0 0-48 0 0,0 0-24 0 0,-4 1-7 0 0,3 0-345 0 0,-1 0-1 0 0,1 0 0 0 0,-1-1 0 0 0,1 1 1 0 0,0 0-1 0 0,-1 0 0 0 0,1 0 1 0 0,0 1-1 0 0,0-1 0 0 0,0 0 0 0 0,0 0 1 0 0,0 1-1 0 0,0-1 0 0 0,0 1 1 0 0,0-1-1 0 0,0 0 0 0 0,1 1 0 0 0,-1 0 1 0 0,1-1-1 0 0,-1 1 0 0 0,1-1 1 0 0,0 1-1 0 0,-1 0 0 0 0,1-1 1 0 0,0 1-1 0 0,0-1 0 0 0,0 1 0 0 0,0 0 1 0 0,0-1-1 0 0,1 1 0 0 0,-1 0-29 0 0,-16 113 406 0 0,2-22-1159 0 0,4-32-5418 0 0,9-59 5052 0 0,0-1-76 0 0</inkml:trace>
  <inkml:trace contextRef="#ctx0" brushRef="#br0" timeOffset="25284.224">3437 2465 1768 0 0,'-8'-59'6937'0'0,"26"59"-5957"0"0,73 76 242 0 0,-66-55-1106 0 0,-1 1 1 0 0,-1 2-1 0 0,-1 0 1 0 0,-1 1-1 0 0,-2 1 1 0 0,0 1-1 0 0,-2 0 0 0 0,3 9-116 0 0,-6 39 76 0 0,-15-72-73 0 0,1 0-1 0 0,-1 0 1 0 0,0 0 0 0 0,0 0 0 0 0,0-1 0 0 0,0 1-1 0 0,0 0 1 0 0,0-1 0 0 0,-1 1 0 0 0,1-1-1 0 0,-1 0 1 0 0,0 1 0 0 0,0-1 0 0 0,0 0 0 0 0,0 0-1 0 0,0 0 1 0 0,-2 1-3 0 0,-4 6-8 0 0,0-3 10 0 0,0 0 0 0 0,0-1 0 0 0,0 0 0 0 0,-1 0 1 0 0,0-1-1 0 0,1 0 0 0 0,-2 0 0 0 0,1-1 0 0 0,0 0 0 0 0,-1-1 0 0 0,-7 1-2 0 0,6 0-20 0 0,-149 9-984 0 0,150-12 535 0 0,18 0-4263 0 0,11-3 1927 0 0,2-1 1579 0 0</inkml:trace>
  <inkml:trace contextRef="#ctx0" brushRef="#br0" timeOffset="26156.733">3853 2609 1336 0 0,'1'0'100'0'0,"-1"-1"1"0"0,0 0-1 0 0,1 1 0 0 0,-1-1 0 0 0,1 1 0 0 0,-1-1 0 0 0,1 0 1 0 0,-1 1-1 0 0,1-1 0 0 0,-1 1 0 0 0,1-1 0 0 0,-1 1 1 0 0,1 0-1 0 0,0-1 0 0 0,-1 1 0 0 0,1 0 0 0 0,0-1 1 0 0,-1 1-1 0 0,1 0 0 0 0,0 0 0 0 0,-1-1 0 0 0,1 1 1 0 0,0 0-1 0 0,0 0 0 0 0,-1 0 0 0 0,1 0 0 0 0,0 0 1 0 0,0 0-1 0 0,-1 0 0 0 0,1 0 0 0 0,0 0 0 0 0,0 1 1 0 0,-1-1-1 0 0,1 0 0 0 0,0 0 0 0 0,-1 1 0 0 0,1-1 0 0 0,0 0 1 0 0,-1 1-1 0 0,1-1 0 0 0,0 0 0 0 0,-1 1 0 0 0,1-1 1 0 0,-1 1-1 0 0,1-1 0 0 0,-1 1 0 0 0,1 0 0 0 0,-1-1 1 0 0,1 1-1 0 0,-1-1 0 0 0,0 1 0 0 0,1 0 0 0 0,-1-1 1 0 0,0 1-1 0 0,0 0 0 0 0,1 0 0 0 0,-1-1 0 0 0,0 1 1 0 0,0 0-1 0 0,0 0 0 0 0,0-1 0 0 0,0 1 0 0 0,0 0 1 0 0,0 0-1 0 0,0 0-100 0 0,4 12 178 0 0,0 0 1 0 0,-1 0-1 0 0,-1 0 1 0 0,0 0-1 0 0,0 0 1 0 0,-1 1-1 0 0,-1-1 1 0 0,-1 1-1 0 0,0-1 1 0 0,-2 10-179 0 0,-32 122 860 0 0,33-137-697 0 0,0 0-55 0 0,1-17-118 0 0,1-210-125 0 0,11 134 146 0 0,-9 75-12 0 0,1-1 1 0 0,0 1-1 0 0,1 0 1 0 0,0 0-1 0 0,0 0 1 0 0,1 0-1 0 0,0 1 1 0 0,1 0-1 0 0,0 0 0 0 0,0 0 1 0 0,1 1-1 0 0,0 0 1 0 0,0 0-1 0 0,1 1 1 0 0,0 0-1 0 0,1 0 1 0 0,-1 1-1 0 0,4-2 1 0 0,-6 5 14 0 0,-1 1 0 0 0,0 0-1 0 0,1 0 1 0 0,0 0 0 0 0,-1 1 0 0 0,1 0 0 0 0,0 0-1 0 0,-1 1 1 0 0,1-1 0 0 0,0 1 0 0 0,0 0 0 0 0,0 1-14 0 0,-1-1 10 0 0,2 1 9 0 0,0 1-1 0 0,-1 0 1 0 0,1 1 0 0 0,-1-1-1 0 0,1 1 1 0 0,-1 0 0 0 0,0 1-1 0 0,0 0 1 0 0,0 0 0 0 0,-1 0-1 0 0,1 0 1 0 0,-1 1 0 0 0,0 0-1 0 0,0 0 1 0 0,-1 1 0 0 0,0-1-1 0 0,0 1 1 0 0,0 0 0 0 0,0 0-1 0 0,-1 0 1 0 0,0 1 0 0 0,0-1-1 0 0,-1 1 1 0 0,0-1 0 0 0,1 6-19 0 0,-2-9-11 0 0,-1 0-1 0 0,0 0 1 0 0,0 0 0 0 0,0 0 0 0 0,0 0 0 0 0,0 0 0 0 0,-1 0-1 0 0,1 0 1 0 0,-1 0 0 0 0,0 0 0 0 0,0 0 0 0 0,0 0 0 0 0,0 0-1 0 0,0-1 1 0 0,-1 1 0 0 0,1 0 0 0 0,-1-1 0 0 0,1 1 0 0 0,-1-1-1 0 0,0 0 1 0 0,0 1 0 0 0,-1-1 0 0 0,1 0 0 0 0,0 0 0 0 0,-1 0-1 0 0,1-1 1 0 0,-1 1 0 0 0,-2 1 11 0 0,-9 5-216 0 0,-1-1-1 0 0,0-1 1 0 0,0 0-1 0 0,0 0 1 0 0,-1-2 0 0 0,0 0-1 0 0,0-1 1 0 0,0 0-1 0 0,0-2 1 0 0,0 0 0 0 0,0 0-1 0 0,-1-2 1 0 0,-6 0 216 0 0,21 1-42 0 0,0 0 40 0 0,2 0-18 0 0,-14 3-88 0 0,25 30 229 0 0,27 50 254 0 0,-31-74-336 0 0,0 0-1 0 0,0-1 0 0 0,1 0 1 0 0,0 0-1 0 0,0 0 1 0 0,1-1-1 0 0,0 0 1 0 0,0-1-1 0 0,1 0 1 0 0,0-1-1 0 0,0 0 0 0 0,2 1-38 0 0,1-1-61 0 0,1-1-1 0 0,0 0 0 0 0,0-1 1 0 0,0 0-1 0 0,0-1 0 0 0,1-1 0 0 0,9 0 62 0 0,-17-2-72 0 0,-1 0 0 0 0,1-1-1 0 0,0 0 1 0 0,-1 0-1 0 0,0 0 1 0 0,0-1 0 0 0,0 0-1 0 0,0 0 1 0 0,0-1-1 0 0,0 1 1 0 0,-1-1 0 0 0,2-2 72 0 0,-4 5-62 0 0,7-9-59 0 0,-1 0 1 0 0,1 0-1 0 0,-2-1 1 0 0,1 0 0 0 0,-2 0-1 0 0,1-1 1 0 0,-1 0-1 0 0,-1 0 1 0 0,-1 0-1 0 0,1-1 1 0 0,-2 0 0 0 0,0 0-1 0 0,0-1 1 0 0,-1 1-1 0 0,-1-1 1 0 0,0 1-1 0 0,-1-11 121 0 0,7-18 418 0 0,2-66 2909 0 0,-2 96-1640 0 0,0 32-1088 0 0,-8 88-28 0 0,-16-24-396 0 0,10-21-353 0 0,-3 74-3841 0 0,9-134 3747 0 0,0 0 1 0 0,1 0 0 0 0,-1 1 0 0 0,1-1-1 0 0,-1 0 1 0 0,1 0 0 0 0,0 0 0 0 0,0 0-1 0 0,0 0 1 0 0,1 0 0 0 0,-1 0-1 0 0,1-1 1 0 0,0 1 0 0 0,-1 0 0 0 0,1-1-1 0 0,0 1 1 0 0,2 0 271 0 0,-2 1-997 0 0</inkml:trace>
  <inkml:trace contextRef="#ctx0" brushRef="#br0" timeOffset="26569.628">4600 2610 3036 0 0,'-3'-15'3551'0'0,"10"19"-718"0"0,38 158-490 0 0,-43-154-2289 0 0,8 27 211 0 0,1-1-1 0 0,1-1 1 0 0,2 1-1 0 0,18 28-264 0 0,-31-60 20 0 0,0 1 0 0 0,1-1-1 0 0,0 0 1 0 0,-1 1 0 0 0,1-1-1 0 0,0 0 1 0 0,0 0 0 0 0,0 0-1 0 0,0-1 1 0 0,0 1 0 0 0,1 0-1 0 0,-1-1 1 0 0,0 0 0 0 0,1 1-1 0 0,-1-1 1 0 0,1 0 0 0 0,0 0-1 0 0,-1 0 1 0 0,1-1 0 0 0,0 1 0 0 0,-1-1-1 0 0,1 1 1 0 0,0-1-20 0 0,3-2 49 0 0,0-1-30 0 0,0 0 0 0 0,0 0 1 0 0,-1-1-1 0 0,1 1 1 0 0,-1-1-1 0 0,0 0 0 0 0,0-1 1 0 0,-1 1-1 0 0,1-1 1 0 0,-1 0-1 0 0,2-3-19 0 0,2-10 22 0 0,0-1 1 0 0,-1 0-1 0 0,-1 0 1 0 0,-1-1-1 0 0,0 0 1 0 0,-2 0-1 0 0,0 0 1 0 0,-2 0-1 0 0,0 0 1 0 0,-2-20-23 0 0,3-16 25 0 0,-1-93-4403 0 0,7 143-52 0 0,2 9 2556 0 0,-2-2 944 0 0</inkml:trace>
  <inkml:trace contextRef="#ctx0" brushRef="#br0" timeOffset="26837.915">5189 2607 2524 0 0,'-13'38'1921'0'0,"3"0"0"0"0,1 1 0 0 0,2 0 0 0 0,-1 25-1921 0 0,7 40 1500 0 0,21-35-1109 0 0,-14-55-344 0 0,-4-11-76 0 0,0 0 1 0 0,0 0 0 0 0,0 0-1 0 0,0-1 1 0 0,0 1-1 0 0,0-1 1 0 0,1 0-1 0 0,0 1 1 0 0,-1-1 0 0 0,1 0-1 0 0,0 0 1 0 0,0-1-1 0 0,0 1 1 0 0,0 0-1 0 0,0-1 1 0 0,0 0 0 0 0,0 0-1 0 0,1 0 1 0 0,-1 0-1 0 0,0 0 1 0 0,1-1 0 0 0,-1 0-1 0 0,0 1 1 0 0,1-1-1 0 0,-1 0 1 0 0,1-1 28 0 0,80-12-1367 0 0,-78 12 936 0 0,-1-1-1 0 0,1 0 1 0 0,0 0-1 0 0,-1 0 0 0 0,0-1 1 0 0,0 0-1 0 0,1 0 1 0 0,-1 0-1 0 0,-1-1 0 0 0,1 1 1 0 0,-1-1-1 0 0,1 0 1 0 0,-1 0-1 0 0,0-1 1 0 0,0 1-1 0 0,1-4 432 0 0,-2 2-1175 0 0</inkml:trace>
  <inkml:trace contextRef="#ctx0" brushRef="#br0" timeOffset="27032.392">5135 2833 916 0 0,'36'-1'5265'0'0,"52"-8"-3948"0"0,61-22-964 0 0,-144 30-730 0 0,0-1 1 0 0,-1 0-1 0 0,1 0 0 0 0,-1-1 0 0 0,0 1 0 0 0,0-1 0 0 0,0 0 0 0 0,0 0 0 0 0,0-1 0 0 0,-1 1 0 0 0,1-1 1 0 0,-1 1-1 0 0,1-2 377 0 0,0-1-1092 0 0</inkml:trace>
  <inkml:trace contextRef="#ctx0" brushRef="#br0" timeOffset="27719.162">5320 2631 1428 0 0,'0'-1'114'0'0,"0"0"-1"0"0,0 0 1 0 0,1 0-1 0 0,-1 0 1 0 0,0 0-1 0 0,1 0 1 0 0,-1 0 0 0 0,1 0-1 0 0,-1 0 1 0 0,1 0-1 0 0,0 0 1 0 0,-1 0-1 0 0,1 0 1 0 0,0 1 0 0 0,0-1-1 0 0,-1 0 1 0 0,1 0-1 0 0,0 1 1 0 0,0-1-1 0 0,0 1 1 0 0,0-1-1 0 0,0 1 1 0 0,0-1 0 0 0,0 1-1 0 0,0-1 1 0 0,0 1-1 0 0,0 0 1 0 0,0 0-1 0 0,0-1 1 0 0,0 1-1 0 0,0 0 1 0 0,0 0 0 0 0,1 0-1 0 0,-1 0-113 0 0,1 0 92 0 0,14-5 183 0 0,1 1 1 0 0,-1 0-1 0 0,1 2 0 0 0,-1 0 0 0 0,1 1 0 0 0,0 0 1 0 0,11 2-276 0 0,-6-1 227 0 0,-17 1-190 0 0,-1-1-1 0 0,1 1 0 0 0,-1 0 0 0 0,1 0 0 0 0,-1 0 1 0 0,1 1-1 0 0,-1 0 0 0 0,0 0 0 0 0,0 0 1 0 0,0 0-1 0 0,0 0 0 0 0,0 1 0 0 0,0 0 1 0 0,-1 0-1 0 0,1 0 0 0 0,-1 0 0 0 0,0 0 0 0 0,2 3-36 0 0,-2 0 88 0 0,0-1 0 0 0,0 1 0 0 0,0 0 0 0 0,-1 0 0 0 0,0 0 0 0 0,0 0 0 0 0,-1 0 0 0 0,0 1 0 0 0,0-1 0 0 0,0 0 0 0 0,0 2-88 0 0,1 6 121 0 0,0 196 1772 0 0,-6-182-1495 0 0,8-46-328 0 0,3-13-91 0 0,-2-1 0 0 0,-1 1-1 0 0,-1-1 1 0 0,-2 0 0 0 0,-1-4 21 0 0,0 21 0 0 0,2 1 1 0 0,0-1-1 0 0,1 1 0 0 0,0-1 0 0 0,1 1 1 0 0,1 0-1 0 0,5-10 0 0 0,-9 20-5 0 0,1-3 6 0 0,0 1 1 0 0,1-1 0 0 0,-1 1-1 0 0,2 0 1 0 0,-1 0 0 0 0,0 0-1 0 0,1 0 1 0 0,0 0-1 0 0,1 1 1 0 0,-1 0 0 0 0,1 0-1 0 0,0 0 1 0 0,0 0 0 0 0,1 1-1 0 0,-1 0 1 0 0,1 0 0 0 0,0 0-1 0 0,0 1 1 0 0,0 0-1 0 0,1 0 1 0 0,-1 1 0 0 0,2-1-2 0 0,-1 1 20 0 0,1 1-1 0 0,0-1 1 0 0,-1 2 0 0 0,1-1 0 0 0,0 1 0 0 0,0 0 0 0 0,-1 1 0 0 0,1-1 0 0 0,0 2-1 0 0,0-1 1 0 0,-1 1 0 0 0,1 0 0 0 0,-1 1 0 0 0,0-1 0 0 0,5 4-20 0 0,-6-4 20 0 0,-1 0 1 0 0,1 0-1 0 0,-1 1 0 0 0,1 0 1 0 0,-1 0-1 0 0,0 1 1 0 0,0 0-1 0 0,0 0 0 0 0,-1 0 1 0 0,0 0-1 0 0,1 0 1 0 0,-1 1-1 0 0,-1 0 1 0 0,1 0-1 0 0,-1 0 0 0 0,0 0 1 0 0,0 1-1 0 0,0-1 1 0 0,-1 1-1 0 0,1 0 0 0 0,-2-1 1 0 0,1 1-1 0 0,-1 0 1 0 0,1 0-1 0 0,-2 0 0 0 0,1 7-20 0 0,-2-9-16 0 0,0 1 0 0 0,0-1-1 0 0,-1 1 1 0 0,1-1-1 0 0,-1 0 1 0 0,0 1 0 0 0,-1-1-1 0 0,1 0 1 0 0,-1 0-1 0 0,0-1 1 0 0,0 1-1 0 0,0-1 1 0 0,0 1 0 0 0,0-1-1 0 0,-1 0 1 0 0,0 0 16 0 0,-5 3-171 0 0,1-2 0 0 0,-1 1 1 0 0,0-1-1 0 0,0 0 0 0 0,0-1 1 0 0,0 0-1 0 0,-1-1 0 0 0,0 0 1 0 0,1 0-1 0 0,-1-1 0 0 0,0 0 1 0 0,1-1-1 0 0,-1 0 0 0 0,-8-1 171 0 0,-57-25-739 0 0,74 27 777 0 0,0 0 1 0 0,1 0-1 0 0,-1 0 0 0 0,1-1 1 0 0,0 1-1 0 0,-1 0 0 0 0,1 0 1 0 0,0 0-1 0 0,-1 0 1 0 0,1 0-1 0 0,0 0 0 0 0,0 0 1 0 0,0 0-1 0 0,0 0 0 0 0,0 0 1 0 0,0 0-1 0 0,0 0 1 0 0,0-1-1 0 0,0 1 0 0 0,0 0 1 0 0,1 0-1 0 0,-1 0 0 0 0,0 0 1 0 0,1 0-1 0 0,-1 0 0 0 0,1 0 1 0 0,-1 0-1 0 0,1-1 1 0 0,-1 1-1 0 0,1 0 0 0 0,-1 0 1 0 0,1-1-1 0 0,0 1 0 0 0,-1 0 1 0 0,1-1-1 0 0,0 1 1 0 0,0-1-1 0 0,0 1-38 0 0,8 13 202 0 0,1 0 0 0 0,1-1 0 0 0,0-1 0 0 0,1 0 1 0 0,1 0-1 0 0,-1-1 0 0 0,2-1 0 0 0,-1 0 0 0 0,2-1 0 0 0,-1 0 0 0 0,1-1 0 0 0,0-1 1 0 0,12 4-203 0 0,14 1-479 0 0,0-2 1 0 0,1-2 0 0 0,0-2 0 0 0,17-1 478 0 0,171 1-7414 0 0,-193-6 6342 0 0</inkml:trace>
  <inkml:trace contextRef="#ctx0" brushRef="#br0" timeOffset="30089.191">8184 3895 1468 0 0,'0'0'367'0'0,"0"0"-28"0"0,0 0 9 0 0,0 0-78 0 0,0 0-87 0 0,0 0 12 0 0,0 0 123 0 0,0 0-6 0 0,0 0-33 0 0,0 0-16 0 0,0 0 23 0 0,0 0-2 0 0,0 0 54 0 0,0 0-47 0 0,1-1-72 0 0,2-1-96 0 0,-1 1 1 0 0,1 0-1 0 0,-1 0 1 0 0,1 0-1 0 0,0 0 1 0 0,-1 0-1 0 0,1 0 1 0 0,0 1-1 0 0,0 0 1 0 0,0-1-1 0 0,-1 1 1 0 0,1 0-1 0 0,0 0 1 0 0,0 1-1 0 0,0-1 1 0 0,-1 0 0 0 0,2 1-124 0 0,13 0 89 0 0,131-18 183 0 0,10 19-124 0 0,-55 14 30 0 0,140-12 3259 0 0,-242-4-3427 0 0,-1 0 5 0 0,0 0 23 0 0,19-1 332 0 0,-14-4-293 0 0,0-1 1 0 0,0 0-1 0 0,0 1 0 0 0,-1-2 0 0 0,0 1 1 0 0,0 0-1 0 0,-1-1 0 0 0,0 0 0 0 0,0 0 0 0 0,0 0 1 0 0,-1 0-1 0 0,1-5-77 0 0,-1 7 49 0 0,47-150-27 0 0,-6-5-112 0 0,-38 144 67 0 0,-3 22 31 0 0,-4 29 7 0 0,1-28-40 0 0,1 180 1 0 0,11-104 88 0 0,11 29-83 0 0,-3-12 73 0 0,5-1 0 0 0,5 1-54 0 0,-29-99 3 0 0,1 0 1 0 0,-1-1-1 0 0,1 1 1 0 0,0-1-1 0 0,-1 1 1 0 0,1-1-1 0 0,0 1 1 0 0,0-1-1 0 0,-1 1 1 0 0,1-1-1 0 0,0 0 1 0 0,0 1-1 0 0,0-1 1 0 0,-1 0-1 0 0,1 0 1 0 0,0 0-1 0 0,0 0 1 0 0,0 0-1 0 0,0 0 1 0 0,-1 0-1 0 0,1 0 1 0 0,0 0-1 0 0,0 0 1 0 0,0 0-1 0 0,0 0 1 0 0,-1 0-1 0 0,1-1 1 0 0,0 1-1 0 0,0 0 1 0 0,0-1-1 0 0,-1 1 1 0 0,1-1-1 0 0,0 1 1 0 0,-1 0-1 0 0,1-1 1 0 0,0 0-1 0 0,-1 1 1 0 0,1-1-1 0 0,-1 1 1 0 0,1-1-1 0 0,-1 0 1 0 0,1 1-1 0 0,-1-1 1 0 0,1 0-1 0 0,-1 0 1 0 0,1 1-1 0 0,-1-1 1 0 0,0 0-1 0 0,0 0 1 0 0,1 0 0 0 0,-1 1-1 0 0,0-1 1 0 0,0 0-4 0 0,1-1-14 0 0,39-88-126 0 0,85-365-442 0 0,-111 406 686 0 0,-14 49-44 0 0,4 14 44 0 0,20 153 159 0 0,-5 6-14 0 0,-9-103-166 0 0,21 74-20 0 0,-21-130-34 0 0,-9-14-13 0 0,-1 0-13 0 0,4-3-26 0 0,2-5 13 0 0,1 0 0 0 0,-1 0-1 0 0,0 0 1 0 0,-1-1 0 0 0,1 1 0 0 0,-2-1 0 0 0,1-1 0 0 0,-2 1 0 0 0,4-9 10 0 0,39-175-559 0 0,-24 104 522 0 0,-21 87 34 0 0,-2 1 0 0 0,1 1 0 0 0,0-1 0 0 0,0 0 0 0 0,0 1-1 0 0,0-1 1 0 0,0 0 0 0 0,0 1 0 0 0,0-1 0 0 0,0 0-1 0 0,0 1 1 0 0,1-1 0 0 0,-1 1 0 0 0,0-1 0 0 0,0 0 0 0 0,1 1-1 0 0,-1-1 1 0 0,0 1 0 0 0,0-1 0 0 0,1 1 0 0 0,-1-1 0 0 0,1 1-1 0 0,-1-1 1 0 0,0 1 0 0 0,1-1 0 0 0,-1 1 0 0 0,1 0-1 0 0,-1-1 1 0 0,1 1 0 0 0,-1-1 0 0 0,1 1 0 0 0,0 0 0 0 0,-1 0-1 0 0,1-1 1 0 0,-1 1 0 0 0,1 0 0 0 0,0 0 0 0 0,-1 0 0 0 0,1 0-1 0 0,0 0 1 0 0,-1 0 0 0 0,1 0 0 0 0,-1 0 0 0 0,1 0-1 0 0,0 0 1 0 0,-1 0 0 0 0,1 0 0 0 0,0 0 0 0 0,-1 0 0 0 0,1 1-1 0 0,-1-1 1 0 0,1 0 0 0 0,-1 0 0 0 0,2 1 3 0 0,100 25-10 0 0,392 4 134 0 0,361 8-1 0 0,-711-36-117 0 0,70 8 186 0 0,154-10 2488 0 0,-366 0-2618 0 0,24 0 517 0 0,-9 5-385 0 0,-15-5-203 0 0,-2 0 59 0 0,7 3-1260 0 0,-32-40-11904 0 0,22 33 12087 0 0</inkml:trace>
  <inkml:trace contextRef="#ctx0" brushRef="#br0" timeOffset="31283.873">11916 3389 1248 0 0,'9'-50'7054'0'0,"-1"27"-2508"0"0,-5 56-4136 0 0,-1 108 25 0 0,79 306 550 0 0,-73-409-892 0 0,2 24 50 0 0,-2 0-1 0 0,-3 0 0 0 0,-3 49-142 0 0,-2-111-1 0 0,0 0 0 0 0,0 0 0 0 0,0-1 0 0 0,0 1 0 0 0,0 0 0 0 0,-1 0 0 0 0,1-1 0 0 0,0 1-1 0 0,0 0 1 0 0,0 0 0 0 0,0-1 0 0 0,0 1 0 0 0,0 0 0 0 0,0 0 0 0 0,0 0 0 0 0,-1-1 0 0 0,1 1 0 0 0,0 0 0 0 0,0 0 0 0 0,0 0 0 0 0,0 0 0 0 0,-1-1 0 0 0,1 1 0 0 0,0 0-1 0 0,0 0 1 0 0,0 0 0 0 0,-1 0 0 0 0,1 0 0 0 0,0 0 0 0 0,0 0 0 0 0,-1 0 0 0 0,1 0 0 0 0,0-1 0 0 0,0 1 0 0 0,-1 0 0 0 0,1 0 0 0 0,0 0 0 0 0,0 0 0 0 0,-1 0 0 0 0,1 0-1 0 0,0 1 1 0 0,0-1 0 0 0,0 0 0 0 0,-1 0 0 0 0,1 0 0 0 0,0 0 0 0 0,0 0 0 0 0,-1 0 0 0 0,1 0 0 0 0,0 0 0 0 0,0 1 0 0 0,0-1 0 0 0,-1 0 0 0 0,1 0 0 0 0,0 0 0 0 0,0 0-1 0 0,0 1 1 0 0,0-1 0 0 0,-1 0 1 0 0,-3-90-146 0 0,19-13 8 0 0,-5-79-400 0 0,-10-206-716 0 0,-18 233 1100 0 0,-13 10 188 0 0,12 55 129 0 0,19 88-149 0 0,-2-9-13 0 0,-10-12-149 0 0,26 28 294 0 0,46 54 97 0 0,-7-22-91 0 0,1-3-1 0 0,2-2 1 0 0,6-1-152 0 0,150 72 160 0 0,172 69 27 0 0,-375-167-183 0 0,-3-3 14 0 0,0 0 1 0 0,0 1 0 0 0,-1 0-1 0 0,1 1 1 0 0,-1-1 0 0 0,0 1-1 0 0,0 0 1 0 0,0 0-1 0 0,0 1 1 0 0,-1 0 0 0 0,0-1-1 0 0,0 1 1 0 0,0 1 0 0 0,3 4-19 0 0,-7-8 29 0 0,-2 12 21 0 0,-7 1-42 0 0,-1 1-1 0 0,-1-2 1 0 0,0 1 0 0 0,-1-1-1 0 0,0-1 1 0 0,-3 2-8 0 0,-60 58-115 0 0,-3-2 1 0 0,-68 46 114 0 0,36-38 77 0 0,-96 52-77 0 0,73-59-71 0 0,-7-6-73 0 0,116-52-121 0 0,24-14 160 0 0,32-15-4272 0 0,15-31-1960 0 0,-35 33 5342 0 0</inkml:trace>
  <inkml:trace contextRef="#ctx0" brushRef="#br0" timeOffset="31954.774">13102 3711 2224 0 0,'-22'18'4291'0'0,"-10"45"-2281"0"0,24 7-335 0 0,28-33-1080 0 0,-12-31-504 0 0,-1 0 1 0 0,1-1-1 0 0,0 1 0 0 0,1-1 1 0 0,-1-1-1 0 0,1 0 0 0 0,0 0 1 0 0,0-1-1 0 0,0 0 0 0 0,1 0 1 0 0,-1-1-1 0 0,0 0 0 0 0,1-1 1 0 0,0 0-1 0 0,-1-1 0 0 0,1 0 1 0 0,0 0-1 0 0,7-2-91 0 0,44-12 168 0 0,-36 3-66 0 0,-18 8-76 0 0,0-1 1 0 0,0 1-1 0 0,-1-1 0 0 0,0 0 1 0 0,0 0-1 0 0,0-1 0 0 0,0 0 1 0 0,-1 0-1 0 0,1 0 0 0 0,-1-1 0 0 0,-1 1 1 0 0,1-1-1 0 0,-1 0 0 0 0,0-1 1 0 0,0 1-1 0 0,-1-1 0 0 0,0 0 1 0 0,0 1-1 0 0,0-2 0 0 0,-1 1 0 0 0,0 0 1 0 0,-1 0-1 0 0,0-1 0 0 0,0 1 1 0 0,0 0-1 0 0,-1-1 0 0 0,0-5-26 0 0,-3-46 155 0 0,0 47-130 0 0,-1 1 0 0 0,0 0-1 0 0,-1 0 1 0 0,0 0 0 0 0,-1 1 0 0 0,0 0 0 0 0,-1 0-1 0 0,0 0 1 0 0,0 1-25 0 0,3 4 21 0 0,1 1 1 0 0,-1 0-1 0 0,0 0 0 0 0,0 0 0 0 0,0 1 0 0 0,0-1 0 0 0,0 1 0 0 0,-1 0 0 0 0,0 0 0 0 0,0 1 1 0 0,0-1-1 0 0,0 1 0 0 0,0 0 0 0 0,0 1 0 0 0,0-1 0 0 0,-1 1 0 0 0,1 0 0 0 0,0 0 1 0 0,-1 0-1 0 0,1 1 0 0 0,-1 0 0 0 0,1 0 0 0 0,-1 1 0 0 0,1-1 0 0 0,-4 2-21 0 0,0 0-27 0 0,0 0 1 0 0,0 1-1 0 0,0 0 0 0 0,0 0 0 0 0,0 1 0 0 0,1 1 1 0 0,0-1-1 0 0,-1 1 0 0 0,2 1 0 0 0,-1-1 0 0 0,1 1 0 0 0,0 1 1 0 0,0-1-1 0 0,0 1 0 0 0,1 0 0 0 0,0 1 0 0 0,0 1 27 0 0,-19 66-1024 0 0,29-61 567 0 0,2-7 19 0 0,1-1 0 0 0,0 1 0 0 0,0-1 0 0 0,1 0 0 0 0,-1-1 1 0 0,1 0-1 0 0,0 0 0 0 0,1 0 0 0 0,-1-1 0 0 0,1-1 0 0 0,0 1 0 0 0,0-2 0 0 0,0 1 1 0 0,0-1-1 0 0,0 0 0 0 0,1-1 0 0 0,-1 0 0 0 0,0 0 0 0 0,1-1 0 0 0,4-1 438 0 0,13 2-1050 0 0</inkml:trace>
  <inkml:trace contextRef="#ctx0" brushRef="#br0" timeOffset="32274.32">13540 3731 2040 0 0,'6'-1'735'0'0,"53"-4"3752"0"0,86 7-2417 0 0,92 16-650 0 0,621 21 829 0 0,-425-32-915 0 0,-444-8-8456 0 0,-18 0 4867 0 0,-13-2 54 0 0,-3-8 1144 0 0</inkml:trace>
  <inkml:trace contextRef="#ctx0" brushRef="#br0" timeOffset="33586.584">12406 2224 1316 0 0,'0'0'1062'0'0,"0"0"-30"0"0,0 0-106 0 0,0 0-94 0 0,0 0-65 0 0,0 0-78 0 0,0 0-35 0 0,4 2-57 0 0,-2 0-531 0 0,-1-1 0 0 0,1 1 0 0 0,0-1-1 0 0,-1 1 1 0 0,0 0 0 0 0,1-1 0 0 0,-1 1-1 0 0,0 0 1 0 0,0 0 0 0 0,0 0 0 0 0,0 0 0 0 0,-1 0-1 0 0,1 0 1 0 0,0 0 0 0 0,-1 0 0 0 0,0 1-1 0 0,1-1 1 0 0,-1 0 0 0 0,0 0 0 0 0,0 0-1 0 0,0 0 1 0 0,0 1 0 0 0,0-1 0 0 0,-1 0-1 0 0,0 2-65 0 0,1 9 233 0 0,0 262 1065 0 0,-16-253-1950 0 0,11-35-370 0 0,5-246 298 0 0,17 130 1060 0 0,2 30 285 0 0,-17 95-579 0 0,0-1 0 0 0,0 1 0 0 0,1 0 0 0 0,-1 0 0 0 0,1 0 0 0 0,0 0-1 0 0,0 0 1 0 0,0 1 0 0 0,0-1 0 0 0,1 1 0 0 0,0 0 0 0 0,-1 0 0 0 0,1 0 0 0 0,0 1 0 0 0,0-1 0 0 0,1 1 0 0 0,-1 0 0 0 0,0 0 0 0 0,1 1 0 0 0,-1-1 0 0 0,1 1-1 0 0,0 0 1 0 0,-1 0 0 0 0,1 0 0 0 0,0 1 0 0 0,0-1 0 0 0,-1 1 0 0 0,1 1 0 0 0,0-1 0 0 0,4 1-42 0 0,-2 0 25 0 0,1 0 0 0 0,-1 0 0 0 0,0 1 0 0 0,1 0 0 0 0,-1 1 0 0 0,0-1-1 0 0,0 1 1 0 0,0 0 0 0 0,-1 1 0 0 0,1 0 0 0 0,-1 0 0 0 0,0 0 0 0 0,3 3-25 0 0,-4-3 15 0 0,0-1-1 0 0,0 1 1 0 0,0 0-1 0 0,0 0 1 0 0,-1 1 0 0 0,0-1-1 0 0,0 1 1 0 0,0 0-1 0 0,0 0 1 0 0,-1 0 0 0 0,1 1-1 0 0,-2-1 1 0 0,1 1-1 0 0,0 0 1 0 0,-1 0 0 0 0,0 0-1 0 0,-1 0 1 0 0,1 0-1 0 0,0 5-14 0 0,-23 25-100 0 0,16-31 86 0 0,-8 6-47 0 0,1-1 0 0 0,-2 0 0 0 0,1-1 1 0 0,-1-1-1 0 0,0 0 0 0 0,-1-1 0 0 0,0 0 1 0 0,0-1-1 0 0,-1-1 0 0 0,0 0 0 0 0,0-1 1 0 0,-14 1 60 0 0,-34 11-187 0 0,63-15 185 0 0,0-1 1 0 0,-1 0 0 0 0,1 0-1 0 0,0 0 1 0 0,-1 1 0 0 0,1-1-1 0 0,0 1 1 0 0,0-1 0 0 0,-1 1-1 0 0,1-1 1 0 0,0 1 0 0 0,0 0-1 0 0,0 0 1 0 0,0-1 0 0 0,0 1-1 0 0,0 0 1 0 0,0 0 0 0 0,0 0-1 0 0,0 0 1 0 0,0 0 0 0 0,0 1-1 0 0,1-1 1 0 0,-1 0 0 0 0,0 0-1 0 0,1 0 1 0 0,-1 1 0 0 0,1-1-1 0 0,0 0 1 0 0,-1 0 0 0 0,1 1-1 0 0,0-1 1 0 0,0 0 0 0 0,-1 1-1 0 0,1-1 1 0 0,0 0 0 0 0,0 1-1 0 0,1-1 1 0 0,-1 1 0 0 0,0 0 1 0 0,8 11 25 0 0,0 0 0 0 0,1 0 0 0 0,1-1 0 0 0,0 0 0 0 0,0-1 0 0 0,1 0 0 0 0,0-1 0 0 0,1 0 0 0 0,1-1 0 0 0,-1 0 0 0 0,1-1 0 0 0,1 0 0 0 0,11 5-25 0 0,-8-5 20 0 0,1-1-1 0 0,0 0 1 0 0,0-1-1 0 0,1-1 1 0 0,-1-1-1 0 0,1 0 1 0 0,0-2-1 0 0,0 0 1 0 0,0-1-1 0 0,2-1-19 0 0,44-17-16 0 0,-54 11 27 0 0,0-1 1 0 0,-1 1-1 0 0,0-2 0 0 0,0 1 1 0 0,0-1-1 0 0,-1-1 1 0 0,0 0-1 0 0,0 0 1 0 0,-1-1-1 0 0,-1 0 1 0 0,0 0-1 0 0,0-1 0 0 0,-1 0 1 0 0,0 0-1 0 0,-1 0 1 0 0,0-1-1 0 0,-1 0 1 0 0,0 0-1 0 0,-1 0 1 0 0,0 0-1 0 0,-1 0 0 0 0,0-1 1 0 0,-1 1-1 0 0,-1-10-11 0 0,3-25 892 0 0,-3 45-732 0 0,-3-5 100 0 0,1 7-251 0 0,1-1 0 0 0,-1 1 0 0 0,1-1-1 0 0,-1 1 1 0 0,1 0 0 0 0,-1-1 0 0 0,1 1 0 0 0,-1 0 0 0 0,1 0 0 0 0,-1 0 0 0 0,1 0 0 0 0,-1 0 0 0 0,1 1 0 0 0,-1-1 0 0 0,1 0 0 0 0,0 1-1 0 0,-1-1 1 0 0,1 1 0 0 0,-1-1 0 0 0,1 1 0 0 0,0 0 0 0 0,-1 0 0 0 0,1-1 0 0 0,0 1 0 0 0,0 0 0 0 0,0 0 0 0 0,0 0 0 0 0,-1 0 0 0 0,1 0-1 0 0,1 1 1 0 0,-1-1 0 0 0,0 0 0 0 0,-1 1-9 0 0,-30 49 203 0 0,27-41-188 0 0,-1 1 0 0 0,2-1 0 0 0,0 1 0 0 0,0 0 0 0 0,1 1 1 0 0,0-1-1 0 0,1 1 0 0 0,1-1 0 0 0,-1 1 0 0 0,2-1 1 0 0,0 1-1 0 0,0 0 0 0 0,1-1 0 0 0,1 6-15 0 0,0-7-12 0 0,0 0 1 0 0,0 0-1 0 0,1 0 0 0 0,0-1 1 0 0,1 1-1 0 0,0-1 0 0 0,1 0 0 0 0,0 0 1 0 0,0 0-1 0 0,1 0 0 0 0,0-1 0 0 0,1 0 1 0 0,0-1-1 0 0,0 1 0 0 0,0-1 1 0 0,1 0-1 0 0,0-1 0 0 0,0 0 0 0 0,1 0 1 0 0,0-1-1 0 0,0 0 0 0 0,1 0 12 0 0,3-1-267 0 0,1-1-1 0 0,0 0 1 0 0,-1-1-1 0 0,1-1 0 0 0,1 0 1 0 0,-1 0-1 0 0,5-2 268 0 0,-14 1-201 0 0,0 0 0 0 0,0-1 0 0 0,0 1 0 0 0,0-1 0 0 0,0 0 0 0 0,0-1 0 0 0,0 1 0 0 0,0-1 0 0 0,-1 0 0 0 0,1 0-1 0 0,-1-1 1 0 0,1 1 0 0 0,-1-1 0 0 0,0 0 0 0 0,1 0 201 0 0,-2 0-295 0 0,0 2 57 0 0,-1 0 0 0 0,0-1 1 0 0,0 1-1 0 0,-1 0 1 0 0,1-1-1 0 0,0 0 0 0 0,0 1 1 0 0,-1-1-1 0 0,1 0 0 0 0,-1 0 1 0 0,1 0-1 0 0,-1 0 0 0 0,0 0 1 0 0,0 0-1 0 0,0 0 0 0 0,0-1 1 0 0,0 1-1 0 0,0 0 1 0 0,-1-1-1 0 0,1 1 0 0 0,-1-2 238 0 0,0 2-1104 0 0</inkml:trace>
  <inkml:trace contextRef="#ctx0" brushRef="#br0" timeOffset="33834.917">12869 2374 1336 0 0,'9'6'4065'0'0,"15"-1"-3539"0"0,-21-5-146 0 0,185 10 2461 0 0,-147-10-2653 0 0,-27 1-478 0 0,0-1 1 0 0,0-1 0 0 0,0 0-1 0 0,0-1 1 0 0,0 0 0 0 0,0-1 0 0 0,0 0-1 0 0,-1-2 1 0 0,5-1 289 0 0,8-11-3408 0 0,-23 11 2328 0 0</inkml:trace>
  <inkml:trace contextRef="#ctx0" brushRef="#br0" timeOffset="34089.371">13057 2197 2104 0 0,'-3'-1'104'0'0,"-19"-8"2918"0"0,38 4-414 0 0,191 5-3693 0 0,-25 14-2590 0 0,-137-9 2725 0 0</inkml:trace>
  <inkml:trace contextRef="#ctx0" brushRef="#br0" timeOffset="34437.981">13834 2256 2224 0 0,'-5'1'303'0'0,"-16"0"591"0"0,-1 2 0 0 0,1 1 0 0 0,0 0 0 0 0,1 2-1 0 0,-1 0 1 0 0,1 2 0 0 0,0 0 0 0 0,-5 4-894 0 0,18-8 112 0 0,1 1-1 0 0,0 0 0 0 0,1 0 0 0 0,-1 1 1 0 0,1 0-1 0 0,0 0 0 0 0,1 0 1 0 0,-1 0-1 0 0,1 1 0 0 0,1-1 0 0 0,-1 1 1 0 0,1 0-1 0 0,0 1 0 0 0,1-1 1 0 0,-1 0-1 0 0,1 1 0 0 0,1-1 0 0 0,0 1 1 0 0,0 0-1 0 0,0-1 0 0 0,1 1 1 0 0,0 0-1 0 0,1 6-111 0 0,0-6 4 0 0,0-1 1 0 0,0 0-1 0 0,1 1 1 0 0,0-1-1 0 0,1 0 1 0 0,-1 0-1 0 0,1 0 0 0 0,1-1 1 0 0,-1 1-1 0 0,1-1 1 0 0,0 1-1 0 0,0-1 1 0 0,1 0-1 0 0,0-1 1 0 0,0 1-1 0 0,1-1 1 0 0,-1 0-1 0 0,1-1 1 0 0,0 1-1 0 0,0-1 0 0 0,1 0 1 0 0,-1 0-1 0 0,1-1 1 0 0,0 0-1 0 0,0 0 1 0 0,6 1-5 0 0,104 5-914 0 0,-106-10 821 0 0,-1 0 0 0 0,1-1 0 0 0,-1 0 0 0 0,0-1 0 0 0,0 0 0 0 0,0 0 0 0 0,0-1 0 0 0,0-1 0 0 0,1-1 93 0 0,11-3-316 0 0,-11 3 75 0 0,1 0 0 0 0,-1-1 0 0 0,0-1 0 0 0,-1 1 0 0 0,1-2 0 0 0,-2 1 0 0 0,1-1 0 0 0,-1-1 0 0 0,0 0 0 0 0,0-1 241 0 0,-5 3-34 0 0,-1 0-1 0 0,1-1 0 0 0,-2 1 1 0 0,1-1-1 0 0,-1 1 0 0 0,0-1 1 0 0,-1 0-1 0 0,0 0 0 0 0,0 0 1 0 0,-1 1-1 0 0,-1-10 35 0 0,1 13 131 0 0,1 0-1 0 0,-1-1 1 0 0,0 1 0 0 0,-1 0 0 0 0,1 0-1 0 0,-1-1 1 0 0,0 1 0 0 0,-1 0 0 0 0,1 0-1 0 0,-1 0 1 0 0,0 0 0 0 0,0 1-1 0 0,-1-1 1 0 0,1 0 0 0 0,-1 1 0 0 0,-1-2-131 0 0,3 5 35 0 0,1 1 1 0 0,-1-1 0 0 0,0 0 0 0 0,1 1 0 0 0,-1-1 0 0 0,0 0 0 0 0,0 1-1 0 0,1-1 1 0 0,-1 1 0 0 0,0-1 0 0 0,0 1 0 0 0,0 0 0 0 0,0-1 0 0 0,0 1-1 0 0,0 0 1 0 0,0-1 0 0 0,0 1 0 0 0,0 0 0 0 0,0 0 0 0 0,0 0 0 0 0,0 0-1 0 0,0 0 1 0 0,0 0 0 0 0,0 0 0 0 0,0 0 0 0 0,1 1 0 0 0,-1-1 0 0 0,0 0-1 0 0,0 0 1 0 0,0 1 0 0 0,0-1 0 0 0,0 1 0 0 0,0-1 0 0 0,0 1 0 0 0,1-1 0 0 0,-1 1-1 0 0,0-1 1 0 0,0 1 0 0 0,1 0 0 0 0,-1 0 0 0 0,0-1 0 0 0,1 1 0 0 0,-1 1-36 0 0,-25 38 643 0 0,14 75 100 0 0,12-100-639 0 0,21 59 125 0 0,-17-64-336 0 0,0-1 0 0 0,1 0-1 0 0,0 0 1 0 0,1 0 0 0 0,0-1 0 0 0,0 1 0 0 0,1-1-1 0 0,0-1 1 0 0,1 0 0 0 0,-1 0 0 0 0,1 0-1 0 0,1-1 1 0 0,-1 0 0 0 0,1 0 0 0 0,0-1-1 0 0,0 0 1 0 0,1-1 0 0 0,-1 0 0 0 0,1-1 0 0 0,0 0-1 0 0,0 0 1 0 0,0-1 0 0 0,1 0 0 0 0,3 0 107 0 0,-10-2-363 0 0,1 1 0 0 0,-1-1 0 0 0,1 0 1 0 0,0 0-1 0 0,-1 0 0 0 0,1-1 0 0 0,-1 0 1 0 0,1 0-1 0 0,-1 0 0 0 0,0 0 0 0 0,1-1 1 0 0,-1 1-1 0 0,0-1 0 0 0,0 0 0 0 0,0-1 1 0 0,2 0 362 0 0,1-3-1136 0 0,-2-1 72 0 0</inkml:trace>
  <inkml:trace contextRef="#ctx0" brushRef="#br0" timeOffset="34687.314">13949 2477 2052 0 0,'16'11'3048'0'0,"163"9"-1006"0"0,29-19-4219 0 0,-155-13 25 0 0,-40 7 1183 0 0</inkml:trace>
  <inkml:trace contextRef="#ctx0" brushRef="#br0" timeOffset="34941.632">14068 2330 964 0 0,'-4'-1'1044'0'0,"2"2"-156"0"0,0-2-16 0 0,5 2-204 0 0,4-1-24 0 0,-1 0-67 0 0,4 1-101 0 0,14-2-84 0 0,-11 1-120 0 0,13 0-68 0 0,5 0-320 0 0,6 0 20 0 0,1 0-404 0 0,39-11-505 0 0,-39 7-187 0 0,1 0-108 0 0,-3 0 28 0 0</inkml:trace>
  <inkml:trace contextRef="#ctx0" brushRef="#br0" timeOffset="35235.722">14644 2287 896 0 0,'-26'122'6097'0'0,"16"131"-2382"0"0,10-148-3032 0 0,10-64-648 0 0,-7-36-99 0 0,-3-5-66 0 0,0 0-14 0 0,0 0 12 0 0,-1 5-382 0 0,-1-27 210 0 0,1 17 290 0 0,-1-81-411 0 0,-17-81 334 0 0,22 48 718 0 0,32-4 124 0 0,-35 121-733 0 0,0 0 1 0 0,1 0-1 0 0,-1 0 1 0 0,1 0-1 0 0,0 0 1 0 0,-1 0 0 0 0,1 0-1 0 0,0 0 1 0 0,0 1-1 0 0,0-1 1 0 0,1 0-1 0 0,-1 1 1 0 0,0-1 0 0 0,1 1-1 0 0,-1-1 1 0 0,1 1-1 0 0,-1-1 1 0 0,1 1-1 0 0,0 0 1 0 0,-1 0-1 0 0,1 0 1 0 0,0 0 0 0 0,0 0-1 0 0,0 0 1 0 0,0 1-1 0 0,0-1 1 0 0,0 1-1 0 0,0-1 1 0 0,0 1-1 0 0,0 0 1 0 0,0-1 0 0 0,0 1-1 0 0,0 0 1 0 0,0 0-1 0 0,0 1 1 0 0,0-1-1 0 0,1 0-18 0 0,6 5 26 0 0,0 0-1 0 0,0 0 0 0 0,0 1 0 0 0,-1 0 0 0 0,0 1 0 0 0,0 0 1 0 0,0 0-1 0 0,-1 0 0 0 0,0 1 0 0 0,-1 0 0 0 0,0 1 0 0 0,0-1 0 0 0,-1 1 1 0 0,0 0-1 0 0,0 1 0 0 0,-1-1 0 0 0,0 1 0 0 0,-1 0 0 0 0,2 8-25 0 0,-18 21 90 0 0,8-33-186 0 0,1-1-1 0 0,-2 0 0 0 0,1 0 1 0 0,0 0-1 0 0,-1-1 0 0 0,0 1 0 0 0,0-1 1 0 0,0-1-1 0 0,-1 1 0 0 0,1-1 0 0 0,-1-1 1 0 0,0 1-1 0 0,0-1 0 0 0,0 0 0 0 0,0 0 1 0 0,0-1-1 0 0,0 0 0 0 0,0 0 0 0 0,0-1 1 0 0,-1 0-1 0 0,1 0 0 0 0,-3-1 97 0 0,9 1-881 0 0,8-13-4128 0 0,9 3 3923 0 0,-1 3 110 0 0</inkml:trace>
  <inkml:trace contextRef="#ctx0" brushRef="#br0" timeOffset="35484.062">15046 2383 2844 0 0,'1'23'4625'0'0,"-10"12"-3139"0"0,0 0-606 0 0,1-1 0 0 0,2 2 1 0 0,1-1-1 0 0,1 10-880 0 0,3 108-400 0 0,1-151 55 0 0,-1-1-46 0 0,1-1 358 0 0,0 0 0 0 0,0 0 0 0 0,0 0-1 0 0,0-1 1 0 0,0 1 0 0 0,0 0 0 0 0,0 0 0 0 0,0-1 0 0 0,0 1 0 0 0,0 0 0 0 0,0 0 0 0 0,0-1 0 0 0,0 1 0 0 0,0 0 0 0 0,0 0 0 0 0,0 0 0 0 0,0-1 0 0 0,0 1-1 0 0,0 0 1 0 0,0 0 0 0 0,0-1 0 0 0,0 1 0 0 0,-1 0 0 0 0,1 0 0 0 0,0 0 0 0 0,0 0 0 0 0,0-1 0 0 0,0 1 0 0 0,-1 0 0 0 0,1 0 0 0 0,0 0 0 0 0,0 0 0 0 0,0-1-1 0 0,-1 1 1 0 0,1 0 0 0 0,0 0 0 0 0,0 0 0 0 0,0 0 0 0 0,-1 0 0 0 0,1 0 0 0 0,0 0 0 0 0,0 0 0 0 0,-1 0 0 0 0,1 0 0 0 0,0 0 0 0 0,0 0 0 0 0,-1 0 0 0 0,1 0-1 0 0,0 0 1 0 0,0 0 0 0 0,0 0 0 0 0,-1 0 0 0 0,1 0 0 0 0,0 0 0 0 0,0 0 0 0 0,-1 0 0 0 0,1 0 0 0 0,0 1 0 0 0,0-1 0 0 0,0 0 0 0 0,-1 0 33 0 0,3-31-1766 0 0,-2 23 1612 0 0,-12-105-3602 0 0,4 81 2877 0 0</inkml:trace>
  <inkml:trace contextRef="#ctx0" brushRef="#br0" timeOffset="35955.341">14929 2422 2524 0 0,'-30'-101'4511'0'0,"31"100"-4408"0"0,0 0 0 0 0,0 0 0 0 0,0 0 0 0 0,0 0 0 0 0,0 0 0 0 0,0 0 0 0 0,0 0 0 0 0,1 1 0 0 0,-1-1 0 0 0,0 0 0 0 0,0 0 0 0 0,1 1-1 0 0,-1-1 1 0 0,0 1 0 0 0,1 0 0 0 0,-1-1 0 0 0,0 1 0 0 0,1 0 0 0 0,-1 0 0 0 0,1-1 0 0 0,-1 1 0 0 0,0 0 0 0 0,1 1 0 0 0,-1-1 0 0 0,1 0 0 0 0,-1 0-1 0 0,0 1 1 0 0,1-1 0 0 0,-1 0 0 0 0,0 1 0 0 0,1-1 0 0 0,-1 1 0 0 0,0 0 0 0 0,0 0 0 0 0,0-1 0 0 0,1 2-103 0 0,9 0 213 0 0,80 10 305 0 0,-17-2-569 0 0,0 2 1 0 0,33 13 50 0 0,-104-25-13 0 0,1 0 0 0 0,-1 0 0 0 0,0 0 0 0 0,0 1 0 0 0,1-1 0 0 0,-1 1 0 0 0,0 0 0 0 0,0 0 0 0 0,0 0 0 0 0,0 0 0 0 0,0 1 0 0 0,0-1 0 0 0,0 1 0 0 0,0 0 0 0 0,-1 0 0 0 0,1 0 0 0 0,-1 0 0 0 0,1 0 0 0 0,-1 1 0 0 0,0-1 0 0 0,0 1 0 0 0,0-1 0 0 0,0 1 0 0 0,0 0 0 0 0,-1 0 0 0 0,1 0 0 0 0,-1 0 0 0 0,0 0 1 0 0,0 0-1 0 0,0 0 0 0 0,0 0 0 0 0,0 0 0 0 0,-1 1 0 0 0,1-1 0 0 0,-1 0 0 0 0,0 1 0 0 0,0-1 0 0 0,0 0 0 0 0,-1 0 0 0 0,1 2 13 0 0,-57 125 551 0 0,48-71 126 0 0,10-56-656 0 0,0-1 1 0 0,0 1-1 0 0,1 0 1 0 0,-1 0 0 0 0,1-1-1 0 0,0 1 1 0 0,-1-1-1 0 0,1 1 1 0 0,0-1-1 0 0,1 0 1 0 0,-1 0-1 0 0,0 0 1 0 0,1 0 0 0 0,-1 0-1 0 0,1 0 1 0 0,-1-1-1 0 0,1 1 1 0 0,0-1-1 0 0,0 1 1 0 0,0-1-1 0 0,0 0 1 0 0,0-1 0 0 0,0 1-1 0 0,0 0 1 0 0,0-1-1 0 0,0 1 1 0 0,0-1-22 0 0,3 0 17 0 0,0 0 0 0 0,1 0 0 0 0,-1-1 0 0 0,0 0 0 0 0,0 0 1 0 0,0 0-1 0 0,0-1 0 0 0,0 0 0 0 0,0 0 0 0 0,0 0 0 0 0,0-1 0 0 0,-1 0 0 0 0,4-2-17 0 0,-8 4 3 0 0,5-3 9 0 0,1-1 1 0 0,-1 0-1 0 0,-1 0 1 0 0,1 0 0 0 0,-1-1-1 0 0,0 0 1 0 0,0 0 0 0 0,-1 0-1 0 0,1 0 1 0 0,-1-1 0 0 0,-1 0-1 0 0,1 0 1 0 0,-1 0-1 0 0,-1 0 1 0 0,1 0 0 0 0,-1-1-1 0 0,0 1 1 0 0,-1-1 0 0 0,0 0-1 0 0,0 1 1 0 0,-1-1 0 0 0,0 0-1 0 0,0 1 1 0 0,0-1 0 0 0,-2-4-13 0 0,1 5 41 0 0,0-1 1 0 0,0 0 0 0 0,-1 1 0 0 0,0-1 0 0 0,-1 1-1 0 0,1 0 1 0 0,-1 0 0 0 0,-1 0 0 0 0,0 0 0 0 0,1 0 0 0 0,-3-1-42 0 0,3 4 18 0 0,-1 0 1 0 0,0 0-1 0 0,0 0 1 0 0,0 0 0 0 0,0 1-1 0 0,-1-1 1 0 0,0 1 0 0 0,1 0-1 0 0,-1 0 1 0 0,0 1-1 0 0,0 0 1 0 0,-1 0 0 0 0,1 0-1 0 0,0 0 1 0 0,-1 1 0 0 0,1 0-1 0 0,-1 0 1 0 0,0 0-1 0 0,1 1 1 0 0,-1 0 0 0 0,1 0-1 0 0,-1 0 1 0 0,0 1 0 0 0,1-1-1 0 0,-1 1 1 0 0,1 1-1 0 0,-1-1 1 0 0,1 1 0 0 0,-4 2-19 0 0,0-1-26 0 0,1 1 0 0 0,-1 0 0 0 0,1 0 1 0 0,0 1-1 0 0,0 0 0 0 0,1 0 1 0 0,0 1-1 0 0,0 0 0 0 0,0 0 0 0 0,0 1 1 0 0,1 0-1 0 0,0 0 0 0 0,1 0 0 0 0,-1 1 1 0 0,1 0-1 0 0,1 0 0 0 0,-4 7 26 0 0,3 25-751 0 0,8-23 230 0 0,1-9 115 0 0,1 0 0 0 0,0 0 0 0 0,1-1 0 0 0,-1 1 0 0 0,2-1 0 0 0,-1 0 0 0 0,1-1 0 0 0,0 1 0 0 0,0-1 0 0 0,1-1 0 0 0,-1 1 0 0 0,1-2 0 0 0,1 1 0 0 0,-1-1 0 0 0,1 0 0 0 0,-1 0 0 0 0,1-1-1 0 0,0-1 1 0 0,0 1 0 0 0,1-1 0 0 0,-1-1 0 0 0,9 1 406 0 0,16 0-1120 0 0</inkml:trace>
  <inkml:trace contextRef="#ctx0" brushRef="#br0" timeOffset="36504.875">15766 2456 2928 0 0,'3'-17'3862'0'0,"-9"25"-920"0"0,-52 207-117 0 0,30-86-2653 0 0,29-126-646 0 0,1-22 183 0 0,-5-306-633 0 0,3 311 969 0 0,1 1 1 0 0,1-1-1 0 0,0 1 0 0 0,1 0 0 0 0,0-1 0 0 0,1 1 0 0 0,2-4-45 0 0,4-16 174 0 0,-9 29-151 0 0,0 1 0 0 0,0 0-1 0 0,0-1 1 0 0,1 1 0 0 0,-1 0 0 0 0,1 0-1 0 0,0 0 1 0 0,0 0 0 0 0,0 0-1 0 0,0 0 1 0 0,0 1 0 0 0,1-1-1 0 0,-1 1 1 0 0,1-1 0 0 0,0 1-1 0 0,0 0 1 0 0,-1 0 0 0 0,2 0-1 0 0,-1 1 1 0 0,0-1 0 0 0,0 1 0 0 0,0-1-1 0 0,1 1 1 0 0,-1 0 0 0 0,0 0-1 0 0,1 1 1 0 0,-1-1 0 0 0,1 1-1 0 0,-1 0 1 0 0,1-1 0 0 0,-1 2-1 0 0,2-1-22 0 0,59 3 30 0 0,-50 1-7 0 0,0 1-1 0 0,0 0 0 0 0,-1 1 0 0 0,0 1 0 0 0,0 0 0 0 0,-1 1 0 0 0,0 0 0 0 0,0 1 0 0 0,-1 0 0 0 0,1 2-22 0 0,-11-10-3 0 0,0 0 1 0 0,0 0-1 0 0,0 0 0 0 0,0 0 1 0 0,0 1-1 0 0,0-1 0 0 0,0 0 0 0 0,0 1 1 0 0,-1-1-1 0 0,1 0 0 0 0,-1 1 1 0 0,1-1-1 0 0,-1 1 0 0 0,1-1 1 0 0,-1 1-1 0 0,0-1 0 0 0,0 1 0 0 0,1-1 1 0 0,-1 1-1 0 0,0-1 0 0 0,-1 1 1 0 0,1-1-1 0 0,0 1 0 0 0,0-1 0 0 0,-1 1 1 0 0,1-1-1 0 0,-1 1 0 0 0,1-1 1 0 0,-1 1-1 0 0,1-1 0 0 0,-1 0 0 0 0,0 1 1 0 0,0-1-1 0 0,0 0 0 0 0,0 0 1 0 0,0 1-1 0 0,0-1 0 0 0,0 0 3 0 0,-54 34-35 0 0,46-30 58 0 0,-54 21-36 0 0,49-21 25 0 0,1 0 0 0 0,0 0 0 0 0,0 2 0 0 0,0-1 0 0 0,0 2 0 0 0,1-1-1 0 0,-6 7-11 0 0,16-13 27 0 0,1 1 0 0 0,-1 0 0 0 0,1 0 0 0 0,0-1 0 0 0,-1 1 0 0 0,1 0-1 0 0,0 0 1 0 0,0 0 0 0 0,0 0 0 0 0,0 1 0 0 0,0-1 0 0 0,1 0-1 0 0,-1 0 1 0 0,1 0 0 0 0,-1 1 0 0 0,1-1 0 0 0,0 0 0 0 0,0 1-1 0 0,0-1 1 0 0,0 0 0 0 0,0 0 0 0 0,1 1 0 0 0,-1-1 0 0 0,1 0-1 0 0,-1 0 1 0 0,1 1 0 0 0,0-1 0 0 0,0 0 0 0 0,0 0 0 0 0,0 0 0 0 0,0 0-1 0 0,0 0 1 0 0,1 0 0 0 0,-1-1 0 0 0,2 2-27 0 0,13 14 127 0 0,0-1-1 0 0,1 0 1 0 0,1-2 0 0 0,0 0-1 0 0,1-1 1 0 0,0-1 0 0 0,1 0-1 0 0,1-2 1 0 0,0 0 0 0 0,0-2-1 0 0,1 0 1 0 0,0-1 0 0 0,0-2-1 0 0,2 0-126 0 0,150 34-2775 0 0,-145-37-1105 0 0,-23-1 1067 0 0,-21-3 1132 0 0,-7 1 554 0 0,4 0 32 0 0</inkml:trace>
  <inkml:trace contextRef="#ctx0" brushRef="#br0" timeOffset="40003.374">9048 4573 1820 0 0,'0'-10'642'0'0,"0"4"3181"0"0,3 6-3130 0 0,-2 0-619 0 0,-1 0-31 0 0,1 0 0 0 0,0 0 0 0 0,0-1 0 0 0,0 1 0 0 0,0 0 0 0 0,0 0 0 0 0,0 0 0 0 0,0 0 0 0 0,0 1 0 0 0,0-1 1 0 0,0 0-1 0 0,0 0 0 0 0,0 1 0 0 0,0-1 0 0 0,0 0 0 0 0,0 1 0 0 0,0-1 0 0 0,0 1 0 0 0,0-1 0 0 0,-1 1 0 0 0,1-1 0 0 0,0 1 0 0 0,0 0 0 0 0,-1-1 1 0 0,1 1-1 0 0,0 0 0 0 0,-1 0 0 0 0,1 0 0 0 0,-1-1 0 0 0,1 1 0 0 0,-1 0 0 0 0,1 0 0 0 0,-1 0 0 0 0,0 0 0 0 0,1 0 0 0 0,-1 0 0 0 0,0 0 0 0 0,0 0 0 0 0,0 0-43 0 0,0 149 2289 0 0,-19-45-1365 0 0,15-88-725 0 0,-2-27-350 0 0,2-184-8 0 0,7 124 42 0 0,3 46 150 0 0,0 0-1 0 0,2 0 1 0 0,0 0 0 0 0,2 1 0 0 0,3-5-33 0 0,-11 25 17 0 0,0 0 1 0 0,0 0 0 0 0,0 0 0 0 0,1 0-1 0 0,-1 0 1 0 0,1 0 0 0 0,-1 1 0 0 0,1-1-1 0 0,0 1 1 0 0,0 0 0 0 0,0 0-1 0 0,0 0 1 0 0,1 0 0 0 0,-1 1 0 0 0,1-1-1 0 0,-1 1 1 0 0,1 0 0 0 0,-1 0 0 0 0,1 0-1 0 0,-1 0 1 0 0,1 1 0 0 0,0-1-1 0 0,0 1 1 0 0,-1 0 0 0 0,1 0 0 0 0,0 0-1 0 0,-1 1 1 0 0,1-1 0 0 0,3 2-18 0 0,5 1 46 0 0,-1 1 1 0 0,1 1 0 0 0,-1 0-1 0 0,1 0 1 0 0,-1 1 0 0 0,-1 1 0 0 0,1 0-1 0 0,-1 0 1 0 0,3 4-47 0 0,-9-8 25 0 0,0-1 0 0 0,0 2 0 0 0,-1-1 0 0 0,1 0 0 0 0,-1 1 0 0 0,0-1 0 0 0,0 1 0 0 0,0 0 0 0 0,-1 0 0 0 0,1 1 0 0 0,-1-1 0 0 0,0 0 0 0 0,0 1 0 0 0,0-1 0 0 0,-1 1 0 0 0,0 0 0 0 0,0-1 0 0 0,0 1 0 0 0,0 0 0 0 0,-1 0 0 0 0,1-1 0 0 0,-1 1 0 0 0,-1 0 0 0 0,1 2-25 0 0,-3 1-10 0 0,-1 0 0 0 0,0 0-1 0 0,0 0 1 0 0,-1 0 0 0 0,0-1 0 0 0,0 0 0 0 0,-1 0 0 0 0,0 0-1 0 0,0-1 1 0 0,0 0 0 0 0,-1 0 0 0 0,0 0 0 0 0,0-1 0 0 0,0 0-1 0 0,-1-1 1 0 0,0 1 0 0 0,0-1 10 0 0,-8 3-135 0 0,-1 1 1 0 0,1-2-1 0 0,-1 0 1 0 0,0-1-1 0 0,-1-1 1 0 0,1-1-1 0 0,-1 0 0 0 0,-6-1 135 0 0,-1 0-330 0 0,24-2 270 0 0,1 0-34 0 0,-11 2-75 0 0,11 0 175 0 0,0 0 1 0 0,0 0-1 0 0,0 0 1 0 0,0 0-1 0 0,1 0 0 0 0,-1 1 1 0 0,0-1-1 0 0,1 0 0 0 0,0 0 1 0 0,-1 0-1 0 0,1 0 0 0 0,0 0 1 0 0,0 0-1 0 0,0-1 1 0 0,0 1-1 0 0,1 0 0 0 0,-1 0 1 0 0,0-1-1 0 0,1 1 0 0 0,-1-1 1 0 0,1 1-1 0 0,-1-1 0 0 0,1 1 1 0 0,0-1-1 0 0,0 0-6 0 0,8 11 47 0 0,5 6 77 0 0,0 0-1 0 0,0-1 1 0 0,2-1-1 0 0,0 0 1 0 0,1-2-1 0 0,0 0 1 0 0,1-1-1 0 0,15 8-123 0 0,-24-17-124 0 0,1 0 0 0 0,-1 0 0 0 0,0-1 0 0 0,1-1 0 0 0,0 0 0 0 0,0 0 1 0 0,0-1-1 0 0,-1 0 0 0 0,1-1 0 0 0,4 0 124 0 0,-4-2-590 0 0,0 0 1 0 0,0-1 0 0 0,0 0-1 0 0,0 0 1 0 0,0-1-1 0 0,-1-1 1 0 0,1 0 0 0 0,-1 0-1 0 0,0-1 1 0 0,-1 0-1 0 0,3-3 590 0 0,15-16-2182 0 0,-14 12 1178 0 0</inkml:trace>
  <inkml:trace contextRef="#ctx0" brushRef="#br0" timeOffset="40254.702">9566 4750 3048 0 0,'-19'-56'5795'0'0,"44"71"-2099"0"0,184 138-836 0 0,-187-135-2929 0 0,40 34-2 0 0,-18-23-2784 0 0,-30-41-4821 0 0,-13 10 8134 0 0,14-18-2645 0 0,-10 7 1184 0 0</inkml:trace>
  <inkml:trace contextRef="#ctx0" brushRef="#br0" timeOffset="40501.347">9932 4729 2372 0 0,'-28'-62'5189'0'0,"27"62"-5082"0"0,0-1 1 0 0,0 1 0 0 0,0-1 0 0 0,0 1 0 0 0,0 0-1 0 0,0-1 1 0 0,-1 1 0 0 0,1 0 0 0 0,0 0-1 0 0,0 0 1 0 0,0 0 0 0 0,0 0 0 0 0,-1 0 0 0 0,1 0-1 0 0,0 0 1 0 0,0 1 0 0 0,0-1 0 0 0,0 0-1 0 0,0 1 1 0 0,-1-1 0 0 0,1 0 0 0 0,0 1-1 0 0,0 0 1 0 0,0-1 0 0 0,0 1 0 0 0,0 0 0 0 0,0-1-1 0 0,1 1 1 0 0,-1 0 0 0 0,0 0 0 0 0,0 0-1 0 0,0 0 1 0 0,1 0 0 0 0,-1 0 0 0 0,0 0 0 0 0,1 0-1 0 0,-1 0-107 0 0,-1 1-10 0 0,-111 147 1832 0 0,83-114-4568 0 0,-2-1 1 0 0,-1-2-1 0 0,-18 13 2746 0 0,15-10-2267 0 0,17-22 1087 0 0</inkml:trace>
  <inkml:trace contextRef="#ctx0" brushRef="#br1" timeOffset="54434.89">7908 2843 1268 0 0,'0'0'1133'0'0,"0"0"-151"0"0,0-3-108 0 0,0-9-154 0 0,4 6-50 0 0,13-11-16 0 0,-16 7 1772 0 0,-17 16-1643 0 0,-101 92 499 0 0,-13 12-662 0 0,-67 64-195 0 0,146-132-328 0 0,79-58-171 0 0,54-27-79 0 0,2 3-1 0 0,1 3 1 0 0,77-20 153 0 0,-44 22-104 0 0,1 5 0 0 0,23 1 104 0 0,11 1 18 0 0,-151 27 7 0 0,3 8 30 0 0,-5 6-7 0 0,-86 49 101 0 0,37-32-45 0 0,-236 185 327 0 0,250-185-445 0 0,-353 307-18 0 0,319-283-486 0 0,84-71-1112 0 0,72-46-4227 0 0,-80 56 4810 0 0,3 3 83 0 0</inkml:trace>
  <inkml:trace contextRef="#ctx0" brushRef="#br1" timeOffset="55032.994">7645 3423 1664 0 0,'0'0'110'0'0,"-1"-1"1"0"0,1 1-1 0 0,-1-1 0 0 0,1 0 0 0 0,0 1 1 0 0,-1-1-1 0 0,1 1 0 0 0,-1-1 0 0 0,1 1 0 0 0,-1-1 1 0 0,0 1-1 0 0,1-1 0 0 0,-1 1 0 0 0,1-1 1 0 0,-1 1-1 0 0,0 0 0 0 0,1-1 0 0 0,-1 1 0 0 0,0 0 1 0 0,1 0-1 0 0,-1 0 0 0 0,0 0 0 0 0,0-1 1 0 0,1 1-1 0 0,-1 0 0 0 0,0 0 0 0 0,1 0 0 0 0,-1 0 1 0 0,0 0-1 0 0,0 1 0 0 0,1-1 0 0 0,-1 0 1 0 0,0 0-1 0 0,0 0 0 0 0,1 1 0 0 0,-1-1 1 0 0,0 0-1 0 0,1 1 0 0 0,-1-1 0 0 0,1 0 0 0 0,-1 1 1 0 0,0-1-1 0 0,1 1 0 0 0,-1 0-110 0 0,-27 22 721 0 0,28-22-680 0 0,-161 163 2258 0 0,48-33-1594 0 0,114-131-721 0 0,-1 0 1 0 0,0 0-1 0 0,0 0 1 0 0,1 0-1 0 0,-1 0 1 0 0,0 0-1 0 0,1 0 1 0 0,-1 0-1 0 0,0 0 1 0 0,0 0 0 0 0,1 1-1 0 0,-1-1 1 0 0,0 0-1 0 0,0 0 1 0 0,0 0-1 0 0,1 1 1 0 0,-1-1-1 0 0,0 0 1 0 0,0 0-1 0 0,0 0 1 0 0,1 1-1 0 0,-1-1 1 0 0,0 0 0 0 0,0 1-1 0 0,0-1 1 0 0,0 0-1 0 0,0 0 1 0 0,0 1-1 0 0,0-1 1 0 0,0 0-1 0 0,1 0 1 0 0,-1 1-1 0 0,0-1 1 0 0,0 0-1 0 0,0 1 1 0 0,0-1 0 0 0,-1 0-1 0 0,1 1 1 0 0,0-1-1 0 0,0 0 1 0 0,0 0-1 0 0,0 1 1 0 0,0-1-1 0 0,0 0 1 0 0,0 0-1 0 0,0 1 16 0 0,26-15-519 0 0,73-44-1353 0 0,-91 53 1770 0 0,-1 0 1 0 0,1 0-1 0 0,-1 0 0 0 0,0-1 1 0 0,0-1-1 0 0,-1 1 1 0 0,0-1-1 0 0,0 0 1 0 0,0 0-1 0 0,-1-1 1 0 0,0 1-1 0 0,-1-1 0 0 0,0 0 1 0 0,0-1-1 0 0,-1 1 1 0 0,0-1-1 0 0,0 0 1 0 0,-1 1-1 0 0,1-3 102 0 0,-5-24 1590 0 0,-1 32-1483 0 0,-1 0 1 0 0,1 0 0 0 0,-1 0-1 0 0,1 1 1 0 0,-1 0 0 0 0,0-1-1 0 0,0 1 1 0 0,0 1 0 0 0,0-1-1 0 0,0 1 1 0 0,-1-1-1 0 0,1 1 1 0 0,0 1 0 0 0,-1-1-1 0 0,-1 0-107 0 0,141 1 442 0 0,-33 24-422 0 0,-100-24 2 0 0,0 0 0 0 0,1 0-1 0 0,-1 0 1 0 0,0 1-1 0 0,0-1 1 0 0,1 1-1 0 0,-1-1 1 0 0,0 1-1 0 0,0 0 1 0 0,0 0 0 0 0,0 0-1 0 0,0 0 1 0 0,0 0-1 0 0,0 0 1 0 0,0 1-1 0 0,0-1 1 0 0,-1 1-1 0 0,1-1 1 0 0,0 1 0 0 0,-1-1-1 0 0,1 1 1 0 0,-1 0-1 0 0,0 0 1 0 0,0 0-1 0 0,0 0 1 0 0,0 0-1 0 0,0 0 1 0 0,0 0-1 0 0,0 0 1 0 0,0 0 0 0 0,-1 1-1 0 0,1-1 1 0 0,-1 0-1 0 0,0 0 1 0 0,0 1-1 0 0,0-1 1 0 0,0 0-1 0 0,0 0 1 0 0,0 1 0 0 0,0-1-1 0 0,-1 0 1 0 0,1 0-1 0 0,-1 2-21 0 0,-14 15 134 0 0,-1-1 0 0 0,0 0-1 0 0,-1-1 1 0 0,-1-1 0 0 0,0-1 0 0 0,-1 0-1 0 0,-17 9-133 0 0,-120 72-131 0 0,156-95 61 0 0,0-1 0 0 0,0 0-1 0 0,0 0 1 0 0,0 0 0 0 0,0 0 0 0 0,0 1 0 0 0,1-1 0 0 0,-1 0-1 0 0,0 0 1 0 0,0 0 0 0 0,0 0 0 0 0,0 1 0 0 0,0-1-1 0 0,0 0 1 0 0,0 0 0 0 0,0 0 0 0 0,0 1 0 0 0,0-1-1 0 0,0 0 1 0 0,0 0 0 0 0,0 0 0 0 0,0 1 0 0 0,0-1 0 0 0,0 0-1 0 0,0 0 1 0 0,-1 0 0 0 0,1 1 0 0 0,0-1 0 0 0,0 0-1 0 0,0 0 1 0 0,0 0 0 0 0,0 0 0 0 0,0 1 0 0 0,0-1 0 0 0,-1 0-1 0 0,1 0 1 0 0,0 0 70 0 0,20-7-1963 0 0,32-16-300 0 0,-22 9 1193 0 0</inkml:trace>
  <inkml:trace contextRef="#ctx0" brushRef="#br1" timeOffset="55918.189">10640 2332 2340 0 0,'-4'9'3703'0'0,"-354"262"642"0"0,309-231-4137 0 0,13-12-119 0 0,2 1 0 0 0,1 2 1 0 0,-24 29-90 0 0,47-41-73 0 0,9-17 2 0 0,4-1 6 0 0,5 0 22 0 0,-1 0 0 0 0,0-1 0 0 0,0 1 0 0 0,0-1 0 0 0,0-1 1 0 0,1 0-1 0 0,-1 0 0 0 0,0 0 0 0 0,0 0 0 0 0,0-1 0 0 0,0-1 0 0 0,1 0 43 0 0,-6 3 1 0 0,162-53-550 0 0,179-45-30 0 0,-240 83 547 0 0,-98 17 118 0 0,-4-1-76 0 0,0-1 0 0 0,1 1 0 0 0,-1 0 0 0 0,0 0 0 0 0,0 0 0 0 0,0 0 0 0 0,0-1 0 0 0,-1 1 0 0 0,1 1 0 0 0,0-1 0 0 0,0 0 1 0 0,0 0-1 0 0,-1 0 0 0 0,1 0 0 0 0,-1 0 0 0 0,1 1 0 0 0,-1-1 0 0 0,1 0 0 0 0,-1 1 0 0 0,0-1 0 0 0,0 0 0 0 0,1 0 0 0 0,-1 1 0 0 0,0-1 0 0 0,0 0 0 0 0,0 1 0 0 0,-1-1 0 0 0,1 0 1 0 0,0 1-1 0 0,0-1 0 0 0,-1 0 0 0 0,1 1 0 0 0,-1-1 0 0 0,1 1-10 0 0,-7 8 41 0 0,1 0 0 0 0,-1 0 0 0 0,0-1 0 0 0,-1 0 0 0 0,0 0 1 0 0,-1 0-1 0 0,0-1 0 0 0,0-1 0 0 0,-7 4-41 0 0,-62 46 215 0 0,-4-4 0 0 0,-22 8-215 0 0,-41 27 196 0 0,115-69-175 0 0,-45 28-53 0 0,2 2 0 0 0,3 4 0 0 0,-24 26 32 0 0,80-59-2430 0 0,23-41-2266 0 0,-6 14 3624 0 0</inkml:trace>
  <inkml:trace contextRef="#ctx0" brushRef="#br1" timeOffset="56503.242">10070 3004 1784 0 0,'-14'29'4960'0'0,"-46"104"-2275"0"0,-21-5-1543 0 0,43-60-1053 0 0,47-73-446 0 0,34-72-204 0 0,-26 20 371 0 0,16-77-237 0 0,-34 118 816 0 0,0 17 32 0 0,2 3-371 0 0,0 0-1 0 0,1 0 1 0 0,0 0-1 0 0,0-1 1 0 0,0 1 0 0 0,0-1-1 0 0,1 1 1 0 0,-1-1 0 0 0,1 0-1 0 0,0 0 1 0 0,0 0 0 0 0,0 0-1 0 0,3 2-49 0 0,3 0 16 0 0,-1 0-1 0 0,1 0 1 0 0,1-1-1 0 0,-1 0 1 0 0,1-1-1 0 0,0 0 1 0 0,-1 0-1 0 0,1-1 1 0 0,0 0-1 0 0,1-1 1 0 0,0 0-16 0 0,-6 0 5 0 0,160 21 31 0 0,-148-21-29 0 0,-15-1-5 0 0,0-1 0 0 0,0 1 0 0 0,0 0 0 0 0,0 0 0 0 0,0 0 0 0 0,0 0 0 0 0,0 0 0 0 0,0 0 0 0 0,0 1 0 0 0,0-1 0 0 0,0 1 0 0 0,0-1 0 0 0,0 1 0 0 0,-1 0 0 0 0,1-1 0 0 0,0 1 0 0 0,0 0-1 0 0,-1 0 1 0 0,1 0 0 0 0,-1 1 0 0 0,1-1 0 0 0,-1 0 0 0 0,1 1 0 0 0,-1-1 0 0 0,1 1 0 0 0,-1-1 0 0 0,0 1 0 0 0,0 0 0 0 0,0 0-2 0 0,-4 4 39 0 0,-19 17 164 0 0,-1 0-1 0 0,-1-1 1 0 0,-1-2 0 0 0,-12 8-203 0 0,-155 95 758 0 0,121-82-1912 0 0,91-54-5047 0 0,17-13 4469 0 0,-14 11 727 0 0</inkml:trace>
  <inkml:trace contextRef="#ctx0" brushRef="#br1" timeOffset="64193.246">10635 1821 2632 0 0,'0'-2'871'0'0,"0"-9"-91"0"0,0 8-109 0 0,0 3-44 0 0,0 0-17 0 0,0-3-34 0 0,-10-36 1180 0 0,45 33-152 0 0,22 8-1247 0 0,41 34-181 0 0,-94-34-172 0 0,0 1 0 0 0,-1-1 0 0 0,1 1-1 0 0,-1 0 1 0 0,1 0 0 0 0,-1 0 0 0 0,0 0 0 0 0,0 1-1 0 0,-1-1 1 0 0,1 1 0 0 0,-1 0 0 0 0,1 0 0 0 0,-1 0-1 0 0,0 0 1 0 0,-1 0 0 0 0,1 0 0 0 0,-1 0 0 0 0,0 1-1 0 0,0-1 1 0 0,0 0 0 0 0,0 1 0 0 0,-1-1 0 0 0,0 3-4 0 0,-17 52 97 0 0,8-40-39 0 0,-70 117 80 0 0,78-134-139 0 0,-4 6 13 0 0,1 0 0 0 0,-1 1 1 0 0,2 0-1 0 0,-1-1 0 0 0,1 1 1 0 0,1 1-1 0 0,0-1 0 0 0,0 0 1 0 0,0 0-1 0 0,1 9-12 0 0,5-14 13 0 0,28 24 50 0 0,-21-23-56 0 0,1-1-1 0 0,-1 0 1 0 0,1-1-1 0 0,0 0 1 0 0,0-1 0 0 0,0 0-1 0 0,0-1 1 0 0,5 0-7 0 0,79-4-1340 0 0,-20-32-2318 0 0,-61 14-26 0 0,-15 14 2466 0 0</inkml:trace>
  <inkml:trace contextRef="#ctx0" brushRef="#br1" timeOffset="64438.119">10687 1940 1172 0 0,'0'0'105'0'0,"0"0"0"0"0,0 0 0 0 0,0-1 0 0 0,1 1 0 0 0,-1 0 0 0 0,0 0 1 0 0,0 0-1 0 0,0-1 0 0 0,0 1 0 0 0,0 0 0 0 0,0 0 0 0 0,0 0 0 0 0,0-1 0 0 0,0 1 0 0 0,0 0 0 0 0,0 0 0 0 0,0-1 0 0 0,0 1 0 0 0,0 0 0 0 0,0 0 0 0 0,0 0 0 0 0,0-1 0 0 0,0 1 1 0 0,0 0-1 0 0,0 0 0 0 0,0 0 0 0 0,0-1 0 0 0,0 1 0 0 0,0 0 0 0 0,0 0 0 0 0,-1 0 0 0 0,1-1 0 0 0,0 1 0 0 0,0 0 0 0 0,0 0 0 0 0,0 0 0 0 0,0 0 0 0 0,-1 0 0 0 0,1-1 0 0 0,0 1 1 0 0,0 0-1 0 0,0 0 0 0 0,-1 0 0 0 0,1 0 0 0 0,0 0 0 0 0,0 0 0 0 0,0 0 0 0 0,-1 0-105 0 0,28-4 637 0 0,-19 3-463 0 0,407-79-2638 0 0,-349 66 810 0 0,-27 5 530 0 0</inkml:trace>
  <inkml:trace contextRef="#ctx0" brushRef="#br1" timeOffset="66120.439">11477 1770 840 0 0,'1'0'73'0'0,"-1"-1"-1"0"0,0 1 1 0 0,1 0 0 0 0,-1-1 0 0 0,0 1-1 0 0,1 0 1 0 0,-1-1 0 0 0,0 1-1 0 0,0-1 1 0 0,0 1 0 0 0,1-1 0 0 0,-1 1-1 0 0,0-1 1 0 0,0 1 0 0 0,0-1-1 0 0,0 1 1 0 0,0 0 0 0 0,0-1-1 0 0,0 1 1 0 0,0-1 0 0 0,0 1 0 0 0,0-1-1 0 0,0 1 1 0 0,0-1 0 0 0,0 1-1 0 0,0-1 1 0 0,-1 1 0 0 0,1-1-1 0 0,0 1 1 0 0,0-1 0 0 0,0 1 0 0 0,-1 0-1 0 0,1-1 1 0 0,0 1 0 0 0,-1-1-1 0 0,1 1 1 0 0,0 0 0 0 0,-1-1-1 0 0,1 1 1 0 0,0 0 0 0 0,-1-1 0 0 0,1 1-1 0 0,0 0 1 0 0,-1 0 0 0 0,1 0-1 0 0,-1-1 1 0 0,1 1 0 0 0,-1 0 0 0 0,1 0-1 0 0,-1 0 1 0 0,1 0 0 0 0,-1 0-1 0 0,1 0 1 0 0,-1 0 0 0 0,1 0-1 0 0,-1 0 1 0 0,1 0 0 0 0,-1 0 0 0 0,1 0-73 0 0,-35-9 995 0 0,33 9-925 0 0,-8-2 75 0 0,-61-1 972 0 0,63 5-1053 0 0,0-1 0 0 0,0 2-1 0 0,-1-1 1 0 0,2 1 0 0 0,-1 0 0 0 0,0 1 0 0 0,1 0 0 0 0,-1 0 0 0 0,1 1 0 0 0,1-1 0 0 0,-1 2 0 0 0,0-1 0 0 0,1 1 0 0 0,0 0 0 0 0,1 0 0 0 0,-1 0 0 0 0,1 1-1 0 0,-4 6-63 0 0,-2 34 567 0 0,13-43-449 0 0,0-1-97 0 0,1 0 0 0 0,-1 0 1 0 0,1-1-1 0 0,0 1 0 0 0,0 0 1 0 0,0-1-1 0 0,0 0 0 0 0,0 0 1 0 0,0 0-1 0 0,1 0 0 0 0,-1-1 1 0 0,1 1-1 0 0,-1-1 0 0 0,1 0 1 0 0,0 0-1 0 0,-1 0 0 0 0,1 0 1 0 0,0-1-1 0 0,0 1 0 0 0,0-1 1 0 0,2 0-22 0 0,3-1 20 0 0,0 0 0 0 0,0 0 0 0 0,0-1 0 0 0,0 0 0 0 0,0 0 0 0 0,-1-1 0 0 0,1-1 0 0 0,-1 1 0 0 0,0-1 0 0 0,0-1 0 0 0,2-1-20 0 0,-8 5 7 0 0,12-7 21 0 0,-2 0-1 0 0,1-2 1 0 0,-1 1 0 0 0,0-1 0 0 0,-1-1 0 0 0,10-11-28 0 0,-18 17 39 0 0,1 1 1 0 0,-1-1 0 0 0,0 0 0 0 0,0 0-1 0 0,-1 0 1 0 0,1 0 0 0 0,-1-1 0 0 0,0 1-1 0 0,0-1 1 0 0,-1 1 0 0 0,0-1 0 0 0,0 0-1 0 0,0-4-39 0 0,-3 9 47 0 0,1 1-43 0 0,0 0 0 0 0,0-1 0 0 0,-1 1 0 0 0,1 0-1 0 0,0 0 1 0 0,0 0 0 0 0,0 0 0 0 0,0 0 0 0 0,0 0 0 0 0,-1 0 0 0 0,1 0 0 0 0,0 1-1 0 0,0-1 1 0 0,0 0 0 0 0,0 1 0 0 0,0-1 0 0 0,0 1 0 0 0,0-1 0 0 0,0 1 0 0 0,0-1 0 0 0,0 1-1 0 0,0 0 1 0 0,0-1 0 0 0,0 1 0 0 0,0 0 0 0 0,1 0 0 0 0,-1 0 0 0 0,0 0 0 0 0,0 0-4 0 0,-10 14 19 0 0,1 1 0 0 0,1 0 1 0 0,1 0-1 0 0,0 1 0 0 0,1 0 1 0 0,0 0-1 0 0,2 1 0 0 0,0-1 1 0 0,1 1-1 0 0,0 0 0 0 0,2 1 1 0 0,0-1-1 0 0,1 0 0 0 0,1 1 0 0 0,1-1 1 0 0,2 17-20 0 0,-3-8-1 0 0,20 110 73 0 0,-2 25 92 0 0,-18-159-161 0 0,-1 0-1 0 0,1 0 0 0 0,-1 0 0 0 0,1 0 1 0 0,-1 0-1 0 0,0 0 0 0 0,0 0 0 0 0,0 0 1 0 0,-1 0-1 0 0,1 0 0 0 0,-1-1 0 0 0,1 1 1 0 0,-1 0-1 0 0,0-1 0 0 0,0 0 0 0 0,0 1 1 0 0,-1-1-1 0 0,1 0 0 0 0,0 0-2 0 0,-2-1 1 0 0,-1 0 0 0 0,1-1 0 0 0,0 1 0 0 0,0-1 0 0 0,-1 0 0 0 0,1 0 0 0 0,0 0 0 0 0,0-1 0 0 0,0 0 0 0 0,-1 1 0 0 0,1-1 0 0 0,0-1 0 0 0,0 1 0 0 0,0-1 0 0 0,0 1 0 0 0,1-1 0 0 0,-1 0 0 0 0,0-1 0 0 0,1 1-1 0 0,-1-1 1 0 0,1 1 0 0 0,0-1 0 0 0,0 0 0 0 0,-2-2-1 0 0,-2-2-18 0 0,0 0-1 0 0,1-1 0 0 0,0 1 1 0 0,1-1-1 0 0,-1 0 1 0 0,2-1-1 0 0,-1 1 0 0 0,1-1 1 0 0,0 0-1 0 0,1 0 0 0 0,0 0 1 0 0,0-1-1 0 0,1 1 1 0 0,0-1-1 0 0,1 1 0 0 0,0-1 1 0 0,1-9 18 0 0,14-59-236 0 0,-6 58 82 0 0,0 1 0 0 0,2 0 1 0 0,0 0-1 0 0,1 1 0 0 0,1 1 1 0 0,1-1-1 0 0,1 2 0 0 0,0 0 1 0 0,0 1-1 0 0,2 0 0 0 0,0 1 1 0 0,1 1-1 0 0,17-10 154 0 0,-10 4-123 0 0,173-126 823 0 0,-230 178-144 0 0,25-21-528 0 0,-5 30 172 0 0,15-36-169 0 0,38 44-69 0 0,-33-46 39 0 0,0 0 1 0 0,0 0-1 0 0,0-1 1 0 0,1 1-1 0 0,-1-2 1 0 0,1 1-1 0 0,0-1 1 0 0,0 0-1 0 0,0-1 1 0 0,0 0-1 0 0,0 0 1 0 0,0-1-1 0 0,0 0 1 0 0,5-1-2 0 0,-8 1-1 0 0,-1-1 1 0 0,1 0-1 0 0,0-1 1 0 0,-1 1-1 0 0,1-1 1 0 0,-1 0 0 0 0,1 0-1 0 0,-1-1 1 0 0,0 1-1 0 0,0-1 1 0 0,0 0-1 0 0,0 0 1 0 0,-1 0-1 0 0,1 0 1 0 0,1-3 0 0 0,-2 2 3 0 0,-1-1 1 0 0,0 0 0 0 0,0 0 0 0 0,0 0 0 0 0,0 0 0 0 0,-1-1-1 0 0,0 1 1 0 0,0 0 0 0 0,0-1 0 0 0,-1 1 0 0 0,1-1 0 0 0,-1 1 0 0 0,-1 0-1 0 0,1-1 1 0 0,-1 1 0 0 0,0-1 0 0 0,0 1 0 0 0,0 0 0 0 0,-1 0-1 0 0,0 0 1 0 0,-2-4-4 0 0,2 2 21 0 0,0 0 1 0 0,0 1-1 0 0,-1-1 0 0 0,0 1 0 0 0,0 0 0 0 0,-1 0 0 0 0,1 0 0 0 0,-1 0 0 0 0,-1 1 1 0 0,1-1-1 0 0,-1 1 0 0 0,0 0 0 0 0,0 1 0 0 0,0-1 0 0 0,-1 1 0 0 0,1 0 0 0 0,-1 0 1 0 0,0 1-1 0 0,0 0 0 0 0,-1 0 0 0 0,1 0 0 0 0,-5-1-21 0 0,-37 0 55 0 0,44 6-93 0 0,3-1 46 0 0,0-1-18 0 0,0 0 0 0 0,0 0 0 0 0,1 0 0 0 0,-1 0 0 0 0,0 0 0 0 0,1 0 1 0 0,-1 1-1 0 0,0-1 0 0 0,1 0 0 0 0,-1 0 0 0 0,0 1 0 0 0,1-1 0 0 0,-1 1 0 0 0,0-1 0 0 0,1 0 1 0 0,-1 1-1 0 0,1-1 0 0 0,-1 1 0 0 0,1-1 0 0 0,-1 1 0 0 0,1 0 0 0 0,-1-1 0 0 0,1 1 0 0 0,0-1 1 0 0,-1 1-1 0 0,1 0 0 0 0,0-1 0 0 0,-1 1 0 0 0,1 0 0 0 0,0 0 0 0 0,0-1 0 0 0,0 1 0 0 0,0 0 1 0 0,0 0-1 0 0,0-1 0 0 0,0 1 0 0 0,0 0 0 0 0,0-1 0 0 0,0 1 0 0 0,0 0 0 0 0,0 0 0 0 0,0-1 1 0 0,0 1-1 0 0,1 0 0 0 0,-1-1 0 0 0,0 1 0 0 0,1 0 0 0 0,-1-1 0 0 0,0 1 0 0 0,1 0 0 0 0,-1-1 1 0 0,1 1-1 0 0,-1-1 0 0 0,1 1 0 0 0,-1-1 0 0 0,1 1 0 0 0,0-1 0 0 0,-1 1 0 0 0,1-1 1 0 0,-1 0-1 0 0,1 1 0 0 0,0-1 0 0 0,-1 0 0 0 0,1 1 0 0 0,0-1 0 0 0,0 0 0 0 0,-1 0 0 0 0,1 0 1 0 0,0 0-1 0 0,0 0 10 0 0,116 9-1534 0 0,63-41-1 0 0,-49 13 1033 0 0,-130 19 612 0 0,10 2 430 0 0,-10 0-483 0 0,1 0-1 0 0,0 0 1 0 0,-1 1 0 0 0,1-1 0 0 0,-1 0 0 0 0,0 1 0 0 0,0-1 0 0 0,0 1 0 0 0,0-1-1 0 0,0 1 1 0 0,0 0 0 0 0,-1-1 0 0 0,1 1 0 0 0,-1 0 0 0 0,0-1 0 0 0,0 1 0 0 0,0 0 0 0 0,0 0-1 0 0,0 0-56 0 0,-1 43 734 0 0,4-42-635 0 0,-2-3-100 0 0,0 0 13 0 0,0 0 1 0 0,0 0-1 0 0,0 0 0 0 0,0 0 0 0 0,0-1 0 0 0,0 1 1 0 0,0 0-1 0 0,0-1 0 0 0,0 1 0 0 0,1-1 1 0 0,-1 1-1 0 0,0-1 0 0 0,0 1 0 0 0,0-1 1 0 0,1 0-1 0 0,-1 0 0 0 0,0 0 0 0 0,0 0 0 0 0,1 0 1 0 0,-1 0-1 0 0,0 0 0 0 0,0 0 0 0 0,1 0 1 0 0,-1 0-1 0 0,0-1 0 0 0,0 1 0 0 0,1 0 1 0 0,-1-1-1 0 0,0 1 0 0 0,0-1 0 0 0,1 0-12 0 0,9-5 44 0 0,0-1-1 0 0,0 0 1 0 0,-1-1-1 0 0,0 0 0 0 0,0 0 1 0 0,-1-1-1 0 0,0-1 1 0 0,0 1-1 0 0,-1-1 1 0 0,0-1-1 0 0,-1 0 0 0 0,-1 0 1 0 0,1 0-44 0 0,-19 36 246 0 0,6 20-92 0 0,9-41-127 0 0,-1-2-24 0 0,0 0 0 0 0,0 0-1 0 0,0 0 1 0 0,1 0 0 0 0,-1 0-1 0 0,1-1 1 0 0,-1 1 0 0 0,1-1-1 0 0,-1 1 1 0 0,1-1 0 0 0,0 0-1 0 0,0 0 1 0 0,0 0 0 0 0,0-1-1 0 0,0 1 1 0 0,-1-1 0 0 0,1 1-1 0 0,0-1 1 0 0,0 0 0 0 0,2 0-3 0 0,-3-1-5 0 0,2 0-10 0 0,1-1-1 0 0,-1 1 1 0 0,1-1 0 0 0,-1-1 0 0 0,0 1-1 0 0,0 0 1 0 0,0-1 0 0 0,0 0-1 0 0,0 0 1 0 0,-1 0 0 0 0,0-1 0 0 0,1 1-1 0 0,-1-1 1 0 0,2-2 15 0 0,3-3-36 0 0,49-83-35 0 0,-69 102 355 0 0,3 37-27 0 0,9-46-239 0 0,4 10 0 0 0,-1-7-99 0 0,1 0 0 0 0,-1-1 0 0 0,1 1 1 0 0,0-1-1 0 0,1 0 0 0 0,-1 0 0 0 0,0-1 0 0 0,1 1 0 0 0,-1-1 0 0 0,1 0 1 0 0,0 0-1 0 0,0 0 0 0 0,0-1 0 0 0,0 0 0 0 0,0 0 0 0 0,0 0 1 0 0,0 0-1 0 0,0-1 0 0 0,3 0 81 0 0,68-12-1661 0 0,-7-11-390 0 0,-52 65 3451 0 0,-14-39-1347 0 0,1-1 1 0 0,-1 1 0 0 0,1 0 0 0 0,-1-1 0 0 0,1 0 0 0 0,0 0 0 0 0,0 0-1 0 0,0-1 1 0 0,0 1 0 0 0,0-1 0 0 0,0 0 0 0 0,0 0 0 0 0,1 0 0 0 0,-1-1-1 0 0,0 1 1 0 0,1-1 0 0 0,-1 0 0 0 0,4-1-54 0 0,-3 1 15 0 0,-1-1 1 0 0,1 0-1 0 0,-1 0 0 0 0,1-1 0 0 0,-1 1 1 0 0,0-1-1 0 0,1 0 0 0 0,-1 0 0 0 0,0-1 1 0 0,0 1-1 0 0,-1-1 0 0 0,1 0 0 0 0,1-1-15 0 0,3-2 20 0 0,-5 4 14 0 0,-1 0 1 0 0,0 1-1 0 0,1-1 0 0 0,-1 0 0 0 0,0 0 0 0 0,0 0 1 0 0,-1 0-1 0 0,1 0 0 0 0,0-1 0 0 0,-1 1 0 0 0,1-1 1 0 0,-1 1-1 0 0,0-1 0 0 0,0 1 0 0 0,0-1 1 0 0,0 0-1 0 0,0 1 0 0 0,0-1 0 0 0,-1 0 0 0 0,1 0 1 0 0,-1 0-1 0 0,0 0 0 0 0,0 1 0 0 0,0-1 0 0 0,-1-3-34 0 0,-23-23 244 0 0,17 25-212 0 0,1 0-1 0 0,-1 1 1 0 0,0 0 0 0 0,-1 0 0 0 0,1 0 0 0 0,0 1 0 0 0,-1 0-1 0 0,0 0 1 0 0,1 1 0 0 0,-1 0 0 0 0,0 0 0 0 0,0 1-1 0 0,1 0 1 0 0,-6 1-32 0 0,3 0-10 0 0,0 1 0 0 0,0 0-1 0 0,1 0 1 0 0,-1 1 0 0 0,1 0-1 0 0,0 1 1 0 0,0 0 0 0 0,0 0-1 0 0,0 1 1 0 0,1 0 0 0 0,-3 3 10 0 0,8-7-138 0 0,1 1-1 0 0,0 0 1 0 0,-1 0 0 0 0,1 0 0 0 0,0 1-1 0 0,0-1 1 0 0,0 0 0 0 0,0 1-1 0 0,0 0 1 0 0,1-1 0 0 0,-1 1 0 0 0,1 0-1 0 0,0 0 1 0 0,0 0 0 0 0,0 0 0 0 0,0 0-1 0 0,0 0 1 0 0,1 0 0 0 0,-1 0 0 0 0,1 0-1 0 0,0 1 139 0 0,4 2-1156 0 0,36 26-1096 0 0,-20-24 1243 0 0</inkml:trace>
  <inkml:trace contextRef="#ctx0" brushRef="#br1" timeOffset="66628.085">13044 1185 2296 0 0,'-13'-75'4928'0'0,"13"74"-4901"0"0,0 1 0 0 0,0 0 0 0 0,-1 0 0 0 0,1 0 0 0 0,0-1 0 0 0,0 1 0 0 0,-1 0 0 0 0,1 0 0 0 0,0 0 0 0 0,0 0 0 0 0,-1-1 0 0 0,1 1 0 0 0,0 0-1 0 0,-1 0 1 0 0,1 0 0 0 0,0 0 0 0 0,-1 0 0 0 0,1 0 0 0 0,0 0 0 0 0,-1 0 0 0 0,1 0 0 0 0,0 0 0 0 0,-1 0 0 0 0,1 0 0 0 0,0 0 0 0 0,-1 0 0 0 0,1 0 0 0 0,0 1 0 0 0,-1-1 0 0 0,1 0 0 0 0,0 0 0 0 0,0 0 0 0 0,-1 0 0 0 0,1 1 0 0 0,0-1 0 0 0,0 0 0 0 0,-1 0 0 0 0,1 0 0 0 0,0 1-1 0 0,0-1 1 0 0,-1 0 0 0 0,1 0 0 0 0,0 1 0 0 0,0-1 0 0 0,0 0 0 0 0,0 1 0 0 0,0-1 0 0 0,-1 0 0 0 0,1 1 0 0 0,0-1 0 0 0,0 0 0 0 0,0 1 0 0 0,0-1 0 0 0,0 0 0 0 0,0 1 0 0 0,0-1 0 0 0,0 0 0 0 0,0 1 0 0 0,0-1 0 0 0,0 0 0 0 0,0 0 0 0 0,0 1 0 0 0,0-1 0 0 0,1 0 0 0 0,-1 1-1 0 0,0-1-26 0 0,-16 52 377 0 0,2 1 0 0 0,2 0 0 0 0,3 1-1 0 0,2 0 1 0 0,0 37-377 0 0,20 25 197 0 0,36-4-109 0 0,-46-109-110 0 0,1 1-1 0 0,0-1 0 0 0,-1 1 0 0 0,1-1 1 0 0,0 0-1 0 0,1 0 0 0 0,-1-1 0 0 0,0 1 1 0 0,1-1-1 0 0,-1 0 0 0 0,1 0 0 0 0,0-1 0 0 0,0 1 1 0 0,0-1-1 0 0,0 0 0 0 0,0 0 0 0 0,0-1 1 0 0,0 1-1 0 0,0-1 0 0 0,0 0 0 0 0,0-1 1 0 0,4 0 22 0 0,58-24-303 0 0,-16-23 134 0 0,-35 26 77 0 0,-12 18 95 0 0,0 0 0 0 0,-1 0 0 0 0,0-1 0 0 0,0 0 0 0 0,0 0 0 0 0,0 0 0 0 0,-1 0 0 0 0,0 0 1 0 0,0 0-1 0 0,0 0 0 0 0,-1-1 0 0 0,1-3-3 0 0,-2 8 89 0 0,0 1 1 0 0,0 0 11 0 0,0-1-95 0 0,-1 0-1 0 0,1 1 1 0 0,-1-1 0 0 0,1 0-1 0 0,-1 0 1 0 0,1 1 0 0 0,-1-1 0 0 0,1 0-1 0 0,-1 1 1 0 0,0-1 0 0 0,1 0-1 0 0,-1 1 1 0 0,0-1 0 0 0,1 1-1 0 0,-1-1 1 0 0,0 1 0 0 0,0 0-1 0 0,0-1 1 0 0,1 1 0 0 0,-1 0 0 0 0,0-1-1 0 0,0 1 1 0 0,0 0 0 0 0,0 0-1 0 0,0 0 1 0 0,0 0 0 0 0,1 0-1 0 0,-1 0 1 0 0,0 0 0 0 0,0 0-1 0 0,0 0 1 0 0,0 0 0 0 0,0 0 0 0 0,0 1-1 0 0,1-1 1 0 0,-1 0 0 0 0,0 1-1 0 0,0-1 1 0 0,0 0 0 0 0,1 1-1 0 0,-1-1 1 0 0,0 1 0 0 0,0 0-1 0 0,1-1 1 0 0,-1 1 0 0 0,1-1 0 0 0,-1 1-1 0 0,0 0 1 0 0,1-1 0 0 0,-1 1-1 0 0,1 0-5 0 0,-26 42 225 0 0,22 3-11 0 0,6-40-214 0 0,0-1 0 0 0,1 0 1 0 0,-1 0-1 0 0,1 0 0 0 0,1 0 1 0 0,-1 0-1 0 0,1-1 0 0 0,-1 1 0 0 0,1-1 1 0 0,0 0-1 0 0,1 0 0 0 0,-1-1 1 0 0,1 1-1 0 0,0-1 0 0 0,0 0 1 0 0,0 0-1 0 0,0-1 0 0 0,0 1 1 0 0,1-1-1 0 0,-1 0 0 0 0,57 14-1417 0 0,0-12-3780 0 0,-52-6 3952 0 0,2-10 132 0 0</inkml:trace>
  <inkml:trace contextRef="#ctx0" brushRef="#br1" timeOffset="66868.041">12874 1302 2396 0 0,'-88'-45'4821'0'0,"84"38"-2351"0"0,18 8-617 0 0,-6 1-1905 0 0,289 4 1176 0 0,-147 0-2892 0 0,-40-6-3791 0 0,-94-12 3188 0 0,-21 7 1353 0 0</inkml:trace>
  <inkml:trace contextRef="#ctx0" brushRef="#br0" timeOffset="82803.745">3868 6359 1248 0 0,'-3'0'276'0'0,"-8"0"-28"0"0,8 0 22 0 0,3 0 60 0 0,0 0-16 0 0,0 0-120 0 0,0 0-20 0 0,0 0-7 0 0,0 0-18 0 0,0 0-17 0 0,0 0-16 0 0,0 0 16 0 0,0 0 93 0 0,0 0-22 0 0,0 0-113 0 0,0 0-42 0 0,0 0-8 0 0,0 0-4 0 0,0 0 42 0 0,0 0 175 0 0,0 0 24 0 0,0 0 7 0 0,0 0 19 0 0,0 0-96 0 0,0 0-26 0 0,-23 2 149 0 0,24 23 1044 0 0,-1 796 1163 0 0,-7-782-2469 0 0,1 337-94 0 0,-3-337 19 0 0,2 32 121 0 0,5-18-133 0 0,2 0-113 0 0,-20-2 235 0 0,15 39-202 0 0,-11-26 109 0 0,11 33 46 0 0,-3-50-82 0 0,8 229-30 0 0,-7-229 174 0 0,7 90-74 0 0,-9-96-85 0 0,9 313-32 0 0,16-264 12 0 0,-16 24 114 0 0,22-25-69 0 0,-11-22 75 0 0,-11 48-68 0 0,10-40 32 0 0,6 10-22 0 0,-16 459 20 0 0,9-499-105 0 0,6 16 41 0 0,-13 98 26 0 0,12-71 69 0 0,0 103-163 0 0,-14 140 89 0 0,8-264 18 0 0,-8 403-3 0 0,8-387 62 0 0,-8 579-18 0 0,-5-571 6 0 0,5 126-25 0 0,-26-131-10 0 0,26-14-138 0 0,-19 4 124 0 0,3 34-41 0 0,5 32 10 0 0,-6-24 174 0 0,-7 77-208 0 0,14-77 122 0 0,-4-26-129 0 0,4-22 130 0 0,1-4 24 0 0,2 46-153 0 0,-7-37 132 0 0,13-68-64 0 0,1 90-94 0 0,0 71 325 0 0,0-167-203 0 0,0-1 10 0 0,0 0 8 0 0,0 0 3 0 0,0 10-42 0 0,0 3-31 0 0,-5-8 218 0 0,6-3 83 0 0,-2-4 94 0 0,1 51 88 0 0,0 59-136 0 0,0 337-6 0 0,-8-406-241 0 0,8 378-395 0 0,0-415 245 0 0,-1 24-703 0 0,-8-20-170 0 0,3-16-5262 0 0,3 6 5217 0 0,3 2 100 0 0</inkml:trace>
  <inkml:trace contextRef="#ctx0" brushRef="#br0" timeOffset="83498.9">3279 15411 1920 0 0,'-1'1'162'0'0,"0"-1"0"0"0,0 1 0 0 0,0-1 0 0 0,0 1 0 0 0,0-1 0 0 0,0 1 0 0 0,1 0 0 0 0,-1 0 0 0 0,0-1 0 0 0,0 1 0 0 0,1 0 0 0 0,-1 0-1 0 0,1 0 1 0 0,-1 0 0 0 0,1 0 0 0 0,-1 0 0 0 0,1 0 0 0 0,-1 0 0 0 0,1 0 0 0 0,0 0 0 0 0,0 0 0 0 0,-1 0 0 0 0,1 0 0 0 0,0 0 0 0 0,0 0 0 0 0,0 0 0 0 0,0 0 0 0 0,0 0 0 0 0,0 0 0 0 0,1 1 0 0 0,-1-1-1 0 0,0 0 1 0 0,1 0 0 0 0,-1 0 0 0 0,0 0 0 0 0,1 0 0 0 0,-1 0 0 0 0,1-1 0 0 0,-1 1 0 0 0,1 0 0 0 0,0 0 0 0 0,-1 0 0 0 0,1 0 0 0 0,0-1 0 0 0,0 1 0 0 0,0 0 0 0 0,-1-1 0 0 0,1 1 0 0 0,0 0-162 0 0,8 5 213 0 0,-1-1 0 0 0,1 1 0 0 0,0-1 0 0 0,1-1 0 0 0,-1 0 0 0 0,1 0 0 0 0,0-1 0 0 0,0 0 0 0 0,0-1 0 0 0,0 0 0 0 0,0 0 0 0 0,0-1 0 0 0,1-1 0 0 0,1 1-213 0 0,3 0 155 0 0,250 8 1269 0 0,-194-10-1204 0 0,97 1 134 0 0,-73 14-433 0 0,-51-10-310 0 0,-42-4 347 0 0,-2 0-52 0 0,2 1-48 0 0,-2-1 131 0 0,-1-1 0 0 0,1 1 0 0 0,0 0 0 0 0,-1 0 0 0 0,1 0 0 0 0,0 0 0 0 0,-1-1 0 0 0,1 1 0 0 0,-1 0 0 0 0,1 0 0 0 0,0 0 0 0 0,-1 0 0 0 0,1 0 0 0 0,0 0 0 0 0,-1 0 0 0 0,1 0-1 0 0,-1 0 1 0 0,1 0 0 0 0,0 1 0 0 0,-1-1 0 0 0,1 0 0 0 0,0 0 0 0 0,-1 0 0 0 0,1 0 0 0 0,0 0 0 0 0,-1 1 0 0 0,1-1 0 0 0,0 0 0 0 0,-1 0 0 0 0,1 1 0 0 0,0-1 0 0 0,0 0 0 0 0,-1 0 0 0 0,1 1 0 0 0,0-1 0 0 0,0 0 0 0 0,-1 1 0 0 0,1-1 0 0 0,0 0 0 0 0,0 1 0 0 0,0-1 0 0 0,0 1 0 0 0,0-1 0 0 0,-1 0 0 0 0,1 1 0 0 0,0-1 0 0 0,0 0 0 0 0,0 1 0 0 0,0-1 0 0 0,0 1 0 0 0,0-1 0 0 0,0 0 0 0 0,0 1 0 0 0,1-1 0 0 0,-1 0 0 0 0,0 1 0 0 0,0-1 0 0 0,0 1 0 0 0,0-1 0 0 0,0 0 0 0 0,1 1 0 0 0,-1-1 0 0 0,0 0 0 0 0,0 1 0 0 0,0-1 0 0 0,1 0 0 0 0,-1 0 0 0 0,1 1 11 0 0,-7 1-43 0 0,-10 2-180 0 0,0 0 1 0 0,0-1 0 0 0,0 0 0 0 0,0-1-1 0 0,0-1 1 0 0,-13-1 222 0 0,-437 0-1668 0 0,452 0 1787 0 0,-1 2 0 0 0,1 0 0 0 0,0 0 0 0 0,0 1 0 0 0,0 1 0 0 0,0 0 0 0 0,-2 3-119 0 0,15-7 15 0 0,0 0 0 0 0,1 0 1 0 0,-1 0-1 0 0,1 0 0 0 0,-1 0 1 0 0,0 0-1 0 0,1 0 0 0 0,-1 0 1 0 0,1 0-1 0 0,-1 1 0 0 0,0-1 1 0 0,1 0-1 0 0,-1 0 0 0 0,1 1 1 0 0,-1-1-1 0 0,1 0 1 0 0,-1 1-1 0 0,1-1 0 0 0,0 1 1 0 0,-1-1-1 0 0,1 1 0 0 0,-1-1 1 0 0,1 1-1 0 0,0-1 0 0 0,-1 1 1 0 0,1-1-1 0 0,0 1 0 0 0,0-1 1 0 0,-1 1-1 0 0,1-1 0 0 0,0 1 1 0 0,0 0-1 0 0,0-1 0 0 0,0 1 1 0 0,0-1-1 0 0,0 1 0 0 0,0 0 1 0 0,0-1-1 0 0,0 1 0 0 0,0-1 1 0 0,0 1-1 0 0,0 0 0 0 0,0-1 1 0 0,0 1-1 0 0,0-1 0 0 0,1 1 1 0 0,-1-1-1 0 0,0 1 0 0 0,0 0 1 0 0,1-1-1 0 0,-1 1 1 0 0,1-1-1 0 0,-1 0 0 0 0,1 1-15 0 0,27 17 472 0 0,-6-12-399 0 0,0-2 0 0 0,0 0 0 0 0,1-1 0 0 0,-1-2 0 0 0,10 0-73 0 0,28 2 154 0 0,129 10-87 0 0,-179-11-228 0 0,35 11-677 0 0,-29 13-2534 0 0,-16-24 1973 0 0,0 0 125 0 0,-22 27-1049 0 0,3-16 1236 0 0</inkml:trace>
  <inkml:trace contextRef="#ctx0" brushRef="#br0" timeOffset="85202.251">3558 6356 2164 0 0,'0'-15'2188'0'0,"-3"15"-1524"0"0,-8 0-31 0 0,8 0-19 0 0,3 0-34 0 0,0 0 3 0 0,0 0-65 0 0,0 0-69 0 0,0 0-34 0 0,0 0-33 0 0,0 0 6 0 0,0 0-27 0 0,0 0-8 0 0,0 0 25 0 0,0 0-14 0 0,0 0-38 0 0,0 0-35 0 0,3-2-44 0 0,60 3 456 0 0,-37 2-495 0 0,306 5 729 0 0,-218-9-1124 0 0,-167 15-129 0 0,-4-8 237 0 0,-1-2 0 0 0,1-3 1 0 0,-9-3 78 0 0,-12 1-42 0 0,-42 1-48 0 0,54 18 20 0 0,65-18 68 0 0,0 0 1 0 0,0 0 0 0 0,0 0-1 0 0,1 0 1 0 0,-1 0 0 0 0,0 0 0 0 0,0 0-1 0 0,1 0 1 0 0,-1 1 0 0 0,0-1-1 0 0,1 0 1 0 0,-1 1 0 0 0,0-1 0 0 0,1 0-1 0 0,-1 1 1 0 0,0-1 0 0 0,1 1 0 0 0,-1-1-1 0 0,0 1 1 0 0,1-1 0 0 0,-1 1-1 0 0,1-1 1 0 0,-1 1 0 0 0,1-1 0 0 0,0 1-1 0 0,-1 0 1 0 0,1-1 0 0 0,0 1 0 0 0,-1 0-1 0 0,1 0 1 0 0,0-1 0 0 0,-1 1-1 0 0,1 0 1 0 0,0 0 0 0 0,0-1 0 0 0,0 1-1 0 0,0 0 1 0 0,0 0 0 0 0,0-1 0 0 0,0 1-1 0 0,0 0 1 0 0,0 0 0 0 0,0-1-1 0 0,1 1 1 0 0,-1 0 0 0 0,0 0 0 0 0,0-1-1 0 0,1 1 1 0 0,-1 0 0 0 0,0-1 0 0 0,1 1-1 0 0,-1 0 1 0 0,1-1 0 0 0,-1 1-1 0 0,1-1 1 0 0,-1 1 0 0 0,1-1 0 0 0,-1 1-1 0 0,1-1 1 0 0,0 1 0 0 0,-1-1 0 0 0,1 1-1 0 0,0-1 1 0 0,-1 0 0 0 0,1 1-1 0 0,0-1 1 0 0,0 0 1 0 0,55 5 68 0 0,28-8 52 0 0,131-32-104 0 0,-175 25-241 0 0,-58 9-209 0 0,-197 3-1116 0 0,140-2-1769 0 0,75-1 3234 0 0,0 1 0 0 0,0 0-1 0 0,0 0 1 0 0,1-1 0 0 0,-1 1 0 0 0,0 0-1 0 0,0 0 1 0 0,0-1 0 0 0,0 1-1 0 0,0 0 1 0 0,0 0 0 0 0,0-1 0 0 0,0 1-1 0 0,0 0 1 0 0,0 0 0 0 0,0-1-1 0 0,0 1 1 0 0,0 0 0 0 0,0 0 0 0 0,0-1-1 0 0,-1 1 1 0 0,1 0 0 0 0,0 0-1 0 0,0-1 1 0 0,0 1 0 0 0,0 0 0 0 0,0 0-1 0 0,-1-1 1 0 0,1 1 0 0 0,0 0-1 0 0,0 0 1 0 0,0 0 0 0 0,0 0-1 0 0,-1-1 1 0 0,1 1 0 0 0,0 0 0 0 0,0 0-1 0 0,-1 0 1 0 0,1 0 0 0 0,0 0-1 0 0,0 0 1 0 0,-1-1 0 0 0,1 1 0 0 0,0 0-1 0 0,0 0 1 0 0,-1 0 0 0 0,1 0-1 0 0,0 0 1 0 0,0 0 0 0 0,-1 0 0 0 0,1 0-1 0 0,0 0 86 0 0,6-3-924 0 0</inkml:trace>
  <inkml:trace contextRef="#ctx0" brushRef="#br0" timeOffset="88599.555">1325 15139 2692 0 0,'0'0'768'0'0,"0"0"-24"0"0,0 0-58 0 0,0 0-81 0 0,-2-5-44 0 0,1 4-544 0 0,1-1 41 0 0,-1 1-1 0 0,1 0 1 0 0,-1-1-1 0 0,0 1 1 0 0,0 0-1 0 0,0 0 1 0 0,1 0-1 0 0,-1 0 1 0 0,0 0-1 0 0,0-1 1 0 0,0 2-1 0 0,-1-1 1 0 0,1 0-1 0 0,0 0 1 0 0,0 0-1 0 0,0 0 1 0 0,-1 1 0 0 0,1-1-1 0 0,0 1 1 0 0,-1-1-1 0 0,1 1 1 0 0,-1-1-1 0 0,1 1 1 0 0,-1 0-1 0 0,1 0 1 0 0,0 0-1 0 0,-1-1 1 0 0,1 2-1 0 0,-1-1-57 0 0,-12 1 216 0 0,0 1-1 0 0,0 0 1 0 0,1 1-1 0 0,-1 1 0 0 0,1 0 1 0 0,0 1-1 0 0,-4 2-215 0 0,12-5 68 0 0,-13 5 4 0 0,0 2 0 0 0,1 0 0 0 0,0 1 1 0 0,0 0-1 0 0,1 2 0 0 0,1 0 0 0 0,-1 0 0 0 0,2 2 1 0 0,0 0-1 0 0,1 0 0 0 0,0 1 0 0 0,1 1 0 0 0,1 0 1 0 0,0 1-1 0 0,2 0 0 0 0,0 0 0 0 0,0 1 0 0 0,-4 16-72 0 0,11-24 11 0 0,-1 0 0 0 0,2 0 1 0 0,-1 0-1 0 0,2 1 0 0 0,-1-1 0 0 0,1 1 0 0 0,1-1 0 0 0,0 0 0 0 0,1 1 0 0 0,-1-1 0 0 0,2 0 0 0 0,0 0 0 0 0,0 0 0 0 0,1 0 0 0 0,3 6-11 0 0,-4-8-20 0 0,1-1 0 0 0,1 0 0 0 0,-1 0 0 0 0,1 0 0 0 0,0 0 0 0 0,1-1 0 0 0,-1 0 0 0 0,1 0-1 0 0,1 0 1 0 0,-1-1 0 0 0,1 0 0 0 0,0 0 0 0 0,0 0 0 0 0,0-1 0 0 0,1 0 0 0 0,-1-1 0 0 0,1 0 0 0 0,0 0 0 0 0,0-1-1 0 0,0 1 1 0 0,0-2 0 0 0,9 2 20 0 0,-3-2-186 0 0,-1 0 0 0 0,1 0-1 0 0,0-2 1 0 0,0 0 0 0 0,-1 0 0 0 0,1-1-1 0 0,-1-1 1 0 0,1 0 0 0 0,4-2 186 0 0,69-38-3940 0 0,-71 31 2824 0 0,-7 1-44 0 0</inkml:trace>
  <inkml:trace contextRef="#ctx0" brushRef="#br0" timeOffset="88967.57">1076 15473 1912 0 0,'-32'28'3937'0'0,"57"-26"-2360"0"0,101-34-526 0 0,-80 19-862 0 0,106-18 309 0 0,-150 30-439 0 0,20 16 273 0 0,-24 19-9 0 0,-35 66 227 0 0,9-8-426 0 0,27-65-970 0 0,2-14-2796 0 0,13-1 1311 0 0,-7-11 1274 0 0</inkml:trace>
  <inkml:trace contextRef="#ctx0" brushRef="#br0" timeOffset="89649.515">1548 15259 2928 0 0,'5'-6'3781'0'0,"-5"18"-2281"0"0,2 78 154 0 0,-2 232-2033 0 0,-9-315 181 0 0,14-33-296 0 0,2-21 416 0 0,-2 0 1 0 0,-1 0-1 0 0,-3-1 0 0 0,-3-13 78 0 0,2 0 798 0 0,0 59-685 0 0,0 2-1 0 0,-3-10 156 0 0,15 20-107 0 0,-2 5-125 0 0,12 22 55 0 0,2-1 0 0 0,1-1-1 0 0,2-1 1 0 0,12 10-91 0 0,-23-28-21 0 0,-7-5 51 0 0,1-1-1 0 0,1-1 0 0 0,0 1 1 0 0,0-2-1 0 0,1 1 1 0 0,-1-2-1 0 0,2 0 0 0 0,4 2-29 0 0,5-4 253 0 0,-21-5-129 0 0,8-2 129 0 0,-5-3-207 0 0,0 0-1 0 0,-1 0 1 0 0,1 0-1 0 0,-1-1 1 0 0,0 1-1 0 0,0-1 1 0 0,-1 1-1 0 0,0-1 1 0 0,0 0-1 0 0,0 0 1 0 0,0 0-1 0 0,-1 0 0 0 0,0 0 1 0 0,-1-1-1 0 0,1-5-45 0 0,1-109 424 0 0,-19 1-232 0 0,-1-25 24 0 0,14 112-232 0 0,4 32-64 0 0,0 1-58 0 0,10-4-732 0 0,69 62-7951 0 0,-65-49 7788 0 0</inkml:trace>
  <inkml:trace contextRef="#ctx0" brushRef="#br0" timeOffset="90286.81">2143 15214 1148 0 0,'10'82'5248'0'0,"-10"-64"-4643"0"0,-2 133 1407 0 0,-14-35-1301 0 0,16-113-724 0 0,1 23-985 0 0,6-36-12 0 0,1-36 382 0 0,-1-1 1 0 0,-3 0-1 0 0,-1-1 0 0 0,-4-37 628 0 0,0 38 422 0 0,-8-40 1265 0 0,8 55-395 0 0,-7 22-645 0 0,8 9-375 0 0,-1-8 502 0 0,67 89 441 0 0,35 25-884 0 0,-71-66-231 0 0,-14-23-70 0 0,-1 2-1 0 0,-1-1 0 0 0,0 2 1 0 0,-2 0-1 0 0,0 0 0 0 0,-1 1 0 0 0,-1 1 1 0 0,-1-1-1 0 0,-1 2 0 0 0,-1-1 1 0 0,0 1-1 0 0,-2 0 0 0 0,-1 0 0 0 0,1 8-29 0 0,-8-21 59 0 0,0-3-34 0 0,0 1 0 0 0,-1 0 0 0 0,0-1 0 0 0,0 0-1 0 0,-1 0 1 0 0,1 0 0 0 0,-1-1 0 0 0,-1 1 0 0 0,1-1 0 0 0,-4 2-25 0 0,-2-1 59 0 0,0 0 1 0 0,0-1-1 0 0,0 0 1 0 0,-1-1-1 0 0,0 0 1 0 0,1-1-1 0 0,-1-1 1 0 0,-1 1-1 0 0,1-2 1 0 0,0 0-1 0 0,0 0 0 0 0,-1-1 1 0 0,1-1-1 0 0,-1 0-59 0 0,11 1 8 0 0,-46 0-484 0 0,47 0 155 0 0,1 0-62 0 0,0 0-101 0 0,-16 6-5564 0 0,15 0 3817 0 0,0-3 1176 0 0</inkml:trace>
  <inkml:trace contextRef="#ctx0" brushRef="#br0" timeOffset="91605.664">4746 15387 2412 0 0,'0'-14'880'0'0,"-3"12"-50"0"0,-10 2-36 0 0,10 0-71 0 0,-3-3-105 0 0,3 2-534 0 0,2 0-48 0 0,0 0-1 0 0,-1 1 1 0 0,1-1 0 0 0,-1 1 0 0 0,1-1-1 0 0,0 1 1 0 0,-1-1 0 0 0,1 1 0 0 0,-1 0-1 0 0,0-1 1 0 0,1 1 0 0 0,-1 0 0 0 0,1 0-1 0 0,-1 0 1 0 0,1 1 0 0 0,-1-1 0 0 0,1 0-1 0 0,-1 1 1 0 0,1-1 0 0 0,-1 0 0 0 0,1 1-1 0 0,-1 0 1 0 0,1-1 0 0 0,0 1 0 0 0,-1 0-1 0 0,1 0 1 0 0,-1 0-36 0 0,-8 9 163 0 0,0 0 1 0 0,1 1-1 0 0,0 0 0 0 0,1 0 1 0 0,0 1-1 0 0,1 0 0 0 0,0 0 0 0 0,1 0 1 0 0,0 1-1 0 0,1 0 0 0 0,1 1 1 0 0,0-1-1 0 0,0 1 0 0 0,2-1 1 0 0,0 1-1 0 0,0 0 0 0 0,1 0 1 0 0,1 6-164 0 0,13 34 199 0 0,-11-49-193 0 0,0 1 1 0 0,0 0 0 0 0,1-1-1 0 0,-1 1 1 0 0,1-1-1 0 0,1 0 1 0 0,-1 0-1 0 0,1 0 1 0 0,0 0-1 0 0,0-1 1 0 0,0 1-1 0 0,1-1 1 0 0,-1 0-1 0 0,1 0 1 0 0,0-1-1 0 0,0 0 1 0 0,1 0-1 0 0,-1 0 1 0 0,1 0 0 0 0,-1-1-1 0 0,1 0 1 0 0,0 0-1 0 0,0 0 1 0 0,0-1-1 0 0,0 0 1 0 0,0 0-1 0 0,0 0 1 0 0,0-1-1 0 0,3 0-6 0 0,-4-1-2 0 0,1 0-1 0 0,-1 0 1 0 0,1 0-1 0 0,-1-1 1 0 0,0 1-1 0 0,0-1 1 0 0,1-1-1 0 0,-1 1 1 0 0,0-1-1 0 0,-1 0 0 0 0,1 0 1 0 0,-1 0-1 0 0,2-2 3 0 0,-3 3-3 0 0,2-3 0 0 0,0 0-1 0 0,-1 0 1 0 0,1 0 0 0 0,-1-1-1 0 0,0 0 1 0 0,-1 1-1 0 0,0-1 1 0 0,0-1-1 0 0,0 1 1 0 0,0 0 0 0 0,-1-1-1 0 0,0 1 1 0 0,-1-1-1 0 0,0 0 1 0 0,0 0 0 0 0,0 1-1 0 0,0-1 1 0 0,-1 0-1 0 0,0 0 1 0 0,-1 0-1 0 0,0 0 1 0 0,0 1 3 0 0,-1-9 3 0 0,-2 0 1 0 0,0 0-1 0 0,0 0 1 0 0,-1 1-1 0 0,-1 0 1 0 0,0 0-1 0 0,-1 0 0 0 0,-1 1 1 0 0,0 0-1 0 0,-8-9-3 0 0,4 3 9 0 0,9 14-2 0 0,0-1-1 0 0,-1 1 0 0 0,0 0 1 0 0,0 0-1 0 0,0 0 0 0 0,0 0 1 0 0,-1 0-1 0 0,0 1 0 0 0,0 0 0 0 0,0 0 1 0 0,0 1-1 0 0,-1-1 0 0 0,1 1 1 0 0,-1 0-1 0 0,0 1 0 0 0,0-1 1 0 0,0 1-1 0 0,0 0 0 0 0,-1 1-6 0 0,6 0-9 0 0,-1 1 0 0 0,0 0-1 0 0,1 0 1 0 0,-1 0 0 0 0,0 0-1 0 0,1 0 1 0 0,-1 0 0 0 0,0 0-1 0 0,1 0 1 0 0,-1 1 0 0 0,0-1-1 0 0,1 0 1 0 0,-1 1-1 0 0,1 0 1 0 0,-1-1 0 0 0,1 1-1 0 0,-1 0 1 0 0,1 0 0 0 0,-1 0-1 0 0,1 0 1 0 0,0 0 0 0 0,0 0-1 0 0,-1 0 1 0 0,1 0 0 0 0,0 1-1 0 0,0-1 1 0 0,0 0 0 0 0,0 1 9 0 0,-2 1-7 0 0,-1 4-197 0 0,0-1 0 0 0,0 1 1 0 0,1 0-1 0 0,-1 0 0 0 0,2 0 1 0 0,-1 0-1 0 0,1 0 0 0 0,0 0 1 0 0,0 1-1 0 0,1-1 0 0 0,0 1 1 0 0,0 0-1 0 0,1-1 0 0 0,0 1 1 0 0,0 0-1 0 0,2 4 204 0 0,-2 9-1414 0 0,19 35-962 0 0,-8-34 1315 0 0</inkml:trace>
  <inkml:trace contextRef="#ctx0" brushRef="#br0" timeOffset="91904.819">5015 15302 2384 0 0,'0'0'104'0'0,"1"-1"1"0"0,-1 1-1 0 0,0-1 0 0 0,1 1 0 0 0,-1-1 0 0 0,0 1 1 0 0,1-1-1 0 0,-1 1 0 0 0,1 0 0 0 0,-1-1 0 0 0,0 1 1 0 0,1 0-1 0 0,-1-1 0 0 0,1 1 0 0 0,-1 0 0 0 0,1 0 1 0 0,-1-1-1 0 0,1 1 0 0 0,0 0 0 0 0,-1 0 0 0 0,1 0 0 0 0,-1 0 1 0 0,1 0-1 0 0,-1 0 0 0 0,1 0 0 0 0,-1 0 0 0 0,1 0 1 0 0,0 0-1 0 0,-1 0 0 0 0,1 0 0 0 0,-1 0 0 0 0,1 0 1 0 0,-1 0-1 0 0,1 0 0 0 0,-1 1 0 0 0,1-1 0 0 0,-1 0 1 0 0,1 1-1 0 0,-1-1 0 0 0,1 0 0 0 0,-1 1 0 0 0,1-1 1 0 0,-1 0-1 0 0,0 1 0 0 0,1-1 0 0 0,-1 1 0 0 0,1-1 1 0 0,-1 0-1 0 0,0 1 0 0 0,0-1 0 0 0,1 1 0 0 0,-1-1 0 0 0,0 1-104 0 0,20 28 926 0 0,109 229 1811 0 0,-117-238-2985 0 0,0 0-1 0 0,2 0 1 0 0,1-1-1 0 0,0-1 1 0 0,9 8 248 0 0,21-6-2831 0 0,-44-20 1945 0 0,-1 0-119 0 0,4-4-22 0 0,14-13-60 0 0,-9 4-36 0 0</inkml:trace>
  <inkml:trace contextRef="#ctx0" brushRef="#br0" timeOffset="92150.164">5461 15232 2144 0 0,'6'-54'3448'0'0,"-5"52"-2701"0"0,-1 2-51 0 0,2-11 971 0 0,-1 15-561 0 0,-75 289 1506 0 0,23-106-5439 0 0,20-60-3207 0 0,27-112 4923 0 0</inkml:trace>
  <inkml:trace contextRef="#ctx0" brushRef="#br0" timeOffset="93950.259">1812 5839 2280 0 0,'0'-14'978'0'0,"-3"11"-69"0"0,-9 3-71 0 0,9-3-48 0 0,3-8-90 0 0,-5 4-43 0 0,-15-6-65 0 0,20 13-546 0 0,-1 0-1 0 0,1 1 1 0 0,-1-1 0 0 0,1 1-1 0 0,-1-1 1 0 0,1 1 0 0 0,-1-1 0 0 0,1 1-1 0 0,-1-1 1 0 0,1 1 0 0 0,0-1-1 0 0,-1 1 1 0 0,1-1 0 0 0,0 1-1 0 0,0 0 1 0 0,-1-1 0 0 0,1 1-1 0 0,0 0 1 0 0,0-1 0 0 0,0 1-1 0 0,0 0 1 0 0,0-1 0 0 0,0 1 0 0 0,0 0-1 0 0,0-1 1 0 0,0 1 0 0 0,0 0-1 0 0,0-1 1 0 0,0 1 0 0 0,0 0-1 0 0,1-1 1 0 0,-1 1 0 0 0,0 0-1 0 0,0-1 1 0 0,1 1 0 0 0,-1-1-1 0 0,0 1 1 0 0,1-1 0 0 0,-1 1-1 0 0,1 0 1 0 0,-1-1 0 0 0,1 0 0 0 0,-1 1-1 0 0,1-1 1 0 0,-1 1 0 0 0,1-1-1 0 0,-1 0 1 0 0,1 1 0 0 0,0-1-46 0 0,0 3 141 0 0,42 100 823 0 0,135 237 58 0 0,-121-225-860 0 0,-6-31-114 0 0,-51-84-48 0 0,0 1-1 0 0,0-1 1 0 0,1 1 0 0 0,-1-1 0 0 0,0 0-1 0 0,1 1 1 0 0,-1-1 0 0 0,0 1 0 0 0,1-1 0 0 0,-1 1-1 0 0,1-1 1 0 0,-1 0 0 0 0,0 1 0 0 0,1-1-1 0 0,-1 0 1 0 0,1 0 0 0 0,-1 1 0 0 0,1-1 0 0 0,0 0-1 0 0,-1 0 1 0 0,1 0 0 0 0,-1 1 0 0 0,1-1 0 0 0,-1 0-1 0 0,1 0 1 0 0,-1 0 0 0 0,1 0 0 0 0,0 0-1 0 0,-1 0 1 0 0,1 0 0 0 0,-1 0 0 0 0,1-1 0 0 0,-1 1-1 0 0,1 0 1 0 0,-1 0 0 0 0,1 0 0 0 0,-1-1-1 0 0,1 1 1 0 0,-1 0 0 0 0,1 0 0 0 0,-1-1 0 0 0,1 1-1 0 0,-1 0 1 0 0,1-1 0 0 0,-1 1 0 0 0,0-1-1 0 0,1 1 1 0 0,-1 0 0 0 0,1-1 0 0 0,-1 1 0 0 0,0-1-1 0 0,0 1 1 0 0,1-1 0 0 0,-1 1 0 0 0,0-1-1 0 0,0 0 1 0 0,0 1 0 0 0,0-1 0 0 0,1 0 0 0 0,10-35 59 0 0,-10 35-59 0 0,36-193 266 0 0,-22 78-252 0 0,16-253 231 0 0,-29 268-399 0 0,-2 99 15 0 0,6-5-692 0 0,30 129-5680 0 0,-28-73 4405 0 0,-2-27 1132 0 0</inkml:trace>
  <inkml:trace contextRef="#ctx0" brushRef="#br0" timeOffset="94333.529">2578 6242 1540 0 0,'0'-25'3491'0'0,"-33"-20"-1809"0"0,20 31-1259 0 0,7 9-274 0 0,0 0 1 0 0,0 0-1 0 0,0 0 0 0 0,0 0 0 0 0,-1 1 1 0 0,0 0-1 0 0,0 1 0 0 0,0 0 1 0 0,0 0-1 0 0,-1 0 0 0 0,0 1-149 0 0,4 1 60 0 0,0 1-1 0 0,-1 0 1 0 0,1 0-1 0 0,0 1 1 0 0,0-1-1 0 0,0 1 1 0 0,-1 0 0 0 0,1 0-1 0 0,0 1 1 0 0,0-1-1 0 0,1 1 1 0 0,-1-1-1 0 0,0 1 1 0 0,0 1-1 0 0,1-1 1 0 0,-1 0 0 0 0,1 1-1 0 0,0 0 1 0 0,0 0-1 0 0,0 0 1 0 0,0 0-1 0 0,0 0 1 0 0,1 0-1 0 0,-1 1 1 0 0,1-1 0 0 0,0 1-1 0 0,0 0 1 0 0,-1 3-60 0 0,-1 1 86 0 0,0 0 0 0 0,0 0 1 0 0,0 1-1 0 0,1 0 1 0 0,1 0-1 0 0,0 0 0 0 0,0 0 1 0 0,0 0-1 0 0,1 0 1 0 0,1 0-1 0 0,-1 0 0 0 0,2 4-86 0 0,19 39 291 0 0,39 51 398 0 0,-52-99-807 0 0,1-1 0 0 0,0 0 1 0 0,0 0-1 0 0,0-1 0 0 0,0 0 1 0 0,0 0-1 0 0,1-1 0 0 0,-1 0 1 0 0,0-1-1 0 0,1 0 0 0 0,-1 0 1 0 0,1-1-1 0 0,-1 0 0 0 0,0 0 1 0 0,1-1-1 0 0,-1 0 0 0 0,0 0 1 0 0,2-2 117 0 0,16-3-1135 0 0,-1-1 1 0 0,-1-1-1 0 0,0-1 0 0 0,0-1 1 0 0,-1-2-1 0 0,0 0 1135 0 0,3-5-1036 0 0</inkml:trace>
  <inkml:trace contextRef="#ctx0" brushRef="#br0" timeOffset="94637.255">2997 6121 2988 0 0,'-3'-4'339'0'0,"0"0"0"0"0,0 1 0 0 0,0-1 0 0 0,0 1-1 0 0,-1 0 1 0 0,0 0 0 0 0,1 0 0 0 0,-1 1 0 0 0,0-1 0 0 0,-1 1-1 0 0,1 0 1 0 0,0 0 0 0 0,-1 0 0 0 0,1 1 0 0 0,-1 0-1 0 0,1-1 1 0 0,-1 2 0 0 0,0-1 0 0 0,1 0 0 0 0,-1 1 0 0 0,-2 0-339 0 0,-40 11 618 0 0,36-6-503 0 0,0-1 0 0 0,0 2 0 0 0,0-1 0 0 0,0 2 0 0 0,1-1 0 0 0,0 2 0 0 0,0-1-1 0 0,1 1 1 0 0,0 0 0 0 0,1 1 0 0 0,0 0 0 0 0,0 1 0 0 0,0-1 0 0 0,2 2 0 0 0,-1-1 0 0 0,1 1-1 0 0,1-1 1 0 0,0 2 0 0 0,0-1 0 0 0,1 0 0 0 0,0 1 0 0 0,0 5-115 0 0,3-13 25 0 0,1-1 0 0 0,-1 1 0 0 0,1 0 0 0 0,0-1 0 0 0,0 1 0 0 0,0 0 0 0 0,1-1 0 0 0,-1 1 0 0 0,1 0 0 0 0,0-1 0 0 0,0 1 0 0 0,0-1 0 0 0,0 1 0 0 0,1-1 0 0 0,-1 0 0 0 0,1 0 0 0 0,0 1 0 0 0,0-1 0 0 0,0 0 0 0 0,0-1 0 0 0,1 1 0 0 0,-1 0 0 0 0,1-1 0 0 0,0 1 0 0 0,0-1 0 0 0,0 0 0 0 0,0 0 0 0 0,0 0 0 0 0,1 1-25 0 0,5 1-40 0 0,-1 0-1 0 0,1 0 1 0 0,0-1-1 0 0,1 0 0 0 0,-1 0 1 0 0,1-1-1 0 0,-1-1 0 0 0,1 1 1 0 0,-1-2-1 0 0,9 1 41 0 0,6-3-717 0 0,1-2-1 0 0,-1 0 1 0 0,0-2-1 0 0,0 0 1 0 0,-1-2-1 0 0,15-7 718 0 0,-35 14-141 0 0,81-37-4847 0 0,-77 34 3967 0 0,-3-1-17 0 0</inkml:trace>
  <inkml:trace contextRef="#ctx0" brushRef="#br0" timeOffset="95531.848">4649 5995 2676 0 0,'0'0'806'0'0,"-3"0"-13"0"0,-36-14 599 0 0,2 14 3153 0 0,36 0-4122 0 0,1 0-30 0 0,0 0-58 0 0,0 0 5 0 0,-8 0 267 0 0,12 0-58 0 0,239-3 410 0 0,-214 2-4691 0 0,-23-12 1653 0 0,-6 13 2019 0 0,1 0 0 0 0,-1-1 0 0 0,0 1 0 0 0,0 0 0 0 0,1 0-1 0 0,-1 0 1 0 0,0-1 0 0 0,0 1 0 0 0,0 0 0 0 0,0-1 0 0 0,0 1 0 0 0,1 0 0 0 0,-1 0-1 0 0,0-1 1 0 0,0 1 0 0 0,0 0 0 0 0,0-1 0 0 0,0 1 0 0 0,0 0 0 0 0,0-1 0 0 0,0 1-1 0 0,0 0 1 0 0,0 0 0 0 0,0-1 0 0 0,0 1 0 0 0,0 0 0 0 0,0-1 0 0 0,0 1 0 0 0,0 0-1 0 0,0-1 1 0 0,-1 1 0 0 0,1 0 0 0 0,0 0 0 0 0,0-1 0 0 0,0 1 0 0 0,0 0-1 0 0,-1 0 1 0 0,1-1 0 0 0,0 1 0 0 0,0 0 0 0 0,0 0 0 0 0,-1 0 0 0 0,1-1 0 0 0,0 1-1 0 0,-1 0 1 0 0,1 0 0 0 0,0 0 0 0 0,0 0 0 0 0,-1 0 0 0 0,1-1 0 0 0,0 1 0 0 0,-1 0-1 0 0,1 0 1 0 0,0 0 0 0 0,0 0 0 0 0,-1 0 0 0 0,1 0 0 0 0,0 0 0 0 0,-1 0 0 0 0,1 0-1 0 0,0 0 1 0 0,-1 0 0 0 0,1 0 0 0 0,0 0 0 0 0,-1 1 0 0 0,1-1 0 0 0,0 0-1 0 0,0 0 1 0 0,-1 0 60 0 0,-7-4-1104 0 0,-8-1 58 0 0</inkml:trace>
  <inkml:trace contextRef="#ctx0" brushRef="#br0" timeOffset="96073.299">4423 5970 2104 0 0,'-2'4'365'0'0,"1"0"-1"0"0,0 1 1 0 0,0-1-1 0 0,1 1 1 0 0,-1-1-1 0 0,1 1 1 0 0,0 0-1 0 0,0-1 1 0 0,1 1 0 0 0,-1-1-1 0 0,1 1 1 0 0,0-1-1 0 0,0 0 1 0 0,0 1-1 0 0,1-1 1 0 0,1 3-365 0 0,5 24 494 0 0,9 64 1449 0 0,-15 9 475 0 0,-5-98-2367 0 0,8-4 13 0 0,31-30-156 0 0,32-18-116 0 0,-58 42 187 0 0,0-1 0 0 0,0 2-1 0 0,0 0 1 0 0,0 0 0 0 0,0 0 0 0 0,1 2-1 0 0,-1-1 1 0 0,10 1 21 0 0,-11 3-10 0 0,-1 0 0 0 0,0 0 0 0 0,0 1 0 0 0,-1 1 0 0 0,1-1 0 0 0,-1 1 0 0 0,1 1 0 0 0,-1-1 0 0 0,-1 1 0 0 0,1 0 0 0 0,0 1 0 0 0,-1-1 0 0 0,0 1 0 0 0,-1 1 0 0 0,1-1 0 0 0,1 5 10 0 0,-2-5 15 0 0,-1 1 0 0 0,-1-1 0 0 0,1 1 0 0 0,-1 0 0 0 0,0 0 0 0 0,-1 1 0 0 0,1-1 0 0 0,-2 0 0 0 0,1 1 0 0 0,-1-1 0 0 0,0 1 0 0 0,0 0 0 0 0,-1-1 0 0 0,0 1 0 0 0,-1 0-15 0 0,1-4 11 0 0,0 0 0 0 0,-1 0 0 0 0,1 0 1 0 0,-1 0-1 0 0,0 0 0 0 0,0 0 0 0 0,-1 0 0 0 0,1 0 0 0 0,-1 0 1 0 0,0 0-1 0 0,0-1 0 0 0,0 1 0 0 0,0-1 0 0 0,-1 0 1 0 0,-1 3-12 0 0,0 0 29 0 0,-1 0 16 0 0,0 0 0 0 0,0 0 0 0 0,0-1 1 0 0,0 0-1 0 0,-1 0 0 0 0,0 0 1 0 0,0-1-1 0 0,0 0 0 0 0,-1 0 1 0 0,0 0-1 0 0,1-1 0 0 0,-1 0 0 0 0,0 0 1 0 0,0-1-1 0 0,-1 0 0 0 0,1 0 1 0 0,0-1-1 0 0,-1 0 0 0 0,1 0 1 0 0,-8 0-46 0 0,-44-1-217 0 0,57 0-92 0 0,-12 0-1202 0 0,7-3-3509 0 0,-10-22 1738 0 0,15 19 2324 0 0</inkml:trace>
  <inkml:trace contextRef="#ctx0" brushRef="#br0" timeOffset="96465.767">4399 5964 2364 0 0,'10'5'8070'0'0,"31"6"-5789"0"0,56-9-1421 0 0,18-26-425 0 0,-103 22-732 0 0,25-8-319 0 0,-17 0-5852 0 0,-16 4 3136 0 0,-2 2 2327 0 0</inkml:trace>
  <inkml:trace contextRef="#ctx0" brushRef="#br0" timeOffset="97002.327">4989 5782 2828 0 0,'0'0'124'0'0,"-1"0"0"0"0,1 0-1 0 0,-1 1 1 0 0,1-1 0 0 0,-1 0-1 0 0,1 0 1 0 0,0 1 0 0 0,-1-1-1 0 0,1 1 1 0 0,-1-1 0 0 0,1 0 0 0 0,0 1-1 0 0,-1-1 1 0 0,1 1 0 0 0,0-1-1 0 0,0 1 1 0 0,-1-1 0 0 0,1 1-1 0 0,0-1 1 0 0,0 1 0 0 0,0-1-1 0 0,0 1 1 0 0,-1-1 0 0 0,1 1-1 0 0,0-1 1 0 0,0 1 0 0 0,0-1 0 0 0,0 1-1 0 0,0-1 1 0 0,0 1 0 0 0,0-1-1 0 0,1 1 1 0 0,-1 0 0 0 0,0-1-1 0 0,0 1 1 0 0,0-1 0 0 0,0 1-1 0 0,1-1 1 0 0,-1 1 0 0 0,0-1-1 0 0,0 0 1 0 0,1 1 0 0 0,-1-1 0 0 0,1 1-1 0 0,-1-1 1 0 0,0 0 0 0 0,1 1-124 0 0,0 5 487 0 0,67 210 2604 0 0,3 51-1552 0 0,-28-148-954 0 0,-27-106 33 0 0,-15-13-463 0 0,-1 0 33 0 0,4-2 4 0 0,2-2-158 0 0,0-1-1 0 0,0 0 0 0 0,0-1 0 0 0,-1 1 0 0 0,1-1 0 0 0,-1 0 0 0 0,-1 0 0 0 0,1-1 0 0 0,-1 1 1 0 0,0-1-1 0 0,-1 0 0 0 0,1 0 0 0 0,-2-1 0 0 0,1 1 0 0 0,0-3-33 0 0,94-368-288 0 0,-10 71-1284 0 0,-77 271-1638 0 0,-10 34 1722 0 0,-9 7-2868 0 0,-2 9 2850 0 0,9-11 1186 0 0,-8 14-718 0 0</inkml:trace>
  <inkml:trace contextRef="#ctx0" brushRef="#br1" timeOffset="121603.877">3564 6408 1348 0 0,'0'0'275'0'0,"0"0"49"0"0,0 0-88 0 0,0 0-49 0 0,0 0-17 0 0,0 0-20 0 0,0 0-15 0 0,0 0 39 0 0,0 0 221 0 0,0 0 66 0 0,0 0-48 0 0,0 0-72 0 0,0 0-24 0 0,0 0-39 0 0,0 0-11 0 0,0 0-60 0 0,0 0 19 0 0,0 0 7 0 0,0 0 1 0 0,0 0-16 0 0,0 0-49 0 0,0 0 2 0 0,0 0 38 0 0,0 0-20 0 0,0 0-128 0 0,0 0 14 0 0,0 0 73 0 0,0 0-20 0 0,0 0-12 0 0,0 0-8 0 0,0 0-56 0 0,0 0-15 0 0,0 0 84 0 0,0 0 7 0 0,0 0-40 0 0,-3 0-78 0 0,1 0-7 0 0,1-1 3 0 0,0 1 0 0 0,0 0-1 0 0,0 0 1 0 0,0-1 0 0 0,0 1-1 0 0,0 0 1 0 0,0 0 0 0 0,0 0 0 0 0,0 0-1 0 0,0 0 1 0 0,0 1 0 0 0,0-1 0 0 0,0 0-1 0 0,0 0 1 0 0,0 1 0 0 0,0-1 0 0 0,0 0-1 0 0,0 1 1 0 0,0-1 0 0 0,0 1-1 0 0,0-1 1 0 0,0 1 0 0 0,1 0 0 0 0,-1-1-1 0 0,0 1 1 0 0,0 0 0 0 0,1-1 0 0 0,-1 1-1 0 0,0 0 1 0 0,1 0 0 0 0,-1 0-1 0 0,1 0 1 0 0,-1 0 0 0 0,1-1 0 0 0,0 1-1 0 0,-1 0 1 0 0,1 1-6 0 0,2 246 1155 0 0,-9-157-910 0 0,5-17 54 0 0,-5-58-180 0 0,6 6-97 0 0,1 52 145 0 0,-11-36-82 0 0,11 25 102 0 0,-19-29-163 0 0,16 68 119 0 0,-7-59-133 0 0,8 8-1 0 0,-6-4-12 0 0,7-45 16 0 0,1 18 64 0 0,0 66 81 0 0,-27 5-185 0 0,22 9 169 0 0,-12-25-139 0 0,14 571 59 0 0,-6-601-66 0 0,9 99-29 0 0,-9-109 102 0 0,9 24-131 0 0,-20-17 68 0 0,11 115 453 0 0,10-107-368 0 0,-10 0-194 0 0,9 254-87 0 0,8-287 309 0 0,11 27-83 0 0,-18-40-24 0 0,0-1 1 0 0,1 1-1 0 0,-1-1 1 0 0,1 0-1 0 0,-1 0 1 0 0,1 0 0 0 0,0 0-1 0 0,0 0 1 0 0,0 0-1 0 0,1 0 1 0 0,-1-1-1 0 0,1 1 1 0 0,0-1-1 0 0,-1 0 1 0 0,1 0-1 0 0,1 1-12 0 0,35 21 104 0 0,52-22 30 0 0,-86-5-116 0 0,40-11-22 0 0,26 3-16 0 0,62 9-19 0 0,63 2-9 0 0,-111 16-70 0 0,-69-13 271 0 0,-15-3-111 0 0,-1 0 8 0 0,0 0-2 0 0,0 0-40 0 0,24 3 20 0 0,-41-68-275 0 0,10-208 334 0 0,7 187-71 0 0,-19 21 2 0 0,19-334-12 0 0,20 250 31 0 0,-1-8 58 0 0,-19 21-35 0 0,15 87-49 0 0,-15-466-154 0 0,14 475 247 0 0,-14-229-61 0 0,-7 232-62 0 0,7-280-64 0 0,7 291 80 0 0,-7-25-25 0 0,9 31 2 0 0,-9-119 43 0 0,7 122-46 0 0,-6-15 13 0 0,-1 0-32 0 0,0 31 28 0 0,0-9 134 0 0,9-4-99 0 0,-9 12-9 0 0,0 2-23 0 0,0-26-41 0 0,1 14 178 0 0,0 12-123 0 0,-1-1-1 0 0,0 1 1 0 0,1-1 0 0 0,-1 1-1 0 0,0-1 1 0 0,1 1 0 0 0,-1-1-1 0 0,0 1 1 0 0,0-1 0 0 0,0 0 0 0 0,1 1-1 0 0,-1-1 1 0 0,0 1 0 0 0,0-1-1 0 0,0 0 1 0 0,0 1 0 0 0,0-1-1 0 0,0 0 1 0 0,0 1 0 0 0,0-1-1 0 0,0 1 1 0 0,0-1 0 0 0,-1 0-1 0 0,1 1 1 0 0,0-1 0 0 0,0 1 0 0 0,-1-1-1 0 0,1 0 1 0 0,0 1 0 0 0,-1-1-1 0 0,1 1 1 0 0,0-1 0 0 0,-1 1-1 0 0,1-1 1 0 0,-1 1 0 0 0,1 0-1 0 0,-1-1 1 0 0,1 1 0 0 0,-1-1-1 0 0,1 1 1 0 0,-1 0 0 0 0,1 0 0 0 0,-1-1-1 0 0,1 1 1 0 0,-1 0 0 0 0,0 0-1 0 0,1-1 1 0 0,-1 1 0 0 0,1 0-1 0 0,-1 0 1 0 0,0 0 0 0 0,1 0-1 0 0,-1 0 1 0 0,0 0 0 0 0,0 0 3 0 0,-35 3-50 0 0,35-3 31 0 0,1 0 42 0 0,0 0 35 0 0,0 0-16 0 0,0 0-45 0 0,-28 2-50 0 0,-15 12 108 0 0,-106 13-56 0 0,19 0 104 0 0,41-12 108 0 0,49-10-28 0 0,5-2-1523 0 0,12-2-3296 0 0,-6 9 1174 0 0,19-6 2493 0 0</inkml:trace>
  <inkml:trace contextRef="#ctx0" brushRef="#br1" timeOffset="122435.685">4016 6403 2736 0 0,'0'-14'736'0'0,"-2"11"-2"0"0,-15 3-175 0 0,15-1-499 0 0,-1 1 1 0 0,0 0-1 0 0,1 0 0 0 0,-1 0 0 0 0,0 0 0 0 0,1 0 0 0 0,-1 0 1 0 0,1 1-1 0 0,-1-1 0 0 0,0 1 0 0 0,1 0 0 0 0,-1 0 0 0 0,1 0 1 0 0,-1 0-1 0 0,1 0 0 0 0,0 1 0 0 0,0-1 0 0 0,-1 1 0 0 0,1 0 1 0 0,0-1-61 0 0,-147 141 2334 0 0,-111 132-783 0 0,187-203-1496 0 0,47-48-404 0 0,1 1 0 0 0,1 1 0 0 0,2 1 0 0 0,-6 10 349 0 0,20-26-495 0 0,4-5-2002 0 0,13-10 517 0 0,8-6 1011 0 0</inkml:trace>
  <inkml:trace contextRef="#ctx0" brushRef="#br1" timeOffset="122684.961">3964 6586 2172 0 0,'-1'4'220'0'0,"-1"0"0"0"0,1 1 1 0 0,-1-1-1 0 0,0 0 0 0 0,0 0 0 0 0,0 0 0 0 0,0 0 0 0 0,-1-1 0 0 0,1 1 1 0 0,-1-1-1 0 0,0 1 0 0 0,0-1 0 0 0,-1 1-220 0 0,-5 6 398 0 0,-319 357 4208 0 0,-15 28-4878 0 0,274-319-4074 0 0,62-69 2169 0 0,9-8 1106 0 0</inkml:trace>
  <inkml:trace contextRef="#ctx0" brushRef="#br1" timeOffset="122906.898">3927 6980 2352 0 0,'-3'7'269'0'0,"1"0"0"0"0,-1 0 1 0 0,0 0-1 0 0,-1 0 0 0 0,0 0 0 0 0,0-1 0 0 0,0 1 0 0 0,-1-1 0 0 0,0 0 1 0 0,0 0-1 0 0,-1-1 0 0 0,1 1-269 0 0,-20 21 601 0 0,-240 285 1764 0 0,83-98-3170 0 0,128-153-2470 0 0,54-60 2177 0 0,6-3 112 0 0</inkml:trace>
  <inkml:trace contextRef="#ctx0" brushRef="#br1" timeOffset="123104.369">4189 7235 1744 0 0,'-4'11'303'0'0,"-1"-2"0"0"0,0 1 0 0 0,-1 0 0 0 0,0-1 0 0 0,0 0-1 0 0,-1-1 1 0 0,0 1 0 0 0,-1-1 0 0 0,0-1 0 0 0,-8 7-303 0 0,-2 3 332 0 0,-269 254 2024 0 0,72-61-4024 0 0,194-186-609 0 0,16-20 1213 0 0</inkml:trace>
  <inkml:trace contextRef="#ctx0" brushRef="#br1" timeOffset="123357.691">4000 7673 1880 0 0,'-32'28'632'0'0,"-1"5"-152"0"0,-1 0 96 0 0,-6 2 24 0 0,3 2-244 0 0,-3 4-8 0 0,-1-2 28 0 0,-1 0-83 0 0,4 0-13 0 0,0-1-44 0 0,2-1-80 0 0,1-1-168 0 0,6-3-4 0 0,5-1-456 0 0,2-9-429 0 0,0-1-131 0 0,11-7-32 0 0,7-9 92 0 0</inkml:trace>
  <inkml:trace contextRef="#ctx0" brushRef="#br1" timeOffset="123605.03">4014 7986 1300 0 0,'-196'194'3391'0'0,"-9"26"-1490"0"0,78-76-1880 0 0,76-77-2739 0 0,52-68 1682 0 0,3-1-7 0 0</inkml:trace>
  <inkml:trace contextRef="#ctx0" brushRef="#br1" timeOffset="123795.334">3740 8454 1744 0 0,'-17'28'612'0'0,"-2"4"20"0"0,-4-1-136 0 0,-2 3 0 0 0,-1 0 44 0 0,1 2-100 0 0,1-1-32 0 0,-1-2-31 0 0,2-1-153 0 0,1-3-44 0 0,3-1-64 0 0,9-4-12 0 0,-3 4-484 0 0,4-14-253 0 0,8-6-455 0 0,-1-4 104 0 0,6-5 8 0 0,0-2 28 0 0</inkml:trace>
  <inkml:trace contextRef="#ctx0" brushRef="#br1" timeOffset="123965.685">3939 8618 1520 0 0,'-25'43'1178'0'0,"-2"-3"1"0"0,-2 0-1 0 0,-2-1 0 0 0,-33 31-1178 0 0,-21 27 892 0 0,65-73-762 0 0,-39 61-855 0 0,70-88-2439 0 0,2-6 2178 0 0</inkml:trace>
  <inkml:trace contextRef="#ctx0" brushRef="#br1" timeOffset="124116.264">3852 8981 2008 0 0,'-18'22'744'0'0,"-1"3"-12"0"0,2 1-164 0 0,2-1 100 0 0,-2 0-180 0 0,2 1-51 0 0,-1 3-1 0 0,2-3-96 0 0,0-4-240 0 0,5 0-8 0 0,0-3-648 0 0,1-7-557 0 0,5-2-131 0 0,0-5 176 0 0,-4-1 48 0 0</inkml:trace>
  <inkml:trace contextRef="#ctx0" brushRef="#br1" timeOffset="125618.309">2098 7491 1008 0 0,'0'0'1003'0'0,"0"-3"-75"0"0,0-9-108 0 0,5 5-67 0 0,17-12-59 0 0,-17-5 2025 0 0,-2 15-170 0 0,-4 27-1865 0 0,0 164 152 0 0,-14-34-656 0 0,10 215-1565 0 0,2-361 985 0 0,-8 5-163 0 0,8-24-5311 0 0,7 10 4899 0 0,2-7 90 0 0</inkml:trace>
  <inkml:trace contextRef="#ctx0" brushRef="#br1" timeOffset="126019.675">2465 7495 2604 0 0,'15'-45'7758'0'0,"-13"286"-4637"0"0,-21-91-2895 0 0,-3 67 14 0 0,14-139-532 0 0,-10-34-3689 0 0,18-52-2058 0 0,0 4 4974 0 0</inkml:trace>
  <inkml:trace contextRef="#ctx0" brushRef="#br1" timeOffset="126486.939">2067 7892 2440 0 0,'-15'-18'7509'0'0,"35"15"-5244"0"0,85-1-618 0 0,130-25-467 0 0,-58 17-470 0 0,-140 12-326 0 0,-36 0-344 0 0,26-1-1864 0 0,-12-6 1084 0 0,-33 8-7134 0 0,-11-4 6661 0 0,21 2 180 0 0,6 1 78 0 0</inkml:trace>
  <inkml:trace contextRef="#ctx0" brushRef="#br1" timeOffset="127503.489">581 7840 2480 0 0,'18'-37'3554'0'0,"-14"29"-3108"0"0,98-196 2168 0 0,7-11-1042 0 0,-78 160-220 0 0,-50 137-464 0 0,11-26-745 0 0,3 0-1 0 0,2 0 1 0 0,5 43-143 0 0,-2-26-37 0 0,-4 92-381 0 0,1-148 221 0 0,-1 1 0 0 0,0 0 0 0 0,-1-1 0 0 0,-2 0 0 0 0,1 0 0 0 0,-2-1 0 0 0,0 0 1 0 0,-8 11 196 0 0,1 1-490 0 0,12-22 344 0 0,2-3 66 0 0,0-1 0 0 0,0 1 0 0 0,0-1 0 0 0,0 0 0 0 0,0 0 0 0 0,-1 0 0 0 0,1 1 1 0 0,-1-1-1 0 0,1 0 0 0 0,-1-1 0 0 0,0 1 0 0 0,0 0 0 0 0,0 0 0 0 0,0-1 0 0 0,0 1 0 0 0,0-1 0 0 0,0 0 0 0 0,0 0 1 0 0,-2 1 79 0 0,3-5 64 0 0,0 2-26 0 0,1 0-1 0 0,-1 0 1 0 0,0 0-1 0 0,1 0 1 0 0,-1 0-1 0 0,1 0 1 0 0,-1 0 0 0 0,1 0-1 0 0,0 0 1 0 0,0 0-1 0 0,-1-1 1 0 0,1 1-1 0 0,0 0 1 0 0,0 0-1 0 0,0 0 1 0 0,0 0 0 0 0,0-1-1 0 0,0 1 1 0 0,1 0-1 0 0,-1 0 1 0 0,0 0-1 0 0,1 0 1 0 0,-1 0-1 0 0,0-1 1 0 0,1 1-1 0 0,-1 0 1 0 0,1 0 0 0 0,0 0-1 0 0,-1 0 1 0 0,1 0-1 0 0,0 1 1 0 0,0-1-1 0 0,0 0 1 0 0,-1 0-1 0 0,1 0 1 0 0,0 1-1 0 0,0-1 1 0 0,0 0 0 0 0,0 1-1 0 0,0-1 1 0 0,0 1-1 0 0,0-1 1 0 0,1 1-1 0 0,0-1-37 0 0,213-10 2117 0 0,-191 11-1943 0 0,87-14 468 0 0,-71 12-287 0 0,-39 2-317 0 0,12 0-111 0 0,3 0-581 0 0,-15 0 218 0 0,2-3-120 0 0,-2 2 528 0 0,10-12-1431 0 0,-11-2-2599 0 0,-2-3 540 0 0,-1 10 2532 0 0</inkml:trace>
  <inkml:trace contextRef="#ctx0" brushRef="#br1" timeOffset="128083.938">1084 7195 2692 0 0,'-1'0'82'0'0,"1"0"-1"0"0,0 1 1 0 0,0-1-1 0 0,0 0 1 0 0,0 0-1 0 0,0 1 1 0 0,0-1 0 0 0,-1 0-1 0 0,1 0 1 0 0,0 0-1 0 0,0 1 1 0 0,0-1-1 0 0,0 0 1 0 0,0 0-1 0 0,0 1 1 0 0,0-1-1 0 0,0 0 1 0 0,0 0-1 0 0,0 1 1 0 0,0-1-1 0 0,0 0 1 0 0,0 0 0 0 0,0 1-1 0 0,0-1 1 0 0,1 0-1 0 0,-1 0 1 0 0,0 1-1 0 0,0-1 1 0 0,0 0-1 0 0,0 0 1 0 0,0 0-1 0 0,0 1 1 0 0,1-1-1 0 0,-1 0 1 0 0,0 0-1 0 0,0 0 1 0 0,0 0 0 0 0,1 1-1 0 0,-1-1 1 0 0,0 0-1 0 0,0 0 1 0 0,0 0-1 0 0,1 0 1 0 0,-1 0-1 0 0,0 0 1 0 0,0 0-1 0 0,1 0 1 0 0,-1 0-1 0 0,0 0 1 0 0,0 0 0 0 0,1 1-1 0 0,-1-1 1 0 0,0 0-1 0 0,0-1 1 0 0,1 1-1 0 0,-1 0 1 0 0,0 0-82 0 0,-8 27 337 0 0,7-26-201 0 0,-76 186 1898 0 0,59-124-3811 0 0,18-62 576 0 0,0-1 11 0 0,7 4-1154 0 0,-1-4 1153 0 0</inkml:trace>
  <inkml:trace contextRef="#ctx0" brushRef="#br1" timeOffset="128371.169">1269 7155 1844 0 0,'0'-1'239'0'0,"0"-1"-1"0"0,0 1 1 0 0,1 0 0 0 0,-1 0-1 0 0,0 0 1 0 0,1 0-1 0 0,-1 0 1 0 0,1 0-1 0 0,-1 0 1 0 0,1 0 0 0 0,0 0-1 0 0,-1 0 1 0 0,1 1-1 0 0,0-1 1 0 0,0 0 0 0 0,0 0-1 0 0,0 1 1 0 0,-1-1-1 0 0,1 0 1 0 0,0 1-1 0 0,0-1 1 0 0,0 1 0 0 0,0-1-1 0 0,0 1 1 0 0,0-1-1 0 0,0 1 1 0 0,1 0 0 0 0,-1 0-1 0 0,0-1 1 0 0,0 1-1 0 0,0 0 1 0 0,0 0-239 0 0,-11 34 1483 0 0,-44 105-189 0 0,18-40-3524 0 0,34-95 1777 0 0,0 0-1 0 0,0 0 1 0 0,0 0-1 0 0,-1 0 1 0 0,1 0-1 0 0,-1-1 1 0 0,0 1-1 0 0,0-1 1 0 0,0 1-1 0 0,0-1 1 0 0,-1 0-1 0 0,1-1 1 0 0,-1 1-1 0 0,-1 0 454 0 0,-11 6-973 0 0</inkml:trace>
  <inkml:trace contextRef="#ctx0" brushRef="#br1" timeOffset="128889.783">311 7027 3032 0 0,'1'1'118'0'0,"-1"-1"-1"0"0,0 1 0 0 0,0-1 1 0 0,0 0-1 0 0,1 1 1 0 0,-1-1-1 0 0,0 1 1 0 0,1-1-1 0 0,-1 0 0 0 0,0 1 1 0 0,1-1-1 0 0,-1 0 1 0 0,0 0-1 0 0,1 1 0 0 0,-1-1 1 0 0,0 0-1 0 0,1 0 1 0 0,-1 1-1 0 0,1-1 0 0 0,-1 0 1 0 0,1 0-1 0 0,-1 0 1 0 0,1 0-1 0 0,-1 0 0 0 0,0 0 1 0 0,1 0-1 0 0,-1 0 1 0 0,1 0-1 0 0,-1 0 0 0 0,1 0 1 0 0,-1 0-1 0 0,1 0 1 0 0,-1 0-1 0 0,1 0 1 0 0,-1 0-1 0 0,0 0 0 0 0,1-1 1 0 0,-1 1-1 0 0,1 0 1 0 0,-1 0-1 0 0,0-1 0 0 0,1 1 1 0 0,-1 0-1 0 0,0 0 1 0 0,1-1-1 0 0,-1 1 0 0 0,0 0 1 0 0,1-1-1 0 0,-1 1 1 0 0,0-1-1 0 0,0 1 0 0 0,1 0 1 0 0,-1-1-1 0 0,0 1 1 0 0,0-1-1 0 0,0 1 0 0 0,1-1 1 0 0,-1 1-1 0 0,0 0 1 0 0,0-1-1 0 0,0 1 0 0 0,0-1 1 0 0,0 1-1 0 0,0-1-117 0 0,47 76 1476 0 0,31 70-1320 0 0,-75-140-439 0 0,13 26-518 0 0,-6-11-3130 0 0,-10-20 2725 0 0,0 0 125 0 0,0 0 49 0 0,0 0 48 0 0</inkml:trace>
  <inkml:trace contextRef="#ctx0" brushRef="#br1" timeOffset="129134.939">512 6978 2540 0 0,'-19'-57'4895'0'0,"13"45"-2388"0"0,9 19-353 0 0,63 111-829 0 0,-53-101-1822 0 0,-2 0 0 0 0,0 1-1 0 0,-1 0 1 0 0,-1 1 0 0 0,4 13 497 0 0,-9-23-488 0 0,-1 1 0 0 0,0 0 0 0 0,-1 0 0 0 0,0 0 0 0 0,0 0 0 0 0,-1 0 1 0 0,-1 0-1 0 0,0 0 0 0 0,0 0 0 0 0,-1 0 0 0 0,-1 9 488 0 0,-28 92-2226 0 0,18-69 1168 0 0</inkml:trace>
  <inkml:trace contextRef="#ctx0" brushRef="#br1" timeOffset="136106.368">4577 9009 1932 0 0,'-15'0'422'0'0,"12"0"47"0"0,3 0 42 0 0,0 0 20 0 0,0 0-36 0 0,0 0-62 0 0,0 0-40 0 0,0 0-7 0 0,0 0-25 0 0,0 0-36 0 0,0 0-20 0 0,0 0-15 0 0,0 0-12 0 0,0 0-3 0 0,0 0-30 0 0,0 0 11 0 0,0 0-62 0 0,0 0-35 0 0,0 0 0 0 0,-3 0 12 0 0,-8 0-58 0 0,8 0-33 0 0,3-3 8 0 0,-14-30 206 0 0,21-3 346 0 0,-4 32-628 0 0,1 0-1 0 0,-1 0 1 0 0,1 0 0 0 0,0 1 0 0 0,-1-1 0 0 0,2 1-1 0 0,-1 0 1 0 0,0 0 0 0 0,0 1 0 0 0,1-1-1 0 0,0 1 1 0 0,2-1-12 0 0,69-15 408 0 0,-75 18-376 0 0,20 0 154 0 0,33 2 372 0 0,-50-1-554 0 0,-1 1 0 0 0,0 0-1 0 0,1 0 1 0 0,-1 0 0 0 0,0 1 0 0 0,0-1 0 0 0,0 1 0 0 0,0 0 0 0 0,-1-1 0 0 0,1 1 0 0 0,-1 0 0 0 0,1 1 0 0 0,-1-1-1 0 0,0 0 1 0 0,-1 1 0 0 0,1-1 0 0 0,0 1 0 0 0,-1-1 0 0 0,0 1 0 0 0,0 0 0 0 0,0 0 0 0 0,0 0 0 0 0,0 2-4 0 0,-1-5-2 0 0,0-1 18 0 0,0 20 64 0 0,-20 16 55 0 0,18-31-170 0 0,-1 0 1 0 0,0-1-1 0 0,0 1 0 0 0,0-1 1 0 0,0 0-1 0 0,-1 0 0 0 0,1 0 0 0 0,-1 0 1 0 0,0-1-1 0 0,-1 1 0 0 0,1-1 1 0 0,0 0-1 0 0,-1 0 0 0 0,0-1 1 0 0,1 1-1 0 0,-1-1 0 0 0,0 0 0 0 0,0 0 1 0 0,-1-1-1 0 0,1 0 0 0 0,0 0 1 0 0,0 0-1 0 0,-1 0 0 0 0,-2-1 35 0 0,-5 3-50 0 0,1 1 1 0 0,-1 0-1 0 0,1 0 0 0 0,0 1 0 0 0,0 1 0 0 0,0 0 0 0 0,1 0 0 0 0,0 1 0 0 0,0 1 0 0 0,1 0 1 0 0,-9 9 49 0 0,-31 51 10 0 0,50-67 26 0 0,0-1-2 0 0,0 25 353 0 0,0-23-376 0 0,0-1-1 0 0,0 0 1 0 0,0 1 0 0 0,1-1-1 0 0,-1 0 1 0 0,1 0 0 0 0,-1 1-1 0 0,1-1 1 0 0,-1 0 0 0 0,1 0-1 0 0,0 1 1 0 0,0-1 0 0 0,-1 0 0 0 0,1 0-1 0 0,0 0 1 0 0,0 0 0 0 0,0 0-1 0 0,0 0 1 0 0,0-1 0 0 0,0 1-1 0 0,0 0 1 0 0,1 0 0 0 0,-1-1-1 0 0,0 1 1 0 0,0-1 0 0 0,1 1-1 0 0,-1-1 1 0 0,0 1 0 0 0,1-1-1 0 0,-1 0 1 0 0,0 0 0 0 0,1 0-1 0 0,-1 1 1 0 0,0-1 0 0 0,1 0-1 0 0,-1-1 1 0 0,0 1 0 0 0,1 0 0 0 0,-1 0-1 0 0,0-1 1 0 0,1 1 0 0 0,-1 0-1 0 0,0-1 1 0 0,0 0 0 0 0,1 1-1 0 0,-1-1 1 0 0,0 0 0 0 0,1 0-11 0 0,88 0 54 0 0,69 1 1532 0 0,-157 0-1458 0 0,7 0 381 0 0,2-3-188 0 0,-2 1-1298 0 0,-5 3-4152 0 0,2-5 461 0 0,-3 2 3540 0 0</inkml:trace>
  <inkml:trace contextRef="#ctx0" brushRef="#br1" timeOffset="136385.622">4882 9192 1404 0 0,'0'-1'153'0'0,"0"1"0"0"0,1 0 0 0 0,-1 0 0 0 0,1-1 0 0 0,-1 1 0 0 0,0 0 0 0 0,1 0 0 0 0,-1-1-1 0 0,1 1 1 0 0,-1 0 0 0 0,1 0 0 0 0,-1 0 0 0 0,1 0 0 0 0,-1 0 0 0 0,1 0 0 0 0,-1 0 0 0 0,1 0 0 0 0,-1 0 0 0 0,1 0 0 0 0,-1 0 0 0 0,1 0-1 0 0,-1 0 1 0 0,1 0 0 0 0,-1 1 0 0 0,1-1 0 0 0,-1 0 0 0 0,1 0 0 0 0,-1 0 0 0 0,0 1 0 0 0,1-1 0 0 0,-1 0 0 0 0,1 1 0 0 0,-1-1 0 0 0,0 0 0 0 0,1 1-1 0 0,-1-1 1 0 0,0 0 0 0 0,1 1 0 0 0,-1-1 0 0 0,0 1 0 0 0,0-1 0 0 0,1 0 0 0 0,-1 1 0 0 0,0-1 0 0 0,0 1 0 0 0,0-1 0 0 0,0 1 0 0 0,0-1-1 0 0,0 1 1 0 0,0-1 0 0 0,1 1 0 0 0,-1-1 0 0 0,0 1-153 0 0,0 34 981 0 0,0-24-422 0 0,-13 62 16 0 0,-14 134-1021 0 0,25-200-1 0 0,-1 7-777 0 0,2-12-4318 0 0,2-6 4423 0 0,0 0-7 0 0</inkml:trace>
  <inkml:trace contextRef="#ctx0" brushRef="#br1" timeOffset="137201.952">5100 8942 1380 0 0,'26'-65'7389'0'0,"-26"66"-7328"0"0,1-1-1 0 0,0 0 1 0 0,0 0-1 0 0,0 1 1 0 0,0-1-1 0 0,-1 0 1 0 0,1 1-1 0 0,0-1 1 0 0,0 1-1 0 0,-1-1 1 0 0,1 1-1 0 0,0 0 0 0 0,-1-1 1 0 0,1 1-1 0 0,0-1 1 0 0,-1 1-1 0 0,1 0 1 0 0,-1 0-1 0 0,1-1 1 0 0,-1 1-1 0 0,0 0 1 0 0,1 0-1 0 0,-1 0 1 0 0,0-1-1 0 0,1 1 0 0 0,-1 0 1 0 0,0 0-1 0 0,0 0 1 0 0,0 0-1 0 0,0 0 1 0 0,0 0-1 0 0,0 0 1 0 0,0-1-1 0 0,0 1 1 0 0,0 0-1 0 0,0 0 1 0 0,0 0-1 0 0,-1 0-60 0 0,-2 94 736 0 0,-60 123-147 0 0,48-164-453 0 0,15-53-178 0 0,0-1 5 0 0,0 0 1 0 0,0 0-3 0 0,0 0-4 0 0,3 2 24 0 0,-2-1 6 0 0,0-1 0 0 0,1 1 0 0 0,-1 0 0 0 0,0-1 0 0 0,1 1 0 0 0,-1-1-1 0 0,1 1 1 0 0,-1-1 0 0 0,1 0 0 0 0,-1 0 0 0 0,1 0 0 0 0,0 1-1 0 0,-1-2 1 0 0,1 1 0 0 0,-1 0 0 0 0,1 0 0 0 0,-1 0 0 0 0,1-1-1 0 0,-1 1 1 0 0,1-1 0 0 0,-1 1 0 0 0,1-1 0 0 0,-1 1 0 0 0,0-1 0 0 0,1 0-1 0 0,-1 0 1 0 0,0 0 0 0 0,0 0 0 0 0,1 0 0 0 0,-1 0 13 0 0,95-33-1401 0 0,-95 33 1264 0 0,-1 1-3 0 0,2 0 4 0 0,41-10-915 0 0,3-24-709 0 0,-40 27 1637 0 0,10-34 90 0 0,-16 40 167 0 0,0 1 37 0 0,0-19 726 0 0,0 14-585 0 0,1 4-229 0 0,-1 0 1 0 0,0-1-1 0 0,1 1 0 0 0,-1 0 1 0 0,0-1-1 0 0,0 1 0 0 0,0 0 0 0 0,0-1 1 0 0,0 1-1 0 0,0 0 0 0 0,-1-1 1 0 0,1 1-1 0 0,0 0 0 0 0,0-1 0 0 0,-1 1 1 0 0,1 0-1 0 0,-1 0 0 0 0,0 0 1 0 0,1-1-1 0 0,-1 1 0 0 0,0 0 0 0 0,0 0 1 0 0,1 0-1 0 0,-1 0 0 0 0,0 0 1 0 0,0 0-1 0 0,0 0 0 0 0,0 0 0 0 0,0 1 1 0 0,-1-1-84 0 0,-1 27 709 0 0,1 45-526 0 0,-20 188 186 0 0,21-146-2764 0 0,1-96-336 0 0,0-16 1442 0 0,0 7-1025 0 0,0-7 1236 0 0</inkml:trace>
  <inkml:trace contextRef="#ctx0" brushRef="#br1" timeOffset="144590.64">5496 8848 1924 0 0,'0'-14'610'0'0,"0"11"-106"0"0,0 3-97 0 0,0 0-12 0 0,0 0-19 0 0,0 0-105 0 0,0 0 78 0 0,0 0-71 0 0,0 0-49 0 0,0 0 41 0 0,0 0-17 0 0,0 0-4 0 0,0 0 1 0 0,0 0 4 0 0,0 0-42 0 0,0 0-34 0 0,0 0-13 0 0,0 0 18 0 0,0 0 4 0 0,0 0-27 0 0,0 0-91 0 0,0 0 17 0 0,0 0 52 0 0,0 0 24 0 0,0 0-15 0 0,0 0-45 0 0,0 0-1 0 0,0 0 39 0 0,0 6 43 0 0,36 142 141 0 0,13 44 146 0 0,-4-61-410 0 0,-44-128-44 0 0,0 1 0 0 0,-1-1 0 0 0,1 1 0 0 0,1-1 0 0 0,-1 1 0 0 0,0-1 0 0 0,1 0 0 0 0,0 0 0 0 0,0 0 0 0 0,0 0 0 0 0,0 0 0 0 0,0 0 0 0 0,0 0 0 0 0,1-1 0 0 0,2 3-16 0 0,-5-5 50 0 0,0 0-19 0 0,2 0 12 0 0,44-33 71 0 0,-21 7-38 0 0,-2-1-1 0 0,-1-1 1 0 0,-2 0 0 0 0,0-2-1 0 0,-2 0 1 0 0,-1-1-1 0 0,-2-1 1 0 0,5-15-76 0 0,-2 2 107 0 0,-2 0 0 0 0,-2-2 0 0 0,5-32-107 0 0,15-22 123 0 0,-18 59-95 0 0,-15 42-72 0 0,-1 0-91 0 0,0 0-135 0 0,0 0-159 0 0,0 0-44 0 0,0 0-136 0 0,10-11-2690 0 0,-14 13 1049 0 0,-2-1 1234 0 0</inkml:trace>
  <inkml:trace contextRef="#ctx0" brushRef="#br1" timeOffset="160635.322">3528 13915 1492 0 0,'0'0'382'0'0,"0"0"-130"0"0,0 0-18 0 0,0 0-88 0 0,0 0 17 0 0,0 0 201 0 0,0 0-12 0 0,0 0-150 0 0,0 0-32 0 0,0 0 33 0 0,0-3 7 0 0,0-7 1 0 0,0 7-30 0 0,0 3-17 0 0,0 0 4 0 0,0 0-8 0 0,0 0-16 0 0,0 0-44 0 0,0 0-120 0 0,0 0 10 0 0,0 0 142 0 0,0 0 51 0 0,0 0-83 0 0,0 0 52 0 0,0 0-2 0 0,0 0 60 0 0,0 0-2 0 0,0 0-96 0 0,0 0-2 0 0,0 0 30 0 0,0 0-57 0 0,0 0 48 0 0,0 0-56 0 0,0 0 6 0 0,0 0 29 0 0,0 0-4 0 0,0 0-17 0 0,0 0-50 0 0,0 0 87 0 0,0 0-24 0 0,0 0 10 0 0,0 0 4 0 0,0 0 12 0 0,0 0-42 0 0,0 0-8 0 0,6-1-30 0 0,64 10 271 0 0,16 16-124 0 0,-68-21-138 0 0,0 0 0 0 0,0-2 0 0 0,0 0-1 0 0,0-1 1 0 0,0 0 0 0 0,8-2-57 0 0,9 0-18 0 0,-29 4 42 0 0,39 12 6 0 0,7-15-84 0 0,-50 0 58 0 0,25 0-42 0 0,-11 10 388 0 0,-14-7-262 0 0,-2-3-41 0 0,-20 48 839 0 0,9 16-692 0 0,4 13-157 0 0,2 15-43 0 0,5-90 13 0 0,0 0 0 0 0,0 135-98 0 0,20-91 114 0 0,-9 101-38 0 0,4-101 6 0 0,-3 31 155 0 0,-1 3-313 0 0,5 26 14 0 0,-15 30 286 0 0,-1 41-210 0 0,-20-79 112 0 0,9-65-10 0 0,11-32-37 0 0,0-1 34 0 0,0 11-16 0 0,0 109 628 0 0,-7-117-554 0 0,6 11 276 0 0,-1 2-662 0 0,-5-17-3179 0 0,4-15-1184 0 0,1 10 3481 0 0</inkml:trace>
  <inkml:trace contextRef="#ctx0" brushRef="#br1" timeOffset="161684.028">3504 13892 1480 0 0,'6'15'4096'0'0,"-7"26"-2645"0"0,1-23-1162 0 0,0 304 829 0 0,-8-232-1029 0 0,-1-22 14 0 0,-3 20-108 0 0,2 76 63 0 0,9 419-138 0 0,-8-557 162 0 0,9 154 1519 0 0,3-171-1813 0 0,-6-17-3519 0 0,-1-3 85 0 0,0 7 2701 0 0</inkml:trace>
  <inkml:trace contextRef="#ctx0" brushRef="#br1" timeOffset="162887.525">4293 13835 1768 0 0,'0'0'950'0'0,"0"0"-98"0"0,0 0-100 0 0,0 0-19 0 0,0-3-87 0 0,0-8-114 0 0,0 9-57 0 0,0 2-91 0 0,0 0-54 0 0,0 0-54 0 0,0 0 16 0 0,0 0-22 0 0,0 0-25 0 0,0 0-13 0 0,0 2-26 0 0,-4 102 813 0 0,30-29-796 0 0,-24-72-221 0 0,-1-1 0 0 0,0 1 1 0 0,1 0-1 0 0,-1 0 0 0 0,1-1 0 0 0,0 1 0 0 0,0-1 0 0 0,0 0 1 0 0,0 1-1 0 0,1-1 0 0 0,-1 0 0 0 0,0 0 0 0 0,1 0 1 0 0,-1-1-1 0 0,1 1 0 0 0,0-1 0 0 0,0 1 0 0 0,0-1 1 0 0,-1 0-1 0 0,1 0 0 0 0,1 0-2 0 0,-3-1-35 0 0,11-2-43 0 0,-7 0 81 0 0,0 0 0 0 0,1-1-1 0 0,-1 1 1 0 0,-1-1 0 0 0,1 0 0 0 0,0-1-1 0 0,-1 1 1 0 0,0-1 0 0 0,1 0-1 0 0,-1 0 1 0 0,-1 0 0 0 0,1 0 0 0 0,-1-1-1 0 0,1 0-2 0 0,11-19 19 0 0,-9 15 0 0 0,0 0-1 0 0,-1 0 1 0 0,0 0 0 0 0,0 0-1 0 0,-1-1 1 0 0,-1 1 0 0 0,1-1-1 0 0,-2 0 1 0 0,2-8-19 0 0,-1-1 65 0 0,-3-75 204 0 0,-5 74-170 0 0,-1 1 1 0 0,0 1-1 0 0,-2-1 0 0 0,0 1 1 0 0,-1 0-1 0 0,-1 1 0 0 0,-10-13-99 0 0,19 28 22 0 0,0 0 0 0 0,-1 0 0 0 0,0 0 0 0 0,1 0 0 0 0,-1 0 0 0 0,0 0 0 0 0,0 1 0 0 0,0-1 0 0 0,0 0 0 0 0,0 1 0 0 0,0 0 0 0 0,-1 0 0 0 0,1-1 0 0 0,0 1 0 0 0,-1 1 0 0 0,1-1 0 0 0,-1 0 0 0 0,1 1 0 0 0,-1-1 0 0 0,1 1 0 0 0,-1-1 0 0 0,1 1 0 0 0,-1 0 0 0 0,1 0 0 0 0,-1 1 0 0 0,1-1 0 0 0,-1 0 0 0 0,0 1-22 0 0,-6 6-29 0 0,-1 1 0 0 0,1 0 0 0 0,0 1 0 0 0,1 0 1 0 0,0 0-1 0 0,0 1 0 0 0,1 0 0 0 0,0 0 0 0 0,1 1 1 0 0,0-1-1 0 0,1 1 0 0 0,0 1 0 0 0,1-1 0 0 0,0 1 0 0 0,0 0 1 0 0,2 0-1 0 0,-2 6 29 0 0,0 86-1564 0 0,4-97 1257 0 0,1-1 1 0 0,-1 1 0 0 0,2 0 0 0 0,-1-1-1 0 0,1 1 1 0 0,0-1 0 0 0,0 0 0 0 0,1 0 0 0 0,0 1-1 0 0,0-2 1 0 0,0 1 0 0 0,1 0 0 0 0,0-1 0 0 0,0 1 306 0 0,25 17-2313 0 0,-17-17 1143 0 0</inkml:trace>
  <inkml:trace contextRef="#ctx0" brushRef="#br1" timeOffset="163137.857">4726 13942 2856 0 0,'-14'57'2958'0'0,"-35"123"-764"0"0,23-92-2303 0 0,-2 58-4154 0 0,22-132 3187 0 0</inkml:trace>
  <inkml:trace contextRef="#ctx0" brushRef="#br1" timeOffset="163743.238">4963 13553 2268 0 0,'14'-38'4234'0'0,"-22"82"-671"0"0,2-17-3284 0 0,-60 235 1035 0 0,31-90-1420 0 0,34-114-371 0 0,2-56 437 0 0,0 0 1 0 0,0-1-1 0 0,0 1 1 0 0,0-1-1 0 0,0 1 0 0 0,1-1 1 0 0,-1 1-1 0 0,0-1 1 0 0,1 0-1 0 0,0 0 0 0 0,-1 1 1 0 0,1-1-1 0 0,0 0 1 0 0,-1 0-1 0 0,1-1 0 0 0,0 1 1 0 0,0 0-1 0 0,0-1 1 0 0,-1 1-1 0 0,1-1 0 0 0,0 1 1 0 0,0-1-1 0 0,0 0 1 0 0,0 0-1 0 0,0 0 1 0 0,0 0-1 0 0,0 0 0 0 0,0 0 1 0 0,0-1-1 0 0,0 1 1 0 0,0-1-1 0 0,0 1 0 0 0,-1-1 1 0 0,1 0-1 0 0,0 1 1 0 0,1-2 39 0 0,72-28-1032 0 0,-66 27 798 0 0,0-1 0 0 0,0 1 0 0 0,-1-1 0 0 0,0-1 0 0 0,1 1-1 0 0,-1-1 1 0 0,-1-1 0 0 0,1 0 0 0 0,-1 0 0 0 0,0 0 0 0 0,0-1 0 0 0,-1 0 0 0 0,2-2 234 0 0,8-42-46 0 0,-16 50 337 0 0,0-29 2732 0 0,-9 26-2164 0 0,0 24-24 0 0,2 7-563 0 0,1 0 0 0 0,0 0 1 0 0,3 0-1 0 0,-2 25-272 0 0,5-40 35 0 0,0 166-2046 0 0,0-59-4119 0 0,0-108 5126 0 0</inkml:trace>
  <inkml:trace contextRef="#ctx0" brushRef="#br1" timeOffset="164154.65">5435 13629 2076 0 0,'3'-10'935'0'0,"1"-3"2191"0"0,-2 23-939 0 0,0 114-321 0 0,30 15-1234 0 0,-2-37-145 0 0,-28-95-476 0 0,0 0 0 0 0,0 0-1 0 0,0 0 1 0 0,1 0 0 0 0,0-1 0 0 0,1 1-1 0 0,-1-1 1 0 0,1 0 0 0 0,0 0 0 0 0,1 0-1 0 0,-1-1 1 0 0,1 1 0 0 0,0-1 0 0 0,1 0 0 0 0,-1-1-1 0 0,1 1 1 0 0,0-1 0 0 0,0 0 0 0 0,0-1-1 0 0,2 1-10 0 0,5-6 7 0 0,-3-5 8 0 0,0-1-1 0 0,0-1 1 0 0,-1 0-1 0 0,0 0 0 0 0,0-1 1 0 0,-1 0-1 0 0,-1-1 1 0 0,0 0-1 0 0,0 0 1 0 0,-1 0-1 0 0,0-1 1 0 0,-1 0-1 0 0,0 0 1 0 0,-1 0-1 0 0,0 0 1 0 0,0-9-15 0 0,6-8 29 0 0,97-280 96 0 0,-42 147-1562 0 0,-49 116-3396 0 0,-16 45 3674 0 0,-1 1 67 0 0,-7 0 32 0 0</inkml:trace>
  <inkml:trace contextRef="#ctx0" brushRef="#br1" timeOffset="167533.942">458 13467 1892 0 0,'0'0'540'0'0,"0"0"4"0"0,0 0-64 0 0,0 0 34 0 0,0 0-122 0 0,0 0-69 0 0,2 0 10 0 0,2 1-273 0 0,0 1 1 0 0,-1 0-1 0 0,0 0 0 0 0,1 0 1 0 0,-1 1-1 0 0,0-1 0 0 0,0 1 1 0 0,0 0-1 0 0,-1 0 1 0 0,1 0-1 0 0,0 0 0 0 0,-1 0 1 0 0,0 0-1 0 0,0 1 1 0 0,0-1-1 0 0,0 1 0 0 0,-1-1 1 0 0,1 1-1 0 0,-1 0 0 0 0,0 0 1 0 0,0 0-1 0 0,0 0 1 0 0,-1 3-61 0 0,2-3 56 0 0,93 395 1701 0 0,-51-281-1503 0 0,-43-116-224 0 0,0 0-1 0 0,0 0 1 0 0,0 0 0 0 0,1 1-1 0 0,-1-1 1 0 0,1 0 0 0 0,-1-1-1 0 0,1 1 1 0 0,-1 0 0 0 0,1 0-1 0 0,0-1 1 0 0,0 1 0 0 0,0-1-1 0 0,0 1 1 0 0,0-1 0 0 0,0 0-1 0 0,0 0 1 0 0,0 0 0 0 0,1 0-1 0 0,1 0-29 0 0,1-3 181 0 0,39-54 375 0 0,0-74-259 0 0,-37 100-240 0 0,22-123 205 0 0,-18 97-219 0 0,44-158 56 0 0,-15 110-232 0 0,-39 100 790 0 0,-1 4-824 0 0,0 0-1 0 0,1 0 1 0 0,-1 1 0 0 0,0-1-1 0 0,0 0 1 0 0,0 0 0 0 0,0 0-1 0 0,0 0 1 0 0,0 0 0 0 0,1 0 0 0 0,-1 0-1 0 0,0 0 1 0 0,0 0 0 0 0,0 0-1 0 0,0 0 1 0 0,1 0 0 0 0,-1 0-1 0 0,0 0 1 0 0,0 0 0 0 0,0 0 0 0 0,0 0-1 0 0,0 0 1 0 0,1 0 0 0 0,-1 0-1 0 0,0 0 1 0 0,0 0 0 0 0,0 0-1 0 0,0-1 1 0 0,0 1 0 0 0,0 0 0 0 0,1 0-1 0 0,-1 0 1 0 0,0 0 0 0 0,0 0-1 0 0,0 0 1 0 0,0 0 0 0 0,0 0 167 0 0,0 4-1180 0 0,-2 2 144 0 0</inkml:trace>
  <inkml:trace contextRef="#ctx0" brushRef="#br1" timeOffset="168339.335">1058 13904 2368 0 0,'-41'29'3367'0'0,"-4"42"-1633"0"0,45-27-1019 0 0,26 35-335 0 0,-24-74-340 0 0,1 1 9 0 0,1 0 0 0 0,0 0 0 0 0,1 0 0 0 0,-1 0 0 0 0,1-1 0 0 0,0 0 0 0 0,1 0 0 0 0,-1 0 0 0 0,1-1 0 0 0,0 1 0 0 0,0-1 0 0 0,0-1 0 0 0,1 1 0 0 0,-1-1 1 0 0,6 1-50 0 0,11 1 16 0 0,-22-5-1 0 0,1 0 18 0 0,51-28 33 0 0,-45 21-45 0 0,0 0 0 0 0,0-1 0 0 0,-1 0 0 0 0,0 0-1 0 0,0 0 1 0 0,-1-1 0 0 0,0 0 0 0 0,0 0 0 0 0,-1-1 0 0 0,-1 0-1 0 0,0 0 1 0 0,0 0 0 0 0,0 0 0 0 0,-1 0 0 0 0,-1-1 0 0 0,1-4-21 0 0,-2 6 52 0 0,-1 0 1 0 0,0 0 0 0 0,0 0 0 0 0,-1 0-1 0 0,0 1 1 0 0,0-1 0 0 0,-1 0 0 0 0,0 1 0 0 0,0-1-1 0 0,-1 1 1 0 0,-1-2-53 0 0,-2-6 107 0 0,4 9-56 0 0,-1 0 1 0 0,0 0-1 0 0,0 1 0 0 0,0-1 0 0 0,-1 1 1 0 0,0 0-1 0 0,-1 0 0 0 0,1 1 1 0 0,-1-1-1 0 0,0 1 0 0 0,-1 0 1 0 0,1 0-1 0 0,-1 0 0 0 0,0 1 0 0 0,0 0 1 0 0,-2-1-52 0 0,3 5-2 0 0,1-1 0 0 0,0 1 1 0 0,0 0-1 0 0,0 1 0 0 0,0-1 0 0 0,0 1 1 0 0,0 0-1 0 0,0-1 0 0 0,0 2 0 0 0,0-1 1 0 0,1 0-1 0 0,-1 1 0 0 0,0 0 0 0 0,1 0 1 0 0,-1 0-1 0 0,1 0 0 0 0,0 1 1 0 0,-1-1-1 0 0,1 1 0 0 0,0 0 0 0 0,1 0 1 0 0,-1 0-1 0 0,0 0 0 0 0,1 0 0 0 0,-2 4 2 0 0,-3 2-352 0 0,0 1 0 0 0,1-1 0 0 0,0 1-1 0 0,1 1 1 0 0,0-1 0 0 0,1 1-1 0 0,0 0 1 0 0,0 0 0 0 0,2 0 0 0 0,-1 0-1 0 0,0 10 353 0 0,2 59-4669 0 0,1-56 3701 0 0</inkml:trace>
  <inkml:trace contextRef="#ctx0" brushRef="#br1" timeOffset="171291.879">1432 13827 1024 0 0,'0'0'573'0'0,"0"0"-82"0"0,0 0-115 0 0,0 0-93 0 0,0 0-2 0 0,0 0 118 0 0,0 0-40 0 0,0 0 13 0 0,0 0-12 0 0,0 0-59 0 0,0-3-57 0 0,0-11 479 0 0,4 10-552 0 0,13-14-49 0 0,-11-11 1497 0 0,0 27-850 0 0,-6 19-638 0 0,-1-5-63 0 0,-11 102-46 0 0,-3-6 119 0 0,10 25 99 0 0,24-109-312 0 0,-17-23 91 0 0,-1 1 0 0 0,1-1 0 0 0,0 1 0 0 0,0-1 0 0 0,0 0 0 0 0,-1 0-1 0 0,1 1 1 0 0,0-2 0 0 0,0 1 0 0 0,0 0 0 0 0,1 0 0 0 0,-1-1 0 0 0,0 1 0 0 0,0-1 0 0 0,0 1 0 0 0,0-1 0 0 0,1 0 0 0 0,-1 0 0 0 0,0 0 0 0 0,1 0-19 0 0,3 0 25 0 0,-5 0 29 0 0,4 1-7 0 0,131 18 172 0 0,-82-10 648 0 0,-53-9-689 0 0,-1 0 33 0 0,0 0-28 0 0,19 0 1060 0 0,10 5-455 0 0,-29 1-2005 0 0,-22 6-4874 0 0,6-8 3606 0 0,7-3 1367 0 0</inkml:trace>
  <inkml:trace contextRef="#ctx0" brushRef="#br1" timeOffset="172732.284">1969 13883 2056 0 0,'0'0'600'0'0,"0"-3"-24"0"0,0 0-494 0 0,0 1 2337 0 0,5 21-995 0 0,1-2-1316 0 0,-1 0-1 0 0,-1 0 1 0 0,-1 0-1 0 0,-1 0 1 0 0,0 0-1 0 0,-1 16-107 0 0,6 37 260 0 0,5-20 116 0 0,-11-50-381 0 0,-1 0-1 0 0,0 0 20 0 0,0-2 7 0 0,19-141-16 0 0,-14 62-26 0 0,-4 80 30 0 0,-1-2 8 0 0,0 0 1 0 0,0-1-1 0 0,0 1 1 0 0,1 0 0 0 0,-1 0-1 0 0,1 0 1 0 0,0 0-1 0 0,0-1 1 0 0,0 2-1 0 0,1-1 1 0 0,-1 0 0 0 0,1 0-1 0 0,0 0 1 0 0,-1 0-1 0 0,1 1 1 0 0,0-1-1 0 0,1 0-17 0 0,-2 3 38 0 0,-1 0-54 0 0,3 1 20 0 0,-1 0 1 0 0,1 0 0 0 0,-1 1-1 0 0,0-1 1 0 0,1 1 0 0 0,-1-1-1 0 0,0 1 1 0 0,0 0 0 0 0,0 0-1 0 0,0 0 1 0 0,-1 0 0 0 0,1 0-1 0 0,0 1 1 0 0,-1-1-1 0 0,0 0 1 0 0,1 1 0 0 0,0 1-5 0 0,1 2 14 0 0,42 105 143 0 0,-32-39-138 0 0,-1-40-297 0 0,-1-46 195 0 0,22-77 5 0 0,-18 38 43 0 0,8-41 2 0 0,-15 62 156 0 0,-8 32-56 0 0,0 0-21 0 0,1 3-46 0 0,7 95 276 0 0,-9-68-247 0 0,1 93 38 0 0,0-120-119 0 0,1 1 0 0 0,-1-1 1 0 0,1 0-1 0 0,0 0 0 0 0,0 0 0 0 0,0 0 0 0 0,0 0 1 0 0,0 0-1 0 0,1 0 0 0 0,-1 0 0 0 0,1-1 1 0 0,0 1-1 0 0,0-1 0 0 0,0 1 0 0 0,0-1 0 0 0,0 1 1 0 0,1-1-1 0 0,-1 0 0 0 0,1 0 0 0 0,-1 0 1 0 0,1-1-1 0 0,0 1 0 0 0,0 0 0 0 0,0-1 0 0 0,-1 0 1 0 0,1 0-1 0 0,1 0 0 0 0,-1 0 0 0 0,0 0 52 0 0,15-2-1533 0 0,50-31-1812 0 0,-51 22 2280 0 0</inkml:trace>
  <inkml:trace contextRef="#ctx0" brushRef="#br1" timeOffset="173171.797">2603 13934 1392 0 0,'-1'-1'161'0'0,"0"-1"-1"0"0,0 0 1 0 0,-1 1-1 0 0,1-1 1 0 0,0 1-1 0 0,0 0 1 0 0,-1-1-1 0 0,1 1 1 0 0,0 0 0 0 0,-1 0-1 0 0,0 0 1 0 0,1 0-1 0 0,-1 0 1 0 0,1 0-1 0 0,-1 1 1 0 0,0-1-1 0 0,0 0 1 0 0,0 1-1 0 0,1-1 1 0 0,-1 1 0 0 0,0 0-1 0 0,0 0 1 0 0,0-1-1 0 0,0 1 1 0 0,1 0-1 0 0,-1 1 1 0 0,0-1-1 0 0,0 0 1 0 0,0 0 0 0 0,0 1-1 0 0,1-1 1 0 0,-1 1-1 0 0,0 0 1 0 0,0 0-1 0 0,1-1 1 0 0,-1 1-1 0 0,0 0 1 0 0,1 0-1 0 0,-1 0 1 0 0,0 2-161 0 0,-56 57 955 0 0,54-54-887 0 0,1 0 0 0 0,-1 1 0 0 0,2-1 0 0 0,-1 1-1 0 0,1 0 1 0 0,0 0 0 0 0,0 0 0 0 0,1 0-1 0 0,0 0 1 0 0,0 0 0 0 0,0 7-68 0 0,21 17 63 0 0,-17-28-49 0 0,29 9 59 0 0,-26-12-49 0 0,-5 0-58 0 0,4-2 3 0 0,-1 1 31 0 0,1-1-10 0 0,0 1 1 0 0,0-1-1 0 0,0-1 1 0 0,0 1-1 0 0,0-1 1 0 0,0 1-1 0 0,-1-1 1 0 0,1-1-1 0 0,-1 1 1 0 0,0-1-1 0 0,0 1 1 0 0,0-1-1 0 0,0 0 1 0 0,2-4 9 0 0,3-9-55 0 0,12-46-113 0 0,-21 61 159 0 0,1 0 35 0 0,-1 0-1 0 0,0 1 1 0 0,0-1-1 0 0,0 0 1 0 0,0 0 0 0 0,0 0-1 0 0,0 1 1 0 0,0-1-1 0 0,-1 0 1 0 0,1 0-1 0 0,0 1 1 0 0,-1-1-1 0 0,0 0 1 0 0,1 1-1 0 0,-1-1 1 0 0,0 0-1 0 0,0 1 1 0 0,0-1-1 0 0,0 1 1 0 0,0-1-1 0 0,0 1 1 0 0,0 0-26 0 0,-12 21 66 0 0,12-13-41 0 0,0-1 0 0 0,1 0 1 0 0,0 0-1 0 0,1 1 0 0 0,-1-1 0 0 0,1 0 1 0 0,1 0-1 0 0,-1 0 0 0 0,1 0 0 0 0,0 0 0 0 0,0 0 1 0 0,1 0-1 0 0,-1 0-25 0 0,1 1-100 0 0,0 0-1 0 0,0 0 1 0 0,0 0 0 0 0,1 0-1 0 0,0 0 1 0 0,1-1 0 0 0,-1 1-1 0 0,1-1 1 0 0,0 0 0 0 0,1-1-1 0 0,-1 0 1 0 0,1 1-1 0 0,0-2 1 0 0,3 2 100 0 0,28 9-6164 0 0,-37-15 5058 0 0</inkml:trace>
  <inkml:trace contextRef="#ctx0" brushRef="#br1" timeOffset="173419.171">2766 13891 1632 0 0,'4'10'4599'0'0,"9"5"-4148"0"0,0 0-1 0 0,1-1 0 0 0,0-1 1 0 0,1 0-1 0 0,0-1 0 0 0,13 7-450 0 0,2 3 261 0 0,79 56-163 0 0,-48-42-3494 0 0,-55-36 1262 0 0,-6 0 1016 0 0</inkml:trace>
  <inkml:trace contextRef="#ctx0" brushRef="#br1" timeOffset="173603.677">3102 13901 2228 0 0,'0'-3'275'0'0,"-1"0"0"0"0,0-1 0 0 0,0 1 0 0 0,-1 0 0 0 0,1 0 0 0 0,-1 0 0 0 0,1 1 0 0 0,-1-1 0 0 0,0 0 0 0 0,0 1 0 0 0,0-1 0 0 0,-1 1 0 0 0,1 0 0 0 0,0-1 0 0 0,-1 1 0 0 0,0 0 0 0 0,-1-1-275 0 0,-34 18 1747 0 0,25-6-1592 0 0,0 0 1 0 0,1 1-1 0 0,0 0 0 0 0,1 0 0 0 0,0 1 0 0 0,0 1 1 0 0,2 0-1 0 0,-1 0 0 0 0,1 1 0 0 0,1 0 1 0 0,-4 9-156 0 0,-39 97-3465 0 0,20-52-104 0 0,17-46 2477 0 0</inkml:trace>
  <inkml:trace contextRef="#ctx0" brushRef="#br1" timeOffset="175782.973">3832 13941 1984 0 0,'0'12'642'0'0,"0"-9"-151"0"0,0-3-28 0 0,0 0 25 0 0,0 0-13 0 0,0 0-6 0 0,0 0 9 0 0,0 0-1 0 0,0 0-4 0 0,0 0-110 0 0,0 0-37 0 0,0 0-6 0 0,0 2-20 0 0,0 12 200 0 0,-7-8-321 0 0,-75 91 388 0 0,-21 34-739 0 0,-7 8-669 0 0,77-93 193 0 0,-45 46-3792 0 0,73-89 3318 0 0</inkml:trace>
  <inkml:trace contextRef="#ctx0" brushRef="#br1" timeOffset="176043.952">3934 14214 1412 0 0,'-90'125'2836'0'0,"58"-87"-2333"0"0,-89 114 395 0 0,-17 4-4633 0 0,117-136 2729 0 0</inkml:trace>
  <inkml:trace contextRef="#ctx0" brushRef="#br1" timeOffset="176304.772">3642 14799 1016 0 0,'-19'27'300'0'0,"-2"-3"-24"0"0,4 1 172 0 0,0 3-216 0 0,-4-4 112 0 0,4 0-180 0 0,0-2-56 0 0,3 1-140 0 0,2-2 8 0 0,0-3 40 0 0,7-8-224 0 0,0 0-136 0 0,4-5-120 0 0</inkml:trace>
  <inkml:trace contextRef="#ctx0" brushRef="#br1" timeOffset="176559.153">3740 15023 1516 0 0,'-18'19'628'0'0,"-1"5"-96"0"0,1 0-184 0 0,3 1-44 0 0,-2-2-276 0 0,1-2 172 0 0,0-2-272 0 0,7-2-84 0 0,-1-2-148 0 0,5-7-356 0 0,3 0-388 0 0</inkml:trace>
  <inkml:trace contextRef="#ctx0" brushRef="#br1" timeOffset="176723.708">3909 15132 848 0 0,'-20'26'544'0'0,"1"-4"-92"0"0,-2 0-160 0 0,2 2-32 0 0,1 0-36 0 0,1 0 172 0 0,-2 1-52 0 0,4 0-352 0 0,-1-3-40 0 0,5-4-24 0 0,0-6-272 0 0,2-2-188 0 0,6-5-296 0 0</inkml:trace>
  <inkml:trace contextRef="#ctx0" brushRef="#br1" timeOffset="176888.266">3946 15303 1732 0 0,'-13'16'748'0'0,"-2"0"-80"0"0,0 1-120 0 0,4-2-44 0 0,-1-1-152 0 0,2 4-40 0 0,-1-4-148 0 0,3 2-16 0 0,-5-2-816 0 0,1 2-408 0 0,1-2 64 0 0,-3-1-152 0 0</inkml:trace>
  <inkml:trace contextRef="#ctx0" brushRef="#br1" timeOffset="192870.703">502 8776 1100 0 0,'0'-3'1008'0'0,"0"-8"-164"0"0,0 8-74 0 0,0 3-90 0 0,0 0-96 0 0,-3 0-101 0 0,-11-13 376 0 0,14 10-414 0 0,0 3-55 0 0,0 0-68 0 0,0 0-61 0 0,0 0 14 0 0,0 4-29 0 0,50 112 789 0 0,64 160-317 0 0,-42-124-686 0 0,-63-136-37 0 0,-6-10-2 0 0,0 1 0 0 0,0-1 0 0 0,1 0 0 0 0,0 0 0 0 0,0-1-1 0 0,1 1 1 0 0,-1-1 0 0 0,1 0 0 0 0,1 0 0 0 0,-1 0 0 0 0,6 3 7 0 0,-10-7-5 0 0,3-3 11 0 0,1-1 1 0 0,-1 1 0 0 0,0 0 0 0 0,0-1 0 0 0,-1 0 0 0 0,1 0 0 0 0,0 0-1 0 0,-1-1 1 0 0,0 1 0 0 0,0-1 0 0 0,0 0 0 0 0,0 1 0 0 0,0-1 0 0 0,-1-1-1 0 0,0 1 1 0 0,0 0 0 0 0,0 0 0 0 0,0-1 0 0 0,-1 1 0 0 0,1-1 0 0 0,-1 0-7 0 0,11-35-36 0 0,-1-1 1 0 0,-3 0-1 0 0,3-30 36 0 0,-6 37-59 0 0,9-124 178 0 0,19-128-114 0 0,-29 206 11 0 0,8 53-10 0 0,-10 27-27 0 0,-1 0 0 0 0,0 0 0 0 0,0 1 0 0 0,0-1 1 0 0,0 0-1 0 0,0 0 0 0 0,0 1 0 0 0,0-1 1 0 0,0 0-1 0 0,0 1 0 0 0,0-1 0 0 0,0 1 0 0 0,0-1 1 0 0,0 1-1 0 0,-1 0 0 0 0,1-1 0 0 0,0 1 0 0 0,0 0 1 0 0,0 0-1 0 0,-1-1 0 0 0,1 1 0 0 0,0 0 1 0 0,-1 0-1 0 0,1 0 0 0 0,-1 0 0 0 0,1 0 0 0 0,-1 0 1 0 0,0 0-1 0 0,1 0 0 0 0,-1 0 0 0 0,0 0 21 0 0,1 1-47 0 0,47 89-6300 0 0,-44-80 5258 0 0</inkml:trace>
  <inkml:trace contextRef="#ctx0" brushRef="#br1" timeOffset="194008.65">1136 9182 2036 0 0,'-3'0'514'0'0,"-44"10"1840"0"0,28 12-1657 0 0,15-15-542 0 0,1 0 1 0 0,0 0-1 0 0,0 1 1 0 0,0-1-1 0 0,1 0 1 0 0,0 1-1 0 0,0 0 1 0 0,1-1-1 0 0,0 1 1 0 0,1 0-1 0 0,0 7-155 0 0,2 66 688 0 0,42 28-22 0 0,-43-107-652 0 0,1-1 1 0 0,0 0 0 0 0,-1 0-1 0 0,1 0 1 0 0,0 0 0 0 0,0 0-1 0 0,0 0 1 0 0,0 0 0 0 0,0 0-1 0 0,0-1 1 0 0,0 1 0 0 0,0-1-1 0 0,0 1 1 0 0,0-1 0 0 0,0 0-1 0 0,0 0 1 0 0,0 0-1 0 0,1 0 1 0 0,-1 0 0 0 0,0 0-1 0 0,0-1 1 0 0,0 1 0 0 0,0-1-1 0 0,0 1 1 0 0,0-1 0 0 0,0 0-1 0 0,0 0 1 0 0,0 0 0 0 0,-1 0-1 0 0,1 0 1 0 0,0 0 0 0 0,0-1-1 0 0,-1 1 1 0 0,1-1-15 0 0,5-3 11 0 0,0 0 0 0 0,0-1 0 0 0,-1 1 0 0 0,0-1 0 0 0,0-1 0 0 0,0 1 0 0 0,-1-1 0 0 0,0 0 0 0 0,2-5-11 0 0,-1 1 78 0 0,-1-1 1 0 0,0 0 0 0 0,-1 0-1 0 0,0 0 1 0 0,-1-1 0 0 0,0 1 0 0 0,-1-1-1 0 0,-1 0 1 0 0,0 1 0 0 0,0-1 0 0 0,-2-12-79 0 0,-18-48 296 0 0,10 51-89 0 0,-15-22 427 0 0,23 42-618 0 0,0 1 1 0 0,1 0-1 0 0,-1 0 0 0 0,0 0 0 0 0,0 0 0 0 0,0 0 1 0 0,0 0-1 0 0,0 0 0 0 0,0 1 0 0 0,0-1 0 0 0,-1 0 1 0 0,1 0-1 0 0,0 1 0 0 0,0-1 0 0 0,-1 1 1 0 0,1-1-1 0 0,0 1 0 0 0,-1 0 0 0 0,1-1 0 0 0,0 1 1 0 0,-1 0-1 0 0,1 0 0 0 0,0 0 0 0 0,-1 0 0 0 0,1 0 1 0 0,0 0-1 0 0,-1 0 0 0 0,1 1 0 0 0,0-1 1 0 0,-1 0-1 0 0,1 1 0 0 0,0-1 0 0 0,-1 1 0 0 0,1-1 1 0 0,0 1-1 0 0,0 0 0 0 0,-1 0-16 0 0,-8 6-3 0 0,0 1 0 0 0,1 1-1 0 0,-1 0 1 0 0,2 0 0 0 0,-1 0 0 0 0,1 1-1 0 0,1 1 1 0 0,-1 0 3 0 0,5-6-318 0 0,0 1 0 0 0,0-1 0 0 0,0 1 0 0 0,1 0 0 0 0,0 0 0 0 0,0 0 0 0 0,0 0 0 0 0,1 0 0 0 0,0 0 0 0 0,0 0 0 0 0,1 3 318 0 0,2-2-1320 0 0,22 45-2202 0 0,-18-40 2507 0 0</inkml:trace>
  <inkml:trace contextRef="#ctx0" brushRef="#br1" timeOffset="196872.947">1407 9187 2284 0 0,'0'0'662'0'0,"0"0"-77"0"0,0-3 32 0 0,0-5-272 0 0,0 3 4580 0 0,-5 4-4727 0 0,4 1-195 0 0,1 0 8 0 0,-1 0-1 0 0,0 0 1 0 0,0 0 0 0 0,0 0 0 0 0,0-1-1 0 0,0 1 1 0 0,1 0 0 0 0,-1 1 0 0 0,0-1 0 0 0,0 0-1 0 0,0 0 1 0 0,0 0 0 0 0,0 0 0 0 0,1 1 0 0 0,-1-1-1 0 0,0 0 1 0 0,0 1 0 0 0,0-1 0 0 0,1 1-1 0 0,-1-1 1 0 0,0 1 0 0 0,1-1 0 0 0,-1 1 0 0 0,0-1-1 0 0,1 1 1 0 0,-1 0 0 0 0,0-1 0 0 0,1 1-1 0 0,-1 0 1 0 0,1 0 0 0 0,0-1 0 0 0,-1 1 0 0 0,1 0-1 0 0,0 0 1 0 0,-1 0 0 0 0,1-1 0 0 0,0 1 0 0 0,0 0-1 0 0,0 0 1 0 0,-1 0 0 0 0,1 0 0 0 0,0 0-1 0 0,0-1 1 0 0,0 1 0 0 0,1 0 0 0 0,-1 0 0 0 0,0 0-1 0 0,0 0 1 0 0,0 0 0 0 0,1-1 0 0 0,-1 1-1 0 0,0 0 1 0 0,1 1-11 0 0,-1 75 208 0 0,0 104 431 0 0,0-62-3274 0 0,0-117 1422 0 0,-1 6-2457 0 0,-5-1 2591 0 0</inkml:trace>
  <inkml:trace contextRef="#ctx0" brushRef="#br1" timeOffset="197209.042">1614 9106 2296 0 0,'1'1'121'0'0,"-1"-1"0"0"0,0 1 0 0 0,0-1 0 0 0,1 1 0 0 0,-1-1 0 0 0,0 1 0 0 0,0-1 0 0 0,1 1 0 0 0,-1-1 0 0 0,1 0 0 0 0,-1 1 0 0 0,0-1 0 0 0,1 0 0 0 0,-1 1 0 0 0,1-1 0 0 0,-1 0 0 0 0,1 1 0 0 0,-1-1 0 0 0,1 0 0 0 0,-1 0-1 0 0,1 0 1 0 0,-1 0 0 0 0,1 1 0 0 0,0-1 0 0 0,-1 0 0 0 0,1 0 0 0 0,-1 0 0 0 0,1 0 0 0 0,-1 0 0 0 0,1 0 0 0 0,-1 0 0 0 0,1-1 0 0 0,-1 1 0 0 0,1 0 0 0 0,-1 0 0 0 0,1 0 0 0 0,0 0 0 0 0,-1-1 0 0 0,1 1 0 0 0,-1 0 0 0 0,0 0 0 0 0,1-1 0 0 0,-1 1 0 0 0,1 0 0 0 0,-1-1 0 0 0,1 1 0 0 0,-1-1 0 0 0,0 1-1 0 0,1-1 1 0 0,-1 1 0 0 0,0 0 0 0 0,0-1 0 0 0,1 1 0 0 0,-1-1 0 0 0,0 1 0 0 0,0-1 0 0 0,0 0 0 0 0,1 0-121 0 0,-2 82 1086 0 0,1 185-197 0 0,0-152-8412 0 0,0-114 6495 0 0</inkml:trace>
  <inkml:trace contextRef="#ctx0" brushRef="#br1" timeOffset="197487.298">1451 9417 2408 0 0,'-33'-8'5131'0'0,"51"-3"-2856"0"0,3 2-1954 0 0,0 0-1 0 0,1 1 0 0 0,-1 2 0 0 0,1 0 1 0 0,1 1-1 0 0,-1 2 0 0 0,4-1-320 0 0,-10 2 115 0 0,69-3-471 0 0,-83 5 221 0 0,0 0-1 0 0,1 1 1 0 0,-1-1 0 0 0,0 0 0 0 0,0 0-1 0 0,0 1 1 0 0,1 0 0 0 0,-1-1-1 0 0,0 1 1 0 0,0 0 0 0 0,0 0-1 0 0,0 0 1 0 0,0 0 0 0 0,0 0-1 0 0,-1 1 1 0 0,1-1 0 0 0,0 0-1 0 0,0 1 1 0 0,-1 0 0 0 0,1-1-1 0 0,0 2 136 0 0,-3-1-220 0 0,1 0-1 0 0,0 0 1 0 0,-1 0-1 0 0,1 0 1 0 0,-1 0-1 0 0,1 0 0 0 0,-1 0 1 0 0,0 0-1 0 0,0 0 1 0 0,0 0-1 0 0,0 0 1 0 0,0 0-1 0 0,-1-1 0 0 0,1 1 1 0 0,0 0-1 0 0,-1-1 1 0 0,1 1-1 0 0,-1-1 1 0 0,0 0-1 0 0,1 1 0 0 0,-1-1 1 0 0,0 0-1 0 0,0 0 1 0 0,-1 1 220 0 0,-17 9-1152 0 0</inkml:trace>
  <inkml:trace contextRef="#ctx0" brushRef="#br1" timeOffset="200066.35">1950 9216 2240 0 0,'-3'0'596'0'0,"-7"0"-57"0"0,8 0-46 0 0,2 0-71 0 0,0 0-66 0 0,0 0 44 0 0,0 0-15 0 0,0 0-45 0 0,0 0-55 0 0,0 0 59 0 0,0 0-32 0 0,0 0 18 0 0,4 8 207 0 0,17 37-34 0 0,-3 1-1 0 0,-1 1 0 0 0,4 22-502 0 0,5 6 310 0 0,-26-75-309 0 0,0-1 0 0 0,0 1-1 0 0,0 0 1 0 0,0-1 0 0 0,0 1 0 0 0,0 0 0 0 0,0 0-1 0 0,0-1 1 0 0,0 1 0 0 0,0 0 0 0 0,0 0-1 0 0,1-1 1 0 0,-1 1 0 0 0,0 0 0 0 0,0-1-1 0 0,0 1 1 0 0,0 0 0 0 0,0 0 0 0 0,1 0-1 0 0,-1-1 1 0 0,0 1 0 0 0,0 0 0 0 0,0 0 0 0 0,1 0-1 0 0,-1-1 1 0 0,0 1 0 0 0,0 0 0 0 0,0 0-1 0 0,1 0 1 0 0,-1 0 0 0 0,0 0 0 0 0,0-1-1 0 0,1 1 1 0 0,-1 0 0 0 0,0 0 0 0 0,1 0-1 0 0,-1 0 1 0 0,0 0 0 0 0,0 0 0 0 0,1 0 0 0 0,-1 0-1 0 0,0 0 1 0 0,1 0 0 0 0,-1 0 0 0 0,0 0-1 0 0,0 0 1 0 0,1 0 0 0 0,-1 0 0 0 0,0 1-1 0 0,1-1 0 0 0,1-36-44 0 0,-2 33 49 0 0,2-147-70 0 0,-2 149 60 0 0,2-12-20 0 0,1 1 1 0 0,0-1-1 0 0,1 1 1 0 0,0 0-1 0 0,1 0 0 0 0,0 0 1 0 0,4-5 24 0 0,13-4 91 0 0,-21 21-98 0 0,4 2 16 0 0,35 29 87 0 0,10 84 45 0 0,-34-53-104 0 0,-2-39-60 0 0,-14-23 29 0 0,0 0-19 0 0,3-2 1 0 0,7-10 6 0 0,0-1 1 0 0,-1 0-1 0 0,0 0 0 0 0,-1-1 1 0 0,-1 0-1 0 0,0 0 1 0 0,-1-1-1 0 0,1-4 6 0 0,6-11-55 0 0,9-42-58 0 0,-22 72 115 0 0,0 0-1 0 0,0 1 1 0 0,0-1 0 0 0,0 0 0 0 0,0 0 0 0 0,0 1-1 0 0,1-1 1 0 0,-1 0 0 0 0,0 0 0 0 0,0 0 0 0 0,0 1-1 0 0,0-1 1 0 0,1 0 0 0 0,-1 0 0 0 0,0 0 0 0 0,0 1-1 0 0,0-1 1 0 0,1 0 0 0 0,-1 0 0 0 0,0 0 0 0 0,0 0-1 0 0,1 0 1 0 0,-1 0 0 0 0,0 0 0 0 0,0 0 0 0 0,1 0-1 0 0,-1 1 1 0 0,0-1 0 0 0,1 0 0 0 0,-1 0 0 0 0,0 0-1 0 0,0 0 1 0 0,1 0 0 0 0,-1-1 0 0 0,0 1 0 0 0,0 0-1 0 0,1 0 1 0 0,-1 0 0 0 0,0 0 0 0 0,0 0 0 0 0,1 0-1 0 0,-1 0 1 0 0,0 0 0 0 0,0-1 0 0 0,0 1 0 0 0,1 0-1 0 0,-1 0 1 0 0,0 0 0 0 0,0 0 0 0 0,0-1-1 0 0,1 1 1 0 0,-1 0 0 0 0,0 0 0 0 0,0-1 0 0 0,0 1-1 0 0,0 0 1 0 0,0 0-2 0 0,4 28 159 0 0,-3-25-167 0 0,-1 125 106 0 0,22-63-67 0 0,-21-62-30 0 0,0 0 0 0 0,0 0 0 0 0,1 0 0 0 0,0-1 0 0 0,-1 1 0 0 0,1 0 0 0 0,0-1 0 0 0,1 1 0 0 0,-1-1 0 0 0,0 0 0 0 0,0 0 0 0 0,1 0 0 0 0,0 0 0 0 0,-1 0 0 0 0,1-1 0 0 0,0 1 0 0 0,0-1 0 0 0,0 0 0 0 0,0 1 0 0 0,0-1 0 0 0,0 0 0 0 0,0-1 0 0 0,0 1 0 0 0,0-1 1 0 0,0 1-1 0 0,1-1-1 0 0,1-3 6 0 0,4-2-2 0 0,0-1 0 0 0,-1 0 1 0 0,0 0-1 0 0,0 0 0 0 0,0-1 1 0 0,-1-1-1 0 0,0 1 1 0 0,0-1-1 0 0,4-7-4 0 0,-4 2 9 0 0,-1 0 0 0 0,0 0-1 0 0,-1-1 1 0 0,0 1 0 0 0,-1-1 0 0 0,-1-1 0 0 0,0 1 0 0 0,0-8-9 0 0,-3-16 329 0 0,0 37-303 0 0,0 1 41 0 0,3-6 174 0 0,-2 101 84 0 0,24 10-731 0 0,-7-47-3235 0 0,-18-57 2461 0 0,0-1 27 0 0,0 0 101 0 0,0 3 46 0 0</inkml:trace>
  <inkml:trace contextRef="#ctx0" brushRef="#br1" timeOffset="200316.688">2544 8958 2232 0 0,'-4'1'656'0'0,"0"0"24"0"0,0 0-144 0 0,3 2-120 0 0,-2 1-188 0 0,5-1-24 0 0,-2-1-132 0 0,2 3-200 0 0,1-3-44 0 0,2 2 0 0 0,0 0-188 0 0,0 0-192 0 0,0 0-324 0 0,2 1-32 0 0,8 5-112 0 0</inkml:trace>
  <inkml:trace contextRef="#ctx0" brushRef="#br1" timeOffset="200684.645">2749 9209 976 0 0,'11'16'816'0'0,"-1"1"0"0"0,-1 0 1 0 0,-1 1-1 0 0,-1 0 0 0 0,0 1 0 0 0,-1-1 0 0 0,-1 1 0 0 0,1 7-816 0 0,0 76 2981 0 0,-6-101-2889 0 0,2 1 18 0 0,-2-2-107 0 0,-1-1 0 0 0,1 1 0 0 0,0-1 0 0 0,0 1 0 0 0,0-1 0 0 0,0 1 0 0 0,0-1 0 0 0,-1 1 0 0 0,1-1 0 0 0,0 1 0 0 0,0-1 0 0 0,0 1 0 0 0,0-1 0 0 0,1 1 1 0 0,-1-1-1 0 0,0 1 0 0 0,0-1 0 0 0,0 1 0 0 0,0-1 0 0 0,0 1 0 0 0,1-1 0 0 0,-1 1 0 0 0,0-1 0 0 0,0 1 0 0 0,1-1 0 0 0,-1 1 0 0 0,0-1 0 0 0,1 1 0 0 0,-1 0 0 0 0,1-1 0 0 0,-1 1 0 0 0,0 0 1 0 0,1-1-1 0 0,-1 1 0 0 0,1 0 0 0 0,-1-1 0 0 0,1 1 0 0 0,-1 0 0 0 0,1 0 0 0 0,-1 0 0 0 0,1 0 0 0 0,-1-1 0 0 0,1 1 0 0 0,-1 0 0 0 0,1 0 0 0 0,-1 0 0 0 0,1 0 0 0 0,0 0 0 0 0,-1 0 1 0 0,1 0-1 0 0,-1 0 0 0 0,1 1 0 0 0,-1-1 0 0 0,1 0 0 0 0,-1 0 0 0 0,1 0 0 0 0,-1 0 0 0 0,1 1 0 0 0,-1-1 0 0 0,1 0 0 0 0,-1 1 0 0 0,0-1 0 0 0,1 0 0 0 0,-1 1 0 0 0,1-1 0 0 0,-1 0 0 0 0,0 1 1 0 0,1-1-1 0 0,-1 1 0 0 0,0-1-3 0 0,64-190-346 0 0,-27 124 352 0 0,-36 66-5 0 0,-1 0 0 0 0,1 0 0 0 0,0 0 0 0 0,-1-1 0 0 0,1 1 0 0 0,0 0 0 0 0,-1 0 0 0 0,1 0 0 0 0,0 0 0 0 0,-1 1 0 0 0,1-1 0 0 0,0 0 0 0 0,-1 0 0 0 0,1 0 0 0 0,0 0 0 0 0,-1 1 0 0 0,1-1 0 0 0,0 0 0 0 0,-1 1 0 0 0,1-1 0 0 0,-1 0 0 0 0,1 1 0 0 0,-1-1 0 0 0,1 1 0 0 0,-1-1 0 0 0,1 1 0 0 0,-1-1 0 0 0,1 1 0 0 0,-1-1 0 0 0,0 1 0 0 0,1-1 0 0 0,-1 1 0 0 0,0 0 0 0 0,1-1-1 0 0,-1 1 1 0 0,0 0 0 0 0,0-1 0 0 0,0 1 0 0 0,1 0 0 0 0,-1-1 0 0 0,0 1 0 0 0,0 0 0 0 0,0 0-1 0 0,45 208 198 0 0,-43-206-193 0 0,0-1-1 0 0,0 1 0 0 0,0-1 0 0 0,0 0 1 0 0,0 0-1 0 0,1 0 0 0 0,-1 0 0 0 0,1 0 0 0 0,-1 0 1 0 0,1 0-1 0 0,0-1 0 0 0,0 1 0 0 0,0-1 1 0 0,0 0-1 0 0,0 0 0 0 0,0 0 0 0 0,0 0 1 0 0,0-1-1 0 0,0 1 0 0 0,0-1 0 0 0,0 0 1 0 0,0 0-1 0 0,0 0 0 0 0,1 0 0 0 0,-1 0 0 0 0,0-1 1 0 0,2 0-5 0 0,3 1-235 0 0,52-17-1015 0 0,-47 10 277 0 0,-13 7 894 0 0,-1-1 0 0 0,1 1 0 0 0,0 0 0 0 0,0 0-1 0 0,-1-1 1 0 0,1 1 0 0 0,0 0 0 0 0,-1 0 0 0 0,1-1 0 0 0,0 1-1 0 0,0 0 1 0 0,0-1 0 0 0,-1 1 0 0 0,1 0 0 0 0,0-1-1 0 0,0 1 1 0 0,0 0 0 0 0,0-1 0 0 0,-1 1 0 0 0,1 0-1 0 0,0-1 1 0 0,0 1 0 0 0,0-1 0 0 0,0 1 0 0 0,0 0 0 0 0,0-1-1 0 0,0 1 1 0 0,0 0 0 0 0,0-1 0 0 0,0 1 0 0 0,1-1-1 0 0,-1 1 1 0 0,0 0 0 0 0,0-1 0 0 0,0 1 0 0 0,0 0-1 0 0,0-1 1 0 0,1 1 0 0 0,-1 0 0 0 0,0-1 0 0 0,0 1-1 0 0,1 0 1 0 0,-1 0 0 0 0,0-1 0 0 0,0 1 0 0 0,1 0 0 0 0,-1 0-1 0 0,0-1 1 0 0,1 1 0 0 0,-1 0 0 0 0,0 0 0 0 0,1 0-1 0 0,-1 0 1 0 0,0-1 0 0 0,1 1 0 0 0,-1 0 0 0 0,1 0-1 0 0,-1 0 1 0 0,0 0 0 0 0,1 0 0 0 0,-1 0 0 0 0,1 0 79 0 0,-13-1-1070 0 0</inkml:trace>
  <inkml:trace contextRef="#ctx0" brushRef="#br2" timeOffset="-208391.557">4446 7546 1496 0 0,'0'0'667'0'0,"0"0"-155"0"0,0 0-13 0 0,0 0-44 0 0,0 0-3 0 0,0 0-25 0 0,-3 0-12 0 0,-8 0-24 0 0,8-3-32 0 0,3-8-57 0 0,0 8 14 0 0,0 3 22 0 0,0 0 8 0 0,0 0-32 0 0,0 0-17 0 0,0 0-50 0 0,0 0-57 0 0,0 0-38 0 0,0 0 64 0 0,0 0-16 0 0,0 0-14 0 0,1-5 6 0 0,4-15-47 0 0,5 16-28 0 0,65 7 206 0 0,-69-3-310 0 0,-1 1 0 0 0,1 0 0 0 0,0 0 1 0 0,-1 1-1 0 0,1-1 0 0 0,-1 1 1 0 0,0 0-1 0 0,1 1 0 0 0,-1-1 1 0 0,0 1-1 0 0,0 0 0 0 0,-1 0 0 0 0,1 1 1 0 0,-1-1-1 0 0,0 1 0 0 0,1 0 1 0 0,-2 0-1 0 0,1 1 0 0 0,0-1 1 0 0,0 3-14 0 0,-3-6 4 0 0,-1 1 1 0 0,0 0 0 0 0,0-1-1 0 0,0 1 1 0 0,0 0-1 0 0,0-1 1 0 0,0 1 0 0 0,0 0-1 0 0,-1-1 1 0 0,1 1 0 0 0,-1 0-1 0 0,1-1 1 0 0,-1 1 0 0 0,0-1-1 0 0,1 1 1 0 0,-1-1 0 0 0,0 1-1 0 0,0-1 1 0 0,0 1 0 0 0,0-1-1 0 0,0 0 1 0 0,0 1-5 0 0,-2 1 14 0 0,-68 84 51 0 0,39-60-329 0 0,17-18-383 0 0,28-12 26 0 0,47 2 363 0 0,6 33 113 0 0,-63-30 149 0 0,1 0-1 0 0,-1 1 1 0 0,0-1 0 0 0,0 1 0 0 0,0 0-1 0 0,-1 0 1 0 0,1 0 0 0 0,-1 0-1 0 0,0 0 1 0 0,1 1 0 0 0,-1-1 0 0 0,-1 1-1 0 0,1-1 1 0 0,0 1 0 0 0,-1 0-1 0 0,0 1-3 0 0,0-4-10 0 0,-1 10-111 0 0,-24 41 214 0 0,18-44-42 0 0,0-1-1 0 0,0 0 0 0 0,0-1 1 0 0,-1 0-1 0 0,0 0 0 0 0,0 0 1 0 0,-1-1-1 0 0,0 0 0 0 0,0 0 1 0 0,0-1-1 0 0,0 0 0 0 0,0-1 1 0 0,-1 1-1 0 0,0-2 0 0 0,0 1 1 0 0,0-1-1 0 0,0-1 0 0 0,0 1 1 0 0,0-2-52 0 0,-44 9-241 0 0,50-2-3135 0 0,3-6 1571 0 0,0-1 644 0 0</inkml:trace>
  <inkml:trace contextRef="#ctx0" brushRef="#br2" timeOffset="-208144.184">4763 7829 2840 0 0,'-5'54'5351'0'0,"-14"10"-4538"0"0,16-45-732 0 0,-2-1 0 0 0,0 1 0 0 0,-2-1 0 0 0,0 0 0 0 0,0-1 0 0 0,-4 4-81 0 0,-12 40-866 0 0,6-14-4270 0 0,16-46 4040 0 0</inkml:trace>
  <inkml:trace contextRef="#ctx0" brushRef="#br2" timeOffset="-207626.526">5047 7499 2184 0 0,'0'-1'86'0'0,"0"1"1"0"0,0-1-1 0 0,0 0 0 0 0,0 1 1 0 0,0-1-1 0 0,0 0 0 0 0,-1 1 1 0 0,1-1-1 0 0,0 1 0 0 0,0-1 0 0 0,-1 0 1 0 0,1 1-1 0 0,0-1 0 0 0,-1 1 1 0 0,1-1-1 0 0,0 1 0 0 0,-1-1 0 0 0,1 1 1 0 0,-1 0-1 0 0,1-1 0 0 0,-1 1 1 0 0,1-1-1 0 0,-1 1 0 0 0,1 0 1 0 0,-1-1-1 0 0,1 1 0 0 0,-1 0 0 0 0,0 0 1 0 0,1-1-1 0 0,-1 1 0 0 0,1 0 1 0 0,-1 0-1 0 0,0 0 0 0 0,1 0 0 0 0,-1 0 1 0 0,0 0-1 0 0,1 0 0 0 0,-1 0 1 0 0,1 0-1 0 0,-1 0 0 0 0,0 0 1 0 0,1 0-1 0 0,-1 1 0 0 0,1-1 0 0 0,-1 0 1 0 0,0 0-1 0 0,1 1 0 0 0,-1-1 1 0 0,1 0-1 0 0,-1 1 0 0 0,1-1 0 0 0,-1 0 1 0 0,1 1-1 0 0,-1-1 0 0 0,1 1 1 0 0,-1-1-1 0 0,1 1 0 0 0,0-1 1 0 0,-1 1-1 0 0,1-1 0 0 0,0 1 0 0 0,-1-1 1 0 0,1 1-87 0 0,-13 15 178 0 0,1 0 1 0 0,1 1 0 0 0,0 0-1 0 0,1 1 1 0 0,1 0 0 0 0,1 0-1 0 0,0 1 1 0 0,2 0 0 0 0,0 1 0 0 0,1-1-1 0 0,0 5-178 0 0,-16 115 381 0 0,18-117-339 0 0,5 43 177 0 0,0-60-240 0 0,-1-1 0 0 0,1 0 0 0 0,-1 0 0 0 0,1 0 0 0 0,0 0 0 0 0,0 0 0 0 0,1 0 0 0 0,-1 0-1 0 0,1-1 1 0 0,0 1 0 0 0,0-1 0 0 0,0 0 0 0 0,1 0 0 0 0,-1 0 0 0 0,1 0 0 0 0,-1 0 0 0 0,1-1 0 0 0,0 0 0 0 0,0 0 0 0 0,0 0-1 0 0,0 0 1 0 0,0 0 0 0 0,1-1 0 0 0,3 1 21 0 0,-2-2-29 0 0,0-1-1 0 0,-1 0 1 0 0,1-1-1 0 0,0 1 0 0 0,-1-1 1 0 0,1 0-1 0 0,-1 0 1 0 0,0-1-1 0 0,1 0 1 0 0,-1 0-1 0 0,-1 0 1 0 0,5-3 29 0 0,-6 4-9 0 0,0-1 0 0 0,-1 1 0 0 0,0 0 0 0 0,0-1 0 0 0,0 1 0 0 0,0-1 0 0 0,0 0 1 0 0,0 1-1 0 0,0-1 0 0 0,-1 0 0 0 0,0 0 0 0 0,1 0 0 0 0,-1-1 0 0 0,0 1 1 0 0,-1 0-1 0 0,1 0 0 0 0,0-2 9 0 0,-1 4 39 0 0,0-1 75 0 0,-3-25 298 0 0,1 24-385 0 0,0 1-1 0 0,0 0 0 0 0,0 0 1 0 0,0 0-1 0 0,0 0 1 0 0,-1 1-1 0 0,1-1 0 0 0,-1 1 1 0 0,1-1-1 0 0,-1 1 1 0 0,0 0-1 0 0,0 0 1 0 0,1 0-1 0 0,-1 0 0 0 0,0 1 1 0 0,0-1-1 0 0,0 1 1 0 0,0 0-1 0 0,0 0 0 0 0,1 0 1 0 0,-1 0-1 0 0,0 0 1 0 0,0 0-1 0 0,0 1 0 0 0,0-1 1 0 0,0 1-1 0 0,1 0 1 0 0,-2 0-27 0 0,-1 2-3 0 0,0 0 0 0 0,0 0 0 0 0,0 0 0 0 0,0 1 0 0 0,0-1 0 0 0,1 1 0 0 0,-1 0 0 0 0,1 0 0 0 0,0 1 0 0 0,0 0 0 0 0,1-1 0 0 0,0 1 0 0 0,-1 0 0 0 0,2 0 0 0 0,-3 5 3 0 0,-4 35-3222 0 0,32-18-210 0 0,-18-25 2417 0 0</inkml:trace>
  <inkml:trace contextRef="#ctx0" brushRef="#br2" timeOffset="-207156.783">5213 7590 2920 0 0,'-5'-20'4603'0'0,"6"26"-788"0"0,18 29-3049 0 0,57 210 345 0 0,-45-161-1511 0 0,-30-83 392 0 0,-1 0 0 0 0,1-1 0 0 0,0 1 0 0 0,0-1 0 0 0,0 1-1 0 0,0-1 1 0 0,0 1 0 0 0,0-1 0 0 0,0 0 0 0 0,-1 1 0 0 0,1-1 0 0 0,0 0-1 0 0,0 0 1 0 0,0 1 0 0 0,0-1 0 0 0,0 0 0 0 0,0 0 0 0 0,0 0 0 0 0,0 0 0 0 0,0-1-1 0 0,0 1 1 0 0,0 0 0 0 0,0 0 0 0 0,0 0 0 0 0,0-1 0 0 0,0 1 0 0 0,0-1 0 0 0,0 1-1 0 0,0-1 1 0 0,0 1 0 0 0,0-1 0 0 0,-1 1 0 0 0,1-1 0 0 0,0 0 0 0 0,0 1-1 0 0,-1-1 1 0 0,1 0 0 0 0,0 0 0 0 0,-1 0 0 0 0,1 1 0 0 0,-1-1 0 0 0,1 0 0 0 0,-1 0-1 0 0,1 0 1 0 0,-1 0 8 0 0,2-1 2 0 0,5-7 0 0 0,-1 0 0 0 0,-1 0 0 0 0,1 0 0 0 0,-2-1 0 0 0,1 0 0 0 0,-1 0-1 0 0,-1 0 1 0 0,0 0 0 0 0,0-1 0 0 0,-1 1 0 0 0,0-1 0 0 0,-1-2-2 0 0,5-18 9 0 0,40-241 130 0 0,-18 162-923 0 0,-19 84-2662 0 0,-11 29-374 0 0,-2 5 2771 0 0,-2 6 86 0 0</inkml:trace>
  <inkml:trace contextRef="#ctx0" brushRef="#br2" timeOffset="-205241.377">4509 14780 2156 0 0,'0'-3'886'0'0,"0"-4"-384"0"0,0 1 4243 0 0,-3 6-4334 0 0,-9 0-26 0 0,9 0-92 0 0,-1-1-15 0 0,3 1-262 0 0,1 0 1 0 0,-1-1 0 0 0,1 1-1 0 0,-1 0 1 0 0,0-1 0 0 0,1 1-1 0 0,-1 0 1 0 0,0 0 0 0 0,1 0-1 0 0,-1 0 1 0 0,0 0 0 0 0,0 0-1 0 0,1 0 1 0 0,-1 0 0 0 0,0 0-1 0 0,1 0 1 0 0,-1 0 0 0 0,0 0-1 0 0,1 1 1 0 0,-1-1 0 0 0,0 0 0 0 0,1 0-1 0 0,-1 1 1 0 0,1-1 0 0 0,-1 1-1 0 0,0-1 1 0 0,1 0 0 0 0,-1 1-1 0 0,1-1 1 0 0,-1 1 0 0 0,1-1-1 0 0,-1 1 1 0 0,1-1 0 0 0,0 1-1 0 0,-1-1 1 0 0,1 1 0 0 0,-1 0-1 0 0,1-1 1 0 0,0 1 0 0 0,0 0-1 0 0,-1-1 1 0 0,1 1 0 0 0,0 0-1 0 0,0-1 1 0 0,0 1 0 0 0,0 0 0 0 0,0-1-1 0 0,0 1 1 0 0,0 0 0 0 0,0-1-1 0 0,0 1 1 0 0,0 0 0 0 0,0 0-1 0 0,0-1 1 0 0,1 1-17 0 0,-3 6 51 0 0,1 0 0 0 0,1 0 1 0 0,-1 0-1 0 0,1-1 0 0 0,0 1 0 0 0,0 0 0 0 0,1 0 1 0 0,0 0-1 0 0,0 0 0 0 0,1-1 0 0 0,-1 1 0 0 0,2-1 1 0 0,-1 1-1 0 0,1-1 0 0 0,0 0 0 0 0,0 0 0 0 0,0 0 1 0 0,1 0-1 0 0,0 0 0 0 0,2 1-51 0 0,25 2 134 0 0,-30-9-131 0 0,2 0 35 0 0,3-1-37 0 0,-1 0-1 0 0,0 0 1 0 0,0-1-1 0 0,0 1 0 0 0,0-1 1 0 0,0 0-1 0 0,-1 0 0 0 0,1-1 1 0 0,-1 0-1 0 0,1 0 1 0 0,-1 0-1 0 0,0 0 0 0 0,0 0 1 0 0,0-1-1 0 0,-1 0 1 0 0,1 0-1 0 0,-1 0 0 0 0,0 0 1 0 0,0 0-1 0 0,0-1 0 0 0,0 1 1 0 0,-1-1-1 0 0,0 0 1 0 0,0 0-1 0 0,0 0 0 0 0,-1 0 1 0 0,0 0-1 0 0,1-4 0 0 0,-1 2 11 0 0,-1 0 0 0 0,0 0-1 0 0,-1 0 1 0 0,1 0 0 0 0,-1 0 0 0 0,-1 0 0 0 0,1 0-1 0 0,-1 1 1 0 0,0-1 0 0 0,-1 0 0 0 0,0 1 0 0 0,0-2-11 0 0,-6-12-9 0 0,-34-47 29 0 0,42 66-22 0 0,0 0 1 0 0,0 0-1 0 0,0 0 0 0 0,0 1 1 0 0,-1-1-1 0 0,1 0 1 0 0,0 1-1 0 0,0-1 1 0 0,0 1-1 0 0,-1-1 0 0 0,1 1 1 0 0,0 0-1 0 0,-1-1 1 0 0,1 1-1 0 0,0 0 0 0 0,-1 0 1 0 0,1 0-1 0 0,0 0 1 0 0,-1 0-1 0 0,1 0 1 0 0,0 0-1 0 0,-1 1 0 0 0,1-1 1 0 0,0 0-1 0 0,0 1 1 0 0,-1-1-1 0 0,1 1 1 0 0,0-1-1 0 0,0 1 0 0 0,-1 0 1 0 0,1-1-1 0 0,0 1 1 0 0,0 0-1 0 0,0 0 0 0 0,0 0 1 0 0,0 0-1 0 0,0 0 1 0 0,1 0-1 0 0,-1 0 1 0 0,0 0-1 0 0,0 0 0 0 0,1 0 1 0 0,-1 1-1 0 0,0-1 1 0 0,1 0-1 0 0,-1 1 2 0 0,-4 5-180 0 0,1 0-1 0 0,0 1 1 0 0,0-1 0 0 0,1 1 0 0 0,-1 0-1 0 0,2 0 1 0 0,-1 0 0 0 0,1 0-1 0 0,0 0 1 0 0,1 1 0 0 0,0-1-1 0 0,0 1 1 0 0,1-1 0 0 0,0 4 180 0 0,0-8-244 0 0,1 0 0 0 0,-1 1 0 0 0,1-1-1 0 0,0-1 1 0 0,0 1 0 0 0,0 0 0 0 0,1 0 0 0 0,-1 0 0 0 0,1 0 0 0 0,0-1 0 0 0,0 1-1 0 0,0-1 1 0 0,0 0 0 0 0,3 4 244 0 0,15 6-2388 0 0,-12-11 1279 0 0</inkml:trace>
  <inkml:trace contextRef="#ctx0" brushRef="#br2" timeOffset="-204992.045">4817 14826 1860 0 0,'4'93'5247'0'0,"-38"18"-3812"0"0,28-91-1439 0 0,-6 21-134 0 0,11-13-4039 0 0,2-26 3034 0 0,5 5 131 0 0</inkml:trace>
  <inkml:trace contextRef="#ctx0" brushRef="#br2" timeOffset="-204561.592">5002 14666 1088 0 0,'8'-27'4784'0'0,"32"18"-2855"0"0,2 11-1275 0 0,-37-1-640 0 0,-2 0 25 0 0,1-1 0 0 0,-1 0 0 0 0,1 1 0 0 0,-1 0 0 0 0,1-1 0 0 0,-1 2 0 0 0,0-1 0 0 0,1 0 0 0 0,-1 0 0 0 0,0 1 0 0 0,0 0 0 0 0,0 0 0 0 0,0 0 0 0 0,0 0 0 0 0,0 0 0 0 0,-1 0 0 0 0,1 1 0 0 0,-1 0 0 0 0,1-1 0 0 0,-1 1 0 0 0,0 0 0 0 0,0 0 0 0 0,0 0 0 0 0,-1 0 0 0 0,1 0 0 0 0,-1 1 0 0 0,0-1 0 0 0,1 0 0 0 0,-1 1-39 0 0,-3 5 35 0 0,0 0 1 0 0,-1 0 0 0 0,0 0 0 0 0,0 0 0 0 0,0-1-1 0 0,-1 1 1 0 0,-1-1 0 0 0,0 0 0 0 0,0 0 0 0 0,0 0-1 0 0,-1-1 1 0 0,0 0 0 0 0,-6 5-36 0 0,-10 17 29 0 0,-30 36 154 0 0,45-39-110 0 0,7-26-39 0 0,0 0-32 0 0,3 12 99 0 0,43 9 156 0 0,74-15-1030 0 0,-74-7-5863 0 0,-40 1 5489 0 0</inkml:trace>
  <inkml:trace contextRef="#ctx0" brushRef="#br2" timeOffset="-204022.035">5463 14589 2324 0 0,'1'0'99'0'0,"-1"0"0"0"0,0 0 0 0 0,1 0 0 0 0,-1 0 0 0 0,0 0 0 0 0,1 0 0 0 0,-1 0 0 0 0,0 0 0 0 0,1 0 0 0 0,-1-1 0 0 0,0 1 0 0 0,1 0 0 0 0,-1 0 0 0 0,0 0 0 0 0,0 0 0 0 0,1 0 0 0 0,-1 0 0 0 0,0-1 0 0 0,0 1 0 0 0,1 0 0 0 0,-1 0 0 0 0,0 0 0 0 0,0-1 0 0 0,1 1 0 0 0,-1 0 0 0 0,0 0 0 0 0,0-1 0 0 0,0 1 0 0 0,0 0 0 0 0,1-1 0 0 0,-1 1 0 0 0,0 0 0 0 0,0 0 0 0 0,0-1 0 0 0,0 1 0 0 0,0 0 0 0 0,0-1 0 0 0,0 1 0 0 0,0 0 0 0 0,0-1 0 0 0,0 1 0 0 0,0 0 0 0 0,0-1 0 0 0,0 1 0 0 0,0 0 0 0 0,0 0 0 0 0,0-1 0 0 0,0 1 0 0 0,0 0 0 0 0,0-1 0 0 0,-1 1-99 0 0,22 24 1711 0 0,-19-22-1745 0 0,5 7 219 0 0,0 0 0 0 0,-1 0 0 0 0,0 0 0 0 0,-1 1 0 0 0,0 0 0 0 0,-1 0 0 0 0,1 0 0 0 0,-2 0 0 0 0,0 1 0 0 0,0 0-185 0 0,28 124 986 0 0,-19-94-704 0 0,-12-40-275 0 0,1-1 0 0 0,-1 1 0 0 0,1-1 0 0 0,-1 1 0 0 0,1 0 1 0 0,-1-1-1 0 0,1 0 0 0 0,-1 1 0 0 0,1-1 0 0 0,0 1 0 0 0,-1-1 0 0 0,1 0 1 0 0,0 1-1 0 0,-1-1 0 0 0,1 0 0 0 0,0 0 0 0 0,-1 1 0 0 0,1-1 0 0 0,0 0 1 0 0,0 0-1 0 0,-1 0 0 0 0,1 0 0 0 0,0 0 0 0 0,0 0 0 0 0,-1 0 0 0 0,1 0 1 0 0,0 0-1 0 0,-1-1 0 0 0,1 1 0 0 0,0 0 0 0 0,0 0 0 0 0,-1-1 0 0 0,1 1 1 0 0,0 0-1 0 0,-1-1 0 0 0,1 1 0 0 0,-1-1 0 0 0,1 1 0 0 0,0 0 0 0 0,-1-1 1 0 0,1 0-1 0 0,-1 1 0 0 0,1-1 0 0 0,-1 1 0 0 0,0-1 0 0 0,1 0 0 0 0,-1 1 1 0 0,0-1-1 0 0,1 0 0 0 0,-1 1 0 0 0,0-1 0 0 0,1 0 0 0 0,-1 1 0 0 0,0-1 1 0 0,0 0-1 0 0,0 0-7 0 0,3-2-4 0 0,56-99 11 0 0,-51 83-35 0 0,88-180-1012 0 0,-45 68-3557 0 0,-50 129 4173 0 0,-4-11-2801 0 0,-13 6 2016 0 0</inkml:trace>
  <inkml:trace contextRef="#ctx0" brushRef="#br3" timeOffset="-189410.43">5631 5107 1472 0 0,'0'0'317'0'0,"0"0"-32"0"0,0 0-36 0 0,0 0 12 0 0,0 0 145 0 0,0 0-44 0 0,0 0-189 0 0,0 0-60 0 0,0 0-15 0 0,0 0 11 0 0,0 0 51 0 0,0 0-51 0 0,0 0-23 0 0,0 0 52 0 0,0 0 1 0 0,-1-4-17 0 0,1 1-125 0 0,0 3 13 0 0,0-1 0 0 0,0 1 0 0 0,0-1 1 0 0,0 1-1 0 0,0-1 0 0 0,0 0 0 0 0,-1 1 0 0 0,1-1 0 0 0,0 1 1 0 0,0-1-1 0 0,0 1 0 0 0,-1-1 0 0 0,1 1 0 0 0,0-1 0 0 0,0 1 0 0 0,-1-1 1 0 0,1 1-1 0 0,0-1 0 0 0,-1 1 0 0 0,1 0 0 0 0,-1-1 0 0 0,1 1 0 0 0,-1 0 1 0 0,1-1-1 0 0,0 1 0 0 0,-1 0 0 0 0,1-1 0 0 0,-1 1 0 0 0,1 0 0 0 0,-1 0 1 0 0,0 0-1 0 0,1-1 0 0 0,-1 1 0 0 0,1 0 0 0 0,-1 0 0 0 0,1 0 1 0 0,-1 0-1 0 0,1 0 0 0 0,-1 0 0 0 0,0 0 0 0 0,1 0 0 0 0,-1 0 0 0 0,1 0 1 0 0,-1 1-1 0 0,1-1 0 0 0,-1 0 0 0 0,1 0 0 0 0,-1 1-10 0 0,-104 19 688 0 0,31-12-590 0 0,-1-3 1 0 0,0-3-1 0 0,-9-4-98 0 0,-12 1 305 0 0,-267 1 299 0 0,252-23-575 0 0,-154 2 322 0 0,90 19-459 0 0,78-7 262 0 0,23 5-197 0 0,-245-27-18 0 0,169 16 59 0 0,49-9 150 0 0,-161-32-170 0 0,-66 4-102 0 0,232 41 167 0 0,1 3 0 0 0,-1 5 1 0 0,-30 5-44 0 0,17-1-97 0 0,21 9 78 0 0,-89 16-264 0 0,43 4 149 0 0,62-15 49 0 0,-130 43-105 0 0,-32 23-915 0 0,233-81 1104 0 0,-41 16 78 0 0,1 2 0 0 0,0 2 0 0 0,2 2 0 0 0,-9 7-77 0 0,-47 29 18 0 0,-64 38-259 0 0,-47 41-93 0 0,103-58 109 0 0,-65 59 187 0 0,58-27-54 0 0,66-54 93 0 0,2 2 1 0 0,3 2-1 0 0,3 2 0 0 0,2 1 0 0 0,-20 56-1 0 0,-13 99-862 0 0,53-161-731 0 0,13-42 585 0 0</inkml:trace>
  <inkml:trace contextRef="#ctx0" brushRef="#br3" timeOffset="-186155.305">5565 5213 1224 0 0,'0'-16'1810'0'0,"3"16"-1640"0"0,12 0 3 0 0,-15 0-1 0 0,5-5-7 0 0,16-13-14 0 0,10 15 700 0 0,-24 5-584 0 0,61 27 182 0 0,-26-4-409 0 0,0 3 0 0 0,-2 1-1 0 0,-1 2 1 0 0,-2 1 0 0 0,2 6-40 0 0,-27-27 124 0 0,14 17-90 0 0,-1 2 1 0 0,-2 0-1 0 0,0 2 1 0 0,-3 0-1 0 0,0 2 1 0 0,-3 0-1 0 0,6 14-34 0 0,12 23 83 0 0,-14-31-47 0 0,7 11-5 0 0,-2 1 0 0 0,-3 2 0 0 0,13 43-31 0 0,15 94 248 0 0,-6 215 3 0 0,-35-68-251 0 0,-22-236-82 0 0,-11 179 172 0 0,-25 198-158 0 0,45-403-2 0 0,-14 11 30 0 0,-15 116 104 0 0,-16 334-545 0 0,27-313 802 0 0,17 90-257 0 0,4 451-72 0 0,16-635 58 0 0,-1-17 6 0 0,-5 0 0 0 0,-6 4-56 0 0,-23 20 66 0 0,-26 348 562 0 0,19 68-705 0 0,26-297 84 0 0,9-156-22 0 0,11 29 200 0 0,29 215-113 0 0,-35-230-213 0 0,6 118 86 0 0,-8 74 39 0 0,-3-207-204 0 0,-7-6 269 0 0,8-3 24 0 0,-8 635 12 0 0,4-638-126 0 0,6 90-57 0 0,-11-1 21 0 0,-21-11 92 0 0,13-10 50 0 0,8-102-186 0 0,-1 143 161 0 0,-14-82-23 0 0,9-71-26 0 0,-2-1 1 0 0,-2 0-1 0 0,-1 0 0 0 0,-3 1 9 0 0,0-3 42 0 0,-35 86 50 0 0,-20-12-326 0 0,-33-3 363 0 0,8-24 39 0 0,5-40-290 0 0,13-5 32 0 0,-9-3 55 0 0,-6-3-144 0 0,-31-1 188 0 0,-33 7 46 0 0,-91 31-63 0 0,-107 50-1067 0 0,263-95 967 0 0,-1-3 0 0 0,-64 7 108 0 0,25-13 451 0 0,-97 1-451 0 0,140-14 129 0 0,-798 46 17 0 0,665-48 109 0 0,108 11-264 0 0,-421 40 345 0 0,444-53-2521 0 0,48 8-101 0 0,28-10 1044 0 0</inkml:trace>
  <inkml:trace contextRef="#ctx0" brushRef="#br3" timeOffset="-181780.226">6155 5782 1816 0 0,'0'0'739'0'0,"0"0"-65"0"0,0 0-16 0 0,0 0-73 0 0,0 0-64 0 0,0 0-80 0 0,0 0-52 0 0,0 0-1 0 0,0 0-17 0 0,0 0-41 0 0,0 0-13 0 0,0 0-63 0 0,0 0-16 0 0,0 0 14 0 0,0 0-6 0 0,0 0-56 0 0,0 0-28 0 0,0 0-6 0 0,0 0 8 0 0,5 4 5 0 0,-4-3-158 0 0,1 0 3 0 0,-1 1 1 0 0,1-1 0 0 0,0 0 0 0 0,0 0-1 0 0,0 0 1 0 0,0 0 0 0 0,0 0 0 0 0,0 0 0 0 0,0 0-1 0 0,0-1 1 0 0,0 1 0 0 0,0-1 0 0 0,0 1 0 0 0,0-1-1 0 0,0 0 1 0 0,1 0 0 0 0,-1 0 0 0 0,0 0 0 0 0,2 0-15 0 0,128-39 758 0 0,-122 36-738 0 0,1-2-1 0 0,-1 1 0 0 0,-1-1 1 0 0,1-1-1 0 0,-1 0 1 0 0,0 0-1 0 0,0-1 0 0 0,-1 0 1 0 0,1-1-1 0 0,-2 1 0 0 0,1-2 1 0 0,-1 1-1 0 0,0-1 1 0 0,-1 0-1 0 0,5-8-19 0 0,-1-9 23 0 0,-1 0 0 0 0,-1 0 0 0 0,-2 0 0 0 0,0-1-1 0 0,-2 0 1 0 0,-1 0 0 0 0,-1 0 0 0 0,-1 0 0 0 0,-2-25-23 0 0,1 47 4 0 0,-1 0 1 0 0,1 0-1 0 0,-1 0 0 0 0,0 0 1 0 0,0 0-1 0 0,0 0 0 0 0,-1 0 1 0 0,1 0-1 0 0,-1 1 0 0 0,-1-1 1 0 0,1 1-1 0 0,-2-4-4 0 0,-12-23-56 0 0,7 9 41 0 0,-2 0-1 0 0,0 0 1 0 0,-2 1-1 0 0,0 1 1 0 0,-3-3 15 0 0,-125-119-105 0 0,99 105 109 0 0,-1 1-1 0 0,-1 3 1 0 0,-2 1 0 0 0,-27-12-4 0 0,-16 1-92 0 0,-174-84 205 0 0,150 66 94 0 0,51 26 267 0 0,20-1-12 0 0,8 5 293 0 0,31-3-144 0 0,0 30-574 0 0,-37-56-43 0 0,33 46 101 0 0,5 9 35 0 0,3 14-53 0 0,18 75-211 0 0,28 101 149 0 0,-24-68 36 0 0,-32-128-37 0 0,-44-138-154 0 0,31 55 341 0 0,-6-6 14 0 0,2 23 523 0 0,30 73-728 0 0,9 14 34 0 0,6 4-62 0 0,75 21-19 0 0,55-8 20 0 0,12-6-119 0 0,-157-20 104 0 0,-3-1 36 0 0,0 0 1 0 0,1 0-1 0 0,-1 0 0 0 0,1 0 0 0 0,-1 0 0 0 0,0 1 1 0 0,1-1-1 0 0,-1 0 0 0 0,1 1 0 0 0,-1-1 0 0 0,0 1 1 0 0,0 0-1 0 0,1-1 0 0 0,-1 1 0 0 0,0 0 0 0 0,0 0 1 0 0,0 0-1 0 0,0 0 0 0 0,0 0 0 0 0,0 0 0 0 0,0 0 1 0 0,0 0-1 0 0,0 0 0 0 0,0 1-4 0 0,-1-2-11 0 0,0 0 4 0 0,-4 5 46 0 0,-56 74 16 0 0,-70 55-90 0 0,98-94 65 0 0,15-25-111 0 0,38-43 76 0 0,24-36 16 0 0,-45 63-28 0 0,0 1 6 0 0,-1-5 2 0 0,-1 0 0 0 0,1 1-1 0 0,-1-1 1 0 0,0 1 0 0 0,0-1 0 0 0,0 1 0 0 0,-1 0 0 0 0,1 0 0 0 0,-1 0-1 0 0,0 0 1 0 0,0 0 0 0 0,-1 0 0 0 0,1 1 0 0 0,-1 0 0 0 0,-2-2 9 0 0,-26-22-220 0 0,46 54-76 0 0,80 62-154 0 0,-85-82 380 0 0,8 5-143 0 0,-15-18-71 0 0,-75-78 376 0 0,26 37 4 0 0,-64-70 250 0 0,132 121-186 0 0,206 136-295 0 0,-160-84-97 0 0,-82-76-39 0 0,0 4 278 0 0,0 1 0 0 0,-1 0-1 0 0,-1 1 1 0 0,0 1 0 0 0,-1 1 0 0 0,0 0 0 0 0,-4 0-7 0 0,-49-21-110 0 0,49 27 136 0 0,23 18-25 0 0,6-3-4 0 0,1-1 0 0 0,0 0 0 0 0,1 0 0 0 0,-1-1 0 0 0,2 0 1 0 0,-1-1-1 0 0,1 0 0 0 0,0 0 0 0 0,0-1 0 0 0,0 0 0 0 0,1-1 0 0 0,5 1 3 0 0,31 17 29 0 0,89 41-296 0 0,-128-60 234 0 0,-1 0 39 0 0,-13-9-37 0 0,-44-26-123 0 0,-1 6-52 0 0,61 37 244 0 0,199 110-105 0 0,-63-38 49 0 0,-85-50 409 0 0,-47-26 27 0 0,-5-3-437 0 0,-6-4 94 0 0,-3 0-161 0 0,0 0-73 0 0,0 0-104 0 0,-9 4-2243 0 0,-146 40-2666 0 0,86-27 4009 0 0,-7 1 164 0 0</inkml:trace>
  <inkml:trace contextRef="#ctx0" brushRef="#br0" timeOffset="-151259.026">11385 6020 1824 0 0,'0'0'568'0'0,"0"0"-26"0"0,0 0-74 0 0,0 0-110 0 0,0 0 44 0 0,0 0-2 0 0,0 0-39 0 0,-3 0-10 0 0,-8 0-24 0 0,8 0 19 0 0,3 0-60 0 0,0 0 43 0 0,0 0-16 0 0,0 0-75 0 0,0 0 30 0 0,0 0 8 0 0,0 0-20 0 0,0 3-46 0 0,0-1-178 0 0,1 0-1 0 0,-1 0 0 0 0,1 0 1 0 0,0-1-1 0 0,0 1 1 0 0,-1 0-1 0 0,1 0 0 0 0,0 0 1 0 0,1-1-1 0 0,-1 1 0 0 0,0-1 1 0 0,0 1-1 0 0,1-1 0 0 0,-1 1 1 0 0,1-1-1 0 0,-1 0 0 0 0,1 1 1 0 0,-1-1-1 0 0,1 0 0 0 0,0 0 1 0 0,0 0-1 0 0,0-1 0 0 0,-1 1 1 0 0,1 0-1 0 0,0-1 1 0 0,0 1-1 0 0,0-1 0 0 0,0 1 1 0 0,0-1-1 0 0,0 0 0 0 0,0 0 1 0 0,0 0-1 0 0,0 0 0 0 0,0 0 1 0 0,0-1-1 0 0,0 1 0 0 0,0 0 1 0 0,0-1-1 0 0,0 0 0 0 0,0 1 1 0 0,0-1-32 0 0,14 0 95 0 0,194 1 641 0 0,-208 0-666 0 0,-2 0-64 0 0,8 8 82 0 0,-109 5 32 0 0,69-13-136 0 0,-140 1 566 0 0,160-10-270 0 0,11 9-280 0 0,-4-2 105 0 0,44 14 116 0 0,3-6-162 0 0,-1-2-1 0 0,2-2 1 0 0,40-4-59 0 0,-17 1-15 0 0,-64 1 8 0 0,0 1 11 0 0,-20 7 102 0 0,-25-7-142 0 0,22-1-200 0 0,-57 0 606 0 0,27 0-3512 0 0,50 0 1779 0 0,1 0 29 0 0,-12 1-1090 0 0,11-1 1327 0 0,2 1 83 0 0</inkml:trace>
  <inkml:trace contextRef="#ctx0" brushRef="#br0" timeOffset="-147383.959">11271 6103 1236 0 0,'-5'28'6796'0'0,"-1"13"-5724"0"0,8 25-700 0 0,24 50 170 0 0,-17-5-216 0 0,-7 208 102 0 0,-11-265-466 0 0,9 139 295 0 0,9-119-66 0 0,-6 332-190 0 0,-17-351-7 0 0,11 66 53 0 0,3 1086 15 0 0,-16-1159-48 0 0,-8 105-20 0 0,21-20 24 0 0,3-18-36 0 0,-11-75 18 0 0,9 5 42 0 0,2 343-78 0 0,-8-337 2 0 0,8 268 156 0 0,-10-268-140 0 0,10 370 32 0 0,-10-348 11 0 0,8 4-80 0 0,-14-28 7 0 0,16 28-31 0 0,0 110 102 0 0,-8-114-31 0 0,8 173-2 0 0,-22-161-24 0 0,12 34 28 0 0,5 68 45 0 0,5-29-128 0 0,-17-56 133 0 0,7-2 72 0 0,10 144-129 0 0,-10-137-39 0 0,2 2-129 0 0,8 95 262 0 0,-18-100-124 0 0,18 69 159 0 0,-23-73-151 0 0,20 81-58 0 0,-9-109 151 0 0,6 83-82 0 0,6 642-88 0 0,9-735 158 0 0,-9 321 262 0 0,8-335-312 0 0,-1 53 48 0 0,-5 1 190 0 0,-2 121 78 0 0,-17-166-293 0 0,17 49 164 0 0,17-64-144 0 0,4 44-24 0 0,-2-36-121 0 0,5-40-21 0 0,-22-10 116 0 0,8 0-11 0 0,30-19-111 0 0,127 15-37 0 0,-41 17 181 0 0,-30-13-33 0 0,-63 13 62 0 0,-33-13 26 0 0,0 0-24 0 0,10 0 118 0 0,4 0-86 0 0,-13 0-102 0 0,-1 0 30 0 0,11 0 4 0 0,-11 1-62 0 0,0-1 1 0 0,-1 0 0 0 0,1 0-1 0 0,0 0 1 0 0,0 1-1 0 0,0-1 1 0 0,0 0 0 0 0,0 0-1 0 0,0 0 1 0 0,0 1-1 0 0,0-1 1 0 0,-1 0 0 0 0,1 0-1 0 0,0 1 1 0 0,0-1-1 0 0,0 0 1 0 0,0 0 0 0 0,0 1-1 0 0,0-1 1 0 0,0 0 0 0 0,0 0-1 0 0,1 1 1 0 0,-1-1-1 0 0,0 0 1 0 0,0 0 0 0 0,0 0-1 0 0,0 1 1 0 0,0-1-1 0 0,0 0 1 0 0,0 0 0 0 0,0 1-1 0 0,1-1 1 0 0,-1 0-1 0 0,0 0 1 0 0,0 0 0 0 0,0 0-1 0 0,0 1 1 0 0,1-1-1 0 0,-1 0 1 0 0,0 0 55 0 0,-33 2-3944 0 0,27-2 3963 0 0,-33 1-2479 0 0,13-1 1291 0 0</inkml:trace>
  <inkml:trace contextRef="#ctx0" brushRef="#br0" timeOffset="-143240.49">11594 6088 1660 0 0,'0'0'282'0'0,"0"0"-61"0"0,0 0 76 0 0,0 0-36 0 0,0 0-89 0 0,0 0 74 0 0,0 0-36 0 0,0 0-53 0 0,0 0 9 0 0,0 0 21 0 0,0 0 104 0 0,0 0-30 0 0,0 0-58 0 0,0 0-95 0 0,0 0-5 0 0,0 0 94 0 0,1-4-17 0 0,5-9 74 0 0,-5 12-211 0 0,-1 0-1 0 0,1 0 0 0 0,0 0 1 0 0,0 0-1 0 0,0 1 0 0 0,0-1 0 0 0,0 0 1 0 0,0 1-1 0 0,0-1 0 0 0,0 0 0 0 0,1 1 1 0 0,-1-1-1 0 0,0 1 0 0 0,0 0 1 0 0,0-1-1 0 0,1 1 0 0 0,-1 0 0 0 0,0 0 1 0 0,0 0-1 0 0,1 0 0 0 0,-1 0 0 0 0,0 0 1 0 0,0 0-1 0 0,1 0 0 0 0,-1 0 1 0 0,0 0-1 0 0,1 1-42 0 0,4-1 93 0 0,-6 0 72 0 0,0 0 50 0 0,0 0-41 0 0,10 3 180 0 0,-7 0-257 0 0,0 1 0 0 0,0 0 0 0 0,0 0 0 0 0,-1 1 0 0 0,1-1 0 0 0,-1 0 0 0 0,0 1 0 0 0,0-1 0 0 0,-1 1 0 0 0,1 0 0 0 0,-1 0 0 0 0,0-1 0 0 0,-1 1 0 0 0,1 0 0 0 0,-1 0 0 0 0,0 0 0 0 0,0 0 0 0 0,0 0 0 0 0,-1 0 0 0 0,0 0 0 0 0,0 3-97 0 0,0 18 189 0 0,-2 8 116 0 0,-9-5-169 0 0,-4 148 344 0 0,-7-46-300 0 0,7-45-30 0 0,2 68-102 0 0,11 80-87 0 0,3 194 165 0 0,-10-369-143 0 0,2 13 34 0 0,6 39-165 0 0,2 479 181 0 0,-18-503 69 0 0,0 72-46 0 0,7-79-90 0 0,6-5 212 0 0,-20 31-132 0 0,6 9 3 0 0,16-28 5 0 0,-11-34-67 0 0,-1 50 101 0 0,7 4-51 0 0,8 143-222 0 0,-13-126 265 0 0,-5-16 73 0 0,18 363-62 0 0,7-392-110 0 0,-6 36 45 0 0,-3 434 1051 0 0,-1-450-1011 0 0,-9-19-55 0 0,12 93-5 0 0,-12-102-36 0 0,5 364 183 0 0,15-378-207 0 0,-5 42 198 0 0,14-44-187 0 0,-12 93 111 0 0,9-71-154 0 0,3 59 108 0 0,-3-18 54 0 0,-14 419 270 0 0,-18-456-360 0 0,16 198 200 0 0,-15-188-131 0 0,17 388-89 0 0,8-418-22 0 0,-8 611 141 0 0,-7-546-11 0 0,7 43 66 0 0,13-135-240 0 0,-10-4 15 0 0,-3 664-50 0 0,0-692 119 0 0,0-2 12 0 0,0 9-58 0 0,0-3 22 0 0,0-4 9 0 0,6 19-1576 0 0,-28-29-3578 0 0,-13 6 2034 0 0,22 3 2248 0 0,-4-1-171 0 0</inkml:trace>
  <inkml:trace contextRef="#ctx0" brushRef="#br0" timeOffset="-140877.569">6005 9333 1336 0 0,'0'0'588'0'0,"0"0"-70"0"0,0 0 69 0 0,0 0-69 0 0,0 0-48 0 0,0 0-27 0 0,0 0-61 0 0,0 0-75 0 0,0 0 61 0 0,0 0-44 0 0,0 0-48 0 0,0 0-30 0 0,3 0-20 0 0,8 0-6 0 0,-8 0-64 0 0,-3 0 28 0 0,61 19 322 0 0,117-6-4270 0 0,-153-13 2801 0 0</inkml:trace>
  <inkml:trace contextRef="#ctx0" brushRef="#br0" timeOffset="-140592.33">6981 9396 1820 0 0,'2'1'452'0'0,"1"1"92"0"0,0-1-92 0 0,0 1-4 0 0,2-1-24 0 0,-1-1-20 0 0,2 0-108 0 0,0 0-156 0 0,2 0 60 0 0,2 0-24 0 0,-3-2-228 0 0,-7 2 24 0 0,10 0-144 0 0,8 0-180 0 0,3 0-248 0 0,0 0-348 0 0,2 0-56 0 0,0 0 136 0 0</inkml:trace>
  <inkml:trace contextRef="#ctx0" brushRef="#br0" timeOffset="-140256.23">7822 9370 1424 0 0,'4'1'736'0'0,"0"0"-432"0"0,-2-1-32 0 0,4 1 164 0 0,-1-2-104 0 0,1 1 16 0 0,0-1-72 0 0,2 0-16 0 0,0-2 16 0 0,2 3-24 0 0,-10 0-304 0 0,10 0-92 0 0,7 0-152 0 0,20-11-412 0 0,-13 9-224 0 0,-3-5-48 0 0,-1 6 112 0 0</inkml:trace>
  <inkml:trace contextRef="#ctx0" brushRef="#br0" timeOffset="-139979.969">8740 9363 1348 0 0,'31'6'3765'0'0,"20"-7"-2247"0"0,-18 0-1277 0 0,72 1-544 0 0,2 0-3644 0 0,-82 0 2961 0 0</inkml:trace>
  <inkml:trace contextRef="#ctx0" brushRef="#br0" timeOffset="-139710.676">9595 9402 1312 0 0,'41'8'4131'0'0,"22"-8"-2904"0"0,-31-1-795 0 0,148 1-4447 0 0,-163 0 2916 0 0</inkml:trace>
  <inkml:trace contextRef="#ctx0" brushRef="#br0" timeOffset="-139427.447">10160 9414 1416 0 0,'120'4'5046'0'0,"-70"-5"-4313"0"0,95 1-79 0 0,-48 0-3863 0 0,-75 1 2145 0 0,7 5-12 0 0</inkml:trace>
  <inkml:trace contextRef="#ctx0" brushRef="#br0" timeOffset="-138079.462">6384 13966 2252 0 0,'14'0'572'0'0,"-11"0"12"0"0,-3 0-71 0 0,3 0-54 0 0,50 9 899 0 0,14-20 119 0 0,93 2-993 0 0,-69 9-4414 0 0,-65 0 2801 0 0</inkml:trace>
  <inkml:trace contextRef="#ctx0" brushRef="#br0" timeOffset="-137759.319">7693 13997 2352 0 0,'57'-2'4625'0'0,"3"1"-3697"0"0,125-15-949 0 0,6 13-4281 0 0,-154 3 3220 0 0</inkml:trace>
  <inkml:trace contextRef="#ctx0" brushRef="#br0" timeOffset="-137446.155">8983 14014 2840 0 0,'32'-4'5548'0'0,"127"3"-3242"0"0,-2 1-3973 0 0,1 0-4365 0 0,-127 0 4993 0 0</inkml:trace>
  <inkml:trace contextRef="#ctx0" brushRef="#br0" timeOffset="-137157.391">10124 14043 2340 0 0,'52'-1'5084'0'0,"134"0"-4647"0"0,48 1-5214 0 0,-206 0 3729 0 0</inkml:trace>
  <inkml:trace contextRef="#ctx0" brushRef="#br0" timeOffset="-136890.111">10877 14093 2392 0 0,'5'3'656'0'0,"-1"-1"-60"0"0,1-1-120 0 0,-1 0-64 0 0,2 1-56 0 0,2-2-188 0 0,1 0-16 0 0,-1-3-672 0 0,3 3-664 0 0,2 0 100 0 0,10-10 0 0 0</inkml:trace>
  <inkml:trace contextRef="#ctx0" brushRef="#br0" timeOffset="-133952.766">9963 5629 1556 0 0,'0'0'752'0'0,"0"0"-84"0"0,0 0-20 0 0,0 0-20 0 0,0 0-87 0 0,0 0-49 0 0,-1 3-19 0 0,0 5-349 0 0,0-1 0 0 0,1 1 1 0 0,0-1-1 0 0,0 0 0 0 0,1 1 0 0 0,0-1 0 0 0,1 1 1 0 0,-1-1-1 0 0,1 0 0 0 0,1 0 0 0 0,-1 0 1 0 0,1 0-1 0 0,1 1-124 0 0,1 5 142 0 0,51 174 1004 0 0,0-30-860 0 0,-50-141-294 0 0,0 1 1 0 0,2-1-1 0 0,0 0 0 0 0,1-1 1 0 0,0 1-1 0 0,1-2 1 0 0,1 0-1 0 0,3 3 8 0 0,-13-16 1 0 0,0 1 0 0 0,1 0 0 0 0,-1-1-1 0 0,1 1 1 0 0,-1-1 0 0 0,1 1 0 0 0,-1-1 0 0 0,1 0-1 0 0,0 0 1 0 0,0 0 0 0 0,0 0 0 0 0,0 0 0 0 0,0 0-1 0 0,0 0 1 0 0,0-1 0 0 0,0 1 0 0 0,0-1 0 0 0,0 1-1 0 0,0-1 1 0 0,0 0 0 0 0,0 0 0 0 0,0 0 0 0 0,0 0 0 0 0,1 0-1 0 0,-1 0 1 0 0,0-1 0 0 0,0 1 0 0 0,0-1 0 0 0,0 0-1 0 0,0 1 1 0 0,0-1 0 0 0,0 0 0 0 0,0 0 0 0 0,0 0-1 0 0,-1 0 1 0 0,1 0 0 0 0,0-1 0 0 0,0 1-1 0 0,8-11 87 0 0,-1 0 0 0 0,0 0 0 0 0,0 0 0 0 0,-1-1 0 0 0,-1 0 0 0 0,0-1 0 0 0,-1 0 0 0 0,-1 0 0 0 0,0 0 0 0 0,2-8-87 0 0,-7 22 0 0 0,12-46 173 0 0,-2-1-1 0 0,-2-1 1 0 0,-2 1 0 0 0,-3-1 0 0 0,-1-17-173 0 0,-1 52 27 0 0,-1-216-157 0 0,0 228-129 0 0,0 1-105 0 0,1-11-347 0 0,14 24-3485 0 0,9 16 2060 0 0,-15-12 1058 0 0</inkml:trace>
  <inkml:trace contextRef="#ctx0" brushRef="#br0" timeOffset="-133588.92">10701 6051 1528 0 0,'-4'-7'3263'0'0,"-9"-13"-2255"0"0,10 17-878 0 0,-1-1 0 0 0,1 1 0 0 0,-1 0 0 0 0,0 0 0 0 0,0 1 0 0 0,0-1 0 0 0,0 1 0 0 0,0-1 0 0 0,0 2 0 0 0,-1-1 0 0 0,1 0 0 0 0,-1 1 0 0 0,0 0 0 0 0,1 0 0 0 0,-1 0 0 0 0,0 0 0 0 0,-2 1-130 0 0,3 0 34 0 0,-1 0 1 0 0,1 1 0 0 0,0-1 0 0 0,0 1-1 0 0,-1 0 1 0 0,1 0 0 0 0,0 1-1 0 0,0-1 1 0 0,0 1 0 0 0,0 0-1 0 0,1 0 1 0 0,-1 0 0 0 0,1 1 0 0 0,-1-1-1 0 0,1 1 1 0 0,-2 2-35 0 0,2-4 22 0 0,-2 4 29 0 0,0 0 0 0 0,0 1 0 0 0,0-1 0 0 0,0 1 0 0 0,1 0 0 0 0,0 1 0 0 0,0-1 0 0 0,1 1 0 0 0,-1-1 0 0 0,2 1 0 0 0,-1 0 0 0 0,1 0 0 0 0,0 0 0 0 0,0 0 0 0 0,1 1 0 0 0,0-1 0 0 0,0 0 0 0 0,1 1 0 0 0,0-1 0 0 0,0 7-51 0 0,1-9 1 0 0,0-1 0 0 0,0 1 0 0 0,1 0 0 0 0,-1-1 0 0 0,1 1-1 0 0,0-1 1 0 0,0 1 0 0 0,1-1 0 0 0,-1 0 0 0 0,1 0 0 0 0,0 0 0 0 0,0 0-1 0 0,0 0 1 0 0,1-1 0 0 0,-1 1 0 0 0,1-1 0 0 0,0 0 0 0 0,0 0 0 0 0,0-1-1 0 0,0 1 1 0 0,0-1 0 0 0,1 0 0 0 0,-1 0 0 0 0,1 0 0 0 0,-1 0 0 0 0,1-1-1 0 0,0 0 1 0 0,1 0-1 0 0,56 2-1128 0 0,-45-5 241 0 0,76-38-3714 0 0,-70 31 3639 0 0</inkml:trace>
  <inkml:trace contextRef="#ctx0" brushRef="#br0" timeOffset="-133291.69">10923 6048 2392 0 0,'-14'-18'5055'0'0,"-22"21"-3202"0"0,26 0-1755 0 0,0 1-1 0 0,-1 1 1 0 0,1-1-1 0 0,1 2 1 0 0,-1 0-1 0 0,1 0 1 0 0,0 0 0 0 0,0 1-1 0 0,1 0 1 0 0,0 1-1 0 0,0 0 1 0 0,1 0-1 0 0,0 1 1 0 0,0 0-1 0 0,1 0 1 0 0,0 1-1 0 0,1 0 1 0 0,0 0 0 0 0,0 0-1 0 0,1 0 1 0 0,1 1-1 0 0,-1-1 1 0 0,1 5-98 0 0,3-11 25 0 0,0 0 1 0 0,0-1 0 0 0,1 1-1 0 0,-1 0 1 0 0,1 0 0 0 0,0-1 0 0 0,0 1-1 0 0,0 0 1 0 0,1-1 0 0 0,-1 1-1 0 0,1-1 1 0 0,0 1 0 0 0,0-1-1 0 0,0 0 1 0 0,0 0 0 0 0,1 0-1 0 0,-1 0 1 0 0,1 0 0 0 0,0-1-1 0 0,0 1 1 0 0,0-1 0 0 0,0 0-1 0 0,0 0 1 0 0,0 0 0 0 0,1 0 0 0 0,-1 0-1 0 0,1 0-25 0 0,6 2-47 0 0,0 0 0 0 0,1-1 0 0 0,-1 0 0 0 0,0 0 0 0 0,1-1-1 0 0,0 0 1 0 0,-1-1 0 0 0,1 0 0 0 0,1-1 47 0 0,102-19-3560 0 0,-23-15-1275 0 0,-72 24 3761 0 0</inkml:trace>
  <inkml:trace contextRef="#ctx0" brushRef="#br0" timeOffset="-132541.695">12175 5911 2492 0 0,'-2'-8'6701'0'0,"8"2"-4100"0"0,28 1-3693 0 0,-30 5 1811 0 0,136-3-316 0 0,-34-11-2643 0 0,-105 14 1151 0 0,-1 0-164 0 0,1 5-2281 0 0,-8-3 2482 0 0</inkml:trace>
  <inkml:trace contextRef="#ctx0" brushRef="#br0" timeOffset="-132042.89">12106 5905 2164 0 0,'-24'71'3611'0'0,"14"38"-1061"0"0,34-31-1755 0 0,-24-76-765 0 0,1 0 0 0 0,-1 0 0 0 0,1 0 0 0 0,-1 0 0 0 0,1 0 0 0 0,0 0 0 0 0,0-1 0 0 0,0 1 0 0 0,0 0 0 0 0,0-1 0 0 0,0 1 0 0 0,1-1 0 0 0,-1 1 0 0 0,0-1 0 0 0,1 1 0 0 0,-1-1 0 0 0,1 0 0 0 0,-1 0-1 0 0,1 0 1 0 0,0 0 0 0 0,0 0 0 0 0,-1 0 0 0 0,1 0 0 0 0,0 0 0 0 0,0-1 0 0 0,0 1 0 0 0,0-1 0 0 0,0 1 0 0 0,0-1 0 0 0,0 0 0 0 0,0 0 0 0 0,0 0 0 0 0,0 0 0 0 0,1 0-30 0 0,38-30 38 0 0,-36 25-28 0 0,1 0 0 0 0,-1 1 0 0 0,1 0 0 0 0,-1 0 0 0 0,1 0 0 0 0,1 1 0 0 0,-1 0 0 0 0,0 0 1 0 0,1 0-1 0 0,2 0-10 0 0,34 14 98 0 0,-37-8-94 0 0,0 1 0 0 0,-1 0-1 0 0,1 0 1 0 0,-1 0 0 0 0,0 0 0 0 0,0 1-1 0 0,-1 0 1 0 0,0 0 0 0 0,1 0-1 0 0,-1 1 1 0 0,-1-1 0 0 0,1 1 0 0 0,-1 0-1 0 0,0 0 1 0 0,-1 0 0 0 0,1 0 0 0 0,-1 1-1 0 0,0-1 1 0 0,-1 1 0 0 0,0-1-1 0 0,0 1 1 0 0,0 0 0 0 0,-1-1 0 0 0,1 1-1 0 0,-2 0 1 0 0,1 3-4 0 0,-19 39 71 0 0,17-44-67 0 0,-1 0 1 0 0,1 0 0 0 0,-1 0 0 0 0,0 0 0 0 0,0 0 0 0 0,-1-1 0 0 0,1 0-1 0 0,-1 0 1 0 0,0 0 0 0 0,0 0 0 0 0,0 0 0 0 0,-1-1 0 0 0,1 0 0 0 0,-1 0-1 0 0,0 0 1 0 0,0 0 0 0 0,0-1 0 0 0,0 0 0 0 0,0 0 0 0 0,-1 0 0 0 0,1-1-1 0 0,0 1 1 0 0,-1-1 0 0 0,1-1 0 0 0,-1 1 0 0 0,0-1 0 0 0,1 0 0 0 0,-5 0-5 0 0,-43-20-179 0 0,78 9-5039 0 0,11 0 2938 0 0,-16 6 1261 0 0</inkml:trace>
  <inkml:trace contextRef="#ctx0" brushRef="#br0" timeOffset="-131660.845">12701 5913 2840 0 0,'0'1'97'0'0,"0"-1"0"0"0,0 1-1 0 0,0-1 1 0 0,-1 1-1 0 0,1-1 1 0 0,0 1 0 0 0,0-1-1 0 0,0 1 1 0 0,-1-1 0 0 0,1 1-1 0 0,0-1 1 0 0,0 0-1 0 0,-1 1 1 0 0,1-1 0 0 0,0 1-1 0 0,-1-1 1 0 0,1 0 0 0 0,0 1-1 0 0,-1-1 1 0 0,1 0-1 0 0,-1 1 1 0 0,1-1 0 0 0,-1 0-1 0 0,1 0 1 0 0,0 1 0 0 0,-1-1-1 0 0,1 0 1 0 0,-1 0 0 0 0,1 0-1 0 0,-1 0 1 0 0,1 0-1 0 0,-1 0 1 0 0,1 0 0 0 0,-1 0-1 0 0,1 0 1 0 0,-1 0 0 0 0,0 0-1 0 0,1 0 1 0 0,-1 0-1 0 0,1 0 1 0 0,-1 0 0 0 0,1 0-1 0 0,-1-1 1 0 0,1 1 0 0 0,0 0-1 0 0,-1 0 1 0 0,1 0-1 0 0,-1-1 1 0 0,1 1 0 0 0,-1 0-1 0 0,1-1 1 0 0,0 1 0 0 0,-1 0-1 0 0,1-1 1 0 0,0 1 0 0 0,-1-1-1 0 0,1 1 1 0 0,0-1-97 0 0,-4 96 1401 0 0,18-19-1035 0 0,-4-47-246 0 0,-4-10-35 0 0,1-1 0 0 0,1-1 1 0 0,0 1-1 0 0,2-1 1 0 0,0-1-1 0 0,0 0 1 0 0,10 10-86 0 0,-14-19 20 0 0,0 0-1 0 0,1-1 1 0 0,1 1 0 0 0,-1-1 0 0 0,1-1 0 0 0,0 1 0 0 0,0-1 0 0 0,0-1 0 0 0,1 0 0 0 0,0 0-1 0 0,0 0 1 0 0,4 0-20 0 0,-11-4 5 0 0,1 1 1 0 0,0-1-1 0 0,-1 0 0 0 0,1 0 0 0 0,-1 0 0 0 0,1 0 0 0 0,0-1 0 0 0,-1 1 0 0 0,1-1 1 0 0,-1 0-1 0 0,1 1 0 0 0,-1-1 0 0 0,1 0 0 0 0,-1 0 0 0 0,1-1 0 0 0,-1 1 0 0 0,0 0 1 0 0,0-1-1 0 0,0 0 0 0 0,1 0-5 0 0,1-1 6 0 0,3-2 11 0 0,-1-1 0 0 0,0 1 0 0 0,-1-1 0 0 0,1-1 0 0 0,-1 1 0 0 0,0-1 0 0 0,-1 0 0 0 0,1 0 0 0 0,-1 0 0 0 0,-1-1 0 0 0,1 1 0 0 0,-1-1 0 0 0,-1 0 0 0 0,1 0 0 0 0,-1-1-17 0 0,10-25 66 0 0,17-96 110 0 0,-3-8-248 0 0,22 37-1835 0 0,2 45-4202 0 0,-46 53 5155 0 0</inkml:trace>
  <inkml:trace contextRef="#ctx0" brushRef="#br0" timeOffset="-130213.614">10897 9330 1612 0 0,'17'0'552'0'0,"-17"0"-76"0"0,0 0-68 0 0,40-18-184 0 0,-31 19-92 0 0,16 1-20 0 0,-14-2-268 0 0,7 0-116 0 0,-2 0-496 0 0,0 0-236 0 0</inkml:trace>
  <inkml:trace contextRef="#ctx0" brushRef="#br0" timeOffset="-129950.793">11335 9334 936 0 0,'21'5'444'0'0,"1"-1"-272"0"0,-4-2-88 0 0,3 0-528 0 0</inkml:trace>
  <inkml:trace contextRef="#ctx0" brushRef="#br0" timeOffset="-125742.597">11061 10726 956 0 0,'0'0'420'0'0,"0"0"98"0"0,0 0-70 0 0,0 0-188 0 0,0 0-10 0 0,0 0 162 0 0,0 0-9 0 0,0 0-18 0 0,0 0-2 0 0,0 0-4 0 0,0 0-15 0 0,0 0-54 0 0,0 0 41 0 0,0 0-61 0 0,0 0-64 0 0,0 0-16 0 0,0 0 12 0 0,0 0 30 0 0,0 0-20 0 0,0 0 17 0 0,0 0-50 0 0,0 0 5 0 0,0 0-15 0 0,0 0-58 0 0,0 0 18 0 0,0 0-14 0 0,0 0-17 0 0,0 0 40 0 0,0 0-10 0 0,0 0-16 0 0,0 0-3 0 0,0 0 14 0 0,0 0-47 0 0,0 0 3 0 0,13 8 146 0 0,208 28 251 0 0,-164-30-451 0 0,73 1 253 0 0,-101 1 284 0 0,-85-3-197 0 0,-362-5 268 0 0,416 0-653 0 0,2 0 30 0 0,-6 2-4 0 0,7 2 67 0 0,98 15 10 0 0,13-10-82 0 0,97-6-21 0 0,-176-3 2 0 0,163 0 554 0 0,-192 2-473 0 0,14 8 73 0 0,-18-10-133 0 0,-16-1 63 0 0,-154 1-100 0 0,65-20 24 0 0,-94-19-169 0 0,116 31 177 0 0,81 8-73 0 0,-1-2 14 0 0,-16-8-22 0 0,60 20-8 0 0,33-3 126 0 0,0-4 0 0 0,50-4-55 0 0,-32 0 21 0 0,153 1 144 0 0,-243 12-93 0 0,-146-7-259 0 0,-218-5-328 0 0,298-11 450 0 0,2 9-9 0 0,61 2 86 0 0,-2 1 7 0 0,3-1-18 0 0,1 0 0 0 0,-1 0 0 0 0,0 1 0 0 0,0-1 0 0 0,1 0 0 0 0,-1 0 0 0 0,0 0 0 0 0,0 0 0 0 0,0 1 0 0 0,0-1 0 0 0,1 0 0 0 0,-1 0 0 0 0,0 1-1 0 0,0-1 1 0 0,0 0 0 0 0,0 0 0 0 0,0 1 0 0 0,0-1 0 0 0,0 0 0 0 0,0 0 0 0 0,1 1 0 0 0,-1-1 0 0 0,0 0 0 0 0,0 1 0 0 0,0-1 0 0 0,0 0-1 0 0,-1 0 1 0 0,1 1 0 0 0,0-1 0 0 0,0 0 0 0 0,0 0 0 0 0,0 1 0 0 0,0-1-1 0 0,34 2 68 0 0,-33-2-72 0 0,147 1-221 0 0,-77-1-2361 0 0,-75 4-1774 0 0,-32 6 2426 0 0,14-4 808 0 0</inkml:trace>
  <inkml:trace contextRef="#ctx0" brushRef="#br0" timeOffset="-123471.802">11025 12872 1672 0 0,'0'-14'791'0'0,"0"12"-69"0"0,0 2-31 0 0,0 0-79 0 0,0 0-71 0 0,0 0-15 0 0,0 0 22 0 0,0 0-62 0 0,0 0-29 0 0,0 0 9 0 0,0 0-43 0 0,0 0-62 0 0,0 0-12 0 0,0 0-39 0 0,0 0 5 0 0,0 0-21 0 0,0 0 3 0 0,0 0 0 0 0,0 0-21 0 0,0 0-32 0 0,3-2 8 0 0,44-5 444 0 0,421 14 915 0 0,-297-8-1557 0 0,-170 1-34 0 0,1 1-32 0 0,-2-1 9 0 0,0 1-1 0 0,0-1 1 0 0,1 1 0 0 0,-1-1-1 0 0,0 1 1 0 0,0-1-1 0 0,0 1 1 0 0,0 0-1 0 0,0-1 1 0 0,0 1 0 0 0,0-1-1 0 0,0 1 1 0 0,0-1-1 0 0,0 1 1 0 0,0-1 0 0 0,0 1-1 0 0,-1-1 1 0 0,1 1-1 0 0,0-1 1 0 0,0 1-1 0 0,0-1 1 0 0,-1 1 0 0 0,1-1-1 0 0,0 1 1 0 0,-1-1-1 0 0,1 0 1 0 0,0 1 0 0 0,-1-1-1 0 0,1 1 1 0 0,0-1-1 0 0,-1 0 1 0 0,1 1-1 0 0,-1-1 1 0 0,1 0 0 0 0,-1 0-1 0 0,1 1 1 0 0,-1-1-1 0 0,1 0 1 0 0,-1 0 0 0 0,1 0-1 0 0,-1 0 1 0 0,1 1-1 0 0,-1-1 1 0 0,1 0 0 0 0,-1 0-1 0 0,1 0 1 0 0,-1 0-1 0 0,0 0 1 0 0,1 0-1 0 0,-1-1 1 0 0,1 1 0 0 0,-1 0-1 0 0,1 0 1 0 0,-1 0-1 0 0,1 0 1 0 0,-1-1 0 0 0,1 1-1 0 0,-1 0 1 0 0,1 0-1 0 0,0-1 1 0 0,-1 1-1 0 0,1 0 1 0 0,-1-1 3 0 0,-2 1-19 0 0,-118 2-241 0 0,-9-25-3 0 0,-115-20 279 0 0,99 30 320 0 0,146 13-301 0 0,26 9 83 0 0,34 0-16 0 0,0-4 0 0 0,51-1-102 0 0,-84-4 27 0 0,245 1 293 0 0,-225 17-462 0 0,-105-16-91 0 0,34-2 187 0 0,-1-1 0 0 0,1-1 0 0 0,0-1 1 0 0,-1-1-1 0 0,-8-4 46 0 0,-17-2-78 0 0,-3 1-256 0 0,-1 2 0 0 0,1 3 0 0 0,-21 1 334 0 0,115 19-5939 0 0,-10-8 3492 0 0,-16-1 1271 0 0</inkml:trace>
  <inkml:trace contextRef="#ctx0" brushRef="#br0" timeOffset="-122045.39">12142 12720 1832 0 0,'0'0'825'0'0,"0"0"-99"0"0,0 0-108 0 0,0 0-39 0 0,0 0-37 0 0,0 0-82 0 0,0 0-87 0 0,0 0-14 0 0,0 0-36 0 0,0 0-61 0 0,0 0-36 0 0,0 0 0 0 0,0 0 7 0 0,0 0-16 0 0,0 0-6 0 0,8 6 322 0 0,-1 18 377 0 0,-3-11-2 0 0,-5-13-2049 0 0,-7-6-4361 0 0,4 5 4342 0 0</inkml:trace>
  <inkml:trace contextRef="#ctx0" brushRef="#br0" timeOffset="-120089.086">12251 12637 2528 0 0,'0'0'693'0'0,"-3"0"-82"0"0,-8 0-30 0 0,8 0-16 0 0,3 0-111 0 0,-6 0-23 0 0,-18 3-35 0 0,5 16 356 0 0,15-11-562 0 0,1 0 1 0 0,0-1 0 0 0,0 1-1 0 0,0 1 1 0 0,1-1 0 0 0,1 0-1 0 0,0 1 1 0 0,0-1 0 0 0,0 0-1 0 0,1 1 1 0 0,0 5-191 0 0,22 58 531 0 0,-21-67-492 0 0,1 0 0 0 0,-1 0 0 0 0,1 0 0 0 0,1 0 0 0 0,-1-1 0 0 0,1 1 0 0 0,-1-1 0 0 0,1 1 0 0 0,1-1 0 0 0,-1 0 0 0 0,1 0 1 0 0,-1-1-1 0 0,1 1 0 0 0,0-1 0 0 0,0 0 0 0 0,1 0 0 0 0,-1 0 0 0 0,1 0 0 0 0,-1-1 0 0 0,1 0 0 0 0,0 0 0 0 0,0 0 0 0 0,0 0 0 0 0,0-1 0 0 0,0 0 0 0 0,0 0 0 0 0,0 0 0 0 0,4-1-39 0 0,-4-1 15 0 0,0-1-1 0 0,0 0 1 0 0,0 0-1 0 0,0 0 1 0 0,0 0-1 0 0,-1-1 1 0 0,1 0-1 0 0,-1 0 1 0 0,0 0-1 0 0,0-1 1 0 0,0 1-1 0 0,0-1 1 0 0,1-1-15 0 0,1-3 25 0 0,0 0 1 0 0,-1 0-1 0 0,0 0 0 0 0,0-1 1 0 0,-1 0-1 0 0,0 0 0 0 0,-1 0 1 0 0,0 0-1 0 0,0 0 0 0 0,-1-1 1 0 0,0 0-1 0 0,-1 1 0 0 0,0-1 1 0 0,0 0-1 0 0,-1 1 0 0 0,0-1 1 0 0,-2-7-26 0 0,-19-66 90 0 0,19 77-81 0 0,1-1 1 0 0,-1 1 0 0 0,-1 0-1 0 0,1-1 1 0 0,-1 1 0 0 0,0 0-1 0 0,-1 1 1 0 0,1-1-1 0 0,-1 1 1 0 0,0-1 0 0 0,-1 1-1 0 0,1 0 1 0 0,-1 1 0 0 0,0-1-1 0 0,0 1 1 0 0,-1 0 0 0 0,1 0-1 0 0,-1 1 1 0 0,0-1-1 0 0,-3 0-9 0 0,7 4-1 0 0,-1-1-1 0 0,0 1 1 0 0,0 0-1 0 0,0 1 0 0 0,1-1 1 0 0,-1 0-1 0 0,0 1 0 0 0,1-1 1 0 0,-1 1-1 0 0,0 0 1 0 0,1 0-1 0 0,-1 0 0 0 0,1 0 1 0 0,-1 1-1 0 0,1-1 0 0 0,-1 1 1 0 0,1-1-1 0 0,0 1 1 0 0,0 0-1 0 0,0 0 0 0 0,0 0 1 0 0,0 0 1 0 0,1-1-5 0 0,-4 4-61 0 0,0 0 0 0 0,1 0 0 0 0,0 0 0 0 0,0 0 0 0 0,0 1 0 0 0,1 0 1 0 0,-1 0-1 0 0,2 0 0 0 0,-1 0 0 0 0,1 0 0 0 0,-1 1 0 0 0,2-1 0 0 0,-1 1 0 0 0,1-1 0 0 0,-1 5 66 0 0,-1 61-4563 0 0,22-22 2149 0 0,-7-32 1326 0 0</inkml:trace>
  <inkml:trace contextRef="#ctx0" brushRef="#br0" timeOffset="-119819.807">12617 12895 2920 0 0,'12'63'4921'0'0,"-13"-49"-4709"0"0,0-1 0 0 0,-1 1 0 0 0,0-1 0 0 0,-2 0 0 0 0,1 0 0 0 0,-1 0 0 0 0,-5 9-212 0 0,9-21 15 0 0,-75 154-1116 0 0,63-135-3403 0 0,12-19 3473 0 0</inkml:trace>
  <inkml:trace contextRef="#ctx0" brushRef="#br0" timeOffset="-119059.267">12774 12662 2440 0 0,'-9'-10'4830'0'0,"10"28"-2460"0"0,-1-15-2476 0 0,13 32 679 0 0,17 23 24 0 0,27 24-291 0 0,28 3 64 0 0,-5-10-224 0 0,-78-73-143 0 0,0-1 0 0 0,-1 1 0 0 0,1 0 0 0 0,-1 0 0 0 0,1 0 0 0 0,-1 0 0 0 0,0 0-1 0 0,0 0 1 0 0,0 0 0 0 0,0 0 0 0 0,0 1 0 0 0,-1-1 0 0 0,1 0 0 0 0,-1 1 0 0 0,1-1-1 0 0,-1 0 1 0 0,0 1 0 0 0,0-1 0 0 0,0 2-3 0 0,-2 1 31 0 0,-2-1-31 0 0,0-1-1 0 0,0 1 0 0 0,0-1 0 0 0,0 1 0 0 0,-1-1 0 0 0,1-1 0 0 0,-1 1 0 0 0,1 0 0 0 0,-1-1 1 0 0,0 0-1 0 0,0 0 0 0 0,0-1 0 0 0,-1 1 0 0 0,1-1 0 0 0,0 0 0 0 0,0-1 0 0 0,-1 1 0 0 0,1-1 1 0 0,0 0-1 0 0,-1 0 0 0 0,1-1 1 0 0,-46-21-21 0 0,28 8 76 0 0,19 12-57 0 0,0 1 0 0 0,1-1-1 0 0,0 0 1 0 0,-1 0 0 0 0,1 0-1 0 0,0-1 1 0 0,0 1 0 0 0,0-1-1 0 0,0 0 1 0 0,1 0 0 0 0,-1 0-1 0 0,1 0 1 0 0,-1 0 0 0 0,1 0-1 0 0,0 0 1 0 0,0-1 0 0 0,1 1-1 0 0,-1-1 1 0 0,1 0 0 0 0,0 0-1 0 0,0 1 1 0 0,0-1-1 0 0,0 0 1 0 0,1 0 0 0 0,-1 0-1 0 0,1 0 1 0 0,0 0 0 0 0,0 1-1 0 0,0-1 1 0 0,1 0 0 0 0,0-2 2 0 0,6-7 0 0 0,0-1 1 0 0,0 1 0 0 0,2 0 0 0 0,0 1 0 0 0,0 0-1 0 0,1 1 1 0 0,4-4-1 0 0,-2 2 50 0 0,-1 1 0 0 0,-1-1-1 0 0,0-1 1 0 0,0 0 0 0 0,-2 0 0 0 0,5-11-50 0 0,9-59 460 0 0,-20 49-216 0 0,-2 30-201 0 0,1 0-1 0 0,-1 0 1 0 0,0 0 0 0 0,0 0-1 0 0,0 0 1 0 0,-1 0 0 0 0,1 0 0 0 0,-1 0-1 0 0,-1 1 1 0 0,1-1 0 0 0,-1 0-1 0 0,1 1 1 0 0,-1-1 0 0 0,-1 1 0 0 0,1-1-1 0 0,-1 1 1 0 0,1 0 0 0 0,-1 0-1 0 0,0 0 1 0 0,-1 1 0 0 0,1-1 0 0 0,-1 1-1 0 0,1-1 1 0 0,-1 1 0 0 0,0 0-1 0 0,0 1 1 0 0,-1-1 0 0 0,-1 0-43 0 0,-17 0 118 0 0,22 3-124 0 0,-11 0 7 0 0,-34 23-30 0 0,37-19-196 0 0,1 0 0 0 0,1 1 0 0 0,-1-1 0 0 0,1 2 0 0 0,-1-1 0 0 0,1 1 0 0 0,1 0 0 0 0,-1 0 0 0 0,1 1 0 0 0,0 1 225 0 0,0 5-8688 0 0,5-11 7706 0 0</inkml:trace>
  <inkml:trace contextRef="#ctx0" brushRef="#br0" timeOffset="-118229.186">13374 12774 1588 0 0,'0'0'1170'0'0,"0"0"-67"0"0,0 0-124 0 0,0 0-50 0 0,0 0-36 0 0,0 0-85 0 0,0 0-59 0 0,0 0-65 0 0,0 0-57 0 0,0 0-87 0 0,0 0-47 0 0,0 0-32 0 0,0 0-69 0 0,0 0-12 0 0,0 0-29 0 0,0 0-52 0 0,0 0-36 0 0,0-3-15 0 0,0 3-235 0 0,0-1 0 0 0,1 0 0 0 0,-1 1 0 0 0,0-1 0 0 0,0 0 0 0 0,0 1 0 0 0,1-1 1 0 0,-1 0-1 0 0,0 1 0 0 0,0-1 0 0 0,1 1 0 0 0,-1-1 0 0 0,1 1 0 0 0,-1-1 0 0 0,0 0 1 0 0,1 1-1 0 0,-1 0 0 0 0,1-1 0 0 0,0 1 0 0 0,-1-1 0 0 0,1 1 0 0 0,-1 0 0 0 0,1-1 1 0 0,-1 1-1 0 0,1 0 0 0 0,0-1 0 0 0,-1 1 0 0 0,1 0 0 0 0,0 0 0 0 0,-1 0 0 0 0,1 0 1 0 0,0 0-1 0 0,-1 0 0 0 0,1 0 0 0 0,0 0 0 0 0,-1 0 0 0 0,1 0 0 0 0,0 0 0 0 0,-1 0 1 0 0,1 0-1 0 0,0 0 0 0 0,-1 1 0 0 0,1-1 0 0 0,0 0 0 0 0,-1 0 0 0 0,1 1 1 0 0,-1-1-1 0 0,1 1-13 0 0,7 0 14 0 0,45 2 272 0 0,64 13-2846 0 0,-105-7-5048 0 0,-16-7 6529 0 0</inkml:trace>
  <inkml:trace contextRef="#ctx0" brushRef="#br0" timeOffset="-117976.248">13358 12876 2956 0 0,'0'5'1271'0'0,"-1"-4"-1098"0"0,1 0 0 0 0,0 0 0 0 0,0 0 0 0 0,0 0 0 0 0,0 0 0 0 0,0 0 0 0 0,0 0 0 0 0,0-1 1 0 0,1 1-1 0 0,-1 0 0 0 0,0 0 0 0 0,0 0 0 0 0,1 0 0 0 0,-1 0 0 0 0,1 0 0 0 0,-1 0 0 0 0,1 0 0 0 0,-1-1 0 0 0,1 1 0 0 0,-1 0 1 0 0,1 0-1 0 0,0-1 0 0 0,-1 1 0 0 0,1 0 0 0 0,0-1 0 0 0,0 1 0 0 0,0 0 0 0 0,-1-1 0 0 0,1 0 0 0 0,0 1 0 0 0,0-1 1 0 0,1 1-174 0 0,13 6 327 0 0,1-1 0 0 0,0-1 1 0 0,0 0-1 0 0,0-2 1 0 0,1 1-1 0 0,-1-2 1 0 0,1 0-1 0 0,1-1-327 0 0,-3 1 224 0 0,55-4-6408 0 0,-29-15 2604 0 0,-35 12 2503 0 0</inkml:trace>
  <inkml:trace contextRef="#ctx0" brushRef="#br0" timeOffset="-117391.263">13810 12467 1260 0 0,'-10'-20'6491'0'0,"6"33"-2892"0"0,9 42-2471 0 0,70 207 140 0 0,27-12-677 0 0,-75-187-460 0 0,-7-29-88 0 0,-19-34-33 0 0,-1 0-8 0 0,8-12-96 0 0,38-120 279 0 0,-39 106-118 0 0,24-162 131 0 0,-1 59-144 0 0,21-203-106 0 0,-44 287-288 0 0,-12 49-971 0 0,4 2 673 0 0,0 0 0 0 0,0 0 0 0 0,-1-1 0 0 0,1 1 0 0 0,-1 0 0 0 0,0-1 0 0 0,-1 1 0 0 0,0-1 0 0 0,0 1 0 0 0,0-1 0 0 0,0 0 0 0 0,-1 0 0 0 0,-2 2 638 0 0,-17 25-2332 0 0,11-16 1320 0 0</inkml:trace>
  <inkml:trace contextRef="#ctx0" brushRef="#br0" timeOffset="-116340.07">14347 12840 1180 0 0,'0'0'982'0'0,"0"0"-162"0"0,0 0-84 0 0,0 0-38 0 0,0 0-16 0 0,0 0 31 0 0,0-2-21 0 0,-1-7-350 0 0,-3 9 4887 0 0,0 2-5161 0 0,-19 26 310 0 0,7 107 669 0 0,14-89-3297 0 0,1 0-3723 0 0,-10-26 3805 0 0,6-14 1080 0 0</inkml:trace>
  <inkml:trace contextRef="#ctx0" brushRef="#br0" timeOffset="-116060.302">14217 13179 2896 0 0,'0'4'1558'0'0,"0"-3"-1440"0"0,0-1 0 0 0,0 0 0 0 0,0 1 0 0 0,0-1 0 0 0,0 1 0 0 0,0-1-1 0 0,0 0 1 0 0,0 1 0 0 0,0-1 0 0 0,0 1 0 0 0,0-1 0 0 0,0 0 0 0 0,0 1 0 0 0,0-1 0 0 0,1 1 0 0 0,-1-1 0 0 0,0 0 0 0 0,0 1-1 0 0,0-1 1 0 0,1 0 0 0 0,-1 1 0 0 0,0-1 0 0 0,0 0 0 0 0,1 1 0 0 0,-1-1 0 0 0,0 0 0 0 0,1 0 0 0 0,-1 1 0 0 0,0-1 0 0 0,1 0 0 0 0,-1 0-1 0 0,1 0 1 0 0,-1 1 0 0 0,0-1 0 0 0,1 0 0 0 0,-1 0 0 0 0,0 0 0 0 0,1 0 0 0 0,-1 0 0 0 0,1 0 0 0 0,-1 0 0 0 0,1 0 0 0 0,-1 0-1 0 0,0 0 1 0 0,1 0 0 0 0,-1 0 0 0 0,1 0 0 0 0,-1 0 0 0 0,0 0 0 0 0,1-1 0 0 0,-1 1 0 0 0,0 0 0 0 0,1 0 0 0 0,-1 0-118 0 0,97-3 2369 0 0,-96 3-2777 0 0,18 0-5058 0 0,-18 0 5000 0 0,8-1-2746 0 0,6-6 2189 0 0</inkml:trace>
  <inkml:trace contextRef="#ctx0" brushRef="#br0" timeOffset="-115308.313">14229 12750 1688 0 0,'5'3'6172'0'0,"17"6"-973"0"0,25-5-4465 0 0,114-3 839 0 0,-160-1-1534 0 0,-1 0-8 0 0,23-7-1987 0 0,-14-5-4059 0 0,-5-9 1388 0 0,-7 16 3609 0 0</inkml:trace>
  <inkml:trace contextRef="#ctx0" brushRef="#br0" timeOffset="-113095.453">14689 12760 1844 0 0,'0'0'578'0'0,"0"0"-14"0"0,0 0-26 0 0,0 0-52 0 0,0 0-1 0 0,0 0 6 0 0,0 0-78 0 0,0 0-3 0 0,0 0-24 0 0,0 0-14 0 0,0 0 1 0 0,0 0-13 0 0,0 0 1 0 0,0 0-43 0 0,0 0-71 0 0,0 0 26 0 0,0 0 22 0 0,0 0-56 0 0,-2-1-35 0 0,1 1-182 0 0,0 0 1 0 0,0 0-1 0 0,1 0 1 0 0,-1 0-1 0 0,0 0 1 0 0,0 1-1 0 0,1-1 0 0 0,-1 0 1 0 0,0 0-1 0 0,1 1 1 0 0,-1-1-1 0 0,0 0 1 0 0,1 1-1 0 0,-1-1 1 0 0,1 0-1 0 0,-1 1 1 0 0,0-1-1 0 0,1 1 0 0 0,-1-1 1 0 0,1 1-1 0 0,-1-1 1 0 0,1 1-1 0 0,0 0 1 0 0,-1-1-1 0 0,1 1 1 0 0,-1 0-1 0 0,1-1 0 0 0,0 1 1 0 0,0 0-1 0 0,-1-1 1 0 0,1 1-1 0 0,0 0 1 0 0,0-1-1 0 0,0 1 1 0 0,0 0-1 0 0,0 0 1 0 0,0-1-1 0 0,0 1 0 0 0,0 0 1 0 0,0 0-23 0 0,-3 11 235 0 0,-21 93 396 0 0,-24 84 212 0 0,48-147-552 0 0,1-39-291 0 0,1 0 0 0 0,0-1-1 0 0,0 0 1 0 0,0 1 0 0 0,1-1-1 0 0,-1 0 1 0 0,0 0 0 0 0,1 0 0 0 0,0-1-1 0 0,-1 1 1 0 0,1 0 0 0 0,0-1-1 0 0,0 0 1 0 0,0 0 0 0 0,0 0 0 0 0,-1 0-1 0 0,2 0 1 0 0,-1 0 0 0 0,0-1 0 0 0,0 1-1 0 0,0-1 1 0 0,0 0 0 0 0,0 0-1 0 0,2-1 1 0 0,-4 2-16 0 0,11-1 12 0 0,120 0 637 0 0,-131 0-555 0 0,26 0 914 0 0,0 3-739 0 0,-29-4 440 0 0,2 1-803 0 0,0 0-104 0 0,-2-3-1049 0 0,0 0-2861 0 0,1-3-1309 0 0,1 7 4288 0 0</inkml:trace>
  <inkml:trace contextRef="#ctx0" brushRef="#br0" timeOffset="-110963.682">15069 12844 1944 0 0,'0'0'703'0'0,"0"0"-6"0"0,0 0-73 0 0,0 0-73 0 0,0 0-41 0 0,0 0-36 0 0,0 0-11 0 0,4 0 6 0 0,8 0-33 0 0,-8 0 31 0 0,1 2-40 0 0,-3 0-372 0 0,0-2-28 0 0,0 1 1 0 0,-1 0-1 0 0,1-1 0 0 0,0 1 1 0 0,-1 0-1 0 0,1 0 1 0 0,-1 0-1 0 0,0 0 1 0 0,1 1-1 0 0,-1-1 1 0 0,0 0-1 0 0,0 0 1 0 0,1 1-1 0 0,-1-1 1 0 0,0 1-1 0 0,-1-1 1 0 0,1 1-1 0 0,0-1 1 0 0,0 1-1 0 0,-1 0 1 0 0,1-1-1 0 0,0 2-27 0 0,10 49 521 0 0,-2 1 0 0 0,-2 0 0 0 0,-2 0 0 0 0,-3 19-521 0 0,-2-29 430 0 0,10-41-369 0 0,-2-35-51 0 0,-5-30-50 0 0,23-14 79 0 0,5-12 105 0 0,-31 89-146 0 0,0 0 0 0 0,0 1 0 0 0,0-1 0 0 0,0 0 0 0 0,1 1 0 0 0,-1-1 0 0 0,0 0 0 0 0,0 1 0 0 0,0-1 0 0 0,0 0 1 0 0,0 1-1 0 0,1-1 0 0 0,-1 0 0 0 0,0 1 0 0 0,0-1 0 0 0,1 0 0 0 0,-1 0 0 0 0,0 0 0 0 0,0 1 0 0 0,1-1 0 0 0,-1 0 0 0 0,0 0 0 0 0,1 0 0 0 0,-1 1 1 0 0,0-1-1 0 0,0 0 0 0 0,1 0 0 0 0,-1 0 0 0 0,0 0 0 0 0,1 0 0 0 0,-1 0 0 0 0,0 0 0 0 0,1 0 0 0 0,-1 0 0 0 0,1 0 0 0 0,-1 0 0 0 0,0 0 1 0 0,1 0-1 0 0,-1 0 0 0 0,0 0 0 0 0,1 0 0 0 0,-1 0 0 0 0,0 0 0 0 0,1 0 0 0 0,-1-1 0 0 0,0 1 0 0 0,0 0 0 0 0,1 0 0 0 0,-1 0 0 0 0,0-1 0 0 0,1 1 1 0 0,-1 0-1 0 0,0 0 0 0 0,0-1 0 0 0,0 1 0 0 0,1 0 0 0 0,-1 0 0 0 0,0-1 0 0 0,0 1 2 0 0,8 35 44 0 0,-8-33-50 0 0,7 138 16 0 0,-7-139-12 0 0,0 0-1 0 0,0 1 0 0 0,1-1 0 0 0,-1 0 0 0 0,1 1 0 0 0,-1-1 0 0 0,1 0 1 0 0,-1 0-1 0 0,1 0 0 0 0,0 1 0 0 0,-1-1 0 0 0,1 0 0 0 0,0 0 1 0 0,0 0-1 0 0,0 0 0 0 0,0 0 0 0 0,0 0 0 0 0,0 0 0 0 0,0-1 1 0 0,0 1-1 0 0,0 0 0 0 0,0-1 0 0 0,1 1 0 0 0,-1 0 0 0 0,0-1 1 0 0,0 1-1 0 0,1-1 0 0 0,-1 0 0 0 0,0 0 0 0 0,1 1 0 0 0,-1-1 1 0 0,0 0-1 0 0,1 0 0 0 0,-1 0 0 0 0,1 0 0 0 0,-1 0 0 0 0,0-1 1 0 0,1 1-1 0 0,-1 0 0 0 0,0-1 0 0 0,0 1 0 0 0,1 0 0 0 0,-1-1 1 0 0,0 0-1 0 0,0 1 0 0 0,1-1 0 0 0,-1 0 3 0 0,7-6-5 0 0,-1 0 0 0 0,1 0 1 0 0,-1-1-1 0 0,0 0 0 0 0,-1-1 0 0 0,0 0 0 0 0,-1 0 1 0 0,5-8 4 0 0,1-2-11 0 0,36-85 77 0 0,-39 84-22 0 0,-14 42 64 0 0,-17 80-113 0 0,13-29-116 0 0,10-70 70 0 0,1-1 1 0 0,-1 1 0 0 0,1-1 0 0 0,-1 1 0 0 0,1-1-1 0 0,0 1 1 0 0,0-1 0 0 0,0 1 0 0 0,1-1 0 0 0,-1 0-1 0 0,0 0 1 0 0,1 1 0 0 0,0-1 0 0 0,-1 0-1 0 0,1-1 1 0 0,0 1 0 0 0,0 0 0 0 0,0 0 0 0 0,0-1-1 0 0,0 1 1 0 0,0-1 0 0 0,1 0 0 0 0,-1 0-1 0 0,0 1 1 0 0,1-1 0 0 0,-1-1 0 0 0,1 1 0 0 0,-1 0-1 0 0,3 0 51 0 0,51 6-3800 0 0,-16-7 1585 0 0,-16 0 1071 0 0</inkml:trace>
  <inkml:trace contextRef="#ctx0" brushRef="#br0" timeOffset="-110523.326">15826 13033 1972 0 0,'1'-2'146'0'0,"0"1"1"0"0,0-1-1 0 0,-1 0 0 0 0,1 0 0 0 0,-1 1 1 0 0,1-1-1 0 0,-1 0 0 0 0,0 0 0 0 0,0 1 1 0 0,1-1-1 0 0,-1 0 0 0 0,-1 0 0 0 0,1 0 1 0 0,0 1-1 0 0,0-1 0 0 0,-1 0 0 0 0,1 0 1 0 0,-1 1-1 0 0,1-1 0 0 0,-1 0 0 0 0,0 1 0 0 0,0-1 1 0 0,1 1-1 0 0,-1-1 0 0 0,0 1 0 0 0,0-1 1 0 0,-1 1-1 0 0,1-1 0 0 0,0 1 0 0 0,0 0 1 0 0,-1 0-1 0 0,1 0 0 0 0,-1 0 0 0 0,1 0 1 0 0,-1 0-1 0 0,1 0 0 0 0,-1 0 0 0 0,0 0 1 0 0,1 1-1 0 0,-1-1 0 0 0,-1 0-146 0 0,-1 1 64 0 0,-1-2 95 0 0,1 1 0 0 0,-1-1-1 0 0,0 2 1 0 0,0-1-1 0 0,0 0 1 0 0,0 1-1 0 0,0 0 1 0 0,0 0-1 0 0,0 1 1 0 0,0-1-1 0 0,1 1 1 0 0,-4 1-159 0 0,0 0 80 0 0,-1 2 0 0 0,1-1 1 0 0,-1 1-1 0 0,1 0 0 0 0,1 1 0 0 0,-1 0 0 0 0,0 0 0 0 0,1 1 1 0 0,0-1-1 0 0,1 2 0 0 0,-1-1 0 0 0,1 1 0 0 0,0 0 1 0 0,1 0-81 0 0,3-2 19 0 0,-1-1 23 0 0,0 0-1 0 0,1 0 1 0 0,0 0-1 0 0,0 1 0 0 0,0-1 1 0 0,1 1-1 0 0,-1-1 1 0 0,1 1-1 0 0,0-1 1 0 0,0 1-1 0 0,1 0 1 0 0,0 0-1 0 0,-1 0 1 0 0,1-1-1 0 0,1 1 1 0 0,-1 0-1 0 0,1 0 1 0 0,0 1-42 0 0,1-2 7 0 0,0 1 0 0 0,0 0 1 0 0,0-1-1 0 0,0 0 0 0 0,1 1 1 0 0,-1-1-1 0 0,1 0 0 0 0,0 0 1 0 0,1-1-1 0 0,-1 1 0 0 0,0 0 1 0 0,1-1-1 0 0,0 0 0 0 0,0 0 1 0 0,0 0-1 0 0,0-1 0 0 0,1 1 1 0 0,-1-1-1 0 0,1 0-7 0 0,-1-1-18 0 0,-1-1 1 0 0,0 0-1 0 0,1 0 0 0 0,-1-1 1 0 0,1 1-1 0 0,-1 0 0 0 0,1-1 1 0 0,-1 0-1 0 0,0 0 0 0 0,0 0 0 0 0,1 0 1 0 0,-1-1-1 0 0,0 1 0 0 0,0-1 1 0 0,0 0-1 0 0,0 0 0 0 0,-1 0 1 0 0,1 0-1 0 0,1-2 18 0 0,1 1-31 0 0,-1-1 12 0 0,0 0 0 0 0,0-1 0 0 0,-1 1 0 0 0,1-1-1 0 0,-1 0 1 0 0,0 0 0 0 0,0 0 0 0 0,-1 0 0 0 0,0 0-1 0 0,0-1 1 0 0,0 1 0 0 0,0-1 0 0 0,-1 1 0 0 0,0-1-1 0 0,0 0 1 0 0,0 0 0 0 0,-1 1 0 0 0,0-1 0 0 0,-1-6 19 0 0,1 11-2 0 0,0-18 94 0 0,-2 15-60 0 0,1 3-26 0 0,0 1 1 0 0,0-1-1 0 0,1 0 1 0 0,-1 1 0 0 0,0-1-1 0 0,0 1 1 0 0,1-1-1 0 0,-1 1 1 0 0,0-1-1 0 0,0 1 1 0 0,0 0-1 0 0,0-1 1 0 0,0 1 0 0 0,0 0-1 0 0,0 0 1 0 0,0 0-1 0 0,1 0 1 0 0,-1 0-1 0 0,0 0 1 0 0,0 0-1 0 0,0 0 1 0 0,0 0 0 0 0,0 0-1 0 0,0 0 1 0 0,0 0-1 0 0,0 1 1 0 0,0-1-1 0 0,0 0 1 0 0,0 1 0 0 0,1-1-1 0 0,-1 1 1 0 0,0-1-1 0 0,0 1 1 0 0,0-1-1 0 0,1 1 1 0 0,-1 0-1 0 0,0-1 1 0 0,1 1 0 0 0,-1 0-1 0 0,0-1 1 0 0,1 1-1 0 0,-1 0 1 0 0,1 0-1 0 0,-1 0 1 0 0,1-1-1 0 0,0 1 1 0 0,-1 0 0 0 0,1 0-1 0 0,0 0 1 0 0,-1 1-7 0 0,0 2 14 0 0,1 1 0 0 0,-1-1-1 0 0,0 1 1 0 0,1-1 0 0 0,0 1 0 0 0,0-1 0 0 0,1 1 0 0 0,-1-1 0 0 0,1 1 0 0 0,0-1 0 0 0,0 0-1 0 0,0 1 1 0 0,1-1 0 0 0,-1 0 0 0 0,1 0 0 0 0,0 0 0 0 0,0 0 0 0 0,2 2-14 0 0,0 1-112 0 0,1-1 0 0 0,-1 1 0 0 0,1-1 0 0 0,0-1 0 0 0,0 1 0 0 0,0-1 0 0 0,1 0 0 0 0,0 0 0 0 0,0 0 0 0 0,1-1 0 0 0,3 2 112 0 0,49 13-6838 0 0,-58-19 5816 0 0</inkml:trace>
  <inkml:trace contextRef="#ctx0" brushRef="#br0" timeOffset="-110261.026">15925 13043 2628 0 0,'-12'-21'6246'0'0,"27"67"-4429"0"0,1-19-1578 0 0,1 0-1 0 0,1-1 1 0 0,1-1 0 0 0,1-1-1 0 0,13 11-238 0 0,-22-23-265 0 0,0-2-1 0 0,1 1 0 0 0,0-1 0 0 0,0-1 1 0 0,1-1-1 0 0,1 0 0 0 0,-1 0 0 0 0,8 2 266 0 0,-20-10-376 0 0,-1 0-190 0 0,3-2 418 0 0,-1 0 0 0 0,1 0 0 0 0,0 0 0 0 0,-1 0-1 0 0,0 0 1 0 0,1-1 0 0 0,-1 1 0 0 0,0-1 0 0 0,0 0 0 0 0,-1 0 0 0 0,1 0-1 0 0,0 1 1 0 0,-1-2 0 0 0,0 1 0 0 0,0 0 0 0 0,0 0 0 0 0,0 0-1 0 0,0 0 1 0 0,-1-1 0 0 0,1 1 0 0 0,-1 0 0 0 0,0-1 0 0 0,0 1 0 0 0,0 0-1 0 0,0-1 1 0 0,-1 1 0 0 0,1 0 0 0 0,-2-3 148 0 0,2 4-16 0 0,0-21-200 0 0</inkml:trace>
  <inkml:trace contextRef="#ctx0" brushRef="#br0" timeOffset="-110093.474">16204 13178 4416 0 0,'-20'-76'527'0'0,"20"74"-429"0"0,-1 0 0 0 0,1 0 0 0 0,-1 0-1 0 0,1 1 1 0 0,-1-1 0 0 0,0 0 0 0 0,0 0 0 0 0,0 0 0 0 0,0 0-1 0 0,0 1 1 0 0,0-1 0 0 0,-1 1 0 0 0,1-1 0 0 0,0 1 0 0 0,-1-1-1 0 0,1 1 1 0 0,-1 0 0 0 0,0-1 0 0 0,1 1 0 0 0,-1 0 0 0 0,0 0-1 0 0,0 0 1 0 0,0 1 0 0 0,0-1 0 0 0,0 0 0 0 0,0 1 0 0 0,0-1-1 0 0,0 1 1 0 0,0 0 0 0 0,0-1 0 0 0,0 1 0 0 0,0 0 0 0 0,0 0-1 0 0,0 0 1 0 0,0 1 0 0 0,0-1 0 0 0,0 0 0 0 0,0 1-98 0 0,-9 6 200 0 0,2 0 0 0 0,-1 0 0 0 0,1 1 0 0 0,0 1 0 0 0,0 0 0 0 0,1 0 0 0 0,0 0 0 0 0,1 1 0 0 0,0 0 0 0 0,1 0 0 0 0,-4 9-200 0 0,-12 16 349 0 0,-8 9-274 0 0,-80 102-4496 0 0,-14-30 710 0 0,72-77 2558 0 0</inkml:trace>
  <inkml:trace contextRef="#ctx0" brushRef="#br0" timeOffset="-97207.258">12040 10556 1732 0 0,'0'0'719'0'0,"-3"0"-87"0"0,-12 0 884 0 0,15-3-1048 0 0,0-7-46 0 0,0 8-9 0 0,0 2-12 0 0,0 0-26 0 0,0 0-71 0 0,0 0-8 0 0,0 0-39 0 0,-4-5-15 0 0,-12-16-16 0 0,15 20-199 0 0,1 0 0 0 0,-1 0 0 0 0,1 0 0 0 0,-1 0-1 0 0,1 0 1 0 0,0 0 0 0 0,0 0 0 0 0,-1 0 0 0 0,1 0-1 0 0,0 0 1 0 0,0 0 0 0 0,0 0 0 0 0,0 0-1 0 0,0 0 1 0 0,0 0 0 0 0,0 0 0 0 0,1 0 0 0 0,-1 0-1 0 0,0 0 1 0 0,0 0 0 0 0,1 0 0 0 0,-1 1 0 0 0,1-1-1 0 0,-1 0 1 0 0,1 0 0 0 0,-1 0 0 0 0,1 0 0 0 0,-1 0-1 0 0,1 1 1 0 0,0-1 0 0 0,-1 0 0 0 0,1 1-1 0 0,0-1 1 0 0,0 0 0 0 0,0 1 0 0 0,0-1 0 0 0,-1 1-1 0 0,1-1 1 0 0,0 1 0 0 0,0 0 0 0 0,0-1 0 0 0,0 1-1 0 0,0 0-26 0 0,4-4 123 0 0,57-29 439 0 0,-39 30-428 0 0,-22 3-112 0 0,18 0 50 0 0,42 16 36 0 0,-27-2-9 0 0,-31-13-62 0 0,1 0-1 0 0,-1 0 1 0 0,1 0 0 0 0,-1 0 0 0 0,0 1-1 0 0,0-1 1 0 0,0 1 0 0 0,0 0-1 0 0,0 0 1 0 0,0 0 0 0 0,0 0 0 0 0,0 0-1 0 0,-1 1 1 0 0,1-1 0 0 0,-1 1-1 0 0,0 0 1 0 0,0-1 0 0 0,0 1 0 0 0,0 0-1 0 0,0 0 1 0 0,-1 1 0 0 0,1-1-1 0 0,-1 0 1 0 0,0 0 0 0 0,0 1 0 0 0,0-1-1 0 0,0 1 1 0 0,-1-1 0 0 0,1 3-37 0 0,-2-2 9 0 0,0 0 0 0 0,1 0 0 0 0,-2 0 1 0 0,1 0-1 0 0,0 0 0 0 0,-1-1 1 0 0,0 1-1 0 0,0-1 0 0 0,0 1 0 0 0,0-1 1 0 0,-1 0-1 0 0,1 1 0 0 0,-1-1 0 0 0,0 0-9 0 0,-15 22 76 0 0,9-15-79 0 0,0 0-1 0 0,-1 0 1 0 0,0-1 0 0 0,0 0-1 0 0,-1 0 1 0 0,0-1 0 0 0,0-1-1 0 0,-1 0 1 0 0,0 0 0 0 0,-5 1 3 0 0,-9 5-51 0 0,-7 5-11 0 0,24-15 64 0 0,1 1 0 0 0,0 1 0 0 0,0-1 1 0 0,0 1-1 0 0,1 0 0 0 0,0 1 0 0 0,0 0 0 0 0,0 0 0 0 0,1 0 0 0 0,-1 1 0 0 0,-4 7-2 0 0,-16 29-148 0 0,7 14 453 0 0,45-58-226 0 0,137 0 4 0 0,-102 1-7 0 0,-19 14 117 0 0,-2-7 1070 0 0,-39-7-1049 0 0,0 0-54 0 0,0 0-23 0 0,0 0-48 0 0,0 0 43 0 0,0 0-52 0 0,26 1-468 0 0,-25-2 14 0 0,2-4-10125 0 0,-4 5 9459 0 0</inkml:trace>
  <inkml:trace contextRef="#ctx0" brushRef="#br0" timeOffset="-96857.193">12428 10852 3352 0 0,'13'7'8062'0'0,"-10"35"-7087"0"0,-3-36-518 0 0,-1 4-402 0 0,0 1 0 0 0,0-1 0 0 0,-1 1 0 0 0,0-1 0 0 0,-1 0 0 0 0,-1 0 0 0 0,1 0 0 0 0,-1 0 1 0 0,-2 2-56 0 0,-3 8 57 0 0,-21 34-717 0 0,4-26-2689 0 0,25-28 2012 0 0,1 0 30 0 0,3-10-2193 0 0,-1 7 2438 0 0</inkml:trace>
  <inkml:trace contextRef="#ctx0" brushRef="#br0" timeOffset="-96412.39">12585 10738 2580 0 0,'-4'11'4025'0'0,"4"15"-2641"0"0,0-19-897 0 0,12 99 1102 0 0,-5-86-1390 0 0,-7-18-178 0 0,0 0 1 0 0,0 0-1 0 0,0 0 0 0 0,1 1 1 0 0,-1-1-1 0 0,1 0 1 0 0,-1 0-1 0 0,1 0 0 0 0,0 0 1 0 0,0-1-1 0 0,0 1 1 0 0,0 0-1 0 0,0 0 0 0 0,0 0 1 0 0,0-1-1 0 0,1 1 0 0 0,-1-1 1 0 0,1 1-1 0 0,-1-1 1 0 0,1 1-1 0 0,-1-1 0 0 0,1 0 1 0 0,0 0-1 0 0,0 0 1 0 0,0 0-1 0 0,-1 0 0 0 0,1 0 1 0 0,0 0-1 0 0,0-1 0 0 0,0 1 1 0 0,0-1-1 0 0,0 1 1 0 0,1-1-1 0 0,-1 0-21 0 0,0 0 17 0 0,9 0 90 0 0,40-17 34 0 0,-37 9-95 0 0,-8 4-22 0 0,1-1-1 0 0,-1 0 0 0 0,0-1 1 0 0,0 1-1 0 0,-1-1 0 0 0,0 0 1 0 0,0-1-1 0 0,0 1 0 0 0,-1-1 1 0 0,0 0-1 0 0,0 0 0 0 0,0 0 1 0 0,-1-2-24 0 0,3-11 68 0 0,-1-1 0 0 0,-1 0 0 0 0,-1 0 0 0 0,-1-1 0 0 0,-1 1 0 0 0,-1-21-68 0 0,0 38 13 0 0,0-1 1 0 0,0 1-1 0 0,-1-1 0 0 0,1 1 1 0 0,-1 0-1 0 0,0-1 0 0 0,0 1 1 0 0,0 0-1 0 0,-1 0 1 0 0,0 0-1 0 0,1 0 0 0 0,-1 0 1 0 0,-1 0-1 0 0,1 0 1 0 0,-1 1-1 0 0,1-1 0 0 0,-1 1 1 0 0,0-1-1 0 0,0 1 0 0 0,0 0 1 0 0,-1 0-1 0 0,1 1 1 0 0,-1-1-1 0 0,0 1 0 0 0,1 0 1 0 0,-1 0-1 0 0,0 0 1 0 0,0 0-1 0 0,-1 1 0 0 0,1-1 1 0 0,0 1-1 0 0,0 0 1 0 0,-1 0-1 0 0,1 1 0 0 0,0-1 1 0 0,-1 1-1 0 0,1 0 0 0 0,-1 0 1 0 0,-1 1-14 0 0,-3 2-28 0 0,1 1 0 0 0,-1 0 1 0 0,1 0-1 0 0,0 1 0 0 0,0 0 0 0 0,1 0 1 0 0,0 1-1 0 0,-1 0 0 0 0,2 0 0 0 0,-1 1 1 0 0,1 0-1 0 0,0 0 0 0 0,1 1 0 0 0,-3 3 28 0 0,4-4-377 0 0,0-1 0 0 0,0 1 0 0 0,1 0-1 0 0,0 0 1 0 0,1 1 0 0 0,-1-1 0 0 0,1 0 0 0 0,1 1-1 0 0,0 0 1 0 0,0-1 0 0 0,0 8 377 0 0,2-11-250 0 0,0 0-1 0 0,0-1 1 0 0,0 1-1 0 0,1 0 1 0 0,-1-1 0 0 0,1 1-1 0 0,0-1 1 0 0,0 0-1 0 0,1 0 1 0 0,-1 0 0 0 0,1 0-1 0 0,-1 0 1 0 0,1 0-1 0 0,0-1 1 0 0,0 1 0 0 0,0-1-1 0 0,0 0 1 0 0,1 0-1 0 0,-1 0 251 0 0,11 5-980 0 0</inkml:trace>
  <inkml:trace contextRef="#ctx0" brushRef="#br0" timeOffset="-95956.576">13020 10458 3064 0 0,'-1'0'146'0'0,"1"0"-1"0"0,0 0 0 0 0,0 0 1 0 0,0 0-1 0 0,-1 0 0 0 0,1 0 1 0 0,0 0-1 0 0,0 0 0 0 0,-1 0 1 0 0,1 0-1 0 0,0 0 0 0 0,0 0 1 0 0,-1 0-1 0 0,1 0 0 0 0,0 0 1 0 0,0 0-1 0 0,0 0 0 0 0,-1 0 1 0 0,1 0-1 0 0,0 0 0 0 0,0-1 1 0 0,0 1-1 0 0,-1 0 0 0 0,1 0 1 0 0,0 0-1 0 0,0 0 0 0 0,0 0 0 0 0,0-1 1 0 0,-1 1-1 0 0,1 0 0 0 0,0 0 1 0 0,0 0-1 0 0,0-1 0 0 0,0 1 1 0 0,0 0-1 0 0,0 0 0 0 0,0 0 1 0 0,0-1-146 0 0,20 128 2740 0 0,31 83-1599 0 0,-15-97-668 0 0,-31-104-456 0 0,-5-6-3 0 0,1 0-1 0 0,1 0 0 0 0,-1-1 1 0 0,0 1-1 0 0,1-1 1 0 0,-1 1-1 0 0,1-1 0 0 0,0 1 1 0 0,0-1-1 0 0,0 0 0 0 0,0 0 1 0 0,0 0-1 0 0,0 0 1 0 0,0 0-1 0 0,1-1 0 0 0,-1 1 1 0 0,1-1-1 0 0,-1 1 0 0 0,1-1 1 0 0,0 0-1 0 0,1 1-13 0 0,-2-2 42 0 0,3-2-6 0 0,2-2-12 0 0,1 0 0 0 0,-1 0 0 0 0,0-1 1 0 0,0 0-1 0 0,-1 0 0 0 0,1-1 0 0 0,-1 0 1 0 0,0 0-1 0 0,-1 0 0 0 0,0-1 0 0 0,1 0-24 0 0,11-24 87 0 0,-2 1 0 0 0,-1-2 0 0 0,-2 0 0 0 0,-1 0 0 0 0,-1-1-1 0 0,4-29-86 0 0,-8 38 73 0 0,37-154-83 0 0,-21 57-176 0 0,-20 109-1057 0 0,-3 18-3045 0 0,0 19-976 0 0,1-17 4182 0 0</inkml:trace>
  <inkml:trace contextRef="#ctx0" brushRef="#br0" timeOffset="-95161.702">13814 10636 3380 0 0,'0'0'1156'0'0,"0"0"-164"0"0,0 0-105 0 0,0 0-38 0 0,0 0-64 0 0,0 0-37 0 0,0 0-137 0 0,0 0-5 0 0,0 0-104 0 0,0 0-74 0 0,0 0-6 0 0,1 0-29 0 0,83 13 640 0 0,48-3-2233 0 0,-106-5-1113 0 0,-24-1-184 0 0,-8 0-1200 0 0,-16 9 2544 0 0</inkml:trace>
  <inkml:trace contextRef="#ctx0" brushRef="#br0" timeOffset="-94910.313">13762 10822 2440 0 0,'15'27'6089'0'0,"61"5"-3810"0"0,68-23-3612 0 0,-115-9-545 0 0,-20-1 1379 0 0,1 0-1 0 0,-1 0 1 0 0,0-1-1 0 0,0 0 1 0 0,0-1-1 0 0,0 0 1 0 0,0-1-1 0 0,6-3 500 0 0,0 1-875 0 0,8-3-43 0 0</inkml:trace>
  <inkml:trace contextRef="#ctx0" brushRef="#br0" timeOffset="-94491.923">14361 10422 1024 0 0,'-13'-44'7133'0'0,"6"65"-3498"0"0,11 35-2803 0 0,77 236 653 0 0,-22-112-1009 0 0,-6-65-376 0 0,-53-114-102 0 0,0-1 0 0 0,0 1 0 0 0,1-1 0 0 0,-1 1 0 0 0,0-1 0 0 0,0 0 0 0 0,1 1 0 0 0,-1-1-1 0 0,0 1 1 0 0,1-1 0 0 0,-1 0 0 0 0,1 1 0 0 0,-1-1 0 0 0,0 1 0 0 0,1-1 0 0 0,-1 0 0 0 0,1 0 0 0 0,-1 1 0 0 0,1-1-1 0 0,-1 0 1 0 0,1 0 0 0 0,-1 0 0 0 0,1 1 0 0 0,-1-1 0 0 0,1 0 0 0 0,-1 0 0 0 0,1 0 0 0 0,-1 0 0 0 0,1 0 0 0 0,-1 0-1 0 0,1 0 1 0 0,0 0 0 0 0,-1 0 0 0 0,1 0 0 0 0,-1-1 0 0 0,1 1 0 0 0,-1 0 0 0 0,1 0 0 0 0,-1 0 0 0 0,1-1-1 0 0,-1 1 1 0 0,1 0 0 0 0,-1 0 0 0 0,0-1 0 0 0,1 1 0 0 0,-1 0 0 0 0,1-1 0 0 0,-1 1 0 0 0,0-1 0 0 0,1 1 0 0 0,-1-1-1 0 0,0 1 1 0 0,1-1 2 0 0,19-30 16 0 0,-16 24-59 0 0,42-108-23 0 0,19-132 0 0 0,-10-59 98 0 0,-37 197-52 0 0,-2 142-6053 0 0,-31 21 938 0 0,6-36 4004 0 0</inkml:trace>
  <inkml:trace contextRef="#ctx0" brushRef="#br0" timeOffset="-93508.038">14887 10799 2888 0 0,'0'0'985'0'0,"0"0"-77"0"0,0-3-38 0 0,0-8-76 0 0,0 8-2 0 0,0 3-72 0 0,0 0-78 0 0,0 0-29 0 0,0 0-37 0 0,0 0-53 0 0,0 0-8 0 0,0 0-69 0 0,0 0-18 0 0,0 0-57 0 0,3 2-93 0 0,-2-1-245 0 0,0 0 0 0 0,0 0-1 0 0,0 0 1 0 0,0 0 0 0 0,0 1 0 0 0,0-1-1 0 0,0 0 1 0 0,0 1 0 0 0,0-1 0 0 0,-1 0-1 0 0,1 1 1 0 0,0-1 0 0 0,-1 1 0 0 0,1-1-1 0 0,-1 1 1 0 0,0-1 0 0 0,1 1 0 0 0,-1 0-1 0 0,0-1 1 0 0,0 1 0 0 0,0-1 0 0 0,0 1-1 0 0,0 0 1 0 0,-1-1 0 0 0,1 1 0 0 0,-1 0-33 0 0,-10 86 300 0 0,-15 23-2706 0 0,2-47-5482 0 0,22-60 6813 0 0</inkml:trace>
  <inkml:trace contextRef="#ctx0" brushRef="#br0" timeOffset="-93274.662">14805 11136 2284 0 0,'-8'10'2907'0'0,"5"7"2313"0"0,56-10-3089 0 0,-52-7-2067 0 0,1 0-66 0 0,32 0-1982 0 0,-32 0 860 0 0,-2 0-259 0 0,0 0 21 0 0,0 0 126 0 0,2-1 85 0 0,5-4 78 0 0,-6 4 42 0 0</inkml:trace>
  <inkml:trace contextRef="#ctx0" brushRef="#br0" timeOffset="-92909.119">14830 10722 2572 0 0,'3'-12'6907'0'0,"25"14"-4359"0"0,-15 0-1859 0 0,8-3 5 0 0,12 1-1527 0 0,-13 1-4833 0 0,-17-9 2044 0 0,-8 7 2657 0 0</inkml:trace>
  <inkml:trace contextRef="#ctx0" brushRef="#br0" timeOffset="-90913.07">15109 10796 2856 0 0,'0'0'830'0'0,"0"-3"-113"0"0,0-8-4 0 0,0 8-69 0 0,0 3-91 0 0,0 0-105 0 0,0 0-24 0 0,0 0-5 0 0,0 0-23 0 0,0 0-21 0 0,0 0 3 0 0,0 0-3 0 0,0 0-38 0 0,1 3-68 0 0,-1 74 693 0 0,-28 48-602 0 0,7 0-1166 0 0,20-124 571 0 0,1 0 0 0 0,0 0 0 0 0,0 0 0 0 0,0 1 0 0 0,0-1 1 0 0,0 0-1 0 0,0 0 0 0 0,0 0 0 0 0,0 0 0 0 0,1 1 0 0 0,-1-1 0 0 0,0 0 1 0 0,1 0-1 0 0,-1 0 0 0 0,1 0 0 0 0,-1 0 0 0 0,1 0 0 0 0,-1 0 1 0 0,1 0-1 0 0,0 0 0 0 0,0 0 0 0 0,-1 0 0 0 0,1 0 0 0 0,0-1 1 0 0,0 1-1 0 0,0 0 0 0 0,1 0 235 0 0,-1 0 172 0 0,4 1-1258 0 0,-2-4 35 0 0</inkml:trace>
  <inkml:trace contextRef="#ctx0" brushRef="#br0" timeOffset="-90592.923">15342 10720 2464 0 0,'0'-1'653'0'0,"10"-15"3020"0"0,-10 16-3605 0 0,0 1-1 0 0,0-1 0 0 0,0 0 1 0 0,0 0-1 0 0,0 0 1 0 0,0 0-1 0 0,0 0 0 0 0,0 1 1 0 0,0-1-1 0 0,0 0 1 0 0,0 0-1 0 0,1 0 0 0 0,-1 0 1 0 0,0 0-1 0 0,0 1 1 0 0,0-1-1 0 0,0 0 0 0 0,0 0 1 0 0,0 0-1 0 0,0 0 1 0 0,1 0-1 0 0,-1 0 0 0 0,0 0 1 0 0,0 0-1 0 0,0 0 1 0 0,0 0-1 0 0,0 0 0 0 0,1 0 1 0 0,-1 1-1 0 0,0-1 1 0 0,0 0-1 0 0,0 0 0 0 0,0 0 1 0 0,1 0-1 0 0,-1 0 1 0 0,0 0-1 0 0,0 0 0 0 0,0-1 1 0 0,0 1-1 0 0,0 0 1 0 0,1 0-68 0 0,-1 93 1675 0 0,-32 92-995 0 0,11-26-583 0 0,19-134-253 0 0,0-7-1439 0 0,2-6-3594 0 0,-8-5 2811 0 0,5-6 1270 0 0</inkml:trace>
  <inkml:trace contextRef="#ctx0" brushRef="#br0" timeOffset="-90340.603">15149 11026 1856 0 0,'-44'-12'7609'0'0,"68"15"-4944"0"0,103-2-1828 0 0,-61-1-3048 0 0,-1 0-5320 0 0,-64 0 6434 0 0</inkml:trace>
  <inkml:trace contextRef="#ctx0" brushRef="#br0" timeOffset="-89042.714">15553 10846 2628 0 0,'-6'-2'4429'0'0,"3"24"-2723"0"0,3-20-1492 0 0,12 98 964 0 0,-1-7-485 0 0,-12-92-702 0 0,1 0 1 0 0,0 0 0 0 0,0 0 0 0 0,0 0 0 0 0,0 0-1 0 0,0 0 1 0 0,0 0 0 0 0,0 0 0 0 0,0 0 0 0 0,0 0-1 0 0,0 0 1 0 0,0-1 0 0 0,1 1 0 0 0,-1 0 0 0 0,0 0-1 0 0,1 0 1 0 0,-1 0 0 0 0,0 0 0 0 0,1-1 0 0 0,-1 1-1 0 0,1 0 1 0 0,0 0 0 0 0,-1-1 0 0 0,1 1 0 0 0,-1 0-1 0 0,1-1 1 0 0,0 1 0 0 0,0 0 0 0 0,-1-1 0 0 0,1 1-1 0 0,0-1 1 0 0,0 1 0 0 0,0-1 0 0 0,0 0 0 0 0,-1 1-1 0 0,1-1 1 0 0,0 0 0 0 0,0 0 0 0 0,0 0 0 0 0,0 1-1 0 0,0-1 1 0 0,0 0 0 0 0,0 0 0 0 0,0 0 0 0 0,0 0-1 0 0,0-1 1 0 0,0 1 0 0 0,0 0 0 0 0,-1 0 0 0 0,1-1-1 0 0,0 1 1 0 0,0 0 0 0 0,0-1 0 0 0,0 1 0 0 0,0-1-1 0 0,-1 1 1 0 0,1-1 0 0 0,0 1 0 0 0,0-1 0 0 0,0 0 8 0 0,41-66-264 0 0,-24-12 274 0 0,-11 48 240 0 0,-7 31-228 0 0,0 0-32 0 0,3 21 55 0 0,0-9-61 0 0,-3-4 18 0 0,0-1 0 0 0,1 1 0 0 0,0-1 1 0 0,1 1-1 0 0,0-1 0 0 0,0 1 0 0 0,0-1 0 0 0,1 0 1 0 0,0 0-1 0 0,0 0 0 0 0,1 0 0 0 0,0-1 0 0 0,0 0 0 0 0,1 1 1 0 0,0-1-1 0 0,0-1 0 0 0,0 1 0 0 0,0-1 0 0 0,7 5-2 0 0,-9-9-25 0 0,-1 0 0 0 0,1 0 0 0 0,0-1 0 0 0,0 1 0 0 0,0-1 0 0 0,0 0 0 0 0,0 0 0 0 0,-1 0 0 0 0,1 0 0 0 0,0 0 0 0 0,0 0 0 0 0,0-1 0 0 0,0 1 0 0 0,0-1 0 0 0,-1 0 0 0 0,1 0 0 0 0,0 0 0 0 0,-1 0 0 0 0,1-1 0 0 0,-1 1 0 0 0,1-1 0 0 0,-1 1 0 0 0,1-1 0 0 0,-1 0 25 0 0,17-8-101 0 0,-14 6 92 0 0,0-1 0 0 0,0 1-1 0 0,-1-1 1 0 0,1 0 0 0 0,-1 0 0 0 0,0 0 0 0 0,0 0 0 0 0,-1-1-1 0 0,0 0 1 0 0,0 1 0 0 0,0-1 0 0 0,0 0 0 0 0,-1-1 0 0 0,0 1-1 0 0,-1 0 1 0 0,1-1 0 0 0,0-5 9 0 0,2-2 35 0 0,1-10 229 0 0,-4 23-168 0 0,-1-8 278 0 0,0-7-55 0 0,1 18-188 0 0,1 8-109 0 0,-1 0 0 0 0,1-1-1 0 0,1 0 1 0 0,-1 1-1 0 0,2-1 1 0 0,-1 0 0 0 0,1 0-1 0 0,1-1 1 0 0,0 1 0 0 0,0-1-1 0 0,0 0 1 0 0,1 0-1 0 0,0-1 1 0 0,7 6-22 0 0,-9-10 2 0 0,1 0-1 0 0,0-1 1 0 0,0 0-1 0 0,0-1 1 0 0,0 1-1 0 0,1-1 1 0 0,-1 0-1 0 0,0 0 1 0 0,1 0-1 0 0,-1-1 1 0 0,0 0-1 0 0,1 0 1 0 0,-1 0-1 0 0,0-1 1 0 0,1 1-1 0 0,-1-1 1 0 0,0-1-1 0 0,1 1 1 0 0,-1-1-1 0 0,0 0 1 0 0,0 0-1 0 0,-1 0 1 0 0,1-1-1 0 0,0 0 1 0 0,-1 0-1 0 0,1 0 1 0 0,-1 0-1 0 0,3-4-1 0 0,1 1 35 0 0,-1-1 0 0 0,-1 0 0 0 0,1 0 0 0 0,-1-1-1 0 0,-1 0 1 0 0,0 0 0 0 0,0 0 0 0 0,0-1 0 0 0,-1 1 0 0 0,0-1 0 0 0,-1 0 0 0 0,1 0-1 0 0,-2-1 1 0 0,0 1 0 0 0,0-1 0 0 0,0-4-35 0 0,-2 14 29 0 0,-1 0 0 0 0,1 1 0 0 0,0-1 0 0 0,-1 0-1 0 0,1 1 1 0 0,-1-1 0 0 0,1 0 0 0 0,-1 0 0 0 0,1 1 0 0 0,-1-1 0 0 0,1 0-1 0 0,-1 0 1 0 0,1 0 0 0 0,-1 0 0 0 0,1 0 0 0 0,-1 0 0 0 0,1 0 0 0 0,-1 0-1 0 0,1 0 1 0 0,-1 0 0 0 0,1 0 0 0 0,-1 0 0 0 0,1 0 0 0 0,-1 0 0 0 0,1 0 0 0 0,-1 0-1 0 0,1-1 1 0 0,-1 1 0 0 0,1 0 0 0 0,-1 0 0 0 0,1 0 0 0 0,0-1 0 0 0,-1 1-1 0 0,1 0 1 0 0,-1-1 0 0 0,1 1 0 0 0,0 0 0 0 0,-1-1 0 0 0,1 1 0 0 0,0-1 0 0 0,-1 1-29 0 0,-10 130 196 0 0,38-45-965 0 0,-12-61-786 0 0,7-9-4490 0 0,-22-15 4993 0 0,0 0-34 0 0</inkml:trace>
  <inkml:trace contextRef="#ctx0" brushRef="#br0" timeOffset="-88793.451">16163 10544 2736 0 0,'0'-1'159'0'0,"-1"0"0"0"0,1 0 0 0 0,-1 0 0 0 0,1 0 0 0 0,-1 0 0 0 0,1 0 0 0 0,-1 0 0 0 0,1 0 0 0 0,-1 0 0 0 0,0 0 0 0 0,0 1 0 0 0,1-1 0 0 0,-1 0 0 0 0,0 1-1 0 0,0-1 1 0 0,0 0 0 0 0,0 1 0 0 0,0-1 0 0 0,0 1 0 0 0,0-1 0 0 0,0 1 0 0 0,0 0 0 0 0,0-1 0 0 0,0 1 0 0 0,0 0 0 0 0,0 0 0 0 0,0 0 0 0 0,0 0 0 0 0,0 0 0 0 0,0 0 0 0 0,0 0 0 0 0,0 0 0 0 0,0 0-1 0 0,0 0 1 0 0,0 0 0 0 0,0 1 0 0 0,0-1 0 0 0,0 1 0 0 0,0-1 0 0 0,-1 1-159 0 0,3 2 15 0 0,0 1-1 0 0,0-1 0 0 0,1 1 1 0 0,-1-1-1 0 0,1 1 1 0 0,0-1-1 0 0,0 0 1 0 0,0 0-1 0 0,0 0 0 0 0,0 0 1 0 0,1 0-1 0 0,-1-1 1 0 0,1 1-1 0 0,1 1-14 0 0,-1-1-61 0 0,120 97-5301 0 0,-108-89 4877 0 0</inkml:trace>
  <inkml:trace contextRef="#ctx0" brushRef="#br0" timeOffset="-88413.459">16338 10730 3480 0 0,'5'4'309'0'0,"0"1"1"0"0,0-1-1 0 0,0 1 0 0 0,0 1 0 0 0,-1-1 0 0 0,0 1 0 0 0,0-1 0 0 0,-1 1 0 0 0,0 0 1 0 0,0 1-1 0 0,0-1 0 0 0,0 0 0 0 0,-1 1 0 0 0,1 3-309 0 0,20 75 2836 0 0,-5-8-330 0 0,8 1-1463 0 0,-5-39-767 0 0,-20-39-295 0 0,0 1 0 0 0,-1 0 0 0 0,1-1 1 0 0,0 1-1 0 0,0 0 0 0 0,0-1 0 0 0,0 0 0 0 0,0 1 0 0 0,0-1 0 0 0,0 0 0 0 0,0 1 0 0 0,0-1 0 0 0,0 0 0 0 0,0 0 0 0 0,0 0 0 0 0,1 0 0 0 0,-1 0 0 0 0,0 0 0 0 0,0 0 0 0 0,0 0 0 0 0,0 0 0 0 0,0 0 1 0 0,0-1-1 0 0,0 1 0 0 0,0 0 0 0 0,0-1 0 0 0,0 1 0 0 0,0-1 0 0 0,0 1 0 0 0,0-1 0 0 0,0 0 0 0 0,-1 1 0 0 0,1-1 0 0 0,0 0 0 0 0,0 0 0 0 0,-1 1 0 0 0,1-1 0 0 0,0 0 0 0 0,-1 0 0 0 0,1 0 19 0 0,0 0 30 0 0,4-4-95 0 0,0 0 0 0 0,0 0 0 0 0,-1-1 0 0 0,0 0 0 0 0,0 0 1 0 0,0 0-1 0 0,-1 0 0 0 0,1 0 0 0 0,-2-1 0 0 0,2-3 65 0 0,2-3-103 0 0,33-94-255 0 0,-13 36 148 0 0,-18 95 465 0 0,6 63 159 0 0,-4-51-213 0 0,-9-29-132 0 0,0 1 1 0 0,1-1-1 0 0,0 1 1 0 0,0-1-1 0 0,0 0 1 0 0,1 0-1 0 0,0 0 1 0 0,0 0-1 0 0,1 0 1 0 0,0-1-1 0 0,0 1 1 0 0,1-1 0 0 0,-1 0-1 0 0,1-1 1 0 0,1 1-1 0 0,-1-1 1 0 0,1 0-1 0 0,0 0 1 0 0,0-1-1 0 0,0 1 1 0 0,3 0-70 0 0,3-1-15 0 0,-1-1 0 0 0,1-1 0 0 0,-1 0 0 0 0,1 0 0 0 0,0-1 0 0 0,0-1 0 0 0,11 0 15 0 0,-19 0-50 0 0,74-20-1523 0 0,-75 20 1181 0 0,0-1 0 0 0,0 0 0 0 0,-1 0 0 0 0,1-1 0 0 0,0 1 0 0 0,0 0 0 0 0,-1-1 0 0 0,1 0 0 0 0,-1 0 0 0 0,1 1-1 0 0,-1-2 1 0 0,0 1 0 0 0,0 0 0 0 0,0 0 0 0 0,0-1 0 0 0,0 1 0 0 0,0-1 0 0 0,-1 1 0 0 0,1-1 0 0 0,-1 0 0 0 0,0 0 392 0 0,0 2-1201 0 0,-1 1-44 0 0</inkml:trace>
  <inkml:trace contextRef="#ctx0" brushRef="#br1" timeOffset="-72994.912">11608 6196 2036 0 0,'0'0'690'0'0,"0"0"-28"0"0,0 0-43 0 0,0 0-70 0 0,3 0-8 0 0,8 0-31 0 0,-8 0-36 0 0,-3 0-44 0 0,0 0-20 0 0,0 0 2 0 0,0 0-115 0 0,0 0-63 0 0,0 0 21 0 0,-1 2 11 0 0,-60 69 479 0 0,-252 267-1359 0 0,225-216-4615 0 0,83-111 4146 0 0</inkml:trace>
  <inkml:trace contextRef="#ctx0" brushRef="#br1" timeOffset="-72720.136">11671 6505 2228 0 0,'-26'64'2724'0'0,"-99"89"-241"0"0,96-121-2373 0 0,1 0-1 0 0,2 2 0 0 0,-22 35-109 0 0,32-44-243 0 0,-19 50-4173 0 0,34-68 3268 0 0</inkml:trace>
  <inkml:trace contextRef="#ctx0" brushRef="#br1" timeOffset="-72477.211">11528 7049 1624 0 0,'-47'51'2474'0'0,"3"2"-1"0"0,-33 51-2473 0 0,-45 66 354 0 0,35-60-2863 0 0,38-50 219 0 0,27-32 1208 0 0</inkml:trace>
  <inkml:trace contextRef="#ctx0" brushRef="#br1" timeOffset="-72276.748">11391 7908 1404 0 0,'-173'252'5153'0'0,"76"-87"-6404"0"0,67-93-2005 0 0,22-52 2170 0 0</inkml:trace>
  <inkml:trace contextRef="#ctx0" brushRef="#br1" timeOffset="-72043.603">11395 8581 1580 0 0,'-9'35'1046'0'0,"-2"0"1"0"0,-1 0-1 0 0,-2-2 0 0 0,-1 1 0 0 0,-11 14-1046 0 0,-104 186 1374 0 0,73-141-2900 0 0,18-19-1909 0 0,35-58 2427 0 0</inkml:trace>
  <inkml:trace contextRef="#ctx0" brushRef="#br1" timeOffset="-71793.273">11490 9218 2372 0 0,'-4'23'396'0'0,"-2"-1"0"0"0,0 0 0 0 0,-1 0 1 0 0,-1 0-1 0 0,-1-1 0 0 0,-1 0 0 0 0,-1-1 0 0 0,-1-1 0 0 0,-1 1 0 0 0,0-2 0 0 0,-1 0 0 0 0,-5 3-396 0 0,-159 230 65 0 0,133-181-3890 0 0,41-66 2760 0 0</inkml:trace>
  <inkml:trace contextRef="#ctx0" brushRef="#br1" timeOffset="-71542.925">11573 9713 1768 0 0,'-2'9'293'0'0,"-1"-1"0"0"0,-1 1 0 0 0,1 0 1 0 0,-1-1-1 0 0,-1 0 0 0 0,0 0 0 0 0,0-1 0 0 0,0 1 0 0 0,-1-1 0 0 0,-1 1-293 0 0,-2 3 285 0 0,-160 194 2458 0 0,96-102-3117 0 0,69-92-213 0 0,5-8-2649 0 0,7-4 2114 0 0</inkml:trace>
  <inkml:trace contextRef="#ctx0" brushRef="#br1" timeOffset="-71295.604">11676 10048 2512 0 0,'-8'16'539'0'0,"-2"-1"-1"0"0,0 0 0 0 0,0 0 1 0 0,-1-1-1 0 0,-1 0 1 0 0,-2 1-539 0 0,-102 110 1842 0 0,83-84-2009 0 0,33-40-33 0 0,0-1-147 0 0,25 1-2350 0 0,-11-9 1570 0 0,3 0 12 0 0</inkml:trace>
  <inkml:trace contextRef="#ctx0" brushRef="#br1" timeOffset="-71038.528">11754 10200 1260 0 0,'-120'106'3034'0'0,"-30"24"-1099"0"0,123-88-1614 0 0,24-20-3374 0 0,6-15 1946 0 0,9 4-43 0 0</inkml:trace>
  <inkml:trace contextRef="#ctx0" brushRef="#br1" timeOffset="-69471.547">11603 6072 944 0 0,'0'0'916'0'0,"0"0"-164"0"0,0 0-57 0 0,0 0-88 0 0,-2 3-109 0 0,-157 129 1946 0 0,19 1-2721 0 0,98-91-3922 0 0,42-42 3091 0 0</inkml:trace>
  <inkml:trace contextRef="#ctx0" brushRef="#br1" timeOffset="-69229.682">11620 6067 1768 0 0,'-75'68'3103'0'0,"47"-36"-2582"0"0,2-4-235 0 0,1 1 0 0 0,2 1 0 0 0,1 1 0 0 0,1 0 1 0 0,2 2-1 0 0,-12 26-286 0 0,18 4-2292 0 0,16-59 1217 0 0,10 3-55 0 0,-2-5-30 0 0</inkml:trace>
  <inkml:trace contextRef="#ctx0" brushRef="#br1" timeOffset="-69062.126">11664 6340 1648 0 0,'-34'35'1762'0'0,"-14"14"-491"0"0,3 1-1 0 0,2 3 1 0 0,-11 20-1271 0 0,8 2 282 0 0,3 2 0 0 0,-6 20-282 0 0,45-88-252 0 0,1-1 0 0 0,-1 1 1 0 0,2 0-1 0 0,-1 1 0 0 0,1-1 0 0 0,1 0 0 0 0,0 0 1 0 0,0 1-1 0 0,0 3 252 0 0,5-10-902 0 0,11 7-178 0 0,-3-8 42 0 0</inkml:trace>
  <inkml:trace contextRef="#ctx0" brushRef="#br1" timeOffset="-68857.891">11598 6820 2204 0 0,'-13'29'3076'0'0,"-77"97"-1496"0"0,-42 71-319 0 0,115-168-1469 0 0,2 0-1 0 0,1 1 0 0 0,1 1 1 0 0,2 0-1 0 0,1 1 0 0 0,-2 16 209 0 0,12-47-72 0 0,0-1 1 0 0,0 1-1 0 0,0 0 0 0 0,0 0 0 0 0,0 0 0 0 0,0-1 1 0 0,0 1-1 0 0,0 0 0 0 0,0 0 0 0 0,0-1 0 0 0,1 1 0 0 0,-1 0 1 0 0,0 0-1 0 0,1-1 0 0 0,-1 1 0 0 0,0 0 0 0 0,1-1 0 0 0,-1 1 1 0 0,1-1-1 0 0,-1 1 0 0 0,1 0 0 0 0,0-1 0 0 0,-1 1 0 0 0,1-1 1 0 0,-1 1-1 0 0,1-1 0 0 0,0 0 0 0 0,-1 1 0 0 0,1-1 1 0 0,0 0-1 0 0,0 1 0 0 0,-1-1 0 0 0,1 0 0 0 0,0 0 0 0 0,0 0 1 0 0,-1 1-1 0 0,1-1 0 0 0,0 0 0 0 0,0 0 0 0 0,-1 0 0 0 0,1 0 1 0 0,0-1-1 0 0,0 1 0 0 0,-1 0 0 0 0,1 0 0 0 0,0 0 0 0 0,0-1 1 0 0,0 1 71 0 0,16-6-1026 0 0</inkml:trace>
  <inkml:trace contextRef="#ctx0" brushRef="#br1" timeOffset="-68608.502">11503 7244 1784 0 0,'81'-112'2545'0'0,"-74"102"-1673"0"0,-8 16 21 0 0,-6 16-268 0 0,-195 426 1489 0 0,164-367-2104 0 0,26-59-263 0 0,0 1 1 0 0,1 1 0 0 0,2-1-1 0 0,0 2 1 0 0,2-1 0 0 0,0 1-1 0 0,2 1 1 0 0,-1 10 252 0 0,19-8-3253 0 0,-1-24 2210 0 0</inkml:trace>
  <inkml:trace contextRef="#ctx0" brushRef="#br1" timeOffset="-68452.919">11623 7685 1648 0 0,'10'-10'1967'0'0,"-20"25"-386"0"0,5-7-1681 0 0,-58 83 1185 0 0,30-48-838 0 0,2 1-1 0 0,2 2 1 0 0,2 1 0 0 0,2 2 0 0 0,2 0-1 0 0,-12 42-246 0 0,24-6-1196 0 0,11-84 1134 0 0,0 0-1 0 0,0 1 0 0 0,0-1 0 0 0,1 0 1 0 0,-1 0-1 0 0,1 0 0 0 0,-1 0 0 0 0,1 0 1 0 0,-1 0-1 0 0,1 0 0 0 0,-1 0 0 0 0,1 0 1 0 0,0 0-1 0 0,0 0 0 0 0,-1 0 0 0 0,1 0 1 0 0,0 0-1 0 0,0-1 0 0 0,0 1 0 0 0,0 0 1 0 0,0-1-1 0 0,0 1 0 0 0,0 0 0 0 0,0-1 1 0 0,0 0-1 0 0,1 1 63 0 0,-1-1-37 0 0,12 1-998 0 0,8-11 37 0 0</inkml:trace>
  <inkml:trace contextRef="#ctx0" brushRef="#br1" timeOffset="-68260.434">11590 8083 2000 0 0,'16'-34'1994'0'0,"-31"41"-103"0"0,-4 18-1507 0 0,0 1 0 0 0,3 0 1 0 0,0 2-1 0 0,-4 10-384 0 0,-9 16 373 0 0,11-16-170 0 0,1 1 0 0 0,2 0 0 0 0,-8 37-203 0 0,18-58-21 0 0,-2 7-286 0 0,1 0 1 0 0,1 0-1 0 0,1 0 0 0 0,2 0 0 0 0,0 25 307 0 0,2-49-73 0 0,0 0 0 0 0,0 0 1 0 0,0 0-1 0 0,0 0 0 0 0,0 0 0 0 0,0 0 1 0 0,1 0-1 0 0,-1 0 0 0 0,0 0 1 0 0,0 0-1 0 0,1 0 0 0 0,-1 0 0 0 0,1 0 1 0 0,-1-1-1 0 0,1 1 0 0 0,-1 0 1 0 0,1 0-1 0 0,-1-1 0 0 0,1 1 1 0 0,0 0-1 0 0,0-1 0 0 0,-1 1 0 0 0,1 0 1 0 0,0-1-1 0 0,0 1 0 0 0,0-1 1 0 0,-1 1-1 0 0,1-1 0 0 0,0 0 1 0 0,0 1-1 0 0,0-1 0 0 0,0 0 0 0 0,0 0 1 0 0,0 1-1 0 0,0-1 0 0 0,0 0 1 0 0,0 0-1 0 0,0 0 0 0 0,0 0 1 0 0,0 0-1 0 0,0 0 0 0 0,0-1 0 0 0,-1 1 1 0 0,1 0-1 0 0,0 0 73 0 0,7-4-973 0 0</inkml:trace>
  <inkml:trace contextRef="#ctx0" brushRef="#br1" timeOffset="-68010.102">11472 8609 1428 0 0,'75'-67'1223'0'0,"-75"68"-1176"0"0,-1-1 1 0 0,1 0-1 0 0,0 1 0 0 0,0-1 1 0 0,0 0-1 0 0,0 1 0 0 0,0-1 1 0 0,0 0-1 0 0,0 1 0 0 0,0-1 1 0 0,0 0-1 0 0,0 1 0 0 0,0-1 1 0 0,0 0-1 0 0,0 0 0 0 0,1 1 1 0 0,-1-1-1 0 0,0 0 0 0 0,0 1 1 0 0,0-1-1 0 0,0 0 0 0 0,0 0 1 0 0,1 1-1 0 0,-1-1 0 0 0,0 0 1 0 0,0 0-1 0 0,0 1 0 0 0,1-1 1 0 0,-1 0-1 0 0,0 0 0 0 0,1 0 1 0 0,-1 1-1 0 0,0-1 0 0 0,0 0 1 0 0,1 0-1 0 0,-1 0 0 0 0,0 0 1 0 0,1 0-1 0 0,-1 0 0 0 0,0 0 1 0 0,0 1-1 0 0,1-1 0 0 0,-1 0 1 0 0,0 0-1 0 0,1 0 0 0 0,-1 0 1 0 0,0 0-1 0 0,1-1 0 0 0,-1 1 1 0 0,0 0-1 0 0,1 0 0 0 0,-1 0 1 0 0,0 0-1 0 0,1 0 0 0 0,-1 0 1 0 0,0 0-1 0 0,0-1 0 0 0,1 1 1 0 0,-1 0-1 0 0,0 0 0 0 0,0 0 1 0 0,1-1-1 0 0,-1 1 0 0 0,0 0 1 0 0,0 0-1 0 0,0-1 0 0 0,1 1-47 0 0,-4 28 180 0 0,3-27-11 0 0,-25 79 755 0 0,-76 163 669 0 0,46-96-1746 0 0,55-146 116 0 0,-1 0 0 0 0,1-1 0 0 0,0 1 0 0 0,-1 0-1 0 0,1-1 1 0 0,0 1 0 0 0,0 0 0 0 0,0-1-1 0 0,0 1 1 0 0,0 0 0 0 0,-1-1 0 0 0,1 1-1 0 0,0 0 1 0 0,0-1 0 0 0,1 1 0 0 0,-1 0 0 0 0,0 0-1 0 0,0-1 1 0 0,0 1 0 0 0,0 0 0 0 0,1-1-1 0 0,-1 1 1 0 0,0 0 0 0 0,1-1 0 0 0,-1 1-1 0 0,0-1 1 0 0,1 1 0 0 0,-1-1 0 0 0,1 1 0 0 0,-1 0-1 0 0,1-1 1 0 0,-1 0 0 0 0,1 1 0 0 0,-1-1-1 0 0,1 1 1 0 0,-1-1 0 0 0,1 0 0 0 0,0 1-1 0 0,-1-1 1 0 0,1 0 0 0 0,0 1 0 0 0,-1-1 0 0 0,1 0-1 0 0,0 0 1 0 0,-1 0 0 0 0,1 0 0 0 0,0 0-1 0 0,0 0 1 0 0,-1 0 0 0 0,1 0 0 0 0,0 0 0 0 0,-1 0-1 0 0,1 0 1 0 0,0 0 0 0 0,-1 0 0 0 0,1-1-1 0 0,0 1 1 0 0,-1 0 0 0 0,1 0 37 0 0,37-19-1285 0 0,2-9 27 0 0,-20 10 754 0 0</inkml:trace>
  <inkml:trace contextRef="#ctx0" brushRef="#br1" timeOffset="-67759.773">11587 8935 3188 0 0,'74'-60'935'0'0,"-82"79"998"0"0,5-16-1876 0 0,-69 81 867 0 0,3 4 1 0 0,5 2-1 0 0,-17 36-924 0 0,73-112-68 0 0,1-1 1 0 0,0 2-1 0 0,1-1 0 0 0,1 1 1 0 0,0-1-1 0 0,1 1 0 0 0,1 1 1 0 0,0-1-1 0 0,1 0 0 0 0,1 4 68 0 0,1-18-29 0 0,0 0 0 0 0,0-1 0 0 0,1 1 0 0 0,-1 0 0 0 0,0 0 0 0 0,1 0-1 0 0,-1 0 1 0 0,1 0 0 0 0,-1 0 0 0 0,1 0 0 0 0,-1-1 0 0 0,1 1 0 0 0,-1 0-1 0 0,1 0 1 0 0,0-1 0 0 0,0 1 0 0 0,-1 0 0 0 0,1-1 0 0 0,0 1 0 0 0,0-1-1 0 0,0 1 1 0 0,0-1 0 0 0,-1 1 0 0 0,1-1 0 0 0,0 0 0 0 0,0 1-1 0 0,0-1 1 0 0,0 0 0 0 0,0 0 0 0 0,0 0 0 0 0,0 0 0 0 0,0 0 0 0 0,0 0-1 0 0,0 0 1 0 0,0 0 0 0 0,0 0 0 0 0,0 0 0 0 0,0 0 0 0 0,0-1 0 0 0,0 1-1 0 0,0 0 1 0 0,0-1 0 0 0,-1 1 0 0 0,1-1 29 0 0,45-14-1034 0 0,49-38-247 0 0,-84 47 1233 0 0</inkml:trace>
  <inkml:trace contextRef="#ctx0" brushRef="#br1" timeOffset="-66908.023">11516 9384 4960 0 0,'-16'30'844'0'0,"-61"76"240"0"0,38-46-552 0 0,-54 105 661 0 0,37 6-1161 0 0,56-170-59 0 0,0 1 1 0 0,0-1 0 0 0,0 0-1 0 0,0 0 1 0 0,0 0-1 0 0,0 1 1 0 0,1-1 0 0 0,-1 0-1 0 0,0 0 1 0 0,1 0-1 0 0,-1 0 1 0 0,1 0 0 0 0,-1 1-1 0 0,1-1 1 0 0,-1 0-1 0 0,1 0 1 0 0,0 0 0 0 0,0 0-1 0 0,-1-1 1 0 0,1 1-1 0 0,0 0 1 0 0,0 0 0 0 0,0 0-1 0 0,0-1 1 0 0,0 1-1 0 0,0 0 1 0 0,0-1 0 0 0,0 1-1 0 0,0-1 1 0 0,0 1-1 0 0,0-1 1 0 0,1 0 0 0 0,-1 1-1 0 0,0-1 1 0 0,0 0-1 0 0,0 0 1 0 0,1 0 0 0 0,-1 0-1 0 0,0 0 1 0 0,0 0-1 0 0,0 0 1 0 0,1 0 0 0 0,-1 0-1 0 0,0-1 1 0 0,0 1-1 0 0,0 0 1 0 0,0-1 0 0 0,0 1-1 0 0,1-1 1 0 0,-1 1-1 0 0,0-1 1 0 0,0 0 0 0 0,0 0-1 0 0,0 1 1 0 0,-1-1 0 0 0,1 0-1 0 0,0 0 1 0 0,0 0-1 0 0,0 0 27 0 0,82-43-1002 0 0,-3-14 319 0 0,-100 96 1812 0 0,15-30-1067 0 0,-44 61 837 0 0,3 2 1 0 0,-27 57-900 0 0,52-55 97 0 0,21-71-154 0 0,0-2-104 0 0,3 1-69 0 0,-1 0 205 0 0,1 0 0 0 0,-1-1 0 0 0,0 1-1 0 0,1-1 1 0 0,-1 0 0 0 0,0 0 0 0 0,1 0 0 0 0,-1 0 0 0 0,0 0 0 0 0,0-1 0 0 0,1 1 0 0 0,-1-1 0 0 0,0 1 0 0 0,1-1 0 0 0,-1 0 0 0 0,0 0-1 0 0,0 0 1 0 0,0 0 0 0 0,0 0 0 0 0,0 0 0 0 0,0 0 0 0 0,0-1 0 0 0,-1 1 0 0 0,1-1 0 0 0,1-1 25 0 0,22-12-155 0 0,48-35-392 0 0,-52 43 276 0 0,-21 7 297 0 0,-1 1 109 0 0,-72 112 675 0 0,-2 13 12 0 0,58-92-663 0 0,10-22-130 0 0,1 1 0 0 0,0 1 0 0 0,1-1 0 0 0,1 1 0 0 0,0 0 0 0 0,1 0-1 0 0,0 4-28 0 0,3-16-30 0 0,0 0-60 0 0,0-1 80 0 0,1 0 0 0 0,0 0 0 0 0,0 0 0 0 0,0 0-1 0 0,0-1 1 0 0,0 1 0 0 0,0 0 0 0 0,0 0 0 0 0,0-1 0 0 0,0 1 0 0 0,0-1 0 0 0,0 1 0 0 0,0-1 0 0 0,0 1 0 0 0,1-1 0 0 0,-1 0 0 0 0,0 1 0 0 0,0-1 0 0 0,1 0-1 0 0,-1 0 1 0 0,0 0 0 0 0,0 0 0 0 0,1 0 0 0 0,-1 0 0 0 0,0 0 0 0 0,0-1 0 0 0,1 1 0 0 0,-1 0 0 0 0,0-1 0 0 0,0 1 0 0 0,0-1 0 0 0,0 1 0 0 0,0-1 0 0 0,0 1 0 0 0,1-1-1 0 0,-1 0 1 0 0,-1 0 0 0 0,1 1 0 0 0,0-1 0 0 0,0 0 0 0 0,0 0 0 0 0,0-1 10 0 0,160-101-502 0 0,-100 65 543 0 0,-61 37 28 0 0,-23 50 514 0 0,-3-8-401 0 0,-26 61 142 0 0,52-101-304 0 0,0-1 1 0 0,18 5-115 0 0,174-96-687 0 0,-91 62 475 0 0,-100 29 347 0 0,7 3 145 0 0,-6 0-140 0 0,-1 0-1 0 0,0 0 1 0 0,0 1 0 0 0,-1-1-1 0 0,1 0 1 0 0,-1 1 0 0 0,1-1-1 0 0,-1 0 1 0 0,0 1 0 0 0,0-1-1 0 0,-1 0 1 0 0,1 1 0 0 0,-1-1-1 0 0,0 0 1 0 0,1 1 0 0 0,-1-1-1 0 0,-1 0 1 0 0,1 0 0 0 0,0 0-1 0 0,-1 0 1 0 0,0 0 0 0 0,1 0 0 0 0,-1 0-1 0 0,-1-1 1 0 0,-1 3-46 0 0,-2 6 168 0 0,-19 31 303 0 0,43-51-1039 0 0,80-88-701 0 0,-98 98 1274 0 0,0-1 0 0 0,-1 0 0 0 0,1 0 0 0 0,0 0 0 0 0,0 1 0 0 0,0-1 0 0 0,0 0 0 0 0,0 0-1 0 0,0 1 1 0 0,0-1 0 0 0,0 0 0 0 0,-1 0 0 0 0,1 1 0 0 0,0-1 0 0 0,0 0 0 0 0,0 0 0 0 0,0 1 0 0 0,0-1 0 0 0,0 0 0 0 0,1 0 0 0 0,-1 1 0 0 0,0-1 0 0 0,0 0-1 0 0,0 0 1 0 0,0 1 0 0 0,0-1 0 0 0,0 0 0 0 0,0 0 0 0 0,0 0 0 0 0,1 1 0 0 0,-1-1 0 0 0,0 0 0 0 0,0 0 0 0 0,0 0 0 0 0,0 1 0 0 0,1-1 0 0 0,-1 0 0 0 0,0 0-1 0 0,0 0 1 0 0,0 0 0 0 0,1 0 0 0 0,-1 1 0 0 0,0-1 0 0 0,0 0 0 0 0,1 0 0 0 0,-1 0 0 0 0,0 0 0 0 0,0 0 0 0 0,1 0 0 0 0,-1 0-5 0 0,-78 114 780 0 0,24-46-817 0 0,50-76-5036 0 0,5 2 4076 0 0</inkml:trace>
  <inkml:trace contextRef="#ctx0" brushRef="#br1" timeOffset="-64894.822">12389 8003 2008 0 0,'0'0'378'0'0,"0"0"-12"0"0,0 0 93 0 0,0 0-6 0 0,0 0-32 0 0,0 0 60 0 0,0 0-43 0 0,0 0-98 0 0,0 0-30 0 0,0 0 9 0 0,0 0-22 0 0,0 0 10 0 0,0 0-24 0 0,0 0-52 0 0,0 0 2 0 0,0 0 19 0 0,0 0 10 0 0,0 0-23 0 0,0 0-8 0 0,0 0-14 0 0,0 0-2 0 0,0 0-40 0 0,0 0 18 0 0,0 0 30 0 0,0 0-23 0 0,0 0-81 0 0,0 0 11 0 0,0 0 10 0 0,0 0 21 0 0,0 0-28 0 0,0 0-28 0 0,0 0-31 0 0,0 0 31 0 0,0 0-9 0 0,0 0 2 0 0,0 0-34 0 0,0 0-10 0 0,0 0 10 0 0,0 0-18 0 0,0 0 4 0 0,0 0 4 0 0,0 0 28 0 0,0 0-61 0 0,0 0-39 0 0,0 0 55 0 0,0 0 16 0 0,0 0-17 0 0,0 0 15 0 0,0 0-14 0 0,0 0-33 0 0,0 0-23 0 0,0 0 13 0 0,0 0-15 0 0,0 0 21 0 0,0 0 54 0 0,0 0 2 0 0,0 0-65 0 0,0 0 3 0 0,0 0 22 0 0,0 0 10 0 0,0 0-21 0 0,0 0 8 0 0,0 0-35 0 0,0 0-17 0 0,0 0 17 0 0,0 0-8 0 0,0 0 6 0 0,0 0 17 0 0,0 0 35 0 0,0 0 19 0 0,0 0-44 0 0,0 0 7 0 0,0 0 15 0 0,0 0-17 0 0,0 0-11 0 0,0 0 25 0 0,0 0-6 0 0,0 0 8 0 0,0 0 20 0 0,0 0 3 0 0,0 0-43 0 0,0 0 29 0 0,0 0 10 0 0,0 0-50 0 0,0 0 3 0 0,0 0 2 0 0,0 0-40 0 0,0 0 58 0 0,0 0 8 0 0,0 0 9 0 0,0 0-39 0 0,0 0 6 0 0,0 0 30 0 0,0 0-39 0 0,0 0-11 0 0,0 0 8 0 0,0 0 8 0 0,0 0 12 0 0,0 0-36 0 0,0 0 38 0 0,0 0 24 0 0,0 0-30 0 0,0 0-8 0 0,0 0 7 0 0,0 0-6 0 0,0 0-8 0 0,0 0 0 0 0,0 0 59 0 0,0 0-6 0 0,0 0-32 0 0,0 0 19 0 0,0 0-21 0 0,0 0-18 0 0,0 0 33 0 0,0 0-21 0 0,0 0-12 0 0,0 0-20 0 0,0 0 2 0 0,0 0 2 0 0,0 0 12 0 0,0 0 48 0 0,0 0-6 0 0,0 0-60 0 0,0 0 21 0 0,0 0 32 0 0,0 0-7 0 0,0 0 27 0 0,0 0-22 0 0,0 0 31 0 0,0 0-52 0 0,0 0 12 0 0,0 0 2 0 0,0 0-16 0 0,0 0 30 0 0,0 0 10 0 0,0 0 11 0 0,0 0-39 0 0,0 0 25 0 0,0 0 8 0 0,0 0 10 0 0,0 0 35 0 0,0 0-18 0 0,0 0-7 0 0,0 0-27 0 0,0 0-6 0 0,0 0 44 0 0,0 0-39 0 0,0 0 17 0 0,0 0-7 0 0,0 0-26 0 0,0 0 33 0 0,0 0-38 0 0,0 0 14 0 0,0 0-20 0 0,0 0 15 0 0,0 0-42 0 0,0 0 0 0 0,0 0-20 0 0,0 0 3 0 0,0 0-83 0 0,0 0-108 0 0,0 0-167 0 0,0 0-212 0 0,0 0-784 0 0,0 0-149 0 0,0 0 230 0 0,0 0 106 0 0,-5-4 30 0 0,-15-13 21 0 0,8 1 112 0 0</inkml:trace>
  <inkml:trace contextRef="#ctx0" brushRef="#br1" timeOffset="-62907.366">12740 7567 1832 0 0,'0'0'766'0'0,"0"0"-89"0"0,0 0-36 0 0,0 0-53 0 0,0 0-74 0 0,0 0-21 0 0,0 0-48 0 0,0 0-42 0 0,0 2-7 0 0,0 166 1896 0 0,-13-46-1735 0 0,13 29-93 0 0,0-87-4501 0 0,0-63 2760 0 0,-2 1 115 0 0,-4 8 34 0 0</inkml:trace>
  <inkml:trace contextRef="#ctx0" brushRef="#br1" timeOffset="-62608.347">12995 7516 2356 0 0,'0'1'77'0'0,"0"-1"0"0"0,0 0 0 0 0,0 1 0 0 0,0-1 0 0 0,0 1 1 0 0,0-1-1 0 0,0 0 0 0 0,0 1 0 0 0,0-1 0 0 0,0 1 0 0 0,1-1 0 0 0,-1 0 0 0 0,0 1 0 0 0,0-1 0 0 0,0 1 0 0 0,1-1 0 0 0,-1 0 0 0 0,0 1 0 0 0,0-1 0 0 0,1 0 0 0 0,-1 0 0 0 0,0 1 0 0 0,1-1 1 0 0,-1 0-1 0 0,0 0 0 0 0,1 1 0 0 0,-1-1 0 0 0,0 0 0 0 0,1 0 0 0 0,-1 0 0 0 0,1 0 0 0 0,-1 1 0 0 0,0-1 0 0 0,1 0 0 0 0,-1 0 0 0 0,1 0 0 0 0,-1 0 0 0 0,1 0 0 0 0,-1 0 0 0 0,0 0 0 0 0,1 0 1 0 0,-1 0-1 0 0,1 0 0 0 0,-1-1 0 0 0,0 1 0 0 0,1 0 0 0 0,-1 0 0 0 0,1 0 0 0 0,-1 0 0 0 0,0-1 0 0 0,1 1 0 0 0,-1 0 0 0 0,0 0 0 0 0,1-1 0 0 0,-1 1 0 0 0,0 0 0 0 0,1 0 0 0 0,-1-1 0 0 0,0 1 1 0 0,0 0-1 0 0,1-1 0 0 0,-1 1 0 0 0,0-1 0 0 0,0 1 0 0 0,0 0 0 0 0,0-1 0 0 0,1 1 0 0 0,-1-1 0 0 0,0 1 0 0 0,0 0-77 0 0,20 66 1440 0 0,-16-38-1045 0 0,6 144 1132 0 0,-27-31-1097 0 0,17-15-553 0 0,0-74-2840 0 0,0-50 1586 0 0,0-2 39 0 0,0 2 163 0 0,-3 6 104 0 0,1-6 88 0 0</inkml:trace>
  <inkml:trace contextRef="#ctx0" brushRef="#br1" timeOffset="-62325.444">12673 7906 2328 0 0,'-4'-2'4316'0'0,"15"4"-2593"0"0,276 1 2440 0 0,-154-5-5257 0 0,-131 2 577 0 0,11-5-6047 0 0,-8 0 5767 0 0,-3-1-405 0 0</inkml:trace>
  <inkml:trace contextRef="#ctx0" brushRef="#br1" timeOffset="-60688.565">13794 7732 2496 0 0,'0'0'904'0'0,"0"0"-76"0"0,0 0-42 0 0,0 0-131 0 0,0 0-44 0 0,0 0-52 0 0,0 0-29 0 0,0 0-36 0 0,0 0-40 0 0,0 0-59 0 0,0 0-24 0 0,0 0 4 0 0,0 0-57 0 0,0 0-28 0 0,0 0-3 0 0,0 0-69 0 0,0 0-3 0 0,0 0-23 0 0,0 0 6 0 0,0 0 14 0 0,0 0-55 0 0,0 0-46 0 0,0 0-21 0 0,0-3-20 0 0,17-17 48 0 0,-9 11-81 0 0,0-1-1 0 0,-1 0 0 0 0,0-1 0 0 0,-1 0 1 0 0,0 0-1 0 0,-1 0 0 0 0,0-1 0 0 0,0-1-36 0 0,4-7-33 0 0,11-22-21 0 0,-20 42 19 0 0,0 0 32 0 0,0 0 48 0 0,0 0-32 0 0,1 2 4 0 0,2 8-15 0 0,0 1 1 0 0,-1-1 0 0 0,0 1 0 0 0,-1-1-1 0 0,0 1 1 0 0,0-1 0 0 0,-1 1-1 0 0,-1-1 1 0 0,0 4-3 0 0,0 21-10 0 0,1 178 77 0 0,-22-126-242 0 0,19-78 74 0 0,3-6-36 0 0,0 0 1 0 0,-1 0-1 0 0,0 0 1 0 0,0 0-1 0 0,1 0 1 0 0,-2 0-1 0 0,1 0 0 0 0,0-1 1 0 0,-1 1-1 0 0,1 0 1 0 0,-1-1-1 0 0,0 1 1 0 0,0-1-1 0 0,0 1 1 0 0,0-1-1 0 0,0 0 1 0 0,0 0-1 0 0,-1 0 0 0 0,1 0 1 0 0,-1-1-1 0 0,1 1 1 0 0,-2 0 136 0 0,3-2-160 0 0,1 0 34 0 0,0 0 55 0 0,0 0 34 0 0,0 0 6 0 0,0 0 5 0 0,0 0 1 0 0,0 0 31 0 0,0 0 110 0 0,-2 1 82 0 0,1-1-221 0 0,1 0 51 0 0,0 0 1 0 0,0 1 0 0 0,0-1-1 0 0,1 0 1 0 0,-1 0 0 0 0,0 0-1 0 0,0 0 1 0 0,0 1 0 0 0,0-1-1 0 0,0 0 1 0 0,0 0 0 0 0,0 0-1 0 0,0 1 1 0 0,0-1 0 0 0,0 0-1 0 0,0 0 1 0 0,0 0 0 0 0,0 1-1 0 0,0-1 1 0 0,0 0 0 0 0,0 0-1 0 0,0 0 1 0 0,0 1 0 0 0,0-1-1 0 0,0 0 1 0 0,0 0 0 0 0,0 0-1 0 0,0 1 1 0 0,0-1 0 0 0,0 0-1 0 0,0 0 1 0 0,0 0 0 0 0,0 0-1 0 0,0 1 1 0 0,-1-1 0 0 0,1 0-1 0 0,0 0 1 0 0,0 0 0 0 0,0 0-1 0 0,0 0 1 0 0,-1 1 0 0 0,1-1-1 0 0,0 0-28 0 0,74 6 1026 0 0,64-6-2774 0 0,-106-16-3067 0 0,-30 13 3737 0 0,-2-1 9 0 0</inkml:trace>
  <inkml:trace contextRef="#ctx0" brushRef="#br1" timeOffset="-60374.406">13657 7177 2604 0 0,'-3'-9'4693'0'0,"4"19"-2938"0"0,5 14-1225 0 0,37 82 746 0 0,-40-100-1159 0 0,18 29-2095 0 0,7-13-3863 0 0,-22-21 4801 0 0</inkml:trace>
  <inkml:trace contextRef="#ctx0" brushRef="#br1" timeOffset="-60126.067">14031 7156 2572 0 0,'8'-9'5257'0'0,"2"29"-3571"0"0,34 149-78 0 0,-27-146-4658 0 0,-4-12-567 0 0,-13-9 2597 0 0,0 1-8 0 0</inkml:trace>
  <inkml:trace contextRef="#ctx0" brushRef="#br1" timeOffset="-58890.732">13343 8116 3404 0 0,'0'0'1426'0'0,"0"-3"-121"0"0,1-6-514 0 0,3 9 7924 0 0,34 56-7341 0 0,-37-53-1332 0 0,1 2-63 0 0,0 1 1 0 0,0-1 0 0 0,-1 1 0 0 0,0 0 0 0 0,0 0-1 0 0,0-1 1 0 0,0 1 0 0 0,-1 0 0 0 0,0 0-1 0 0,-1 0 1 0 0,1 0 0 0 0,-1-1 0 0 0,0 1 0 0 0,-1 1 20 0 0,-2 2-390 0 0,0 0 0 0 0,-1-1 0 0 0,0 1 0 0 0,-1-1 0 0 0,0 0 0 0 0,0 0 0 0 0,-1-1 1 0 0,-5 5 389 0 0,-5 4-1550 0 0,13-12 1041 0 0,1 0 0 0 0,-1 0 0 0 0,0-1 1 0 0,-1 1-1 0 0,1-1 0 0 0,0 0 1 0 0,-1 0-1 0 0,0 0 0 0 0,0-1 0 0 0,0 1 1 0 0,0-1-1 0 0,0 0 0 0 0,0-1 0 0 0,0 1 1 0 0,-1-1-1 0 0,-4 0 509 0 0,-1-5-1145 0 0,-4-18 57 0 0</inkml:trace>
  <inkml:trace contextRef="#ctx0" brushRef="#br1" timeOffset="-58426.972">13427 7705 1756 0 0,'-12'4'5427'0'0,"11"21"-2310"0"0,1-25-3083 0 0,1 1 1 0 0,-1-1-1 0 0,0 1 1 0 0,1-1-1 0 0,-1 1 1 0 0,1-1-1 0 0,-1 0 1 0 0,1 1-1 0 0,-1-1 1 0 0,1 1-1 0 0,-1-1 1 0 0,1 0-1 0 0,-1 0 1 0 0,1 1-1 0 0,-1-1 1 0 0,1 0-1 0 0,-1 0 1 0 0,1 0-1 0 0,0 1 1 0 0,-1-1-1 0 0,1 0 1 0 0,-1 0-1 0 0,1 0 1 0 0,0 0-1 0 0,-1 0 1 0 0,1 0-1 0 0,-1 0 1 0 0,1-1-1 0 0,0 1 1 0 0,-1 0-1 0 0,1 0 1 0 0,-1 0-1 0 0,1 0 1 0 0,-1-1-1 0 0,1 1 1 0 0,0 0-1 0 0,-1-1 1 0 0,1 1-1 0 0,-1 0 1 0 0,0-1-1 0 0,1 1 1 0 0,-1-1-1 0 0,1 1 1 0 0,-1-1-1 0 0,0 1 1 0 0,1-1-1 0 0,-1 1 1 0 0,0-1-1 0 0,1 1 1 0 0,-1-1-1 0 0,0 1 1 0 0,0-1-1 0 0,1 1 1 0 0,-1-1-1 0 0,0 0 1 0 0,0 1-1 0 0,0-1 1 0 0,0 1-1 0 0,0-1 1 0 0,0 0-1 0 0,0 1 1 0 0,0-1-1 0 0,0 0-34 0 0,0 0-47 0 0,0-1 0 0 0,0 1 0 0 0,0-1 0 0 0,-1 1 0 0 0,1-1 0 0 0,0 1 0 0 0,-1-1-1 0 0,1 1 1 0 0,-1 0 0 0 0,1-1 0 0 0,-1 1 0 0 0,0 0 0 0 0,0-1 0 0 0,1 1 0 0 0,-1 0 0 0 0,0 0 0 0 0,0 0 0 0 0,0 0 0 0 0,0-1-1 0 0,0 1 1 0 0,-1 1 0 0 0,1-1 0 0 0,0 0 0 0 0,0 0 0 0 0,-1 0 0 0 0,1 1 0 0 0,0-1 0 0 0,-1 0 0 0 0,1 1 0 0 0,-1 0 0 0 0,0-1 47 0 0,-29 4-7436 0 0,29 0 6370 0 0</inkml:trace>
  <inkml:trace contextRef="#ctx0" brushRef="#br1" timeOffset="-57092.531">11521 12989 1868 0 0,'-26'20'748'0'0,"-17"21"-12"0"0,23-18-200 0 0,1 2-24 0 0,-4 5-56 0 0,2 0-8 0 0,-2 3-71 0 0,-3 3-85 0 0,3 0-80 0 0,-3 3-40 0 0,-2-1-196 0 0,1 2 12 0 0,1-1-356 0 0,0-5-401 0 0,-5 5-343 0 0,-3-2-16 0 0,6-6 84 0 0</inkml:trace>
  <inkml:trace contextRef="#ctx0" brushRef="#br1" timeOffset="-56841.205">11428 13282 1008 0 0,'-7'19'543'0'0,"-2"0"0"0"0,0 0 0 0 0,-1-1-1 0 0,-1 0 1 0 0,0-1 0 0 0,-10 10-543 0 0,5-4 360 0 0,-254 321 1634 0 0,189-237-2695 0 0,4 3-1 0 0,-3 17 702 0 0,48-62-2362 0 0,21-38 1288 0 0</inkml:trace>
  <inkml:trace contextRef="#ctx0" brushRef="#br1" timeOffset="-56576.911">11078 14366 1268 0 0,'-21'32'688'0'0,"-1"2"-164"0"0,1 0 20 0 0,-1-1 52 0 0,3-1-136 0 0,0-1-104 0 0,2 0-156 0 0,2-1-24 0 0,1 0-424 0 0,0-4-212 0 0,3-2-548 0 0,2-4-72 0 0,2-7-20 0 0</inkml:trace>
  <inkml:trace contextRef="#ctx0" brushRef="#br1" timeOffset="-56408.849">11188 14809 1468 0 0,'-19'24'804'0'0,"-3"2"-148"0"0,1-2 64 0 0,-3 5-176 0 0,0 2-56 0 0,-2 0-96 0 0,0 0 41 0 0,4-2-149 0 0,1-4-176 0 0,0 0 48 0 0,1 0-76 0 0,6-3-4 0 0,4-1-488 0 0,1-4-257 0 0,4-8-355 0 0,3-3-64 0 0,2-6 16 0 0,0 0 24 0 0</inkml:trace>
  <inkml:trace contextRef="#ctx0" brushRef="#br1" timeOffset="-56212.777">11252 15065 1236 0 0,'-5'21'453'0'0,"-1"-1"-1"0"0,0 0 1 0 0,-2 0-1 0 0,0 0 1 0 0,-2-1-1 0 0,0 0 1 0 0,-1-1-1 0 0,0 0 0 0 0,-8 7-452 0 0,-104 153 1271 0 0,79-109-2291 0 0,41-62-1910 0 0,15-7 1893 0 0</inkml:trace>
  <inkml:trace contextRef="#ctx0" brushRef="#br1" timeOffset="-54314.337">12026 15499 836 0 0,'0'0'757'0'0,"-3"0"-44"0"0,-9 0-46 0 0,9-2-120 0 0,3-12 1238 0 0,-3 14-1451 0 0,-30-11 300 0 0,6 36 444 0 0,19-12-956 0 0,2 1 0 0 0,0 0 0 0 0,0 0 0 0 0,2 0 0 0 0,0 1 0 0 0,0 0 0 0 0,1 0 0 0 0,1 0 0 0 0,0 0 0 0 0,2 0 0 0 0,0 14-122 0 0,21 22 241 0 0,-14-39-159 0 0,-4-8-67 0 0,0 1 0 0 0,1 0 1 0 0,0-1-1 0 0,-1 0 0 0 0,1 1 0 0 0,0-2 0 0 0,1 1 0 0 0,-1 0 1 0 0,1-1-1 0 0,0 0 0 0 0,0 0 0 0 0,0 0 0 0 0,0-1 0 0 0,0 0 1 0 0,0 0-1 0 0,1 0 0 0 0,-1 0 0 0 0,1-1 0 0 0,0 0 0 0 0,-1 0 1 0 0,1-1-1 0 0,0 1 0 0 0,-1-1 0 0 0,1 0 0 0 0,0-1 0 0 0,-1 1 1 0 0,2-2-16 0 0,2 0 0 0 0,-1-1 0 0 0,1-1 0 0 0,-1 0 0 0 0,0 0 0 0 0,0 0 0 0 0,-1-1 0 0 0,1 0 0 0 0,-1-1 0 0 0,0 0 0 0 0,-1 0 1 0 0,1 0-1 0 0,-1-1 0 0 0,0 0 0 0 0,-1 0 0 0 0,0 0 0 0 0,0-1 0 0 0,0 0 0 0 0,-1 0 0 0 0,0 0 0 0 0,-1 0 1 0 0,0-1-1 0 0,0 1 0 0 0,-1-1 0 0 0,0 0 0 0 0,0 0 0 0 0,-1 0 0 0 0,0 0 0 0 0,-1-4 0 0 0,-3-47-26 0 0,-1 45 26 0 0,-1 0 1 0 0,-1 0-1 0 0,-1 1 0 0 0,0-1 1 0 0,-1 2-1 0 0,-6-10 0 0 0,10 17 5 0 0,1 2 1 0 0,0-1-1 0 0,-1 0 1 0 0,0 1-1 0 0,0 0 1 0 0,0-1 0 0 0,-1 2-1 0 0,1-1 1 0 0,-1 0-1 0 0,0 1 1 0 0,0 0-1 0 0,0 0 1 0 0,-1 1-1 0 0,1-1 1 0 0,-1 1-1 0 0,1 0 1 0 0,-1 1-1 0 0,0-1 1 0 0,-4 0-6 0 0,-49 16 1 0 0,53-10-7 0 0,0 0 1 0 0,0 0 0 0 0,1 1 0 0 0,-1 0 0 0 0,1 0-1 0 0,0 1 1 0 0,0-1 0 0 0,1 1 0 0 0,-1 0 0 0 0,1 0-1 0 0,1 0 1 0 0,-1 1 0 0 0,1 0 0 0 0,-2 6 5 0 0,5-13-1 0 0,-3 6-107 0 0,0 1 1 0 0,1-1-1 0 0,0 1 1 0 0,0 0 0 0 0,0 0-1 0 0,1 0 1 0 0,0 0-1 0 0,0 0 1 0 0,1 0 0 0 0,0 0-1 0 0,0 0 1 0 0,1 0-1 0 0,0 0 1 0 0,1 5 107 0 0,3 0-553 0 0,0 0 0 0 0,0-1-1 0 0,2 1 1 0 0,-1-2 0 0 0,1 1 0 0 0,1-1 0 0 0,0 0-1 0 0,0 0 554 0 0,9 7-1026 0 0</inkml:trace>
  <inkml:trace contextRef="#ctx0" brushRef="#br1" timeOffset="-53925.825">12321 15436 2056 0 0,'0'-1'107'0'0,"0"1"1"0"0,0-1-1 0 0,0 1 0 0 0,0-1 1 0 0,0 1-1 0 0,0-1 0 0 0,0 1 1 0 0,1-1-1 0 0,-1 1 0 0 0,0 0 0 0 0,0-1 1 0 0,0 1-1 0 0,0-1 0 0 0,1 1 1 0 0,-1-1-1 0 0,0 1 0 0 0,0-1 1 0 0,1 1-1 0 0,-1 0 0 0 0,0-1 0 0 0,1 1 1 0 0,-1 0-1 0 0,0-1 0 0 0,1 1 1 0 0,-1 0-1 0 0,1 0 0 0 0,-1-1 1 0 0,1 1-1 0 0,-1 0 0 0 0,0 0 0 0 0,1 0 1 0 0,-1-1-1 0 0,1 1 0 0 0,-1 0 1 0 0,1 0-1 0 0,-1 0 0 0 0,1 0 1 0 0,-1 0-1 0 0,1 0 0 0 0,-1 0 0 0 0,1 0 1 0 0,-1 0-1 0 0,1 0 0 0 0,-1 0 1 0 0,1 0-1 0 0,-1 1 0 0 0,1-1 0 0 0,-1 0 1 0 0,0 0-1 0 0,1 0 0 0 0,-1 1 1 0 0,1-1-1 0 0,-1 0 0 0 0,1 0 1 0 0,-1 1-108 0 0,17 23 1210 0 0,58 135 550 0 0,-12-23-1123 0 0,-59-125-590 0 0,2-1-1 0 0,-1 1 1 0 0,2-1 0 0 0,-1 0-1 0 0,1 0 1 0 0,1-1 0 0 0,0 0-1 0 0,0 0 1 0 0,1-1 0 0 0,3 3-47 0 0,-11-11 7 0 0,0 1 0 0 0,0 0 0 0 0,0 0 1 0 0,0-1-1 0 0,1 1 0 0 0,-1 0 0 0 0,0-1 0 0 0,0 1 0 0 0,0-1 1 0 0,1 0-1 0 0,-1 1 0 0 0,0-1 0 0 0,1 0 0 0 0,-1 0 1 0 0,0 0-1 0 0,1 1 0 0 0,-1-2 0 0 0,0 1 0 0 0,1 0 0 0 0,-1 0 1 0 0,0 0-1 0 0,0-1 0 0 0,1 1 0 0 0,-1 0 0 0 0,0-1 1 0 0,0 1-1 0 0,2-2-7 0 0,10-11 8 0 0,0-1 0 0 0,-1-1 0 0 0,-1 0 0 0 0,0-1 0 0 0,-1 0 0 0 0,-1 0 0 0 0,0-1 1 0 0,-2-1-1 0 0,0 1 0 0 0,0-1 0 0 0,-2 0 0 0 0,0-1 0 0 0,-1 1 0 0 0,-1-1 0 0 0,-1 0-8 0 0,1 6 11 0 0,26-157-695 0 0,-23 127-511 0 0,-5 25-2672 0 0,-4 14 2528 0 0,-16-12-1015 0 0,11 14 1315 0 0</inkml:trace>
  <inkml:trace contextRef="#ctx0" brushRef="#br1" timeOffset="-52673.987">12244 12600 1532 0 0,'0'0'586'0'0,"0"0"79"0"0,0 0-81 0 0,0 0-63 0 0,0 0-75 0 0,0 0-42 0 0,0 0-35 0 0,-2-2-58 0 0,2 2-291 0 0,0-1 0 0 0,-1 1-1 0 0,1-1 1 0 0,-1 1 0 0 0,1-1-1 0 0,-1 1 1 0 0,1 0 0 0 0,-1-1-1 0 0,1 1 1 0 0,-1 0-1 0 0,0-1 1 0 0,1 1 0 0 0,-1 0-1 0 0,1 0 1 0 0,-1 0 0 0 0,0 0-1 0 0,1-1 1 0 0,-1 1-1 0 0,0 0 1 0 0,1 0 0 0 0,-1 0-1 0 0,1 0 1 0 0,-1 0 0 0 0,0 0-1 0 0,1 1 1 0 0,-1-1 0 0 0,0 0-1 0 0,1 0 1 0 0,-1 0-1 0 0,1 1 1 0 0,-1-1 0 0 0,0 0-1 0 0,1 0 1 0 0,-1 1 0 0 0,1-1-1 0 0,-1 1 1 0 0,1-1-1 0 0,-1 0 1 0 0,1 1 0 0 0,-1-1-1 0 0,1 1 1 0 0,0-1 0 0 0,-1 1-1 0 0,1-1 1 0 0,0 1-1 0 0,-1 0 1 0 0,1-1 0 0 0,0 1-1 0 0,0-1 1 0 0,-1 1 0 0 0,1 0-1 0 0,0 0-19 0 0,-9 10 217 0 0,0 1 1 0 0,1 0-1 0 0,0 0 0 0 0,1 1 0 0 0,0 0 0 0 0,1 0 1 0 0,0 1-1 0 0,2 0 0 0 0,-1 0 0 0 0,2 0 0 0 0,0 0 0 0 0,0 0 1 0 0,1 1-1 0 0,1-1 0 0 0,1 1 0 0 0,0 3-217 0 0,1-13 41 0 0,0 0 0 0 0,0 0 0 0 0,0-1 0 0 0,0 1 0 0 0,1-1 0 0 0,0 1 0 0 0,0-1 0 0 0,0 0 0 0 0,0 0-1 0 0,1 0 1 0 0,-1 0 0 0 0,1 0 0 0 0,0 0 0 0 0,1-1 0 0 0,-1 1 0 0 0,1-1-41 0 0,1 1 55 0 0,0 0-1 0 0,0-1 1 0 0,0 0 0 0 0,0 0 0 0 0,0 0-1 0 0,0-1 1 0 0,1 0 0 0 0,-1 0-1 0 0,1 0 1 0 0,0-1 0 0 0,0 0 0 0 0,-1 0-1 0 0,1 0 1 0 0,0-1 0 0 0,0 0-1 0 0,1 0-54 0 0,4-2 36 0 0,-1 0-1 0 0,1-1 0 0 0,-1-1 1 0 0,0 0-1 0 0,0 0 0 0 0,-1-1 0 0 0,1 0 1 0 0,-1 0-1 0 0,0-1 0 0 0,-1-1 1 0 0,1 1-1 0 0,-1-1 0 0 0,-1-1 0 0 0,4-3-35 0 0,-5 3 31 0 0,0 0 0 0 0,-1-1 0 0 0,0 0 0 0 0,0 0 0 0 0,-1 0 0 0 0,0-1 0 0 0,0 0 0 0 0,-1 0 0 0 0,-1 0 0 0 0,1 0 0 0 0,-2 0 0 0 0,1 0 0 0 0,-2 0 0 0 0,1-1 0 0 0,-1 1 0 0 0,-1 0 0 0 0,-1-7-31 0 0,2 15 2 0 0,-16-55 170 0 0,1 24-101 0 0,13 26-48 0 0,0 0-1 0 0,-1-1 1 0 0,0 1 0 0 0,-1 0 0 0 0,0 1-1 0 0,0-1 1 0 0,0 1 0 0 0,-1-1 0 0 0,1 1-1 0 0,-2 1 1 0 0,1-1 0 0 0,-1 1 0 0 0,1 0-1 0 0,-1 0 1 0 0,-1 0 0 0 0,1 1 0 0 0,-1 0-1 0 0,0 0 1 0 0,0 1 0 0 0,0 0 0 0 0,0 0 0 0 0,0 0-23 0 0,-38 17 43 0 0,34-6-81 0 0,0 0 0 0 0,0 1 1 0 0,1 0-1 0 0,0 1 0 0 0,1 0 1 0 0,0 1-1 0 0,1-1 0 0 0,0 2 1 0 0,1-1-1 0 0,0 1 0 0 0,0 0 0 0 0,2 1 1 0 0,-1 0-1 0 0,2 0 0 0 0,0 0 1 0 0,0 0-1 0 0,1 0 0 0 0,0 3 38 0 0,1-10-271 0 0,0 1 1 0 0,1 0-1 0 0,0-1 0 0 0,0 1 0 0 0,0 0 1 0 0,1 0-1 0 0,0 0 0 0 0,0 0 0 0 0,0 0 1 0 0,1 0-1 0 0,0 0 0 0 0,1-1 0 0 0,0 1 1 0 0,0 0-1 0 0,0-1 0 0 0,1 1 0 0 0,-1-1 1 0 0,2 0-1 0 0,-1 0 0 0 0,1 0 0 0 0,4 5 271 0 0,43 23-3572 0 0,-28-28 2511 0 0</inkml:trace>
  <inkml:trace contextRef="#ctx0" brushRef="#br1" timeOffset="-51757.391">12847 12336 2052 0 0,'-35'21'4039'0'0,"-1"30"-2167"0"0,15 6-888 0 0,33 34-70 0 0,-11-88-898 0 0,5 18 145 0 0,1-1 1 0 0,1 0-1 0 0,1 0 1 0 0,1-1 0 0 0,0 0-1 0 0,13 16-161 0 0,68 81 551 0 0,-69-86-426 0 0,36 68 410 0 0,-38-49-244 0 0,-11 9-59 0 0,-11-49-192 0 0,0-7-35 0 0,1 0 0 0 0,-1 0 0 0 0,0-1 0 0 0,0 1 1 0 0,0 0-1 0 0,0-1 0 0 0,0 0 0 0 0,0 1 0 0 0,0-1 0 0 0,-1 0 0 0 0,1 0 1 0 0,0 0-1 0 0,-1 0 0 0 0,1 0 0 0 0,-1-1 0 0 0,1 1 0 0 0,0-1 1 0 0,-1 0-1 0 0,1 0 0 0 0,-1 0 0 0 0,0 0 0 0 0,1 0 0 0 0,-1 0 0 0 0,1 0 1 0 0,0-1-1 0 0,-1 0 0 0 0,1 1 0 0 0,-1-1 0 0 0,0 0-5 0 0,-194-91 51 0 0,178 72 182 0 0,19 19-182 0 0,0-8 64 0 0,31-38-29 0 0,66-59 244 0 0,-84 89-290 0 0,-1 0 0 0 0,-1 0 0 0 0,-1-1 0 0 0,0-1 0 0 0,-1 0 0 0 0,-1 0 0 0 0,-1-1 0 0 0,0 1 0 0 0,-2-2-40 0 0,36-153 366 0 0,-35 65 766 0 0,-6 108-1111 0 0,-12-3-88 0 0,-98 103-5008 0 0,-54 7-1600 0 0,128-85 5550 0 0</inkml:trace>
  <inkml:trace contextRef="#ctx0" brushRef="#br1" timeOffset="-50635.777">11241 13544 1780 0 0,'0'0'816'0'0,"-4"3"-44"0"0,-35 70 1118 0 0,30-47-1469 0 0,-9 15 215 0 0,-1-1-1 0 0,-2-1 0 0 0,-21 30-635 0 0,-106 173-854 0 0,103-163-2470 0 0,37-59 2225 0 0</inkml:trace>
  <inkml:trace contextRef="#ctx0" brushRef="#br1" timeOffset="-50392.913">11218 14138 2128 0 0,'-20'47'886'0'0,"-1"-2"-1"0"0,-3 0 0 0 0,-1-1 1 0 0,-3-2-1 0 0,-17 20-885 0 0,-27 45 722 0 0,31-16-2323 0 0,41-90 1256 0 0,-1 4 146 0 0,4-2-2736 0 0,7 4 1834 0 0</inkml:trace>
  <inkml:trace contextRef="#ctx0" brushRef="#br1" timeOffset="-50202.421">11211 14620 1280 0 0,'-85'140'4193'0'0,"38"-37"-2687"0"0,3-9-1310 0 0,41-89-329 0 0,-9 28-454 0 0,9-12-2810 0 0,3-21 2367 0 0</inkml:trace>
  <inkml:trace contextRef="#ctx0" brushRef="#br1" timeOffset="-49958.065">11259 14956 1768 0 0,'-84'169'3745'0'0,"22"-39"-2404"0"0,51-110-1512 0 0,7-13-4252 0 0,7-12 3311 0 0</inkml:trace>
  <inkml:trace contextRef="#ctx0" brushRef="#br1" timeOffset="-49344.617">11311 13165 1676 0 0,'0'-14'697'0'0,"0"11"-16"0"0,0 3-121 0 0,0 0 0 0 0,0 0-67 0 0,0 0-50 0 0,0 0-56 0 0,0 0-53 0 0,0 0 4 0 0,-4 1-47 0 0,-49 23 340 0 0,46-18-551 0 0,-17 13-132 0 0,1 1 1 0 0,0 2-1 0 0,1 0 1 0 0,-7 12 51 0 0,7-9-4237 0 0,25-26 3109 0 0</inkml:trace>
  <inkml:trace contextRef="#ctx0" brushRef="#br1" timeOffset="-49110.705">11294 13018 1292 0 0,'-34'30'2424'0'0,"11"-8"-1804"0"0,2 1-1 0 0,1 1 1 0 0,0 1 0 0 0,-14 26-620 0 0,-27 31 84 0 0,57-77-1453 0 0,10-11-1071 0 0,0 2 1282 0 0</inkml:trace>
  <inkml:trace contextRef="#ctx0" brushRef="#br1" timeOffset="-48958.114">11299 12969 1424 0 0,'-7'4'720'0'0,"-3"10"-128"0"0,-1 6-56 0 0,0 1 84 0 0,-6 1-136 0 0,4 2-88 0 0,1 6-16 0 0,1-2-140 0 0,-2 0 81 0 0,-1 1-73 0 0,2 1-128 0 0,0 0-128 0 0,1 3-4 0 0,0 0-428 0 0,1 0-517 0 0,2-4-223 0 0,3-1 40 0 0,2-5-76 0 0</inkml:trace>
  <inkml:trace contextRef="#ctx0" brushRef="#br1" timeOffset="-48782.059">11304 13831 1504 0 0,'-13'31'756'0'0,"-2"-2"-160"0"0,2 3-40 0 0,2-1-156 0 0,0 2 32 0 0,-2 0-136 0 0,0-2 52 0 0,4-1-176 0 0,-2 2-20 0 0,4-1-396 0 0,1-8-104 0 0,-2-3-468 0 0,5-8-240 0 0,3-12-116 0 0</inkml:trace>
  <inkml:trace contextRef="#ctx0" brushRef="#br1" timeOffset="-48610.475">11269 14270 1184 0 0,'-17'24'728'0'0,"-1"2"-200"0"0,2 0 164 0 0,-2-3-164 0 0,1 2-44 0 0,-2 2-8 0 0,2 1-96 0 0,-1-1-116 0 0,2-4 17 0 0,4 1-85 0 0,0-3-184 0 0,6-2-12 0 0,3-4-345 0 0,-1-7-331 0 0,3-1-408 0 0,1-7 4 0 0,0 0 52 0 0</inkml:trace>
  <inkml:trace contextRef="#ctx0" brushRef="#br1" timeOffset="-48426.965">11296 14591 1060 0 0,'-158'224'4925'0'0,"146"-206"-5158"0"0,1 1 1 0 0,1 0-1 0 0,0 1 1 0 0,2 0 0 0 0,0 0-1 0 0,-4 21 233 0 0,11-31-2176 0 0,1-10 1042 0 0</inkml:trace>
  <inkml:trace contextRef="#ctx0" brushRef="#br1" timeOffset="-48255.417">11249 14976 988 0 0,'-19'20'712'0'0,"1"-2"-28"0"0,0 7-68 0 0,-1-1-60 0 0,4 1-24 0 0,-5-1-44 0 0,1-3-132 0 0,1 3-8 0 0,3-3-63 0 0,12-5-69 0 0,-4 0-204 0 0,4-4-12 0 0,3-3-324 0 0,0-9-349 0 0,0 0-439 0 0,0 0-60 0 0,15 8 60 0 0</inkml:trace>
  <inkml:trace contextRef="#ctx0" brushRef="#br1" timeOffset="-48078.897">11252 15235 1160 0 0,'-10'20'908'0'0,"-2"-1"-144"0"0,0 3-80 0 0,-2 3-8 0 0,-1-2-96 0 0,-3 1-24 0 0,7 0-99 0 0,-2 0-149 0 0,5-4-296 0 0,3-5-4 0 0,2-3-1229 0 0,-2-2 69 0 0,2-4-120 0 0,0-3 0 0 0</inkml:trace>
  <inkml:trace contextRef="#ctx0" brushRef="#br1" timeOffset="-46144.471">12554 13975 944 0 0,'0'0'1110'0'0,"0"0"-149"0"0,0 0-81 0 0,0 0-43 0 0,0 0-24 0 0,0 0-118 0 0,-5 3-69 0 0,2-2-545 0 0,2 0-22 0 0,-1 0 0 0 0,0 0 0 0 0,1 0 0 0 0,0 0 0 0 0,-1 0 1 0 0,1 0-1 0 0,-1 0 0 0 0,1 1 0 0 0,0-1 0 0 0,0 0 0 0 0,0 1 0 0 0,0-1 0 0 0,0 1 0 0 0,0-1 0 0 0,0 1 0 0 0,0-1 0 0 0,1 1 0 0 0,-1 0 1 0 0,1 0-1 0 0,-1-1 0 0 0,1 1 0 0 0,-1 0 0 0 0,1 0 0 0 0,0-1 0 0 0,0 1 0 0 0,0 0 0 0 0,0 1-59 0 0,-2 145 2094 0 0,-14-64-1704 0 0,-10 36 338 0 0,22-108-661 0 0,0-1 1 0 0,1 1 0 0 0,1 0 0 0 0,0 0-1 0 0,1 0 1 0 0,0 1 0 0 0,0 11-68 0 0,2-20 14 0 0,-1 0 1 0 0,1-1-1 0 0,-1 1 0 0 0,1 0 1 0 0,0 0-1 0 0,1-1 0 0 0,-1 1 1 0 0,0-1-1 0 0,1 1 1 0 0,0-1-1 0 0,0 0 0 0 0,0 0 1 0 0,0 1-1 0 0,1-1 0 0 0,-1-1 1 0 0,3 3-15 0 0,1-1 20 0 0,1-1-1 0 0,-1 0 1 0 0,1 0 0 0 0,0-1 0 0 0,0 0-1 0 0,0 0 1 0 0,0-1 0 0 0,0 0 0 0 0,1 0-1 0 0,-1 0 1 0 0,0-1 0 0 0,0 0 0 0 0,1-1-1 0 0,3 0-19 0 0,8 1 43 0 0,87-22 7 0 0,-86 18-50 0 0,206-19 26 0 0,-185 25 328 0 0,-5 13 150 0 0,-31-16-3495 0 0,-16-1-2679 0 0,4 0 3455 0 0,2 1 1176 0 0</inkml:trace>
  <inkml:trace contextRef="#ctx0" brushRef="#br1" timeOffset="-45278.111">13661 14150 2740 0 0,'0'-3'1589'0'0,"0"-7"-115"0"0,0 8-147 0 0,0 2-182 0 0,0 0-118 0 0,0 0-25 0 0,0 0-94 0 0,-3 0-91 0 0,1 0-426 0 0,-6 1-392 0 0,-2-6 3307 0 0,-8-8-3075 0 0,10 15 503 0 0,6 14-3798 0 0,2-16 2747 0 0,-4 39-7136 0 0,1-2 5107 0 0,3-12 1144 0 0</inkml:trace>
  <inkml:trace contextRef="#ctx0" brushRef="#br1" timeOffset="-45025.786">13708 14620 2616 0 0,'46'66'7876'0'0,"4"44"-4515"0"0,-49-104-3300 0 0,0 1 1 0 0,0-1 0 0 0,-1 0 0 0 0,1 1 0 0 0,-2-1-1 0 0,1 1 1 0 0,-1-1 0 0 0,1 0 0 0 0,-2 1 0 0 0,1-1-1 0 0,-1 0 1 0 0,0 0 0 0 0,-2 5-62 0 0,-1 0-267 0 0,0 1-1 0 0,0-1 1 0 0,-1 0-1 0 0,0-1 1 0 0,-1 1-1 0 0,0-1 1 0 0,-1-1-1 0 0,-7 8 268 0 0,7-9-990 0 0,-1 0 0 0 0,-1 0 0 0 0,0-1 0 0 0,0 0 0 0 0,0-1-1 0 0,-1 0 1 0 0,0 0 0 0 0,-5 1 990 0 0,14-6-1261 0 0,2-1 15 0 0</inkml:trace>
  <inkml:trace contextRef="#ctx0" brushRef="#br1" timeOffset="-44593.942">14383 14498 3052 0 0,'10'28'5077'0'0,"-2"-13"-4184"0"0,-4-6-775 0 0,1-1 0 0 0,0 1 0 0 0,1-1 0 0 0,-1 0 0 0 0,2 0 0 0 0,-1-1 0 0 0,1 1 0 0 0,0-2 0 0 0,1 1 0 0 0,-1-1 0 0 0,1 0 0 0 0,1 0 0 0 0,-1-1 0 0 0,1 0 0 0 0,0-1 0 0 0,0 0 0 0 0,0-1 0 0 0,1 1 0 0 0,-1-2 0 0 0,1 1 0 0 0,0-1 0 0 0,-1-1 0 0 0,1 0 0 0 0,0 0 0 0 0,0-1-118 0 0,81-20 388 0 0,-84 18-363 0 0,0-1 1 0 0,-1 1 0 0 0,1-1-1 0 0,0-1 1 0 0,-1 1-1 0 0,0-1 1 0 0,0 0-1 0 0,0 0 1 0 0,0-1 0 0 0,-1 0-1 0 0,0 0 1 0 0,0 0-1 0 0,0-1 1 0 0,0 1-1 0 0,-1-1 1 0 0,0 0 0 0 0,0-1-1 0 0,-1 1 1 0 0,0-1-1 0 0,0 1 1 0 0,0-1 0 0 0,1-6-26 0 0,11-64 281 0 0,-29 33-140 0 0,11 37-130 0 0,-1 0 0 0 0,1 0 0 0 0,-1 1 0 0 0,-1-1 1 0 0,1 1-1 0 0,-1 0 0 0 0,0 1 0 0 0,0-1 0 0 0,-1 1 1 0 0,0 0-1 0 0,0 0 0 0 0,0 0 0 0 0,0 1 0 0 0,-1 0 1 0 0,0 0-1 0 0,0 1 0 0 0,0 0 0 0 0,0 0 1 0 0,0 1-1 0 0,0 0 0 0 0,-5-1-11 0 0,-47 1-161 0 0,-38 22-412 0 0,86-16 201 0 0,1 1 1 0 0,-1 0 0 0 0,1 0-1 0 0,0 1 1 0 0,0 0 0 0 0,1 0-1 0 0,-1 1 1 0 0,2 1 0 0 0,-6 4 371 0 0,-2 31-6214 0 0,15-37 5100 0 0</inkml:trace>
  <inkml:trace contextRef="#ctx0" brushRef="#br1" timeOffset="-44307.174">14293 13898 3024 0 0,'16'23'5922'0'0,"11"11"-4121"0"0,44 63-4494 0 0,-37-28-2283 0 0,-24-54 3962 0 0</inkml:trace>
  <inkml:trace contextRef="#ctx0" brushRef="#br1" timeOffset="-44008.979">14939 13886 2272 0 0,'0'-1'129'0'0,"0"1"0"0"0,0-1 0 0 0,-1 0-1 0 0,1 1 1 0 0,0-1 0 0 0,0 1 0 0 0,0-1-1 0 0,0 0 1 0 0,0 1 0 0 0,0-1 0 0 0,0 1 0 0 0,0-1-1 0 0,0 0 1 0 0,0 1 0 0 0,0-1 0 0 0,0 0 0 0 0,1 1-1 0 0,-1-1 1 0 0,0 1 0 0 0,0-1 0 0 0,1 1-1 0 0,-1-1 1 0 0,0 0 0 0 0,1 1 0 0 0,-1-1 0 0 0,0 1-1 0 0,1 0 1 0 0,-1-1 0 0 0,1 1 0 0 0,-1-1 0 0 0,1 1-1 0 0,-1-1 1 0 0,1 1 0 0 0,-1 0 0 0 0,1 0-1 0 0,-1-1 1 0 0,1 1 0 0 0,-1 0 0 0 0,1 0 0 0 0,0-1-1 0 0,-1 1 1 0 0,1 0 0 0 0,-1 0 0 0 0,1 0-1 0 0,0 0 1 0 0,-1 0 0 0 0,1 0 0 0 0,0 0 0 0 0,-1 0-1 0 0,1 0 1 0 0,-1 0 0 0 0,1 1 0 0 0,0-1 0 0 0,-1 0-1 0 0,1 0 1 0 0,-1 0 0 0 0,1 1-129 0 0,9 12 102 0 0,-2 0 1 0 0,0 1-1 0 0,0 0 1 0 0,-1 0-1 0 0,-1 0 1 0 0,0 1-1 0 0,-1 0 1 0 0,-1 0-1 0 0,2 11-102 0 0,10 148-7681 0 0,-16-151 6611 0 0</inkml:trace>
  <inkml:trace contextRef="#ctx0" brushRef="#br1" timeOffset="2746.205">7450 9406 1236 0 0,'0'0'539'0'0,"-3"0"-23"0"0,-24 0 3754 0 0,24 0-4008 0 0,3 0-46 0 0,0 0-21 0 0,0 0 4 0 0,0 0 12 0 0,0 0 39 0 0,0 0-9 0 0,0 0 0 0 0,0 0-62 0 0,0 0-17 0 0,0 0 28 0 0,0 0 52 0 0,0 0-51 0 0,0 0-65 0 0,0 0 32 0 0,0 0-6 0 0,9 1 62 0 0,270 16 628 0 0,187-16-475 0 0,-352 7-302 0 0,-56 3 124 0 0,-48-8-180 0 0,-9-3 27 0 0,8 0 92 0 0,-4 0-86 0 0,20-1 192 0 0,-41-4-155 0 0,-194-23-381 0 0,-1 8 0 0 0,-61 9 302 0 0,-106 1 615 0 0,376 10-609 0 0,2 0 2 0 0,0 0 44 0 0,-2 1 10 0 0,2-1-47 0 0,0 0-1 0 0,0 0 1 0 0,0 1-1 0 0,0-1 0 0 0,1 0 1 0 0,-1 0-1 0 0,0 0 1 0 0,0 1-1 0 0,0-1 0 0 0,0 0 1 0 0,0 0-1 0 0,0 0 1 0 0,0 1-1 0 0,0-1 0 0 0,0 0 1 0 0,0 0-1 0 0,0 1 1 0 0,0-1-1 0 0,0 0-14 0 0,29 0 150 0 0,488 0 535 0 0,-3 0-517 0 0,-351 6-162 0 0,-105-6 98 0 0,-196 3-214 0 0,-231-4-373 0 0,216-7 440 0 0,-414-9 113 0 0,520 17 75 0 0,440 2 76 0 0,-125 14-58 0 0,353 17 43 0 0,-616-35-244 0 0,-22-1 27 0 0,-34 1-134 0 0,-283-23-776 0 0,101 3 349 0 0,-237-4 339 0 0,389 24 744 0 0,80 2-504 0 0,1 0 0 0 0,-1 0-1 0 0,1 0 1 0 0,-1 0 0 0 0,1 1-1 0 0,0-1 1 0 0,-1 0 0 0 0,1 0-1 0 0,-1 0 1 0 0,1 0 0 0 0,0 0-1 0 0,-1 1 1 0 0,1-1 0 0 0,-1 0 0 0 0,1 0-1 0 0,0 1 1 0 0,-1-1 0 0 0,1 0-1 0 0,0 1 1 0 0,0-1 0 0 0,-1 0-1 0 0,1 1 1 0 0,0-1 0 0 0,0 0 0 0 0,-1 1-1 0 0,1-1 1 0 0,0 1 0 0 0,0-1-1 0 0,0 0 1 0 0,0 1 0 0 0,0-1-1 0 0,0 1 1 0 0,-1-1 0 0 0,1 1-1 0 0,0-1 1 0 0,0 0 0 0 0,0 1 0 0 0,1-1-1 0 0,-1 1 1 0 0,0-1 0 0 0,0 1-1 0 0,0-1 1 0 0,0 0 0 0 0,0 1-1 0 0,0-1 1 0 0,1 1 0 0 0,-1-1 0 0 0,0 0-1 0 0,0 1 1 0 0,0-1 0 0 0,1 1-1 0 0,-1-1 1 0 0,0 0 0 0 0,1 0-1 0 0,-1 1 1 0 0,0-1 0 0 0,1 0-1 0 0,-1 1 1 0 0,0-1 0 0 0,1 0 0 0 0,-1 0-1 0 0,0 0 1 0 0,1 1 0 0 0,-1-1-1 0 0,1 0 1 0 0,-1 0 0 0 0,1 0-1 0 0,-1 0 1 0 0,1 0-7 0 0,21 6 65 0 0,0-1-1 0 0,1-1 0 0 0,0 0 1 0 0,0-2-1 0 0,14-1-64 0 0,-5 1 46 0 0,181 6-1034 0 0,4-7-5649 0 0,-203-1 6021 0 0,1-1-500 0 0,-5-2 20 0 0</inkml:trace>
  <inkml:trace contextRef="#ctx0" brushRef="#br1" timeOffset="4541.695">7672 10885 2604 0 0,'0'0'731'0'0,"0"0"-30"0"0,0 0-57 0 0,0 0-78 0 0,0 0-37 0 0,0 0-65 0 0,0 0-58 0 0,0 0-31 0 0,0 0-6 0 0,0 0-99 0 0,0 0-3 0 0,0 0 10 0 0,0 0-9 0 0,0 0-24 0 0,2 0-18 0 0,10 0-35 0 0,-3 5-25 0 0,-4-1-137 0 0,-2-2-15 0 0,-1 1 1 0 0,1-1 0 0 0,0 0-1 0 0,0 0 1 0 0,0 0 0 0 0,0-1-1 0 0,0 1 1 0 0,0-1 0 0 0,1 0-1 0 0,-1 0 1 0 0,0 0 0 0 0,1 0 0 0 0,-1 0-1 0 0,1-1 1 0 0,1 1-15 0 0,729-1 1089 0 0,-601 6-1052 0 0,29-4 36 0 0,-155 8-13 0 0,-32-8-108 0 0,-1153-1 92 0 0,1171-4 91 0 0,24-1-114 0 0,143 2 195 0 0,78-6-126 0 0,9 10-28 0 0,-60 13-5 0 0,190 11-10 0 0,-259-10 39 0 0,-98-12 18 0 0,-19-3-71 0 0,-17-2 53 0 0,-85 0-210 0 0,-60-18 5 0 0,-628-49-21 0 0,270 59 611 0 0,475 22-404 0 0,44-13-61 0 0,1 0-1 0 0,-1 0 1 0 0,0 0-1 0 0,1 0 1 0 0,-1 0-1 0 0,0 0 1 0 0,1 0-1 0 0,-1 0 1 0 0,0 0-1 0 0,1 0 1 0 0,-1 0-1 0 0,0 0 1 0 0,1 0-1 0 0,-1 0 0 0 0,0 1 1 0 0,1-1-1 0 0,-1 0 1 0 0,0 0-1 0 0,0 0 1 0 0,1 0-1 0 0,-1 1 1 0 0,0-1-1 0 0,0 0 1 0 0,1 0-1 0 0,-1 1 1 0 0,0-1-1 0 0,0 0 1 0 0,0 0-1 0 0,1 1 1 0 0,-1-1-1 0 0,0 0 0 0 0,0 1 1 0 0,0-1-1 0 0,0 0 1 0 0,0 1-1 0 0,0-1 1 0 0,0 0-1 0 0,1 1 1 0 0,-1-1-1 0 0,0 0 1 0 0,0 1-1 0 0,0-1 1 0 0,0 0-1 0 0,0 0 1 0 0,-1 1-1 0 0,1-1 0 0 0,0 0 1 0 0,0 1-1 0 0,0-1 1 0 0,0 0-1 0 0,0 1 1 0 0,0-1-1 0 0,0 0 1 0 0,-1 1-6 0 0,200 2 235 0 0,65-20-94 0 0,493 11 2 0 0,-738 6-249 0 0,1 1 1 0 0,-1 1-1 0 0,0 0 0 0 0,0 1 1 0 0,-1 2-1 0 0,10 3 106 0 0,-12-2-1337 0 0,-26-3-1138 0 0,-24-3-419 0 0,33 0 2958 0 0,-46-3-2304 0 0,-4-9 1031 0 0</inkml:trace>
  <inkml:trace contextRef="#ctx0" brushRef="#br1" timeOffset="6016.224">7964 8403 2604 0 0,'0'0'897'0'0,"0"0"-136"0"0,0-3-132 0 0,0-8-45 0 0,0 9-54 0 0,0 2-15 0 0,1-5-23 0 0,7-12-40 0 0,-15 25 1547 0 0,1 85-624 0 0,6 19-279 0 0,18 11-524 0 0,1 240 729 0 0,-19-11-387 0 0,23-174-608 0 0,-23 164-14 0 0,-13-206-152 0 0,9 483 598 0 0,4-137-450 0 0,10-435-233 0 0,-8-4 26 0 0,-2 332 1372 0 0,-8-360-1402 0 0,-4 5-1640 0 0,2-45-4392 0 0,10-36-94 0 0,0 29 4502 0 0,0 5 538 0 0</inkml:trace>
  <inkml:trace contextRef="#ctx0" brushRef="#br1" timeOffset="6774.216">8048 10883 3000 0 0,'-7'1'6185'0'0,"-22"34"-4550"0"0,-100 156 640 0 0,84-140-1930 0 0,68-81-905 0 0,76-126-447 0 0,-55 89 877 0 0,-27 42 859 0 0,-17 25-599 0 0,0 0-53 0 0,0 0-38 0 0,0 0 10 0 0,3 2 41 0 0,75 105 310 0 0,8-8-336 0 0,-36-44-30 0 0,-23-6 439 0 0,-27-48-420 0 0,0-1 25 0 0,0 0 62 0 0,-2 2-94 0 0,0 0 1 0 0,-1 0 0 0 0,1 0-1 0 0,-1-1 1 0 0,0 1-1 0 0,1-1 1 0 0,-1 0 0 0 0,0 1-1 0 0,0-1 1 0 0,0 0 0 0 0,0-1-1 0 0,0 1 1 0 0,0 0 0 0 0,0-1-1 0 0,0 0 1 0 0,0 0-1 0 0,0 0 1 0 0,0 0 0 0 0,-1 0-1 0 0,1 0 1 0 0,0-1 0 0 0,0 0-47 0 0,-9 1 124 0 0,-159-35 594 0 0,52 15-10 0 0,93 31-8194 0 0,26-10 7713 0 0,2 13-6293 0 0,-3-15 5000 0 0</inkml:trace>
  <inkml:trace contextRef="#ctx0" brushRef="#br1" timeOffset="7771.921">7807 8961 3216 0 0,'0'0'1012'0'0,"0"-3"-14"0"0,0-8-123 0 0,0 8-56 0 0,0 3-56 0 0,0 0-100 0 0,0 0-112 0 0,0 0-50 0 0,0 0-67 0 0,0 0-44 0 0,0 0-51 0 0,0 0-7 0 0,0 0-5 0 0,0 0-72 0 0,0 0 0 0 0,-4 7 178 0 0,36 51 160 0 0,-13-21-399 0 0,1-1 1 0 0,1-1-1 0 0,2-1 0 0 0,24 27-194 0 0,-30-42 5 0 0,-12-12 31 0 0,0 0-1 0 0,1 0 1 0 0,0-1 0 0 0,0 0 0 0 0,1 0 0 0 0,-1-1 0 0 0,1 0-1 0 0,1 0 1 0 0,-1 0 0 0 0,1-1 0 0 0,0 0-36 0 0,-7-3 124 0 0,4-4 73 0 0,45-48 272 0 0,-34 19-281 0 0,-2 0 1 0 0,-2-1-1 0 0,-1-1 0 0 0,4-19-188 0 0,14-46 137 0 0,26-29-143 0 0,-7 48-5714 0 0,-46 77-473 0 0,-3 4 5188 0 0</inkml:trace>
  <inkml:trace contextRef="#ctx0" brushRef="#br1" timeOffset="9642.48">7421 7399 2240 0 0,'0'0'784'0'0,"0"-3"-40"0"0,0 3-655 0 0,0 1 0 0 0,0-1 0 0 0,0 0 0 0 0,-1 0 0 0 0,1 1 0 0 0,0-1-1 0 0,0 0 1 0 0,-1 0 0 0 0,1 1 0 0 0,0-1 0 0 0,0 0 0 0 0,-1 0 0 0 0,1 1 0 0 0,0-1-1 0 0,-1 0 1 0 0,1 0 0 0 0,0 0 0 0 0,-1 0 0 0 0,1 0 0 0 0,0 0 0 0 0,-1 0-1 0 0,1 1 1 0 0,0-1 0 0 0,-1 0 0 0 0,1 0 0 0 0,0 0 0 0 0,-1 0 0 0 0,1 0 0 0 0,0 0-1 0 0,-1-1 1 0 0,1 1 0 0 0,0 0 0 0 0,-1 0 0 0 0,1 0 0 0 0,0 0 0 0 0,-1 0 0 0 0,1 0-1 0 0,0-1 1 0 0,0 1 0 0 0,-1 0 0 0 0,1 0 0 0 0,0 0 0 0 0,-1-1 0 0 0,1 1-1 0 0,0 0 1 0 0,0 0 0 0 0,0-1 0 0 0,-1 1-89 0 0,-7 43 656 0 0,-56 239 505 0 0,21-92-3347 0 0,35-165-767 0 0,8-24 1903 0 0,0-1 32 0 0</inkml:trace>
  <inkml:trace contextRef="#ctx0" brushRef="#br1" timeOffset="10027.265">7351 7476 2600 0 0,'1'0'87'0'0,"-1"0"-1"0"0,0 0 0 0 0,0 0 1 0 0,1 0-1 0 0,-1 0 1 0 0,0 0-1 0 0,0 0 0 0 0,0 0 1 0 0,1 0-1 0 0,-1 0 1 0 0,0 0-1 0 0,0 0 0 0 0,1 0 1 0 0,-1-1-1 0 0,0 1 1 0 0,0 0-1 0 0,0 0 0 0 0,0 0 1 0 0,1 0-1 0 0,-1-1 1 0 0,0 1-1 0 0,0 0 0 0 0,0 0 1 0 0,0 0-1 0 0,1 0 1 0 0,-1-1-1 0 0,0 1 0 0 0,0 0 1 0 0,0 0-1 0 0,0-1 1 0 0,0 1-1 0 0,0 0 0 0 0,0 0 1 0 0,0 0-1 0 0,0-1 1 0 0,0 1-1 0 0,0 0 0 0 0,0 0 1 0 0,0-1-1 0 0,0 1 1 0 0,0 0-1 0 0,0 0 0 0 0,0-1 1 0 0,0 1-1 0 0,0 0 1 0 0,0 0-87 0 0,15 21 1145 0 0,-13-17-1152 0 0,78 143 1559 0 0,16 45-513 0 0,-43-107-727 0 0,-41-82-142 0 0,32-92-132 0 0,-12-85 98 0 0,-6-32-78 0 0,-20 130-1272 0 0,-6 76 1123 0 0,1 0-1 0 0,-1-1 1 0 0,0 1-1 0 0,0 0 0 0 0,0-1 1 0 0,1 1-1 0 0,-1 0 1 0 0,0 0-1 0 0,0-1 1 0 0,1 1-1 0 0,-1 0 1 0 0,0 0-1 0 0,1-1 0 0 0,-1 1 1 0 0,0 0-1 0 0,0 0 1 0 0,1 0-1 0 0,-1 0 1 0 0,0 0-1 0 0,1-1 1 0 0,-1 1-1 0 0,1 0 0 0 0,-1 0 1 0 0,0 0-1 0 0,1 0 1 0 0,-1 0-1 0 0,0 0 1 0 0,1 0-1 0 0,-1 0 1 0 0,0 0-1 0 0,1 0 0 0 0,-1 0 1 0 0,0 1-1 0 0,1-1 1 0 0,-1 0-1 0 0,0 0 1 0 0,1 0-1 0 0,-1 0 1 0 0,0 1-1 0 0,1-1 0 0 0,-1 0 1 0 0,0 0-1 0 0,1 0 1 0 0,-1 1-1 0 0,0-1 1 0 0,0 0-1 0 0,1 0 1 0 0,-1 1-1 0 0,0-1 0 0 0,0 0 1 0 0,0 1-1 0 0,0-1 1 0 0,1 1 91 0 0,10 10-2144 0 0,2 1 1048 0 0</inkml:trace>
  <inkml:trace contextRef="#ctx0" brushRef="#br1" timeOffset="10776.356">7972 7480 2064 0 0,'8'38'4083'0'0,"-7"-34"-3857"0"0,15 212 2459 0 0,-20-158-2377 0 0,-18 24 24 0 0,13-38 120 0 0,11-65-50 0 0,2-16-298 0 0,37-160 327 0 0,-9 32-244 0 0,-1 61 231 0 0,-20 92-164 0 0,23 126 19 0 0,-33-110-274 0 0,0 1 0 0 0,0-1 0 0 0,0 0 0 0 0,1 0 0 0 0,-1 0 0 0 0,1 0 0 0 0,0 0 0 0 0,0 0 0 0 0,0 0-1 0 0,1-1 1 0 0,-1 1 0 0 0,1-1 0 0 0,0 0 0 0 0,0 1 0 0 0,0-1 0 0 0,1-1 0 0 0,-1 1 0 0 0,1 0 0 0 0,-1-1 0 0 0,1 0 0 0 0,0 0 0 0 0,0 0 0 0 0,0 0 0 0 0,0-1-1 0 0,0 1 2 0 0,-3-2-39 0 0,14-2-167 0 0,-5-3 200 0 0,-1-1 0 0 0,0 0 1 0 0,0 0-1 0 0,0-1 0 0 0,0 0 0 0 0,-1-1 0 0 0,-1 0 0 0 0,1 0 0 0 0,-1 0 1 0 0,-1-1-1 0 0,1 0 0 0 0,-1 0 0 0 0,-1-1 0 0 0,0 0 0 0 0,0 0 1 0 0,-1 0-1 0 0,-1 0 0 0 0,1-1 0 0 0,-1 0 0 0 0,-1 1 0 0 0,0-1 0 0 0,-1-3 6 0 0,12-12 716 0 0,-13 25-638 0 0,0 1-28 0 0,0 0-12 0 0,2 3-20 0 0,4 13 39 0 0,-1-1 0 0 0,0 1-1 0 0,-1-1 1 0 0,0 1 0 0 0,-2 1 0 0 0,0-1 0 0 0,-1 0 0 0 0,0 0 0 0 0,-1 1 0 0 0,-2 9-57 0 0,2 3 128 0 0,-17 86 319 0 0,8 89-151 0 0,17-167-1370 0 0,14-21-3931 0 0,-5-17 300 0 0,-13-1 3675 0 0</inkml:trace>
  <inkml:trace contextRef="#ctx0" brushRef="#br1" timeOffset="11107.474">8768 7455 2560 0 0,'20'-26'7073'0'0,"-15"46"-5027"0"0,-3 62-660 0 0,-31 110-166 0 0,25-140-1185 0 0,-5 83 39 0 0,7-45-3879 0 0,20-69-418 0 0,-8-25 921 0 0,-6-1 2306 0 0</inkml:trace>
  <inkml:trace contextRef="#ctx0" brushRef="#br1" timeOffset="11392.242">9047 7408 3428 0 0,'10'-39'6710'0'0,"-3"47"-3852"0"0,-4 124-651 0 0,-3 55-1665 0 0,-25-8-716 0 0,18-38-1592 0 0,-2-100 631 0 0,6-25-2362 0 0,3-16 3378 0 0,0 0 0 0 0,0 0 0 0 0,-1 0 0 0 0,1 0 0 0 0,0 0 0 0 0,0 0 1 0 0,0 0-1 0 0,0 0 0 0 0,-1 0 0 0 0,1 0 0 0 0,0 0 0 0 0,0 0 0 0 0,0 0 1 0 0,-1 0-1 0 0,1 0 0 0 0,0 0 0 0 0,0 0 0 0 0,0 0 0 0 0,0 0 0 0 0,-1 1 1 0 0,1-1-1 0 0,0 0 0 0 0,0 0 0 0 0,0 0 0 0 0,0 0 0 0 0,-1 0 0 0 0,1 0 1 0 0,0 0-1 0 0,0 1 0 0 0,0-1 0 0 0,0 0 0 0 0,0 0 0 0 0,0 0 0 0 0,0 0 1 0 0,0 0-1 0 0,-1 1 0 0 0,1-1 0 0 0,0 0 0 0 0,0 0 0 0 0,0 0 0 0 0,0 0 1 0 0,0 1-1 0 0,0-1 0 0 0,0 0 0 0 0,0 0 0 0 0,0 0 0 0 0,0 1 119 0 0,-2-5-1058 0 0</inkml:trace>
  <inkml:trace contextRef="#ctx0" brushRef="#br1" timeOffset="11642.493">8795 7856 3036 0 0,'-40'-22'5699'0'0,"72"15"-3105"0"0,112-21-710 0 0,118-7-1884 0 0,-251 34-186 0 0,74-5-3461 0 0,-84 7 3574 0 0,-1-1-1 0 0,0 0 1 0 0,1 0-1 0 0,-1 0 0 0 0,0 0 1 0 0,1 0-1 0 0,-1 0 1 0 0,0 0-1 0 0,1 0 1 0 0,-1 0-1 0 0,0 1 1 0 0,1-1-1 0 0,-1 0 0 0 0,0 0 1 0 0,0 0-1 0 0,1 1 1 0 0,-1-1-1 0 0,0 0 1 0 0,0 0-1 0 0,1 1 1 0 0,-1-1-1 0 0,0 0 1 0 0,0 1-1 0 0,0-1 0 0 0,0 0 1 0 0,1 1-1 0 0,-1-1 1 0 0,0 0-1 0 0,0 1 1 0 0,0-1-1 0 0,0 0 1 0 0,0 1-1 0 0,0-1 0 0 0,0 0 1 0 0,0 1-1 0 0,0-1 1 0 0,0 0-1 0 0,0 1 1 0 0,0-1-1 0 0,0 0 1 0 0,0 1-1 0 0,0-1 1 0 0,0 0-1 0 0,0 1 0 0 0,-1-1 1 0 0,1 0-1 0 0,0 1 1 0 0,0-1-1 0 0,0 0 1 0 0,0 1-1 0 0,-1-1 1 0 0,1 0-1 0 0,0 0 0 0 0,0 1 74 0 0,-28 9-2244 0 0,7-1 1244 0 0</inkml:trace>
  <inkml:trace contextRef="#ctx0" brushRef="#br1" timeOffset="12900.154">7390 7453 1756 0 0,'0'0'547'0'0,"0"-3"-38"0"0,0-8-73 0 0,0 8-8 0 0,0 3 86 0 0,0 0-67 0 0,0 0-45 0 0,0 0 9 0 0,0 0-35 0 0,0 0-24 0 0,0 0-3 0 0,0 0 33 0 0,0 0-42 0 0,0 0-83 0 0,0 0 48 0 0,0 0-44 0 0,0 0-40 0 0,0 0 12 0 0,0 0-42 0 0,0 0-37 0 0,0 2 23 0 0,-55 249 1448 0 0,23-115-1393 0 0,6-40-9 0 0,16-46-663 0 0,10-49 146 0 0,0-1-305 0 0,-3-4-3483 0 0,-7-11 1121 0 0,7 9 1929 0 0</inkml:trace>
  <inkml:trace contextRef="#ctx0" brushRef="#br1" timeOffset="13589.726">7298 7499 904 0 0,'7'17'6098'0'0,"6"15"-4697"0"0,-4-15-1132 0 0,0 0-1 0 0,2-1 1 0 0,0 0-1 0 0,0 0 1 0 0,2-2-1 0 0,0 1 1 0 0,0-1-1 0 0,3 0-268 0 0,129 118 1024 0 0,-106-95-886 0 0,-7-9 19 0 0,-2-3-141 0 0,-23-21 68 0 0,-7-4-79 0 0,0 0 0 0 0,-1 0 1 0 0,1 0-1 0 0,0-1 0 0 0,0 1 0 0 0,0 0 0 0 0,0 0 0 0 0,0 0 0 0 0,0-1 0 0 0,0 1 0 0 0,0 0 0 0 0,0 0 0 0 0,0-1 0 0 0,1 1 1 0 0,-1 0-1 0 0,0 0 0 0 0,0 0 0 0 0,0-1 0 0 0,0 1 0 0 0,0 0 0 0 0,0 0 0 0 0,0 0 0 0 0,0 0 0 0 0,1-1 0 0 0,-1 1 0 0 0,0 0 0 0 0,0 0 1 0 0,0 0-1 0 0,0 0 0 0 0,1 0 0 0 0,-1-1 0 0 0,0 1 0 0 0,0 0 0 0 0,0 0 0 0 0,1 0 0 0 0,-1 0 0 0 0,0 0 0 0 0,0 0 0 0 0,1 0-5 0 0,-8-22-1567 0 0,-1-4-3912 0 0,7 26 4382 0 0,1-2 22 0 0,0-5-67 0 0</inkml:trace>
  <inkml:trace contextRef="#ctx0" brushRef="#br1" timeOffset="14006.989">7683 7431 1332 0 0,'3'-44'6581'0'0,"-6"77"-4210"0"0,-2 44-1445 0 0,-6 34-123 0 0,-9 48-63 0 0,-20-23 79 0 0,24-73-142 0 0,16-63-695 0 0,0 0-14 0 0,0 0 2 0 0,0 0-80 0 0,11 5-1514 0 0,-14-7-3176 0 0,-17 0 1515 0 0,1 3 2179 0 0,5 0 58 0 0</inkml:trace>
  <inkml:trace contextRef="#ctx0" brushRef="#br1" timeOffset="19590.628">8308 10194 2104 0 0,'0'0'584'0'0,"0"0"-110"0"0,0 0-4 0 0,0 0 18 0 0,0 5-22 0 0,-1-2-316 0 0,1 0-1 0 0,0 1 0 0 0,0-1 1 0 0,1 0-1 0 0,-1 0 1 0 0,1 1-1 0 0,-1-1 0 0 0,1 0 1 0 0,0 0-1 0 0,0 0 0 0 0,1 0 1 0 0,-1 0-1 0 0,1 0 0 0 0,-1 0 1 0 0,1-1-1 0 0,0 1 0 0 0,0 0 1 0 0,0-1-1 0 0,0 1 0 0 0,0-1 1 0 0,1 0-1 0 0,-1 0 0 0 0,1 0 1 0 0,0 0-1 0 0,-1 0 0 0 0,1-1-149 0 0,23 3 741 0 0,-25-5-585 0 0,5-1-19 0 0,2-2-97 0 0,-1 0 1 0 0,1 0-1 0 0,-1-1 0 0 0,0 0 1 0 0,-1 0-1 0 0,1-1 0 0 0,-1 1 1 0 0,0-1-1 0 0,0-1 0 0 0,-1 1 1 0 0,0-1-1 0 0,0 0 0 0 0,-1 0 1 0 0,1 0-41 0 0,0-6 25 0 0,-1 1 1 0 0,0-1 0 0 0,-1 0-1 0 0,0 0 1 0 0,-1 0 0 0 0,-1-1-1 0 0,0 1 1 0 0,-1-6-26 0 0,0 10 16 0 0,-1-1 1 0 0,0 1-1 0 0,-1-1 0 0 0,0 1 0 0 0,0 0 1 0 0,-1 0-1 0 0,0 0 0 0 0,-1 0 0 0 0,0 0 1 0 0,0 1-1 0 0,-1-1 0 0 0,-1-1-16 0 0,3 6 4 0 0,1 0 0 0 0,-1 1 0 0 0,0-1 0 0 0,0 1 0 0 0,0 0 1 0 0,0 0-1 0 0,-1 0 0 0 0,1 0 0 0 0,-1 0 0 0 0,0 1 0 0 0,0-1 0 0 0,0 1 0 0 0,0 0 0 0 0,0 1 0 0 0,0-1 0 0 0,0 1 0 0 0,-2-1-4 0 0,5 2 3 0 0,-12 4 76 0 0,4 6-96 0 0,1 0 0 0 0,0 0 0 0 0,1 1 0 0 0,0 0 0 0 0,1 0 0 0 0,0 0 0 0 0,1 1 0 0 0,0 0 0 0 0,1 0 0 0 0,0 1 0 0 0,1-1 0 0 0,0 1 0 0 0,0 4 17 0 0,-4 97-2120 0 0,26-47-1513 0 0,-13-55 2441 0 0,0-2 79 0 0</inkml:trace>
  <inkml:trace contextRef="#ctx0" brushRef="#br1" timeOffset="19882.849">8705 10192 2228 0 0,'3'-4'1391'0'0,"-3"5"-1270"0"0,0-1 0 0 0,0 0 1 0 0,0 0-1 0 0,0 1 0 0 0,0-1 0 0 0,0 0 0 0 0,0 0 0 0 0,0 0 0 0 0,0 1 0 0 0,0-1 0 0 0,0 0 0 0 0,0 0 0 0 0,0 1 0 0 0,0-1 0 0 0,0 0 0 0 0,0 0 0 0 0,0 0 0 0 0,1 1 1 0 0,-1-1-1 0 0,0 0 0 0 0,0 0 0 0 0,0 0 0 0 0,0 1 0 0 0,1-1 0 0 0,-1 0 0 0 0,0 0 0 0 0,0 0 0 0 0,0 0 0 0 0,0 0 0 0 0,1 0 0 0 0,-1 1 0 0 0,0-1 0 0 0,0 0 1 0 0,1 0-1 0 0,-1 0 0 0 0,0 0 0 0 0,0 0 0 0 0,0 0 0 0 0,1 0 0 0 0,-1 0 0 0 0,0 0 0 0 0,0 0 0 0 0,1 0 0 0 0,-1 0-121 0 0,-13 99 2287 0 0,-6-38-2189 0 0,-32 74-3929 0 0,43-117 193 0 0,8-18 2594 0 0,0 0 42 0 0</inkml:trace>
  <inkml:trace contextRef="#ctx0" brushRef="#br1" timeOffset="20423.413">8881 9852 1312 0 0,'5'-34'6774'0'0,"-2"59"-3882"0"0,-3 63-1796 0 0,-31 91-425 0 0,13-58-969 0 0,21-117 107 0 0,-1-2 96 0 0,1 0 0 0 0,-1-1 0 0 0,1 1 0 0 0,-1-1 0 0 0,1 0-1 0 0,0 0 1 0 0,0 0 0 0 0,-1 0 0 0 0,1 0 0 0 0,0-1 0 0 0,0 1 0 0 0,0-1-1 0 0,0 0 1 0 0,0 0 0 0 0,0 0 0 0 0,0 0 0 0 0,0 0 0 0 0,0-1-1 0 0,0 1 1 0 0,-1-1 0 0 0,1 0 0 0 0,1 0 95 0 0,97-38-2280 0 0,-98 38 2277 0 0,0 0 1 0 0,0 0-1 0 0,0-1 0 0 0,0 0 1 0 0,0 1-1 0 0,-1-1 1 0 0,1 0-1 0 0,-1 0 1 0 0,1 0-1 0 0,-1-1 0 0 0,0 1 1 0 0,0-1-1 0 0,0 1 1 0 0,0-1-1 0 0,0 0 1 0 0,0 0-1 0 0,-1 1 0 0 0,0-1 1 0 0,1 0-1 0 0,-1 0 1 0 0,0-1-1 0 0,0 1 1 0 0,-1 0-1 0 0,1 0 1 0 0,-1 0-1 0 0,1-1 0 0 0,-1 1 3 0 0,0 2 249 0 0,0-29 1677 0 0,-11 11-506 0 0,7 70-758 0 0,3 56-313 0 0,-18 71-1751 0 0,-10 65-6183 0 0,26-202 6493 0 0</inkml:trace>
  <inkml:trace contextRef="#ctx0" brushRef="#br2" timeOffset="33306.788">7941 12630 1224 0 0,'0'0'446'0'0,"0"0"-114"0"0,0 0-55 0 0,0 0 30 0 0,0 0-3 0 0,0 0-31 0 0,0 0-32 0 0,-2 0-18 0 0,-10 0 19 0 0,10 0-11 0 0,2 0-27 0 0,0 0-22 0 0,0 0 0 0 0,0 0 36 0 0,0 0-58 0 0,0 0 46 0 0,0 0 2 0 0,0 0 3 0 0,0 0 17 0 0,0 0-80 0 0,0 0 25 0 0,0 0-10 0 0,0 0-10 0 0,0 0 57 0 0,0 0-29 0 0,0 0 10 0 0,0 0-56 0 0,0 0 12 0 0,0 0 0 0 0,0 0 25 0 0,0 0-60 0 0,0 0-48 0 0,0 0 57 0 0,0 0 13 0 0,0 0-7 0 0,0 0 18 0 0,0 0 5 0 0,0 0-15 0 0,0 0-5 0 0,0 0-42 0 0,0 0-42 0 0,0 0 46 0 0,0 0 17 0 0,0 0-35 0 0,0 0 2 0 0,0 0 28 0 0,0 0 32 0 0,0 0-32 0 0,1 2-8 0 0,43 18 342 0 0,99 1 148 0 0,106-17 348 0 0,-183 3-764 0 0,7-4 15 0 0,-40 10-178 0 0,135-5-11 0 0,-106 6 28 0 0,103-6 184 0 0,-30 2-116 0 0,121-9-142 0 0,-208 11 65 0 0,142-5-111 0 0,-188-7 127 0 0,9 2 30 0 0,-18-1-33 0 0,-26 0-24 0 0,25-1-5 0 0,-114-11-195 0 0,35 2-6 0 0,-4-11 105 0 0,-153-2-7 0 0,-349 15-208 0 0,379 8 411 0 0,116 8-133 0 0,-15-2-75 0 0,-60-7 356 0 0,171 0-217 0 0,-28 0 654 0 0,135-16-536 0 0,268-8 72 0 0,286-12-136 0 0,-162 15-105 0 0,-436 17 188 0 0,-60 4-136 0 0,-2 5 3 0 0,-132 12 71 0 0,-64 1-523 0 0,-50-9 418 0 0,118-5-58 0 0,-580-2-210 0 0,617-2 417 0 0,133 5-7 0 0,457-5 349 0 0,-202 17-437 0 0,294 6 272 0 0,-539-26 431 0 0,-74 1-679 0 0,-87-1-548 0 0,-99-19-336 0 0,-530-58-945 0 0,634 66 1777 0 0,103 14-5 0 0,2 0 24 0 0,-2 1 69 0 0,71 12 196 0 0,194 10 24 0 0,24 3-3298 0 0,-176-10-2234 0 0,-107-15 4008 0 0,-3 0 194 0 0</inkml:trace>
  <inkml:trace contextRef="#ctx0" brushRef="#br2" timeOffset="34607.476">8042 13920 2036 0 0,'-12'0'387'0'0,"6"0"4180"0"0,7-3-4242 0 0,1 1-296 0 0,-1 1 0 0 0,1 0 1 0 0,0 0-1 0 0,0 0 1 0 0,0 0-1 0 0,0 0 0 0 0,-1 1 1 0 0,1-1-1 0 0,0 0 0 0 0,0 1 1 0 0,0-1-1 0 0,1 1 0 0 0,-1 0 1 0 0,0 0-1 0 0,0 0 1 0 0,0 0-1 0 0,0 0 0 0 0,0 0 1 0 0,0 1-1 0 0,0-1 0 0 0,0 1 1 0 0,0-1-1 0 0,0 1 0 0 0,0 0 1 0 0,0-1-1 0 0,0 1 1 0 0,0 1-30 0 0,21 3 193 0 0,235 22 1803 0 0,92-7-1996 0 0,-186-12 456 0 0,96 12 633 0 0,-287-14-319 0 0,-162-9-930 0 0,-99-21 34 0 0,-309-14 38 0 0,524 38 196 0 0,73 0-102 0 0,0 0 1 0 0,1 0-1 0 0,-1 0 0 0 0,0 0 1 0 0,1 0-1 0 0,-1 1 0 0 0,0-1 1 0 0,1 0-1 0 0,-1 0 1 0 0,0 0-1 0 0,0 1 0 0 0,1-1 1 0 0,-1 0-1 0 0,0 0 0 0 0,0 1 1 0 0,1-1-1 0 0,-1 0 1 0 0,0 1-1 0 0,0-1 0 0 0,0 0 1 0 0,0 1-1 0 0,0-1 0 0 0,1 0 1 0 0,-1 1-1 0 0,0-1 0 0 0,0 0 1 0 0,0 1-1 0 0,0-1 1 0 0,0 0-1 0 0,0 1 0 0 0,0-1 1 0 0,0 1-1 0 0,0-1 0 0 0,0 0 1 0 0,0 1-1 0 0,0-1 1 0 0,-1 0-1 0 0,1 1 0 0 0,0-1 1 0 0,0 0-1 0 0,0 1 0 0 0,0-1 1 0 0,-1 0-7 0 0,288 7 275 0 0,706-6 828 0 0,-908 13-880 0 0,-67-12-151 0 0,-23-4-2 0 0,-253 0-934 0 0,41-18 115 0 0,149 17 378 0 0,-162-18-1822 0 0,228 21 2135 0 0,-3-1-276 0 0,0 1-1 0 0,0-1 0 0 0,0 0 1 0 0,0-1-1 0 0,0 1 1 0 0,1-1-1 0 0,-1 0 0 0 0,1 0 1 0 0,-1 0-1 0 0,1 0 1 0 0,0-1-1 0 0,-1 0 0 0 0,1 0 1 0 0,-1-1 334 0 0,4-2-2248 0 0,1 6 1276 0 0</inkml:trace>
  <inkml:trace contextRef="#ctx0" brushRef="#br2" timeOffset="35560.887">8840 12274 1652 0 0,'-12'-33'6971'0'0,"-5"62"-5206"0"0,-24 148-25 0 0,36 98-245 0 0,28-91-826 0 0,-13-47 646 0 0,-8 98-1315 0 0,-2-155 254 0 0,-12 60-160 0 0,-1-45-44 0 0,-36 345 417 0 0,35-257 172 0 0,8 1 0 0 0,8 6-639 0 0,-1-32 260 0 0,-1-20 58 0 0,-8-60-198 0 0,8-43-214 0 0,-10-22 287 0 0,2 14-34 0 0,8-26-125 0 0,0-1 14 0 0,0 0-27 0 0,0 9 131 0 0,-1 6-1029 0 0,0-30-1282 0 0,4-76-5550 0 0,17-24 2551 0 0,-17 92 4084 0 0</inkml:trace>
  <inkml:trace contextRef="#ctx0" brushRef="#br2" timeOffset="36839.808">8844 14124 2716 0 0,'2'-5'785'0'0,"7"-13"2824"0"0,-7 6-1027 0 0,-8 7-1350 0 0,-38 17-530 0 0,27-7-622 0 0,0 1 0 0 0,0 1 0 0 0,0 1 0 0 0,1 0 0 0 0,0 1 0 0 0,1 1 0 0 0,0 0 0 0 0,0 1 0 0 0,1 1 0 0 0,-11 11-80 0 0,-39 40 393 0 0,-5-1 49 0 0,69-62-445 0 0,1 0 0 0 0,-1-1-1 0 0,0 1 1 0 0,0 0 0 0 0,0 0 0 0 0,0-1-1 0 0,0 1 1 0 0,0 0 0 0 0,0-1 0 0 0,0 1-1 0 0,0 0 1 0 0,0 0 0 0 0,0-1 0 0 0,0 1-1 0 0,-1 0 1 0 0,1 0 0 0 0,0-1-1 0 0,0 1 1 0 0,0 0 0 0 0,0 0 0 0 0,0-1-1 0 0,0 1 1 0 0,-1 0 0 0 0,1 0 0 0 0,0 0-1 0 0,0-1 1 0 0,0 1 0 0 0,-1 0 0 0 0,1 0-1 0 0,0 0 1 0 0,0 0 0 0 0,-1-1 0 0 0,1 1-1 0 0,0 0 1 0 0,0 0 0 0 0,-1 0-1 0 0,1 0 1 0 0,0 0 0 0 0,0 0 0 0 0,-1 0-1 0 0,1 0 1 0 0,0 0 0 0 0,0 0 0 0 0,-1 0-1 0 0,1 0 1 0 0,0 0 0 0 0,0 0 0 0 0,-1 0-1 0 0,1 0 1 0 0,0 0 0 0 0,-1 0 0 0 0,1 0-1 0 0,0 0 1 0 0,0 0 0 0 0,-1 0-1 0 0,1 1 1 0 0,0-1 0 0 0,0 0 0 0 0,0 0-1 0 0,-1 0 1 0 0,1 0 0 0 0,0 1 3 0 0,7-25-202 0 0,74-111-498 0 0,-35 68 391 0 0,50-35 180 0 0,-68 68 273 0 0,-12 20 752 0 0,-16 14-803 0 0,0 0 4 0 0,0 0 41 0 0,-2 35 770 0 0,2-32-876 0 0,0 0 0 0 0,0 0 0 0 0,0 0 0 0 0,1 0 0 0 0,-1 0 0 0 0,1 0 0 0 0,0 0 0 0 0,0-1 0 0 0,0 1 0 0 0,0 0 0 0 0,0 0 0 0 0,0 0 1 0 0,1-1-1 0 0,0 1 0 0 0,-1-1 0 0 0,1 1 0 0 0,0-1 0 0 0,0 0 0 0 0,1 1-32 0 0,11 18 108 0 0,45 77 508 0 0,99 62 310 0 0,-156-158-906 0 0,-1-1 0 0 0,1 1 0 0 0,-1 0 0 0 0,1-1 0 0 0,-1 1 0 0 0,0 0 0 0 0,0 0 0 0 0,1 0 0 0 0,-2 0 0 0 0,1 0 0 0 0,0 0 0 0 0,0 0-1 0 0,-1 1 1 0 0,1-1 0 0 0,-1 0 0 0 0,1 0 0 0 0,-1 0 0 0 0,0 1 0 0 0,0-1 0 0 0,0 0 0 0 0,0 0 0 0 0,0 1 0 0 0,-1-1 0 0 0,0 1-20 0 0,-3 0-8 0 0,0 0-1 0 0,0-1 1 0 0,0 0 0 0 0,0 0 0 0 0,-1 0-1 0 0,1 0 1 0 0,-1-1 0 0 0,0 1-1 0 0,1-1 1 0 0,-1 0 0 0 0,0-1 0 0 0,0 1-1 0 0,1-1 1 0 0,-1 0 0 0 0,0 0 0 0 0,0-1-1 0 0,0 1 1 0 0,0-1 8 0 0,-14 0-69 0 0,-37-2 57 0 0,-32-15 51 0 0,-170-16 139 0 0,84 24-446 0 0,173 10 199 0 0,-10 2-188 0 0,5-1 45 0 0,13-2 77 0 0,79-9-294 0 0,140-40-269 0 0,-151 29 523 0 0,-65 21 506 0 0,-22 7-233 0 0,-53 7-107 0 0,0-3-1839 0 0,71-22-2551 0 0,31-20-733 0 0,-26 20 4006 0 0</inkml:trace>
  <inkml:trace contextRef="#ctx0" brushRef="#br2" timeOffset="37675.6">8832 11652 2660 0 0,'0'-3'821'0'0,"-12"-64"4375"0"0,1 116-3229 0 0,-6 145-338 0 0,17 207-855 0 0,0-133-6522 0 0,-16-204 3394 0 0,6-42 1057 0 0,7-13 313 0 0</inkml:trace>
  <inkml:trace contextRef="#ctx0" brushRef="#br2" timeOffset="38406.652">8620 12120 2272 0 0,'10'3'5702'0'0,"15"50"-4061"0"0,70 202 1513 0 0,-59-167-2581 0 0,-3-30-201 0 0,-33-58-381 0 0,0 0 0 0 0,0-1 0 0 0,0 1 0 0 0,0 0 0 0 0,0 0 0 0 0,0-1 1 0 0,0 1-1 0 0,0 0 0 0 0,0 0 0 0 0,0-1 0 0 0,0 1 0 0 0,0 0 0 0 0,1 0 0 0 0,-1 0 0 0 0,0-1 0 0 0,0 1 0 0 0,0 0 1 0 0,0 0-1 0 0,0 0 0 0 0,0-1 0 0 0,1 1 0 0 0,-1 0 0 0 0,0 0 0 0 0,0 0 0 0 0,0 0 0 0 0,0-1 0 0 0,1 1 0 0 0,-1 0 0 0 0,0 0 1 0 0,0 0-1 0 0,0 0 0 0 0,1 0 0 0 0,-1 0 0 0 0,0 0 0 0 0,0-1 0 0 0,1 1 0 0 0,-1 0 0 0 0,0 0 0 0 0,0 0 0 0 0,1 0 1 0 0,-1 0-1 0 0,0 0 0 0 0,0 0 0 0 0,0 0 0 0 0,1 0 0 0 0,-1 0 0 0 0,0 1 0 0 0,0-1 0 0 0,1 0 0 0 0,-1 0 0 0 0,0 0 9 0 0,-3-26-174 0 0,-59-140-915 0 0,-30-10 455 0 0,52 105 818 0 0,15 33 353 0 0,58 43-29 0 0,28 8-340 0 0,0-3 0 0 0,1-2 0 0 0,37-1-168 0 0,25 3 15 0 0,-5-8 122 0 0,-119-2-135 0 0,-1 1 0 0 0,1-1 1 0 0,0 0-1 0 0,0 0 0 0 0,0 0 0 0 0,-1 0 0 0 0,1 1 0 0 0,0-1 0 0 0,0 0 0 0 0,0 0 1 0 0,0 0-1 0 0,0 1 0 0 0,-1-1 0 0 0,1 0 0 0 0,0 0 0 0 0,0 1 0 0 0,0-1 1 0 0,0 0-1 0 0,0 0 0 0 0,0 1 0 0 0,0-1 0 0 0,0 0 0 0 0,0 0 0 0 0,0 1 0 0 0,0-1 1 0 0,0 0-1 0 0,0 0 0 0 0,0 1 0 0 0,0-1 0 0 0,0 0 0 0 0,0 0 0 0 0,0 1 0 0 0,0-1 1 0 0,1 0-1 0 0,-1 0 0 0 0,0 0 0 0 0,0 1 0 0 0,0-1 0 0 0,0 0 0 0 0,0 0 0 0 0,1 0 1 0 0,-1 1-1 0 0,0-1 0 0 0,0 0 0 0 0,0 0 0 0 0,1 0 0 0 0,-1 0-2 0 0,-14 6 67 0 0,0 0 0 0 0,0 1 0 0 0,1 0-1 0 0,-1 1 1 0 0,2 1 0 0 0,-1 0 0 0 0,-4 5-67 0 0,-5 5 152 0 0,-36 45 178 0 0,49-47-354 0 0,0 0-1 0 0,1 1 1 0 0,1 0-1 0 0,1 0 1 0 0,1 1-1 0 0,0-1 1 0 0,1 1 0 0 0,1 0-1 0 0,1 1 1 0 0,0 11 24 0 0,14 49-5064 0 0,-13-71 3535 0 0,-67 46-2213 0 0,36-38 2668 0 0</inkml:trace>
  <inkml:trace contextRef="#ctx0" brushRef="#br2" timeOffset="39743.871">7020 13012 3016 0 0,'0'0'897'0'0,"0"0"-31"0"0,0 0-40 0 0,0 0-110 0 0,0 0-37 0 0,0 0-53 0 0,0 0-41 0 0,0 0-73 0 0,-5 3-17 0 0,4-2-468 0 0,-31 36 789 0 0,-43 189 1382 0 0,31-85-1548 0 0,26-67-776 0 0,18-75 88 0 0,0 1-1 0 0,0 0 0 0 0,0 0 1 0 0,-1 0-1 0 0,1 0 0 0 0,0 0 1 0 0,0 0-1 0 0,0 0 0 0 0,0 0 1 0 0,-1 0-1 0 0,1-1 0 0 0,0 1 1 0 0,0 0-1 0 0,0 0 0 0 0,-1 0 1 0 0,1 0-1 0 0,0 0 0 0 0,0 0 1 0 0,0 0-1 0 0,-1 0 0 0 0,1 0 1 0 0,0 0-1 0 0,0 0 0 0 0,0 1 1 0 0,0-1-1 0 0,-1 0 0 0 0,1 0 1 0 0,0 0-1 0 0,0 0 0 0 0,0 0 1 0 0,-1 0-1 0 0,1 0 0 0 0,0 0 1 0 0,0 1-1 0 0,0-1 0 0 0,0 0 1 0 0,0 0 38 0 0,-2-30-393 0 0,2 21 269 0 0,-1-96-492 0 0,20-9 329 0 0,-12 75 256 0 0,3 0 1 0 0,1 1-1 0 0,2 0 0 0 0,11-21 31 0 0,-12 23 708 0 0,-2 46-125 0 0,25 87-246 0 0,-13-43-269 0 0,-1-1 115 0 0,2-2-1 0 0,2 0 0 0 0,3-1 1 0 0,11 13-183 0 0,-37-59 17 0 0,1 0 0 0 0,0 0 0 0 0,0-1 0 0 0,0 0 0 0 0,0 1 1 0 0,0-1-1 0 0,1-1 0 0 0,-1 1 0 0 0,1 0 0 0 0,0-1 0 0 0,0 1 0 0 0,0-1 0 0 0,0-1 1 0 0,0 1-1 0 0,1 0 0 0 0,-1-1 0 0 0,0 0 0 0 0,1 0 0 0 0,0 0-17 0 0,-3-3 38 0 0,6-8 18 0 0,-2-1-1 0 0,1 0 1 0 0,-2 0-1 0 0,1 0 0 0 0,-1-1 1 0 0,-1 1-1 0 0,0-1 1 0 0,-1 0-1 0 0,0 0 1 0 0,-1-1-1 0 0,0 1 1 0 0,0-13-56 0 0,26-320 359 0 0,-26 308-321 0 0,-2 35-41 0 0,0 2-77 0 0,7-14-1449 0 0,14 51-7843 0 0,-18-30 8346 0 0</inkml:trace>
  <inkml:trace contextRef="#ctx0" brushRef="#br2" timeOffset="40522.841">7501 13056 1508 0 0,'7'8'5896'0'0,"-7"31"-3352"0"0,-2 35-1191 0 0,-45 143 161 0 0,19-127-911 0 0,8-51-258 0 0,20-39-331 0 0,0 0 24 0 0,-5-11-10 0 0,-10-70 52 0 0,12-27-164 0 0,27-6 58 0 0,0-5-54 0 0,-13 58 160 0 0,-6 81 71 0 0,1 34 19 0 0,10-6-184 0 0,11 23 19 0 0,-26-69-7 0 0,1 1 1 0 0,0-1 0 0 0,0 1 0 0 0,1-1 0 0 0,-1 0 0 0 0,0 0 0 0 0,1 0-1 0 0,-1-1 1 0 0,1 1 0 0 0,-1 0 0 0 0,1-1 0 0 0,0 0 0 0 0,0 1 0 0 0,0-1-1 0 0,0 0 1 0 0,0-1 0 0 0,0 1 0 0 0,0 0 0 0 0,0-1 0 0 0,0 0-1 0 0,0 0 1 0 0,0 0 0 0 0,0 0 0 0 0,0 0 0 0 0,0-1 0 0 0,0 1 0 0 0,0-1-1 0 0,0 0 1 0 0,0 1 0 0 0,0-2 0 0 0,0 1 0 0 0,0 0 0 0 0,0 0 0 0 0,-1-1-1 0 0,1 0 1 0 0,-1 1 0 0 0,1-1 0 0 0,-1 0 0 0 0,0 0 0 0 0,2-3 1 0 0,12-8-11 0 0,-2-1 0 0 0,0 0 0 0 0,-1-1 0 0 0,0-1 0 0 0,-1 0 0 0 0,-1-1 0 0 0,0 0 0 0 0,-1-1 11 0 0,10-37 366 0 0,-10 39-34 0 0,-7 39-227 0 0,-10 36-6 0 0,-33 136 106 0 0,20-31-645 0 0,18-98-4068 0 0,4-62 3069 0 0,24 7-3568 0 0,-21-12 3923 0 0</inkml:trace>
  <inkml:trace contextRef="#ctx0" brushRef="#br2" timeOffset="40924.28">8001 13101 2448 0 0,'12'-38'9348'0'0,"-18"65"-6490"0"0,-19 138-1663 0 0,8-66-654 0 0,13-3 177 0 0,4-93-694 0 0,1 0-1 0 0,-1 0 0 0 0,1 0 1 0 0,0-1-1 0 0,1 1 0 0 0,-1 0 1 0 0,0 0-1 0 0,1-1 0 0 0,-1 1 1 0 0,1 0-1 0 0,0-1 0 0 0,0 0 1 0 0,0 1-1 0 0,0-1 0 0 0,0 0 1 0 0,1 0-1 0 0,-1 0 0 0 0,0 0 1 0 0,1 0-24 0 0,77 8 87 0 0,-61-11-256 0 0,106-19-757 0 0,-94 17-201 0 0,-30 3 766 0 0,-1 0-94 0 0,-5 25-5820 0 0,-1-16 3608 0 0,2 1 267 0 0,1-5 1305 0 0</inkml:trace>
  <inkml:trace contextRef="#ctx0" brushRef="#br2" timeOffset="42874.668">9236 13218 2216 0 0,'0'0'974'0'0,"0"-3"-82"0"0,0-5-391 0 0,0 2 4450 0 0,-1 12-3963 0 0,-3 3-819 0 0,1-1 0 0 0,0 1 0 0 0,0 0 0 0 0,1 0 0 0 0,0 0 0 0 0,1 0 0 0 0,0 1 0 0 0,0-1 0 0 0,1 0 0 0 0,0 6-169 0 0,1-10 39 0 0,0 0 0 0 0,0 1-1 0 0,1-1 1 0 0,0 0-1 0 0,0 0 1 0 0,0 0-1 0 0,1 0 1 0 0,-1-1 0 0 0,1 1-1 0 0,0-1 1 0 0,1 1-1 0 0,-1-1 1 0 0,1 0-1 0 0,-1 0 1 0 0,1-1-1 0 0,1 1 1 0 0,-1-1 0 0 0,0 0-1 0 0,1 0-38 0 0,-1-2 16 0 0,1 0 0 0 0,-1-1-1 0 0,0 1 1 0 0,1-1 0 0 0,-1-1-1 0 0,0 1 1 0 0,0 0 0 0 0,1-1-1 0 0,-1 0 1 0 0,0 0 0 0 0,0 0-1 0 0,0 0 1 0 0,0-1 0 0 0,0 0 0 0 0,0 0-1 0 0,0 0 1 0 0,0 0 0 0 0,-1 0-1 0 0,1-1 1 0 0,-1 0 0 0 0,0 0-1 0 0,0 0 1 0 0,0 0 0 0 0,0 0-1 0 0,0 0 1 0 0,-1-1 0 0 0,1 1-1 0 0,-1-1 1 0 0,0 0 0 0 0,0 0 0 0 0,-1 0-1 0 0,2-3-15 0 0,0-1-6 0 0,-1 0 1 0 0,0 0-1 0 0,-1-1 0 0 0,0 1 0 0 0,0 0 0 0 0,-1-1 1 0 0,0 1-1 0 0,0 0 0 0 0,-1-1 0 0 0,0 1 0 0 0,0 0 0 0 0,-1 0 1 0 0,0 0-1 0 0,-1 0 0 0 0,0 0 0 0 0,0 0 0 0 0,-1 0 1 0 0,-3-5 5 0 0,5 6-16 0 0,-1 0 0 0 0,0 1 0 0 0,0-1 1 0 0,-1 0-1 0 0,0 1 0 0 0,0 0 0 0 0,0 0 1 0 0,-1 0-1 0 0,0 0 0 0 0,0 1 0 0 0,-1 0 1 0 0,0 0-1 0 0,1 0 0 0 0,-2 1 0 0 0,1-1 1 0 0,0 2-1 0 0,-1-1 0 0 0,0 1 0 0 0,1 0 1 0 0,-1 0-1 0 0,-8-1 16 0 0,9 6-43 0 0,1 0 11 0 0,-1 1 0 0 0,0 0 0 0 0,1 0 0 0 0,-1 1 0 0 0,1 0-1 0 0,0 0 1 0 0,0 0 0 0 0,0 1 0 0 0,1-1 0 0 0,0 1 0 0 0,-1 1 32 0 0,0 1-251 0 0,1 0 0 0 0,0 1-1 0 0,0-1 1 0 0,1 1 0 0 0,0 0 0 0 0,0 0 0 0 0,1 0 0 0 0,0 0 0 0 0,0 0 0 0 0,1 1 0 0 0,0-1-1 0 0,1 0 1 0 0,-1 1 0 0 0,2 1 251 0 0,-1-5-310 0 0,1 0-1 0 0,0 0 1 0 0,0 0-1 0 0,1 0 1 0 0,0 0-1 0 0,0 0 1 0 0,0-1-1 0 0,0 1 1 0 0,1 0-1 0 0,-1-1 1 0 0,1 0-1 0 0,2 3 311 0 0,5 9-1374 0 0,-1-4 247 0 0,5 2 62 0 0</inkml:trace>
  <inkml:trace contextRef="#ctx0" brushRef="#br2" timeOffset="43109.043">9566 13333 1732 0 0,'1'42'5546'0'0,"-2"-27"-4969"0"0,2 30 869 0 0,1-28-1184 0 0,-2-1 1 0 0,0 1-1 0 0,-1 0 0 0 0,-1 0 0 0 0,0-1 1 0 0,-1 1-1 0 0,-2 2-262 0 0,-43 136-1021 0 0,48-152 1221 0 0,-3 8-3081 0 0,7-13-1040 0 0,-1-1 2715 0 0</inkml:trace>
  <inkml:trace contextRef="#ctx0" brushRef="#br2" timeOffset="43587.286">9845 13055 2960 0 0,'0'0'138'0'0,"0"1"0"0"0,-1-1-1 0 0,1 0 1 0 0,0 0 0 0 0,0 0 0 0 0,-1 0-1 0 0,1 0 1 0 0,0 0 0 0 0,0 0 0 0 0,-1 0-1 0 0,1 0 1 0 0,0 0 0 0 0,0 0 0 0 0,-1 0-1 0 0,1 0 1 0 0,0 0 0 0 0,0 0 0 0 0,-1 0-1 0 0,1 0 1 0 0,0 0 0 0 0,0 0 0 0 0,-1 0-1 0 0,1 0 1 0 0,0 0 0 0 0,0-1 0 0 0,-1 1-1 0 0,1 0 1 0 0,0 0 0 0 0,0 0 0 0 0,0 0-1 0 0,-1 0 1 0 0,1-1 0 0 0,0 1 0 0 0,0 0-1 0 0,0 0 1 0 0,0 0 0 0 0,-1-1 0 0 0,1 1-1 0 0,0 0 1 0 0,0 0 0 0 0,0-1-1 0 0,0 1-137 0 0,-33 122 2347 0 0,4 72-967 0 0,23-99-1301 0 0,7-94-112 0 0,0 0 0 0 0,0 0 0 0 0,-1 0 0 0 0,1 0 0 0 0,0 0 0 0 0,1 0 0 0 0,-1 0 0 0 0,0 0 0 0 0,0 0 0 0 0,0 0 0 0 0,1-1 0 0 0,-1 1 0 0 0,0 0 0 0 0,0-1-1 0 0,1 1 1 0 0,-1-1 0 0 0,1 1 0 0 0,-1-1 0 0 0,0 0 0 0 0,1 0 0 0 0,-1 0 0 0 0,1 0 0 0 0,-1 0 0 0 0,1 0 0 0 0,-1 0 0 0 0,0 0 0 0 0,1 0 0 0 0,-1-1 0 0 0,1 1 0 0 0,-1 0 0 0 0,0-1 0 0 0,1 0 0 0 0,-1 1 0 0 0,0-1 0 0 0,1 0 0 0 0,-1 1-1 0 0,0-1 1 0 0,0 0 0 0 0,0 0 0 0 0,0 0 0 0 0,0 0 0 0 0,0 0 0 0 0,1-1 33 0 0,1 0-30 0 0,17-7-270 0 0,-1-2 1 0 0,0 0-1 0 0,-1-2 1 0 0,0 0-1 0 0,-1 0 1 0 0,0-2-1 0 0,-1 0 1 0 0,-1-1-1 0 0,0 0 1 0 0,8-15 299 0 0,-6-16 1771 0 0,-28 89-817 0 0,-17 66-573 0 0,6-19-1645 0 0,-4-1 1 0 0,-12 24 1263 0 0,-14 29-5214 0 0,38-108 4116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3:16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58 1664 0 0,'8'8'3838'0'0,"-4"15"-2996"0"0,-3-21-649 0 0,2 99 2082 0 0,-24-6-1585 0 0,-4-2-1 0 0,-31 75-689 0 0,35-107-646 0 0,-15 31-4224 0 0,36-87 3795 0 0,0-4-33 0 0</inkml:trace>
  <inkml:trace contextRef="#ctx0" brushRef="#br0" timeOffset="348.618">62 225 3032 0 0,'8'4'3946'0'0,"17"29"-2530"0"0,119 153 1515 0 0,-114-148-2582 0 0,3-1-1 0 0,1-1 1 0 0,34 26-349 0 0,-38-40 177 0 0,-29-22-130 0 0,1-2 28 0 0,5-7-48 0 0,-1-1 0 0 0,-1 0 0 0 0,1 0 0 0 0,-2-1-1 0 0,1 1 1 0 0,-1-1 0 0 0,-1 0 0 0 0,0 0 0 0 0,-1 0 0 0 0,0-1 0 0 0,0 1 0 0 0,-1 0 0 0 0,-1-1 0 0 0,0-6-27 0 0,3-21 28 0 0,6-77 8 0 0,-7 71-105 0 0,2 0-1 0 0,1 1 0 0 0,3-1 0 0 0,3-5 70 0 0,-9 43-133 0 0,0 1-1 0 0,0 0 1 0 0,1 0 0 0 0,0 1 0 0 0,0-1-1 0 0,0 1 1 0 0,0-1 0 0 0,1 1 0 0 0,0 0-1 0 0,0 0 1 0 0,1 0 133 0 0,40-17-5072 0 0,-12 24 1677 0 0,5 9 2340 0 0</inkml:trace>
  <inkml:trace contextRef="#ctx0" brushRef="#br0" timeOffset="933.309">865 163 904 0 0,'-77'213'8143'0'0,"-1"0"-5034"0"0,54-130-2891 0 0,30-126-671 0 0,45-242-524 0 0,-22 58 1385 0 0,-28 216-293 0 0,-2 17 82 0 0,-2 113 88 0 0,4-110-271 0 0,-1-1 1 0 0,1 0-1 0 0,1 1 0 0 0,-1-1 1 0 0,2 0-1 0 0,-1 0 0 0 0,1 0 1 0 0,0-1-1 0 0,1 1 0 0 0,-1-1 1 0 0,1 1-1 0 0,1-1 0 0 0,0 0 1 0 0,0-1-1 0 0,0 1 0 0 0,1-1 1 0 0,0 0-1 0 0,0-1 0 0 0,0 1 0 0 0,1-1 1 0 0,6 4-15 0 0,-7-7-10 0 0,0-1 1 0 0,0 0-1 0 0,0 0 1 0 0,0 0-1 0 0,0 0 1 0 0,0-1-1 0 0,1 0 1 0 0,-1-1-1 0 0,0 1 1 0 0,0-1-1 0 0,0 0 1 0 0,0-1-1 0 0,0 0 1 0 0,0 0-1 0 0,0 0 1 0 0,-1 0 0 0 0,1-1-1 0 0,-1 0 1 0 0,0 0-1 0 0,1 0 1 0 0,-1-1-1 0 0,0-1 10 0 0,8-6-26 0 0,-1 0-1 0 0,0-1 1 0 0,-1 0-1 0 0,-1-1 1 0 0,0 0-1 0 0,0-1 1 0 0,-2 0-1 0 0,1 0 1 0 0,-2-1 0 0 0,0 0-1 0 0,-1-1 1 0 0,0 1-1 0 0,-2-1 1 0 0,3-13 26 0 0,8-15-13 0 0,2-6 337 0 0,-10 28 112 0 0,-7 21-326 0 0,0 3 31 0 0,1 56 331 0 0,-24 56-208 0 0,7 47 9 0 0,-7 43-3443 0 0,21-142-3396 0 0,5-58 5548 0 0,12 7-38 0 0</inkml:trace>
  <inkml:trace contextRef="#ctx0" brushRef="#br0" timeOffset="1267.417">1430 127 2856 0 0,'15'-42'5566'0'0,"-15"42"-5513"0"0,0 0 0 0 0,1-1 0 0 0,-1 1 0 0 0,0 0 0 0 0,1-1-1 0 0,-1 1 1 0 0,0 0 0 0 0,1 0 0 0 0,-1-1 0 0 0,0 1 0 0 0,1 0 0 0 0,-1 0 0 0 0,1 0 0 0 0,-1 0-1 0 0,0 0 1 0 0,1 0 0 0 0,-1-1 0 0 0,1 1 0 0 0,-1 0 0 0 0,0 0 0 0 0,1 0 0 0 0,-1 0 0 0 0,1 0-1 0 0,-1 1 1 0 0,1-1 0 0 0,-1 0 0 0 0,0 0 0 0 0,1 0 0 0 0,-1 0 0 0 0,0 0 0 0 0,1 0 0 0 0,-1 1-1 0 0,1-1 1 0 0,-1 0 0 0 0,0 0 0 0 0,1 1 0 0 0,-1-1 0 0 0,0 0 0 0 0,1 1 0 0 0,-1-1 0 0 0,0 0-1 0 0,0 1 1 0 0,1-1 0 0 0,-1 0 0 0 0,0 1 0 0 0,0-1 0 0 0,0 0 0 0 0,0 1 0 0 0,1-1 0 0 0,-1 1-1 0 0,0-1 1 0 0,0 0 0 0 0,0 1 0 0 0,0-1 0 0 0,0 1 0 0 0,0-1 0 0 0,0 0 0 0 0,0 1 0 0 0,0-1-1 0 0,0 1 1 0 0,0-1 0 0 0,0 1 0 0 0,0-1 0 0 0,-1 0 0 0 0,1 1-53 0 0,9 33 442 0 0,-7-16-241 0 0,-1 1-1 0 0,0 0 0 0 0,-2-1 0 0 0,0 1 1 0 0,-2-1-1 0 0,0 1 0 0 0,-2 7-200 0 0,-37 190 770 0 0,40-204-767 0 0,-1 1 45 0 0,1-1-1 0 0,0 1 0 0 0,1 0 0 0 0,0 0 0 0 0,1 0 0 0 0,1 0 1 0 0,0-1-1 0 0,1 3-47 0 0,-1-9 23 0 0,0 0 0 0 0,1 0 0 0 0,-1 0 1 0 0,1 0-1 0 0,1 0 0 0 0,-1 0 0 0 0,1-1 1 0 0,0 1-1 0 0,1-1 0 0 0,-1 0 0 0 0,1 0 0 0 0,0 0 1 0 0,0 0-1 0 0,0-1 0 0 0,1 1 0 0 0,0-1 1 0 0,0 0-1 0 0,0-1 0 0 0,0 1-23 0 0,10 0-21 0 0,0 0 0 0 0,-1-1 0 0 0,2-1 0 0 0,-1 0 0 0 0,0-1 0 0 0,0-1 0 0 0,16-1 21 0 0,-4 1-103 0 0,125-24-996 0 0,-6 1-4799 0 0,-99 14 1876 0 0,-39 8 2925 0 0,-2 1 35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3:14.6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201 148 2656 0 0,'0'-3'946'0'0,"0"-9"-103"0"0,0 10-50 0 0,0 2-110 0 0,2-6-70 0 0,0 1-821 0 0,4-12 1802 0 0,-7 37 242 0 0,-4 42-1204 0 0,-28 129 162 0 0,-68 100-651 0 0,80-240-254 0 0,19-44 48 0 0,-26 36-986 0 0,27-43 727 0 0,1 0 50 0 0,0 0 32 0 0,-2-3 16 0 0,-1-6 127 0 0,0 0 0 0 0,0 0 0 0 0,1 0 0 0 0,0 0 1 0 0,0-1-1 0 0,1 1 0 0 0,1-1 0 0 0,-1 1 0 0 0,2 0 0 0 0,-1-1 0 0 0,2-5 97 0 0,-1-18-265 0 0,24-78-169 0 0,8-23 217 0 0,28-96 1702 0 0,-55 230-622 0 0,102 215-51 0 0,28 47-412 0 0,-93-182-256 0 0,-43-80-133 0 0,0 1 0 0 0,0-1 0 0 0,0 1 0 0 0,1 0 0 0 0,-1-1-1 0 0,0 1 1 0 0,1-1 0 0 0,-1 1 0 0 0,0 0 0 0 0,1-1 0 0 0,-1 1 0 0 0,1-1 0 0 0,-1 1 0 0 0,1-1 0 0 0,-1 0 0 0 0,1 1 0 0 0,-1-1 0 0 0,1 0 0 0 0,0 1 0 0 0,-1-1 0 0 0,1 0 0 0 0,0 1 0 0 0,-1-1 0 0 0,1 0 0 0 0,-1 0 0 0 0,1 0 0 0 0,0 0 0 0 0,-1 0 0 0 0,1 0 0 0 0,0 0 0 0 0,0 0 0 0 0,-1 0 0 0 0,1 0 0 0 0,0 0 0 0 0,-1 0 0 0 0,1 0 0 0 0,-1 0 0 0 0,1-1 0 0 0,0 1 0 0 0,-1 0-1 0 0,1 0 1 0 0,0-1 0 0 0,-1 1 0 0 0,1-1 0 0 0,-1 1 0 0 0,1 0 0 0 0,-1-1-11 0 0,21-30 315 0 0,-10-10-141 0 0,-1 1 0 0 0,-2-2 0 0 0,-1 1-1 0 0,-3-1 1 0 0,-1 0 0 0 0,-3-33-174 0 0,1 23 75 0 0,0 3-87 0 0,-2 23-48 0 0,2 0 1 0 0,0 0 0 0 0,2 1 0 0 0,1-1 0 0 0,1 1-1 0 0,2-6 60 0 0,28-21-1836 0 0,3 41-3466 0 0,-36 11 4178 0 0,0 0 24 0 0,7 0-136 0 0</inkml:trace>
  <inkml:trace contextRef="#ctx0" brushRef="#br0" timeOffset="717.858">918 209 1440 0 0,'-3'106'3628'0'0,"-13"3"-2265"0"0,-24 45 388 0 0,8-72-545 0 0,27-106-552 0 0,29-139-540 0 0,25-79-89 0 0,-37 194 22 0 0,-1-7-39 0 0,-11 55-5 0 0,0 0-14 0 0,0 2-21 0 0,17 96-13 0 0,-13-83 50 0 0,-3-7-4 0 0,0 0 0 0 0,1 0 0 0 0,0 0 0 0 0,0 0-1 0 0,1 0 1 0 0,0-1 0 0 0,0 0 0 0 0,1 1 0 0 0,0-1 0 0 0,0 0 0 0 0,1-1-1 0 0,0 1 1 0 0,0-1 0 0 0,0 0 0 0 0,1 0 0 0 0,0 0 0 0 0,0-1-1 0 0,0 0 1 0 0,4 2-1 0 0,-6-6-9 0 0,-1-1 0 0 0,0 1 0 0 0,1-1 0 0 0,-1 0 0 0 0,0 0 0 0 0,1 0 0 0 0,-1 0 0 0 0,0-1 0 0 0,1 0 0 0 0,-1 1 0 0 0,0-1 0 0 0,0 0 0 0 0,1-1 0 0 0,-1 1-1 0 0,0 0 1 0 0,0-1 0 0 0,0 0 0 0 0,-1 1 0 0 0,1-1 0 0 0,1-2 9 0 0,1 1-1 0 0,9-7-39 0 0,-1-1 0 0 0,0-1 0 0 0,0 0 0 0 0,-1-1 0 0 0,-1 0 0 0 0,0-1 0 0 0,-1 0 0 0 0,0-1 0 0 0,-1 0 0 0 0,-1 0 0 0 0,0-1 0 0 0,-1 0 0 0 0,1-8 40 0 0,-4 16-18 0 0,25-58 116 0 0,-21 53 123 0 0,-5 22-74 0 0,-1 23-19 0 0,-2-29-121 0 0,-12 175 618 0 0,-20 3-237 0 0,23 25-3309 0 0,24-173-882 0 0,-13-31 2580 0 0,-1-2 48 0 0</inkml:trace>
  <inkml:trace contextRef="#ctx0" brushRef="#br0" timeOffset="1081.37">1601 146 1720 0 0,'2'-9'5006'0'0,"-1"24"-2742"0"0,-6 102 28 0 0,-10-17-1688 0 0,-37 201-953 0 0,31-140-6493 0 0,21-159 5691 0 0,0-2 55 0 0</inkml:trace>
  <inkml:trace contextRef="#ctx0" brushRef="#br0" timeOffset="1380.575">1947 83 2692 0 0,'0'0'107'0'0,"1"0"-1"0"0,-1 1 1 0 0,0-1 0 0 0,0 0-1 0 0,1 0 1 0 0,-1 0-1 0 0,0 0 1 0 0,1 1 0 0 0,-1-1-1 0 0,0 0 1 0 0,1 0-1 0 0,-1 0 1 0 0,0 0 0 0 0,1 0-1 0 0,-1 0 1 0 0,0 0-1 0 0,1 0 1 0 0,-1 0 0 0 0,0 0-1 0 0,1 0 1 0 0,-1 0-1 0 0,0 0 1 0 0,1 0 0 0 0,-1-1-1 0 0,0 1 1 0 0,0 0-1 0 0,1 0 1 0 0,-1 0-1 0 0,0 0 1 0 0,1 0 0 0 0,-1-1-1 0 0,0 1 1 0 0,0 0-1 0 0,1 0 1 0 0,-1-1 0 0 0,0 1-1 0 0,0 0 1 0 0,0 0-1 0 0,1-1 1 0 0,-1 1 0 0 0,0 0-1 0 0,0-1 1 0 0,0 1-1 0 0,0 0 1 0 0,0 0 0 0 0,0-1-1 0 0,1 1 1 0 0,-1-1-107 0 0,3 33 1537 0 0,-1-1-1041 0 0,-4 105 1070 0 0,-17-31-1064 0 0,-6 34 151 0 0,-20 154-681 0 0,42-228-1208 0 0,2-24-2454 0 0,-4-30-1250 0 0,4-17 3935 0 0</inkml:trace>
  <inkml:trace contextRef="#ctx0" brushRef="#br0" timeOffset="1631.901">1604 537 1288 0 0,'-31'-7'6561'0'0,"46"16"-4394"0"0,20-3-1842 0 0,0-1 0 0 0,0-1-1 0 0,1-3 1 0 0,-1 0 0 0 0,4-3-325 0 0,13 2-511 0 0,66-3-1494 0 0,30-11-892 0 0,-61 11-591 0 0,-84 3 2449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3:19.1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49 2284 0 0,'0'0'868'0'0,"0"0"-37"0"0,0 0-121 0 0,0-3-143 0 0,0-7-36 0 0,3 7-78 0 0,10 3-18 0 0,-10 0-37 0 0,3-4-33 0 0,46-23 220 0 0,-43 26-516 0 0,-1 1 0 0 0,1 0-1 0 0,0 0 1 0 0,0 0 0 0 0,0 1-1 0 0,0 1 1 0 0,0-1-1 0 0,0 1 1 0 0,-1 1 0 0 0,1 0-1 0 0,-1 0 1 0 0,1 1 0 0 0,-1 0-1 0 0,-1 0 1 0 0,1 0 0 0 0,0 1-1 0 0,2 3-68 0 0,2 2 36 0 0,-1 0 0 0 0,-1 0 0 0 0,1 1 0 0 0,-2 1 0 0 0,1 0 0 0 0,-2 0 0 0 0,1 0 0 0 0,-2 1 0 0 0,0 1 0 0 0,0-1-1 0 0,-1 1 1 0 0,-1 0 0 0 0,-1 0 0 0 0,0 1 0 0 0,0 0 0 0 0,-1-1 0 0 0,-1 1 0 0 0,-1 0 0 0 0,0 0 0 0 0,-1 10-36 0 0,-14 59 131 0 0,-47 81 74 0 0,2 0-90 0 0,41-52-5 0 0,40-87-40 0 0,-18-23-60 0 0,2 0-1 0 0,0 0 0 0 0,0-1 0 0 0,0 0 0 0 0,0 0 0 0 0,0 0 0 0 0,1-1 0 0 0,-1 1 0 0 0,0-2-1 0 0,1 1 1 0 0,-1-1 0 0 0,1 0 0 0 0,-1 0 0 0 0,3-1-9 0 0,5 1 28 0 0,36-12-51 0 0,-30 3 6 0 0,-11 4 13 0 0,0 1 0 0 0,-1-1-1 0 0,0-1 1 0 0,0 0 0 0 0,0 0 0 0 0,-1 0 0 0 0,0-1 0 0 0,0 0 0 0 0,0 0 0 0 0,1-4 4 0 0,-3 2-74 0 0,-18 30-8 0 0,0 19 151 0 0,1 1-1 0 0,3 0 1 0 0,1 1 0 0 0,2 0-1 0 0,2 1 1 0 0,2 5-69 0 0,0-16 17 0 0,-10 321 168 0 0,8-285-164 0 0,-11 188-28 0 0,-30 138 7 0 0,41-368 60 0 0,-1 0-1 0 0,-1 0 1 0 0,-1 0-1 0 0,-2-1 1 0 0,-11 24-60 0 0,19-46 28 0 0,0-1 0 0 0,-1 1 0 0 0,1-1 0 0 0,-1 0-1 0 0,1 1 1 0 0,-1-1 0 0 0,0 0 0 0 0,0 0 0 0 0,0 0 0 0 0,0 0 0 0 0,0 0 0 0 0,-1-1-1 0 0,1 1 1 0 0,-1-1 0 0 0,1 1 0 0 0,-1-1 0 0 0,1 0 0 0 0,-1 0 0 0 0,0 0 0 0 0,1 0-1 0 0,-1-1 1 0 0,0 1 0 0 0,0-1 0 0 0,1 1 0 0 0,-1-1 0 0 0,0 0 0 0 0,0 0-1 0 0,0 0 1 0 0,0-1 0 0 0,1 1 0 0 0,-4-1-28 0 0,-12-7 165 0 0,1-1 0 0 0,-1 0 0 0 0,2-1 0 0 0,-1 0 0 0 0,1-2 0 0 0,1 0 0 0 0,0 0 0 0 0,-4-7-165 0 0,-65-48 829 0 0,51 45-1950 0 0,44 27-5896 0 0,36-17 3735 0 0,-26 3 2382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3:35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4 256 3232 0 0,'-3'2'4886'0'0,"18"2"-3376"0"0,27-3-521 0 0,0-2 0 0 0,1-1-1 0 0,38-9-988 0 0,143-15 908 0 0,-80 21-5022 0 0,-145-1-2279 0 0,-2 3 5202 0 0</inkml:trace>
  <inkml:trace contextRef="#ctx0" brushRef="#br0" timeOffset="285.789">418 25 2104 0 0,'-23'-23'5861'0'0,"43"21"-3278"0"0,18 6-1878 0 0,-3 2-376 0 0,-1 2 1 0 0,0 1-1 0 0,-1 2 1 0 0,18 8-330 0 0,-39-14 71 0 0,0 0-1 0 0,-1 1 1 0 0,1 1 0 0 0,-1 0 0 0 0,0 0-1 0 0,-1 1 1 0 0,0 1 0 0 0,0-1 0 0 0,-1 2-1 0 0,0-1 1 0 0,0 1 0 0 0,-1 1-1 0 0,-1-1 1 0 0,1 2-71 0 0,-5-5 48 0 0,0-1 1 0 0,0 1-1 0 0,-1-1 0 0 0,0 1 0 0 0,0 0 1 0 0,0 0-1 0 0,-1 0 0 0 0,0 0 0 0 0,0 0 1 0 0,-1 0-1 0 0,0 4-48 0 0,0-7 16 0 0,-1-1-1 0 0,1 1 1 0 0,-1 0-1 0 0,0-1 1 0 0,0 1 0 0 0,0-1-1 0 0,0 1 1 0 0,-1-1 0 0 0,1 1-1 0 0,-1-1 1 0 0,0 0-1 0 0,0 0 1 0 0,0 0 0 0 0,-2 3-16 0 0,-2 2 31 0 0,-5 6-57 0 0,0 0 0 0 0,-1 0 1 0 0,0-1-1 0 0,-1-1 0 0 0,0 0 0 0 0,-1 0 1 0 0,-1-1-1 0 0,0-1 0 0 0,-8 3 26 0 0,-87 39-4734 0 0,86-44 1928 0 0,23-8 1603 0 0,1 0 29 0 0,0 0 5 0 0,0 0 117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18:33.3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27 173,'13'82,"-4"12,-4 0,-5 0,-10 90,4-151,-1-26,1-22,-11-223,9-122,15 306,0 62,48 277,-54-282,-1 0,1 0,-1-1,1 1,0-1,0 1,0 0,0-1,0 1,0-1,1 0,-1 0,1 1,0-1,0 0,-1 0,1 0,1-1,-1 1,0 0,0-1,1 0,-1 1,0-1,1 0,-1 0,1 0,0-1,-1 1,3 0,0-4,1 1,0-1,-1-1,1 1,-1-1,0 0,0 0,0 0,-1-1,0 1,1-1,-2 0,1-1,-1 1,1-1,-1-1,5-4,190-310,-196 319,25-29,-27 30,1 1,-1-1,1 1,-1-1,1 1,0-1,-1 1,1-1,0 1,-1 0,1-1,0 1,-1 0,1 0,0-1,0 1,-1 0,1 0,0 0,0 0,0 0,-1 0,1 0,0 0,0 0,-1 1,1-1,0 0,0 0,-1 1,1-1,0 0,-1 1,1-1,0 1,-1-1,1 1,-1-1,1 1,-1-1,1 1,-1 0,1-1,-1 1,0 0,1-1,-1 1,16 95,-16 473,-1-495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52.7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980 71,'35'-66,"-35"66,0 0,0 0,-1 0,1 0,0 0,0 0,0 1,-1-1,1 0,0 0,0 0,0 0,-1 0,1 0,0 0,0 0,0 0,-1 0,1 0,0 0,0 0,0 0,-1 0,1 0,0 0,0 0,-1 0,1 0,0 0,0-1,0 1,0 0,-1 0,1 0,0 0,0 0,0 0,0-1,-1 1,1 0,0 0,0 0,0-1,0 1,0 0,0 0,0 0,0-1,0 1,-1 0,1 0,0 0,0-1,0 1,0 0,0 0,-13 15,-48 68,-4-3,-3-2,-31 23,-211 216,44-70,256-238,0 0,0 0,1 1,0 0,0 1,1 0,1 0,-3 6,-29 46,37-62,2-1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3:34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1 261 2116 0 0,'0'0'884'0'0,"0"0"-14"0"0,5-3-66 0 0,-2 1-676 0 0,0 1-1 0 0,0-1 1 0 0,0 1 0 0 0,1 0 0 0 0,-1 0 0 0 0,0 0 0 0 0,0 0 0 0 0,1 1-1 0 0,-1-1 1 0 0,1 1 0 0 0,-1 0 0 0 0,0 0 0 0 0,1 0 0 0 0,-1 1 0 0 0,0-1-1 0 0,1 1 1 0 0,0 0-128 0 0,167 6 3736 0 0,-58-26-2982 0 0,67-2-1509 0 0,-145 9-1025 0 0,-18-5-2796 0 0,-17 17 3415 0 0,0 0 20 0 0</inkml:trace>
  <inkml:trace contextRef="#ctx0" brushRef="#br0" timeOffset="273.267">473 9 1956 0 0,'-8'-5'2136'0'0,"2"2"207"0"0,10 7-498 0 0,125 93 689 0 0,-119-91-2480 0 0,-1-1-1 0 0,-1 2 1 0 0,1-1 0 0 0,-1 1-1 0 0,0 1 1 0 0,0-1-1 0 0,-1 1 1 0 0,0 1-1 0 0,-1-1 1 0 0,1 1-1 0 0,-2 0 1 0 0,1 1-1 0 0,-1-1 1 0 0,-1 1 0 0 0,0 0-1 0 0,0 0 1 0 0,-1 1-1 0 0,0-1 1 0 0,-1 1-54 0 0,-14 35 141 0 0,7-36-134 0 0,-10 12-425 0 0,0 0 0 0 0,-2-1 0 0 0,0 0-1 0 0,-1-2 1 0 0,-1 0 0 0 0,-1-1-1 0 0,-1-1 1 0 0,-18 12 418 0 0,1 1-1575 0 0,-57 43-2134 0 0,68-52 2575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3:41.7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 26 2284 0 0,'0'-1'109'0'0,"0"0"0"0"0,0 1 0 0 0,-1-1 0 0 0,1 0 0 0 0,0 0 0 0 0,0 0 1 0 0,0 0-1 0 0,0 0 0 0 0,0 0 0 0 0,0 1 0 0 0,1-1 0 0 0,-1 0 0 0 0,0 0 0 0 0,0 0 0 0 0,1 0 0 0 0,-1 1 0 0 0,0-1 0 0 0,1 0 0 0 0,-1 0 0 0 0,1 1 0 0 0,-1-1 0 0 0,1 0 0 0 0,-1 1 0 0 0,1-1 0 0 0,0 0 0 0 0,-1 1 0 0 0,1-1 0 0 0,0 1 0 0 0,-1-1 1 0 0,1 1-1 0 0,0-1 0 0 0,0 1 0 0 0,-1 0 0 0 0,1-1 0 0 0,0 1 0 0 0,0 0 0 0 0,0-1 0 0 0,0 1 0 0 0,-1 0 0 0 0,1 0 0 0 0,0 0 0 0 0,0 0 0 0 0,0 0 0 0 0,0 0 0 0 0,0 0 0 0 0,0 0 0 0 0,-1 0 0 0 0,1 1 0 0 0,0-1 0 0 0,0 0 0 0 0,0 0 0 0 0,0 1 1 0 0,-1-1-1 0 0,1 1 0 0 0,0-1 0 0 0,0 1 0 0 0,0-1-109 0 0,4 1 63 0 0,47 4 675 0 0,-46-4-689 0 0,0 1 0 0 0,1 0 0 0 0,-1 0 0 0 0,-1 1 0 0 0,1 0 0 0 0,0 0 0 0 0,-1 0 0 0 0,1 1 0 0 0,-1 0 0 0 0,0 0 0 0 0,0 0 1 0 0,0 1-1 0 0,-1-1 0 0 0,0 1 0 0 0,0 0 0 0 0,0 0 0 0 0,0 1 0 0 0,-1-1 0 0 0,3 7-49 0 0,-3 1 55 0 0,-1 0 0 0 0,0 1 0 0 0,0-1 0 0 0,-2 0 0 0 0,0 1 0 0 0,0-1-1 0 0,-1 1 1 0 0,-1-1 0 0 0,0 1 0 0 0,-1-1 0 0 0,0 0 0 0 0,-1 0 0 0 0,-6 11-55 0 0,-51 126 340 0 0,54-137-291 0 0,2 1-1 0 0,0 0 1 0 0,0 0-1 0 0,1 0 1 0 0,1 1 0 0 0,0-1-1 0 0,1 1 1 0 0,1 11-49 0 0,1-23 3 0 0,0 0 0 0 0,1-1 0 0 0,0 1 0 0 0,-1 0 1 0 0,1-1-1 0 0,0 1 0 0 0,1-1 0 0 0,-1 1 0 0 0,0-1 0 0 0,1 0 1 0 0,-1 1-1 0 0,1-1 0 0 0,0 0 0 0 0,0 0 0 0 0,0 0 1 0 0,0 0-1 0 0,0 0 0 0 0,0-1 0 0 0,0 1 0 0 0,0-1 0 0 0,1 1-3 0 0,1 0-4 0 0,0 0-1 0 0,1 0 0 0 0,-1 0 0 0 0,0-1 0 0 0,1 0 0 0 0,-1 0 0 0 0,1 0 1 0 0,0 0-1 0 0,-1-1 0 0 0,1 1 0 0 0,-1-1 0 0 0,1 0 0 0 0,4-1 5 0 0,0 1-21 0 0,1 0-32 0 0,1-1 0 0 0,-1 0 0 0 0,0 0 0 0 0,0-1 0 0 0,-1-1 0 0 0,1 1 0 0 0,0-2 0 0 0,-1 1 1 0 0,1-1-1 0 0,-1-1 0 0 0,6-3 53 0 0,20-11-234 0 0,40-32-321 0 0,-71 81 548 0 0,-43 236 333 0 0,19-73-273 0 0,6-49 439 0 0,-22 91-492 0 0,34-225 31 0 0,0-1 1 0 0,0 1-1 0 0,-1 0 0 0 0,-1-1 1 0 0,0 1-1 0 0,0-1 0 0 0,0 0 0 0 0,-1 0 1 0 0,-1-1-1 0 0,0 1 0 0 0,0-1 1 0 0,0-1-1 0 0,-1 1 0 0 0,0-1 0 0 0,-1 0 1 0 0,1-1-1 0 0,-8 5-31 0 0,5-4 41 0 0,-1-1 0 0 0,1 0 1 0 0,-1-1-1 0 0,-1 0 0 0 0,1-1 0 0 0,-1 0 0 0 0,1-1 1 0 0,-1 0-1 0 0,-2 0-41 0 0,-186 1 458 0 0,136-18-876 0 0,83-7-8822 0 0,-6 11 8154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3:39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104 173 2396 0 0,'-2'8'5243'0'0,"-4"18"-3448"0"0,-3 17-1466 0 0,-34 152 1228 0 0,19-103-1231 0 0,5 9 184 0 0,19-99-584 0 0,0-2-8 0 0,4-2-180 0 0,1-17 185 0 0,-1 1 1 0 0,0-1-1 0 0,-1 0 1 0 0,-2 0 0 0 0,0-1-1 0 0,-1 1 1 0 0,0-2 76 0 0,4-87-136 0 0,8 15 107 0 0,-7 0 259 0 0,-5 92-192 0 0,8-8 141 0 0,25 83 63 0 0,59 77-5 0 0,-71-120-221 0 0,70 75 63 0 0,-89-103-61 0 0,1 0-1 0 0,0 0 1 0 0,0-1 0 0 0,-1 1-1 0 0,2-1 1 0 0,-1 0 0 0 0,0 0-1 0 0,0 0 1 0 0,1 0 0 0 0,-1-1-1 0 0,1 1 1 0 0,-1-1 0 0 0,1 0-1 0 0,0 0 1 0 0,1 0-18 0 0,-3-1 53 0 0,3-3 14 0 0,0-1-35 0 0,0 0-1 0 0,1-1 0 0 0,-2 1 0 0 0,1-1 0 0 0,0 0 0 0 0,-1-1 0 0 0,0 1 0 0 0,0-1 0 0 0,-1 1 0 0 0,1-1 0 0 0,0-3-31 0 0,38-153 465 0 0,-19 54-237 0 0,17-33-156 0 0,-10 80-1345 0 0,6 34-3367 0 0,-1 21-246 0 0,-26 6 3798 0 0</inkml:trace>
  <inkml:trace contextRef="#ctx0" brushRef="#br0" timeOffset="562.014">729 151 1956 0 0,'-10'21'961'0'0,"1"0"0"0"0,0 1 0 0 0,2 0 0 0 0,0 0 0 0 0,2 0 0 0 0,-1 7-961 0 0,-36 159 2898 0 0,29-117-2170 0 0,17-112-1246 0 0,-2-15 352 0 0,30-169-70 0 0,-13 113 578 0 0,-17 103-86 0 0,-3 14-28 0 0,0 1-203 0 0,1 1 0 0 0,-1-1 0 0 0,1 0-1 0 0,0 0 1 0 0,0 1 0 0 0,1-1 0 0 0,0 0 0 0 0,0 0 0 0 0,0 0 0 0 0,1 0 0 0 0,0 0 0 0 0,0 0 0 0 0,1 0 0 0 0,0 0 0 0 0,2 3-25 0 0,-2-7 1 0 0,0 1 1 0 0,0-1-1 0 0,0 0 1 0 0,1 0 0 0 0,-1-1-1 0 0,1 1 1 0 0,-1-1-1 0 0,1 1 1 0 0,-1-1 0 0 0,1 0-1 0 0,0-1 1 0 0,0 1-1 0 0,0-1 1 0 0,-1 1 0 0 0,1-1-1 0 0,0 0 1 0 0,0-1-1 0 0,0 1 1 0 0,-1-1-1 0 0,1 1 1 0 0,0-1 0 0 0,0 0-1 0 0,-1 0 1 0 0,1-1-1 0 0,-1 1 1 0 0,1-1 0 0 0,-1 0-1 0 0,0 0 1 0 0,3-1-2 0 0,6-3-11 0 0,-1 0-1 0 0,1-1 1 0 0,-1 0 0 0 0,0-1 0 0 0,-1 0 0 0 0,0-1 0 0 0,0 0-1 0 0,8-10 12 0 0,42-80 211 0 0,-89 205 615 0 0,1 52-1638 0 0,25-88-5056 0 0,18-49 3439 0 0,-8-15 1337 0 0</inkml:trace>
  <inkml:trace contextRef="#ctx0" brushRef="#br0" timeOffset="877.165">1231 8 3100 0 0,'7'17'5373'0'0,"-20"94"-3140"0"0,-43 134-142 0 0,52-169-1237 0 0,24-26-475 0 0,-15-44-384 0 0,0 0 0 0 0,0 0 0 0 0,0-1 0 0 0,1 0 1 0 0,0 0-1 0 0,0 0 0 0 0,0-1 0 0 0,1 0 0 0 0,0 0 0 0 0,-1 0 0 0 0,1-1 0 0 0,1 0 0 0 0,-1-1 1 0 0,0 1-1 0 0,0-1 0 0 0,1-1 0 0 0,0 1 0 0 0,-1-2 0 0 0,1 1 0 0 0,0-1 0 0 0,-1 0 0 0 0,1 0 0 0 0,0-1 1 0 0,5-1 4 0 0,92-16-2927 0 0,-39-6-4909 0 0,-60 19 6686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3:37.5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125 125 2336 0 0,'0'-15'932'0'0,"0"12"-104"0"0,0 3-83 0 0,0 0-114 0 0,0-3-26 0 0,4-7 1718 0 0,-2 10-2304 0 0,-1 1 0 0 0,0 0-1 0 0,0 0 1 0 0,0 0 0 0 0,0-1 0 0 0,0 1-1 0 0,0 0 1 0 0,0 0 0 0 0,0 0 0 0 0,0 1-1 0 0,0-1 1 0 0,0 0 0 0 0,-1 0 0 0 0,1 0-1 0 0,0 1 1 0 0,-1-1 0 0 0,1 0 0 0 0,-1 1-1 0 0,0-1 1 0 0,1 0 0 0 0,-1 1 0 0 0,0-1-1 0 0,0 1 1 0 0,0-1 0 0 0,0 0 0 0 0,0 1-1 0 0,0-1 1 0 0,0 1 0 0 0,0-1-1 0 0,-1 0 1 0 0,1 1 0 0 0,-1-1 0 0 0,1 0-1 0 0,-1 1-18 0 0,-50 199 1427 0 0,-13 40-2512 0 0,40-172-2464 0 0,20-64 1299 0 0,3-5 1166 0 0</inkml:trace>
  <inkml:trace contextRef="#ctx0" brushRef="#br0" timeOffset="370.294">75 191 2312 0 0,'-1'-1'50'0'0,"1"1"0"0"0,0-1 0 0 0,0 1 0 0 0,0 0 0 0 0,-1-1-1 0 0,1 1 1 0 0,0-1 0 0 0,0 1 0 0 0,0-1 0 0 0,0 1 0 0 0,0 0 0 0 0,0-1 0 0 0,0 1-1 0 0,0-1 1 0 0,0 1 0 0 0,0-1 0 0 0,0 1 0 0 0,0-1 0 0 0,0 1 0 0 0,0-1-1 0 0,0 1 1 0 0,1 0 0 0 0,-1-1 0 0 0,0 1 0 0 0,0-1 0 0 0,0 1 0 0 0,1 0 0 0 0,-1-1-1 0 0,0 1 1 0 0,1 0 0 0 0,-1-1 0 0 0,0 1 0 0 0,1 0 0 0 0,-1-1 0 0 0,0 1 0 0 0,1 0-1 0 0,-1 0 1 0 0,0-1 0 0 0,1 1 0 0 0,-1 0 0 0 0,1 0 0 0 0,-1 0 0 0 0,0 0-1 0 0,1-1 1 0 0,-1 1 0 0 0,1 0 0 0 0,-1 0 0 0 0,1 0 0 0 0,-1 0 0 0 0,1 0 0 0 0,-1 0-1 0 0,0 0 1 0 0,1 0 0 0 0,-1 0 0 0 0,1 1 0 0 0,-1-1 0 0 0,1 0 0 0 0,-1 0 0 0 0,1 0-50 0 0,19 21 1464 0 0,89 209 1099 0 0,-14-84-1585 0 0,-94-146-964 0 0,-1 1-1 0 0,1 0 1 0 0,-1-1-1 0 0,1 1 0 0 0,-1-1 1 0 0,1 1-1 0 0,0-1 1 0 0,-1 1-1 0 0,1-1 1 0 0,0 1-1 0 0,-1-1 1 0 0,1 1-1 0 0,0-1 0 0 0,-1 0 1 0 0,1 0-1 0 0,0 1 1 0 0,0-1-1 0 0,-1 0 1 0 0,1 0-1 0 0,0 0 0 0 0,0 0 1 0 0,-1 0-1 0 0,1 0 1 0 0,0 0-1 0 0,0 0 1 0 0,0 0-1 0 0,-1 0 1 0 0,1 0-1 0 0,0 0 0 0 0,0-1 1 0 0,-1 1-1 0 0,1 0 1 0 0,0-1-1 0 0,-1 1 1 0 0,1 0-1 0 0,0-1 1 0 0,-1 1-1 0 0,1-1 0 0 0,0 1 1 0 0,-1-1-1 0 0,1 1 1 0 0,-1-1-1 0 0,1 0 1 0 0,-1 1-1 0 0,1-1 0 0 0,-1 0 1 0 0,0 1-1 0 0,1-1 1 0 0,-1 0-1 0 0,0 1 1 0 0,1-1-14 0 0,39-91 521 0 0,-34 70-424 0 0,39-182 294 0 0,-17 79-229 0 0,-17 69-365 0 0,-5 41-605 0 0,-6 15 336 0 0,0 0-760 0 0,0 0-241 0 0,2 3 93 0 0,12 20-2232 0 0,-11-18 2423 0 0</inkml:trace>
  <inkml:trace contextRef="#ctx0" brushRef="#br0" timeOffset="965.881">684 156 1648 0 0,'8'93'3962'0'0,"-8"-67"-3374"0"0,-21 118 1157 0 0,-29 0-194 0 0,38-129-1151 0 0,11-15-311 0 0,1 0-28 0 0,0-3 14 0 0,18-69 242 0 0,17-108-115 0 0,-8 8 5 0 0,-25 144 151 0 0,-2 22 17 0 0,1 21-135 0 0,1 77 60 0 0,1-83-311 0 0,-1 1-4 0 0,0-1 0 0 0,1 0 0 0 0,0 1 0 0 0,1-1 0 0 0,0 0 0 0 0,0-1 0 0 0,1 1 0 0 0,0-1 0 0 0,4 4 15 0 0,9-4-156 0 0,-17-8 102 0 0,0 0 9 0 0,44-30-55 0 0,-36 20 72 0 0,0-1 0 0 0,-1 0 0 0 0,0-1 0 0 0,-1 0 0 0 0,-1 0-1 0 0,1-1 1 0 0,-2 1 0 0 0,3-12 28 0 0,23-44 112 0 0,-31 68-105 0 0,0-1 0 0 0,0 1 0 0 0,0 0 0 0 0,0-1 0 0 0,0 1 0 0 0,0-1 0 0 0,0 1 0 0 0,0 0 0 0 0,0-1 0 0 0,0 1 0 0 0,0 0 0 0 0,0-1 0 0 0,0 1 0 0 0,0 0 1 0 0,0-1-1 0 0,1 1 0 0 0,-1 0 0 0 0,0-1 0 0 0,0 1 0 0 0,0 0 0 0 0,1-1 0 0 0,-1 1 0 0 0,0 0 0 0 0,0-1 0 0 0,1 1 0 0 0,-1 0 0 0 0,0 0 0 0 0,1 0 0 0 0,-1-1 0 0 0,0 1 0 0 0,1 0 0 0 0,-1 0 1 0 0,0 0-1 0 0,1 0 0 0 0,-1-1 0 0 0,0 1 0 0 0,1 0 0 0 0,-1 0 0 0 0,0 0 0 0 0,1 0 0 0 0,-1 0 0 0 0,1 0 0 0 0,-1 0 0 0 0,0 0 0 0 0,1 0 0 0 0,-1 0 0 0 0,0 0 0 0 0,1 1 0 0 0,-1-1 0 0 0,1 0 1 0 0,-1 0-1 0 0,0 0 0 0 0,1 0 0 0 0,-1 0 0 0 0,0 1 0 0 0,0-1 0 0 0,1 0 0 0 0,-1 0 0 0 0,0 1 0 0 0,1-1-7 0 0,4 26 109 0 0,-2 238-584 0 0,-3-235-131 0 0,0 18-1442 0 0,0-15-2567 0 0,2-25 3410 0 0,6 1 62 0 0</inkml:trace>
  <inkml:trace contextRef="#ctx0" brushRef="#br0" timeOffset="1216.778">1241 105 2676 0 0,'0'0'138'0'0,"0"0"0"0"0,0 0 1 0 0,0 0-1 0 0,1 0 0 0 0,-1 0 0 0 0,0 0 0 0 0,0 0 0 0 0,0 0 0 0 0,1 0 0 0 0,-1 0 0 0 0,0 0 0 0 0,0 0 1 0 0,0 0-1 0 0,1 0 0 0 0,-1 0 0 0 0,0 0 0 0 0,0 0 0 0 0,1 0 0 0 0,-1 0 0 0 0,0 0 0 0 0,0 0 1 0 0,0 0-1 0 0,1 0 0 0 0,-1 0 0 0 0,0-1 0 0 0,0 1 0 0 0,0 0 0 0 0,0 0 0 0 0,1 0 0 0 0,-1 0 0 0 0,0 0 1 0 0,0-1-1 0 0,0 1 0 0 0,0 0 0 0 0,0 0 0 0 0,1 0 0 0 0,-1-1-138 0 0,2 26 829 0 0,-2-23-751 0 0,1 17 154 0 0,-1 1 0 0 0,-1-1 0 0 0,-1 0 0 0 0,-1 0 0 0 0,-1 0 0 0 0,-2 8-232 0 0,-29 143-75 0 0,30-145-633 0 0,-6 32 361 0 0,11-20-5893 0 0,0-37 5129 0 0</inkml:trace>
  <inkml:trace contextRef="#ctx0" brushRef="#br0" timeOffset="1469.101">1499 70 1824 0 0,'36'-70'5579'0'0,"-32"96"-2389"0"0,-8 171-1294 0 0,-4-37-1388 0 0,8 117-4168 0 0,0-274 3437 0 0,0 0 0 0 0,0 0 0 0 0,-1 0 0 0 0,1 0 0 0 0,-1 0 0 0 0,0 0-1 0 0,0 0 1 0 0,0 0 0 0 0,0 0 0 0 0,0 0 0 0 0,-1-1 0 0 0,1 1 0 0 0,-1 0 0 0 0,0-1 0 0 0,1 1 0 0 0,-1-1 0 0 0,0 0 0 0 0,-2 2 223 0 0,-7-2-2347 0 0,5-5 1192 0 0</inkml:trace>
  <inkml:trace contextRef="#ctx0" brushRef="#br0" timeOffset="1636.649">1314 444 2200 0 0,'0'0'128'0'0,"0"0"0"0"0,1 0-1 0 0,-1 0 1 0 0,0 0 0 0 0,0 0 0 0 0,0 0-1 0 0,1 0 1 0 0,-1 0 0 0 0,0 0 0 0 0,0 0-1 0 0,0-1 1 0 0,1 1 0 0 0,-1 0-1 0 0,0 0 1 0 0,0 0 0 0 0,0 0 0 0 0,0 0-1 0 0,0 0 1 0 0,1-1 0 0 0,-1 1 0 0 0,0 0-1 0 0,0 0 1 0 0,0 0 0 0 0,0 0-1 0 0,0-1 1 0 0,0 1 0 0 0,0 0 0 0 0,1 0-1 0 0,-1 0 1 0 0,0-1 0 0 0,0 1 0 0 0,0 0-1 0 0,0 0 1 0 0,0 0 0 0 0,0-1-1 0 0,0 1 1 0 0,0 0 0 0 0,0 0 0 0 0,0-1-1 0 0,0 1 1 0 0,0 0 0 0 0,0 0 0 0 0,-1 0-1 0 0,1-1 1 0 0,0 1 0 0 0,0 0 0 0 0,0 0-1 0 0,0 0 1 0 0,0 0-128 0 0,8 1 96 0 0,164 3 2211 0 0,-55 5-2759 0 0,4 10-4108 0 0,-108-2 2230 0 0,-12-16 1290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3:20.159"/>
    </inkml:context>
    <inkml:brush xml:id="br0">
      <inkml:brushProperty name="width" value="0.1" units="cm"/>
      <inkml:brushProperty name="height" value="0.1" units="cm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0-10-29T12:13:27.329"/>
    </inkml:context>
  </inkml:definitions>
  <inkml:trace contextRef="#ctx0" brushRef="#br0">310 741 2464 0 0,'-18'21'3261'0'0,"-24"152"-402"0"0,-2 36-1669 0 0,-16-12-1582 0 0,52-180-17 0 0,8-29 158 0 0,10-81-62 0 0,-6 4 89 0 0,27-154-93 0 0,22-110 1352 0 0,-38 266-566 0 0,-7 73-184 0 0,-7 14-166 0 0,2 6 1 0 0,5 12-65 0 0,0 2-1 0 0,-1-1 0 0 0,-1 1 0 0 0,-1 0 1 0 0,-1 1-1 0 0,2 20-54 0 0,7 30 92 0 0,45 93 68 0 0,-34-140-231 0 0,-24-24 62 0 0,0 0 7 0 0,5-3 45 0 0,46-48 16 0 0,-29 8-73 0 0,-1-1-1 0 0,-2-1 0 0 0,-3-1 0 0 0,9-37 15 0 0,-20 66 1 0 0,17-61 509 0 0,-17 116-54 0 0,-8 42-300 0 0,-28 117-78 0 0,10 84-1615 0 0,34-188 538 0 0,-13-87 759 0 0,1 1 0 0 0,1-1 0 0 0,-1 0 1 0 0,1 1-1 0 0,0-1 0 0 0,0 0 0 0 0,1 0 0 0 0,0 0 0 0 0,0-1 0 0 0,0 1 0 0 0,1 0 0 0 0,-1-1 0 0 0,1 0 0 0 0,1 0 0 0 0,-1 0 1 0 0,1-1-1 0 0,0 0 0 0 0,0 1 0 0 0,0-2 0 0 0,0 1 0 0 0,1 0 0 0 0,-1-1 0 0 0,1 0 0 0 0,0-1 0 0 0,0 1 240 0 0,13-1-1118 0 0</inkml:trace>
  <inkml:trace contextRef="#ctx0" brushRef="#br0" timeOffset="703.636">921 1133 2500 0 0,'-1'-6'235'0'0,"1"1"0"0"0,-1 0 0 0 0,0 0 0 0 0,-1 0 0 0 0,1 0 0 0 0,-1 1 0 0 0,0-1 0 0 0,0 0 0 0 0,0 0 0 0 0,-1 1 0 0 0,1 0 0 0 0,-1-1 0 0 0,0 1 0 0 0,-1 0 0 0 0,1 1 0 0 0,-1-1 0 0 0,1 0 0 0 0,-1 1 0 0 0,0 0 0 0 0,-1 0 0 0 0,1 0 0 0 0,0 0 0 0 0,-1 1 0 0 0,0 0 0 0 0,1 0 0 0 0,-1 0 0 0 0,0 0 0 0 0,-4 0-235 0 0,3 1 92 0 0,-1 0 0 0 0,0 0 0 0 0,0 1 0 0 0,0 0 0 0 0,0 0 0 0 0,1 1 0 0 0,-1 0 0 0 0,0 0 0 0 0,0 0 0 0 0,1 1 1 0 0,-1 0-1 0 0,1 0 0 0 0,-1 1 0 0 0,1 0 0 0 0,0 0 0 0 0,0 0 0 0 0,0 1 0 0 0,1 0 0 0 0,-1 0 0 0 0,1 0 0 0 0,0 1 0 0 0,0 0 0 0 0,0 0 0 0 0,1 0 0 0 0,0 0 0 0 0,0 1 0 0 0,-2 3-92 0 0,3-3 27 0 0,-1-1-1 0 0,1 1 1 0 0,0 1-1 0 0,1-1 1 0 0,0 0-1 0 0,0 1 1 0 0,0-1 0 0 0,1 1-1 0 0,-1 0 1 0 0,2-1-1 0 0,-1 1 1 0 0,1 0-1 0 0,0 5-26 0 0,2-7-7 0 0,0 1-1 0 0,0-1 0 0 0,0 1 1 0 0,0-1-1 0 0,1 0 0 0 0,0 0 0 0 0,0 0 1 0 0,1 0-1 0 0,-1-1 0 0 0,1 1 1 0 0,0-1-1 0 0,0 0 0 0 0,1 0 0 0 0,-1 0 1 0 0,1-1-1 0 0,0 0 0 0 0,-1 0 1 0 0,2 0-1 0 0,-1 0 0 0 0,0-1 0 0 0,0 1 1 0 0,1-2-1 0 0,-1 1 0 0 0,1 0 1 0 0,0-1-1 0 0,0 0 0 0 0,-1-1 0 0 0,3 1 8 0 0,-4-1-25 0 0,-1 0-1 0 0,0 0 0 0 0,1-1 0 0 0,-1 1 0 0 0,0-1 0 0 0,0 0 0 0 0,0 0 0 0 0,1 0 0 0 0,-1 0 1 0 0,0-1-1 0 0,0 1 0 0 0,0-1 0 0 0,-1 1 0 0 0,1-1 0 0 0,0 0 0 0 0,-1 0 0 0 0,2-2 26 0 0,33-55-639 0 0,-26 25 282 0 0,-11 33 251 0 0,0 1 58 0 0,0 0-23 0 0,-1-6-49 0 0,1 6 118 0 0,0 0-1 0 0,0 0 1 0 0,0 0-1 0 0,-1 0 1 0 0,1 0-1 0 0,0 0 1 0 0,0 0-1 0 0,0 0 1 0 0,0 0-1 0 0,0 0 1 0 0,0 0-1 0 0,-1 0 1 0 0,1 0-1 0 0,0 0 1 0 0,0 0-1 0 0,0 0 1 0 0,0 0-1 0 0,0 0 1 0 0,0 0-1 0 0,0 0 1 0 0,-1 0-1 0 0,1 0 1 0 0,0-1-1 0 0,0 1 1 0 0,0 0 2 0 0,-1 6-11 0 0,1-1-1 0 0,0 0 1 0 0,0 1-1 0 0,1-1 1 0 0,-1 0 0 0 0,1 1-1 0 0,0-1 1 0 0,1 0-1 0 0,-1 0 1 0 0,1 1 0 0 0,0-2-1 0 0,0 1 1 0 0,2 3 11 0 0,-2-3-8 0 0,0 0 0 0 0,0 0 0 0 0,0-1 1 0 0,0 1-1 0 0,1-1 0 0 0,-1 0 0 0 0,1 0 0 0 0,0 0 1 0 0,1 0-1 0 0,-1 0 0 0 0,1-1 0 0 0,-1 1 0 0 0,1-1 0 0 0,0 0 1 0 0,0 0-1 0 0,1 0 0 0 0,-1-1 0 0 0,1 1 0 0 0,-1-1 1 0 0,1 0-1 0 0,0-1 0 0 0,-1 1 0 0 0,1-1 0 0 0,0 0 1 0 0,3 0 7 0 0,25-3-226 0 0,-25-3 177 0 0,-1 1 0 0 0,0-2 0 0 0,-1 1 0 0 0,1-1 1 0 0,-1 0-1 0 0,0 0 0 0 0,0-1 0 0 0,-1 0 1 0 0,0 0-1 0 0,0 0 0 0 0,0-1 0 0 0,-1 1 1 0 0,0-1-1 0 0,-1 0 0 0 0,0 0 0 0 0,0 0 1 0 0,-1-1 48 0 0,4-15-154 0 0,-1-1 1 0 0,-1 1 0 0 0,-2-1 0 0 0,0 0 0 0 0,-2-15 153 0 0,0 3 466 0 0,-2 33-346 0 0,-13-8 57 0 0,15 13-161 0 0,-1 0-1 0 0,0 0 1 0 0,1 0 0 0 0,-1 0-1 0 0,1 0 1 0 0,0 0-1 0 0,-1 0 1 0 0,1 0 0 0 0,0 0-1 0 0,-1 0 1 0 0,1 0-1 0 0,0 0 1 0 0,0 0 0 0 0,0 0-1 0 0,0 0 1 0 0,0 0-1 0 0,0 0 1 0 0,0 1 0 0 0,1-1-1 0 0,-1 0 1 0 0,0 0-1 0 0,1 0 1 0 0,-1 0 0 0 0,0 0-1 0 0,1 0 1 0 0,-1 0-1 0 0,1 0 1 0 0,0 0 0 0 0,-1-1-1 0 0,1 1 1 0 0,0 0-1 0 0,-1 0-15 0 0,7 6-6 0 0,1-1 0 0 0,-1 0-1 0 0,1 0 1 0 0,0-1 0 0 0,0 0 0 0 0,1-1-1 0 0,0 1 1 0 0,-1-2 0 0 0,1 1-1 0 0,1-1 1 0 0,-1-1 0 0 0,0 1-1 0 0,1-2 1 0 0,-1 1 0 0 0,1-1-1 0 0,5-1 7 0 0,44 11-315 0 0,-31-5 165 0 0,38 16-166 0 0,-65-19 360 0 0,1 0 0 0 0,-1 0 0 0 0,0 0 0 0 0,1 0 0 0 0,-1 0 0 0 0,-1 1 0 0 0,1-1 0 0 0,0 0 1 0 0,-1 1-1 0 0,0-1 0 0 0,1 0 0 0 0,-2 1 0 0 0,1-1 0 0 0,0 0 0 0 0,0 1 0 0 0,-1-1 0 0 0,0 0 0 0 0,0 0 0 0 0,0 1 0 0 0,0-1 0 0 0,0 0 0 0 0,-1 0 0 0 0,1 0 0 0 0,-1 1-44 0 0,-1 2 19 0 0,-13 100 1066 0 0,17-99-1110 0 0,0-1 0 0 0,1 1 0 0 0,-1-1 1 0 0,2 0-1 0 0,-1 1 0 0 0,0-1 1 0 0,1 0-1 0 0,0 0 0 0 0,1-1 0 0 0,-1 1 1 0 0,1-1-1 0 0,0 1 0 0 0,1-1 1 0 0,-1 0-1 0 0,1-1 0 0 0,0 1 0 0 0,0-1 1 0 0,0 0-1 0 0,1 0 0 0 0,-1-1 1 0 0,1 0-1 0 0,0 0 0 0 0,0 0 0 0 0,0 0 1 0 0,1-1-1 0 0,-1 0 0 0 0,0 0 25 0 0,5 1-621 0 0,-1-1-1 0 0,1 1 0 0 0,-1-1 1 0 0,1-1-1 0 0,0 0 1 0 0,0-1-1 0 0,-1 0 0 0 0,1-1 1 0 0,9-1 621 0 0,19-8-1119 0 0,-8 1 104 0 0</inkml:trace>
  <inkml:trace contextRef="#ctx0" brushRef="#br0" timeOffset="1501.012">1931 1198 1128 0 0,'-8'-6'580'0'0,"0"1"0"0"0,-1 0 0 0 0,1 0 1 0 0,-1 1-1 0 0,0 0 0 0 0,0 1 0 0 0,0 0 0 0 0,0 0 0 0 0,-1 1 0 0 0,1 0 0 0 0,-1 1 0 0 0,-9 0-580 0 0,15 0 110 0 0,-1 1 0 0 0,0 1 0 0 0,0-1-1 0 0,1 1 1 0 0,-1-1 0 0 0,1 1 0 0 0,-1 1-1 0 0,1-1 1 0 0,-1 1 0 0 0,1-1 0 0 0,0 1-1 0 0,-1 1 1 0 0,1-1 0 0 0,0 1-1 0 0,0-1 1 0 0,1 1 0 0 0,-3 2-110 0 0,2-1 35 0 0,-1 0-1 0 0,1 0 1 0 0,0 0 0 0 0,0 0-1 0 0,0 1 1 0 0,1 0 0 0 0,0 0-1 0 0,0 0 1 0 0,0 0 0 0 0,0 0-1 0 0,1 1 1 0 0,0-1 0 0 0,0 1-1 0 0,0 0 1 0 0,1-1 0 0 0,0 1-1 0 0,0 0 1 0 0,0 0 0 0 0,1 0-1 0 0,0 0 1 0 0,1 4-35 0 0,-1-6-15 0 0,0 0 1 0 0,1 0 0 0 0,0-1-1 0 0,0 1 1 0 0,0-1-1 0 0,1 1 1 0 0,-1-1-1 0 0,1 1 1 0 0,0-1-1 0 0,0 0 1 0 0,0 1-1 0 0,0-1 1 0 0,0 0-1 0 0,1 0 1 0 0,-1-1-1 0 0,1 1 1 0 0,0-1-1 0 0,0 1 1 0 0,0-1-1 0 0,0 0 1 0 0,0 0-1 0 0,0 0 1 0 0,1 0-1 0 0,-1-1 1 0 0,1 1-1 0 0,-1-1 1 0 0,1 0-1 0 0,0 0 1 0 0,-1 0-1 0 0,1-1 1 0 0,0 1-1 0 0,0-1 1 0 0,-1 0-1 0 0,1 0 1 0 0,0 0 0 0 0,0 0-1 0 0,0-1 1 0 0,-1 0-1 0 0,1 0 1 0 0,0 0 14 0 0,56-32-257 0 0,-52 25 251 0 0,-1-1 0 0 0,0 0 0 0 0,-1 0 0 0 0,1-1 0 0 0,-2 0 0 0 0,1 0 0 0 0,-1 0 0 0 0,-1-1 0 0 0,0 0 0 0 0,-1 0 0 0 0,0 0 0 0 0,0 0 0 0 0,-1 0 0 0 0,-1 0 0 0 0,0-1 0 0 0,0 0 6 0 0,-1 10 115 0 0,0 2-105 0 0,0-1 0 0 0,0 1 0 0 0,0-1 0 0 0,0 1 0 0 0,0-1 0 0 0,0 1 0 0 0,-1-1-1 0 0,1 1 1 0 0,0-1 0 0 0,0 1 0 0 0,0-1 0 0 0,-1 1 0 0 0,1-1 0 0 0,0 1 0 0 0,0-1 0 0 0,-1 1 0 0 0,1 0 0 0 0,0-1-1 0 0,-1 1 1 0 0,1 0 0 0 0,-1-1 0 0 0,1 1 0 0 0,0 0 0 0 0,-1-1 0 0 0,1 1 0 0 0,-1 0 0 0 0,1 0 0 0 0,-1 0-1 0 0,1-1 1 0 0,-1 1 0 0 0,1 0 0 0 0,-1 0 0 0 0,1 0 0 0 0,-1 0 0 0 0,1 0 0 0 0,-1 0 0 0 0,1 0 0 0 0,-1 0-1 0 0,1 0 1 0 0,-1 0 0 0 0,1 0 0 0 0,-1 0 0 0 0,1 0 0 0 0,-1 1 0 0 0,1-1 0 0 0,-1 0 0 0 0,1 0 0 0 0,-1 0 0 0 0,1 1-1 0 0,0-1 1 0 0,-1 0 0 0 0,1 1 0 0 0,-1-1 0 0 0,1 0 0 0 0,0 1 0 0 0,-1-1 0 0 0,1 0 0 0 0,0 1-10 0 0,-22 27 157 0 0,12 56 76 0 0,33 1 49 0 0,35 141 287 0 0,-56-217-551 0 0,6 28 63 0 0,-1 0-1 0 0,-2 1 1 0 0,-2 0-1 0 0,-1 7-80 0 0,-2 189-86 0 0,-13-187-78 0 0,13-46 145 0 0,-1-1 0 0 0,0 1-1 0 0,0 0 1 0 0,0-1 0 0 0,0 1 0 0 0,0-1 0 0 0,0 1 0 0 0,0-1 0 0 0,0 1 0 0 0,-1-1-1 0 0,1 0 1 0 0,0 1 0 0 0,0-1 0 0 0,0 0 0 0 0,0 0 0 0 0,0 0 0 0 0,-1 0 0 0 0,1 0-1 0 0,0 0 1 0 0,0 0 0 0 0,0 0 0 0 0,0-1 0 0 0,-1 1 0 0 0,1 0 0 0 0,0-1 0 0 0,0 1-1 0 0,0-1 1 0 0,0 1 0 0 0,0-1 0 0 0,0 0 0 0 0,0 1 0 0 0,0-1 0 0 0,0 0 0 0 0,1 1-1 0 0,-1-1 1 0 0,0 0 0 0 0,0 0 0 0 0,1 0 0 0 0,-1 0 0 0 0,0 0 0 0 0,1 0 0 0 0,-1 0 0 0 0,1 0-1 0 0,-1 0 1 0 0,1 0 0 0 0,-1 0 0 0 0,1 0 0 0 0,0-1 0 0 0,0 1 19 0 0,0 1-1 0 0,-8-15-124 0 0,0-1 0 0 0,1 1 0 0 0,1-1 0 0 0,1 0 0 0 0,0-1 0 0 0,-2-16 125 0 0,5 25-37 0 0,-4-26-212 0 0,1 0-1 0 0,2 0 1 0 0,1 0-1 0 0,3-21 250 0 0,17-33-258 0 0,-9 68 223 0 0,0 1 1 0 0,1 0 0 0 0,2 1-1 0 0,-1 1 1 0 0,2-1-1 0 0,1 2 1 0 0,0 0 0 0 0,0 0-1 0 0,2 1 1 0 0,0 1-1 0 0,1 1 1 0 0,1 0 34 0 0,7-9-27 0 0,92-87 419 0 0,7-58 1743 0 0,-123 161-1430 0 0,-8 17-404 0 0,-1 20-164 0 0,0 0 1 0 0,2 0-1 0 0,1 0 0 0 0,2 1 0 0 0,1 0 0 0 0,2 0 0 0 0,1 5-137 0 0,18 66-97 0 0,-8-73-1604 0 0,-11-30 1572 0 0,1 0 0 0 0,-1 1 0 0 0,0-1 0 0 0,1 0-1 0 0,-1 1 1 0 0,1-1 0 0 0,-1 0 0 0 0,1 0 0 0 0,-1 1 0 0 0,1-1-1 0 0,-1 0 1 0 0,1 0 0 0 0,-1 0 0 0 0,1 0 0 0 0,-1 1 0 0 0,1-1-1 0 0,0 0 1 0 0,-1 0 0 0 0,1 0 0 0 0,-1 0 0 0 0,1 0-1 0 0,-1-1 1 0 0,1 1 0 0 0,-1 0 0 0 0,1 0 0 0 0,0 0 0 0 0,-1 0-1 0 0,1-1 1 0 0,-1 1 0 0 0,1 0 0 0 0,-1 0 0 0 0,0-1 0 0 0,1 1-1 0 0,-1 0 1 0 0,1-1 0 0 0,-1 1 0 0 0,1 0 0 0 0,-1-1-1 0 0,0 1 1 0 0,1-1 0 0 0,-1 1 0 0 0,0-1 0 0 0,0 1 0 0 0,1-1-1 0 0,-1 1 1 0 0,0-1 0 0 0,0 1 0 0 0,0-1 0 0 0,1 1 0 0 0,-1-1-1 0 0,0 1 1 0 0,0-1 0 0 0,0 0 0 0 0,0 1 0 0 0,0-1 129 0 0,7-15-1118 0 0,0-6-82 0 0</inkml:trace>
  <inkml:trace contextRef="#ctx0" brushRef="#br0" timeOffset="2235.97">2331 961 1008 0 0,'-64'-78'5539'0'0,"46"54"-2100"0"0,119 47-2432 0 0,-70-16-1019 0 0,-2 1-1 0 0,1 2 1 0 0,-1 1 0 0 0,0 1-1 0 0,-1 2 1 0 0,0 1 12 0 0,-18-9 0 0 0,0 1 0 0 0,-1 0 0 0 0,1 0 0 0 0,-1 1 1 0 0,-1 1-1 0 0,0-1 0 0 0,0 1 0 0 0,0 1 0 0 0,-1 0 0 0 0,-1-1 0 0 0,0 2 0 0 0,0-1 0 0 0,-1 1 1 0 0,0 0-1 0 0,-1 0 0 0 0,0 1 0 0 0,-1-1 0 0 0,1 3 0 0 0,12 103 684 0 0,-13 5 562 0 0,-3-121-1240 0 0,0 0 0 0 0,0 0 0 0 0,0-1 0 0 0,0 1 0 0 0,1 0 0 0 0,-1 0 0 0 0,0 0 0 0 0,0-1-1 0 0,1 1 1 0 0,-1 0 0 0 0,1-1 0 0 0,-1 1 0 0 0,1 0 0 0 0,-1-1 0 0 0,1 1 0 0 0,-1 0 0 0 0,1-1 0 0 0,-1 1 0 0 0,1-1 0 0 0,0 1-1 0 0,-1-1 1 0 0,1 1 0 0 0,0-1 0 0 0,0 0 0 0 0,-1 1 0 0 0,1-1 0 0 0,0 0 0 0 0,0 1 0 0 0,0-1 0 0 0,-1 0 0 0 0,1 0 0 0 0,0 0-1 0 0,0 0 1 0 0,0 0 0 0 0,0 0 0 0 0,-1 0 0 0 0,1 0 0 0 0,0 0 0 0 0,0 0 0 0 0,0 0 0 0 0,-1-1 0 0 0,1 1 0 0 0,0 0 0 0 0,0-1-1 0 0,-1 1 1 0 0,1 0-6 0 0,39-17-55 0 0,-32 11-4 0 0,1-1 0 0 0,-2 0 0 0 0,1 0 0 0 0,-1 0 0 0 0,0-1 1 0 0,0 0-1 0 0,-1 0 0 0 0,-1-1 0 0 0,1 0 0 0 0,-1 0 0 0 0,0 0 0 0 0,-1-1 0 0 0,2-7 59 0 0,61-113-781 0 0,-64 124 846 0 0,-3 18-79 0 0,-2 18-28 0 0,0-17 47 0 0,1 1 1 0 0,1-1-1 0 0,0 1 0 0 0,1 0 1 0 0,1-1-1 0 0,0 1 1 0 0,0-1-1 0 0,4 10-5 0 0,-4-12 3 0 0,1-5-6 0 0,0 0 1 0 0,0 0-1 0 0,0 0 1 0 0,1 0 0 0 0,-1 0-1 0 0,2-1 1 0 0,-1 0-1 0 0,0 0 1 0 0,1 0-1 0 0,0 0 1 0 0,0-1 0 0 0,0 0-1 0 0,1 0 1 0 0,0 0-1 0 0,-1 0 1 0 0,1-1-1 0 0,0 0 1 0 0,1-1 0 0 0,-1 1-1 0 0,0-1 1 0 0,1 0-1 0 0,-1-1 1 0 0,1 1-1 0 0,0-1 1 0 0,0-1 0 0 0,-1 1-1 0 0,1-1 1 0 0,4-1 2 0 0,68-20-104 0 0,-67 16 101 0 0,-1 0 0 0 0,0 0 1 0 0,-1-1-1 0 0,0 0 1 0 0,0-1-1 0 0,0 0 0 0 0,0 0 1 0 0,-1-1-1 0 0,0 0 1 0 0,-1-1-1 0 0,0 0 0 0 0,-1-1 1 0 0,1 1-1 0 0,-2-1 1 0 0,1-1-1 0 0,-2 1 0 0 0,1-1 1 0 0,-1 0-1 0 0,-1 0 1 0 0,0-1-1 0 0,-1 1 0 0 0,0-1 3 0 0,5-95 782 0 0,-27 75-482 0 0,17 30-279 0 0,-1 0 0 0 0,0 0 1 0 0,0 1-1 0 0,0-1 0 0 0,0 1 1 0 0,-1 0-1 0 0,1 0 0 0 0,0 0 1 0 0,-1 1-1 0 0,1-1 0 0 0,0 1 1 0 0,-1-1-1 0 0,1 1 0 0 0,0 0 1 0 0,-1 1-1 0 0,1-1 1 0 0,0 0-1 0 0,-1 1 0 0 0,1 0 1 0 0,0 0-1 0 0,-1 0 0 0 0,1 0 1 0 0,0 0-1 0 0,0 1 0 0 0,0-1 1 0 0,0 1-1 0 0,0 0 0 0 0,1 0 1 0 0,-1 0-1 0 0,0 1-21 0 0,-6 3 61 0 0,1 1 1 0 0,0-1-1 0 0,0 2 1 0 0,0-1-1 0 0,1 1 1 0 0,0 0-1 0 0,1 0 1 0 0,0 1-1 0 0,0 0 1 0 0,1 0-1 0 0,0 1 1 0 0,1-1-1 0 0,0 1 1 0 0,0 0-1 0 0,1 0 1 0 0,0 0-1 0 0,1 1 1 0 0,0-1-1 0 0,1 0 1 0 0,0 1-1 0 0,0 6-61 0 0,2-9 27 0 0,-1-1-1 0 0,1 1 1 0 0,1-1-1 0 0,-1 1 1 0 0,1-1-1 0 0,1 0 1 0 0,-1 0-1 0 0,1 0 0 0 0,0 0 1 0 0,1 0-1 0 0,-1-1 1 0 0,2 1-1 0 0,-1-1 1 0 0,0 0-1 0 0,1 0 1 0 0,0-1-1 0 0,1 1 1 0 0,-1-1-1 0 0,1 0 1 0 0,0-1-1 0 0,1 1-26 0 0,4 3-109 0 0,1-1 0 0 0,0 0 0 0 0,0-1 0 0 0,1-1 0 0 0,0 1 0 0 0,0-2 0 0 0,0 0 0 0 0,1-1 0 0 0,-1 0 1 0 0,1-1-1 0 0,4 0 109 0 0,124 2-4840 0 0,-42-16 2164 0 0,-52 2 1304 0 0,-9 2 204 0 0,-3-6-37 0 0</inkml:trace>
  <inkml:trace contextRef="#ctx1" brushRef="#br0">9524 1553 1484,'18'-7'7147,"-16"7"-7057,-1 0 0,0 1-1,1-1 1,-1 0 0,0 0 0,1 1-1,-1-1 1,0 1 0,0 0-1,0-1 1,1 1 0,-1 0-1,0-1 1,0 1 0,0 0-1,0 0 1,0 0 0,0 0-1,0 0 1,-1 0 0,1 0-1,0 1 1,0-1 0,-1 0-1,1 0 1,-1 0 0,1 1-1,-1-1 1,0 0 0,1 1-1,-1-1 1,0 0 0,0 1-90,4 50 1253,-4-50-1175,-4 61 536,-20 23-110,13-54-264,1 0-1,2 1 1,1 0-1,2 1 0,0 22-239,21 39 404,-14-89-376,1-1 0,0 1 1,0-1-1,1 1 0,-1-1 1,1 0-1,0 0 0,1-1 1,-1 1-1,1-1 0,0 0 1,0 0-1,0-1 0,0 1 1,1-1-1,-1 0 0,1-1 1,0 1-1,0-1 0,0 0 1,0-1-1,0 0 0,1 0 1,-1 0-1,0 0 1,6-1-29,109 7 276,22-39-811,-81 6-406,-4 2-3200,-44 17 1143,-4 7-1858,0 2 3913</inkml:trace>
  <inkml:trace contextRef="#ctx1" brushRef="#br0" timeOffset="-967.412">9583 183 2000,'7'-15'3895,"-8"25"-1647,-9 28-715,-7 33-639,3-1 0,3 2 0,3-1 0,3 18-894,1 163-1593,3-252 1514,1 1 1,0 0-1,0 0 0,-1 0 1,1 0-1,0 0 0,0 0 1,0 0-1,0 0 0,0 0 1,0-1-1,1 1 0,-1 0 1,0 0-1,0 0 0,1 0 1,-1 0-1,0 0 0,1-1 1,-1 1-1,1 0 0,-1 0 0,1-1 1,0 1-1,-1 0 0,1-1 1,0 1-1,-1 0 0,1-1 1,0 1-1,0-1 0,-1 1 1,1-1-1,0 0 0,0 1 1,0-1-1,0 0 0,0 1 1,0-1 78,29-23-4113,-18 7 2938,0-2-12</inkml:trace>
  <inkml:trace contextRef="#ctx1" brushRef="#br0" timeOffset="-686.163">9894 196 2796,'18'-50'6229,"-22"46"-4894,-3 118 990,8-80-2109,-1 220 782,-8-81-748,8-142-281,1-13-350,0-1 1,-2 1-1,0-1 1,-1 1-1,0-1 1,-1 1-1,-2-1 1,-3 11 380,8-28-69,0 1 1,0-1-1,0 0 1,0 0-1,0 1 1,0-1 0,0 0-1,0 1 1,0-1-1,0 0 1,0 1-1,0-1 1,0 0-1,0 1 1,0-1-1,0 0 1,-1 0 0,1 1-1,0-1 1,0 0-1,0 0 1,0 1-1,-1-1 1,1 0-1,0 0 1,0 1-1,-1-1 1,1 0 0,0 0-1,0 0 1,-1 0-1,1 1 1,0-1-1,0 0 1,-1 0-1,1 0 1,0 0-1,-1 0 1,1 0 0,0 0-1,-1 0 1,1 0-1,0 0 1,-1 0-1,1 0 1,0 0-1,0 0 1,-1 0-1,1 0 1,0 0 0,-1 0-1,1 0 1,0-1-1,0 1 1,-1 0-1,1 0 1,0 0-1,-1-1 1,1 1 0,0 0-1,0 0 1,0 0-1,-1-1 1,1 1-1,0 0 1,0 0-1,0-1 69,-6-20-2726,5 19 2590,-4-13-1053</inkml:trace>
  <inkml:trace contextRef="#ctx1" brushRef="#br0" timeOffset="-500.661">9692 518 2380,'-6'-12'2600,"15"10"1410,-7 3-3975,205 35 2730,-150-27-2682,201 27-5091,-183-23 1493,-64-4 2269</inkml:trace>
  <inkml:trace contextRef="#ctx0" brushRef="#br0" timeOffset="3001.458">4880 1180 3152 0 0,'-23'-16'3343'0'0,"-22"12"-2508"0"0,34 4-354 0 0,5 0-412 0 0,1 1 0 0 0,-1 0 0 0 0,1 0 1 0 0,-1 0-1 0 0,1 0 0 0 0,0 1 0 0 0,-1 0 1 0 0,1 0-1 0 0,0 0 0 0 0,0 1 0 0 0,0-1 1 0 0,0 2-70 0 0,-16 7 248 0 0,9-4-125 0 0,0 1 0 0 0,0 0 0 0 0,1 1 0 0 0,0 0 0 0 0,0 1 0 0 0,1 0 0 0 0,0 1 0 0 0,1 0 0 0 0,0 0 0 0 0,1 1 0 0 0,0 0 0 0 0,1 1 0 0 0,-3 6-123 0 0,4 14 347 0 0,6-31-206 0 0,2 0-12 0 0,-1 0-122 0 0,0-1 1 0 0,0 0-1 0 0,-1 0 1 0 0,1 0 0 0 0,0 0 0 0 0,0 0 0 0 0,0 0 0 0 0,0-1 0 0 0,0 1 0 0 0,0 0 0 0 0,0-1 0 0 0,0 1 0 0 0,0 0 0 0 0,0-1 0 0 0,0 1 0 0 0,0-1 0 0 0,1 1 0 0 0,-1-1 0 0 0,0 0 0 0 0,0 0-1 0 0,0 1 1 0 0,1-1 0 0 0,-1 0 0 0 0,0 0 0 0 0,0 0 0 0 0,1 0 0 0 0,-1 0 0 0 0,0-1 0 0 0,1 1-8 0 0,37-7 162 0 0,-22 1-170 0 0,1-1 0 0 0,-2-1 0 0 0,1-1 0 0 0,-1 0 0 0 0,-1-1 0 0 0,1-1 1 0 0,-2 0-1 0 0,0-1 0 0 0,0-1 0 0 0,-1 0 0 0 0,0-1 0 0 0,-1 0 0 0 0,-1-1 0 0 0,-1 0 0 0 0,0-1 0 0 0,0 0 0 0 0,-2-1 0 0 0,0 1 0 0 0,2-10 8 0 0,5-17-65 0 0,-1 0 1 0 0,-2-2-1 0 0,-3 0 0 0 0,-1 0 0 0 0,-2 0 0 0 0,-1-22 65 0 0,0-6 306 0 0,-8 68-212 0 0,2 4-89 0 0,0 0-1 0 0,0 1 1 0 0,-1-1 0 0 0,1 1-1 0 0,0-1 1 0 0,-1 1 0 0 0,1 0-1 0 0,0-1 1 0 0,-1 1 0 0 0,1 0-1 0 0,0 0 1 0 0,-1 0 0 0 0,1 0-1 0 0,0 0 1 0 0,-1 0 0 0 0,1 1-1 0 0,0-1 1 0 0,-1 0 0 0 0,1 1-1 0 0,0-1 1 0 0,0 1 0 0 0,-1-1-1 0 0,1 1 1 0 0,0-1 0 0 0,0 1-1 0 0,0 0 1 0 0,0 0 0 0 0,0 0-1 0 0,0 0 1 0 0,0 0 0 0 0,0 0-1 0 0,0 0 1 0 0,0 0 0 0 0,0 0-5 0 0,-13 16 7 0 0,1 0 0 0 0,0 1-1 0 0,1 0 1 0 0,1 1 0 0 0,1 0 0 0 0,1 1 0 0 0,0 0 0 0 0,1 0 0 0 0,2 1 0 0 0,0 0 0 0 0,1 3-7 0 0,-3 8 45 0 0,1-1-1 0 0,2 1 1 0 0,2 0 0 0 0,0 29-45 0 0,17 10 89 0 0,-13-62-86 0 0,1-1 1 0 0,0 0-1 0 0,0 0 1 0 0,1 0-1 0 0,0 0 1 0 0,0 0 0 0 0,1-1-1 0 0,0 0 1 0 0,1 1-1 0 0,-1-1 1 0 0,1-1-1 0 0,1 1 1 0 0,-1-1-1 0 0,1 0 1 0 0,0 0-1 0 0,0 0 1 0 0,1-1-1 0 0,0 0 1 0 0,0-1-1 0 0,0 1 1 0 0,0-1 0 0 0,1-1-1 0 0,7 4-3 0 0,-7-5-11 0 0,-1 0 0 0 0,1-1 0 0 0,-1 0 1 0 0,1 0-1 0 0,-1-1 0 0 0,1 0 0 0 0,0 0 0 0 0,-1 0 0 0 0,1-1 0 0 0,0-1 0 0 0,-1 1 0 0 0,1-1 1 0 0,-1 0-1 0 0,0-1 0 0 0,0 0 0 0 0,0 0 0 0 0,0 0 0 0 0,0-1 0 0 0,-1 0 0 0 0,1 0 0 0 0,-1-1 1 0 0,0 0-1 0 0,-1 0 0 0 0,1 0 0 0 0,-1-1 0 0 0,0 0 0 0 0,0 0 11 0 0,8-11-19 0 0,-2 1-1 0 0,0-2 1 0 0,-1 1 0 0 0,-1-1-1 0 0,0-1 1 0 0,-2 0 0 0 0,0 0-1 0 0,-1 0 1 0 0,3-18 19 0 0,-9 37 5 0 0,0 0 1 0 0,-1 1-1 0 0,1-1 0 0 0,0 0 0 0 0,-1 0 1 0 0,1 1-1 0 0,0-1 0 0 0,-1 0 1 0 0,1 1-1 0 0,0-1 0 0 0,-1 0 0 0 0,1 0 1 0 0,-1 0-1 0 0,1 0 0 0 0,0 0 1 0 0,-1 1-1 0 0,1-1 0 0 0,-1 0 0 0 0,1 0 1 0 0,-1 0-1 0 0,1 0 0 0 0,-1 0 1 0 0,1 0-1 0 0,0 0 0 0 0,-1 0 0 0 0,1 0 1 0 0,-1-1-1 0 0,1 1 0 0 0,-1 0 1 0 0,1 0-1 0 0,0 0 0 0 0,-1 0 0 0 0,1-1 1 0 0,-1 1-1 0 0,1 0 0 0 0,0 0 0 0 0,-1-1 1 0 0,1 1-1 0 0,0 0 0 0 0,-1-1 1 0 0,1 1-1 0 0,0 0 0 0 0,0-1 0 0 0,-1 1 1 0 0,1 0-1 0 0,0-1 0 0 0,0 1 1 0 0,-1-1-1 0 0,1 1 0 0 0,0 0 0 0 0,0-1 1 0 0,0 1-1 0 0,0-1 0 0 0,0 1 1 0 0,0-1-1 0 0,0 1 0 0 0,0-1 0 0 0,0 1 1 0 0,0 0-1 0 0,0-1 0 0 0,0 1 1 0 0,0-1-1 0 0,0 1 0 0 0,0-1-5 0 0,-5 8 12 0 0,-1 0-1 0 0,1 1 0 0 0,1 0 1 0 0,-1 0-1 0 0,1 0 1 0 0,1 0-1 0 0,0 0 1 0 0,0 1-1 0 0,0 0 0 0 0,1-1 1 0 0,0 1-1 0 0,1 0 1 0 0,0 0-1 0 0,0 0 1 0 0,1 0-1 0 0,0 0 1 0 0,1 0-1 0 0,0 0 0 0 0,1 2-11 0 0,0-1-78 0 0,0 0 0 0 0,0 0-1 0 0,1-1 1 0 0,1 1 0 0 0,0-1 0 0 0,0 0-1 0 0,1 0 1 0 0,0 0 0 0 0,0-1-1 0 0,1 1 1 0 0,0-1 0 0 0,1-1-1 0 0,3 4 79 0 0,6 1-599 0 0,1 0-1 0 0,0-1 1 0 0,0-1-1 0 0,1-1 1 0 0,0 0-1 0 0,1-2 1 0 0,0 0-1 0 0,0-1 0 0 0,1-1 1 0 0,0 0-1 0 0,-1-2 1 0 0,1 0-1 0 0,2-2 600 0 0,22 4-1056 0 0</inkml:trace>
  <inkml:trace contextRef="#ctx0" brushRef="#br0" timeOffset="5282.25">5924 1119 2408 0 0,'-1'-1'154'0'0,"0"0"-1"0"0,0 1 0 0 0,1-1 0 0 0,-1 0 1 0 0,0 0-1 0 0,1 0 0 0 0,-1 0 1 0 0,0 0-1 0 0,1 0 0 0 0,-1 0 1 0 0,1 0-1 0 0,-1 0 0 0 0,1 0 0 0 0,0 0 1 0 0,0 0-1 0 0,-1 0 0 0 0,1 0 1 0 0,0 0-1 0 0,0 0 0 0 0,0-1 1 0 0,0 1-1 0 0,0 0 0 0 0,0 0 0 0 0,0 0 1 0 0,1 0-1 0 0,-1 0 0 0 0,0 0 1 0 0,1 0-1 0 0,-1-1 0 0 0,0 1 0 0 0,1 0 1 0 0,-1 0-1 0 0,1 1 0 0 0,0-1 1 0 0,-1 0-1 0 0,1 0 0 0 0,0 0 1 0 0,0 0-1 0 0,-1 0 0 0 0,1 1 0 0 0,0-1 1 0 0,0 0-1 0 0,0 1 0 0 0,0-1 1 0 0,0 1-1 0 0,0-1 0 0 0,0 1 1 0 0,0-1-1 0 0,0 1 0 0 0,0 0 0 0 0,0-1 1 0 0,0 1-1 0 0,1 0 0 0 0,-1 0 1 0 0,0 0-154 0 0,9-1 164 0 0,0 0 1 0 0,-1 1-1 0 0,1 0 1 0 0,0 1 0 0 0,0 0-1 0 0,0 0 1 0 0,-1 1 0 0 0,1 0-1 0 0,8 4-164 0 0,-12-4 29 0 0,-1 1-1 0 0,1 0 0 0 0,-1 1 1 0 0,1-1-1 0 0,-1 1 1 0 0,0 0-1 0 0,-1 0 0 0 0,1 1 1 0 0,-1-1-1 0 0,0 1 1 0 0,0 0-1 0 0,0 0 0 0 0,0 1 1 0 0,-1-1-1 0 0,0 1 1 0 0,0-1-1 0 0,-1 1 0 0 0,1 0 1 0 0,-1 0-1 0 0,0 2-28 0 0,10 125 289 0 0,-32-37-210 0 0,-6-10-58 0 0,6-28 8 0 0,4 1-1 0 0,2 1 1 0 0,2 0-1 0 0,1 19-28 0 0,11-60 10 0 0,0 0 0 0 0,1 0 0 0 0,0 0-1 0 0,2-1 1 0 0,0 1 0 0 0,6 17-10 0 0,28 61-53 0 0,-35-93 47 0 0,0-1 0 0 0,1 1 0 0 0,-1-1 0 0 0,1 0 0 0 0,-1 0 0 0 0,1 0 0 0 0,0 0 0 0 0,0 0 0 0 0,0-1 0 0 0,1 0 0 0 0,-1 1 0 0 0,0-1 0 0 0,1 0 0 0 0,0-1 0 0 0,-1 1 0 0 0,1-1 0 0 0,0 1 0 0 0,0-1 0 0 0,0 0 0 0 0,0 0 0 0 0,0-1 0 0 0,3 1 6 0 0,-2-1-21 0 0,-1 0 1 0 0,1-1-1 0 0,0 1 1 0 0,0-1-1 0 0,-1 0 1 0 0,1 0-1 0 0,-1-1 1 0 0,1 1-1 0 0,-1-1 1 0 0,1 0-1 0 0,-1 0 1 0 0,0-1-1 0 0,0 1 1 0 0,0-1-1 0 0,0 0 1 0 0,-1 0-1 0 0,1 0 1 0 0,-1 0-1 0 0,1-1 1 0 0,-1 0-1 0 0,0 1 1 0 0,-1-1-1 0 0,2-2 21 0 0,2-5-103 0 0,0 1-1 0 0,0-2 1 0 0,-1 1-1 0 0,-1-1 1 0 0,0 0-1 0 0,0 0 0 0 0,-1 0 1 0 0,0-7 103 0 0,4-141-1242 0 0,-27 67 800 0 0,12 71 366 0 0,-1 1 1 0 0,-1 0 0 0 0,-1 1 0 0 0,0 0 0 0 0,-2 1 0 0 0,0 0 0 0 0,-1 1 0 0 0,-1 0-1 0 0,-1 1 1 0 0,0 1 0 0 0,-2 0 0 0 0,1 2 0 0 0,-2-1 75 0 0,-84-64-171 0 0,78 48-160 0 0,28 29 275 0 0,4-2 47 0 0,0 1-1 0 0,1 0 0 0 0,-1 0 0 0 0,1 1 0 0 0,-1-1 0 0 0,1 2 0 0 0,0-1 0 0 0,0 1 1 0 0,0 1-1 0 0,0 0 0 0 0,7 0 10 0 0,-1-1 0 0 0,214-12-150 0 0,-63-4 162 0 0,-45-1 925 0 0,-120 18-923 0 0,-1 0 0 0 0,1 0 0 0 0,-1 0 1 0 0,1 0-1 0 0,-1 0 0 0 0,1 0 0 0 0,0 0 1 0 0,-1 0-1 0 0,1 0 0 0 0,-1 0 0 0 0,1 0 1 0 0,-1 0-1 0 0,1 0 0 0 0,-1 0 0 0 0,1 0 1 0 0,0 0-1 0 0,-1 0 0 0 0,1 0 0 0 0,-1-1 1 0 0,1 1-1 0 0,0 0 0 0 0,-1 0 0 0 0,1-1 1 0 0,-1 1-1 0 0,1 0 0 0 0,0 0 0 0 0,-1-1 1 0 0,1 1-1 0 0,0 0 0 0 0,0-1 0 0 0,-1 1 1 0 0,1-1-1 0 0,0 1 0 0 0,0 0 0 0 0,0-1 1 0 0,-1 1-1 0 0,1-1 0 0 0,0 1 0 0 0,0 0 1 0 0,0-1-1 0 0,0 1 0 0 0,0-1 1 0 0,0 1-1 0 0,0-1 0 0 0,0 1 0 0 0,0-1 1 0 0,0 1-1 0 0,0 0 0 0 0,0-1 0 0 0,0 1 1 0 0,0-1-1 0 0,0 1 0 0 0,0-1 0 0 0,1 1 1 0 0,-1 0-1 0 0,0-1 0 0 0,0 1 0 0 0,0-1 1 0 0,1 1-1 0 0,-1 0 0 0 0,0-1 0 0 0,1 1 1 0 0,-1 0-15 0 0,-121-1 180 0 0,113 1-166 0 0,1 1 0 0 0,-1 0 0 0 0,1 1 0 0 0,-1 0 0 0 0,1 0-1 0 0,0 0 1 0 0,0 1 0 0 0,0 0 0 0 0,-6 4-14 0 0,10-6 6 0 0,1 0 1 0 0,0 0-1 0 0,0 0 1 0 0,0 0-1 0 0,0 1 0 0 0,0-1 1 0 0,0 1-1 0 0,0-1 1 0 0,1 1-1 0 0,-1 0 1 0 0,1-1-1 0 0,-1 1 0 0 0,1 0 1 0 0,-1 0-1 0 0,1 0 1 0 0,0 0-1 0 0,0 1 1 0 0,0-1-1 0 0,0 0 0 0 0,0 0 1 0 0,1 1-1 0 0,-1-1 1 0 0,1 0-1 0 0,0 1 0 0 0,-1-1 1 0 0,1 0-1 0 0,0 3-6 0 0,4 10 20 0 0,3-8-24 0 0,-1 0 0 0 0,1 0 0 0 0,0-1 0 0 0,0 0 0 0 0,1 0 0 0 0,-1 0-1 0 0,1-1 1 0 0,1-1 0 0 0,-1 1 0 0 0,1-1 0 0 0,0-1 0 0 0,-1 1 0 0 0,2-1 0 0 0,-1-1-1 0 0,0 0 1 0 0,0 0 0 0 0,1-1 0 0 0,-1 0 0 0 0,1-1 0 0 0,-1 0 0 0 0,7-1 4 0 0,-5 0-10 0 0,0-1 1 0 0,-1 0-1 0 0,1-1 1 0 0,-1-1 0 0 0,0 1-1 0 0,0-1 1 0 0,0-1-1 0 0,0 0 1 0 0,-1 0 0 0 0,0-1-1 0 0,3-3 10 0 0,-4 3 1 0 0,-2 1 0 0 0,1-1 0 0 0,-1-1 0 0 0,1 0-1 0 0,-2 1 1 0 0,1-2 0 0 0,-1 1 0 0 0,0-1 0 0 0,-1 1 0 0 0,0-1-1 0 0,0-1 1 0 0,0 1 0 0 0,-1 0 0 0 0,-1-1 0 0 0,1 0 0 0 0,-1-4-1 0 0,-1 12 44 0 0,-4-11-7 0 0,1 11-40 0 0,2 0 4 0 0,0 0 0 0 0,-1 1 0 0 0,1-1 0 0 0,-1 1 0 0 0,1-1-1 0 0,-1 1 1 0 0,1-1 0 0 0,-1 1 0 0 0,0 0 0 0 0,1-1 0 0 0,-1 1-1 0 0,1 0 1 0 0,-1-1 0 0 0,0 1 0 0 0,1 0 0 0 0,-1 0-1 0 0,0 0 1 0 0,1 0 0 0 0,-1-1 0 0 0,0 1 0 0 0,0 0 0 0 0,1 0-1 0 0,-1 0 1 0 0,0 0 0 0 0,1 0 0 0 0,-1 1 0 0 0,0-1-1 0 0,1 0 1 0 0,-1 0 0 0 0,0 0 0 0 0,1 1 0 0 0,-1-1 0 0 0,0 0-1 0 0,1 1 1 0 0,-1-1 0 0 0,1 0 0 0 0,-1 1 0 0 0,0-1-1 0 0,-4 4 24 0 0,0-1 0 0 0,1 1 0 0 0,-1 0 0 0 0,1 0 0 0 0,-1 1 0 0 0,1-1 0 0 0,0 1 0 0 0,1 0 0 0 0,-1 0 0 0 0,1 0 0 0 0,0 0 0 0 0,0 1 0 0 0,1-1 0 0 0,0 1 0 0 0,0 0 0 0 0,0 0 0 0 0,0 0 0 0 0,0 4-24 0 0,1 7 92 0 0,0 0 0 0 0,1 0 1 0 0,0-1-1 0 0,1 1 0 0 0,1 0 0 0 0,1-1 1 0 0,4 16-93 0 0,43 122 741 0 0,-30-99-524 0 0,-2 1 0 0 0,-3 1 0 0 0,-2 0 0 0 0,4 46-217 0 0,-29-11 98 0 0,11-87-108 0 0,-1 0 1 0 0,1-1 0 0 0,-1 1 0 0 0,0-1 0 0 0,0 1 0 0 0,-1-1-1 0 0,1 0 1 0 0,-1 0 0 0 0,0 0 0 0 0,0 0 0 0 0,0 0 0 0 0,0 0 0 0 0,-1-1-1 0 0,0 0 1 0 0,1 0 0 0 0,-1 0 0 0 0,0 0 0 0 0,-1 0 0 0 0,1-1-1 0 0,0 0 1 0 0,-1 0 0 0 0,1 0 0 0 0,-1 0 0 0 0,0-1 0 0 0,0 0 0 0 0,1 0-1 0 0,-1 0 1 0 0,0-1 0 0 0,0 1 0 0 0,-4-1 9 0 0,3-1-21 0 0,1 0 0 0 0,-1 0 0 0 0,1 0 0 0 0,-1 0 0 0 0,1-1 0 0 0,-1 0-1 0 0,1 0 1 0 0,0-1 0 0 0,0 0 0 0 0,0 0 0 0 0,0 0 0 0 0,-1-1 21 0 0,-3-2-45 0 0,2 1 6 0 0,0-1 0 0 0,1-1 1 0 0,0 1-1 0 0,0-1 0 0 0,0 0 0 0 0,1 0 1 0 0,0-1-1 0 0,1 1 0 0 0,-1-1 1 0 0,1 0-1 0 0,1-1 0 0 0,0 1 0 0 0,0-1 1 0 0,0 1-1 0 0,1-1 0 0 0,0 0 0 0 0,1 0 1 0 0,0 0-1 0 0,1 0 0 0 0,0 0 0 0 0,0-1 39 0 0,0 3-30 0 0,1 0 0 0 0,0 0 0 0 0,0 0 0 0 0,1 0 0 0 0,0 0 0 0 0,0 0 0 0 0,1 1 0 0 0,-1-1 0 0 0,1 1 1 0 0,1-1-1 0 0,1-1 30 0 0,5-13-105 0 0,18-26-90 0 0,1 1-1 0 0,3 2 0 0 0,1 0 1 0 0,2 3-1 0 0,28-25 196 0 0,-3 0-204 0 0,89-102 32 0 0,-122 131 485 0 0,-27 36-231 0 0,0 1-24 0 0,-2 2-34 0 0,-1 0-1 0 0,1 1 1 0 0,-1-1 0 0 0,1 1 0 0 0,0 0-1 0 0,0 0 1 0 0,0 0 0 0 0,1 0 0 0 0,-1 0-1 0 0,1 0 1 0 0,-1 0 0 0 0,1 1 0 0 0,0-1-1 0 0,1 1 1 0 0,-1-1 0 0 0,0 0-1 0 0,1 1 1 0 0,0-1 0 0 0,0 1 0 0 0,0 2-24 0 0,0 4 78 0 0,-1-2-38 0 0,0 0 0 0 0,1-1 1 0 0,0 1-1 0 0,1 0 1 0 0,0-1-1 0 0,0 1 1 0 0,0-1-1 0 0,1 1 1 0 0,0-1-1 0 0,0 1 1 0 0,1-1-1 0 0,0 0 1 0 0,1 0-1 0 0,-1-1 1 0 0,1 1-1 0 0,2 2-40 0 0,21-3 357 0 0,-26-6-302 0 0,11-4-14 0 0,-5-1-59 0 0,0-2 0 0 0,0 1 0 0 0,-1-1 0 0 0,0 0 0 0 0,0 0 0 0 0,0-1 0 0 0,-1 0 0 0 0,-1 0 0 0 0,1 0 0 0 0,-1 0 0 0 0,0-1 0 0 0,-1 0 0 0 0,0 0 0 0 0,0 0 0 0 0,-1 0 0 0 0,-1 0 0 0 0,1 0 0 0 0,-1 0 0 0 0,-1-1 0 0 0,0 1 0 0 0,0-7 18 0 0,0 12-3 0 0,-1 0-1 0 0,1 0 1 0 0,-1 0 0 0 0,1 1 0 0 0,-1-1 0 0 0,0 0-1 0 0,-1 1 1 0 0,1-1 0 0 0,-1 0 0 0 0,1 1 0 0 0,-1 0-1 0 0,0-1 1 0 0,0 1 0 0 0,0 0 0 0 0,-3-2 3 0 0,2 2-17 0 0,-1-1 0 0 0,1 1 0 0 0,-1 0 0 0 0,0 0 0 0 0,0 0 0 0 0,0 0 0 0 0,-1 1 0 0 0,1 0-1 0 0,-1 0 1 0 0,1 0 0 0 0,-1 0 0 0 0,0 1 0 0 0,0-1 0 0 0,1 1 0 0 0,-1 1 0 0 0,0-1 0 0 0,0 1 0 0 0,-1 0 17 0 0,5 0 5 0 0,-19 2-515 0 0,19-1 505 0 0,0 0-7 0 0,1-1 0 0 0,0 0 1 0 0,-1 0-1 0 0,1 0 0 0 0,0 1 0 0 0,-1-1 1 0 0,1 0-1 0 0,0 0 0 0 0,-1 1 0 0 0,1-1 0 0 0,0 0 1 0 0,0 1-1 0 0,-1-1 0 0 0,1 0 0 0 0,0 1 1 0 0,0-1-1 0 0,-1 1 0 0 0,1-1 0 0 0,0 0 1 0 0,0 1-1 0 0,0-1 0 0 0,0 1 0 0 0,0-1 0 0 0,0 1 1 0 0,0-1-1 0 0,0 0 0 0 0,0 1 0 0 0,0-1 1 0 0,0 1-1 0 0,0-1 0 0 0,0 0 0 0 0,0 1 1 0 0,0-1-1 0 0,0 1 0 0 0,0-1 0 0 0,0 1 0 0 0,1-1 1 0 0,-1 0-1 0 0,0 1 0 0 0,0-1 0 0 0,1 0 1 0 0,-1 1-1 0 0,0-1 0 0 0,0 0 0 0 0,1 1 0 0 0,-1-1 1 0 0,0 0-1 0 0,1 0 0 0 0,-1 1 0 0 0,0-1 1 0 0,1 0-1 0 0,-1 0 0 0 0,0 1 0 0 0,1-1 1 0 0,-1 0-1 0 0,1 0 0 0 0,-1 0 0 0 0,1 0 0 0 0,-1 0 1 0 0,0 0-1 0 0,1 0 0 0 0,-1 0 0 0 0,1 0 1 0 0,-1 0 11 0 0,292 46-2586 0 0,-290-46 2630 0 0,0 1 0 0 0,0 0 0 0 0,1 0 0 0 0,-1 0 0 0 0,0 0 1 0 0,0 0-1 0 0,0 0 0 0 0,0 1 0 0 0,0-1 0 0 0,0 1 0 0 0,-1-1 0 0 0,1 1 0 0 0,0 0 0 0 0,-1-1 0 0 0,0 1 0 0 0,1 0 0 0 0,-1 0 0 0 0,0 0 1 0 0,0 0-1 0 0,0 1 0 0 0,0-1 0 0 0,0 0 0 0 0,0 0 0 0 0,-1 0 0 0 0,1 1 0 0 0,-1-1 0 0 0,1 0 0 0 0,-1 1 0 0 0,0-1 0 0 0,0 1 0 0 0,0-1 1 0 0,0 0-1 0 0,-1 1 0 0 0,1-1 0 0 0,-1 0 0 0 0,1 1-44 0 0,0 49 1171 0 0,0-52-1167 0 0,0 1-1 0 0,0 0 0 0 0,0 0 0 0 0,0 0 1 0 0,0-1-1 0 0,0 1 0 0 0,1 0 1 0 0,-1 0-1 0 0,0 0 0 0 0,1-1 0 0 0,-1 1 1 0 0,0 0-1 0 0,1-1 0 0 0,-1 1 1 0 0,1 0-1 0 0,-1-1 0 0 0,1 1 0 0 0,0-1 1 0 0,-1 1-1 0 0,1-1 0 0 0,-1 1 1 0 0,1-1-1 0 0,0 1 0 0 0,0-1 1 0 0,-1 1-1 0 0,1-1 0 0 0,0 0 0 0 0,0 0 1 0 0,-1 1-1 0 0,1-1 0 0 0,0 0 1 0 0,0 0-1 0 0,-1 0 0 0 0,1 0 0 0 0,0 0 1 0 0,0 0-1 0 0,0 0 0 0 0,0 0 1 0 0,-1 0-1 0 0,1 0 0 0 0,0 0 0 0 0,0 0 1 0 0,0-1-4 0 0,39-12-103 0 0,-34 9 70 0 0,1 0 0 0 0,0-1 0 0 0,-1 1 0 0 0,0-1 0 0 0,0 0 0 0 0,0-1 0 0 0,-1 0 0 0 0,0 1 0 0 0,0-2 0 0 0,0 1 1 0 0,-1-1-1 0 0,0 1 0 0 0,0-1 0 0 0,-1 0 0 0 0,0-1 0 0 0,0 1 0 0 0,0 0 0 0 0,-1-1 0 0 0,1-4 33 0 0,7-13 219 0 0,-10 25-143 0 0,-2 1-60 0 0,1 0 0 0 0,-1 0 0 0 0,0 0-1 0 0,1 0 1 0 0,-1 0 0 0 0,1 1 0 0 0,-1-1-1 0 0,1 1 1 0 0,-1-1 0 0 0,1 1 0 0 0,0-1-1 0 0,0 1 1 0 0,0 0 0 0 0,0 0 0 0 0,0-1-1 0 0,0 1 1 0 0,1 0 0 0 0,-1 0 0 0 0,0 0-1 0 0,1 0 1 0 0,0 0 0 0 0,-1 0 0 0 0,1 0-1 0 0,0 0 1 0 0,0 0 0 0 0,0 0 0 0 0,0 0-1 0 0,0 0 1 0 0,1 0 0 0 0,-1 0 0 0 0,1 0-1 0 0,0 1-15 0 0,-1 1-6 0 0,0-1 0 0 0,0 1-1 0 0,0-1 1 0 0,1 1 0 0 0,-1-1-1 0 0,1 1 1 0 0,0-1 0 0 0,0 1 0 0 0,0-1-1 0 0,1 0 1 0 0,-1 1 0 0 0,1-1-1 0 0,0 0 1 0 0,0 0 0 0 0,0 0-1 0 0,0 0 1 0 0,0-1 0 0 0,1 1-1 0 0,-1-1 1 0 0,1 1 0 0 0,0-1 0 0 0,0 0-1 0 0,0 0 1 0 0,0 0 0 0 0,0 0-1 0 0,0 0 1 0 0,0-1 0 0 0,1 0-1 0 0,-1 1 1 0 0,0-1 0 0 0,1 0-1 0 0,-1-1 1 0 0,1 1 0 0 0,0-1 0 0 0,-1 1-1 0 0,1-1 1 0 0,-1 0 0 0 0,1-1-1 0 0,2 1 7 0 0,4-5-86 0 0,-1 0-1 0 0,1-1 1 0 0,-1 1-1 0 0,-1-2 0 0 0,1 1 1 0 0,-1-1-1 0 0,0-1 1 0 0,-1 1-1 0 0,0-1 1 0 0,0-1-1 0 0,0 1 0 0 0,-1-1 1 0 0,-1 0-1 0 0,4-8 87 0 0,9-22-16 0 0,-18 39 7 0 0,-25 25 358 0 0,22-18-285 0 0,0 1 0 0 0,0-1 1 0 0,1 0-1 0 0,0 1 1 0 0,0-1-1 0 0,1 1 1 0 0,0-1-1 0 0,0 1 0 0 0,0 0 1 0 0,1 0-1 0 0,1 0-64 0 0,3-2 20 0 0,0 0-71 0 0,0 0 0 0 0,1 0 0 0 0,0-1 0 0 0,0 0 0 0 0,1 0 0 0 0,-1 0 0 0 0,1-1 0 0 0,0 0 1 0 0,0 0-1 0 0,0 0 0 0 0,1-1 0 0 0,0 0 0 0 0,-1 0 0 0 0,1-1 0 0 0,1 1 51 0 0,98 2-2057 0 0,-86 8 2239 0 0,-6-4 39 0 0,27 6 54 0 0,-33-16-238 0 0,-1 0 0 0 0,0 0 0 0 0,0 0 0 0 0,0-1-1 0 0,0 0 1 0 0,0 0 0 0 0,-1 0 0 0 0,1-1-1 0 0,0 0 1 0 0,-1-1 0 0 0,0 0 0 0 0,0 1-1 0 0,2-3-36 0 0,-4 2 26 0 0,-1-1-1 0 0,1 1 1 0 0,-1-1-1 0 0,0 1 1 0 0,0-1-1 0 0,0 0 0 0 0,-1 0 1 0 0,0 0-1 0 0,0 0 1 0 0,0-1-1 0 0,-1 1 1 0 0,0 0-1 0 0,1-1 1 0 0,-2 0-26 0 0,2 0 35 0 0,-1 0 1 0 0,0 0-1 0 0,-1 0 1 0 0,1 0-1 0 0,-1 0 1 0 0,0-1-1 0 0,-1 1 1 0 0,1 0-1 0 0,-1 0 1 0 0,-1 0-1 0 0,1 0 1 0 0,-1 0-1 0 0,0 0 1 0 0,0 0-1 0 0,-1 0 1 0 0,0 1 0 0 0,-2-5-36 0 0,3 6 12 0 0,-1 0 0 0 0,1 0 1 0 0,-1 0-1 0 0,0 0 0 0 0,0 0 1 0 0,-1 1-1 0 0,1-1 0 0 0,-1 1 1 0 0,1 0-1 0 0,-1 0 0 0 0,0 0 1 0 0,0 0-1 0 0,-1 1 1 0 0,1 0-1 0 0,-2-1-12 0 0,-13 0-1 0 0,14 3-35 0 0,0 0 0 0 0,0 0-1 0 0,0 0 1 0 0,0 1 0 0 0,0 0 0 0 0,0 0 0 0 0,0 0 0 0 0,0 1 0 0 0,0 0 0 0 0,1 0 0 0 0,-1 0 0 0 0,1 0 0 0 0,-1 1 0 0 0,1 0 0 0 0,0 0 0 0 0,0 0 0 0 0,0 0 0 0 0,0 1 0 0 0,1-1 0 0 0,-1 1 0 0 0,1 0 0 0 0,-3 4 36 0 0,3-3-134 0 0,0 1-1 0 0,1 0 1 0 0,0 0 0 0 0,0 0-1 0 0,0 0 1 0 0,0 0 0 0 0,1 1-1 0 0,0-1 1 0 0,1 0 0 0 0,-1 1-1 0 0,1-1 1 0 0,0 0 0 0 0,1 1-1 0 0,-1-1 1 0 0,1 1 0 0 0,1-1-1 0 0,-1 0 1 0 0,1 0 0 0 0,0 0-1 0 0,1 0 1 0 0,-1 0 0 0 0,1 0 0 0 0,0-1-1 0 0,3 4 135 0 0,39 54-2102 0 0,-26-45 1379 0 0</inkml:trace>
  <inkml:trace contextRef="#ctx0" brushRef="#br0" timeOffset="5652.775">8265 1344 2092 0 0,'53'-208'3811'0'0,"-17"-80"357"0"0,-16 118-2219 0 0,-14 139-1443 0 0,-1 49-308 0 0,-8 107-14 0 0,-19-23-150 0 0,-3 104 56 0 0,21 5-96 0 0,21-59 45 0 0,-17-142-66 0 0,1-1 1 0 0,0 1 0 0 0,1 0-1 0 0,0-1 1 0 0,0 1 0 0 0,1-1-1 0 0,1 1 1 0 0,-1-1 0 0 0,1 0-1 0 0,1-1 1 0 0,0 1-1 0 0,0-1 1 0 0,0 0 0 0 0,1 0 26 0 0,-5-7-63 0 0,0 0 1 0 0,0 0-1 0 0,1 0 1 0 0,-1 0-1 0 0,0-1 1 0 0,0 1-1 0 0,1 0 1 0 0,-1-1-1 0 0,0 1 1 0 0,0-1-1 0 0,1 1 1 0 0,-1-1-1 0 0,1 1 1 0 0,-1-1 0 0 0,0 0-1 0 0,1 0 1 0 0,-1 0-1 0 0,1 0 1 0 0,-1 0-1 0 0,1 0 1 0 0,-1 0-1 0 0,0 0 1 0 0,1-1-1 0 0,-1 1 1 0 0,1 0-1 0 0,-1-1 1 0 0,0 1-1 0 0,1-1 1 0 0,-1 0-1 0 0,0 1 1 0 0,0-1-1 0 0,1 0 1 0 0,-1 0-1 0 0,0 0 1 0 0,0 0-1 0 0,0 0 1 0 0,0 0-1 0 0,0 0 1 0 0,0 0 62 0 0,31-51-3312 0 0,-22-11-401 0 0,-10 41 2519 0 0</inkml:trace>
  <inkml:trace contextRef="#ctx0" brushRef="#br0" timeOffset="5823.324">8319 1083 2188 0 0,'-49'-70'4241'0'0,"39"49"-1439"0"0,15 20-2516 0 0,196-31-1388 0 0,7-2-4421 0 0,-167 25 4423 0 0</inkml:trace>
  <inkml:trace contextRef="#ctx1" brushRef="#br0" timeOffset="3248.767">9210 5 2104,'-31'-2'783,"28"1"-709,-1 1 0,1-1 0,0 1 0,0 0 1,-1-1-1,1 2 0,0-1 0,0 0 0,-1 1 0,1-1 0,0 1 0,0 0 0,0 0 0,0 0 0,0 1 0,0-1 0,0 1 0,0-1 0,1 1 0,-3 2-74,-7 9 188,0 1 0,1 1 0,0 0 0,2 1 0,0 0 0,0 0 0,2 1 0,0 0 0,0 0 0,2 1 0,0-1 0,2 1-1,0 0 1,0 1 0,2-1 0,0 3-188,1-19 14,-6 167 1096,25-19-515,-6-47 96,-4 1-1,-5 4-690,-19-18 210,8-64-197,-1 0 1,-2-1-1,0 1 1,-2-2-1,0 0 1,-2 0-1,0-1 1,-7 5-14,20-26-78,0 0 1,-1-1-1,1 1 0,-1-1 1,1 0-1,-1 1 0,1-1 1,-1 0-1,0 0 1,0 0-1,1 0 0,-1 0 1,0-1-1,0 1 0,0 0 1,0-1-1,0 1 0,0-1 1,0 0-1,0 0 0,-1 0 78,-7 1-469,9 0 167,-29-1-1688,24-1 1531,5 1 440,0-1 1,0 1-1,0-1 0,0 1 0,0 0 1,0-1-1,0 1 0,0 0 0,0 0 1,0 0-1,0 0 0,0 0 0,0 0 1,0 0-1,0 0 0,0 0 0,0 0 1,0 0-1,0 1 0,0-1 0,0 0 0,0 1 1,0-1-1,0 1 0,0-1 0,0 1 1,0 0-1,0-1 0,0 1 0,1 0 1,-1-1-1,0 1 0,0 0 0,1 0 1,-1 0-1,1 0 0,-1 0 0,1 0 1,-1 0-1,1 0 0,-1 0 0,1 0 1,0 0-1,0 0 0,-1 0 0,1 0 1,0 0-1,0 0 19,62 79 477,-12-24 322,-42-45-608,-1 1 0,0 0 0,-1 0 0,0 1 0,-1 0 0,-1 0 0,0 0 0,0 0 0,-1 1 0,0 13-191,-4 89 1370,-59 85 103,32-113-994,3-15-121,3 1 0,4 0 0,-5 50-358,9 93 581,30-118-368,27 59-1328,-33-139-2487,-30-38 905,-35-20 483,17 16 1172</inkml:trace>
  <inkml:trace contextRef="#ctx0" brushRef="#br0" timeOffset="27055.045">5311 3836 1600 0 0,'-2'-3'231'0'0,"0"0"-1"0"0,-1 1 0 0 0,1 0 1 0 0,0-1-1 0 0,-1 1 1 0 0,1 0-1 0 0,-1 0 1 0 0,0 0-1 0 0,1 0 0 0 0,-1 1 1 0 0,0-1-1 0 0,0 1 1 0 0,0 0-1 0 0,-1 0 1 0 0,1 0-1 0 0,0 0 0 0 0,0 0 1 0 0,0 1-1 0 0,-1 0 1 0 0,1-1-1 0 0,0 1 1 0 0,-1 0-1 0 0,1 1 0 0 0,0-1 1 0 0,-1 0-1 0 0,0 1-230 0 0,-81 30 1180 0 0,68-22-960 0 0,0 2 1 0 0,1 0-1 0 0,0 0 1 0 0,1 2-1 0 0,0 0 1 0 0,-11 13-221 0 0,4 12 389 0 0,21-37-274 0 0,1 1-11 0 0,0 0-88 0 0,1-1-1 0 0,-1 1 0 0 0,1-1 0 0 0,-1 1 1 0 0,1-1-1 0 0,0 1 0 0 0,-1-1 0 0 0,1 0 1 0 0,0 1-1 0 0,0-1 0 0 0,0 0 0 0 0,0 0 1 0 0,0 0-1 0 0,0 0 0 0 0,0 0 0 0 0,1 0 1 0 0,-1 0-1 0 0,0 0 0 0 0,0 0 0 0 0,1 0 1 0 0,-1 0-1 0 0,1-1 0 0 0,-1 1 0 0 0,1-1 1 0 0,-1 1-1 0 0,1-1 0 0 0,-1 0 0 0 0,1 1 1 0 0,-1-1-1 0 0,1 0 0 0 0,-1 0 0 0 0,1 0 1 0 0,0 0-1 0 0,-1 0 0 0 0,1-1 0 0 0,-1 1 1 0 0,1 0-1 0 0,-1-1 0 0 0,1 1 0 0 0,-1-1 1 0 0,1 1-1 0 0,-1-1 0 0 0,0 0 0 0 0,1 0 1 0 0,-1 0-1 0 0,0 0 0 0 0,1 0-15 0 0,17-7 67 0 0,1-1 1 0 0,-1 0-1 0 0,-1-2 0 0 0,0 0 0 0 0,-1-1 0 0 0,0-1 1 0 0,0 0-1 0 0,-2-2 0 0 0,0 0 0 0 0,0 0 1 0 0,-1-1-1 0 0,-1-1 0 0 0,-1 0 0 0 0,-1-1 1 0 0,0 0-1 0 0,-1-1 0 0 0,-1 0 0 0 0,-1-1 0 0 0,1-3-67 0 0,7-22 100 0 0,-2-1-1 0 0,-2 0 0 0 0,-2-1 0 0 0,-2 0 0 0 0,-2 0 1 0 0,-2-1-1 0 0,-2 0 0 0 0,-4-28-99 0 0,-12 36 64 0 0,13 40-63 0 0,1-1 1 0 0,-1 0-1 0 0,0 1 0 0 0,0 0 1 0 0,0-1-1 0 0,0 1 1 0 0,0 0-1 0 0,0-1 0 0 0,0 1 1 0 0,-1 0-1 0 0,1 0 1 0 0,0 0-1 0 0,0 0 0 0 0,0 0 1 0 0,0 0-1 0 0,0 0 0 0 0,0 0 1 0 0,0 0-1 0 0,0 1 1 0 0,0-1-1 0 0,0 0 0 0 0,0 1 1 0 0,0-1-1 0 0,0 1 0 0 0,0-1 1 0 0,0 1-1 0 0,0-1 1 0 0,0 1-1 0 0,1 0 0 0 0,-1-1 1 0 0,0 1-1 0 0,0 0 1 0 0,0 0-2 0 0,0 1-5 0 0,-7 5-5 0 0,0 2 1 0 0,1-1-1 0 0,1 1 1 0 0,-1 0-1 0 0,1 0 1 0 0,1 1-1 0 0,0 0 1 0 0,0 0-1 0 0,1 0 1 0 0,-2 6 9 0 0,-2 4-9 0 0,-3 10-10 0 0,2 2 0 0 0,1-1 1 0 0,1 1-1 0 0,2 0 1 0 0,1 1-1 0 0,2-1 0 0 0,1 1 1 0 0,2 13 18 0 0,12 45 1 0 0,-12-80-5 0 0,0 1 1 0 0,2-1-1 0 0,-1 1 0 0 0,1-1 0 0 0,1 0 1 0 0,0 0-1 0 0,1-1 0 0 0,0 1 0 0 0,0-1 1 0 0,1 0-1 0 0,0 0 0 0 0,1-1 0 0 0,0 0 1 0 0,1 0-1 0 0,0 0 0 0 0,0-1 0 0 0,1 0 0 0 0,0-1 1 0 0,0 0-1 0 0,1 0 0 0 0,-1-1 0 0 0,2-1 1 0 0,-1 1-1 0 0,1-1 0 0 0,-1-1 0 0 0,1 0 1 0 0,0-1-1 0 0,9 2 4 0 0,35-5-147 0 0,-48-2 116 0 0,0 0 1 0 0,0 0-1 0 0,-1-1 0 0 0,1 0 0 0 0,-1 0 1 0 0,0 0-1 0 0,0-1 0 0 0,0 0 0 0 0,0 0 1 0 0,0-1-1 0 0,-1 0 0 0 0,0 0 0 0 0,0 0 1 0 0,0 0-1 0 0,-1-1 0 0 0,3-4 31 0 0,-2-1-8 0 0,0 1 0 0 0,-1-1 0 0 0,0 0 0 0 0,-1 0 0 0 0,0-1 0 0 0,-1 1 0 0 0,0-1 0 0 0,-1 1 0 0 0,0-1 0 0 0,-1 1 0 0 0,0-1 0 0 0,-1-2 8 0 0,1 11 17 0 0,0 2-13 0 0,-1-1 1 0 0,1 1-1 0 0,-1 0 1 0 0,1 0-1 0 0,-1-1 1 0 0,1 1 0 0 0,-1 0-1 0 0,1 0 1 0 0,-1 0-1 0 0,0 0 1 0 0,0 0-1 0 0,0 0 1 0 0,0 0-1 0 0,0 0 1 0 0,0 0-1 0 0,0 0 1 0 0,0 0-1 0 0,0 1 1 0 0,0-1-1 0 0,0 0 1 0 0,0 1 0 0 0,0-1-1 0 0,-1 1 1 0 0,1-1-1 0 0,0 1 1 0 0,0 0-1 0 0,-1-1 1 0 0,1 1-1 0 0,0 0 1 0 0,-1 0-1 0 0,1 0 1 0 0,0 0-1 0 0,-1 0 1 0 0,1 0 0 0 0,0 0-1 0 0,0 1 1 0 0,-1-1-1 0 0,1 0 1 0 0,0 1-1 0 0,0-1 1 0 0,-1 1-1 0 0,1-1 1 0 0,0 1-1 0 0,0 0 1 0 0,-1 0-5 0 0,-3 2-6 0 0,0 1 0 0 0,1-1 0 0 0,-1 1 0 0 0,1 0 0 0 0,0 0 0 0 0,0 1 0 0 0,1-1 1 0 0,-1 1-1 0 0,1 0 0 0 0,0 0 0 0 0,0 0 0 0 0,0 0 0 0 0,1 0 0 0 0,0 1 0 0 0,0-1 0 0 0,0 1 0 0 0,1-1 0 0 0,0 1 1 0 0,0 0-1 0 0,0 0 0 0 0,1-1 0 0 0,-1 6 6 0 0,19 31-419 0 0,-13-35 324 0 0,3 1-238 0 0,0 0-1 0 0,1 0 0 0 0,0-1 1 0 0,0 0-1 0 0,1 0 0 0 0,0-1 1 0 0,0-1-1 0 0,0 1 0 0 0,1-2 1 0 0,-1 0-1 0 0,1 0 0 0 0,10 2 334 0 0,-13-3-423 0 0,16 3-567 0 0,0-1 1 0 0,-1 0-1 0 0,2-2 1 0 0,-1-1 0 0 0,10-1 989 0 0,10 1-1270 0 0</inkml:trace>
  <inkml:trace contextRef="#ctx0" brushRef="#br0" timeOffset="27521.796">6565 3217 1008 0 0,'3'-34'4255'0'0,"-9"67"-1453"0"0,-39 286-481 0 0,35-264-2063 0 0,3 0 0 0 0,2 0 0 0 0,2 35-258 0 0,3-81 23 0 0,1 0 1 0 0,1 0-1 0 0,-1 0 1 0 0,1-1-1 0 0,1 1 1 0 0,0-1-1 0 0,0 1 1 0 0,1-1-1 0 0,0 0 1 0 0,0 0-1 0 0,5 6-23 0 0,-7-10 7 0 0,1-1-1 0 0,-1 1 0 0 0,1-1 1 0 0,0 0-1 0 0,0 0 1 0 0,0 0-1 0 0,0 0 0 0 0,0 0 1 0 0,1-1-1 0 0,-1 1 0 0 0,1-1 1 0 0,0 0-1 0 0,0 0 1 0 0,-1-1-1 0 0,1 1 0 0 0,0-1 1 0 0,1 0-1 0 0,-1 0 0 0 0,0 0 1 0 0,0 0-1 0 0,0-1 0 0 0,1 0 1 0 0,-1 0-1 0 0,0 0 1 0 0,0 0-1 0 0,0 0 0 0 0,1-1 1 0 0,-1 0-1 0 0,0 0-6 0 0,5-2-16 0 0,0 0 0 0 0,0-1 0 0 0,-1 0 0 0 0,1 0 0 0 0,-1-1 0 0 0,0 0 0 0 0,-1 0 0 0 0,1-1 1 0 0,-1 0-1 0 0,0 0 0 0 0,-1 0 0 0 0,1-1 0 0 0,0-2 16 0 0,0-2 24 0 0,0 0 0 0 0,-1 0-1 0 0,-1-1 1 0 0,1 0 0 0 0,-2 0 0 0 0,0 0 0 0 0,0-1 0 0 0,-1 1 0 0 0,-1-1 0 0 0,0 0 0 0 0,-1 0 0 0 0,0 0-1 0 0,-1-5-23 0 0,-1 17 7 0 0,1 0-1 0 0,0 0 1 0 0,-1 1-1 0 0,1-1 1 0 0,-1 0 0 0 0,0 1-1 0 0,1-1 1 0 0,-1 0-1 0 0,1 1 1 0 0,-1-1-1 0 0,0 1 1 0 0,0-1-1 0 0,1 1 1 0 0,-1-1-1 0 0,0 1 1 0 0,0 0-1 0 0,1-1 1 0 0,-1 1-1 0 0,0 0 1 0 0,0 0-1 0 0,0 0 1 0 0,0-1-1 0 0,1 1 1 0 0,-1 0-1 0 0,0 0 1 0 0,0 0-1 0 0,0 0 1 0 0,0 0-1 0 0,0 1 1 0 0,1-1-1 0 0,-1 0 1 0 0,0 0-1 0 0,0 0 1 0 0,0 1-1 0 0,0-1 1 0 0,1 1 0 0 0,-1-1-1 0 0,0 0 1 0 0,0 1-1 0 0,1-1 1 0 0,-1 1-1 0 0,0 0 1 0 0,1-1-1 0 0,-1 1 1 0 0,1-1-1 0 0,-1 1 1 0 0,1 0-1 0 0,-1 0 1 0 0,1-1-1 0 0,-1 1 1 0 0,1 0-1 0 0,0 0 1 0 0,-1 0-7 0 0,-3 4 28 0 0,-1 0 0 0 0,1 0 0 0 0,0 0 0 0 0,1 1 0 0 0,-1-1 0 0 0,1 1 0 0 0,1 0 0 0 0,-1 0 0 0 0,1 0 0 0 0,0 0 0 0 0,0 1 0 0 0,0-1 0 0 0,1 0 0 0 0,0 1 0 0 0,0-1 0 0 0,1 1 0 0 0,0-1 0 0 0,0 4-28 0 0,1-2-44 0 0,-1 0 0 0 0,1 0 0 0 0,0 0 0 0 0,1 0 0 0 0,0-1 0 0 0,0 1 0 0 0,0 0-1 0 0,1-1 1 0 0,1 1 0 0 0,-1-1 0 0 0,1 0 0 0 0,0 0 0 0 0,0-1 0 0 0,1 1 0 0 0,0-1-1 0 0,4 3 45 0 0,30 20-2395 0 0,-28-23-269 0 0,-10-5 1400 0 0,5-13-1055 0 0,-5 5 1299 0 0</inkml:trace>
  <inkml:trace contextRef="#ctx0" brushRef="#br0" timeOffset="27988.069">6441 3446 2572 0 0,'-1'-1'84'0'0,"1"0"-1"0"0,0 1 1 0 0,-1-1-1 0 0,1 0 1 0 0,0 0 0 0 0,0 0-1 0 0,0 0 1 0 0,0 0-1 0 0,0 1 1 0 0,0-1-1 0 0,0 0 1 0 0,0 0 0 0 0,0 0-1 0 0,1 0 1 0 0,-1 0-1 0 0,0 1 1 0 0,0-1-1 0 0,1 0 1 0 0,-1 0 0 0 0,1 0-1 0 0,-1 1 1 0 0,0-1-1 0 0,1 0 1 0 0,0 1-1 0 0,-1-1 1 0 0,1 0-1 0 0,-1 1 1 0 0,1-1 0 0 0,0 1-1 0 0,-1-1 1 0 0,1 1-1 0 0,0-1 1 0 0,0 1-1 0 0,-1-1 1 0 0,1 1 0 0 0,0 0-1 0 0,0-1 1 0 0,0 1-1 0 0,-1 0 1 0 0,1 0-1 0 0,0 0 1 0 0,0 0-1 0 0,1-1-83 0 0,43-4 1135 0 0,-40 4-1016 0 0,155-2 1782 0 0,-54 18-1325 0 0,-84-12-470 0 0,0 1 1 0 0,-1 1 0 0 0,1 1 0 0 0,-2 0 0 0 0,1 2-1 0 0,-1 1 1 0 0,4 2-107 0 0,-16-7 22 0 0,0 1 0 0 0,0 0 0 0 0,-1 0 0 0 0,0 1 0 0 0,0 0 0 0 0,0 0 0 0 0,-1 0 0 0 0,0 1-1 0 0,0 0 1 0 0,0 0 0 0 0,-1 1 0 0 0,0 0 0 0 0,-1 0 0 0 0,0 0 0 0 0,0 0 0 0 0,-1 0 0 0 0,0 1 0 0 0,1 5-22 0 0,1 15 164 0 0,-1 1-1 0 0,-2 0 1 0 0,-1 0 0 0 0,-2 26-164 0 0,0-3 231 0 0,1-50-211 0 0,0-1-1 0 0,1 1 1 0 0,-1 0 0 0 0,1-1 0 0 0,-1 1-1 0 0,1-1 1 0 0,0 1 0 0 0,0-1 0 0 0,0 1 0 0 0,1-1-1 0 0,-1 0 1 0 0,0 1 0 0 0,1-1 0 0 0,-1 0-1 0 0,1 0 1 0 0,0 0 0 0 0,0 0 0 0 0,0 0 0 0 0,0-1-1 0 0,0 1 1 0 0,2 1-20 0 0,-1-3 1 0 0,0-1-1 0 0,0 1 1 0 0,0-1-1 0 0,0 1 1 0 0,0-1 0 0 0,0 0-1 0 0,0 0 1 0 0,-1-1-1 0 0,1 1 1 0 0,0 0 0 0 0,-1-1-1 0 0,1 0 1 0 0,-1 1-1 0 0,0-1 1 0 0,0 0 0 0 0,1 0-1 0 0,-1 0 1 0 0,0-1-1 0 0,-1 1 1 0 0,1 0-1 0 0,0-1 1 0 0,-1 1 0 0 0,1-1-1 0 0,-1 0 1 0 0,0 1-1 0 0,0-1 1 0 0,1-2-1 0 0,1 0-12 0 0,3-9-50 0 0,0 0-1 0 0,-1 0 0 0 0,0-1 1 0 0,-2 1-1 0 0,1-1 0 0 0,-2 0 1 0 0,0 0-1 0 0,0-5 63 0 0,8-48-204 0 0,-9 57 251 0 0,-1 27 21 0 0,13 89 154 0 0,-11-94-304 0 0,0 0-1 0 0,1-1 1 0 0,0 1 0 0 0,0-1-1 0 0,1 1 1 0 0,1-1 0 0 0,0 0-1 0 0,0-1 1 0 0,1 1 0 0 0,0-1-1 0 0,1 0 1 0 0,5 6 82 0 0,-9-12-82 0 0,0 0-210 0 0,0 0 1 0 0,0 0-1 0 0,0-1 0 0 0,0 1 1 0 0,1 0-1 0 0,-1-1 1 0 0,1 0-1 0 0,-1 0 0 0 0,1 0 1 0 0,0 0-1 0 0,0-1 0 0 0,0 0 1 0 0,0 1-1 0 0,0-2 1 0 0,1 1 291 0 0,35 2-3581 0 0,-24-3 2591 0 0</inkml:trace>
  <inkml:trace contextRef="#ctx0" brushRef="#br0" timeOffset="28535.121">7695 3562 2680 0 0,'-5'-4'299'0'0,"0"1"0"0"0,0-1-1 0 0,-1 1 1 0 0,1-1 0 0 0,-1 2 0 0 0,0-1-1 0 0,1 1 1 0 0,-1-1 0 0 0,0 2 0 0 0,-1-1-1 0 0,1 1 1 0 0,0 0 0 0 0,0 0-1 0 0,-1 0 1 0 0,1 1 0 0 0,0 0 0 0 0,-1 0-1 0 0,1 1 1 0 0,0 0 0 0 0,-1 0-1 0 0,-1 1-298 0 0,1 1 62 0 0,-1 0 0 0 0,1 0 0 0 0,0 1 0 0 0,0-1-1 0 0,0 2 1 0 0,1-1 0 0 0,0 1 0 0 0,0 0-1 0 0,0 0 1 0 0,0 1 0 0 0,1 0 0 0 0,0 0 0 0 0,0 0-1 0 0,0 0 1 0 0,1 1 0 0 0,0 0 0 0 0,0 0-1 0 0,1 0 1 0 0,0 0 0 0 0,0 1 0 0 0,1-1 0 0 0,-1 1-1 0 0,0 6-61 0 0,4-7-12 0 0,0 0 0 0 0,0 0 0 0 0,0 0 0 0 0,1 0 0 0 0,0 0 0 0 0,1 0 0 0 0,-1-1 0 0 0,1 1 0 0 0,1-1 0 0 0,-1 0 0 0 0,1 0-1 0 0,0 0 1 0 0,0 0 0 0 0,1-1 0 0 0,-1 1 0 0 0,1-1 0 0 0,1 0 0 0 0,-1-1 0 0 0,2 2 12 0 0,118 70-213 0 0,0-17 621 0 0,-124-58-393 0 0,-1-1 0 0 0,0 0 0 0 0,0 1 0 0 0,0-1 0 0 0,1 0 0 0 0,-1 1 0 0 0,0-1 0 0 0,0 1 0 0 0,0-1 0 0 0,0 1 1 0 0,0-1-1 0 0,0 0 0 0 0,0 1 0 0 0,0-1 0 0 0,0 1 0 0 0,0-1 0 0 0,0 0 0 0 0,0 1 0 0 0,0-1 0 0 0,0 1 0 0 0,0-1 0 0 0,0 1 0 0 0,-1-1 1 0 0,1 0-1 0 0,0 1 0 0 0,0-1 0 0 0,0 0 0 0 0,-1 1 0 0 0,1-1 0 0 0,0 0 0 0 0,-1 1 0 0 0,1-1 0 0 0,0 0 0 0 0,-1 1 0 0 0,1-1 1 0 0,0 0-1 0 0,-1 0 0 0 0,1 1 0 0 0,0-1 0 0 0,-1 0 0 0 0,1 0 0 0 0,-1 0 0 0 0,1 0 0 0 0,0 0 0 0 0,-1 0 0 0 0,1 1 0 0 0,-1-1 1 0 0,1 0-1 0 0,0 0 0 0 0,-1 0 0 0 0,1 0 0 0 0,-1 0 0 0 0,1 0 0 0 0,-1-1 0 0 0,1 1 0 0 0,0 0 0 0 0,-1 0 0 0 0,1 0 0 0 0,-1 0 1 0 0,1 0-1 0 0,0-1 0 0 0,-1 1 0 0 0,1 0 0 0 0,0 0 0 0 0,-1-1 0 0 0,1 1-15 0 0,-4 0 43 0 0,-123 4-209 0 0,124-6-8 0 0,2 1 149 0 0,1 0 0 0 0,-1 1 0 0 0,0-1 0 0 0,1 0 0 0 0,0 0 0 0 0,-1 1 1 0 0,1-1-1 0 0,-1 0 0 0 0,1 0 0 0 0,0 0 0 0 0,0 0 0 0 0,0 1 0 0 0,-1-1 1 0 0,1 0-1 0 0,0 0 0 0 0,0 0 0 0 0,0 0 0 0 0,0 0 0 0 0,0 0 0 0 0,0 1 0 0 0,1-1 1 0 0,-1 0-1 0 0,0 0 0 0 0,0 0 0 0 0,1 0 0 0 0,-1 0 0 0 0,0 1 0 0 0,1-1 0 0 0,-1 0 1 0 0,1 0-1 0 0,-1 1 0 0 0,1-1 0 0 0,-1 0 0 0 0,1 1 0 0 0,0-1 0 0 0,-1 0 1 0 0,1 1-1 0 0,0-1 0 0 0,-1 1 0 0 0,1-1 0 0 0,0 1 0 0 0,0 0 0 0 0,-1-1 0 0 0,1 1 1 0 0,0 0-1 0 0,0-1 0 0 0,0 1 0 0 0,0 0 0 0 0,0 0 0 0 0,0 0 25 0 0,245-165-4161 0 0,-109 61 4735 0 0,-105 80 1520 0 0,-30 46-299 0 0,-2 141 781 0 0,0-148-2513 0 0,1-1-1 0 0,1 1 1 0 0,0 0-1 0 0,1-1 1 0 0,0 1-1 0 0,1-1 0 0 0,1 0 1 0 0,1 0-63 0 0,6 8-834 0 0,-11-22 671 0 0,-1 1 0 0 0,1-1 0 0 0,0 1 0 0 0,-1-1 0 0 0,1 0 0 0 0,-1 1 0 0 0,1-1 0 0 0,0 0 0 0 0,-1 1 0 0 0,1-1 0 0 0,0 0 0 0 0,0 0 0 0 0,-1 0 0 0 0,1 0 0 0 0,0 1 0 0 0,0-1 0 0 0,-1 0 0 0 0,1 0 0 0 0,0-1 0 0 0,0 1 0 0 0,-1 0 1 0 0,1 0-1 0 0,0 0 0 0 0,-1 0 0 0 0,1-1 0 0 0,0 1 0 0 0,0 0 0 0 0,-1 0 0 0 0,1-1 0 0 0,0 1 0 0 0,-1-1 0 0 0,1 1 0 0 0,-1-1 0 0 0,1 1 0 0 0,-1-1 0 0 0,1 1 0 0 0,-1-1 0 0 0,1 1 0 0 0,-1-1 0 0 0,1 1 0 0 0,-1-1 0 0 0,0 0 0 0 0,1 1 0 0 0,-1-1 0 0 0,0 0 163 0 0,22-31-2339 0 0,-15 11 1290 0 0</inkml:trace>
  <inkml:trace contextRef="#ctx0" brushRef="#br0" timeOffset="29020.825">8091 3345 1496 0 0,'-22'-40'7489'0'0,"141"119"-8446"0"0,-109-72 799 0 0,2 2-16 0 0,0 0 1 0 0,0 0-1 0 0,0 1 0 0 0,-1 0 0 0 0,-1 1 1 0 0,0 0-1 0 0,0 1 0 0 0,-1 0 0 0 0,-1 1 1 0 0,0 0-1 0 0,-1 0 0 0 0,5 10 174 0 0,-2 13 837 0 0,0 1 1 0 0,-3 0-1 0 0,-1 0 0 0 0,-1 1 1 0 0,-3 0-1 0 0,-1 31-837 0 0,-1 2 2457 0 0,0-69-2452 0 0,1-1 0 0 0,0 1 0 0 0,-1 0 0 0 0,1-1 0 0 0,0 1 0 0 0,0-1 0 0 0,0 1 0 0 0,0-1 0 0 0,0 1 0 0 0,0-1 0 0 0,0 0 0 0 0,1 0 0 0 0,-1 1 0 0 0,0-1 0 0 0,1 0 0 0 0,-1 0 0 0 0,1 0 0 0 0,-1 0 0 0 0,1-1 0 0 0,-1 1 0 0 0,1 0 0 0 0,0-1 0 0 0,-1 1 0 0 0,1-1 0 0 0,0 1 0 0 0,-1-1 0 0 0,1 0 0 0 0,0 0 0 0 0,0 0 0 0 0,-1 0 0 0 0,1 0 0 0 0,0 0 0 0 0,0 0 0 0 0,-1-1 0 0 0,1 1 0 0 0,0-1 0 0 0,-1 1 0 0 0,1-1 0 0 0,0 1 0 0 0,0-2-5 0 0,12-6-111 0 0,-1-2-1 0 0,0 1 1 0 0,0-2 0 0 0,-1 1-1 0 0,-1-2 1 0 0,0 1 0 0 0,-1-2-1 0 0,0 1 1 0 0,0-2 0 0 0,-2 1 0 0 0,0-1-1 0 0,0 0 1 0 0,-1-1 0 0 0,-1 0-1 0 0,0 0 1 0 0,-1 0 0 0 0,2-12 111 0 0,5-6 663 0 0,-51 142 197 0 0,30 31-2167 0 0,10-138 1087 0 0,0-1-1 0 0,0 1 1 0 0,0 0 0 0 0,0-1 0 0 0,0 1 0 0 0,0-1-1 0 0,0 0 1 0 0,0 1 0 0 0,1-1 0 0 0,-1 0 0 0 0,1 0-1 0 0,-1 0 1 0 0,1 0 0 0 0,-1 0 0 0 0,1 0 0 0 0,0 0-1 0 0,-1 0 1 0 0,1-1 0 0 0,0 1 0 0 0,-1 0 0 0 0,1-1-1 0 0,0 0 1 0 0,0 1 0 0 0,0-1 0 0 0,0 0 0 0 0,-1 0-1 0 0,1 0 1 0 0,0 0 0 0 0,0-1 0 0 0,0 1 0 0 0,0 0-1 0 0,-1-1 1 0 0,1 1 0 0 0,0-1 0 0 0,0 1 0 0 0,-1-1 0 0 0,1 0-1 0 0,1-1 221 0 0,26-8-1266 0 0</inkml:trace>
  <inkml:trace contextRef="#ctx0" brushRef="#br0" timeOffset="29455.18">8873 3647 2584 0 0,'1'0'2170'0'0,"-1"0"-1"0"0,0 0 0 0 0,0 0-2169 0 0,-22 92 2619 0 0,19-77-2369 0 0,0-6-116 0 0,1 0 0 0 0,0 1 0 0 0,0-1 1 0 0,1 0-1 0 0,0 1 0 0 0,1 0 0 0 0,0-1 1 0 0,0 1-1 0 0,1-1 0 0 0,1 3-134 0 0,20 71 188 0 0,-22-82-228 0 0,1 1 0 0 0,-1-1 1 0 0,0 0-1 0 0,1 0 1 0 0,-1 0-1 0 0,1 0 0 0 0,0 0 1 0 0,-1 0-1 0 0,1-1 1 0 0,0 1-1 0 0,-1 0 0 0 0,1 0 1 0 0,0 0-1 0 0,0-1 1 0 0,0 1-1 0 0,-1 0 0 0 0,1-1 1 0 0,0 1-1 0 0,0-1 1 0 0,0 1-1 0 0,0-1 0 0 0,0 1 1 0 0,0-1-1 0 0,1 0 1 0 0,-1 1-1 0 0,0-1 0 0 0,0 0 1 0 0,0 0-1 0 0,0 0 1 0 0,0 0-1 0 0,0 0 0 0 0,0 0 1 0 0,1 0-1 0 0,-1 0 1 0 0,0 0-1 0 0,0-1 0 0 0,0 1 1 0 0,0 0-1 0 0,0-1 1 0 0,0 1-1 0 0,0-1 0 0 0,0 1 1 0 0,0-1-1 0 0,0 1 1 0 0,0-1-1 0 0,0 0 0 0 0,0 0 40 0 0,45-32-842 0 0,-30 17 767 0 0,-1-2 1 0 0,0 0-1 0 0,-1-1 1 0 0,-1 0-1 0 0,-1-1 1 0 0,0-1-1 0 0,7-19 75 0 0,14-14 1501 0 0,-34 142 803 0 0,5-80-2362 0 0,-1 0 0 0 0,2 0 1 0 0,-1 0-1 0 0,1-1 0 0 0,0 1 0 0 0,0-1 1 0 0,1 0-1 0 0,0-1 0 0 0,0 1 0 0 0,1-1 1 0 0,1 1 57 0 0,-1-2-266 0 0,0 0 1 0 0,1-1 0 0 0,-1 0-1 0 0,1 0 1 0 0,0 0 0 0 0,0-1 0 0 0,0 0-1 0 0,1-1 1 0 0,-1 0 0 0 0,0 0 0 0 0,1-1-1 0 0,0 0 1 0 0,-1 0 0 0 0,1-1-1 0 0,0 0 1 0 0,2-1 265 0 0,63-16-3352 0 0,-28 2 1753 0 0,-28 10 1372 0 0</inkml:trace>
  <inkml:trace contextRef="#ctx0" brushRef="#br0" timeOffset="29743.973">9476 3847 4620 0 0,'58'-106'4118'0'0,"-31"82"-3608"0"0,-22 20-398 0 0,1-1-1 0 0,-1 1 1 0 0,0-1 0 0 0,0 0 0 0 0,-1-1 0 0 0,0 1 0 0 0,1-1-1 0 0,-2 1 1 0 0,1-1 0 0 0,-1 0 0 0 0,0-1 0 0 0,2-4-112 0 0,-6 9 11 0 0,0-1 0 0 0,0 1-1 0 0,-1-1 1 0 0,1 1 0 0 0,0-1 0 0 0,-1 1 0 0 0,0 0 0 0 0,1 0 0 0 0,-1 0 0 0 0,0 0 0 0 0,0 0 0 0 0,0 0 0 0 0,0 0 0 0 0,-1 1 0 0 0,1-1 0 0 0,0 1 0 0 0,-1 0 0 0 0,1-1 0 0 0,-1 1 0 0 0,1 0 0 0 0,-1 1-1 0 0,0-1 1 0 0,1 0 0 0 0,-1 1 0 0 0,0-1 0 0 0,0 1 0 0 0,1 0 0 0 0,-1 0 0 0 0,0 0 0 0 0,0 0 0 0 0,0 1-11 0 0,-59 0 183 0 0,52 2-133 0 0,1-1 0 0 0,-1 2 0 0 0,0-1 0 0 0,1 1 0 0 0,0 1 0 0 0,0-1 0 0 0,0 2 0 0 0,1-1 0 0 0,-1 1 0 0 0,1 0 0 0 0,1 1 0 0 0,-1 0 0 0 0,1 0 0 0 0,-3 5-50 0 0,6-5 119 0 0,1 1 0 0 0,-1-1 0 0 0,2 1 0 0 0,-1 0 1 0 0,1 0-1 0 0,0 0 0 0 0,1 0 0 0 0,-1 1 0 0 0,2-1 1 0 0,-1 0-1 0 0,1 0 0 0 0,1 4-119 0 0,0-3 79 0 0,1-1-1 0 0,-1 0 1 0 0,2 0 0 0 0,-1 0 0 0 0,1 0 0 0 0,1 0 0 0 0,-1 0-1 0 0,1-1 1 0 0,0 0 0 0 0,4 5-79 0 0,-1-3-6 0 0,0 0 0 0 0,0-1 1 0 0,1 1-1 0 0,0-1 0 0 0,0-1 0 0 0,1 0 0 0 0,0 0 0 0 0,0-1 1 0 0,0 0-1 0 0,1 0 0 0 0,0-1 0 0 0,0 0 0 0 0,1-1 1 0 0,-1 0-1 0 0,1-1 0 0 0,0 0 0 0 0,0-1 0 0 0,0 0 1 0 0,0-1-1 0 0,0 0 0 0 0,1 0 6 0 0,147-13-4371 0 0,-146 9 3827 0 0,0 0 1 0 0,-1-1 0 0 0,0 0-1 0 0,1 0 1 0 0,-2-2-1 0 0,1 1 1 0 0,0-2-1 0 0,-1 1 1 0 0,-1-1-1 0 0,1-1 1 0 0,-1 0 0 0 0,6-7 543 0 0,6-7-1052 0 0</inkml:trace>
  <inkml:trace contextRef="#ctx0" brushRef="#br0" timeOffset="22817.717">351 3988 976 0 0,'0'14'871'0'0,"0"-12"-60"0"0,0-2-48 0 0,0 3-32 0 0,-6 23 2718 0 0,30-91-2125 0 0,-9-10-1433 0 0,-4 0 0 0 0,-3-1 1 0 0,-3 0-1 0 0,-4-39 109 0 0,-3 113 59 0 0,-8-7-11 0 0,6 23 18 0 0,6-9-52 0 0,0 1-1 0 0,0-1 0 0 0,1 1 1 0 0,0-1-1 0 0,0 0 0 0 0,0 0 1 0 0,0 0-1 0 0,1-1 0 0 0,0 1 1 0 0,0-1-1 0 0,0 0 0 0 0,0 0 1 0 0,1 0-1 0 0,-1-1 0 0 0,1 1 1 0 0,0-1-1 0 0,0 0 0 0 0,1-1 1 0 0,-1 1-1 0 0,0-1 0 0 0,1 0 1 0 0,0 0-1 0 0,-1-1-13 0 0,35 11-23 0 0,-31-10 30 0 0,0-1 0 0 0,0 1 0 0 0,0 1 0 0 0,0 0 0 0 0,-1 0 0 0 0,1 1 0 0 0,-1 0 0 0 0,0 0 0 0 0,0 1 0 0 0,0 0-1 0 0,-1 0 1 0 0,0 1 0 0 0,0 0 0 0 0,0 0 0 0 0,-1 0 0 0 0,1 1 0 0 0,-2 0 0 0 0,1 1 0 0 0,1 3-7 0 0,-1 63 736 0 0,-7-48-529 0 0,-19 123 698 0 0,19-145-855 0 0,0 1 1 0 0,1 0-1 0 0,0-1 0 0 0,0 1 1 0 0,0 0-1 0 0,1-1 0 0 0,-1 1 1 0 0,1 0-1 0 0,0-1 0 0 0,1 1 1 0 0,-1-1-1 0 0,1 1 0 0 0,0-1 1 0 0,0 1-51 0 0,-1-3 26 0 0,1 0 0 0 0,-1 0 0 0 0,1 0 1 0 0,0 0-1 0 0,0 0 0 0 0,0 0 0 0 0,0-1 0 0 0,0 1 1 0 0,0-1-1 0 0,0 1 0 0 0,1-1 0 0 0,-1 0 0 0 0,0 0 0 0 0,1 0 1 0 0,-1 0-1 0 0,1 0 0 0 0,-1-1 0 0 0,1 1 0 0 0,-1-1 1 0 0,1 1-1 0 0,0-1 0 0 0,-1 0 0 0 0,1 0 0 0 0,0 0 1 0 0,-1-1-1 0 0,1 1 0 0 0,-1 0 0 0 0,2-1-26 0 0,67-31 154 0 0,-53 20-111 0 0,-1 0 1 0 0,1-1-1 0 0,-2-1 0 0 0,0-1 0 0 0,-1 0 1 0 0,0-1-1 0 0,-1-1 0 0 0,-1 0 1 0 0,9-17-44 0 0,-14 19 22 0 0,-1 0 0 0 0,-1 0 1 0 0,0-1-1 0 0,-1 0 0 0 0,-1 0 0 0 0,2-12-22 0 0,-3 14 27 0 0,-1 7-5 0 0,-1 5-16 0 0,-1 0-1 0 0,1-1 1 0 0,0 1 0 0 0,-1-1-1 0 0,1 1 1 0 0,-1-1 0 0 0,0 1-1 0 0,0-1 1 0 0,0 1 0 0 0,0-1-1 0 0,0 1 1 0 0,-1-1 0 0 0,1 1-1 0 0,-1-1 1 0 0,1 1 0 0 0,-1-1-1 0 0,-1-1-5 0 0,1 2 11 0 0,0 0 0 0 0,0 1 1 0 0,-1-1-1 0 0,1 0 0 0 0,-1 1 0 0 0,1-1 0 0 0,-1 1 0 0 0,1-1 0 0 0,-1 1 1 0 0,0 0-1 0 0,0 0 0 0 0,0 0 0 0 0,0 0 0 0 0,0 0 0 0 0,0 0 0 0 0,0 0 0 0 0,0 1 1 0 0,0-1-1 0 0,0 1 0 0 0,0-1 0 0 0,0 1 0 0 0,-1 0 0 0 0,1 0 0 0 0,0 0 1 0 0,0 0-1 0 0,0 0 0 0 0,0 1 0 0 0,-1-1 0 0 0,1 1 0 0 0,0-1 0 0 0,0 1 0 0 0,0 0 1 0 0,0 0-12 0 0,-3 3 10 0 0,0 0 1 0 0,0 0 0 0 0,0 0 0 0 0,1 1 0 0 0,0 0 0 0 0,0 0-1 0 0,0 0 1 0 0,1 0 0 0 0,0 1 0 0 0,0-1 0 0 0,0 1 0 0 0,0 0-1 0 0,1 0 1 0 0,0 0 0 0 0,1 0 0 0 0,-1 0 0 0 0,1 1-1 0 0,0-1 1 0 0,0 0 0 0 0,1 1 0 0 0,0-1 0 0 0,0 0 0 0 0,1 1-1 0 0,0-1 1 0 0,0 1-11 0 0,1 4-36 0 0,2-1-1 0 0,-1 1 1 0 0,2-1-1 0 0,-1 0 1 0 0,1 0-1 0 0,1 0 1 0 0,-1-1-1 0 0,2 0 1 0 0,-1 0-1 0 0,1 0 1 0 0,1-1-1 0 0,0 0 1 0 0,0-1-1 0 0,0 1 1 0 0,1-2-1 0 0,0 1 1 0 0,0-1-1 0 0,1-1 1 0 0,-1 1-1 0 0,1-2 1 0 0,4 2 36 0 0,75 14-2317 0 0,-7-22-3095 0 0,-29-20 2969 0 0,-33 11 1336 0 0</inkml:trace>
  <inkml:trace contextRef="#ctx0" brushRef="#br0" timeOffset="23886.902">1341 3687 948 0 0,'-1'0'133'0'0,"0"-1"-1"0"0,1 0 1 0 0,-1 0-1 0 0,1 0 1 0 0,-1 0-1 0 0,1 0 1 0 0,-1 0-1 0 0,1 0 1 0 0,0-1-1 0 0,-1 1 1 0 0,1 0-1 0 0,0 0 1 0 0,0 0-1 0 0,0 0 1 0 0,0 0-1 0 0,0 0 1 0 0,0 0-1 0 0,0-1 1 0 0,0 1-1 0 0,0 0 1 0 0,1 0-1 0 0,-1 0 1 0 0,0 0-1 0 0,1 0 1 0 0,-1 0-1 0 0,1 0 1 0 0,-1 0-1 0 0,1 0 1 0 0,0 0-1 0 0,-1 0 1 0 0,1 0-1 0 0,0 0 1 0 0,0 1-1 0 0,-1-1 1 0 0,1 0-1 0 0,0 0 1 0 0,0 1-1 0 0,0-1 1 0 0,0 1-1 0 0,0-1 1 0 0,0 1-1 0 0,0-1 1 0 0,0 1-1 0 0,0-1 1 0 0,0 1-1 0 0,0 0 1 0 0,0 0-1 0 0,1 0 1 0 0,-1-1-1 0 0,0 1 1 0 0,0 0-1 0 0,0 0 1 0 0,0 1-1 0 0,0-1 1 0 0,0 0-1 0 0,0 0 1 0 0,1 0-1 0 0,-1 1 1 0 0,0-1-1 0 0,0 1-132 0 0,34 6 722 0 0,-27-4-636 0 0,-1 1 0 0 0,1 0 1 0 0,-1 1-1 0 0,0 0 0 0 0,0 0 1 0 0,-1 0-1 0 0,1 1 0 0 0,-1 0 1 0 0,0 0-1 0 0,-1 0 0 0 0,0 1 1 0 0,2 3-87 0 0,1 5 99 0 0,-2 0 0 0 0,0 0 0 0 0,-1 1 0 0 0,0-1 0 0 0,-2 1 0 0 0,0 0 0 0 0,0 1 0 0 0,-1-1 1 0 0,-1 0-1 0 0,-1 0 0 0 0,-1 3-99 0 0,-15 83 205 0 0,-18 42-6 0 0,18-84-68 0 0,3 0 0 0 0,2 2-1 0 0,-2 49-130 0 0,14-18 63 0 0,0-92-62 0 0,1 11 13 0 0,0 1-1 0 0,1-1 1 0 0,1 1-1 0 0,0-1 1 0 0,1 0-1 0 0,0 0 1 0 0,0-1-1 0 0,1 0 1 0 0,1 0-1 0 0,0 0 1 0 0,1-1-1 0 0,0 0 1 0 0,8 8-14 0 0,42-6-92 0 0,-52-13 81 0 0,0-1-1 0 0,0 0 1 0 0,0 0 0 0 0,0 0-1 0 0,0-1 1 0 0,0 0 0 0 0,-1 0 0 0 0,0-1-1 0 0,1 1 1 0 0,-1-1 0 0 0,-1 0-1 0 0,1 0 1 0 0,-1-1 0 0 0,1 0-1 0 0,-1 1 1 0 0,0-1 0 0 0,-1-1 0 0 0,1 1-1 0 0,-1-1 1 0 0,0 1 0 0 0,-1-1-1 0 0,1 0 1 0 0,-1 0 0 0 0,0 0 0 0 0,-1 0-1 0 0,1 0 1 0 0,-1 0 0 0 0,0-1-1 0 0,-1 1 1 0 0,1-2 11 0 0,-10-123-728 0 0,4 112 645 0 0,0 0 1 0 0,-1 0-1 0 0,-1 1 1 0 0,0 0-1 0 0,-2 0 1 0 0,0 1-1 0 0,-1 0 1 0 0,-1 0-1 0 0,0 1 0 0 0,-1 1 1 0 0,-1 0-1 0 0,-1-1 83 0 0,-19-16-52 0 0,-2 2-1 0 0,-1 1 0 0 0,-1 2 1 0 0,-21-11 52 0 0,-11-11-132 0 0,64 39 143 0 0,8 9-17 0 0,126-25 40 0 0,-84 21-31 0 0,11-2-19 0 0,6 0-2 0 0,0-2-1 0 0,0-3 1 0 0,-1-3 0 0 0,35-15 18 0 0,-91 29 20 0 0,0 0 0 0 0,0 0-1 0 0,0-1 1 0 0,-1 0 0 0 0,1 0 0 0 0,-1 0 0 0 0,1 0-1 0 0,-1-1 1 0 0,0 0 0 0 0,0 1 0 0 0,0-2-1 0 0,0 1 1 0 0,0 0 0 0 0,-1-1 0 0 0,0 0 0 0 0,0 0-1 0 0,0 0 1 0 0,0 0 0 0 0,0 0 0 0 0,-1 0 0 0 0,1-1-1 0 0,-1 1 1 0 0,-1-1 0 0 0,1 0 0 0 0,-1 0 0 0 0,1-3-20 0 0,-2 7 5 0 0,0 0 0 0 0,0 0 1 0 0,0 0-1 0 0,0 0 0 0 0,0 0 1 0 0,-1 0-1 0 0,1 0 0 0 0,0 0 0 0 0,-1 0 1 0 0,1 1-1 0 0,0-1 0 0 0,-1 0 1 0 0,1 0-1 0 0,-1 0 0 0 0,0 0 1 0 0,1 1-1 0 0,-1-1 0 0 0,0 0 1 0 0,1 0-1 0 0,-1 1 0 0 0,0-1 0 0 0,0 1 1 0 0,0-1-1 0 0,1 1 0 0 0,-1-1 1 0 0,0 1-1 0 0,0-1 0 0 0,0 1 1 0 0,0 0-1 0 0,0-1 0 0 0,0 1 1 0 0,0 0-1 0 0,0 0 0 0 0,0 0 1 0 0,0 0-1 0 0,0 0 0 0 0,0 0 0 0 0,0 0 1 0 0,0 0-1 0 0,0 0 0 0 0,0 0 1 0 0,0 1-6 0 0,-44 17 113 0 0,39-13-93 0 0,-1 1 0 0 0,1-1 0 0 0,0 1 0 0 0,0 1-1 0 0,0-1 1 0 0,1 1 0 0 0,0 0 0 0 0,1 0 0 0 0,-1 1-1 0 0,1-1 1 0 0,1 1 0 0 0,-1 0 0 0 0,1 0 0 0 0,1 0-1 0 0,-1 0 1 0 0,2 1 0 0 0,-1 1-20 0 0,5 61 119 0 0,-1-64-105 0 0,0 0-1 0 0,0 0 1 0 0,1-1-1 0 0,0 1 1 0 0,0-1-1 0 0,0 0 0 0 0,1 0 1 0 0,0 0-1 0 0,0-1 1 0 0,1 1-1 0 0,0-1 1 0 0,0 0-1 0 0,0 0 1 0 0,0-1-1 0 0,1 1 0 0 0,0-1 1 0 0,-1 0-1 0 0,2-1 1 0 0,-1 0-1 0 0,0 0 1 0 0,1 0-1 0 0,-1 0 1 0 0,1-1-1 0 0,0 0 0 0 0,1-1-13 0 0,0-1-47 0 0,1 0 0 0 0,-1-1 0 0 0,0 0 0 0 0,0-1 0 0 0,0 0 0 0 0,0 0 0 0 0,-1-1 0 0 0,1 0 0 0 0,0 0 0 0 0,-1-1 0 0 0,0 0 0 0 0,0 0 0 0 0,0-1 0 0 0,0 1 0 0 0,0-3 47 0 0,4 0-86 0 0,-1-1 0 0 0,-1-1-1 0 0,1 0 1 0 0,-2 0 0 0 0,1-1 0 0 0,-1 0 0 0 0,0 0-1 0 0,-1-1 1 0 0,-1 0 0 0 0,0 0 0 0 0,0-1 0 0 0,-1 0 0 0 0,0 0-1 0 0,-1 0 1 0 0,0 0 0 0 0,-1-1 0 0 0,-1 1 0 0 0,1-9 86 0 0,0-61-80 0 0,-4 77 107 0 0,1 0 1 0 0,-1-1 0 0 0,0 1-1 0 0,0 0 1 0 0,0 0 0 0 0,-1 0 0 0 0,0 0-1 0 0,0 0 1 0 0,0 0 0 0 0,0 0-1 0 0,-1 0 1 0 0,0 1 0 0 0,0-1 0 0 0,-3-2-28 0 0,-30-19 478 0 0,36 26-438 0 0,0 0-33 0 0,0 0 48 0 0,6 16 111 0 0,20-7-149 0 0,1 0 1 0 0,-1-2-1 0 0,1-1 1 0 0,1-1-1 0 0,8 0-17 0 0,69 14-139 0 0,-85-14 121 0 0,-14-4 13 0 0,0-1 1 0 0,0 1-1 0 0,0 1 1 0 0,-1-1-1 0 0,1 1 0 0 0,-1 0 1 0 0,1 1-1 0 0,-1-1 1 0 0,0 1-1 0 0,0 0 0 0 0,0 0 1 0 0,0 1-1 0 0,-1-1 1 0 0,1 1-1 0 0,3 4 5 0 0,-6-2 30 0 0,-1-1-1 0 0,1 1 1 0 0,-1 0 0 0 0,0 0-1 0 0,-1 0 1 0 0,1 0 0 0 0,-1 0-1 0 0,0 0 1 0 0,-1 0 0 0 0,0 0 0 0 0,0 0-1 0 0,0 0 1 0 0,0 0 0 0 0,-1-1-1 0 0,0 1 1 0 0,0 0 0 0 0,-2 2-30 0 0,-2 8 131 0 0,0 0 0 0 0,1 0 0 0 0,1 1 0 0 0,1 0 1 0 0,0 0-1 0 0,1 0 0 0 0,1 0 0 0 0,1 3-131 0 0,0-16-19 0 0,0 0 1 0 0,0 0-1 0 0,1 1 0 0 0,0-1 1 0 0,0 0-1 0 0,0 0 0 0 0,0 0 0 0 0,0 1 1 0 0,1-1-1 0 0,0-1 0 0 0,0 1 1 0 0,0 0-1 0 0,0 0 0 0 0,1-1 0 0 0,-1 1 1 0 0,1-1-1 0 0,0 0 0 0 0,0 0 1 0 0,0 0-1 0 0,0 0 0 0 0,1 0 0 0 0,-1-1 1 0 0,1 0-1 0 0,0 1 0 0 0,0-1 1 0 0,-1-1-1 0 0,1 1 0 0 0,0 0 0 0 0,1-1 1 0 0,-1 0-1 0 0,1 0 19 0 0,2-1-376 0 0,0 0-1 0 0,0 0 1 0 0,0-1 0 0 0,0 0 0 0 0,-1-1-1 0 0,1 0 1 0 0,0 0 0 0 0,-1 0-1 0 0,1-1 1 0 0,-1 0 0 0 0,0 0-1 0 0,0 0 1 0 0,0-1 0 0 0,0 0-1 0 0,-1 0 1 0 0,1 0 0 0 0,-1-1 0 0 0,0 0-1 0 0,0 0 1 0 0,-1 0 0 0 0,0-1-1 0 0,3-4 377 0 0,7-8-1212 0 0</inkml:trace>
  <inkml:trace contextRef="#ctx0" brushRef="#br0" timeOffset="24171.143">2758 3799 3268 0 0,'-8'-23'4206'0'0,"11"48"-1699"0"0,25 67-1592 0 0,22 31-161 0 0,-46-114-705 0 0,1 0-1 0 0,0 0 1 0 0,1-1 0 0 0,-1 1 0 0 0,2-1 0 0 0,-1 0 0 0 0,1-1 0 0 0,0 1-1 0 0,1-1 1 0 0,-1-1 0 0 0,2 1 0 0 0,-1-2 0 0 0,0 1 0 0 0,1-1-1 0 0,2 1-48 0 0,-8-7 25 0 0,0 1-1 0 0,1-1 1 0 0,-1 0-1 0 0,0 0 1 0 0,-1-1-1 0 0,1 1 1 0 0,0-1-1 0 0,0 1 1 0 0,0-1-1 0 0,-1 0 1 0 0,1 0-1 0 0,-1 0 1 0 0,1 0-1 0 0,-1 0 1 0 0,0-1-1 0 0,0 1 1 0 0,0-1-1 0 0,0 0 1 0 0,-1 1-1 0 0,1-1 1 0 0,-1 0-1 0 0,1 0 1 0 0,-1 0-1 0 0,0 0 1 0 0,0 0-1 0 0,0 0 1 0 0,-1 0-1 0 0,1 0 1 0 0,-1-1-1 0 0,0 1 1 0 0,0-1-25 0 0,16-64 117 0 0,-12 45-285 0 0,1 1 0 0 0,1-1 0 0 0,1 1 0 0 0,1 0 0 0 0,1 1 0 0 0,1 0 0 0 0,6-10 168 0 0,-4 17-340 0 0,-11 13 148 0 0,-1 1 0 0 0,1-1 0 0 0,0 1 1 0 0,-1-1-1 0 0,1 1 0 0 0,-1 0 0 0 0,1-1 1 0 0,0 1-1 0 0,-1-1 0 0 0,1 1 0 0 0,0 0 0 0 0,0 0 1 0 0,-1-1-1 0 0,1 1 0 0 0,0 0 0 0 0,-1 0 1 0 0,1 0-1 0 0,0 0 0 0 0,0 0 0 0 0,0 0 0 0 0,-1 0 1 0 0,1 0-1 0 0,0 0 0 0 0,-1 0 0 0 0,1 1 1 0 0,0-1-1 0 0,0 0 0 0 0,-1 0 0 0 0,1 1 0 0 0,0-1 1 0 0,-1 0-1 0 0,1 1 0 0 0,0-1 0 0 0,-1 1 1 0 0,1-1-1 0 0,-1 1 0 0 0,1-1 0 0 0,-1 1 0 0 0,1-1 1 0 0,-1 1-1 0 0,1-1 0 0 0,-1 1 0 0 0,1 0 192 0 0,3 7-1032 0 0</inkml:trace>
  <inkml:trace contextRef="#ctx0" brushRef="#br0" timeOffset="24502.786">3197 4046 2284 0 0,'19'-4'668'0'0,"-1"0"-1"0"0,1-2 1 0 0,0 0 0 0 0,-1-1-1 0 0,-1-1 1 0 0,1 0-1 0 0,-1-1 1 0 0,0-1 0 0 0,-1-1-1 0 0,7-7-667 0 0,-9 8 132 0 0,-1 0 1 0 0,-1-1-1 0 0,0-1 1 0 0,-1 0-1 0 0,0 0 0 0 0,0-1 1 0 0,-2 0-1 0 0,0-1 0 0 0,0 0 1 0 0,-1-1-1 0 0,-1 0 0 0 0,0 0 1 0 0,-1 0-1 0 0,0-5-132 0 0,1-38 379 0 0,-10 53-360 0 0,1 3-22 0 0,0 1 7 0 0,1 0 0 0 0,0 0 0 0 0,0 0 1 0 0,-1 0-1 0 0,1 0 0 0 0,-1 0 0 0 0,1 0 0 0 0,-1 0 0 0 0,1 0 0 0 0,-1 1 1 0 0,1-1-1 0 0,-1 1 0 0 0,0-1 0 0 0,1 1 0 0 0,-1 0 0 0 0,0-1 0 0 0,0 1 1 0 0,1 0-1 0 0,-1 0 0 0 0,0 0 0 0 0,1 1 0 0 0,-1-1 0 0 0,0 0 1 0 0,0 0-1 0 0,0 1-4 0 0,-4 2 57 0 0,0 0 0 0 0,0 1 0 0 0,1-1 0 0 0,-1 1 0 0 0,1 0 0 0 0,0 1 0 0 0,0-1 0 0 0,1 1 0 0 0,-1 0 0 0 0,1 0 0 0 0,0 0 0 0 0,0 1 0 0 0,1-1 0 0 0,-1 1 0 0 0,1 0 0 0 0,1 0 0 0 0,-1 0 0 0 0,1 1 0 0 0,0-1 0 0 0,0 1 0 0 0,1-1 0 0 0,0 1 0 0 0,0-1 0 0 0,1 1 0 0 0,-1 0 0 0 0,1-1 0 0 0,1 1 0 0 0,0 5-57 0 0,1-1 29 0 0,0 0 1 0 0,0-1-1 0 0,1 1 1 0 0,0 0-1 0 0,1-1 0 0 0,0 0 1 0 0,1 0-1 0 0,0 0 1 0 0,1 0-1 0 0,0-1 0 0 0,0 0 1 0 0,1 0-1 0 0,0-1 1 0 0,0 0-1 0 0,1 0 1 0 0,0 0-1 0 0,1-1 0 0 0,0-1 1 0 0,0 1-1 0 0,0-1 1 0 0,1-1-1 0 0,-1 0 0 0 0,1 0 1 0 0,1-1-30 0 0,3 2-535 0 0,1-1-1 0 0,0-1 1 0 0,-1 0-1 0 0,2-1 1 0 0,-1 0 0 0 0,0-1-1 0 0,13-1 536 0 0,24-13-2959 0 0,-50 11 2808 0 0,0 0-1 0 0,0 0 1 0 0,0 0-1 0 0,0 0 1 0 0,0 0-1 0 0,0 0 1 0 0,0 0-1 0 0,0-1 1 0 0,-1 1-1 0 0,1-1 1 0 0,0 0 0 0 0,-1 1-1 0 0,0-1 1 0 0,1 0-1 0 0,-1 0 1 0 0,0 0-1 0 0,0 0 1 0 0,0 0-1 0 0,0 0 1 0 0,0 0-1 0 0,0 0 1 0 0,-1 0-1 0 0,1 0 1 0 0,-1-1-1 0 0,1 1 152 0 0,0-17-1092 0 0</inkml:trace>
  <inkml:trace contextRef="#ctx0" brushRef="#br0" timeOffset="26294.337">3970 3166 2896 0 0,'0'-14'916'0'0,"0"11"-9"0"0,0 3-42 0 0,-3 0-31 0 0,3 0-787 0 0,-1 0-1 0 0,1 0 1 0 0,-1 0 0 0 0,1 0 0 0 0,-1 0-1 0 0,1 0 1 0 0,-1 0 0 0 0,1 0 0 0 0,-1 0-1 0 0,1 0 1 0 0,-1 0 0 0 0,1 0 0 0 0,-1-1 0 0 0,1 1-1 0 0,-1 0 1 0 0,1 0 0 0 0,0-1 0 0 0,-1 1-1 0 0,1 0 1 0 0,-1 0 0 0 0,1-1 0 0 0,0 1-1 0 0,-1-1 1 0 0,1 1 0 0 0,0 0 0 0 0,-1-1-1 0 0,1 1 1 0 0,0-1 0 0 0,-1 1 0 0 0,1 0-1 0 0,0-1 1 0 0,0 1 0 0 0,0-1 0 0 0,-1 1-1 0 0,1-1 1 0 0,0 1 0 0 0,0-1 0 0 0,0 1-1 0 0,0-1 1 0 0,0 1 0 0 0,0-1 0 0 0,0 1-1 0 0,0-1 1 0 0,0 1 0 0 0,0-1 0 0 0,0 1-1 0 0,1-1-46 0 0,-6-2 551 0 0,-14-11-71 0 0,18 14-436 0 0,1 0 0 0 0,-1 0 0 0 0,0 0 0 0 0,1 0 0 0 0,-1 0 0 0 0,1 0 1 0 0,-1 0-1 0 0,1 0 0 0 0,-1 0 0 0 0,1 0 0 0 0,-1 1 0 0 0,1-1 0 0 0,-1 0 0 0 0,0 0 0 0 0,1 0 0 0 0,-1 1 0 0 0,1-1 0 0 0,0 0 0 0 0,-1 1 0 0 0,1-1 0 0 0,-1 0 0 0 0,1 1 0 0 0,-1-1 0 0 0,1 0 0 0 0,0 1 0 0 0,-1-1 0 0 0,1 1 0 0 0,0-1 0 0 0,-1 1 0 0 0,1-1 1 0 0,0 1-1 0 0,0-1 0 0 0,-1 1 0 0 0,1-1 0 0 0,0 1 0 0 0,0-1 0 0 0,0 1 0 0 0,0 0 0 0 0,0-1 0 0 0,0 1 0 0 0,0-1 0 0 0,0 1 0 0 0,0-1 0 0 0,0 1 0 0 0,0-1 0 0 0,0 1 0 0 0,0 0 0 0 0,1-1 0 0 0,-1 1 0 0 0,0-1 0 0 0,0 1 0 0 0,0-1 0 0 0,1 1 1 0 0,-1-1-45 0 0,0 1 160 0 0,0 89 90 0 0,20-67-1344 0 0,-18-22 974 0 0,-1 0-1 0 0,1-1 1 0 0,-1 1 0 0 0,1 0-1 0 0,0-1 1 0 0,-1 0 0 0 0,1 1-1 0 0,0-1 1 0 0,-1 0 0 0 0,1 0-1 0 0,0 0 1 0 0,-1 0 0 0 0,1 0-1 0 0,0 0 1 0 0,-1 0 0 0 0,1 0-1 0 0,-1-1 1 0 0,1 1 0 0 0,0-1-1 0 0,-1 1 1 0 0,1-1-1 0 0,-1 0 1 0 0,1 0 0 0 0,-1 1-1 0 0,1-1 1 0 0,-1 0 0 0 0,0 0-1 0 0,0 0 1 0 0,1-1 0 0 0,-1 1-1 0 0,0 0 1 0 0,0 0 0 0 0,0-1-1 0 0,0 1 1 0 0,0-1 0 0 0,0 1-1 0 0,-1 0 1 0 0,1-1 0 0 0,0 0-1 0 0,-1 1 1 0 0,1-1 0 0 0,-1 0 120 0 0,13-89 3705 0 0,-8 81-2298 0 0,3 32-786 0 0,-7-17-653 0 0,42 111-32 0 0,-6-41-2928 0 0,14 39-3238 0 0,-43-93 4944 0 0</inkml:trace>
  <inkml:trace contextRef="#ctx0" brushRef="#br0" timeOffset="25122.86">0 3001 3520 0 0,'4'-7'1394'0'0,"-4"7"-1281"0"0,0 0 1 0 0,0 1-1 0 0,0-1 1 0 0,1 1-1 0 0,-1-1 1 0 0,0 0-1 0 0,0 1 1 0 0,0-1-1 0 0,1 0 1 0 0,-1 1 0 0 0,0-1-1 0 0,0 0 1 0 0,1 0-1 0 0,-1 1 1 0 0,0-1-1 0 0,1 0 1 0 0,-1 0-1 0 0,0 1 1 0 0,1-1-1 0 0,-1 0 1 0 0,0 0 0 0 0,1 0-1 0 0,-1 0 1 0 0,0 0-1 0 0,1 1 1 0 0,-1-1-1 0 0,1 0 1 0 0,-1 0-1 0 0,0 0 1 0 0,1 0-1 0 0,-1 0 1 0 0,1 0-1 0 0,-1 0 1 0 0,0 0 0 0 0,1 0-1 0 0,-1-1 1 0 0,0 1-1 0 0,1 0 1 0 0,-1 0-1 0 0,1 0 1 0 0,-1 0-1 0 0,0 0 1 0 0,1-1-1 0 0,-1 1 1 0 0,0 0-1 0 0,1 0 1 0 0,-1-1 0 0 0,0 1-1 0 0,0 0 1 0 0,1 0-1 0 0,-1-1 1 0 0,0 1-1 0 0,0 0 1 0 0,1-1-1 0 0,-1 1 1 0 0,0 0-1 0 0,0-1 1 0 0,0 1-1 0 0,0-1 1 0 0,0 1 0 0 0,1 0-1 0 0,-1-1-113 0 0,51 164 1568 0 0,-44-140-1989 0 0,5 16-938 0 0,4-21-4998 0 0,-16-18 5113 0 0,0 0 96 0 0,0 0-28 0 0</inkml:trace>
  <inkml:trace contextRef="#ctx0" brushRef="#br0" timeOffset="25373.189">203 2962 836 0 0,'4'-29'6224'0'0,"2"42"-3868"0"0,50 172-3002 0 0,5-76-4614 0 0,-44-84 4074 0 0</inkml:trace>
  <inkml:trace contextRef="#ctx0" brushRef="#br0" timeOffset="31416.786">393 5198 2716 0 0,'0'0'1002'0'0,"0"0"-85"0"0,3 0-73 0 0,4 0-387 0 0,-1 0 4392 0 0,-6-2-4650 0 0,1-11-93 0 0,0 12-104 0 0,-1 0 1 0 0,1 0 0 0 0,-1 0 0 0 0,0 0 0 0 0,0 0 0 0 0,1 0 0 0 0,-1 0-1 0 0,0 0 1 0 0,0-1 0 0 0,0 1 0 0 0,0 0 0 0 0,-1 0 0 0 0,1 0-1 0 0,0 0 1 0 0,0 0 0 0 0,0 0 0 0 0,-1 0 0 0 0,1 0 0 0 0,-1 0 0 0 0,1 0-1 0 0,-1 0 1 0 0,1 1 0 0 0,-1-1 0 0 0,1 0 0 0 0,-1 0 0 0 0,0 0-1 0 0,1 1 1 0 0,-1-1 0 0 0,0 0 0 0 0,0 0 0 0 0,0 1 0 0 0,1-1 0 0 0,-1 1-1 0 0,-1-1-2 0 0,-9-3 28 0 0,0 0-1 0 0,0 0 0 0 0,0 2 0 0 0,0-1 1 0 0,-1 1-1 0 0,1 1 0 0 0,-1 0 0 0 0,-5 1-27 0 0,7 1 3 0 0,1 0 0 0 0,-1 0 0 0 0,0 1-1 0 0,1 0 1 0 0,-1 1 0 0 0,1 0-1 0 0,0 1 1 0 0,0 0 0 0 0,0 0 0 0 0,1 1-1 0 0,-5 3-2 0 0,7-4-2 0 0,0 1-1 0 0,0-1 1 0 0,1 1-1 0 0,-1 1 1 0 0,1-1 0 0 0,0 1-1 0 0,1 0 1 0 0,0 0-1 0 0,0 0 1 0 0,0 1-1 0 0,0-1 1 0 0,1 1-1 0 0,0 0 1 0 0,1 0-1 0 0,-1 0 1 0 0,1 1-1 0 0,1-1 1 0 0,-1 0-1 0 0,1 1 1 0 0,1-1-1 0 0,-1 5 3 0 0,2-7 10 0 0,-1 0 1 0 0,1-1-1 0 0,0 1 0 0 0,0 0 0 0 0,1-1 0 0 0,-1 1 0 0 0,1-1 0 0 0,0 1 0 0 0,0-1 0 0 0,1 0 0 0 0,-1 0 0 0 0,1 0 0 0 0,0 0 0 0 0,0 0 1 0 0,0-1-1 0 0,1 1 0 0 0,-1-1 0 0 0,1 0 0 0 0,0 0 0 0 0,0 0 0 0 0,0 0 0 0 0,0-1 0 0 0,0 0 0 0 0,0 1 0 0 0,3-1-10 0 0,5 4 37 0 0,1-1 0 0 0,-1-1 1 0 0,1 0-1 0 0,0-1 0 0 0,1-1 0 0 0,-1 0 0 0 0,0 0 0 0 0,13-1-37 0 0,-14-2-8 0 0,1 0 1 0 0,-1-1-1 0 0,0 0 1 0 0,0-1-1 0 0,0 0 0 0 0,0-1 1 0 0,0 0-1 0 0,6-4 8 0 0,5-1-45 0 0,-7 1-11 0 0,-1 0 1 0 0,1 0-1 0 0,-1-2 1 0 0,-1 0-1 0 0,0-1 0 0 0,2-2 56 0 0,7-5-21 0 0,57-69-244 0 0,-73 79 266 0 0,-2 0-1 0 0,1 0 1 0 0,-1 0-1 0 0,-1 0 1 0 0,1-1-1 0 0,-1 1 1 0 0,-1-1-1 0 0,0 0 1 0 0,0 0-1 0 0,-1-1 1 0 0,1-2-1 0 0,-3 11 2 0 0,0-1-11 0 0,-3-6 17 0 0,2 6 0 0 0,-1 1-1 0 0,1 0 1 0 0,-1 0 0 0 0,1 0 0 0 0,-1 1 0 0 0,0-1-1 0 0,1 0 1 0 0,-1 1 0 0 0,0-1 0 0 0,0 1 0 0 0,1-1-1 0 0,-1 1 1 0 0,0 0 0 0 0,0 0 0 0 0,0 0 0 0 0,0 0 0 0 0,0 0-1 0 0,1 0 1 0 0,-1 1 0 0 0,0-1 0 0 0,0 0 0 0 0,0 1-1 0 0,1 0 1 0 0,-1-1 0 0 0,0 1 0 0 0,1 0 0 0 0,-1 0-1 0 0,1 0 1 0 0,-1 0 0 0 0,1 0 0 0 0,-1 0 0 0 0,0 1-8 0 0,-4 1 30 0 0,1 0 0 0 0,-1 1 1 0 0,1 0-1 0 0,0 0 0 0 0,0 0 1 0 0,0 1-1 0 0,1-1 0 0 0,-1 1 0 0 0,1 0 1 0 0,0 0-1 0 0,1 1 0 0 0,-1-1 1 0 0,1 1-1 0 0,0 0 0 0 0,0 0 1 0 0,1 0-1 0 0,0 0 0 0 0,0 0 1 0 0,1 0-1 0 0,-1 1 0 0 0,1-1 1 0 0,0 1-1 0 0,1-1 0 0 0,0 6-30 0 0,18 25 254 0 0,-11-29-221 0 0,3 3-95 0 0,1-1 0 0 0,0 0 0 0 0,1-1-1 0 0,0 0 1 0 0,1-1 0 0 0,-1 0 0 0 0,2-1-1 0 0,-1 0 1 0 0,1-1 0 0 0,0-1-1 0 0,0 0 1 0 0,0-1 0 0 0,1-1 0 0 0,0 0-1 0 0,0-1 1 0 0,-1 0 0 0 0,1-1 0 0 0,0-1-1 0 0,0 0 1 0 0,15-3 62 0 0,58-14-4302 0 0,-44-10 563 0 0,-31 15 2725 0 0</inkml:trace>
  <inkml:trace contextRef="#ctx0" brushRef="#br0" timeOffset="31822.237">2278 5234 2380 0 0,'5'36'1421'0'0,"-1"1"-1"0"0,-1 0 1 0 0,-3 0-1 0 0,0 2-1420 0 0,-1-2 433 0 0,-18 148 828 0 0,13-105-1099 0 0,-3 0 0 0 0,-17 62-162 0 0,17-102-206 0 0,6-21-336 0 0,-1-1-1 0 0,-1 0 0 0 0,-1 0 1 0 0,0 0-1 0 0,-1-1 1 0 0,-1 0-1 0 0,-1 0 1 0 0,-9 13 542 0 0,-7-9-2240 0 0,15-18 1146 0 0</inkml:trace>
  <inkml:trace contextRef="#ctx0" brushRef="#br0" timeOffset="32801.982">2100 5439 3056 0 0,'-10'-28'1641'0'0,"2"0"-1"0"0,1 0 0 0 0,1-1 1 0 0,-1-21-1641 0 0,18 12 1159 0 0,-7 33-1020 0 0,2-1-52 0 0,0-1-1 0 0,1 2 0 0 0,0-1 1 0 0,0 1-1 0 0,0 0 0 0 0,0 0 1 0 0,1 1-1 0 0,0 0 0 0 0,0 0 1 0 0,0 1-1 0 0,0 0 0 0 0,1 1 0 0 0,-1-1 1 0 0,1 2-1 0 0,2-1-86 0 0,137-10 742 0 0,-63 33-585 0 0,-81-20-142 0 0,1 1 1 0 0,0-1-1 0 0,-1 1 1 0 0,1 0-1 0 0,-1 0 1 0 0,0 0-1 0 0,0 0 1 0 0,1 1-1 0 0,-2 0 1 0 0,1-1-1 0 0,0 2 1 0 0,0-1-1 0 0,-1 0 1 0 0,0 1-1 0 0,0-1 1 0 0,0 1-1 0 0,0 0 1 0 0,0 0-1 0 0,-1 0 1 0 0,0 1-1 0 0,0-1 1 0 0,0 0-1 0 0,0 1 1 0 0,-1-1-1 0 0,0 1 1 0 0,0 0-1 0 0,0 0 1 0 0,0-1-1 0 0,-1 1 1 0 0,1 0-1 0 0,-1 0 1 0 0,-1-1-1 0 0,1 1 1 0 0,-1 0-1 0 0,1 0 1 0 0,-1-1-1 0 0,-1 1 1 0 0,1 0-1 0 0,-1-1 1 0 0,-2 5-16 0 0,-2 1 14 0 0,-1-1 1 0 0,0 1-1 0 0,-1-1 0 0 0,0-1 1 0 0,-1 0-1 0 0,0 0 0 0 0,0 0 1 0 0,-1-1-1 0 0,1-1 0 0 0,-1 1 1 0 0,-1-2-1 0 0,1 1 0 0 0,-1-2 1 0 0,0 1-1 0 0,-1-1 0 0 0,-2 0-14 0 0,-7 2-68 0 0,1-2 0 0 0,-1 0 0 0 0,0-1-1 0 0,0-1 1 0 0,0-1 0 0 0,-5 0 68 0 0,25-1-18 0 0,0-1 0 0 0,0 1 0 0 0,-1 0 0 0 0,1 0 0 0 0,0-1 0 0 0,0 1 0 0 0,-1 0 0 0 0,1-1 0 0 0,0 1 0 0 0,0-1 0 0 0,0 0 0 0 0,0 1 1 0 0,0-1-1 0 0,0 0 0 0 0,0 0 0 0 0,0 0 0 0 0,0 0 0 0 0,0 1 0 0 0,0-1 0 0 0,1 0 0 0 0,-1-1 0 0 0,0 1 0 0 0,0 0 0 0 0,1 0 0 0 0,-1 0 0 0 0,1 0 0 0 0,-1-1 18 0 0,2 0-35 0 0,-1 0-1 0 0,1 1 0 0 0,-1-1 1 0 0,1 0-1 0 0,0 0 1 0 0,-1 1-1 0 0,1-1 0 0 0,0 0 1 0 0,0 1-1 0 0,1-1 1 0 0,-1 1-1 0 0,0-1 0 0 0,0 1 1 0 0,1-1-1 0 0,-1 1 1 0 0,1 0-1 0 0,-1 0 0 0 0,1 0 1 0 0,-1 0-1 0 0,1 0 1 0 0,0 0-1 0 0,-1 0 0 0 0,1 1 1 0 0,0-1 35 0 0,5-3-115 0 0,11-7-69 0 0,1 1-1 0 0,1 1 0 0 0,-1 1 0 0 0,1 1 0 0 0,1 0 1 0 0,13-2 184 0 0,16-1-129 0 0,-1 1 1 0 0,2 3-1 0 0,-1 2 1 0 0,41 2 128 0 0,-87 2 38 0 0,-1 1 0 0 0,1-1 0 0 0,-1 1-1 0 0,0 0 1 0 0,1 0 0 0 0,-1 0 0 0 0,0 0 0 0 0,0 1 0 0 0,0-1 0 0 0,0 1 0 0 0,0 0 0 0 0,0 0 0 0 0,0 0 0 0 0,-1 0 0 0 0,1 1 0 0 0,0-1 0 0 0,-1 1 0 0 0,2 2-38 0 0,3 24 705 0 0,-7-29-632 0 0,2 20 277 0 0,-1-18-329 0 0,0 0-1 0 0,0 0 1 0 0,0 0-1 0 0,0 0 1 0 0,0 0-1 0 0,1 0 1 0 0,-1-1-1 0 0,0 1 1 0 0,1 0-1 0 0,0-1 1 0 0,-1 1-1 0 0,1-1 1 0 0,0 0-1 0 0,0 0 1 0 0,0 1-1 0 0,-1-1 1 0 0,1 0-1 0 0,1-1 1 0 0,-1 1-1 0 0,0 0 1 0 0,0 0-1 0 0,0-1 1 0 0,0 0-1 0 0,0 1 1 0 0,1-1-1 0 0,-1 0 1 0 0,1 0-21 0 0,71-21 45 0 0,-68 18-18 0 0,-1 1-1 0 0,0-1 1 0 0,0 0 0 0 0,0-1-1 0 0,-1 1 1 0 0,1-1 0 0 0,-1 0-1 0 0,0 0 1 0 0,0 0 0 0 0,0-1-1 0 0,0 0 1 0 0,-1 1 0 0 0,0-1-1 0 0,0 0 1 0 0,0 0 0 0 0,-1-1-1 0 0,1 1 1 0 0,-1-1 0 0 0,-1 1-1 0 0,1-1 1 0 0,-1 0 0 0 0,0 1-1 0 0,0-1 1 0 0,0 0 0 0 0,-1 0-1 0 0,0-3-26 0 0,-1 7 15 0 0,-1-1 0 0 0,1 1-1 0 0,-1-1 1 0 0,0 1 0 0 0,0 0-1 0 0,1 0 1 0 0,-1 0 0 0 0,-1 0-1 0 0,1 0 1 0 0,0 0 0 0 0,0 1 0 0 0,-1-1-1 0 0,1 1 1 0 0,-1 0 0 0 0,1-1-1 0 0,-1 1 1 0 0,1 0 0 0 0,-1 0-1 0 0,0 1 1 0 0,0-1 0 0 0,1 1 0 0 0,-1-1-1 0 0,0 1 1 0 0,0 0 0 0 0,-2 0-15 0 0,-61 15 45 0 0,49-7-46 0 0,10-6-94 0 0,0 1 0 0 0,1 0 0 0 0,0 0 0 0 0,-1 1 0 0 0,1 0-1 0 0,1 0 1 0 0,-1 0 0 0 0,1 1 0 0 0,-1-1 0 0 0,1 1 0 0 0,0 1 0 0 0,1-1-1 0 0,0 1 1 0 0,-1 0 0 0 0,2 0 0 0 0,-1 0 0 0 0,1 0 0 0 0,0 1-1 0 0,0-1 1 0 0,1 1 0 0 0,0 0 0 0 0,0-1 0 0 0,0 1 0 0 0,0 5 95 0 0,4-9-191 0 0,-1 0 1 0 0,1-1-1 0 0,0 1 1 0 0,-1 0-1 0 0,1-1 1 0 0,1 1-1 0 0,-1-1 0 0 0,0 1 1 0 0,1-1-1 0 0,-1 0 1 0 0,1 0-1 0 0,-1 0 1 0 0,1 0-1 0 0,0-1 1 0 0,0 1-1 0 0,0-1 1 0 0,0 0-1 0 0,0 0 1 0 0,0 0-1 0 0,0 0 1 0 0,0 0-1 0 0,1 0 1 0 0,-1-1-1 0 0,0 0 0 0 0,0 0 1 0 0,1 0 190 0 0,1 2-295 0 0,75 11-3430 0 0,-53-11 2645 0 0</inkml:trace>
  <inkml:trace contextRef="#ctx0" brushRef="#br0" timeOffset="33268.977">3128 5367 1508 0 0,'37'-81'3724'0'0,"-20"8"-2087"0"0,-4 0-1 0 0,-2-1 0 0 0,-3-18-1636 0 0,-2 37 336 0 0,11-162 1081 0 0,-17 215-1347 0 0,-2-6 80 0 0,2 7-146 0 0,-1 1 1 0 0,1 0-1 0 0,0-1 0 0 0,-1 1 0 0 0,1 0 0 0 0,0-1 0 0 0,-1 1 0 0 0,1 0 0 0 0,-1 0 0 0 0,1-1 0 0 0,0 1 0 0 0,-1 0 0 0 0,1 0 0 0 0,-1 0 0 0 0,1 0 0 0 0,-1-1 0 0 0,1 1 0 0 0,0 0 0 0 0,-1 0 0 0 0,1 0 0 0 0,-1 0 0 0 0,1 0 0 0 0,-1 0 0 0 0,1 0 0 0 0,-1 0 0 0 0,1 0 1 0 0,-1 1-1 0 0,1-1 0 0 0,0 0 0 0 0,-1 0 0 0 0,1 0 0 0 0,-1 0 0 0 0,1 1 0 0 0,-1-1 0 0 0,1 0 0 0 0,0 0 0 0 0,-1 1 0 0 0,1-1 0 0 0,0 0 0 0 0,-1 1 0 0 0,1-1 0 0 0,0 0 0 0 0,-1 1 0 0 0,1-1 0 0 0,0 1 0 0 0,0-1 0 0 0,0 0 0 0 0,-1 1 0 0 0,1-1 0 0 0,0 1 0 0 0,0-1 1 0 0,0 1-1 0 0,0-1 0 0 0,0 1-4 0 0,-15 31 137 0 0,13-26-97 0 0,-52 140 282 0 0,18 39-270 0 0,38-62 17 0 0,2-102-67 0 0,1-1-1 0 0,1 0 0 0 0,1 0 1 0 0,0 0-1 0 0,2-1 1 0 0,0 0-1 0 0,1-1 0 0 0,1 0 1 0 0,1 0-1 0 0,2 2-1 0 0,-11-17-93 0 0,0 0 0 0 0,-1-1 0 0 0,1 1 0 0 0,0 0 1 0 0,1-1-1 0 0,-1 0 0 0 0,0 0 0 0 0,1 0 0 0 0,-1 0 0 0 0,1 0 0 0 0,-1-1 0 0 0,1 1 0 0 0,0-1 0 0 0,0 0 0 0 0,0 0 0 0 0,-1 0 0 0 0,1-1 0 0 0,4 1 93 0 0,-6-2-117 0 0,0 0 0 0 0,0-1 0 0 0,0 1 0 0 0,-1 0 0 0 0,1-1 0 0 0,0 1 0 0 0,-1-1 0 0 0,1 1 0 0 0,-1-1 0 0 0,1 0 0 0 0,-1 0 0 0 0,0 1 0 0 0,1-1 0 0 0,-1 0 0 0 0,0 0 0 0 0,-1 0 0 0 0,1 0 0 0 0,0-1 0 0 0,0 1 0 0 0,-1 0 0 0 0,1 0 0 0 0,-1 0 0 0 0,0-1 0 0 0,0 1 0 0 0,0 0 0 0 0,0 0 0 0 0,0-1 0 0 0,0 1 0 0 0,0 0-1 0 0,-1 0 1 0 0,1 0 0 0 0,-1-1 117 0 0,1 3-10 0 0,-26-89-1378 0 0,16 67 1381 0 0,-2 0 0 0 0,0 1 0 0 0,-1 1 0 0 0,-1 0 0 0 0,-1 1 1 0 0,0 1-1 0 0,-2 0 0 0 0,0 1 0 0 0,-6-4 7 0 0,-107-75 2903 0 0,125 87-1505 0 0,322-1-4988 0 0,-118 3 23 0 0,-127 6 2466 0 0</inkml:trace>
  <inkml:trace contextRef="#ctx0" brushRef="#br0" timeOffset="33719.772">4452 4927 2068 0 0,'36'0'3868'0'0,"-28"-1"-3547"0"0,15-2-154 0 0,1-1 1 0 0,-1-1 0 0 0,0-1-1 0 0,0-1 1 0 0,-1-1 0 0 0,0-1 0 0 0,0-1-1 0 0,-1-1 1 0 0,0-1 0 0 0,-1-1-1 0 0,-1 0 1 0 0,0-2 0 0 0,-1 0-1 0 0,0-1 1 0 0,11-13-168 0 0,-23 23-62 0 0,0-1 1 0 0,0 0-1 0 0,0 0 0 0 0,0 0 0 0 0,-1-1 1 0 0,-1 0-1 0 0,1 0 0 0 0,-1 0 0 0 0,0 0 0 0 0,-1-1 1 0 0,0 1-1 0 0,-1-1 0 0 0,0 0 0 0 0,1-7 62 0 0,-4 13-6 0 0,-1 1 0 0 0,1 0 0 0 0,-1 0 0 0 0,0 0 0 0 0,0 1 0 0 0,0-1 0 0 0,0 0 0 0 0,0 1 0 0 0,-1-1 0 0 0,1 1 0 0 0,0 0 0 0 0,-1 0 0 0 0,1 0 0 0 0,-1 0 0 0 0,1 0 0 0 0,-1 0 0 0 0,1 0-1 0 0,-1 1 1 0 0,0 0 0 0 0,1-1 0 0 0,-1 1 0 0 0,1 0 0 0 0,-1 0 0 0 0,0 1 0 0 0,1-1 0 0 0,-2 0 6 0 0,-1 1-2 0 0,0-1-1 0 0,0 0 1 0 0,-1 1-1 0 0,1 0 1 0 0,0 0-1 0 0,0 1 1 0 0,0-1-1 0 0,0 1 1 0 0,0 0-1 0 0,1 0 1 0 0,-1 1-1 0 0,1-1 1 0 0,-1 1-1 0 0,1 0 1 0 0,0 0-1 0 0,-2 2 3 0 0,1-1 3 0 0,-6 4 96 0 0,1 1 0 0 0,1 0 0 0 0,-1 1-1 0 0,2 0 1 0 0,-1 0 0 0 0,1 1-1 0 0,1 0 1 0 0,0 0 0 0 0,1 1-1 0 0,0-1 1 0 0,0 2 0 0 0,1-1 0 0 0,1 0-1 0 0,0 1 1 0 0,1 0 0 0 0,-1 8-99 0 0,-3 29 690 0 0,2 0-1 0 0,2 0 1 0 0,3 40-690 0 0,1-47 383 0 0,1 60 216 0 0,11 35-156 0 0,-10 230-982 0 0,-3-272-3357 0 0,-11-86 1265 0 0,8-17 297 0 0,3-1 1131 0 0</inkml:trace>
  <inkml:trace contextRef="#ctx0" brushRef="#br0" timeOffset="34051.883">4485 5279 3412 0 0,'23'-19'4129'0'0,"25"6"-2860"0"0,-36 11-972 0 0,75-17 872 0 0,212-55 465 0 0,-188 37-1260 0 0,-110 38-351 0 0,0 0 0 0 0,0 0-1 0 0,0 0 1 0 0,0 0-1 0 0,0 1 1 0 0,0-1 0 0 0,0 0-1 0 0,0 0 1 0 0,-1 1-1 0 0,1-1 1 0 0,0 0-1 0 0,-1 1 1 0 0,1-1 0 0 0,-1 1-1 0 0,0-1 1 0 0,1 1-1 0 0,-1-1 1 0 0,0 1 0 0 0,0-1-1 0 0,0 1 1 0 0,0-1-1 0 0,0 1 1 0 0,0-1-1 0 0,-1 0 1 0 0,1 1 0 0 0,0-1-1 0 0,-1 1 1 0 0,1-1-1 0 0,-1 2-22 0 0,0 5 94 0 0,1 97 7 0 0,0-104-142 0 0,0 0 1 0 0,0 0-1 0 0,-1-1 1 0 0,1 1-1 0 0,0 0 1 0 0,0 0-1 0 0,0 0 0 0 0,0-1 1 0 0,0 1-1 0 0,0 0 1 0 0,0 0-1 0 0,0 0 1 0 0,0-1-1 0 0,1 1 0 0 0,-1 0 1 0 0,0 0-1 0 0,0-1 1 0 0,1 1-1 0 0,-1 0 1 0 0,1 0-1 0 0,-1-1 1 0 0,0 1-1 0 0,1 0 0 0 0,-1-1 1 0 0,1 1-1 0 0,-1-1 1 0 0,1 1-1 0 0,0 0 1 0 0,-1-1-1 0 0,1 0 0 0 0,0 1 1 0 0,-1-1-1 0 0,1 1 1 0 0,0-1-1 0 0,-1 0 1 0 0,1 1-1 0 0,0-1 1 0 0,0 0-1 0 0,0 0 0 0 0,-1 1 1 0 0,1-1-1 0 0,0 0 1 0 0,0 0-1 0 0,0 0 1 0 0,-1 0-1 0 0,1 0 0 0 0,0 0 1 0 0,0-1-1 0 0,0 1 41 0 0,5-2-615 0 0,-1-1 0 0 0,1 0 0 0 0,-1 0 0 0 0,1-1 0 0 0,-1 1 0 0 0,0-1 0 0 0,0 0-1 0 0,-1-1 1 0 0,1 1 0 0 0,-1-1 0 0 0,0 0 0 0 0,3-4 615 0 0,3-9-1177 0 0</inkml:trace>
  <inkml:trace contextRef="#ctx0" brushRef="#br0" timeOffset="34305.719">5210 4888 2508 0 0,'-10'-16'1196'0'0,"5"4"-200"0"0,-1 3-83 0 0,2 5-65 0 0,-1 0-204 0 0,1 2-60 0 0,0 1-60 0 0,0 2-48 0 0,1 0-192 0 0,1 2-348 0 0,3 1-136 0 0,3 2 16 0 0,6 8-844 0 0,7-2-260 0 0,4 2 131 0 0,2-1 125 0 0,3 1-12 0 0,7-4 64 0 0</inkml:trace>
  <inkml:trace contextRef="#ctx0" brushRef="#br0" timeOffset="34950.992">6022 5023 3692 0 0,'17'8'3661'0'0,"-5"24"-2529"0"0,-11-25-763 0 0,10 57 524 0 0,-2 0 0 0 0,-4 1 0 0 0,-2 0-1 0 0,-4 27-892 0 0,1-87 39 0 0,-14 136 428 0 0,5-92-382 0 0,-32 155-46 0 0,33-160-181 0 0,-3-1 0 0 0,-2 0 0 0 0,-11 24 142 0 0,4-40-834 0 0,19-26 524 0 0,2-207-1508 0 0,24-1 1309 0 0,-9 97 969 0 0,5 1 0 0 0,15-37-460 0 0,-34 133 87 0 0,1 1 1 0 0,1 0-1 0 0,0 0 1 0 0,1 0-1 0 0,0 1 1 0 0,0 0 0 0 0,1 0-1 0 0,1 0 1 0 0,0 0-1 0 0,0 1 1 0 0,1 1-1 0 0,2-3-87 0 0,-4 9 31 0 0,0 1-1 0 0,0-1 0 0 0,0 1 1 0 0,0 0-1 0 0,0 0 0 0 0,0 1 1 0 0,1-1-1 0 0,-1 1 0 0 0,0 1 1 0 0,1-1-1 0 0,-1 1 0 0 0,1 1 1 0 0,-1-1-1 0 0,0 1 0 0 0,1 0 0 0 0,-1 0 1 0 0,0 1-1 0 0,0 0 0 0 0,0 0 1 0 0,0 0-1 0 0,0 1 0 0 0,0 0 1 0 0,5 3-31 0 0,-4-2 30 0 0,0 0 0 0 0,0 1 0 0 0,-1 0 0 0 0,1 0 1 0 0,-1 1-1 0 0,0 0 0 0 0,0 0 0 0 0,-1 0 0 0 0,0 0 1 0 0,0 1-1 0 0,1 3-30 0 0,-5-9-1 0 0,-1 0 1 0 0,0 0-1 0 0,0 0 0 0 0,0 0 1 0 0,0 0-1 0 0,1 0 1 0 0,-2 0-1 0 0,1 0 0 0 0,0-1 1 0 0,0 1-1 0 0,0 0 1 0 0,0 0-1 0 0,0 0 1 0 0,-1 0-1 0 0,1 0 0 0 0,0 0 1 0 0,-1 0-1 0 0,1-1 1 0 0,-1 1-1 0 0,1 0 0 0 0,-1 0 1 0 0,1-1-1 0 0,-1 1 1 0 0,0 0-1 0 0,1-1 0 0 0,-1 1 1 0 0,0 0-1 0 0,0-1 1 0 0,1 1-1 0 0,-1-1 0 0 0,0 1 1 0 0,0-1-1 0 0,0 1 1 0 0,0-1-1 0 0,0 0 1 0 0,-1 2-6 0 0,-7 3-81 0 0,0 0 0 0 0,-1-1 0 0 0,1 0 0 0 0,-1-1 0 0 0,0 0-1 0 0,0 0 1 0 0,0-1 0 0 0,0 0 0 0 0,0-1 0 0 0,0 0 0 0 0,-1 0 0 0 0,1-2 0 0 0,0 1 0 0 0,-2-1 87 0 0,-5 1-309 0 0,13 0 252 0 0,-1-1 1 0 0,0 0-1 0 0,0 0 1 0 0,1 0-1 0 0,-1 0 1 0 0,1-1-1 0 0,-1 1 0 0 0,1-1 1 0 0,-1 0-1 0 0,1-1 1 0 0,0 1-1 0 0,0-1 0 0 0,0 0 1 0 0,0 0 56 0 0,3 1-19 0 0,1 1 0 0 0,0 0 1 0 0,0 0-1 0 0,-1 0 0 0 0,1 0 1 0 0,0 0-1 0 0,0 0 0 0 0,0-1 1 0 0,0 1-1 0 0,0 0 0 0 0,1 0 0 0 0,-1 0 1 0 0,0 0-1 0 0,1 0 0 0 0,-1 0 1 0 0,0 0-1 0 0,1-1 0 0 0,-1 1 0 0 0,1 0 1 0 0,0 0-1 0 0,-1 1 0 0 0,1-1 1 0 0,0 0-1 0 0,-1 0 0 0 0,1 0 0 0 0,0 0 1 0 0,0 1-1 0 0,0-1 0 0 0,0 0 1 0 0,0 1-1 0 0,0-1 0 0 0,0 0 0 0 0,0 1 1 0 0,0 0-1 0 0,0-1 0 0 0,0 1 1 0 0,0-1-1 0 0,0 1 0 0 0,0 0 0 0 0,0 0 1 0 0,1 0-1 0 0,0 0 19 0 0,3-3 6 0 0,160-65-468 0 0,47-28 2477 0 0,-203 98-894 0 0,-17 14-468 0 0,6-13-705 0 0,-6 11 180 0 0,0 0-1 0 0,1 1 1 0 0,1-1-1 0 0,0 1 0 0 0,1 1 1 0 0,1-1-1 0 0,0 1 1 0 0,1 0-1 0 0,0 0 1 0 0,2 0-1 0 0,0 2-127 0 0,18 7-1165 0 0,15-25-4547 0 0,7-43 2264 0 0,-25 28 2433 0 0</inkml:trace>
  <inkml:trace contextRef="#ctx0" brushRef="#br0" timeOffset="35205.312">6511 4624 3408 0 0,'-10'-14'1112'0'0,"0"5"-159"0"0,2 1-149 0 0,3 3-108 0 0,-2 0 8 0 0,3 5-128 0 0,0 1-164 0 0,3 2-96 0 0,0 1-204 0 0,2 2-304 0 0,2 0 12 0 0,3 14-704 0 0,3 6-400 0 0,-5-1 7 0 0,4 1 113 0 0,-4 0 108 0 0,3 4 68 0 0</inkml:trace>
  <inkml:trace contextRef="#ctx0" brushRef="#br0" timeOffset="35899.77">6614 5240 2736 0 0,'46'0'3927'0'0,"23"-25"-2886"0"0,-65 24-863 0 0,12-7-34 0 0,0-1 1 0 0,-1 0-1 0 0,0-2 0 0 0,-1 1 1 0 0,0-2-1 0 0,0 0 0 0 0,-1 0 1 0 0,-1-1-1 0 0,0-1 0 0 0,-1 0 0 0 0,0 0 1 0 0,-1-1-1 0 0,-1-1 0 0 0,0 0 1 0 0,-1 0-1 0 0,-1 0 0 0 0,-1-1 1 0 0,3-12-145 0 0,0-15 81 0 0,-9 42-78 0 0,-3-6 125 0 0,2 7-123 0 0,-1 0 0 0 0,0 0 1 0 0,1 0-1 0 0,-1 0 1 0 0,0 0-1 0 0,1 1 1 0 0,-1-1-1 0 0,0 1 0 0 0,0-1 1 0 0,1 1-1 0 0,-1 0 1 0 0,0 0-1 0 0,0 0 0 0 0,0 0 1 0 0,1 0-1 0 0,-1 0 1 0 0,0 0-1 0 0,0 0 0 0 0,0 1 1 0 0,0-1-1 0 0,1 1 1 0 0,-1-1-1 0 0,0 1 0 0 0,1 0 1 0 0,-1 0-1 0 0,0 0 1 0 0,0 1-6 0 0,-5 1 28 0 0,0 2-1 0 0,0-1 1 0 0,1 1 0 0 0,0 0 0 0 0,0 0 0 0 0,0 1 0 0 0,1 0 0 0 0,0 0 0 0 0,0 0 0 0 0,0 0 0 0 0,1 1-1 0 0,0 0 1 0 0,0 0 0 0 0,0 0 0 0 0,1 0 0 0 0,1 1 0 0 0,-1-1 0 0 0,1 1 0 0 0,0 0 0 0 0,1 0-1 0 0,0-1 1 0 0,0 1 0 0 0,0 0 0 0 0,1 0 0 0 0,0 1-28 0 0,5 26 402 0 0,0-26-332 0 0,1 0-1 0 0,0 0 1 0 0,1-1 0 0 0,0 0-1 0 0,0 0 1 0 0,0-1 0 0 0,1 0-1 0 0,0 0 1 0 0,1-1 0 0 0,-1 0-1 0 0,1 0 1 0 0,1-1 0 0 0,-1 0 0 0 0,1-1-1 0 0,-1 0 1 0 0,10 2-70 0 0,-15-5 1 0 0,-1-1 1 0 0,1 1-1 0 0,0-1 0 0 0,-1 0 1 0 0,1 0-1 0 0,0-1 0 0 0,-1 1 1 0 0,1-1-1 0 0,-1 0 0 0 0,1 1 1 0 0,-1-2-1 0 0,1 1 0 0 0,-1 0 1 0 0,1-1-1 0 0,-1 1 0 0 0,2-2-1 0 0,20-8-111 0 0,-15 6-98 0 0,-1 0-1 0 0,0 0 1 0 0,0-1 0 0 0,0 0 0 0 0,-1-1-1 0 0,0 0 1 0 0,0 0 0 0 0,-1 0-1 0 0,0-1 1 0 0,0-1 0 0 0,-1 1 0 0 0,0-1-1 0 0,0 0 1 0 0,-1 0 0 0 0,1-3 209 0 0,-2 4-142 0 0,-1 0 1 0 0,0-1-1 0 0,0 0 1 0 0,-1 1-1 0 0,0-1 1 0 0,-1 0-1 0 0,0 0 1 0 0,0 0-1 0 0,-1 0 1 0 0,0-1-1 0 0,-1 1 142 0 0,15-31 1012 0 0,-14-13 1300 0 0,0 52-2232 0 0,-4-5 162 0 0,62 22 213 0 0,-47-12-421 0 0,4-1 9 0 0,-1 1-1 0 0,0 0 0 0 0,0 2 0 0 0,0-1 1 0 0,0 2-1 0 0,-1 0 0 0 0,0 0 1 0 0,-1 1-1 0 0,0 1 0 0 0,0 0 1 0 0,0 0-1 0 0,-1 1 0 0 0,3 5-42 0 0,-11-10 58 0 0,-1 0 0 0 0,0 0-1 0 0,0 0 1 0 0,0 0 0 0 0,-1 1 0 0 0,0-1-1 0 0,0 0 1 0 0,0 1 0 0 0,-1-1 0 0 0,1 1-1 0 0,-1-1 1 0 0,-1 1 0 0 0,1-1 0 0 0,-1 1 0 0 0,0-1-1 0 0,0 1 1 0 0,0-1 0 0 0,-1 0 0 0 0,0 0-1 0 0,0 0 1 0 0,0 0 0 0 0,-1 0 0 0 0,0 0-1 0 0,0 0-57 0 0,-17 67 894 0 0,20-71-762 0 0,6 8-142 0 0,5-4-311 0 0,0 0 0 0 0,1-1 1 0 0,0-1-1 0 0,0 0 0 0 0,0-1 1 0 0,0 0-1 0 0,1 0 0 0 0,-1-1 0 0 0,1-1 1 0 0,-1 0-1 0 0,0-1 0 0 0,1 0 1 0 0,-1-1-1 0 0,0-1 0 0 0,0 0 1 0 0,0 0-1 0 0,0-1 0 0 0,6-3 321 0 0,97-29-6266 0 0,-89 28 5184 0 0</inkml:trace>
  <inkml:trace contextRef="#ctx0" brushRef="#br0" timeOffset="37221.524">8016 5070 2828 0 0,'40'-39'4507'0'0,"-40"38"-4413"0"0,0 1 0 0 0,0-1-1 0 0,0 0 1 0 0,0 0-1 0 0,0 0 1 0 0,-1 0 0 0 0,1 0-1 0 0,0 0 1 0 0,0 1-1 0 0,-1-1 1 0 0,1 0 0 0 0,-1 0-1 0 0,1 0 1 0 0,0 1-1 0 0,-1-1 1 0 0,0 0 0 0 0,1 1-1 0 0,-1-1 1 0 0,1 0-1 0 0,-1 1 1 0 0,0-1 0 0 0,1 1-1 0 0,-1-1 1 0 0,0 1-1 0 0,0-1 1 0 0,1 1 0 0 0,-1 0-1 0 0,0-1 1 0 0,0 1-1 0 0,0 0 1 0 0,0-1 0 0 0,0 1-1 0 0,1 0 1 0 0,-1 0-1 0 0,0 0 1 0 0,0 0 0 0 0,0 0-1 0 0,0 0 1 0 0,0 0-1 0 0,0 0 1 0 0,0 0-94 0 0,-8 1 144 0 0,-1-1-1 0 0,0 1 1 0 0,1 1-1 0 0,-1 0 0 0 0,1 0 1 0 0,-1 1-1 0 0,1 0 1 0 0,0 0-1 0 0,-1 2-143 0 0,1-1 82 0 0,1-1-1 0 0,0 2 0 0 0,1-1 0 0 0,-1 1 0 0 0,1 0 0 0 0,0 1 0 0 0,0 0 1 0 0,0 0-1 0 0,1 0 0 0 0,0 1 0 0 0,0 0 0 0 0,1 0 0 0 0,-3 4-81 0 0,7-9 15 0 0,0 0-1 0 0,-1 0 1 0 0,1 0-1 0 0,0 0 0 0 0,0 0 1 0 0,1 0-1 0 0,-1 1 1 0 0,0-1-1 0 0,1 0 1 0 0,-1 0-1 0 0,1 1 1 0 0,0-1-1 0 0,0 0 1 0 0,0 1-1 0 0,0-1 0 0 0,0 0 1 0 0,0 1-1 0 0,0-1 1 0 0,1 0-1 0 0,-1 0 1 0 0,1 1-1 0 0,0-1 1 0 0,0 0-1 0 0,0 0 0 0 0,0 0 1 0 0,0 0-1 0 0,0 0 1 0 0,0 0-1 0 0,1 0 1 0 0,-1 0-1 0 0,1 0 1 0 0,-1-1-1 0 0,1 1 0 0 0,0-1 1 0 0,0 1-1 0 0,0-1 1 0 0,0 0-1 0 0,0 1 1 0 0,0-1-1 0 0,1 0-14 0 0,5 3 18 0 0,-1 0-1 0 0,1-1 1 0 0,0 1 0 0 0,0-2-1 0 0,0 1 1 0 0,0-1-1 0 0,1-1 1 0 0,-1 0 0 0 0,1 0-1 0 0,1 0-17 0 0,-3-1-3 0 0,1 0 0 0 0,-1-1-1 0 0,0 1 1 0 0,0-2 0 0 0,0 1-1 0 0,1-1 1 0 0,-2 0 0 0 0,1 0-1 0 0,0-1 1 0 0,0 0 0 0 0,-1 0-1 0 0,3-2 4 0 0,5-5-37 0 0,-1 0 0 0 0,0-1 0 0 0,-1 0 0 0 0,0-1-1 0 0,0 0 1 0 0,-1-1 0 0 0,-1-1 0 0 0,-1 1 0 0 0,1-2 0 0 0,-2 1-1 0 0,0-1 1 0 0,-1 0 0 0 0,-1-1 0 0 0,0 0 0 0 0,-1 0-1 0 0,0 0 1 0 0,0-7 37 0 0,9-35-44 0 0,-1 1-1 0 0,-4-2 1 0 0,-2 1-1 0 0,-2-1 1 0 0,-3-36 44 0 0,-19 36 58 0 0,17 57-54 0 0,-1 1 1 0 0,0-1-1 0 0,0 1 0 0 0,0-1 0 0 0,0 1 1 0 0,0 0-1 0 0,0-1 0 0 0,0 1 0 0 0,0 0 1 0 0,-1 0-1 0 0,1 0 0 0 0,0 0 0 0 0,-1 0 1 0 0,1 0-1 0 0,-1 0 0 0 0,1 1 0 0 0,-1-1 1 0 0,1 0-1 0 0,-1 1 0 0 0,0-1 0 0 0,1 1 1 0 0,-1 0-1 0 0,1-1 0 0 0,-1 1 0 0 0,0 0 1 0 0,0 0-1 0 0,1 0 0 0 0,-1 0 0 0 0,0 0 1 0 0,0 1-5 0 0,-3 2-20 0 0,-5 6 29 0 0,1 0 0 0 0,0 1 0 0 0,0 0 1 0 0,1 0-1 0 0,1 1 0 0 0,0 0 0 0 0,0 0 0 0 0,1 1 1 0 0,0 0-1 0 0,1 0 0 0 0,1 0 0 0 0,0 1 1 0 0,0-1-1 0 0,-1 13-9 0 0,-10 213 21 0 0,34-132 105 0 0,-13-80-101 0 0,1-1-1 0 0,2 0 0 0 0,1-1 1 0 0,0 0-1 0 0,2 0 1 0 0,1-1-1 0 0,13 18-24 0 0,-23-37-5 0 0,1 0 0 0 0,0 0 0 0 0,0 0 0 0 0,0 0 1 0 0,1-1-1 0 0,-1 0 0 0 0,1 1 0 0 0,0-2 0 0 0,-1 1 0 0 0,2 0 0 0 0,-1-1 0 0 0,0 0 1 0 0,0-1-1 0 0,1 1 0 0 0,-1-1 0 0 0,1 0 0 0 0,-1 0 0 0 0,1 0 0 0 0,-1-1 0 0 0,1 0 0 0 0,-1 0 1 0 0,2-1 4 0 0,2-1-15 0 0,1-1 1 0 0,-1-1 0 0 0,0 1 0 0 0,0-2 0 0 0,0 1 0 0 0,-1-1-1 0 0,0 0 1 0 0,0-1 0 0 0,0 0 0 0 0,0 0 0 0 0,-1-1 0 0 0,0 0-1 0 0,0 0 1 0 0,-1-1 0 0 0,0 0 0 0 0,1-3 14 0 0,67-94 351 0 0,-104 169 319 0 0,26-41-602 0 0,4-22-64 0 0,4 11-16 0 0,-1-9-4 0 0,0 0 1 0 0,1 0-1 0 0,0 0 1 0 0,-1-1-1 0 0,1 1 1 0 0,0-1 0 0 0,0 0-1 0 0,0 0 1 0 0,0 0-1 0 0,1 0 1 0 0,-1-1-1 0 0,0 0 1 0 0,1 0 0 0 0,-1 0-1 0 0,1 0 1 0 0,-1-1-1 0 0,1 0 1 0 0,0 0-1 0 0,2 0 16 0 0,3-1-44 0 0,0 0-1 0 0,0 0 0 0 0,0-1 1 0 0,0-1-1 0 0,0 1 1 0 0,-1-1-1 0 0,0-1 0 0 0,1 0 1 0 0,-1 0-1 0 0,0-1 1 0 0,-1 0-1 0 0,2-2 45 0 0,2-2-31 0 0,-1 0 0 0 0,0-1-1 0 0,-1 0 1 0 0,0-1 0 0 0,0 0 0 0 0,-1-1 0 0 0,0 0-1 0 0,-1-1 1 0 0,-1 1 0 0 0,5-12 31 0 0,-12 23 1 0 0,2-4-8 0 0,-13 27-60 0 0,2 69 113 0 0,9-88-44 0 0,0 0 1 0 0,1 0-1 0 0,-1 0 0 0 0,1 0 1 0 0,-1-1-1 0 0,1 1 0 0 0,0 0 0 0 0,0 0 1 0 0,0 0-1 0 0,0 0 0 0 0,1-1 0 0 0,-1 1 1 0 0,1-1-1 0 0,-1 1 0 0 0,1-1 0 0 0,2 3-2 0 0,10 14 27 0 0,-12-15-18 0 0,0-1 0 0 0,1 1-1 0 0,0-1 1 0 0,0 0 0 0 0,0 0 0 0 0,0 0 0 0 0,0 0 0 0 0,0-1-1 0 0,1 1 1 0 0,-1-1 0 0 0,1 0 0 0 0,0 0 0 0 0,-1 0 0 0 0,1 0-1 0 0,0-1 1 0 0,0 0 0 0 0,0 0 0 0 0,1 0 0 0 0,-1 0 0 0 0,0 0-1 0 0,0-1 1 0 0,0 0 0 0 0,1 0 0 0 0,-1 0 0 0 0,0 0 0 0 0,0-1-1 0 0,0 1 1 0 0,1-1-9 0 0,6-3 7 0 0,1-1 1 0 0,-1 0-1 0 0,0-1 0 0 0,0 0 0 0 0,-1 0 0 0 0,0-1 0 0 0,0 0 1 0 0,0-1-1 0 0,-1 0 0 0 0,-1-1 0 0 0,1 0 0 0 0,-1 0 0 0 0,-1-1 1 0 0,1 0-1 0 0,-2 0 0 0 0,2-3-7 0 0,19-40-98 0 0,-2-2 1 0 0,-2-1-1 0 0,-3 0 1 0 0,9-42 97 0 0,-3 0-484 0 0,-3-2 0 0 0,3-61 484 0 0,-25 154-19 0 0,-1 0 0 0 0,0 1 0 0 0,0-1 0 0 0,0 0 0 0 0,-1 1 0 0 0,0-1 0 0 0,0 1 0 0 0,-1-1 0 0 0,0 1 0 0 0,0-1 0 0 0,0 1 0 0 0,-1 0 0 0 0,-1-2 19 0 0,3 6-5 0 0,0 1-1 0 0,0-1 1 0 0,-1 1 0 0 0,1-1-1 0 0,-1 1 1 0 0,1 0 0 0 0,-1 0-1 0 0,0 0 1 0 0,1-1 0 0 0,-1 1-1 0 0,0 1 1 0 0,0-1 0 0 0,0 0-1 0 0,0 0 1 0 0,0 1 0 0 0,1-1-1 0 0,-1 1 1 0 0,0 0 0 0 0,0-1-1 0 0,0 1 1 0 0,0 0 0 0 0,-1 0-1 0 0,1 0 1 0 0,0 1 0 0 0,0-1-1 0 0,1 0 1 0 0,-1 1 0 0 0,0-1-1 0 0,0 1 1 0 0,0 0 0 0 0,0-1-1 0 0,0 1 1 0 0,0 0 0 0 0,1 0-1 0 0,-1 0 1 0 0,0 1 0 0 0,1-1-1 0 0,-1 0 1 0 0,1 1 0 0 0,-1-1-1 0 0,0 2 6 0 0,-6 3-7 0 0,0 0-1 0 0,1 1 0 0 0,-1 1 1 0 0,1-1-1 0 0,1 1 0 0 0,0 0 0 0 0,0 0 1 0 0,0 1-1 0 0,1 0 0 0 0,0 0 1 0 0,1 0-1 0 0,0 1 0 0 0,0-1 0 0 0,1 1 1 0 0,1 0-1 0 0,-2 5 8 0 0,-1 20 25 0 0,1 1 0 0 0,1 0 0 0 0,3 0 0 0 0,0 2-25 0 0,0-8 41 0 0,14 79-6 0 0,1-45-36 0 0,-6-17 93 0 0,3-1-1 0 0,1-1 0 0 0,17 35-91 0 0,-28-72 8 0 0,1-1-1 0 0,1 1 1 0 0,-1-1 0 0 0,1 0 0 0 0,0 0-1 0 0,1 0 1 0 0,-1-1 0 0 0,1 1 0 0 0,1-1-1 0 0,-1-1 1 0 0,1 1 0 0 0,0-1 0 0 0,0 0 0 0 0,1 0-1 0 0,-1 0 1 0 0,1-1 0 0 0,0 0 0 0 0,0-1-1 0 0,1 1 1 0 0,4 0-8 0 0,-2-2 8 0 0,0 0 0 0 0,0-1 1 0 0,0 0-1 0 0,0-1 0 0 0,0 0 0 0 0,1-1 0 0 0,-1 0 0 0 0,0 0 0 0 0,0-1 0 0 0,0 0 1 0 0,2-2-9 0 0,0-1 6 0 0,0 0 1 0 0,0 0 0 0 0,0-1 0 0 0,-1-1 0 0 0,0 0 0 0 0,0-1-1 0 0,-1 0 1 0 0,0-1 0 0 0,0 0 0 0 0,-1 0 0 0 0,0-1 0 0 0,-1 0 0 0 0,0 0-1 0 0,-1-1 1 0 0,0 0 0 0 0,0-1 0 0 0,-1 1 0 0 0,-1-1 0 0 0,0-1-1 0 0,-1 1 1 0 0,0 0 0 0 0,1-9-7 0 0,7-22 432 0 0,-12 41-282 0 0,0 1-8 0 0,-1-1-133 0 0,1 1 1 0 0,-1 0-1 0 0,0 0 0 0 0,0-1 0 0 0,-1 1 0 0 0,1 0 0 0 0,0 0 0 0 0,0 0 1 0 0,0 0-1 0 0,-1 1 0 0 0,1-1 0 0 0,0 0 0 0 0,-1 0 0 0 0,1 1 0 0 0,-1-1 1 0 0,1 1-1 0 0,-1-1 0 0 0,1 1 0 0 0,-1 0 0 0 0,1 0 0 0 0,-1-1 1 0 0,0 1-1 0 0,1 0 0 0 0,-1 1 0 0 0,1-1 0 0 0,-1 0 0 0 0,1 0 0 0 0,-1 0 1 0 0,1 1-1 0 0,-1-1 0 0 0,1 1 0 0 0,-1 0 0 0 0,1-1 0 0 0,-1 1 0 0 0,1 0 1 0 0,-1 0-10 0 0,-7 5 13 0 0,1-1 0 0 0,1 2 0 0 0,-1-1 1 0 0,1 1-1 0 0,0 0 0 0 0,0 0 1 0 0,1 1-1 0 0,0 0 0 0 0,0 0 0 0 0,1 0 1 0 0,0 1-1 0 0,1 0 0 0 0,0 0 0 0 0,0 0 1 0 0,1 0-1 0 0,0 1 0 0 0,0-1 1 0 0,1 1-1 0 0,1 0 0 0 0,-1-1 0 0 0,2 1 1 0 0,-1 0-1 0 0,1 3-13 0 0,3 7-108 0 0,2-6-26 0 0,0-1-1 0 0,0 0 1 0 0,1-1-1 0 0,1 0 1 0 0,0 0-1 0 0,1 0 1 0 0,0-1 0 0 0,1 0-1 0 0,0 0 1 0 0,6 5 134 0 0,-10-11-272 0 0,0-1 1 0 0,1 1 0 0 0,-1-1-1 0 0,1-1 1 0 0,0 1 0 0 0,0-1-1 0 0,0 0 1 0 0,0 0 0 0 0,0 0-1 0 0,1-1 1 0 0,-1 0 0 0 0,1-1 271 0 0,-6 0-131 0 0,0-1 1 0 0,0 0 0 0 0,0 0 0 0 0,0 0-1 0 0,0 0 1 0 0,0 0 0 0 0,0 0 0 0 0,0 0 0 0 0,0 0-1 0 0,0 0 1 0 0,0-1 0 0 0,0 1 0 0 0,0 0 0 0 0,0-1-1 0 0,0 1 1 0 0,0-1 0 0 0,0 1 0 0 0,0-1 0 0 0,0 1-1 0 0,0-1 1 0 0,0 0 0 0 0,-1 1 0 0 0,1-1-1 0 0,0 0 1 0 0,-1 0 0 0 0,1 1 0 0 0,0-1 0 0 0,-1 0-1 0 0,1 0 1 0 0,0-1 130 0 0,4-27-2243 0 0,-6 18 1121 0 0</inkml:trace>
  <inkml:trace contextRef="#ctx0" brushRef="#br0" timeOffset="37470.568">9128 4695 3496 0 0,'-59'-53'6007'0'0,"90"49"-2553"0"0,17 7-2342 0 0,107 22 44 0 0,-79-15-1049 0 0,157 33-2586 0 0,-201-31-582 0 0,-48-8 334 0 0,-49-4-820 0 0,40 0 2529 0 0</inkml:trace>
  <inkml:trace contextRef="#ctx0" brushRef="#br0" timeOffset="38305.901">177 6190 2468 0 0,'0'0'1200'0'0,"0"0"-116"0"0,0 0-106 0 0,0 0-77 0 0,0 0-25 0 0,0 0-28 0 0,6 1-62 0 0,-4-1-750 0 0,-1 0 1 0 0,0 0-1 0 0,1 0 1 0 0,-1 0-1 0 0,0 0 0 0 0,0 0 1 0 0,1 1-1 0 0,-1-1 1 0 0,0 1-1 0 0,0-1 1 0 0,1 1-1 0 0,-1-1 1 0 0,0 1-1 0 0,0-1 0 0 0,0 1 1 0 0,0 0-1 0 0,0 0 1 0 0,0 0-1 0 0,0 0 1 0 0,0-1-1 0 0,0 1 1 0 0,0 0-1 0 0,-1 1 0 0 0,1-1 1 0 0,0 0-1 0 0,-1 0 1 0 0,1 0-1 0 0,-1 0 1 0 0,1 0-1 0 0,-1 1 1 0 0,1-1-1 0 0,-1 0 0 0 0,0 0 1 0 0,0 1-1 0 0,1-1 1 0 0,-1 0-1 0 0,0 1 1 0 0,0-1-1 0 0,-1 0 1 0 0,1 1-1 0 0,0-1 0 0 0,0 0 1 0 0,0 0-1 0 0,-1 1 1 0 0,1-1-1 0 0,-1 0 1 0 0,1 0-1 0 0,-1 0 1 0 0,1 1-1 0 0,-1-1-36 0 0,1 377 2713 0 0,-14-172-2750 0 0,-7-30-1202 0 0,0-49-621 0 0,21-126 1717 0 0,0 1 0 0 0,0-1 0 0 0,0 0 0 0 0,0 0 0 0 0,0 0 0 0 0,-1 0 0 0 0,1 0 0 0 0,0 0 0 0 0,-1 0 0 0 0,1 0 0 0 0,0 0 0 0 0,-1 0 0 0 0,1 0-1 0 0,-1 0 1 0 0,0-1 0 0 0,1 1 0 0 0,-1 0 0 0 0,0 0 0 0 0,1 0 0 0 0,-1-1 0 0 0,0 1 0 0 0,0 0 0 0 0,0-1 0 0 0,0 1 0 0 0,0-1 0 0 0,1 1 0 0 0,-1-1 0 0 0,-1 1 143 0 0,1-21-3305 0 0,1 0 2315 0 0</inkml:trace>
  <inkml:trace contextRef="#ctx0" brushRef="#br0" timeOffset="38839.476">141 6801 1896 0 0,'0'-355'7119'0'0,"0"347"-6992"0"0,0 1 1 0 0,0-1-1 0 0,1 1 1 0 0,0-1-1 0 0,0 1 1 0 0,1-1-1 0 0,0 1 1 0 0,0 0-1 0 0,1 0 1 0 0,-1 0-1 0 0,2 0 1 0 0,-1 0-1 0 0,1 1 1 0 0,0 0-1 0 0,4-5-127 0 0,2 3 144 0 0,0 0 0 0 0,0 2 0 0 0,1-1 0 0 0,0 1 0 0 0,0 1 0 0 0,0 0 0 0 0,1 0 0 0 0,-1 1 0 0 0,1 1 0 0 0,0 0 0 0 0,1 0 0 0 0,5 0-144 0 0,-5 2 80 0 0,1-1-1 0 0,-1 2 1 0 0,1-1 0 0 0,-1 2-1 0 0,1 0 1 0 0,-1 1-1 0 0,0 0 1 0 0,0 1 0 0 0,0 0-1 0 0,0 1 1 0 0,0 0 0 0 0,2 2-80 0 0,-11-4 1 0 0,1 1 0 0 0,-1-1 0 0 0,0 1 0 0 0,0 0 0 0 0,0 0 0 0 0,0 0 0 0 0,0 1 0 0 0,-1-1 0 0 0,1 1 0 0 0,-1 0 0 0 0,0 0 0 0 0,0 0 0 0 0,-1 0 0 0 0,1 0 0 0 0,-1 1 1 0 0,0-1-1 0 0,1 2-1 0 0,-6 14-22 0 0,-3-11-42 0 0,0-1 0 0 0,0-1 0 0 0,-1 1 0 0 0,0-1 0 0 0,0 0 0 0 0,-1 0 0 0 0,0-1 0 0 0,0 0 0 0 0,0-1 0 0 0,-1 1 0 0 0,0-2 0 0 0,0 1 0 0 0,0-1 0 0 0,-1-1 0 0 0,1 0 0 0 0,-1 0 0 0 0,0-1 0 0 0,0 0 0 0 0,0 0 0 0 0,0-1 0 0 0,0-1 0 0 0,0 0 0 0 0,0 0 0 0 0,-4-1 64 0 0,-14-14-326 0 0,52 2-85 0 0,166-4 271 0 0,-182 16 147 0 0,16 2-16 0 0,0-2 1 0 0,0-1 0 0 0,-1-1 0 0 0,1-1-1 0 0,-1-1 1 0 0,0-1 0 0 0,0-1 0 0 0,-1-1-1 0 0,0-1 1 0 0,0-1 0 0 0,-1-1 0 0 0,17-11 8 0 0,-34 18 13 0 0,0 1 0 0 0,0-1 1 0 0,0 0-1 0 0,0 0 0 0 0,-1 0 1 0 0,0-1-1 0 0,0 1 0 0 0,0-1 1 0 0,0 0-1 0 0,-1 0 0 0 0,0 0 1 0 0,0 0-1 0 0,0 0 0 0 0,-1 0 1 0 0,1 0-1 0 0,-1-1 0 0 0,-1 1 1 0 0,1 0-1 0 0,-1-1 0 0 0,0-2-13 0 0,0 5 23 0 0,-1 0 0 0 0,1 1 0 0 0,-1-1-1 0 0,0 0 1 0 0,0 1 0 0 0,0-1 0 0 0,0 1 0 0 0,0 0-1 0 0,-1-1 1 0 0,1 1 0 0 0,-1 0 0 0 0,1 0-1 0 0,-1 0 1 0 0,0 0 0 0 0,0 0 0 0 0,0 0 0 0 0,0 0-1 0 0,0 1 1 0 0,0-1 0 0 0,-1 1 0 0 0,1 0-1 0 0,0-1 1 0 0,-1 1 0 0 0,1 0 0 0 0,-1 0-1 0 0,1 1 1 0 0,-1-1 0 0 0,0 0 0 0 0,1 1 0 0 0,-1 0-1 0 0,0-1 1 0 0,1 1 0 0 0,-1 0 0 0 0,0 1-1 0 0,1-1 1 0 0,-1 0 0 0 0,0 1 0 0 0,-1 0-23 0 0,-2 2 52 0 0,1 1 0 0 0,1-1 0 0 0,-1 1 1 0 0,0 0-1 0 0,1 0 0 0 0,0 1 0 0 0,0-1 0 0 0,0 1 0 0 0,1 0 1 0 0,-1 0-1 0 0,1 1 0 0 0,0-1 0 0 0,1 0 0 0 0,-1 1 1 0 0,1 0-1 0 0,0-1 0 0 0,1 1 0 0 0,-1 0 0 0 0,1 0 1 0 0,1 0-1 0 0,-1 0 0 0 0,1 2-52 0 0,-1-1 29 0 0,1 0 0 0 0,1-1 0 0 0,0 1 0 0 0,0-1-1 0 0,0 1 1 0 0,0-1 0 0 0,1 1 0 0 0,0-1 0 0 0,1 0 0 0 0,-1 0 0 0 0,1 0 0 0 0,0 0 0 0 0,1 0 0 0 0,2 3-29 0 0,2 0-235 0 0,2-1 1 0 0,-1 1 0 0 0,1-1 0 0 0,0-1-1 0 0,1 0 1 0 0,0 0 0 0 0,0-1-1 0 0,0-1 1 0 0,1 0 0 0 0,0 0 0 0 0,0-1-1 0 0,0-1 1 0 0,0 0 0 0 0,1 0 0 0 0,-1-2-1 0 0,1 1 1 0 0,0-1 0 0 0,-1-1 0 0 0,7-1 234 0 0,158 1-5180 0 0,-90-13 4078 0 0,-24 4-4 0 0</inkml:trace>
  <inkml:trace contextRef="#ctx0" brushRef="#br0" timeOffset="39289.543">1883 5945 1700 0 0,'2'-15'4289'0'0,"5"20"-786"0"0,-2 166 50 0 0,-19-25-2767 0 0,4 47 154 0 0,10-185-912 0 0,0 0 0 0 0,1 0 0 0 0,0 0 0 0 0,0 0 0 0 0,0 0 0 0 0,1 0-1 0 0,1 0 1 0 0,0 0 0 0 0,2 4-28 0 0,5 15 103 0 0,-9-22-147 0 0,1 0 1 0 0,0 0-1 0 0,1 1 1 0 0,-1-1-1 0 0,1-1 1 0 0,0 1 0 0 0,0 0-1 0 0,0-1 1 0 0,1 1-1 0 0,0-1 1 0 0,0 0-1 0 0,0-1 1 0 0,0 1-1 0 0,0 0 1 0 0,1-1 0 0 0,0 0-1 0 0,-1 0 1 0 0,1-1-1 0 0,0 1 1 0 0,0-1-1 0 0,1 0 1 0 0,-1 0-1 0 0,0-1 1 0 0,1 0-1 0 0,-1 0 1 0 0,1 0 0 0 0,-1 0-1 0 0,1-1 1 0 0,0 0-1 0 0,2 0 44 0 0,0 0-316 0 0,-1-1 0 0 0,1 1 0 0 0,-1-2 0 0 0,0 1 0 0 0,1-1 0 0 0,-1 1 0 0 0,0-2 0 0 0,0 1 0 0 0,0-1 0 0 0,-1 0 0 0 0,1-1 0 0 0,-1 0 0 0 0,1 0 0 0 0,-1 0 0 0 0,0-1 0 0 0,4-3 316 0 0,-5 2-480 0 0,0 0 0 0 0,0 0 0 0 0,0 0 0 0 0,-1-1 0 0 0,0 0 0 0 0,0 0 0 0 0,0 0 0 0 0,-1 0 0 0 0,0 0 0 0 0,-1-1 0 0 0,1 1 0 0 0,-1-6 480 0 0,-1-5-1041 0 0</inkml:trace>
  <inkml:trace contextRef="#ctx0" brushRef="#br0" timeOffset="39540.871">1722 6105 3564 0 0,'0'-6'3651'0'0,"18"6"-2026"0"0,-17 1-1613 0 0,234 2 1989 0 0,-132-5-2716 0 0,37 2-3035 0 0,-124 0 3384 0 0,-1 1 1 0 0,1 0-1 0 0,-1 1 1 0 0,0 1-1 0 0,0 0 1 0 0,0 1-1 0 0,1 1 366 0 0,13 3-785 0 0,-3 0-259 0 0</inkml:trace>
  <inkml:trace contextRef="#ctx0" brushRef="#br0" timeOffset="40355.689">2315 6608 2268 0 0,'14'4'4754'0'0,"5"-30"-3594"0"0,-9 5-987 0 0,-1-1-1 0 0,-1 0 1 0 0,0 0 0 0 0,-2 0-1 0 0,-1-1 1 0 0,-1 0 0 0 0,0 0 0 0 0,-2 0-1 0 0,-1 0 1 0 0,-1-22-173 0 0,0 40 14 0 0,-1 0-1 0 0,1 0 1 0 0,-1 0-1 0 0,0 0 1 0 0,0 0 0 0 0,0 0-1 0 0,-1 0 1 0 0,1 0 0 0 0,-1 1-1 0 0,0-1 1 0 0,-1 0 0 0 0,1 1-1 0 0,-3-2-13 0 0,2-1 30 0 0,1 4-6 0 0,0-1 1 0 0,0 1-1 0 0,0 0 0 0 0,0-1 0 0 0,0 1 1 0 0,-1 0-1 0 0,1 1 0 0 0,-1-1 0 0 0,0 0 1 0 0,0 1-1 0 0,0-1 0 0 0,0 1 0 0 0,-1 0 1 0 0,1 0-1 0 0,0 0 0 0 0,-1 1 0 0 0,-1-1-24 0 0,5 2 21 0 0,0 0 26 0 0,27 15 174 0 0,187 22-316 0 0,-204-34 82 0 0,-4-3 15 0 0,1 1 0 0 0,-1 0-1 0 0,0 1 1 0 0,1-1 0 0 0,-1 1 0 0 0,0 1-1 0 0,0-1 1 0 0,0 1 0 0 0,0 0-1 0 0,-1 0 1 0 0,1 1 0 0 0,-1 0 0 0 0,0 0-1 0 0,0 0 1 0 0,0 0 0 0 0,-1 1-1 0 0,1 0 1 0 0,-1 0 0 0 0,0 0 0 0 0,0 0-1 0 0,-1 1 1 0 0,1 1-2 0 0,-3 47 679 0 0,-19 41 331 0 0,18-91-1008 0 0,0 0 0 0 0,0 1-1 0 0,1-1 1 0 0,0 0-1 0 0,0 1 1 0 0,0-1 0 0 0,0 0-1 0 0,1 0 1 0 0,0 0-1 0 0,0 0 1 0 0,0 0 0 0 0,0 0-1 0 0,0-1 1 0 0,1 1-1 0 0,0-1 1 0 0,0 1 0 0 0,0-1-1 0 0,0 0 1 0 0,0 0-1 0 0,0-1 1 0 0,1 1 0 0 0,-1-1-1 0 0,1 1 1 0 0,0-1-1 0 0,0 0 1 0 0,0 0 0 0 0,0-1-1 0 0,0 1 1 0 0,0-1-1 0 0,4 1-1 0 0,141 8-3004 0 0,-140-10 2867 0 0,-1 0 0 0 0,1-1 1 0 0,-1 0-1 0 0,0 0 0 0 0,1-1 1 0 0,-1 0-1 0 0,0 0 0 0 0,0-1 1 0 0,4-2 136 0 0,22-7-685 0 0,-26 9 476 0 0,10-2 54 0 0,-1-1-1 0 0,0-1 0 0 0,0 0 1 0 0,0-1-1 0 0,-1-1 1 0 0,-1-1-1 0 0,11-8 156 0 0,-23 16 154 0 0,-1-1-1 0 0,0 1 0 0 0,0-1 1 0 0,0 1-1 0 0,0-1 1 0 0,0 0-1 0 0,-1 0 0 0 0,1 0 1 0 0,-1 0-1 0 0,0 0 1 0 0,0 0-1 0 0,0 0 0 0 0,0-1 1 0 0,0 1-1 0 0,-1 0 0 0 0,1-2-153 0 0,-1 4 403 0 0,-3-9 321 0 0,-1 5-594 0 0,0 1 1 0 0,-1 0 0 0 0,0 0-1 0 0,0 0 1 0 0,0 1 0 0 0,0 0-1 0 0,0 0 1 0 0,-1 0 0 0 0,1 1-1 0 0,-1-1 1 0 0,0 1 0 0 0,0 1-1 0 0,0-1 1 0 0,0 1 0 0 0,0 0-1 0 0,0 1 1 0 0,0-1 0 0 0,0 1-1 0 0,0 0-130 0 0,-52 12 495 0 0,52-10-460 0 0,0-1 1 0 0,0 1-1 0 0,1 0 1 0 0,-1 0-1 0 0,0 1 1 0 0,1 0 0 0 0,-1 0-1 0 0,1 0 1 0 0,0 0-1 0 0,0 1 1 0 0,0 0 0 0 0,0 0-1 0 0,1 1 1 0 0,0-1-1 0 0,0 1 1 0 0,0 0 0 0 0,0 0-1 0 0,1 0 1 0 0,-1 0-1 0 0,2 1 1 0 0,-1-1-1 0 0,0 1 1 0 0,1 0 0 0 0,0 0-1 0 0,1 0 1 0 0,-1 0-1 0 0,1 0 1 0 0,0 0 0 0 0,0 1-36 0 0,5 6 40 0 0,0-9-31 0 0,-1 0 0 0 0,1 0-1 0 0,-1 0 1 0 0,1 0-1 0 0,1 0 1 0 0,-1-1 0 0 0,0 1-1 0 0,1-1 1 0 0,0-1 0 0 0,-1 1-1 0 0,1-1 1 0 0,0 1-1 0 0,0-1 1 0 0,1-1 0 0 0,-1 1-1 0 0,3 0-8 0 0,0-1-48 0 0,-1-1 1 0 0,1 1-1 0 0,-1-2 0 0 0,1 1 0 0 0,-1-1 0 0 0,1 0 1 0 0,-1 0-1 0 0,1-1 0 0 0,-1 0 0 0 0,0 0 0 0 0,0-1 0 0 0,0 0 1 0 0,0 0-1 0 0,-1-1 0 0 0,1 0 0 0 0,-1 0 0 0 0,0 0 0 0 0,0-1 1 0 0,0 0-1 0 0,-1 0 0 0 0,0 0 0 0 0,3-3 48 0 0,20-69 24 0 0,-36 99 303 0 0,8-15-391 0 0,0 1 0 0 0,0-1 0 0 0,0 0 0 0 0,1-1 0 0 0,0 1 0 0 0,1 0 0 0 0,-1 0 0 0 0,1 0 0 0 0,1-1-1 0 0,-1 1 1 0 0,1-1 0 0 0,0 1 0 0 0,1-1 0 0 0,-1 0 0 0 0,1 0 0 0 0,0-1 0 0 0,1 1 0 0 0,2 1 64 0 0,-2-2-446 0 0,0 0-1 0 0,1-1 1 0 0,0 0-1 0 0,0 0 1 0 0,0-1-1 0 0,0 0 1 0 0,1 0-1 0 0,-1 0 1 0 0,1-1-1 0 0,0 1 1 0 0,-1-2-1 0 0,1 1 1 0 0,0-1-1 0 0,0 0 1 0 0,0-1 0 0 0,1 1-1 0 0,-1-1 1 0 0,0-1-1 0 0,0 1 1 0 0,4-2 446 0 0,26-8-980 0 0</inkml:trace>
  <inkml:trace contextRef="#ctx0" brushRef="#br0" timeOffset="41674.075">3722 6305 2492 0 0,'-18'-12'2434'0'0,"-29"-5"796"0"0,-12 20-1896 0 0,47 1-1196 0 0,0 1 1 0 0,0 0-1 0 0,1 0 0 0 0,-1 1 0 0 0,1 0 0 0 0,1 1 1 0 0,-7 6-139 0 0,15-11 18 0 0,0 1 0 0 0,0 0 1 0 0,1 0-1 0 0,-1 0 1 0 0,1-1-1 0 0,0 2 1 0 0,0-1-1 0 0,0 0 0 0 0,0 0 1 0 0,0 0-1 0 0,1 0 1 0 0,-1 1-1 0 0,1-1 1 0 0,0 0-1 0 0,0 0 0 0 0,0 1 1 0 0,1-1-1 0 0,-1 0 1 0 0,1 0-1 0 0,-1 1 1 0 0,1-1-1 0 0,0 0 0 0 0,0 0 1 0 0,1 0-1 0 0,-1 0 1 0 0,1 0-1 0 0,-1-1 1 0 0,1 1-1 0 0,0 0 0 0 0,2 2-18 0 0,105 96-25 0 0,-10-15 228 0 0,-99-85-199 0 0,1-1 0 0 0,-1 0 0 0 0,1 1-1 0 0,0-1 1 0 0,-1 1 0 0 0,1-1 0 0 0,-1 1-1 0 0,1-1 1 0 0,-1 1 0 0 0,1-1 0 0 0,-1 1 0 0 0,1 0-1 0 0,-1-1 1 0 0,0 1 0 0 0,1-1 0 0 0,-1 1-1 0 0,0 0 1 0 0,0 0 0 0 0,1-1 0 0 0,-1 1-1 0 0,0 0 1 0 0,0-1 0 0 0,0 1 0 0 0,0 0 0 0 0,0 0-1 0 0,0-1 1 0 0,0 1 0 0 0,0 0 0 0 0,0-1-1 0 0,0 1 1 0 0,-1 0 0 0 0,1 0 0 0 0,0-1-1 0 0,0 1 1 0 0,-1 0 0 0 0,1-1 0 0 0,0 1-1 0 0,-1 0 1 0 0,1-1 0 0 0,-1 1 0 0 0,1-1 0 0 0,0 1-1 0 0,-1-1 1 0 0,0 1 0 0 0,1-1 0 0 0,-1 1-1 0 0,1-1 1 0 0,-1 1 0 0 0,1-1 0 0 0,-1 0-1 0 0,0 1 1 0 0,1-1 0 0 0,-1 0 0 0 0,0 0 0 0 0,0 1-1 0 0,1-1 1 0 0,-1 0 0 0 0,0 0 0 0 0,1 0-1 0 0,-1 0 1 0 0,0 0-4 0 0,-49 4-194 0 0,45-4 161 0 0,-99 0-822 0 0,72-16 56 0 0,48 7-29 0 0,182-75-253 0 0,-58-2 1053 0 0,-52-6 299 0 0,-69 69-125 0 0,-13 17-50 0 0,0-1-1 0 0,-1 1 1 0 0,0-1-1 0 0,0 0 1 0 0,-1 0-1 0 0,0-1 0 0 0,0 1 1 0 0,0-1-1 0 0,1-8-95 0 0,-4 14 131 0 0,-1 2 28 0 0,-3-2 43 0 0,0 0-159 0 0,3 2-34 0 0,-1-1-1 0 0,0 0 1 0 0,1 1 0 0 0,-1-1 0 0 0,0 1-1 0 0,0-1 1 0 0,0 1 0 0 0,1 0 0 0 0,-1-1-1 0 0,0 1 1 0 0,0 0 0 0 0,0-1 0 0 0,0 1 0 0 0,1 0-1 0 0,-1 0 1 0 0,0 0 0 0 0,0 0 0 0 0,0 0-1 0 0,0 0 1 0 0,0 0 0 0 0,0 0 0 0 0,0 0-1 0 0,1 0 1 0 0,-1 1 0 0 0,0-1 0 0 0,0 0 0 0 0,0 1-1 0 0,0-1 1 0 0,1 0 0 0 0,-1 1 0 0 0,0-1-1 0 0,0 1 1 0 0,1-1 0 0 0,-1 1-9 0 0,-9 7 87 0 0,0 0-1 0 0,0 1 1 0 0,1 0 0 0 0,1 0-1 0 0,0 1 1 0 0,0 0 0 0 0,1 1-1 0 0,0 0 1 0 0,0 0 0 0 0,1 0-1 0 0,1 1 1 0 0,0 0 0 0 0,-2 7-87 0 0,-6 60 447 0 0,16-67-344 0 0,2-4-106 0 0,1-1 0 0 0,-1 0 0 0 0,1-1 0 0 0,0 1 0 0 0,1-1 0 0 0,0 0 0 0 0,0-1 0 0 0,0 1 0 0 0,0-2 0 0 0,1 1 0 0 0,0-1 0 0 0,0 0 0 0 0,0 0 0 0 0,0-1 0 0 0,1 0 0 0 0,-1-1 1 0 0,1 0-1 0 0,0 0 0 0 0,0-1 0 0 0,0 0 0 0 0,7 0 3 0 0,40-4-674 0 0,-42-3 471 0 0,-1 1 0 0 0,0-2 0 0 0,0 0-1 0 0,0-1 1 0 0,-1 0 0 0 0,0 0 0 0 0,7-7 203 0 0,-11 7-99 0 0,0-1 1 0 0,0 1 0 0 0,0-1 0 0 0,-1 0 0 0 0,-1-1 0 0 0,1 0-1 0 0,-2 0 1 0 0,1 0 0 0 0,-2-1 0 0 0,1 0 0 0 0,-1 0 0 0 0,-1 0 0 0 0,0 0-1 0 0,0-2 99 0 0,-3 13 34 0 0,0 0-1 0 0,0 0 0 0 0,0 0 0 0 0,-1 1 0 0 0,1-1 0 0 0,0 0 1 0 0,0 0-1 0 0,0 0 0 0 0,0 0 0 0 0,0 0 0 0 0,0 1 0 0 0,-1-1 0 0 0,1 0 1 0 0,0 0-1 0 0,0 0 0 0 0,0 0 0 0 0,0 0 0 0 0,-1 0 0 0 0,1 0 1 0 0,0 0-1 0 0,0 0 0 0 0,0 0 0 0 0,-1 1 0 0 0,1-1 0 0 0,0 0 1 0 0,0 0-1 0 0,0 0 0 0 0,-1 0 0 0 0,1 0 0 0 0,0 0 0 0 0,0 0 0 0 0,0-1 1 0 0,-1 1-1 0 0,1 0 0 0 0,0 0 0 0 0,0 0 0 0 0,0 0 0 0 0,0 0 1 0 0,-1 0-1 0 0,1 0-33 0 0,-11 24 630 0 0,-6 70 617 0 0,18-90-1209 0 0,1 1-1 0 0,-1 0 1 0 0,1-1-1 0 0,0 1 1 0 0,1-1-1 0 0,-1 1 1 0 0,1-1-1 0 0,-1 0 1 0 0,1 0-1 0 0,1 0 1 0 0,-1-1-1 0 0,0 1 1 0 0,1-1-1 0 0,0 0 1 0 0,0 0-1 0 0,0 0-37 0 0,1 0-45 0 0,0-1 0 0 0,1 1-1 0 0,0-2 1 0 0,-1 1 0 0 0,1-1 0 0 0,0 1 0 0 0,0-1-1 0 0,0-1 1 0 0,-1 1 0 0 0,1-1 0 0 0,0 0-1 0 0,0-1 1 0 0,0 1 0 0 0,0-1 0 0 0,0-1 0 0 0,-1 1-1 0 0,1-1 1 0 0,0 1 0 0 0,-1-2 0 0 0,1 1-1 0 0,-1-1 1 0 0,0 1 0 0 0,2-3 45 0 0,5-1-199 0 0,-1-1-1 0 0,0 0 1 0 0,0 0-1 0 0,0-2 1 0 0,-1 1-1 0 0,-1-1 1 0 0,1-1-1 0 0,-2 1 1 0 0,1-2 0 0 0,-1 1-1 0 0,-1-1 1 0 0,0 0-1 0 0,0-1 1 0 0,-1 0-1 0 0,0 0 1 0 0,1-7 199 0 0,9-25 371 0 0,-27 61 737 0 0,-9 91-239 0 0,39-67-533 0 0,-10-29-210 0 0,-4-7-66 0 0,1 0 1 0 0,0-1-1 0 0,0 1 1 0 0,0-1 0 0 0,0 0-1 0 0,1-1 1 0 0,-1 0-1 0 0,1 0 1 0 0,0 0 0 0 0,0 0-1 0 0,0-1 1 0 0,0-1-1 0 0,1 1 1 0 0,-1-1-1 0 0,0 0 1 0 0,1-1 0 0 0,-1 0-1 0 0,0 0 1 0 0,1 0-1 0 0,-1-1 1 0 0,3-1-61 0 0,-1 2 127 0 0,47-15 59 0 0,-34 5-139 0 0,-5 2-35 0 0,-1 0 0 0 0,0-1 0 0 0,-1-1 0 0 0,0-1 0 0 0,-1 0-1 0 0,0-1 1 0 0,-1 0 0 0 0,0-1 0 0 0,-1 0 0 0 0,0-1-1 0 0,-1-1 1 0 0,-1 0 0 0 0,0-1-12 0 0,21-36-34 0 0,-3-2 1 0 0,-1-1-1 0 0,1-14 34 0 0,-15 38 38 0 0,-1-1 0 0 0,-2 0 0 0 0,-1 0 0 0 0,-1-1 0 0 0,-2 0 0 0 0,-2 0 0 0 0,-1-1-1 0 0,-1 0-37 0 0,-2 25 19 0 0,0 0 0 0 0,0 0-1 0 0,-1-1 1 0 0,0 1-1 0 0,-1 0 1 0 0,0 0-1 0 0,0 0 1 0 0,-1 0-1 0 0,0 1 1 0 0,-1-1-1 0 0,-2-5-18 0 0,4 11 5 0 0,1-1 0 0 0,-1 1 0 0 0,1-1 0 0 0,-1 1 0 0 0,0 0 0 0 0,0-1 0 0 0,0 1 0 0 0,-1 0 0 0 0,1 1-1 0 0,-1-1 1 0 0,0 0 0 0 0,0 1 0 0 0,0-1 0 0 0,0 1 0 0 0,0 0 0 0 0,0 0 0 0 0,0 0 0 0 0,-1 0 0 0 0,1 1-1 0 0,-1-1 1 0 0,0 1 0 0 0,1 0 0 0 0,-1 0 0 0 0,0 0 0 0 0,1 1 0 0 0,-1-1 0 0 0,0 1 0 0 0,0 0-1 0 0,0 0 1 0 0,1 0 0 0 0,-1 1 0 0 0,-1 0-5 0 0,-6 5 34 0 0,2 1 0 0 0,-1 0 0 0 0,1 1 0 0 0,0 0 0 0 0,0 0 0 0 0,1 1 0 0 0,0 0 0 0 0,0 1 0 0 0,1 0 0 0 0,1 0 1 0 0,0 0-1 0 0,0 1 0 0 0,1 0 0 0 0,0 0 0 0 0,1 0 0 0 0,0 1 0 0 0,1-1 0 0 0,0 1 0 0 0,1 0 0 0 0,0 0 0 0 0,1 0 0 0 0,0 8-34 0 0,2 75 845 0 0,4-65-719 0 0,2-2 1 0 0,1 1 0 0 0,1-1 0 0 0,1 0-1 0 0,1-1 1 0 0,2 0 0 0 0,6 9-127 0 0,-4-15-145 0 0,1 1-1 0 0,0-2 1 0 0,2 0 0 0 0,0-1-1 0 0,1-1 1 0 0,1 0-1 0 0,0-2 1 0 0,2 0 0 0 0,22 12 145 0 0,-21-15-887 0 0,2-2 0 0 0,-1 0 0 0 0,2-1 0 0 0,-1-1 0 0 0,1-2 0 0 0,0-1 1 0 0,1 0-1 0 0,0-2 0 0 0,19 0 887 0 0,24-2-2328 0 0,-38-2 1112 0 0</inkml:trace>
  <inkml:trace contextRef="#ctx0" brushRef="#br0" timeOffset="42349.706">6956 6308 3132 0 0,'-5'-3'596'0'0,"1"-1"-288"0"0,0 0 1 0 0,0 1-1 0 0,-1-1 0 0 0,0 1 0 0 0,0 0 1 0 0,0 0-1 0 0,0 1 0 0 0,0-1 0 0 0,0 1 1 0 0,-1 0-1 0 0,1 1 0 0 0,-1-1 0 0 0,1 1 1 0 0,-1 0-1 0 0,0 1 0 0 0,1-1 1 0 0,-1 1-1 0 0,0 0 0 0 0,0 0 0 0 0,1 1 1 0 0,-3 0-309 0 0,-6 4 233 0 0,0 0 1 0 0,0 1-1 0 0,1 1 1 0 0,-1 0-1 0 0,2 0 0 0 0,-1 1 1 0 0,1 1-1 0 0,0 0 1 0 0,1 1-1 0 0,0 0 1 0 0,-7 9-234 0 0,14-13 111 0 0,1 0-1 0 0,-1 0 1 0 0,1 1 0 0 0,0-1-1 0 0,0 1 1 0 0,1-1 0 0 0,0 1 0 0 0,0 0-1 0 0,1 0 1 0 0,0 0 0 0 0,0 0 0 0 0,0 0-1 0 0,1 3-110 0 0,4-7 99 0 0,34 10 90 0 0,20-16-61 0 0,-46 0-108 0 0,0 0 0 0 0,0-1-1 0 0,-1 0 1 0 0,1-1 0 0 0,-1 0 0 0 0,0-1 0 0 0,0 0 0 0 0,3-3-20 0 0,-2-1-63 0 0,0 0 1 0 0,-1-1-1 0 0,0 0 0 0 0,-1-1 1 0 0,-1 0-1 0 0,1-1 0 0 0,-2 0 1 0 0,0 0-1 0 0,0 0 0 0 0,-1-1 1 0 0,-1-1-1 0 0,1-4 63 0 0,6-15-84 0 0,-2 0-1 0 0,-1-1 1 0 0,-1 0 0 0 0,-3-1 0 0 0,0 0-1 0 0,-3 0 1 0 0,-1 0 0 0 0,-1-12 84 0 0,-5-27 2 0 0,-11 44 18 0 0,14 29-22 0 0,-1 1 0 0 0,1 0 0 0 0,0 0 0 0 0,0 0 0 0 0,0 0 0 0 0,-1 0 0 0 0,1 0 0 0 0,0 1 0 0 0,-1-1 0 0 0,1 0 0 0 0,-1 1 0 0 0,1-1 0 0 0,-1 1 0 0 0,1-1 0 0 0,-1 1 0 0 0,0 0 0 0 0,1 0 0 0 0,-1-1 0 0 0,1 1 0 0 0,-1 0 0 0 0,0 0 0 0 0,1 1 0 0 0,-1-1 0 0 0,1 0 0 0 0,-1 1 0 0 0,1-1 0 0 0,-1 0 0 0 0,1 1 0 0 0,-1 0 0 0 0,1-1 0 0 0,-1 1 0 0 0,1 0 0 0 0,0 0 0 0 0,-1 0 0 0 0,1 0 0 0 0,0 0 0 0 0,0 0 0 0 0,0 0 0 0 0,-1 0 0 0 0,1 0 0 0 0,1 1 0 0 0,-1-1 0 0 0,0 0 0 0 0,0 1 0 0 0,0-1 0 0 0,0 2 2 0 0,0-2 2 0 0,-9 13-3 0 0,1 1-1 0 0,0 1 1 0 0,1 0 0 0 0,0 0-1 0 0,1 0 1 0 0,1 1 0 0 0,1 0-1 0 0,1 0 1 0 0,0 0 0 0 0,1 1-1 0 0,1-1 1 0 0,0 1 0 0 0,1-1-1 0 0,1 1 1 0 0,3 17 1 0 0,-3-19 26 0 0,2 0-1 0 0,0 0 1 0 0,1-1-1 0 0,1 1 1 0 0,0 0 0 0 0,1-1-1 0 0,0 0 1 0 0,2 0 0 0 0,1 2-26 0 0,-6-9 9 0 0,1 1 0 0 0,1-1 0 0 0,-1 0 0 0 0,2 1 0 0 0,-1-2 0 0 0,1 1 1 0 0,0 0-1 0 0,1-1 0 0 0,-1 0 0 0 0,1 0 0 0 0,1-1 0 0 0,-1 0 0 0 0,1 0 1 0 0,0 0-1 0 0,1-1 0 0 0,-1 0 0 0 0,1-1 0 0 0,0 1 0 0 0,0-1 0 0 0,1-1 1 0 0,0 1-10 0 0,55-4 36 0 0,-56-3-56 0 0,-1 0 0 0 0,0 0 1 0 0,0-1-1 0 0,0 0 0 0 0,0 0 1 0 0,-1-1-1 0 0,1 0 0 0 0,-1 0 1 0 0,-1 0-1 0 0,1-1 1 0 0,-1 0-1 0 0,0 0 0 0 0,2-3 20 0 0,0-3-12 0 0,0 1 1 0 0,-1-2-1 0 0,0 1 0 0 0,-1-1 0 0 0,0 0 1 0 0,-1 0-1 0 0,-1 0 0 0 0,0 0 0 0 0,-1-1 0 0 0,0 1 1 0 0,-1-1-1 0 0,-1-9 12 0 0,0 20 11 0 0,-2-24 312 0 0,2 27-318 0 0,0-1 1 0 0,0 1-1 0 0,-1 0 0 0 0,1-1 0 0 0,0 1 0 0 0,0 0 0 0 0,-1-1 0 0 0,1 1 0 0 0,0 0 0 0 0,0 0 0 0 0,-1-1 1 0 0,1 1-1 0 0,0 0 0 0 0,-1 0 0 0 0,1-1 0 0 0,0 1 0 0 0,-1 0 0 0 0,1 0 0 0 0,-1 0 0 0 0,1 0 0 0 0,0 0 0 0 0,-1 0 1 0 0,1 0-1 0 0,0 0 0 0 0,-1 0 0 0 0,1 0 0 0 0,-1 0 0 0 0,1 0 0 0 0,0 0 0 0 0,-1 0 0 0 0,1 0 0 0 0,0 0 1 0 0,-1 0-1 0 0,1 0 0 0 0,-1 0 0 0 0,1 0 0 0 0,0 1 0 0 0,-1-1 0 0 0,1 0 0 0 0,0 0 0 0 0,-1 0 0 0 0,1 1 0 0 0,0-1 1 0 0,0 0-1 0 0,-1 1 0 0 0,1-1 0 0 0,0 0 0 0 0,0 0 0 0 0,-1 1 0 0 0,1-1 0 0 0,0 0 0 0 0,0 1 0 0 0,0-1 1 0 0,0 1-1 0 0,-1-1 0 0 0,1 0 0 0 0,0 1 0 0 0,0-1 0 0 0,0 0 0 0 0,0 1 0 0 0,0-1 0 0 0,0 1 0 0 0,0-1 0 0 0,0 0 1 0 0,0 1-1 0 0,0 0-5 0 0,-3 2 5 0 0,0 2 0 0 0,0-1 1 0 0,1 0-1 0 0,-1 1 0 0 0,1-1 1 0 0,0 1-1 0 0,0 0 1 0 0,0 0-1 0 0,1-1 0 0 0,0 1 1 0 0,0 0-1 0 0,0 0 0 0 0,0 1 1 0 0,1-1-1 0 0,0 0 1 0 0,0 0-1 0 0,0 0 0 0 0,1 0 1 0 0,1 4-6 0 0,0 0-110 0 0,1-1 1 0 0,0 1-1 0 0,0-1 1 0 0,1 0 0 0 0,0-1-1 0 0,1 1 1 0 0,-1-1-1 0 0,1 1 1 0 0,1-1 0 0 0,0-1-1 0 0,0 1 1 0 0,0-1 0 0 0,3 2 108 0 0,7 2-722 0 0,1 0-1 0 0,1-1 0 0 0,-1-1 0 0 0,2-1 0 0 0,-1-1 0 0 0,1 0 0 0 0,0-1 1 0 0,0-1-1 0 0,0-1 0 0 0,0-1 0 0 0,1 0 0 0 0,-1-2 0 0 0,11 0 724 0 0,9 0-980 0 0</inkml:trace>
  <inkml:trace contextRef="#ctx0" brushRef="#br0" timeOffset="43455.094">7969 6320 2888 0 0,'70'-54'4651'0'0,"19"-49"-2962"0"0,-72 81-1278 0 0,4-10-201 0 0,-1-1 1 0 0,-1-1 0 0 0,-2-1-1 0 0,-1 0 1 0 0,-3-2 0 0 0,0 1-1 0 0,-2-1 1 0 0,-2-3-211 0 0,-8 37 16 0 0,1-2 17 0 0,-1 1 0 0 0,0 0-1 0 0,0-1 1 0 0,0 1 0 0 0,0-1 0 0 0,-1 0 0 0 0,0 1-1 0 0,0-1 1 0 0,0 1 0 0 0,0-1 0 0 0,-1 1 0 0 0,0-1-1 0 0,0 1 1 0 0,0-2-33 0 0,-1 2 18 0 0,0 1 0 0 0,0 0 0 0 0,-1 0-1 0 0,1 0 1 0 0,-1 0 0 0 0,1 0 0 0 0,-1 0 0 0 0,0 1 0 0 0,0-1 0 0 0,0 1-1 0 0,0 0 1 0 0,0 0 0 0 0,-1 0 0 0 0,1 0 0 0 0,-1 1 0 0 0,1-1-1 0 0,-1 1 1 0 0,0 0 0 0 0,1 0 0 0 0,-1 0 0 0 0,-2 1-18 0 0,-2 1 35 0 0,-66 40 115 0 0,65-32-96 0 0,0 0-1 0 0,1 0 1 0 0,1 1 0 0 0,-1 0-1 0 0,2 0 1 0 0,-1 0 0 0 0,2 1-1 0 0,-1 0 1 0 0,1 1 0 0 0,1-1-1 0 0,0 1 1 0 0,1-1 0 0 0,-1 6-54 0 0,-2 96 468 0 0,8-95-417 0 0,1-1 0 0 0,0 0 0 0 0,2 0 1 0 0,0 0-1 0 0,1-1 0 0 0,1 1 0 0 0,0-1 1 0 0,1-1-1 0 0,1 1 0 0 0,0-2 0 0 0,1 1 0 0 0,1-1 1 0 0,0-1-1 0 0,5 5-51 0 0,-5-8 17 0 0,0 0 1 0 0,1 0-1 0 0,0-1 1 0 0,1 0-1 0 0,0-1 0 0 0,1-1 1 0 0,-1 0-1 0 0,14 4-17 0 0,76 7 24 0 0,-98-18-18 0 0,0 0 0 0 0,0 0 0 0 0,0 0 1 0 0,0 0-1 0 0,1-1 0 0 0,-1 0 0 0 0,0 0 1 0 0,0 0-1 0 0,0-1 0 0 0,-1 1 1 0 0,1-1-1 0 0,0 0 0 0 0,-1-1 0 0 0,1 1 1 0 0,-1-1-1 0 0,1 0 0 0 0,-1 0 0 0 0,1-2-6 0 0,5-3 3 0 0,-1-1 0 0 0,-1-1 0 0 0,0 0-1 0 0,0 0 1 0 0,-1 0 0 0 0,0-1 0 0 0,0 0-1 0 0,-1 0 1 0 0,-1-1 0 0 0,0 0 0 0 0,-1 0-1 0 0,0 0 1 0 0,-1 0 0 0 0,0 0 0 0 0,-1-1-1 0 0,0-4-2 0 0,-1 16 5 0 0,-1-1-1 0 0,1 1 0 0 0,-1 0 0 0 0,1 0 0 0 0,-1-1 1 0 0,0 1-1 0 0,0-1 0 0 0,0 1 0 0 0,0 0 0 0 0,0-1 0 0 0,0 1 1 0 0,0 0-1 0 0,0-1 0 0 0,0 1 0 0 0,-1-1 0 0 0,1 1 1 0 0,-1 0-1 0 0,1 0 0 0 0,-1-1 0 0 0,1 1 0 0 0,-1 0 1 0 0,0 0-1 0 0,1 0 0 0 0,-1-1 0 0 0,0 1 0 0 0,0 0 1 0 0,0 0-1 0 0,0 0 0 0 0,0 1 0 0 0,0-1 0 0 0,0 0 1 0 0,0 0-1 0 0,-1 0 0 0 0,1 1 0 0 0,0-1 0 0 0,0 1 1 0 0,-1-1-1 0 0,1 1 0 0 0,0-1 0 0 0,-1 1 0 0 0,1 0 1 0 0,0-1-1 0 0,-1 1 0 0 0,1 0 0 0 0,0 0 0 0 0,-1 0 1 0 0,1 0-1 0 0,-1 1 0 0 0,1-1 0 0 0,0 0 0 0 0,-2 1-4 0 0,-2 1 12 0 0,-1 0-1 0 0,1 1 0 0 0,0 0 0 0 0,0 0 0 0 0,0 0 1 0 0,0 1-1 0 0,0 0 0 0 0,1 0 0 0 0,0 0 1 0 0,0 0-1 0 0,0 1 0 0 0,0-1 0 0 0,1 1 1 0 0,-1 0-1 0 0,1 0 0 0 0,0 1 0 0 0,1-1 0 0 0,-1 1 1 0 0,0 4-12 0 0,2-5 1 0 0,0-1 1 0 0,1 1-1 0 0,0-1 1 0 0,-1 1-1 0 0,2 0 1 0 0,-1-1-1 0 0,0 1 1 0 0,1-1-1 0 0,0 1 1 0 0,0-1-1 0 0,1 1 1 0 0,-1-1-1 0 0,1 0 1 0 0,0 1-1 0 0,0-1 1 0 0,0 0-1 0 0,1 0 1 0 0,-1-1-1 0 0,1 1 1 0 0,0 0-1 0 0,0-1 1 0 0,0 0-1 0 0,1 1 1 0 0,-1-1-1 0 0,1 0-1 0 0,10 7-53 0 0,1 0-1 0 0,-1-1 1 0 0,2 0-1 0 0,-1-2 1 0 0,1 0 0 0 0,0 0-1 0 0,1-1 1 0 0,-1-1-1 0 0,1-1 1 0 0,0-1 0 0 0,1 0 53 0 0,93 5-296 0 0,-94-10 246 0 0,0-1 0 0 0,-1 0 1 0 0,1-1-1 0 0,-1-1 0 0 0,0-1 1 0 0,0 0-1 0 0,-1-1 1 0 0,5-3 49 0 0,-20 10-1 0 0,11-6 20 0 0,0-2 0 0 0,0 1 0 0 0,0-1-1 0 0,-1-1 1 0 0,-1 0 0 0 0,1 0-1 0 0,-2-1 1 0 0,1 0 0 0 0,-1-1 0 0 0,-1 1-1 0 0,0-2 1 0 0,0 1 0 0 0,-1-1 0 0 0,-1 0-1 0 0,0 0 1 0 0,0 0 0 0 0,-1-2-19 0 0,-3 12 9 0 0,-1 1 0 0 0,1 0 1 0 0,-1 0-1 0 0,0 0 0 0 0,1 0 1 0 0,-1 0-1 0 0,0-1 0 0 0,0 1 0 0 0,1 0 1 0 0,-1 0-1 0 0,0-1 0 0 0,0 1 0 0 0,-1 0 1 0 0,1 0-1 0 0,0 0 0 0 0,0-1 0 0 0,-1 1 1 0 0,1 0-1 0 0,0 0 0 0 0,-1 0 1 0 0,1 0-1 0 0,-1 0 0 0 0,0 0 0 0 0,1 0 1 0 0,-1 0-1 0 0,0 0 0 0 0,1 0 0 0 0,-1 0 1 0 0,0 0-1 0 0,0 0 0 0 0,0 0 1 0 0,0 1-1 0 0,0-1 0 0 0,0 0 0 0 0,0 1 1 0 0,0-1-1 0 0,0 0 0 0 0,0 1 0 0 0,-1-1-9 0 0,-50-4 154 0 0,46 5-123 0 0,-4 1-31 0 0,-1 0-1 0 0,1 1 1 0 0,0 0-1 0 0,-1 0 1 0 0,1 1 0 0 0,0 1-1 0 0,0 0 1 0 0,1 0-1 0 0,-3 2 1 0 0,9-5 1 0 0,-2 1-1 0 0,0-1 1 0 0,1 1 0 0 0,-1 0 0 0 0,0 0-1 0 0,1 0 1 0 0,-1 0 0 0 0,1 1-1 0 0,0 0 1 0 0,0 0 0 0 0,0 0 0 0 0,0 1-1 0 0,1-1 1 0 0,-1 1 0 0 0,1 0 0 0 0,0 0-1 0 0,0 0 1 0 0,0 0 0 0 0,1 0-1 0 0,-1 1 1 0 0,1-1 0 0 0,0 1 0 0 0,0 0-1 0 0,1 0 1 0 0,-2 3-1 0 0,3-2-1 0 0,0 1 0 0 0,1-1 0 0 0,-1 0 0 0 0,1 0 0 0 0,0 0 0 0 0,0 0 0 0 0,1-1 0 0 0,0 1 0 0 0,0 0 0 0 0,0 0 0 0 0,1-1 0 0 0,0 0 0 0 0,0 1 0 0 0,0-1 1 0 0,1 0-1 0 0,-1 0 0 0 0,1-1 0 0 0,3 3 1 0 0,86 71-150 0 0,-90-76 135 0 0,13 9 21 0 0,-1 1 0 0 0,-1 0 0 0 0,0 1 0 0 0,-1 0 0 0 0,0 1 1 0 0,-1 0-1 0 0,0 1 0 0 0,-1 1 0 0 0,-1 0 0 0 0,-1 0 0 0 0,0 1 0 0 0,-1 0 0 0 0,-1 0 0 0 0,-1 1 1 0 0,0 0-1 0 0,-1 0 0 0 0,-1 1 0 0 0,-1-1 0 0 0,0 1 0 0 0,-1 9-6 0 0,-4 65 23 0 0,-14 2 3 0 0,-13 122 41 0 0,6-122 5 0 0,23-94-81 0 0,0 0 0 0 0,0 0 0 0 0,0 0 0 0 0,0 0 0 0 0,0 1 0 0 0,0-1-1 0 0,0 0 1 0 0,0 0 0 0 0,-1 0 0 0 0,1 0 0 0 0,0 0 0 0 0,-1 0 0 0 0,1 0 0 0 0,-1 0 0 0 0,1 0 0 0 0,-1 0 0 0 0,0 0 0 0 0,1 0-1 0 0,-1 0 1 0 0,0-1 0 0 0,0 1 0 0 0,1 0 0 0 0,-1 0 0 0 0,0-1 0 0 0,0 1 0 0 0,0 0 0 0 0,0-1 0 0 0,0 1 0 0 0,0-1 0 0 0,0 1-1 0 0,0-1 1 0 0,0 0 0 0 0,0 1 0 0 0,0-1 0 0 0,-1 0 0 0 0,1 0 0 0 0,0 0 0 0 0,0 0 0 0 0,0 0 0 0 0,0 0 0 0 0,0 0 0 0 0,0 0-1 0 0,0 0 1 0 0,0-1 0 0 0,-1 1 0 0 0,1 0 0 0 0,0-1 0 0 0,0 1 9 0 0,-11-8-49 0 0,0-1 0 0 0,1 0-1 0 0,-1 0 1 0 0,2-1 0 0 0,0-1 0 0 0,0 0 0 0 0,1 0 0 0 0,0-1 0 0 0,-4-7 49 0 0,7 11-49 0 0,-14-18 86 0 0,1-1 1 0 0,1-1 0 0 0,1 0 0 0 0,2-1 0 0 0,0-1 0 0 0,3 0 0 0 0,0-1 0 0 0,2 0 0 0 0,1-1-1 0 0,2 0 1 0 0,-3-27-38 0 0,24 13 274 0 0,-8 39-274 0 0,-1 1 1 0 0,1 1-1 0 0,1-1 1 0 0,-1 1 0 0 0,1 0-1 0 0,0 0 1 0 0,0 0-1 0 0,0 1 1 0 0,1 1 0 0 0,0-1-1 0 0,-1 1 1 0 0,1 0-1 0 0,0 1 1 0 0,1 0 0 0 0,-1 0-1 0 0,0 1 1 0 0,1 0 0 0 0,-1 0-1 0 0,2 1 0 0 0,12-3-159 0 0,71-12-1102 0 0,-40 8-554 0 0,-1-2-1 0 0,0-3 1 0 0,21-9 1815 0 0,-47 13-783 0 0,-1-1 0 0 0,0-1 0 0 0,-1-1 0 0 0,0-2 0 0 0,0 0 0 0 0,6-6 783 0 0,-7-2-1026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4:06.7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323 80 2928 0 0,'15'15'5039'0'0,"-6"24"-3577"0"0,-8-35-1066 0 0,1 107 2862 0 0,-15-33-2467 0 0,11-68-699 0 0,-2 14-20 0 0,-1 0-1 0 0,-1 0 1 0 0,-1-1-1 0 0,-1 1 0 0 0,-1-2 1 0 0,-1 1-1 0 0,-1-1 0 0 0,-3 2-71 0 0,-12 1-1582 0 0,25-24 918 0 0,1-1-27 0 0,-15-36-4314 0 0,16-22 1722 0 0,-1 35 2251 0 0</inkml:trace>
  <inkml:trace contextRef="#ctx0" brushRef="#br0" timeOffset="351.573">87 84 2656 0 0,'-86'-61'7631'0'0,"89"70"-5981"0"0,15-3-1390 0 0,-1 0 1 0 0,1-1-1 0 0,0-1 0 0 0,1-1 1 0 0,-1-1-1 0 0,1 0 1 0 0,-1-1-1 0 0,14-2-260 0 0,3 2 187 0 0,501 2 326 0 0,-521-4-539 0 0,1 1-1 0 0,-1 1 1 0 0,1 0-1 0 0,-1 1 1 0 0,0 1 0 0 0,0 1-1 0 0,9 2 27 0 0,-21-5 8 0 0,-1 0 0 0 0,1-1 0 0 0,-1 1 0 0 0,1 0 0 0 0,-1 0 0 0 0,0 0 0 0 0,0 1 0 0 0,1-1 0 0 0,-1 0 0 0 0,0 1 0 0 0,0-1 0 0 0,0 1 0 0 0,0 0 0 0 0,-1 0 0 0 0,1 0 0 0 0,0 0 0 0 0,-1 0 0 0 0,1 0 0 0 0,-1 0 0 0 0,0 0 0 0 0,0 1 0 0 0,0-1 0 0 0,0 1 0 0 0,0-1 0 0 0,0 0 0 0 0,-1 1 0 0 0,1-1 0 0 0,-1 1 0 0 0,0 0 0 0 0,1-1 0 0 0,-1 1 0 0 0,-1 1-8 0 0,-1 102 538 0 0,-52 88-13 0 0,30-114-680 0 0,8-54-2740 0 0,10-38 1280 0 0,-1-99-5705 0 0,-3 58 6167 0 0</inkml:trace>
  <inkml:trace contextRef="#ctx0" brushRef="#br0" timeOffset="751.183">764 43 2716 0 0,'-15'-43'5562'0'0,"38"44"-2200"0"0,23 4-2327 0 0,358 40 1206 0 0,-348-40-2128 0 0,0 3 0 0 0,-1 3 0 0 0,25 8-113 0 0,-77-19 11 0 0,-1 1-1 0 0,1-1 1 0 0,-1 1-1 0 0,1-1 1 0 0,-1 1-1 0 0,0 0 0 0 0,1 0 1 0 0,-1 0-1 0 0,0 0 1 0 0,0 0-1 0 0,1 1 1 0 0,-1-1-1 0 0,0 1 0 0 0,0-1 1 0 0,-1 1-1 0 0,1 0 1 0 0,0 0-1 0 0,0 0 1 0 0,-1 0-1 0 0,1 0 1 0 0,-1 0-1 0 0,0 0 0 0 0,0 0 1 0 0,1 1-1 0 0,-1-1 1 0 0,-1 0-1 0 0,1 1 1 0 0,0-1-1 0 0,-1 1 0 0 0,1-1 1 0 0,-1 1-1 0 0,0-1 1 0 0,1 1-1 0 0,-1-1 1 0 0,-1 1-1 0 0,1-1 0 0 0,0 1 1 0 0,-1-1-1 0 0,1 1 1 0 0,-1 0-11 0 0,-44 91 348 0 0,-21 44-69 0 0,56-121-244 0 0,2 1 0 0 0,0 0 1 0 0,1 0-1 0 0,1 0 0 0 0,1 1 0 0 0,1 0 0 0 0,0 0 0 0 0,1 0 0 0 0,1 7-35 0 0,20 16 97 0 0,-14-38-95 0 0,1 0 0 0 0,0 0 0 0 0,0 0-1 0 0,0-1 1 0 0,1 1 0 0 0,-1-1 0 0 0,1-1 0 0 0,0 1 0 0 0,-1-1 0 0 0,1 0 0 0 0,0 0-1 0 0,0-1 1 0 0,0 0 0 0 0,1 0 0 0 0,-1 0 0 0 0,0-1 0 0 0,0 0 0 0 0,4 0-2 0 0,-5 0-1 0 0,18 2-29 0 0,113-4-814 0 0,-32-19-417 0 0,-18 5-1342 0 0,71-4-6211 0 0,-145 20 7596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4:06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0 331 2680 0 0,'0'0'1332'0'0,"2"-1"-210"0"0,58 11 1723 0 0,72 5-618 0 0,0-6-1 0 0,17-6-2226 0 0,142 10-1254 0 0,-262-12-2328 0 0,-19-12 1188 0 0,-17 1 350 0 0,2 5 894 0 0</inkml:trace>
  <inkml:trace contextRef="#ctx0" brushRef="#br0" timeOffset="302.193">685 18 3692 0 0,'-33'-18'5937'0'0,"35"32"-3398"0"0,10-3-2295 0 0,1 0 0 0 0,0 0 1 0 0,0-1-1 0 0,1-1 0 0 0,1 0 0 0 0,-1-1 1 0 0,1-1-1 0 0,14 5-244 0 0,-7-1 135 0 0,96 37 332 0 0,57 30-114 0 0,-171-76-353 0 0,0 1 0 0 0,0-1-1 0 0,0 1 1 0 0,-1-1 0 0 0,1 1-1 0 0,-1 0 1 0 0,1 0 0 0 0,-1 1-1 0 0,0-1 1 0 0,-1 1 0 0 0,1-1-1 0 0,0 1 1 0 0,-1 0-1 0 0,0 0 1 0 0,0 0 0 0 0,0 0-1 0 0,0 2 1 0 0,-4 12-28 0 0,-6-6-7 0 0,0-1 0 0 0,-1 0-1 0 0,0 0 1 0 0,-1 0 0 0 0,0-1-1 0 0,0-1 1 0 0,-1 0 0 0 0,-1 0-1 0 0,1-1 1 0 0,-1 0 0 0 0,-1-1-1 0 0,1-1 1 0 0,-14 5 35 0 0,-5 6-142 0 0,-209 113-3473 0 0,181-98-637 0 0,54-25 937 0 0,17-9 2315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4:16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51 345 2440 0 0,'-21'3'7513'0'0,"15"-2"-2804"0"0,23 0-3415 0 0,306 1-3708 0 0,-243-2-3238 0 0,-111-4 1088 0 0,15 3 3618 0 0</inkml:trace>
  <inkml:trace contextRef="#ctx0" brushRef="#br0" timeOffset="178.523">1 498 3736 0 0,'39'38'4707'0'0,"38"-4"-2432"0"0,-34-21-1621 0 0,1-3-1 0 0,0-1 1 0 0,0-3 0 0 0,23 0-654 0 0,107-1-2532 0 0,-143-5 690 0 0,41-14-695 0 0,-12-23-943 0 0,-41 27 2434 0 0</inkml:trace>
  <inkml:trace contextRef="#ctx0" brushRef="#br0" timeOffset="564.006">818 448 2632 0 0,'-13'25'7745'0'0,"6"56"-5276"0"0,7-75-1899 0 0,17 37 82 0 0,-8-30-421 0 0,-5-9-162 0 0,0 0 0 0 0,1 1 0 0 0,-1-2 0 0 0,1 1 0 0 0,0 0 1 0 0,1-1-1 0 0,-1 0 0 0 0,0 0 0 0 0,1-1 0 0 0,0 1 0 0 0,0-1 0 0 0,-1 0 1 0 0,1-1-1 0 0,0 0 0 0 0,0 0 0 0 0,1 0 0 0 0,-1 0 0 0 0,0-1 0 0 0,0 0 1 0 0,0 0-1 0 0,4-2-69 0 0,0 1 37 0 0,1-1 1 0 0,-1 0-1 0 0,0-1 1 0 0,0 0-1 0 0,-1-1 1 0 0,1 0-1 0 0,-1-1 1 0 0,0 0-1 0 0,0 0 1 0 0,0-1-1 0 0,-1 0 1 0 0,0 0-1 0 0,0-1 1 0 0,-1 0-1 0 0,1 0 1 0 0,-1-1-1 0 0,-1 0 1 0 0,0-1-1 0 0,0 1 1 0 0,2-6-38 0 0,0-1 26 0 0,-1 0 0 0 0,-1-1 1 0 0,0 0-1 0 0,-1 0 0 0 0,-1 0 0 0 0,-1-1 1 0 0,0 1-1 0 0,-1-1 0 0 0,-1 0 1 0 0,0-9-27 0 0,-17-31 119 0 0,14 51-118 0 0,-1 1 0 0 0,1 0 0 0 0,-1 1 0 0 0,-1-1 0 0 0,1 0 0 0 0,-1 1 0 0 0,0 0 0 0 0,0 0 0 0 0,0 0 0 0 0,0 0 0 0 0,0 1 0 0 0,-1 0 0 0 0,0-1 0 0 0,0 2 0 0 0,0-1-1 0 0,0 1 1 0 0,0-1 0 0 0,0 1 0 0 0,-1 1 0 0 0,1-1 0 0 0,-1 1 0 0 0,1 0 0 0 0,-1 0 0 0 0,0 1 0 0 0,1-1 0 0 0,-6 1-1 0 0,-51 22-202 0 0,52-17 68 0 0,1 0 1 0 0,0 0-1 0 0,1 0 0 0 0,0 1 0 0 0,-1 1 0 0 0,2-1 0 0 0,-1 1 1 0 0,1 1-1 0 0,0-1 0 0 0,1 1 0 0 0,0 1 0 0 0,0-1 0 0 0,0 1 1 0 0,1 0-1 0 0,1 0 0 0 0,0 0 0 0 0,0 1 0 0 0,-2 9 134 0 0,5-14-224 0 0,0 0 0 0 0,1 0-1 0 0,0 0 1 0 0,0 0-1 0 0,0 0 1 0 0,1 0 0 0 0,0 0-1 0 0,0 0 1 0 0,0 0 0 0 0,0 0-1 0 0,1 0 1 0 0,1 4 224 0 0,0-2-374 0 0,0 2-165 0 0,0-1 0 0 0,0 1-1 0 0,1-1 1 0 0,0 0 0 0 0,0 0 0 0 0,1 0-1 0 0,0-1 1 0 0,0 0 0 0 0,1 0 0 0 0,0 0-1 0 0,0 0 1 0 0,0-1 0 0 0,1 0 0 0 0,5 3 539 0 0,5-1-974 0 0</inkml:trace>
  <inkml:trace contextRef="#ctx0" brushRef="#br0" timeOffset="966.925">1403 657 3724 0 0,'9'5'7092'0'0,"-9"29"-5612"0"0,0-29-1033 0 0,-2 108 1786 0 0,-23-6-2643 0 0,2-34-3404 0 0,19-59 1011 0 0,4-13-1736 0 0,3-4 3389 0 0</inkml:trace>
  <inkml:trace contextRef="#ctx0" brushRef="#br0" timeOffset="1363.377">1872 196 2664 0 0,'11'-24'7083'0'0,"-11"39"-3259"0"0,-35 74-2554 0 0,-14 23-588 0 0,-9 30-112 0 0,55-135-612 0 0,2-4 38 0 0,-1 0 0 0 0,1 0 1 0 0,0 0-1 0 0,0 1 0 0 0,0-1 1 0 0,0 0-1 0 0,1 1 0 0 0,-1-1 0 0 0,1 0 1 0 0,0 1-1 0 0,0-1 0 0 0,0 1 0 0 0,0-1 1 0 0,1 0-1 0 0,0 1 0 0 0,-1-1 0 0 0,2 2 4 0 0,1-1-21 0 0,0-1 0 0 0,1 0 0 0 0,-1 0 0 0 0,1 0 0 0 0,-1 0 0 0 0,1-1 0 0 0,0 1 0 0 0,0-1-1 0 0,0 0 1 0 0,1 0 0 0 0,-1-1 0 0 0,0 1 0 0 0,1-1 0 0 0,-1 0 0 0 0,1 0 0 0 0,-1 0 0 0 0,1-1-1 0 0,2 0 22 0 0,64 1-759 0 0,-62-3 652 0 0,7-1-484 0 0,0 0 0 0 0,1-2 0 0 0,-1 0 0 0 0,-1 0 0 0 0,1-2 0 0 0,-1 0 0 0 0,0 0 0 0 0,7-6 591 0 0,7-25-6260 0 0,-25 32 5139 0 0</inkml:trace>
  <inkml:trace contextRef="#ctx0" brushRef="#br0" timeOffset="1632.658">2065 443 2516 0 0,'-3'-7'1958'0'0,"3"7"-1851"0"0,0-1 1 0 0,0 1 0 0 0,1 0-1 0 0,-1-1 1 0 0,0 1 0 0 0,0 0-1 0 0,0-1 1 0 0,0 1 0 0 0,0-1-1 0 0,0 1 1 0 0,0 0 0 0 0,0-1-1 0 0,0 1 1 0 0,0 0-1 0 0,0-1 1 0 0,0 1 0 0 0,-1-1-1 0 0,1 1 1 0 0,0 0 0 0 0,0-1-1 0 0,0 1 1 0 0,0 0 0 0 0,-1-1-1 0 0,1 1 1 0 0,0 0 0 0 0,0 0-1 0 0,-1-1 1 0 0,1 1 0 0 0,0 0-1 0 0,0-1 1 0 0,-1 1 0 0 0,1 0-1 0 0,0 0 1 0 0,-1 0 0 0 0,1-1-1 0 0,0 1 1 0 0,-1 0-1 0 0,1 0 1 0 0,0 0 0 0 0,-1 0-1 0 0,1 0 1 0 0,0 0 0 0 0,-1 0-1 0 0,1 0 1 0 0,-1 0 0 0 0,1 0-1 0 0,0 0 1 0 0,-1 0 0 0 0,1 0-1 0 0,0 0 1 0 0,-1 0 0 0 0,1 0-1 0 0,-1 0 1 0 0,1 0 0 0 0,0 0-1 0 0,-1 0 1 0 0,1 1-1 0 0,0-1 1 0 0,-1 0 0 0 0,1 0-1 0 0,0 1 1 0 0,0-1 0 0 0,-1 0-1 0 0,1 0 1 0 0,0 1-108 0 0,-56 138 3440 0 0,-25 94-2675 0 0,64-150-2566 0 0,16-81 1748 0 0,4 21-4784 0 0,1-21 4448 0 0,0 1 0 0 0,-1-1 0 0 0,1 0 0 0 0,0 0 0 0 0,0 0 0 0 0,0-1-1 0 0,0 1 1 0 0,1-1 0 0 0,-1 0 0 0 0,0 0 0 0 0,1 0 0 0 0,-1-1 0 0 0,0 1-1 0 0,1-1 1 0 0,1 0 389 0 0,5 0-992 0 0</inkml:trace>
  <inkml:trace contextRef="#ctx0" brushRef="#br0" timeOffset="2034.059">2333 106 2648 0 0,'0'1'89'0'0,"0"-1"-1"0"0,0 0 0 0 0,1 0 1 0 0,-1 1-1 0 0,0-1 1 0 0,1 0-1 0 0,-1 0 1 0 0,0 0-1 0 0,1 0 0 0 0,-1 1 1 0 0,0-1-1 0 0,1 0 1 0 0,-1 0-1 0 0,0 0 0 0 0,1 0 1 0 0,-1 0-1 0 0,0 0 1 0 0,1 0-1 0 0,-1 0 1 0 0,1 0-1 0 0,-1 0 0 0 0,0 0 1 0 0,1 0-1 0 0,-1 0 1 0 0,0 0-1 0 0,1-1 0 0 0,-1 1 1 0 0,0 0-1 0 0,1 0 1 0 0,-1 0-1 0 0,0 0 0 0 0,1-1 1 0 0,-1 1-1 0 0,0 0 1 0 0,0 0-1 0 0,1-1 1 0 0,-1 1-1 0 0,0 0 0 0 0,0 0 1 0 0,1-1-1 0 0,-1 1 1 0 0,0 0-1 0 0,0-1 0 0 0,0 1 1 0 0,0 0-1 0 0,0-1 1 0 0,1 1-1 0 0,-1 0 1 0 0,0-1-1 0 0,0 1 0 0 0,0-1 1 0 0,0 1-1 0 0,0 0 1 0 0,0-1-1 0 0,0 1 0 0 0,0 0 1 0 0,0-1-1 0 0,0 1 1 0 0,0 0-1 0 0,0-1 1 0 0,-1 1-1 0 0,1 0 0 0 0,0-1 1 0 0,0 1-1 0 0,0 0 1 0 0,0-1-1 0 0,-1 1 0 0 0,1 0-88 0 0,13 26 2492 0 0,39 204 543 0 0,-52-227-3011 0 0,8 32 246 0 0,2-1 0 0 0,0 0 0 0 0,3 0 0 0 0,0-1 0 0 0,15 23-270 0 0,-25-49 38 0 0,0 0 1 0 0,1-1 0 0 0,0 1 0 0 0,0-1-1 0 0,0 1 1 0 0,1-2 0 0 0,0 1-1 0 0,0 0 1 0 0,1-1 0 0 0,-1 0-1 0 0,1 0 1 0 0,0 0 0 0 0,1-1 0 0 0,-1 0-1 0 0,1 0 1 0 0,0-1 0 0 0,0 0-1 0 0,0 0 1 0 0,0-1 0 0 0,0 1-1 0 0,1-1 1 0 0,6 0-39 0 0,-10-2 8 0 0,0-1 0 0 0,0 0-1 0 0,0 0 1 0 0,0 0 0 0 0,0 0 0 0 0,0-1 0 0 0,0 0-1 0 0,0 0 1 0 0,-1 0 0 0 0,1 0 0 0 0,-1 0-1 0 0,1-1 1 0 0,-1 1 0 0 0,0-1 0 0 0,1-1-8 0 0,3-2 24 0 0,6-8 1 0 0,0-1 0 0 0,-1 0 0 0 0,0-1 0 0 0,-1 0 0 0 0,-1-1 0 0 0,-1 0 0 0 0,0-1 0 0 0,-1 0 0 0 0,-1 0 0 0 0,-1-1 0 0 0,1-5-25 0 0,1 0-78 0 0,87-292-2169 0 0,-64 253 87 0 0,-2 26-2709 0 0,-19 32 1176 0 0,-10 5 2628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4:12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158 275 2344 0 0,'3'0'1058'0'0,"8"0"-103"0"0,-8 0-42 0 0,-3 0-98 0 0,0 0-123 0 0,0 0-86 0 0,0 0-63 0 0,0 0-15 0 0,0 0-35 0 0,0 0-34 0 0,1 3 7 0 0,0 2-387 0 0,-1-1-1 0 0,0 0 1 0 0,0 0 0 0 0,0 1-1 0 0,-1-1 1 0 0,1 0-1 0 0,-1 0 1 0 0,0 0 0 0 0,0 0-1 0 0,-1 0 1 0 0,1 0 0 0 0,-1 0-1 0 0,0 0 1 0 0,0 0-1 0 0,-1 1-78 0 0,-5 12 185 0 0,-102 202 279 0 0,67-125-3447 0 0,45-86-1942 0 0,0-11 3857 0 0</inkml:trace>
  <inkml:trace contextRef="#ctx0" brushRef="#br0" timeOffset="243.859">161 281 2736 0 0,'4'0'4027'0'0,"6"12"-2308"0"0,105 136 2207 0 0,-20-32-2653 0 0,-3-6 73 0 0,-84-113-901 0 0,62-218-218 0 0,-27 73-185 0 0,41-73-418 0 0,-60 159-2555 0 0,-15 52-607 0 0,-7 8-1979 0 0,-2 2 4546 0 0</inkml:trace>
  <inkml:trace contextRef="#ctx0" brushRef="#br0" timeOffset="244.859">852 295 1892 0 0,'-3'6'6289'0'0,"-5"22"-5271"0"0,7-24-651 0 0,-81 230 2507 0 0,38-127-2137 0 0,23-47-224 0 0,76-246-272 0 0,11-74-131 0 0,-46 204-39 0 0,-20 56-68 0 0,0 0-11 0 0,1 2 16 0 0,38 103 130 0 0,-34-96-146 0 0,0 0 1 0 0,1-1-1 0 0,0 0 1 0 0,0 0-1 0 0,1-1 1 0 0,0 0-1 0 0,0 0 1 0 0,1 0-1 0 0,0-1 1 0 0,0 0-1 0 0,1-1 1 0 0,-1 0-1 0 0,1 0 1 0 0,0-1-1 0 0,0 0 1 0 0,8 2 7 0 0,23-5 32 0 0,-28-8-20 0 0,-1 0 0 0 0,1-1 0 0 0,-2 0 0 0 0,1 0 0 0 0,-1-1 0 0 0,0 0 0 0 0,-1-1 0 0 0,0 0 1 0 0,-1-1-1 0 0,0 0 0 0 0,0 0 0 0 0,-2 0 0 0 0,2-3-12 0 0,29-73 51 0 0,-9 17 12 0 0,-28 71-57 0 0,0-1-1 0 0,0 0 1 0 0,1 0-1 0 0,-1 0 1 0 0,0 0-1 0 0,0 1 1 0 0,0-1-1 0 0,0 0 1 0 0,0 0 0 0 0,0 0-1 0 0,0 0 1 0 0,0 0-1 0 0,0 1 1 0 0,0-1-1 0 0,1 0 1 0 0,-1 0 0 0 0,0 0-1 0 0,0 0 1 0 0,0 0-1 0 0,0 0 1 0 0,0 0-1 0 0,0 0 1 0 0,1 1-1 0 0,-1-1 1 0 0,0 0 0 0 0,0 0-1 0 0,0 0 1 0 0,0 0-1 0 0,1 0 1 0 0,-1 0-1 0 0,0 0 1 0 0,0 0 0 0 0,0 0-1 0 0,0 0 1 0 0,1 0-1 0 0,-1 0-5 0 0,0 26 76 0 0,0-21-55 0 0,-22 97 285 0 0,-36 117-268 0 0,52-180-467 0 0,-4 25-486 0 0,8-21-3452 0 0,2-42 2911 0 0,2 1 167 0 0,0 0 1158 0 0,23 4-3015 0 0,-11-14 2210 0 0</inkml:trace>
  <inkml:trace contextRef="#ctx0" brushRef="#br0" timeOffset="245.859">1530 182 3284 0 0,'13'-28'4673'0'0,"-13"49"-1414"0"0,-72 258 478 0 0,60-224-3217 0 0,3 0 0 0 0,2 1 0 0 0,3 0-1 0 0,2 3-519 0 0,22-12 215 0 0,-16-42-271 0 0,1-1 0 0 0,0 1 0 0 0,0-1 1 0 0,1-1-1 0 0,-1 1 0 0 0,1-1 0 0 0,0 0 0 0 0,0 0 1 0 0,0-1-1 0 0,0 1 0 0 0,1-1 0 0 0,-1-1 0 0 0,1 1 1 0 0,-1-1-1 0 0,1 0 0 0 0,-1-1 0 0 0,2 0 56 0 0,-3 1-113 0 0,83 0-3522 0 0,-2-18 471 0 0,73-26-3138 0 0,-129 31 5246 0 0</inkml:trace>
  <inkml:trace contextRef="#ctx0" brushRef="#br0" timeOffset="577.964">2198 428 3576 0 0,'0'0'1119'0'0,"0"0"-101"0"0,0 0-20 0 0,0 0-4 0 0,0 0-52 0 0,0 0-74 0 0,0 0-89 0 0,0 0-18 0 0,0 0-123 0 0,0 0-71 0 0,0 0 7 0 0,0 0-48 0 0,5 1-57 0 0,219 32-74 0 0,-179-26-7672 0 0,-57 4 3819 0 0,-3-4 2537 0 0</inkml:trace>
  <inkml:trace contextRef="#ctx0" brushRef="#br0" timeOffset="830.289">2208 602 3256 0 0,'-3'6'1319'0'0,"3"-6"-1205"0"0,-1 1 0 0 0,1-1 0 0 0,0 1 0 0 0,-1-1 0 0 0,1 1 0 0 0,0-1 0 0 0,-1 1 0 0 0,1 0 0 0 0,0-1 0 0 0,0 1 0 0 0,0-1 0 0 0,-1 1 0 0 0,1 0 0 0 0,0-1 0 0 0,0 1 0 0 0,0-1 0 0 0,0 1 0 0 0,0 0 0 0 0,0-1 0 0 0,0 1 0 0 0,0-1 0 0 0,0 1 0 0 0,1 0 0 0 0,-1-1 0 0 0,0 1 0 0 0,0-1-1 0 0,0 1 1 0 0,1 0 0 0 0,-1-1 0 0 0,0 1 0 0 0,1-1 0 0 0,-1 1 0 0 0,0-1 0 0 0,1 1 0 0 0,-1-1 0 0 0,1 1 0 0 0,-1-1 0 0 0,1 0 0 0 0,-1 1 0 0 0,1-1 0 0 0,-1 0 0 0 0,1 1 0 0 0,-1-1 0 0 0,1 0-114 0 0,11 6 119 0 0,-1-1 0 0 0,1-1-1 0 0,0 0 1 0 0,0 0 0 0 0,0-1 0 0 0,1-1-1 0 0,-1 0 1 0 0,1 0 0 0 0,-1-2-1 0 0,1 1 1 0 0,0-2 0 0 0,10-1-119 0 0,5 2-293 0 0,125-3-3944 0 0,-51-22 2074 0 0,-67 15 1146 0 0,-2-1 56 0 0</inkml:trace>
  <inkml:trace contextRef="#ctx0" brushRef="#br0" timeOffset="1327.321">3100 396 3216 0 0,'28'-23'7151'0'0,"-28"39"-4942"0"0,-72 111-142 0 0,-55 83-1565 0 0,102-166-1413 0 0,64-132-1225 0 0,14-43 1889 0 0,-14 4 770 0 0,-24 100 315 0 0,-12 31-750 0 0,51 162 402 0 0,6-39-339 0 0,-56-121-144 0 0,-1 0 0 0 0,1 0 0 0 0,0-1 1 0 0,1 0-1 0 0,-1 1 0 0 0,1-1 1 0 0,0-1-1 0 0,0 1 0 0 0,1-1 1 0 0,-1 0-1 0 0,1 0 0 0 0,0-1 0 0 0,0 1 1 0 0,0-1-1 0 0,1-1 0 0 0,-1 1 1 0 0,6 1-8 0 0,34-18 33 0 0,-35 7 35 0 0,0 0 1 0 0,0-1-1 0 0,-1 0 1 0 0,0-1-1 0 0,0 0 1 0 0,-1-1-1 0 0,-1 0 1 0 0,1 0-1 0 0,-2-1 0 0 0,1 0 1 0 0,-1 0-1 0 0,-1-1 1 0 0,0 0-1 0 0,-1 0 1 0 0,0-2-69 0 0,57-174 636 0 0,-29 39 265 0 0,-31 127-1409 0 0,-2 21 81 0 0,8-3-2957 0 0,9 11-1240 0 0,36 9 127 0 0,-34-14 3391 0 0</inkml:trace>
  <inkml:trace contextRef="#ctx0" brushRef="#br0" timeOffset="1813.607">3871 280 2600 0 0,'2'0'251'0'0,"-1"1"0"0"0,1-1 1 0 0,-1 1-1 0 0,0-1 0 0 0,1 1 0 0 0,-1-1 0 0 0,0 1 0 0 0,1 0 0 0 0,-1 0 0 0 0,0 0 0 0 0,0 0 1 0 0,0 0-1 0 0,0 0 0 0 0,0 0 0 0 0,0 0 0 0 0,0 0 0 0 0,0 0 0 0 0,0 1 0 0 0,0-1 0 0 0,-1 0 1 0 0,1 1-1 0 0,0-1 0 0 0,-1 0 0 0 0,1 1 0 0 0,-1-1 0 0 0,0 1 0 0 0,1-1 0 0 0,-1 1 0 0 0,0-1 0 0 0,0 1 1 0 0,0-1-1 0 0,0 1 0 0 0,0-1 0 0 0,0 1 0 0 0,-1 0-251 0 0,0 83 2535 0 0,-30 66-761 0 0,-1 26-507 0 0,22-127-2195 0 0,12-94-1858 0 0,-2 6 3109 0 0,0 37-325 0 0,0-9-94 0 0,0-4 28 0 0,0 12 51 0 0,0-18 15 0 0,0-31-2485 0 0,0 0-5407 0 0,0 43 6830 0 0</inkml:trace>
  <inkml:trace contextRef="#ctx0" brushRef="#br0" timeOffset="2129.761">3906 349 3224 0 0,'5'23'6823'0'0,"21"36"-5390"0"0,59 35-697 0 0,-83-93-950 0 0,0 1 0 0 0,0 0 0 0 0,0 0 1 0 0,0 0-1 0 0,0-1 0 0 0,0 0 0 0 0,1 1 0 0 0,-1-1 1 0 0,0 0-1 0 0,1 0 0 0 0,-1 0 0 0 0,1 0 1 0 0,-1 0-1 0 0,1-1 0 0 0,0 1 0 0 0,-1-1 0 0 0,1 0 1 0 0,-1 1-1 0 0,1-1 0 0 0,2-1 214 0 0,34-11-3471 0 0,-17 0 2256 0 0,-5 5 285 0 0</inkml:trace>
  <inkml:trace contextRef="#ctx0" brushRef="#br0" timeOffset="2558.613">4301 405 3068 0 0,'-14'9'6040'0'0,"-46"13"-3848"0"0,-105 43 715 0 0,136-51-2750 0 0,60-25-465 0 0,78-36-159 0 0,-89 34 410 0 0,-1-2 0 0 0,0-1 0 0 0,-1 0 0 0 0,0-1-1 0 0,1-4 58 0 0,16-14 200 0 0,-11 19 416 0 0,-23 16-472 0 0,-1 0-8 0 0,0 0-24 0 0,3 48 565 0 0,-23 55 96 0 0,3 18-224 0 0,4-39-631 0 0,2-19-1743 0 0,8-20-3753 0 0,15-33 3015 0 0,5-13-662 0 0,-11-1 2332 0 0</inkml:trace>
  <inkml:trace contextRef="#ctx0" brushRef="#br0" timeOffset="2830.535">4731 250 3424 0 0,'3'-28'3606'0'0,"-6"37"769"0"0,2-3-4227 0 0,-5 30 841 0 0,-12 60 275 0 0,-21 104 239 0 0,23-127-2132 0 0,2 1 1 0 0,0 37 628 0 0,12-47-3735 0 0,2-63 3591 0 0,0 0 0 0 0,0 0 0 0 0,0 0 0 0 0,0 0 0 0 0,1 0 0 0 0,-1 0 0 0 0,0 0 0 0 0,1 0-1 0 0,-1 0 1 0 0,1 0 0 0 0,-1 0 0 0 0,1 0 0 0 0,-1 0 0 0 0,1 0 0 0 0,0 0 0 0 0,-1-1 0 0 0,1 1 0 0 0,0 0 0 0 0,0 0 0 0 0,0-1 0 0 0,-1 1 0 0 0,1-1 0 0 0,0 1 0 0 0,0-1 0 0 0,0 1 0 0 0,0-1-1 0 0,0 1 1 0 0,0-1 0 0 0,0 0 0 0 0,0 0 0 0 0,0 1 0 0 0,0-1 0 0 0,1 0 0 0 0,-1 0 0 0 0,0 0 0 0 0,0 0 0 0 0,0 0 0 0 0,0 0 0 0 0,0-1 0 0 0,0 1 0 0 0,0 0 0 0 0,0 0 0 0 0,0-1 0 0 0,0 1 0 0 0,0-1-1 0 0,0 1 1 0 0,0-1 0 0 0,0 1 0 0 0,0-1 144 0 0,14-8-1034 0 0</inkml:trace>
  <inkml:trace contextRef="#ctx0" brushRef="#br0" timeOffset="3094.071">4984 364 2300 0 0,'46'-106'7076'0'0,"-46"106"-6779"0"0,1 0 1 0 0,-1 0 0 0 0,0 1 0 0 0,0-1 0 0 0,0 0 0 0 0,0 0 0 0 0,0 0 0 0 0,1 0-1 0 0,-1 0 1 0 0,0 0 0 0 0,0 0 0 0 0,0 0 0 0 0,0 0 0 0 0,1-1-298 0 0,-6 24 1093 0 0,4-19-1032 0 0,-41 216 2311 0 0,23 20-2037 0 0,19-124-2884 0 0,0-65-6312 0 0,-6-40 6536 0 0,4-12 1233 0 0</inkml:trace>
  <inkml:trace contextRef="#ctx0" brushRef="#br0" timeOffset="3344.922">4793 717 2864 0 0,'-71'-56'7204'0'0,"71"55"-7125"0"0,0 1-1 0 0,0-1 1 0 0,-1 1 0 0 0,1-1 0 0 0,0 1 0 0 0,0-1 0 0 0,-1 1 0 0 0,1-1 0 0 0,0 1 0 0 0,0-1 0 0 0,0 1 0 0 0,0-1 0 0 0,0 1 0 0 0,0-1-1 0 0,0 1 1 0 0,0-1 0 0 0,0 1 0 0 0,0-1 0 0 0,0 1 0 0 0,0-1 0 0 0,0 1 0 0 0,0-1 0 0 0,1 0 0 0 0,-1 1 0 0 0,0 0 0 0 0,0-1 0 0 0,1 1 0 0 0,-1-1-1 0 0,0 1 1 0 0,0-1 0 0 0,1 1 0 0 0,-1-1 0 0 0,1 1 0 0 0,-1 0 0 0 0,0-1 0 0 0,1 1 0 0 0,-1 0 0 0 0,1-1 0 0 0,-1 1 0 0 0,1 0 0 0 0,-1 0 0 0 0,1-1-1 0 0,-1 1 1 0 0,1 0 0 0 0,-1 0 0 0 0,1 0 0 0 0,-1 0 0 0 0,1 0 0 0 0,-1 0 0 0 0,1 0 0 0 0,-1 0 0 0 0,1 0 0 0 0,-1 0 0 0 0,1 0 0 0 0,-1 0 0 0 0,1 0-1 0 0,0 0 1 0 0,-1 0 0 0 0,1 1 0 0 0,-1-1 0 0 0,1 0-79 0 0,3-1-296 0 0,14-3-157 0 0,0 0 0 0 0,1 1 0 0 0,0 1 0 0 0,-1 1 0 0 0,1 1 0 0 0,9 1 453 0 0,2-1-1393 0 0,285 0-5940 0 0,-257 0 6415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4:20.8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319 221 2736 0 0,'0'0'976'0'0,"0"0"18"0"0,3 0-68 0 0,8 0-113 0 0,-4 5-87 0 0,29 47 2784 0 0,-34-52-3430 0 0,0 0 0 0 0,-1 0 1 0 0,1 0-1 0 0,0 0 0 0 0,0 0 0 0 0,-1 0 0 0 0,1-1 1 0 0,0 1-1 0 0,-1 0 0 0 0,1-1 0 0 0,0 1 0 0 0,-1-1 1 0 0,1 0-1 0 0,-1 1 0 0 0,1-1 0 0 0,-1 0 1 0 0,1 0-1 0 0,-1 0 0 0 0,0 0 0 0 0,1 0 0 0 0,-1-1 1 0 0,0 1-1 0 0,0 0 0 0 0,0-1 0 0 0,0 1 0 0 0,0 0 1 0 0,0-1-1 0 0,0 1 0 0 0,-1-1 0 0 0,1 1 0 0 0,0-1 1 0 0,-1 0-1 0 0,1-1-80 0 0,2-2 22 0 0,-1 0 0 0 0,0-1 0 0 0,0 1 0 0 0,0-1-1 0 0,-1 0 1 0 0,0 1 0 0 0,0-1 0 0 0,0 0 0 0 0,-1 0 0 0 0,0 0 0 0 0,0 1 0 0 0,0-1 0 0 0,-1 0 0 0 0,0 0 0 0 0,0 0 0 0 0,0 1 0 0 0,-1-1-1 0 0,0 1 1 0 0,0-1 0 0 0,0 1 0 0 0,-1 0 0 0 0,0-1 0 0 0,0 1 0 0 0,-2-3-22 0 0,1 1 3 0 0,0 0 0 0 0,-1 0 0 0 0,0 0 0 0 0,0 1 0 0 0,0 0 0 0 0,-1 0 0 0 0,0 0 0 0 0,0 0 0 0 0,0 1 0 0 0,-1 0 0 0 0,0 1-1 0 0,0-1 1 0 0,0 1 0 0 0,0 0 0 0 0,-1 1 0 0 0,0 0 0 0 0,1 0 0 0 0,-8-1-3 0 0,7 2-1 0 0,-1 0 0 0 0,-1 1 0 0 0,1 0 0 0 0,0 1 0 0 0,0-1 0 0 0,0 2-1 0 0,0-1 1 0 0,0 1 0 0 0,0 1 0 0 0,0 0 0 0 0,0 0 0 0 0,0 0 0 0 0,0 1 0 0 0,1 1 0 0 0,-1 0-1 0 0,1 0 1 0 0,0 0 0 0 0,-2 2 1 0 0,0 3 3 0 0,0 0-1 0 0,1 0 1 0 0,-1 0-1 0 0,2 1 1 0 0,0 1-1 0 0,0 0 1 0 0,1 0-1 0 0,0 0 1 0 0,1 1-1 0 0,0-1 1 0 0,1 2-1 0 0,0-1 1 0 0,1 0-1 0 0,1 1 1 0 0,0 0 0 0 0,0 0-1 0 0,1 0 1 0 0,1 0-1 0 0,0 0 1 0 0,1 0-1 0 0,1 1 1 0 0,1 9-3 0 0,13 58-37 0 0,-12-71 27 0 0,0 0 1 0 0,0 0-1 0 0,1 0 1 0 0,0 0-1 0 0,0-1 1 0 0,1 0-1 0 0,1 0 1 0 0,-1 0-1 0 0,2 0 1 0 0,-1-1-1 0 0,1 0 1 0 0,0 0-1 0 0,1-1 1 0 0,-1 0-1 0 0,2-1 0 0 0,-1 1 1 0 0,1-1-1 0 0,0-1 1 0 0,0 0-1 0 0,0 0 1 0 0,1-1-1 0 0,-1 0 1 0 0,1 0-1 0 0,7 0 10 0 0,-14-3-9 0 0,9 2-50 0 0,0-1-1 0 0,0 0 1 0 0,0-1-1 0 0,0 0 1 0 0,0-1-1 0 0,0-1 1 0 0,11-1 59 0 0,-4-1-83 0 0,0-1 1 0 0,0-1-1 0 0,0-1 0 0 0,0-1 1 0 0,-1 0-1 0 0,0-2 0 0 0,-1 0 0 0 0,6-4 83 0 0,-10 4-48 0 0,-1-1 0 0 0,0 0 0 0 0,0 0-1 0 0,-1-1 1 0 0,-1-1 0 0 0,0 0-1 0 0,0 0 1 0 0,-1-1 0 0 0,-1 0-1 0 0,0-1 1 0 0,-1 0 0 0 0,0 0-1 0 0,-1 0 1 0 0,-1-1 0 0 0,2-7 48 0 0,27-118 502 0 0,-36 125-1 0 0,-5 32-179 0 0,-25 214 122 0 0,6-26-274 0 0,26-200-152 0 0,5-12-3 0 0,6-15 4 0 0,5-34-90 0 0,-2-2 0 0 0,-2 0-1 0 0,-3 0 1 0 0,-3 0 0 0 0,-2-5 71 0 0,6-44 48 0 0,-7 58 54 0 0,-7 57-93 0 0,23 92 39 0 0,-17-92-62 0 0,0 0 1 0 0,1 0-1 0 0,0 0 0 0 0,0-1 1 0 0,1 1-1 0 0,0-1 0 0 0,0 0 1 0 0,1 0-1 0 0,0 0 1 0 0,0-1-1 0 0,2 2 14 0 0,-3-6-16 0 0,-1 0 1 0 0,1 0 0 0 0,0 0-1 0 0,0-1 1 0 0,-1 1-1 0 0,1-1 1 0 0,0 0-1 0 0,0 0 1 0 0,1 0-1 0 0,-1-1 1 0 0,0 1 0 0 0,0-1-1 0 0,0 0 1 0 0,0-1-1 0 0,0 1 1 0 0,0-1-1 0 0,0 1 1 0 0,0-1-1 0 0,0 0 1 0 0,0-1 0 0 0,0 1-1 0 0,0-1 1 0 0,0 1-1 0 0,-1-1 1 0 0,1 0-1 0 0,-1-1 1 0 0,1 1-1 0 0,-1-1 1 0 0,2-1 15 0 0,-5 4 1 0 0,9-6-29 0 0,-1 1 1 0 0,0-1-1 0 0,-1-1 1 0 0,0 0-1 0 0,0 0 1 0 0,0 0 0 0 0,-1 0-1 0 0,0-1 1 0 0,0 0-1 0 0,-1-1 1 0 0,0 1-1 0 0,-1-1 1 0 0,0 0 0 0 0,0 0-1 0 0,-1-1 28 0 0,-4 6 187 0 0,-6 13-72 0 0,-7 16-29 0 0,2 1 1 0 0,0 0-1 0 0,2 0 0 0 0,1 1 0 0 0,1 1 1 0 0,0 8-87 0 0,1-3 81 0 0,2-1 0 0 0,1 1 1 0 0,2 0-1 0 0,1 25-81 0 0,1-54-33 0 0,1 0 0 0 0,-1-1 0 0 0,0 1 0 0 0,1 0 0 0 0,0 0 0 0 0,0-1 0 0 0,0 1 0 0 0,1 0 0 0 0,-1-1 0 0 0,1 1 0 0 0,0-1 0 0 0,0 0 0 0 0,0 1 0 0 0,0-1 0 0 0,0 0 0 0 0,1 0 0 0 0,-1 0 0 0 0,1-1 0 0 0,0 1 0 0 0,0-1 0 0 0,0 1 0 0 0,0-1 0 0 0,0 0 0 0 0,1 0 0 0 0,-1 0 0 0 0,1-1 0 0 0,-1 1 0 0 0,1-1 0 0 0,0 0 0 0 0,-1 0 0 0 0,1 0 0 0 0,0-1 0 0 0,0 1 0 0 0,0-1-1 0 0,2 0 34 0 0,2 0-126 0 0,0-1-1 0 0,0 0 0 0 0,0-1 1 0 0,-1 0-1 0 0,1 0 0 0 0,-1 0 0 0 0,1-1 1 0 0,-1-1-1 0 0,0 1 0 0 0,0-1 1 0 0,0 0-1 0 0,-1 0 0 0 0,3-3 127 0 0,-4 4-125 0 0,8-6-143 0 0,0-1 0 0 0,-2 1 0 0 0,1-2 0 0 0,-1 0 0 0 0,0 0 0 0 0,-1-1 0 0 0,-1 0 0 0 0,0-1 0 0 0,-1 0 0 0 0,1-2 268 0 0,14-18 259 0 0,-18 47 951 0 0,-5-3-1102 0 0,1-1 0 0 0,1 0 1 0 0,-1 1-1 0 0,2-1 0 0 0,-1 0 0 0 0,1 0 1 0 0,1 0-1 0 0,0 0 0 0 0,0-1 0 0 0,1 1 0 0 0,0-1 1 0 0,1 0-1 0 0,0-1 0 0 0,0 1 0 0 0,1 0-108 0 0,-4-8 23 0 0,0 1 0 0 0,-1 0 0 0 0,1-1 0 0 0,0 1 0 0 0,0-1 0 0 0,0 0 0 0 0,0 0 0 0 0,0 0 0 0 0,0 0 0 0 0,0 0 0 0 0,0-1 0 0 0,0 0 0 0 0,0 1 0 0 0,0-1 0 0 0,1 0 0 0 0,-1-1 0 0 0,0 1 0 0 0,0 0 0 0 0,0-1 0 0 0,0 0 0 0 0,0 0 0 0 0,0 0 0 0 0,0 0 0 0 0,0 0 0 0 0,0 0 0 0 0,0-1 0 0 0,-1 0 0 0 0,3-1-23 0 0,4-1 13 0 0,0-1-1 0 0,0 0 0 0 0,-1 0 0 0 0,1-1 0 0 0,-1 0 1 0 0,-1 0-1 0 0,1-1 0 0 0,-1 0 0 0 0,0 0 0 0 0,-1-1 1 0 0,0 0-1 0 0,0 0 0 0 0,-1 0 0 0 0,0-1 0 0 0,0 0 1 0 0,-1 0-1 0 0,0 0 0 0 0,0 0 0 0 0,-1-1 0 0 0,-1 1 1 0 0,1-1-1 0 0,-2 0 0 0 0,1 0 0 0 0,-1-2-12 0 0,1-80-1 0 0,-20 31 131 0 0,16 57-112 0 0,1 1 0 0 0,-1 0 1 0 0,0 0-1 0 0,0 0 0 0 0,0 0 1 0 0,0 0-1 0 0,0 1 0 0 0,-1-1 1 0 0,1 1-1 0 0,-1-1 0 0 0,0 1 1 0 0,0 0-1 0 0,0 0 0 0 0,0 0 1 0 0,0 0-1 0 0,0 1 1 0 0,0-1-1 0 0,0 1 0 0 0,-1 0 1 0 0,1 0-1 0 0,-1 0 0 0 0,1 0 1 0 0,0 1-1 0 0,-1-1 0 0 0,0 1 1 0 0,1 0-1 0 0,-1 0 0 0 0,1 0 1 0 0,-1 1-1 0 0,0-1-18 0 0,-2 1 14 0 0,0-1 0 0 0,1 1 0 0 0,-1 0 0 0 0,0 0 0 0 0,1 1 0 0 0,-1 0 0 0 0,1 0 0 0 0,-1 0 0 0 0,1 0 0 0 0,0 1 0 0 0,-5 3-14 0 0,-13 6 72 0 0,12-6-68 0 0,0 1 1 0 0,0 0-1 0 0,1 0 1 0 0,0 1-1 0 0,0 0 1 0 0,1 1-1 0 0,0 0 1 0 0,1 1-1 0 0,-1-1 1 0 0,2 2-1 0 0,0-1 1 0 0,0 1-1 0 0,1 0 1 0 0,0 0 0 0 0,0 1-1 0 0,2 0 1 0 0,-1 0-1 0 0,2 0 1 0 0,0 1-1 0 0,0-1 1 0 0,-1 13-5 0 0,4-22-52 0 0,0 1 0 0 0,1-1 1 0 0,-1 1-1 0 0,1 0 1 0 0,0-1-1 0 0,0 1 0 0 0,0-1 1 0 0,0 0-1 0 0,0 1 1 0 0,1-1-1 0 0,0 0 0 0 0,-1 0 1 0 0,1 0-1 0 0,0 0 1 0 0,1 0-1 0 0,-1 0 0 0 0,0-1 1 0 0,1 1-1 0 0,0-1 1 0 0,-1 1-1 0 0,1-1 0 0 0,0 0 1 0 0,0 0-1 0 0,0 0 1 0 0,1-1-1 0 0,1 2 52 0 0,91 21-3679 0 0,25-24-1017 0 0,-84 0 3708 0 0</inkml:trace>
  <inkml:trace contextRef="#ctx0" brushRef="#br0" timeOffset="397.929">2062 118 3620 0 0,'-1'-2'182'0'0,"0"0"0"0"0,-1-1-1 0 0,1 1 1 0 0,0 1-1 0 0,-1-1 1 0 0,1 0 0 0 0,-1 0-1 0 0,0 0 1 0 0,0 1 0 0 0,1-1-1 0 0,-1 1 1 0 0,0 0 0 0 0,0-1-1 0 0,0 1 1 0 0,0 0-1 0 0,-1 0 1 0 0,1 0 0 0 0,0 0-1 0 0,0 1 1 0 0,-1-1 0 0 0,1 1-1 0 0,0-1 1 0 0,-1 1 0 0 0,1 0-1 0 0,-1 0 1 0 0,1 0-1 0 0,0 0 1 0 0,-1 0 0 0 0,1 0-1 0 0,-1 1-181 0 0,-65 17 1602 0 0,46-8-1313 0 0,0 0 1 0 0,0 2-1 0 0,1 0 0 0 0,0 1 0 0 0,1 1 1 0 0,1 1-1 0 0,0 1 0 0 0,1 1 1 0 0,-6 8-290 0 0,22-23 6 0 0,1-1 1 0 0,-1 1 0 0 0,1 0-1 0 0,0 0 1 0 0,-1 0 0 0 0,1 0 0 0 0,0 0-1 0 0,0 1 1 0 0,1-1 0 0 0,-1 0 0 0 0,0 0-1 0 0,1 1 1 0 0,-1-1 0 0 0,1 0-1 0 0,0 1 1 0 0,0-1 0 0 0,0 1 0 0 0,0-1-1 0 0,0 0 1 0 0,0 1 0 0 0,0-1 0 0 0,1 0-1 0 0,0 1 1 0 0,-1-1 0 0 0,1 0-1 0 0,0 0 1 0 0,0 1 0 0 0,0-1 0 0 0,0 0-1 0 0,0 0 1 0 0,1 0 0 0 0,-1 0 0 0 0,2 0-7 0 0,6 6-7 0 0,0 0 0 0 0,1-2 0 0 0,0 1 0 0 0,1-1 0 0 0,0 0 1 0 0,-1-1-1 0 0,2-1 0 0 0,10 4 7 0 0,41 14-15 0 0,-30-13-26 0 0,0 2 1 0 0,-1 2 0 0 0,-1 1-1 0 0,0 1 1 0 0,-1 1 0 0 0,-1 2 0 0 0,9 8 40 0 0,-35-24 29 0 0,0 0-1 0 0,-1 0 1 0 0,1 1 0 0 0,-1-1 0 0 0,0 1 0 0 0,0-1 0 0 0,0 1 0 0 0,0 0 0 0 0,0 0 0 0 0,0 0 0 0 0,-1 0 0 0 0,1 0 0 0 0,-1 0 0 0 0,0 0 0 0 0,0 0 0 0 0,0 1 0 0 0,-1-1 0 0 0,1 0 0 0 0,-1 1 0 0 0,1-1 0 0 0,-1 1 0 0 0,0-1 0 0 0,-1 0 0 0 0,1 1 0 0 0,0-1 0 0 0,-1 0 0 0 0,0 1 0 0 0,0 0-29 0 0,-6 7 84 0 0,0-1 1 0 0,-1 0-1 0 0,0 0 1 0 0,-1-1-1 0 0,0 0 1 0 0,0 0-1 0 0,-1-1 1 0 0,0 0-1 0 0,-1-1 1 0 0,-3 3-85 0 0,-5 1-91 0 0,-1 1 0 0 0,0-2 0 0 0,-1-1 0 0 0,0-1 0 0 0,-1 0 1 0 0,1-2-1 0 0,-1 0 0 0 0,-21 2 91 0 0,42-8-138 0 0,1 1 0 0 0,-1 0 1 0 0,0-1-1 0 0,1 0 0 0 0,-1 1 0 0 0,0-1 0 0 0,0 1 0 0 0,0-1 1 0 0,0 0-1 0 0,1 1 0 0 0,-1-1 0 0 0,0 0 0 0 0,0 0 1 0 0,0 0-1 0 0,0 0 0 0 0,0 0 0 0 0,0 0 0 0 0,0 0 1 0 0,1 0-1 0 0,-1 0 0 0 0,0 0 0 0 0,0 0 0 0 0,0-1 1 0 0,0 1-1 0 0,0 0 0 0 0,0-1 0 0 0,1 1 0 0 0,-1-1 0 0 0,0 1 1 0 0,0-1-1 0 0,1 1 0 0 0,-1-1 0 0 0,0 1 0 0 0,1-1 1 0 0,-1 1-1 0 0,0-1 0 0 0,1 0 0 0 0,-1 0 0 0 0,1 1 1 0 0,-1-1-1 0 0,1 0 0 0 0,-1 0 0 0 0,1 0 0 0 0,0 1 1 0 0,0-1-1 0 0,-1 0 0 0 0,1 0 0 0 0,0 0 0 0 0,0 0 0 0 0,0 0 1 0 0,0 0-1 0 0,0 1 0 0 0,0-1 0 0 0,0 0 0 0 0,0 0 1 0 0,0 0-1 0 0,0 0 0 0 0,0 0 0 0 0,1 0 0 0 0,-1 0 1 0 0,0 1-1 0 0,1-1 0 0 0,-1 0 0 0 0,0 0 0 0 0,1 0 1 0 0,-1 1-1 0 0,1-1 0 0 0,-1 0 0 0 0,1 0 138 0 0,12-14-1101 0 0,6-4 45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53.80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219 23,'-19'33,"-9"20,-3-1,-1-2,-3-1,-21 20,39-41,17-28,0 1,0-1,-1 1,1-1,0 1,0-1,0 0,0 1,0-1,0 1,0-1,0 1,1-1,-1 1,0-1,0 1,0-1,0 1,1-1,-1 0,0 1,0-1,1 1,-1-1,0 0,1 1,-1-1,0 0,1 1,-1-1,1 0,-1 0,1 1,-1-1,0 0,1 0,-1 0,1 0,-1 0,1 1,-1-1,1 0,-1 0,1 0,-1 0,1 0,-1-1,1 1,-1 0,0 0,1 0,-1 0,1 0,-1-1,1 1,-1 0,0 0,1-1,-1 1,1 0,-1-1,0 1,137-40,75-20,-210 60,-1-1,1 0,0 0,-1 0,1 0,-1 0,1 0,-1 0,0 0,1 0,-1-1,0 1,0-1,0 1,0-1,0 1,0-1,0 1,-1-1,1 0,-1 1,1-1,-1 0,1 0,-1 0,0 1,0-1,0 0,0 0,0 0,0 1,-1-1,1-1,-23-60,19 54,-65-126,61 124,8 11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4:22.3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2944 0 0,'-3'0'1218'0'0,"-9"0"-122"0"0,8 0-95 0 0,4 0-31 0 0,0 0-63 0 0,0 0 13 0 0,0 0-120 0 0,0 0-130 0 0,0 0-92 0 0,0 0-63 0 0,3 0-49 0 0,207 9 2114 0 0,-44-7-4169 0 0,-98-3-3080 0 0,-66 1 3284 0 0,7 1-2079 0 0,-13-1 2422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4:22.5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3268 0 0,'-2'3'429'0'0,"1"-2"-228"0"0,0 0 0 0 0,0 0 0 0 0,0 0 0 0 0,1 0 1 0 0,-1 1-1 0 0,0-1 0 0 0,1 0 0 0 0,-1 0 0 0 0,0 1 0 0 0,1-1 1 0 0,-1 0-1 0 0,1 0 0 0 0,0 1 0 0 0,0-1 0 0 0,-1 1 1 0 0,1-1-1 0 0,0 0 0 0 0,0 1 0 0 0,0-1 0 0 0,0 0 0 0 0,0 1 1 0 0,1-1-1 0 0,-1 1 0 0 0,0-1 0 0 0,1 0 0 0 0,-1 1 0 0 0,1-1 1 0 0,-1 0-1 0 0,1 0 0 0 0,0 1 0 0 0,-1-1 0 0 0,1 0 0 0 0,0 0 1 0 0,0 0-1 0 0,0 0 0 0 0,0 0-201 0 0,11 5 243 0 0,1 0 0 0 0,0-1 0 0 0,0 0 0 0 0,0-1 0 0 0,1-1 0 0 0,-1 0 0 0 0,1-1 0 0 0,0 0 0 0 0,0-1 0 0 0,0-1 0 0 0,0 0 0 0 0,9-2-243 0 0,-21 2 12 0 0,102-2-523 0 0,-6-15-687 0 0,21-20-6506 0 0,-112 34 6749 0 0,0 0-52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4:23.0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91 659 3344 0 0,'-3'-20'5251'0'0,"3"-14"-3095"0"0,1 15-1597 0 0,18-69 543 0 0,9-32 85 0 0,-10 34-375 0 0,-17 85-704 0 0,-1-9 195 0 0,7-11 128 0 0,-9 50-165 0 0,-54 151-1 0 0,16-64-176 0 0,23-61-273 0 0,-15 57-850 0 0,20-36-3482 0 0,10-72 3863 0 0,1-1-649 0 0,1-1-3041 0 0,0-2 3294 0 0</inkml:trace>
  <inkml:trace contextRef="#ctx0" brushRef="#br0" timeOffset="353.61">281 692 2452 0 0,'0'5'6809'0'0,"0"16"-4353"0"0,0-4-1498 0 0,0-11-844 0 0,1 1-1 0 0,0 0 1 0 0,0-1-1 0 0,0 1 1 0 0,1-1-1 0 0,0 1 1 0 0,1-1-1 0 0,-1 0 1 0 0,1 0-1 0 0,0 0 1 0 0,1 0-1 0 0,0 0 1 0 0,0 0-114 0 0,3 6 200 0 0,115 143 1136 0 0,-109-138-1230 0 0,-8-13-62 0 0,-1 1 0 0 0,0 0 0 0 0,0 0 0 0 0,0 1 0 0 0,-1-1 0 0 0,1 1 0 0 0,-1-1 0 0 0,-1 1 0 0 0,1 0 0 0 0,-1 0 0 0 0,0 0 0 0 0,0 1 0 0 0,-1-1 1 0 0,1 4-45 0 0,-3-7-1 0 0,0-1 0 0 0,0 0 0 0 0,0 1 0 0 0,-1-1 1 0 0,1 0-1 0 0,0 0 0 0 0,-1 0 0 0 0,1 0 0 0 0,-1 0 0 0 0,0 0 1 0 0,0-1-1 0 0,0 1 0 0 0,0-1 0 0 0,0 1 0 0 0,0-1 1 0 0,0 0-1 0 0,0 1 0 0 0,0-1 0 0 0,-1 0 0 0 0,0 0 2 0 0,-8 3-345 0 0,1-1 0 0 0,-1 0 1 0 0,0 0-1 0 0,0-1 0 0 0,0-1 1 0 0,0 0-1 0 0,0 0 1 0 0,0-1-1 0 0,-1-1 0 0 0,1 0 1 0 0,0 0-1 0 0,0-1 0 0 0,0 0 1 0 0,1-1-1 0 0,-1 0 1 0 0,0-1-1 0 0,1 0 0 0 0,-7-4 344 0 0,14 6-281 0 0,0 1-1 0 0,0-1 1 0 0,0 1 0 0 0,0-1-1 0 0,0 0 1 0 0,0 0-1 0 0,1-1 1 0 0,-1 1-1 0 0,1 0 1 0 0,-1-1-1 0 0,1 1 1 0 0,0-1 0 0 0,0 0-1 0 0,0 0 1 0 0,0 0-1 0 0,1 0 1 0 0,-1 0-1 0 0,1 0 1 0 0,0 0 0 0 0,0-1-1 0 0,0 1 1 0 0,0 0-1 0 0,0-1 1 0 0,1 1-1 0 0,0-1 1 0 0,-1-1 281 0 0,1-6-999 0 0</inkml:trace>
  <inkml:trace contextRef="#ctx0" brushRef="#br0" timeOffset="736.586">726 442 2480 0 0,'17'-25'8516'0'0,"-6"45"-6397"0"0,34 94-685 0 0,-26-63-874 0 0,3-2 0 0 0,1 0 0 0 0,23 32-560 0 0,-36-63 207 0 0,47 95 1419 0 0,-56-112-1606 0 0,-1 0 1 0 0,0 0 0 0 0,0 0-1 0 0,0 0 1 0 0,0-1 0 0 0,0 1 0 0 0,0 0-1 0 0,0 0 1 0 0,0 0 0 0 0,0 0-1 0 0,0 0 1 0 0,0-1 0 0 0,0 1-1 0 0,-1 0 1 0 0,1 0 0 0 0,0 0 0 0 0,-1-1-1 0 0,1 1 1 0 0,0 0 0 0 0,-1 0-1 0 0,1-1 1 0 0,-1 1 0 0 0,1 0 0 0 0,-1-1-1 0 0,0 1 1 0 0,1-1 0 0 0,-1 1-1 0 0,0-1 1 0 0,1 1 0 0 0,-1-1-1 0 0,0 1 1 0 0,1-1 0 0 0,-1 1 0 0 0,0-1-1 0 0,0 0 1 0 0,0 0 0 0 0,1 1-1 0 0,-1-1 1 0 0,0 0 0 0 0,0 0-1 0 0,0 0 1 0 0,0 0 0 0 0,1 0 0 0 0,-2 0-21 0 0,-38 3-25 0 0,40-3 27 0 0,-59-3-1200 0 0,-54-48-1502 0 0,105 46 2195 0 0,0 0 0 0 0,0-1 0 0 0,1 0 0 0 0,0-1 0 0 0,0 0 0 0 0,0 0 0 0 0,1 0 0 0 0,0-1 0 0 0,1 0 0 0 0,-1 0-1 0 0,2 0 1 0 0,-3-5 505 0 0,2 1-749 0 0,1 0 0 0 0,1 0 0 0 0,0-1 0 0 0,0 1 0 0 0,1-1 0 0 0,1 1 0 0 0,0-1 0 0 0,1-9 749 0 0,0 3-1139 0 0</inkml:trace>
  <inkml:trace contextRef="#ctx0" brushRef="#br0" timeOffset="986.996">816 320 2700 0 0,'63'-68'7200'0'0,"-48"58"-6559"0"0,-1 0 1 0 0,1 1 0 0 0,1 0-1 0 0,0 2 1 0 0,0 0 0 0 0,0 0 0 0 0,1 2-1 0 0,0 0 1 0 0,6 0-642 0 0,156-20 132 0 0,-97 17-4299 0 0,-61 6-292 0 0,-20 2 3224 0 0,-1 0 107 0 0,0 0 106 0 0,0 0-6 0 0</inkml:trace>
  <inkml:trace contextRef="#ctx0" brushRef="#br0" timeOffset="1353.049">1463 164 3100 0 0,'21'24'6860'0'0,"-5"25"-5747"0"0,-14-39-502 0 0,15 89 945 0 0,15 57-117 0 0,32 138 189 0 0,-45-236-907 0 0,-8-60-281 0 0,2-14-378 0 0,-1 0 1 0 0,0-1 0 0 0,-2 0 0 0 0,0-1 0 0 0,-1 0 0 0 0,-1 0 0 0 0,0-1 0 0 0,-2 0 0 0 0,2-8-63 0 0,16-38 144 0 0,96-207-2152 0 0,16-2 2008 0 0,-112 219-2001 0 0,-30 60-2729 0 0,-12 3 3259 0 0,11-5 783 0 0,-76 37-3033 0 0,47-25 2698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4:30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319 432 1652 0 0,'0'0'511'0'0,"3"0"-62"0"0,8 0-43 0 0,-8 0-22 0 0,-3 0-74 0 0,7 0-39 0 0,-3-1-224 0 0,-3 2-32 0 0,1-1 0 0 0,-1 0 0 0 0,1 0 1 0 0,-1 0-1 0 0,1 0 0 0 0,-1 0 0 0 0,1-1 0 0 0,-1 1 1 0 0,1 0-1 0 0,-1-1 0 0 0,0 1 0 0 0,1-1 0 0 0,-1 1 1 0 0,1-1-1 0 0,-1 0 0 0 0,0 0 0 0 0,1 1 1 0 0,-1-1-1 0 0,0 0 0 0 0,0 0 0 0 0,0 0 0 0 0,0-1 1 0 0,0 1-1 0 0,0 0 0 0 0,0 0 0 0 0,0 0 0 0 0,0-1-15 0 0,0 0 49 0 0,1-1-1 0 0,-1 1 0 0 0,0-1 0 0 0,0 1 0 0 0,0-1 0 0 0,-1 1 0 0 0,1-1 0 0 0,0 0 1 0 0,-1 1-1 0 0,0-1 0 0 0,0 0 0 0 0,1 0 0 0 0,-2 1 0 0 0,1-1 0 0 0,0 0 0 0 0,0 1 0 0 0,-1-1 1 0 0,0 0-1 0 0,1 1 0 0 0,-1-1 0 0 0,0 1 0 0 0,0-1 0 0 0,-1 1 0 0 0,1-1 0 0 0,0 1 1 0 0,-1 0-1 0 0,1 0 0 0 0,-1-1 0 0 0,0 1 0 0 0,0 0 0 0 0,0 1 0 0 0,0-1 0 0 0,0 0 1 0 0,-2-1-49 0 0,-4 0 55 0 0,1 0 1 0 0,-1 0-1 0 0,0 1 1 0 0,0 0-1 0 0,0 1 0 0 0,0-1 1 0 0,0 1-1 0 0,-1 1 1 0 0,1 0-1 0 0,0 0 1 0 0,0 1-1 0 0,0 0 1 0 0,0 0-1 0 0,0 0 1 0 0,0 1-1 0 0,0 1 1 0 0,0-1-1 0 0,0 1 1 0 0,1 1-1 0 0,-1-1 1 0 0,1 1-1 0 0,-1 2-55 0 0,-5 2 98 0 0,0 0-1 0 0,1 2 1 0 0,0-1-1 0 0,1 2 1 0 0,0-1-1 0 0,0 2 1 0 0,1-1-1 0 0,1 1 1 0 0,0 1 0 0 0,1 0-1 0 0,0 0 1 0 0,1 0-1 0 0,0 1 1 0 0,1 0-1 0 0,0 1 1 0 0,2-1-1 0 0,0 1 1 0 0,0 0-1 0 0,0 13-97 0 0,-8 109 944 0 0,33-69-614 0 0,-18-62-288 0 0,0 0 0 0 0,0 1 0 0 0,0-1 1 0 0,0 0-1 0 0,1 0 0 0 0,0-1 0 0 0,1 1 1 0 0,-1-1-1 0 0,1 0 0 0 0,0 0 0 0 0,0-1 1 0 0,0 1-1 0 0,1-1 0 0 0,0 0 1 0 0,-1-1-1 0 0,1 1 0 0 0,1-1 0 0 0,-1 0 1 0 0,0-1-1 0 0,1 1 0 0 0,0-1 0 0 0,-1-1 1 0 0,1 1-1 0 0,0-1 0 0 0,0 0 0 0 0,3-1-42 0 0,2 0-18 0 0,1 0 0 0 0,-1-1 0 0 0,0 0 0 0 0,0-1 0 0 0,0-1 0 0 0,0 0 0 0 0,0 0-1 0 0,4-3 19 0 0,-1 1-44 0 0,11-6-97 0 0,-1-1-1 0 0,-1-1 1 0 0,0-1 0 0 0,0-1-1 0 0,-2-1 1 0 0,0-1 0 0 0,18-18 141 0 0,-22 17-102 0 0,0 0 0 0 0,-2 0 0 0 0,0-2 0 0 0,-1 0 0 0 0,-1-1 0 0 0,-1 0 1 0 0,-1-1-1 0 0,-1 0 0 0 0,7-22 102 0 0,21-50 564 0 0,-39 94-545 0 0,0 0 1 0 0,0 0-1 0 0,0 0 1 0 0,1 1-1 0 0,-1-1 0 0 0,0 0 1 0 0,0 0-1 0 0,0 0 1 0 0,0 0-1 0 0,0 1 0 0 0,0-1 1 0 0,1 0-1 0 0,-1 0 1 0 0,0 0-1 0 0,0 0 0 0 0,0 0 1 0 0,0 0-1 0 0,0 0 1 0 0,1 0-1 0 0,-1 0 1 0 0,0 1-1 0 0,0-1 0 0 0,0 0 1 0 0,1 0-1 0 0,-1 0 1 0 0,0 0-1 0 0,0 0 0 0 0,0 0 1 0 0,0 0-1 0 0,1 0 1 0 0,-1 0-1 0 0,0 0 0 0 0,0 0 1 0 0,0-1-1 0 0,1 1 1 0 0,-1 0-1 0 0,0 0 1 0 0,0 0-1 0 0,0 0-19 0 0,0 29 225 0 0,0-24-192 0 0,0 216 786 0 0,-14-82-512 0 0,20-110-307 0 0,15-45 6 0 0,24-75-158 0 0,17-141-661 0 0,-38 127 566 0 0,-6 8 447 0 0,-28 98-28 0 0,5 5-127 0 0,0 0-1 0 0,1 0 1 0 0,0 0-1 0 0,0 1 0 0 0,1-1 1 0 0,0 1-1 0 0,0 0 0 0 0,1 0 1 0 0,0 0-1 0 0,-1 3-44 0 0,-6 17 112 0 0,-3 58 178 0 0,12-82-282 0 0,0 1 0 0 0,1-1-1 0 0,0 1 1 0 0,-1 0-1 0 0,1-1 1 0 0,0 1-1 0 0,0-1 1 0 0,1 0 0 0 0,-1 1-1 0 0,1-1 1 0 0,0 0-1 0 0,0 0 1 0 0,0 0-1 0 0,0 0 1 0 0,0 0-1 0 0,1-1 1 0 0,-1 1 0 0 0,1-1-1 0 0,0 1 1 0 0,0-1-1 0 0,0 0 1 0 0,0 0-1 0 0,0 0 1 0 0,0 0 0 0 0,0-1-1 0 0,1 1 1 0 0,-1-1-1 0 0,0 0 1 0 0,1 0-1 0 0,-1 0 1 0 0,1-1-1 0 0,2 1-7 0 0,51-2-46 0 0,-39-5 17 0 0,-1 0-1 0 0,0-1 1 0 0,-1-1-1 0 0,1 0 0 0 0,-2-1 1 0 0,1-1-1 0 0,11-10 30 0 0,-8 5-73 0 0,-1-2 0 0 0,-1 0 0 0 0,0-2 1 0 0,-2 1-1 0 0,0-2 0 0 0,0-1 73 0 0,36-62 88 0 0,-69 168 1059 0 0,-12 75-675 0 0,10 9-83 0 0,34-114-532 0 0,-13-52 89 0 0,1 0 1 0 0,-1 0 0 0 0,1-1 0 0 0,-1 1 0 0 0,1-1 0 0 0,0 1-1 0 0,0-1 1 0 0,0 1 0 0 0,0-1 0 0 0,1 0 0 0 0,-1 0 0 0 0,1 0-1 0 0,-1 0 1 0 0,1-1 0 0 0,0 1 0 0 0,-1-1 0 0 0,1 1 0 0 0,0-1 0 0 0,0 0-1 0 0,0 0 1 0 0,0 0 0 0 0,0-1 0 0 0,0 1 0 0 0,0-1 0 0 0,1 0-1 0 0,-1 1 1 0 0,0-1 0 0 0,0-1 0 0 0,0 1 0 0 0,0 0 0 0 0,0-1-1 0 0,0 0 1 0 0,0 1 0 0 0,1-2 53 0 0,11-6-286 0 0,-1 0 0 0 0,-1-2 0 0 0,1 0-1 0 0,-2 0 1 0 0,1-1 0 0 0,-1-1 0 0 0,-1 0 0 0 0,8-10 286 0 0,50-91-1242 0 0,-76 136 2487 0 0,2-9-1033 0 0,1-1 1 0 0,1 1 0 0 0,0 0-1 0 0,0 0 1 0 0,2 0-1 0 0,0 0 1 0 0,0 3-213 0 0,2-13 24 0 0,-1 0 0 0 0,1 0 1 0 0,0 0-1 0 0,0-1 0 0 0,1 1 0 0 0,-1 0 0 0 0,1 0 1 0 0,0-1-1 0 0,0 1 0 0 0,0-1 0 0 0,0 1 0 0 0,1-1 1 0 0,-1 0-1 0 0,1 0 0 0 0,0 0 0 0 0,0 0 0 0 0,0-1 1 0 0,0 1-1 0 0,1-1 0 0 0,-1 0 0 0 0,0 0 0 0 0,1 0 1 0 0,0 0-1 0 0,-1 0 0 0 0,1-1 0 0 0,0 0 0 0 0,0 0 1 0 0,0 0-1 0 0,0 0 0 0 0,0 0-24 0 0,8-1 19 0 0,-1 1-1 0 0,0-2 1 0 0,0 1-1 0 0,1-1 1 0 0,-1-1-1 0 0,0 0 1 0 0,0-1-1 0 0,4-1-18 0 0,-7 1-15 0 0,1-1-1 0 0,-1 0 1 0 0,1 0-1 0 0,-1-1 1 0 0,-1 0-1 0 0,1-1 1 0 0,-1 1-1 0 0,0-1 1 0 0,0-1-1 0 0,0 1 1 0 0,-1-1-1 0 0,0-1 1 0 0,0 1 0 0 0,-1-1-1 0 0,0 0 1 0 0,-1 0-1 0 0,1 0 1 0 0,-2 0-1 0 0,1-1 1 0 0,-1 0-1 0 0,0 0 1 0 0,-1 0-1 0 0,0 0 1 0 0,0 0-1 0 0,-1-4 16 0 0,-2-63-52 0 0,0 72 58 0 0,0-1-1 0 0,-1 1 1 0 0,0-1-1 0 0,0 1 0 0 0,0 0 1 0 0,0 0-1 0 0,-1 0 1 0 0,1 0-1 0 0,-1 0 0 0 0,0 1 1 0 0,0-1-1 0 0,-1 1 1 0 0,1 0-1 0 0,-1-1 0 0 0,1 2 1 0 0,-1-1-1 0 0,0 0 1 0 0,0 1-1 0 0,0 0 0 0 0,0 0 1 0 0,-1 0-1 0 0,1 0 1 0 0,-1 1-1 0 0,1-1 0 0 0,-1 1 1 0 0,1 1-1 0 0,-1-1 1 0 0,0 0-1 0 0,1 1 0 0 0,-1 0 1 0 0,-2 0-6 0 0,-3 4 12 0 0,1-1 1 0 0,-1 1-1 0 0,1 1 1 0 0,-1 0 0 0 0,1 0-1 0 0,0 1 1 0 0,1 0-1 0 0,0 0 1 0 0,0 1-1 0 0,0 0 1 0 0,1 0 0 0 0,0 1-1 0 0,-3 5-12 0 0,4-6-11 0 0,-1 0-35 0 0,1 2-1 0 0,0-1 1 0 0,0 1 0 0 0,1-1-1 0 0,0 2 1 0 0,0-1-1 0 0,1 0 1 0 0,0 1-1 0 0,1 0 1 0 0,0 0-1 0 0,0 0 1 0 0,1 5 46 0 0,4 28-905 0 0,1-36 591 0 0,1-1-1 0 0,-1 1 0 0 0,1-1 1 0 0,0 0-1 0 0,0-1 0 0 0,1 1 1 0 0,-1-1-1 0 0,1 0 0 0 0,1 0 1 0 0,-1 0-1 0 0,1-1 1 0 0,-1 1-1 0 0,1-1 0 0 0,6 2 315 0 0,49 11-2443 0 0,-23-12 1383 0 0</inkml:trace>
  <inkml:trace contextRef="#ctx0" brushRef="#br0" timeOffset="398.929">2372 368 2764 0 0,'-2'-3'209'0'0,"0"1"1"0"0,0-1-1 0 0,0 1 0 0 0,0-1 0 0 0,0 1 0 0 0,0 0 1 0 0,-1 0-1 0 0,1 0 0 0 0,-1 0 0 0 0,0 0 1 0 0,1 0-1 0 0,-1 1 0 0 0,0-1 0 0 0,0 1 0 0 0,0 0 1 0 0,0 0-1 0 0,0 0 0 0 0,-1 0 0 0 0,1 1 0 0 0,0-1 1 0 0,0 1-1 0 0,0 0 0 0 0,-1-1 0 0 0,1 2 0 0 0,0-1 1 0 0,0 0-1 0 0,-3 1-209 0 0,-84 29 1697 0 0,89-30-1682 0 0,-3 1 45 0 0,0 0 1 0 0,0 1 0 0 0,-1-1 0 0 0,1 1 0 0 0,0 0-1 0 0,1 0 1 0 0,-1 0 0 0 0,0 0 0 0 0,1 1 0 0 0,-1 0-1 0 0,1-1 1 0 0,0 1 0 0 0,0 1 0 0 0,0-1 0 0 0,0 0-1 0 0,0 1 1 0 0,1-1 0 0 0,-1 1 0 0 0,1 0 0 0 0,0 0-1 0 0,0-1 1 0 0,1 2 0 0 0,-1-1 0 0 0,1 0 0 0 0,0 0-1 0 0,0 0 1 0 0,0 1 0 0 0,1-1 0 0 0,-1 0 0 0 0,1 1-1 0 0,0-1 1 0 0,0 0 0 0 0,1 5-61 0 0,10 8-25 0 0,0 0 0 0 0,1 0-1 0 0,1-2 1 0 0,0 1 0 0 0,1-2 0 0 0,1 0-1 0 0,15 12 26 0 0,-1-2-20 0 0,-10-10 40 0 0,-1 1 0 0 0,0 0 1 0 0,-2 1-1 0 0,0 1 0 0 0,0 1 1 0 0,-2 0-1 0 0,0 1 0 0 0,-1 0 0 0 0,3 9-20 0 0,-6 21 593 0 0,-11-45-562 0 0,-1 0 1 0 0,0 1-1 0 0,0-1 0 0 0,0 0 1 0 0,-1 0-1 0 0,0 0 0 0 0,1-1 1 0 0,-1 1-1 0 0,0 0 0 0 0,-1-1 0 0 0,1 0 1 0 0,-1 0-1 0 0,1 0 0 0 0,-1 0 1 0 0,0-1-1 0 0,0 1 0 0 0,0-1 1 0 0,0 0-1 0 0,-1 0 0 0 0,1 0-31 0 0,-21 6-57 0 0,1-1-1 0 0,-1-1 1 0 0,0-2-1 0 0,-1 0 1 0 0,1-1-1 0 0,-1-2 0 0 0,1 0 1 0 0,-12-3 57 0 0,26 2-350 0 0,9 0-201 0 0,0-2-363 0 0,0 0 655 0 0,1 2 197 0 0,1-1 1 0 0,0 1-1 0 0,-1 0 0 0 0,1 0 1 0 0,0 0-1 0 0,-1-1 0 0 0,1 1 1 0 0,0 0-1 0 0,0 0 0 0 0,-1-1 0 0 0,1 1 1 0 0,0 0-1 0 0,-1 0 0 0 0,1-1 1 0 0,0 1-1 0 0,0 0 0 0 0,0-1 1 0 0,0 1-1 0 0,-1 0 0 0 0,1-1 0 0 0,0 1 1 0 0,0-1-1 0 0,0 1 0 0 0,0 0 1 0 0,0-1-1 0 0,0 1 0 0 0,0-1 1 0 0,0 1-1 0 0,0 0 0 0 0,0-1 1 0 0,0 1-1 0 0,0 0 0 0 0,0-1 0 0 0,0 1 1 0 0,0-1-1 0 0,0 1 0 0 0,0 0 1 0 0,1-1-1 0 0,-1 1 0 0 0,0 0 1 0 0,0-1-1 0 0,0 1 0 0 0,1 0 0 0 0,-1-1 1 0 0,0 1-1 0 0,0 0 0 0 0,1 0 1 0 0,-1-1-1 0 0,0 1 0 0 0,1 0 1 0 0,-1 0-1 0 0,0-1 0 0 0,1 1 1 0 0,-1 0-1 0 0,0 0 0 0 0,1 0 0 0 0,-1 0 1 0 0,0 0-1 0 0,1-1 0 0 0,-1 1 1 0 0,1 0-1 0 0,-1 0 62 0 0,68-15-3684 0 0,-41 8 2644 0 0</inkml:trace>
  <inkml:trace contextRef="#ctx0" brushRef="#br0" timeOffset="893.61">3285 763 3216 0 0,'-7'-1'4868'0'0,"14"6"-2949"0"0,17 7-1067 0 0,16-1-464 0 0,0-2 1 0 0,0-2-1 0 0,1-2 0 0 0,-1-2 0 0 0,1-1 1 0 0,2-2-389 0 0,96 14-834 0 0,-53-9-919 0 0,-28-4-4938 0 0,-54-3 5574 0 0,11-11 83 0 0</inkml:trace>
  <inkml:trace contextRef="#ctx0" brushRef="#br0" timeOffset="1196.8">3818 671 1932 0 0,'-34'-26'5685'0'0,"29"22"-2902"0"0,19 9-1617 0 0,142 88 241 0 0,-119-71-1094 0 0,-21-14-218 0 0,-1 2-1 0 0,0-1 0 0 0,0 2 1 0 0,-1 0-1 0 0,0 1 1 0 0,4 5-95 0 0,0 18 162 0 0,-18-33-128 0 0,-3 3-13 0 0,-47 45 48 0 0,-35-9-290 0 0,25-25-4002 0 0,64-24-994 0 0,7 4 4075 0 0,8-7 130 0 0</inkml:trace>
  <inkml:trace contextRef="#ctx0" brushRef="#br0" timeOffset="4614.373">7221 736 1964 0 0,'0'-3'1111'0'0,"0"-8"-164"0"0,0 8-60 0 0,1-3-111 0 0,3-16-103 0 0,20-1 1140 0 0,13 6 47 0 0,-32 19-1472 0 0,-1 1-294 0 0,1-1 1 0 0,-1 1-1 0 0,0 0 0 0 0,0 1 1 0 0,0-1-1 0 0,0 1 0 0 0,-1-1 0 0 0,0 1 1 0 0,1 0-1 0 0,-1 0 0 0 0,-1 1 1 0 0,1-1-1 0 0,0 2-94 0 0,3 12 172 0 0,-1 1 0 0 0,-1 0-1 0 0,0 0 1 0 0,-2 0 0 0 0,0 0 0 0 0,-1 0 0 0 0,-1 1-1 0 0,-2 9-171 0 0,2 5-41 0 0,0-33 59 0 0,3 2-33 0 0,-2-2 10 0 0,0 0 1 0 0,0 0 0 0 0,0 0 0 0 0,1 0 0 0 0,-1 0 0 0 0,0-1 0 0 0,0 1-1 0 0,1 0 1 0 0,-1-1 0 0 0,1 1 0 0 0,-1-1 0 0 0,1 1 0 0 0,-1-1 0 0 0,1 0-1 0 0,-1 1 1 0 0,1-1 0 0 0,-1 0 0 0 0,1 0 0 0 0,-1 0 0 0 0,1 0 0 0 0,-1-1-1 0 0,1 1 1 0 0,-1 0 0 0 0,1 0 0 0 0,-1-1 0 0 0,0 1 0 0 0,1-1 0 0 0,-1 0-1 0 0,1 1 1 0 0,-1-1 0 0 0,0 0 0 0 0,0 0 0 0 0,1 0 4 0 0,9-7-81 0 0,0-1 0 0 0,0 0-1 0 0,-1 0 1 0 0,0-1 0 0 0,-1 0 0 0 0,0-1 0 0 0,-1 0 0 0 0,0 0 0 0 0,-1-1 0 0 0,0 0 0 0 0,-1 0-1 0 0,0 0 1 0 0,-1-1 0 0 0,0 0 0 0 0,-1 0 0 0 0,-1-1 0 0 0,0 1 0 0 0,0-4 81 0 0,0 0-69 0 0,-5 28 43 0 0,2 57 99 0 0,17-15-14 0 0,-16-47-63 0 0,2-1 0 0 0,-1 0 1 0 0,0 0-1 0 0,1 0 0 0 0,0 0 0 0 0,0-1 1 0 0,1 1-1 0 0,-1-1 0 0 0,1 0 0 0 0,0 0 0 0 0,0 0 1 0 0,0 0-1 0 0,1-1 0 0 0,-1 1 0 0 0,1-1 1 0 0,0 0-1 0 0,0-1 0 0 0,4 2 4 0 0,-1-1-16 0 0,-4-1-10 0 0,0 0-1 0 0,1 0 1 0 0,-1-1 0 0 0,1 0 0 0 0,-1 0 0 0 0,1 0 0 0 0,0 0 0 0 0,-1-1 0 0 0,1 0 0 0 0,0 0 0 0 0,0 0 0 0 0,-1 0 0 0 0,1-1 0 0 0,0 0 0 0 0,2 0 26 0 0,0-2-20 0 0,0-1-1 0 0,0 1 1 0 0,0-1 0 0 0,-1 0 0 0 0,1-1 0 0 0,-1 1 0 0 0,0-1-1 0 0,-1 0 1 0 0,1-1 0 0 0,-1 0 0 0 0,0 0 0 0 0,0 0 0 0 0,-1 0-1 0 0,0 0 1 0 0,0-1 0 0 0,0 0 0 0 0,-1 0 0 0 0,0 0 0 0 0,0 0-1 0 0,-1-1 1 0 0,1-6 20 0 0,8-46 258 0 0,-11 58-217 0 0,0 2 18 0 0,0-2 61 0 0,0-10 45 0 0,-3 16-66 0 0,-7 100 53 0 0,9-98-165 0 0,2 1 0 0 0,-1 0 0 0 0,1 0 1 0 0,0 0-1 0 0,1 0 0 0 0,-1-1 0 0 0,1 1 0 0 0,0-1 1 0 0,1 1-1 0 0,0-1 0 0 0,0 0 0 0 0,0 0 0 0 0,1 0 1 0 0,0 0-1 0 0,0-1 0 0 0,0 1 0 0 0,5 3 13 0 0,-3-4-91 0 0,0-1 1 0 0,0 0-1 0 0,0-1 0 0 0,0 0 0 0 0,0 0 0 0 0,1 0 0 0 0,-1 0 0 0 0,1-1 0 0 0,0 0 0 0 0,0-1 1 0 0,0 0-1 0 0,0 0 0 0 0,0 0 0 0 0,0-1 0 0 0,0 0 0 0 0,0 0 0 0 0,0-1 0 0 0,1 0 91 0 0,7 1-188 0 0,61-23-383 0 0,-68 21 620 0 0,0-1-1 0 0,-1 0 1 0 0,1-1-1 0 0,-1 0 1 0 0,0 0-1 0 0,0 0 1 0 0,0-1-1 0 0,0 0 1 0 0,-1-1-1 0 0,0 1 1 0 0,0-1-1 0 0,0 0 0 0 0,-1-1 1 0 0,0 1-1 0 0,0-1 1 0 0,-1 0-1 0 0,0 0 1 0 0,0-1-1 0 0,0 1 1 0 0,-1-1-1 0 0,0 0 1 0 0,-1 0-1 0 0,0 0 0 0 0,0 0 1 0 0,0-6-49 0 0,-5 10 167 0 0,2 2-122 0 0,-1 0 1 0 0,0 1 0 0 0,0-1-1 0 0,0 0 1 0 0,0 1 0 0 0,0 0 0 0 0,0-1-1 0 0,0 1 1 0 0,0 0 0 0 0,-1 0-1 0 0,1 0 1 0 0,0 0 0 0 0,-1 1 0 0 0,1-1-1 0 0,0 1 1 0 0,-1-1 0 0 0,1 1-1 0 0,-1 0 1 0 0,1 0 0 0 0,-1 0 0 0 0,1 0-1 0 0,-1 0 1 0 0,1 1 0 0 0,-1-1-1 0 0,0 1-45 0 0,-6 1 61 0 0,0 1-1 0 0,1-1 0 0 0,0 1 0 0 0,0 1 1 0 0,0-1-1 0 0,0 1 0 0 0,0 1 0 0 0,1-1 1 0 0,0 1-1 0 0,0 1 0 0 0,0-1 0 0 0,0 1 1 0 0,1 1-1 0 0,0-1 0 0 0,1 1 0 0 0,-1 0 1 0 0,1 0-1 0 0,0 0 0 0 0,-2 8-60 0 0,6-8 91 0 0,1-5-61 0 0,3 3 11 0 0,0 0-26 0 0,1 0 1 0 0,0 0-1 0 0,0 0 0 0 0,0 0 1 0 0,0 0-1 0 0,1-1 0 0 0,0 0 1 0 0,0 0-1 0 0,0 0 1 0 0,0-1-1 0 0,1 0 0 0 0,-1 0 1 0 0,1 0-1 0 0,4 1-15 0 0,80 6-308 0 0,-85-10 276 0 0,1-1-1 0 0,0-1 1 0 0,0 1 0 0 0,-1-1 0 0 0,1 0-1 0 0,-1 0 1 0 0,1-1 0 0 0,-1 0-1 0 0,0 0 1 0 0,0 0 0 0 0,0 0 0 0 0,0-1-1 0 0,2-2 33 0 0,-2 0-17 0 0,0-1-1 0 0,0 1 0 0 0,-1-1 0 0 0,1 1 0 0 0,-2-1 0 0 0,1-1 1 0 0,-1 1-1 0 0,0 0 0 0 0,0-1 0 0 0,-1 1 0 0 0,0-1 0 0 0,-1 0 0 0 0,1-6 18 0 0,0 3 69 0 0,-4 17 98 0 0,-3 20 24 0 0,4-19-183 0 0,1-1-1 0 0,0 1 0 0 0,1 0 1 0 0,-1 0-1 0 0,1 0 1 0 0,1-1-1 0 0,-1 1 1 0 0,1-1-1 0 0,0 1 1 0 0,0-1-1 0 0,1 1 0 0 0,0 0-7 0 0,-1-2 0 0 0,0 0-1 0 0,1 0 0 0 0,-1-1 0 0 0,1 1 1 0 0,0 0-1 0 0,0-1 0 0 0,0 0 0 0 0,1 1 0 0 0,0-1 1 0 0,-1-1-1 0 0,1 1 0 0 0,1-1 0 0 0,-1 1 0 0 0,0-1 1 0 0,1 0-1 0 0,0-1 0 0 0,0 1 0 0 0,-1-1 0 0 0,2 0 1 0 0,-1 0-1 0 0,0 0 0 0 0,0-1 0 0 0,0 0 0 0 0,1 0 1 0 0,-1 0-1 0 0,1-1 0 0 0,-1 1 0 0 0,0-1 1 0 0,1-1-1 0 0,-1 1 0 0 0,1-1 0 0 0,2-1 1 0 0,4-1-35 0 0,0-1 1 0 0,-1-1-1 0 0,0 0 0 0 0,0 0 0 0 0,0-1 0 0 0,-1-1 1 0 0,0 0-1 0 0,0 0 0 0 0,0-1 0 0 0,-1 0 0 0 0,0 0 1 0 0,-1-1-1 0 0,0 0 0 0 0,0-1 0 0 0,-1 0 0 0 0,-1 0 1 0 0,1-1-1 0 0,-1 0 0 0 0,-1 0 0 0 0,0 0 0 0 0,0-4 35 0 0,28-58 375 0 0,-33 73-348 0 0,0 0 1 0 0,-1 0-1 0 0,1 0 0 0 0,0 0 0 0 0,-1 0 0 0 0,1 0 1 0 0,0 0-1 0 0,0 0 0 0 0,-1 0 0 0 0,1 0 1 0 0,0-1-1 0 0,0 1 0 0 0,-1 0 0 0 0,1 0 0 0 0,0 0 1 0 0,0 0-1 0 0,0-1 0 0 0,-1 1 0 0 0,1 0 1 0 0,0 0-1 0 0,0 0 0 0 0,0-1 0 0 0,0 1 0 0 0,-1 0 1 0 0,1 0-1 0 0,0-1 0 0 0,0 1 0 0 0,0 0 1 0 0,0 0-1 0 0,0-1 0 0 0,0 1 0 0 0,0 0 1 0 0,0-1-1 0 0,0 1 0 0 0,0 0 0 0 0,0-1-27 0 0,-6 13 26 0 0,1 0 1 0 0,1 0-1 0 0,0 0 0 0 0,0 1 0 0 0,1-1 1 0 0,1 1-1 0 0,0-1 0 0 0,1 1 0 0 0,0 3-26 0 0,2-9-137 0 0,0 0 0 0 0,1-1-1 0 0,0 1 1 0 0,0-1-1 0 0,1 0 1 0 0,0 1 0 0 0,0-1-1 0 0,0 0 1 0 0,1-1 0 0 0,-1 1-1 0 0,1-1 1 0 0,1 1 0 0 0,-1-1-1 0 0,1 0 1 0 0,0-1 137 0 0,17 5-2313 0 0,-7-8-2894 0 0,-15-1 5156 0 0,5-3-1198 0 0,12-10 160 0 0</inkml:trace>
  <inkml:trace contextRef="#ctx0" brushRef="#br0" timeOffset="4861.684">8815 430 2016 0 0,'-7'-10'1276'0'0,"1"1"-220"0"0,1 2-120 0 0,-1 3-131 0 0,4 1-157 0 0,-2 2-144 0 0,0 1-212 0 0,3 2-156 0 0,0 0-228 0 0,3 2 12 0 0,2 0-520 0 0,0 0-756 0 0,10 12 175 0 0,3-4 85 0 0,1 7 48 0 0</inkml:trace>
  <inkml:trace contextRef="#ctx0" brushRef="#br0" timeOffset="8075.09">5077 1827 1036 0 0,'0'-3'1208'0'0,"0"-13"748"0"0,-4 10-1082 0 0,-14-18-50 0 0,13 2 2001 0 0,3 27-433 0 0,2-5-2375 0 0,-21 140 1888 0 0,17-18-3946 0 0,4-121 1110 0 0,0-1-424 0 0,3 2-20 0 0,-1-1 1185 0 0,-2-1 119 0 0,0 1 1 0 0,0-1-1 0 0,1 0 0 0 0,-1 1 1 0 0,0-1-1 0 0,0 0 0 0 0,1 0 1 0 0,-1 1-1 0 0,0-1 1 0 0,1 0-1 0 0,-1 0 0 0 0,0 1 1 0 0,1-1-1 0 0,-1 0 1 0 0,1 0-1 0 0,-1 0 0 0 0,0 0 1 0 0,1 0-1 0 0,-1 0 1 0 0,1 0-1 0 0,-1 0 0 0 0,0 0 1 0 0,1 0-1 0 0,-1 0 1 0 0,1 0-1 0 0,-1 0 0 0 0,1 0 1 0 0,-1 0-1 0 0,0 0 0 0 0,1 0 1 0 0,-1 0-1 0 0,0 0 1 0 0,1 0-1 0 0,-1-1 0 0 0,1 1 1 0 0,-1 0-1 0 0,0 0 1 0 0,1-1-1 0 0,-1 1 0 0 0,0 0 1 0 0,1 0-1 0 0,-1-1 1 0 0,0 1-1 0 0,0 0 0 0 0,1-1 1 0 0,-1 1-1 0 0,0 0 1 0 0,0-1-1 0 0,0 1 0 0 0,1-1 71 0 0,-1-4-1098 0 0</inkml:trace>
  <inkml:trace contextRef="#ctx0" brushRef="#br0" timeOffset="8564.78">5080 1542 2648 0 0,'0'0'42'0'0,"0"-1"64"0"0,-1 0 0 0 0,1 0 0 0 0,0 0 0 0 0,-1 0 1 0 0,1 0-1 0 0,0 0 0 0 0,0 0 0 0 0,0 0 1 0 0,0 0-1 0 0,0 0 0 0 0,0 0 0 0 0,0 0 1 0 0,0 0-1 0 0,0 0 0 0 0,1 0 0 0 0,-1 1 0 0 0,0-1 1 0 0,1 0-1 0 0,-1 0 0 0 0,1 0 0 0 0,-1 0 1 0 0,1 0-1 0 0,-1 0 0 0 0,1 1 0 0 0,-1-1 0 0 0,1 0 1 0 0,0 1-1 0 0,-1-1 0 0 0,1 0 0 0 0,0 1 1 0 0,0-1-1 0 0,-1 1 0 0 0,1-1 0 0 0,0 1 1 0 0,0-1-1 0 0,0 1 0 0 0,0-1 0 0 0,0 1 0 0 0,0 0 1 0 0,0 0-1 0 0,0 0 0 0 0,-1-1 0 0 0,1 1 1 0 0,0 0-1 0 0,0 0 0 0 0,0 0 0 0 0,0 0 1 0 0,0 0-1 0 0,0 1 0 0 0,0-1 0 0 0,0 0 0 0 0,1 1-106 0 0,94 12 1354 0 0,-81-10-1274 0 0,0 0 1 0 0,-1 1-1 0 0,1 1 1 0 0,-1 0-1 0 0,0 1 1 0 0,0 1-1 0 0,-1 0 0 0 0,1 1 1 0 0,-2 0-1 0 0,1 1 1 0 0,-1 1-1 0 0,-1-1 1 0 0,1 2-1 0 0,-2 0 1 0 0,6 6-81 0 0,-9-5 72 0 0,0 1 1 0 0,0 0 0 0 0,-1 0 0 0 0,-1 0-1 0 0,0 0 1 0 0,-1 1 0 0 0,-1 0-1 0 0,0 0 1 0 0,0 0 0 0 0,-2 0 0 0 0,0 0-1 0 0,0 0 1 0 0,-1 0 0 0 0,-1 6-73 0 0,1 87 728 0 0,-1-106-725 0 0,1 0-1 0 0,0-1 0 0 0,1 1 0 0 0,-1 0 0 0 0,0 0 0 0 0,0-1 0 0 0,0 1 0 0 0,0 0 0 0 0,1-1 0 0 0,-1 1 1 0 0,0 0-1 0 0,0-1 0 0 0,1 1 0 0 0,-1 0 0 0 0,1-1 0 0 0,-1 1 0 0 0,0-1 0 0 0,1 1 0 0 0,-1-1 0 0 0,1 1 1 0 0,0-1-1 0 0,-1 1 0 0 0,1-1 0 0 0,-1 1 0 0 0,1-1 0 0 0,0 0 0 0 0,-1 1 0 0 0,1-1 0 0 0,0 0 0 0 0,-1 0 1 0 0,1 0-1 0 0,0 1 0 0 0,-1-1 0 0 0,1 0 0 0 0,0 0 0 0 0,0 0 0 0 0,-1 0 0 0 0,1 0 0 0 0,0 0 0 0 0,-1 0 1 0 0,1 0-1 0 0,0 0 0 0 0,0-1 0 0 0,-1 1 0 0 0,1 0 0 0 0,0 0 0 0 0,-1-1 0 0 0,1 1 0 0 0,0-1-2 0 0,40-16 68 0 0,-37 14-65 0 0,6-2-24 0 0,1-2 1 0 0,-1 0 0 0 0,-1 0-1 0 0,1 0 1 0 0,-1-1-1 0 0,-1-1 1 0 0,1 0 0 0 0,-1 0-1 0 0,-1 0 1 0 0,0-1 0 0 0,0 0-1 0 0,2-6 21 0 0,36-58-139 0 0,-21 35 190 0 0,-16 71 439 0 0,-7-21-407 0 0,1 0-62 0 0,-1 1 0 0 0,2 0-1 0 0,-1 0 1 0 0,2-1-1 0 0,-1 0 1 0 0,2 0 0 0 0,-1 0-1 0 0,2 0 1 0 0,-1 0 0 0 0,1-1-1 0 0,1 0-20 0 0,-2-6-177 0 0,-1-1 0 0 0,1 1 0 0 0,0-1 0 0 0,0-1 0 0 0,0 1 0 0 0,1-1 0 0 0,-1 0 0 0 0,1 0 0 0 0,-1 0 0 0 0,1-1 0 0 0,-1 0 0 0 0,1 0 0 0 0,0 0 0 0 0,0-1 0 0 0,-1 0 0 0 0,1 0 0 0 0,1 0 177 0 0,-1-1-473 0 0,1-1-1 0 0,0 0 1 0 0,-1 0-1 0 0,1 0 1 0 0,-1-1-1 0 0,0 1 1 0 0,1-2-1 0 0,-1 1 1 0 0,-1-1-1 0 0,1 0 1 0 0,0 0-1 0 0,-1 0 1 0 0,0-1-1 0 0,4-4 474 0 0,4-4-1095 0 0</inkml:trace>
  <inkml:trace contextRef="#ctx0" brushRef="#br0" timeOffset="8965.234">6085 1636 2816 0 0,'12'-8'4273'0'0,"23"2"-3625"0"0,-6 1-262 0 0,0-2 1 0 0,-1-1-1 0 0,-1-2 0 0 0,1 0 1 0 0,21-13-387 0 0,-18 9 256 0 0,-23 12-220 0 0,0-1 0 0 0,-1-1 0 0 0,1 1 0 0 0,-1-1 0 0 0,0 0 0 0 0,-1-1 1 0 0,1 1-1 0 0,-1-1 0 0 0,0-1 0 0 0,0 1 0 0 0,0-1 0 0 0,-1 0 0 0 0,0-1 0 0 0,0 1 0 0 0,0-1 0 0 0,-1 0 0 0 0,0 0 1 0 0,0 0-1 0 0,-1-1 0 0 0,0 1 0 0 0,0-1 0 0 0,-1 0 0 0 0,1-4-36 0 0,-4 7 4 0 0,0 0 0 0 0,-1 1 0 0 0,1-1-1 0 0,-1 1 1 0 0,0-1 0 0 0,0 1 0 0 0,0-1 0 0 0,-1 1 0 0 0,1 0-1 0 0,-1 0 1 0 0,0 0 0 0 0,0 1 0 0 0,-1-1 0 0 0,1 1 0 0 0,-1 0-1 0 0,1-1 1 0 0,-1 2 0 0 0,0-1 0 0 0,-1 0 0 0 0,1 1 0 0 0,0 0 0 0 0,-1 0-1 0 0,1 0 1 0 0,-1 0 0 0 0,1 1 0 0 0,-1 0 0 0 0,0 0 0 0 0,0 0-1 0 0,1 0 1 0 0,-1 1 0 0 0,0 0 0 0 0,0 0 0 0 0,0 0 0 0 0,0 1-4 0 0,-4 0 4 0 0,0 1 0 0 0,1-1 0 0 0,-1 2 0 0 0,1 0 0 0 0,0 0 0 0 0,0 0 1 0 0,0 1-1 0 0,0 0 0 0 0,1 0 0 0 0,-1 1 0 0 0,1 0 0 0 0,0 1 0 0 0,0-1 0 0 0,1 1 1 0 0,0 1-1 0 0,0-1 0 0 0,0 1 0 0 0,1 0 0 0 0,0 0 0 0 0,1 1 0 0 0,-4 6-4 0 0,-10 35 113 0 0,2 0 0 0 0,2 1 0 0 0,2 1 0 0 0,3 1 0 0 0,2-1-1 0 0,2 1 1 0 0,2 0 0 0 0,4 26-113 0 0,-6 37 287 0 0,1 137 289 0 0,-8-99-653 0 0,3-87-50 0 0,9-63 103 0 0,-5 40-1144 0 0,-2-1 1 0 0,-1 0-1 0 0,-2-1 0 0 0,-13 32 1168 0 0,23-71-335 0 0,0-1 194 0 0,-1-1 1 0 0,1 1-1 0 0,0 0 0 0 0,0 0 0 0 0,0-1 1 0 0,0 1-1 0 0,-1 0 0 0 0,1 0 0 0 0,0-1 1 0 0,-1 1-1 0 0,1 0 0 0 0,0-1 0 0 0,-1 1 1 0 0,1-1-1 0 0,-1 1 0 0 0,1 0 1 0 0,-1-1-1 0 0,1 1 0 0 0,-1-1 0 0 0,0 1 1 0 0,1-1-1 0 0,-1 1 0 0 0,0-1 0 0 0,1 0 1 0 0,-1 1-1 0 0,0-1 0 0 0,1 0 0 0 0,-1 0 1 0 0,0 1-1 0 0,0-1 0 0 0,1 0 0 0 0,-1 0 1 0 0,0 0 140 0 0,-15-10-1104 0 0</inkml:trace>
  <inkml:trace contextRef="#ctx0" brushRef="#br0" timeOffset="9758.576">5919 2218 1684 0 0,'7'-11'375'0'0,"1"1"-1"0"0,0 0 1 0 0,0 0-1 0 0,1 0 1 0 0,0 1 0 0 0,0 1-1 0 0,1-1 1 0 0,1 1-1 0 0,-1 1 1 0 0,1 0-1 0 0,0 1 1 0 0,1 0-1 0 0,-1 1 1 0 0,12-4-375 0 0,296-137 2231 0 0,-127 40-1452 0 0,-171 93-755 0 0,-1 0 1 0 0,0-2-1 0 0,-1-1 0 0 0,-1 0 1 0 0,0-1-1 0 0,-1-1 0 0 0,-1-1 0 0 0,9-14-24 0 0,-2 0 18 0 0,-12 18-1 0 0,-1 1 0 0 0,0-2 0 0 0,-1 1 0 0 0,-1-1 0 0 0,0-1 0 0 0,4-14-17 0 0,-8 17 24 0 0,-2 9-21 0 0,0 1 1 0 0,-1-1 0 0 0,0 1 0 0 0,0-1-1 0 0,0 0 1 0 0,0 1 0 0 0,-1-1 0 0 0,0 0-1 0 0,0 1 1 0 0,0-1 0 0 0,0 0 0 0 0,-1 1 0 0 0,0-1-1 0 0,0 0-3 0 0,0 1 4 0 0,-1 1 0 0 0,1-1 0 0 0,-1 1 0 0 0,0 0 0 0 0,0-1 0 0 0,-1 1 0 0 0,1 0 0 0 0,0 0 0 0 0,-1 1-1 0 0,0-1 1 0 0,0 0 0 0 0,0 1 0 0 0,0 0 0 0 0,0 0 0 0 0,0 0 0 0 0,-1 0 0 0 0,1 0 0 0 0,-1 0 0 0 0,1 1 0 0 0,-1 0 0 0 0,0 0-1 0 0,1 0 1 0 0,-1 0 0 0 0,-3 0-4 0 0,-41 4 10 0 0,36 1 25 0 0,1 1-1 0 0,-1 1 1 0 0,1-1 0 0 0,1 2-1 0 0,-1-1 1 0 0,1 2 0 0 0,0-1-1 0 0,1 1 1 0 0,0 1-1 0 0,-7 7-34 0 0,1 11 104 0 0,2 1 0 0 0,0 1 0 0 0,2 0 0 0 0,1 1 0 0 0,1 0-1 0 0,2 0 1 0 0,1 1 0 0 0,1-1 0 0 0,2 1 0 0 0,1 1 0 0 0,2-1-1 0 0,1 14-103 0 0,12 59 108 0 0,-6-72-49 0 0,-3-12 6 0 0,2 0 0 0 0,0-1 0 0 0,1 0 0 0 0,0 0-1 0 0,9 13-64 0 0,-13-26-1 0 0,0-1-1 0 0,0 1 0 0 0,1-1 0 0 0,-1 0 0 0 0,1 0 0 0 0,0-1 0 0 0,1 1 1 0 0,-1-1-1 0 0,1 0 0 0 0,0 0 0 0 0,0 0 0 0 0,0-1 0 0 0,0 0 1 0 0,1 0-1 0 0,-1 0 0 0 0,1 0 0 0 0,0-1 0 0 0,0 0 0 0 0,0 0 0 0 0,2 0 2 0 0,12-4-242 0 0,-14 0 205 0 0,1-1-1 0 0,-1 1 0 0 0,1-1 1 0 0,-1 0-1 0 0,0-1 0 0 0,0 1 1 0 0,-1-1-1 0 0,1 0 0 0 0,-1-1 1 0 0,5-4 37 0 0,-4 3-45 0 0,13-14-104 0 0,0-1 1 0 0,-1 0-1 0 0,-2-1 0 0 0,0-1 1 0 0,-1-1-1 0 0,7-16 149 0 0,10-25-145 0 0,-30 129 911 0 0,14 2-724 0 0,-10-54-40 0 0,-4-7-4 0 0,-1-1 0 0 0,1 0 0 0 0,1 0 0 0 0,-1 0-1 0 0,0-1 1 0 0,1 1 0 0 0,0 0 0 0 0,0-1 0 0 0,0 0 0 0 0,0 0 0 0 0,1 0 0 0 0,-1 0 0 0 0,1 0 0 0 0,0-1 0 0 0,0 1 0 0 0,0-1 0 0 0,0 0 0 0 0,0 0 0 0 0,0-1 0 0 0,0 1 0 0 0,1-1 0 0 0,-1 0-1 0 0,1 0 1 0 0,3 0 2 0 0,-2-2-18 0 0,1 0 0 0 0,-1 0 0 0 0,0 0 0 0 0,0-1 0 0 0,0 0 0 0 0,0-1 0 0 0,0 1 0 0 0,0-1 0 0 0,0 0 0 0 0,-1 0 0 0 0,0-1 0 0 0,1 0 0 0 0,-1 0 0 0 0,-1 0 0 0 0,1 0 0 0 0,-1-1 0 0 0,1 0 0 0 0,-1 0 0 0 0,3-5 18 0 0,64-114-302 0 0,-55 75 778 0 0,-24 62-69 0 0,1 69 526 0 0,29-18-484 0 0,-19-58-407 0 0,0 1 0 0 0,1-1 0 0 0,0 0 0 0 0,0 0 0 0 0,1 0 0 0 0,0-1 0 0 0,0 1 0 0 0,0-1 0 0 0,0 0 0 0 0,1-1 0 0 0,0 1 0 0 0,0-1 0 0 0,0 0 0 0 0,1-1 0 0 0,-1 1 0 0 0,1-1 0 0 0,0-1 0 0 0,4 2-42 0 0,80 16-2252 0 0,-57-20-3084 0 0,24-31 1793 0 0,-44 18 2503 0 0</inkml:trace>
  <inkml:trace contextRef="#ctx0" brushRef="#br0" timeOffset="6311.144">9325 759 3316 0 0,'0'35'2847'0'0,"1"186"910"0"0,-2 249-3093 0 0,-4-209-3501 0 0,18-363 2035 0 0,3-74 1900 0 0,-6-158-1098 0 0,-10 214 708 0 0,21 3-65 0 0,-21 114-622 0 0,1 1 0 0 0,-1-1 0 0 0,0 1 0 0 0,1-1 1 0 0,-1 1-1 0 0,1-1 0 0 0,0 1 0 0 0,0-1 0 0 0,0 1 1 0 0,0 0-1 0 0,0 0 0 0 0,0-1 0 0 0,1 1 0 0 0,-1 0 1 0 0,1 0-1 0 0,-1 0 0 0 0,1 0 0 0 0,0 0 1 0 0,0 1-1 0 0,0-1 0 0 0,0 1 0 0 0,0-1 0 0 0,0 1 1 0 0,0-1-1 0 0,1 1 0 0 0,-1 0 0 0 0,0 0 0 0 0,1 0 1 0 0,-1 1-1 0 0,1-1 0 0 0,-1 0 0 0 0,1 1 1 0 0,-1 0-1 0 0,1-1 0 0 0,-1 1 0 0 0,1 0 0 0 0,-1 1 1 0 0,3-1-22 0 0,49 3 238 0 0,51 46-70 0 0,-99-46-157 0 0,-1 0-1 0 0,0 1 0 0 0,0 0 1 0 0,0 0-1 0 0,0 0 0 0 0,-1 0 1 0 0,0 1-1 0 0,0 0 0 0 0,0 0 0 0 0,0 0 1 0 0,-1 0-1 0 0,0 0 0 0 0,0 1 1 0 0,0-1-1 0 0,-1 1 0 0 0,1 0 1 0 0,0 6-11 0 0,-15 27 52 0 0,9-36-57 0 0,1 1 1 0 0,-1-1-1 0 0,0 0 1 0 0,0 0-1 0 0,-1 0 1 0 0,1 0-1 0 0,-1 0 1 0 0,1-1-1 0 0,-1 0 1 0 0,0 0-1 0 0,0 0 1 0 0,0 0-1 0 0,0 0 1 0 0,0-1-1 0 0,0 0 1 0 0,0 1-1 0 0,-1-2 1 0 0,1 1-1 0 0,0 0 1 0 0,-4-1 4 0 0,6 0-68 0 0,0 0-41 0 0,1 0 94 0 0,1 0 1 0 0,-1 0-1 0 0,0 0 0 0 0,0 0 1 0 0,0 0-1 0 0,0 0 0 0 0,0 0 1 0 0,0 0-1 0 0,0-1 0 0 0,0 1 1 0 0,1 0-1 0 0,-1 0 0 0 0,0-1 1 0 0,0 1-1 0 0,0-1 0 0 0,0 1 1 0 0,1-1-1 0 0,-1 1 1 0 0,0-1-1 0 0,1 1 0 0 0,-1-1 1 0 0,0 0-1 0 0,1 1 0 0 0,-1-1 1 0 0,1 0-1 0 0,-1 0 0 0 0,1 1 1 0 0,-1-1-1 0 0,1 0 0 0 0,-1 0 1 0 0,1 0-1 0 0,0 0 0 0 0,0 1 1 0 0,-1-1-1 0 0,1 0 0 0 0,0 0 1 0 0,0 0-1 0 0,0 0 0 0 0,0 0 1 0 0,0 0-1 0 0,0 0 0 0 0,0 0 1 0 0,0 1-1 0 0,0-1 0 0 0,1 0 1 0 0,-1 0-1 0 0,0 0 0 0 0,0 0 1 0 0,1 0-1 0 0,-1 0 15 0 0,26-45-583 0 0,-12 33 459 0 0,0 0 0 0 0,0 1 1 0 0,1 0-1 0 0,1 2 0 0 0,0-1 0 0 0,0 2 0 0 0,1 0 1 0 0,0 1-1 0 0,1 1 0 0 0,0 1 0 0 0,4-1 124 0 0,72-16-406 0 0,-92 22 415 0 0,10 4 328 0 0,-10-2-284 0 0,0 1 0 0 0,-1 0-1 0 0,1 0 1 0 0,-1 0-1 0 0,0 0 1 0 0,0 0 0 0 0,1 0-1 0 0,-1 0 1 0 0,-1 0-1 0 0,1 0 1 0 0,0 1 0 0 0,0-1-1 0 0,-1 0 1 0 0,0 1-1 0 0,1-1 1 0 0,-1 0 0 0 0,0 1-1 0 0,0-1 1 0 0,0 0-1 0 0,-1 2-52 0 0,6 53 1171 0 0,-2-51-1142 0 0,0-1 0 0 0,0-1 0 0 0,1 1 0 0 0,-1 0 0 0 0,1-1-1 0 0,0 0 1 0 0,1 0 0 0 0,-1 0 0 0 0,1 0 0 0 0,0-1 0 0 0,0 0 0 0 0,0 0-1 0 0,0 0 1 0 0,5 2-29 0 0,75 5-44 0 0,-80-11 22 0 0,0 0-1 0 0,0 1 0 0 0,-1-2 1 0 0,1 1-1 0 0,0 0 0 0 0,-1-1 1 0 0,1 0-1 0 0,-1 0 0 0 0,0 0 1 0 0,1-1-1 0 0,-1 1 0 0 0,0-1 1 0 0,0 0-1 0 0,-1 0 0 0 0,4-3 23 0 0,33-66-521 0 0,-24 37 358 0 0,-12 24 99 0 0,-4 11 61 0 0,0 0 1 0 0,1 0-1 0 0,-1 0 1 0 0,0 0-1 0 0,0 0 1 0 0,0 0-1 0 0,1 0 1 0 0,-1 0-1 0 0,0 0 1 0 0,0 0-1 0 0,0 0 1 0 0,1 0-1 0 0,-1 0 1 0 0,0 0-1 0 0,0 0 1 0 0,1 0-1 0 0,-1 0 1 0 0,0 0-1 0 0,0 0 1 0 0,0 0-1 0 0,1 0 0 0 0,-1 0 1 0 0,0 0-1 0 0,0 0 1 0 0,0 0-1 0 0,1-1 1 0 0,-1 1-1 0 0,0 0 1 0 0,0 0-1 0 0,0 0 1 0 0,0 0-1 0 0,1-1 1 0 0,-1 1-1 0 0,0 0 3 0 0,5 36-198 0 0,-5-24 205 0 0,1 0 1 0 0,0 0 0 0 0,1-1 0 0 0,0 1 0 0 0,1-1 0 0 0,0 1 0 0 0,1-1 0 0 0,0 0 0 0 0,1 0 0 0 0,0-1-1 0 0,1 1 1 0 0,0-1 0 0 0,1 0 0 0 0,6 7-8 0 0,-9-14 3 0 0,1 0-1 0 0,0 0 0 0 0,0 0 1 0 0,0-1-1 0 0,1 1 0 0 0,-1-1 1 0 0,1 0-1 0 0,-1-1 0 0 0,1 0 1 0 0,-1 1-1 0 0,1-2 0 0 0,0 1 1 0 0,-1-1-1 0 0,1 0 0 0 0,0 0 1 0 0,4-1-3 0 0,2-1 4 0 0,1-2 1 0 0,-1 1 0 0 0,0-2 0 0 0,0 1-1 0 0,-1-2 1 0 0,1 1 0 0 0,-1-2 0 0 0,0 1 0 0 0,-1-2-1 0 0,0 1 1 0 0,0-2 0 0 0,0 1 0 0 0,-1-1 0 0 0,-1 0-1 0 0,1-1 1 0 0,1-3-5 0 0,6-11-169 0 0,-1-1-1 0 0,-1 0 1 0 0,-1-1-1 0 0,-1 0 1 0 0,-1-1-1 0 0,0-5 170 0 0,13-37-463 0 0,-2-1-1 0 0,-3-1 0 0 0,-4-1 0 0 0,-3 0 0 0 0,2-58 464 0 0,-26 19 126 0 0,12 106-81 0 0,-1 1 0 0 0,1-1 0 0 0,-1 1 0 0 0,0-1 0 0 0,-1 1-1 0 0,1 0 1 0 0,-1 0 0 0 0,0-1 0 0 0,0 1 0 0 0,0 0 0 0 0,-1 0 0 0 0,1 1 0 0 0,-1-1 0 0 0,0 0 0 0 0,0 1 0 0 0,0 0 0 0 0,-1 0 0 0 0,1 0 0 0 0,-1 0 0 0 0,1 0-1 0 0,-1 1 1 0 0,0-1 0 0 0,0 1 0 0 0,0 0 0 0 0,-1 0 0 0 0,1 1 0 0 0,0-1 0 0 0,-3 1-45 0 0,2 3 39 0 0,0 0-1 0 0,1 1 1 0 0,-1-1-1 0 0,0 1 1 0 0,1 0-1 0 0,0 1 1 0 0,0-1-1 0 0,0 1 1 0 0,0 0 0 0 0,0 0-1 0 0,1 0 1 0 0,0 0-1 0 0,0 0 1 0 0,0 1-1 0 0,0 0 1 0 0,1-1-1 0 0,-1 1 1 0 0,1 0 0 0 0,1 0-1 0 0,-1 0 1 0 0,1 1-1 0 0,-1-1 1 0 0,1 3-39 0 0,-5 35 279 0 0,2 0 1 0 0,1 1 0 0 0,4 42-280 0 0,-1-29 252 0 0,19 103 154 0 0,36 160 534 0 0,-55-314-911 0 0,1 0 0 0 0,0 0 1 0 0,0-1-1 0 0,0 1 0 0 0,1 0 0 0 0,0-1 0 0 0,0 1 0 0 0,0-1 0 0 0,1 0 0 0 0,0 0 0 0 0,0 0 0 0 0,0 0 0 0 0,0 0 0 0 0,1 0 0 0 0,0-1 0 0 0,0 0 0 0 0,0 0 1 0 0,1 0-1 0 0,-1 0 0 0 0,1-1 0 0 0,0 0 0 0 0,0 1 0 0 0,0-2 0 0 0,0 1 0 0 0,1-1 0 0 0,-1 0 0 0 0,1 0 0 0 0,-1 0 0 0 0,1-1 0 0 0,1 1-29 0 0,74-4 78 0 0,2-26-274 0 0,-10-22-54 0 0,-41 22 220 0 0,9-12 1142 0 0,-41 62-302 0 0,-1 77-195 0 0,2-92-754 0 0,0-1-1 0 0,1 1 1 0 0,0-1 0 0 0,1 1-1 0 0,-1-1 1 0 0,1 0-1 0 0,0 0 1 0 0,1 0-1 0 0,0-1 1 0 0,0 1 0 0 0,0-1-1 0 0,0 0 1 0 0,1 0-1 0 0,0 0 1 0 0,0-1-1 0 0,0 1 1 0 0,0-1 0 0 0,1 0-1 0 0,-1-1 1 0 0,1 0-1 0 0,0 1 1 0 0,0-2-1 0 0,1 1 1 0 0,2 0 139 0 0,53-4-5311 0 0,-9-20 3145 0 0,-35 11 1074 0 0</inkml:trace>
  <inkml:trace contextRef="#ctx0" brushRef="#br0" timeOffset="6560.995">11354 792 1844 0 0,'-20'-16'1052'0'0,"-1"0"-156"0"0,0 2-164 0 0,-3-2-108 0 0,1 2-231 0 0,1-3-237 0 0,2 7-16 0 0,-12 0-248 0 0,1 0-177 0 0,-2 0-83 0 0,3-1-156 0 0,-1 2-148 0 0,-5-2-312 0 0,0 1-20 0 0,-4-2-8 0 0</inkml:trace>
  <inkml:trace contextRef="#ctx0" brushRef="#br0" timeOffset="6946.961">10614 521 1712 0 0,'-17'-5'702'0'0,"-45"-23"3721"0"0,86 21-2355 0 0,227 6 17 0 0,-24 17-1631 0 0,-196-14-384 0 0,27 0 12 0 0,-1 3-1 0 0,0 2 0 0 0,0 3 0 0 0,-1 2 0 0 0,14 7-81 0 0,-63-16 5 0 0,0-1 0 0 0,-1 1 0 0 0,1 0 0 0 0,-1 1-1 0 0,0 0 1 0 0,0-1 0 0 0,0 2 0 0 0,-1-1-1 0 0,1 1 1 0 0,-1 0 0 0 0,0 0 0 0 0,-1 1-1 0 0,1-1 1 0 0,-1 1 0 0 0,0 0 0 0 0,0 0 0 0 0,-1 0-1 0 0,0 1 1 0 0,0-1 0 0 0,0 1 0 0 0,-1 0-1 0 0,0 0 1 0 0,0 0 0 0 0,-1 0 0 0 0,0 0-1 0 0,0 5-4 0 0,2 161 400 0 0,12-109-211 0 0,19-11-83 0 0,-30-49-105 0 0,0 0-1 0 0,0 0 1 0 0,0 0-1 0 0,1-1 1 0 0,-1 0-1 0 0,1 1 0 0 0,0-2 1 0 0,0 1-1 0 0,0 0 1 0 0,0-1-1 0 0,1 0 1 0 0,-1 0-1 0 0,1-1 1 0 0,-1 1-1 0 0,1-1 1 0 0,-1-1-1 0 0,1 1 1 0 0,0-1-1 0 0,0 0 1 0 0,1 0-1 0 0,-1-2-11 0 0,1-1 1 0 0,-1 1-1 0 0,0-2 1 0 0,0 1-1 0 0,0-1 1 0 0,0 1-1 0 0,-1-2 1 0 0,1 1-1 0 0,-1-1 1 0 0,0 1 0 0 0,0-1-1 0 0,3-5 11 0 0,30-61-260 0 0,-27 43 185 0 0,28-72-131 0 0,-31 88 143 0 0,-4 18 179 0 0,-5 25 339 0 0,0-19-271 0 0,1-1-57 0 0,-1-2-90 0 0,0 0-1 0 0,1 0 0 0 0,0 0 1 0 0,0 0-1 0 0,1-1 1 0 0,0 1-1 0 0,1 0 1 0 0,-1 0-1 0 0,2-1 1 0 0,-1 1-1 0 0,1-1 1 0 0,1 1-1 0 0,-1-1 1 0 0,1 0-1 0 0,1-1 1 0 0,0 1-1 0 0,0-1 0 0 0,0 0 1 0 0,4 4-37 0 0,-1-4-93 0 0,1-1 0 0 0,-1 0 0 0 0,1-1 1 0 0,1 0-1 0 0,-1-1 0 0 0,0 1 0 0 0,1-2 0 0 0,0 1 1 0 0,0-1-1 0 0,0-1 0 0 0,5 1 93 0 0,72 4-4783 0 0,-82-7 4433 0 0,0 0-1 0 0,0 0 1 0 0,0-1-1 0 0,-1 0 1 0 0,1 1-1 0 0,0-2 1 0 0,-1 1-1 0 0,1 0 1 0 0,-1-1-1 0 0,1 0 1 0 0,-1 0 0 0 0,0-1-1 0 0,0 1 1 0 0,4-3 350 0 0,-1-1-1260 0 0</inkml:trace>
  <inkml:trace contextRef="#ctx0" brushRef="#br0" timeOffset="2331.793">4795 942 2244 0 0,'18'6'4613'0'0,"19"-17"-4211"0"0,-29 7 71 0 0,9-3-179 0 0,-1-1-1 0 0,-1-1 1 0 0,1 0 0 0 0,-2-2 0 0 0,1 1-1 0 0,6-8-293 0 0,-15 11 39 0 0,0 1 0 0 0,-1-1 0 0 0,1 0 0 0 0,-2 0 0 0 0,1 0 0 0 0,-1-1 0 0 0,0 0 0 0 0,0 0-1 0 0,-1 0 1 0 0,0 0 0 0 0,-1 0 0 0 0,0-1 0 0 0,0 1 0 0 0,-1-1 0 0 0,0 0 0 0 0,0 1 0 0 0,-1-1 0 0 0,0 0 0 0 0,-1-3-39 0 0,0 6 1 0 0,0 0 0 0 0,0 0 0 0 0,-1 0 0 0 0,1 0 0 0 0,-1 0 0 0 0,-1 1 0 0 0,1-1 0 0 0,-1 1 1 0 0,0-1-1 0 0,0 1 0 0 0,0 0 0 0 0,-2-1-1 0 0,4 5 3 0 0,0 0 0 0 0,1 0 0 0 0,-1 0 0 0 0,0 0-1 0 0,0 0 1 0 0,0 0 0 0 0,-1 0 0 0 0,1 0 0 0 0,0 0 0 0 0,0 1 0 0 0,0-1 0 0 0,-1 0 0 0 0,1 1 0 0 0,0-1 0 0 0,-1 1-1 0 0,1-1 1 0 0,0 1 0 0 0,-1 0 0 0 0,1 0 0 0 0,-1-1 0 0 0,1 1 0 0 0,0 0 0 0 0,-1 0 0 0 0,1 1 0 0 0,-1-1-1 0 0,1 0 1 0 0,0 0 0 0 0,-1 1 0 0 0,1-1 0 0 0,-1 0 0 0 0,1 1 0 0 0,0 0 0 0 0,0-1 0 0 0,-1 1 0 0 0,1 0-1 0 0,0-1 1 0 0,0 1 0 0 0,0 0 0 0 0,0 0 0 0 0,-1 0-3 0 0,-38 47 7 0 0,37-42 10 0 0,0-1 1 0 0,1 1-1 0 0,-1 0 1 0 0,1 1-1 0 0,1-1 1 0 0,-1 0-1 0 0,1 0 1 0 0,0 1-1 0 0,0-1 1 0 0,1 1-1 0 0,0-1 1 0 0,0 0-1 0 0,1 1 1 0 0,0-1-1 0 0,1 5-17 0 0,-1-4 19 0 0,0 1 0 0 0,1-1-1 0 0,0 0 1 0 0,1 0-1 0 0,-1 0 1 0 0,1 0 0 0 0,1-1-1 0 0,-1 1 1 0 0,1-1-1 0 0,0 0 1 0 0,1 0-1 0 0,0 0 1 0 0,-1-1 0 0 0,2 0-1 0 0,-1 0 1 0 0,1 0-1 0 0,-1 0 1 0 0,1-1 0 0 0,1 0-1 0 0,-1 0 1 0 0,0-1-1 0 0,1 1 1 0 0,0-1 0 0 0,0-1-1 0 0,0 1 1 0 0,0-1-1 0 0,0-1 1 0 0,0 1 0 0 0,3-1-19 0 0,36-20-22 0 0,-27 7-24 0 0,-7 4 7 0 0,-1-1-1 0 0,1-1 1 0 0,-2 0-1 0 0,0-1 1 0 0,0 1-1 0 0,-1-2 0 0 0,0 0 1 0 0,-1 0-1 0 0,0 0 1 0 0,5-13 39 0 0,6-6-27 0 0,-10 17 3 0 0,-8 10 15 0 0,0 1 0 0 0,1 0-1 0 0,-1 0 1 0 0,1-1 0 0 0,0 1 0 0 0,0 0 0 0 0,1 1 0 0 0,-1-1 0 0 0,0 0-1 0 0,1 1 1 0 0,0-1 0 0 0,-1 1 0 0 0,1 0 0 0 0,0-1 0 0 0,0 2-1 0 0,1-1 1 0 0,-1 0 0 0 0,0 1 0 0 0,0-1 0 0 0,1 1 0 0 0,-1 0-1 0 0,1 0 1 0 0,-1 0 0 0 0,1 1 0 0 0,1-1 9 0 0,-1 2 5 0 0,-1 0 0 0 0,1 1 0 0 0,-1-1 0 0 0,0 1 0 0 0,1 0 0 0 0,-1 0-1 0 0,0 0 1 0 0,0 0 0 0 0,0 1 0 0 0,0-1 0 0 0,-1 1 0 0 0,1-1 0 0 0,-1 1 0 0 0,3 3-5 0 0,5 5 63 0 0,32 38 53 0 0,-35-42-56 0 0,0 0 0 0 0,-1 1-1 0 0,0 0 1 0 0,0 0 0 0 0,0 1 0 0 0,-1 0 0 0 0,-1 0 0 0 0,1 0-1 0 0,-2 0 1 0 0,1 0 0 0 0,0 4-60 0 0,-5-12-12 0 0,1 1 0 0 0,-1-1 1 0 0,1 0-1 0 0,-1 0 0 0 0,1 1 0 0 0,-1-1 1 0 0,0 0-1 0 0,0 0 0 0 0,0 0 0 0 0,0 0 0 0 0,0 0 1 0 0,0 0-1 0 0,0 0 0 0 0,0 0 0 0 0,0 0 0 0 0,0-1 1 0 0,0 1-1 0 0,0 0 0 0 0,-1-1 0 0 0,1 1 1 0 0,0-1-1 0 0,-1 1 0 0 0,1-1 0 0 0,0 0 0 0 0,-1 1 1 0 0,1-1-1 0 0,0 0 0 0 0,-1 0 0 0 0,1 0 0 0 0,-1 0 1 0 0,1 0-1 0 0,0 0 0 0 0,-1 0 0 0 0,0-1 12 0 0,-3 1-93 0 0,0 0 1 0 0,0 0-1 0 0,0 0 0 0 0,0-1 0 0 0,0 0 0 0 0,1 0 0 0 0,-1 0 0 0 0,0-1 0 0 0,1 1 0 0 0,-1-1 0 0 0,1 0 0 0 0,-1 0 1 0 0,1-1-1 0 0,0 1 0 0 0,0-1 0 0 0,0 0 0 0 0,0 0 0 0 0,1-1 0 0 0,-1 1 0 0 0,-1-3 93 0 0,4 4-40 0 0,0-1 0 0 0,1 0-1 0 0,-1 0 1 0 0,1 0 0 0 0,-1 1-1 0 0,1-1 1 0 0,0 0 0 0 0,0 0 0 0 0,0 0-1 0 0,1 0 1 0 0,-1 0 0 0 0,1 1-1 0 0,-1-1 1 0 0,1 0 0 0 0,0 0-1 0 0,0 1 1 0 0,0-1 0 0 0,1 1 0 0 0,-1-1-1 0 0,0 1 1 0 0,3-3 40 0 0,-3 2 23 0 0,13-19-64 0 0,1 0 1 0 0,1 1 0 0 0,1 1-1 0 0,0 0 1 0 0,2 2 0 0 0,1-1 40 0 0,69-79 228 0 0,-66 66 65 0 0,-2-2 0 0 0,-1-1 0 0 0,-2 0 0 0 0,-1-1-1 0 0,-1-1 1 0 0,-3-1 0 0 0,-1 0 0 0 0,6-34-293 0 0,4-75 1336 0 0,-21 133-1141 0 0,-1 11-28 0 0,-2-5 111 0 0,0 7-266 0 0,1 1 0 0 0,0 0 0 0 0,0 0 0 0 0,-1 0 0 0 0,1 0-1 0 0,0 1 1 0 0,0-1 0 0 0,-1 0 0 0 0,1 0 0 0 0,0 1 0 0 0,0-1 0 0 0,0 1 0 0 0,0-1 0 0 0,-1 1 0 0 0,1-1 0 0 0,0 1 0 0 0,0 0 0 0 0,0-1 0 0 0,0 1 0 0 0,0 0 0 0 0,0 0-1 0 0,1 0 1 0 0,-1 0 0 0 0,0 0 0 0 0,0 0 0 0 0,1 0 0 0 0,-1 0 0 0 0,0 0 0 0 0,1 0 0 0 0,-1 0 0 0 0,1 1 0 0 0,0-1 0 0 0,-1 0 0 0 0,1 0 0 0 0,0 1 0 0 0,0-1 0 0 0,-1 0 0 0 0,1 0-1 0 0,0 1 1 0 0,0-1 0 0 0,0 0 0 0 0,1 0 0 0 0,-1 1 0 0 0,0-1-12 0 0,-1 2 1 0 0,-8 35 82 0 0,2 2 0 0 0,1-1 0 0 0,2 1 0 0 0,2 0 0 0 0,1 0 0 0 0,3 8-83 0 0,-2-1 89 0 0,12 49-60 0 0,-1-43 28 0 0,-9-35-76 0 0,0-1 0 0 0,2 0 0 0 0,0-1 0 0 0,1 1 0 0 0,1-1 0 0 0,0 1 0 0 0,1-2 0 0 0,1 1 0 0 0,0-1 0 0 0,1 0 0 0 0,1-1 0 0 0,0 0 0 0 0,1 0 0 0 0,1-1 0 0 0,0-1 1 0 0,0 0-1 0 0,2 0 19 0 0,-8-9-55 0 0,1 0 0 0 0,0 0 0 0 0,0-1 0 0 0,0 0 0 0 0,0 0 0 0 0,0 0 0 0 0,1-1 0 0 0,-1 0 0 0 0,0-1 0 0 0,1 1 0 0 0,5-2 55 0 0,-7 1-41 0 0,1-1 1 0 0,-1-1-1 0 0,0 1 0 0 0,1-1 1 0 0,-1 0-1 0 0,0 0 1 0 0,0-1-1 0 0,0 0 0 0 0,-1 0 1 0 0,1 0-1 0 0,-1-1 1 0 0,1 0-1 0 0,-1 0 0 0 0,0 0 1 0 0,-1 0-1 0 0,1-1 0 0 0,-1 0 1 0 0,2-2 40 0 0,5-8-79 0 0,0 1-1 0 0,-1-2 1 0 0,0 1 0 0 0,-1-1-1 0 0,-1-1 1 0 0,1-3 79 0 0,9-67 87 0 0,-40 61 92 0 0,19 25-147 0 0,0 0 0 0 0,-1 0 0 0 0,1 0 0 0 0,0 0 0 0 0,-1 1 0 0 0,1-1 0 0 0,0 1 0 0 0,-1 0 0 0 0,1 0 1 0 0,0 0-1 0 0,-1 1 0 0 0,1-1 0 0 0,-1 1 0 0 0,1 0 0 0 0,0 0 0 0 0,0 0 0 0 0,0 0 0 0 0,-1 1 0 0 0,1-1 0 0 0,0 1 0 0 0,1-1 0 0 0,-1 1 0 0 0,0 0 0 0 0,0 1 0 0 0,1-1 0 0 0,-1 0 0 0 0,1 1 0 0 0,0-1 0 0 0,0 1 0 0 0,0 0 0 0 0,0-1 0 0 0,0 1 0 0 0,0 0 0 0 0,1 0 1 0 0,-1 3-33 0 0,-2 0 38 0 0,0 1 0 0 0,1-1 0 0 0,0 1 0 0 0,1 0 0 0 0,0 0 0 0 0,0 0 0 0 0,0 0 0 0 0,1 0 0 0 0,0 0 1 0 0,0 0-1 0 0,0 1 0 0 0,1-1 0 0 0,1 3-38 0 0,17 40 132 0 0,-12-41-119 0 0,1 1-114 0 0,0 0 0 0 0,1-1-1 0 0,0 1 1 0 0,0-2 0 0 0,1 1-1 0 0,0-1 1 0 0,1-1 0 0 0,0 1-1 0 0,0-2 1 0 0,0 1-1 0 0,1-2 1 0 0,0 1 0 0 0,0-1-1 0 0,1-1 1 0 0,-1 0 0 0 0,1-1-1 0 0,0 0 1 0 0,2 0 101 0 0,36 0-4396 0 0,-45-5 3112 0 0,12-21-1152 0 0,-16 2 1285 0 0</inkml:trace>
  <inkml:trace contextRef="#ctx0" brushRef="#br0" timeOffset="2577.137">5523 171 3148 0 0,'-76'-66'4800'0'0,"85"68"-3384"0"0,343 70 1165 0 0,5-18-9102 0 0,-284-42 4301 0 0,-42-8 1096 0 0</inkml:trace>
  <inkml:trace contextRef="#ctx0" brushRef="#br0" timeOffset="13480.836">7573 2001 1076 0 0,'0'0'900'0'0,"0"0"-48"0"0,0 0-91 0 0,0 0-140 0 0,0 0-43 0 0,0 0-16 0 0,0 0-45 0 0,0 0-32 0 0,0 0-24 0 0,0 0-54 0 0,0 0 10 0 0,0 0-19 0 0,0 0-44 0 0,0 0-27 0 0,0 0-22 0 0,0 0-9 0 0,0 0-13 0 0,0 0 15 0 0,0 0 29 0 0,3 0-36 0 0,74 10 583 0 0,10-8-423 0 0,-3-23-147 0 0,-78 20-313 0 0,-1 0 20 0 0,0 1-1 0 0,0-1 0 0 0,-1 0 0 0 0,1 0 0 0 0,0 0 0 0 0,0 0 0 0 0,-1-1 0 0 0,1 0 1 0 0,-1 0-1 0 0,1 0 0 0 0,-1-1 0 0 0,0 0 0 0 0,0 1 0 0 0,0-1 0 0 0,0-1 0 0 0,0 1 1 0 0,-1 0-1 0 0,0-1 0 0 0,1 0 0 0 0,-1 0 0 0 0,-1 0 0 0 0,1 0 0 0 0,-1 0 1 0 0,1-1-1 0 0,-1 1 0 0 0,1-4-10 0 0,-3 6-49 0 0,-3-2 18 0 0,1 1 30 0 0,-1 0 0 0 0,0-1 1 0 0,-1 1-1 0 0,1 1 0 0 0,0-1 0 0 0,-1 0 1 0 0,0 1-1 0 0,1-1 0 0 0,-1 1 0 0 0,0 0 1 0 0,0 1-1 0 0,0-1 0 0 0,-1 1 0 0 0,1 0 1 0 0,0 0-1 0 0,-1 0 1 0 0,-5-2-23 0 0,-1 2 0 0 0,0-1 0 0 0,0 2 0 0 0,0-1 0 0 0,0 2 0 0 0,0-1 0 0 0,1 1 0 0 0,-1 1 0 0 0,0 0 0 0 0,1 1 0 0 0,-1 0 0 0 0,1 0 0 0 0,0 1 0 0 0,-3 2 23 0 0,8-5 9 0 0,1 1 0 0 0,-1 1 1 0 0,1-1-1 0 0,0 1 0 0 0,-1-1 1 0 0,2 1-1 0 0,-1 0 0 0 0,0 1 1 0 0,0-1-1 0 0,1 1 0 0 0,0-1 1 0 0,0 1-1 0 0,0 0 0 0 0,0 0 1 0 0,1 1-1 0 0,-1-1 0 0 0,1 0 1 0 0,0 1-1 0 0,0-1 0 0 0,1 1 1 0 0,-1 0-1 0 0,1 0 0 0 0,0 0 1 0 0,0-1-1 0 0,1 1 0 0 0,0 0 1 0 0,0 0-1 0 0,0 0 0 0 0,0 0 1 0 0,1 0-1 0 0,-1 0 0 0 0,1 0-9 0 0,2 2 35 0 0,0 1-1 0 0,0 0 0 0 0,1-1 1 0 0,0 0-1 0 0,1 0 0 0 0,-1 0 1 0 0,1-1-1 0 0,0 1 0 0 0,3 2-34 0 0,8 1 2 0 0,-1 0-1 0 0,1 0 0 0 0,1-1 1 0 0,-1-1-1 0 0,2-1 0 0 0,-1-1 1 0 0,1 0-1 0 0,0-1 1 0 0,0-1-1 0 0,0-1 0 0 0,0 0 1 0 0,1-1-1 0 0,-1-1 0 0 0,1-1 1 0 0,3-1-2 0 0,70-16-425 0 0,-72 10 286 0 0,-8 2 43 0 0,-1 0-1 0 0,0 0 0 0 0,0-1 1 0 0,-1 0-1 0 0,0-1 0 0 0,0 0 1 0 0,0-1-1 0 0,-1 0 0 0 0,0-1 1 0 0,0 0-1 0 0,-1 0 0 0 0,-1 0 1 0 0,1-1-1 0 0,-2 0 0 0 0,3-5 97 0 0,17-42 397 0 0,-31 100 482 0 0,-5 53-190 0 0,10-92-677 0 0,-1 1 0 0 0,2-1 0 0 0,-1 1 0 0 0,0-1-1 0 0,1 1 1 0 0,0-1 0 0 0,0 0 0 0 0,0 1 0 0 0,1-1 0 0 0,0 0-1 0 0,-1 0 1 0 0,1 0 0 0 0,1 0 0 0 0,-1 0 0 0 0,1 0 0 0 0,-1 0 0 0 0,1-1-1 0 0,0 0 1 0 0,0 1 0 0 0,1-1 0 0 0,-1 0 0 0 0,2 1-12 0 0,1-3-52 0 0,-1 0 0 0 0,1 0 0 0 0,0-1-1 0 0,-1 1 1 0 0,1-1 0 0 0,-1 0 0 0 0,1-1 0 0 0,0 0 0 0 0,-1 0 0 0 0,1 0 0 0 0,-1 0 0 0 0,0-1 0 0 0,1 0-1 0 0,-1 0 1 0 0,0 0 0 0 0,0-1 0 0 0,0 0 0 0 0,-1 0 0 0 0,1 0 0 0 0,0 0 0 0 0,-1-1 0 0 0,0 1 0 0 0,0-1 0 0 0,0-1 52 0 0,0 3-86 0 0,14-15-245 0 0,0 1 0 0 0,-1-2 0 0 0,0 0 0 0 0,-2-1 1 0 0,0-1-1 0 0,6-13 331 0 0,16-19-201 0 0,-37 53 215 0 0,0-1 0 0 0,0 0 0 0 0,0 1 0 0 0,0-1 0 0 0,0 0 0 0 0,0 1 1 0 0,0-1-1 0 0,0 0 0 0 0,0 0 0 0 0,0 1 0 0 0,0-1 0 0 0,0 0 1 0 0,0 0-1 0 0,1 1 0 0 0,-1-1 0 0 0,0 0 0 0 0,0 0 0 0 0,0 1 1 0 0,1-1-1 0 0,-1 0 0 0 0,0 0 0 0 0,0 0 0 0 0,0 1 0 0 0,1-1 1 0 0,-1 0-1 0 0,0 0 0 0 0,0 0 0 0 0,1 0 0 0 0,-1 0 0 0 0,0 1 1 0 0,1-1-1 0 0,-1 0 0 0 0,0 0 0 0 0,0 0 0 0 0,1 0 0 0 0,-1 0 0 0 0,0 0 1 0 0,1 0-1 0 0,-1 0 0 0 0,0 0 0 0 0,0 0 0 0 0,1 0 0 0 0,-1 0 1 0 0,1-1-15 0 0,-2 10-7 0 0,2 124 858 0 0,-1-126-818 0 0,1-1 1 0 0,0 0-1 0 0,0 1 1 0 0,1-1 0 0 0,-1 0-1 0 0,2 0 1 0 0,-1 0-1 0 0,1-1 1 0 0,-1 1-1 0 0,1 0 1 0 0,1-1-1 0 0,-1 0 1 0 0,1 0-1 0 0,0 0 1 0 0,0 0-1 0 0,1 0 1 0 0,-1-1-1 0 0,1 0 1 0 0,0 0-1 0 0,0 0 1 0 0,1-1-1 0 0,-1 0 1 0 0,1 0-1 0 0,0 0-33 0 0,2-2 27 0 0,0-1 0 0 0,0-1 0 0 0,0 1 0 0 0,0-1-1 0 0,0-1 1 0 0,0 0 0 0 0,0 0 0 0 0,0 0 0 0 0,0-1 0 0 0,-1 0 0 0 0,1-1-1 0 0,-1 1 1 0 0,0-1 0 0 0,0-1 0 0 0,-1 0 0 0 0,1 0 0 0 0,0-1-27 0 0,8-5 23 0 0,0-1 0 0 0,-1-1 1 0 0,0 0-1 0 0,-1-1 0 0 0,0 0 1 0 0,-1-1-1 0 0,8-14-23 0 0,12-26-9 0 0,-1-2 0 0 0,-3-2 0 0 0,-3 0 0 0 0,-2-1 1 0 0,-3-2-1 0 0,-3 0 0 0 0,-2-1 0 0 0,-3-3 9 0 0,0-62 270 0 0,-26 83-173 0 0,14 44-92 0 0,-1 1-1 0 0,1-1 1 0 0,-1 0-1 0 0,1 1 1 0 0,-1-1 0 0 0,1 1-1 0 0,-1-1 1 0 0,1 1-1 0 0,-1-1 1 0 0,1 1 0 0 0,-1-1-1 0 0,0 1 1 0 0,1-1-1 0 0,-1 1 1 0 0,0 0-1 0 0,1-1 1 0 0,-1 1 0 0 0,0 0-1 0 0,0 0 1 0 0,1-1-1 0 0,-1 1 1 0 0,0 0 0 0 0,0 0-1 0 0,1 0 1 0 0,-1 0-1 0 0,0 0 1 0 0,0 0-1 0 0,1 0 1 0 0,-1 0 0 0 0,0 0-1 0 0,0 0 1 0 0,1 1-1 0 0,-1-1 1 0 0,0 0 0 0 0,0 1-1 0 0,1-1 1 0 0,-1 0-1 0 0,0 1 1 0 0,1-1-1 0 0,-1 1 1 0 0,0-1 0 0 0,1 1-1 0 0,-1-1 1 0 0,1 1-1 0 0,-1-1 1 0 0,1 1 0 0 0,-1-1-1 0 0,1 2-4 0 0,-23 30 110 0 0,23-32-111 0 0,-10 23 35 0 0,2 1 0 0 0,0-1 0 0 0,2 1 0 0 0,0 0 0 0 0,2 1 0 0 0,0-1 0 0 0,2 1 0 0 0,1 0 0 0 0,1 10-34 0 0,-1 214 7 0 0,22-68-123 0 0,-19-146-229 0 0,1-1 0 0 0,2 1 0 0 0,1-1 0 0 0,7 18 345 0 0,-5-61-2018 0 0,-10-77-38 0 0,-5 50 1815 0 0,-2 0 0 0 0,-1 1 0 0 0,-2 0 0 0 0,-2 0-1 0 0,-1 1 1 0 0,-1 1 0 0 0,-2 1 0 0 0,-1 0-1 0 0,-7-6 242 0 0,5 13 434 0 0,-1 1 0 0 0,-1 1 0 0 0,-1 2-1 0 0,0 0 1 0 0,-2 1 0 0 0,0 1-1 0 0,-2 2 1 0 0,1 1 0 0 0,-2 1-1 0 0,0 1 1 0 0,-24-7-434 0 0,44 18 1173 0 0,37 14-623 0 0,-22-8-568 0 0,246 56 957 0 0,-213-50-982 0 0,-1 2 1 0 0,-1 2 0 0 0,0 1 0 0 0,-1 1 0 0 0,0 3-1 0 0,-1 0 1 0 0,5 7 42 0 0,-32-19-20 0 0,0 1 1 0 0,-1 0-1 0 0,1 0 0 0 0,-2 1 1 0 0,1 0-1 0 0,-1 0 0 0 0,0 0 0 0 0,-1 1 1 0 0,1 0-1 0 0,-2 0 0 0 0,1 1 1 0 0,-2-1-1 0 0,1 1 0 0 0,-1 0 0 0 0,-1 0 1 0 0,1 0-1 0 0,-2 0 0 0 0,1 0 1 0 0,-2 0-1 0 0,1 1 0 0 0,-1 3 20 0 0,-2 63-73 0 0,-23 38 412 0 0,-4-1 1 0 0,-21 43-340 0 0,42-132 33 0 0,-5 17-36 0 0,2 0 0 0 0,2 0 0 0 0,-3 31 2 0 0,12-72-25 0 0,-1-1-1 0 0,1 1 0 0 0,0-1 0 0 0,-1 1 0 0 0,1 0 1 0 0,0-1-1 0 0,0 1 0 0 0,-1-1 0 0 0,1 1 0 0 0,0 0 1 0 0,0-1-1 0 0,0 1 0 0 0,0 0 0 0 0,0-1 0 0 0,0 1 1 0 0,0 0-1 0 0,0-1 0 0 0,0 1 0 0 0,0 0 0 0 0,0-1 1 0 0,0 1-1 0 0,1 0 0 0 0,-1-1 0 0 0,0 1 0 0 0,0-1 0 0 0,1 1 1 0 0,-1 0-1 0 0,0-1 0 0 0,1 1 0 0 0,-1-1 0 0 0,1 1 1 0 0,-1-1-1 0 0,1 1 0 0 0,-1-1 0 0 0,1 0 0 0 0,-1 1 1 0 0,1-1-1 0 0,-1 1 0 0 0,1-1 0 0 0,-1 0 0 0 0,1 0 1 0 0,0 1-1 0 0,-1-1 0 0 0,1 0 0 0 0,0 0 0 0 0,-1 0 0 0 0,1 1 1 0 0,0-1-1 0 0,-1 0 0 0 0,1 0 0 0 0,-1 0 0 0 0,1 0 1 0 0,0 0 26 0 0,26-21-1154 0 0,75-153-2252 0 0,-86 142 2948 0 0,150-283 544 0 0,-162 307 52 0 0,4-6 222 0 0,-1 0 0 0 0,-1 0 1 0 0,0-1-1 0 0,-1 0 0 0 0,0 0 0 0 0,-1 0 1 0 0,-1-1-1 0 0,0 1 0 0 0,0-9-360 0 0,-4 22 47 0 0,0 0 0 0 0,-1 0-1 0 0,1 0 1 0 0,0 0 0 0 0,0 0-1 0 0,-1 0 1 0 0,1 0 0 0 0,-1 0 0 0 0,0 1-1 0 0,1-1 1 0 0,-1 1 0 0 0,0-1-1 0 0,0 1 1 0 0,0 0 0 0 0,0-1 0 0 0,0 1-1 0 0,0 0 1 0 0,-1 0 0 0 0,1 1-1 0 0,0-1 1 0 0,0 0 0 0 0,-1 1-1 0 0,1 0 1 0 0,0-1 0 0 0,-1 1 0 0 0,1 0-1 0 0,-1 0 1 0 0,1 0 0 0 0,0 0-1 0 0,-1 1 1 0 0,1-1 0 0 0,0 1 0 0 0,-1-1-1 0 0,1 1 1 0 0,0 0 0 0 0,0 0-1 0 0,-1 0-46 0 0,-5 2 44 0 0,0 1-1 0 0,-1 1 1 0 0,1-1-1 0 0,1 1 0 0 0,-1 0 1 0 0,1 1-1 0 0,0 0 0 0 0,0 0 1 0 0,1 1-1 0 0,-1 0 1 0 0,1 0-1 0 0,1 0 0 0 0,-1 1 1 0 0,1 1-44 0 0,3-6 14 0 0,0 0 0 0 0,0 0 1 0 0,0 0-1 0 0,1 0 0 0 0,0 1 1 0 0,-1-1-1 0 0,1 1 0 0 0,0-1 1 0 0,1 1-1 0 0,-1-1 0 0 0,1 1 1 0 0,-1 0-1 0 0,1-1 0 0 0,0 1 1 0 0,0-1-1 0 0,1 1 0 0 0,-1 0 1 0 0,1-1-1 0 0,0 1 0 0 0,0-1-14 0 0,1 1 1 0 0,1 0 0 0 0,0-1-1 0 0,0 1 1 0 0,0-1-1 0 0,0 0 1 0 0,1 0-1 0 0,-1 0 1 0 0,1-1-1 0 0,0 1 1 0 0,0-1-1 0 0,-1 0 1 0 0,2 0-1 0 0,-1 0 1 0 0,0 0-1 0 0,0-1 1 0 0,1 0 0 0 0,-1 0-1 0 0,0 0 1 0 0,1 0-1 0 0,1-1 0 0 0,0 1-49 0 0,0-1 1 0 0,0 0-1 0 0,0 0 0 0 0,1 0 1 0 0,-1-1-1 0 0,0 0 0 0 0,0 0 1 0 0,0-1-1 0 0,0 0 0 0 0,0 0 1 0 0,0 0-1 0 0,-1-1 0 0 0,1 0 1 0 0,2-1 48 0 0,46-26-608 0 0,-53 30 601 0 0,-1 1-1 0 0,1-1 0 0 0,0 1 0 0 0,-1-1 1 0 0,1 1-1 0 0,-1-1 0 0 0,1 1 0 0 0,-1-1 1 0 0,0 1-1 0 0,1-1 0 0 0,-1 1 0 0 0,0 0 1 0 0,1-1-1 0 0,-1 1 0 0 0,0 0 0 0 0,1-1 1 0 0,-1 1-1 0 0,0 0 0 0 0,0 0 0 0 0,0-1 1 0 0,0 1-1 0 0,0 0 0 0 0,0 0 0 0 0,0-1 1 0 0,0 1-1 0 0,0 0 0 0 0,0-1 0 0 0,0 1 1 0 0,0 0-1 0 0,-1-1 0 0 0,1 1 1 0 0,0 0-1 0 0,-1 0 0 0 0,1-1 0 0 0,0 1 1 0 0,-1-1-1 0 0,1 1 0 0 0,0 0 0 0 0,-1-1 1 0 0,0 1 7 0 0,0 8 53 0 0,1-4-44 0 0,1 0-1 0 0,-1-1 1 0 0,1 1-1 0 0,0-1 1 0 0,0 1-1 0 0,0-1 1 0 0,1 1-1 0 0,0-1 1 0 0,0 1-1 0 0,0-1 1 0 0,0 0-1 0 0,1 0 1 0 0,-1 0-1 0 0,1-1 1 0 0,0 1-1 0 0,0 0 1 0 0,0-1-1 0 0,1 0 1 0 0,-1 0-1 0 0,1 0 1 0 0,0 0-1 0 0,0-1 0 0 0,0 1 1 0 0,0-1-1 0 0,0 0 1 0 0,1 0-1 0 0,-1-1 1 0 0,1 1-1 0 0,-1-1 1 0 0,1 0-1 0 0,-1 0 1 0 0,1 0-1 0 0,0-1-8 0 0,55 0 248 0 0,-47-4-195 0 0,1 0 1 0 0,0 0 0 0 0,-1-1 0 0 0,0-1 0 0 0,0 0-1 0 0,-1-1 1 0 0,1-1 0 0 0,-1 0 0 0 0,-1 0 0 0 0,0-1-1 0 0,0 0 1 0 0,-1-1 0 0 0,0-1 0 0 0,0 1-1 0 0,3-7-53 0 0,17-32 113 0 0,-2-1-1 0 0,-2-1 1 0 0,-3-1-1 0 0,-1-1 1 0 0,-3-1 0 0 0,-3-1-1 0 0,-2 0 1 0 0,7-53-113 0 0,-15-61 527 0 0,-23 126-392 0 0,16 42-131 0 0,-1 0 0 0 0,1 0 1 0 0,-1 1-1 0 0,1-1 1 0 0,-1 1-1 0 0,0-1 1 0 0,1 1-1 0 0,-1 0 0 0 0,0-1 1 0 0,1 1-1 0 0,-1 0 1 0 0,0 0-1 0 0,1 0 1 0 0,-1 0-1 0 0,0 1 0 0 0,1-1 1 0 0,-1 0-1 0 0,0 1 1 0 0,1-1-1 0 0,-1 1 1 0 0,1 0-1 0 0,-1-1 0 0 0,1 1 1 0 0,-1 0-1 0 0,1 0 1 0 0,-1 0-1 0 0,1 0 1 0 0,0 0-1 0 0,-1 0 0 0 0,1 0 1 0 0,0 1-1 0 0,0-1 1 0 0,0 0-1 0 0,0 1 1 0 0,0-1-1 0 0,0 1 0 0 0,1-1 1 0 0,-1 1-1 0 0,0-1 1 0 0,1 1-1 0 0,-1 0-4 0 0,-3 3-7 0 0,-6 10 15 0 0,0 1 0 0 0,2 0 0 0 0,0 0 0 0 0,0 1 0 0 0,2 0 0 0 0,0 0 0 0 0,1 1 0 0 0,0 0 0 0 0,2 0 0 0 0,0 0 0 0 0,1 0 0 0 0,1 1-8 0 0,-3 143-10 0 0,17-60 8 0 0,-1-41 9 0 0,51 212-1379 0 0,-60-257-173 0 0,-9-29-649 0 0,-2-3 1666 0 0,-58-119-4287 0 0,51 103 3805 0 0</inkml:trace>
  <inkml:trace contextRef="#ctx0" brushRef="#br0" timeOffset="13725.181">9834 1920 2344 0 0,'-131'-197'6445'0'0,"113"164"-3296"0"0,18 32-2736 0 0,3 1-41 0 0,95 0 715 0 0,75 16-1374 0 0,287 52-5861 0 0,-277-23 2561 0 0,-126-30 2455 0 0</inkml:trace>
  <inkml:trace contextRef="#ctx0" brushRef="#br0" timeOffset="14260.271">11212 1923 2464 0 0,'-22'-12'4186'0'0,"-19"19"-2742"0"0,-17 15-489 0 0,22-3-393 0 0,-20 20 240 0 0,48-34-717 0 0,1 0-1 0 0,1 1 1 0 0,-1 0 0 0 0,1 0-1 0 0,0 0 1 0 0,0 1-1 0 0,1 0 1 0 0,0 0 0 0 0,0 0-1 0 0,0 1 1 0 0,1 0 0 0 0,1 0-1 0 0,-1 0 1 0 0,1 0 0 0 0,0 0-1 0 0,1 1 1 0 0,0-1-1 0 0,0 8-84 0 0,2-13 18 0 0,1 0 0 0 0,0 0-1 0 0,0 0 1 0 0,1 0 0 0 0,-1 0-1 0 0,1-1 1 0 0,-1 1-1 0 0,1 0 1 0 0,0-1 0 0 0,0 1-1 0 0,0-1 1 0 0,0 0 0 0 0,0 1-1 0 0,1-1 1 0 0,-1 0-1 0 0,1 0 1 0 0,-1-1 0 0 0,1 1-1 0 0,0-1 1 0 0,0 1 0 0 0,0-1-1 0 0,0 0 1 0 0,-1 0-1 0 0,2 0 1 0 0,-1 0 0 0 0,0 0-1 0 0,0-1 1 0 0,0 0 0 0 0,0 1-1 0 0,0-1 1 0 0,0 0-1 0 0,1-1 1 0 0,-1 1 0 0 0,0-1-1 0 0,0 1 1 0 0,0-1 0 0 0,0 0-1 0 0,0 0 1 0 0,0 0-18 0 0,14-4 13 0 0,0-1 0 0 0,-1 0 0 0 0,0-1 0 0 0,-1-1 0 0 0,1-1 0 0 0,-2 0 0 0 0,1 0 1 0 0,-1-2-1 0 0,-1 0 0 0 0,1 0 0 0 0,-2-2 0 0 0,0 1 0 0 0,-1-1 0 0 0,0-1 0 0 0,0 0 0 0 0,-2-1 0 0 0,0 0 1 0 0,3-8-14 0 0,10-21-41 0 0,-3 0 1 0 0,-1-1-1 0 0,-3-1 1 0 0,-1 0 0 0 0,-3-1-1 0 0,0-11 41 0 0,2-63 356 0 0,-13 120-355 0 0,0 0 1 0 0,0 0 0 0 0,0 0-1 0 0,-1 0 1 0 0,1 0 0 0 0,0 0-1 0 0,-1 1 1 0 0,1-1 0 0 0,-1 0 0 0 0,1 0-1 0 0,-1 0 1 0 0,1 0 0 0 0,-1 0-1 0 0,1 1 1 0 0,-1-1 0 0 0,0 0 0 0 0,0 1-1 0 0,1-1 1 0 0,-1 0 0 0 0,0 1-1 0 0,0-1 1 0 0,0 1 0 0 0,0-1-1 0 0,1 1 1 0 0,-1-1 0 0 0,0 1 0 0 0,0 0-1 0 0,0-1 1 0 0,0 1 0 0 0,0 0-1 0 0,0 0 1 0 0,0 0 0 0 0,0 0-1 0 0,0 0 1 0 0,0 0 0 0 0,0 0 0 0 0,0 0-1 0 0,0 0 1 0 0,0 0 0 0 0,0 1-1 0 0,0-1 1 0 0,0 0 0 0 0,0 1 0 0 0,0-1-1 0 0,0 1 1 0 0,0-1 0 0 0,1 1-1 0 0,-1-1 1 0 0,0 1 0 0 0,0-1-1 0 0,0 1 1 0 0,0 0-2 0 0,-10 9-4 0 0,0 0 0 0 0,0 0 0 0 0,1 1 0 0 0,1 0 0 0 0,0 1 0 0 0,0 0 0 0 0,1 0 0 0 0,-4 10 4 0 0,4-5 6 0 0,1 1-1 0 0,1 1 0 0 0,1-1 0 0 0,1 1 1 0 0,0 0-1 0 0,1 0 0 0 0,1 0 1 0 0,1 0-1 0 0,1 10-5 0 0,-1-7 8 0 0,2 9 7 0 0,3-8-6 0 0,1 0 0 0 0,0 0 0 0 0,2 0 0 0 0,1-1 0 0 0,1 0 1 0 0,5 9-10 0 0,-9-20-11 0 0,1 0 1 0 0,0-1 0 0 0,0 0 0 0 0,1 0-1 0 0,1 0 1 0 0,-1-1 0 0 0,2 0 0 0 0,-1-1-1 0 0,1 0 1 0 0,0 0 0 0 0,1-1 0 0 0,0 0-1 0 0,0 0 1 0 0,1-2 0 0 0,-1 1 0 0 0,1-1 0 0 0,0 0-1 0 0,1-1 1 0 0,-1-1 0 0 0,8 2 10 0 0,44-7-276 0 0,-54-1 242 0 0,-1 0 0 0 0,0 0 0 0 0,0-1 0 0 0,-1-1 0 0 0,1 1 0 0 0,-1-1 1 0 0,0-1-1 0 0,0 1 0 0 0,-1-1 0 0 0,1 0 0 0 0,-1-1 0 0 0,-1 1 0 0 0,2-3 34 0 0,5-9-27 0 0,-1 0 1 0 0,-1-1-1 0 0,-1 0 0 0 0,-1-1 0 0 0,0 0 1 0 0,-1-1-1 0 0,-1 1 0 0 0,0-9 27 0 0,-6 28 12 0 0,1 0-1 0 0,-1 0 1 0 0,0 0-1 0 0,0 0 1 0 0,0 0-1 0 0,0 0 1 0 0,0 0-1 0 0,0 0 1 0 0,0 0-1 0 0,0 0 1 0 0,0 0-1 0 0,-1 0 1 0 0,1 0 0 0 0,0 0-1 0 0,-1 0 1 0 0,1 0-1 0 0,-1 1 1 0 0,1-1-1 0 0,-1 0 1 0 0,1 0-1 0 0,-1 0 1 0 0,1 0-1 0 0,-1 1 1 0 0,0-1-1 0 0,1 0 1 0 0,-1 1-1 0 0,0-1 1 0 0,0 0-1 0 0,0 1 1 0 0,0-1-1 0 0,1 1 1 0 0,-1-1 0 0 0,0 1-1 0 0,0 0 1 0 0,0-1-1 0 0,0 1 1 0 0,0 0-1 0 0,0 0 1 0 0,0-1-1 0 0,0 1 1 0 0,0 0-1 0 0,0 0 1 0 0,0 0-1 0 0,0 0 1 0 0,0 0-1 0 0,0 1 1 0 0,0-1-1 0 0,0 0 1 0 0,0 0 0 0 0,0 1-1 0 0,0-1 1 0 0,0 0-1 0 0,0 1 1 0 0,0-1-1 0 0,1 1 1 0 0,-1-1-1 0 0,0 1 1 0 0,0 0-1 0 0,0-1 1 0 0,1 1-1 0 0,-1 0 1 0 0,0-1-1 0 0,1 1 1 0 0,-1 0-1 0 0,0 0-10 0 0,-8 6 96 0 0,0 0 0 0 0,1 1 0 0 0,-1 0 0 0 0,2 0 1 0 0,-1 1-1 0 0,1 0 0 0 0,0 0 0 0 0,1 0 1 0 0,0 1-1 0 0,1 0 0 0 0,0 1 0 0 0,0-1 1 0 0,1 1-1 0 0,0 0 0 0 0,1 0 0 0 0,0 0 1 0 0,1 0-1 0 0,1 0 0 0 0,-1 1 0 0 0,2-1 1 0 0,0 6-98 0 0,21 62 152 0 0,-13-62-362 0 0,2 0 0 0 0,0 0 0 0 0,0-1-1 0 0,2 0 1 0 0,0-1 0 0 0,0-1 0 0 0,2 0 0 0 0,0 0 0 0 0,0-1 0 0 0,10 6 210 0 0,97 63-4535 0 0,-107-72 3713 0 0,55 25-2831 0 0,-56-30 2557 0 0</inkml:trace>
  <inkml:trace contextRef="#ctx0" brushRef="#br0" timeOffset="16761.467">5101 3027 2700 0 0,'54'-45'2636'0'0,"-4"29"-729"0"0,-46 15-1799 0 0,0 1-1 0 0,0 0 1 0 0,1 0-1 0 0,-1 0 1 0 0,0 0-1 0 0,0 1 1 0 0,0 0-1 0 0,0 0 1 0 0,1 0-1 0 0,-1 0 1 0 0,0 0-1 0 0,-1 1 1 0 0,1 0-1 0 0,0 0 1 0 0,2 1-108 0 0,2 1 134 0 0,3 2-57 0 0,-1 0 0 0 0,0 1 0 0 0,0 0 0 0 0,0 1 0 0 0,-1 0 0 0 0,0 0 0 0 0,-1 1 0 0 0,0 0-1 0 0,0 1 1 0 0,-1-1 0 0 0,0 2 0 0 0,0-1 0 0 0,-2 1 0 0 0,1 0 0 0 0,-1 0 0 0 0,-1 0 0 0 0,0 1 0 0 0,0-1 0 0 0,-1 1 0 0 0,-1 0 0 0 0,0 0-1 0 0,0 0 1 0 0,-1 0 0 0 0,-1 6-77 0 0,-3 70 289 0 0,-9-34-177 0 0,1-9-12 0 0,2 0 0 0 0,2 1-1 0 0,-1 46-99 0 0,8-84 9 0 0,0-1 0 0 0,0 0-1 0 0,0 0 1 0 0,1 1-1 0 0,1-1 1 0 0,-1 0 0 0 0,1 0-1 0 0,0 0 1 0 0,0 0 0 0 0,1-1-1 0 0,0 1 1 0 0,2 2-9 0 0,-1-5 15 0 0,0-1 0 0 0,0 0 0 0 0,0-1 1 0 0,0 1-1 0 0,0-1 0 0 0,0 0 0 0 0,1 0 0 0 0,-1 0 1 0 0,1 0-1 0 0,-1-1 0 0 0,1 0 0 0 0,0 0 0 0 0,0 0 1 0 0,-1-1-1 0 0,1 1 0 0 0,0-1 0 0 0,0 0 0 0 0,0-1 1 0 0,4 0-16 0 0,-9 1 1 0 0,11-1-23 0 0,0 0 0 0 0,0-2 0 0 0,-1 1 0 0 0,1-1 1 0 0,-1-1-1 0 0,0 0 0 0 0,0 0 0 0 0,9-6 22 0 0,-15 9-25 0 0,-1-1-1 0 0,1 0 0 0 0,-1 0 1 0 0,0 0-1 0 0,0 0 1 0 0,0 0-1 0 0,0-1 1 0 0,0 0-1 0 0,0 1 1 0 0,-1-1-1 0 0,1 0 1 0 0,-1 0-1 0 0,0-1 1 0 0,0 1-1 0 0,0 0 1 0 0,0-1-1 0 0,-1 1 1 0 0,1-1-1 0 0,-1 1 0 0 0,0-1 1 0 0,0 0-1 0 0,0 0 1 0 0,-1 1-1 0 0,1-1 1 0 0,-1 0-1 0 0,0 0 1 0 0,0 0-1 0 0,0 0 1 0 0,-1 1-1 0 0,1-1 1 0 0,-1 0-1 0 0,0 0 1 0 0,0 1-1 0 0,0-1 26 0 0,-9-12-147 0 0,0 0 0 0 0,-1 1 1 0 0,-1 0-1 0 0,0 1 0 0 0,-1 0 0 0 0,-1 1 1 0 0,0 0-1 0 0,0 1 0 0 0,-1 1 0 0 0,-1 0 0 0 0,0 2 1 0 0,0-1-1 0 0,-14-4 147 0 0,-184-94-518 0 0,134 69 388 0 0,99 44 519 0 0,53 10-226 0 0,1-3-1 0 0,0-4 0 0 0,1-2 1 0 0,0-4-1 0 0,24-5-162 0 0,-37 3 37 0 0,81-11-30 0 0,-56-1-5 0 0,-70 11-4 0 0,14-2 25 0 0,-1 0-1 0 0,-1-2 0 0 0,1-1 0 0 0,-1-1 0 0 0,0-2 0 0 0,9-4-22 0 0,-33 12 3 0 0,0-1 1 0 0,0-1-1 0 0,0 1 1 0 0,0-1-1 0 0,0 1 1 0 0,-1-1-1 0 0,1 0 0 0 0,-1 0 1 0 0,0-1-1 0 0,0 1 1 0 0,0-1-1 0 0,0 1 1 0 0,1-4-4 0 0,-2 0 49 0 0,-4 2-7 0 0,-27-18 137 0 0,-44 22 75 0 0,58 5-201 0 0,0 1-1 0 0,0 0 1 0 0,1 1 0 0 0,-1 0 0 0 0,1 1 0 0 0,1 1 0 0 0,-1 0 0 0 0,1 1 0 0 0,1 1 0 0 0,0 0 0 0 0,-2 2-53 0 0,6-3 28 0 0,5-7-3 0 0,1 1 0 0 0,-1 0 0 0 0,1-1-1 0 0,-1 1 1 0 0,1 0 0 0 0,0 0 0 0 0,0 0-1 0 0,0 0 1 0 0,1 1 0 0 0,-1-1 0 0 0,1 0-1 0 0,0 1 1 0 0,0-1 0 0 0,0 1 0 0 0,0 0-1 0 0,1 0-24 0 0,1-1 11 0 0,0-1-1 0 0,0 0 1 0 0,1 0 0 0 0,-1 0-1 0 0,1 0 1 0 0,-1 0-1 0 0,1 0 1 0 0,0-1-1 0 0,0 1 1 0 0,0 0-1 0 0,0-1 1 0 0,0 1-1 0 0,0-1 1 0 0,0 0-1 0 0,0 0 1 0 0,0 0-1 0 0,1 0 1 0 0,-1 0 0 0 0,0 0-1 0 0,2 0-10 0 0,94 8 136 0 0,-32-28-239 0 0,-46 10 10 0 0,0 0 0 0 0,-1-1 0 0 0,-1-1-1 0 0,0 0 1 0 0,0-2 0 0 0,-1 0 0 0 0,8-9 93 0 0,32-32-312 0 0,-52 56 217 0 0,50 230 129 0 0,-41-163 81 0 0,-3 0 1 0 0,-3 0-1 0 0,-2 70-115 0 0,-26-45-15 0 0,19-88 5 0 0,0 0 1 0 0,-1-1 0 0 0,0 0-1 0 0,0 1 1 0 0,0-1 0 0 0,0 0 0 0 0,-1 0-1 0 0,0 0 1 0 0,0-1 0 0 0,0 1-1 0 0,-1-1 1 0 0,0 1 0 0 0,1-1-1 0 0,-1 0 1 0 0,-1 0 0 0 0,1-1-1 0 0,-1 0 1 0 0,1 1 0 0 0,-1-1 0 0 0,0-1-1 0 0,0 1 1 0 0,0-1 0 0 0,-1 0-1 0 0,-1 1 10 0 0,-2-5-92 0 0,1-1 74 0 0,1 0 0 0 0,-1-1 0 0 0,1 1 0 0 0,0-1-1 0 0,1-1 1 0 0,-1 0 0 0 0,1 0 0 0 0,-1 0 0 0 0,2 0-1 0 0,-1-1 1 0 0,-2-3 18 0 0,1-2-53 0 0,0-1 0 0 0,1 0 0 0 0,0 0 0 0 0,1 0 0 0 0,0-1-1 0 0,1 0 1 0 0,1 0 0 0 0,0 0 0 0 0,0 0 0 0 0,2 0 0 0 0,-1-1 0 0 0,2 1-1 0 0,0-1 1 0 0,0 1 53 0 0,14-68-371 0 0,-8 65 313 0 0,1 1 0 0 0,1 0 0 0 0,0 0 0 0 0,1 1 0 0 0,1 0-1 0 0,0 1 1 0 0,1 0 0 0 0,1 0 0 0 0,-1 1 0 0 0,2 1 0 0 0,0 0 0 0 0,4-2 58 0 0,17-13 12 0 0,1 1-1 0 0,2 2 1 0 0,0 2-1 0 0,2 1 1 0 0,0 2-1 0 0,2 2-11 0 0,9 1 230 0 0,-48 15-111 0 0,10 2 73 0 0,-11 1-178 0 0,1-1 1 0 0,0 1 0 0 0,-1-1 0 0 0,1 1 0 0 0,-1-1-1 0 0,0 1 1 0 0,0 0 0 0 0,0 0 0 0 0,0-1 0 0 0,-1 1-1 0 0,1 0 1 0 0,-1 0 0 0 0,1 0 0 0 0,-1 0 0 0 0,0 0-1 0 0,0 0 1 0 0,-1 0 0 0 0,1 0 0 0 0,-1 0-15 0 0,1-2 7 0 0,0 6 24 0 0,0 1 0 0 0,1 0 0 0 0,0 0 0 0 0,0 0 0 0 0,1 0 0 0 0,-1 0 0 0 0,2-1 0 0 0,-1 1 0 0 0,1-1 0 0 0,0 1 0 0 0,1-1 0 0 0,0 0 1 0 0,0 0-1 0 0,0-1 0 0 0,1 1 0 0 0,0-1 0 0 0,0 0 0 0 0,1 0-31 0 0,-3-4 10 0 0,-1 0 0 0 0,1-1 1 0 0,0 1-1 0 0,0 0 0 0 0,0-1 1 0 0,0 0-1 0 0,0 0 0 0 0,1 0 0 0 0,-1 0 1 0 0,0-1-1 0 0,0 1 0 0 0,1-1 1 0 0,-1 1-1 0 0,0-1 0 0 0,1 0 0 0 0,-1-1 1 0 0,0 1-1 0 0,1-1 0 0 0,-1 1 1 0 0,0-1-1 0 0,0 0 0 0 0,0 0 0 0 0,0 0 1 0 0,0-1-1 0 0,0 1 0 0 0,0-1 0 0 0,0 1 1 0 0,0-1-1 0 0,0 0 0 0 0,-1 0 1 0 0,2-1-11 0 0,-1 0-13 0 0,0 0 1 0 0,-1 0-1 0 0,1-1 1 0 0,-1 1-1 0 0,1 0 1 0 0,-1-1-1 0 0,0 0 1 0 0,0 0 0 0 0,0 1-1 0 0,-1-1 1 0 0,1 0-1 0 0,-1 0 1 0 0,0 0-1 0 0,0-1 1 0 0,-1 1-1 0 0,1 0 1 0 0,-1 0-1 0 0,0 0 1 0 0,0-1-1 0 0,0 1 1 0 0,0 0 0 0 0,-1-2 12 0 0,0 2-11 0 0,1 0 0 0 0,-1 0 0 0 0,0 0 0 0 0,0 0 0 0 0,0 0 0 0 0,0 1 1 0 0,-1-1-1 0 0,1 0 0 0 0,-1 1 0 0 0,0-1 0 0 0,0 1 0 0 0,-1-1 1 0 0,1 1-1 0 0,-3-2 11 0 0,-3-6-67 0 0,1 3 52 0 0,0 0 1 0 0,-1 0-1 0 0,0 1 1 0 0,-1 0-1 0 0,0 0 1 0 0,0 1-1 0 0,0 0 0 0 0,-1 1 1 0 0,1 0-1 0 0,-1 0 1 0 0,-1 1-1 0 0,-3-1 15 0 0,-32-5 100 0 0,55 15-47 0 0,121-1-62 0 0,37 2 7 0 0,-156-7 5 0 0,1 2 0 0 0,-1-1 1 0 0,0 1-1 0 0,1 1 0 0 0,-1 0 0 0 0,0 1 0 0 0,0 0 0 0 0,0 0 0 0 0,4 3-3 0 0,-10-4 11 0 0,1 1 0 0 0,-1-1 0 0 0,1 1 0 0 0,-1 0 0 0 0,0 0 0 0 0,-1 1 0 0 0,1 0 0 0 0,0-1 0 0 0,-1 2 0 0 0,0-1 0 0 0,0 0 0 0 0,0 1 0 0 0,0 0 0 0 0,-1 0 0 0 0,0 0 0 0 0,0 0 0 0 0,0 0 1 0 0,-1 1-1 0 0,0-1 0 0 0,0 1 0 0 0,0 0 0 0 0,0 0 0 0 0,-1 1-11 0 0,2 44 232 0 0,17-13-65 0 0,-18-37-160 0 0,-1 0 1 0 0,0 0-1 0 0,1 0 1 0 0,-1 0-1 0 0,1 0 1 0 0,-1 0-1 0 0,1 0 1 0 0,0-1-1 0 0,-1 1 0 0 0,1-1 1 0 0,0 1-1 0 0,-1-1 1 0 0,1 0-1 0 0,0 0 1 0 0,-1 1-1 0 0,1-1 1 0 0,0 0-1 0 0,0 0 1 0 0,-1-1-1 0 0,1 1 0 0 0,0 0 1 0 0,0-1-1 0 0,-1 1 1 0 0,1-1-1 0 0,-1 1 1 0 0,1-1-1 0 0,0 0 1 0 0,-1 0-1 0 0,1 1 1 0 0,-1-1-1 0 0,1 0 0 0 0,-1-1 1 0 0,0 1-1 0 0,1 0-7 0 0,0-1 3 0 0,6-2-13 0 0,0-2 0 0 0,-1 1 0 0 0,0-1 0 0 0,0 0 0 0 0,0-1 0 0 0,-1 1 0 0 0,0-1 0 0 0,0 0 0 0 0,-1-1 0 0 0,0 0 0 0 0,0 0 0 0 0,-1 0 0 0 0,0 0 1 0 0,-1 0-1 0 0,1-1 0 0 0,-1 0 0 0 0,1-7 10 0 0,12-25 30 0 0,-10 104 112 0 0,-6-56-140 0 0,1-1 0 0 0,0 0-1 0 0,0 0 1 0 0,1 0 0 0 0,-1-1-1 0 0,2 1 1 0 0,-1 0 0 0 0,0-1 0 0 0,1 1-1 0 0,0-1 1 0 0,0 0 0 0 0,1 0-1 0 0,-1 0 1 0 0,1 0 0 0 0,0 0-1 0 0,1-1 1 0 0,-1 0 0 0 0,1 0 0 0 0,0 0-1 0 0,0 0 1 0 0,0-1 0 0 0,0 0-1 0 0,0 0 1 0 0,5 1-2 0 0,9-3-175 0 0,-18-1 56 0 0,2 0-13 0 0,4-1 73 0 0,0-1 0 0 0,-1 0 1 0 0,1 0-1 0 0,-1-1 0 0 0,1 0 1 0 0,-1 0-1 0 0,0 0 0 0 0,0-1 0 0 0,0 0 1 0 0,-1 0-1 0 0,1 0 0 0 0,0-2 59 0 0,99-103-1469 0 0,-104 109 1489 0 0,0 0-1 0 0,0 1 1 0 0,0-1-1 0 0,0 0 1 0 0,0 1-1 0 0,-1-1 1 0 0,1 0-1 0 0,0 1 1 0 0,0-1-1 0 0,-1 1 1 0 0,1-1-1 0 0,0 1 0 0 0,0 0 1 0 0,-1-1-1 0 0,1 1 1 0 0,-1 0-1 0 0,1-1 1 0 0,-1 1-1 0 0,1 0 1 0 0,-1 0-1 0 0,1 0 1 0 0,-1-1-1 0 0,0 1 1 0 0,1 0-1 0 0,-1 0 1 0 0,0 0-1 0 0,0 0 0 0 0,1 0 1 0 0,-1-1-1 0 0,0 1 1 0 0,0 0-1 0 0,0 0 1 0 0,0 0-1 0 0,0 0 1 0 0,-1 0-1 0 0,1 0 1 0 0,0 0-1 0 0,0 0 1 0 0,0-1-1 0 0,-1 1 1 0 0,1 0-1 0 0,-1 0 0 0 0,1 0 1 0 0,-1 0-20 0 0,2 5 104 0 0,24 68 517 0 0,-20-65-548 0 0,-2-4-57 0 0,0-1 0 0 0,0 0 0 0 0,0 1 0 0 0,1-1-1 0 0,-1 0 1 0 0,1-1 0 0 0,0 1 0 0 0,0-1 0 0 0,1 0 0 0 0,-1 0-1 0 0,1 0 1 0 0,-1 0 0 0 0,1-1 0 0 0,0 0 0 0 0,0 0 0 0 0,0 0 0 0 0,0 0-1 0 0,0-1 1 0 0,0 0 0 0 0,1 0-16 0 0,111 4-736 0 0,-79-6 360 0 0,113 11 679 0 0,-84-36-206 0 0,-60 22-54 0 0,-4 3-40 0 0,0-1 0 0 0,0 0-1 0 0,0 1 1 0 0,0-1 0 0 0,0 0-1 0 0,0 0 1 0 0,0-1 0 0 0,-1 1-1 0 0,1 0 1 0 0,-1-1 0 0 0,0 0 0 0 0,1 1-1 0 0,-1-1 1 0 0,-1 0 0 0 0,1 0-1 0 0,0 0 1 0 0,-1-1 0 0 0,1 1-1 0 0,-1 0 1 0 0,0 0 0 0 0,0-1-1 0 0,-1 1 1 0 0,1-1 0 0 0,0 1 0 0 0,-1-2-3 0 0,-2 1 4 0 0,0 0 0 0 0,0 0 0 0 0,-1 0 0 0 0,0 0 0 0 0,1 0 0 0 0,-1 0 0 0 0,-1 1 0 0 0,1 0 0 0 0,0-1 0 0 0,-1 1 1 0 0,0 0-1 0 0,1 1 0 0 0,-1-1 0 0 0,0 1 0 0 0,0 0 0 0 0,-1-1 0 0 0,1 2 0 0 0,0-1 0 0 0,-1 1 0 0 0,1-1 1 0 0,-1 1-1 0 0,0 0 0 0 0,1 1 0 0 0,-1-1 0 0 0,0 1 0 0 0,1 0 0 0 0,-1 0 0 0 0,-1 1-4 0 0,0-1-21 0 0,0 1 0 0 0,0 1-1 0 0,0-1 1 0 0,0 1 0 0 0,0 0-1 0 0,0 0 1 0 0,1 1 0 0 0,-1-1-1 0 0,1 1 1 0 0,0 1 0 0 0,0-1-1 0 0,0 1 1 0 0,0 0 0 0 0,0 0 0 0 0,1 0-1 0 0,0 0 1 0 0,0 1 0 0 0,0 0-1 0 0,0 0 1 0 0,1 0 0 0 0,0 0-1 0 0,0 1 1 0 0,0-1 0 0 0,1 1-1 0 0,-1 0 1 0 0,0 4 21 0 0,0 38-1067 0 0,5-42 816 0 0,0-1 1 0 0,1 1-1 0 0,0-1 1 0 0,0 0-1 0 0,0 0 1 0 0,0 0 0 0 0,1 0-1 0 0,0-1 1 0 0,0 1-1 0 0,0-1 1 0 0,1 0-1 0 0,-1 0 1 0 0,1-1-1 0 0,1 1 251 0 0,16 7-1086 0 0,0-2 50 0 0</inkml:trace>
  <inkml:trace contextRef="#ctx0" brushRef="#br0" timeOffset="17096.569">8411 3468 2052 0 0,'17'-58'1264'0'0,"-3"-1"-1"0"0,-3 0 1 0 0,1-32-1264 0 0,-10 79 94 0 0,47-344 3831 0 0,-47 345-3751 0 0,-1 9-122 0 0,0 0 0 0 0,0 0 1 0 0,-1 1-1 0 0,1-1 0 0 0,-1 0 1 0 0,1 0-1 0 0,-1 0 0 0 0,0 0 0 0 0,1 0 1 0 0,-1 0-1 0 0,0 0 0 0 0,0 0 0 0 0,-1 0 1 0 0,1 0-1 0 0,0 0 0 0 0,-1 0 1 0 0,1 0-1 0 0,-1 0 0 0 0,0 0 0 0 0,0 0 1 0 0,1 0-1 0 0,-1 0 0 0 0,0 1 0 0 0,-1-1 1 0 0,1 0-1 0 0,-1 0-52 0 0,-25 26 669 0 0,14-3-565 0 0,1 0 0 0 0,1 0 0 0 0,1 1-1 0 0,0 1 1 0 0,2-1 0 0 0,1 2 0 0 0,-2 10-104 0 0,-3 12 96 0 0,2 1 0 0 0,1 1 0 0 0,3 0 0 0 0,2 0 0 0 0,2 0-96 0 0,2-30-5 0 0,1-1 0 0 0,1 1 0 0 0,0-1 0 0 0,2 1 0 0 0,0-1 0 0 0,0 0 0 0 0,5 9 5 0 0,-4-8-116 0 0,2 0 1 0 0,0 0-1 0 0,1 0 1 0 0,0-1-1 0 0,1 0 1 0 0,1-1-1 0 0,1 0 1 0 0,1 0-1 0 0,0-1 1 0 0,0-1-1 0 0,2 0 1 0 0,0-1-1 0 0,5 4 116 0 0,31 5-1312 0 0,-47-21 662 0 0,6-5-1065 0 0,-7 2 1525 0 0,-1 0 1 0 0,1-1 0 0 0,-1 0-1 0 0,0 1 1 0 0,0-1-1 0 0,0 0 1 0 0,0 0-1 0 0,0 1 1 0 0,-1-1 0 0 0,0 0-1 0 0,1 0 1 0 0,-1 0-1 0 0,0 0 1 0 0,0 0 0 0 0,0 0-1 0 0,-1 0 1 0 0,1 1-1 0 0,-1-1 1 0 0,1 0 0 0 0,-1 0-1 0 0,0 0 1 0 0,0 1-1 0 0,0-1 1 0 0,-1 0 189 0 0,-14-36-1127 0 0</inkml:trace>
  <inkml:trace contextRef="#ctx0" brushRef="#br0" timeOffset="17343.442">8342 3202 2732 0 0,'-25'-24'1429'0'0,"-34"-46"2689"0"0,62 63-2188 0 0,135 1-279 0 0,57 9-941 0 0,-18 16-1282 0 0,78 15-7117 0 0,-240-30 6421 0 0,-8-1 171 0 0</inkml:trace>
  <inkml:trace contextRef="#ctx0" brushRef="#br0" timeOffset="18098.902">803 3899 2324 0 0,'0'0'1064'0'0,"0"0"-100"0"0,0 0-108 0 0,0 0-57 0 0,0 0-99 0 0,-6 3-107 0 0,4-2-545 0 0,0 0-1 0 0,0 0 1 0 0,0 0-1 0 0,0 0 1 0 0,0 0-1 0 0,1 1 1 0 0,-1-1 0 0 0,0 1-1 0 0,1-1 1 0 0,-1 1-1 0 0,1 0 1 0 0,-1 0-1 0 0,1 0 1 0 0,0-1 0 0 0,0 1-1 0 0,0 0 1 0 0,0 0-1 0 0,0 1 1 0 0,0-1-1 0 0,1 0 1 0 0,-1 0 0 0 0,1 0-1 0 0,-1 2-47 0 0,-18 212 2390 0 0,38-145-2354 0 0,-11-49-229 0 0,-4-10-893 0 0,-2-10 1064 0 0,-1-2-82 0 0,-1 1-1 0 0,1 0 1 0 0,0-1-1 0 0,-1 1 1 0 0,1-1-1 0 0,0 1 1 0 0,0-1-1 0 0,0 1 0 0 0,0-1 1 0 0,-1 1-1 0 0,1-1 1 0 0,0 0-1 0 0,0 0 1 0 0,0 1-1 0 0,0-1 1 0 0,0 0-1 0 0,0 0 1 0 0,0 0-1 0 0,0 0 1 0 0,0 0-1 0 0,0 0 1 0 0,0 0-1 0 0,0 0 1 0 0,-1 0-1 0 0,1-1 1 0 0,0 1-1 0 0,0 0 1 0 0,0-1-1 0 0,0 1 1 0 0,0 0-1 0 0,0-1 0 0 0,-1 1 1 0 0,1-1-1 0 0,0 1 1 0 0,0-1-1 0 0,-1 0 1 0 0,1 0 104 0 0,28-25-2413 0 0,-15 9 1310 0 0</inkml:trace>
  <inkml:trace contextRef="#ctx0" brushRef="#br0" timeOffset="18276.427">957 3961 1900 0 0,'2'-39'1337'0'0,"0"-58"5561"0"0,-2 97-6866 0 0,0 0 0 0 0,0 1-1 0 0,1-1 1 0 0,-1 0 0 0 0,0 0 0 0 0,0 0 0 0 0,0 0 0 0 0,0 0 0 0 0,1 0-1 0 0,-1 0 1 0 0,0 0 0 0 0,0 0 0 0 0,0 0 0 0 0,1 0 0 0 0,-1 0-1 0 0,0 0 1 0 0,0 0 0 0 0,0 0 0 0 0,0 0 0 0 0,1 0 0 0 0,-1 0 0 0 0,0 0-1 0 0,0 0 1 0 0,0 0 0 0 0,1 0 0 0 0,-1 0 0 0 0,0 0 0 0 0,0 0-1 0 0,0 0 1 0 0,0 0 0 0 0,1 0 0 0 0,-1 0 0 0 0,0-1 0 0 0,0 1 0 0 0,0 0-1 0 0,0 0 1 0 0,0 0 0 0 0,0 0 0 0 0,1 0 0 0 0,-1 0 0 0 0,0-1-1 0 0,0 1 1 0 0,0 0 0 0 0,0 0 0 0 0,0 0 0 0 0,0-1 0 0 0,0 1 0 0 0,0 0-1 0 0,0 0 1 0 0,0 0 0 0 0,0-1-32 0 0,-3 106 1354 0 0,-32 109-2487 0 0,-24 70-8255 0 0,54-249 8372 0 0</inkml:trace>
  <inkml:trace contextRef="#ctx0" brushRef="#br0" timeOffset="18795.04">1454 4288 1272 0 0,'-1'-7'3580'0'0,"-3"17"-1344"0"0,-40 263 1228 0 0,17-88-6381 0 0,7-35-2030 0 0,16-117 3803 0 0</inkml:trace>
  <inkml:trace contextRef="#ctx0" brushRef="#br0" timeOffset="23163.815">1305 4957 876 0 0,'-3'0'507'0'0,"-10"0"238"0"0,10 0-75 0 0,3 0-78 0 0,0 0 30 0 0,0 0-32 0 0,0 0-12 0 0,0 0-32 0 0,0 0-7 0 0,-3 0-19 0 0,-8 0-16 0 0,8 0-10 0 0,0 5-23 0 0,-11 16 0 0 0,14-21-433 0 0,0 1 1 0 0,0-1-1 0 0,-1 1 1 0 0,1-1-1 0 0,0 1 1 0 0,0-1-1 0 0,0 1 0 0 0,0-1 1 0 0,0 1-1 0 0,0-1 1 0 0,1 1-1 0 0,-1-1 1 0 0,0 1-1 0 0,0-1 1 0 0,0 1-1 0 0,0-1 1 0 0,0 1-1 0 0,1-1 0 0 0,-1 0 1 0 0,0 1-1 0 0,0-1 1 0 0,1 1-1 0 0,-1-1 1 0 0,0 0-1 0 0,1 1 1 0 0,-1-1-1 0 0,1 0 1 0 0,-1 1-1 0 0,0-1 0 0 0,1 0 1 0 0,-1 0-1 0 0,1 1 1 0 0,-1-1-1 0 0,0 0 1 0 0,1 0-1 0 0,-1 0 1 0 0,1 1-1 0 0,-1-1 1 0 0,1 0-1 0 0,-1 0 0 0 0,1 0 1 0 0,-1 0-1 0 0,1 0 1 0 0,-1 0-1 0 0,1 0 1 0 0,-1 0-1 0 0,1 0 1 0 0,-1 0-1 0 0,1-1 1 0 0,-1 1-1 0 0,1 0-38 0 0,1 0 168 0 0,139 14 1525 0 0,-103-8-1262 0 0,-24-4-250 0 0,-19-3-464 0 0,-2 1-759 0 0,-2-11-7320 0 0,8 6 7246 0 0</inkml:trace>
  <inkml:trace contextRef="#ctx0" brushRef="#br0" timeOffset="23577.908">1317 4261 1908 0 0,'0'0'152'0'0,"0"0"0"0"0,0 0 0 0 0,1 0-1 0 0,-1 0 1 0 0,0 0 0 0 0,0 0 0 0 0,0 0-1 0 0,1 0 1 0 0,-1 0 0 0 0,0-1 0 0 0,0 1 0 0 0,0 0-1 0 0,0 0 1 0 0,1 0 0 0 0,-1 0 0 0 0,0 0 0 0 0,0 0-1 0 0,0-1 1 0 0,0 1 0 0 0,0 0 0 0 0,0 0-1 0 0,0 0 1 0 0,1-1 0 0 0,-1 1 0 0 0,0 0 0 0 0,0 0-1 0 0,0 0 1 0 0,0-1 0 0 0,0 1 0 0 0,0 0 0 0 0,0 0-1 0 0,0 0 1 0 0,0-1 0 0 0,0 1 0 0 0,0 0-1 0 0,0 0 1 0 0,0 0 0 0 0,0-1 0 0 0,0 1 0 0 0,0 0-1 0 0,0 0 1 0 0,0 0 0 0 0,-1-1 0 0 0,1 1 0 0 0,0 0-1 0 0,0 0 1 0 0,0 0 0 0 0,0 0 0 0 0,0-1-1 0 0,0 1 1 0 0,-1 0 0 0 0,1 0-152 0 0,10-1 729 0 0,133 7 1894 0 0,-120-5-2485 0 0,41-6-8645 0 0,-60 1 7236 0 0,-1-1 166 0 0</inkml:trace>
  <inkml:trace contextRef="#ctx0" brushRef="#br0" timeOffset="25030.085">1905 4413 2076 0 0,'0'0'951'0'0,"0"0"-63"0"0,0 0-79 0 0,0 0-122 0 0,0 0-35 0 0,3 3-77 0 0,-1 3-442 0 0,-1-1 0 0 0,1 2 0 0 0,-1-1 0 0 0,0 0 0 0 0,0 0 0 0 0,-1 0 0 0 0,0 0 0 0 0,0 1 0 0 0,0-1 0 0 0,-1 0 0 0 0,0 0 0 0 0,0 0-1 0 0,-1 0 1 0 0,-1 4-133 0 0,-75 356 2234 0 0,71-335-2275 0 0,61-281-7 0 0,-25 84 4 0 0,5 14 149 0 0,-32 142 0 0 0,-3 18-14 0 0,1 18 14 0 0,0-19-90 0 0,1 0 0 0 0,1 1 1 0 0,-1-1-1 0 0,1 0 1 0 0,1 0-1 0 0,-1 0 0 0 0,1-1 1 0 0,0 1-1 0 0,1-1 1 0 0,0 1-1 0 0,0-1 0 0 0,0 0-15 0 0,-3-5 0 0 0,1 2 5 0 0,0 1-1 0 0,0-1 0 0 0,0 0 0 0 0,0 0 0 0 0,1 0 0 0 0,0 0 0 0 0,-1 0 1 0 0,1-1-1 0 0,0 1 0 0 0,1-1 0 0 0,-1 0 0 0 0,0 0 0 0 0,0 0 0 0 0,1 0 1 0 0,-1 0-1 0 0,1-1 0 0 0,0 0 0 0 0,0 1 0 0 0,-1-1 0 0 0,1-1 0 0 0,0 1 1 0 0,0-1-1 0 0,0 1 0 0 0,0-1 0 0 0,0 0 0 0 0,-1 0 0 0 0,1-1 0 0 0,1 0-4 0 0,5-2 4 0 0,-1 0 0 0 0,0-1 0 0 0,-1 0 0 0 0,1 0 0 0 0,-1-1 0 0 0,0 0 0 0 0,0-1 0 0 0,0 0 0 0 0,1-1-4 0 0,0-2 8 0 0,1 0 0 0 0,-1 0 0 0 0,0-1 0 0 0,-1 0-1 0 0,0-1 1 0 0,-1 1 0 0 0,0-2 0 0 0,0 1 0 0 0,-1-1 0 0 0,-1 0 0 0 0,0 0 0 0 0,-1 0 0 0 0,0-1 0 0 0,0-2-8 0 0,-10 46 337 0 0,-16 125-195 0 0,-13 175-701 0 0,26-220-3788 0 0,9-100 555 0 0,0-11 2686 0 0</inkml:trace>
  <inkml:trace contextRef="#ctx0" brushRef="#br0" timeOffset="25390.724">2539 4498 2104 0 0,'1'8'3963'0'0,"-22"70"-1895"0"0,11-46-1683 0 0,2 2 0 0 0,1-1-1 0 0,2 1 1 0 0,2 0-1 0 0,0 0 1 0 0,3 2-385 0 0,13 34 363 0 0,-11-64-340 0 0,-1 1 0 0 0,1-2 0 0 0,1 1 0 0 0,-1 0 0 0 0,1 0 0 0 0,0-1 0 0 0,1 1 0 0 0,-1-1 0 0 0,1 0 0 0 0,0 0 0 0 0,1 0 0 0 0,-1-1 0 0 0,1 0 0 0 0,-1 1 0 0 0,1-2 0 0 0,1 1 0 0 0,-1 0 0 0 0,0-1 0 0 0,1 0 0 0 0,0 0 0 0 0,0-1 0 0 0,0 0 0 0 0,0 0 0 0 0,0 0 0 0 0,0-1 0 0 0,0 1 0 0 0,0-2-1 0 0,1 1 1 0 0,-1-1 0 0 0,0 0 0 0 0,3 0-23 0 0,1-2 10 0 0,-1-1 0 0 0,1 1 0 0 0,-1-2 0 0 0,0 1 0 0 0,0-2 0 0 0,0 1 0 0 0,-1-1-1 0 0,1 0 1 0 0,-1-1 0 0 0,0 0 0 0 0,-1 0 0 0 0,1 0 0 0 0,-1-1 0 0 0,-1-1 0 0 0,1 1-1 0 0,-1-1 1 0 0,-1 0 0 0 0,1 0 0 0 0,-1-1 0 0 0,-1 1 0 0 0,1-1 0 0 0,1-6-10 0 0,10-31-99 0 0,-1 1 0 0 0,-3-2 0 0 0,-1 0 0 0 0,-3 0 0 0 0,2-35 99 0 0,-6 48-35 0 0,11-116-233 0 0,1 193-4791 0 0,1 3 2632 0 0,-9-25 1179 0 0</inkml:trace>
  <inkml:trace contextRef="#ctx0" brushRef="#br0" timeOffset="25681.458">3322 4405 2156 0 0,'-19'29'3535'0'0,"-73"179"-207"0"0,-110 195-2871 0 0,193-390-990 0 0,15-22-905 0 0,41-65 18 0 0,23-74 2 0 0,-59 120 1235 0 0</inkml:trace>
  <inkml:trace contextRef="#ctx0" brushRef="#br0" timeOffset="25979.695">3176 4669 4360 0 0,'45'-148'2629'0'0,"-31"184"-411"0"0,-13-32-2173 0 0,4 20 160 0 0,1-1-1 0 0,2 1 1 0 0,0-2 0 0 0,2 1-1 0 0,0-1 1 0 0,1 0 0 0 0,2-1 0 0 0,8 11-205 0 0,-9-16 100 0 0,0-2 0 0 0,1 1 0 0 0,1-2 1 0 0,0 1-1 0 0,0-2 0 0 0,2 0 0 0 0,-1-1 1 0 0,9 4-101 0 0,-21-13 12 0 0,-1-1 0 0 0,0 0 0 0 0,0 0-1 0 0,1 0 1 0 0,-1 0 0 0 0,1-1 0 0 0,-1 1 0 0 0,1 0 0 0 0,-1-1 0 0 0,1 0 0 0 0,-1 1 0 0 0,1-1 0 0 0,-1 0 0 0 0,1-1 0 0 0,-1 1 0 0 0,1 0 0 0 0,-1-1-1 0 0,1 1 1 0 0,-1-1 0 0 0,1 0 0 0 0,-1 0 0 0 0,0 0 0 0 0,1 0 0 0 0,-1 0 0 0 0,0 0 0 0 0,0-1 0 0 0,0 1 0 0 0,0-1 0 0 0,0 1 0 0 0,0-1-1 0 0,0 0 1 0 0,0 0 0 0 0,-1 0 0 0 0,1 0 0 0 0,-1 0 0 0 0,0 0 0 0 0,1-1-12 0 0,34-89 85 0 0,-1-139 62 0 0,-21 102-184 0 0,5 31-139 0 0,-7 91-3571 0 0,11 22 2424 0 0,-22-13 1043 0 0,53 31-3301 0 0,-33-22 2464 0 0</inkml:trace>
  <inkml:trace contextRef="#ctx0" brushRef="#br0" timeOffset="26191.128">4153 4366 2596 0 0,'0'38'4122'0'0,"-44"104"-615"0"0,-36 180-2224 0 0,80-321-1315 0 0,-15 65-1165 0 0,8-22-2466 0 0,7-42 2393 0 0,0-2 94 0 0,1 1 28 0 0,8 7-6 0 0</inkml:trace>
  <inkml:trace contextRef="#ctx0" brushRef="#br0" timeOffset="26462.408">4517 4446 1108 0 0,'2'0'152'0'0,"0"-1"0"0"0,-1 0 1 0 0,1 1-1 0 0,0-1 0 0 0,-1 1 0 0 0,1 0 0 0 0,0-1 1 0 0,0 1-1 0 0,0 0 0 0 0,-1 0 0 0 0,1 0 0 0 0,0 1 1 0 0,0-1-1 0 0,-1 0 0 0 0,1 1 0 0 0,0-1 0 0 0,0 1 1 0 0,-1-1-1 0 0,1 1 0 0 0,0 0 0 0 0,-1 0 0 0 0,1 0 1 0 0,-1 0-1 0 0,1 0 0 0 0,-1 0 0 0 0,0 0 0 0 0,1 0 1 0 0,-1 0-1 0 0,0 1 0 0 0,0-1 0 0 0,0 1 0 0 0,0-1 1 0 0,0 1-1 0 0,0-1 0 0 0,0 1 0 0 0,0-1 0 0 0,-1 1 1 0 0,1 0-1 0 0,0-1 0 0 0,-1 3-152 0 0,15 113 2788 0 0,-33-40-1970 0 0,5-44-531 0 0,-43 119 782 0 0,22-30-1656 0 0,34-122 452 0 0,0-1 1 0 0,0 1-1 0 0,1-1 1 0 0,-1 1-1 0 0,0 0 1 0 0,0-1-1 0 0,1 1 1 0 0,-1-1-1 0 0,0 1 0 0 0,1-1 1 0 0,-1 1-1 0 0,0 0 1 0 0,1-1-1 0 0,-1 1 1 0 0,0 0-1 0 0,1 0 0 0 0,-1-1 1 0 0,1 1-1 0 0,-1 0 1 0 0,1 0-1 0 0,-1-1 1 0 0,1 1-1 0 0,-1 0 0 0 0,1 0 1 0 0,-1 0-1 0 0,1 0 1 0 0,-1 0-1 0 0,1 0 1 0 0,-1 0-1 0 0,1 0 1 0 0,-1 0-1 0 0,1 0 0 0 0,-1 0 1 0 0,1 0-1 0 0,-1 0 1 0 0,1 0-1 0 0,-1 0 1 0 0,1 1-1 0 0,-1-1 0 0 0,1 0 1 0 0,-1 0-1 0 0,0 1 1 0 0,1-1-1 0 0,-1 0 1 0 0,1 1-1 0 0,-1-1 0 0 0,0 0 1 0 0,1 1-1 0 0,-1-1 1 0 0,0 0-1 0 0,1 1 1 0 0,-1-1-1 0 0,0 1 0 0 0,1-1 1 0 0,-1 1-1 0 0,0-1 1 0 0,0 1-1 0 0,0-1 1 0 0,0 1 134 0 0,3-8-1120 0 0</inkml:trace>
  <inkml:trace contextRef="#ctx0" brushRef="#br0" timeOffset="27058.344">4409 4469 2876 0 0,'-40'-19'4985'0'0,"65"22"-3114"0"0,82-5-903 0 0,124-28-629 0 0,-198 26-355 0 0,-6 1 33 0 0,0 0 1 0 0,0 2-1 0 0,0 1 1 0 0,-1 1-1 0 0,7 2-17 0 0,-25-3-1 0 0,-1 0-1 0 0,0 1 1 0 0,0 0-1 0 0,0 0 1 0 0,0 1-1 0 0,-1 0 1 0 0,1 0-1 0 0,0 0 1 0 0,-1 1-1 0 0,1 0 1 0 0,-1 0-1 0 0,0 1 0 0 0,0 0 1 0 0,0 0-1 0 0,-1 0 1 0 0,1 1-1 0 0,-1-1 1 0 0,0 1-1 0 0,0 1 1 0 0,-1-1-1 0 0,1 1 1 0 0,-1 0-1 0 0,-1 0 1 0 0,2 2 1 0 0,-4 0 33 0 0,0 1 0 0 0,0 0 0 0 0,-1 0 0 0 0,0-1 0 0 0,-1 1 0 0 0,1 0 0 0 0,-2 0 0 0 0,1-1 0 0 0,-2 1 0 0 0,1-1 0 0 0,-2 6-33 0 0,-24 51 286 0 0,-2-1-1 0 0,-3-2 1 0 0,-15 18-286 0 0,41-73-79 0 0,19-29-106 0 0,70-130-349 0 0,49-44 223 0 0,-99 156 305 0 0,58-58 173 0 0,-50 84 109 0 0,-37 18-193 0 0,0-1-59 0 0,0 1 0 0 0,0 0 0 0 0,-1-1 0 0 0,1 1 0 0 0,-1 0 0 0 0,0 0 0 0 0,-1 1 0 0 0,1-1 0 0 0,-1 0 0 0 0,1 1 0 0 0,-1-1 0 0 0,-1 0 0 0 0,1 5-24 0 0,4 246 663 0 0,-22-114-537 0 0,17-123-231 0 0,1-1 0 0 0,1 1 0 0 0,0-1 0 0 0,2 0 0 0 0,0 0-1 0 0,0 0 1 0 0,3 2 105 0 0,-8-20-139 0 0,1 1 0 0 0,-1 0-1 0 0,1 0 1 0 0,0 0-1 0 0,-1-1 1 0 0,1 1-1 0 0,-1 0 1 0 0,1 0-1 0 0,-1 0 1 0 0,1 0-1 0 0,-1 0 1 0 0,1 0-1 0 0,-1 0 1 0 0,1 0 0 0 0,-1 0-1 0 0,1 0 1 0 0,-1 0-1 0 0,1 0 1 0 0,-1 0-1 0 0,1 0 1 0 0,-1 1-1 0 0,1-1 1 0 0,-1 0-1 0 0,1 0 1 0 0,0 0 0 0 0,-1 1-1 0 0,1-1 1 0 0,-1 0-1 0 0,1 1 1 0 0,0-1-1 0 0,-1 0 1 0 0,1 1-1 0 0,0-1 1 0 0,-1 0-1 0 0,1 1 1 0 0,0-1 0 0 0,0 1-1 0 0,-1-1 1 0 0,1 1-1 0 0,0-1 1 0 0,0 0-1 0 0,0 1 1 0 0,-1-1-1 0 0,1 1 1 0 0,0-1-1 0 0,0 1 1 0 0,0-1-1 0 0,0 1 1 0 0,0-1 0 0 0,0 1-1 0 0,0-1 1 0 0,0 1-1 0 0,0-1 1 0 0,1 1 139 0 0,-12-12-1165 0 0,-3-1 30 0 0</inkml:trace>
  <inkml:trace contextRef="#ctx0" brushRef="#br0" timeOffset="27425.931">5071 4706 2412 0 0,'-3'-3'309'0'0,"4"3"-225"0"0,-1 0 1 0 0,1 0 0 0 0,0 0 0 0 0,-1 0-1 0 0,1 0 1 0 0,0 0 0 0 0,-1 0-1 0 0,1 0 1 0 0,0 0 0 0 0,-1 0 0 0 0,1 0-1 0 0,0 0 1 0 0,-1-1 0 0 0,1 1-1 0 0,-1 0 1 0 0,1 0 0 0 0,-1-1 0 0 0,1 1-1 0 0,0 0 1 0 0,-1-1 0 0 0,1 1-1 0 0,-1-1 1 0 0,0 1 0 0 0,1-1 0 0 0,-1 1-1 0 0,1-1 1 0 0,-1 1 0 0 0,0-1 0 0 0,1 1-1 0 0,-1-1 1 0 0,0 1 0 0 0,1-1-1 0 0,-1 0 1 0 0,0 1 0 0 0,0-1 0 0 0,0 0-1 0 0,0 1 1 0 0,1-1 0 0 0,-1 1-1 0 0,0-1 1 0 0,0 0 0 0 0,0 1 0 0 0,0-1-1 0 0,0 0 1 0 0,-1 1 0 0 0,1-1-1 0 0,0 0 1 0 0,0 1 0 0 0,0-1 0 0 0,-1 1-1 0 0,1-1 1 0 0,0 0 0 0 0,0 1-1 0 0,-1-1 1 0 0,1 1 0 0 0,-1-1 0 0 0,1 1-1 0 0,0-1 1 0 0,-1 1 0 0 0,1-1-1 0 0,-1 1 1 0 0,1 0 0 0 0,-1-1 0 0 0,1 1-1 0 0,-1 0 1 0 0,0-1 0 0 0,1 1-85 0 0,148-14 1569 0 0,9-2-1011 0 0,292-1-502 0 0,-252 17 444 0 0,-196 0-482 0 0,0 0 1 0 0,0 0 0 0 0,0 0-1 0 0,0 1 1 0 0,0-1 0 0 0,0 0-1 0 0,0 1 1 0 0,-1-1 0 0 0,1 0-1 0 0,0 1 1 0 0,0-1 0 0 0,0 1-1 0 0,0-1 1 0 0,-1 1 0 0 0,1 0 0 0 0,0-1-1 0 0,-1 1 1 0 0,1 0 0 0 0,0 0-1 0 0,-1-1 1 0 0,1 1 0 0 0,-1 0-1 0 0,1 0 1 0 0,-1 0 0 0 0,1 0-1 0 0,-1 0 1 0 0,0-1 0 0 0,0 1-1 0 0,1 0 1 0 0,-1 0 0 0 0,0 0-1 0 0,0 0 1 0 0,0 0 0 0 0,0 0-1 0 0,0 0 1 0 0,0 0 0 0 0,0 0-1 0 0,0 0 1 0 0,0 0 0 0 0,-1 0-1 0 0,1 0-18 0 0,-11 46 495 0 0,10-42-499 0 0,-74 246 847 0 0,73-238-924 0 0,-1 0 1 0 0,-1-1 0 0 0,0 0 0 0 0,0 0 0 0 0,-1 0 0 0 0,-1 0 0 0 0,0-1 0 0 0,0 0-1 0 0,-1 0 1 0 0,-1-1 0 0 0,0 0 0 0 0,-2 2 80 0 0,-16 1-2896 0 0,9-51 882 0 0,12 12 1200 0 0,1-1 1 0 0,1 0-1 0 0,2 0 0 0 0,1-26 814 0 0,0 52-3 0 0,0-26-362 0 0</inkml:trace>
  <inkml:trace contextRef="#ctx0" brushRef="#br0" timeOffset="27848.343">5847 4749 3760 0 0,'-6'-94'922'0'0,"3"67"-386"0"0,-1 0 1 0 0,-2 1-1 0 0,-1-1 1 0 0,0 1-1 0 0,-10-19-536 0 0,-26-21 1962 0 0,30 45-592 0 0,57 25 452 0 0,255-4-868 0 0,11 0-1359 0 0,-138 19 158 0 0,-63 9 103 0 0,-107-26 153 0 0,1-1-1 0 0,-1 1 0 0 0,0 0 0 0 0,-1 0 0 0 0,1 0 0 0 0,0 1 0 0 0,-1-1 0 0 0,1 0 0 0 0,-1 0 0 0 0,0 1 0 0 0,1-1 0 0 0,-1 1 0 0 0,0-1 0 0 0,-1 1 0 0 0,1 0 0 0 0,0-1 0 0 0,-1 1 0 0 0,1 0 0 0 0,-1 0 0 0 0,0-1 0 0 0,0 1 0 0 0,0 0 0 0 0,0-1 0 0 0,-1 1 0 0 0,0 2-8 0 0,1 4 6 0 0,-15 41 120 0 0,0-19 5 0 0,-53 188 475 0 0,60-194-529 0 0,2 1 1 0 0,1 0-1 0 0,0 0 1 0 0,3 0-1 0 0,0 0 1 0 0,1 3-78 0 0,1-25 5 0 0,1 0 1 0 0,0 1-1 0 0,0-1 1 0 0,0 0-1 0 0,0 0 1 0 0,0 0-1 0 0,1 0 1 0 0,0 0-1 0 0,0 0 1 0 0,0 0-1 0 0,0-1 1 0 0,1 1-1 0 0,-1-1 1 0 0,1 1-1 0 0,0-1 0 0 0,0 0 1 0 0,0 0-6 0 0,4 2 0 0 0,0-1 1 0 0,0 1 0 0 0,1-1-1 0 0,-1-1 1 0 0,1 0-1 0 0,-1 0 1 0 0,1 0-1 0 0,0-1 1 0 0,0 0-1 0 0,0-1 1 0 0,0 0-1 0 0,1 0 1 0 0,-1 0-1 0 0,0-1 1 0 0,0-1-1 0 0,1 1 1 0 0,0-1-1 0 0,3 1-62 0 0,114-25-683 0 0,-117 23 631 0 0,3-1-231 0 0,0-1 1 0 0,0 0-1 0 0,0 0 1 0 0,-1-1 0 0 0,0-1-1 0 0,0 0 1 0 0,0-1-1 0 0,-1 0 1 0 0,6-5 344 0 0,-5-4-1813 0 0,-11 14 633 0 0,0 1-82 0 0,-22-27-1039 0 0,2 14 1301 0 0</inkml:trace>
  <inkml:trace contextRef="#ctx0" brushRef="#br0" timeOffset="28092.695">6624 4864 2244 0 0,'-42'-6'4845'0'0,"61"10"-2574"0"0,152-3-1169 0 0,-39-20-1823 0 0,-114 17 264 0 0,-12 2 91 0 0,-1-1-1 0 0,1 0 1 0 0,0 0-1 0 0,0 0 1 0 0,0 0-1 0 0,-1-1 1 0 0,1 0-1 0 0,0 0 1 0 0,-1 0 0 0 0,0-1-1 0 0,0 0 1 0 0,0 0-1 0 0,0 0 1 0 0,5-4 366 0 0,-10 6-1152 0 0,0 1 34 0 0</inkml:trace>
  <inkml:trace contextRef="#ctx0" brushRef="#br0" timeOffset="28264.23">6736 4566 1280 0 0,'-62'-41'4131'0'0,"41"22"-1123"0"0,21 18-2416 0 0,0 1 24 0 0,36-22 812 0 0,5 12-971 0 0,1 2 1 0 0,0 1-1 0 0,0 3 0 0 0,2 1-457 0 0,14-2 126 0 0,224-10-4876 0 0,-187 14-106 0 0,-69 1 3776 0 0</inkml:trace>
  <inkml:trace contextRef="#ctx0" brushRef="#br0" timeOffset="29103.528">8395 4640 2864 0 0,'6'-31'3656'0'0,"-8"49"-686"0"0,-4 20-2141 0 0,-46 171 772 0 0,27-136-1458 0 0,20-70-1138 0 0,19-83 117 0 0,10-64 384 0 0,21-76 1124 0 0,-45 220-611 0 0,0 0 1 0 0,0 0 0 0 0,0 0 0 0 0,0 0-1 0 0,0 0 1 0 0,-1 0 0 0 0,1 0 0 0 0,0 0-1 0 0,0 0 1 0 0,0 0 0 0 0,0 0 0 0 0,0 0-1 0 0,-1 0 1 0 0,1 0 0 0 0,0 0 0 0 0,0 0-1 0 0,0 0 1 0 0,0 0 0 0 0,-1 0-1 0 0,1 0 1 0 0,0 0 0 0 0,0 0 0 0 0,0 0-1 0 0,0 0 1 0 0,0 0 0 0 0,-1 0 0 0 0,1 0-1 0 0,0 0 1 0 0,0 0 0 0 0,0 0 0 0 0,0-1-1 0 0,0 1 1 0 0,0 0 0 0 0,0 0 0 0 0,-1 0-1 0 0,1 0 1 0 0,0 0 0 0 0,0 0 0 0 0,0-1-1 0 0,0 1 1 0 0,0 0-20 0 0,-11 17 213 0 0,-1 55 177 0 0,28-43-264 0 0,-12-26-123 0 0,0 0 1 0 0,0 0-1 0 0,1 0 1 0 0,0-1-1 0 0,-1 0 1 0 0,1 0-1 0 0,0 0 1 0 0,0 0-1 0 0,0-1 1 0 0,0 0-1 0 0,0 0 1 0 0,0 0-1 0 0,0-1 1 0 0,0 1 0 0 0,1-1-1 0 0,-1 0 1 0 0,0-1-1 0 0,0 0 1 0 0,0 1-1 0 0,0-2 1 0 0,0 1-1 0 0,0 0 1 0 0,0-1-1 0 0,0 0 1 0 0,0 0-1 0 0,-1-1 1 0 0,1 1-1 0 0,-1-1 1 0 0,2-1-4 0 0,4 0 10 0 0,14-9-2 0 0,0-1 0 0 0,-1-2 0 0 0,-1 0 0 0 0,0-1 0 0 0,-2-1 0 0 0,0-1 0 0 0,-1-1 0 0 0,0-1 0 0 0,-2 0 0 0 0,6-11-8 0 0,-11 18-4 0 0,16-14 231 0 0,-31 47-82 0 0,-39 101 21 0 0,-2 45-414 0 0,36-42-3666 0 0,9-120 3743 0 0,-1-1 0 0 0,0 0 0 0 0,1 0 1 0 0,-1 1-1 0 0,1-1 0 0 0,0 0 0 0 0,0 0 0 0 0,0 0 0 0 0,0 0 0 0 0,0 0 0 0 0,0 0 0 0 0,0 0 1 0 0,1 0-1 0 0,-1 0 0 0 0,1 0 0 0 0,-1-1 0 0 0,1 1 0 0 0,0-1 0 0 0,-1 1 0 0 0,1-1 0 0 0,0 0 1 0 0,0 1-1 0 0,0-1 0 0 0,0 0 0 0 0,0 0 0 0 0,1-1 0 0 0,-1 1 0 0 0,0 0 0 0 0,2 0 171 0 0,8 0-1100 0 0</inkml:trace>
  <inkml:trace contextRef="#ctx0" brushRef="#br0" timeOffset="29544.349">9259 4535 3328 0 0,'-1'19'3419'0'0,"-87"200"592"0"0,28-107-3066 0 0,48-90-840 0 0,-18 51-255 0 0,47-82-98 0 0,39-61 74 0 0,55-124 187 0 0,17-45 340 0 0,-94 179-39 0 0,-20 53 227 0 0,-8 32-229 0 0,-8 96 328 0 0,-10-21-516 0 0,9 137 192 0 0,13-179-342 0 0,-3-31-924 0 0,-4 3-3410 0 0,-6-27 2902 0 0,-20 6-2361 0 0,17-12 2675 0 0</inkml:trace>
  <inkml:trace contextRef="#ctx0" brushRef="#br0" timeOffset="29883.966">9119 4772 3264 0 0,'0'-2'116'0'0,"1"1"0"0"0,-1 0 0 0 0,0 0 1 0 0,1 0-1 0 0,-1 0 0 0 0,1 0 0 0 0,-1 0 0 0 0,1 0 0 0 0,-1 0 0 0 0,1 0 0 0 0,0 0 0 0 0,-1 0 0 0 0,1 0 0 0 0,0 0 0 0 0,0 0 0 0 0,0 0 0 0 0,0 1 0 0 0,0-1 0 0 0,0 0 0 0 0,0 1 1 0 0,0-1-1 0 0,0 1 0 0 0,0-1 0 0 0,0 1 0 0 0,0-1 0 0 0,0 1 0 0 0,0 0 0 0 0,0-1 0 0 0,1 1 0 0 0,-1 0 0 0 0,0 0 0 0 0,0 0 0 0 0,0 0 0 0 0,0 0 0 0 0,1 0 0 0 0,-1 0-116 0 0,3 0 135 0 0,259-48 2082 0 0,-41-13-2691 0 0,16-20 53 0 0,-184 73 1185 0 0,-52 10-711 0 0,0-1 1 0 0,0 0 0 0 0,0 1-1 0 0,1-1 1 0 0,-1 1 0 0 0,0 0-1 0 0,-1 0 1 0 0,1 0-1 0 0,0-1 1 0 0,-1 2 0 0 0,1-1-1 0 0,-1 0 1 0 0,1 0-1 0 0,-1 0 1 0 0,0 1 0 0 0,0-1-1 0 0,0 1 1 0 0,0-1-1 0 0,0 1 1 0 0,-1-1 0 0 0,1 1-1 0 0,-1-1 1 0 0,0 1 0 0 0,0 0-1 0 0,0-1 1 0 0,0 1-1 0 0,0 1-53 0 0,-3 121 1181 0 0,-12-43-821 0 0,-2 1 157 0 0,-28 55-796 0 0,20-105-1922 0 0,25-33 1074 0 0,0 0-291 0 0,0 0 22 0 0,-2-2 178 0 0,-3-19-1155 0 0,12 4 1205 0 0</inkml:trace>
  <inkml:trace contextRef="#ctx0" brushRef="#br0" timeOffset="30127.978">10150 4244 3964 0 0,'15'-93'3513'0'0,"-13"48"-1140"0"0,-12 49-893 0 0,-8 37-1384 0 0,16-34-539 0 0,-1 0 0 0 0,1 0 1 0 0,-2 0-1 0 0,1-1 0 0 0,-1 1 0 0 0,0-1 0 0 0,0 0 0 0 0,0 0 0 0 0,-1 0 0 0 0,0-1 0 0 0,-4 4 443 0 0,-75 37-3512 0 0,48-36 2378 0 0</inkml:trace>
  <inkml:trace contextRef="#ctx0" brushRef="#br0" timeOffset="30647.869">7860 3884 2560 0 0,'0'0'120'0'0,"0"1"-1"0"0,0-1 0 0 0,-1 0 0 0 0,1 1 1 0 0,0-1-1 0 0,0 0 0 0 0,0 1 1 0 0,-1-1-1 0 0,1 0 0 0 0,0 1 1 0 0,0-1-1 0 0,-1 0 0 0 0,1 1 1 0 0,0-1-1 0 0,-1 0 0 0 0,1 0 1 0 0,0 1-1 0 0,-1-1 0 0 0,1 0 0 0 0,0 0 1 0 0,-1 0-1 0 0,1 0 0 0 0,0 1 1 0 0,-1-1-1 0 0,1 0 0 0 0,-1 0 1 0 0,1 0-1 0 0,0 0 0 0 0,-1 0 1 0 0,1 0-1 0 0,0 0 0 0 0,-1 0 1 0 0,1 0-1 0 0,-1 0 0 0 0,1 0 0 0 0,0 0 1 0 0,-1 0-1 0 0,1-1 0 0 0,-1 1 1 0 0,1 0-1 0 0,0 0 0 0 0,-1 0 1 0 0,1-1-1 0 0,0 1 0 0 0,-1 0 1 0 0,1 0-1 0 0,0 0 0 0 0,-1-1 1 0 0,1 1-1 0 0,0 0 0 0 0,0-1 0 0 0,-1 1 1 0 0,1 0-1 0 0,0-1 0 0 0,0 1 1 0 0,0-1-120 0 0,-4 8-153 0 0,-62 127 2762 0 0,3 30-2833 0 0,60-154-163 0 0,3-8-14 0 0,3 7-1071 0 0,4-9 1199 0 0,0-1 0 0 0,-1 0 0 0 0,1 0 1 0 0,0 0-1 0 0,-1-1 0 0 0,1 0 0 0 0,-1-1 0 0 0,0 1 0 0 0,0-1 0 0 0,0 0 0 0 0,0-1 0 0 0,0 1 1 0 0,-1-1-1 0 0,1 0 0 0 0,-1-1 0 0 0,5-4 273 0 0,-8 7-60 0 0,18-15-378 0 0,-3-1 256 0 0</inkml:trace>
  <inkml:trace contextRef="#ctx0" brushRef="#br0" timeOffset="30895.068">7900 4084 4304 0 0,'134'-170'2324'0'0,"-88"88"399"0"0,-46 82-2591 0 0,0 1 1 0 0,0-1-1 0 0,0 0 1 0 0,0 0-1 0 0,0 0 1 0 0,0 0-1 0 0,0 0 1 0 0,1 0-1 0 0,-1 0 1 0 0,0 0-1 0 0,0 1 1 0 0,0-1-1 0 0,0 0 1 0 0,0 0-1 0 0,0 0 1 0 0,1 0-133 0 0,-10 20 465 0 0,8-19-402 0 0,-71 132 1277 0 0,64-117-1132 0 0,-61 136-1525 0 0,52-113-330 0 0,3 1 0 0 0,1 0 0 0 0,2 1 0 0 0,2 0 0 0 0,1 1 1647 0 0,5-5-1121 0 0,2-1 55 0 0</inkml:trace>
  <inkml:trace contextRef="#ctx0" brushRef="#br0" timeOffset="31713.128">10903 4603 1996 0 0,'4'-10'5269'0'0,"-11"33"-3743"0"0,-3 11-921 0 0,-1 0-1 0 0,-2-1 0 0 0,-1-1 0 0 0,-10 14-604 0 0,2-1 316 0 0,13-25-256 0 0,-5 11-27 0 0,-2 0 0 0 0,0-1 0 0 0,-2-1 0 0 0,-15 18-33 0 0,25-40-411 0 0,10-14-215 0 0,9-16 59 0 0,15-28 273 0 0,-2-2 1 0 0,-2 0 0 0 0,-3-2-1 0 0,8-37 294 0 0,-9-4 786 0 0,-17 94-626 0 0,-1 2 3 0 0,-2-3-6 0 0,2 3-149 0 0,-1-1 0 0 0,1 1 0 0 0,-1 0-1 0 0,0-1 1 0 0,1 1 0 0 0,-1 0 0 0 0,1-1-1 0 0,-1 1 1 0 0,0 0 0 0 0,1 0-1 0 0,-1 0 1 0 0,0 0 0 0 0,1 0 0 0 0,-1-1-1 0 0,0 1 1 0 0,1 0 0 0 0,-1 1 0 0 0,0-1-1 0 0,1 0 1 0 0,-1 0 0 0 0,0 0 0 0 0,1 0-1 0 0,-1 0 1 0 0,0 1 0 0 0,1-1 0 0 0,-1 0-1 0 0,0 0 1 0 0,1 1 0 0 0,-1-1 0 0 0,1 1-1 0 0,-1-1 1 0 0,1 0 0 0 0,-1 1 0 0 0,1-1-1 0 0,-1 1 1 0 0,1-1 0 0 0,-1 1 0 0 0,1-1-1 0 0,0 1 1 0 0,-1 0 0 0 0,1-1 0 0 0,0 1-1 0 0,0-1 1 0 0,-1 1 0 0 0,1 0 0 0 0,0-1-1 0 0,0 1 1 0 0,0 0 0 0 0,0-1 0 0 0,0 1-1 0 0,0 0 1 0 0,0-1 0 0 0,0 1 0 0 0,0 0-1 0 0,0-1 1 0 0,0 1 0 0 0,0 0 0 0 0,0 0-8 0 0,-1 3 13 0 0,1 1 1 0 0,-1-1 0 0 0,1 0 0 0 0,-1 1 0 0 0,1-1-1 0 0,1 0 1 0 0,-1 1 0 0 0,1-1 0 0 0,-1 0 0 0 0,1 1-1 0 0,1-1 1 0 0,-1 0 0 0 0,0 0 0 0 0,1 0 0 0 0,0 0-1 0 0,0 0 1 0 0,0 0 0 0 0,0 0 0 0 0,1-1 0 0 0,0 1-1 0 0,-1-1 1 0 0,1 0 0 0 0,1 0 0 0 0,-1 0 0 0 0,0 0-1 0 0,1 0 1 0 0,-1-1 0 0 0,1 1 0 0 0,0-1 0 0 0,0 0-1 0 0,0 0 1 0 0,0-1 0 0 0,1 2-14 0 0,2-1-30 0 0,0 1 0 0 0,0-1-1 0 0,1 0 1 0 0,-1-1 0 0 0,0 0 0 0 0,0 0 0 0 0,1 0-1 0 0,-1-1 1 0 0,0 0 0 0 0,1 0 0 0 0,-1-1-1 0 0,1 0 1 0 0,-1-1 0 0 0,0 1 0 0 0,0-1 0 0 0,0-1-1 0 0,0 1 1 0 0,0-1 0 0 0,3-2 30 0 0,4-3-46 0 0,0 0 0 0 0,0-1 0 0 0,-1-1 0 0 0,0 0 0 0 0,-1-1 0 0 0,0 0 1 0 0,0 0-1 0 0,-1-2 0 0 0,-1 1 0 0 0,0-1 0 0 0,7-14 46 0 0,23-26 205 0 0,-11 17 812 0 0,-30 46-741 0 0,-32 138 334 0 0,-14-10-386 0 0,-1 2-3084 0 0,48-138 2275 0 0,-3 9-322 0 0,6-4-3957 0 0,9 4 3774 0 0</inkml:trace>
  <inkml:trace contextRef="#ctx0" brushRef="#br0" timeOffset="32164.206">11485 4644 2428 0 0,'33'-30'2910'0'0,"-32"31"-2833"0"0,-1-1 0 0 0,1 1 0 0 0,-1-1 0 0 0,1 1-1 0 0,-1-1 1 0 0,0 1 0 0 0,1-1 0 0 0,-1 1 0 0 0,0-1-1 0 0,1 1 1 0 0,-1 0 0 0 0,0-1 0 0 0,0 1 0 0 0,1 0-1 0 0,-1-1 1 0 0,0 1 0 0 0,0 0 0 0 0,0-1 0 0 0,0 1-1 0 0,0 0 1 0 0,0-1 0 0 0,0 1 0 0 0,0 0 0 0 0,0-1-1 0 0,0 1 1 0 0,0 0 0 0 0,-1-1 0 0 0,1 1 0 0 0,0 0-1 0 0,0-1 1 0 0,-1 1 0 0 0,1-1 0 0 0,0 1 0 0 0,-1 0-1 0 0,1-1 1 0 0,-1 1 0 0 0,1-1 0 0 0,-1 1 0 0 0,1-1-1 0 0,-1 0 1 0 0,1 1 0 0 0,-1-1 0 0 0,1 1 0 0 0,-1-1-1 0 0,1 0 1 0 0,-1 1-77 0 0,0-1 48 0 0,-70 150 2636 0 0,-41 78-1676 0 0,106-209-1141 0 0,6-17 7 0 0,0-2-50 0 0,11 4-326 0 0,69-106-234 0 0,91-187 168 0 0,-142 243 698 0 0,23-26 612 0 0,-51 72-612 0 0,4 30 184 0 0,-10 85 344 0 0,-10 10-383 0 0,-7 18-63 0 0,18-119-213 0 0,1 9-229 0 0,-2 0 1 0 0,-2-1-1 0 0,0 0 0 0 0,-3 0 1 0 0,-3 6 229 0 0,-10-4-3359 0 0,23-34 2216 0 0,0 0-147 0 0,-2-2 73 0 0,-8-12 159 0 0,3-3 15 0 0</inkml:trace>
  <inkml:trace contextRef="#ctx0" brushRef="#br0" timeOffset="33031.885">11466 4901 2764 0 0,'-4'-25'5055'0'0,"92"37"-3606"0"0,109-4-539 0 0,-176-6-885 0 0,-2-1 37 0 0,-1 0 0 0 0,0 2-1 0 0,0 0 1 0 0,0 1 0 0 0,0 1 0 0 0,-1 1-1 0 0,1 0 1 0 0,6 5-62 0 0,-21-8 24 0 0,-1 0-1 0 0,0 0 1 0 0,0 0 0 0 0,0 0-1 0 0,0 0 1 0 0,-1 0 0 0 0,1 1-1 0 0,-1-1 1 0 0,0 1 0 0 0,0-1-1 0 0,0 1 1 0 0,0-1 0 0 0,-1 1-1 0 0,0-1 1 0 0,1 1 0 0 0,-1 0-1 0 0,0-1 1 0 0,-1 1 0 0 0,1 0-1 0 0,-1-1 1 0 0,0 1 0 0 0,1-1 0 0 0,-2 1-1 0 0,1-1 1 0 0,0 1 0 0 0,-1-1-1 0 0,1 0 1 0 0,-1 0 0 0 0,0 0-1 0 0,0 0-23 0 0,1 1-15 0 0,-47 73 289 0 0,28-55-183 0 0,23-38-240 0 0,43-151-251 0 0,-21 89 300 0 0,-19 53 129 0 0,1 1 0 0 0,1 0 0 0 0,1 0 0 0 0,1 1 0 0 0,1 0 0 0 0,1 0 0 0 0,1 1 0 0 0,1 1 0 0 0,1 1 0 0 0,5-5-29 0 0,-16 20 29 0 0,1 1 0 0 0,0-1 0 0 0,0 1 0 0 0,0 1 1 0 0,0-1-1 0 0,0 1 0 0 0,1 0 0 0 0,0 0 0 0 0,-1 0 0 0 0,1 1 1 0 0,0 0-1 0 0,1 0 0 0 0,-1 1 0 0 0,0 0 0 0 0,0 0 0 0 0,2 0-29 0 0,-3 2 12 0 0,1 0 0 0 0,-1 1 0 0 0,0 0 0 0 0,0 0 0 0 0,0 0 0 0 0,0 0 0 0 0,-1 1 0 0 0,1 0 0 0 0,-1 0 0 0 0,1 0 0 0 0,-1 0 0 0 0,0 1 0 0 0,0 0 0 0 0,-1-1 0 0 0,2 2-12 0 0,-2 0 21 0 0,-1-1 0 0 0,0 0-1 0 0,1 0 1 0 0,-1 1-1 0 0,-1-1 1 0 0,1 1-1 0 0,0 0 1 0 0,-1 0-1 0 0,0-1 1 0 0,-1 1-1 0 0,1 0 1 0 0,-1 0 0 0 0,1 0-1 0 0,-2 0 1 0 0,1 0-1 0 0,0 0-20 0 0,-3 4 5 0 0,1 1-1 0 0,-1-1 0 0 0,-1 0 1 0 0,1 0-1 0 0,-2-1 1 0 0,1 1-1 0 0,-1-1 1 0 0,0 0-1 0 0,-1 0 0 0 0,0-1 1 0 0,0 1-1 0 0,-1-1 1 0 0,0-1-1 0 0,0 1 0 0 0,0-1 1 0 0,-1 0-1 0 0,0-1 1 0 0,0 0-1 0 0,-8 4-4 0 0,-124 61-197 0 0,136-68 195 0 0,-1 0 0 0 0,1 1-1 0 0,0-1 1 0 0,0 1 0 0 0,1 0 0 0 0,-1 0 0 0 0,1 1 0 0 0,-1-1 0 0 0,1 1 0 0 0,0 0-1 0 0,0-1 1 0 0,1 1 0 0 0,-1 1 0 0 0,1-1 0 0 0,0 0 0 0 0,0 1 0 0 0,0-1-1 0 0,1 1 1 0 0,0-1 0 0 0,-1 1 0 0 0,1 0 0 0 0,1-1 0 0 0,-1 1 0 0 0,1 0 0 0 0,0 0-1 0 0,0 2 3 0 0,19 45 18 0 0,-15-43-30 0 0,-1-1-1 0 0,2 0 1 0 0,-1 0 0 0 0,1 0 0 0 0,1 0-1 0 0,-1-1 1 0 0,1 0 0 0 0,0 0 0 0 0,1-1 0 0 0,0 1-1 0 0,0-1 1 0 0,0-1 0 0 0,1 0 0 0 0,-1 0-1 0 0,1 0 1 0 0,1-1 0 0 0,-1 0 0 0 0,0 0 0 0 0,1-1-1 0 0,0 0 1 0 0,0-1 0 0 0,0 0 0 0 0,0 0-1 0 0,9 0 13 0 0,-6-5-37 0 0,0 0 0 0 0,0-1 0 0 0,0 0 0 0 0,-1-1-1 0 0,1-1 1 0 0,-1 1 0 0 0,-1-2 0 0 0,1 1 0 0 0,-1-2 0 0 0,0 1-1 0 0,0-1 1 0 0,-1-1 0 0 0,0 0 0 0 0,-1 0 0 0 0,0-1-1 0 0,0 1 1 0 0,-1-2 0 0 0,-1 1 0 0 0,3-6 37 0 0,7-5-59 0 0,112-162-168 0 0,-12 14 857 0 0,-92 138 70 0 0,-17 22-105 0 0,-18 23-128 0 0,-59 100 259 0 0,15 24-487 0 0,49-56-119 0 0,22-19-48 0 0,-11-51-157 0 0,-1 0-1 0 0,1-1 0 0 0,1 0 1 0 0,0 0-1 0 0,1-1 1 0 0,0 1-1 0 0,0-1 0 0 0,1-1 1 0 0,1 0-1 0 0,-1 0 0 0 0,1 0 1 0 0,1-1-1 0 0,0 0 0 0 0,0-1 1 0 0,0 0-1 0 0,1-1 0 0 0,0 0 1 0 0,0-1-1 0 0,1 0 1 0 0,-1-1-1 0 0,1 0 0 0 0,0 0 1 0 0,0-2-1 0 0,1 1 0 0 0,-1-2 1 0 0,0 1-1 0 0,6-2 86 0 0,-13 0-186 0 0,-1 1 0 0 0,1-2 0 0 0,-1 1 0 0 0,0-1 0 0 0,1 1 0 0 0,-1-1 0 0 0,0 0 0 0 0,0-1-1 0 0,0 1 1 0 0,0-1 0 0 0,0 0 0 0 0,0 0 0 0 0,0 0 0 0 0,0 0 0 0 0,-1-1 0 0 0,1 1 0 0 0,-1-1 0 0 0,0 0 0 0 0,1 0 0 0 0,-1 0 0 0 0,-1-1 0 0 0,1 1-1 0 0,0-1 1 0 0,-1 1 0 0 0,1-2 186 0 0,3-43-3878 0 0,-6 33 2643 0 0</inkml:trace>
  <inkml:trace contextRef="#ctx0" brushRef="#br0" timeOffset="33198.964">12525 4995 2840 0 0,'13'11'2250'0'0,"4"-5"-1886"0"0,1 0 1 0 0,0-2-1 0 0,0 0 1 0 0,0 0 0 0 0,0-2-1 0 0,0 0 1 0 0,8-2-365 0 0,32 5 397 0 0,45-1-183 0 0,-35-22-1076 0 0,-66 18 705 0 0,0-1 1 0 0,0 0 0 0 0,0 0 0 0 0,-1 0 0 0 0,1 0-1 0 0,0 0 1 0 0,0 0 0 0 0,-1-1 0 0 0,1 1-1 0 0,-1-1 1 0 0,1 1 0 0 0,-1-1 0 0 0,0 1 0 0 0,1-1-1 0 0,-1 0 1 0 0,0 0 0 0 0,0 0 0 0 0,0 1-1 0 0,-1-1 1 0 0,1 0 0 0 0,0 0 0 0 0,-1 0 0 0 0,1 0-1 0 0,-1 0 1 0 0,1-1 0 0 0,-1 1 0 0 0,0 0-1 0 0,0 0 1 0 0,0-1 156 0 0,0-10-1068 0 0</inkml:trace>
  <inkml:trace contextRef="#ctx0" brushRef="#br0" timeOffset="33396.436">12660 4700 1636 0 0,'-5'-4'529'0'0,"-10"-12"2610"0"0,30 11-638 0 0,148 7 1316 0 0,91-2-5035 0 0,-244 0-1929 0 0,-26 0 1587 0 0,1 0 665 0 0,-2 1-245 0 0,-5-1-6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5:09.0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105 375 1956 0 0,'0'0'73'0'0,"0"0"-1"0"0,0 1 0 0 0,0-1 1 0 0,0 0-1 0 0,0 0 0 0 0,0 0 1 0 0,0 1-1 0 0,0-1 0 0 0,-1 0 1 0 0,1 0-1 0 0,0 0 1 0 0,0 0-1 0 0,0 1 0 0 0,0-1 1 0 0,-1 0-1 0 0,1 0 0 0 0,0 0 1 0 0,0 0-1 0 0,0 0 1 0 0,0 1-1 0 0,-1-1 0 0 0,1 0 1 0 0,0 0-1 0 0,0 0 0 0 0,0 0 1 0 0,-1 0-1 0 0,1 0 0 0 0,0 0 1 0 0,0 0-1 0 0,-1 0 1 0 0,1 0-1 0 0,0 0 0 0 0,0 0 1 0 0,0 0-1 0 0,-1 0 0 0 0,1 0 1 0 0,0 0-1 0 0,0 0 1 0 0,0 0-1 0 0,-1 0 0 0 0,1 0 1 0 0,0-1-1 0 0,0 1 0 0 0,0 0 1 0 0,-1 0-1 0 0,1 0 0 0 0,0 0 1 0 0,0 0-1 0 0,0 0 1 0 0,0-1-1 0 0,-1 1 0 0 0,1 0 1 0 0,0 0-1 0 0,0 0 0 0 0,0 0 1 0 0,0-1-1 0 0,0 1 1 0 0,0 0-1 0 0,0 0 0 0 0,-1 0 1 0 0,1-1-1 0 0,0 1 0 0 0,0 0 1 0 0,0 0-1 0 0,0-1 0 0 0,0 1 1 0 0,0 0-73 0 0,-5 22 1072 0 0,4-16-870 0 0,-55 250 3261 0 0,27-170-2492 0 0,25-78-947 0 0,5-23-229 0 0,11-85-191 0 0,-4 0 0 0 0,-5-40 396 0 0,-3 71 662 0 0,0 68-561 0 0,-6-3 210 0 0,6 9-290 0 0,-1 0 0 0 0,1-1 0 0 0,1 1 0 0 0,-1 0-1 0 0,1-1 1 0 0,-1 1 0 0 0,1 0 0 0 0,1-1-1 0 0,-1 1 1 0 0,1-1 0 0 0,-1 0 0 0 0,1 1-1 0 0,0-1 1 0 0,1 0 0 0 0,-1 0 0 0 0,1 0 0 0 0,0 0-1 0 0,0-1 1 0 0,0 1 0 0 0,0-1 0 0 0,1 0-1 0 0,-1 0 1 0 0,1 0 0 0 0,0 0 0 0 0,0-1-1 0 0,0 1 1 0 0,4 1-21 0 0,78 9-282 0 0,-12-39 210 0 0,-56 16 38 0 0,99-61-247 0 0,-100 69 484 0 0,-24 24-40 0 0,4-15-172 0 0,-5 15 84 0 0,1 0 0 0 0,1 0 0 0 0,2 1 0 0 0,0 0 0 0 0,1 0 0 0 0,1 1 0 0 0,1 12-75 0 0,18 21 4 0 0,-13-51-70 0 0,-1 0 0 0 0,1 0 0 0 0,0-1 1 0 0,1 0-1 0 0,0 0 0 0 0,-1 0 0 0 0,1 0 0 0 0,1-1 1 0 0,-1 0-1 0 0,1 0 0 0 0,0 0 0 0 0,0-1 0 0 0,0 0 1 0 0,0 0-1 0 0,0 0 0 0 0,1-1 0 0 0,-1 0 0 0 0,1 0 1 0 0,-1-1-1 0 0,1 1 0 0 0,0-2 0 0 0,0 1 0 0 0,0-1 1 0 0,-1 0-1 0 0,1 0 0 0 0,6-1 66 0 0,-6 0-69 0 0,0 0 0 0 0,0-1 1 0 0,0 0-1 0 0,0 0 0 0 0,-1 0 0 0 0,1-1 0 0 0,-1 0 0 0 0,1 0 1 0 0,-1 0-1 0 0,0-1 0 0 0,4-3 69 0 0,5-3-178 0 0,58-45-410 0 0,-41 43 877 0 0,-31 12-159 0 0,15 50 351 0 0,-11-28-392 0 0,33 101 204 0 0,-36-119-278 0 0,1 0 0 0 0,-1 0 0 0 0,1 0-1 0 0,0 0 1 0 0,0 0 0 0 0,0 0 0 0 0,0-1 0 0 0,1 0 0 0 0,-1 0 0 0 0,1 0 0 0 0,0 0-1 0 0,0 0 1 0 0,0-1 0 0 0,1 1 0 0 0,-1-1 0 0 0,0 0 0 0 0,1-1 0 0 0,-1 1 0 0 0,1-1-1 0 0,0 0 1 0 0,-1 0 0 0 0,1 0 0 0 0,0-1 0 0 0,0 1 0 0 0,1-1-15 0 0,73-21 41 0 0,-74 19-39 0 0,6-4 21 0 0,0 0 0 0 0,-1-1 1 0 0,0 0-1 0 0,0 0 0 0 0,0-1 0 0 0,-1-1 0 0 0,-1 1 1 0 0,1-2-1 0 0,-1 1 0 0 0,-1-1 0 0 0,0 0 0 0 0,0 0 1 0 0,-1-1-1 0 0,0 0 0 0 0,-1 0 0 0 0,0-1 0 0 0,-1 1 1 0 0,0-1-1 0 0,-1 0 0 0 0,0 0 0 0 0,-1 0 0 0 0,0 0 1 0 0,-1-1-1 0 0,-1-8-23 0 0,-3-50 185 0 0,1 66-169 0 0,1 0-1 0 0,-2 0 0 0 0,1 0 1 0 0,0 1-1 0 0,-1-1 1 0 0,0 0-1 0 0,0 1 0 0 0,0 0 1 0 0,-1 0-1 0 0,1 0 1 0 0,-1 0-1 0 0,0 0 1 0 0,0 1-1 0 0,-1-1 0 0 0,1 1 1 0 0,-5-2-16 0 0,1 1 20 0 0,0 0 0 0 0,0 1 0 0 0,0 0 1 0 0,0 1-1 0 0,0 0 0 0 0,-1 0 0 0 0,1 0 0 0 0,-1 1 1 0 0,1 1-1 0 0,-1-1 0 0 0,0 2 0 0 0,1-1 0 0 0,-1 1 1 0 0,-8 2-21 0 0,3 0-1 0 0,-1 2 0 0 0,0-1 1 0 0,1 2-1 0 0,0 0 0 0 0,0 1 1 0 0,1 0-1 0 0,-1 1 0 0 0,2 1 1 0 0,-1 0-1 0 0,-6 7 1 0 0,13-11-84 0 0,0 1-1 0 0,0 0 1 0 0,0 0 0 0 0,1 1-1 0 0,0-1 1 0 0,0 1-1 0 0,0 0 1 0 0,1 1 0 0 0,0-1-1 0 0,1 1 1 0 0,0 0 0 0 0,0 0-1 0 0,0 0 1 0 0,-1 8 84 0 0,7 2-564 0 0,-1-13 385 0 0,0-1 0 0 0,0 1-1 0 0,1 0 1 0 0,-1 0 0 0 0,1-1 0 0 0,0 0 0 0 0,1 1-1 0 0,-1-1 1 0 0,1 0 0 0 0,0-1 0 0 0,0 1-1 0 0,0-1 1 0 0,0 1 0 0 0,0-1 0 0 0,2 0 179 0 0,7 4-751 0 0,1-2-1 0 0,0 1 1 0 0,0-2 0 0 0,0 1 0 0 0,0-2 0 0 0,1 0-1 0 0,12 0 752 0 0,12 1-1200 0 0</inkml:trace>
  <inkml:trace contextRef="#ctx0" brushRef="#br0" timeOffset="249.856">1523 472 2408 0 0,'42'-48'5005'0'0,"-55"75"-1990"0"0,-36 95-1277 0 0,1 30-590 0 0,16-29-1694 0 0,27-109-507 0 0,5-11-2299 0 0,0-29-1901 0 0,0 15 3967 0 0</inkml:trace>
  <inkml:trace contextRef="#ctx0" brushRef="#br0" timeOffset="617.449">1283 349 1292 0 0,'-70'-106'6721'0'0,"65"90"-5362"0"0,5 15-795 0 0,0 1-48 0 0,5-3-90 0 0,13-5-240 0 0,-1 2-1 0 0,1 0 1 0 0,0 2 0 0 0,1 0 0 0 0,-1 1 0 0 0,1 0 0 0 0,0 2 0 0 0,-1 0 0 0 0,5 1-186 0 0,-3-1 110 0 0,223 0 812 0 0,-59 19-664 0 0,-171-16-253 0 0,0 0 0 0 0,0 1 1 0 0,-1 0-1 0 0,1 1 1 0 0,-1 0-1 0 0,0 1 0 0 0,0 0 1 0 0,5 4-6 0 0,-12-6 9 0 0,-1 0 1 0 0,0 0-1 0 0,0 0 0 0 0,0 0 1 0 0,-1 1-1 0 0,1 0 0 0 0,-1 0 1 0 0,1 0-1 0 0,-1 0 0 0 0,-1 0 1 0 0,1 1-1 0 0,0-1 0 0 0,-1 1 1 0 0,0 0-1 0 0,0-1 0 0 0,-1 1 1 0 0,1 0-1 0 0,-1 0 0 0 0,0 0 1 0 0,0 0-1 0 0,-1 1 0 0 0,1 1-9 0 0,-4 65 106 0 0,-10-17-48 0 0,-15 104 199 0 0,32-84-65 0 0,-2-68-186 0 0,1-1 0 0 0,-1 0-1 0 0,1-1 1 0 0,1 1 0 0 0,-1 0 0 0 0,1-1 0 0 0,0 0-1 0 0,0 0 1 0 0,0 0 0 0 0,1 0 0 0 0,0-1 0 0 0,0 0-1 0 0,0 0 1 0 0,0 0 0 0 0,1 0 0 0 0,0-1 0 0 0,-1 0-1 0 0,1 0 1 0 0,0-1 0 0 0,5 2-6 0 0,-1-1-38 0 0,-1-1 0 0 0,1 1-1 0 0,0-2 1 0 0,-1 1 0 0 0,1-1 0 0 0,0-1 0 0 0,0 0-1 0 0,0 0 1 0 0,0-1 0 0 0,8-2 38 0 0,-8 0-147 0 0,1 0 1 0 0,-1 0-1 0 0,0-1 0 0 0,0 0 1 0 0,0-1-1 0 0,0 0 1 0 0,-1-1-1 0 0,0 0 0 0 0,0-1 1 0 0,-1 1-1 0 0,1-2 0 0 0,-2 1 1 0 0,1-1-1 0 0,-1 0 0 0 0,0-1 1 0 0,3-5 146 0 0,-6 7-116 0 0,-2 5-83 0 0,0-1 0 0 0,0 1 0 0 0,-1 0 0 0 0,1-1 0 0 0,-1 0 1 0 0,1 1-1 0 0,-1-1 0 0 0,0 0 0 0 0,0 0 0 0 0,0 0 0 0 0,-1 0 0 0 0,1 0 1 0 0,-1 0-1 0 0,1 0 0 0 0,-1 0 0 0 0,0 0 0 0 0,0 0 0 0 0,-1 1 0 0 0,1-1 0 0 0,-1 0 1 0 0,1 0-1 0 0,-1-1 199 0 0,-4-1-366 0 0,0 1 0 0 0,-1-1-1 0 0,1 1 1 0 0,-1-1 0 0 0,0 2 0 0 0,0-1 0 0 0,-1 1 0 0 0,1 0 0 0 0,-1 0 0 0 0,1 0 0 0 0,-1 1 0 0 0,0 0 0 0 0,-5 0 366 0 0,-16-5-1120 0 0</inkml:trace>
  <inkml:trace contextRef="#ctx0" brushRef="#br0" timeOffset="793.491">1892 513 1768 0 0,'10'-9'3318'0'0,"19"5"-2557"0"0,-25 3-507 0 0,350-45 2221 0 0,-312 31-3981 0 0,-30-9-2598 0 0,-12 22 2922 0 0</inkml:trace>
  <inkml:trace contextRef="#ctx0" brushRef="#br0" timeOffset="967.025">2016 89 2104 0 0,'-11'-13'1448'0'0,"6"5"-184"0"0,2 0-155 0 0,6 5-121 0 0,3-1-168 0 0,2 2-12 0 0,19 2-192 0 0,-9 0-124 0 0,14 0-144 0 0,5 0-120 0 0,8 0-448 0 0,10 0 24 0 0,1 0-1256 0 0,0 0-60 0 0,2 0 236 0 0,54-13 167 0 0,-61-4 61 0 0,-9-3 48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5:06.8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1676 0 0,'15'-28'5816'0'0,"37"14"-4678"0"0,-42 13-857 0 0,141-6 1179 0 0,-60 24-1022 0 0,-84-16-407 0 0,0 0 0 0 0,-1 0 0 0 0,1 1 0 0 0,-1 0-1 0 0,1 0 1 0 0,-1 1 0 0 0,0 0 0 0 0,0 0 0 0 0,0 0 0 0 0,0 1 0 0 0,-1 0 0 0 0,1 0 0 0 0,-1 0 0 0 0,0 1-1 0 0,0-1 1 0 0,-1 1 0 0 0,0 1 0 0 0,1-1 0 0 0,-2 0 0 0 0,1 1 0 0 0,0 0 0 0 0,-1 0 0 0 0,0 0 0 0 0,-1 0 0 0 0,0 1-1 0 0,2 3-30 0 0,-6 10 36 0 0,-6 2 1 0 0,-2-1 0 0 0,-1-1 0 0 0,0 0 0 0 0,-1 0 0 0 0,-1-1 0 0 0,-1-1 0 0 0,-1 0 0 0 0,0-1 0 0 0,-1-1-1 0 0,-15 12-36 0 0,-40 47 85 0 0,56-58-68 0 0,5-7-8 0 0,0 1 0 0 0,0 0-1 0 0,1 1 1 0 0,1 0 0 0 0,0 0 0 0 0,1 1-1 0 0,0 0 1 0 0,-5 14-9 0 0,12-24 6 0 0,0-1-1 0 0,-1 1 1 0 0,1-1 0 0 0,0 1-1 0 0,0 0 1 0 0,1-1 0 0 0,-1 1-1 0 0,0-1 1 0 0,1 1-1 0 0,0-1 1 0 0,-1 1 0 0 0,1-1-1 0 0,0 1 1 0 0,0-1 0 0 0,1 0-1 0 0,-1 1 1 0 0,0-1-1 0 0,1 0 1 0 0,0 0 0 0 0,-1 0-1 0 0,1 0 1 0 0,0 0 0 0 0,0 0-1 0 0,0-1 1 0 0,0 1-1 0 0,0-1 1 0 0,1 1-6 0 0,9 4-18 0 0,0-2-1 0 0,1 1 1 0 0,-1-2 0 0 0,1 1-1 0 0,0-2 1 0 0,0 0-1 0 0,0 0 1 0 0,0-1 0 0 0,1-1-1 0 0,6-1 19 0 0,-4 2-55 0 0,125-13-903 0 0,-38-9-1675 0 0,-81-2-2366 0 0,-22 22 3851 0 0</inkml:trace>
  <inkml:trace contextRef="#ctx0" brushRef="#br0" timeOffset="249.37">103 337 2560 0 0,'-49'-10'5615'0'0,"65"10"-3981"0"0,91-6-500 0 0,135-13-679 0 0,121 10-2301 0 0,-118 7-4356 0 0,-206 2 5092 0 0</inkml:trace>
  <inkml:trace contextRef="#ctx0" brushRef="#br0" timeOffset="880.415">1547 50 2480 0 0,'-92'0'3803'0'0,"60"8"-3194"0"0,1 0 0 0 0,0 3 0 0 0,0 0 1 0 0,1 2-1 0 0,0 1 0 0 0,1 1 0 0 0,1 2 1 0 0,0 1-1 0 0,-19 16-609 0 0,38-24 99 0 0,-1 0-1 0 0,2 0 1 0 0,-1 1 0 0 0,1 0 0 0 0,1 0 0 0 0,0 1 0 0 0,0 0 0 0 0,1 0-1 0 0,1 0 1 0 0,0 1 0 0 0,1 0 0 0 0,0 0 0 0 0,1 0 0 0 0,1 0 0 0 0,0 1 0 0 0,0-1-1 0 0,2 1 1 0 0,-1 7-99 0 0,2-11 16 0 0,0 0 0 0 0,1-1 0 0 0,0 1-1 0 0,0-1 1 0 0,1 0 0 0 0,0 1 0 0 0,1-1-1 0 0,0-1 1 0 0,1 1 0 0 0,-1-1 0 0 0,1 1-1 0 0,1-1 1 0 0,0-1 0 0 0,0 1 0 0 0,0-1-1 0 0,1 0 1 0 0,0 0 0 0 0,6 3-16 0 0,1 1-108 0 0,0 0 0 0 0,0-1 0 0 0,1-1 0 0 0,0-1 0 0 0,1 0 0 0 0,0-1 0 0 0,0 0 0 0 0,1-2 0 0 0,-1 0 0 0 0,5 1 108 0 0,117 6-2103 0 0,-82-30 747 0 0,-53 16 1267 0 0,-1 0 1 0 0,0 0-1 0 0,1-1 0 0 0,-1 1 0 0 0,0-1 1 0 0,0 1-1 0 0,0-1 0 0 0,-1 0 0 0 0,1 0 1 0 0,-1 0-1 0 0,1 0 0 0 0,-1 0 0 0 0,0 0 1 0 0,0 0-1 0 0,-1 0 0 0 0,1 0 0 0 0,-1-1 1 0 0,1 1-1 0 0,-1 0 0 0 0,0 0 0 0 0,0-1 1 0 0,0 1-1 0 0,-1 0 0 0 0,1 0 0 0 0,-1 0 1 0 0,0-1-1 0 0,0 1 0 0 0,0 0 0 0 0,0 0 0 0 0,0 0 1 0 0,-1 0-1 0 0,1 0 0 0 0,-1 1 0 0 0,0-1 1 0 0,0 0-1 0 0,0 1 0 0 0,0-1 0 0 0,0 1 1 0 0,-1 0 88 0 0,0-4-34 0 0,-7-10-104 0 0,-1 2 0 0 0,0-1-1 0 0,-1 1 1 0 0,0 1 0 0 0,-1 1 0 0 0,-9-7 138 0 0,-4-5-94 0 0,13 13 217 0 0,-1 1-1 0 0,-1 1 0 0 0,1 0 0 0 0,-1 1 0 0 0,-1 0 0 0 0,0 1 0 0 0,-12-3-122 0 0,4 1 475 0 0,25 9-435 0 0,-1 0 0 0 0,0 0 1 0 0,0 0-1 0 0,0-1 0 0 0,1 1 1 0 0,-1 0-1 0 0,0 0 0 0 0,0 0 0 0 0,0 0 1 0 0,1-1-1 0 0,-1 1 0 0 0,0 0 0 0 0,0 0 1 0 0,0 0-1 0 0,0-1 0 0 0,0 1 1 0 0,0 0-1 0 0,1 0 0 0 0,-1-1 0 0 0,0 1 1 0 0,0 0-1 0 0,0 0 0 0 0,0-1 0 0 0,0 1 1 0 0,0 0-1 0 0,0 0 0 0 0,0-1 1 0 0,0 1-1 0 0,0 0 0 0 0,0 0 0 0 0,0-1 1 0 0,0 1-1 0 0,0 0 0 0 0,0 0 1 0 0,0 0-1 0 0,-1-1 0 0 0,1 1 0 0 0,0 0 1 0 0,0 0-1 0 0,0-1 0 0 0,0 1 0 0 0,0 0 1 0 0,-1 0-1 0 0,1 0-40 0 0,35-2-11 0 0,-32 2 154 0 0,147 2 663 0 0,-21 30-176 0 0,-125-31-566 0 0,0 0 1 0 0,0 1 0 0 0,0-1-1 0 0,0 1 1 0 0,0 0 0 0 0,0 0 0 0 0,0 1-1 0 0,0-1 1 0 0,-1 1 0 0 0,1-1-1 0 0,-1 1 1 0 0,0 0 0 0 0,0 1 0 0 0,0-1-1 0 0,0 0 1 0 0,-1 1 0 0 0,1 0-1 0 0,-1-1 1 0 0,0 1 0 0 0,0 0 0 0 0,0 0-1 0 0,-1 0 1 0 0,1 1 0 0 0,-1-1 0 0 0,0 0-1 0 0,0 0 1 0 0,0 1 0 0 0,-1-1-1 0 0,0 3-64 0 0,-25 99 724 0 0,13-38-417 0 0,14-63-480 0 0,2-2 20 0 0,-1 0-1 0 0,1 0 1 0 0,0-1-1 0 0,0 1 1 0 0,0-1-1 0 0,0 0 1 0 0,0 0-1 0 0,1 0 1 0 0,-1 0-1 0 0,1-1 1 0 0,-1 0-1 0 0,1 0 1 0 0,-1 0-1 0 0,1 0 1 0 0,-1-1-1 0 0,1 0 1 0 0,0 0-1 0 0,-1 0 1 0 0,1 0-1 0 0,0-1 1 0 0,-1 0-1 0 0,5-1 154 0 0,5-3-968 0 0,0 0-1 0 0,0-2 1 0 0,-1 0-1 0 0,0 0 0 0 0,0-1 1 0 0,9-8 968 0 0,-3 2-1152 0 0</inkml:trace>
  <inkml:trace contextRef="#ctx0" brushRef="#br0" timeOffset="1252">1936 450 2448 0 0,'4'36'5212'0'0,"9"62"-3439"0"0,-12-93-1722 0 0,-1 0 1 0 0,1-1-1 0 0,1 1 0 0 0,-1 0 0 0 0,0-1 1 0 0,1 0-1 0 0,0 1 0 0 0,0-1 1 0 0,0 0-1 0 0,1 0 0 0 0,0 0 1 0 0,-1 0-1 0 0,1 0 0 0 0,0-1 1 0 0,1 1-1 0 0,-1-1 0 0 0,1 0 1 0 0,-1 0-1 0 0,1 0 0 0 0,0-1 1 0 0,0 1-1 0 0,0-1 0 0 0,1 0 1 0 0,-1 0-1 0 0,0 0 0 0 0,1-1 0 0 0,-1 0 1 0 0,1 1-1 0 0,0-2 0 0 0,-1 1 1 0 0,1 0-1 0 0,0-1 0 0 0,-1 0 1 0 0,1 0-1 0 0,0 0 0 0 0,0-1 1 0 0,3 0-52 0 0,5-5 18 0 0,1 0 0 0 0,-1 0 0 0 0,0-1 0 0 0,-1-1 0 0 0,1 0 0 0 0,-1-1 0 0 0,-1 0 0 0 0,0 0 0 0 0,0-2 0 0 0,-1 1 0 0 0,0-1 0 0 0,-1-1 0 0 0,0 0 0 0 0,-1 0 0 0 0,0 0 0 0 0,-1-1 0 0 0,-1-1 0 0 0,0 1 0 0 0,0-1 0 0 0,-2 0 0 0 0,0 0 0 0 0,0 0 0 0 0,-1-1 0 0 0,-1 0-18 0 0,4-87 204 0 0,-6 97-173 0 0,-1 1 1 0 0,0 0 0 0 0,0-1 0 0 0,0 1-1 0 0,0 0 1 0 0,0-1 0 0 0,-1 1 0 0 0,0 0-1 0 0,0 0 1 0 0,0 0 0 0 0,-1 1-1 0 0,1-1 1 0 0,-1 0 0 0 0,0 1 0 0 0,0 0-1 0 0,0-1 1 0 0,0 1 0 0 0,0 0 0 0 0,-1 1-1 0 0,0-1 1 0 0,1 1 0 0 0,-1-1-1 0 0,0 1 1 0 0,0 0 0 0 0,0 1 0 0 0,0-1-1 0 0,-1 1 1 0 0,1-1 0 0 0,0 1-1 0 0,-1 1 1 0 0,0-1-32 0 0,-66 3 234 0 0,51 5-210 0 0,0 0 1 0 0,0 1 0 0 0,1 1 0 0 0,0 1 0 0 0,1 0 0 0 0,0 1 0 0 0,-11 11-25 0 0,21-17-88 0 0,1 1 1 0 0,0 0 0 0 0,1 0 0 0 0,-1 1 0 0 0,1 0 0 0 0,0 0-1 0 0,1 1 1 0 0,0-1 0 0 0,0 1 0 0 0,1 0 0 0 0,0 1 0 0 0,0-1 0 0 0,1 1-1 0 0,0 0 1 0 0,0-1 0 0 0,1 1 0 0 0,0 1 0 0 0,1-1 87 0 0,5 10-598 0 0,3-8 58 0 0,1-1 0 0 0,0 0 0 0 0,1 0 0 0 0,0-1 0 0 0,0 0 0 0 0,1 0 0 0 0,0-1 0 0 0,0-1 0 0 0,6 3 540 0 0,86 36-3576 0 0,-59-33 2496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0-29T12:15:04.6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17 2660 0 0,'0'0'984'0'0,"0"0"-37"0"0,0 0-94 0 0,0-2-120 0 0,0-9-118 0 0,0 8-43 0 0,0 3-75 0 0,0 0-58 0 0,0 0-43 0 0,0 0-17 0 0,0 0-20 0 0,0 0-13 0 0,-1 4-44 0 0,-69 154 1050 0 0,-18 42-736 0 0,55-53-752 0 0,32-146 131 0 0,1 1-1 0 0,0 0 0 0 0,-1 0 0 0 0,1-1 0 0 0,0 1 0 0 0,0 0 1 0 0,0 0-1 0 0,0 0 0 0 0,0-1 0 0 0,1 1 0 0 0,-1 0 0 0 0,0 0 0 0 0,1-1 1 0 0,-1 1-1 0 0,1 0 0 0 0,0-1 0 0 0,0 1 0 0 0,0 0 0 0 0,-1-1 1 0 0,1 1-1 0 0,1-1 0 0 0,-1 0 0 0 0,0 1 0 0 0,0-1 0 0 0,0 0 0 0 0,1 1 1 0 0,-1-1-1 0 0,1 0 0 0 0,-1 0 0 0 0,1 0 0 0 0,-1 0 0 0 0,1-1 1 0 0,0 1-1 0 0,1 0 6 0 0,85 6-386 0 0,-58-8 318 0 0,100-12-272 0 0,124-7-2945 0 0,-205 10-921 0 0,-41 8 3111 0 0</inkml:trace>
  <inkml:trace contextRef="#ctx0" brushRef="#br0" timeOffset="452.789">949 127 1684 0 0,'11'-31'5330'0'0,"-9"25"-3118"0"0,-5 13-646 0 0,-84 136 104 0 0,64-97-1457 0 0,15-32-159 0 0,0 1 0 0 0,1 0 0 0 0,1 0 0 0 0,0 1 0 0 0,1-1 0 0 0,1 1 0 0 0,-3 16-54 0 0,4-11 48 0 0,2-17-30 0 0,0 1 1 0 0,0-1 0 0 0,0 1-1 0 0,1-1 1 0 0,0 1 0 0 0,-1-1 0 0 0,2 1-1 0 0,-1-1 1 0 0,1 1 0 0 0,-1-1-1 0 0,1 1 1 0 0,0-1 0 0 0,1 2-19 0 0,1-1-6 0 0,0 0 0 0 0,1 0 0 0 0,0 0 1 0 0,0 0-1 0 0,0-1 0 0 0,0 1 0 0 0,1-1 0 0 0,-1 0 0 0 0,1-1 0 0 0,0 1 1 0 0,1-1-1 0 0,-1 0 0 0 0,0 0 0 0 0,1-1 0 0 0,-1 1 0 0 0,1-1 1 0 0,0 0-1 0 0,0-1 0 0 0,0 0 0 0 0,0 0 0 0 0,5 1 6 0 0,53-4-923 0 0,14-27-1629 0 0,-73 22-194 0 0,-22 2 743 0 0,12 4 1590 0 0,4 1 145 0 0</inkml:trace>
  <inkml:trace contextRef="#ctx0" brushRef="#br0" timeOffset="885.668">979 521 2716 0 0,'-70'-10'-381'0'0,"-24"-18"1498"0"0,92 25-1035 0 0,1 1 0 0 0,0 0 0 0 0,0-1 0 0 0,0 0 0 0 0,0 1 0 0 0,1-1 0 0 0,-1 0 0 0 0,1 1 0 0 0,-1-1 0 0 0,1 0 0 0 0,0 1 0 0 0,0-1 0 0 0,0 0 0 0 0,0 0 0 0 0,1 1 1 0 0,-1-1-1 0 0,1 0 0 0 0,0 1 0 0 0,-1-1 0 0 0,1 1 0 0 0,1-1 0 0 0,-1 1 0 0 0,0-1 0 0 0,0 1 0 0 0,1-1 0 0 0,-1 1 0 0 0,2-1-82 0 0,-1 0-13 0 0,19-39 417 0 0,3 1 0 0 0,1 1 0 0 0,2 1 0 0 0,1 1 0 0 0,27-26-404 0 0,-44 53 101 0 0,0 0 1 0 0,1 0-1 0 0,1 1 0 0 0,0 1 1 0 0,0 0-1 0 0,0 1 0 0 0,1 0 1 0 0,1 1-1 0 0,-1 1 0 0 0,1 0 1 0 0,0 1-1 0 0,0 0 0 0 0,1 1 1 0 0,0 1-1 0 0,-1 1 1 0 0,1 0-1 0 0,15 1-101 0 0,-25 1 62 0 0,0 0-1 0 0,0 1 1 0 0,0 0 0 0 0,0 0-1 0 0,0 0 1 0 0,0 1 0 0 0,0 0-1 0 0,0 0 1 0 0,-1 1 0 0 0,1-1-1 0 0,-1 1 1 0 0,0 0 0 0 0,0 1-1 0 0,5 3-61 0 0,-7-5 38 0 0,7 6 67 0 0,-1 1-1 0 0,0-1 1 0 0,0 1-1 0 0,-1 1 0 0 0,0 0 1 0 0,-1 0-1 0 0,0 0 1 0 0,0 1-1 0 0,-1 0 1 0 0,-1 0-1 0 0,0 1 0 0 0,-1-1 1 0 0,0 1-1 0 0,0 0 1 0 0,-1 0-1 0 0,-1 1 1 0 0,0-1-1 0 0,-1 1 1 0 0,0-1-1 0 0,-1 1 0 0 0,0-1 1 0 0,-2 5-105 0 0,0 88 563 0 0,-20 42-224 0 0,22 64-3335 0 0,0-209 1872 0 0,0-2-225 0 0,-2 2-43 0 0,2-1 1284 0 0,-1-1 1 0 0,0 1-1 0 0,0 0 1 0 0,0-1-1 0 0,0 1 1 0 0,0-1 0 0 0,1 1-1 0 0,-1-1 1 0 0,0 1-1 0 0,0-1 1 0 0,0 0-1 0 0,0 1 1 0 0,-1-1-1 0 0,1 0 1 0 0,0 0 0 0 0,0 0-1 0 0,0 0 1 0 0,0 0-1 0 0,0 0 1 0 0,0 0-1 0 0,0 0 1 0 0,0 0-1 0 0,0 0 1 0 0,0-1 0 0 0,0 1-1 0 0,0 0 1 0 0,0-1-1 0 0,0 1 1 0 0,0-1-1 0 0,0 1 1 0 0,0-1-1 0 0,0 1 1 0 0,0-1 0 0 0,0 0 107 0 0,-18-7-1012 0 0</inkml:trace>
  <inkml:trace contextRef="#ctx0" brushRef="#br0" timeOffset="1169.908">874 466 2256 0 0,'-46'-20'6621'0'0,"95"20"-3566"0"0,81-3-1730 0 0,-8-13-868 0 0,75 11 166 0 0,-68 4-3748 0 0,-127 1 2123 0 0,-2 0-359 0 0,0 0-71 0 0,2 0 108 0 0,5-2-1111 0 0,-10 0 1257 0 0</inkml:trace>
  <inkml:trace contextRef="#ctx0" brushRef="#br0" timeOffset="1471.101">904 333 2644 0 0,'-21'51'4810'0'0,"12"-23"-4077"0"0,-44 150 2444 0 0,23-78-2133 0 0,20-66-763 0 0,0 1 1 0 0,3 0-1 0 0,1 0 0 0 0,-1 19-281 0 0,16-31-4688 0 0,-15-50-1486 0 0,3 21 5203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8-25T10:21:08.8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16,'0'-7,"0"-2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57.18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0,'0'16,"0"14,0 12,0 7,0 6,0 6,0 2,0 1,0 1,0-1,-3-3,0-4,1-6,-1-6,2-7,0-10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57.5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69 0,'-2'7,"-4"11,0 14,-1 15,-3 13,2 8,1 6,0 5,1-1,2-2,1-5,2-3,0-6,3-7,1-8,0-8,0-10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57.8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27,'9'0,"12"0,17 0,14 0,15 0,10-2,5-1,0-2,-4 0,-12 0,-12 2,-20 1,-18 1,-13 0,-9 3,-2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59.3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0,'16'88,"5"110,-7 145,-12-303,-2 1,-2-1,-1 0,-3 1,-1-2,-12 40,12-63,1-7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6:59.7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 0,'2'2,"0"0,0-1,0 1,0 0,0 0,-1 0,1 0,-1 0,0 0,1 0,-1 1,0-1,0 0,-1 1,1-1,0 1,-1-1,1 1,-1-1,0 1,0-1,0 1,0-1,-1 1,1-1,0 1,0 1,-28 329,25-211,5 0,6 0,8 26,-15-57,-6-77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0.0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9 159,'-8'1,"19"-2,56-6,-1-3,0-2,1-4,8-1,350-80,-425 97,0 1,0-1,0 0,0 1,0-1,0 0,0 1,0-1,0 0,0 1,0-1,1 0,-1 0,0 1,0-1,0 0,0 1,1-1,-1 0,0 0,0 1,0-1,1 0,-1 0,0 0,0 1,1-1,-1 0,0 0,0 0,1 0,-1 0,0 0,1 0,-1 1,0-1,1 0,-1 0,0 0,0 0,1 0,-1 0,0 0,1 0,-1-1,0 1,1 0,-1 0,0 0,1 0,-1 0,0 0,0-1,1 1,-1 0,0 0,0 0,0-1,1 1,-1 0,0 0,-21 16,14-11,-5 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1.6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1,'0'9,"0"10,2 8,3 7,1 4,2 3,-2 0,0 1,0-2,0-4,0-5,0-8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1.8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4,'0'-3,"7"3,9 2,10 6,9 6,-3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2:48.19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1645 54,'-73'1,"-14"0,0-3,-80-14,108 3,-1 3,1 3,-1 2,-1 3,1 2,0 3,0 3,0 2,1 3,-45 15,86-21,0 0,1 2,0 0,0 1,1 1,0 0,1 2,0-1,0 2,2 0,-1 1,1 0,1 1,0 0,1 1,1 0,0 1,1 0,1 0,-5 14,0 22,3 1,2 1,-1 31,4-28,-36 693,40-699,3 980,4-688,-8-184,-6-1,-7 0,-25 96,6-57,3 67,3 29,28-291,-1 0,1 0,-1 0,1 0,0 0,0 0,-1 0,1 0,1 0,-1 0,0 0,1 0,-1 0,1 0,-1 0,1 0,0 0,0 0,0-1,0 1,0 0,0-1,0 1,0-1,1 1,-1-1,1 1,-1-1,1 0,0 0,-1 0,1 0,0 0,0 0,0 0,0-1,0 1,216 55,-119-29,2-4,0-5,93 5,454 1,-424-7,-193-4,-29-2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2.21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1 343,'16'0,"0"0,1-2,-1 0,0 0,0-2,0 0,-1-1,1 0,-1-1,0-1,-1 0,1-1,-2-1,1 0,-1-1,0 0,-1-1,-1-1,7-8,-10 13,-1 0,0-1,0 0,-1-1,0 0,0 1,-1-2,-1 1,1-1,-2 1,1-1,-1 0,-1-1,0 1,1-8,-3 16,0 0,0 0,0-1,-1 1,1 0,-1-1,1 1,-1 0,0 0,0 0,0 0,0 0,0 0,0 0,0 0,-1 0,1 0,-1 1,0-1,1 0,-1 1,0 0,0-1,0 1,0 0,0 0,0 0,0 0,0 0,0 1,-1-1,1 1,0-1,0 1,-2 0,-3-1,0 1,-1 0,1 0,0 1,-1 0,1 1,0-1,0 1,0 1,-4 1,-1 3,0-1,1 2,0-1,1 2,0-1,0 2,1-1,0 1,0 0,1 1,1 0,0 0,0 1,1 0,0 0,1 1,1-1,0 1,-1 10,2-12,1-1,0 1,0-1,1 1,1 0,0 0,0-1,1 1,1 0,0-1,0 1,1-1,0 1,1-1,0 0,1-1,0 1,0-1,1 0,0 0,1 0,0-1,0 0,6 4,81 38,-48-36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2.7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0,'-17'2,"0"1,1 0,-1 1,1 0,0 2,1 0,-1 1,1 0,0 1,1 1,0 0,-2 3,11-10,0 1,-1 0,1 0,0 1,1 0,-1 0,1 0,-1 0,1 1,1-1,-1 1,0 0,1 0,0 0,1 1,-1-1,1 1,0 0,0-1,1 1,-1 0,1 0,1 0,-1 0,1 0,0 0,0 0,1 0,0 0,0 2,8 4,1 1,0-1,0-1,1 1,1-2,0 0,0 0,1-1,0-1,1 0,0-1,3 1,23 15,-31-17,0-2,-1 0,1 1,-1 0,0 1,-1-1,0 1,0 1,0 0,0 0,-1 0,0 1,-1-1,0 1,4 8,-9-12,0 0,-1 0,1 0,-1 0,0 0,0 0,0-1,-1 1,1 0,-1-1,0 1,0-1,0 1,0-1,-1 0,1 0,-1 0,0 0,0-1,0 1,0-1,0 1,-1-1,1 0,-1-1,1 1,-1 0,0-1,1 0,-1 0,0 0,0 0,0-1,0 0,0 0,0 0,0 0,-2 0,4-1,0 0,0-1,0 1,1 0,-1 0,0-1,1 1,-1-1,1 0,0 1,-1-1,1 0,0 0,0 0,0 0,0 0,1 0,-1 0,0 0,1 0,-1 0,1 0,0 0,0 0,0-1,0 1,0 0,0 0,1 0,-1 0,0 0,1 0,0 0,0 0,-1 0,1 0,1 0,-1 0,0 0,0 0,1 1,-1-1,2-1,17-32,2 1,2 1,20-22,-14 17,-8 9,124-140,-146 168,1 0,-1 1,0-1,0 0,1 1,-1-1,0 1,1-1,-1 0,1 1,-1-1,1 1,-1-1,1 1,-1-1,1 1,-1-1,1 1,0 0,-1-1,1 1,0 0,-1 0,1-1,0 1,-1 0,1 0,0 0,-1 0,1 0,0 0,0 0,-1 0,1 0,0 0,-1 0,1 1,0-1,-1 0,1 0,0 1,-1-1,1 0,0 1,-1-1,1 1,-1-1,1 1,-1-1,1 1,-1-1,1 1,-1-1,0 1,1 0,-1-1,0 1,1 0,-1-1,0 1,0 0,0-1,0 1,1 0,-1-1,0 1,0 0,1 213,0-199,-2-1,1 0,1 0,1 0,0 0,0 0,2 0,0-1,0 0,1 1,-4-13,-1 1,1-1,0 0,0 1,0-1,0 0,0 1,0-1,1 0,-1 0,0 0,0 0,1 0,-1 0,1 0,-1-1,1 1,-1-1,1 1,-1-1,1 1,0-1,-1 0,1 1,0-1,-1 0,1 0,-1-1,1 1,0 0,-1 0,1-1,0 1,-1-1,1 1,0-2,19-8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3.0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87 0,'-14'0,"-6"2,0 6,3 8,5 5,9 5,13 4,6-3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3.59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1 620,'27'-53,"-1"-2,-3 0,-2-1,-3-1,-3-1,-1-1,3-49,-21 67,3 41,0 1,-1-1,1 1,0 0,0-1,0 1,1 0,-1 0,0 0,0 0,0 0,1 0,-1 0,0 0,1 0,-1 0,1 0,-1 1,1-1,0 0,0 0,-1 0,1 1,0-1,0 0,0 1,-1 1,1-1,-1 0,1 1,-1-1,1 1,0-1,0 1,0-1,0 0,1 1,-1-1,0 1,1-1,0 0,0 1,-1-1,1 0,1 0,-1 0,0 0,0 0,1 0,-1 0,1 0,0 0,0 0,-1-1,1 1,0-1,0 0,0 1,1-1,-1 0,0 0,2 0,181 34,-184-35,7 0,0 1,-1-1,1 1,0 1,-1 0,1 0,-1 0,0 1,1 0,-1 0,-1 1,1 0,0 0,-1 1,0 0,0 0,0 0,-1 0,0 1,0 0,0 0,-1 1,0-1,0 2,-1 5,0 1,-2-1,1 1,-2 0,0-1,-1 1,-1 6,5 79,-3-96,1 0,0 0,0 0,0 0,0 0,1 0,-1 0,1 0,0 0,0-1,0 1,0-1,0 1,0-1,1 0,-1 0,1 0,0 0,-1-1,1 1,0-1,0 1,0-1,0 0,0 0,1 0,-1-1,0 1,0-1,0 1,1-1,-1 0,0-1,3 1,6-2,0 1,0-2,0 0,0 0,-1-1,1 0,-1-1,9-5,-1-2,0-1,0-1,-1 0,-1-2,0 0,-1 0,-1-2,-1 0,0-1,-1 0,-2-1,0 0,0-1,-2 0,-1 0,-1-1,0 0,-2-1,-1 1,0-1,-2 0,0-17,-1 37,-1 0,1 0,-1-1,1 1,-1 0,0 0,-1-1,1 1,0 0,-1 0,0 0,0 0,0-1,0 1,0 0,-1 1,1-1,-1 0,0 0,0 1,0-1,0 1,0-1,0 1,-1 0,1 0,-1 0,0 0,1 0,-1 1,0-1,0 1,0 0,0 0,0 0,0 0,-1 1,1-1,0 1,-3-1,-4 6,1 0,-1 1,1 0,1 1,-1-1,1 1,0 1,1 0,0 0,0 0,1 1,0 0,0 0,1 1,0 0,1 0,0 0,-1 6,-1 0,1 2,0-1,2 0,0 1,1 0,1 0,0-1,1 1,1 0,1 0,1 0,0-1,1 0,1 1,1-1,0-1,1 1,1-1,1-1,0 1,1-1,0-1,3 2,147 162,-136-150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4.55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 1,'10'50,"-3"0,-1 0,-3 1,-2 0,-2 0,-2 0,-4 9,-30 200,36-257,0 1,0 0,1-1,-1 1,1-1,0 1,0-1,0 1,1 0,0-1,-1 1,1-1,0 1,0-1,1 0,-1 1,1-1,0 0,0 0,0 0,0 0,0 0,0-1,1 1,0-1,-1 1,1-1,0 0,0 0,0 0,0 0,1-1,-1 0,2 1,7-1,0 0,0-2,0 1,0-1,0-1,0 0,0-1,-1-1,1 1,5-4,2 1,100-33,369-106,-442 132,-46 9,-9 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5.8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1,'12'16,"0"-1,1 0,1 0,1-2,0 0,0 0,14 7,-13-8,114 79,4-5,23 5,-43-35,1-4,3-5,1-6,3-5,65 9,218 50,-387-90,-10-3,1 0,0 1,-1-1,1 2,-1-1,0 1,0 1,0-1,-1 1,3 2,-10-6,0-1,1 1,-1-1,0 1,1 0,-1-1,0 1,1-1,-1 1,0 0,0-1,0 1,0 0,0-1,0 1,0 0,0-1,0 1,0 0,0-1,0 1,0 0,-1-1,1 1,0 0,0-1,-1 1,1-1,0 1,-1 0,1-1,-1 1,1-1,-1 1,1-1,-1 0,1 1,-1-1,1 1,-1-1,1 0,-1 0,0 1,1-1,-1 0,0 0,1 0,-1 1,0-1,1 0,-1 0,0 0,1 0,-1 0,0 0,1-1,-1 1,0 0,1 0,-1 0,0-1,1 1,-1 0,1-1,-1 1,-67-46,57 41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6.2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271 37,'-4'-2,"-3"-3,-1 1,0-1,0 1,0 1,0 0,-1 0,1 0,-1 1,-6 0,15 2,-1 0,0 0,1 0,-1 0,0 0,1 0,-1 0,0 0,1 0,-1 0,1 0,-1 1,0-1,1 0,-1 0,1 1,-1-1,1 0,-1 1,1-1,-1 1,1-1,-1 1,1-1,0 1,-1-1,1 1,0-1,-1 1,1-1,0 1,0-1,-1 1,1 0,0-1,0 1,0 0,0-1,0 1,0-1,0 1,0 0,0-1,0 1,0 0,0-1,1 1,-1-1,0 1,0 0,1-1,-1 1,0-1,1 1,-1-1,1 1,-1-1,22 36,0-12,0-2,1 0,2-2,0 0,1-2,1 0,16 6,-7-3,-1 2,-1 1,-1 2,-1 1,-29-25,0 0,0 1,0-1,0 1,-1-1,1 1,-1 0,0 0,0 0,0 0,0 0,0 0,-1 1,1-1,-1 0,0 1,0-1,0 1,-1 0,1-1,-1 1,0 0,0-1,0 1,-1 0,1-1,-1 1,0-1,1 1,-2-1,1 1,0-1,-1 1,-7 7,-1 0,-1 0,0-1,0-1,-1 0,0 0,0-1,-1 0,-13 5,11-5,-356 172,283-140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8.0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0,'4'16,"5"15,2 10,2 8,0 5,2 2,-1-2,0-5,0-7,-3-8,0-7,-3-11,-2-8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8.8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0 432,'11'-4,"-1"1,1 0,0 0,0 1,0 0,1 1,-1 0,0 1,1 1,-1-1,3 1,0 0,0 1,0 0,-1 1,1 0,0 1,-1 1,0 0,0 1,-1 1,0 0,0 0,0 1,-1 0,0 1,-1 1,0 0,0 0,-1 0,0 2,-1-1,3 6,6 19,-2 2,-1 0,-1 0,-3 1,-1 1,-2 0,-1 0,-3 0,-1 1,-3 37,1-57,1-18,7 62,-7-63,-1-1,0 0,1 0,-1 1,1-1,-1 0,1 0,0 0,0 0,-1 0,1 0,0 0,0 0,0 0,0 0,0 0,0-1,0 1,0 0,1-1,-1 1,0-1,0 1,0-1,1 0,-1 1,0-1,0 0,1 0,-1 0,0 0,1 0,-1 0,0 0,0 0,1-1,-1 1,0-1,0 1,1-1,-1 1,0-1,0 1,0-1,0 0,1 0,9-8,0-1,-1 0,0-1,0 0,-1-1,0 0,-1 0,-1-1,0 0,-1 0,0 0,-1-1,3-10,23-78,-30 102,0 1,0-1,0 1,0 0,0 0,0-1,0 1,-1 0,1 0,0 0,0 0,-1 0,1 0,-1 0,1 0,-1 0,1 0,-1 0,0 0,1 1,-1-1,0 0,0 0,0 0,0 0,0 1,0-1,0 0,0 0,-1 0,1 1,0 3,5 20,1-1,1 1,2-1,0-1,1 1,1-1,2 0,-8-14,0-1,1 1,0-2,0 1,1-1,0 0,0 0,0 0,1-1,0-1,0 1,1-1,0 0,0-1,0 0,0-1,0 0,1 0,7 0,-12-2,0-1,0 0,0 0,0 0,0-1,0 0,0 0,0 0,0-1,0 1,0-1,-1 0,1-1,-1 1,1-1,-1 0,0 0,0 0,0 0,-1-1,1 0,-1 0,0 0,0 0,0 0,1-2,5-11,0 0,-1 0,-1 0,-1-1,0 0,1-12,6-43,-4-1,-3 0,-3 0,-4 0,-2 0,-11-54,-4-11,-27-106,25 183,14 62,1 66,8 0,3-1,3 0,3-1,2 0,3-1,3-1,3 0,2-2,13 18,-22-44,1 0,2-1,1-1,2-1,1 0,1-2,2-1,1-1,24 19,10-12,-58-33,-1 0,0 0,0 0,0-1,1 1,-1-1,0 1,0-1,1 0,-1 0,0 0,1 0,-1 0,0-1,1 1,-1-1,0 1,0-1,0 0,1 0,-1 0,0 0,0 0,0-1,0 1,-1 0,1-1,11-17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9.13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31,'25'0,"24"-2,25-3,17-3,12 0,1 1,-4 7,-21 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6:18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475 0,'-4'23,"-7"27,-8 31,-12 31,-10 26,-9 17,-10 7,-6 1,-3-9,1-15,12-31</inkml:trace>
  <inkml:trace contextRef="#ctx0" brushRef="#br0" timeOffset="311.17">501 642,'0'18,"0"15,0 16,0 11,3 6,2 4,1-2,-1-4,2-10,-2-11,2-11,-1-10</inkml:trace>
  <inkml:trace contextRef="#ctx0" brushRef="#br0" timeOffset="615.139">462 642,'2'-4,"0"-1,0 1,0 1,1-1,0 0,0 1,0-1,0 1,0 0,1 0,-1 0,1 0,0 1,0-1,0 1,0 0,0 0,0 1,1-1,-1 1,1 0,-1 0,1 0,-1 1,1-1,-1 1,2 1,0-3,10-2,1 1,0 0,0 1,0 1,0 1,0 0,0 1,0 1,0 0,-1 2,1-1,10 6,-25-9,0 1,0 0,0 0,0 0,0 1,0-1,-1 0,1 1,0-1,-1 1,1-1,-1 1,0 0,1 0,-1 0,0 0,0 0,0 0,0 0,-1 0,1 0,0 0,-1 0,0 0,1 1,-1-1,0 0,0 0,0 0,0 1,-1-1,1 0,-1 0,1 0,-1 0,0 1,0-1,0 0,0 0,0-1,0 1,-1 2,-64 72,-29 5,75-54,23-23</inkml:trace>
  <inkml:trace contextRef="#ctx0" brushRef="#br0" timeOffset="901.425">1010 642,'-5'18,"-3"15,-1 12,-1 6,-1 4,2 0,-1-6,2-6,3-10</inkml:trace>
  <inkml:trace contextRef="#ctx0" brushRef="#br0" timeOffset="1197.869">969 682,'1'12,"1"-1,0 1,1-1,0 0,1 0,0 0,1 0,4 8,-1-3,9 22,1-2,3 0,0-1,24 28,-44-62,-1 0,1 0,-1 1,1-1,-1 0,1 0,-1 0,1 0,0 0,0 0,-1 0,1-1,0 1,0 0,0 0,0-1,0 1,0 0,0-1,0 1,1-1,-1 1,0-1,0 0,0 1,0-1,1 0,-1 0,0 0,0 0,0 0,1 0,-1 0,0-1,0 1,0 0,1-1,-1 1,0 0,0-1,0 0,0 1,0-1,0 1,0-1,0 0,0 0,0 0,0 0,-1 0,1 0,0 0,0-1,4-12,0-1,-1 1,0-1,-1 0,-1-1,-1 1,0 0,-1-9,1 9,2-53,-3-1,-3 1,-3 0,-3-1,-4 23,4 58,7 8,0 3</inkml:trace>
  <inkml:trace contextRef="#ctx0" brushRef="#br0" timeOffset="1479.758">1370 668,'5'16,"3"10,1 9,-1 6,-2 3,-3 0,-1 0,-1-3,0-6,1-7,3-8,0-8</inkml:trace>
  <inkml:trace contextRef="#ctx0" brushRef="#br0" timeOffset="1698.463">1357 428,'0'-1,"0"0,0 0,0 1,0-1,1 0,-1 1,0-1,0 0,0 1,1-1,-1 0,0 1,1-1,-1 1,1-1,-1 1,0-1,1 0,-1 1,1 0,0-1,-1 1,1-1,-1 1,1 0,-1-1,1 1,0 0,-1 0,1-1,0 1,-1 0,1 0,0 0,0 0,-1 0,1 0,0 0,-1 0,1 0,0 0,-1 0,1 1,0-1,-1 0,1 0,0 1,-1-1,1 0,-1 1,1-1,0 1,-1-1,1 0,-1 1,1 0,-1-1,4 1,290 49,-285-48,1-2,-1 2,0-1,0 1,-1 1,1 0,0 0,-1 0,0 1,2 2,-9-5,-1 0,1 0,-1 0,1 1,-1-1,1 0,-1 1,0-1,0 0,0 1,0-1,0 0,0 1,0-1,0 0,-1 0,1 1,0-1,-1 0,1 1,-1-1,1 0,-1 0,0 0,1 0,-1 0,0 0,0 0,0 0,0 0,0 0,0 0,0 0,0 0,0-1,-1 1,1-1,0 1,0-1,0 1,-1-1,1 1,0-1,-1 0,1 0,0 0,0 1,-211 93,168-79,11-6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09.47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1 443,'14'-71,"-3"-2,-3 0,-2-61,-3 59,-2 75,-1 0,0 1,1-1,-1 1,1-1,-1 0,1 1,-1-1,1 0,0 1,-1-1,1 0,-1 0,1 0,0 1,-1-1,1 0,-1 0,1 0,0 0,-1 0,1 0,-1 0,1 0,0-1,-1 1,1 0,-1 0,1 0,0-1,-1 1,1 0,-1 0,1-1,-1 1,1-1,-1 1,1 0,-1-1,0 1,1-1,-1 1,0-1,1 1,-1-1,0 0,1 1,-1-1,0 1,0-1,0 0,0 1,0-1,1 1,-1-1,0 0,0 1,0-1,-1 1,1-1,0 0,0 1,0-1,0 1,-1-1,1 0,0 1,34 25,2-1,0-2,2-1,0-2,40 14,-71-32,0 1,0 1,-1-1,1 1,-1 0,0 0,0 1,0 0,-1 0,1 0,-1 1,0 0,0 0,0 0,-1 1,0-1,0 1,0 0,-1 0,0 1,0-1,1 4,-2 4,-1-1,-1 1,0 0,-1 0,0-1,-1 1,-1 0,-3 11,-8 84,14-107,0 1,0 0,1-1,-1 1,1-1,-1 1,1-1,0 1,0-1,0 1,0-1,0 0,1 1,-1-1,1 0,-1 0,1 0,0 0,0-1,0 1,0 0,0-1,0 1,1-1,-1 0,0 0,1 0,-1 0,1 0,-1 0,1-1,-1 1,3-1,4 1,1-1,0 0,-1 0,1-1,0-1,-1 0,1 0,6-3,29-11,0-3,-1-1,-2-3,0-1,-1-2,-1-2,29-28,-14 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7:10.7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1,'26'79,"-4"2,-3 0,-3 1,3 72,-8 92,-12-244,1 1,0-1,0 1,1-1,-1 0,1 1,-1-1,1 1,-1-1,1 0,0 0,0 1,0-1,1 0,-1 0,0 0,1 0,0-1,-1 1,1 0,0-1,0 1,0-1,0 1,0-1,0 0,0 0,0 0,0 0,1 0,-1 0,1 0,8-1,0-1,-1 0,1 0,0-1,-1 0,0-1,1 0,-1-1,0 0,-1-1,6-3,1 1,152-77,-90 44,1 2,38-10,-108 47,-22 8,-1-3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8:16.69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56 1,'-55'0,"602"13,-448-25,-94 12,-6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8:17.0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0,'21'0,"15"0,11 0,4 0,1 0,-2 0,-6 0,-4 3,-6 0,-3 2,-3 1,-4-2,-1-1,-4-3,-6-1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8:17.8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0,'1'4,"0"0,1 0,-1 0,1 0,0 0,0-1,0 1,1-1,-1 1,1-1,0 0,0 0,0 0,0-1,0 1,1-1,-1 1,2-1,9 10,80 61,81 47,-21-15,-152-104,1 0,-1 0,-1 0,1 1,0-1,0 1,0-1,-1 1,1 0,-1 0,1 0,-1-1,0 1,0 1,0-1,0 0,0 0,0 0,0 0,-1 1,1-1,-1 0,0 1,0-1,0 0,0 0,0 1,0-1,-1 2,-4 17,-2 0,-1 0,0 0,-2-1,0 0,-4 4,-1 3,-309 516,270-454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48:18.96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644 1,'-22'14,"-63"56,-3-4,-28 12,-55 41,148-104,1 2,1 1,1 1,0 0,1 2,-7 9,26-29,-1 0,0-1,0 1,0 0,1-1,-1 1,0 0,1 0,-1 0,1 0,-1 0,1-1,-1 1,1 0,0 0,0 0,-1 0,1 0,0 0,0 0,0 0,0 0,0 0,0 0,0 0,0 0,0 0,1 0,-1 0,0 0,1 0,-1 0,1 0,-1 0,1 0,-1 0,1 0,-1-1,1 1,0 0,0 0,-1-1,1 1,0 0,0-1,0 1,0-1,0 1,0-1,0 0,-1 1,1-1,0 0,0 0,0 0,1 1,-1-1,0 0,0 0,0 0,0-1,0 1,0 0,0 0,0-1,0 1,0 0,12-1,-10 0,-1 1,0-1,0 1,1 0,-1 0,0 0,0 0,1 0,-1 0,0 1,0-1,1 1,-1 0,0-1,0 1,0 0,0 0,0 1,0-1,0 0,0 1,0-1,-1 1,1-1,0 2,56 106,-29-60,3-1,1-1,2-2,3-2,1-1,2-2,2-2,15 9,36 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2:40.4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24,'2'-2,"1"-3,0-3,0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3:22.747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</inkml:definitions>
  <inkml:trace contextRef="#ctx0" brushRef="#br0">23 40,'2'7,"1"9,0 11,-3 12,-1 9,-3 5,-1 2,-2 0,1-6,0-7,5-10,4-8,6-9,7-8,-1-7</inkml:trace>
  <inkml:trace contextRef="#ctx0" brushRef="#br0" timeOffset="272.272">264 1,'0'4,"-3"9,-2 13,-1 14,-2 11,-1 8,1 6,-1 1,1-4,2-6,3-8,0-7,2-9,4-9,0-10</inkml:trace>
  <inkml:trace contextRef="#ctx0" brushRef="#br0" timeOffset="553.52">23 348,'-4'-7,"4"-2,13 0,16 2,21-2,16-3,9-3,-1-3,-12-2,-15 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3:04.534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4012 1612,'-13'0,"2"-1,0 1,0 0,0 1,0 0,0 1,0 0,0 0,0 1,1 1,-1 0,-5 3,-1 4,0 0,1 2,1 0,0 0,0 2,1 0,0 1,-3 6,1 1,0 0,2 1,1 1,1 0,-3 10,7-15,-12 53,8 75,12-2,-13-65,8 82,-1-120,2 1,2-1,4 43,-1-11,-1-57,-1 5,1 0,2-1,0 1,1 0,1-1,4 12,18 100,-23-127,0 0,1 0,0 0,1 0,0 0,0-1,0 0,1 0,-1-1,2 1,-1-1,0 0,1-1,0 0,0 0,0 0,4 0,84 40,-66-37,102 14,257-22,-268-12,80 13,-132-14,-47 8,0 0,0-1,-1-2,0 0,-1-1,0-1,11-8,-20 13,-1-1,0 0,0-1,-1 0,0 0,-1-1,0 0,0 0,0-1,-2 0,1 0,-1 0,2-8,3-70,12-59,-22-603,-28 577,26 159,0 0,-1 0,0 0,-1 0,-1 1,0 0,-1 0,0 0,-1 0,-1 1,0 0,0 1,-1 0,-1 0,0 1,0 0,-1 1,0 0,0 0,-1 2,-11-6,-124-84,45 61,89 32,0 2,-1-1,1 2,-1-1,0 2,1 0,-1 1,-1 0,-27 1,-159-2,175 4,1 0,-1 2,1 1,1 1,-18 8,31-10,10-4</inkml:trace>
  <inkml:trace contextRef="#ctx0" brushRef="#br0" timeOffset="680.605">4559 757,'-16'33,"2"0,1 1,1 1,2 0,2 0,1 1,1 0,2 2,-2 266,-9-256,8-42</inkml:trace>
  <inkml:trace contextRef="#ctx0" brushRef="#br0" timeOffset="983.758">4319 1212,'2'11,"1"9,2 7,3 4,2 1,-1 0,1-4,-2-3,0-7,0-4,-3-7,-2-8,-1-5</inkml:trace>
  <inkml:trace contextRef="#ctx0" brushRef="#br0" timeOffset="1268.414">4332 1212,'211'1,"-210"-2,0 1,0 0,0 0,0 0,0 0,0 0,0 0,0 1,0-1,0 0,0 0,0 1,0-1,0 1,0-1,0 1,0-1,0 1,-1-1,1 1,0 0,0 0,-1-1,1 1,-1 0,1 0,0 0,-1-1,1 1,-1 0,0 0,1 0,-1 0,0 0,0 0,1 0,-1 0,0 0,0 0,0 0,0 0,0 0,-1 0,1 0,0 0,0 0,-1 0,1 0,0 0,-1 0,1 0,-1 0,1 0,-1-1,0 1,1 0,-1 0,-46 82,37-69,1 1,0 0,1 1,0 0,2 0,-5 15,15-2,4-22</inkml:trace>
  <inkml:trace contextRef="#ctx0" brushRef="#br0" timeOffset="16065.123">4814 423,'0'-2,"0"-4,0-2,-2-2,-2-2,1-2,1 5,0 6,1 5,1 3</inkml:trace>
  <inkml:trace contextRef="#ctx0" brushRef="#br0" timeOffset="17430.504">5816 449,'-11'-13,"-9"-8,-2-1,-1 2,6 10,11 12,11 14,11 13,3 1</inkml:trace>
  <inkml:trace contextRef="#ctx0" brushRef="#br0" timeOffset="1673.331">4894 704,'0'7,"0"8,0 8,0 5,0 3,0 1,0-3,0-4,2-6,3-9,2-6</inkml:trace>
  <inkml:trace contextRef="#ctx0" brushRef="#br0" timeOffset="16633.632">5148 865,'44'-35,"-35"26,0 0,-1-1,0 1,-1-2,0 1,-1-1,0 0,0 0,2-10,-7 20,-1 0,0 1,0-1,1 0,-1 0,0 1,0-1,0 0,0 0,0 1,0-1,0 0,0 0,-1 1,1-1,0 0,0 0,-1 1,1-1,0 0,-1 1,1-1,0 0,-1 1,1-1,-1 1,1-1,-1 1,0-1,1 1,-1-1,1 1,-1-1,0 1,0 0,1-1,-1 1,0 0,1 0,-1 0,0-1,0 1,1 0,-1 0,0 0,0 0,1 0,-1 0,0 0,0 1,1-1,-1 0,-41 12,31-7,1 0,0 1,1 1,-1-1,1 2,1-1,-1 1,1 0,0 1,1 0,0 0,1 0,0 1,0 0,1 0,0 1,-2 7,7-15,-1 0,1 0,0 0,0 0,0 0,0 0,0 0,1 1,-1-1,1 0,0 0,0 0,0-1,1 1,-1 0,0 0,1-1,0 1,0 0,0-1,0 0,0 1,0-1,0 0,1 0,-1 0,1-1,0 1,-1-1,1 1,0-1,0 0,0 0,104 24,-13-22,-54-5</inkml:trace>
  <inkml:trace contextRef="#ctx0" brushRef="#br0" timeOffset="17145.268">5563 663,'-9'0,"1"0,-1 0,1 1,-1 0,1 0,-1 1,1 0,0 1,0 0,0 0,0 0,1 1,-1 0,1 1,0 0,0 0,0 0,1 1,0 0,-4 5,9-9,0 1,0 0,0-1,0 1,0 0,0-1,1 1,-1 0,1 0,0 0,0-1,0 1,0 0,1 0,-1 0,1-1,0 1,-1 0,1-1,0 1,1 0,-1-1,0 1,1-1,-1 0,1 0,0 1,1 0,65 58,-56-51,1-1,-5-3,-1-1,0 1,0 0,0 0,-1 1,0 0,0 0,-1 0,2 3,-7-8,0 0,-1 1,1-1,0 0,-1 0,1 0,-1 1,0-1,0 0,0 0,0 0,0 0,0 0,0 0,-1-1,1 1,-1 0,1-1,-1 1,0-1,0 1,1-1,-1 0,0 0,0 0,0 0,0 0,-1 0,1 0,0-1,0 1,0-1,-1 0,1 1,0-1,0 0,-1 0,1-1,0 1,0 0,0-1,-1 1,1-1,0 0,0 0,0 0,0 0,0 0,0 0,0 0,0-1,1 1,-1-1,0 1,1-1,-1-1,2-4,0-1,1 1,0-1,1 1,0 0,0 0,0-1,1 2,0-1,0 0,1 0,0 1,0 0,0 0,1 0,3-3,-7 8,21-28,1 2,1 1,1 1,1 1,8-4,-33 27,0 0,0 0,-1 0,1 0,0 0,0 0,0 0,0 0,0 0,0 0,0 1,0-1,0 0,0 1,0-1,1 1,-1-1,0 1,0 0,1-1,-1 1,0 0,1 0,-1 0,0 0,0 0,1 0,-1 0,0 0,0 1,1-1,-1 0,0 1,0-1,1 1,-1 0,0-1,0 1,-3 73,0-61,1-1,0 1,0 0,1-1,1 1,0 0,1-1,1 1,0-1,0 1,5 10,-7-21,0 0,0 0,0-1,1 1,-1 0,0 0,1-1,-1 1,1-1,0 0,-1 1,1-1,0 0,0 0,0 0,0 0,0 0,0 0,0-1,0 1,0-1,0 1,0-1,0 0,0 0,1 0,-1 0,0 0,0-1,0 1,0 0,0-1,0 0,0 1,0-1,0 0,0 0,0 0,0 0,17-13</inkml:trace>
  <inkml:trace contextRef="#ctx0" brushRef="#br0" timeOffset="17941.697">5937 904,'38'-223,"-28"204,7 36,-15-14,7 6,1 1,-1-1,1-1,1 0,0 0,0-1,0 0,1-1,0-1,-10-2,1-1,-1 0,0 0,-1 1,1-1,0 1,-1 0,1 0,-1-1,0 1,0 0,0 0,0 0,-1 0,1 0,-1 0,1 0,-1 0,0 0,0 1,-1-1,1 0,-1 0,1 0,-1 0,0 0,0 0,-1-1,1 1,-2 2,-3 20,6-25,-1 2,0-1,0 1,0 0,0 0,0 0,1-1,-1 1,1 0,-1 0,1 0,0 0,0 0,-1 0,1 0,1 0,-1 0,0 0,0 0,1 0,-1 0,1 0,0 0,-1-1,1 1,0 0,0 0,0-1,0 1,1 0,-1-1,0 1,1-1,-1 0,1 1,-1-1,1 0,0 0,-1 0,1 0,0 0,0-1,0 1,0 0,-1-1,1 1,0-1,0 0,2 0,7-2,1 0,0-1,-1-1,0 0,0 0,0-1,-1-1,1 0,-1 0,0-1,-1 0,0-1,8-8,-9 9,0-1,0 0,-1 0,0-1,-1 0,0 0,0 0,-1-1,0 0,-1 0,0 0,0-1,-1 1,-1-1,1 0,-2 0,0 0,0-3,-1 13,1 0,-1 0,0 0,0 0,1 0,-1 0,0 0,0 0,0 0,0 0,0 0,-1 0,1 0,0 0,0 0,-1 0,1 0,-1 0,1 0,-1 0,1 0,-1 1,1-1,-1 0,0 0,1 1,-1-1,0 0,0 1,1-1,-1 0,0 1,0-1,0 1,0-1,0 1,0 0,0 0,0-1,0 1,0 0,0 0,0 0,0 0,0 0,0 0,0 0,0 0,0 0,0 1,0-1,0 0,0 1,0-1,0 1,0-1,1 1,-1-1,0 1,0-1,0 1,1 0,-1 0,0 0,-5 5,1-1,0 2,0-1,1 0,0 1,0 0,0 0,1 0,0 0,0 1,1-1,0 1,0 0,1-1,0 1,1 0,-1 0,1 0,1 0,-1 0,2-1,-1 1,1 0,1 4,0-7,0-1,0 1,1-1,0 0,-1 0,1 0,0-1,1 1,-1-1,1 0,-1 0,1 0,0-1,0 0,0 0,0 0,1-1,-1 1,0-1,1 0,-1-1,1 1,-1-1,5-1,27 2</inkml:trace>
  <inkml:trace contextRef="#ctx0" brushRef="#br1" timeOffset="38293.434">2835 1960,'-1'1,"-1"0,0 0,1 0,-1 1,1-1,-1 0,1 1,0-1,-1 1,1 0,0-1,0 1,0 0,0 0,1 0,-1-1,0 1,1 0,-1 0,1 0,0 0,-1 2,0 0,-28 187,19-102,1-5,3 1,5-1,3 1,4 1,0 5,-4-1,-4 1,-4-1,-6 15,4-23,4-1,5 59,0-37,7 137,-1 19,-8-160,1 276,-26-191,11-74,-12 106,28-206,1-1,-1 0,2 1,-1-1,1 0,1 0,0 0,0 0,0-1,1 0,0 0,1 0,0-1,0 1,1-1,0-1,0 1,0-1,1 0,0-1,0 0,1 0,-1-1,1 0,0-1,0 0,1 0,163 8,-27 31,45-5,-173-33,1 0,0-2,1 0,-1-1,0-1,17-2,14 0,205-6,-40-3,132 3,-188-18,14-12,-67 8,42-5,-105 21,0-1,-1-2,33-19,29-15,116-76,-90 38,2-62,-111 122,-2-1,-1-1,-1-1,-2 0,-1-1,0-6,2-4,-2 0,-2-1,-3-1,-1 0,1-34,32-331,-42-45,-13 226,14-729,1 903,0 20,-1 0,-2 1,-1-1,-2-2,-1 24,1 1,-2 0,0 0,0 0,-1 1,0 0,-1 0,0 1,-1 0,0 1,-1 0,0 1,0 0,0 0,-9-2,18 8,-22-14,-1 2,0 0,-1 2,0 1,-1 1,0 1,-9-1,6 2,1-1,0-2,1-1,-16-9,21 11,0 1,-1 1,0 2,0 0,-1 1,0 2,-11-1,-27-4,-135-29,150 29,-1 2,0 2,-31 3,-79-12,119 8,-1 1,0 2,1 1,-17 4,-179 15,-10 10,12 3,190-29,0 2,0 2,-40 10,-222 79,272-84,1 1,1 1,0 2,0 1,2 1,0 2,1 1,1 1,0 2,2 0,-20 25,-37 72,74-107,2-2</inkml:trace>
  <inkml:trace contextRef="#ctx0" brushRef="#br1" timeOffset="39417.96">2488 236,'-14'48,"1"0,3 0,-2 37,8-36,2 1,3 0,1 0,3 0,2-1,2 0,3 0,1-1,2-1,5 5,17 25,3-2,3-2,15 16,19 30,-64-96</inkml:trace>
  <inkml:trace contextRef="#ctx0" brushRef="#br1" timeOffset="39674.544">2461 1385,'18'11,"11"9,7 3,2 2,-1-1,-2-2,-5-3,-5-2,-5-4,-3-4,-5-4</inkml:trace>
  <inkml:trace contextRef="#ctx0" brushRef="#br1" timeOffset="40040.585">2461 1305,'24'-8,"348"-86,-314 84,-57 10,-1 0,1 1,-1-1,0 0,1 1,-1-1,1 0,-1 1,0-1,1 1,-1-1,0 0,0 1,1-1,-1 1,0-1,0 1,0-1,0 1,1-1,-1 1,0-1,0 1,0-1,0 1,0-1,0 1,0 0,-1-1,1 1,0-1,0 1,0-1,0 1,-1-1,1 0,0 1,0-1,-1 1,1-1,0 1,-1-1,1 0,-1 1,1-1,0 0,-1 1,1-1,-1 0,0 0,-35 42,27-33,0 1,1 0,0 0,0 1,1 0,0 0,1 0,0 3,3-5,1 0,1 0,-1 0,1 0,1 0,0 1,0-1,1 0,0 0,0 0,1 0,0 0,1 0,0-1,1 1,-1-1,1 0,1 0,0 0,1 1,12 20</inkml:trace>
  <inkml:trace contextRef="#ctx0" brushRef="#br1" timeOffset="42524.56">215 517,'0'16,"0"12,0 8,0 4,0 1,0-3,0-5,0-6,0-7</inkml:trace>
  <inkml:trace contextRef="#ctx0" brushRef="#br1" timeOffset="43237.782">1 343,'38'5,"-1"-1,-1 2,0 1,0 2,30 11,-58-17,1 1,-1 0,1 0,-1 1,0 0,-1 0,1 1,-1 0,-1 0,1 0,-1 1,0 0,0 1,-1-1,0 1,0 0,-1 1,0-1,0 1,-1-1,1 6,13 147,-17-160,0 0,0 0,1 0,-1 0,0 0,0 0,1 0,-1 0,1 0,-1 0,1 0,-1-1,1 1,-1 0,1 0,0 0,-1-1,1 1,0 0,0-1,0 1,-1-1,1 1,0-1,0 1,0-1,0 1,0-1,0 0,0 0,0 1,0-1,0 0,0 0,0 0,0 0,0 0,0 0,0-1,0 1,0 0,0 0,0-1,0 1,0-1,0 1,0-1,0 1,0-1,43-33,-44 34,21-21,-1-1,-2-1,0 0,-1-1,9-18,-26 42,0 1,0 0,0-1,0 1,0 0,0 0,0-1,1 1,-1 0,0-1,0 1,1 0,-1-1,0 1,1-1,-1 1,1-1,-1 1,1 0,-1-1,1 0,-1 1,1-1,0 1,-1-1,1 0,-1 1,1-1,0 0,-1 0,1 1,0-1,0 0,-1 0,1 0,0 0,-1 0,1 0,0 0,0 0,-1 0,1 0,0 0,-1-1,1 1,0 0,-1 0,1-1,0 1,-1 0,1-1,-1 1,1-1,0 1,-1-1,1 1,-1-1,0 1,1-1,-1 0,1 1,-1-1,0 1,1-1,3 11,1 1,1-1,0 0,0 0,1-1,0 0,0 0,6 4,-9-10,-1 0,0 0,1 0,-1-1,1 1,0-1,0 0,0 0,0-1,0 1,1-1,-1 0,0 0,1 0,-1 0,0-1,1 0,-1 0,1 0,-1-1,0 1,1-1,-1 0,1 0,2-4,0 1,0-1,-1-1,1 1,-1-1,0 0,-1-1,0 1,0-1,0 0,0-1,-1 1,-1-1,1 0,-1 1,-1-2,1 1,-1 0,-1 0,1-1,-1 1,-1-1,0 1,0-6,3-30,-2 0,-3-1,0 1,-3 0,-2 0,-2 1,-1 0,-3 0,-7-14,11 39,3 36,53 210,-43-210,53 174,-51-176,1-1,0 0,1-1,0 1,1-2,1 1,1-1,-1-1,2 0,11 10,0-7,-4-6</inkml:trace>
  <inkml:trace contextRef="#ctx0" brushRef="#br1" timeOffset="43533.989">696 303,'25'-12,"24"-5,22-3,15 3,7 3,-4 7,-17 5</inkml:trace>
  <inkml:trace contextRef="#ctx0" brushRef="#br1" timeOffset="43819.315">1258 597,'0'-43,"-1"0,-2 0,-2 0,-2 1,-7-19,14 60,-1-1,1 1,-1 0,1 0,0 0,-1 0,1 0,0 0,0-1,0 1,0 0,0 0,0 0,0 0,0-1,0 1,1 0,-1 0,0 0,1 0,-1 0,1 0,-1 0,1 0,0 0,-1 0,1 0,0 0,0 0,-1 0,1 0,0 1,0-1,0 0,0 1,0-1,0 0,0 1,0 0,1-1,-1 1,0 0,0-1,0 1,0 0,1 0,-1 0,0 0,0 0,0 0,0 0,1 1,-1-1,0 0,4 0,5-1,0 0,0 0,0 1,0 1,1-1,-1 2,0-1,0 1,0 1,0 0,-1 0,1 1,-1 1,0-1,1 2,-7-2,1 1,-1 0,0 0,-1 0,1 0,-1 0,0 1,0-1,-1 1,1-1,-1 1,0 0,-1-1,0 1,0 0,0-1,0 1,-1 0,-1 4,8 71,-4-78,0-1,0 0,0 1,1-1,-1 0,0-1,1 1,0 0,-1-1,1 1,0-1,0 0,0 0,0 0,0 0,0-1,0 1,0-1,0 0,0 0,0 0,0 0,0 0,0 0,0-1,0 0,0 0,1 0,23-5</inkml:trace>
  <inkml:trace contextRef="#ctx0" brushRef="#br1" timeOffset="44946.594">1793 329,'-4'-2,"0"0,0 0,0 0,0 0,-1 1,1 0,0 0,0 0,-1 0,1 1,-1 0,1 0,-1 0,1 0,0 1,-1-1,1 1,0 0,-1 1,1-1,0 1,0 0,0 0,0 0,1 0,-1 1,0-1,1 1,0 0,0 0,0 0,0 1,0-1,0 1,1 0,-2 3,3-5,0 0,0 0,0 0,0 0,0 0,0 0,1 1,-1-1,1 0,0 0,0 1,0-1,0 0,0 0,0 1,0-1,1 0,-1 0,1 0,0 1,0-1,-1 0,1 0,1 0,-1 0,0 0,0-1,1 1,-1 0,1 0,-1-1,1 1,0-1,0 0,-1 1,1-1,0 0,0 0,0 0,1 0,-1-1,0 1,0 0,1-1,0 2,0-1,0 0,0 1,1-1,-1-1,0 1,1 0,-1-1,1 0,-1 1,1-1,-1-1,0 1,1 0,-1-1,1 0,-1 0,0 0,0 0,0 0,1-1,-1 1,0-1,0 0,-1 0,1 0,0 0,-1-1,1 1,-1-1,0 1,0-1,0 0,0 0,0 0,-1 0,1 0,-1 0,0 0,0 5,0 0,0 0,0 1,0-1,1 0,-1 0,0 0,1-1,0 1,-1 0,1 0,0-1,0 1,0-1,0 0,0 1,0-1,0 0,0 0,1-1,-1 1,0 0,1-1,-1 1,0-1,1 0,-1 0,1 0,-1 0,1 0,1-3,-1-1,1 1,-1-1,0 0,-1 0,1 0,-1-1,0 1,0-1,0 1,0-1,-1 1,0-1,0 0,0 0,0 0,-1 1,0-1,0 0,0 0,-1 0,1 0,-2-4,1-2,7-66,-4 58,-4 11</inkml:trace>
  <inkml:trace contextRef="#ctx0" brushRef="#br1" timeOffset="46769.225">1887 262,'-2'-3,"1"0,0 0,-1 0,0 0,1 0,-1 1,0-1,0 1,-1-1,1 1,0 0,-1-1,0 1,1 1,-1-1,0 0,0 1,0-1,0 1,0 0,0 0,-1 0,1 0,0 1,0-1,-1 1,1 0,-1 0,-1 0,0 0,-1 0,1 1,0-1,0 1,-1 1,1-1,0 1,0 0,0 0,0 0,1 1,-1-1,1 1,-1 0,1 1,0-1,0 1,0 0,1 0,0 0,-1 0,1 0,1 1,-1 0,0-1,1 1,0 0,1 0,-1 0,1 1,0-1,0 0,0 0,1 1,0 1,-1 8</inkml:trace>
  <inkml:trace contextRef="#ctx0" brushRef="#br1" timeOffset="47610.432">1872 236,'0'6,"0"-1,0 1,0-1,1 1,-1 0,1-1,1 1,-1-1,1 0,0 1,0-1,0 0,1 0,0 0,0 0,0-1,0 1,1-1,0 0,0 0,0 0,0-1,1 1,-1-1,1 0,0 0,0-1,3 2,-2-5,-1 0,1-1,-1 1,0-1,0 0,1 0,-1-1,0 0,-1 0,1 0,-1 0,1-1,-1 0,0 0,0 0,-1 0,1 0,-1-1,0 0,0 0,0 0,-1 0,2-4,1-6,0 1,-2-1,1 0,-2 0,0-1,-1 1,0 0,-1-1,-3-14,3 15,0 12,0 1,0 0,0 0,1 0,-1 0,1 0,-1 0,1 0,0 0,0 0,0 0,0 0,0 1,0-1,0 0,1 1,-1-1,1 1,-1-1,1 1,-1 0,1-1,0 1,0 0,0 0,0 0,-1 1,1-1,0 0,0 1,1-1,-1 1,0 0,0-1,0 1,0 0,0 0,83-6,-82 6,0 1,0-1,0 1,-1-1,1 1,0 0,-1 0,1 0,0 1,-1-1,1 0,-1 1,0 0,0-1,1 1,-1 0,0 0,-1 1,1-1,0 0,-1 0,1 1,-1-1,1 1,-1-1,0 1,0 0,0 1,6 101,-7-104,0 1,1 0,0 0,-1 0,1 0,0-1,0 1,0 0,0-1,0 1,1-1,-1 1,0-1,1 1,-1-1,1 0,-1 0,1 0,0 0,-1 0,1 0,0 0,0-1,0 1,0-1,-1 1,1-1,0 0,0 1,0-1,0 0,0 0,64-10,-53 7,-1-1,0 0,0-1,0-1,-1 0,0 0,0-1,0-1,-1 0,0 0,-1-1,0 0,0 0,-1-1,0-1,-1 1,0-1,-1 0,0-1,3-7,-8 18,-1 0,1-1,0 1,-1 0,1-1,-1 1,0-1,1 1,-1 0,0-1,0 1,0-1,0 1,0-1,0 1,0-1,0 1,-1-1,1 1,0 0,-1-1,1 1,-1-1,0 1,1 0,-1 0,0-1,0 1,0 0,0 0,0 0,0 0,0 0,0 0,-1 0,1 1,0-1,0 0,-1 1,1-1,0 0,-1 1,1 0,-1-1,1 1,-1 0,1 0,-1 0,1 0,-1 0,1 0,0 0,-2 1,0 1,1 0,0 0,0 0,0 1,0-1,0 1,0 0,1-1,-1 1,1 0,0 0,0 0,0 0,0 0,0 0,1 0,-1 1,1-1,0 0,0 0,0 0,0 0,1 1,-1-1,1 0,0 0,0 0,0 0,0 0,0 0,1 0,-1-1,1 1,0 0,0-1,0 0,2 3,7 2,0 0,0-1,1 0,0-1,0 0,0 0,1-2,-1 1,1-2,0 0,0 0,0-1,0-1,0 0,0 0,0-2,0 0,0 0,1-1,51-7</inkml:trace>
  <inkml:trace contextRef="#ctx0" brushRef="#br1" timeOffset="48567.49">1458 904,'2'18,"4"13,0 11,-1 6,1 5,0 0,-1-2,-2-6,-2-5,3-7,-1-10</inkml:trace>
  <inkml:trace contextRef="#ctx0" brushRef="#br1" timeOffset="48849.772">1685 837,'0'-9,"0"4,3 12,2 15,1 17,2 12,-1 9,1 5,-2 2,2-3,1-4,1-9,1-8,2-6,-2-11</inkml:trace>
  <inkml:trace contextRef="#ctx0" brushRef="#br1" timeOffset="49028.29">1445 1225,'16'-4,"19"-5,19-4,17-7,7-6,-3 1,-14 4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43:30.363"/>
    </inkml:context>
    <inkml:brush xml:id="br0">
      <inkml:brushProperty name="width" value="0.1" units="cm"/>
      <inkml:brushProperty name="height" value="0.1" units="cm"/>
      <inkml:brushProperty name="color" value="#66CC00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4011 4685,'0'472,"0"-469,0-1,0 0,-1-1,1 1,0 0,0 0,0-1,0 1,0 0,0 0,1-1,-1 1,1 0,-1 0,1-1,0 1,-1-1,1 1,0 0,0-1,0 0,0 1,0-1,0 0,1 1,-1-1,0 0,1 0,-1 0,1 0,-1 0,1 0,1 0,3-2,1 0,-1 0,1-1,-1 0,0 0,1 0,-1-1,0 0,0 0,-1-1,1 1,2-4,10-4,224-120,-190 108</inkml:trace>
  <inkml:trace contextRef="#ctx0" brushRef="#br0" timeOffset="-2773.909">3409 4017,'4'18,"5"15,2 9,1 4,0 1,-1-5,-2-8,-2-9</inkml:trace>
  <inkml:trace contextRef="#ctx0" brushRef="#br0" timeOffset="-2501.716">3395 3629,'-9'2,"2"3,6 4,8 1,3 0</inkml:trace>
  <inkml:trace contextRef="#ctx0" brushRef="#br0" timeOffset="-1850.404">3610 4191,'15'-14,"-1"0,0 0,0-2,-2 1,0-2,-1 0,0 0,-2-1,0 0,-1 0,0-1,-2-1,-5 19,0 0,0-1,-1 1,1 0,0-1,-1 1,1-1,-1 1,1-1,-1 1,0 0,0-1,0 1,0-1,0 1,0-1,0 1,0-1,0 1,-1-1,1 1,-1-1,1 1,-1-1,0 1,1 0,-1 0,0-1,0 1,0 0,0 0,0 0,0 0,0 0,0 0,0 0,-1 0,1 0,0 0,0 1,-1-1,1 1,-1-1,1 1,-1-1,1 1,-1 0,1 0,-2 0,-4 4,0 0,0 1,1 0,-1 1,1 0,0-1,1 2,-1-1,1 1,0 0,1 0,0 0,0 1,0-1,1 1,0 1,-25 106,27-109,1-1,0 1,0-1,0 1,1-1,0 0,0 1,0-1,0 0,1 0,0 1,0-1,1-1,-1 1,1 0,0-1,0 1,1-1,-1 0,2 2,0-3,1 0,-1-1,0 1,1-1,-1 0,1-1,-1 1,1-1,0 0,0-1,0 1,0-1,-1 0,1-1,0 1,0-1,0 0,-1-1,1 0,-1 1,1-2,-1 1,5-3,27-12</inkml:trace>
  <inkml:trace contextRef="#ctx0" brushRef="#br0" timeOffset="-1362.713">3957 3856,'-11'7,"0"0,1 0,0 1,0 0,1 1,0 0,0 1,-5 7,11-13,1-1,-1 1,1 0,0 0,0 0,0 0,1 0,-1 0,1 0,0 1,0-1,0 0,1 1,0-1,0 0,0 1,0-1,1 1,-1-1,1 0,0 1,1-1,-1 0,1 0,-1 0,3 3,99 106,-68-49,-34-62,0 0,0 0,-1-1,1 1,-1 0,1 0,-1 0,0 0,0 0,0 0,0 0,0 0,0 0,0 0,-1 0,1 0,-1 0,1 0,-1 0,0-1,0 1,0 0,0 0,0-1,0 1,0 0,0-1,-1 1,1-1,-1 0,1 0,-1 1,0-1,0 0,1 0,0-1,0 1,0-1,0 0,0 1,0-1,0 0,0 0,-1 1,1-1,0 0,0 0,0 0,0-1,0 1,0 0,0 0,0-1,-1 1,1 0,0-1,0 1,0-1,0 1,1-1,-1 0,0 1,0-1,0 0,0 0,1 1,-1-1,0 0,1 0,-1 0,1 0,-1 0,1 0,-1 0,1 0,-1 0,1 0,0 0,0-1,0 1,0-1,-4-54,7 42,0-1,1 1,1 0,1 1,0-1,0 1,1 0,1 1,0-1,1 1,0 1,1 0,0 0,1 1,0 1,8-6,-19 14,1 0,-1 0,1 0,0 0,0 0,-1 0,1 0,0 0,0 0,0 0,0 1,0-1,0 0,0 1,1-1,-1 1,0-1,0 1,0-1,0 1,1 0,-1 0,0 0,0-1,1 1,-1 0,0 0,0 1,1-1,-1 0,0 0,0 1,1-1,-1 1,0-1,0 1,0-1,0 1,0 0,0-1,0 1,0 0,0 0,0 0,0 0,0 0,-1 0,1 0,5 182,-6-182,0 1,0-1,1 1,-1 0,0-1,1 1,-1-1,1 1,-1-1,1 1,0-1,0 0,0 1,-1-1,1 0,0 0,1 0,-1 1,0-1,0 0,0 0,1-1,-1 1,1 0,-1 0,0-1,1 1,-1-1,1 1,-1-1,1 1,0-1,-1 0,1 0,-1 0,1 0,-1 0,1 0,0 0,-1-1,1 1,-1-1,1 1,-1-1,1 1,-1-1,0 0,1 0,-1 1,1-2,10-10</inkml:trace>
  <inkml:trace contextRef="#ctx0" brushRef="#br0" timeOffset="-1090.148">4104 3642,'-9'16,"1"10,5 2,7 4,3-4</inkml:trace>
  <inkml:trace contextRef="#ctx0" brushRef="#br0" timeOffset="-628.357">4265 4110,'36'-215,"-37"213,1-1,0 0,1 1,-1-1,0 0,1 0,0 1,-1-1,1 1,0-1,0 1,1-1,-1 1,0-1,1 1,0 0,-1 0,1 0,0 0,0 0,0 0,0 0,1 1,-1-1,0 1,1 0,-1-1,1 1,-1 0,1 0,-1 1,1-1,0 1,-1-1,1 1,0 0,0 0,-1 0,1 0,0 0,0 1,-1-1,1 1,2 1,0 2,-1 1,1 1,-1-1,0 1,-1-1,1 1,-1 0,0 0,0 1,-1-1,0 1,0-1,-1 1,0 0,0-1,0 1,-1 0,0 0,0 0,-1-1,1 1,-2 0,0 3,1 17,0-13,0-12,0 1,1-1,-1 1,0 0,1-1,-1 1,1 0,0-1,0 1,0 0,0-1,0 1,1 0,-1 0,1-1,0 1,0-1,0 1,0-1,0 1,0-1,1 0,-1 1,1-1,0 0,0 0,0 0,0 0,0 0,0-1,0 1,0-1,1 1,-1-1,0 0,1 0,-1 0,1 0,0 0,0 0,6-4,0 1,-1-1,1 0,-1-1,0 0,0-1,0 1,0-1,-1-1,0 0,0 0,-1 0,1 0,-1-1,-1 0,1-1,-1 1,-1-1,1 0,2-4,0 0,0-1,-2 0,1 1,-2-2,0 1,0-1,-1 1,-1-1,0 0,-1 0,-1 0,0 0,-1 0,0-4,1 16,0 1,0-1,0 1,0-1,0 0,0 1,0-1,-1 1,1-1,0 0,-1 1,0-1,1 1,-1-1,0 1,1 0,-1-1,0 1,0 0,0-1,0 1,-1 0,1 0,0 0,0 0,-1 0,1 0,-1 0,1 1,0-1,-1 0,0 1,1-1,-1 1,1 0,-1-1,1 1,-1 0,0 0,1 0,-1 0,0 0,1 0,-1 1,-4 6,2 0,-1 1,1-1,0 1,1 0,0 0,0 1,0-1,1 1,1-1,-1 1,2-1,-1 1,1 0,0 2,0-1,0 1,0 0,1-1,1 1,0 0,0-1,1 0,0 0,1 0,0 0,1 0,0-1,0 1,1-1,0-1,0 1,1-1,1 0,-1-1,1 1,0-1,1-1,0 0,0 0,0-1,1 0,-1-1,1 1,0-2,6 2,26 4,-6-4</inkml:trace>
  <inkml:trace contextRef="#ctx0" brushRef="#br0" timeOffset="-4123.839">1845 3856,'-211'14,"198"-12,-1 0,0 1,1 0,-1 1,1 0,0 1,0 1,1 0,0 1,-11 7,-34 16,46-25,-1 1,1-1,0 2,0 0,1 0,-1 1,2 0,-1 0,1 1,1 1,-1-1,1 3,-84 183,84-180,0 0,1 1,1 0,0 1,2-1,0 1,0 0,2 0,0 2,-15 89,-7 102,24-188,-2-2,2 0,0 0,2 0,0 0,1 0,0-1,2 1,1-1,0 0,9 18,58 62,-60-85,2 0,-1 0,2-2,0 0,0-1,1 0,1-1,0-1,0-1,0-1,1 0,0-1,1-1,19 2,-3 3,137 14,-159-22,0 0,1 0,-1-2,0 1,1-2,-1 0,0-1,1 0,-1-1,0-1,-1 0,1-1,-1-1,0 0,8-4,141-154,-147 151,1-2,-2 0,0 0,-1-2,0 1,-1-2,-2 0,1 0,-2-1,0 0,-2 0,5-17,38-144,-18-26,-27 184,0 0,-2-1,0 1,-1-1,-2 1,0-1,-2 0,0 1,-1-1,-1 1,-2 0,0 0,-1 1,-1 0,-2-1,2 9,0 1,-2 0,1 0,-2 1,1 0,-1 1,-1 0,0 1,-1 0,1 1,-1 1,-1 0,0 0,0 1,0 1,0 1,-1 0,0 0,0 2,0 0,0 0,0 2,0 0,0 0,0 2,-7 1,-265 32,258-34</inkml:trace>
  <inkml:trace contextRef="#ctx0" brushRef="#br1" timeOffset="27130.976">2419 1650,'-224'-13,"104"13,38 2,1-4,-1-4,-21-6,-112-11,6 32,184-7,-1 2,0 1,1 1,0 1,1 1,0 2,0 0,0 1,-16 12,17-9,1 2,0 0,1 1,1 1,1 1,0 1,2 1,0 0,1 1,2 1,0 0,1 1,2 0,-7 21,-55 206,62-208,3 0,1 1,2 0,2 0,3 31,1 757,-28-402,0 81,27-17,2-448,2 0,2-1,2 0,2 0,6 14,-8-32,0 0,2-1,1 0,1-1,1 0,1-1,2 0,0-1,1-1,1-1,2 0,-1-2,2 0,1-1,0-1,11 5,5 1,0-2,1-1,1-2,0-2,2-2,-1-2,18 2,220 10,-263-22,0-1,0-1,0 0,0-1,0 0,0-2,0 0,0 0,-1-2,8-2,151-45,-65 30,-79 18,0-2,-1-1,0-1,0-1,19-11,163-85,-199 98,1 0,-2-1,1-1,-1 0,0 0,-1-1,0 0,-1-1,0 0,-1 0,0-1,0 0,3-9,146-298,-139 268,-4-1,-1-1,-3 0,-2 0,1-37,0-81,-10-141,1 310,-13-354,-4 72,-16-37,21 245,-3 1,-4 0,-2 2,-31-68,-59-151,104 265,0 0,2 0,0 0,2-1,1 1,2-16,0 39,-1-18,-1 1,0 0,-2 0,0 0,-1 0,-2 1,-6-16,4 12,2 0,0-1,2 0,0 0,1-7,-6-32,9 56,-1-1,0 0,-1 1,0-1,0 1,-1 0,0 0,0 0,0 1,-1-1,-1 1,1 0,-1 1,0-1,-3-1,5 5,0 0,-1 0,1 1,0 0,-1-1,0 2,1-1,-1 0,0 1,0 0,0 0,0 0,0 1,-1 0,-2-1,-14-2</inkml:trace>
  <inkml:trace contextRef="#ctx0" brushRef="#br1" timeOffset="30335.52">521 2640,'-171'12,"163"-13,1 0,-1-1,0 1,1-1,-1-1,1 0,0 0,0 0,0-1,1 0,-1 0,1-1,0 1,0-1,0-1,1 1,-1-1,2 0,-1-1,-9-12,1-1,1 0,1-1,1 0,-5-16,-17-64,4-2,5 0,5-2,4 0,5 0,4-8,-9-168,18-227,-2 455,3 1,1-1,3 1,2 1,3 0,3-7,18 3,-33 55,-1-1,1 1,-1 0,1 0,0 0,-1 0,1 0,-1 0,1 1,-1-1,1 1,-1-1,1 1,-1-1,1 1,-1 0,1 0,-1-1,0 1,1 0,-1 0,0 1,0-1,0 0,0 0,0 0,0 1,0-1,0 0,-1 1,1-1,-1 1,1-1,-1 1,1-1,-1 1,0 0,1-1,-1 1,0-1,0 2,0-1,32 91,-32-92,0 0,0 0,0-1,0 1,1 0,-1-1,0 1,1-1,-1 1,1 0,-1-1,1 1,-1-1,1 1,-1-1,1 1,-1-1,1 1,-1-1,1 0,0 1,-1-1,1 0,0 0,-1 1,1-1,0 0,-1 0,1 0,0 0,0 0,-1 0,1 0,0 0,0 0,-1 0,1 0,0 0,-1-1,1 1,0 0,-1 0,2-1,6-5</inkml:trace>
  <inkml:trace contextRef="#ctx0" brushRef="#br1" timeOffset="30751.444">562 380,'-2'14,"-2"9,1 7,1 5,0 4,1 0,3-2,1-4,0-4,-1-5,0-4,-1-6</inkml:trace>
  <inkml:trace contextRef="#ctx0" brushRef="#br1" timeOffset="31489.55">388 153,'15'-1,"0"1,-1 1,1 0,0 1,-1 0,1 1,-1 1,0 0,0 1,0 1,-1 0,1 1,-2 0,1 1,-1 1,0 0,-1 0,0 1,8 9,-8 1,0 0,-1 0,-1 2,-1-1,-1 1,-1 0,0 0,-2 1,-1-1,-1 1,0 17,1-5,12 28,-15-61,1-1,-1 0,1 1,0-1,0 0,0 1,0-1,0 0,0 0,0 0,0 0,0 0,0 0,1 0,-1 0,0-1,1 1,-1 0,0-1,1 1,-1-1,1 0,-1 1,1-1,-1 0,1 0,-1 0,1 0,-1 0,1 0,0 0,-1-1,0 1,1 0,-1-1,1 0,-1 1,1-1,0 0,9-6,1-1,-1 0,-1 0,0-1,0-1,0 1,-2-2,1 1,-1-1,0 0,-1-1,-1 0,1-3,-7 16,1-1,-1 1,0 0,0-1,0 1,1-1,-1 1,0 0,0-1,1 1,-1-1,0 1,1-1,-1 1,1-1,-1 1,1-1,-1 0,1 1,-1-1,1 0,-1 1,1-1,0 0,-1 1,1-1,-1 0,1 0,0 0,-1 0,1 0,0 0,-1 0,1 0,0 0,-1 0,1 0,-1 0,1 0,0 0,-1-1,1 1,-1 0,1 0,0-1,-1 1,1 0,-1-1,1 1,-1-1,1 1,-1-1,1 1,-1-1,0 1,1-1,-1 1,0-1,1 1,-1-1,0 0,0 0,1 5,48 112,-46-111,0-1,0 1,1-1,-1 0,1 0,0-1,0 1,1-1,-1 0,1 0,0 0,-1 0,1-1,0 0,0 0,1 0,-1-1,0 0,1 0,-1 0,0-1,2 1,-1-2,0 1,0-1,0 0,0 0,0 0,0-1,-1 0,1 0,-1-1,1 0,-1 1,0-2,0 1,0-1,-1 1,1-1,-1-1,0 1,0 0,0-1,-1 0,0 0,2-2,3-7,-1 0,0-1,-1 0,-1 0,0 0,-1 0,-1-1,1-5,0-38,-3 0,-3 1,-2-1,-2 1,-3 0,-10-29,8 38,8 54,2 188,19 50,-14-220,1 1,0-1,2-1,1 1,1-1,0 0,2-1,1 0,3 4,-14-22,1 0,0 0,0 0,0 0,0 0,0-1,0 1,1-1,-1 1,1-1,0 0,0 0,0 0,0 0,0 0,0-1,0 0,0 1,1-1,-1 0,1-1,-1 1,1 0,-1-1,1 0,-1 0,1 0,1 0,9-9</inkml:trace>
  <inkml:trace contextRef="#ctx0" brushRef="#br1" timeOffset="31751.883">1123 247,'-16'0,"-10"0,2 0,12 0,17 0,19 0,21 0,19 0,13 0,1 4,-2 9,-15 2</inkml:trace>
  <inkml:trace contextRef="#ctx0" brushRef="#br1" timeOffset="32838.658">1550 715,'0'-37,"-1"-7,2 1,2 0,8-41,-11 82,0 0,0 0,1 0,-1 0,1 0,-1 1,1-1,0 0,0 0,-1 0,1 1,0-1,1 1,-1-1,0 0,0 1,1 0,-1-1,1 1,-1 0,1 0,-1 0,1 0,0 0,0 0,-1 0,1 1,0-1,0 1,0-1,0 1,0 0,0-1,0 1,0 0,0 0,-1 1,1-1,0 0,0 1,6-1,0 1,0 0,-1 0,1 1,-1 0,1 1,-1 0,0 0,0 0,0 1,0 0,-1 0,0 1,0-1,0 1,0 1,-1-1,0 1,0 0,0 0,-1 1,0-1,0 1,0 0,0 2,-2 170,-3-177,1 0,0 0,0 0,0 0,0 0,0 0,0 1,1-1,-1 0,1 0,0-1,-1 1,1 0,0 0,0 0,0 0,0-1,0 1,1 0,-1-1,0 1,1-1,-1 1,1-1,0 0,-1 0,1 0,0 0,0 0,0 0,0 0,-1-1,1 1,0 0,0-1,0 0,0 1,1-1,-1 0,10-2,0 0,-1 0,1-1,-1 0,0-1,0-1,0 0,0 0,-1-1,0 0,0-1,-1 0,1 0,-2-1,1-1,-1 1,2-4,-5 7,-1 0,1 0,-1 0,0-1,-1 0,1 1,-1-1,0 0,-1-1,0 1,0 0,0-1,0 1,0-6,-3 10,-1 1,1-1,0 1,0-1,-1 1,1 0,0 0,-1-1,1 1,-1 0,0 0,1 1,-1-1,0 0,0 1,1-1,-1 1,0-1,0 1,0 0,0 0,0-1,1 1,-1 1,0-1,0 0,0 0,0 1,1-1,-1 1,0 0,0-1,1 1,-1 0,0 0,1 0,-1 0,1 0,-1 0,1 1,0-1,-1 1,-3 1,1-1,-1 1,1 1,0-1,0 1,0-1,1 1,-1 0,1 1,0-1,0 0,0 1,1 0,-1 0,1-1,0 1,1 1,-1-1,1 0,0 2,2-5,0-1,0 0,0 0,0 0,0 1,1-1,-1 0,0 0,1-1,-1 1,1 0,-1 0,1-1,-1 1,1-1,0 1,-1-1,1 0,-1 1,1-1,0 0,-1 0,1 0,0 0,-1-1,1 1,0 0,-1-1,1 1,-1-1,1 0,-1 1,2-2,74-42,-77 44,0-1,1 1,-1-1,0 1,0 0,1-1,-1 1,0 0,0-1,1 1,-1 0,0-1,1 1,-1 0,1-1,-1 1,0 0,1 0,-1 0,1-1,-1 1,1 0,-1 0,1 0,-1 0,1 0,-1 0,0 0,1 0,-1 0,1 0,-1 0,1 0,-1 0,1 0,-1 1,1-1,-1 0,0 0,1 0,-1 1,1-1,-1 0,0 1,1-1,-1 0,0 1,1-1,-1 0,0 1,0-1,1 0,-1 1,0-1,2 28,-3-22,1 7,4 54,-4-65,0-1,1 1,-1 0,1-1,-1 1,1-1,0 1,0-1,-1 1,1-1,0 1,0-1,1 0,-1 1,0-1,0 0,1 0,-1 0,0 0,1 0,-1 0,1-1,-1 1,1 0,0-1,-1 1,1-1,0 0,-1 1,1-1,0 0,-1 0,1 0,0 0,1 0,1-3,1 1,-1-1,0 0,0 0,0-1,0 1,0-1,-1 0,1 0,-1 0,0 0,-1-1,1 1,-1-1,1 0,-2 1,1-1,0 0,-1 0,0 0,0-1,0 1,-1 0,0 0,0-3,7-68,-5 74,-1 0,1 0,0 1,0-1,0 1,0-1,0 1,0-1,0 1,0 0,0 0,1 0,-1 0,0 1,1-1,-1 0,1 1,-1 0,0 0,1-1,-1 1,1 1,-1-1,1 0,-1 1,3 0,8-1,111-5,-121 6,-1 1,0 0,0 0,0-1,0 2,0-1,0 0,0 0,-1 0,1 1,-1-1,0 1,1-1,-1 1,0 0,-1 0,1-1,0 1,-1 0,0 0,1-1,-1 1,0 0,0 0,-1 0,1 0,-1-1,1 1,-1 0,0 0,0-1,0 1,-2 2,3-2,-7 29,3-21,1 0,1 1,0 0,1-1,0 1,1 0,0 0,2 10,-2-21,0 1,0 0,1 0,-1 0,1-1,-1 1,1 0,0 0,0-1,0 1,0-1,0 1,0-1,0 1,0-1,1 0,-1 1,1-1,-1 0,1 0,-1 0,1 0,-1 0,1 0,0-1,0 1,-1-1,1 1,0-1,0 1,0-1,0 0,-1 0,1 0,0 0,0 0,0-1,0 1,0 0,65-37,-56 26,0 0,-1-1,0 0,-1 0,0-1,-1 0,0-1,-1 0,-1 0,0-1,-1 1,-1-1,0 0,0-7,-6-7,2 28,0 1,0 0,0-1,-1 1,1-1,0 1,0 0,0-1,-1 1,1 0,0-1,-1 1,1 0,0 0,-1-1,1 1,-1 0,1 0,0-1,-1 1,1 0,-1 0,1 0,0 0,-1 0,1 0,-1 0,1 0,-1 0,1 0,0 0,-1 0,1 0,-1 0,1 0,-1 0,1 0,0 1,-1-1,1 0,-1 0,1 0,0 1,-1-1,1 0,0 1,-1-1,1 0,0 1,0-1,-1 0,1 1,0-1,0 0,-1 1,1-1,0 1,0-1,0 1,0-1,0 1,-5 5,1 1,0-1,0 1,1 0,0 1,0-1,0 1,1-1,0 1,1-1,0 1,0 0,1 0,0 0,0 0,0-1,1 1,1 0,-1 0,1-1,0 1,1-1,0 1,0-1,1 0,3 1,1-1,-1 0,1 0,1-1,-1 0,1-1,0 0,0 0,1-1,0 0,-1-1,1 0,1 0,-1-1,0 0,0-1,1 0,-1-1,4 0,46 2</inkml:trace>
  <inkml:trace contextRef="#ctx0" brushRef="#br1" timeOffset="34052.879">3129 327,'1'-11,"2"15,3 20,2 38,-2 1,-3-1,-4 15,2 22,-1-95,-1 0,1 0,0 0,1 0,-1 0,0-1,1 1,0 0,0 0,0 0,1 0,-1-1,1 1,0-1,0 1,0-1,0 0,1 0,-1 0,1 0,0 0,0 0,0-1,0 1,0-1,2 1,10 1,0-1,1 0,-1-1,0 0,1-2,0 0,-1 0,1-1,-1-1,7-2,-19 3,223-36,-196 28,-14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7:26:16.4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9 238,'0'18,"0"13,0 5,2 4,1 0,2-1,0-2,0-2,-2-4,2-1,-1-3,0-2,-2-6</inkml:trace>
  <inkml:trace contextRef="#ctx0" brushRef="#br0" timeOffset="333.117">9 184,'-1'-1,"0"0,0-1,0 1,1 0,-1-1,0 1,1-1,-1 1,1-1,0 1,-1-1,1 1,0-1,0 1,0-1,0 1,0-1,0 1,0-1,1 0,-1 1,1-1,-1 1,1 0,-1-1,1 1,0-1,0 1,0 0,-1 0,1-1,0 1,1 0,-1 0,0 0,0 0,0 0,1 0,0 0,8 0,-1 1,1 0,-1 1,1 0,-1 0,0 1,1 1,-1-1,0 1,0 1,7 3,2 0,3 1,-10-6,0 2,-1-1,1 2,-1-1,0 1,0 1,0 0,-1 0,0 1,0 0,-1 1,5 4,-12-10,0 0,0-1,0 1,0 0,-1 0,1 0,0 0,-1-1,0 1,1 0,-1 0,0 0,0 0,0 0,0 0,0 0,0 0,-1 0,1 0,-1 0,1 0,-1 0,0 0,0 0,0-1,0 1,0 0,0-1,0 1,-1-1,1 1,0-1,-1 0,-1 2,-62 39,56-37,-67 37,72-35,8-4</inkml:trace>
  <inkml:trace contextRef="#ctx0" brushRef="#br0" timeOffset="579.49">436 277,'0'5,"0"5,0 9,0 7,0 7,0 4,-2 2,-1 3,-2-3,0-5,0-6,2-8</inkml:trace>
  <inkml:trace contextRef="#ctx0" brushRef="#br0" timeOffset="952.8">477 277,'-1'8,"0"-1,1 1,0 0,0-1,1 1,0 0,0-1,1 1,0-1,0 1,1-1,0 2,-1-6,5 19,1 0,2-1,0-1,1 1,1-2,1 0,1 0,0-1,16 14,-29-31,-1 1,1-1,0 0,0 0,-1 0,1 0,0 0,0 0,0 0,0 0,1 0,-1 0,0 0,0-1,0 1,1 0,-1-1,0 0,1 1,-1-1,0 1,1-1,-1 0,1 0,-1 0,0 0,1 0,-1 0,1 0,-1-1,0 1,1 0,-1-1,0 1,1-1,-1 1,0-1,0 0,1 0,-1 1,0-1,0 0,0 0,0 0,0 0,0 0,0 0,-1-1,1 1,0 0,-1 0,1-1,0 1,-1 0,0-1,1 1,15-159,-6-192,-10 344,0 5,0-1,0 1,0-1,0 1,1-1,-1 1,1 0,0-1,0 1,0 0,1-1,-1 1,1 0,0 0,-1 0,2 0,-1 1,0-1,0 0,8 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3:27.01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2687 330,'0'18,"0"11,0 7,0 1,0-2,0-3,0-5,0-4,0-5,0-4</inkml:trace>
  <inkml:trace contextRef="#ctx0" brushRef="#br0" timeOffset="400.924">2607 182,'0'0,"1"-1,-1 1,0 0,1-1,-1 1,0 0,1-1,-1 1,1 0,-1 0,0-1,1 1,-1 0,1 0,-1 0,1-1,-1 1,1 0,-1 0,0 0,1 0,-1 0,1 0,-1 0,1 0,-1 0,1 0,-1 0,1 1,-1-1,1 0,-1 0,0 0,1 1,-1-1,1 0,-1 0,0 1,1-1,-1 0,1 1,-1-1,0 0,0 1,1-1,-1 1,141 103,-103-74,-2 2,-1 1,-2 2,-1 1,-1 3,-28-36,0 0,-1 1,1-1,-1 1,1 0,-1-1,0 1,-1 0,1 0,-1 0,1 0,-1 1,0-1,-1 0,1 0,-1 1,0-1,0 0,0 1,-1-1,1 0,-1 0,0 1,0-1,-1 0,1 0,-1 0,0 0,0 0,-7 4,-1-1,1 0,-1 0,-1-1,1 0,-1-1,0 0,0-1,0 0,-1-1,0 0,-9 0,20-2,-43 8,1-2,-1-2,-1-2,-6-1,26-9,41 1,5 1</inkml:trace>
  <inkml:trace contextRef="#ctx0" brushRef="#br0" timeOffset="1120.514">3168 410,'-5'3,"0"1,0 0,0 1,1-1,-1 1,1 0,0 0,1 0,-1 1,1-1,0 1,0 0,1 0,0 0,0 0,0 0,1 0,0 1,0-1,1 1,-1 5,2 7,1-1,0 1,1-1,1 1,1-1,5 15,0-22,-7-35,-1-266,19 193,-19 93,-1-1,1 1,0 0,0 0,1-1,-1 2,1-1,0 0,0 0,0 1,0 0,1 0,-1 0,1 0,0 0,0 0,0 1,0 0,4-2,-4 4,-1-1,0 0,0 1,0 0,0 0,0 0,0 0,1 0,-1 1,0-1,0 1,0 0,0 0,0 0,0 0,0 0,-1 1,1 0,0-1,-1 1,1 0,-1 0,0 0,1 0,-1 1,0-1,0 1,0 0,36 82,-35-74,-1-1,0 1,-1 0,0-1,-1 1,0 0,0 0,-1-1,-1 1,0 0,0-1,-2 5,3-13,-1 0,1 1,-1-1,1 0,-1 0,1 0,-1 0,0 0,0 0,0 0,0-1,-1 1,1-1,0 0,0 1,-1-1,1 0,-1 0,1-1,-1 1,0 0,1-1,-1 0,0 1,1-1,-1 0,0 0,-1-1,-79-18,64 12,-48-11,67 19,0 0,-1 0,1 0,0 0,0 0,0 0,1 0,-1 0,0 0,0 0,0-1,1 1,-1 0,0 0,1 0,-1 0,1 0,-1-1,1 1,-1 0,1 0,0-1,-1 1,1 0,0-1,0 1,0-1,-1 1,1-1,0 1,0-1,0 1,0-1,0 0,0 0,211 115,-193-105,3 3,0 0,1-2,0-1,1-1,0-1,0-1,21 3,-20-8</inkml:trace>
  <inkml:trace contextRef="#ctx0" brushRef="#br0" timeOffset="1387.86">3730 356,'-2'-14,"-1"-1,0 7,1 13,0 12,-1 12,-1 11,1 7,0 2,4 3,6-2,6-1,0-10</inkml:trace>
  <inkml:trace contextRef="#ctx0" brushRef="#br0" timeOffset="2727.233">4131 249,'8'10,"-1"0,0 1,-1 0,0 1,0-1,-1 1,-1 0,0 0,2 12,-3-11,18 64,-14-45,2 0,0-1,3 0,13 27,-24-55,0-1,0 1,0-1,0 1,0-1,0 1,1-1,-1 0,1 1,0-1,-1 0,1 0,0 0,0-1,0 1,1 0,-1-1,0 1,1-1,-1 0,1 0,-1 0,1 0,-1 0,1-1,0 1,0-1,-1 1,1-1,0 0,-1 0,1 0,0-1,0 1,-1-1,1 1,0-1,-1 0,1 0,-1 0,2-1,4-8,0 1,-1-1,-1-1,1 1,-2-1,0-1,0 1,-1 0,0-1,-1 0,0 0,-1 0,0 0,-1-1,-1-9,-3-161,-2 108,4 73,0 0,0-1,1 1,-1 0,1 0,-1-1,1 1,0-1,0 1,0 0,0-1,1 1,-1 0,0-1,1 1,0 0,0-1,-1 1,1 0,1 0,-1 0,0 0,0 0,1 0,-1 0,1 0,0 1,-1-1,1 1,0-1,0 1,0-1,0 1,0 0,0 0,0 0,1 0,-1 1,0-1,1 0,-1 1,3-1,6 5</inkml:trace>
  <inkml:trace contextRef="#ctx0" brushRef="#br0" timeOffset="3044.899">4679 209,'10'46,"-4"241,-6-282,0-1,0 1,1-1,0 1,0-1,0 1,0-1,0 0,1 0,0 1,0-1,0 0,1 0,-1-1,1 1,0 0,0-1,0 0,0 0,1 0,-1 0,1 0,0-1,-1 1,1-1,1 0,-1 0,2 0,6 1,1-1,0 0,0-1,0-1,0 0,0 0,0-1,0-1,0 0,0-1,-1-1,1 0,-1 0,0-1,0 0,-1-2,0 1,5-4,6-7</inkml:trace>
  <inkml:trace contextRef="#ctx0" brushRef="#br0" timeOffset="3298.543">4612 396,'2'5,"10"1,15-1,13 0,12-4,8-4,3-4,-2-5,-7-1,-11-1,-12 3</inkml:trace>
  <inkml:trace contextRef="#ctx0" brushRef="#br0" timeOffset="3489.046">4719 236,'0'-3,"9"1,15-4,16 1,15-2,11 1,4 1,2 1,-2 2,-14 0</inkml:trace>
  <inkml:trace contextRef="#ctx0" brushRef="#br0" timeOffset="4019.086">5334 383,'-37'208,"37"-191,12-45,10-142,-19 127,2 1,2-1,1 2,12-36,-19 74,-1 0,1 1,0-1,-1 0,1 0,1 0,-1 1,0-1,1 0,-1 1,1 0,-1-1,1 1,0 0,0 0,1 0,-1 0,0 0,0 0,1 0,-1 1,1 0,0-1,-1 1,1 0,0 0,0 0,0 1,0-1,-1 1,1-1,0 1,0 0,0 0,0 1,0-1,0 0,3 2,6 4,1 1,-1 1,-1 0,0 1,0 0,0 1,-1 0,0 0,-1 1,-1 0,0 1,0 0,-1 0,1 3,-6-11,1-1,-1 1,0-1,0 1,-1 0,1 0,-1-1,0 1,0 0,0 0,-1 0,1 0,-1 1,0-1,0 0,0 0,-1 0,1 0,-1 0,0 0,0 0,-1 0,1-1,-1 1,0 0,0-1,0 1,0-1,0 1,-1-1,0 0,0 0,0 0,0-1,0 1,0-1,-1 0,-2 2,-6 0,0 0,0-2,-1 1,1-1,-1-1,0 0,1-1,-1-1,0 1,1-2,-7-1,1 1,17 1,1 1,-1 0,1-1,-1 1,1-1,-1 1,1 0,-1 0,1-1,-1 1,0 0,1 0,-1-1,0 1,1 0,-1 0,1 0,-1 0,0 0,1 0,-1 0,0 0,1 0,-1 1,0-1,1 0,-1 0,1 0,-1 1,0-1,1 0,-1 1,1-1,-1 1,1-1,-1 0,1 1,0-1,-1 1,1-1,-1 1,1-1,0 1,-1 0,1-1,0 1,0-1,0 1,-1 0,1-1,0 1,0 0,0-1,0 1,0 0,0-1,0 1,0-1,0 1,1 0,-1-1,0 1,0 0,0-1,1 1,13 14,0-1,2 0,-1-1,2 0,0-2,0 0,1-1,0 0,1-2,3 1,28 12,2-1,0-3,0-3,40 6,-49-13</inkml:trace>
  <inkml:trace contextRef="#ctx0" brushRef="#br0" timeOffset="28000.163">15841 209,'0'-4,"3"2,2 9,1 10,-1 9,-1 9,-1 6,-6 4,-5 0,-5-4,0-6,-1-7,2-9</inkml:trace>
  <inkml:trace contextRef="#ctx0" brushRef="#br0" timeOffset="28420.726">15788 356,'7'-70,"-7"54,1-1,1 1,0 0,1 0,1 0,0 1,1-1,1 1,1 0,1-2,-1 10,0 0,0 1,1 0,-1 0,2 1,-1 0,0 0,1 1,0 0,0 1,0 0,1 0,-1 1,1 0,-1 0,1 1,0 1,-1-1,1 2,0-1,-1 2,1-1,0 1,1 1,-5-2,0 1,0-1,0 1,0 0,-1 1,1-1,-1 1,0 0,0 1,0-1,0 1,-1 0,1 0,-1 0,0 1,0 0,0 0,-1 0,0 0,0 0,0 0,-1 1,1 0,-1-1,-1 1,1 0,-1 0,0 0,0 0,-1 0,0 0,0 0,0 0,-1 0,0 0,0 0,0 0,-1 0,0 0,0-1,0 1,-6 3,1-1,-2 0,1-1,-1 0,0 0,0-1,-1 0,1 0,-2-1,1 0,0-1,-1 0,0-1,0 0,0-1,0 0,0-1,0 0,-1-1,1 0,0 0,-5-2,-43-6,69 34,3-10,1 0,1-2,1 1,0-2,0 0,1-2,1 1,0-2,0 0,1-2,1 0,-1-1,1 0,0-2,1 0,-1-2,12 1,35-13,-43 0</inkml:trace>
  <inkml:trace contextRef="#ctx0" brushRef="#br0" timeOffset="28706.647">16403 182,'0'2,"0"6,0 8,-2 8,-1 9,0 6,1 5,2 0,7-1,6-3,7-6,8-7,6-7,3-8,1-6,0-8,1-8,-6-3</inkml:trace>
  <inkml:trace contextRef="#ctx0" brushRef="#br0" timeOffset="28909.197">16349 343,'16'4,"15"2,13 0,10-4,5-4,2-4,-2-1,-13 1</inkml:trace>
  <inkml:trace contextRef="#ctx0" brushRef="#br0" timeOffset="29089.272">16416 156,'23'-2,"21"-1,19 0,15 1,7 0,3 1,-13 0</inkml:trace>
  <inkml:trace contextRef="#ctx0" brushRef="#br0" timeOffset="29337.403">17152 209,'-9'-1,"0"1,-1 0,1 0,0 1,0 0,0 0,0 1,0 0,0 1,0 0,1 0,-1 1,1 0,0 0,0 1,0 0,1 0,0 1,0 0,0 1,0 1,3-5,1 2,-1-1,1 0,0 1,0-1,1 1,-1 0,1 0,0 0,0 0,1 0,0 1,0-1,0 0,0 1,1-1,0 0,0 1,0-1,1 1,0-1,0 0,0 1,1-1,0 0,0 0,0 0,0 0,1-1,0 1,0 0,0-1,0 0,1 0,0 0,0 0,0-1,0 1,0-1,3 1,9 4,1-1,1-1,-1 0,1-2,0 0,1 0,-1-2,0 0,1-2,-1 0,1 0,-1-2,1-1,-1 0,0-1,0-1,6-2,-13 3,0 1,-1-1,1-1,-1 0,0 0,0-1,0 0,-1-1,0 0,5-5,5-11</inkml:trace>
  <inkml:trace contextRef="#ctx0" brushRef="#br0" timeOffset="29597.752">17459 276,'0'-1,"0"1,0-1,0 0,0 0,0 1,0-1,0 0,-1 0,1 1,0-1,0 0,-1 0,1 1,0-1,-1 0,1 1,-1-1,1 1,-1-1,1 1,-1-1,0 1,1-1,-1 1,1-1,-1 1,0 0,0-1,1 1,-1 0,0-1,1 1,-1 0,0 0,0 0,1 0,-1 0,0 0,0 0,0 0,1 0,-1 0,0 0,0 0,1 1,-1-1,0 0,1 1,-1-1,0 0,1 1,-1-1,0 1,1-1,-1 1,1-1,-1 1,1-1,-1 1,1 0,-1-1,1 1,0 0,-1-1,1 1,0 0,0 0,-1-1,-1 12,1 0,0 0,1-1,0 1,0 0,1 0,1 0,0-1,1 1,0-1,1 0,0 0,0 0,1 0,1-1,0 1,0-1,1-1,1 1,1 0,1 0,0-1,1 0,0-1,0 0,1-1,0 0,0-1,0 0,1-1,0 0,0-1,1 0,-1-1,1-1,-1 0,1-1,0-1,0 0,-1 0,9-2,16-4</inkml:trace>
  <inkml:trace contextRef="#ctx0" brushRef="#br0" timeOffset="29845.091">17405 369,'19'0,"16"0,15 0,9 0,7 0,1-2,-4-3,-11-3,-14 0</inkml:trace>
  <inkml:trace contextRef="#ctx0" brushRef="#br0" timeOffset="30169.429">17419 236,'136'-13,"348"-10,-381 22,-102 0,1 1,-1 0,0 0,0-1,0 1,0 0,1 0,-1 0,0 0,0 0,0 1,0-1,1 0,-1 1,0-1,0 0,0 1,0-1,0 1,0 0,0-1,0 1,0 0,0-1,0 1,0 0,-1 0,1 0,0 0,-1 0,1 0,0 0,-1 0,1 0,-1 0,0 0,1 0,-1 1,0-1,0 0,1 0,-1 0,0 0,0 1,-1-1,1 0,0 0,-9 34,-13 90,43 106,-21-222</inkml:trace>
  <inkml:trace contextRef="#ctx0" brushRef="#br0" timeOffset="30460.468">18101 223,'-1'-2,"1"1,0-1,0 1,-1-1,1 1,0 0,0-1,1 1,-1-1,0 1,0-1,1 1,-1-1,1 1,-1 0,1-1,-1 1,1 0,0 0,0-1,0 1,0 0,0 0,0 0,0 0,0 0,0 0,0 0,0 1,1-1,-1 0,0 1,1-1,-1 0,0 1,2-1,56 0,-27 7,0 0,0 2,-1 2,0 1,-1 1,17 10,-44-22,-1 1,0-1,1 1,-1 0,0 0,1 0,-1 0,0 0,0 0,0 1,0-1,0 1,0-1,0 1,-1 0,1 0,-1 0,1 0,-1 0,0 0,1 0,-1 0,0 1,-1-1,1 0,0 1,-1-1,1 0,-1 1,1-1,-1 1,0-1,0 1,-1-1,1 1,0-1,-1 0,1 1,-1-1,0 2,-10 6,1-1,-2 0,1 0,-1-1,0-1,-1 0,0 0,0-2,0 1,-1-2,1 0,-7 1,-49 13,65-17</inkml:trace>
  <inkml:trace contextRef="#ctx0" brushRef="#br0" timeOffset="30732.604">18836 223,'-13'4,"-8"7,-2 5,1 5,4 5,5 6,5 4,8 2,4 2,4-1,0-3,2-6,-2-7</inkml:trace>
  <inkml:trace contextRef="#ctx0" brushRef="#br0" timeOffset="31213.353">18542 156,'22'-3,"335"21,-341-16,-5-2,0 0,0 1,0 1,0 0,0 0,-1 1,1 0,-1 1,10 5,-18-6,1 0,-1 0,0 1,0-1,0 0,-1 1,1 0,-1-1,0 1,0 0,0 0,0 0,-1-1,1 1,-1 0,0 0,0 0,-1 0,1 0,-1 0,0-1,0 1,0 0,-1 0,1-1,-1 1,0-1,0 1,0-1,0 0,-2 2,-2 9,-26 90,32-101,-1 1,1 0,0-1,0 1,0 0,0-1,1 1,-1 0,1-1,0 1,0-1,0 1,1-1,-1 1,1-1,0 0,0 0,0 0,0 0,0 0,1 0,0-1,-1 1,1-1,0 1,0-1,3 1,0 1,1-2,0 1,-1-1,1 1,0-2,0 1,0-1,0 0,1-1,-1 0,0 0,0 0,0-1,0 0,0 0,0-1,0 0,0 0,0-1,-1 0,1 0,-1 0,0-1,0 0,0 0,0 0,-1-1,0 0,0 0,0-1,0 1,-1-1,0 0,0 0,-1 0,0-1,0 1,0-1,-1 0,0 1,0-1,0 0,-1-1,0 1,-1 0,0 0,0 0,-1-7,-2 6,0 1,0-1,-1 1,0 0,0 0,-1 0,0 0,0 1,0 0,-1 0,0 0,0 1,-1 0,1 0,-1 1,0-1,0 2,-1-1,1 1,-1 0,0 0,0 1,0 0,0 1,0-1,0 2,0-1,-1 1,1 0,0 1,0 0,0 0,-6 2,12-2,-1-1,0 0,1 1,-1 0,1 0,-1 0,1 0,-1 0,1 0,0 0,0 1,-1-1,1 1,0 0,0 0,1 0,-1 0,0 0,1 0,-1 0,1 0,0 1,-1-1,1 0,0 1,0-1,1 1,-1-1,1 1,-1 0,1-1,0 1,0 0,0-1,0 1,0 0,0-1,1 1,0-1,-1 1,1-1,0 1,0-1,0 1,1-1,-1 0,0 0,2 2,66 52,-26-34</inkml:trace>
  <inkml:trace contextRef="#ctx0" brushRef="#br0" timeOffset="31811.884">19625 316,'-16'51,"9"-23,1 0,2 0,0 1,2-1,1 7,7 7,-5-41,-1-1,1 0,-1 0,0 1,1-1,-1 0,1 0,-1 0,1 0,-1 0,1 0,-1 0,1 0,-1 0,1 0,-1 0,1 0,-1 0,1 0,-1-1,1 1,-1 0,1 0,-1 0,1-1,-1 1,0 0,1-1,-1 1,1 0,-1-1,0 1,0 0,1-1,-1 1,0-1,1 1,-1-1,0 1,0-1,0 1,0 0,1-1,-1 1,0-1,0 1,0-1,0 1,0-1,0 1,0-1,0 1,-1-1,1 1,0-1,0 1,0-1,0 1,-1-1,1 1,0-1,0 1,11-197,30-96,-40 289,-1 3,-1 0,1-1,0 1,0 0,0 0,0 0,0-1,1 1,-1 0,0 0,0 0,1-1,-1 1,1 0,-1 0,1 0,-1 0,1 0,0 0,0 0,-1 0,1 0,0 0,0 1,0-1,0 0,0 1,0-1,0 0,0 1,0-1,0 1,1-1,-1 1,0 0,0 0,0-1,1 1,53 49,-40-30,150 148,-161-163,-2-3,-1-1,1 1,-1 0,0 0,0 0,1 1,-1-1,0 0,0 0,0 1,0-1,0 0,0 1,-1-1,1 1,0-1,-1 1,1 0,-1-1,1 1,-1-1,0 1,0 0,0-1,0 1,0 0,0-1,0 1,-1 0,1-1,0 1,-1-1,0 1,-5 2,0 0,0-1,-1 1,1-1,-1-1,0 1,0-1,0-1,0 1,0-1,-3 0,-25 6,-50 33,83-38,0-1,0 0,0 1,0-1,1 1,-1 0,1 0,-1-1,1 1,-1 0,1 0,0 0,0 0,0 1,0-1,1 0,-1 0,1 1,-1-1,1 0,0 1,0-1,0 0,0 1,0-1,0 0,1 1,-1-1,1 0,-1 0,1 1,0-1,0 0,0 0,0 0,1 0,-1 0,1 1,9 7,0 1,1-1,1-1,0 0,0 0,0-2,1 1,1-2,-1 0,1-1,0 0,0-1,6 0,38 10,0-2,0-3,1-2,45-3,-31-3</inkml:trace>
  <inkml:trace contextRef="#ctx0" brushRef="#br0" timeOffset="-13052.559">2125 2348,'16'-12,"5"-3</inkml:trace>
  <inkml:trace contextRef="#ctx0" brushRef="#br0" timeOffset="-9960.888">1831 1746,'0'1,"-1"-1,1 1,-1-1,1 1,0-1,-1 1,1 0,0-1,0 1,-1-1,1 1,0 0,0-1,0 1,0-1,0 1,0 0,0-1,0 1,0 0,0-1,0 1,0-1,0 1,1 0,-1-1,0 1,0-1,1 1,-1 0,0-1,1 1,-1-1,0 1,1-1,-1 0,1 1,-1-1,1 1,-1-1,1 0,-1 1,1-1,0 0,-1 0,1 1,-1-1,1 0,0 0,-1 0,1 0,0 0,-1 0,1 0,-1 0,1 0,0 0,-1 0,1 0,0 0,-1 0,1-1,-1 1,1 0,-1 0,1-1,0 1,194 5,-154-6,423-13,-418 14,0-3,-1-2,1-2,18-6,-44 8,-4 2</inkml:trace>
  <inkml:trace contextRef="#ctx0" brushRef="#br0" timeOffset="-8984.901">2834 1332,'16'25,"3"43,-4 1,-2 0,-4 1,-3 0,-2 21,-5 108,3-302,-4 0,-5 0,-5 0,-14-51,-36-91,68 256,0 0,1-1,0 0,1 0,0-1,0 0,1-1,1 1,-1-2,1 1,4 1,-10-6,324 220,-285-194,18 12,-3 3,-1 2,10 13,-13 20,-53-76,0 0,0 0,0 0,0 0,-1 0,1 0,-1 0,0 0,0 0,0 0,0 0,0 1,-1-1,1 0,-1 0,0 0,0 0,0-1,0 1,-1 0,1 0,-1-1,0 1,1-1,-1 1,-1-1,1 0,0 1,-1-1,-15 10,1-1,-2 0,0-2,0 0,0-1,-20 5,10-3,-58 21,32-13,1 2,1 2,0 2,2 3,-38 27,87-54,1 1,-1 0,1 0,-1 0,1 0,-1 0,1 0,0 0,-1 0,1 0,0 0,0 1,0-1,0 1,0-1,0 1,0-1,1 1,-1-1,0 1,1 0,-1-1,1 1,0 0,-1-1,1 1,0 0,0 0,0-1,1 1,17-10,-14 0</inkml:trace>
  <inkml:trace contextRef="#ctx0" brushRef="#br0" timeOffset="-8102.671">3663 1760,'-2'4,"1"0,-1 1,1-1,0 1,0-1,0 1,1-1,-1 1,1 0,0-1,1 1,-1-1,1 1,0-1,0 1,0-1,0 1,1-1,0 0,0 1,0-1,1 0,-1-1,1 1,0 0,0-1,0 1,3 1,6 4,0 0,0-1,1-1,0 0,0-1,1 0,0-1,0-1,0 0,0 0,1-2,-1 0,1 0,-1-2,1 0,2 0,-6-2,-1 0,0 0,1-1,-1-1,0 1,0-1,-1-1,1 0,-1-1,0 1,-1-2,1 1,-1-1,0 0,-1-1,1-1,-4 5,-1 0,1-1,-1 0,0 1,0-1,-1 0,1 0,-1 0,0-1,-1 1,1 0,-1-1,0 1,-1-1,1 0,-1 1,0-1,0 1,-1-1,1 0,-1 1,-1-1,1 1,-1 0,0-1,0 1,0 0,-1 0,0 0,-3-3,0-1,-1 1,0 0,-1 1,0 0,0 0,0 1,-1 0,0 0,0 1,-1 0,0 0,1 1,-1 1,-1 0,1 0,0 1,-1 0,1 1,-1 0,1 0,-1 1,0 1,1 0,-1 0,1 1,-1 1,1 0,0 0,0 0,0 2,1-1,-1 1,1 0,0 1,0 0,1 1,0 0,0 0,1 1,0-1,-2 5,3-4,1 0,0 1,1 0,0 0,0 0,1 0,0 1,1 0,0-1,0 1,1 4,0-9,1 0,0 0,0-1,1 1,0 0,-1-1,2 1,-1 0,0-1,1 1,0-1,0 0,0 0,1 0,-1 0,1 0,0 0,0 0,0-1,1 0,-1 0,1 0,0 0,2 2,24 8,-1-4</inkml:trace>
  <inkml:trace contextRef="#ctx0" brushRef="#br0" timeOffset="-7262.402">4185 1800,'49'10,"289"-6,-41 0,233-6,218-28,-368 31,-373-1</inkml:trace>
  <inkml:trace contextRef="#ctx0" brushRef="#br0" timeOffset="-4870.687">0 1840,'297'8,"-213"-6,0-4,40-8,105-3,-138 9,1-4,78-17,-16 1,99 20,-71 45,-24-34,-121-1,-43-6</inkml:trace>
  <inkml:trace contextRef="#ctx0" brushRef="#br0" timeOffset="7535.413">6443 1760,'514'-11,"-347"16,-150-4,0 0,0-1,0-1,0-1,-1-1,1 0,11-4,0 3,0 1,0 1,1 1,26 3,4-1,316-1,-358 2,-16-2,1 1,-1 0,1-1,0 0,-1 1,1-1,0 0,-1 0,1 0,0 0,-1 0,1 0,0 0,-1-1,1 1,-1-1,1 1,0-1,-1 0,1 1,-1-1,0 0,1 0,-1 0,0 0,1 0,-1 0,0 0,0-1,0 1,0 0,1-2,5-115,2 0,-4 98,-4 20,0 1,0-1,0 1,0-1,0 1,0 0,0-1,0 1,0 0,0 0,0 0,0 0,-1 0,1 0,0 0,-1 0,1 0,-1 0,1 0,-1 0,1 1,-1-1,0 0,1 0,-1 1,0-1,0 0,0 0,0 0,0 1,-1 0,2 0,99 340,-83-296,-15-46,-1 0,0 0,1 0,-1 0,1 0,-1 0,0-1,1 1,-1-1,0 1,0-1,1 1,-1-1,0 1,0-1,0 0,0 0,0 0,0 0,0 0,0 0,0 0,0 0,0 0,-1 0,1 0,0-1,-1 1,1 0,-1 0,1-1,-1 1,0 0,1-1,-1 0,1 0,30-68,-3-2,-3 0,-1-11,-4 15,3-5,-23 74,0-1,1 0,-1 0,0 0,0 0,0 0,1 0,-1 0,0 0,0 0,1 0,-1 0,0 0,0 0,1 0,-1 0,0 0,0 0,0 0,1 0,-1 0,0 0,0 0,1 0,-1 0,0-1,0 1,0 0,0 0,1 0,-1 0,0 0,0-1,0 1,0 0,1 0,-1 0,0-1,0 1,0 0,0 0,0-1,0 1,0 0,0 0,0 0,0-1,2 25,-2-22,0 52,0 6,1-1,4 0,2 1,14 54,-2-64,-18-49,-1 0,1 0,-1 0,1 0,0 0,0 0,0 0,-1-1,1 1,0 0,0 0,0-1,0 1,0 0,0-1,1 1,-1-1,0 1,0-1,0 0,0 1,1-1,-1 0,0 0,0 0,0 0,1 0,-1 0,0 0,0-1,0 1,1 0,-1-1,0 1,0 0,0-1,0 0,0 1,0-1,1 0,6-7,1-1,-2 0,1 0,-1-1,-1 0,0 0,0-1,-1 0,0 0,-1 0,0 0,-1-1,0-3,3-2,36-145,-36 145,1 47,-6 11,-2-20,0 0,2 0,1 1,0-1,2-1,0 1,1 0,2-1,0 0,2 3,-8-21,-1-1,1 1,0 0,0-1,0 1,0-1,0 1,0-1,0 1,1-1,-1 0,0 0,1 0,-1 1,1-1,-1-1,1 1,-1 0,1 0,0 0,0-1,-1 1,1-1,0 0,0 1,-1-1,1 0,0 0,0 0,0 0,0 0,-1-1,1 1,0-1,0 1,-1-1,1 1,0-1,-1 0,1 0,-1 0,1 0,-1 0,1 0,0-1,117-139,-113 138,0-1,0 1,0 0,1 1,-1 0,1-1,-1 2,1-1,0 1,0 0,0 1,0 0,0 0,0 0,3 1,20-1,734-20,252-9,-977 29,-10 0</inkml:trace>
  <inkml:trace contextRef="#ctx0" brushRef="#br0" timeOffset="14960.573">9184 2054,'-1'412,"-1"-392,2-20,0 0,0 0,0 0,0 0,0 0,-1 0,1 0,0 0,0 0,0 0,0-1,0 1,-1 0,1 0,0 0,0 1,0-1,0 0,0 0,-1 0,1 0,0 0,0 0,0 0,0 0,0 0,-1 0,1 0,0 0,0 0,0 0,0 1,0-1,0 0,0 0,0 0,-1 0,1 0,-2-17,-10-141,7-101,5 258,0-3,-1 1,1-1,0 0,0 0,0 0,1 1,-1-1,1 0,0 0,0 1,0-1,0 1,1-1,0 1,-1-1,1 1,0 0,1 0,-1 0,1 0,-1 0,1 1,0-1,2-1,9 0,-1 1,0 1,1 0,-1 1,1 0,-1 1,1 0,0 2,0-1,-12 0,10-1,-1 0,0 1,0 0,0 1,0 1,0 0,0 0,-1 1,1 0,-1 1,0 0,0 0,-1 1,0 1,0 0,0 0,-1 0,0 1,0 1,-7-6,1-1,-1 1,0 0,0 0,0 0,0 1,-1-1,1 0,-1 0,1 0,-1 0,0 1,-1-1,1 0,-1 0,1 0,-1 0,0 1,0-1,0 0,0-1,-1 1,1 0,-1 0,0 0,0-1,0 1,0-1,0 0,0 1,-1-1,1 0,-3 1,-96 54,-41-25,124-20,36 9,-7-11,27 27,2-1,1-3,45 27,-78-55,1-1,-1 0,1 0,0-1,0 0,0-1,1 0,-1 0,0-1,1 0,-1-1,1 0,-1 0,1-1,-1-1,1 1,-1-1,0-1,3-1,11-5</inkml:trace>
  <inkml:trace contextRef="#ctx0" brushRef="#br0" timeOffset="15239.134">9759 2201,'9'14,"7"8,7 9,2 2,5 3,2 0,1-2,1-2,-1-4,-2-5,-4-6,-4-6,-7-5</inkml:trace>
  <inkml:trace contextRef="#ctx0" brushRef="#br0" timeOffset="15496.579">10053 2161,'-12'20,"-12"19,-14 16,-13 12,-15 8,-10 4,-5-2,2-6,14-15</inkml:trace>
  <inkml:trace contextRef="#ctx0" brushRef="#br0" timeOffset="18808.702">10681 1639,'263'-17,"-151"9,2 4,16 6,-14-1,978-1,-686 14,22-7,179 6,64-2,41 12,-521-8,-185-15</inkml:trace>
  <inkml:trace contextRef="#ctx0" brushRef="#br0" timeOffset="20954.818">15534 1212,'1'-16,"-1"16,0 0,0 0,0 0,0 0,0 1,1-1,-1 0,0 0,0 0,0 0,0 0,0 0,0 0,1 0,-1 0,0 1,0-1,0 0,0 0,0 0,1 0,-1 0,0 0,0 0,0 0,0 0,1 0,-1 0,0 0,0 0,0 0,46 208,18-35,-48-138,-1 1,-2 0,-1 1,-2 0,-2 1,-1 0,-2 0,-1 24,-5-54,-1-29,-7-227,-37-231,25 311,25 149,13 39,9 8,0-1,2-2,0-1,2-1,0-1,2-2,0-1,2-1,-1-2,21 6,44 25,-29-13,-2 4,62 45,-126-82,0 0,-1 0,1 1,0 0,0-1,-1 1,1 0,-1 0,0 1,1-1,-1 0,0 1,0-1,-1 1,1 0,0 0,-1 0,0-1,0 1,0 0,0 1,0-1,0 0,-1 0,0 0,1 0,-1 1,0-1,-1 0,1 0,0 0,-1 0,0 0,0 1,-8 6,-2 0,1-1,-1-1,-1 1,1-2,-1 1,-1-2,-11 5,8-2,-447 191,442-188,32-9,6-8,1-2</inkml:trace>
  <inkml:trace contextRef="#ctx0" brushRef="#br0" timeOffset="21702.678">16523 1479,'-3'7,"0"1,0 0,1 0,0 0,0 0,1 1,0-1,0 0,1 1,0-1,0 1,1-1,1 0,-1 0,1 1,0-1,1 0,0-1,0 1,1 0,0-1,0 0,1 0,0 0,0 0,1-1,-1 0,1 0,1-1,-1 1,1-1,0-1,0 1,0-1,1 0,7 2,-1-1,1 0,0-1,-1 0,1-2,1 0,-1 0,0-1,0-1,1-1,-1 0,0-1,0 0,0-1,0-1,0-1,-1 0,0-1,0 0,0-1,-1 0,0-2,9-6,-17 10,0 1,0-1,-1 0,0 0,0 0,0-1,-1 1,0-1,0 0,0 0,-1 0,1 0,-1 0,-1-1,0 1,1-1,-2 1,1-1,-1 1,0-1,0 1,-1-1,0 1,0-1,-1 1,0 0,0-1,0 1,-1 0,1 0,-2 0,1 1,-1-1,-4-4,-2 1,1 0,-1 1,0 0,-1 0,0 1,0 1,-1 0,0 0,0 1,0 1,0 0,-1 0,1 1,-1 1,-7 0,13 1,0 1,-1 0,1 0,0 1,0 0,-1 1,1-1,0 1,0 1,1-1,-1 1,0 0,1 1,0 0,0 0,0 0,0 0,1 1,-1 0,1 0,0 1,1 0,-1-1,1 1,1 1,-1-1,1 1,0-1,0 1,1 0,0 0,0 0,0 0,1 0,0 1,1-1,0 0,0 0,0 1,1-1,0 0,0 0,2 2,-1-4,0 0,0-1,0 0,1 0,0 0,0 0,0 0,0 0,1-1,0 1,-1-1,1 0,3 2,23 12</inkml:trace>
  <inkml:trace contextRef="#ctx0" brushRef="#br0" timeOffset="22028.036">16951 1479,'316'11,"1387"-21,-1609 6,-74 1</inkml:trace>
  <inkml:trace contextRef="#ctx0" brushRef="#br0" timeOffset="32824.159">19144 1426,'107'13,"615"30,-575-33,507 18,-509-38,-133 0,-31 4,-10 9,17 0</inkml:trace>
  <inkml:trace contextRef="#ctx0" brushRef="#br1" timeOffset="40404.759">5655 2602,'0'-4,"0"-2</inkml:trace>
  <inkml:trace contextRef="#ctx0" brushRef="#br1" timeOffset="42109.534">7205 195,'-325'304,"40"-16,239-222,46-66,0 0,-1 1,1-1,0 1,0-1,-1 1,1-1,0 1,0-1,0 1,0-1,0 1,0-1,0 1,0-1,0 1,0-1,0 1,0-1,0 1,0-1,0 1,0-1,1 1,-1-1,0 1,0-1,1 0,-1 1,0-1,1 1,-1-1,0 0,1 1,-1-1,0 0,1 1,-1-1,1 0,-1 0,1 1,-1-1,1 0,-1 0,1 0,-1 0,1 0,-1 0,1 0,-1 1,1-1,-1-1,1 1,-1 0,1 0,-1 0,1 0,-1 0,1 0,31-9,-31 9,274-119,-224 100,1 2,0 2,1 2,49-4,-98 17,-3-1,1 0,-1 1,0-1,1 1,-1-1,0 1,1 0,-1 0,1 0,-1 0,0 0,1 0,-1 0,1 0,-1 0,0 0,1 1,-1-1,0 1,1-1,-1 1,0-1,0 1,1 0,-1 0,0 0,0-1,0 1,0 0,0 0,0 1,0-1,0 0,-1 0,1 0,0 0,-1 1,1 0,-36 53,-324 308,125-132,217-207,17-24,0 0,1-1,-1 1,0 0,1 0,-1 0,0 0,1 0,-1 0,0-1,1 1,-1 0,0 0,1 0,-1 0,0 0,1 0,-1 0,0 1,1-1,-1 0,0 0,1 0,-1 0,0 0,0 0,1 1,-1-1,0 0,1 0,-1 0,0 1,0-1,0 0,1 0,-1 1,0-1,0 0,0 1,1-1,-1 0,0 1,0-1,0 0,0 1,0-1,0 0,0 1,0-1,0 0,0 1,0-1,0 0,0 1,0-1,0 0,0 1,0-1,0 0,0 0,-1 1,1-1,0 0,0 1,0-1,-1 0,1 0,0 1,0-1,-1 0,37-19,-28 10</inkml:trace>
  <inkml:trace contextRef="#ctx0" brushRef="#br1" timeOffset="42347.893">6630 1051,'-7'18,"-6"14,-6 6,-5 8,-1 2,-3-1,3-1,2-3,3-8,5-7,8-10,4-9</inkml:trace>
  <inkml:trace contextRef="#ctx0" brushRef="#br1" timeOffset="42680.068">6470 1105,'5'3,"0"0,1-1,-1 1,0-1,1 0,-1-1,1 1,0-1,-1 0,1 0,0-1,0 0,4 0,5 1,217 12,-230-13,-1 0,1 0,0 0,0 0,0 0,0 0,0 0,0 1,0-1,0 1,0-1,0 1,-1 0,1 0,0 0,-1 0,1 0,0 0,-1 0,1 0,-1 1,0-1,1 1,-1-1,0 1,0-1,0 1,0 0,0 0,0-1,0 1,-1 0,1 0,-1 0,1 0,-1 0,0 0,0 0,0-1,0 1,0 0,0 0,0 0,-1 0,1 0,-1 0,1 0,-1 0,0-1,0 2,-13 17,-1 0,-1 0,-1-1,0-1,-2-1,-1 0,-3 5,-15 12,-70 77,96-89,8-7</inkml:trace>
  <inkml:trace contextRef="#ctx0" brushRef="#br1" timeOffset="43915.385">12339 89,'-103'133,"-6"-5,-121 110,112-113,119-125,0 0,0 0,-1-1,1 1,0 0,0 0,-1 0,1 0,0 0,0 0,0 0,-1 0,1 0,0 1,0-1,0 0,-1 0,1 1,0-1,-1 0,1 1,0-1,-1 1,1-1,0 1,-1-1,1 1,-1-1,1 1,-1 0,1-1,-1 1,1 0,-1-1,0 1,1 0,-1-1,0 1,0 0,1 0,-1 0,0-1,0 1,0 0,0 0,0 0,0-1,0 1,0 0,-1 0,1 0,0-1,0 1,-1 0,1 0,0-1,-1 1,1 0,-1-1,1 1,-1-1,1 1,-1 0,1-1,-1 1,0-1,1 1,-1-1,0 0,0 1,29-7,-1-1,0-1,-1-2,25-12,-2 1,531-182,-536 190,-45 17,-80 50,18-6,1 3,3 3,3 2,1 3,4 2,2 2,3 2,3 2,-4 13,33-56</inkml:trace>
  <inkml:trace contextRef="#ctx0" brushRef="#br1" timeOffset="44175.345">12045 851,'-10'21,"-6"15,-8 11,-5 7,-4 0,2-1,1-6,5-9,8-12,6-11</inkml:trace>
  <inkml:trace contextRef="#ctx0" brushRef="#br1" timeOffset="44496.574">11978 864,'-3'3,"1"-2,0-1,0 1,0 0,0 0,1 0,-1 0,0 0,1 1,-1-1,1 0,-1 1,1-1,-1 1,1 0,0-1,0 1,0 0,0 0,0 0,1 0,-1-1,0 1,1 0,-1 0,1 0,0 0,0 1,0-1,0 0,0 0,0 0,0 0,1 0,-1 0,1 0,0 0,7 3,0-1,0-1,0 1,1-1,0-1,-1 0,1 0,0 0,0-1,0-1,0 1,4-2,-2 2,198-4,-207 3,-2-1,1 1,0-1,0 1,0-1,0 1,0 0,-1-1,1 1,0 0,0 0,0 0,0 0,0 0,0 0,0 0,0 0,0 0,0 0,0 0,0 1,0-1,0 0,-1 1,1-1,0 1,0-1,0 1,-1-1,1 1,0-1,0 1,-1 0,1-1,0 1,-1 0,1 0,-1 0,1-1,-1 1,0 0,1 0,-1 0,0 0,1 0,-1 0,0 0,0 0,-5 7,-1 1,1-2,-1 1,-1-1,0 0,0 0,0 0,-8 4,-1 3,-148 127,139-118</inkml:trace>
  <inkml:trace contextRef="#ctx0" brushRef="#br1" timeOffset="45396.534">8449 343,'3'-4,"1"1,-1 0,1 0,0 0,0 1,0-1,0 1,0 0,0 0,0 1,1-1,-1 1,1 0,-1 0,1 0,0 1,-1-1,1 1,3 0,-8 0,10 0,1-1,-1 1,1 1,0 0,-1 0,1 1,-1 1,0-1,0 2,0-1,0 2,0 0,-5-3,0 1,-1-1,0 1,1 1,-1-1,0 1,-1-1,1 1,0 0,-1 1,0-1,0 0,-1 1,1 0,-1-1,0 1,0 0,0 0,-1 0,0 1,0-1,0 0,0 0,-1 1,0 0,-3 9,0 0,-2 0,1 0,-2 0,0-1,0 0,-2 0,0 0,0-1,-1-1,-1 1,0-1,0-1,-1 0,-1 0,-11 7,9-4,12-12,1-2,0 0,0 0,0 0,1 1,-1-1,0 0,0 1,0-1,0 1,1-1,-1 1,0-1,0 1,1 0,-1-1,0 1,1 0,-1-1,1 1,-1 0,1 0,-1 0,1-1,0 1,-1 0,1 0,0 0,0 0,-1 0,1 0,0 0,0 0,0 0,0 0,0-1,0 1,1 0,-1 0,0 0,0 0,1 0,-1 0,0 0,1-1,-1 1,1 0,-1 0,1-1,0 1,-1 0,1 0,0-1,-1 1,1-1,0 1,139-1,-99-1,0-3,-1-1,1-2,30-9,-44 5,-8 1</inkml:trace>
  <inkml:trace contextRef="#ctx0" brushRef="#br1" timeOffset="45686.79">8368 557,'18'-5,"14"-3,11-1,11-1,9 2,8 1,6 0,0 2,-12 0</inkml:trace>
  <inkml:trace contextRef="#ctx0" brushRef="#br1" timeOffset="46023.911">9211 410,'-7'-2,"0"1,0 0,0 0,0 1,0 0,0 0,0 1,0 0,0 0,0 0,0 1,0 0,0 1,1-1,-1 1,1 1,0-1,0 1,0 0,0 0,1 1,0 0,0 0,0 0,0 0,1 1,0 0,0 0,-1 3,4-6,0 0,1-1,-1 1,1 0,0 0,0 0,0-1,0 1,0 0,1 0,-1-1,1 1,0 0,0-1,0 1,0 0,0-1,1 1,-1-1,1 0,-1 1,1-1,0 0,0 0,0 0,0 0,0-1,1 1,-1 0,0-1,1 0,1 1,4 2,1 0,-1-1,0 0,1 0,0-1,0-1,0 1,-1-1,9 0,-6-1,0 0,0 0,0-1,-1 0,1-1,0 0,0-1,-1 0,0-1,1 0,-1-1,-1 0,1 0,-1-1,0 0,0-1,-1 0,1 0,-2-1,1 0,-1 0,0-1,-5 6,-1 0,0 0,0 0,0 1,0-1,-1 0,1 0,-1 0,0-1,1 1,-2 0,1 0,0 0,0 0,-1 0,0 0,1 0,-1 0,0 0,-1 1,1-1,0 0,-1 0,0 1,1-1,-1 1,0 0,0-1,-1 1,1 0,0 0,-1 0,1 1,-1-1,-1 0,-5-4,0 1,-1 0,0 0,0 1,0 0,0 1,0 0,-1 1,-7-1,15 2,1 1,-1 0,0-1,1 1,-1 0,0 0,0 0,1 1,-1-1,0 1,1 0,-1-1,1 1,-1 0,1 0,-1 1,1-1,0 0,-1 1,1 0,1 6,7 0</inkml:trace>
  <inkml:trace contextRef="#ctx0" brushRef="#br1" timeOffset="47719.609">9385 410,'-1'0,"-1"0,1 0,0 0,0 1,0-1,-1 0,1 1,0-1,0 1,0-1,0 1,0 0,0 0,0-1,0 1,0 0,0 0,1 0,-1 0,0 0,1 0,-1 0,0 0,1 0,-1 0,1 0,0 1,-1-1,1 0,0 0,0 0,-1 1,1-1,0 0,0 0,1 1,-1-1,0 0,0 0,0 0,1 0,0 2,-1 23,2 1,1-1,1 1,1-1,2 0,0-1,7 31,-5-24,-2 0,-1 1,-2-1,0 1,-3 0,-1 0,-1 0,-3 9,4-39,0 1,0 0,-1 0,0 0,0 0,0-1,0 1,-1 0,1-1,-1 1,0-1,0 0,0 0,-1 1,1-1,-1 0,0-1,1 1,-1-1,0 1,-1-1,1 0,0 0,-1 0,1 0,-1-1,1 1,-1-1,0 0,0 0,1-1,-1 1,0-1,0 1,0-1,0-1,0 1,0 0,-1-1,-5-5,1 1,0-2,0 1,1-1,0-1,0 1,0-1,1 0,0-1,1 0,0 0,0-1,1 1,1-1,-1 0,1-1,1 1,0-1,0 1,1-1,1-1,0 3,0-1,1 1,0-1,1 0,0 1,1 0,-1-1,2 1,0 0,0 0,0 0,1 0,0 0,1 1,0 0,0 0,3-2,11-14,1 2,1 0,1 1,21-15,-23 19,1 1,0 0,2 2,0 0,0 2,1 0,5 0,-28 12,0-1,0 1,-1 0,1-1,0 1,0 0,0 0,-1 0,1-1,0 1,0 0,0 0,0 0,-1 1,1-1,0 0,0 0,0 0,-1 1,1-1,0 0,0 1,0-1,-1 0,1 1,0-1,-1 1,1-1,-1 1,1 0,0-1,-1 1,1 0,-1-1,1 1,-1 0,0-1,1 1,-1 0,0 0,0 0,3 40,-2-15,0-23,-1 0,1 0,0 0,1 0,-1-1,0 1,1 0,0 0,-1-1,1 1,0-1,0 0,1 0,-1 1,0-1,1-1,-1 1,1 0,0 0,0-1,-1 0,1 0,0 1,0-2,0 1,0 0,0-1,0 1,1-1,1 0,1 1,1-1,0-1,-1 1,1-1,-1-1,1 1,-1-1,0 0,1 0,-1-1,0 1,0-2,-1 1,1-1,0 0,0-1,0-1,-1 1,0-1,0 0,0 0,-1 0,0 0,0-1,-1 0,0 0,0 0,2-7,-4 10,0 0,0 1,-1-1,1 0,-1 1,0-1,0 0,0 0,0 1,-1-1,1 0,-1 1,0-1,0 1,0-1,-1 1,1-1,-1 1,0 0,0-1,0 1,0 0,-1 1,1-1,-1 0,0 1,0-1,0 1,0 0,-2-2,-1 0,0 1,-1-1,1 1,0 1,-1-1,1 1,-1 1,0-1,0 1,0 0,0 0,0 1,0 0,1 1,-1-1,0 1,0 0,0 1,0 0,1 0,-3 1,8-3,1 1,-1-1,1 0,-1 1,1-1,-1 0,1 1,-1-1,1 0,0 1,-1-1,1 1,0-1,-1 0,1 1,0-1,0 1,-1-1,1 1,0-1,0 1,0 0,0-1,0 1,0-1,0 1,0-1,0 1,0-1,0 1,0-1,0 1,0-1,0 1,1 0,-1-1,0 0,0 1,0-1,1 1,-1-1,0 1,1-1,-1 1,1-1,-1 0,0 1,1-1,-1 0,1 1,-1-1,1 0,-1 0,1 1,-1-1,1 0,-1 0,1 0,-1 0,1 0,-1 0,1 0,0 0,38 9,-16-10,1-1,-1-1,0-1,0-1,0-1,3-2,46-11,-71 18,1 1,0-1,0 0,0 1,-1-1,1 1,0 0,0-1,0 1,0 0,0 0,0 0,0 0,0 1,-1-1,1 1,0-1,0 1,0-1,0 1,-1 0,1 0,0 0,-1 0,1 0,-1 0,1 1,-1-1,1 0,-1 1,0-1,0 1,0-1,0 1,0 0,0-1,0 1,0 0,-1 0,1 1,0 59,-2-56,0 1,1-1,0 0,0 1,0-1,0 1,1-1,0 0,1 0,0 1,-1-1,2 0,1 4,-2-8,-1-1,0 1,0-1,1 1,-1-1,0 0,1 0,0 0,-1 0,1 0,0 0,-1 0,1 0,0-1,0 1,0-1,-1 1,1-1,0 0,0 0,0 0,0 0,0 0,0 0,0 0,-1-1,1 1,0 0,0-1,0 0,-1 1,1-1,0 0,0 0,-1 0,2-1,56-45,-50 37,-1 0,0 0,0-1,-1 1,0-2,-1 1,-1-1,0 0,0 0,-1 0,-1-1,-2 68,-2-50,1-1,0 0,0 0,0 0,0 0,1 0,-1 0,1 0,0 0,0 0,1 0,-1 0,1 0,0 0,0-1,0 1,0-1,1 0,-1 1,1-1,0 0,0-1,0 1,0 0,1-1,-1 0,1 0,-1 0,1 0,0 0,0-1,0 1,0-1,0 0,1 0,3-1,0 0,0-1,0 0,0 0,0-1,0 0,0 0,0 0,-1-1,1-1,-1 1,0-1,0 0,0-1,-1 0,1 0,-1 0,0-1,-1 1,1-2,-1 1,0 0,-1-1,0 0,0 0,0-1,-1 1,0-1,0 1,-1-1,2-7,-5 19,1-1,0 1,0 0,0 0,0 0,1 0,0 0,0 0,0 0,0-1,0 1,1 0,0-1,0 1,0-1,0 0,0 1,1-1,-1 0,1-1,0 1,0 0,0-1,0 1,0-1,0 0,7 2,0 0,0-1,0 0,0-1,0 0,0 0,1-1,-1-1,0 1,1-2,-1 0,1 0,-1 0,0-2,0 1,0-1,0-1,0 1,1-3,-9 6,-1-1,1 1,0 0,0-1,-1 1,1 0,0 0,0 0,0 0,-1 0,1 1,0-1,0 0,-1 1,1 0,0-1,-1 1,1 0,0 0,-1 0,1 0,-1 0,0 0,1 0,-1 0,0 1,1-1,-1 0,0 1,0-1,0 1,0 0,22 19,-17-17,1 0,1-1,-1 0,0 0,1 0,-1-1,1-1,0 1,0-1,-1-1,1 1,0-1,0 0,0-1,0 0,0-1,-1 1,1-1,-1-1,1 1,-1-1,0-1,0 1,4-4,-9 6,0-1,-1 1,1-1,-1 0,1 0,-1 0,1 0,-1 0,0 0,0 0,0 0,-1-1,1 1,0 0,-1 0,1-1,-1 1,0 0,0-1,0 1,0-1,0 1,0 0,-1-1,1 1,-1 0,0 0,1-1,-1 1,0 0,0 0,-1 0,1 0,0 0,-1 0,-2-3,0 0,0 1,0 0,0-1,-1 2,0-1,0 0,0 1,0 0,-1 0,1 1,-1-1,-2 1,2 1,0 0,-1 0,1 1,-1 0,1 1,-1-1,1 1,0 1,-1-1,1 1,0 0,0 0,0 1,0 0,1 0,-1 0,1 1,0-1,0 1,0 1,0-1,1 1,-1 0,1 0,0 0,1 0,-1 1,1-1,0 1,1 0,-1 0,1 0,1 0,-1 1,1-1,-1 2,2-6,0 1,0-1,0 0,0 0,0 0,0 1,0-1,0 0,1 0,0 0,-1 0,1 0,0 0,0 0,0 0,0 0,0 0,0 0,1 0,-1-1,1 1,-1 0,1-1,-1 1,1-1,0 0,0 0,0 0,0 0,0 0,1 1,20 6</inkml:trace>
  <inkml:trace contextRef="#ctx0" brushRef="#br1" timeOffset="48223.034">11122 62,'-13'-61,"5"77,-6 69,5-1,2 1,6 52,19-16,-17-117,0 1,1 0,0-1,0 1,0-1,1 0,-1 0,1 0,0 0,0 0,1 0,-1-1,1 1,0-1,0 0,0 0,0-1,0 1,0-1,1 0,-1 0,1 0,1-1,3-1,-1-1,1 0,0 0,-1-1,1 0,-1-1,1 0,-1 0,0 0,0-1,-1-1,1 1,-1-1,0-1,0 1,-1-1,1 0,-1-1,-1 1,3-4,1 1,-1-1,0 1,-1-1,0-1,-1 1,0-1,-1 0,0-1,-1 1,0-1,0 0,-1 0,0-10,-2 22,-1-1,0 0,1 1,-1-1,0 0,0 1,1-1,-1 0,0 1,0-1,0 0,0 0,0 1,0-1,0 0,0 1,0-1,-1 0,1 1,0-1,0 0,0 1,-1-1,1 0,0 1,-1-1,1 1,-1-1,1 0,-1 1,1-1,-1 1,1-1,-1 1,1 0,-1-1,0 1,1 0,-1-1,0 1,1 0,-1 0,0-1,1 1,-1 0,0 0,1 0,-1 0,0 0,0 0,1 0,-1 0,0 0,1 1,-1-1,0 0,1 0,-1 0,0 1,1-1,-1 0,0 1,1-1,-1 1,1-1,-1 1,-38 33,32-25,1 0,0 0,1 0,-1 0,2 1,0 0,0 0,-2 10,4-16,1 0,1 1,-1-1,1 0,-1 1,1-1,1 0,-1 0,0 1,1-1,0 0,0 0,0 0,1 0,-1 0,1 0,0 0,0 0,1 0,-1-1,1 0,-1 1,4 1,6 4,0-1,1-1,-1 0,2-1,-1-1,1 0,0 0,0-2,0 0,1 0,-1-1,1-1,-1 0,1-1,4-1,24-4,-8-4</inkml:trace>
  <inkml:trace contextRef="#ctx0" brushRef="#br1" timeOffset="48476.384">10962 89,'27'2,"30"1,30 0,30-3,19-6,6-6,-22-2</inkml:trace>
  <inkml:trace contextRef="#ctx0" brushRef="#br1" timeOffset="60312.784">4932 2335,'6'-54,"-3"56,24 132,-14-53,8 51,4 123,-23 163,-2-414,1 12,0 0,0 0,2 0,0-1,0 1,5 9,-8-25,-1 0,1 1,0-1,0 0,0 1,0-1,0 0,0 1,0-1,0 0,0 1,0-1,0 0,0 1,0-1,0 0,0 1,1-1,-1 0,0 1,0-1,0 0,0 1,1-1,-1 0,0 0,0 1,1-1,-1 0,0 0,0 0,1 1,-1-1,0 0,1 0,-1 0,0 0,1 0,-1 1,0-1,1 0,-1 0,0 0,1 0,-1 0,0 0,1 0,-1 0,0 0,1 0,-1-1,0 1,1 0,-1 0,0 0,0 0,1 0,-1-1,0 1,1 0,-1 0,0 0,0-1,1 1,-1 0,0-1,6-21,-6 9</inkml:trace>
  <inkml:trace contextRef="#ctx0" brushRef="#br1" timeOffset="60927.185">4919 3230,'75'238,"-75"-237,1-1,-1 1,0 0,0 0,0 0,0-1,1 1,-1 0,0 0,1-1,-1 1,0 0,1 0,-1-1,1 1,-1 0,1-1,0 1,-1-1,1 1,-1-1,1 1,0-1,0 1,-1-1,1 0,0 1,0-1,-1 0,1 0,0 0,0 1,0-1,-1 0,1 0,0 0,0 0,0 0,0-1,-1 1,1 0,0 0,0 0,0-1,-1 1,1 0,0-1,-1 1,1-1,0 1,-1-1,1 1,0-1,-1 1,1-1,-1 0,1 1,-1-1,1 0,-1 1,0-1,1 0,-1 0,0 1,1-1,-1 0,0 0,0 0,2-11,-1 1,-1-1,0 0,0 0,-1 0,-1 0,0 0,0 0,-1 1,-1-1,0 1,0 0,-1 0,-1 1,0-1,0 1,-5-6,4 4,0 0,-1 1,0 0,-1 0,0 1,-1 0,-1 0,263 48,-250-37,1-1,-1 1,1 0,-1 0,1 0,-1 0,0 0,0 0,1 1,-1-1,0 1,0-1,0 1,-1 0,1 0,0 0,-1 0,1 0,-1 0,1 0,-1 1,0-1,0 0,0 1,-1-1,1 1,0-1,-1 1,0-1,1 1,-1 0,0-1,0 2,-3 11,-1-1,0 0,-1 0,-1 0,0-1,0 0,-2 0,1 0,-2-1,-3 5,-44 80,56-97,-1 1,1-1,-1 0,1 1,-1-1,1 1,0-1,-1 1,1 0,0-1,0 1,-1-1,1 1,0-1,0 1,0 0,0-1,0 1,0-1,0 1,0 0,0-1,0 1,0-1,0 1,0 0,0-1,1 1,-1-1,0 1,0-1,1 1,-1 0,0-1,1 1,-1-1,1 0,-1 1,0-1,1 1,-1-1,1 0,-1 1,1-1,-1 0,1 1,0-1,-1 0,1 0,-1 0,1 1,0-1,0 0,10-4</inkml:trace>
  <inkml:trace contextRef="#ctx0" brushRef="#br1" timeOffset="61679.132">5628 2522,'-24'144,"13"-85,2 1,2-1,3 59,4-115,-1 1,1 0,0 0,1-1,-1 1,1 0,0-1,0 1,0-1,0 1,0-1,1 0,0 1,0-1,0 0,0 0,0 0,0 0,1 0,-1-1,1 1,0-1,0 0,0 1,0-1,0-1,0 1,1 0,-1-1,1 0,-1 0,1 0,-1 0,2 0,4-1,-1 0,1-1,0 0,-1 0,1-1,-1 0,0 0,1-1,-1 0,0 0,0-1,-1 0,1-1,-1 0,0 0,4-4,14-11</inkml:trace>
  <inkml:trace contextRef="#ctx0" brushRef="#br1" timeOffset="61964.407">5895 2616,'-2'-14,"-1"-6,0 2,1 8,1 16,0 13,-2 15,-1 11,1 7,1 0,-2 2,0-2,1-3,0-5,2-8,0-8,-2-9,0-7</inkml:trace>
  <inkml:trace contextRef="#ctx0" brushRef="#br1" timeOffset="62363.889">5988 3004,'94'-196,"-94"196,0 0,0-1,0 1,0-1,0 1,0 0,0-1,0 1,1 0,-1-1,0 1,0 0,0-1,0 1,0 0,1-1,-1 1,0 0,0 0,0-1,1 1,-1 0,0 0,0-1,1 1,-1 0,0 0,1 0,-1-1,0 1,1 0,-1 0,0 0,1 0,-1 0,0 0,1 0,-1 0,0 0,1 0,-1 0,0 0,1 0,-1 0,1 0,-1 0,0 0,1 0,-1 0,0 0,0 1,1-1,-1 0,0 0,1 0,-1 1,0-1,0 0,1 0,-1 1,0-1,0 0,0 1,1-1,-1 0,0 1,7 24,0 192,-9-144,-1 4,0-59</inkml:trace>
  <inkml:trace contextRef="#ctx0" brushRef="#br1" timeOffset="62646.134">6056 3244,'5'-5,"5"-1,9-2,9 0,10 0,5 1,1 1,1 2,-5 2,-10 1</inkml:trace>
  <inkml:trace contextRef="#ctx0" brushRef="#br1" timeOffset="58242.102">4572 3805,'406'-16,"149"-36,-542 52,-6 0,0 0,0-1,1 1,-1-2,0 1,0-1,0 0,0 0,0-1,-1 1,2-2,-11-1,-4 4</inkml:trace>
  <inkml:trace contextRef="#ctx0" brushRef="#br1" timeOffset="58574.268">4906 3712,'-4'16,"-7"12,-3 10,-4 6,-1 2,-2 0,0-4,4-5,5-8,4-9</inkml:trace>
  <inkml:trace contextRef="#ctx0" brushRef="#br1" timeOffset="58853.518">5093 3779,'-7'18,"-4"11,-1 4,0 4,0 1,-1-5,2-3,3-7</inkml:trace>
  <inkml:trace contextRef="#ctx0" brushRef="#br1" timeOffset="59109.882">5294 3819,'-9'21,"-5"12,-6 7,0 2,0-1,4-5,6-9,10-13,5-10</inkml:trace>
  <inkml:trace contextRef="#ctx0" brushRef="#br1" timeOffset="59261.476">5454 3805,'-5'14,"-3"8,-3 9,-2 2,2 1,0-1,2-4,2-5,3-4,4-5,7-5,6-10,2-3</inkml:trace>
  <inkml:trace contextRef="#ctx0" brushRef="#br1" timeOffset="59481.892">5681 3832,'-11'16,"-6"10,-5 7,-3 2,0 1,2-2,6-7</inkml:trace>
  <inkml:trace contextRef="#ctx0" brushRef="#br1" timeOffset="64572.412">13810 3471,'16'0,"14"3,9 0,9 0,8-1,6-1,5-2,6-4,4 0,0-3,-2-1,-7-2,-7 1,-11 2,-10 3,-13 2</inkml:trace>
  <inkml:trace contextRef="#ctx0" brushRef="#br1" timeOffset="64851.232">14077 3364,'-5'14,"-3"11,-3 8,-2 5,-1 1,0-1,2-3,4-6,4-6,4-9</inkml:trace>
  <inkml:trace contextRef="#ctx0" brushRef="#br1" timeOffset="65136.506">14304 3391,'-11'18,"-7"11,-1 6,1 4,5-5,3-4,5-6,5-6,2-7</inkml:trace>
  <inkml:trace contextRef="#ctx0" brushRef="#br1" timeOffset="65396.888">14491 3457,'-9'16,"-5"10,-1 3,3-2,8-5,9-6,3-6</inkml:trace>
  <inkml:trace contextRef="#ctx0" brushRef="#br1" timeOffset="65647.815">14705 3444,'-7'18,"-4"11,-5 3,0 0,1-3,7-7,10-9,8-11,4-6</inkml:trace>
  <inkml:trace contextRef="#ctx0" brushRef="#br1" timeOffset="65648.815">14705 3444,'16'7,"3"4,-4 6,-7 3,-9 1,-7 2,-4 1,-3-1,-1-4,3-6</inkml:trace>
  <inkml:trace contextRef="#ctx0" brushRef="#br1" timeOffset="66216.729">14104 1974,'14'741,"-13"-683,2-1,2 0,4-1,6 23,-11-65</inkml:trace>
  <inkml:trace contextRef="#ctx0" brushRef="#br1" timeOffset="66494.8">14010 2816,'9'11,"6"9,1 5,2 5,-1 2,-1 1,0-2,-2-3,0-4,0-7,-1-5,0-6,-2-5,-3-3</inkml:trace>
  <inkml:trace contextRef="#ctx0" brushRef="#br1" timeOffset="66847.753">14023 2789,'0'1,"1"-1,-1 0,0 0,1 0,-1 0,0 0,1 0,-1 0,0 0,1 0,-1 0,0 0,0 0,1 0,-1 0,0 0,1 0,-1 0,0-1,0 1,1 0,-1 0,0 0,1 0,-1-1,0 1,0 0,0 0,1 0,-1-1,0 1,0 0,0 0,0-1,1 1,-1 0,0-1,0 1,0 0,0 0,0-1,0 1,0 0,0-1,0 1,0 0,0-1,0 1,0 0,0-1,0 1,0 0,0 0,0-1,0 1,-1 0,1-1,0 1,33-2,-12 1,0-1,0 1,0 1,0 1,0 1,0 1,-1 0,1 2,14 5,-32-9,0 1,0-1,0 1,0 0,-1 0,1 0,-1 0,1 0,-1 1,0-1,0 1,0-1,0 1,0 0,0 0,-1 0,1 0,-1 0,0 0,0 0,0 1,-1-1,1 0,-1 0,1 1,-1-1,0 0,0 1,-1-1,1 0,-1 1,0 0,-1 11,0 0,-1-1,0 1,-1-1,-1 0,-1 0,-3 6,-8 22,11-21,3-3</inkml:trace>
  <inkml:trace contextRef="#ctx0" brushRef="#br1" timeOffset="68313.737">14558 2268,'0'14,"0"10,-2 12,-4 10,1 7,-1 3,3-1,2-3,5-6,5-6,7-8,4-9,4-9,3-6,0-9,-4-5</inkml:trace>
  <inkml:trace contextRef="#ctx0" brushRef="#br1" timeOffset="68578.757">14852 2388,'-6'-36,"-1"1,-2 0,-2 0,-10-22,21 57,-1 0,1 1,0-1,0 0,-1 0,1 0,0 0,-1 1,1-1,0 0,0 0,-1 0,1 0,0 0,-1 0,1 0,0 0,-1 0,1 0,0 0,-1 0,1 0,0 0,-1 0,1 0,0 0,-1 0,1-1,0 1,0 0,-1 0,1 0,0-1,-1 1,1 0,0 0,0 0,0-1,-1 1,1 0,0-1,0 1,0 0,0 0,-1-1,1 1,0 0,0-1,0 1,0 0,0-1,0 1,0 0,0-1,0 1,0 0,0-1,0 1,0 0,0-1,0 1,1 0,-1 0,0-1,0 1,0 0,-2 28,17 289,-14-90,-2-212</inkml:trace>
  <inkml:trace contextRef="#ctx0" brushRef="#br1" timeOffset="69004.311">14946 2588,'207'-12,"-205"12,1-1,-1 1,1 0,0 0,-1 0,1 0,-1 1,1-1,-1 1,1-1,-1 1,1 0,-1 0,0 0,1 0,-1 1,0-1,0 0,0 1,0 0,0-1,0 1,0 0,-1 0,1 0,-1 0,1 0,-1 1,0-1,0 0,0 1,0-1,0 0,0 1,-1-1,1 1,-1 0,0 0,-3 10,-2-1,0 1,0-1,-1-1,0 1,-1-1,-1 0,0 0,0-1,-1 0,-9 8,11-11,-90 99,96-105,0-1,-1 1,1 0,0 0,0 0,0 0,0 0,0 0,0 0,1 0,-1 0,0 0,0 0,1 0,-1 1,1-1,-1 0,1 1,0-1,-1 0,1 1,0-1,0 0,0 1,0-1,0 0,0 1,0-1,0 0,1 1,-1-1,1 0,-1 1,1-1,-1 0,1 0,-1 1,1-1,0 0,0 0,0 0,0 0,0 0,0 0,0 0,0 0,0-1,0 1,0 0,2 0,11 2,1 0,0-1,0-1,0-1,0 0,0 0,-1-2,1 0,3-1,-3 1,62-9,-5-1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5:06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54 349,'-8'152,"-10"-56,-9 95,26-186,2 1,-1-1,0 0,1 1,0-1,1 0,-1 1,1-1,0 0,0 0,0 0,1 0,0-1,0 1,0-1,0 1,1-1,0 0,0 0,0-1,0 1,0-1,1 0,-1 0,1-1,0 1,0-1,0 0,0 0,4 0,2 1,-1 0,1-2,0 1,-1-1,1-1,0 0,0 0,0-1,-1 0,1-1,0-1,-1 1,0-2,1 1,0-2,5-2,-4 0</inkml:trace>
  <inkml:trace contextRef="#ctx0" brushRef="#br0" timeOffset="516.284">468 697,'-1'0,"-1"0,1 0,0 1,-1-1,1 1,0-1,-1 1,1 0,0-1,0 1,0 0,0 0,0 0,0 0,0 0,0 0,0 0,0 0,0 0,0 0,1 1,-1-1,0 0,1 0,0 1,-1-1,1 0,0 1,-1-1,1 1,0-1,0 0,0 1,0-1,0 1,0-1,1 0,-1 1,0-1,1 0,-1 1,1-1,40 44,-28-39,0-1,0 0,0-1,0 0,0-1,1-1,0 0,-1-1,1 0,0-1,0-1,-1 0,1-1,0-1,-1 0,0 0,5-3,-12 3,0 0,0 0,-1 0,1-1,-1 0,0 0,0 0,0 0,-1-1,0 0,0 0,0 0,0-1,-1 1,0-1,0 0,0 0,-1 0,0 0,0 0,0 0,-1-1,0 1,0-1,-1 1,0-1,0 1,0-1,-1 1,0 0,0-1,-2-3,-1-2,0 0,0 1,-1 0,0-1,-1 2,-1-1,0 1,0 0,-1 0,0 1,-1 0,0 0,0 1,0 0,-1 1,-1 0,1 1,-1 0,4 2,1 0,-1 1,1 0,-1 1,0 0,0 0,0 0,0 1,0 0,-1 0,1 0,0 1,0 0,-1 1,1 0,0 0,0 1,0-1,0 1,0 1,0 0,0 0,1 0,0 0,-1 1,1 0,1 1,-1-1,1 1,-5 4,5-3,-1 0,1 0,0 0,0 1,1 0,0-1,0 2,0-1,1 0,0 1,1-1,0 1,0 0,0 0,1 0,0 0,1 0,0 0,0 0,1 0,0 0,0 0,1 0,0 0,0 0,1-1,0 1,0-1,1 0,0 0,0 0,0 0,1-1,0 0,1 0,5 5,34 13,1-7</inkml:trace>
  <inkml:trace contextRef="#ctx0" brushRef="#br0" timeOffset="825.599">1311 255,'-6'-6,"0"1,0 0,-1 0,1 0,-1 0,0 1,-1 1,1-1,0 1,-1 0,0 1,0 0,0 0,0 0,0 1,0 1,0-1,0 1,-1 1,1-1,0 1,0 1,0-1,0 2,1-1,-1 1,0 0,1 0,0 1,-1 0,-2 7,1 1,0-1,1 1,1 1,-1-1,2 1,0 0,0 1,1 0,1 0,1 0,0 0,0 0,1 1,1-1,1 1,0-1,1 1,0-1,1 1,2 3,-2-7,0 0,1-1,0 1,1-1,0 0,1 0,0 0,0 0,1-1,0 0,1 0,0-1,0 0,1 0,0-1,1 0,-1 0,1-1,1 0,-1 0,1-1,0 0,0-1,2 0,5 2,-1-1,1 0,-1-1,1-1,1-1,-1 0,0-2,0 0,0 0,1-2,-1 0,0-1,15-5,-1-4</inkml:trace>
  <inkml:trace contextRef="#ctx0" brushRef="#br0" timeOffset="1169.089">1244 563,'-94'-12,"135"7,240-28,-279 32,0 0,1 1,-1-1,0 1,1 0,-1 0,0 0,1 0,-1 0,0 0,1 1,-1-1,0 1,1-1,-1 1,0 0,0 0,0 0,0 0,0 0,0 1,0-1,0 1,0-1,-1 1,1 0,0-1,-1 1,0 0,1 0,-1 0,0 0,0 0,0 1,0-1,0 0,-1 0,1 1,-1-1,0 0,1 1,-1 0,-8 77,5-69,1 1,0-1,1 1,0 0,1-1,1 1,0 0,0-1,1 1,1 2,-3-13,1 1,-1-1,0 0,1 1,-1-1,1 0,0 0,-1 0,1 1,0-1,0 0,-1 0,1 0,0 0,0 0,0 0,0-1,0 1,1 0,-1 0,0-1,0 1,0-1,1 1,-1-1,0 0,1 1,-1-1,0 0,1 0,0 0,11-2</inkml:trace>
  <inkml:trace contextRef="#ctx0" brushRef="#br0" timeOffset="1431.9">1712 309,'0'13,"0"15,0 8,2 8,1 2,2 1,3 0,-1-3,2-5,1-6,1-7,1-9,3-10,-1-5</inkml:trace>
  <inkml:trace contextRef="#ctx0" brushRef="#br0" timeOffset="1695.955">1738 55,'-13'-14,"-8"-6,1 4,8 12,13 13,12 13,17 6,2-1</inkml:trace>
  <inkml:trace contextRef="#ctx0" brushRef="#br0" timeOffset="1971.839">2487 349,'-4'-9,"2"2,0 0,0 0,-1 0,0 0,0 1,-1-1,0 1,0 0,0 0,-1 0,0 1,0-1,0 1,-1 0,0 1,1 0,-2 0,1 0,0 0,-1 1,0 0,-1 0,-3 2,0 0,1 1,-1 0,0 1,0 0,1 1,-1 0,1 0,-1 2,1-1,0 1,0 0,0 1,1 0,0 1,0 0,0 0,1 1,0 0,0 1,0 0,1 0,1 0,-1 1,1 0,1 0,-1 0,2 1,-1 0,2 0,-1 0,1 1,1-1,-1 1,2-1,0 1,0 0,1 0,0-1,1 1,0 0,1 0,0-1,0 1,1-1,1 0,0 0,0 0,1 0,5 8,-3-10,1-1,-1 0,1 0,1 0,-1-1,1-1,0 1,0-1,1-1,0 0,-1 0,1-1,1 0,5 1,10 1,1-1,1-2,-1 0,0-2,2-1,1 0,-1-2,1-1,-1-1,0-2,0-1,0-1,21-11,-9-1</inkml:trace>
  <inkml:trace contextRef="#ctx0" brushRef="#br0" timeOffset="2431.745">2915 362,'-19'28,"1"1,2 1,1 0,1 1,2 0,1 1,1 1,0 7,4 24,6-63,0-1,0 1,0-1,0 1,0-1,0 1,0 0,0-1,0 1,0-1,0 1,1-1,-1 1,0-1,0 1,0-1,1 0,-1 1,0-1,0 1,1-1,-1 1,1-1,-1 0,0 1,1-1,-1 0,1 1,-1-1,1 0,-1 0,0 1,1-1,-1 0,1 0,-1 0,1 0,0 0,-1 0,1 0,-1 0,1 0,-1 0,1 0,-1 0,1 0,-1 0,1 0,-1 0,1-1,-1 1,1 0,-1 0,1-1,-1 1,0 0,1 0,-1-1,1 1,-1-1,0 1,1 0,-1-1,0 1,0-1,1 1,-1-1,0 1,23-34,-6-9,-2 0,-2-1,-2 0,6-45,-4 22,-6 34,-3 7,1 0,2 0,1 1,1 0,4-8,-13 33,0 1,0 0,0-1,0 1,0-1,1 1,-1 0,0-1,0 1,0-1,1 1,-1 0,0-1,1 1,-1-1,1 1,-1-1,0 0,1 1,-1-1,1 1,-1-1,1 0,-1 1,1-1,-1 0,1 1,0-1,-1 0,1 0,-1 0,1 0,0 1,-1-1,1 0,-1 0,1 0,0 0,-1 0,1-1,0 1,-1 0,1 0,-1 0,1 0,0-1,-1 1,1 0,-1-1,1 1,-1 0,1-1,-1 1,1-1,-1 1,0 0,1-1,-1 1,1-1,15 213,-15-192,22 210,-19-210,0-1,1-1,2 1,0-1,0 0,2 0,0-1,1 0,1-1,9 11,2-3</inkml:trace>
  <inkml:trace contextRef="#ctx0" brushRef="#br0" timeOffset="2700.026">2822 456,'15'-2,"22"-1,21 0,17 1,16 0,-9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5:02.2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27 308,'-4'20,"-2"19,0 13,2 10,0 6,2 2,1-2,3-5,1-13</inkml:trace>
  <inkml:trace contextRef="#ctx0" brushRef="#br0" timeOffset="494.982">188 374,'-2'8,"0"-1,0 1,1-1,0 1,1-1,-1 1,2 0,-1-1,1 1,0 1,1 19,5 290,-7-314,-1 1,1-1,1 1,-1-1,1 1,-1-1,1 1,1-1,-1 1,1-1,-1 0,1 0,0 0,1 0,-1 0,1 0,0-1,0 1,0-1,0 1,0-1,1 0,0-1,-1 1,1-1,3 2,8-2,1 0,0-2,-1 0,1 0,-1-2,1 0,-1 0,1-2,-1 0,0 0,-1-2,1 0,-1 0,0-1,10-8,7-3,-8 3</inkml:trace>
  <inkml:trace contextRef="#ctx0" brushRef="#br0" timeOffset="742.736">148 683,'20'-5,"19"-6,13-3,10-4,3-1,-2 0,-10 1,-14 4</inkml:trace>
  <inkml:trace contextRef="#ctx0" brushRef="#br0" timeOffset="1037.752">175 374,'22'-6,"25"-6,18-2,16-3,9-1,3 0,-14 3</inkml:trace>
  <inkml:trace contextRef="#ctx0" brushRef="#br0" timeOffset="1535.47">963 228,'-13'0,"1"0,-1 2,0-1,1 1,-1 1,1 1,0-1,0 2,0 0,0 0,1 1,0 0,0 1,1 1,0-1,0 2,1-1,0 1,0 1,-2 3,9-9,-1 0,1 0,0 1,0-1,1 0,-1 1,1-1,0 1,0-1,1 1,-1 0,1-1,0 1,0-1,1 1,-1 0,1-1,0 1,0-1,1 1,-1-1,1 1,0-1,0 0,1 0,-1 0,1 0,0-1,-1 1,2-1,-1 1,0-1,1 0,0 0,1 0,18 13,2-1,0-1,1-1,19 6,91 51,-133-68,0-1,0 1,-1 0,1 0,-1 0,1 0,-1 0,1 0,-1 1,0-1,0 1,0 0,-1 0,1-1,-1 1,1 0,-1 0,0 0,0 1,-1-1,1 0,0 0,-1 0,0 1,0-1,0 0,0 0,0 1,-1-1,1 0,-1 0,0 1,-7 8,0-1,0 0,-1-1,0 1,-1-2,0 1,-1-2,0 1,0-1,-12 6,22-13,-7 4,1 0,-1 0,1 0,-1-1,-1 0,1-1,0 1,-1-2,0 1,0-1,-5 0,13-2,0-1,0 1,-1-1,1 1,0-1,0 0,0 0,0 1,0-1,0 0,0 0,0 0,0 0,0 0,0 0,0 0,1-1,-1 1,1 0,-1 0,1-1,-1 1,1 0,0 0,-1-1,1 1,0 0,0-1,0 1,0-1,0 1,0 0,1-1,-1 1,0 0,1 0,-1-1,1 1,-1 0,1 0,-1-1,1 1,0 0,0 0,0 0,-1 0,1 0,0 0,0 0,0 1,1-1,-1 0,27-41,3 2,1 1,24-21,-19 19,83-99,-120 137,1 1,1-1,-1 1,0 0,0 0,1 0,-1 0,1 0,0 0,0 0,0 0,0 0,0 1,0-1,0 1,0 0,1-1,-1 1,0 0,1 0,-1 1,1-1,-1 0,1 1,-1 0,1-1,0 1,-1 0,1 0,-1 1,1-1,-1 0,1 1,-1 0,1-1,-1 1,1 0,-1 1,5 8,-1 0,-1 1,0 0,0 1,-1-1,0 1,-1-1,-1 1,0 0,0 0,-1 0,-1 6,1-12,16 206,-8-169,-3-32</inkml:trace>
  <inkml:trace contextRef="#ctx0" brushRef="#br0" timeOffset="1732.12">1190 94,'-15'-16,"-9"-7,1-3,11 6,14 11,16 11,16 11,12 8,-3 2</inkml:trace>
  <inkml:trace contextRef="#ctx0" brushRef="#br0" timeOffset="2571.123">1565 442,'1'302,"6"-259,-7-43,1 0,-1 1,0-1,1 0,-1 1,1-1,-1 0,1 0,-1 1,1-1,-1 0,1 0,-1 0,1 0,-1 0,1 0,-1 0,1 0,-1 0,1 0,-1 0,1 0,-1 0,1 0,-1 0,1 0,-1-1,1 1,-1 0,1 0,-1-1,1 1,-1 0,1-1,-1 1,0 0,1-1,-1 1,0-1,1 1,-1 0,0-1,0 1,1-1,-1 1,0-1,0 1,0-1,0 1,1-1,-1 1,0-1,0 1,0-1,0 1,0-1,-1 0,1 1,0-1,0 1,0-1,0 1,0-1,4-23,0 0,-1-1,-1 1,-2-1,-1-7,1 16,-9-265,9 278,-1 1,1-1,0 1,0-1,0 1,0-1,0 1,0 0,1-1,-1 1,1-1,0 1,-1 0,1 0,0-1,1 1,-1 0,0 0,1 0,-1 0,1 0,-1 0,1 1,0-1,0 0,0 1,0 0,0-1,0 1,0 0,0 0,1 0,-1 0,0 0,1 1,-1-1,0 1,2-1,5 4,1 1,-1 0,0 0,0 1,0 0,-1 1,1 0,-2 0,1 0,-1 1,1 0,-2 1,1 0,-1 0,2 4,-2-4,0 1,-1-1,0 2,0-1,-1 0,-1 1,1 0,1 9,-4-15,0-1,-1 0,1 1,-1-1,0 1,0-1,0 0,0 1,0-1,-1 1,0-1,1 0,-1 1,-1-1,1 0,0 0,-1 0,0 0,1 0,-1 0,0 0,0-1,-1 1,1-1,-1 1,1-1,-1 0,-1 1,-5 1,-1 0,0-1,-1 0,1 0,0-1,-1 0,1-1,-1 0,1-1,-1 0,0-1,-1 0,-21 0,32 1,-1-1,1 1,-1 0,1 0,0 0,-1 0,1 0,-1 1,1-1,0 0,-1 0,1 1,0-1,-1 1,1-1,0 1,0 0,0 0,-1-1,1 1,0 0,0 0,0 0,0 0,0 0,0 0,1 0,-1 1,0-1,1 0,-1 0,0 1,1-1,0 0,-1 1,1-1,0 0,0 1,-1-1,1 0,0 1,0-1,1 1,-1-1,0 0,0 1,1-1,-1 1,5 11,1-1,0 0,1 0,0 0,1-1,0 0,1 0,0-1,0 0,1-1,1 0,0-1,0 0,10 6,-7-4,1 0,0-1,0-1,1 0,0-1,0 0,1-2,-1 0,1-1,0 0,1-2,-1 0,0-1,1 0,-1-2,11-1,-20 0,-1 0,0-1,-1 0,1-1,0 1,-1-1,0 0,0-1,0 1,0-1,-1-1,0 1,0-1,0 1,-1-1,0-1,0 1,0-1,-1 1,0-1,1-4,4-11,-2 0,0-1,-2 0,0 0,-2 0,0-7,-2-180,-3 185,-1 21,1 16,-2 44,3 0,1 0,5 20,-4-66,0 1,0 0,1-1,0 1,1-1,0 1,1-1,0 0,0 0,1 0,0 0,1-1,0 1,1-1,0 0,0-1,1 0,0 0,1 0,0-1,0 0,0 0,1-1,0 0,0-1,1 0,-3-1,0-1,1 0,0-1,-1 0,1 0,0-1,0 0,0 0,0-1,0 0,0 0,0-1,0 0,0 0,0-1,-1 0,1-1,-1 1,1-2,-1 1,0-1,0 0,0 0,-1-1,1 1,-1-2,0 1,-1-1,4-4,6-16</inkml:trace>
  <inkml:trace contextRef="#ctx0" brushRef="#br0" timeOffset="2829.077">2274 642,'13'9,"14"3,10 0,4-5,3-8,-2-6,-6-7,-9-2,-8 0</inkml:trace>
  <inkml:trace contextRef="#ctx0" brushRef="#br0" timeOffset="3012.621">2193 254,'-5'-2,"11"-1,15 0,17-1,19-1,13-4,8-2,-9 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5:36.4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53 161,'-8'570,"18"344,3-543,-17 43,-34 242,33 150,-4 288,3-885,0 18,10 4,13 747,-9-115,43-341,16 49,-51-426,-5 92,15 172,-12-104,-15 164,-12-219,-1 42,14-173,0-137,0-1</inkml:trace>
  <inkml:trace contextRef="#ctx0" brushRef="#br0" timeOffset="1">27 189,'0'-3,"0"0,0 0,1 0,-1 0,1 0,0 0,0 0,0 0,0 1,0-1,1 0,-1 1,1-1,0 1,0-1,0 1,0 0,0 0,0 0,1 0,-1 0,1 1,-1-1,1 1,-1-1,1 1,0 0,0 0,0 0,0 0,0 1,0-1,0 1,196 0,626 15,-56-41,123-18,-494 19,60-12,-150 35,23 29,-274-26,0 2,0 3,-1 2,14 6,-67-14,0 1,0 0,0 0,0 0,0 0,0 0,0 1,0-1,-1 1,1 0,-1 0,1 0,-1 0,1 0,-1 1,0-1,0 1,0-1,-1 1,1 0,-1-1,1 1,-1 0,0 0,0 0,0 0,0 1,-1-1,1 0,-1 0,0 0,0 1,0-1,-1 2,-35 331,31-249,4 0,4 1,4-1,8 28,5 36,-5 1,-7 25,-2 524,18 15,-15-455,-10 0,-12 1,-12-2,-30 116,26-198,8 2,8 0,7 5,3 9,-14 47,7-132,3 1,6-1,10 72,39 539,-31-102,-3-158,-9-237,-5-127,4 0,8 31,32 306,-3-109,-26-81,7 36,5-62,-7-10,-10 69,9-86,-5-75,-1-4,10-18,-9 6,5-30,-19-69,0 1,0-1,0 0,0 1,1-1,-1 0,0 0,0 1,0-1,0 0,1 0,-1 1,0-1,0 0,1 0,-1 0,0 1,0-1,1 0,-1 0,0 0,0 0,1 0,-1 0,0 0,1 1,-1-1,0 0,1 0,-1 0,0 0,1 0,-1 0,0-1,0 1,1 0,-1 0,0 0,1 0,-1 0,0 0,0 0,1-1,-1 1,0 0,0 0,1 0,-1-1,0 1,0 0,1 0,-1-1,0 1,0 0,0 0,0-1,0 1,1 0,-1 0,0-1,0 1,0 0,0-1,0 1,0 0,0-1,0 1,0 0,9-22,-3 1</inkml:trace>
  <inkml:trace contextRef="#ctx0" brushRef="#br0" timeOffset="2">441 10883,'739'14,"-176"-7,182-1,-245 22,-185-21,85-2,-138-36,-124 11,106 12,61 0,-171 35,-54-13,22 7,-96-18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5:46.9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1 175,'2'-11,"1"-2,0 8,-1 17,0 20,-1 17,-3 15,-1 10,1 6,-1 1,1-7,1-9,5-11,4-14,1-15</inkml:trace>
  <inkml:trace contextRef="#ctx0" brushRef="#br0" timeOffset="648.181">295 149,'10'-23,"-10"63,-93 314,92-347,-1-2,1 0,0 1,0 0,0-1,1 1,0-1,0 1,0 0,1-1,0 1,0-1,0 1,1-1,1 3,-3-7,1 0,-1-1,1 1,-1-1,1 1,-1-1,1 0,-1 1,1-1,-1 0,1 1,0-1,-1 0,1 1,0-1,-1 0,1 0,-1 0,1 0,0 0,0 0,-1 0,1 0,0 0,-1 0,1 0,0 0,-1 0,1 0,0-1,-1 1,1 0,-1 0,1-1,0 1,-1-1,1 1,-1 0,1-1,-1 1,1-1,-1 1,1-1,-1 1,0-1,1 0,-1 1,0-1,0 1,1-2,19-32,-15 15,0 0,-1 0,0-1,-2 0,0 0,-2 1,-1-15,6-70,6 76,-10 28,0 0,-1 0,1-1,0 1,-1 0,1 0,0 0,0 0,-1 0,1 0,0 1,0-1,-1 0,1 0,0 0,-1 1,1-1,0 0,-1 1,1-1,0 1,-1-1,1 0,-1 1,1-1,-1 1,1 0,-1-1,1 1,-1-1,0 1,1 0,-1-1,0 1,1 0,-1-1,0 1,0 0,0 0,55 112,-45-88,0-1,2 0,1-1,1 0,7 8,-16-24,1 0,1-1,-1 1,1-1,0 0,1-1,0 1,-1-2,4 2,-9-5,0 0,0 0,1 0,-1 0,1-1,-1 1,1-1,-1 1,1-1,-1 0,1 0,-1 0,1 0,-1-1,1 1,-1-1,1 1,-1-1,0 0,1 0,-1 0,0 0,1 0,-1-1,0 1,0-1,0 1,0-1,-1 0,1 0,0 0,-1 0,1 0,-1 0,1-1,5-13,0-1,-2 1,1-1,-2 0,-1-1,0 1,-1-1,0 0,-2 1,0-1,-1-5,1 22,-2-52,-1 0,-3 0,-2 0,-2 1,-7-15,14 57,11 30,6 8,3 1</inkml:trace>
  <inkml:trace contextRef="#ctx0" brushRef="#br0" timeOffset="885.06">990 149,'0'2,"0"8,0 11,0 9,-2 8,-1 7,-3 5,1 1,0-5,2-6,1-9,0-11,2-10</inkml:trace>
  <inkml:trace contextRef="#ctx0" brushRef="#br0" timeOffset="2006.166">750 136,'130'-12,"-72"9,-7-1,1 2,-1 3,11 2,-56-2,1-1,0 1,-1 0,1 0,-1 1,1-1,-1 2,0-1,0 1,0 0,0 0,0 0,0 1,-1 0,0 0,0 0,0 1,0 0,-1 0,0 0,0 0,0 1,0 0,-1-1,0 1,0 2,1 13,0-1,-2 0,-1 1,0 0,-2-1,0 1,-1-1,-5 20,0 19,1 19,13-100,2-77,-5 43,2-1,2 1,3 0,13-36,-21 83,1-1,0 0,1 1,0 0,0 0,1 0,0 1,1 0,1-2,-5 7,-1 1,1-1,0 1,0 0,0 0,0 0,0 1,0-1,0 1,0-1,1 1,-1 0,0 0,1 1,-1-1,1 1,-1 0,1-1,-1 2,1-1,-1 0,1 1,-1-1,1 1,-1 0,1 0,-1 1,2 0,4 2,0 1,-1 1,0 0,0 0,0 0,-1 1,0 0,0 0,0 1,-1 0,0 0,-1 0,0 1,0 0,-1 0,0 0,-1 0,0 1,0 0,-1-1,0 2,-2-7,0 0,-1-1,1 1,-1 0,0-1,0 1,0 0,0-1,-1 1,1-1,-1 0,0 0,0 0,0 1,-1-2,1 1,-1 0,1 0,-1-1,0 0,0 1,0-1,-1 0,1 0,0-1,-1 1,1-1,-1 0,0 0,-109 20,-8-28,120 7,1 0,-1 0,0 1,0-1,1 0,-1 0,0 0,0 1,1-1,-1 0,0 1,1-1,-1 1,1-1,-1 0,0 1,1 0,-1-1,1 1,-1-1,1 1,0-1,-1 1,1 0,0-1,-1 1,1 0,0 0,0-1,-1 1,1 0,0 0,0-1,0 1,0 0,0 0,0-1,0 1,0 0,1 0,-1-1,0 1,0 0,1-1,-1 1,0 0,1-1,-1 1,20 36,-19-37,12 18,1-1,0 0,1-1,1 0,1-2,0 0,1-1,0 0,4 0,-10-6,0-1,0 0,1 0,-1-2,1 0,0 0,0-1,1-1,-1 0,1 0,-1-2,1 0,-1 0,1-1,7-2,-11-1,0-1,0 0,-1-1,1 0,-1 0,-1-1,1 0,-1-1,0 0,-1 0,0 0,0-1,-1 0,0 0,-1-1,0 0,0 0,-1 0,0 0,-1-1,0-3,0 7,6-15,-9 22,0 0,-1 0,1 1,0-1,0 0,0 0,0 0,0 0,-1 0,1 0,0 0,0 0,0 0,0 0,-1 0,1 0,0 1,0-1,0 0,0 0,-1-1,1 1,0 0,0 0,0 0,0 0,-1 0,1 0,0 0,0 0,0 0,0 0,-1 0,1 0,0 0,-12 17,-2 6,1 0,1 1,1 0,1 1,1 0,2 0,0 2,7-26,-1-1,1 1,-1-1,1 1,0 0,-1-1,1 1,0 0,0 0,-1-1,1 1,0 0,0-1,0 1,0 0,0 0,0-1,0 1,0 0,0 0,0-1,0 1,1 0,-1 0,0-1,1 1,-1 0,0-1,1 1,-1 0,1-1,-1 1,1-1,-1 1,1-1,-1 1,1-1,-1 1,1-1,0 1,-1-1,1 0,0 1,-1-1,1 0,0 0,0 0,-1 1,1-1,0 0,0 0,8-6,0-1,-1 0,1 0,-2-1,1 0,-1 0,0-1,-1 1,0-2,4-7,-8 15,28-52,-2 0,-3-2,-2-2,0-7,6-15,-3 32,-26 48,1 0,0 0,-1 0,1 0,0 0,-1 0,1 0,-1 0,1 0,0 1,-1-1,1 0,-1 0,1 1,-1-1,1 0,-1 1,1-1,-1 1,1-1,-1 0,1 1,-1-1,0 1,1-1,-1 1,0-1,1 1,-1 0,0-1,0 1,1-1,-1 1,0 0,0-1,0 1,0-1,0 1,0 0,0-1,0 1,0 0,0-1,0 1,0 0,8 48,-2 0,-2 0,-2 1,-3 12,1-15,-3 144,-1-176</inkml:trace>
  <inkml:trace contextRef="#ctx0" brushRef="#br0" timeOffset="3040.528">1792 349,'197'-24,"-123"12,207-43,-232 45,-48 11,0 0,0 0,0 1,0-1,0 1,0-1,0 1,0-1,-1 1,1-1,-1 1,1 0,-1-1,0 1,0 0,1-1,-1 1,0 0,0-1,-1 1,1 0,0-1,-1 1,1-1,-1 1,1 0,-1-1,0 1,1-1,-1 1,-1 0,0 8,-19 300,16-293,3-52,5-15,1 0,3 1,2 0,2 1,2 0,3 0,7-14,-18 48,1 0,0 1,1-1,1 1,0 1,0-1,2 1,-1 1,1 0,6-5,-14 15,-1-1,1 1,-1 0,1 0,0-1,0 1,-1 0,1 1,0-1,0 0,0 0,0 1,0-1,0 1,0 0,0 0,1 0,-1 0,0 0,0 0,0 0,0 0,0 1,0-1,0 1,0 0,0 0,0-1,-1 1,1 0,0 1,0-1,-1 0,1 0,0 1,-1-1,0 1,1-1,-1 1,1 1,5 11,-1 0,0 1,-1 0,0 0,-2 1,0-1,0 1,-1 0,-1 0,-1-1,0 1,-2 7,1-10,0 0,-1-1,0 1,-1-1,-1 1,0-1,-5 11,7-19,0 0,0 1,-1-1,0 0,1 0,-1 0,-1 0,1-1,0 1,-1-1,0 0,0 0,0 0,0 0,0-1,0 0,-1 0,1 0,-1 0,0-1,-4 1,8-1,-1-1,0 0,0 0,0 0,1 0,-1 0,0 0,0 0,0-1,1 1,-1-1,0 1,1-1,-1 0,0 1,1-1,-1 0,1 0,-1 0,1-1,-1 1,1 0,0 0,0-1,0 1,0-1,0 1,0-1,0 1,0-1,0 0,1 1,-1-1,1 0,-1 1,1-1,-1 0,1 0,0 0,0 1,0-1,0 0,0 1,0 1,0 0,0-1,0 1,0-1,1 1,-1 0,0-1,0 1,0 0,0-1,0 1,0-1,1 1,-1 0,0-1,0 1,1 0,-1 0,0-1,0 1,1 0,-1 0,0-1,1 1,-1 0,0 0,1 0,-1-1,1 1,-1 0,0 0,1 0,-1 0,1 0,-1 0,0 0,1 0,-1 0,1 0,-1 0,0 0,1 0,-1 0,0 0,1 0,-1 1,1-1,-1 0,0 0,1 0,-1 1,0-1,1 0,-1 0,0 1,0-1,1 0,-1 1,0-1,0 0,0 1,1-1,-1 0,0 1,0-1,0 0,0 1,20 25,-19-26,28 47,-18-28,1-1,0 1,1-2,1 0,1-1,0 0,11 7,-23-20,0-1,1 0,-1 1,1-1,0-1,0 1,0-1,0 1,0-1,0 0,0 0,0-1,0 1,0-1,0 0,0 0,1-1,-1 1,0-1,0 0,0 0,0 0,0 0,0-1,0 0,-1 0,1 0,-1 0,1 0,-1-1,0 1,0-1,0 0,0 0,0 0,1-2,10-17,0-1,-1 0,-2-1,0 0,-2 0,0-1,-2-1,-1 1,-1-1,-1 0,-1-1,-2 1,0 0,-3-20,-13 282,15-233,-1 7,0 0,0 0,0-1,1 1,1 0,0 0,0 0,1-1,0 1,1-1,0 1,0-1,1 0,0 0,1 0,0-1,0 0,1 0,5 6,3-5,0-1,0 0,1-1,-1-1,2 0,-1-1,0-1,1 0,0-1,0-1,0 0,0-1,0-1,1-1,4 0,-15 1,0-1,0 1,1-1,-1 0,0 0,0-1,0 0,-1 0,1 0,0-1,-1 0,0 0,1 0,-1 0,0-1,-1 0,1 0,3-5,9-16</inkml:trace>
  <inkml:trace contextRef="#ctx0" brushRef="#br0" timeOffset="3211.167">2928 389,'16'2,"14"1,12 0,9 0,5-4,1-3,-6-4,-8-2,-13 0</inkml:trace>
  <inkml:trace contextRef="#ctx0" brushRef="#br0" timeOffset="3764.027">3049 215,'43'-15,"-35"14,57-6,0 4,0 2,1 2,13 6,-57-5,-1 1,-1 0,1 2,-1 1,0 0,4 3,-19-7,-1 0,0-1,1 2,-1-1,0 0,0 1,-1 0,1 0,0 0,-1 0,0 1,0-1,0 1,0 0,0 0,-1 0,0 0,0 0,0 1,0-1,-1 1,0-1,1 1,-2 0,1-1,0 1,-1 0,0-1,0 1,-1 2,-2 7,-1 0,0 0,-2 0,1 0,-1-1,-1 0,-1-1,0 1,-4 4,-39 74,51-77,13-24,17-30,-1-2,-2 0,-2-2,-2-1,2-9,-3 8,35-64,-57 110,0 0,0 0,0 1,0-1,0 0,0 0,0 0,0 1,0-1,1 0,-1 0,0 1,0-1,0 0,0 0,0 0,1 0,-1 1,0-1,0 0,0 0,1 0,-1 0,0 0,0 1,1-1,-1 0,0 0,0 0,0 0,1 0,-1 0,0 0,0 0,1 0,-1 0,0 0,0 0,1 0,-1 0,0 0,0 0,1 0,-1-1,0 1,0 0,1 0,-1 0,0 0,0 0,0 0,0-1,1 1,-1 0,0 0,0 0,0-1,0 1,1 0,-1 0,0 0,0-1,0 1,0 25,0-23,-5 52,4 1,1-1,3 0,2 1,6 17,40 94,-48-169,-5-8</inkml:trace>
  <inkml:trace contextRef="#ctx0" brushRef="#br0" timeOffset="4025.846">3557 402,'16'-2,"19"-1,19 0,21-1,18-3,14-2,4-3,-4-2,-22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5:51.9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83 198,'-67'414,"64"-393,-2 3,1 1,2 0,1 0,0 0,3 5,-2-26,1 0,-1 0,1 0,0 0,0 0,1-1,-1 1,1-1,0 1,0-1,0 1,0-1,1 0,-1 0,1 0,0 0,0-1,0 1,0-1,0 0,0 0,1 0,-1 0,1 0,0-1,-1 1,1-1,0 0,0 0,0-1,0 1,0-1,0 0,-1 0,4 0,5-1,0 0,0-1,0 0,0-1,0 0,0-1,-1-1,0 0,0 0,0-1,0 0,-1-1,0 0,2-2,16-16,-1 0,0-2,-2-1,-1-1,-24 29,0 0,1 0,-1 0,0-1,1 1,-1 0,1 0,-1 0,0 0,1 0,-1 0,1 0,-1 0,0 0,1 0,-1 0,1 0,-1 0,0 0,1 1,-1-1,1 0,-1 0,0 0,1 1,-1-1,0 0,1 0,-1 1,0-1,0 0,1 0,-1 1,0-1,0 0,1 1,-1-1,0 1,0-1,0 0,0 1,1-1,-1 0,0 1,0-1,0 1,0-1,0 1,0-1,0 0,0 1,0-1,0 1,-1-1,1 0,0 1,0-1,0 0,0 1,-1-1,1 1,0-1,0 0,-1 0,1 1,3 13,2-8,0-1,0 1,1-1,0 0,0-1,0 0,1 1,-1-2,1 1,0-1,0 0,0-1,1 1,-1-1,0-1,1 0,-1 0,1 0,0-1,-1 0,1 0,0-1,3 0,-3 1,-1 1,1-1,0 0,0-1,0 0,-1 0,1 0,0-1,-1 0,1-1,-1 0,0 0,0-1,0 1,-1-1,1-1,-1 1,0-1,0 0,0-1,-1 0,0 1,0-2,0 1,-1 0,0-1,0 0,2-7,-3-3,0-1,-2 0,0 1,-1-1,-1 1,-1-1,0 1,-1-1,-1 1,-1 0,0 0,-1 1,-1-1,-2-1,7 13,0-1,0 1,0 0,-1 1,0-1,0 0,0 1,0-1,-1 1,0 0,1 0,-2 1,1-1,0 1,-1 0,0 0,1 0,-1 0,0 1,0 0,-1 0,1 1,0-1,-1 1,1 0,-1 1,1-1,-1 1,1 0,-1 0,1 1,-1 0,0 0,-4 2,0 1,0 0,0 0,1 1,0 0,0 0,0 1,1 0,0 1,0 0,1 0,0 1,0 0,0 0,1 1,1 0,-1 0,1 0,1 0,0 1,0 0,1 0,0 0,1 0,0 0,0 1,1 7,2-13,0 1,0-1,0 0,1 0,0 0,0 0,0 0,1-1,0 1,0-1,0 1,0-1,0 0,1 0,3 2,27 22</inkml:trace>
  <inkml:trace contextRef="#ctx0" brushRef="#br0" timeOffset="276.77">1354 265,'-7'-5,"1"1,-1 0,0 0,0 1,0-1,0 2,0-1,-1 1,1 0,-1 0,0 1,0 0,1 1,-1-1,0 1,0 1,0 0,1 0,-1 0,0 1,1 0,-1 1,1-1,0 1,0 1,0 0,0 0,1 0,-2 1,-1 4,-1 0,1 0,1 1,0 1,0-1,1 1,0 0,1 1,0 0,1 0,0 0,1 0,1 1,-1 0,2 0,0 0,1 0,0 0,1 0,0 0,1 0,1 0,0 0,0 0,2-1,-1 1,2-1,-1 1,2-1,0-1,0 1,1-1,0 0,7 7,-6-8,0-1,1 0,0-1,0 0,1 0,0-1,1 0,-1-1,1 0,0-1,1 0,-1-1,1 0,0-1,0 0,0-1,0 0,1-1,-1 0,0-1,1 0,-1-1,0-1,0 0,8-2,11-16,-7-3</inkml:trace>
  <inkml:trace contextRef="#ctx0" brushRef="#br0" timeOffset="586.069">1233 519,'-15'0,"316"-20,-296 20,-3-1,0 0,0 1,0-1,0 1,0-1,0 1,0 0,1 0,-1 0,0 0,0 0,0 0,0 1,0-1,0 1,1-1,-1 1,0 0,-1 0,1 0,0 0,0 0,0 0,0 1,-1-1,1 0,-1 1,1-1,-1 1,0 0,1 0,-1-1,0 1,0 0,0 0,0 0,-15 100,12-91,-1 0,1 1,1 0,0 0,0 0,1 0,1 0,0 0,0-1,1 1,1 0,0-1,3 10,22 3,-14-18</inkml:trace>
  <inkml:trace contextRef="#ctx0" brushRef="#br0" timeOffset="847.16">1849 265,'-7'16,"-2"14,0 11,2 8,4 3,5-2,5-1,3-6,2-6,1-9,2-8,-1-8,3-10,-3-6</inkml:trace>
  <inkml:trace contextRef="#ctx0" brushRef="#br0" timeOffset="1122.035">1902 25,'-16'-7,"-9"-2,-2 2,5 6,6 6,13 8,12 8,16 5,13 2,1-2</inkml:trace>
  <inkml:trace contextRef="#ctx0" brushRef="#br0" timeOffset="1708.02">2383 426,'-3'-10,"-1"-1,-1 2,0-1,0 0,-1 1,-1 0,1 0,-1 1,-1 0,1 0,-1 1,-1 0,1 0,-1 1,0 0,-1 0,0 1,0 1,0-1,0 2,-2-1,7 3,0 1,1 0,-1 0,0 0,1 1,-1 0,0 0,1 0,-1 0,1 1,0 0,-1 0,1 0,0 0,0 1,0-1,0 1,1 0,-1 0,1 0,0 1,0-1,-2 4,-2 3,0-1,1 1,0 1,1-1,0 1,1 0,0 0,1 1,0-1,1-1,0 1,1-1,0 1,1-1,0 1,1-1,0 1,0-1,1 0,1 1,-1-1,2 0,-1 0,1-1,1 1,0-1,0 0,1 0,0-1,1 1,0-1,0-1,0 1,1-1,0-1,1 1,-1-1,5 1,3 2,0-1,1-1,0-1,0 0,0-1,1-1,0 0,0-2,0 0,0-1,0 0,0-2,0 0,0-1,0-1,0-1,-1 0,1-1,-1-1,0-1,-1 0,0-1,0-1,0-1,-1 0,-1-1,0 0,0-1,-1-1,-1 0,4-5,64-110,-116 193,21-35,1 1,2 0,1 1,1 0,2 1,0 7,7-38,0 0,1 1,-1-1,1 1,-1-1,1 1,0-1,0 1,0-1,0 1,0-1,1 1,-1-1,1 1,0-1,0 0,0 1,0-1,0 0,0 0,0 1,1-1,-1 0,1 0,0-1,-1 1,1 0,0 0,0-1,0 1,0-1,0 0,1 0,-1 0,0 0,1 0,-1 0,0 0,1-1,-1 1,1-1,1 0,5-3,0 0,-1 0,1-1,-1-1,0 1,0-2,0 1,0-1,-1 0,0 0,0-1,-1 0,0 0,0-1,-1 1,0-1,1-1,17-34,-2 0,-2 0,-2-2,-1-1,-3 0,-2 0,6-46,-13 69,29-143,-27 155,-3 25,-3 302,0-285,-2 6,1 1,2 0,1 0,2 0,2-1,2 1,1-1,1-1,7 11,-15-41,0-1,0 1,1-1,0 0,0 0,0 0,1 0,0-1,0 1,0-1,0 0,1 0,-1-1,1 1,0-1,0 0,1 0,-5-3,0 0,0 0,0 1,0-1,0-1,0 1,1 0,-1 0,0 0,0 0,0-1,0 1,0 0,0-1,0 1,0-1,0 0,0 1,0-1,0 1,-1-1,1 0,0 0,0 0,-1 1,1-1,0 0,-1 0,1 0,-1 0,1 0,-1-1,8-17</inkml:trace>
  <inkml:trace contextRef="#ctx0" brushRef="#br0" timeOffset="1880.809">2838 546,'14'0,"17"0,21-2,14-2,9 1,0 1,-11 0,-17 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13.6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208 1,'-6'0,"1"0,-1 1,0 0,0 0,1 0,-1 0,1 1,-1 0,1 0,0 1,-1 0,1 0,1 0,-1 0,0 1,1-1,0 1,-1 1,2-1,-1 0,0 1,1 0,0 0,0 0,0 0,1 0,0 1,0-1,-1 4,2 3,-1 0,2 0,0 0,0 0,1 0,1 1,0-1,0-1,1 1,1 0,0-1,1 1,0-1,0 0,1-1,1 0,0 0,0 0,1 0,0-1,1-1,0 1,0-2,0 1,1-1,1 0,-1-1,3 0,-11-4,0-1,1 0,-1 0,1 0,-1 0,1-1,0 1,-1-1,1 1,0-1,-1 0,1 0,0 0,-1 0,1-1,0 1,-1-1,1 1,-1-1,1 0,-1 0,1 0,-1-1,1 1,-1 0,0-1,0 0,0 1,0-1,0 0,0 0,0 0,-1 0,1-1,0 0,1-4,0-1,-1 1,0-1,0 1,0-1,-1 0,0 0,-1 1,0-1,0 0,-1 0,1 0,-2 1,1-1,-1 0,0 1,-1-1,0 1,0 0,-3-4,-2-4,0 0,-2 0,0 1,0 0,-1 1,-1 0,-1 1,-10-9,16 15,-1 1,1 0,-1 0,0 1,0 0,-1 0,1 1,-1 0,0 1,0 0,-4 0,10 1,-1 1,1-1,-1 1,0 0,1 0,-1 1,1-1,-1 1,1 0,-1 0,1 0,0 0,-1 1,1-1,0 1,0 0,0 0,0 0,0 0,1 0,-1 1,1-1,-1 1,1 0,0 0,0 0,0 0,0 0,1 0,-1 0,-6 28,7-2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15.05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98,'90'125,"89"93,-102-142,-76-76,0 0,0 0,0 0,0 0,0 0,0 0,0 0,0-1,0 1,0 0,0-1,0 1,0-1,0 1,0-1,0 1,0-1,0 0,-1 1,1-1,0 0,0 0,-1 1,1-1,-1 0,1 0,0 0,-1 0,0 0,1 0,-1 0,0 0,1 0,-1 0,0 0,0 0,0 0,0 0,0 0,0-1,0 1,0 0,0 0,-1 0,1 0,0 0,-1 0,1 0,-1 0,1 0,-1 0,0 0,1-5,20-444,-21 428,1 22,0 1,-1-1,1 0,0 0,0 0,0 0,0 0,0 1,0-1,0 0,0 0,0 0,-1 0,1 0,0 0,0 0,0 1,0-1,0 0,0 0,-1 0,1 0,0 0,0 0,0 0,0 0,-1 0,1 0,0 0,0 0,0 0,0 0,-1 0,1 0,0 0,0 0,0 0,0 0,-4 19,3 4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15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1,'2'0,"8"0,9 0,10 0,9 0,10 0,6 0,2 2,-1 1,-5 2,-12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9T08:06:15.9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0,'16'5,"15"1,14 2,15 0,10-2,7-2,-10-1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16.10.2024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16.10.2024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12" Type="http://schemas.openxmlformats.org/officeDocument/2006/relationships/customXml" Target="../ink/ink33.xml"/><Relationship Id="rId17" Type="http://schemas.openxmlformats.org/officeDocument/2006/relationships/image" Target="../media/image48.png"/><Relationship Id="rId2" Type="http://schemas.openxmlformats.org/officeDocument/2006/relationships/customXml" Target="../ink/ink28.xml"/><Relationship Id="rId16" Type="http://schemas.openxmlformats.org/officeDocument/2006/relationships/customXml" Target="../ink/ink35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0.xml"/><Relationship Id="rId11" Type="http://schemas.openxmlformats.org/officeDocument/2006/relationships/image" Target="../media/image45.png"/><Relationship Id="rId5" Type="http://schemas.openxmlformats.org/officeDocument/2006/relationships/image" Target="../media/image42.png"/><Relationship Id="rId15" Type="http://schemas.openxmlformats.org/officeDocument/2006/relationships/image" Target="../media/image47.png"/><Relationship Id="rId10" Type="http://schemas.openxmlformats.org/officeDocument/2006/relationships/customXml" Target="../ink/ink32.xml"/><Relationship Id="rId4" Type="http://schemas.openxmlformats.org/officeDocument/2006/relationships/customXml" Target="../ink/ink29.xml"/><Relationship Id="rId9" Type="http://schemas.openxmlformats.org/officeDocument/2006/relationships/image" Target="../media/image44.png"/><Relationship Id="rId14" Type="http://schemas.openxmlformats.org/officeDocument/2006/relationships/customXml" Target="../ink/ink3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9.xml"/><Relationship Id="rId13" Type="http://schemas.openxmlformats.org/officeDocument/2006/relationships/image" Target="../media/image54.png"/><Relationship Id="rId18" Type="http://schemas.openxmlformats.org/officeDocument/2006/relationships/customXml" Target="../ink/ink44.xml"/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12" Type="http://schemas.openxmlformats.org/officeDocument/2006/relationships/customXml" Target="../ink/ink41.xml"/><Relationship Id="rId17" Type="http://schemas.openxmlformats.org/officeDocument/2006/relationships/image" Target="../media/image56.png"/><Relationship Id="rId2" Type="http://schemas.openxmlformats.org/officeDocument/2006/relationships/customXml" Target="../ink/ink36.xml"/><Relationship Id="rId16" Type="http://schemas.openxmlformats.org/officeDocument/2006/relationships/customXml" Target="../ink/ink4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8.xml"/><Relationship Id="rId11" Type="http://schemas.openxmlformats.org/officeDocument/2006/relationships/image" Target="../media/image53.png"/><Relationship Id="rId5" Type="http://schemas.openxmlformats.org/officeDocument/2006/relationships/image" Target="../media/image50.png"/><Relationship Id="rId15" Type="http://schemas.openxmlformats.org/officeDocument/2006/relationships/image" Target="../media/image55.png"/><Relationship Id="rId10" Type="http://schemas.openxmlformats.org/officeDocument/2006/relationships/customXml" Target="../ink/ink40.xml"/><Relationship Id="rId19" Type="http://schemas.openxmlformats.org/officeDocument/2006/relationships/image" Target="../media/image57.png"/><Relationship Id="rId4" Type="http://schemas.openxmlformats.org/officeDocument/2006/relationships/customXml" Target="../ink/ink37.xml"/><Relationship Id="rId9" Type="http://schemas.openxmlformats.org/officeDocument/2006/relationships/image" Target="../media/image52.png"/><Relationship Id="rId14" Type="http://schemas.openxmlformats.org/officeDocument/2006/relationships/customXml" Target="../ink/ink4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6.xml"/><Relationship Id="rId21" Type="http://schemas.openxmlformats.org/officeDocument/2006/relationships/image" Target="../media/image68.png"/><Relationship Id="rId42" Type="http://schemas.openxmlformats.org/officeDocument/2006/relationships/customXml" Target="../ink/ink64.xml"/><Relationship Id="rId47" Type="http://schemas.openxmlformats.org/officeDocument/2006/relationships/image" Target="../media/image81.png"/><Relationship Id="rId63" Type="http://schemas.openxmlformats.org/officeDocument/2006/relationships/image" Target="../media/image89.png"/><Relationship Id="rId68" Type="http://schemas.openxmlformats.org/officeDocument/2006/relationships/customXml" Target="../ink/ink77.xml"/><Relationship Id="rId84" Type="http://schemas.openxmlformats.org/officeDocument/2006/relationships/customXml" Target="../ink/ink85.xml"/><Relationship Id="rId89" Type="http://schemas.openxmlformats.org/officeDocument/2006/relationships/image" Target="../media/image102.png"/><Relationship Id="rId16" Type="http://schemas.openxmlformats.org/officeDocument/2006/relationships/customXml" Target="../ink/ink51.xml"/><Relationship Id="rId11" Type="http://schemas.openxmlformats.org/officeDocument/2006/relationships/image" Target="../media/image63.png"/><Relationship Id="rId32" Type="http://schemas.openxmlformats.org/officeDocument/2006/relationships/customXml" Target="../ink/ink59.xml"/><Relationship Id="rId37" Type="http://schemas.openxmlformats.org/officeDocument/2006/relationships/image" Target="../media/image76.png"/><Relationship Id="rId53" Type="http://schemas.openxmlformats.org/officeDocument/2006/relationships/image" Target="../media/image84.png"/><Relationship Id="rId58" Type="http://schemas.openxmlformats.org/officeDocument/2006/relationships/customXml" Target="../ink/ink72.xml"/><Relationship Id="rId74" Type="http://schemas.openxmlformats.org/officeDocument/2006/relationships/customXml" Target="../ink/ink80.xml"/><Relationship Id="rId79" Type="http://schemas.openxmlformats.org/officeDocument/2006/relationships/image" Target="../media/image97.png"/><Relationship Id="rId5" Type="http://schemas.openxmlformats.org/officeDocument/2006/relationships/image" Target="../media/image60.png"/><Relationship Id="rId90" Type="http://schemas.openxmlformats.org/officeDocument/2006/relationships/customXml" Target="../ink/ink88.xml"/><Relationship Id="rId22" Type="http://schemas.openxmlformats.org/officeDocument/2006/relationships/customXml" Target="../ink/ink54.xml"/><Relationship Id="rId27" Type="http://schemas.openxmlformats.org/officeDocument/2006/relationships/image" Target="../media/image71.png"/><Relationship Id="rId43" Type="http://schemas.openxmlformats.org/officeDocument/2006/relationships/image" Target="../media/image79.png"/><Relationship Id="rId48" Type="http://schemas.openxmlformats.org/officeDocument/2006/relationships/customXml" Target="../ink/ink67.xml"/><Relationship Id="rId64" Type="http://schemas.openxmlformats.org/officeDocument/2006/relationships/customXml" Target="../ink/ink75.xml"/><Relationship Id="rId69" Type="http://schemas.openxmlformats.org/officeDocument/2006/relationships/image" Target="../media/image92.png"/><Relationship Id="rId8" Type="http://schemas.openxmlformats.org/officeDocument/2006/relationships/customXml" Target="../ink/ink47.xml"/><Relationship Id="rId51" Type="http://schemas.openxmlformats.org/officeDocument/2006/relationships/image" Target="../media/image83.png"/><Relationship Id="rId72" Type="http://schemas.openxmlformats.org/officeDocument/2006/relationships/customXml" Target="../ink/ink79.xml"/><Relationship Id="rId80" Type="http://schemas.openxmlformats.org/officeDocument/2006/relationships/customXml" Target="../ink/ink83.xml"/><Relationship Id="rId85" Type="http://schemas.openxmlformats.org/officeDocument/2006/relationships/image" Target="../media/image100.png"/><Relationship Id="rId93" Type="http://schemas.openxmlformats.org/officeDocument/2006/relationships/image" Target="../media/image104.png"/><Relationship Id="rId3" Type="http://schemas.openxmlformats.org/officeDocument/2006/relationships/image" Target="../media/image59.png"/><Relationship Id="rId12" Type="http://schemas.openxmlformats.org/officeDocument/2006/relationships/customXml" Target="../ink/ink49.xml"/><Relationship Id="rId17" Type="http://schemas.openxmlformats.org/officeDocument/2006/relationships/image" Target="../media/image66.png"/><Relationship Id="rId25" Type="http://schemas.openxmlformats.org/officeDocument/2006/relationships/image" Target="../media/image70.png"/><Relationship Id="rId33" Type="http://schemas.openxmlformats.org/officeDocument/2006/relationships/image" Target="../media/image74.png"/><Relationship Id="rId38" Type="http://schemas.openxmlformats.org/officeDocument/2006/relationships/customXml" Target="../ink/ink62.xml"/><Relationship Id="rId46" Type="http://schemas.openxmlformats.org/officeDocument/2006/relationships/customXml" Target="../ink/ink66.xml"/><Relationship Id="rId59" Type="http://schemas.openxmlformats.org/officeDocument/2006/relationships/image" Target="../media/image87.png"/><Relationship Id="rId67" Type="http://schemas.openxmlformats.org/officeDocument/2006/relationships/image" Target="../media/image91.png"/><Relationship Id="rId20" Type="http://schemas.openxmlformats.org/officeDocument/2006/relationships/customXml" Target="../ink/ink53.xml"/><Relationship Id="rId41" Type="http://schemas.openxmlformats.org/officeDocument/2006/relationships/image" Target="../media/image78.png"/><Relationship Id="rId54" Type="http://schemas.openxmlformats.org/officeDocument/2006/relationships/customXml" Target="../ink/ink70.xml"/><Relationship Id="rId62" Type="http://schemas.openxmlformats.org/officeDocument/2006/relationships/customXml" Target="../ink/ink74.xml"/><Relationship Id="rId70" Type="http://schemas.openxmlformats.org/officeDocument/2006/relationships/customXml" Target="../ink/ink78.xml"/><Relationship Id="rId75" Type="http://schemas.openxmlformats.org/officeDocument/2006/relationships/image" Target="../media/image95.png"/><Relationship Id="rId83" Type="http://schemas.openxmlformats.org/officeDocument/2006/relationships/image" Target="../media/image99.png"/><Relationship Id="rId88" Type="http://schemas.openxmlformats.org/officeDocument/2006/relationships/customXml" Target="../ink/ink87.xml"/><Relationship Id="rId91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6.xml"/><Relationship Id="rId15" Type="http://schemas.openxmlformats.org/officeDocument/2006/relationships/image" Target="../media/image65.png"/><Relationship Id="rId23" Type="http://schemas.openxmlformats.org/officeDocument/2006/relationships/image" Target="../media/image69.png"/><Relationship Id="rId28" Type="http://schemas.openxmlformats.org/officeDocument/2006/relationships/customXml" Target="../ink/ink57.xml"/><Relationship Id="rId36" Type="http://schemas.openxmlformats.org/officeDocument/2006/relationships/customXml" Target="../ink/ink61.xml"/><Relationship Id="rId49" Type="http://schemas.openxmlformats.org/officeDocument/2006/relationships/image" Target="../media/image82.png"/><Relationship Id="rId57" Type="http://schemas.openxmlformats.org/officeDocument/2006/relationships/image" Target="../media/image86.png"/><Relationship Id="rId10" Type="http://schemas.openxmlformats.org/officeDocument/2006/relationships/customXml" Target="../ink/ink48.xml"/><Relationship Id="rId31" Type="http://schemas.openxmlformats.org/officeDocument/2006/relationships/image" Target="../media/image73.png"/><Relationship Id="rId44" Type="http://schemas.openxmlformats.org/officeDocument/2006/relationships/customXml" Target="../ink/ink65.xml"/><Relationship Id="rId52" Type="http://schemas.openxmlformats.org/officeDocument/2006/relationships/customXml" Target="../ink/ink69.xml"/><Relationship Id="rId60" Type="http://schemas.openxmlformats.org/officeDocument/2006/relationships/customXml" Target="../ink/ink73.xml"/><Relationship Id="rId65" Type="http://schemas.openxmlformats.org/officeDocument/2006/relationships/image" Target="../media/image90.png"/><Relationship Id="rId73" Type="http://schemas.openxmlformats.org/officeDocument/2006/relationships/image" Target="../media/image94.png"/><Relationship Id="rId78" Type="http://schemas.openxmlformats.org/officeDocument/2006/relationships/customXml" Target="../ink/ink82.xml"/><Relationship Id="rId81" Type="http://schemas.openxmlformats.org/officeDocument/2006/relationships/image" Target="../media/image98.png"/><Relationship Id="rId86" Type="http://schemas.openxmlformats.org/officeDocument/2006/relationships/customXml" Target="../ink/ink86.xml"/><Relationship Id="rId4" Type="http://schemas.openxmlformats.org/officeDocument/2006/relationships/customXml" Target="../ink/ink45.xml"/><Relationship Id="rId9" Type="http://schemas.openxmlformats.org/officeDocument/2006/relationships/image" Target="../media/image62.png"/><Relationship Id="rId13" Type="http://schemas.openxmlformats.org/officeDocument/2006/relationships/image" Target="../media/image64.png"/><Relationship Id="rId18" Type="http://schemas.openxmlformats.org/officeDocument/2006/relationships/customXml" Target="../ink/ink52.xml"/><Relationship Id="rId39" Type="http://schemas.openxmlformats.org/officeDocument/2006/relationships/image" Target="../media/image77.png"/><Relationship Id="rId34" Type="http://schemas.openxmlformats.org/officeDocument/2006/relationships/customXml" Target="../ink/ink60.xml"/><Relationship Id="rId50" Type="http://schemas.openxmlformats.org/officeDocument/2006/relationships/customXml" Target="../ink/ink68.xml"/><Relationship Id="rId55" Type="http://schemas.openxmlformats.org/officeDocument/2006/relationships/image" Target="../media/image85.png"/><Relationship Id="rId76" Type="http://schemas.openxmlformats.org/officeDocument/2006/relationships/customXml" Target="../ink/ink81.xml"/><Relationship Id="rId7" Type="http://schemas.openxmlformats.org/officeDocument/2006/relationships/image" Target="../media/image61.png"/><Relationship Id="rId71" Type="http://schemas.openxmlformats.org/officeDocument/2006/relationships/image" Target="../media/image93.png"/><Relationship Id="rId92" Type="http://schemas.openxmlformats.org/officeDocument/2006/relationships/customXml" Target="../ink/ink89.xml"/><Relationship Id="rId2" Type="http://schemas.openxmlformats.org/officeDocument/2006/relationships/image" Target="../media/image58.png"/><Relationship Id="rId29" Type="http://schemas.openxmlformats.org/officeDocument/2006/relationships/image" Target="../media/image72.png"/><Relationship Id="rId24" Type="http://schemas.openxmlformats.org/officeDocument/2006/relationships/customXml" Target="../ink/ink55.xml"/><Relationship Id="rId40" Type="http://schemas.openxmlformats.org/officeDocument/2006/relationships/customXml" Target="../ink/ink63.xml"/><Relationship Id="rId45" Type="http://schemas.openxmlformats.org/officeDocument/2006/relationships/image" Target="../media/image80.png"/><Relationship Id="rId66" Type="http://schemas.openxmlformats.org/officeDocument/2006/relationships/customXml" Target="../ink/ink76.xml"/><Relationship Id="rId87" Type="http://schemas.openxmlformats.org/officeDocument/2006/relationships/image" Target="../media/image101.png"/><Relationship Id="rId61" Type="http://schemas.openxmlformats.org/officeDocument/2006/relationships/image" Target="../media/image88.png"/><Relationship Id="rId82" Type="http://schemas.openxmlformats.org/officeDocument/2006/relationships/customXml" Target="../ink/ink84.xml"/><Relationship Id="rId19" Type="http://schemas.openxmlformats.org/officeDocument/2006/relationships/image" Target="../media/image67.png"/><Relationship Id="rId14" Type="http://schemas.openxmlformats.org/officeDocument/2006/relationships/customXml" Target="../ink/ink50.xml"/><Relationship Id="rId30" Type="http://schemas.openxmlformats.org/officeDocument/2006/relationships/customXml" Target="../ink/ink58.xml"/><Relationship Id="rId35" Type="http://schemas.openxmlformats.org/officeDocument/2006/relationships/image" Target="../media/image75.png"/><Relationship Id="rId56" Type="http://schemas.openxmlformats.org/officeDocument/2006/relationships/customXml" Target="../ink/ink71.xml"/><Relationship Id="rId77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3.png"/><Relationship Id="rId21" Type="http://schemas.openxmlformats.org/officeDocument/2006/relationships/image" Target="../media/image115.png"/><Relationship Id="rId63" Type="http://schemas.openxmlformats.org/officeDocument/2006/relationships/image" Target="../media/image136.png"/><Relationship Id="rId159" Type="http://schemas.openxmlformats.org/officeDocument/2006/relationships/image" Target="../media/image184.png"/><Relationship Id="rId170" Type="http://schemas.openxmlformats.org/officeDocument/2006/relationships/customXml" Target="../ink/ink174.xml"/><Relationship Id="rId226" Type="http://schemas.openxmlformats.org/officeDocument/2006/relationships/customXml" Target="../ink/ink202.xml"/><Relationship Id="rId268" Type="http://schemas.openxmlformats.org/officeDocument/2006/relationships/customXml" Target="../ink/ink223.xml"/><Relationship Id="rId32" Type="http://schemas.openxmlformats.org/officeDocument/2006/relationships/customXml" Target="../ink/ink105.xml"/><Relationship Id="rId74" Type="http://schemas.openxmlformats.org/officeDocument/2006/relationships/customXml" Target="../ink/ink126.xml"/><Relationship Id="rId128" Type="http://schemas.openxmlformats.org/officeDocument/2006/relationships/customXml" Target="../ink/ink153.xml"/><Relationship Id="rId5" Type="http://schemas.openxmlformats.org/officeDocument/2006/relationships/image" Target="../media/image107.png"/><Relationship Id="rId181" Type="http://schemas.openxmlformats.org/officeDocument/2006/relationships/image" Target="../media/image195.png"/><Relationship Id="rId237" Type="http://schemas.openxmlformats.org/officeDocument/2006/relationships/image" Target="../media/image223.png"/><Relationship Id="rId279" Type="http://schemas.openxmlformats.org/officeDocument/2006/relationships/image" Target="../media/image244.png"/><Relationship Id="rId22" Type="http://schemas.openxmlformats.org/officeDocument/2006/relationships/customXml" Target="../ink/ink100.xml"/><Relationship Id="rId43" Type="http://schemas.openxmlformats.org/officeDocument/2006/relationships/image" Target="../media/image126.png"/><Relationship Id="rId64" Type="http://schemas.openxmlformats.org/officeDocument/2006/relationships/customXml" Target="../ink/ink121.xml"/><Relationship Id="rId118" Type="http://schemas.openxmlformats.org/officeDocument/2006/relationships/customXml" Target="../ink/ink148.xml"/><Relationship Id="rId139" Type="http://schemas.openxmlformats.org/officeDocument/2006/relationships/image" Target="../media/image174.png"/><Relationship Id="rId85" Type="http://schemas.openxmlformats.org/officeDocument/2006/relationships/image" Target="../media/image147.png"/><Relationship Id="rId150" Type="http://schemas.openxmlformats.org/officeDocument/2006/relationships/customXml" Target="../ink/ink164.xml"/><Relationship Id="rId171" Type="http://schemas.openxmlformats.org/officeDocument/2006/relationships/image" Target="../media/image190.png"/><Relationship Id="rId192" Type="http://schemas.openxmlformats.org/officeDocument/2006/relationships/customXml" Target="../ink/ink185.xml"/><Relationship Id="rId206" Type="http://schemas.openxmlformats.org/officeDocument/2006/relationships/customXml" Target="../ink/ink192.xml"/><Relationship Id="rId227" Type="http://schemas.openxmlformats.org/officeDocument/2006/relationships/image" Target="../media/image218.png"/><Relationship Id="rId248" Type="http://schemas.openxmlformats.org/officeDocument/2006/relationships/customXml" Target="../ink/ink213.xml"/><Relationship Id="rId269" Type="http://schemas.openxmlformats.org/officeDocument/2006/relationships/image" Target="../media/image239.png"/><Relationship Id="rId12" Type="http://schemas.openxmlformats.org/officeDocument/2006/relationships/customXml" Target="../ink/ink95.xml"/><Relationship Id="rId33" Type="http://schemas.openxmlformats.org/officeDocument/2006/relationships/image" Target="../media/image121.png"/><Relationship Id="rId108" Type="http://schemas.openxmlformats.org/officeDocument/2006/relationships/customXml" Target="../ink/ink143.xml"/><Relationship Id="rId129" Type="http://schemas.openxmlformats.org/officeDocument/2006/relationships/image" Target="../media/image169.png"/><Relationship Id="rId280" Type="http://schemas.openxmlformats.org/officeDocument/2006/relationships/customXml" Target="../ink/ink229.xml"/><Relationship Id="rId54" Type="http://schemas.openxmlformats.org/officeDocument/2006/relationships/customXml" Target="../ink/ink116.xml"/><Relationship Id="rId75" Type="http://schemas.openxmlformats.org/officeDocument/2006/relationships/image" Target="../media/image142.png"/><Relationship Id="rId96" Type="http://schemas.openxmlformats.org/officeDocument/2006/relationships/customXml" Target="../ink/ink137.xml"/><Relationship Id="rId140" Type="http://schemas.openxmlformats.org/officeDocument/2006/relationships/customXml" Target="../ink/ink159.xml"/><Relationship Id="rId161" Type="http://schemas.openxmlformats.org/officeDocument/2006/relationships/image" Target="../media/image185.png"/><Relationship Id="rId182" Type="http://schemas.openxmlformats.org/officeDocument/2006/relationships/customXml" Target="../ink/ink180.xml"/><Relationship Id="rId217" Type="http://schemas.openxmlformats.org/officeDocument/2006/relationships/image" Target="../media/image213.png"/><Relationship Id="rId6" Type="http://schemas.openxmlformats.org/officeDocument/2006/relationships/customXml" Target="../ink/ink92.xml"/><Relationship Id="rId238" Type="http://schemas.openxmlformats.org/officeDocument/2006/relationships/customXml" Target="../ink/ink208.xml"/><Relationship Id="rId259" Type="http://schemas.openxmlformats.org/officeDocument/2006/relationships/image" Target="../media/image234.png"/><Relationship Id="rId23" Type="http://schemas.openxmlformats.org/officeDocument/2006/relationships/image" Target="../media/image116.png"/><Relationship Id="rId119" Type="http://schemas.openxmlformats.org/officeDocument/2006/relationships/image" Target="../media/image164.png"/><Relationship Id="rId270" Type="http://schemas.openxmlformats.org/officeDocument/2006/relationships/customXml" Target="../ink/ink224.xml"/><Relationship Id="rId44" Type="http://schemas.openxmlformats.org/officeDocument/2006/relationships/customXml" Target="../ink/ink111.xml"/><Relationship Id="rId65" Type="http://schemas.openxmlformats.org/officeDocument/2006/relationships/image" Target="../media/image137.png"/><Relationship Id="rId86" Type="http://schemas.openxmlformats.org/officeDocument/2006/relationships/customXml" Target="../ink/ink132.xml"/><Relationship Id="rId130" Type="http://schemas.openxmlformats.org/officeDocument/2006/relationships/customXml" Target="../ink/ink154.xml"/><Relationship Id="rId151" Type="http://schemas.openxmlformats.org/officeDocument/2006/relationships/image" Target="../media/image180.png"/><Relationship Id="rId172" Type="http://schemas.openxmlformats.org/officeDocument/2006/relationships/customXml" Target="../ink/ink175.xml"/><Relationship Id="rId193" Type="http://schemas.openxmlformats.org/officeDocument/2006/relationships/image" Target="../media/image201.png"/><Relationship Id="rId207" Type="http://schemas.openxmlformats.org/officeDocument/2006/relationships/image" Target="../media/image208.png"/><Relationship Id="rId228" Type="http://schemas.openxmlformats.org/officeDocument/2006/relationships/customXml" Target="../ink/ink203.xml"/><Relationship Id="rId249" Type="http://schemas.openxmlformats.org/officeDocument/2006/relationships/image" Target="../media/image229.png"/><Relationship Id="rId13" Type="http://schemas.openxmlformats.org/officeDocument/2006/relationships/image" Target="../media/image111.png"/><Relationship Id="rId109" Type="http://schemas.openxmlformats.org/officeDocument/2006/relationships/image" Target="../media/image159.png"/><Relationship Id="rId260" Type="http://schemas.openxmlformats.org/officeDocument/2006/relationships/customXml" Target="../ink/ink219.xml"/><Relationship Id="rId281" Type="http://schemas.openxmlformats.org/officeDocument/2006/relationships/image" Target="../media/image245.png"/><Relationship Id="rId34" Type="http://schemas.openxmlformats.org/officeDocument/2006/relationships/customXml" Target="../ink/ink106.xml"/><Relationship Id="rId55" Type="http://schemas.openxmlformats.org/officeDocument/2006/relationships/image" Target="../media/image132.png"/><Relationship Id="rId76" Type="http://schemas.openxmlformats.org/officeDocument/2006/relationships/customXml" Target="../ink/ink127.xml"/><Relationship Id="rId97" Type="http://schemas.openxmlformats.org/officeDocument/2006/relationships/image" Target="../media/image153.png"/><Relationship Id="rId120" Type="http://schemas.openxmlformats.org/officeDocument/2006/relationships/customXml" Target="../ink/ink149.xml"/><Relationship Id="rId141" Type="http://schemas.openxmlformats.org/officeDocument/2006/relationships/image" Target="../media/image175.png"/><Relationship Id="rId7" Type="http://schemas.openxmlformats.org/officeDocument/2006/relationships/image" Target="../media/image108.png"/><Relationship Id="rId162" Type="http://schemas.openxmlformats.org/officeDocument/2006/relationships/customXml" Target="../ink/ink170.xml"/><Relationship Id="rId183" Type="http://schemas.openxmlformats.org/officeDocument/2006/relationships/image" Target="../media/image196.png"/><Relationship Id="rId218" Type="http://schemas.openxmlformats.org/officeDocument/2006/relationships/customXml" Target="../ink/ink198.xml"/><Relationship Id="rId239" Type="http://schemas.openxmlformats.org/officeDocument/2006/relationships/image" Target="../media/image224.png"/><Relationship Id="rId250" Type="http://schemas.openxmlformats.org/officeDocument/2006/relationships/customXml" Target="../ink/ink214.xml"/><Relationship Id="rId271" Type="http://schemas.openxmlformats.org/officeDocument/2006/relationships/image" Target="../media/image240.png"/><Relationship Id="rId24" Type="http://schemas.openxmlformats.org/officeDocument/2006/relationships/customXml" Target="../ink/ink101.xml"/><Relationship Id="rId45" Type="http://schemas.openxmlformats.org/officeDocument/2006/relationships/image" Target="../media/image127.png"/><Relationship Id="rId66" Type="http://schemas.openxmlformats.org/officeDocument/2006/relationships/customXml" Target="../ink/ink122.xml"/><Relationship Id="rId87" Type="http://schemas.openxmlformats.org/officeDocument/2006/relationships/image" Target="../media/image148.png"/><Relationship Id="rId110" Type="http://schemas.openxmlformats.org/officeDocument/2006/relationships/customXml" Target="../ink/ink144.xml"/><Relationship Id="rId131" Type="http://schemas.openxmlformats.org/officeDocument/2006/relationships/image" Target="../media/image170.png"/><Relationship Id="rId152" Type="http://schemas.openxmlformats.org/officeDocument/2006/relationships/customXml" Target="../ink/ink165.xml"/><Relationship Id="rId173" Type="http://schemas.openxmlformats.org/officeDocument/2006/relationships/image" Target="../media/image191.png"/><Relationship Id="rId194" Type="http://schemas.openxmlformats.org/officeDocument/2006/relationships/customXml" Target="../ink/ink186.xml"/><Relationship Id="rId208" Type="http://schemas.openxmlformats.org/officeDocument/2006/relationships/customXml" Target="../ink/ink193.xml"/><Relationship Id="rId229" Type="http://schemas.openxmlformats.org/officeDocument/2006/relationships/image" Target="../media/image219.png"/><Relationship Id="rId240" Type="http://schemas.openxmlformats.org/officeDocument/2006/relationships/customXml" Target="../ink/ink209.xml"/><Relationship Id="rId261" Type="http://schemas.openxmlformats.org/officeDocument/2006/relationships/image" Target="../media/image235.png"/><Relationship Id="rId14" Type="http://schemas.openxmlformats.org/officeDocument/2006/relationships/customXml" Target="../ink/ink96.xml"/><Relationship Id="rId35" Type="http://schemas.openxmlformats.org/officeDocument/2006/relationships/image" Target="../media/image122.png"/><Relationship Id="rId56" Type="http://schemas.openxmlformats.org/officeDocument/2006/relationships/customXml" Target="../ink/ink117.xml"/><Relationship Id="rId77" Type="http://schemas.openxmlformats.org/officeDocument/2006/relationships/image" Target="../media/image143.png"/><Relationship Id="rId100" Type="http://schemas.openxmlformats.org/officeDocument/2006/relationships/customXml" Target="../ink/ink139.xml"/><Relationship Id="rId8" Type="http://schemas.openxmlformats.org/officeDocument/2006/relationships/customXml" Target="../ink/ink93.xml"/><Relationship Id="rId98" Type="http://schemas.openxmlformats.org/officeDocument/2006/relationships/customXml" Target="../ink/ink138.xml"/><Relationship Id="rId121" Type="http://schemas.openxmlformats.org/officeDocument/2006/relationships/image" Target="../media/image165.png"/><Relationship Id="rId142" Type="http://schemas.openxmlformats.org/officeDocument/2006/relationships/customXml" Target="../ink/ink160.xml"/><Relationship Id="rId163" Type="http://schemas.openxmlformats.org/officeDocument/2006/relationships/image" Target="../media/image186.png"/><Relationship Id="rId184" Type="http://schemas.openxmlformats.org/officeDocument/2006/relationships/customXml" Target="../ink/ink181.xml"/><Relationship Id="rId219" Type="http://schemas.openxmlformats.org/officeDocument/2006/relationships/image" Target="../media/image214.png"/><Relationship Id="rId230" Type="http://schemas.openxmlformats.org/officeDocument/2006/relationships/customXml" Target="../ink/ink204.xml"/><Relationship Id="rId251" Type="http://schemas.openxmlformats.org/officeDocument/2006/relationships/image" Target="../media/image230.png"/><Relationship Id="rId25" Type="http://schemas.openxmlformats.org/officeDocument/2006/relationships/image" Target="../media/image117.png"/><Relationship Id="rId46" Type="http://schemas.openxmlformats.org/officeDocument/2006/relationships/customXml" Target="../ink/ink112.xml"/><Relationship Id="rId67" Type="http://schemas.openxmlformats.org/officeDocument/2006/relationships/image" Target="../media/image138.png"/><Relationship Id="rId272" Type="http://schemas.openxmlformats.org/officeDocument/2006/relationships/customXml" Target="../ink/ink225.xml"/><Relationship Id="rId88" Type="http://schemas.openxmlformats.org/officeDocument/2006/relationships/customXml" Target="../ink/ink133.xml"/><Relationship Id="rId111" Type="http://schemas.openxmlformats.org/officeDocument/2006/relationships/image" Target="../media/image160.png"/><Relationship Id="rId132" Type="http://schemas.openxmlformats.org/officeDocument/2006/relationships/customXml" Target="../ink/ink155.xml"/><Relationship Id="rId153" Type="http://schemas.openxmlformats.org/officeDocument/2006/relationships/image" Target="../media/image181.png"/><Relationship Id="rId174" Type="http://schemas.openxmlformats.org/officeDocument/2006/relationships/customXml" Target="../ink/ink176.xml"/><Relationship Id="rId195" Type="http://schemas.openxmlformats.org/officeDocument/2006/relationships/image" Target="../media/image202.png"/><Relationship Id="rId209" Type="http://schemas.openxmlformats.org/officeDocument/2006/relationships/image" Target="../media/image209.png"/><Relationship Id="rId220" Type="http://schemas.openxmlformats.org/officeDocument/2006/relationships/customXml" Target="../ink/ink199.xml"/><Relationship Id="rId241" Type="http://schemas.openxmlformats.org/officeDocument/2006/relationships/image" Target="../media/image225.png"/><Relationship Id="rId15" Type="http://schemas.openxmlformats.org/officeDocument/2006/relationships/image" Target="../media/image112.png"/><Relationship Id="rId36" Type="http://schemas.openxmlformats.org/officeDocument/2006/relationships/customXml" Target="../ink/ink107.xml"/><Relationship Id="rId57" Type="http://schemas.openxmlformats.org/officeDocument/2006/relationships/image" Target="../media/image133.png"/><Relationship Id="rId262" Type="http://schemas.openxmlformats.org/officeDocument/2006/relationships/customXml" Target="../ink/ink220.xml"/><Relationship Id="rId78" Type="http://schemas.openxmlformats.org/officeDocument/2006/relationships/customXml" Target="../ink/ink128.xml"/><Relationship Id="rId99" Type="http://schemas.openxmlformats.org/officeDocument/2006/relationships/image" Target="../media/image154.png"/><Relationship Id="rId101" Type="http://schemas.openxmlformats.org/officeDocument/2006/relationships/image" Target="../media/image155.png"/><Relationship Id="rId122" Type="http://schemas.openxmlformats.org/officeDocument/2006/relationships/customXml" Target="../ink/ink150.xml"/><Relationship Id="rId143" Type="http://schemas.openxmlformats.org/officeDocument/2006/relationships/image" Target="../media/image176.png"/><Relationship Id="rId164" Type="http://schemas.openxmlformats.org/officeDocument/2006/relationships/customXml" Target="../ink/ink171.xml"/><Relationship Id="rId185" Type="http://schemas.openxmlformats.org/officeDocument/2006/relationships/image" Target="../media/image197.png"/><Relationship Id="rId9" Type="http://schemas.openxmlformats.org/officeDocument/2006/relationships/image" Target="../media/image109.png"/><Relationship Id="rId210" Type="http://schemas.openxmlformats.org/officeDocument/2006/relationships/customXml" Target="../ink/ink194.xml"/><Relationship Id="rId26" Type="http://schemas.openxmlformats.org/officeDocument/2006/relationships/customXml" Target="../ink/ink102.xml"/><Relationship Id="rId231" Type="http://schemas.openxmlformats.org/officeDocument/2006/relationships/image" Target="../media/image220.png"/><Relationship Id="rId252" Type="http://schemas.openxmlformats.org/officeDocument/2006/relationships/customXml" Target="../ink/ink215.xml"/><Relationship Id="rId273" Type="http://schemas.openxmlformats.org/officeDocument/2006/relationships/image" Target="../media/image241.png"/><Relationship Id="rId47" Type="http://schemas.openxmlformats.org/officeDocument/2006/relationships/image" Target="../media/image128.png"/><Relationship Id="rId68" Type="http://schemas.openxmlformats.org/officeDocument/2006/relationships/customXml" Target="../ink/ink123.xml"/><Relationship Id="rId89" Type="http://schemas.openxmlformats.org/officeDocument/2006/relationships/image" Target="../media/image149.png"/><Relationship Id="rId112" Type="http://schemas.openxmlformats.org/officeDocument/2006/relationships/customXml" Target="../ink/ink145.xml"/><Relationship Id="rId133" Type="http://schemas.openxmlformats.org/officeDocument/2006/relationships/image" Target="../media/image171.png"/><Relationship Id="rId154" Type="http://schemas.openxmlformats.org/officeDocument/2006/relationships/customXml" Target="../ink/ink166.xml"/><Relationship Id="rId175" Type="http://schemas.openxmlformats.org/officeDocument/2006/relationships/image" Target="../media/image192.png"/><Relationship Id="rId196" Type="http://schemas.openxmlformats.org/officeDocument/2006/relationships/customXml" Target="../ink/ink187.xml"/><Relationship Id="rId200" Type="http://schemas.openxmlformats.org/officeDocument/2006/relationships/customXml" Target="../ink/ink189.xml"/><Relationship Id="rId16" Type="http://schemas.openxmlformats.org/officeDocument/2006/relationships/customXml" Target="../ink/ink97.xml"/><Relationship Id="rId221" Type="http://schemas.openxmlformats.org/officeDocument/2006/relationships/image" Target="../media/image215.png"/><Relationship Id="rId242" Type="http://schemas.openxmlformats.org/officeDocument/2006/relationships/customXml" Target="../ink/ink210.xml"/><Relationship Id="rId263" Type="http://schemas.openxmlformats.org/officeDocument/2006/relationships/image" Target="../media/image236.png"/><Relationship Id="rId37" Type="http://schemas.openxmlformats.org/officeDocument/2006/relationships/image" Target="../media/image123.png"/><Relationship Id="rId58" Type="http://schemas.openxmlformats.org/officeDocument/2006/relationships/customXml" Target="../ink/ink118.xml"/><Relationship Id="rId79" Type="http://schemas.openxmlformats.org/officeDocument/2006/relationships/image" Target="../media/image144.png"/><Relationship Id="rId102" Type="http://schemas.openxmlformats.org/officeDocument/2006/relationships/customXml" Target="../ink/ink140.xml"/><Relationship Id="rId123" Type="http://schemas.openxmlformats.org/officeDocument/2006/relationships/image" Target="../media/image166.png"/><Relationship Id="rId144" Type="http://schemas.openxmlformats.org/officeDocument/2006/relationships/customXml" Target="../ink/ink161.xml"/><Relationship Id="rId90" Type="http://schemas.openxmlformats.org/officeDocument/2006/relationships/customXml" Target="../ink/ink134.xml"/><Relationship Id="rId165" Type="http://schemas.openxmlformats.org/officeDocument/2006/relationships/image" Target="../media/image187.png"/><Relationship Id="rId186" Type="http://schemas.openxmlformats.org/officeDocument/2006/relationships/customXml" Target="../ink/ink182.xml"/><Relationship Id="rId211" Type="http://schemas.openxmlformats.org/officeDocument/2006/relationships/image" Target="../media/image210.png"/><Relationship Id="rId232" Type="http://schemas.openxmlformats.org/officeDocument/2006/relationships/customXml" Target="../ink/ink205.xml"/><Relationship Id="rId253" Type="http://schemas.openxmlformats.org/officeDocument/2006/relationships/image" Target="../media/image231.png"/><Relationship Id="rId274" Type="http://schemas.openxmlformats.org/officeDocument/2006/relationships/customXml" Target="../ink/ink226.xml"/><Relationship Id="rId27" Type="http://schemas.openxmlformats.org/officeDocument/2006/relationships/image" Target="../media/image118.png"/><Relationship Id="rId48" Type="http://schemas.openxmlformats.org/officeDocument/2006/relationships/customXml" Target="../ink/ink113.xml"/><Relationship Id="rId69" Type="http://schemas.openxmlformats.org/officeDocument/2006/relationships/image" Target="../media/image139.png"/><Relationship Id="rId113" Type="http://schemas.openxmlformats.org/officeDocument/2006/relationships/image" Target="../media/image161.png"/><Relationship Id="rId134" Type="http://schemas.openxmlformats.org/officeDocument/2006/relationships/customXml" Target="../ink/ink156.xml"/><Relationship Id="rId80" Type="http://schemas.openxmlformats.org/officeDocument/2006/relationships/customXml" Target="../ink/ink129.xml"/><Relationship Id="rId155" Type="http://schemas.openxmlformats.org/officeDocument/2006/relationships/image" Target="../media/image182.png"/><Relationship Id="rId176" Type="http://schemas.openxmlformats.org/officeDocument/2006/relationships/customXml" Target="../ink/ink177.xml"/><Relationship Id="rId197" Type="http://schemas.openxmlformats.org/officeDocument/2006/relationships/image" Target="../media/image203.png"/><Relationship Id="rId201" Type="http://schemas.openxmlformats.org/officeDocument/2006/relationships/image" Target="../media/image205.png"/><Relationship Id="rId222" Type="http://schemas.openxmlformats.org/officeDocument/2006/relationships/customXml" Target="../ink/ink200.xml"/><Relationship Id="rId243" Type="http://schemas.openxmlformats.org/officeDocument/2006/relationships/image" Target="../media/image226.png"/><Relationship Id="rId264" Type="http://schemas.openxmlformats.org/officeDocument/2006/relationships/customXml" Target="../ink/ink221.xml"/><Relationship Id="rId17" Type="http://schemas.openxmlformats.org/officeDocument/2006/relationships/image" Target="../media/image113.png"/><Relationship Id="rId38" Type="http://schemas.openxmlformats.org/officeDocument/2006/relationships/customXml" Target="../ink/ink108.xml"/><Relationship Id="rId59" Type="http://schemas.openxmlformats.org/officeDocument/2006/relationships/image" Target="../media/image134.png"/><Relationship Id="rId103" Type="http://schemas.openxmlformats.org/officeDocument/2006/relationships/image" Target="../media/image156.png"/><Relationship Id="rId124" Type="http://schemas.openxmlformats.org/officeDocument/2006/relationships/customXml" Target="../ink/ink151.xml"/><Relationship Id="rId70" Type="http://schemas.openxmlformats.org/officeDocument/2006/relationships/customXml" Target="../ink/ink124.xml"/><Relationship Id="rId91" Type="http://schemas.openxmlformats.org/officeDocument/2006/relationships/image" Target="../media/image150.png"/><Relationship Id="rId145" Type="http://schemas.openxmlformats.org/officeDocument/2006/relationships/image" Target="../media/image177.png"/><Relationship Id="rId166" Type="http://schemas.openxmlformats.org/officeDocument/2006/relationships/customXml" Target="../ink/ink172.xml"/><Relationship Id="rId187" Type="http://schemas.openxmlformats.org/officeDocument/2006/relationships/image" Target="../media/image1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95.xml"/><Relationship Id="rId233" Type="http://schemas.openxmlformats.org/officeDocument/2006/relationships/image" Target="../media/image221.png"/><Relationship Id="rId254" Type="http://schemas.openxmlformats.org/officeDocument/2006/relationships/customXml" Target="../ink/ink216.xml"/><Relationship Id="rId28" Type="http://schemas.openxmlformats.org/officeDocument/2006/relationships/customXml" Target="../ink/ink103.xml"/><Relationship Id="rId49" Type="http://schemas.openxmlformats.org/officeDocument/2006/relationships/image" Target="../media/image129.png"/><Relationship Id="rId114" Type="http://schemas.openxmlformats.org/officeDocument/2006/relationships/customXml" Target="../ink/ink146.xml"/><Relationship Id="rId275" Type="http://schemas.openxmlformats.org/officeDocument/2006/relationships/image" Target="../media/image242.png"/><Relationship Id="rId60" Type="http://schemas.openxmlformats.org/officeDocument/2006/relationships/customXml" Target="../ink/ink119.xml"/><Relationship Id="rId81" Type="http://schemas.openxmlformats.org/officeDocument/2006/relationships/image" Target="../media/image145.png"/><Relationship Id="rId135" Type="http://schemas.openxmlformats.org/officeDocument/2006/relationships/image" Target="../media/image172.png"/><Relationship Id="rId156" Type="http://schemas.openxmlformats.org/officeDocument/2006/relationships/customXml" Target="../ink/ink167.xml"/><Relationship Id="rId177" Type="http://schemas.openxmlformats.org/officeDocument/2006/relationships/image" Target="../media/image193.png"/><Relationship Id="rId198" Type="http://schemas.openxmlformats.org/officeDocument/2006/relationships/customXml" Target="../ink/ink188.xml"/><Relationship Id="rId202" Type="http://schemas.openxmlformats.org/officeDocument/2006/relationships/customXml" Target="../ink/ink190.xml"/><Relationship Id="rId223" Type="http://schemas.openxmlformats.org/officeDocument/2006/relationships/image" Target="../media/image216.png"/><Relationship Id="rId244" Type="http://schemas.openxmlformats.org/officeDocument/2006/relationships/customXml" Target="../ink/ink211.xml"/><Relationship Id="rId18" Type="http://schemas.openxmlformats.org/officeDocument/2006/relationships/customXml" Target="../ink/ink98.xml"/><Relationship Id="rId39" Type="http://schemas.openxmlformats.org/officeDocument/2006/relationships/image" Target="../media/image124.png"/><Relationship Id="rId265" Type="http://schemas.openxmlformats.org/officeDocument/2006/relationships/image" Target="../media/image237.png"/><Relationship Id="rId50" Type="http://schemas.openxmlformats.org/officeDocument/2006/relationships/customXml" Target="../ink/ink114.xml"/><Relationship Id="rId104" Type="http://schemas.openxmlformats.org/officeDocument/2006/relationships/customXml" Target="../ink/ink141.xml"/><Relationship Id="rId125" Type="http://schemas.openxmlformats.org/officeDocument/2006/relationships/image" Target="../media/image167.png"/><Relationship Id="rId146" Type="http://schemas.openxmlformats.org/officeDocument/2006/relationships/customXml" Target="../ink/ink162.xml"/><Relationship Id="rId167" Type="http://schemas.openxmlformats.org/officeDocument/2006/relationships/image" Target="../media/image188.png"/><Relationship Id="rId188" Type="http://schemas.openxmlformats.org/officeDocument/2006/relationships/customXml" Target="../ink/ink183.xml"/><Relationship Id="rId71" Type="http://schemas.openxmlformats.org/officeDocument/2006/relationships/image" Target="../media/image140.png"/><Relationship Id="rId92" Type="http://schemas.openxmlformats.org/officeDocument/2006/relationships/customXml" Target="../ink/ink135.xml"/><Relationship Id="rId213" Type="http://schemas.openxmlformats.org/officeDocument/2006/relationships/image" Target="../media/image211.png"/><Relationship Id="rId234" Type="http://schemas.openxmlformats.org/officeDocument/2006/relationships/customXml" Target="../ink/ink206.xml"/><Relationship Id="rId2" Type="http://schemas.openxmlformats.org/officeDocument/2006/relationships/customXml" Target="../ink/ink90.xml"/><Relationship Id="rId29" Type="http://schemas.openxmlformats.org/officeDocument/2006/relationships/image" Target="../media/image119.png"/><Relationship Id="rId255" Type="http://schemas.openxmlformats.org/officeDocument/2006/relationships/image" Target="../media/image232.png"/><Relationship Id="rId276" Type="http://schemas.openxmlformats.org/officeDocument/2006/relationships/customXml" Target="../ink/ink227.xml"/><Relationship Id="rId40" Type="http://schemas.openxmlformats.org/officeDocument/2006/relationships/customXml" Target="../ink/ink109.xml"/><Relationship Id="rId115" Type="http://schemas.openxmlformats.org/officeDocument/2006/relationships/image" Target="../media/image162.png"/><Relationship Id="rId136" Type="http://schemas.openxmlformats.org/officeDocument/2006/relationships/customXml" Target="../ink/ink157.xml"/><Relationship Id="rId157" Type="http://schemas.openxmlformats.org/officeDocument/2006/relationships/image" Target="../media/image183.png"/><Relationship Id="rId178" Type="http://schemas.openxmlformats.org/officeDocument/2006/relationships/customXml" Target="../ink/ink178.xml"/><Relationship Id="rId61" Type="http://schemas.openxmlformats.org/officeDocument/2006/relationships/image" Target="../media/image135.png"/><Relationship Id="rId82" Type="http://schemas.openxmlformats.org/officeDocument/2006/relationships/customXml" Target="../ink/ink130.xml"/><Relationship Id="rId199" Type="http://schemas.openxmlformats.org/officeDocument/2006/relationships/image" Target="../media/image204.png"/><Relationship Id="rId203" Type="http://schemas.openxmlformats.org/officeDocument/2006/relationships/image" Target="../media/image206.png"/><Relationship Id="rId19" Type="http://schemas.openxmlformats.org/officeDocument/2006/relationships/image" Target="../media/image114.png"/><Relationship Id="rId224" Type="http://schemas.openxmlformats.org/officeDocument/2006/relationships/customXml" Target="../ink/ink201.xml"/><Relationship Id="rId245" Type="http://schemas.openxmlformats.org/officeDocument/2006/relationships/image" Target="../media/image227.png"/><Relationship Id="rId266" Type="http://schemas.openxmlformats.org/officeDocument/2006/relationships/customXml" Target="../ink/ink222.xml"/><Relationship Id="rId30" Type="http://schemas.openxmlformats.org/officeDocument/2006/relationships/customXml" Target="../ink/ink104.xml"/><Relationship Id="rId105" Type="http://schemas.openxmlformats.org/officeDocument/2006/relationships/image" Target="../media/image157.png"/><Relationship Id="rId126" Type="http://schemas.openxmlformats.org/officeDocument/2006/relationships/customXml" Target="../ink/ink152.xml"/><Relationship Id="rId147" Type="http://schemas.openxmlformats.org/officeDocument/2006/relationships/image" Target="../media/image178.png"/><Relationship Id="rId168" Type="http://schemas.openxmlformats.org/officeDocument/2006/relationships/customXml" Target="../ink/ink173.xml"/><Relationship Id="rId51" Type="http://schemas.openxmlformats.org/officeDocument/2006/relationships/image" Target="../media/image130.png"/><Relationship Id="rId72" Type="http://schemas.openxmlformats.org/officeDocument/2006/relationships/customXml" Target="../ink/ink125.xml"/><Relationship Id="rId93" Type="http://schemas.openxmlformats.org/officeDocument/2006/relationships/image" Target="../media/image151.png"/><Relationship Id="rId189" Type="http://schemas.openxmlformats.org/officeDocument/2006/relationships/image" Target="../media/image199.png"/><Relationship Id="rId3" Type="http://schemas.openxmlformats.org/officeDocument/2006/relationships/image" Target="../media/image106.png"/><Relationship Id="rId214" Type="http://schemas.openxmlformats.org/officeDocument/2006/relationships/customXml" Target="../ink/ink196.xml"/><Relationship Id="rId235" Type="http://schemas.openxmlformats.org/officeDocument/2006/relationships/image" Target="../media/image222.png"/><Relationship Id="rId256" Type="http://schemas.openxmlformats.org/officeDocument/2006/relationships/customXml" Target="../ink/ink217.xml"/><Relationship Id="rId277" Type="http://schemas.openxmlformats.org/officeDocument/2006/relationships/image" Target="../media/image243.png"/><Relationship Id="rId116" Type="http://schemas.openxmlformats.org/officeDocument/2006/relationships/customXml" Target="../ink/ink147.xml"/><Relationship Id="rId137" Type="http://schemas.openxmlformats.org/officeDocument/2006/relationships/image" Target="../media/image173.png"/><Relationship Id="rId158" Type="http://schemas.openxmlformats.org/officeDocument/2006/relationships/customXml" Target="../ink/ink168.xml"/><Relationship Id="rId20" Type="http://schemas.openxmlformats.org/officeDocument/2006/relationships/customXml" Target="../ink/ink99.xml"/><Relationship Id="rId41" Type="http://schemas.openxmlformats.org/officeDocument/2006/relationships/image" Target="../media/image125.png"/><Relationship Id="rId62" Type="http://schemas.openxmlformats.org/officeDocument/2006/relationships/customXml" Target="../ink/ink120.xml"/><Relationship Id="rId83" Type="http://schemas.openxmlformats.org/officeDocument/2006/relationships/image" Target="../media/image146.png"/><Relationship Id="rId179" Type="http://schemas.openxmlformats.org/officeDocument/2006/relationships/image" Target="../media/image194.png"/><Relationship Id="rId190" Type="http://schemas.openxmlformats.org/officeDocument/2006/relationships/customXml" Target="../ink/ink184.xml"/><Relationship Id="rId204" Type="http://schemas.openxmlformats.org/officeDocument/2006/relationships/customXml" Target="../ink/ink191.xml"/><Relationship Id="rId225" Type="http://schemas.openxmlformats.org/officeDocument/2006/relationships/image" Target="../media/image217.png"/><Relationship Id="rId246" Type="http://schemas.openxmlformats.org/officeDocument/2006/relationships/customXml" Target="../ink/ink212.xml"/><Relationship Id="rId267" Type="http://schemas.openxmlformats.org/officeDocument/2006/relationships/image" Target="../media/image238.png"/><Relationship Id="rId106" Type="http://schemas.openxmlformats.org/officeDocument/2006/relationships/customXml" Target="../ink/ink142.xml"/><Relationship Id="rId127" Type="http://schemas.openxmlformats.org/officeDocument/2006/relationships/image" Target="../media/image168.png"/><Relationship Id="rId10" Type="http://schemas.openxmlformats.org/officeDocument/2006/relationships/customXml" Target="../ink/ink94.xml"/><Relationship Id="rId31" Type="http://schemas.openxmlformats.org/officeDocument/2006/relationships/image" Target="../media/image120.png"/><Relationship Id="rId52" Type="http://schemas.openxmlformats.org/officeDocument/2006/relationships/customXml" Target="../ink/ink115.xml"/><Relationship Id="rId73" Type="http://schemas.openxmlformats.org/officeDocument/2006/relationships/image" Target="../media/image141.png"/><Relationship Id="rId94" Type="http://schemas.openxmlformats.org/officeDocument/2006/relationships/customXml" Target="../ink/ink136.xml"/><Relationship Id="rId148" Type="http://schemas.openxmlformats.org/officeDocument/2006/relationships/customXml" Target="../ink/ink163.xml"/><Relationship Id="rId169" Type="http://schemas.openxmlformats.org/officeDocument/2006/relationships/image" Target="../media/image189.png"/><Relationship Id="rId4" Type="http://schemas.openxmlformats.org/officeDocument/2006/relationships/customXml" Target="../ink/ink91.xml"/><Relationship Id="rId180" Type="http://schemas.openxmlformats.org/officeDocument/2006/relationships/customXml" Target="../ink/ink179.xml"/><Relationship Id="rId215" Type="http://schemas.openxmlformats.org/officeDocument/2006/relationships/image" Target="../media/image212.png"/><Relationship Id="rId236" Type="http://schemas.openxmlformats.org/officeDocument/2006/relationships/customXml" Target="../ink/ink207.xml"/><Relationship Id="rId257" Type="http://schemas.openxmlformats.org/officeDocument/2006/relationships/image" Target="../media/image233.png"/><Relationship Id="rId278" Type="http://schemas.openxmlformats.org/officeDocument/2006/relationships/customXml" Target="../ink/ink228.xml"/><Relationship Id="rId42" Type="http://schemas.openxmlformats.org/officeDocument/2006/relationships/customXml" Target="../ink/ink110.xml"/><Relationship Id="rId84" Type="http://schemas.openxmlformats.org/officeDocument/2006/relationships/customXml" Target="../ink/ink131.xml"/><Relationship Id="rId138" Type="http://schemas.openxmlformats.org/officeDocument/2006/relationships/customXml" Target="../ink/ink158.xml"/><Relationship Id="rId191" Type="http://schemas.openxmlformats.org/officeDocument/2006/relationships/image" Target="../media/image200.png"/><Relationship Id="rId205" Type="http://schemas.openxmlformats.org/officeDocument/2006/relationships/image" Target="../media/image207.png"/><Relationship Id="rId247" Type="http://schemas.openxmlformats.org/officeDocument/2006/relationships/image" Target="../media/image228.png"/><Relationship Id="rId107" Type="http://schemas.openxmlformats.org/officeDocument/2006/relationships/image" Target="../media/image158.png"/><Relationship Id="rId11" Type="http://schemas.openxmlformats.org/officeDocument/2006/relationships/image" Target="../media/image110.png"/><Relationship Id="rId53" Type="http://schemas.openxmlformats.org/officeDocument/2006/relationships/image" Target="../media/image131.png"/><Relationship Id="rId149" Type="http://schemas.openxmlformats.org/officeDocument/2006/relationships/image" Target="../media/image179.png"/><Relationship Id="rId95" Type="http://schemas.openxmlformats.org/officeDocument/2006/relationships/image" Target="../media/image152.png"/><Relationship Id="rId160" Type="http://schemas.openxmlformats.org/officeDocument/2006/relationships/customXml" Target="../ink/ink169.xml"/><Relationship Id="rId216" Type="http://schemas.openxmlformats.org/officeDocument/2006/relationships/customXml" Target="../ink/ink197.xml"/><Relationship Id="rId258" Type="http://schemas.openxmlformats.org/officeDocument/2006/relationships/customXml" Target="../ink/ink218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42.xml"/><Relationship Id="rId21" Type="http://schemas.openxmlformats.org/officeDocument/2006/relationships/image" Target="../media/image255.png"/><Relationship Id="rId42" Type="http://schemas.openxmlformats.org/officeDocument/2006/relationships/customXml" Target="../ink/ink250.xml"/><Relationship Id="rId47" Type="http://schemas.openxmlformats.org/officeDocument/2006/relationships/image" Target="../media/image268.png"/><Relationship Id="rId63" Type="http://schemas.openxmlformats.org/officeDocument/2006/relationships/image" Target="../media/image276.png"/><Relationship Id="rId68" Type="http://schemas.openxmlformats.org/officeDocument/2006/relationships/customXml" Target="../ink/ink263.xml"/><Relationship Id="rId84" Type="http://schemas.openxmlformats.org/officeDocument/2006/relationships/customXml" Target="../ink/ink271.xml"/><Relationship Id="rId89" Type="http://schemas.openxmlformats.org/officeDocument/2006/relationships/image" Target="../media/image289.png"/><Relationship Id="rId16" Type="http://schemas.openxmlformats.org/officeDocument/2006/relationships/customXml" Target="../ink/ink237.xml"/><Relationship Id="rId11" Type="http://schemas.openxmlformats.org/officeDocument/2006/relationships/image" Target="../media/image250.png"/><Relationship Id="rId32" Type="http://schemas.openxmlformats.org/officeDocument/2006/relationships/customXml" Target="../ink/ink245.xml"/><Relationship Id="rId37" Type="http://schemas.openxmlformats.org/officeDocument/2006/relationships/image" Target="../media/image263.png"/><Relationship Id="rId53" Type="http://schemas.openxmlformats.org/officeDocument/2006/relationships/image" Target="../media/image271.png"/><Relationship Id="rId58" Type="http://schemas.openxmlformats.org/officeDocument/2006/relationships/customXml" Target="../ink/ink258.xml"/><Relationship Id="rId74" Type="http://schemas.openxmlformats.org/officeDocument/2006/relationships/customXml" Target="../ink/ink266.xml"/><Relationship Id="rId79" Type="http://schemas.openxmlformats.org/officeDocument/2006/relationships/image" Target="../media/image284.png"/><Relationship Id="rId5" Type="http://schemas.openxmlformats.org/officeDocument/2006/relationships/image" Target="../media/image247.png"/><Relationship Id="rId90" Type="http://schemas.openxmlformats.org/officeDocument/2006/relationships/customXml" Target="../ink/ink274.xml"/><Relationship Id="rId95" Type="http://schemas.openxmlformats.org/officeDocument/2006/relationships/image" Target="../media/image292.png"/><Relationship Id="rId22" Type="http://schemas.openxmlformats.org/officeDocument/2006/relationships/customXml" Target="../ink/ink240.xml"/><Relationship Id="rId27" Type="http://schemas.openxmlformats.org/officeDocument/2006/relationships/image" Target="../media/image258.png"/><Relationship Id="rId43" Type="http://schemas.openxmlformats.org/officeDocument/2006/relationships/image" Target="../media/image266.png"/><Relationship Id="rId48" Type="http://schemas.openxmlformats.org/officeDocument/2006/relationships/customXml" Target="../ink/ink253.xml"/><Relationship Id="rId64" Type="http://schemas.openxmlformats.org/officeDocument/2006/relationships/customXml" Target="../ink/ink261.xml"/><Relationship Id="rId69" Type="http://schemas.openxmlformats.org/officeDocument/2006/relationships/image" Target="../media/image279.png"/><Relationship Id="rId80" Type="http://schemas.openxmlformats.org/officeDocument/2006/relationships/customXml" Target="../ink/ink269.xml"/><Relationship Id="rId85" Type="http://schemas.openxmlformats.org/officeDocument/2006/relationships/image" Target="../media/image287.png"/><Relationship Id="rId3" Type="http://schemas.openxmlformats.org/officeDocument/2006/relationships/image" Target="../media/image246.png"/><Relationship Id="rId12" Type="http://schemas.openxmlformats.org/officeDocument/2006/relationships/customXml" Target="../ink/ink235.xml"/><Relationship Id="rId17" Type="http://schemas.openxmlformats.org/officeDocument/2006/relationships/image" Target="../media/image253.png"/><Relationship Id="rId25" Type="http://schemas.openxmlformats.org/officeDocument/2006/relationships/image" Target="../media/image257.png"/><Relationship Id="rId33" Type="http://schemas.openxmlformats.org/officeDocument/2006/relationships/image" Target="../media/image261.png"/><Relationship Id="rId38" Type="http://schemas.openxmlformats.org/officeDocument/2006/relationships/customXml" Target="../ink/ink248.xml"/><Relationship Id="rId46" Type="http://schemas.openxmlformats.org/officeDocument/2006/relationships/customXml" Target="../ink/ink252.xml"/><Relationship Id="rId59" Type="http://schemas.openxmlformats.org/officeDocument/2006/relationships/image" Target="../media/image274.png"/><Relationship Id="rId67" Type="http://schemas.openxmlformats.org/officeDocument/2006/relationships/image" Target="../media/image278.png"/><Relationship Id="rId20" Type="http://schemas.openxmlformats.org/officeDocument/2006/relationships/customXml" Target="../ink/ink239.xml"/><Relationship Id="rId41" Type="http://schemas.openxmlformats.org/officeDocument/2006/relationships/image" Target="../media/image265.png"/><Relationship Id="rId54" Type="http://schemas.openxmlformats.org/officeDocument/2006/relationships/customXml" Target="../ink/ink256.xml"/><Relationship Id="rId62" Type="http://schemas.openxmlformats.org/officeDocument/2006/relationships/customXml" Target="../ink/ink260.xml"/><Relationship Id="rId70" Type="http://schemas.openxmlformats.org/officeDocument/2006/relationships/customXml" Target="../ink/ink264.xml"/><Relationship Id="rId75" Type="http://schemas.openxmlformats.org/officeDocument/2006/relationships/image" Target="../media/image282.png"/><Relationship Id="rId83" Type="http://schemas.openxmlformats.org/officeDocument/2006/relationships/image" Target="../media/image286.png"/><Relationship Id="rId88" Type="http://schemas.openxmlformats.org/officeDocument/2006/relationships/customXml" Target="../ink/ink273.xml"/><Relationship Id="rId91" Type="http://schemas.openxmlformats.org/officeDocument/2006/relationships/image" Target="../media/image290.png"/><Relationship Id="rId96" Type="http://schemas.openxmlformats.org/officeDocument/2006/relationships/customXml" Target="../ink/ink27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32.xml"/><Relationship Id="rId15" Type="http://schemas.openxmlformats.org/officeDocument/2006/relationships/image" Target="../media/image252.png"/><Relationship Id="rId23" Type="http://schemas.openxmlformats.org/officeDocument/2006/relationships/image" Target="../media/image256.png"/><Relationship Id="rId28" Type="http://schemas.openxmlformats.org/officeDocument/2006/relationships/customXml" Target="../ink/ink243.xml"/><Relationship Id="rId36" Type="http://schemas.openxmlformats.org/officeDocument/2006/relationships/customXml" Target="../ink/ink247.xml"/><Relationship Id="rId49" Type="http://schemas.openxmlformats.org/officeDocument/2006/relationships/image" Target="../media/image269.png"/><Relationship Id="rId57" Type="http://schemas.openxmlformats.org/officeDocument/2006/relationships/image" Target="../media/image273.png"/><Relationship Id="rId10" Type="http://schemas.openxmlformats.org/officeDocument/2006/relationships/customXml" Target="../ink/ink234.xml"/><Relationship Id="rId31" Type="http://schemas.openxmlformats.org/officeDocument/2006/relationships/image" Target="../media/image260.png"/><Relationship Id="rId44" Type="http://schemas.openxmlformats.org/officeDocument/2006/relationships/customXml" Target="../ink/ink251.xml"/><Relationship Id="rId52" Type="http://schemas.openxmlformats.org/officeDocument/2006/relationships/customXml" Target="../ink/ink255.xml"/><Relationship Id="rId60" Type="http://schemas.openxmlformats.org/officeDocument/2006/relationships/customXml" Target="../ink/ink259.xml"/><Relationship Id="rId65" Type="http://schemas.openxmlformats.org/officeDocument/2006/relationships/image" Target="../media/image277.png"/><Relationship Id="rId73" Type="http://schemas.openxmlformats.org/officeDocument/2006/relationships/image" Target="../media/image281.png"/><Relationship Id="rId78" Type="http://schemas.openxmlformats.org/officeDocument/2006/relationships/customXml" Target="../ink/ink268.xml"/><Relationship Id="rId81" Type="http://schemas.openxmlformats.org/officeDocument/2006/relationships/image" Target="../media/image285.png"/><Relationship Id="rId86" Type="http://schemas.openxmlformats.org/officeDocument/2006/relationships/customXml" Target="../ink/ink272.xml"/><Relationship Id="rId94" Type="http://schemas.openxmlformats.org/officeDocument/2006/relationships/customXml" Target="../ink/ink276.xml"/><Relationship Id="rId4" Type="http://schemas.openxmlformats.org/officeDocument/2006/relationships/customXml" Target="../ink/ink231.xml"/><Relationship Id="rId9" Type="http://schemas.openxmlformats.org/officeDocument/2006/relationships/image" Target="../media/image249.png"/><Relationship Id="rId13" Type="http://schemas.openxmlformats.org/officeDocument/2006/relationships/image" Target="../media/image251.png"/><Relationship Id="rId18" Type="http://schemas.openxmlformats.org/officeDocument/2006/relationships/customXml" Target="../ink/ink238.xml"/><Relationship Id="rId39" Type="http://schemas.openxmlformats.org/officeDocument/2006/relationships/image" Target="../media/image264.png"/><Relationship Id="rId34" Type="http://schemas.openxmlformats.org/officeDocument/2006/relationships/customXml" Target="../ink/ink246.xml"/><Relationship Id="rId50" Type="http://schemas.openxmlformats.org/officeDocument/2006/relationships/customXml" Target="../ink/ink254.xml"/><Relationship Id="rId55" Type="http://schemas.openxmlformats.org/officeDocument/2006/relationships/image" Target="../media/image272.png"/><Relationship Id="rId76" Type="http://schemas.openxmlformats.org/officeDocument/2006/relationships/customXml" Target="../ink/ink267.xml"/><Relationship Id="rId97" Type="http://schemas.openxmlformats.org/officeDocument/2006/relationships/image" Target="../media/image293.png"/><Relationship Id="rId7" Type="http://schemas.openxmlformats.org/officeDocument/2006/relationships/image" Target="../media/image248.png"/><Relationship Id="rId71" Type="http://schemas.openxmlformats.org/officeDocument/2006/relationships/image" Target="../media/image280.png"/><Relationship Id="rId92" Type="http://schemas.openxmlformats.org/officeDocument/2006/relationships/customXml" Target="../ink/ink275.xml"/><Relationship Id="rId2" Type="http://schemas.openxmlformats.org/officeDocument/2006/relationships/customXml" Target="../ink/ink230.xml"/><Relationship Id="rId29" Type="http://schemas.openxmlformats.org/officeDocument/2006/relationships/image" Target="../media/image259.png"/><Relationship Id="rId24" Type="http://schemas.openxmlformats.org/officeDocument/2006/relationships/customXml" Target="../ink/ink241.xml"/><Relationship Id="rId40" Type="http://schemas.openxmlformats.org/officeDocument/2006/relationships/customXml" Target="../ink/ink249.xml"/><Relationship Id="rId45" Type="http://schemas.openxmlformats.org/officeDocument/2006/relationships/image" Target="../media/image267.png"/><Relationship Id="rId66" Type="http://schemas.openxmlformats.org/officeDocument/2006/relationships/customXml" Target="../ink/ink262.xml"/><Relationship Id="rId87" Type="http://schemas.openxmlformats.org/officeDocument/2006/relationships/image" Target="../media/image288.png"/><Relationship Id="rId61" Type="http://schemas.openxmlformats.org/officeDocument/2006/relationships/image" Target="../media/image275.png"/><Relationship Id="rId82" Type="http://schemas.openxmlformats.org/officeDocument/2006/relationships/customXml" Target="../ink/ink270.xml"/><Relationship Id="rId19" Type="http://schemas.openxmlformats.org/officeDocument/2006/relationships/image" Target="../media/image254.png"/><Relationship Id="rId14" Type="http://schemas.openxmlformats.org/officeDocument/2006/relationships/customXml" Target="../ink/ink236.xml"/><Relationship Id="rId30" Type="http://schemas.openxmlformats.org/officeDocument/2006/relationships/customXml" Target="../ink/ink244.xml"/><Relationship Id="rId35" Type="http://schemas.openxmlformats.org/officeDocument/2006/relationships/image" Target="../media/image262.png"/><Relationship Id="rId56" Type="http://schemas.openxmlformats.org/officeDocument/2006/relationships/customXml" Target="../ink/ink257.xml"/><Relationship Id="rId77" Type="http://schemas.openxmlformats.org/officeDocument/2006/relationships/image" Target="../media/image283.png"/><Relationship Id="rId8" Type="http://schemas.openxmlformats.org/officeDocument/2006/relationships/customXml" Target="../ink/ink233.xml"/><Relationship Id="rId51" Type="http://schemas.openxmlformats.org/officeDocument/2006/relationships/image" Target="../media/image270.png"/><Relationship Id="rId72" Type="http://schemas.openxmlformats.org/officeDocument/2006/relationships/customXml" Target="../ink/ink265.xml"/><Relationship Id="rId93" Type="http://schemas.openxmlformats.org/officeDocument/2006/relationships/image" Target="../media/image291.png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90.xml"/><Relationship Id="rId21" Type="http://schemas.openxmlformats.org/officeDocument/2006/relationships/image" Target="../media/image297.png"/><Relationship Id="rId42" Type="http://schemas.openxmlformats.org/officeDocument/2006/relationships/customXml" Target="../ink/ink298.xml"/><Relationship Id="rId47" Type="http://schemas.openxmlformats.org/officeDocument/2006/relationships/image" Target="../media/image310.png"/><Relationship Id="rId63" Type="http://schemas.openxmlformats.org/officeDocument/2006/relationships/image" Target="../media/image318.png"/><Relationship Id="rId68" Type="http://schemas.openxmlformats.org/officeDocument/2006/relationships/customXml" Target="../ink/ink311.xml"/><Relationship Id="rId7" Type="http://schemas.openxmlformats.org/officeDocument/2006/relationships/image" Target="../media/image248.png"/><Relationship Id="rId2" Type="http://schemas.openxmlformats.org/officeDocument/2006/relationships/customXml" Target="../ink/ink278.xml"/><Relationship Id="rId16" Type="http://schemas.openxmlformats.org/officeDocument/2006/relationships/customXml" Target="../ink/ink285.xml"/><Relationship Id="rId29" Type="http://schemas.openxmlformats.org/officeDocument/2006/relationships/image" Target="../media/image301.png"/><Relationship Id="rId11" Type="http://schemas.openxmlformats.org/officeDocument/2006/relationships/image" Target="../media/image250.png"/><Relationship Id="rId24" Type="http://schemas.openxmlformats.org/officeDocument/2006/relationships/customXml" Target="../ink/ink289.xml"/><Relationship Id="rId32" Type="http://schemas.openxmlformats.org/officeDocument/2006/relationships/customXml" Target="../ink/ink293.xml"/><Relationship Id="rId37" Type="http://schemas.openxmlformats.org/officeDocument/2006/relationships/image" Target="../media/image305.png"/><Relationship Id="rId40" Type="http://schemas.openxmlformats.org/officeDocument/2006/relationships/customXml" Target="../ink/ink297.xml"/><Relationship Id="rId45" Type="http://schemas.openxmlformats.org/officeDocument/2006/relationships/image" Target="../media/image309.png"/><Relationship Id="rId53" Type="http://schemas.openxmlformats.org/officeDocument/2006/relationships/image" Target="../media/image313.png"/><Relationship Id="rId58" Type="http://schemas.openxmlformats.org/officeDocument/2006/relationships/customXml" Target="../ink/ink306.xml"/><Relationship Id="rId66" Type="http://schemas.openxmlformats.org/officeDocument/2006/relationships/customXml" Target="../ink/ink310.xml"/><Relationship Id="rId5" Type="http://schemas.openxmlformats.org/officeDocument/2006/relationships/image" Target="../media/image247.png"/><Relationship Id="rId61" Type="http://schemas.openxmlformats.org/officeDocument/2006/relationships/image" Target="../media/image317.png"/><Relationship Id="rId19" Type="http://schemas.openxmlformats.org/officeDocument/2006/relationships/image" Target="../media/image296.png"/><Relationship Id="rId14" Type="http://schemas.openxmlformats.org/officeDocument/2006/relationships/customXml" Target="../ink/ink284.xml"/><Relationship Id="rId22" Type="http://schemas.openxmlformats.org/officeDocument/2006/relationships/customXml" Target="../ink/ink288.xml"/><Relationship Id="rId27" Type="http://schemas.openxmlformats.org/officeDocument/2006/relationships/image" Target="../media/image300.png"/><Relationship Id="rId30" Type="http://schemas.openxmlformats.org/officeDocument/2006/relationships/customXml" Target="../ink/ink292.xml"/><Relationship Id="rId35" Type="http://schemas.openxmlformats.org/officeDocument/2006/relationships/image" Target="../media/image304.png"/><Relationship Id="rId43" Type="http://schemas.openxmlformats.org/officeDocument/2006/relationships/image" Target="../media/image308.png"/><Relationship Id="rId48" Type="http://schemas.openxmlformats.org/officeDocument/2006/relationships/customXml" Target="../ink/ink301.xml"/><Relationship Id="rId56" Type="http://schemas.openxmlformats.org/officeDocument/2006/relationships/customXml" Target="../ink/ink305.xml"/><Relationship Id="rId64" Type="http://schemas.openxmlformats.org/officeDocument/2006/relationships/customXml" Target="../ink/ink309.xml"/><Relationship Id="rId69" Type="http://schemas.openxmlformats.org/officeDocument/2006/relationships/image" Target="../media/image321.png"/><Relationship Id="rId8" Type="http://schemas.openxmlformats.org/officeDocument/2006/relationships/customXml" Target="../ink/ink281.xml"/><Relationship Id="rId51" Type="http://schemas.openxmlformats.org/officeDocument/2006/relationships/image" Target="../media/image312.png"/><Relationship Id="rId3" Type="http://schemas.openxmlformats.org/officeDocument/2006/relationships/image" Target="../media/image246.png"/><Relationship Id="rId12" Type="http://schemas.openxmlformats.org/officeDocument/2006/relationships/customXml" Target="../ink/ink283.xml"/><Relationship Id="rId17" Type="http://schemas.openxmlformats.org/officeDocument/2006/relationships/image" Target="../media/image295.png"/><Relationship Id="rId25" Type="http://schemas.openxmlformats.org/officeDocument/2006/relationships/image" Target="../media/image299.png"/><Relationship Id="rId33" Type="http://schemas.openxmlformats.org/officeDocument/2006/relationships/image" Target="../media/image303.png"/><Relationship Id="rId38" Type="http://schemas.openxmlformats.org/officeDocument/2006/relationships/customXml" Target="../ink/ink296.xml"/><Relationship Id="rId46" Type="http://schemas.openxmlformats.org/officeDocument/2006/relationships/customXml" Target="../ink/ink300.xml"/><Relationship Id="rId59" Type="http://schemas.openxmlformats.org/officeDocument/2006/relationships/image" Target="../media/image316.png"/><Relationship Id="rId67" Type="http://schemas.openxmlformats.org/officeDocument/2006/relationships/image" Target="../media/image320.png"/><Relationship Id="rId20" Type="http://schemas.openxmlformats.org/officeDocument/2006/relationships/customXml" Target="../ink/ink287.xml"/><Relationship Id="rId41" Type="http://schemas.openxmlformats.org/officeDocument/2006/relationships/image" Target="../media/image307.png"/><Relationship Id="rId54" Type="http://schemas.openxmlformats.org/officeDocument/2006/relationships/customXml" Target="../ink/ink304.xml"/><Relationship Id="rId62" Type="http://schemas.openxmlformats.org/officeDocument/2006/relationships/customXml" Target="../ink/ink30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80.xml"/><Relationship Id="rId15" Type="http://schemas.openxmlformats.org/officeDocument/2006/relationships/image" Target="../media/image294.png"/><Relationship Id="rId23" Type="http://schemas.openxmlformats.org/officeDocument/2006/relationships/image" Target="../media/image298.png"/><Relationship Id="rId28" Type="http://schemas.openxmlformats.org/officeDocument/2006/relationships/customXml" Target="../ink/ink291.xml"/><Relationship Id="rId36" Type="http://schemas.openxmlformats.org/officeDocument/2006/relationships/customXml" Target="../ink/ink295.xml"/><Relationship Id="rId49" Type="http://schemas.openxmlformats.org/officeDocument/2006/relationships/image" Target="../media/image311.png"/><Relationship Id="rId57" Type="http://schemas.openxmlformats.org/officeDocument/2006/relationships/image" Target="../media/image315.png"/><Relationship Id="rId10" Type="http://schemas.openxmlformats.org/officeDocument/2006/relationships/customXml" Target="../ink/ink282.xml"/><Relationship Id="rId31" Type="http://schemas.openxmlformats.org/officeDocument/2006/relationships/image" Target="../media/image302.png"/><Relationship Id="rId44" Type="http://schemas.openxmlformats.org/officeDocument/2006/relationships/customXml" Target="../ink/ink299.xml"/><Relationship Id="rId52" Type="http://schemas.openxmlformats.org/officeDocument/2006/relationships/customXml" Target="../ink/ink303.xml"/><Relationship Id="rId60" Type="http://schemas.openxmlformats.org/officeDocument/2006/relationships/customXml" Target="../ink/ink307.xml"/><Relationship Id="rId65" Type="http://schemas.openxmlformats.org/officeDocument/2006/relationships/image" Target="../media/image319.png"/><Relationship Id="rId4" Type="http://schemas.openxmlformats.org/officeDocument/2006/relationships/customXml" Target="../ink/ink279.xml"/><Relationship Id="rId9" Type="http://schemas.openxmlformats.org/officeDocument/2006/relationships/image" Target="../media/image249.png"/><Relationship Id="rId13" Type="http://schemas.openxmlformats.org/officeDocument/2006/relationships/image" Target="../media/image251.png"/><Relationship Id="rId18" Type="http://schemas.openxmlformats.org/officeDocument/2006/relationships/customXml" Target="../ink/ink286.xml"/><Relationship Id="rId39" Type="http://schemas.openxmlformats.org/officeDocument/2006/relationships/image" Target="../media/image306.png"/><Relationship Id="rId34" Type="http://schemas.openxmlformats.org/officeDocument/2006/relationships/customXml" Target="../ink/ink294.xml"/><Relationship Id="rId50" Type="http://schemas.openxmlformats.org/officeDocument/2006/relationships/customXml" Target="../ink/ink302.xml"/><Relationship Id="rId55" Type="http://schemas.openxmlformats.org/officeDocument/2006/relationships/image" Target="../media/image3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8.xml"/><Relationship Id="rId18" Type="http://schemas.openxmlformats.org/officeDocument/2006/relationships/image" Target="../media/image331.png"/><Relationship Id="rId26" Type="http://schemas.openxmlformats.org/officeDocument/2006/relationships/image" Target="../media/image335.png"/><Relationship Id="rId39" Type="http://schemas.openxmlformats.org/officeDocument/2006/relationships/customXml" Target="../ink/ink331.xml"/><Relationship Id="rId21" Type="http://schemas.openxmlformats.org/officeDocument/2006/relationships/customXml" Target="../ink/ink322.xml"/><Relationship Id="rId34" Type="http://schemas.openxmlformats.org/officeDocument/2006/relationships/image" Target="../media/image339.png"/><Relationship Id="rId42" Type="http://schemas.openxmlformats.org/officeDocument/2006/relationships/image" Target="../media/image343.png"/><Relationship Id="rId47" Type="http://schemas.openxmlformats.org/officeDocument/2006/relationships/customXml" Target="../ink/ink335.xml"/><Relationship Id="rId7" Type="http://schemas.openxmlformats.org/officeDocument/2006/relationships/customXml" Target="../ink/ink315.xml"/><Relationship Id="rId2" Type="http://schemas.openxmlformats.org/officeDocument/2006/relationships/image" Target="../media/image323.png"/><Relationship Id="rId16" Type="http://schemas.openxmlformats.org/officeDocument/2006/relationships/image" Target="../media/image330.png"/><Relationship Id="rId29" Type="http://schemas.openxmlformats.org/officeDocument/2006/relationships/customXml" Target="../ink/ink3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5.png"/><Relationship Id="rId11" Type="http://schemas.openxmlformats.org/officeDocument/2006/relationships/customXml" Target="../ink/ink317.xml"/><Relationship Id="rId24" Type="http://schemas.openxmlformats.org/officeDocument/2006/relationships/image" Target="../media/image334.png"/><Relationship Id="rId32" Type="http://schemas.openxmlformats.org/officeDocument/2006/relationships/image" Target="../media/image338.png"/><Relationship Id="rId37" Type="http://schemas.openxmlformats.org/officeDocument/2006/relationships/customXml" Target="../ink/ink330.xml"/><Relationship Id="rId40" Type="http://schemas.openxmlformats.org/officeDocument/2006/relationships/image" Target="../media/image342.png"/><Relationship Id="rId45" Type="http://schemas.openxmlformats.org/officeDocument/2006/relationships/customXml" Target="../ink/ink334.xml"/><Relationship Id="rId5" Type="http://schemas.openxmlformats.org/officeDocument/2006/relationships/customXml" Target="../ink/ink314.xml"/><Relationship Id="rId15" Type="http://schemas.openxmlformats.org/officeDocument/2006/relationships/customXml" Target="../ink/ink319.xml"/><Relationship Id="rId23" Type="http://schemas.openxmlformats.org/officeDocument/2006/relationships/customXml" Target="../ink/ink323.xml"/><Relationship Id="rId28" Type="http://schemas.openxmlformats.org/officeDocument/2006/relationships/image" Target="../media/image336.png"/><Relationship Id="rId36" Type="http://schemas.openxmlformats.org/officeDocument/2006/relationships/image" Target="../media/image340.png"/><Relationship Id="rId10" Type="http://schemas.openxmlformats.org/officeDocument/2006/relationships/image" Target="../media/image327.png"/><Relationship Id="rId19" Type="http://schemas.openxmlformats.org/officeDocument/2006/relationships/customXml" Target="../ink/ink321.xml"/><Relationship Id="rId31" Type="http://schemas.openxmlformats.org/officeDocument/2006/relationships/customXml" Target="../ink/ink327.xml"/><Relationship Id="rId44" Type="http://schemas.openxmlformats.org/officeDocument/2006/relationships/image" Target="../media/image344.png"/><Relationship Id="rId4" Type="http://schemas.openxmlformats.org/officeDocument/2006/relationships/image" Target="../media/image324.png"/><Relationship Id="rId9" Type="http://schemas.openxmlformats.org/officeDocument/2006/relationships/customXml" Target="../ink/ink316.xml"/><Relationship Id="rId14" Type="http://schemas.openxmlformats.org/officeDocument/2006/relationships/image" Target="../media/image329.png"/><Relationship Id="rId22" Type="http://schemas.openxmlformats.org/officeDocument/2006/relationships/image" Target="../media/image333.png"/><Relationship Id="rId27" Type="http://schemas.openxmlformats.org/officeDocument/2006/relationships/customXml" Target="../ink/ink325.xml"/><Relationship Id="rId30" Type="http://schemas.openxmlformats.org/officeDocument/2006/relationships/image" Target="../media/image337.png"/><Relationship Id="rId35" Type="http://schemas.openxmlformats.org/officeDocument/2006/relationships/customXml" Target="../ink/ink329.xml"/><Relationship Id="rId43" Type="http://schemas.openxmlformats.org/officeDocument/2006/relationships/customXml" Target="../ink/ink333.xml"/><Relationship Id="rId48" Type="http://schemas.openxmlformats.org/officeDocument/2006/relationships/image" Target="../media/image346.png"/><Relationship Id="rId8" Type="http://schemas.openxmlformats.org/officeDocument/2006/relationships/image" Target="../media/image326.png"/><Relationship Id="rId3" Type="http://schemas.openxmlformats.org/officeDocument/2006/relationships/customXml" Target="../ink/ink313.xml"/><Relationship Id="rId12" Type="http://schemas.openxmlformats.org/officeDocument/2006/relationships/image" Target="../media/image328.png"/><Relationship Id="rId17" Type="http://schemas.openxmlformats.org/officeDocument/2006/relationships/customXml" Target="../ink/ink320.xml"/><Relationship Id="rId25" Type="http://schemas.openxmlformats.org/officeDocument/2006/relationships/customXml" Target="../ink/ink324.xml"/><Relationship Id="rId33" Type="http://schemas.openxmlformats.org/officeDocument/2006/relationships/customXml" Target="../ink/ink328.xml"/><Relationship Id="rId38" Type="http://schemas.openxmlformats.org/officeDocument/2006/relationships/image" Target="../media/image341.png"/><Relationship Id="rId46" Type="http://schemas.openxmlformats.org/officeDocument/2006/relationships/image" Target="../media/image345.png"/><Relationship Id="rId20" Type="http://schemas.openxmlformats.org/officeDocument/2006/relationships/image" Target="../media/image332.png"/><Relationship Id="rId41" Type="http://schemas.openxmlformats.org/officeDocument/2006/relationships/customXml" Target="../ink/ink332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48.xml"/><Relationship Id="rId21" Type="http://schemas.openxmlformats.org/officeDocument/2006/relationships/image" Target="../media/image356.png"/><Relationship Id="rId42" Type="http://schemas.openxmlformats.org/officeDocument/2006/relationships/customXml" Target="../ink/ink356.xml"/><Relationship Id="rId47" Type="http://schemas.openxmlformats.org/officeDocument/2006/relationships/image" Target="../media/image369.png"/><Relationship Id="rId63" Type="http://schemas.openxmlformats.org/officeDocument/2006/relationships/image" Target="../media/image377.png"/><Relationship Id="rId68" Type="http://schemas.openxmlformats.org/officeDocument/2006/relationships/customXml" Target="../ink/ink369.xml"/><Relationship Id="rId84" Type="http://schemas.openxmlformats.org/officeDocument/2006/relationships/customXml" Target="../ink/ink377.xml"/><Relationship Id="rId89" Type="http://schemas.openxmlformats.org/officeDocument/2006/relationships/image" Target="../media/image390.png"/><Relationship Id="rId112" Type="http://schemas.openxmlformats.org/officeDocument/2006/relationships/image" Target="../media/image401.png"/><Relationship Id="rId16" Type="http://schemas.openxmlformats.org/officeDocument/2006/relationships/customXml" Target="../ink/ink343.xml"/><Relationship Id="rId107" Type="http://schemas.openxmlformats.org/officeDocument/2006/relationships/customXml" Target="../ink/ink389.xml"/><Relationship Id="rId11" Type="http://schemas.openxmlformats.org/officeDocument/2006/relationships/image" Target="../media/image351.png"/><Relationship Id="rId32" Type="http://schemas.openxmlformats.org/officeDocument/2006/relationships/customXml" Target="../ink/ink351.xml"/><Relationship Id="rId37" Type="http://schemas.openxmlformats.org/officeDocument/2006/relationships/image" Target="../media/image364.png"/><Relationship Id="rId53" Type="http://schemas.openxmlformats.org/officeDocument/2006/relationships/image" Target="../media/image372.png"/><Relationship Id="rId58" Type="http://schemas.openxmlformats.org/officeDocument/2006/relationships/customXml" Target="../ink/ink364.xml"/><Relationship Id="rId74" Type="http://schemas.openxmlformats.org/officeDocument/2006/relationships/customXml" Target="../ink/ink372.xml"/><Relationship Id="rId79" Type="http://schemas.openxmlformats.org/officeDocument/2006/relationships/image" Target="../media/image385.png"/><Relationship Id="rId102" Type="http://schemas.openxmlformats.org/officeDocument/2006/relationships/customXml" Target="../ink/ink386.xml"/><Relationship Id="rId5" Type="http://schemas.openxmlformats.org/officeDocument/2006/relationships/image" Target="../media/image348.png"/><Relationship Id="rId90" Type="http://schemas.openxmlformats.org/officeDocument/2006/relationships/customXml" Target="../ink/ink380.xml"/><Relationship Id="rId95" Type="http://schemas.openxmlformats.org/officeDocument/2006/relationships/image" Target="../media/image393.png"/><Relationship Id="rId22" Type="http://schemas.openxmlformats.org/officeDocument/2006/relationships/customXml" Target="../ink/ink346.xml"/><Relationship Id="rId27" Type="http://schemas.openxmlformats.org/officeDocument/2006/relationships/image" Target="../media/image359.png"/><Relationship Id="rId43" Type="http://schemas.openxmlformats.org/officeDocument/2006/relationships/image" Target="../media/image367.png"/><Relationship Id="rId48" Type="http://schemas.openxmlformats.org/officeDocument/2006/relationships/customXml" Target="../ink/ink359.xml"/><Relationship Id="rId64" Type="http://schemas.openxmlformats.org/officeDocument/2006/relationships/customXml" Target="../ink/ink367.xml"/><Relationship Id="rId69" Type="http://schemas.openxmlformats.org/officeDocument/2006/relationships/image" Target="../media/image380.png"/><Relationship Id="rId113" Type="http://schemas.openxmlformats.org/officeDocument/2006/relationships/customXml" Target="../ink/ink392.xml"/><Relationship Id="rId80" Type="http://schemas.openxmlformats.org/officeDocument/2006/relationships/customXml" Target="../ink/ink375.xml"/><Relationship Id="rId85" Type="http://schemas.openxmlformats.org/officeDocument/2006/relationships/image" Target="../media/image388.png"/><Relationship Id="rId12" Type="http://schemas.openxmlformats.org/officeDocument/2006/relationships/customXml" Target="../ink/ink341.xml"/><Relationship Id="rId17" Type="http://schemas.openxmlformats.org/officeDocument/2006/relationships/image" Target="../media/image354.png"/><Relationship Id="rId33" Type="http://schemas.openxmlformats.org/officeDocument/2006/relationships/image" Target="../media/image362.png"/><Relationship Id="rId38" Type="http://schemas.openxmlformats.org/officeDocument/2006/relationships/customXml" Target="../ink/ink354.xml"/><Relationship Id="rId59" Type="http://schemas.openxmlformats.org/officeDocument/2006/relationships/image" Target="../media/image375.png"/><Relationship Id="rId103" Type="http://schemas.openxmlformats.org/officeDocument/2006/relationships/customXml" Target="../ink/ink387.xml"/><Relationship Id="rId108" Type="http://schemas.openxmlformats.org/officeDocument/2006/relationships/image" Target="../media/image399.png"/><Relationship Id="rId54" Type="http://schemas.openxmlformats.org/officeDocument/2006/relationships/customXml" Target="../ink/ink362.xml"/><Relationship Id="rId70" Type="http://schemas.openxmlformats.org/officeDocument/2006/relationships/customXml" Target="../ink/ink370.xml"/><Relationship Id="rId75" Type="http://schemas.openxmlformats.org/officeDocument/2006/relationships/image" Target="../media/image383.png"/><Relationship Id="rId91" Type="http://schemas.openxmlformats.org/officeDocument/2006/relationships/image" Target="../media/image391.png"/><Relationship Id="rId96" Type="http://schemas.openxmlformats.org/officeDocument/2006/relationships/customXml" Target="../ink/ink3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38.xml"/><Relationship Id="rId15" Type="http://schemas.openxmlformats.org/officeDocument/2006/relationships/image" Target="../media/image353.png"/><Relationship Id="rId23" Type="http://schemas.openxmlformats.org/officeDocument/2006/relationships/image" Target="../media/image357.png"/><Relationship Id="rId28" Type="http://schemas.openxmlformats.org/officeDocument/2006/relationships/customXml" Target="../ink/ink349.xml"/><Relationship Id="rId36" Type="http://schemas.openxmlformats.org/officeDocument/2006/relationships/customXml" Target="../ink/ink353.xml"/><Relationship Id="rId49" Type="http://schemas.openxmlformats.org/officeDocument/2006/relationships/image" Target="../media/image370.png"/><Relationship Id="rId57" Type="http://schemas.openxmlformats.org/officeDocument/2006/relationships/image" Target="../media/image374.png"/><Relationship Id="rId106" Type="http://schemas.openxmlformats.org/officeDocument/2006/relationships/image" Target="../media/image398.png"/><Relationship Id="rId114" Type="http://schemas.openxmlformats.org/officeDocument/2006/relationships/image" Target="../media/image402.png"/><Relationship Id="rId10" Type="http://schemas.openxmlformats.org/officeDocument/2006/relationships/customXml" Target="../ink/ink340.xml"/><Relationship Id="rId31" Type="http://schemas.openxmlformats.org/officeDocument/2006/relationships/image" Target="../media/image361.png"/><Relationship Id="rId44" Type="http://schemas.openxmlformats.org/officeDocument/2006/relationships/customXml" Target="../ink/ink357.xml"/><Relationship Id="rId52" Type="http://schemas.openxmlformats.org/officeDocument/2006/relationships/customXml" Target="../ink/ink361.xml"/><Relationship Id="rId60" Type="http://schemas.openxmlformats.org/officeDocument/2006/relationships/customXml" Target="../ink/ink365.xml"/><Relationship Id="rId65" Type="http://schemas.openxmlformats.org/officeDocument/2006/relationships/image" Target="../media/image378.png"/><Relationship Id="rId73" Type="http://schemas.openxmlformats.org/officeDocument/2006/relationships/image" Target="../media/image382.png"/><Relationship Id="rId78" Type="http://schemas.openxmlformats.org/officeDocument/2006/relationships/customXml" Target="../ink/ink374.xml"/><Relationship Id="rId81" Type="http://schemas.openxmlformats.org/officeDocument/2006/relationships/image" Target="../media/image386.png"/><Relationship Id="rId86" Type="http://schemas.openxmlformats.org/officeDocument/2006/relationships/customXml" Target="../ink/ink378.xml"/><Relationship Id="rId94" Type="http://schemas.openxmlformats.org/officeDocument/2006/relationships/customXml" Target="../ink/ink382.xml"/><Relationship Id="rId99" Type="http://schemas.openxmlformats.org/officeDocument/2006/relationships/image" Target="../media/image395.png"/><Relationship Id="rId101" Type="http://schemas.openxmlformats.org/officeDocument/2006/relationships/image" Target="../media/image396.png"/><Relationship Id="rId4" Type="http://schemas.openxmlformats.org/officeDocument/2006/relationships/customXml" Target="../ink/ink337.xml"/><Relationship Id="rId9" Type="http://schemas.openxmlformats.org/officeDocument/2006/relationships/image" Target="../media/image350.png"/><Relationship Id="rId13" Type="http://schemas.openxmlformats.org/officeDocument/2006/relationships/image" Target="../media/image352.png"/><Relationship Id="rId18" Type="http://schemas.openxmlformats.org/officeDocument/2006/relationships/customXml" Target="../ink/ink344.xml"/><Relationship Id="rId39" Type="http://schemas.openxmlformats.org/officeDocument/2006/relationships/image" Target="../media/image365.png"/><Relationship Id="rId109" Type="http://schemas.openxmlformats.org/officeDocument/2006/relationships/customXml" Target="../ink/ink390.xml"/><Relationship Id="rId34" Type="http://schemas.openxmlformats.org/officeDocument/2006/relationships/customXml" Target="../ink/ink352.xml"/><Relationship Id="rId50" Type="http://schemas.openxmlformats.org/officeDocument/2006/relationships/customXml" Target="../ink/ink360.xml"/><Relationship Id="rId55" Type="http://schemas.openxmlformats.org/officeDocument/2006/relationships/image" Target="../media/image373.png"/><Relationship Id="rId76" Type="http://schemas.openxmlformats.org/officeDocument/2006/relationships/customXml" Target="../ink/ink373.xml"/><Relationship Id="rId97" Type="http://schemas.openxmlformats.org/officeDocument/2006/relationships/image" Target="../media/image394.png"/><Relationship Id="rId104" Type="http://schemas.openxmlformats.org/officeDocument/2006/relationships/image" Target="../media/image397.png"/><Relationship Id="rId7" Type="http://schemas.openxmlformats.org/officeDocument/2006/relationships/image" Target="../media/image349.png"/><Relationship Id="rId71" Type="http://schemas.openxmlformats.org/officeDocument/2006/relationships/image" Target="../media/image381.png"/><Relationship Id="rId92" Type="http://schemas.openxmlformats.org/officeDocument/2006/relationships/customXml" Target="../ink/ink381.xml"/><Relationship Id="rId2" Type="http://schemas.openxmlformats.org/officeDocument/2006/relationships/customXml" Target="../ink/ink336.xml"/><Relationship Id="rId29" Type="http://schemas.openxmlformats.org/officeDocument/2006/relationships/image" Target="../media/image360.png"/><Relationship Id="rId24" Type="http://schemas.openxmlformats.org/officeDocument/2006/relationships/customXml" Target="../ink/ink347.xml"/><Relationship Id="rId40" Type="http://schemas.openxmlformats.org/officeDocument/2006/relationships/customXml" Target="../ink/ink355.xml"/><Relationship Id="rId45" Type="http://schemas.openxmlformats.org/officeDocument/2006/relationships/image" Target="../media/image368.png"/><Relationship Id="rId66" Type="http://schemas.openxmlformats.org/officeDocument/2006/relationships/customXml" Target="../ink/ink368.xml"/><Relationship Id="rId87" Type="http://schemas.openxmlformats.org/officeDocument/2006/relationships/image" Target="../media/image389.png"/><Relationship Id="rId110" Type="http://schemas.openxmlformats.org/officeDocument/2006/relationships/image" Target="../media/image400.png"/><Relationship Id="rId115" Type="http://schemas.openxmlformats.org/officeDocument/2006/relationships/customXml" Target="../ink/ink393.xml"/><Relationship Id="rId61" Type="http://schemas.openxmlformats.org/officeDocument/2006/relationships/image" Target="../media/image376.png"/><Relationship Id="rId82" Type="http://schemas.openxmlformats.org/officeDocument/2006/relationships/customXml" Target="../ink/ink376.xml"/><Relationship Id="rId19" Type="http://schemas.openxmlformats.org/officeDocument/2006/relationships/image" Target="../media/image355.png"/><Relationship Id="rId14" Type="http://schemas.openxmlformats.org/officeDocument/2006/relationships/customXml" Target="../ink/ink342.xml"/><Relationship Id="rId30" Type="http://schemas.openxmlformats.org/officeDocument/2006/relationships/customXml" Target="../ink/ink350.xml"/><Relationship Id="rId35" Type="http://schemas.openxmlformats.org/officeDocument/2006/relationships/image" Target="../media/image363.png"/><Relationship Id="rId56" Type="http://schemas.openxmlformats.org/officeDocument/2006/relationships/customXml" Target="../ink/ink363.xml"/><Relationship Id="rId77" Type="http://schemas.openxmlformats.org/officeDocument/2006/relationships/image" Target="../media/image384.png"/><Relationship Id="rId100" Type="http://schemas.openxmlformats.org/officeDocument/2006/relationships/customXml" Target="../ink/ink385.xml"/><Relationship Id="rId105" Type="http://schemas.openxmlformats.org/officeDocument/2006/relationships/customXml" Target="../ink/ink388.xml"/><Relationship Id="rId8" Type="http://schemas.openxmlformats.org/officeDocument/2006/relationships/customXml" Target="../ink/ink339.xml"/><Relationship Id="rId51" Type="http://schemas.openxmlformats.org/officeDocument/2006/relationships/image" Target="../media/image371.png"/><Relationship Id="rId72" Type="http://schemas.openxmlformats.org/officeDocument/2006/relationships/customXml" Target="../ink/ink371.xml"/><Relationship Id="rId93" Type="http://schemas.openxmlformats.org/officeDocument/2006/relationships/image" Target="../media/image392.png"/><Relationship Id="rId98" Type="http://schemas.openxmlformats.org/officeDocument/2006/relationships/customXml" Target="../ink/ink384.xml"/><Relationship Id="rId3" Type="http://schemas.openxmlformats.org/officeDocument/2006/relationships/image" Target="../media/image347.png"/><Relationship Id="rId25" Type="http://schemas.openxmlformats.org/officeDocument/2006/relationships/image" Target="../media/image358.png"/><Relationship Id="rId46" Type="http://schemas.openxmlformats.org/officeDocument/2006/relationships/customXml" Target="../ink/ink358.xml"/><Relationship Id="rId67" Type="http://schemas.openxmlformats.org/officeDocument/2006/relationships/image" Target="../media/image379.png"/><Relationship Id="rId116" Type="http://schemas.openxmlformats.org/officeDocument/2006/relationships/image" Target="../media/image403.png"/><Relationship Id="rId20" Type="http://schemas.openxmlformats.org/officeDocument/2006/relationships/customXml" Target="../ink/ink345.xml"/><Relationship Id="rId41" Type="http://schemas.openxmlformats.org/officeDocument/2006/relationships/image" Target="../media/image366.png"/><Relationship Id="rId62" Type="http://schemas.openxmlformats.org/officeDocument/2006/relationships/customXml" Target="../ink/ink366.xml"/><Relationship Id="rId83" Type="http://schemas.openxmlformats.org/officeDocument/2006/relationships/image" Target="../media/image387.png"/><Relationship Id="rId88" Type="http://schemas.openxmlformats.org/officeDocument/2006/relationships/customXml" Target="../ink/ink379.xml"/><Relationship Id="rId111" Type="http://schemas.openxmlformats.org/officeDocument/2006/relationships/customXml" Target="../ink/ink39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17.png"/><Relationship Id="rId21" Type="http://schemas.openxmlformats.org/officeDocument/2006/relationships/customXml" Target="../ink/ink403.xml"/><Relationship Id="rId42" Type="http://schemas.openxmlformats.org/officeDocument/2006/relationships/image" Target="../media/image425.png"/><Relationship Id="rId47" Type="http://schemas.openxmlformats.org/officeDocument/2006/relationships/customXml" Target="../ink/ink416.xml"/><Relationship Id="rId63" Type="http://schemas.openxmlformats.org/officeDocument/2006/relationships/customXml" Target="../ink/ink424.xml"/><Relationship Id="rId68" Type="http://schemas.openxmlformats.org/officeDocument/2006/relationships/image" Target="../media/image438.png"/><Relationship Id="rId84" Type="http://schemas.openxmlformats.org/officeDocument/2006/relationships/image" Target="../media/image446.png"/><Relationship Id="rId89" Type="http://schemas.openxmlformats.org/officeDocument/2006/relationships/customXml" Target="../ink/ink437.xml"/><Relationship Id="rId112" Type="http://schemas.openxmlformats.org/officeDocument/2006/relationships/image" Target="../media/image460.png"/><Relationship Id="rId16" Type="http://schemas.openxmlformats.org/officeDocument/2006/relationships/image" Target="../media/image412.png"/><Relationship Id="rId107" Type="http://schemas.openxmlformats.org/officeDocument/2006/relationships/customXml" Target="../ink/ink446.xml"/><Relationship Id="rId11" Type="http://schemas.openxmlformats.org/officeDocument/2006/relationships/customXml" Target="../ink/ink398.xml"/><Relationship Id="rId32" Type="http://schemas.openxmlformats.org/officeDocument/2006/relationships/image" Target="../media/image420.png"/><Relationship Id="rId37" Type="http://schemas.openxmlformats.org/officeDocument/2006/relationships/customXml" Target="../ink/ink411.xml"/><Relationship Id="rId53" Type="http://schemas.openxmlformats.org/officeDocument/2006/relationships/customXml" Target="../ink/ink419.xml"/><Relationship Id="rId58" Type="http://schemas.openxmlformats.org/officeDocument/2006/relationships/image" Target="../media/image433.png"/><Relationship Id="rId74" Type="http://schemas.openxmlformats.org/officeDocument/2006/relationships/image" Target="../media/image441.png"/><Relationship Id="rId79" Type="http://schemas.openxmlformats.org/officeDocument/2006/relationships/customXml" Target="../ink/ink432.xml"/><Relationship Id="rId102" Type="http://schemas.openxmlformats.org/officeDocument/2006/relationships/image" Target="../media/image455.png"/><Relationship Id="rId5" Type="http://schemas.openxmlformats.org/officeDocument/2006/relationships/customXml" Target="../ink/ink395.xml"/><Relationship Id="rId90" Type="http://schemas.openxmlformats.org/officeDocument/2006/relationships/image" Target="../media/image449.png"/><Relationship Id="rId95" Type="http://schemas.openxmlformats.org/officeDocument/2006/relationships/customXml" Target="../ink/ink440.xml"/><Relationship Id="rId22" Type="http://schemas.openxmlformats.org/officeDocument/2006/relationships/image" Target="../media/image415.png"/><Relationship Id="rId27" Type="http://schemas.openxmlformats.org/officeDocument/2006/relationships/customXml" Target="../ink/ink406.xml"/><Relationship Id="rId43" Type="http://schemas.openxmlformats.org/officeDocument/2006/relationships/customXml" Target="../ink/ink414.xml"/><Relationship Id="rId48" Type="http://schemas.openxmlformats.org/officeDocument/2006/relationships/image" Target="../media/image428.png"/><Relationship Id="rId64" Type="http://schemas.openxmlformats.org/officeDocument/2006/relationships/image" Target="../media/image436.png"/><Relationship Id="rId69" Type="http://schemas.openxmlformats.org/officeDocument/2006/relationships/customXml" Target="../ink/ink427.xml"/><Relationship Id="rId113" Type="http://schemas.openxmlformats.org/officeDocument/2006/relationships/customXml" Target="../ink/ink449.xml"/><Relationship Id="rId80" Type="http://schemas.openxmlformats.org/officeDocument/2006/relationships/image" Target="../media/image444.png"/><Relationship Id="rId85" Type="http://schemas.openxmlformats.org/officeDocument/2006/relationships/customXml" Target="../ink/ink435.xml"/><Relationship Id="rId12" Type="http://schemas.openxmlformats.org/officeDocument/2006/relationships/image" Target="../media/image410.png"/><Relationship Id="rId17" Type="http://schemas.openxmlformats.org/officeDocument/2006/relationships/customXml" Target="../ink/ink401.xml"/><Relationship Id="rId33" Type="http://schemas.openxmlformats.org/officeDocument/2006/relationships/customXml" Target="../ink/ink409.xml"/><Relationship Id="rId38" Type="http://schemas.openxmlformats.org/officeDocument/2006/relationships/image" Target="../media/image423.png"/><Relationship Id="rId59" Type="http://schemas.openxmlformats.org/officeDocument/2006/relationships/customXml" Target="../ink/ink422.xml"/><Relationship Id="rId103" Type="http://schemas.openxmlformats.org/officeDocument/2006/relationships/customXml" Target="../ink/ink444.xml"/><Relationship Id="rId108" Type="http://schemas.openxmlformats.org/officeDocument/2006/relationships/image" Target="../media/image458.png"/><Relationship Id="rId54" Type="http://schemas.openxmlformats.org/officeDocument/2006/relationships/image" Target="../media/image431.png"/><Relationship Id="rId70" Type="http://schemas.openxmlformats.org/officeDocument/2006/relationships/image" Target="../media/image439.png"/><Relationship Id="rId75" Type="http://schemas.openxmlformats.org/officeDocument/2006/relationships/customXml" Target="../ink/ink430.xml"/><Relationship Id="rId91" Type="http://schemas.openxmlformats.org/officeDocument/2006/relationships/customXml" Target="../ink/ink438.xml"/><Relationship Id="rId96" Type="http://schemas.openxmlformats.org/officeDocument/2006/relationships/image" Target="../media/image4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7.png"/><Relationship Id="rId15" Type="http://schemas.openxmlformats.org/officeDocument/2006/relationships/customXml" Target="../ink/ink400.xml"/><Relationship Id="rId23" Type="http://schemas.openxmlformats.org/officeDocument/2006/relationships/customXml" Target="../ink/ink404.xml"/><Relationship Id="rId28" Type="http://schemas.openxmlformats.org/officeDocument/2006/relationships/image" Target="../media/image418.png"/><Relationship Id="rId36" Type="http://schemas.openxmlformats.org/officeDocument/2006/relationships/image" Target="../media/image422.png"/><Relationship Id="rId49" Type="http://schemas.openxmlformats.org/officeDocument/2006/relationships/customXml" Target="../ink/ink417.xml"/><Relationship Id="rId57" Type="http://schemas.openxmlformats.org/officeDocument/2006/relationships/customXml" Target="../ink/ink421.xml"/><Relationship Id="rId106" Type="http://schemas.openxmlformats.org/officeDocument/2006/relationships/image" Target="../media/image457.png"/><Relationship Id="rId114" Type="http://schemas.openxmlformats.org/officeDocument/2006/relationships/image" Target="../media/image461.png"/><Relationship Id="rId10" Type="http://schemas.openxmlformats.org/officeDocument/2006/relationships/image" Target="../media/image409.png"/><Relationship Id="rId31" Type="http://schemas.openxmlformats.org/officeDocument/2006/relationships/customXml" Target="../ink/ink408.xml"/><Relationship Id="rId44" Type="http://schemas.openxmlformats.org/officeDocument/2006/relationships/image" Target="../media/image426.png"/><Relationship Id="rId52" Type="http://schemas.openxmlformats.org/officeDocument/2006/relationships/image" Target="../media/image430.png"/><Relationship Id="rId60" Type="http://schemas.openxmlformats.org/officeDocument/2006/relationships/image" Target="../media/image434.png"/><Relationship Id="rId65" Type="http://schemas.openxmlformats.org/officeDocument/2006/relationships/customXml" Target="../ink/ink425.xml"/><Relationship Id="rId73" Type="http://schemas.openxmlformats.org/officeDocument/2006/relationships/customXml" Target="../ink/ink429.xml"/><Relationship Id="rId78" Type="http://schemas.openxmlformats.org/officeDocument/2006/relationships/image" Target="../media/image443.png"/><Relationship Id="rId81" Type="http://schemas.openxmlformats.org/officeDocument/2006/relationships/customXml" Target="../ink/ink433.xml"/><Relationship Id="rId86" Type="http://schemas.openxmlformats.org/officeDocument/2006/relationships/image" Target="../media/image447.png"/><Relationship Id="rId94" Type="http://schemas.openxmlformats.org/officeDocument/2006/relationships/image" Target="../media/image451.png"/><Relationship Id="rId99" Type="http://schemas.openxmlformats.org/officeDocument/2006/relationships/customXml" Target="../ink/ink442.xml"/><Relationship Id="rId101" Type="http://schemas.openxmlformats.org/officeDocument/2006/relationships/customXml" Target="../ink/ink443.xml"/><Relationship Id="rId4" Type="http://schemas.openxmlformats.org/officeDocument/2006/relationships/image" Target="../media/image379.png"/><Relationship Id="rId9" Type="http://schemas.openxmlformats.org/officeDocument/2006/relationships/customXml" Target="../ink/ink397.xml"/><Relationship Id="rId13" Type="http://schemas.openxmlformats.org/officeDocument/2006/relationships/customXml" Target="../ink/ink399.xml"/><Relationship Id="rId18" Type="http://schemas.openxmlformats.org/officeDocument/2006/relationships/image" Target="../media/image413.png"/><Relationship Id="rId39" Type="http://schemas.openxmlformats.org/officeDocument/2006/relationships/customXml" Target="../ink/ink412.xml"/><Relationship Id="rId109" Type="http://schemas.openxmlformats.org/officeDocument/2006/relationships/customXml" Target="../ink/ink447.xml"/><Relationship Id="rId34" Type="http://schemas.openxmlformats.org/officeDocument/2006/relationships/image" Target="../media/image421.png"/><Relationship Id="rId50" Type="http://schemas.openxmlformats.org/officeDocument/2006/relationships/image" Target="../media/image429.png"/><Relationship Id="rId55" Type="http://schemas.openxmlformats.org/officeDocument/2006/relationships/customXml" Target="../ink/ink420.xml"/><Relationship Id="rId76" Type="http://schemas.openxmlformats.org/officeDocument/2006/relationships/image" Target="../media/image442.png"/><Relationship Id="rId97" Type="http://schemas.openxmlformats.org/officeDocument/2006/relationships/customXml" Target="../ink/ink441.xml"/><Relationship Id="rId104" Type="http://schemas.openxmlformats.org/officeDocument/2006/relationships/image" Target="../media/image456.png"/><Relationship Id="rId7" Type="http://schemas.openxmlformats.org/officeDocument/2006/relationships/customXml" Target="../ink/ink396.xml"/><Relationship Id="rId71" Type="http://schemas.openxmlformats.org/officeDocument/2006/relationships/customXml" Target="../ink/ink428.xml"/><Relationship Id="rId92" Type="http://schemas.openxmlformats.org/officeDocument/2006/relationships/image" Target="../media/image450.png"/><Relationship Id="rId2" Type="http://schemas.openxmlformats.org/officeDocument/2006/relationships/image" Target="../media/image406.png"/><Relationship Id="rId29" Type="http://schemas.openxmlformats.org/officeDocument/2006/relationships/customXml" Target="../ink/ink407.xml"/><Relationship Id="rId24" Type="http://schemas.openxmlformats.org/officeDocument/2006/relationships/image" Target="../media/image416.png"/><Relationship Id="rId40" Type="http://schemas.openxmlformats.org/officeDocument/2006/relationships/image" Target="../media/image424.png"/><Relationship Id="rId45" Type="http://schemas.openxmlformats.org/officeDocument/2006/relationships/customXml" Target="../ink/ink415.xml"/><Relationship Id="rId66" Type="http://schemas.openxmlformats.org/officeDocument/2006/relationships/image" Target="../media/image437.png"/><Relationship Id="rId87" Type="http://schemas.openxmlformats.org/officeDocument/2006/relationships/customXml" Target="../ink/ink436.xml"/><Relationship Id="rId110" Type="http://schemas.openxmlformats.org/officeDocument/2006/relationships/image" Target="../media/image459.png"/><Relationship Id="rId115" Type="http://schemas.openxmlformats.org/officeDocument/2006/relationships/customXml" Target="../ink/ink450.xml"/><Relationship Id="rId61" Type="http://schemas.openxmlformats.org/officeDocument/2006/relationships/customXml" Target="../ink/ink423.xml"/><Relationship Id="rId82" Type="http://schemas.openxmlformats.org/officeDocument/2006/relationships/image" Target="../media/image445.png"/><Relationship Id="rId19" Type="http://schemas.openxmlformats.org/officeDocument/2006/relationships/customXml" Target="../ink/ink402.xml"/><Relationship Id="rId14" Type="http://schemas.openxmlformats.org/officeDocument/2006/relationships/image" Target="../media/image411.png"/><Relationship Id="rId30" Type="http://schemas.openxmlformats.org/officeDocument/2006/relationships/image" Target="../media/image419.png"/><Relationship Id="rId35" Type="http://schemas.openxmlformats.org/officeDocument/2006/relationships/customXml" Target="../ink/ink410.xml"/><Relationship Id="rId56" Type="http://schemas.openxmlformats.org/officeDocument/2006/relationships/image" Target="../media/image432.png"/><Relationship Id="rId77" Type="http://schemas.openxmlformats.org/officeDocument/2006/relationships/customXml" Target="../ink/ink431.xml"/><Relationship Id="rId100" Type="http://schemas.openxmlformats.org/officeDocument/2006/relationships/image" Target="../media/image454.png"/><Relationship Id="rId105" Type="http://schemas.openxmlformats.org/officeDocument/2006/relationships/customXml" Target="../ink/ink445.xml"/><Relationship Id="rId8" Type="http://schemas.openxmlformats.org/officeDocument/2006/relationships/image" Target="../media/image408.png"/><Relationship Id="rId51" Type="http://schemas.openxmlformats.org/officeDocument/2006/relationships/customXml" Target="../ink/ink418.xml"/><Relationship Id="rId72" Type="http://schemas.openxmlformats.org/officeDocument/2006/relationships/image" Target="../media/image440.png"/><Relationship Id="rId93" Type="http://schemas.openxmlformats.org/officeDocument/2006/relationships/customXml" Target="../ink/ink439.xml"/><Relationship Id="rId98" Type="http://schemas.openxmlformats.org/officeDocument/2006/relationships/image" Target="../media/image453.png"/><Relationship Id="rId3" Type="http://schemas.openxmlformats.org/officeDocument/2006/relationships/customXml" Target="../ink/ink394.xml"/><Relationship Id="rId25" Type="http://schemas.openxmlformats.org/officeDocument/2006/relationships/customXml" Target="../ink/ink405.xml"/><Relationship Id="rId46" Type="http://schemas.openxmlformats.org/officeDocument/2006/relationships/image" Target="../media/image427.png"/><Relationship Id="rId67" Type="http://schemas.openxmlformats.org/officeDocument/2006/relationships/customXml" Target="../ink/ink426.xml"/><Relationship Id="rId116" Type="http://schemas.openxmlformats.org/officeDocument/2006/relationships/image" Target="../media/image462.png"/><Relationship Id="rId20" Type="http://schemas.openxmlformats.org/officeDocument/2006/relationships/image" Target="../media/image414.png"/><Relationship Id="rId41" Type="http://schemas.openxmlformats.org/officeDocument/2006/relationships/customXml" Target="../ink/ink413.xml"/><Relationship Id="rId62" Type="http://schemas.openxmlformats.org/officeDocument/2006/relationships/image" Target="../media/image435.png"/><Relationship Id="rId83" Type="http://schemas.openxmlformats.org/officeDocument/2006/relationships/customXml" Target="../ink/ink434.xml"/><Relationship Id="rId88" Type="http://schemas.openxmlformats.org/officeDocument/2006/relationships/image" Target="../media/image448.png"/><Relationship Id="rId111" Type="http://schemas.openxmlformats.org/officeDocument/2006/relationships/customXml" Target="../ink/ink4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55.xml"/><Relationship Id="rId18" Type="http://schemas.openxmlformats.org/officeDocument/2006/relationships/image" Target="../media/image1130.png"/><Relationship Id="rId26" Type="http://schemas.openxmlformats.org/officeDocument/2006/relationships/image" Target="../media/image1170.png"/><Relationship Id="rId39" Type="http://schemas.openxmlformats.org/officeDocument/2006/relationships/customXml" Target="../ink/ink468.xml"/><Relationship Id="rId21" Type="http://schemas.openxmlformats.org/officeDocument/2006/relationships/customXml" Target="../ink/ink459.xml"/><Relationship Id="rId34" Type="http://schemas.openxmlformats.org/officeDocument/2006/relationships/image" Target="../media/image1212.png"/><Relationship Id="rId42" Type="http://schemas.openxmlformats.org/officeDocument/2006/relationships/image" Target="../media/image1250.png"/><Relationship Id="rId7" Type="http://schemas.openxmlformats.org/officeDocument/2006/relationships/customXml" Target="../ink/ink452.xml"/><Relationship Id="rId2" Type="http://schemas.openxmlformats.org/officeDocument/2006/relationships/image" Target="../media/image463.png"/><Relationship Id="rId16" Type="http://schemas.openxmlformats.org/officeDocument/2006/relationships/image" Target="../media/image1120.png"/><Relationship Id="rId20" Type="http://schemas.openxmlformats.org/officeDocument/2006/relationships/image" Target="../media/image1140.png"/><Relationship Id="rId29" Type="http://schemas.openxmlformats.org/officeDocument/2006/relationships/customXml" Target="../ink/ink463.xml"/><Relationship Id="rId41" Type="http://schemas.openxmlformats.org/officeDocument/2006/relationships/customXml" Target="../ink/ink46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0.png"/><Relationship Id="rId11" Type="http://schemas.openxmlformats.org/officeDocument/2006/relationships/customXml" Target="../ink/ink454.xml"/><Relationship Id="rId24" Type="http://schemas.openxmlformats.org/officeDocument/2006/relationships/image" Target="../media/image1160.png"/><Relationship Id="rId32" Type="http://schemas.openxmlformats.org/officeDocument/2006/relationships/image" Target="../media/image1200.png"/><Relationship Id="rId37" Type="http://schemas.openxmlformats.org/officeDocument/2006/relationships/customXml" Target="../ink/ink467.xml"/><Relationship Id="rId40" Type="http://schemas.openxmlformats.org/officeDocument/2006/relationships/image" Target="../media/image1240.png"/><Relationship Id="rId5" Type="http://schemas.openxmlformats.org/officeDocument/2006/relationships/customXml" Target="../ink/ink451.xml"/><Relationship Id="rId15" Type="http://schemas.openxmlformats.org/officeDocument/2006/relationships/customXml" Target="../ink/ink456.xml"/><Relationship Id="rId23" Type="http://schemas.openxmlformats.org/officeDocument/2006/relationships/customXml" Target="../ink/ink460.xml"/><Relationship Id="rId28" Type="http://schemas.openxmlformats.org/officeDocument/2006/relationships/image" Target="../media/image1180.png"/><Relationship Id="rId36" Type="http://schemas.openxmlformats.org/officeDocument/2006/relationships/image" Target="../media/image1220.png"/><Relationship Id="rId10" Type="http://schemas.openxmlformats.org/officeDocument/2006/relationships/image" Target="../media/image1090.png"/><Relationship Id="rId19" Type="http://schemas.openxmlformats.org/officeDocument/2006/relationships/customXml" Target="../ink/ink458.xml"/><Relationship Id="rId31" Type="http://schemas.openxmlformats.org/officeDocument/2006/relationships/customXml" Target="../ink/ink464.xml"/><Relationship Id="rId4" Type="http://schemas.openxmlformats.org/officeDocument/2006/relationships/image" Target="../media/image465.png"/><Relationship Id="rId9" Type="http://schemas.openxmlformats.org/officeDocument/2006/relationships/customXml" Target="../ink/ink453.xml"/><Relationship Id="rId14" Type="http://schemas.openxmlformats.org/officeDocument/2006/relationships/image" Target="../media/image1112.png"/><Relationship Id="rId22" Type="http://schemas.openxmlformats.org/officeDocument/2006/relationships/image" Target="../media/image1150.png"/><Relationship Id="rId27" Type="http://schemas.openxmlformats.org/officeDocument/2006/relationships/customXml" Target="../ink/ink462.xml"/><Relationship Id="rId30" Type="http://schemas.openxmlformats.org/officeDocument/2006/relationships/image" Target="../media/image1190.png"/><Relationship Id="rId35" Type="http://schemas.openxmlformats.org/officeDocument/2006/relationships/customXml" Target="../ink/ink466.xml"/><Relationship Id="rId8" Type="http://schemas.openxmlformats.org/officeDocument/2006/relationships/image" Target="../media/image1080.png"/><Relationship Id="rId3" Type="http://schemas.openxmlformats.org/officeDocument/2006/relationships/image" Target="../media/image464.png"/><Relationship Id="rId12" Type="http://schemas.openxmlformats.org/officeDocument/2006/relationships/image" Target="../media/image1101.png"/><Relationship Id="rId17" Type="http://schemas.openxmlformats.org/officeDocument/2006/relationships/customXml" Target="../ink/ink457.xml"/><Relationship Id="rId25" Type="http://schemas.openxmlformats.org/officeDocument/2006/relationships/customXml" Target="../ink/ink461.xml"/><Relationship Id="rId33" Type="http://schemas.openxmlformats.org/officeDocument/2006/relationships/customXml" Target="../ink/ink465.xml"/><Relationship Id="rId38" Type="http://schemas.openxmlformats.org/officeDocument/2006/relationships/image" Target="../media/image1230.png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81.xml"/><Relationship Id="rId21" Type="http://schemas.openxmlformats.org/officeDocument/2006/relationships/image" Target="../media/image1350.png"/><Relationship Id="rId42" Type="http://schemas.openxmlformats.org/officeDocument/2006/relationships/customXml" Target="../ink/ink489.xml"/><Relationship Id="rId47" Type="http://schemas.openxmlformats.org/officeDocument/2006/relationships/image" Target="../media/image1480.png"/><Relationship Id="rId63" Type="http://schemas.openxmlformats.org/officeDocument/2006/relationships/image" Target="../media/image1560.png"/><Relationship Id="rId68" Type="http://schemas.openxmlformats.org/officeDocument/2006/relationships/customXml" Target="../ink/ink502.xml"/><Relationship Id="rId84" Type="http://schemas.openxmlformats.org/officeDocument/2006/relationships/customXml" Target="../ink/ink510.xml"/><Relationship Id="rId16" Type="http://schemas.openxmlformats.org/officeDocument/2006/relationships/customXml" Target="../ink/ink476.xml"/><Relationship Id="rId11" Type="http://schemas.openxmlformats.org/officeDocument/2006/relationships/image" Target="../media/image1300.png"/><Relationship Id="rId32" Type="http://schemas.openxmlformats.org/officeDocument/2006/relationships/customXml" Target="../ink/ink484.xml"/><Relationship Id="rId37" Type="http://schemas.openxmlformats.org/officeDocument/2006/relationships/image" Target="../media/image1430.png"/><Relationship Id="rId53" Type="http://schemas.openxmlformats.org/officeDocument/2006/relationships/image" Target="../media/image1512.png"/><Relationship Id="rId58" Type="http://schemas.openxmlformats.org/officeDocument/2006/relationships/customXml" Target="../ink/ink497.xml"/><Relationship Id="rId74" Type="http://schemas.openxmlformats.org/officeDocument/2006/relationships/customXml" Target="../ink/ink505.xml"/><Relationship Id="rId79" Type="http://schemas.openxmlformats.org/officeDocument/2006/relationships/image" Target="../media/image1640.png"/><Relationship Id="rId5" Type="http://schemas.openxmlformats.org/officeDocument/2006/relationships/image" Target="../media/image1270.png"/><Relationship Id="rId19" Type="http://schemas.openxmlformats.org/officeDocument/2006/relationships/image" Target="../media/image1340.png"/><Relationship Id="rId14" Type="http://schemas.openxmlformats.org/officeDocument/2006/relationships/customXml" Target="../ink/ink475.xml"/><Relationship Id="rId22" Type="http://schemas.openxmlformats.org/officeDocument/2006/relationships/customXml" Target="../ink/ink479.xml"/><Relationship Id="rId27" Type="http://schemas.openxmlformats.org/officeDocument/2006/relationships/image" Target="../media/image1380.png"/><Relationship Id="rId30" Type="http://schemas.openxmlformats.org/officeDocument/2006/relationships/customXml" Target="../ink/ink483.xml"/><Relationship Id="rId35" Type="http://schemas.openxmlformats.org/officeDocument/2006/relationships/image" Target="../media/image1420.png"/><Relationship Id="rId43" Type="http://schemas.openxmlformats.org/officeDocument/2006/relationships/image" Target="../media/image1460.png"/><Relationship Id="rId48" Type="http://schemas.openxmlformats.org/officeDocument/2006/relationships/customXml" Target="../ink/ink492.xml"/><Relationship Id="rId56" Type="http://schemas.openxmlformats.org/officeDocument/2006/relationships/customXml" Target="../ink/ink496.xml"/><Relationship Id="rId64" Type="http://schemas.openxmlformats.org/officeDocument/2006/relationships/customXml" Target="../ink/ink500.xml"/><Relationship Id="rId69" Type="http://schemas.openxmlformats.org/officeDocument/2006/relationships/image" Target="../media/image1590.png"/><Relationship Id="rId77" Type="http://schemas.openxmlformats.org/officeDocument/2006/relationships/image" Target="../media/image1630.png"/><Relationship Id="rId8" Type="http://schemas.openxmlformats.org/officeDocument/2006/relationships/customXml" Target="../ink/ink472.xml"/><Relationship Id="rId51" Type="http://schemas.openxmlformats.org/officeDocument/2006/relationships/image" Target="../media/image1500.png"/><Relationship Id="rId72" Type="http://schemas.openxmlformats.org/officeDocument/2006/relationships/customXml" Target="../ink/ink504.xml"/><Relationship Id="rId80" Type="http://schemas.openxmlformats.org/officeDocument/2006/relationships/customXml" Target="../ink/ink508.xml"/><Relationship Id="rId85" Type="http://schemas.openxmlformats.org/officeDocument/2006/relationships/image" Target="../media/image1670.png"/><Relationship Id="rId3" Type="http://schemas.openxmlformats.org/officeDocument/2006/relationships/image" Target="../media/image465.png"/><Relationship Id="rId12" Type="http://schemas.openxmlformats.org/officeDocument/2006/relationships/customXml" Target="../ink/ink474.xml"/><Relationship Id="rId17" Type="http://schemas.openxmlformats.org/officeDocument/2006/relationships/image" Target="../media/image1330.png"/><Relationship Id="rId25" Type="http://schemas.openxmlformats.org/officeDocument/2006/relationships/image" Target="../media/image1370.png"/><Relationship Id="rId33" Type="http://schemas.openxmlformats.org/officeDocument/2006/relationships/image" Target="../media/image1412.png"/><Relationship Id="rId38" Type="http://schemas.openxmlformats.org/officeDocument/2006/relationships/customXml" Target="../ink/ink487.xml"/><Relationship Id="rId46" Type="http://schemas.openxmlformats.org/officeDocument/2006/relationships/customXml" Target="../ink/ink491.xml"/><Relationship Id="rId59" Type="http://schemas.openxmlformats.org/officeDocument/2006/relationships/image" Target="../media/image1540.png"/><Relationship Id="rId67" Type="http://schemas.openxmlformats.org/officeDocument/2006/relationships/image" Target="../media/image1580.png"/><Relationship Id="rId20" Type="http://schemas.openxmlformats.org/officeDocument/2006/relationships/customXml" Target="../ink/ink478.xml"/><Relationship Id="rId41" Type="http://schemas.openxmlformats.org/officeDocument/2006/relationships/image" Target="../media/image1450.png"/><Relationship Id="rId54" Type="http://schemas.openxmlformats.org/officeDocument/2006/relationships/customXml" Target="../ink/ink495.xml"/><Relationship Id="rId62" Type="http://schemas.openxmlformats.org/officeDocument/2006/relationships/customXml" Target="../ink/ink499.xml"/><Relationship Id="rId70" Type="http://schemas.openxmlformats.org/officeDocument/2006/relationships/customXml" Target="../ink/ink503.xml"/><Relationship Id="rId75" Type="http://schemas.openxmlformats.org/officeDocument/2006/relationships/image" Target="../media/image1620.png"/><Relationship Id="rId83" Type="http://schemas.openxmlformats.org/officeDocument/2006/relationships/image" Target="../media/image166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71.xml"/><Relationship Id="rId15" Type="http://schemas.openxmlformats.org/officeDocument/2006/relationships/image" Target="../media/image1320.png"/><Relationship Id="rId23" Type="http://schemas.openxmlformats.org/officeDocument/2006/relationships/image" Target="../media/image1360.png"/><Relationship Id="rId28" Type="http://schemas.openxmlformats.org/officeDocument/2006/relationships/customXml" Target="../ink/ink482.xml"/><Relationship Id="rId36" Type="http://schemas.openxmlformats.org/officeDocument/2006/relationships/customXml" Target="../ink/ink486.xml"/><Relationship Id="rId49" Type="http://schemas.openxmlformats.org/officeDocument/2006/relationships/image" Target="../media/image1490.png"/><Relationship Id="rId57" Type="http://schemas.openxmlformats.org/officeDocument/2006/relationships/image" Target="../media/image1530.png"/><Relationship Id="rId10" Type="http://schemas.openxmlformats.org/officeDocument/2006/relationships/customXml" Target="../ink/ink473.xml"/><Relationship Id="rId31" Type="http://schemas.openxmlformats.org/officeDocument/2006/relationships/image" Target="../media/image1400.png"/><Relationship Id="rId44" Type="http://schemas.openxmlformats.org/officeDocument/2006/relationships/customXml" Target="../ink/ink490.xml"/><Relationship Id="rId52" Type="http://schemas.openxmlformats.org/officeDocument/2006/relationships/customXml" Target="../ink/ink494.xml"/><Relationship Id="rId60" Type="http://schemas.openxmlformats.org/officeDocument/2006/relationships/customXml" Target="../ink/ink498.xml"/><Relationship Id="rId65" Type="http://schemas.openxmlformats.org/officeDocument/2006/relationships/image" Target="../media/image1570.png"/><Relationship Id="rId73" Type="http://schemas.openxmlformats.org/officeDocument/2006/relationships/image" Target="../media/image1612.png"/><Relationship Id="rId78" Type="http://schemas.openxmlformats.org/officeDocument/2006/relationships/customXml" Target="../ink/ink507.xml"/><Relationship Id="rId81" Type="http://schemas.openxmlformats.org/officeDocument/2006/relationships/image" Target="../media/image1650.png"/><Relationship Id="rId86" Type="http://schemas.openxmlformats.org/officeDocument/2006/relationships/customXml" Target="../ink/ink511.xml"/><Relationship Id="rId4" Type="http://schemas.openxmlformats.org/officeDocument/2006/relationships/customXml" Target="../ink/ink470.xml"/><Relationship Id="rId9" Type="http://schemas.openxmlformats.org/officeDocument/2006/relationships/image" Target="../media/image1290.png"/><Relationship Id="rId13" Type="http://schemas.openxmlformats.org/officeDocument/2006/relationships/image" Target="../media/image1312.png"/><Relationship Id="rId18" Type="http://schemas.openxmlformats.org/officeDocument/2006/relationships/customXml" Target="../ink/ink477.xml"/><Relationship Id="rId39" Type="http://schemas.openxmlformats.org/officeDocument/2006/relationships/image" Target="../media/image1440.png"/><Relationship Id="rId34" Type="http://schemas.openxmlformats.org/officeDocument/2006/relationships/customXml" Target="../ink/ink485.xml"/><Relationship Id="rId50" Type="http://schemas.openxmlformats.org/officeDocument/2006/relationships/customXml" Target="../ink/ink493.xml"/><Relationship Id="rId55" Type="http://schemas.openxmlformats.org/officeDocument/2006/relationships/image" Target="../media/image1520.png"/><Relationship Id="rId76" Type="http://schemas.openxmlformats.org/officeDocument/2006/relationships/customXml" Target="../ink/ink506.xml"/><Relationship Id="rId7" Type="http://schemas.openxmlformats.org/officeDocument/2006/relationships/image" Target="../media/image1280.png"/><Relationship Id="rId71" Type="http://schemas.openxmlformats.org/officeDocument/2006/relationships/image" Target="../media/image1600.png"/><Relationship Id="rId2" Type="http://schemas.openxmlformats.org/officeDocument/2006/relationships/image" Target="../media/image466.png"/><Relationship Id="rId29" Type="http://schemas.openxmlformats.org/officeDocument/2006/relationships/image" Target="../media/image1390.png"/><Relationship Id="rId24" Type="http://schemas.openxmlformats.org/officeDocument/2006/relationships/customXml" Target="../ink/ink480.xml"/><Relationship Id="rId40" Type="http://schemas.openxmlformats.org/officeDocument/2006/relationships/customXml" Target="../ink/ink488.xml"/><Relationship Id="rId45" Type="http://schemas.openxmlformats.org/officeDocument/2006/relationships/image" Target="../media/image1470.png"/><Relationship Id="rId66" Type="http://schemas.openxmlformats.org/officeDocument/2006/relationships/customXml" Target="../ink/ink501.xml"/><Relationship Id="rId87" Type="http://schemas.openxmlformats.org/officeDocument/2006/relationships/image" Target="../media/image1680.png"/><Relationship Id="rId61" Type="http://schemas.openxmlformats.org/officeDocument/2006/relationships/image" Target="../media/image1550.png"/><Relationship Id="rId82" Type="http://schemas.openxmlformats.org/officeDocument/2006/relationships/customXml" Target="../ink/ink50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7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50.png"/><Relationship Id="rId21" Type="http://schemas.openxmlformats.org/officeDocument/2006/relationships/image" Target="../media/image1711.png"/><Relationship Id="rId42" Type="http://schemas.openxmlformats.org/officeDocument/2006/relationships/customXml" Target="../ink/ink532.xml"/><Relationship Id="rId63" Type="http://schemas.openxmlformats.org/officeDocument/2006/relationships/image" Target="../media/image3810.png"/><Relationship Id="rId84" Type="http://schemas.openxmlformats.org/officeDocument/2006/relationships/customXml" Target="../ink/ink553.xml"/><Relationship Id="rId138" Type="http://schemas.openxmlformats.org/officeDocument/2006/relationships/customXml" Target="../ink/ink580.xml"/><Relationship Id="rId159" Type="http://schemas.openxmlformats.org/officeDocument/2006/relationships/image" Target="../media/image860.png"/><Relationship Id="rId107" Type="http://schemas.openxmlformats.org/officeDocument/2006/relationships/image" Target="../media/image600.png"/><Relationship Id="rId11" Type="http://schemas.openxmlformats.org/officeDocument/2006/relationships/image" Target="../media/image1211.png"/><Relationship Id="rId32" Type="http://schemas.openxmlformats.org/officeDocument/2006/relationships/customXml" Target="../ink/ink527.xml"/><Relationship Id="rId53" Type="http://schemas.openxmlformats.org/officeDocument/2006/relationships/image" Target="../media/image3310.png"/><Relationship Id="rId74" Type="http://schemas.openxmlformats.org/officeDocument/2006/relationships/customXml" Target="../ink/ink548.xml"/><Relationship Id="rId128" Type="http://schemas.openxmlformats.org/officeDocument/2006/relationships/customXml" Target="../ink/ink575.xml"/><Relationship Id="rId149" Type="http://schemas.openxmlformats.org/officeDocument/2006/relationships/image" Target="../media/image812.png"/><Relationship Id="rId5" Type="http://schemas.openxmlformats.org/officeDocument/2006/relationships/image" Target="../media/image911.png"/><Relationship Id="rId95" Type="http://schemas.openxmlformats.org/officeDocument/2006/relationships/image" Target="../media/image540.png"/><Relationship Id="rId22" Type="http://schemas.openxmlformats.org/officeDocument/2006/relationships/customXml" Target="../ink/ink522.xml"/><Relationship Id="rId43" Type="http://schemas.openxmlformats.org/officeDocument/2006/relationships/image" Target="../media/image2810.png"/><Relationship Id="rId64" Type="http://schemas.openxmlformats.org/officeDocument/2006/relationships/customXml" Target="../ink/ink543.xml"/><Relationship Id="rId118" Type="http://schemas.openxmlformats.org/officeDocument/2006/relationships/customXml" Target="../ink/ink570.xml"/><Relationship Id="rId139" Type="http://schemas.openxmlformats.org/officeDocument/2006/relationships/image" Target="../media/image760.png"/><Relationship Id="rId80" Type="http://schemas.openxmlformats.org/officeDocument/2006/relationships/customXml" Target="../ink/ink551.xml"/><Relationship Id="rId85" Type="http://schemas.openxmlformats.org/officeDocument/2006/relationships/image" Target="../media/image490.png"/><Relationship Id="rId150" Type="http://schemas.openxmlformats.org/officeDocument/2006/relationships/customXml" Target="../ink/ink586.xml"/><Relationship Id="rId155" Type="http://schemas.openxmlformats.org/officeDocument/2006/relationships/image" Target="../media/image840.png"/><Relationship Id="rId12" Type="http://schemas.openxmlformats.org/officeDocument/2006/relationships/customXml" Target="../ink/ink517.xml"/><Relationship Id="rId17" Type="http://schemas.openxmlformats.org/officeDocument/2006/relationships/image" Target="../media/image1511.png"/><Relationship Id="rId33" Type="http://schemas.openxmlformats.org/officeDocument/2006/relationships/image" Target="../media/image2311.png"/><Relationship Id="rId38" Type="http://schemas.openxmlformats.org/officeDocument/2006/relationships/customXml" Target="../ink/ink530.xml"/><Relationship Id="rId59" Type="http://schemas.openxmlformats.org/officeDocument/2006/relationships/image" Target="../media/image3610.png"/><Relationship Id="rId103" Type="http://schemas.openxmlformats.org/officeDocument/2006/relationships/image" Target="../media/image580.png"/><Relationship Id="rId108" Type="http://schemas.openxmlformats.org/officeDocument/2006/relationships/customXml" Target="../ink/ink565.xml"/><Relationship Id="rId124" Type="http://schemas.openxmlformats.org/officeDocument/2006/relationships/customXml" Target="../ink/ink573.xml"/><Relationship Id="rId129" Type="http://schemas.openxmlformats.org/officeDocument/2006/relationships/image" Target="../media/image711.png"/><Relationship Id="rId54" Type="http://schemas.openxmlformats.org/officeDocument/2006/relationships/customXml" Target="../ink/ink538.xml"/><Relationship Id="rId70" Type="http://schemas.openxmlformats.org/officeDocument/2006/relationships/customXml" Target="../ink/ink546.xml"/><Relationship Id="rId75" Type="http://schemas.openxmlformats.org/officeDocument/2006/relationships/image" Target="../media/image4410.png"/><Relationship Id="rId91" Type="http://schemas.openxmlformats.org/officeDocument/2006/relationships/image" Target="../media/image520.png"/><Relationship Id="rId96" Type="http://schemas.openxmlformats.org/officeDocument/2006/relationships/customXml" Target="../ink/ink559.xml"/><Relationship Id="rId140" Type="http://schemas.openxmlformats.org/officeDocument/2006/relationships/customXml" Target="../ink/ink581.xml"/><Relationship Id="rId145" Type="http://schemas.openxmlformats.org/officeDocument/2006/relationships/image" Target="../media/image7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4.xml"/><Relationship Id="rId23" Type="http://schemas.openxmlformats.org/officeDocument/2006/relationships/image" Target="../media/image1811.png"/><Relationship Id="rId28" Type="http://schemas.openxmlformats.org/officeDocument/2006/relationships/customXml" Target="../ink/ink525.xml"/><Relationship Id="rId49" Type="http://schemas.openxmlformats.org/officeDocument/2006/relationships/image" Target="../media/image3110.png"/><Relationship Id="rId114" Type="http://schemas.openxmlformats.org/officeDocument/2006/relationships/customXml" Target="../ink/ink568.xml"/><Relationship Id="rId119" Type="http://schemas.openxmlformats.org/officeDocument/2006/relationships/image" Target="../media/image660.png"/><Relationship Id="rId44" Type="http://schemas.openxmlformats.org/officeDocument/2006/relationships/customXml" Target="../ink/ink533.xml"/><Relationship Id="rId60" Type="http://schemas.openxmlformats.org/officeDocument/2006/relationships/customXml" Target="../ink/ink541.xml"/><Relationship Id="rId65" Type="http://schemas.openxmlformats.org/officeDocument/2006/relationships/image" Target="../media/image3910.png"/><Relationship Id="rId81" Type="http://schemas.openxmlformats.org/officeDocument/2006/relationships/image" Target="../media/image470.png"/><Relationship Id="rId86" Type="http://schemas.openxmlformats.org/officeDocument/2006/relationships/customXml" Target="../ink/ink554.xml"/><Relationship Id="rId130" Type="http://schemas.openxmlformats.org/officeDocument/2006/relationships/customXml" Target="../ink/ink576.xml"/><Relationship Id="rId135" Type="http://schemas.openxmlformats.org/officeDocument/2006/relationships/image" Target="../media/image740.png"/><Relationship Id="rId151" Type="http://schemas.openxmlformats.org/officeDocument/2006/relationships/image" Target="../media/image820.png"/><Relationship Id="rId156" Type="http://schemas.openxmlformats.org/officeDocument/2006/relationships/customXml" Target="../ink/ink589.xml"/><Relationship Id="rId13" Type="http://schemas.openxmlformats.org/officeDocument/2006/relationships/image" Target="../media/image1311.png"/><Relationship Id="rId18" Type="http://schemas.openxmlformats.org/officeDocument/2006/relationships/customXml" Target="../ink/ink520.xml"/><Relationship Id="rId39" Type="http://schemas.openxmlformats.org/officeDocument/2006/relationships/image" Target="../media/image2611.png"/><Relationship Id="rId109" Type="http://schemas.openxmlformats.org/officeDocument/2006/relationships/image" Target="../media/image611.png"/><Relationship Id="rId34" Type="http://schemas.openxmlformats.org/officeDocument/2006/relationships/customXml" Target="../ink/ink528.xml"/><Relationship Id="rId50" Type="http://schemas.openxmlformats.org/officeDocument/2006/relationships/customXml" Target="../ink/ink536.xml"/><Relationship Id="rId55" Type="http://schemas.openxmlformats.org/officeDocument/2006/relationships/image" Target="../media/image3410.png"/><Relationship Id="rId76" Type="http://schemas.openxmlformats.org/officeDocument/2006/relationships/customXml" Target="../ink/ink549.xml"/><Relationship Id="rId97" Type="http://schemas.openxmlformats.org/officeDocument/2006/relationships/image" Target="../media/image550.png"/><Relationship Id="rId104" Type="http://schemas.openxmlformats.org/officeDocument/2006/relationships/customXml" Target="../ink/ink563.xml"/><Relationship Id="rId120" Type="http://schemas.openxmlformats.org/officeDocument/2006/relationships/customXml" Target="../ink/ink571.xml"/><Relationship Id="rId125" Type="http://schemas.openxmlformats.org/officeDocument/2006/relationships/image" Target="../media/image690.png"/><Relationship Id="rId141" Type="http://schemas.openxmlformats.org/officeDocument/2006/relationships/image" Target="../media/image770.png"/><Relationship Id="rId146" Type="http://schemas.openxmlformats.org/officeDocument/2006/relationships/customXml" Target="../ink/ink584.xml"/><Relationship Id="rId7" Type="http://schemas.openxmlformats.org/officeDocument/2006/relationships/image" Target="../media/image1011.png"/><Relationship Id="rId71" Type="http://schemas.openxmlformats.org/officeDocument/2006/relationships/image" Target="../media/image4210.png"/><Relationship Id="rId92" Type="http://schemas.openxmlformats.org/officeDocument/2006/relationships/customXml" Target="../ink/ink557.xml"/><Relationship Id="rId2" Type="http://schemas.openxmlformats.org/officeDocument/2006/relationships/customXml" Target="../ink/ink512.xml"/><Relationship Id="rId29" Type="http://schemas.openxmlformats.org/officeDocument/2006/relationships/image" Target="../media/image2111.png"/><Relationship Id="rId24" Type="http://schemas.openxmlformats.org/officeDocument/2006/relationships/customXml" Target="../ink/ink523.xml"/><Relationship Id="rId40" Type="http://schemas.openxmlformats.org/officeDocument/2006/relationships/customXml" Target="../ink/ink531.xml"/><Relationship Id="rId45" Type="http://schemas.openxmlformats.org/officeDocument/2006/relationships/image" Target="../media/image2910.png"/><Relationship Id="rId66" Type="http://schemas.openxmlformats.org/officeDocument/2006/relationships/customXml" Target="../ink/ink544.xml"/><Relationship Id="rId87" Type="http://schemas.openxmlformats.org/officeDocument/2006/relationships/image" Target="../media/image500.png"/><Relationship Id="rId110" Type="http://schemas.openxmlformats.org/officeDocument/2006/relationships/customXml" Target="../ink/ink566.xml"/><Relationship Id="rId115" Type="http://schemas.openxmlformats.org/officeDocument/2006/relationships/image" Target="../media/image640.png"/><Relationship Id="rId131" Type="http://schemas.openxmlformats.org/officeDocument/2006/relationships/image" Target="../media/image720.png"/><Relationship Id="rId136" Type="http://schemas.openxmlformats.org/officeDocument/2006/relationships/customXml" Target="../ink/ink579.xml"/><Relationship Id="rId157" Type="http://schemas.openxmlformats.org/officeDocument/2006/relationships/image" Target="../media/image850.png"/><Relationship Id="rId61" Type="http://schemas.openxmlformats.org/officeDocument/2006/relationships/image" Target="../media/image3710.png"/><Relationship Id="rId82" Type="http://schemas.openxmlformats.org/officeDocument/2006/relationships/customXml" Target="../ink/ink552.xml"/><Relationship Id="rId152" Type="http://schemas.openxmlformats.org/officeDocument/2006/relationships/customXml" Target="../ink/ink587.xml"/><Relationship Id="rId19" Type="http://schemas.openxmlformats.org/officeDocument/2006/relationships/image" Target="../media/image1611.png"/><Relationship Id="rId14" Type="http://schemas.openxmlformats.org/officeDocument/2006/relationships/customXml" Target="../ink/ink518.xml"/><Relationship Id="rId30" Type="http://schemas.openxmlformats.org/officeDocument/2006/relationships/customXml" Target="../ink/ink526.xml"/><Relationship Id="rId35" Type="http://schemas.openxmlformats.org/officeDocument/2006/relationships/image" Target="../media/image2411.png"/><Relationship Id="rId56" Type="http://schemas.openxmlformats.org/officeDocument/2006/relationships/customXml" Target="../ink/ink539.xml"/><Relationship Id="rId77" Type="http://schemas.openxmlformats.org/officeDocument/2006/relationships/image" Target="../media/image4510.png"/><Relationship Id="rId100" Type="http://schemas.openxmlformats.org/officeDocument/2006/relationships/customXml" Target="../ink/ink561.xml"/><Relationship Id="rId105" Type="http://schemas.openxmlformats.org/officeDocument/2006/relationships/image" Target="../media/image590.png"/><Relationship Id="rId126" Type="http://schemas.openxmlformats.org/officeDocument/2006/relationships/customXml" Target="../ink/ink574.xml"/><Relationship Id="rId147" Type="http://schemas.openxmlformats.org/officeDocument/2006/relationships/image" Target="../media/image800.png"/><Relationship Id="rId8" Type="http://schemas.openxmlformats.org/officeDocument/2006/relationships/customXml" Target="../ink/ink515.xml"/><Relationship Id="rId51" Type="http://schemas.openxmlformats.org/officeDocument/2006/relationships/image" Target="../media/image3210.png"/><Relationship Id="rId72" Type="http://schemas.openxmlformats.org/officeDocument/2006/relationships/customXml" Target="../ink/ink547.xml"/><Relationship Id="rId93" Type="http://schemas.openxmlformats.org/officeDocument/2006/relationships/image" Target="../media/image530.png"/><Relationship Id="rId98" Type="http://schemas.openxmlformats.org/officeDocument/2006/relationships/customXml" Target="../ink/ink560.xml"/><Relationship Id="rId121" Type="http://schemas.openxmlformats.org/officeDocument/2006/relationships/image" Target="../media/image670.png"/><Relationship Id="rId142" Type="http://schemas.openxmlformats.org/officeDocument/2006/relationships/customXml" Target="../ink/ink582.xml"/><Relationship Id="rId3" Type="http://schemas.openxmlformats.org/officeDocument/2006/relationships/image" Target="../media/image811.png"/><Relationship Id="rId25" Type="http://schemas.openxmlformats.org/officeDocument/2006/relationships/image" Target="../media/image1911.png"/><Relationship Id="rId46" Type="http://schemas.openxmlformats.org/officeDocument/2006/relationships/customXml" Target="../ink/ink534.xml"/><Relationship Id="rId67" Type="http://schemas.openxmlformats.org/officeDocument/2006/relationships/image" Target="../media/image4010.png"/><Relationship Id="rId116" Type="http://schemas.openxmlformats.org/officeDocument/2006/relationships/customXml" Target="../ink/ink569.xml"/><Relationship Id="rId137" Type="http://schemas.openxmlformats.org/officeDocument/2006/relationships/image" Target="../media/image750.png"/><Relationship Id="rId158" Type="http://schemas.openxmlformats.org/officeDocument/2006/relationships/customXml" Target="../ink/ink590.xml"/><Relationship Id="rId20" Type="http://schemas.openxmlformats.org/officeDocument/2006/relationships/customXml" Target="../ink/ink521.xml"/><Relationship Id="rId41" Type="http://schemas.openxmlformats.org/officeDocument/2006/relationships/image" Target="../media/image2710.png"/><Relationship Id="rId62" Type="http://schemas.openxmlformats.org/officeDocument/2006/relationships/customXml" Target="../ink/ink542.xml"/><Relationship Id="rId83" Type="http://schemas.openxmlformats.org/officeDocument/2006/relationships/image" Target="../media/image480.png"/><Relationship Id="rId88" Type="http://schemas.openxmlformats.org/officeDocument/2006/relationships/customXml" Target="../ink/ink555.xml"/><Relationship Id="rId111" Type="http://schemas.openxmlformats.org/officeDocument/2006/relationships/image" Target="../media/image620.png"/><Relationship Id="rId132" Type="http://schemas.openxmlformats.org/officeDocument/2006/relationships/customXml" Target="../ink/ink577.xml"/><Relationship Id="rId153" Type="http://schemas.openxmlformats.org/officeDocument/2006/relationships/image" Target="../media/image830.png"/><Relationship Id="rId15" Type="http://schemas.openxmlformats.org/officeDocument/2006/relationships/image" Target="../media/image1411.png"/><Relationship Id="rId36" Type="http://schemas.openxmlformats.org/officeDocument/2006/relationships/customXml" Target="../ink/ink529.xml"/><Relationship Id="rId57" Type="http://schemas.openxmlformats.org/officeDocument/2006/relationships/image" Target="../media/image3510.png"/><Relationship Id="rId106" Type="http://schemas.openxmlformats.org/officeDocument/2006/relationships/customXml" Target="../ink/ink564.xml"/><Relationship Id="rId127" Type="http://schemas.openxmlformats.org/officeDocument/2006/relationships/image" Target="../media/image700.png"/><Relationship Id="rId10" Type="http://schemas.openxmlformats.org/officeDocument/2006/relationships/customXml" Target="../ink/ink516.xml"/><Relationship Id="rId31" Type="http://schemas.openxmlformats.org/officeDocument/2006/relationships/image" Target="../media/image2211.png"/><Relationship Id="rId52" Type="http://schemas.openxmlformats.org/officeDocument/2006/relationships/customXml" Target="../ink/ink537.xml"/><Relationship Id="rId73" Type="http://schemas.openxmlformats.org/officeDocument/2006/relationships/image" Target="../media/image4310.png"/><Relationship Id="rId78" Type="http://schemas.openxmlformats.org/officeDocument/2006/relationships/customXml" Target="../ink/ink550.xml"/><Relationship Id="rId94" Type="http://schemas.openxmlformats.org/officeDocument/2006/relationships/customXml" Target="../ink/ink558.xml"/><Relationship Id="rId99" Type="http://schemas.openxmlformats.org/officeDocument/2006/relationships/image" Target="../media/image560.png"/><Relationship Id="rId101" Type="http://schemas.openxmlformats.org/officeDocument/2006/relationships/image" Target="../media/image570.png"/><Relationship Id="rId122" Type="http://schemas.openxmlformats.org/officeDocument/2006/relationships/customXml" Target="../ink/ink572.xml"/><Relationship Id="rId143" Type="http://schemas.openxmlformats.org/officeDocument/2006/relationships/image" Target="../media/image780.png"/><Relationship Id="rId148" Type="http://schemas.openxmlformats.org/officeDocument/2006/relationships/customXml" Target="../ink/ink585.xml"/><Relationship Id="rId4" Type="http://schemas.openxmlformats.org/officeDocument/2006/relationships/customXml" Target="../ink/ink513.xml"/><Relationship Id="rId9" Type="http://schemas.openxmlformats.org/officeDocument/2006/relationships/image" Target="../media/image1111.png"/><Relationship Id="rId26" Type="http://schemas.openxmlformats.org/officeDocument/2006/relationships/customXml" Target="../ink/ink524.xml"/><Relationship Id="rId47" Type="http://schemas.openxmlformats.org/officeDocument/2006/relationships/image" Target="../media/image3010.png"/><Relationship Id="rId68" Type="http://schemas.openxmlformats.org/officeDocument/2006/relationships/customXml" Target="../ink/ink545.xml"/><Relationship Id="rId89" Type="http://schemas.openxmlformats.org/officeDocument/2006/relationships/image" Target="../media/image511.png"/><Relationship Id="rId112" Type="http://schemas.openxmlformats.org/officeDocument/2006/relationships/customXml" Target="../ink/ink567.xml"/><Relationship Id="rId133" Type="http://schemas.openxmlformats.org/officeDocument/2006/relationships/image" Target="../media/image730.png"/><Relationship Id="rId154" Type="http://schemas.openxmlformats.org/officeDocument/2006/relationships/customXml" Target="../ink/ink588.xml"/><Relationship Id="rId16" Type="http://schemas.openxmlformats.org/officeDocument/2006/relationships/customXml" Target="../ink/ink519.xml"/><Relationship Id="rId37" Type="http://schemas.openxmlformats.org/officeDocument/2006/relationships/image" Target="../media/image2511.png"/><Relationship Id="rId58" Type="http://schemas.openxmlformats.org/officeDocument/2006/relationships/customXml" Target="../ink/ink540.xml"/><Relationship Id="rId79" Type="http://schemas.openxmlformats.org/officeDocument/2006/relationships/image" Target="../media/image469.png"/><Relationship Id="rId102" Type="http://schemas.openxmlformats.org/officeDocument/2006/relationships/customXml" Target="../ink/ink562.xml"/><Relationship Id="rId123" Type="http://schemas.openxmlformats.org/officeDocument/2006/relationships/image" Target="../media/image680.png"/><Relationship Id="rId144" Type="http://schemas.openxmlformats.org/officeDocument/2006/relationships/customXml" Target="../ink/ink583.xml"/><Relationship Id="rId90" Type="http://schemas.openxmlformats.org/officeDocument/2006/relationships/customXml" Target="../ink/ink556.xml"/><Relationship Id="rId27" Type="http://schemas.openxmlformats.org/officeDocument/2006/relationships/image" Target="../media/image2011.png"/><Relationship Id="rId48" Type="http://schemas.openxmlformats.org/officeDocument/2006/relationships/customXml" Target="../ink/ink535.xml"/><Relationship Id="rId69" Type="http://schemas.openxmlformats.org/officeDocument/2006/relationships/image" Target="../media/image4110.png"/><Relationship Id="rId113" Type="http://schemas.openxmlformats.org/officeDocument/2006/relationships/image" Target="../media/image630.png"/><Relationship Id="rId134" Type="http://schemas.openxmlformats.org/officeDocument/2006/relationships/customXml" Target="../ink/ink578.xml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0.png"/><Relationship Id="rId18" Type="http://schemas.openxmlformats.org/officeDocument/2006/relationships/customXml" Target="../ink/ink599.xml"/><Relationship Id="rId26" Type="http://schemas.openxmlformats.org/officeDocument/2006/relationships/customXml" Target="../ink/ink603.xml"/><Relationship Id="rId39" Type="http://schemas.openxmlformats.org/officeDocument/2006/relationships/image" Target="../media/image1910.png"/><Relationship Id="rId21" Type="http://schemas.openxmlformats.org/officeDocument/2006/relationships/image" Target="../media/image1010.png"/><Relationship Id="rId34" Type="http://schemas.openxmlformats.org/officeDocument/2006/relationships/customXml" Target="../ink/ink607.xml"/><Relationship Id="rId42" Type="http://schemas.openxmlformats.org/officeDocument/2006/relationships/customXml" Target="../ink/ink611.xml"/><Relationship Id="rId47" Type="http://schemas.openxmlformats.org/officeDocument/2006/relationships/image" Target="../media/image2310.png"/><Relationship Id="rId50" Type="http://schemas.openxmlformats.org/officeDocument/2006/relationships/customXml" Target="../ink/ink615.xml"/><Relationship Id="rId7" Type="http://schemas.openxmlformats.org/officeDocument/2006/relationships/image" Target="../media/image3260.png"/><Relationship Id="rId2" Type="http://schemas.openxmlformats.org/officeDocument/2006/relationships/customXml" Target="../ink/ink591.xml"/><Relationship Id="rId16" Type="http://schemas.openxmlformats.org/officeDocument/2006/relationships/customXml" Target="../ink/ink598.xml"/><Relationship Id="rId29" Type="http://schemas.openxmlformats.org/officeDocument/2006/relationships/image" Target="../media/image1410.png"/><Relationship Id="rId11" Type="http://schemas.openxmlformats.org/officeDocument/2006/relationships/image" Target="../media/image510.png"/><Relationship Id="rId24" Type="http://schemas.openxmlformats.org/officeDocument/2006/relationships/customXml" Target="../ink/ink602.xml"/><Relationship Id="rId32" Type="http://schemas.openxmlformats.org/officeDocument/2006/relationships/customXml" Target="../ink/ink606.xml"/><Relationship Id="rId37" Type="http://schemas.openxmlformats.org/officeDocument/2006/relationships/image" Target="../media/image1810.png"/><Relationship Id="rId40" Type="http://schemas.openxmlformats.org/officeDocument/2006/relationships/customXml" Target="../ink/ink610.xml"/><Relationship Id="rId45" Type="http://schemas.openxmlformats.org/officeDocument/2006/relationships/image" Target="../media/image2210.png"/><Relationship Id="rId53" Type="http://schemas.openxmlformats.org/officeDocument/2006/relationships/image" Target="../media/image2610.png"/><Relationship Id="rId5" Type="http://schemas.openxmlformats.org/officeDocument/2006/relationships/image" Target="../media/image2100.png"/><Relationship Id="rId10" Type="http://schemas.openxmlformats.org/officeDocument/2006/relationships/customXml" Target="../ink/ink595.xml"/><Relationship Id="rId19" Type="http://schemas.openxmlformats.org/officeDocument/2006/relationships/image" Target="../media/image910.png"/><Relationship Id="rId31" Type="http://schemas.openxmlformats.org/officeDocument/2006/relationships/image" Target="../media/image1510.png"/><Relationship Id="rId44" Type="http://schemas.openxmlformats.org/officeDocument/2006/relationships/customXml" Target="../ink/ink612.xml"/><Relationship Id="rId52" Type="http://schemas.openxmlformats.org/officeDocument/2006/relationships/customXml" Target="../ink/ink616.xml"/><Relationship Id="rId4" Type="http://schemas.openxmlformats.org/officeDocument/2006/relationships/customXml" Target="../ink/ink592.xml"/><Relationship Id="rId9" Type="http://schemas.openxmlformats.org/officeDocument/2006/relationships/image" Target="../media/image4100.png"/><Relationship Id="rId14" Type="http://schemas.openxmlformats.org/officeDocument/2006/relationships/customXml" Target="../ink/ink597.xml"/><Relationship Id="rId22" Type="http://schemas.openxmlformats.org/officeDocument/2006/relationships/customXml" Target="../ink/ink601.xml"/><Relationship Id="rId27" Type="http://schemas.openxmlformats.org/officeDocument/2006/relationships/image" Target="../media/image1310.png"/><Relationship Id="rId30" Type="http://schemas.openxmlformats.org/officeDocument/2006/relationships/customXml" Target="../ink/ink605.xml"/><Relationship Id="rId35" Type="http://schemas.openxmlformats.org/officeDocument/2006/relationships/image" Target="../media/image1710.png"/><Relationship Id="rId43" Type="http://schemas.openxmlformats.org/officeDocument/2006/relationships/image" Target="../media/image2110.png"/><Relationship Id="rId48" Type="http://schemas.openxmlformats.org/officeDocument/2006/relationships/customXml" Target="../ink/ink614.xml"/><Relationship Id="rId8" Type="http://schemas.openxmlformats.org/officeDocument/2006/relationships/customXml" Target="../ink/ink594.xml"/><Relationship Id="rId51" Type="http://schemas.openxmlformats.org/officeDocument/2006/relationships/image" Target="../media/image2510.png"/><Relationship Id="rId3" Type="http://schemas.openxmlformats.org/officeDocument/2006/relationships/image" Target="../media/image1100.png"/><Relationship Id="rId12" Type="http://schemas.openxmlformats.org/officeDocument/2006/relationships/customXml" Target="../ink/ink596.xml"/><Relationship Id="rId17" Type="http://schemas.openxmlformats.org/officeDocument/2006/relationships/image" Target="../media/image810.png"/><Relationship Id="rId25" Type="http://schemas.openxmlformats.org/officeDocument/2006/relationships/image" Target="../media/image1210.png"/><Relationship Id="rId33" Type="http://schemas.openxmlformats.org/officeDocument/2006/relationships/image" Target="../media/image1610.png"/><Relationship Id="rId38" Type="http://schemas.openxmlformats.org/officeDocument/2006/relationships/customXml" Target="../ink/ink609.xml"/><Relationship Id="rId46" Type="http://schemas.openxmlformats.org/officeDocument/2006/relationships/customXml" Target="../ink/ink613.xml"/><Relationship Id="rId20" Type="http://schemas.openxmlformats.org/officeDocument/2006/relationships/customXml" Target="../ink/ink600.xml"/><Relationship Id="rId41" Type="http://schemas.openxmlformats.org/officeDocument/2006/relationships/image" Target="../media/image201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93.xml"/><Relationship Id="rId15" Type="http://schemas.openxmlformats.org/officeDocument/2006/relationships/image" Target="../media/image710.png"/><Relationship Id="rId23" Type="http://schemas.openxmlformats.org/officeDocument/2006/relationships/image" Target="../media/image1110.png"/><Relationship Id="rId28" Type="http://schemas.openxmlformats.org/officeDocument/2006/relationships/customXml" Target="../ink/ink604.xml"/><Relationship Id="rId36" Type="http://schemas.openxmlformats.org/officeDocument/2006/relationships/customXml" Target="../ink/ink608.xml"/><Relationship Id="rId49" Type="http://schemas.openxmlformats.org/officeDocument/2006/relationships/image" Target="../media/image24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png"/><Relationship Id="rId2" Type="http://schemas.openxmlformats.org/officeDocument/2006/relationships/image" Target="../media/image468.png"/><Relationship Id="rId1" Type="http://schemas.openxmlformats.org/officeDocument/2006/relationships/slideLayout" Target="../slideLayouts/slideLayout7.xml"/><Relationship Id="rId4" Type="http://schemas.openxmlformats.org/officeDocument/2006/relationships/customXml" Target="../ink/ink617.xml"/><Relationship Id="rId27" Type="http://schemas.openxmlformats.org/officeDocument/2006/relationships/image" Target="../media/image10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customXml" Target="../ink/ink15.xml"/><Relationship Id="rId26" Type="http://schemas.openxmlformats.org/officeDocument/2006/relationships/customXml" Target="../ink/ink19.xml"/><Relationship Id="rId39" Type="http://schemas.openxmlformats.org/officeDocument/2006/relationships/image" Target="../media/image33.png"/><Relationship Id="rId21" Type="http://schemas.openxmlformats.org/officeDocument/2006/relationships/image" Target="../media/image24.png"/><Relationship Id="rId34" Type="http://schemas.openxmlformats.org/officeDocument/2006/relationships/customXml" Target="../ink/ink23.xml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6" Type="http://schemas.openxmlformats.org/officeDocument/2006/relationships/customXml" Target="../ink/ink14.xml"/><Relationship Id="rId20" Type="http://schemas.openxmlformats.org/officeDocument/2006/relationships/customXml" Target="../ink/ink16.xml"/><Relationship Id="rId29" Type="http://schemas.openxmlformats.org/officeDocument/2006/relationships/image" Target="../media/image28.png"/><Relationship Id="rId41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9.xml"/><Relationship Id="rId11" Type="http://schemas.openxmlformats.org/officeDocument/2006/relationships/image" Target="../media/image19.png"/><Relationship Id="rId24" Type="http://schemas.openxmlformats.org/officeDocument/2006/relationships/customXml" Target="../ink/ink18.xml"/><Relationship Id="rId32" Type="http://schemas.openxmlformats.org/officeDocument/2006/relationships/customXml" Target="../ink/ink22.xml"/><Relationship Id="rId37" Type="http://schemas.openxmlformats.org/officeDocument/2006/relationships/image" Target="../media/image32.png"/><Relationship Id="rId40" Type="http://schemas.openxmlformats.org/officeDocument/2006/relationships/customXml" Target="../ink/ink26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28" Type="http://schemas.openxmlformats.org/officeDocument/2006/relationships/customXml" Target="../ink/ink20.xml"/><Relationship Id="rId36" Type="http://schemas.openxmlformats.org/officeDocument/2006/relationships/customXml" Target="../ink/ink24.xml"/><Relationship Id="rId10" Type="http://schemas.openxmlformats.org/officeDocument/2006/relationships/customXml" Target="../ink/ink11.xml"/><Relationship Id="rId19" Type="http://schemas.openxmlformats.org/officeDocument/2006/relationships/image" Target="../media/image23.png"/><Relationship Id="rId31" Type="http://schemas.openxmlformats.org/officeDocument/2006/relationships/image" Target="../media/image29.png"/><Relationship Id="rId4" Type="http://schemas.openxmlformats.org/officeDocument/2006/relationships/customXml" Target="../ink/ink8.xml"/><Relationship Id="rId9" Type="http://schemas.openxmlformats.org/officeDocument/2006/relationships/image" Target="../media/image18.png"/><Relationship Id="rId14" Type="http://schemas.openxmlformats.org/officeDocument/2006/relationships/customXml" Target="../ink/ink13.xml"/><Relationship Id="rId22" Type="http://schemas.openxmlformats.org/officeDocument/2006/relationships/customXml" Target="../ink/ink17.xml"/><Relationship Id="rId27" Type="http://schemas.openxmlformats.org/officeDocument/2006/relationships/image" Target="../media/image27.png"/><Relationship Id="rId30" Type="http://schemas.openxmlformats.org/officeDocument/2006/relationships/customXml" Target="../ink/ink21.xml"/><Relationship Id="rId35" Type="http://schemas.openxmlformats.org/officeDocument/2006/relationships/image" Target="../media/image31.png"/><Relationship Id="rId8" Type="http://schemas.openxmlformats.org/officeDocument/2006/relationships/customXml" Target="../ink/ink10.xml"/><Relationship Id="rId3" Type="http://schemas.openxmlformats.org/officeDocument/2006/relationships/image" Target="../media/image15.png"/><Relationship Id="rId12" Type="http://schemas.openxmlformats.org/officeDocument/2006/relationships/customXml" Target="../ink/ink12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33" Type="http://schemas.openxmlformats.org/officeDocument/2006/relationships/image" Target="../media/image30.png"/><Relationship Id="rId38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5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Curs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Anul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studii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/>
              </a:rPr>
              <a:t>3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lang="en-US" sz="3200" b="1" dirty="0">
                <a:solidFill>
                  <a:srgbClr val="0000FF"/>
                </a:solidFill>
                <a:latin typeface="Calibri" panose="020F0502020204030204"/>
              </a:rPr>
              <a:t>1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6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            12: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188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FC4330E-48F9-4B86-AF44-C49CB63F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228635"/>
            <a:ext cx="3371850" cy="40005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82F640AE-672A-409D-A828-4613ABA04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25" y="137196"/>
            <a:ext cx="7863754" cy="651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7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1249732" y="868708"/>
            <a:ext cx="978397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 </a:t>
            </a:r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Tehnologii de realizarea a circuitelor logice                  (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Familii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circuite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logice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 circuitelor logici – aspecte generale;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it-IT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 de tensiune asociate 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stărilor</a:t>
            </a:r>
            <a:r>
              <a:rPr lang="it-IT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logice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Marginea de zgomot;</a:t>
            </a:r>
            <a:endParaRPr lang="ro-RO" sz="28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57457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68D30C0-5D46-405E-8AA5-BB22C3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502952"/>
            <a:ext cx="3590925" cy="38100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335344" y="1407998"/>
            <a:ext cx="10698362" cy="3909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Parametrul unui circuit logic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valoare de catalog pentru o mărime ce-i caracterizează </a:t>
            </a:r>
            <a:r>
              <a:rPr lang="ro-RO" sz="2000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funcţionarea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în </a:t>
            </a:r>
            <a:r>
              <a:rPr lang="ro-RO" sz="2000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condiţii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test, sau la interconectarea cu alte circuite din aceiași familie.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Parametrii sunt </a:t>
            </a:r>
            <a:r>
              <a:rPr lang="ro-RO" sz="2000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aleşi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astfel încât să caracterizeze cât mai bine regimul de curent continuu, regimul tranzitoriu </a:t>
            </a:r>
            <a:r>
              <a:rPr lang="ro-RO" sz="2000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şi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comportamentul la zgomot al circuitului digital. Frecvent </a:t>
            </a:r>
            <a:r>
              <a:rPr lang="ro-RO" sz="2000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aceşti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parametrii sunt dați în cataloage ca valori tipice (valori normale) sau ca valori extreme (pentru cazul cel mai defavorabil).</a:t>
            </a: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Times New Roman" panose="02020603050405020304" pitchFamily="18" charset="0"/>
              <a:buChar char="-"/>
            </a:pP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Parametrii principali pot fi </a:t>
            </a:r>
            <a:r>
              <a:rPr lang="ro-RO" sz="2000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folosiţi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o-RO" sz="2000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şi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pentru compararea </a:t>
            </a:r>
            <a:r>
              <a:rPr lang="ro-RO" sz="2000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performanţelor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circuitelor din </a:t>
            </a:r>
            <a:r>
              <a:rPr lang="ro-RO" sz="2000" dirty="0">
                <a:solidFill>
                  <a:srgbClr val="FF0000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familii logice </a:t>
            </a:r>
            <a:r>
              <a:rPr lang="ro-RO" sz="20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diferite;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514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6918951" y="228635"/>
            <a:ext cx="5120584" cy="34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</a:pPr>
            <a:r>
              <a:rPr lang="ro-RO" b="1" dirty="0"/>
              <a:t>Circuitul electronic folosit pentru implementarea circuitului logic este caracterizat de:</a:t>
            </a:r>
          </a:p>
          <a:p>
            <a:pPr lvl="1">
              <a:spcBef>
                <a:spcPts val="600"/>
              </a:spcBef>
            </a:pPr>
            <a:r>
              <a:rPr lang="ro-RO" b="1" dirty="0"/>
              <a:t>- </a:t>
            </a:r>
            <a:r>
              <a:rPr lang="ro-RO" b="1" dirty="0">
                <a:solidFill>
                  <a:srgbClr val="0000FF"/>
                </a:solidFill>
              </a:rPr>
              <a:t>parametrii electrici </a:t>
            </a:r>
            <a:r>
              <a:rPr lang="ro-RO" b="1" dirty="0"/>
              <a:t>(nivele de tensiune asociate stărilor logice, valori de curent la intrarea/</a:t>
            </a:r>
            <a:r>
              <a:rPr lang="ro-RO" b="1" dirty="0" err="1"/>
              <a:t>ieşirea</a:t>
            </a:r>
            <a:r>
              <a:rPr lang="ro-RO" b="1" dirty="0"/>
              <a:t> logică, tensiuni de prag, etc.);</a:t>
            </a:r>
          </a:p>
          <a:p>
            <a:pPr lvl="1">
              <a:spcBef>
                <a:spcPts val="600"/>
              </a:spcBef>
            </a:pPr>
            <a:r>
              <a:rPr lang="ro-RO" b="1" dirty="0"/>
              <a:t>- </a:t>
            </a:r>
            <a:r>
              <a:rPr lang="ro-RO" b="1" dirty="0">
                <a:solidFill>
                  <a:srgbClr val="0000FF"/>
                </a:solidFill>
              </a:rPr>
              <a:t>parametrii fizici </a:t>
            </a:r>
            <a:r>
              <a:rPr lang="ro-RO" b="1" dirty="0"/>
              <a:t>(timp de propagare, comportament față de variațiile de temperatură, etc.);</a:t>
            </a:r>
          </a:p>
          <a:p>
            <a:pPr lvl="1">
              <a:spcBef>
                <a:spcPts val="600"/>
              </a:spcBef>
            </a:pPr>
            <a:r>
              <a:rPr lang="ro-RO" b="1" dirty="0"/>
              <a:t>- </a:t>
            </a:r>
            <a:r>
              <a:rPr lang="ro-RO" b="1" dirty="0">
                <a:solidFill>
                  <a:srgbClr val="0000FF"/>
                </a:solidFill>
              </a:rPr>
              <a:t>varianta de implementare </a:t>
            </a:r>
            <a:r>
              <a:rPr lang="ro-RO" b="1" dirty="0"/>
              <a:t>vine cu o serie de </a:t>
            </a:r>
            <a:r>
              <a:rPr lang="ro-RO" b="1" dirty="0" err="1"/>
              <a:t>restricţii</a:t>
            </a:r>
            <a:r>
              <a:rPr lang="ro-RO" b="1" dirty="0"/>
              <a:t> legate de interconectarea circuitelor;</a:t>
            </a:r>
          </a:p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ro-RO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46B0B145-AE49-4821-97A7-64A992EEE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4" y="685830"/>
            <a:ext cx="6626742" cy="3017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>
            <a:extLst>
              <a:ext uri="{FF2B5EF4-FFF2-40B4-BE49-F238E27FC236}">
                <a16:creationId xmlns:a16="http://schemas.microsoft.com/office/drawing/2014/main" id="{63C0C341-0FF2-4C2E-8379-0D1E63E7C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904" y="3768074"/>
            <a:ext cx="6798455" cy="3058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382F1653-9200-4793-9841-4A50A80A4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585" y="3794756"/>
            <a:ext cx="2329771" cy="2807987"/>
          </a:xfrm>
          <a:prstGeom prst="rect">
            <a:avLst/>
          </a:prstGeom>
        </p:spPr>
      </p:pic>
      <p:sp>
        <p:nvSpPr>
          <p:cNvPr id="11" name="Dreptunghi 10">
            <a:extLst>
              <a:ext uri="{FF2B5EF4-FFF2-40B4-BE49-F238E27FC236}">
                <a16:creationId xmlns:a16="http://schemas.microsoft.com/office/drawing/2014/main" id="{8FAAFF02-03A7-4309-9B9A-C2C490007B71}"/>
              </a:ext>
            </a:extLst>
          </p:cNvPr>
          <p:cNvSpPr/>
          <p:nvPr/>
        </p:nvSpPr>
        <p:spPr>
          <a:xfrm>
            <a:off x="243904" y="137196"/>
            <a:ext cx="5120584" cy="416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just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se află în spatele unui simbol logic?</a:t>
            </a:r>
            <a:endParaRPr lang="ro-RO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23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68D30C0-5D46-405E-8AA5-BB22C3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228635"/>
            <a:ext cx="3590925" cy="38100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426782" y="1143025"/>
            <a:ext cx="10698362" cy="515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Principalii parametri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şi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caracteristici pentru circuitele logice reale sunt: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marginea de zgomot, tensiunea de prag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etaje tipice de ieșire pentru circuitele logice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circulația curenților - factorul de încărcare al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ieşirii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logice (</a:t>
            </a:r>
            <a:r>
              <a:rPr lang="ro-RO" sz="20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Fan Out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)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 de transfer în tensiune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timp de propagare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putere disipată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8985C4BA-ECE5-432B-BAD8-CFCEAC9D61EE}"/>
                  </a:ext>
                </a:extLst>
              </p14:cNvPr>
              <p14:cNvContentPartPr/>
              <p14:nvPr/>
            </p14:nvContentPartPr>
            <p14:xfrm>
              <a:off x="1598589" y="1587505"/>
              <a:ext cx="8325360" cy="7761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8985C4BA-ECE5-432B-BAD8-CFCEAC9D61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80949" y="1569865"/>
                <a:ext cx="8361000" cy="81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8276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1249732" y="868708"/>
            <a:ext cx="978397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 </a:t>
            </a:r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Tehnologii de realizarea a circuitelor logice                  (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Familii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circuite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logice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 circuitelor logici – aspecte generale;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it-IT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 de tensiune asociate </a:t>
            </a: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stărilor</a:t>
            </a:r>
            <a:r>
              <a:rPr lang="it-IT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logice</a:t>
            </a: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Marginea de zgomot;</a:t>
            </a:r>
            <a:endParaRPr lang="ro-RO" sz="28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47957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335343" y="1234464"/>
            <a:ext cx="11155558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circuitele electronice digitale operează cu semnale de tensiune, motiv pentru care pentru fiecare cifră binară trebuie să asociem, prin </a:t>
            </a:r>
            <a:r>
              <a:rPr lang="ro-RO" sz="2400" dirty="0" err="1">
                <a:solidFill>
                  <a:srgbClr val="0000FF"/>
                </a:solidFill>
              </a:rPr>
              <a:t>convenţie</a:t>
            </a:r>
            <a:r>
              <a:rPr lang="ro-RO" sz="2400" dirty="0">
                <a:solidFill>
                  <a:srgbClr val="0000FF"/>
                </a:solidFill>
              </a:rPr>
              <a:t>, </a:t>
            </a:r>
            <a:r>
              <a:rPr lang="ro-RO" sz="2400" dirty="0" err="1">
                <a:solidFill>
                  <a:srgbClr val="0000FF"/>
                </a:solidFill>
              </a:rPr>
              <a:t>nişte</a:t>
            </a:r>
            <a:r>
              <a:rPr lang="ro-RO" sz="2400" dirty="0">
                <a:solidFill>
                  <a:srgbClr val="0000FF"/>
                </a:solidFill>
              </a:rPr>
              <a:t> valori de tensiune;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Valorile de tensiune asociate cifrelor binare trebuie, în mod obligatoriu să fie separate de o bandă interzisă; </a:t>
            </a:r>
            <a:endParaRPr lang="ro-RO" sz="4000" dirty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FF0000"/>
                </a:solidFill>
              </a:rPr>
              <a:t>La prima vedere, </a:t>
            </a:r>
            <a:r>
              <a:rPr lang="ro-RO" sz="2400" dirty="0">
                <a:solidFill>
                  <a:srgbClr val="0000FF"/>
                </a:solidFill>
              </a:rPr>
              <a:t>codificarea celor două cifre binare în circuitele electronice s-ar putea astfel:</a:t>
            </a:r>
            <a:endParaRPr lang="ro-RO" sz="40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FF0000"/>
                </a:solidFill>
              </a:rPr>
              <a:t>Pentru “unu logic” asociem o tensiune egală cu tensiunea de alimentare, </a:t>
            </a:r>
            <a:r>
              <a:rPr lang="ro-RO" sz="2400" dirty="0" err="1">
                <a:solidFill>
                  <a:srgbClr val="FF0000"/>
                </a:solidFill>
              </a:rPr>
              <a:t>Vcc</a:t>
            </a:r>
            <a:r>
              <a:rPr lang="ro-RO" sz="2400" dirty="0">
                <a:solidFill>
                  <a:srgbClr val="FF0000"/>
                </a:solidFill>
              </a:rPr>
              <a:t>;</a:t>
            </a:r>
            <a:endParaRPr lang="ro-RO" sz="40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FF0000"/>
                </a:solidFill>
              </a:rPr>
              <a:t>pentru “zero logic”, asociem o tensiune nulă (</a:t>
            </a:r>
            <a:r>
              <a:rPr lang="ro-RO" sz="2400" dirty="0" err="1">
                <a:solidFill>
                  <a:srgbClr val="FF0000"/>
                </a:solidFill>
              </a:rPr>
              <a:t>potenţialul</a:t>
            </a:r>
            <a:r>
              <a:rPr lang="ro-RO" sz="2400" dirty="0">
                <a:solidFill>
                  <a:srgbClr val="FF0000"/>
                </a:solidFill>
              </a:rPr>
              <a:t> masei, GND);</a:t>
            </a:r>
            <a:endParaRPr lang="ro-RO" sz="4000" dirty="0">
              <a:solidFill>
                <a:srgbClr val="FF0000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2D2B5FAD-3F3D-4B88-A60A-9F3C0407FDB7}"/>
              </a:ext>
            </a:extLst>
          </p:cNvPr>
          <p:cNvSpPr/>
          <p:nvPr/>
        </p:nvSpPr>
        <p:spPr>
          <a:xfrm>
            <a:off x="609660" y="137196"/>
            <a:ext cx="7711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E3C45951-4E9C-42DC-947D-CFDD53181906}"/>
                  </a:ext>
                </a:extLst>
              </p14:cNvPr>
              <p14:cNvContentPartPr/>
              <p14:nvPr/>
            </p14:nvContentPartPr>
            <p14:xfrm>
              <a:off x="4809429" y="5235385"/>
              <a:ext cx="143640" cy="3294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E3C45951-4E9C-42DC-947D-CFDD531819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1789" y="5217385"/>
                <a:ext cx="179280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016BB815-2A77-4B9B-BAA5-3A4765993C8E}"/>
                  </a:ext>
                </a:extLst>
              </p14:cNvPr>
              <p14:cNvContentPartPr/>
              <p14:nvPr/>
            </p14:nvContentPartPr>
            <p14:xfrm>
              <a:off x="4749669" y="5043505"/>
              <a:ext cx="3960" cy="1476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016BB815-2A77-4B9B-BAA5-3A4765993C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2029" y="5025865"/>
                <a:ext cx="396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DF5B81A0-AED3-408E-8CE1-2E118E9EF95D}"/>
                  </a:ext>
                </a:extLst>
              </p14:cNvPr>
              <p14:cNvContentPartPr/>
              <p14:nvPr/>
            </p14:nvContentPartPr>
            <p14:xfrm>
              <a:off x="4918149" y="5023345"/>
              <a:ext cx="19080" cy="943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DF5B81A0-AED3-408E-8CE1-2E118E9EF95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900509" y="5005705"/>
                <a:ext cx="547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6B037BA3-BBE5-49B5-B8CD-7D3B2E299B88}"/>
                  </a:ext>
                </a:extLst>
              </p14:cNvPr>
              <p14:cNvContentPartPr/>
              <p14:nvPr/>
            </p14:nvContentPartPr>
            <p14:xfrm>
              <a:off x="5399469" y="5259865"/>
              <a:ext cx="513720" cy="2559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6B037BA3-BBE5-49B5-B8CD-7D3B2E299B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81482" y="5242225"/>
                <a:ext cx="549335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E9DA0351-8890-4E50-9127-F24A60D384DB}"/>
                  </a:ext>
                </a:extLst>
              </p14:cNvPr>
              <p14:cNvContentPartPr/>
              <p14:nvPr/>
            </p14:nvContentPartPr>
            <p14:xfrm>
              <a:off x="5630589" y="5943145"/>
              <a:ext cx="466200" cy="20484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E9DA0351-8890-4E50-9127-F24A60D384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12589" y="5925505"/>
                <a:ext cx="5018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0193CAD5-EE18-4D67-A5FB-8A599B093CC3}"/>
                  </a:ext>
                </a:extLst>
              </p14:cNvPr>
              <p14:cNvContentPartPr/>
              <p14:nvPr/>
            </p14:nvContentPartPr>
            <p14:xfrm>
              <a:off x="4716189" y="5717425"/>
              <a:ext cx="469080" cy="5130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0193CAD5-EE18-4D67-A5FB-8A599B093CC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98535" y="5699425"/>
                <a:ext cx="504747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5A6ADF2A-F132-4177-82AD-2F86E4F5C6B6}"/>
                  </a:ext>
                </a:extLst>
              </p14:cNvPr>
              <p14:cNvContentPartPr/>
              <p14:nvPr/>
            </p14:nvContentPartPr>
            <p14:xfrm>
              <a:off x="6732549" y="5100385"/>
              <a:ext cx="465120" cy="5050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5A6ADF2A-F132-4177-82AD-2F86E4F5C6B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14535" y="5082398"/>
                <a:ext cx="500788" cy="5406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38379EEA-C19E-4904-A29E-6A517D139EB5}"/>
                  </a:ext>
                </a:extLst>
              </p14:cNvPr>
              <p14:cNvContentPartPr/>
              <p14:nvPr/>
            </p14:nvContentPartPr>
            <p14:xfrm>
              <a:off x="6699069" y="5846305"/>
              <a:ext cx="758160" cy="33156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38379EEA-C19E-4904-A29E-6A517D139EB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81078" y="5828665"/>
                <a:ext cx="793783" cy="36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6068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335343" y="1417342"/>
            <a:ext cx="11155558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FF0000"/>
                </a:solidFill>
              </a:rPr>
              <a:t>La prima vedere, </a:t>
            </a:r>
            <a:r>
              <a:rPr lang="ro-RO" sz="2400" dirty="0">
                <a:solidFill>
                  <a:srgbClr val="0000FF"/>
                </a:solidFill>
              </a:rPr>
              <a:t>codificarea celor două cifre binare în circuitele electronice s-ar putea astfel:</a:t>
            </a:r>
            <a:endParaRPr lang="ro-RO" sz="40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FF0000"/>
                </a:solidFill>
              </a:rPr>
              <a:t>Pentru “unu logic” asociem o tensiune egală cu tensiunea de alimentare, </a:t>
            </a:r>
            <a:r>
              <a:rPr lang="ro-RO" sz="2400" dirty="0" err="1">
                <a:solidFill>
                  <a:srgbClr val="FF0000"/>
                </a:solidFill>
              </a:rPr>
              <a:t>Vcc</a:t>
            </a:r>
            <a:r>
              <a:rPr lang="ro-RO" sz="2400" dirty="0">
                <a:solidFill>
                  <a:srgbClr val="FF0000"/>
                </a:solidFill>
              </a:rPr>
              <a:t>;</a:t>
            </a:r>
            <a:endParaRPr lang="ro-RO" sz="4000" dirty="0">
              <a:solidFill>
                <a:srgbClr val="FF0000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FF0000"/>
                </a:solidFill>
              </a:rPr>
              <a:t>pentru “zero logic”, asociem o tensiune nulă (</a:t>
            </a:r>
            <a:r>
              <a:rPr lang="ro-RO" sz="2400" dirty="0" err="1">
                <a:solidFill>
                  <a:srgbClr val="FF0000"/>
                </a:solidFill>
              </a:rPr>
              <a:t>potenţialul</a:t>
            </a:r>
            <a:r>
              <a:rPr lang="ro-RO" sz="2400" dirty="0">
                <a:solidFill>
                  <a:srgbClr val="FF0000"/>
                </a:solidFill>
              </a:rPr>
              <a:t> masei, GND);</a:t>
            </a:r>
            <a:endParaRPr lang="ro-RO" sz="4000" dirty="0">
              <a:solidFill>
                <a:srgbClr val="FF0000"/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o-RO" sz="2400" dirty="0">
              <a:solidFill>
                <a:srgbClr val="0000FF"/>
              </a:solidFill>
            </a:endParaRP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Acest mod de lucru nu poate fi adoptat în practică deoarece nivelurile de tensiune sunt afectate de o serie de factori perturbatori precum: </a:t>
            </a:r>
            <a:endParaRPr lang="ro-RO" sz="4000" dirty="0">
              <a:solidFill>
                <a:srgbClr val="0000FF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dispersia tehnologică, </a:t>
            </a:r>
            <a:endParaRPr lang="ro-RO" sz="4000" dirty="0">
              <a:solidFill>
                <a:srgbClr val="0000FF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îmbătrânirea componentelor, </a:t>
            </a:r>
            <a:endParaRPr lang="ro-RO" sz="4000" dirty="0">
              <a:solidFill>
                <a:srgbClr val="0000FF"/>
              </a:solidFill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ro-RO" sz="2400" dirty="0" err="1">
                <a:solidFill>
                  <a:srgbClr val="0000FF"/>
                </a:solidFill>
              </a:rPr>
              <a:t>variaţiile</a:t>
            </a:r>
            <a:r>
              <a:rPr lang="ro-RO" sz="2400" dirty="0">
                <a:solidFill>
                  <a:srgbClr val="0000FF"/>
                </a:solidFill>
              </a:rPr>
              <a:t> tensiunii de alimentare etc. </a:t>
            </a:r>
            <a:endParaRPr lang="ro-RO" sz="4000" dirty="0">
              <a:solidFill>
                <a:srgbClr val="0000FF"/>
              </a:solidFill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2D2B5FAD-3F3D-4B88-A60A-9F3C0407FDB7}"/>
              </a:ext>
            </a:extLst>
          </p:cNvPr>
          <p:cNvSpPr/>
          <p:nvPr/>
        </p:nvSpPr>
        <p:spPr>
          <a:xfrm>
            <a:off x="609660" y="137196"/>
            <a:ext cx="77113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endParaRPr lang="ro-RO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C93E21FD-3DE2-4707-82A1-F93721510B1F}"/>
                  </a:ext>
                </a:extLst>
              </p14:cNvPr>
              <p14:cNvContentPartPr/>
              <p14:nvPr/>
            </p14:nvContentPartPr>
            <p14:xfrm>
              <a:off x="1491669" y="1134265"/>
              <a:ext cx="4677840" cy="229248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C93E21FD-3DE2-4707-82A1-F93721510B1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73669" y="1116625"/>
                <a:ext cx="4713480" cy="232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CA31D5B1-73A6-4C88-9712-28E22BF77A27}"/>
                  </a:ext>
                </a:extLst>
              </p14:cNvPr>
              <p14:cNvContentPartPr/>
              <p14:nvPr/>
            </p14:nvContentPartPr>
            <p14:xfrm>
              <a:off x="8159589" y="538825"/>
              <a:ext cx="17280" cy="11448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CA31D5B1-73A6-4C88-9712-28E22BF77A2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41589" y="520825"/>
                <a:ext cx="52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CB4D78AD-1614-4F5F-8A09-43C0B347C1F6}"/>
                  </a:ext>
                </a:extLst>
              </p14:cNvPr>
              <p14:cNvContentPartPr/>
              <p14:nvPr/>
            </p14:nvContentPartPr>
            <p14:xfrm>
              <a:off x="9525789" y="1083145"/>
              <a:ext cx="425880" cy="3312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CB4D78AD-1614-4F5F-8A09-43C0B347C1F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07789" y="1065145"/>
                <a:ext cx="461520" cy="36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186DDADD-670A-471F-8025-690425AE11C4}"/>
                  </a:ext>
                </a:extLst>
              </p14:cNvPr>
              <p14:cNvContentPartPr/>
              <p14:nvPr/>
            </p14:nvContentPartPr>
            <p14:xfrm>
              <a:off x="8883909" y="711985"/>
              <a:ext cx="466200" cy="2116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186DDADD-670A-471F-8025-690425AE11C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65909" y="693985"/>
                <a:ext cx="50184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091346B2-3D87-4162-A0A6-3EF121F1EF20}"/>
                  </a:ext>
                </a:extLst>
              </p14:cNvPr>
              <p14:cNvContentPartPr/>
              <p14:nvPr/>
            </p14:nvContentPartPr>
            <p14:xfrm>
              <a:off x="8840709" y="1130665"/>
              <a:ext cx="401040" cy="1857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091346B2-3D87-4162-A0A6-3EF121F1EF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22709" y="1112665"/>
                <a:ext cx="436680" cy="22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D9042F52-F791-496A-902D-AB804F092A2F}"/>
                  </a:ext>
                </a:extLst>
              </p14:cNvPr>
              <p14:cNvContentPartPr/>
              <p14:nvPr/>
            </p14:nvContentPartPr>
            <p14:xfrm>
              <a:off x="8200269" y="947785"/>
              <a:ext cx="317160" cy="3852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D9042F52-F791-496A-902D-AB804F092A2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82629" y="930128"/>
                <a:ext cx="352800" cy="420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3B2838D2-E17A-4BCD-940C-E3EFBF9FBF5F}"/>
                  </a:ext>
                </a:extLst>
              </p14:cNvPr>
              <p14:cNvContentPartPr/>
              <p14:nvPr/>
            </p14:nvContentPartPr>
            <p14:xfrm>
              <a:off x="9500589" y="551065"/>
              <a:ext cx="412200" cy="3063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3B2838D2-E17A-4BCD-940C-E3EFBF9FBF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82949" y="533425"/>
                <a:ext cx="4478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F2BB6993-A7F8-48E1-8437-989EFF7D1920}"/>
                  </a:ext>
                </a:extLst>
              </p14:cNvPr>
              <p14:cNvContentPartPr/>
              <p14:nvPr/>
            </p14:nvContentPartPr>
            <p14:xfrm>
              <a:off x="8334189" y="529105"/>
              <a:ext cx="271080" cy="3254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F2BB6993-A7F8-48E1-8437-989EFF7D192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16526" y="511465"/>
                <a:ext cx="306767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742E7044-ACD2-4E77-800E-03A0D1B3476A}"/>
                  </a:ext>
                </a:extLst>
              </p14:cNvPr>
              <p14:cNvContentPartPr/>
              <p14:nvPr/>
            </p14:nvContentPartPr>
            <p14:xfrm>
              <a:off x="7985709" y="1510825"/>
              <a:ext cx="1191960" cy="18082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742E7044-ACD2-4E77-800E-03A0D1B347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968069" y="1492825"/>
                <a:ext cx="1227600" cy="18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6702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6400730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sz="2400" b="1" dirty="0">
                <a:solidFill>
                  <a:srgbClr val="FF0000"/>
                </a:solidFill>
              </a:rPr>
              <a:t>Soluția corectă de codificare a valorilor logice</a:t>
            </a:r>
            <a:r>
              <a:rPr lang="ro-RO" sz="2400" dirty="0">
                <a:solidFill>
                  <a:srgbClr val="0000FF"/>
                </a:solidFill>
              </a:rPr>
              <a:t>: </a:t>
            </a:r>
            <a:endParaRPr lang="ro-RO" sz="40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pentru fiecare stare logică se alocă câte o bandă de tensiuni permise </a:t>
            </a:r>
            <a:r>
              <a:rPr lang="ro-RO" sz="2400" dirty="0" err="1">
                <a:solidFill>
                  <a:srgbClr val="0000FF"/>
                </a:solidFill>
              </a:rPr>
              <a:t>şi</a:t>
            </a:r>
            <a:r>
              <a:rPr lang="ro-RO" sz="2400" dirty="0">
                <a:solidFill>
                  <a:srgbClr val="0000FF"/>
                </a:solidFill>
              </a:rPr>
              <a:t> nu doar o valoare singulară;</a:t>
            </a:r>
            <a:endParaRPr lang="ro-RO" sz="40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benzile de tensiune asociate stărilor logice sunt separate de o bandă interzisă;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Benzile de tensiune de la ieșirea logică sunt diferite (ca lățime ) față de benzile de la intrarea logică;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o-RO" sz="2400" dirty="0">
                <a:solidFill>
                  <a:srgbClr val="0000FF"/>
                </a:solidFill>
              </a:rPr>
              <a:t>Diferența de lățime este introdusă intenționat și poartă denumirea de margine de zgomot.</a:t>
            </a:r>
            <a:endParaRPr lang="ro-RO" sz="4000" dirty="0">
              <a:solidFill>
                <a:srgbClr val="0000FF"/>
              </a:solidFill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F612E2F1-E308-4644-B4A5-A8DB0B097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07" y="685830"/>
            <a:ext cx="2194536" cy="546121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EBD8DF54-9947-4B60-833A-D1573FA60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755" y="685830"/>
            <a:ext cx="1390650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182C76B0-9671-4F25-8141-0DDCAF91D462}"/>
                  </a:ext>
                </a:extLst>
              </p14:cNvPr>
              <p14:cNvContentPartPr/>
              <p14:nvPr/>
            </p14:nvContentPartPr>
            <p14:xfrm>
              <a:off x="8746749" y="1700185"/>
              <a:ext cx="457200" cy="6022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182C76B0-9671-4F25-8141-0DDCAF91D4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29109" y="1664545"/>
                <a:ext cx="492840" cy="6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4860D90F-5331-4D04-B9B3-D1D604D25EC4}"/>
                  </a:ext>
                </a:extLst>
              </p14:cNvPr>
              <p14:cNvContentPartPr/>
              <p14:nvPr/>
            </p14:nvContentPartPr>
            <p14:xfrm>
              <a:off x="8801829" y="2037505"/>
              <a:ext cx="209520" cy="2084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4860D90F-5331-4D04-B9B3-D1D604D25EC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783829" y="2001865"/>
                <a:ext cx="24516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E3D5B334-7749-4CD9-AA12-E3E5140E6E60}"/>
                  </a:ext>
                </a:extLst>
              </p14:cNvPr>
              <p14:cNvContentPartPr/>
              <p14:nvPr/>
            </p14:nvContentPartPr>
            <p14:xfrm>
              <a:off x="9124029" y="1149745"/>
              <a:ext cx="24840" cy="2908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E3D5B334-7749-4CD9-AA12-E3E5140E6E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06389" y="1114105"/>
                <a:ext cx="60480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FDACB961-EAE4-43C8-AAC1-3B64FA26B7A3}"/>
                  </a:ext>
                </a:extLst>
              </p14:cNvPr>
              <p14:cNvContentPartPr/>
              <p14:nvPr/>
            </p14:nvContentPartPr>
            <p14:xfrm>
              <a:off x="9192069" y="1284385"/>
              <a:ext cx="139320" cy="16704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FDACB961-EAE4-43C8-AAC1-3B64FA26B7A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174069" y="1248745"/>
                <a:ext cx="174960" cy="23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A51DDAE5-2E79-4C33-A820-143B855D9EA7}"/>
                  </a:ext>
                </a:extLst>
              </p14:cNvPr>
              <p14:cNvContentPartPr/>
              <p14:nvPr/>
            </p14:nvContentPartPr>
            <p14:xfrm>
              <a:off x="9413109" y="1236505"/>
              <a:ext cx="186840" cy="20700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A51DDAE5-2E79-4C33-A820-143B855D9E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395109" y="1200505"/>
                <a:ext cx="2224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9E598B73-3B0C-4688-882F-766A0030B146}"/>
                  </a:ext>
                </a:extLst>
              </p14:cNvPr>
              <p14:cNvContentPartPr/>
              <p14:nvPr/>
            </p14:nvContentPartPr>
            <p14:xfrm>
              <a:off x="9624789" y="1136065"/>
              <a:ext cx="29880" cy="284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9E598B73-3B0C-4688-882F-766A0030B14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06789" y="1100425"/>
                <a:ext cx="6552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D23C0F80-79F4-45B9-8FE8-F9DFA597BF90}"/>
                  </a:ext>
                </a:extLst>
              </p14:cNvPr>
              <p14:cNvContentPartPr/>
              <p14:nvPr/>
            </p14:nvContentPartPr>
            <p14:xfrm>
              <a:off x="9682749" y="1277545"/>
              <a:ext cx="395640" cy="2534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D23C0F80-79F4-45B9-8FE8-F9DFA597BF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664749" y="1241545"/>
                <a:ext cx="43128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1A6B0BFF-0C24-48B6-B2FA-4EBE9BF9929B}"/>
                  </a:ext>
                </a:extLst>
              </p14:cNvPr>
              <p14:cNvContentPartPr/>
              <p14:nvPr/>
            </p14:nvContentPartPr>
            <p14:xfrm>
              <a:off x="7868349" y="1689025"/>
              <a:ext cx="518400" cy="10418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1A6B0BFF-0C24-48B6-B2FA-4EBE9BF992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850709" y="1653025"/>
                <a:ext cx="554040" cy="11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5BFF4BE3-3FBA-4543-84EE-53FA6628C08B}"/>
                  </a:ext>
                </a:extLst>
              </p14:cNvPr>
              <p14:cNvContentPartPr/>
              <p14:nvPr/>
            </p14:nvContentPartPr>
            <p14:xfrm>
              <a:off x="8225109" y="2589025"/>
              <a:ext cx="213120" cy="1796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5BFF4BE3-3FBA-4543-84EE-53FA6628C08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7109" y="2553025"/>
                <a:ext cx="248760" cy="2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A5FCA0C7-EACD-4A26-A4BC-02470F8877F9}"/>
                  </a:ext>
                </a:extLst>
              </p14:cNvPr>
              <p14:cNvContentPartPr/>
              <p14:nvPr/>
            </p14:nvContentPartPr>
            <p14:xfrm>
              <a:off x="8229429" y="2607745"/>
              <a:ext cx="147600" cy="1162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A5FCA0C7-EACD-4A26-A4BC-02470F8877F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211429" y="2571745"/>
                <a:ext cx="18324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1F0CB45E-943D-4B12-9B76-9285FD65D130}"/>
                  </a:ext>
                </a:extLst>
              </p14:cNvPr>
              <p14:cNvContentPartPr/>
              <p14:nvPr/>
            </p14:nvContentPartPr>
            <p14:xfrm>
              <a:off x="6895989" y="1438825"/>
              <a:ext cx="20160" cy="2178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1F0CB45E-943D-4B12-9B76-9285FD65D13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78349" y="1402825"/>
                <a:ext cx="558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04A25ABB-613F-4392-A6A1-4DBF14005803}"/>
                  </a:ext>
                </a:extLst>
              </p14:cNvPr>
              <p14:cNvContentPartPr/>
              <p14:nvPr/>
            </p14:nvContentPartPr>
            <p14:xfrm>
              <a:off x="6841269" y="1239745"/>
              <a:ext cx="28800" cy="183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04A25ABB-613F-4392-A6A1-4DBF14005803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823269" y="1204105"/>
                <a:ext cx="6444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46037878-74AB-4C0E-8981-F6703A5F4E8A}"/>
                  </a:ext>
                </a:extLst>
              </p14:cNvPr>
              <p14:cNvContentPartPr/>
              <p14:nvPr/>
            </p14:nvContentPartPr>
            <p14:xfrm>
              <a:off x="7001829" y="1194385"/>
              <a:ext cx="341280" cy="4464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46037878-74AB-4C0E-8981-F6703A5F4E8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984189" y="1158745"/>
                <a:ext cx="37692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3CB5F978-998C-4AC6-ABA1-1F78ABA1ACF1}"/>
                  </a:ext>
                </a:extLst>
              </p14:cNvPr>
              <p14:cNvContentPartPr/>
              <p14:nvPr/>
            </p14:nvContentPartPr>
            <p14:xfrm>
              <a:off x="7160229" y="1325065"/>
              <a:ext cx="210240" cy="4140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3CB5F978-998C-4AC6-ABA1-1F78ABA1ACF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42229" y="1289425"/>
                <a:ext cx="24588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B6EF8CBC-8D36-4708-B1EB-9A4A55BF0E82}"/>
                  </a:ext>
                </a:extLst>
              </p14:cNvPr>
              <p14:cNvContentPartPr/>
              <p14:nvPr/>
            </p14:nvContentPartPr>
            <p14:xfrm>
              <a:off x="7367949" y="1388425"/>
              <a:ext cx="666000" cy="1904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B6EF8CBC-8D36-4708-B1EB-9A4A55BF0E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349949" y="1352425"/>
                <a:ext cx="70164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E732DBE7-5C80-4A72-BBD5-B6BD71ED33B6}"/>
                  </a:ext>
                </a:extLst>
              </p14:cNvPr>
              <p14:cNvContentPartPr/>
              <p14:nvPr/>
            </p14:nvContentPartPr>
            <p14:xfrm>
              <a:off x="8892189" y="5249065"/>
              <a:ext cx="365760" cy="3902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E732DBE7-5C80-4A72-BBD5-B6BD71ED33B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874189" y="5213425"/>
                <a:ext cx="401400" cy="46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ADAA902A-2178-4748-AE89-E90F472E39B9}"/>
                  </a:ext>
                </a:extLst>
              </p14:cNvPr>
              <p14:cNvContentPartPr/>
              <p14:nvPr/>
            </p14:nvContentPartPr>
            <p14:xfrm>
              <a:off x="8887149" y="5483065"/>
              <a:ext cx="142920" cy="13392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ADAA902A-2178-4748-AE89-E90F472E39B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869149" y="5447065"/>
                <a:ext cx="178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2440B68F-F15B-4CF9-A27D-2C80C6360064}"/>
                  </a:ext>
                </a:extLst>
              </p14:cNvPr>
              <p14:cNvContentPartPr/>
              <p14:nvPr/>
            </p14:nvContentPartPr>
            <p14:xfrm>
              <a:off x="9615429" y="1689025"/>
              <a:ext cx="5040" cy="28440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2440B68F-F15B-4CF9-A27D-2C80C636006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597789" y="1653025"/>
                <a:ext cx="40680" cy="35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F431A3FE-2056-4305-B186-5EC4FBB1B3A2}"/>
                  </a:ext>
                </a:extLst>
              </p14:cNvPr>
              <p14:cNvContentPartPr/>
              <p14:nvPr/>
            </p14:nvContentPartPr>
            <p14:xfrm>
              <a:off x="9739989" y="1641145"/>
              <a:ext cx="24840" cy="32796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F431A3FE-2056-4305-B186-5EC4FBB1B3A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22349" y="1605145"/>
                <a:ext cx="60480" cy="39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43CF160D-440A-42BB-A590-4F0BCB341C30}"/>
                  </a:ext>
                </a:extLst>
              </p14:cNvPr>
              <p14:cNvContentPartPr/>
              <p14:nvPr/>
            </p14:nvContentPartPr>
            <p14:xfrm>
              <a:off x="9595989" y="1813945"/>
              <a:ext cx="244800" cy="1008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43CF160D-440A-42BB-A590-4F0BCB341C3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78349" y="1777945"/>
                <a:ext cx="2804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4FB4AF5C-BABA-49E4-8E58-677EB741A1E7}"/>
                  </a:ext>
                </a:extLst>
              </p14:cNvPr>
              <p14:cNvContentPartPr/>
              <p14:nvPr/>
            </p14:nvContentPartPr>
            <p14:xfrm>
              <a:off x="7040349" y="1997185"/>
              <a:ext cx="19440" cy="35064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4FB4AF5C-BABA-49E4-8E58-677EB741A1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022709" y="1961185"/>
                <a:ext cx="5508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0F49076A-6D2F-4CCE-8394-4A52F18F5EA9}"/>
                  </a:ext>
                </a:extLst>
              </p14:cNvPr>
              <p14:cNvContentPartPr/>
              <p14:nvPr/>
            </p14:nvContentPartPr>
            <p14:xfrm>
              <a:off x="7192269" y="1968025"/>
              <a:ext cx="11880" cy="36612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0F49076A-6D2F-4CCE-8394-4A52F18F5EA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174269" y="1932025"/>
                <a:ext cx="4752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F8138C01-02C4-49DC-BABE-216FDECEA1FC}"/>
                  </a:ext>
                </a:extLst>
              </p14:cNvPr>
              <p14:cNvContentPartPr/>
              <p14:nvPr/>
            </p14:nvContentPartPr>
            <p14:xfrm>
              <a:off x="7018029" y="2117785"/>
              <a:ext cx="285120" cy="5760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F8138C01-02C4-49DC-BABE-216FDECEA1F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000389" y="2081785"/>
                <a:ext cx="32076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3BD0639F-FBE7-410C-9704-220EC192EC2B}"/>
                  </a:ext>
                </a:extLst>
              </p14:cNvPr>
              <p14:cNvContentPartPr/>
              <p14:nvPr/>
            </p14:nvContentPartPr>
            <p14:xfrm>
              <a:off x="9422829" y="5115505"/>
              <a:ext cx="20880" cy="13752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3BD0639F-FBE7-410C-9704-220EC192EC2B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405189" y="5079865"/>
                <a:ext cx="5652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10350A29-2487-4202-B3EE-1963FCD1887D}"/>
                  </a:ext>
                </a:extLst>
              </p14:cNvPr>
              <p14:cNvContentPartPr/>
              <p14:nvPr/>
            </p14:nvContentPartPr>
            <p14:xfrm>
              <a:off x="9413109" y="4941265"/>
              <a:ext cx="42480" cy="1440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10350A29-2487-4202-B3EE-1963FCD1887D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395469" y="4905625"/>
                <a:ext cx="781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1A1952B8-49B2-44B9-9CA4-C0597C0D3145}"/>
                  </a:ext>
                </a:extLst>
              </p14:cNvPr>
              <p14:cNvContentPartPr/>
              <p14:nvPr/>
            </p14:nvContentPartPr>
            <p14:xfrm>
              <a:off x="9518949" y="5035585"/>
              <a:ext cx="135360" cy="19620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1A1952B8-49B2-44B9-9CA4-C0597C0D314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501309" y="4999945"/>
                <a:ext cx="1710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8A1481BB-C7CD-4C17-9119-1C21E405BFD1}"/>
                  </a:ext>
                </a:extLst>
              </p14:cNvPr>
              <p14:cNvContentPartPr/>
              <p14:nvPr/>
            </p14:nvContentPartPr>
            <p14:xfrm>
              <a:off x="9685989" y="5029105"/>
              <a:ext cx="230760" cy="2124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8A1481BB-C7CD-4C17-9119-1C21E405BFD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68349" y="4993105"/>
                <a:ext cx="266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CECB78E7-9187-4F3E-905B-A38E6D0AA120}"/>
                  </a:ext>
                </a:extLst>
              </p14:cNvPr>
              <p14:cNvContentPartPr/>
              <p14:nvPr/>
            </p14:nvContentPartPr>
            <p14:xfrm>
              <a:off x="9868149" y="4884745"/>
              <a:ext cx="31320" cy="4716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CECB78E7-9187-4F3E-905B-A38E6D0AA12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850509" y="4848745"/>
                <a:ext cx="66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D11BA7B6-F063-4B41-9912-CD0555964B98}"/>
                  </a:ext>
                </a:extLst>
              </p14:cNvPr>
              <p14:cNvContentPartPr/>
              <p14:nvPr/>
            </p14:nvContentPartPr>
            <p14:xfrm>
              <a:off x="9961749" y="4959985"/>
              <a:ext cx="375480" cy="2764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D11BA7B6-F063-4B41-9912-CD0555964B9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44109" y="4923985"/>
                <a:ext cx="41112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7739AC32-D008-4E7A-B5EE-CB3983CA8C14}"/>
                  </a:ext>
                </a:extLst>
              </p14:cNvPr>
              <p14:cNvContentPartPr/>
              <p14:nvPr/>
            </p14:nvContentPartPr>
            <p14:xfrm>
              <a:off x="9621189" y="5529505"/>
              <a:ext cx="311760" cy="28044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7739AC32-D008-4E7A-B5EE-CB3983CA8C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603189" y="5493865"/>
                <a:ext cx="347400" cy="35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D0EE1316-1E69-4A24-98B1-50D3BFE57E72}"/>
                  </a:ext>
                </a:extLst>
              </p14:cNvPr>
              <p14:cNvContentPartPr/>
              <p14:nvPr/>
            </p14:nvContentPartPr>
            <p14:xfrm>
              <a:off x="7757469" y="4735345"/>
              <a:ext cx="668520" cy="3042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D0EE1316-1E69-4A24-98B1-50D3BFE57E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739829" y="4699705"/>
                <a:ext cx="70416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6910F4B9-F298-49E6-B3C0-9EF8C13AE804}"/>
                  </a:ext>
                </a:extLst>
              </p14:cNvPr>
              <p14:cNvContentPartPr/>
              <p14:nvPr/>
            </p14:nvContentPartPr>
            <p14:xfrm>
              <a:off x="8213949" y="4866745"/>
              <a:ext cx="219960" cy="2836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6910F4B9-F298-49E6-B3C0-9EF8C13AE80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96309" y="4831105"/>
                <a:ext cx="255600" cy="35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7F4B206C-3579-488D-B7E3-8A456AFB7717}"/>
                  </a:ext>
                </a:extLst>
              </p14:cNvPr>
              <p14:cNvContentPartPr/>
              <p14:nvPr/>
            </p14:nvContentPartPr>
            <p14:xfrm>
              <a:off x="6722829" y="4619785"/>
              <a:ext cx="52200" cy="1717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7F4B206C-3579-488D-B7E3-8A456AFB771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705189" y="4583785"/>
                <a:ext cx="8784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903BAA93-CAEB-408A-BF2A-BAA92B3C67AC}"/>
                  </a:ext>
                </a:extLst>
              </p14:cNvPr>
              <p14:cNvContentPartPr/>
              <p14:nvPr/>
            </p14:nvContentPartPr>
            <p14:xfrm>
              <a:off x="6699069" y="4324945"/>
              <a:ext cx="567720" cy="4366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903BAA93-CAEB-408A-BF2A-BAA92B3C67A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681069" y="4288945"/>
                <a:ext cx="603360" cy="50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A1FAC933-8494-4A9D-9A17-DAE44A3BA2C1}"/>
                  </a:ext>
                </a:extLst>
              </p14:cNvPr>
              <p14:cNvContentPartPr/>
              <p14:nvPr/>
            </p14:nvContentPartPr>
            <p14:xfrm>
              <a:off x="6987789" y="4440145"/>
              <a:ext cx="225360" cy="115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A1FAC933-8494-4A9D-9A17-DAE44A3BA2C1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969789" y="4404505"/>
                <a:ext cx="2610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DADFB3E7-BDA1-4154-98C0-8FF0AB010CC4}"/>
                  </a:ext>
                </a:extLst>
              </p14:cNvPr>
              <p14:cNvContentPartPr/>
              <p14:nvPr/>
            </p14:nvContentPartPr>
            <p14:xfrm>
              <a:off x="7247349" y="4494145"/>
              <a:ext cx="357120" cy="2005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DADFB3E7-BDA1-4154-98C0-8FF0AB010CC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29709" y="4458505"/>
                <a:ext cx="39276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45E7EBDB-8D83-4846-BC20-FFEDADBD47BF}"/>
                  </a:ext>
                </a:extLst>
              </p14:cNvPr>
              <p14:cNvContentPartPr/>
              <p14:nvPr/>
            </p14:nvContentPartPr>
            <p14:xfrm>
              <a:off x="7059789" y="4980865"/>
              <a:ext cx="271440" cy="2822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45E7EBDB-8D83-4846-BC20-FFEDADBD47BF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042149" y="4945225"/>
                <a:ext cx="3070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68CA731-06B0-4D73-94C3-6C4F50D1D151}"/>
                  </a:ext>
                </a:extLst>
              </p14:cNvPr>
              <p14:cNvContentPartPr/>
              <p14:nvPr/>
            </p14:nvContentPartPr>
            <p14:xfrm>
              <a:off x="9696429" y="3122905"/>
              <a:ext cx="234720" cy="504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68CA731-06B0-4D73-94C3-6C4F50D1D15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678789" y="3087265"/>
                <a:ext cx="27036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16BC75A9-E1AC-477E-83FF-2E84EFEFF8C0}"/>
                  </a:ext>
                </a:extLst>
              </p14:cNvPr>
              <p14:cNvContentPartPr/>
              <p14:nvPr/>
            </p14:nvContentPartPr>
            <p14:xfrm>
              <a:off x="9740709" y="3233785"/>
              <a:ext cx="184680" cy="900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16BC75A9-E1AC-477E-83FF-2E84EFEFF8C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22709" y="3197785"/>
                <a:ext cx="2203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4E5A7BB4-7B36-471C-8562-4E2B0239E6D1}"/>
                  </a:ext>
                </a:extLst>
              </p14:cNvPr>
              <p14:cNvContentPartPr/>
              <p14:nvPr/>
            </p14:nvContentPartPr>
            <p14:xfrm>
              <a:off x="9904149" y="2988625"/>
              <a:ext cx="186120" cy="44604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4E5A7BB4-7B36-471C-8562-4E2B0239E6D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886509" y="2952625"/>
                <a:ext cx="221760" cy="51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9304AD68-E0B4-495F-8DDE-7DC77973B27B}"/>
                  </a:ext>
                </a:extLst>
              </p14:cNvPr>
              <p14:cNvContentPartPr/>
              <p14:nvPr/>
            </p14:nvContentPartPr>
            <p14:xfrm>
              <a:off x="9470349" y="2973865"/>
              <a:ext cx="231840" cy="4042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9304AD68-E0B4-495F-8DDE-7DC77973B27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452709" y="2938225"/>
                <a:ext cx="267480" cy="47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E95BEE0B-1795-4733-9518-96E8B68F7299}"/>
                  </a:ext>
                </a:extLst>
              </p14:cNvPr>
              <p14:cNvContentPartPr/>
              <p14:nvPr/>
            </p14:nvContentPartPr>
            <p14:xfrm>
              <a:off x="11410389" y="3330985"/>
              <a:ext cx="4320" cy="90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E95BEE0B-1795-4733-9518-96E8B68F729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1392749" y="3295345"/>
                <a:ext cx="399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F40649AA-3B61-43A5-9CC6-A283D27D69D8}"/>
                  </a:ext>
                </a:extLst>
              </p14:cNvPr>
              <p14:cNvContentPartPr/>
              <p14:nvPr/>
            </p14:nvContentPartPr>
            <p14:xfrm>
              <a:off x="11806749" y="278905"/>
              <a:ext cx="156600" cy="21636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F40649AA-3B61-43A5-9CC6-A283D27D69D8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789109" y="261265"/>
                <a:ext cx="192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8857ED70-11B2-4913-893D-4D03A0D2FD1E}"/>
                  </a:ext>
                </a:extLst>
              </p14:cNvPr>
              <p14:cNvContentPartPr/>
              <p14:nvPr/>
            </p14:nvContentPartPr>
            <p14:xfrm>
              <a:off x="9350469" y="174865"/>
              <a:ext cx="2328120" cy="192996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8857ED70-11B2-4913-893D-4D03A0D2FD1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9332829" y="157222"/>
                <a:ext cx="2363760" cy="19656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2544792C-4696-429B-A966-78139E4F35BE}"/>
                  </a:ext>
                </a:extLst>
              </p14:cNvPr>
              <p14:cNvContentPartPr/>
              <p14:nvPr/>
            </p14:nvContentPartPr>
            <p14:xfrm>
              <a:off x="10289349" y="3198145"/>
              <a:ext cx="1740960" cy="203868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2544792C-4696-429B-A966-78139E4F35BE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271709" y="3180145"/>
                <a:ext cx="1776600" cy="207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9557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1965120" y="137196"/>
            <a:ext cx="4431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ro-RO" b="1" dirty="0">
                <a:solidFill>
                  <a:srgbClr val="FF0000"/>
                </a:solidFill>
              </a:rPr>
              <a:t>Benzi</a:t>
            </a:r>
            <a:r>
              <a:rPr lang="en-US" b="1" dirty="0">
                <a:solidFill>
                  <a:srgbClr val="FF0000"/>
                </a:solidFill>
              </a:rPr>
              <a:t> de </a:t>
            </a:r>
            <a:r>
              <a:rPr lang="en-US" b="1" dirty="0" err="1">
                <a:solidFill>
                  <a:srgbClr val="FF0000"/>
                </a:solidFill>
              </a:rPr>
              <a:t>tensiune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asociate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st</a:t>
            </a:r>
            <a:r>
              <a:rPr lang="ro-RO" b="1" dirty="0">
                <a:solidFill>
                  <a:srgbClr val="FF0000"/>
                </a:solidFill>
              </a:rPr>
              <a:t>ă</a:t>
            </a:r>
            <a:r>
              <a:rPr lang="en-US" b="1" dirty="0" err="1">
                <a:solidFill>
                  <a:srgbClr val="FF0000"/>
                </a:solidFill>
              </a:rPr>
              <a:t>rilor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logice</a:t>
            </a:r>
            <a:r>
              <a:rPr lang="en-US" b="1" dirty="0">
                <a:solidFill>
                  <a:srgbClr val="FF0000"/>
                </a:solidFill>
              </a:rPr>
              <a:t>    </a:t>
            </a:r>
            <a:endParaRPr lang="ro-RO" sz="1400" b="1" dirty="0">
              <a:solidFill>
                <a:srgbClr val="FF0000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115555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sz="2400" b="1" dirty="0" err="1">
                <a:solidFill>
                  <a:srgbClr val="0000FF"/>
                </a:solidFill>
              </a:rPr>
              <a:t>Soluţia</a:t>
            </a:r>
            <a:r>
              <a:rPr lang="ro-RO" sz="2400" b="1" dirty="0">
                <a:solidFill>
                  <a:srgbClr val="0000FF"/>
                </a:solidFill>
              </a:rPr>
              <a:t> corectă </a:t>
            </a:r>
          </a:p>
          <a:p>
            <a:pPr lvl="0"/>
            <a:r>
              <a:rPr lang="ro-RO" sz="2400" b="1" dirty="0">
                <a:solidFill>
                  <a:srgbClr val="0000FF"/>
                </a:solidFill>
              </a:rPr>
              <a:t>de alocare a </a:t>
            </a:r>
          </a:p>
          <a:p>
            <a:pPr lvl="0"/>
            <a:r>
              <a:rPr lang="ro-RO" sz="2400" b="1" dirty="0">
                <a:solidFill>
                  <a:srgbClr val="0000FF"/>
                </a:solidFill>
              </a:rPr>
              <a:t>benzilor de </a:t>
            </a:r>
          </a:p>
          <a:p>
            <a:pPr lvl="0"/>
            <a:r>
              <a:rPr lang="ro-RO" sz="2400" b="1" dirty="0">
                <a:solidFill>
                  <a:srgbClr val="0000FF"/>
                </a:solidFill>
              </a:rPr>
              <a:t>tensiune </a:t>
            </a:r>
            <a:r>
              <a:rPr lang="ro-RO" sz="2400" dirty="0">
                <a:solidFill>
                  <a:srgbClr val="0000FF"/>
                </a:solidFill>
              </a:rPr>
              <a:t>: </a:t>
            </a:r>
            <a:endParaRPr lang="ro-RO" sz="4000" dirty="0">
              <a:solidFill>
                <a:srgbClr val="0000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822E1B5-1C9A-4163-B87E-A94843F1F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318" y="502952"/>
            <a:ext cx="9017285" cy="622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390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1249732" y="868708"/>
            <a:ext cx="978397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 </a:t>
            </a:r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r>
              <a:rPr lang="en-US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Tehnologii de realizarea a circuitelor logice                  (</a:t>
            </a:r>
            <a:r>
              <a:rPr lang="en-US" sz="2400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Familii</a:t>
            </a:r>
            <a:r>
              <a:rPr lang="en-US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circuite</a:t>
            </a:r>
            <a:r>
              <a:rPr lang="en-US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logice</a:t>
            </a: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 circuitelor logici – aspecte generale;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it-IT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 de tensiune asociate </a:t>
            </a: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stărilor</a:t>
            </a:r>
            <a:r>
              <a:rPr lang="it-IT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logice</a:t>
            </a: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Marginea de zgomot;</a:t>
            </a:r>
            <a:endParaRPr lang="ro-RO" sz="28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4947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5BBE93F8-019B-412A-923A-C6D413E64BCB}"/>
                  </a:ext>
                </a:extLst>
              </p14:cNvPr>
              <p14:cNvContentPartPr/>
              <p14:nvPr/>
            </p14:nvContentPartPr>
            <p14:xfrm>
              <a:off x="1068309" y="97825"/>
              <a:ext cx="7535520" cy="146808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5BBE93F8-019B-412A-923A-C6D413E64B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0309" y="80185"/>
                <a:ext cx="7571160" cy="150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81E02142-D419-4D9F-A7B5-8F47D23789E9}"/>
                  </a:ext>
                </a:extLst>
              </p14:cNvPr>
              <p14:cNvContentPartPr/>
              <p14:nvPr/>
            </p14:nvContentPartPr>
            <p14:xfrm>
              <a:off x="2593629" y="2068825"/>
              <a:ext cx="1144800" cy="33336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81E02142-D419-4D9F-A7B5-8F47D23789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75629" y="2051166"/>
                <a:ext cx="1180440" cy="3690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3F9F5590-114F-4550-9938-4AD9029B7874}"/>
                  </a:ext>
                </a:extLst>
              </p14:cNvPr>
              <p14:cNvContentPartPr/>
              <p14:nvPr/>
            </p14:nvContentPartPr>
            <p14:xfrm>
              <a:off x="1342269" y="2069185"/>
              <a:ext cx="921600" cy="32904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3F9F5590-114F-4550-9938-4AD9029B787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24269" y="2051185"/>
                <a:ext cx="957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FDCB9782-2432-4300-8583-5267EA9BDAC1}"/>
                  </a:ext>
                </a:extLst>
              </p14:cNvPr>
              <p14:cNvContentPartPr/>
              <p14:nvPr/>
            </p14:nvContentPartPr>
            <p14:xfrm>
              <a:off x="6370317" y="2788927"/>
              <a:ext cx="1791000" cy="394200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FDCB9782-2432-4300-8583-5267EA9BDA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52317" y="2771287"/>
                <a:ext cx="1826640" cy="397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D09B1490-1DDE-467C-92EE-01CD4AB2CEBA}"/>
                  </a:ext>
                </a:extLst>
              </p14:cNvPr>
              <p14:cNvContentPartPr/>
              <p14:nvPr/>
            </p14:nvContentPartPr>
            <p14:xfrm>
              <a:off x="6588189" y="1991785"/>
              <a:ext cx="1526400" cy="28692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D09B1490-1DDE-467C-92EE-01CD4AB2CE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70549" y="1973762"/>
                <a:ext cx="1562040" cy="3226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3F8DA2C4-CAB3-48D9-8CDE-EC02A2DF3EB0}"/>
                  </a:ext>
                </a:extLst>
              </p14:cNvPr>
              <p14:cNvContentPartPr/>
              <p14:nvPr/>
            </p14:nvContentPartPr>
            <p14:xfrm>
              <a:off x="8338869" y="1930585"/>
              <a:ext cx="1174680" cy="33876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3F8DA2C4-CAB3-48D9-8CDE-EC02A2DF3E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20863" y="1912945"/>
                <a:ext cx="1210331" cy="37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B002706B-2851-46C3-AA7D-DA01CF0DA59A}"/>
                  </a:ext>
                </a:extLst>
              </p14:cNvPr>
              <p14:cNvContentPartPr/>
              <p14:nvPr/>
            </p14:nvContentPartPr>
            <p14:xfrm>
              <a:off x="8356509" y="6602665"/>
              <a:ext cx="119520" cy="14544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B002706B-2851-46C3-AA7D-DA01CF0DA5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38869" y="6585025"/>
                <a:ext cx="15516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8943666F-A63D-4471-BF8E-33334ABD3E15}"/>
                  </a:ext>
                </a:extLst>
              </p14:cNvPr>
              <p14:cNvContentPartPr/>
              <p14:nvPr/>
            </p14:nvContentPartPr>
            <p14:xfrm>
              <a:off x="8599869" y="6543625"/>
              <a:ext cx="140040" cy="18648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8943666F-A63D-4471-BF8E-33334ABD3E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81869" y="6525625"/>
                <a:ext cx="17568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31C281C9-DB73-40F1-BEA2-0EAF7EB4A2E0}"/>
                  </a:ext>
                </a:extLst>
              </p14:cNvPr>
              <p14:cNvContentPartPr/>
              <p14:nvPr/>
            </p14:nvContentPartPr>
            <p14:xfrm>
              <a:off x="8902989" y="6641185"/>
              <a:ext cx="144000" cy="612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31C281C9-DB73-40F1-BEA2-0EAF7EB4A2E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85349" y="6623545"/>
                <a:ext cx="17964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8B983BDF-3EEE-42E5-8CF9-62CA1C29149E}"/>
                  </a:ext>
                </a:extLst>
              </p14:cNvPr>
              <p14:cNvContentPartPr/>
              <p14:nvPr/>
            </p14:nvContentPartPr>
            <p14:xfrm>
              <a:off x="8912709" y="6713545"/>
              <a:ext cx="132120" cy="1476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8B983BDF-3EEE-42E5-8CF9-62CA1C29149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894709" y="6695545"/>
                <a:ext cx="16776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D7B6BAC6-6031-4AA9-B178-1A1718E3F7EB}"/>
                  </a:ext>
                </a:extLst>
              </p14:cNvPr>
              <p14:cNvContentPartPr/>
              <p14:nvPr/>
            </p14:nvContentPartPr>
            <p14:xfrm>
              <a:off x="9240309" y="6559465"/>
              <a:ext cx="624960" cy="21744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D7B6BAC6-6031-4AA9-B178-1A1718E3F7E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22669" y="6541825"/>
                <a:ext cx="66060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313E18C1-3C44-48F1-9FAF-F9EF039644FE}"/>
                  </a:ext>
                </a:extLst>
              </p14:cNvPr>
              <p14:cNvContentPartPr/>
              <p14:nvPr/>
            </p14:nvContentPartPr>
            <p14:xfrm>
              <a:off x="8266509" y="2614945"/>
              <a:ext cx="679680" cy="30384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313E18C1-3C44-48F1-9FAF-F9EF039644F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48869" y="2596945"/>
                <a:ext cx="7153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3A98782D-FDFB-4450-A808-1CDFBB28E33F}"/>
                  </a:ext>
                </a:extLst>
              </p14:cNvPr>
              <p14:cNvContentPartPr/>
              <p14:nvPr/>
            </p14:nvContentPartPr>
            <p14:xfrm>
              <a:off x="9456309" y="2557705"/>
              <a:ext cx="894240" cy="28836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3A98782D-FDFB-4450-A808-1CDFBB28E33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438669" y="2540087"/>
                <a:ext cx="929880" cy="323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0A1F4135-A2F7-4EB9-A3CF-672171A1F94B}"/>
                  </a:ext>
                </a:extLst>
              </p14:cNvPr>
              <p14:cNvContentPartPr/>
              <p14:nvPr/>
            </p14:nvContentPartPr>
            <p14:xfrm>
              <a:off x="9113949" y="2733385"/>
              <a:ext cx="207000" cy="5760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0A1F4135-A2F7-4EB9-A3CF-672171A1F94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095949" y="2715855"/>
                <a:ext cx="242640" cy="930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0CBEEB8E-2667-4EA1-B71F-8E1BEEB5D857}"/>
                  </a:ext>
                </a:extLst>
              </p14:cNvPr>
              <p14:cNvContentPartPr/>
              <p14:nvPr/>
            </p14:nvContentPartPr>
            <p14:xfrm>
              <a:off x="3753549" y="2801785"/>
              <a:ext cx="111240" cy="396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0CBEEB8E-2667-4EA1-B71F-8E1BEEB5D85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5909" y="2783785"/>
                <a:ext cx="146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357AC0B0-6BD1-4F4C-B643-43C6BEA434EC}"/>
                  </a:ext>
                </a:extLst>
              </p14:cNvPr>
              <p14:cNvContentPartPr/>
              <p14:nvPr/>
            </p14:nvContentPartPr>
            <p14:xfrm>
              <a:off x="4244589" y="2790985"/>
              <a:ext cx="100080" cy="36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357AC0B0-6BD1-4F4C-B643-43C6BEA434E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26589" y="2772985"/>
                <a:ext cx="1357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2CEA10F5-BC03-4DF4-ABE5-303C1BDDA794}"/>
                  </a:ext>
                </a:extLst>
              </p14:cNvPr>
              <p14:cNvContentPartPr/>
              <p14:nvPr/>
            </p14:nvContentPartPr>
            <p14:xfrm>
              <a:off x="4716189" y="2811865"/>
              <a:ext cx="201960" cy="1044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2CEA10F5-BC03-4DF4-ABE5-303C1BDDA794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98549" y="2793865"/>
                <a:ext cx="2376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057D32E3-05D9-4FA4-A1EB-5797E23C83D1}"/>
                  </a:ext>
                </a:extLst>
              </p14:cNvPr>
              <p14:cNvContentPartPr/>
              <p14:nvPr/>
            </p14:nvContentPartPr>
            <p14:xfrm>
              <a:off x="5385069" y="2848945"/>
              <a:ext cx="146160" cy="1116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057D32E3-05D9-4FA4-A1EB-5797E23C83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367069" y="2830945"/>
                <a:ext cx="181800" cy="4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29D7A403-600D-44F3-873E-58600B8B0C58}"/>
                  </a:ext>
                </a:extLst>
              </p14:cNvPr>
              <p14:cNvContentPartPr/>
              <p14:nvPr/>
            </p14:nvContentPartPr>
            <p14:xfrm>
              <a:off x="5866029" y="2848225"/>
              <a:ext cx="196200" cy="1548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29D7A403-600D-44F3-873E-58600B8B0C5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48389" y="2830585"/>
                <a:ext cx="23184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C58FD2B7-8A2A-42C9-9EA3-646381FDECE5}"/>
                  </a:ext>
                </a:extLst>
              </p14:cNvPr>
              <p14:cNvContentPartPr/>
              <p14:nvPr/>
            </p14:nvContentPartPr>
            <p14:xfrm>
              <a:off x="3667149" y="6688705"/>
              <a:ext cx="113400" cy="468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C58FD2B7-8A2A-42C9-9EA3-646381FDECE5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649149" y="6671065"/>
                <a:ext cx="149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2528E93B-5BD6-4A21-8AFF-2142F42CC363}"/>
                  </a:ext>
                </a:extLst>
              </p14:cNvPr>
              <p14:cNvContentPartPr/>
              <p14:nvPr/>
            </p14:nvContentPartPr>
            <p14:xfrm>
              <a:off x="4254309" y="6655585"/>
              <a:ext cx="116280" cy="1404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2528E93B-5BD6-4A21-8AFF-2142F42CC363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36309" y="6637585"/>
                <a:ext cx="15192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EBF0F8EB-98AA-42D6-BCCF-D28430290764}"/>
                  </a:ext>
                </a:extLst>
              </p14:cNvPr>
              <p14:cNvContentPartPr/>
              <p14:nvPr/>
            </p14:nvContentPartPr>
            <p14:xfrm>
              <a:off x="4812309" y="6671785"/>
              <a:ext cx="127080" cy="828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EBF0F8EB-98AA-42D6-BCCF-D2843029076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794309" y="6653785"/>
                <a:ext cx="1627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9D2C22D6-40A0-425F-8964-67D6F98A8E8A}"/>
                  </a:ext>
                </a:extLst>
              </p14:cNvPr>
              <p14:cNvContentPartPr/>
              <p14:nvPr/>
            </p14:nvContentPartPr>
            <p14:xfrm>
              <a:off x="5433309" y="6659905"/>
              <a:ext cx="158040" cy="1044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9D2C22D6-40A0-425F-8964-67D6F98A8E8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415309" y="6642265"/>
                <a:ext cx="19368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17567F3E-A6A7-4374-AC8B-FB20B11F4A69}"/>
                  </a:ext>
                </a:extLst>
              </p14:cNvPr>
              <p14:cNvContentPartPr/>
              <p14:nvPr/>
            </p14:nvContentPartPr>
            <p14:xfrm>
              <a:off x="5876109" y="6665305"/>
              <a:ext cx="115560" cy="36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17567F3E-A6A7-4374-AC8B-FB20B11F4A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58109" y="6647665"/>
                <a:ext cx="151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628D7F8A-1600-4659-B4E9-E79BE7E74C61}"/>
                  </a:ext>
                </a:extLst>
              </p14:cNvPr>
              <p14:cNvContentPartPr/>
              <p14:nvPr/>
            </p14:nvContentPartPr>
            <p14:xfrm>
              <a:off x="6244389" y="6661705"/>
              <a:ext cx="178920" cy="1836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628D7F8A-1600-4659-B4E9-E79BE7E74C6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226389" y="6644065"/>
                <a:ext cx="214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AE63A1D5-B54F-4C0F-8C5B-3C395CC919F4}"/>
                  </a:ext>
                </a:extLst>
              </p14:cNvPr>
              <p14:cNvContentPartPr/>
              <p14:nvPr/>
            </p14:nvContentPartPr>
            <p14:xfrm>
              <a:off x="465309" y="1097185"/>
              <a:ext cx="2258640" cy="350784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AE63A1D5-B54F-4C0F-8C5B-3C395CC919F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7669" y="1061185"/>
                <a:ext cx="2294280" cy="35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F0EB0DC2-CF0D-4194-952E-C3A377B34123}"/>
                  </a:ext>
                </a:extLst>
              </p14:cNvPr>
              <p14:cNvContentPartPr/>
              <p14:nvPr/>
            </p14:nvContentPartPr>
            <p14:xfrm>
              <a:off x="1395909" y="4412065"/>
              <a:ext cx="198360" cy="24840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F0EB0DC2-CF0D-4194-952E-C3A377B3412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378269" y="4376425"/>
                <a:ext cx="23400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803F3E0A-F217-4447-AE4C-07890FE4E306}"/>
                  </a:ext>
                </a:extLst>
              </p14:cNvPr>
              <p14:cNvContentPartPr/>
              <p14:nvPr/>
            </p14:nvContentPartPr>
            <p14:xfrm>
              <a:off x="43029" y="2671465"/>
              <a:ext cx="3451680" cy="404208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803F3E0A-F217-4447-AE4C-07890FE4E30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5027" y="2653825"/>
                <a:ext cx="3487324" cy="407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EF1C90E8-6813-42DC-B1EB-AE34D0B535B1}"/>
                  </a:ext>
                </a:extLst>
              </p14:cNvPr>
              <p14:cNvContentPartPr/>
              <p14:nvPr/>
            </p14:nvContentPartPr>
            <p14:xfrm>
              <a:off x="3079989" y="3081505"/>
              <a:ext cx="152640" cy="31536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EF1C90E8-6813-42DC-B1EB-AE34D0B535B1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062349" y="3045865"/>
                <a:ext cx="1882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94F746C7-EC83-4DF2-B01C-4427DE32173D}"/>
                  </a:ext>
                </a:extLst>
              </p14:cNvPr>
              <p14:cNvContentPartPr/>
              <p14:nvPr/>
            </p14:nvContentPartPr>
            <p14:xfrm>
              <a:off x="3051189" y="6212425"/>
              <a:ext cx="150120" cy="24948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94F746C7-EC83-4DF2-B01C-4427DE32173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033189" y="6176785"/>
                <a:ext cx="1857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65" name="Cerneală 264">
                <a:extLst>
                  <a:ext uri="{FF2B5EF4-FFF2-40B4-BE49-F238E27FC236}">
                    <a16:creationId xmlns:a16="http://schemas.microsoft.com/office/drawing/2014/main" id="{41A22536-2186-41E4-AD1E-95D55F23164D}"/>
                  </a:ext>
                </a:extLst>
              </p14:cNvPr>
              <p14:cNvContentPartPr/>
              <p14:nvPr/>
            </p14:nvContentPartPr>
            <p14:xfrm>
              <a:off x="2066229" y="4167625"/>
              <a:ext cx="17640" cy="190440"/>
            </p14:xfrm>
          </p:contentPart>
        </mc:Choice>
        <mc:Fallback xmlns="">
          <p:pic>
            <p:nvPicPr>
              <p:cNvPr id="265" name="Cerneală 264">
                <a:extLst>
                  <a:ext uri="{FF2B5EF4-FFF2-40B4-BE49-F238E27FC236}">
                    <a16:creationId xmlns:a16="http://schemas.microsoft.com/office/drawing/2014/main" id="{41A22536-2186-41E4-AD1E-95D55F23164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048589" y="4131625"/>
                <a:ext cx="5328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66" name="Cerneală 265">
                <a:extLst>
                  <a:ext uri="{FF2B5EF4-FFF2-40B4-BE49-F238E27FC236}">
                    <a16:creationId xmlns:a16="http://schemas.microsoft.com/office/drawing/2014/main" id="{3B6673D3-EC35-4E4E-8061-EF9FC37E1032}"/>
                  </a:ext>
                </a:extLst>
              </p14:cNvPr>
              <p14:cNvContentPartPr/>
              <p14:nvPr/>
            </p14:nvContentPartPr>
            <p14:xfrm>
              <a:off x="2035629" y="4119385"/>
              <a:ext cx="203040" cy="275760"/>
            </p14:xfrm>
          </p:contentPart>
        </mc:Choice>
        <mc:Fallback xmlns="">
          <p:pic>
            <p:nvPicPr>
              <p:cNvPr id="266" name="Cerneală 265">
                <a:extLst>
                  <a:ext uri="{FF2B5EF4-FFF2-40B4-BE49-F238E27FC236}">
                    <a16:creationId xmlns:a16="http://schemas.microsoft.com/office/drawing/2014/main" id="{3B6673D3-EC35-4E4E-8061-EF9FC37E103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17629" y="4083745"/>
                <a:ext cx="23868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67" name="Cerneală 266">
                <a:extLst>
                  <a:ext uri="{FF2B5EF4-FFF2-40B4-BE49-F238E27FC236}">
                    <a16:creationId xmlns:a16="http://schemas.microsoft.com/office/drawing/2014/main" id="{6A95FD04-E3E9-4341-9A36-6738C72EEF26}"/>
                  </a:ext>
                </a:extLst>
              </p14:cNvPr>
              <p14:cNvContentPartPr/>
              <p14:nvPr/>
            </p14:nvContentPartPr>
            <p14:xfrm>
              <a:off x="2269629" y="4254025"/>
              <a:ext cx="126720" cy="125280"/>
            </p14:xfrm>
          </p:contentPart>
        </mc:Choice>
        <mc:Fallback xmlns="">
          <p:pic>
            <p:nvPicPr>
              <p:cNvPr id="267" name="Cerneală 266">
                <a:extLst>
                  <a:ext uri="{FF2B5EF4-FFF2-40B4-BE49-F238E27FC236}">
                    <a16:creationId xmlns:a16="http://schemas.microsoft.com/office/drawing/2014/main" id="{6A95FD04-E3E9-4341-9A36-6738C72EEF26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51989" y="4218385"/>
                <a:ext cx="16236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68" name="Cerneală 267">
                <a:extLst>
                  <a:ext uri="{FF2B5EF4-FFF2-40B4-BE49-F238E27FC236}">
                    <a16:creationId xmlns:a16="http://schemas.microsoft.com/office/drawing/2014/main" id="{19160F20-8856-4396-BE60-D6DDAC0256AA}"/>
                  </a:ext>
                </a:extLst>
              </p14:cNvPr>
              <p14:cNvContentPartPr/>
              <p14:nvPr/>
            </p14:nvContentPartPr>
            <p14:xfrm>
              <a:off x="2465829" y="4244665"/>
              <a:ext cx="201960" cy="126360"/>
            </p14:xfrm>
          </p:contentPart>
        </mc:Choice>
        <mc:Fallback xmlns="">
          <p:pic>
            <p:nvPicPr>
              <p:cNvPr id="268" name="Cerneală 267">
                <a:extLst>
                  <a:ext uri="{FF2B5EF4-FFF2-40B4-BE49-F238E27FC236}">
                    <a16:creationId xmlns:a16="http://schemas.microsoft.com/office/drawing/2014/main" id="{19160F20-8856-4396-BE60-D6DDAC0256A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2448189" y="4208665"/>
                <a:ext cx="2376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69" name="Cerneală 268">
                <a:extLst>
                  <a:ext uri="{FF2B5EF4-FFF2-40B4-BE49-F238E27FC236}">
                    <a16:creationId xmlns:a16="http://schemas.microsoft.com/office/drawing/2014/main" id="{2F3FE620-85A0-4EDE-B590-AA22C639215C}"/>
                  </a:ext>
                </a:extLst>
              </p14:cNvPr>
              <p14:cNvContentPartPr/>
              <p14:nvPr/>
            </p14:nvContentPartPr>
            <p14:xfrm>
              <a:off x="2686149" y="4081585"/>
              <a:ext cx="321120" cy="297360"/>
            </p14:xfrm>
          </p:contentPart>
        </mc:Choice>
        <mc:Fallback xmlns="">
          <p:pic>
            <p:nvPicPr>
              <p:cNvPr id="269" name="Cerneală 268">
                <a:extLst>
                  <a:ext uri="{FF2B5EF4-FFF2-40B4-BE49-F238E27FC236}">
                    <a16:creationId xmlns:a16="http://schemas.microsoft.com/office/drawing/2014/main" id="{2F3FE620-85A0-4EDE-B590-AA22C639215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668509" y="4045585"/>
                <a:ext cx="35676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61DBD562-E27E-4F66-A8D9-BDFB60B22440}"/>
                  </a:ext>
                </a:extLst>
              </p14:cNvPr>
              <p14:cNvContentPartPr/>
              <p14:nvPr/>
            </p14:nvContentPartPr>
            <p14:xfrm>
              <a:off x="2992149" y="4088785"/>
              <a:ext cx="49680" cy="5004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61DBD562-E27E-4F66-A8D9-BDFB60B2244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74509" y="4053145"/>
                <a:ext cx="853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40959490-E2B2-4784-836E-E63CE339CE90}"/>
                  </a:ext>
                </a:extLst>
              </p14:cNvPr>
              <p14:cNvContentPartPr/>
              <p14:nvPr/>
            </p14:nvContentPartPr>
            <p14:xfrm>
              <a:off x="3074949" y="4359865"/>
              <a:ext cx="115200" cy="3132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40959490-E2B2-4784-836E-E63CE339CE9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56949" y="4324225"/>
                <a:ext cx="150840" cy="10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72" name="Cerneală 271">
                <a:extLst>
                  <a:ext uri="{FF2B5EF4-FFF2-40B4-BE49-F238E27FC236}">
                    <a16:creationId xmlns:a16="http://schemas.microsoft.com/office/drawing/2014/main" id="{0BDA28CD-232F-4838-BB7C-3E3DBA9EEEDC}"/>
                  </a:ext>
                </a:extLst>
              </p14:cNvPr>
              <p14:cNvContentPartPr/>
              <p14:nvPr/>
            </p14:nvContentPartPr>
            <p14:xfrm>
              <a:off x="1708029" y="4750465"/>
              <a:ext cx="600840" cy="423000"/>
            </p14:xfrm>
          </p:contentPart>
        </mc:Choice>
        <mc:Fallback xmlns="">
          <p:pic>
            <p:nvPicPr>
              <p:cNvPr id="272" name="Cerneală 271">
                <a:extLst>
                  <a:ext uri="{FF2B5EF4-FFF2-40B4-BE49-F238E27FC236}">
                    <a16:creationId xmlns:a16="http://schemas.microsoft.com/office/drawing/2014/main" id="{0BDA28CD-232F-4838-BB7C-3E3DBA9EEED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690389" y="4714465"/>
                <a:ext cx="636480" cy="4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EF719266-34CA-4460-A92A-528BF2B37A9C}"/>
                  </a:ext>
                </a:extLst>
              </p14:cNvPr>
              <p14:cNvContentPartPr/>
              <p14:nvPr/>
            </p14:nvContentPartPr>
            <p14:xfrm>
              <a:off x="2331549" y="4779625"/>
              <a:ext cx="467280" cy="17820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EF719266-34CA-4460-A92A-528BF2B37A9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313909" y="4743985"/>
                <a:ext cx="50292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8C55BAE9-EB88-41AB-A0C5-B14D7E9CAB99}"/>
                  </a:ext>
                </a:extLst>
              </p14:cNvPr>
              <p14:cNvContentPartPr/>
              <p14:nvPr/>
            </p14:nvContentPartPr>
            <p14:xfrm>
              <a:off x="2746989" y="4820665"/>
              <a:ext cx="593640" cy="16776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8C55BAE9-EB88-41AB-A0C5-B14D7E9CAB9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729349" y="4785025"/>
                <a:ext cx="62928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75" name="Cerneală 274">
                <a:extLst>
                  <a:ext uri="{FF2B5EF4-FFF2-40B4-BE49-F238E27FC236}">
                    <a16:creationId xmlns:a16="http://schemas.microsoft.com/office/drawing/2014/main" id="{1FFA3EC1-C05C-4536-8C82-F05467B9C659}"/>
                  </a:ext>
                </a:extLst>
              </p14:cNvPr>
              <p14:cNvContentPartPr/>
              <p14:nvPr/>
            </p14:nvContentPartPr>
            <p14:xfrm>
              <a:off x="3618549" y="6034945"/>
              <a:ext cx="93960" cy="8640"/>
            </p14:xfrm>
          </p:contentPart>
        </mc:Choice>
        <mc:Fallback xmlns="">
          <p:pic>
            <p:nvPicPr>
              <p:cNvPr id="275" name="Cerneală 274">
                <a:extLst>
                  <a:ext uri="{FF2B5EF4-FFF2-40B4-BE49-F238E27FC236}">
                    <a16:creationId xmlns:a16="http://schemas.microsoft.com/office/drawing/2014/main" id="{1FFA3EC1-C05C-4536-8C82-F05467B9C65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600909" y="6016945"/>
                <a:ext cx="12960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76" name="Cerneală 275">
                <a:extLst>
                  <a:ext uri="{FF2B5EF4-FFF2-40B4-BE49-F238E27FC236}">
                    <a16:creationId xmlns:a16="http://schemas.microsoft.com/office/drawing/2014/main" id="{1A72C3DD-270B-4A9E-9911-60DC7DC1718D}"/>
                  </a:ext>
                </a:extLst>
              </p14:cNvPr>
              <p14:cNvContentPartPr/>
              <p14:nvPr/>
            </p14:nvContentPartPr>
            <p14:xfrm>
              <a:off x="4066389" y="5999665"/>
              <a:ext cx="163440" cy="16200"/>
            </p14:xfrm>
          </p:contentPart>
        </mc:Choice>
        <mc:Fallback xmlns="">
          <p:pic>
            <p:nvPicPr>
              <p:cNvPr id="276" name="Cerneală 275">
                <a:extLst>
                  <a:ext uri="{FF2B5EF4-FFF2-40B4-BE49-F238E27FC236}">
                    <a16:creationId xmlns:a16="http://schemas.microsoft.com/office/drawing/2014/main" id="{1A72C3DD-270B-4A9E-9911-60DC7DC1718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048749" y="5982025"/>
                <a:ext cx="19908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F3131407-6CB0-4D16-BC20-624C3FCE6D69}"/>
                  </a:ext>
                </a:extLst>
              </p14:cNvPr>
              <p14:cNvContentPartPr/>
              <p14:nvPr/>
            </p14:nvContentPartPr>
            <p14:xfrm>
              <a:off x="4533309" y="6005785"/>
              <a:ext cx="180720" cy="576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F3131407-6CB0-4D16-BC20-624C3FCE6D6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515309" y="5988145"/>
                <a:ext cx="2163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78" name="Cerneală 277">
                <a:extLst>
                  <a:ext uri="{FF2B5EF4-FFF2-40B4-BE49-F238E27FC236}">
                    <a16:creationId xmlns:a16="http://schemas.microsoft.com/office/drawing/2014/main" id="{175C0A7F-1E5B-4417-B56D-5F575F03647B}"/>
                  </a:ext>
                </a:extLst>
              </p14:cNvPr>
              <p14:cNvContentPartPr/>
              <p14:nvPr/>
            </p14:nvContentPartPr>
            <p14:xfrm>
              <a:off x="4995189" y="5992825"/>
              <a:ext cx="200160" cy="13320"/>
            </p14:xfrm>
          </p:contentPart>
        </mc:Choice>
        <mc:Fallback xmlns="">
          <p:pic>
            <p:nvPicPr>
              <p:cNvPr id="278" name="Cerneală 277">
                <a:extLst>
                  <a:ext uri="{FF2B5EF4-FFF2-40B4-BE49-F238E27FC236}">
                    <a16:creationId xmlns:a16="http://schemas.microsoft.com/office/drawing/2014/main" id="{175C0A7F-1E5B-4417-B56D-5F575F0364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977549" y="5975185"/>
                <a:ext cx="23580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53EF86CF-C72F-4485-B160-5A07F3686268}"/>
                  </a:ext>
                </a:extLst>
              </p14:cNvPr>
              <p14:cNvContentPartPr/>
              <p14:nvPr/>
            </p14:nvContentPartPr>
            <p14:xfrm>
              <a:off x="5515029" y="5969425"/>
              <a:ext cx="149040" cy="324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53EF86CF-C72F-4485-B160-5A07F368626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497389" y="5951785"/>
                <a:ext cx="1846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66B8C050-2C9D-4E50-8947-74D548752164}"/>
                  </a:ext>
                </a:extLst>
              </p14:cNvPr>
              <p14:cNvContentPartPr/>
              <p14:nvPr/>
            </p14:nvContentPartPr>
            <p14:xfrm>
              <a:off x="3710349" y="3678385"/>
              <a:ext cx="148680" cy="360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66B8C050-2C9D-4E50-8947-74D54875216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3692709" y="3660745"/>
                <a:ext cx="184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C6B5660A-36D7-457D-9A20-9DD046631EE7}"/>
                  </a:ext>
                </a:extLst>
              </p14:cNvPr>
              <p14:cNvContentPartPr/>
              <p14:nvPr/>
            </p14:nvContentPartPr>
            <p14:xfrm>
              <a:off x="4196349" y="3674065"/>
              <a:ext cx="170640" cy="576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C6B5660A-36D7-457D-9A20-9DD046631EE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178709" y="3656425"/>
                <a:ext cx="2062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3573A4A7-0B8B-446D-9411-D97E53CF3F8A}"/>
                  </a:ext>
                </a:extLst>
              </p14:cNvPr>
              <p14:cNvContentPartPr/>
              <p14:nvPr/>
            </p14:nvContentPartPr>
            <p14:xfrm>
              <a:off x="4744989" y="3654985"/>
              <a:ext cx="191880" cy="7920"/>
            </p14:xfrm>
          </p:contentPart>
        </mc:Choice>
        <mc:Fallback xmlns=""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3573A4A7-0B8B-446D-9411-D97E53CF3F8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727349" y="3636985"/>
                <a:ext cx="2275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837EDCC7-B321-44DC-AE7B-C6C7C149331D}"/>
                  </a:ext>
                </a:extLst>
              </p14:cNvPr>
              <p14:cNvContentPartPr/>
              <p14:nvPr/>
            </p14:nvContentPartPr>
            <p14:xfrm>
              <a:off x="5187789" y="3653185"/>
              <a:ext cx="197640" cy="16920"/>
            </p14:xfrm>
          </p:contentPart>
        </mc:Choice>
        <mc:Fallback xmlns=""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837EDCC7-B321-44DC-AE7B-C6C7C149331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169789" y="3635545"/>
                <a:ext cx="23328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84" name="Cerneală 283">
                <a:extLst>
                  <a:ext uri="{FF2B5EF4-FFF2-40B4-BE49-F238E27FC236}">
                    <a16:creationId xmlns:a16="http://schemas.microsoft.com/office/drawing/2014/main" id="{1F5B5891-E9C8-4F60-A9D5-BDB965F54829}"/>
                  </a:ext>
                </a:extLst>
              </p14:cNvPr>
              <p14:cNvContentPartPr/>
              <p14:nvPr/>
            </p14:nvContentPartPr>
            <p14:xfrm>
              <a:off x="5716989" y="3652465"/>
              <a:ext cx="140400" cy="5760"/>
            </p14:xfrm>
          </p:contentPart>
        </mc:Choice>
        <mc:Fallback xmlns="">
          <p:pic>
            <p:nvPicPr>
              <p:cNvPr id="284" name="Cerneală 283">
                <a:extLst>
                  <a:ext uri="{FF2B5EF4-FFF2-40B4-BE49-F238E27FC236}">
                    <a16:creationId xmlns:a16="http://schemas.microsoft.com/office/drawing/2014/main" id="{1F5B5891-E9C8-4F60-A9D5-BDB965F54829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699349" y="3634465"/>
                <a:ext cx="1760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EE8FD9DB-E8C1-426D-BA0E-1C9415B87601}"/>
                  </a:ext>
                </a:extLst>
              </p14:cNvPr>
              <p14:cNvContentPartPr/>
              <p14:nvPr/>
            </p14:nvContentPartPr>
            <p14:xfrm>
              <a:off x="5871429" y="5991385"/>
              <a:ext cx="88200" cy="50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EE8FD9DB-E8C1-426D-BA0E-1C9415B8760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853429" y="5973745"/>
                <a:ext cx="1238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86" name="Cerneală 285">
                <a:extLst>
                  <a:ext uri="{FF2B5EF4-FFF2-40B4-BE49-F238E27FC236}">
                    <a16:creationId xmlns:a16="http://schemas.microsoft.com/office/drawing/2014/main" id="{C9EF63B9-A394-4E27-9BE9-BC18F348C09A}"/>
                  </a:ext>
                </a:extLst>
              </p14:cNvPr>
              <p14:cNvContentPartPr/>
              <p14:nvPr/>
            </p14:nvContentPartPr>
            <p14:xfrm>
              <a:off x="6193629" y="5986345"/>
              <a:ext cx="66600" cy="360"/>
            </p14:xfrm>
          </p:contentPart>
        </mc:Choice>
        <mc:Fallback xmlns="">
          <p:pic>
            <p:nvPicPr>
              <p:cNvPr id="286" name="Cerneală 285">
                <a:extLst>
                  <a:ext uri="{FF2B5EF4-FFF2-40B4-BE49-F238E27FC236}">
                    <a16:creationId xmlns:a16="http://schemas.microsoft.com/office/drawing/2014/main" id="{C9EF63B9-A394-4E27-9BE9-BC18F348C09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6175629" y="5968705"/>
                <a:ext cx="102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287" name="Cerneală 286">
                <a:extLst>
                  <a:ext uri="{FF2B5EF4-FFF2-40B4-BE49-F238E27FC236}">
                    <a16:creationId xmlns:a16="http://schemas.microsoft.com/office/drawing/2014/main" id="{EA493758-2C90-428D-88B8-7B77B2E35F93}"/>
                  </a:ext>
                </a:extLst>
              </p14:cNvPr>
              <p14:cNvContentPartPr/>
              <p14:nvPr/>
            </p14:nvContentPartPr>
            <p14:xfrm>
              <a:off x="6034509" y="3666865"/>
              <a:ext cx="178920" cy="18360"/>
            </p14:xfrm>
          </p:contentPart>
        </mc:Choice>
        <mc:Fallback xmlns="">
          <p:pic>
            <p:nvPicPr>
              <p:cNvPr id="287" name="Cerneală 286">
                <a:extLst>
                  <a:ext uri="{FF2B5EF4-FFF2-40B4-BE49-F238E27FC236}">
                    <a16:creationId xmlns:a16="http://schemas.microsoft.com/office/drawing/2014/main" id="{EA493758-2C90-428D-88B8-7B77B2E35F93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16869" y="3649225"/>
                <a:ext cx="21456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E4EC3566-97C1-4402-A3EC-A3400DDFD3F7}"/>
                  </a:ext>
                </a:extLst>
              </p14:cNvPr>
              <p14:cNvContentPartPr/>
              <p14:nvPr/>
            </p14:nvContentPartPr>
            <p14:xfrm>
              <a:off x="6376509" y="5300545"/>
              <a:ext cx="1566360" cy="4248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E4EC3566-97C1-4402-A3EC-A3400DDFD3F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358869" y="5282545"/>
                <a:ext cx="160200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0B2EC15C-2423-4101-98F5-F7E32403DE7D}"/>
                  </a:ext>
                </a:extLst>
              </p14:cNvPr>
              <p14:cNvContentPartPr/>
              <p14:nvPr/>
            </p14:nvContentPartPr>
            <p14:xfrm>
              <a:off x="6698709" y="5558305"/>
              <a:ext cx="733320" cy="1138680"/>
            </p14:xfrm>
          </p:contentPart>
        </mc:Choice>
        <mc:Fallback xmlns=""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0B2EC15C-2423-4101-98F5-F7E32403DE7D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681069" y="5540659"/>
                <a:ext cx="768960" cy="1174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315" name="Cerneală 314">
                <a:extLst>
                  <a:ext uri="{FF2B5EF4-FFF2-40B4-BE49-F238E27FC236}">
                    <a16:creationId xmlns:a16="http://schemas.microsoft.com/office/drawing/2014/main" id="{47919C06-3640-465E-8B9C-ED12C968AEE2}"/>
                  </a:ext>
                </a:extLst>
              </p14:cNvPr>
              <p14:cNvContentPartPr/>
              <p14:nvPr/>
            </p14:nvContentPartPr>
            <p14:xfrm>
              <a:off x="9782469" y="5154385"/>
              <a:ext cx="649800" cy="402120"/>
            </p14:xfrm>
          </p:contentPart>
        </mc:Choice>
        <mc:Fallback xmlns="">
          <p:pic>
            <p:nvPicPr>
              <p:cNvPr id="315" name="Cerneală 314">
                <a:extLst>
                  <a:ext uri="{FF2B5EF4-FFF2-40B4-BE49-F238E27FC236}">
                    <a16:creationId xmlns:a16="http://schemas.microsoft.com/office/drawing/2014/main" id="{47919C06-3640-465E-8B9C-ED12C968AEE2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764459" y="5136745"/>
                <a:ext cx="685460" cy="43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316" name="Cerneală 315">
                <a:extLst>
                  <a:ext uri="{FF2B5EF4-FFF2-40B4-BE49-F238E27FC236}">
                    <a16:creationId xmlns:a16="http://schemas.microsoft.com/office/drawing/2014/main" id="{A9F6F210-6A11-4567-88F7-8572BD0F47F6}"/>
                  </a:ext>
                </a:extLst>
              </p14:cNvPr>
              <p14:cNvContentPartPr/>
              <p14:nvPr/>
            </p14:nvContentPartPr>
            <p14:xfrm>
              <a:off x="8205309" y="5082745"/>
              <a:ext cx="1463760" cy="487440"/>
            </p14:xfrm>
          </p:contentPart>
        </mc:Choice>
        <mc:Fallback xmlns="">
          <p:pic>
            <p:nvPicPr>
              <p:cNvPr id="316" name="Cerneală 315">
                <a:extLst>
                  <a:ext uri="{FF2B5EF4-FFF2-40B4-BE49-F238E27FC236}">
                    <a16:creationId xmlns:a16="http://schemas.microsoft.com/office/drawing/2014/main" id="{A9F6F210-6A11-4567-88F7-8572BD0F47F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187669" y="5065105"/>
                <a:ext cx="14994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327" name="Cerneală 326">
                <a:extLst>
                  <a:ext uri="{FF2B5EF4-FFF2-40B4-BE49-F238E27FC236}">
                    <a16:creationId xmlns:a16="http://schemas.microsoft.com/office/drawing/2014/main" id="{90C02103-17E1-4878-8CD8-365EF2504AF1}"/>
                  </a:ext>
                </a:extLst>
              </p14:cNvPr>
              <p14:cNvContentPartPr/>
              <p14:nvPr/>
            </p14:nvContentPartPr>
            <p14:xfrm>
              <a:off x="6386229" y="2997985"/>
              <a:ext cx="1530360" cy="1433520"/>
            </p14:xfrm>
          </p:contentPart>
        </mc:Choice>
        <mc:Fallback xmlns="">
          <p:pic>
            <p:nvPicPr>
              <p:cNvPr id="327" name="Cerneală 326">
                <a:extLst>
                  <a:ext uri="{FF2B5EF4-FFF2-40B4-BE49-F238E27FC236}">
                    <a16:creationId xmlns:a16="http://schemas.microsoft.com/office/drawing/2014/main" id="{90C02103-17E1-4878-8CD8-365EF2504AF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368229" y="2979985"/>
                <a:ext cx="1566000" cy="146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336" name="Cerneală 335">
                <a:extLst>
                  <a:ext uri="{FF2B5EF4-FFF2-40B4-BE49-F238E27FC236}">
                    <a16:creationId xmlns:a16="http://schemas.microsoft.com/office/drawing/2014/main" id="{86215BBE-2A48-4816-91CC-563CB1B7576D}"/>
                  </a:ext>
                </a:extLst>
              </p14:cNvPr>
              <p14:cNvContentPartPr/>
              <p14:nvPr/>
            </p14:nvContentPartPr>
            <p14:xfrm>
              <a:off x="8243829" y="4035865"/>
              <a:ext cx="553680" cy="422280"/>
            </p14:xfrm>
          </p:contentPart>
        </mc:Choice>
        <mc:Fallback xmlns="">
          <p:pic>
            <p:nvPicPr>
              <p:cNvPr id="336" name="Cerneală 335">
                <a:extLst>
                  <a:ext uri="{FF2B5EF4-FFF2-40B4-BE49-F238E27FC236}">
                    <a16:creationId xmlns:a16="http://schemas.microsoft.com/office/drawing/2014/main" id="{86215BBE-2A48-4816-91CC-563CB1B7576D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8226178" y="4018225"/>
                <a:ext cx="589343" cy="45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338" name="Cerneală 337">
                <a:extLst>
                  <a:ext uri="{FF2B5EF4-FFF2-40B4-BE49-F238E27FC236}">
                    <a16:creationId xmlns:a16="http://schemas.microsoft.com/office/drawing/2014/main" id="{D3B87071-999A-4311-8071-0FDB7C3926CC}"/>
                  </a:ext>
                </a:extLst>
              </p14:cNvPr>
              <p14:cNvContentPartPr/>
              <p14:nvPr/>
            </p14:nvContentPartPr>
            <p14:xfrm>
              <a:off x="9187029" y="4167625"/>
              <a:ext cx="34200" cy="9720"/>
            </p14:xfrm>
          </p:contentPart>
        </mc:Choice>
        <mc:Fallback xmlns="">
          <p:pic>
            <p:nvPicPr>
              <p:cNvPr id="338" name="Cerneală 337">
                <a:extLst>
                  <a:ext uri="{FF2B5EF4-FFF2-40B4-BE49-F238E27FC236}">
                    <a16:creationId xmlns:a16="http://schemas.microsoft.com/office/drawing/2014/main" id="{D3B87071-999A-4311-8071-0FDB7C3926CC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169029" y="4149625"/>
                <a:ext cx="6984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340" name="Cerneală 339">
                <a:extLst>
                  <a:ext uri="{FF2B5EF4-FFF2-40B4-BE49-F238E27FC236}">
                    <a16:creationId xmlns:a16="http://schemas.microsoft.com/office/drawing/2014/main" id="{9BAA17B3-AF9D-42E5-B073-056FA44D69BF}"/>
                  </a:ext>
                </a:extLst>
              </p14:cNvPr>
              <p14:cNvContentPartPr/>
              <p14:nvPr/>
            </p14:nvContentPartPr>
            <p14:xfrm>
              <a:off x="9682749" y="4206145"/>
              <a:ext cx="144360" cy="5040"/>
            </p14:xfrm>
          </p:contentPart>
        </mc:Choice>
        <mc:Fallback xmlns="">
          <p:pic>
            <p:nvPicPr>
              <p:cNvPr id="340" name="Cerneală 339">
                <a:extLst>
                  <a:ext uri="{FF2B5EF4-FFF2-40B4-BE49-F238E27FC236}">
                    <a16:creationId xmlns:a16="http://schemas.microsoft.com/office/drawing/2014/main" id="{9BAA17B3-AF9D-42E5-B073-056FA44D69B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664749" y="4188145"/>
                <a:ext cx="180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11AF6524-02B4-44D5-B84E-A9107480BB18}"/>
                  </a:ext>
                </a:extLst>
              </p14:cNvPr>
              <p14:cNvContentPartPr/>
              <p14:nvPr/>
            </p14:nvContentPartPr>
            <p14:xfrm>
              <a:off x="9716589" y="4291105"/>
              <a:ext cx="159840" cy="16560"/>
            </p14:xfrm>
          </p:contentPart>
        </mc:Choice>
        <mc:Fallback xmlns=""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11AF6524-02B4-44D5-B84E-A9107480BB18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98589" y="4273465"/>
                <a:ext cx="1954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346" name="Cerneală 345">
                <a:extLst>
                  <a:ext uri="{FF2B5EF4-FFF2-40B4-BE49-F238E27FC236}">
                    <a16:creationId xmlns:a16="http://schemas.microsoft.com/office/drawing/2014/main" id="{A5950F9E-F256-44C8-A1AB-9A264755609B}"/>
                  </a:ext>
                </a:extLst>
              </p14:cNvPr>
              <p14:cNvContentPartPr/>
              <p14:nvPr/>
            </p14:nvContentPartPr>
            <p14:xfrm>
              <a:off x="10408509" y="3946945"/>
              <a:ext cx="398520" cy="379080"/>
            </p14:xfrm>
          </p:contentPart>
        </mc:Choice>
        <mc:Fallback xmlns="">
          <p:pic>
            <p:nvPicPr>
              <p:cNvPr id="346" name="Cerneală 345">
                <a:extLst>
                  <a:ext uri="{FF2B5EF4-FFF2-40B4-BE49-F238E27FC236}">
                    <a16:creationId xmlns:a16="http://schemas.microsoft.com/office/drawing/2014/main" id="{A5950F9E-F256-44C8-A1AB-9A264755609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390525" y="3929305"/>
                <a:ext cx="434128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AEFFF850-38C8-4987-8748-E27655D52CFA}"/>
                  </a:ext>
                </a:extLst>
              </p14:cNvPr>
              <p14:cNvContentPartPr/>
              <p14:nvPr/>
            </p14:nvContentPartPr>
            <p14:xfrm>
              <a:off x="10047789" y="4080865"/>
              <a:ext cx="253080" cy="32364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AEFFF850-38C8-4987-8748-E27655D52CF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029789" y="4063225"/>
                <a:ext cx="2887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8" name="Cerneală 347">
                <a:extLst>
                  <a:ext uri="{FF2B5EF4-FFF2-40B4-BE49-F238E27FC236}">
                    <a16:creationId xmlns:a16="http://schemas.microsoft.com/office/drawing/2014/main" id="{EBE21EFF-0C43-4166-A543-325AF5BBAF08}"/>
                  </a:ext>
                </a:extLst>
              </p14:cNvPr>
              <p14:cNvContentPartPr/>
              <p14:nvPr/>
            </p14:nvContentPartPr>
            <p14:xfrm>
              <a:off x="8927109" y="4263745"/>
              <a:ext cx="603360" cy="170280"/>
            </p14:xfrm>
          </p:contentPart>
        </mc:Choice>
        <mc:Fallback xmlns="">
          <p:pic>
            <p:nvPicPr>
              <p:cNvPr id="348" name="Cerneală 347">
                <a:extLst>
                  <a:ext uri="{FF2B5EF4-FFF2-40B4-BE49-F238E27FC236}">
                    <a16:creationId xmlns:a16="http://schemas.microsoft.com/office/drawing/2014/main" id="{EBE21EFF-0C43-4166-A543-325AF5BBAF08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8909469" y="4245745"/>
                <a:ext cx="6390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56" name="Cerneală 355">
                <a:extLst>
                  <a:ext uri="{FF2B5EF4-FFF2-40B4-BE49-F238E27FC236}">
                    <a16:creationId xmlns:a16="http://schemas.microsoft.com/office/drawing/2014/main" id="{31D2BFDC-3611-4518-AE8C-913C4627A646}"/>
                  </a:ext>
                </a:extLst>
              </p14:cNvPr>
              <p14:cNvContentPartPr/>
              <p14:nvPr/>
            </p14:nvContentPartPr>
            <p14:xfrm>
              <a:off x="4234869" y="4486225"/>
              <a:ext cx="195120" cy="4320"/>
            </p14:xfrm>
          </p:contentPart>
        </mc:Choice>
        <mc:Fallback xmlns="">
          <p:pic>
            <p:nvPicPr>
              <p:cNvPr id="356" name="Cerneală 355">
                <a:extLst>
                  <a:ext uri="{FF2B5EF4-FFF2-40B4-BE49-F238E27FC236}">
                    <a16:creationId xmlns:a16="http://schemas.microsoft.com/office/drawing/2014/main" id="{31D2BFDC-3611-4518-AE8C-913C4627A64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217229" y="4450225"/>
                <a:ext cx="23076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357" name="Cerneală 356">
                <a:extLst>
                  <a:ext uri="{FF2B5EF4-FFF2-40B4-BE49-F238E27FC236}">
                    <a16:creationId xmlns:a16="http://schemas.microsoft.com/office/drawing/2014/main" id="{F5D12D33-B194-491F-AD34-526B40263376}"/>
                  </a:ext>
                </a:extLst>
              </p14:cNvPr>
              <p14:cNvContentPartPr/>
              <p14:nvPr/>
            </p14:nvContentPartPr>
            <p14:xfrm>
              <a:off x="4764429" y="4470385"/>
              <a:ext cx="215640" cy="24480"/>
            </p14:xfrm>
          </p:contentPart>
        </mc:Choice>
        <mc:Fallback xmlns="">
          <p:pic>
            <p:nvPicPr>
              <p:cNvPr id="357" name="Cerneală 356">
                <a:extLst>
                  <a:ext uri="{FF2B5EF4-FFF2-40B4-BE49-F238E27FC236}">
                    <a16:creationId xmlns:a16="http://schemas.microsoft.com/office/drawing/2014/main" id="{F5D12D33-B194-491F-AD34-526B40263376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746429" y="4434745"/>
                <a:ext cx="2512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358" name="Cerneală 357">
                <a:extLst>
                  <a:ext uri="{FF2B5EF4-FFF2-40B4-BE49-F238E27FC236}">
                    <a16:creationId xmlns:a16="http://schemas.microsoft.com/office/drawing/2014/main" id="{C979473C-B6E2-43A9-A309-7219EFF467A2}"/>
                  </a:ext>
                </a:extLst>
              </p14:cNvPr>
              <p14:cNvContentPartPr/>
              <p14:nvPr/>
            </p14:nvContentPartPr>
            <p14:xfrm>
              <a:off x="5327469" y="4470025"/>
              <a:ext cx="196560" cy="15480"/>
            </p14:xfrm>
          </p:contentPart>
        </mc:Choice>
        <mc:Fallback xmlns="">
          <p:pic>
            <p:nvPicPr>
              <p:cNvPr id="358" name="Cerneală 357">
                <a:extLst>
                  <a:ext uri="{FF2B5EF4-FFF2-40B4-BE49-F238E27FC236}">
                    <a16:creationId xmlns:a16="http://schemas.microsoft.com/office/drawing/2014/main" id="{C979473C-B6E2-43A9-A309-7219EFF467A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309469" y="4434385"/>
                <a:ext cx="23220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59" name="Cerneală 358">
                <a:extLst>
                  <a:ext uri="{FF2B5EF4-FFF2-40B4-BE49-F238E27FC236}">
                    <a16:creationId xmlns:a16="http://schemas.microsoft.com/office/drawing/2014/main" id="{D3920ADC-934D-4093-991A-65CE66AF423F}"/>
                  </a:ext>
                </a:extLst>
              </p14:cNvPr>
              <p14:cNvContentPartPr/>
              <p14:nvPr/>
            </p14:nvContentPartPr>
            <p14:xfrm>
              <a:off x="5842269" y="4446265"/>
              <a:ext cx="249120" cy="15480"/>
            </p14:xfrm>
          </p:contentPart>
        </mc:Choice>
        <mc:Fallback xmlns="">
          <p:pic>
            <p:nvPicPr>
              <p:cNvPr id="359" name="Cerneală 358">
                <a:extLst>
                  <a:ext uri="{FF2B5EF4-FFF2-40B4-BE49-F238E27FC236}">
                    <a16:creationId xmlns:a16="http://schemas.microsoft.com/office/drawing/2014/main" id="{D3920ADC-934D-4093-991A-65CE66AF423F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824269" y="4410265"/>
                <a:ext cx="28476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60" name="Cerneală 359">
                <a:extLst>
                  <a:ext uri="{FF2B5EF4-FFF2-40B4-BE49-F238E27FC236}">
                    <a16:creationId xmlns:a16="http://schemas.microsoft.com/office/drawing/2014/main" id="{0786E7A9-FE5C-4386-8B28-A69F8F6DE816}"/>
                  </a:ext>
                </a:extLst>
              </p14:cNvPr>
              <p14:cNvContentPartPr/>
              <p14:nvPr/>
            </p14:nvContentPartPr>
            <p14:xfrm>
              <a:off x="4792869" y="3363745"/>
              <a:ext cx="67320" cy="1597320"/>
            </p14:xfrm>
          </p:contentPart>
        </mc:Choice>
        <mc:Fallback xmlns="">
          <p:pic>
            <p:nvPicPr>
              <p:cNvPr id="360" name="Cerneală 359">
                <a:extLst>
                  <a:ext uri="{FF2B5EF4-FFF2-40B4-BE49-F238E27FC236}">
                    <a16:creationId xmlns:a16="http://schemas.microsoft.com/office/drawing/2014/main" id="{0786E7A9-FE5C-4386-8B28-A69F8F6DE816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775229" y="3328105"/>
                <a:ext cx="102960" cy="166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361" name="Cerneală 360">
                <a:extLst>
                  <a:ext uri="{FF2B5EF4-FFF2-40B4-BE49-F238E27FC236}">
                    <a16:creationId xmlns:a16="http://schemas.microsoft.com/office/drawing/2014/main" id="{4356B745-AFE5-4184-BFAD-22866F87FE2D}"/>
                  </a:ext>
                </a:extLst>
              </p14:cNvPr>
              <p14:cNvContentPartPr/>
              <p14:nvPr/>
            </p14:nvContentPartPr>
            <p14:xfrm>
              <a:off x="4743189" y="4513945"/>
              <a:ext cx="108000" cy="196200"/>
            </p14:xfrm>
          </p:contentPart>
        </mc:Choice>
        <mc:Fallback xmlns="">
          <p:pic>
            <p:nvPicPr>
              <p:cNvPr id="361" name="Cerneală 360">
                <a:extLst>
                  <a:ext uri="{FF2B5EF4-FFF2-40B4-BE49-F238E27FC236}">
                    <a16:creationId xmlns:a16="http://schemas.microsoft.com/office/drawing/2014/main" id="{4356B745-AFE5-4184-BFAD-22866F87FE2D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4725189" y="4477945"/>
                <a:ext cx="1436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362" name="Cerneală 361">
                <a:extLst>
                  <a:ext uri="{FF2B5EF4-FFF2-40B4-BE49-F238E27FC236}">
                    <a16:creationId xmlns:a16="http://schemas.microsoft.com/office/drawing/2014/main" id="{E5B657AF-36D1-4652-B8C9-2620E3376786}"/>
                  </a:ext>
                </a:extLst>
              </p14:cNvPr>
              <p14:cNvContentPartPr/>
              <p14:nvPr/>
            </p14:nvContentPartPr>
            <p14:xfrm>
              <a:off x="4760469" y="4526185"/>
              <a:ext cx="270720" cy="181080"/>
            </p14:xfrm>
          </p:contentPart>
        </mc:Choice>
        <mc:Fallback xmlns="">
          <p:pic>
            <p:nvPicPr>
              <p:cNvPr id="362" name="Cerneală 361">
                <a:extLst>
                  <a:ext uri="{FF2B5EF4-FFF2-40B4-BE49-F238E27FC236}">
                    <a16:creationId xmlns:a16="http://schemas.microsoft.com/office/drawing/2014/main" id="{E5B657AF-36D1-4652-B8C9-2620E3376786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742829" y="4490185"/>
                <a:ext cx="3063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63" name="Cerneală 362">
                <a:extLst>
                  <a:ext uri="{FF2B5EF4-FFF2-40B4-BE49-F238E27FC236}">
                    <a16:creationId xmlns:a16="http://schemas.microsoft.com/office/drawing/2014/main" id="{BD0563DF-B5AF-4564-A818-F2251E4B4A60}"/>
                  </a:ext>
                </a:extLst>
              </p14:cNvPr>
              <p14:cNvContentPartPr/>
              <p14:nvPr/>
            </p14:nvContentPartPr>
            <p14:xfrm>
              <a:off x="4836429" y="4783585"/>
              <a:ext cx="22320" cy="275760"/>
            </p14:xfrm>
          </p:contentPart>
        </mc:Choice>
        <mc:Fallback xmlns="">
          <p:pic>
            <p:nvPicPr>
              <p:cNvPr id="363" name="Cerneală 362">
                <a:extLst>
                  <a:ext uri="{FF2B5EF4-FFF2-40B4-BE49-F238E27FC236}">
                    <a16:creationId xmlns:a16="http://schemas.microsoft.com/office/drawing/2014/main" id="{BD0563DF-B5AF-4564-A818-F2251E4B4A6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818429" y="4747585"/>
                <a:ext cx="579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64" name="Cerneală 363">
                <a:extLst>
                  <a:ext uri="{FF2B5EF4-FFF2-40B4-BE49-F238E27FC236}">
                    <a16:creationId xmlns:a16="http://schemas.microsoft.com/office/drawing/2014/main" id="{45CBD254-D307-4051-827B-419C49CAC5AD}"/>
                  </a:ext>
                </a:extLst>
              </p14:cNvPr>
              <p14:cNvContentPartPr/>
              <p14:nvPr/>
            </p14:nvContentPartPr>
            <p14:xfrm>
              <a:off x="4728069" y="3369145"/>
              <a:ext cx="224640" cy="245880"/>
            </p14:xfrm>
          </p:contentPart>
        </mc:Choice>
        <mc:Fallback xmlns="">
          <p:pic>
            <p:nvPicPr>
              <p:cNvPr id="364" name="Cerneală 363">
                <a:extLst>
                  <a:ext uri="{FF2B5EF4-FFF2-40B4-BE49-F238E27FC236}">
                    <a16:creationId xmlns:a16="http://schemas.microsoft.com/office/drawing/2014/main" id="{45CBD254-D307-4051-827B-419C49CAC5AD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710429" y="3333145"/>
                <a:ext cx="2602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65" name="Cerneală 364">
                <a:extLst>
                  <a:ext uri="{FF2B5EF4-FFF2-40B4-BE49-F238E27FC236}">
                    <a16:creationId xmlns:a16="http://schemas.microsoft.com/office/drawing/2014/main" id="{CCAB4FE6-6FDD-4E82-ABA9-653320B25AA5}"/>
                  </a:ext>
                </a:extLst>
              </p14:cNvPr>
              <p14:cNvContentPartPr/>
              <p14:nvPr/>
            </p14:nvContentPartPr>
            <p14:xfrm>
              <a:off x="5018589" y="3965305"/>
              <a:ext cx="34920" cy="234000"/>
            </p14:xfrm>
          </p:contentPart>
        </mc:Choice>
        <mc:Fallback xmlns="">
          <p:pic>
            <p:nvPicPr>
              <p:cNvPr id="365" name="Cerneală 364">
                <a:extLst>
                  <a:ext uri="{FF2B5EF4-FFF2-40B4-BE49-F238E27FC236}">
                    <a16:creationId xmlns:a16="http://schemas.microsoft.com/office/drawing/2014/main" id="{CCAB4FE6-6FDD-4E82-ABA9-653320B25AA5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000949" y="3929305"/>
                <a:ext cx="705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366" name="Cerneală 365">
                <a:extLst>
                  <a:ext uri="{FF2B5EF4-FFF2-40B4-BE49-F238E27FC236}">
                    <a16:creationId xmlns:a16="http://schemas.microsoft.com/office/drawing/2014/main" id="{0DB6F6ED-29C5-4E1C-8EE8-6798A6092071}"/>
                  </a:ext>
                </a:extLst>
              </p14:cNvPr>
              <p14:cNvContentPartPr/>
              <p14:nvPr/>
            </p14:nvContentPartPr>
            <p14:xfrm>
              <a:off x="5048109" y="3901945"/>
              <a:ext cx="161280" cy="265320"/>
            </p14:xfrm>
          </p:contentPart>
        </mc:Choice>
        <mc:Fallback xmlns="">
          <p:pic>
            <p:nvPicPr>
              <p:cNvPr id="366" name="Cerneală 365">
                <a:extLst>
                  <a:ext uri="{FF2B5EF4-FFF2-40B4-BE49-F238E27FC236}">
                    <a16:creationId xmlns:a16="http://schemas.microsoft.com/office/drawing/2014/main" id="{0DB6F6ED-29C5-4E1C-8EE8-6798A609207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30109" y="3866305"/>
                <a:ext cx="196920" cy="3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367" name="Cerneală 366">
                <a:extLst>
                  <a:ext uri="{FF2B5EF4-FFF2-40B4-BE49-F238E27FC236}">
                    <a16:creationId xmlns:a16="http://schemas.microsoft.com/office/drawing/2014/main" id="{39809BDF-D694-454F-B164-E9D44813D420}"/>
                  </a:ext>
                </a:extLst>
              </p14:cNvPr>
              <p14:cNvContentPartPr/>
              <p14:nvPr/>
            </p14:nvContentPartPr>
            <p14:xfrm>
              <a:off x="5341509" y="3889705"/>
              <a:ext cx="181440" cy="308520"/>
            </p14:xfrm>
          </p:contentPart>
        </mc:Choice>
        <mc:Fallback xmlns="">
          <p:pic>
            <p:nvPicPr>
              <p:cNvPr id="367" name="Cerneală 366">
                <a:extLst>
                  <a:ext uri="{FF2B5EF4-FFF2-40B4-BE49-F238E27FC236}">
                    <a16:creationId xmlns:a16="http://schemas.microsoft.com/office/drawing/2014/main" id="{39809BDF-D694-454F-B164-E9D44813D420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323869" y="3854065"/>
                <a:ext cx="21708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368" name="Cerneală 367">
                <a:extLst>
                  <a:ext uri="{FF2B5EF4-FFF2-40B4-BE49-F238E27FC236}">
                    <a16:creationId xmlns:a16="http://schemas.microsoft.com/office/drawing/2014/main" id="{FEF5ED1E-BAB0-48D4-8DFD-FA53B048DAF1}"/>
                  </a:ext>
                </a:extLst>
              </p14:cNvPr>
              <p14:cNvContentPartPr/>
              <p14:nvPr/>
            </p14:nvContentPartPr>
            <p14:xfrm>
              <a:off x="5611869" y="3902665"/>
              <a:ext cx="16920" cy="357480"/>
            </p14:xfrm>
          </p:contentPart>
        </mc:Choice>
        <mc:Fallback xmlns="">
          <p:pic>
            <p:nvPicPr>
              <p:cNvPr id="368" name="Cerneală 367">
                <a:extLst>
                  <a:ext uri="{FF2B5EF4-FFF2-40B4-BE49-F238E27FC236}">
                    <a16:creationId xmlns:a16="http://schemas.microsoft.com/office/drawing/2014/main" id="{FEF5ED1E-BAB0-48D4-8DFD-FA53B048DAF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593869" y="3867025"/>
                <a:ext cx="52560" cy="42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369" name="Cerneală 368">
                <a:extLst>
                  <a:ext uri="{FF2B5EF4-FFF2-40B4-BE49-F238E27FC236}">
                    <a16:creationId xmlns:a16="http://schemas.microsoft.com/office/drawing/2014/main" id="{AE54EC5B-EC94-40A4-8DF3-5A4426577B92}"/>
                  </a:ext>
                </a:extLst>
              </p14:cNvPr>
              <p14:cNvContentPartPr/>
              <p14:nvPr/>
            </p14:nvContentPartPr>
            <p14:xfrm>
              <a:off x="5741109" y="3908425"/>
              <a:ext cx="39600" cy="333720"/>
            </p14:xfrm>
          </p:contentPart>
        </mc:Choice>
        <mc:Fallback xmlns="">
          <p:pic>
            <p:nvPicPr>
              <p:cNvPr id="369" name="Cerneală 368">
                <a:extLst>
                  <a:ext uri="{FF2B5EF4-FFF2-40B4-BE49-F238E27FC236}">
                    <a16:creationId xmlns:a16="http://schemas.microsoft.com/office/drawing/2014/main" id="{AE54EC5B-EC94-40A4-8DF3-5A4426577B9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723109" y="3872785"/>
                <a:ext cx="752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370" name="Cerneală 369">
                <a:extLst>
                  <a:ext uri="{FF2B5EF4-FFF2-40B4-BE49-F238E27FC236}">
                    <a16:creationId xmlns:a16="http://schemas.microsoft.com/office/drawing/2014/main" id="{D399CF9B-24BB-4863-8DBF-1335ADCE94BF}"/>
                  </a:ext>
                </a:extLst>
              </p14:cNvPr>
              <p14:cNvContentPartPr/>
              <p14:nvPr/>
            </p14:nvContentPartPr>
            <p14:xfrm>
              <a:off x="5590269" y="4110025"/>
              <a:ext cx="175320" cy="14400"/>
            </p14:xfrm>
          </p:contentPart>
        </mc:Choice>
        <mc:Fallback xmlns="">
          <p:pic>
            <p:nvPicPr>
              <p:cNvPr id="370" name="Cerneală 369">
                <a:extLst>
                  <a:ext uri="{FF2B5EF4-FFF2-40B4-BE49-F238E27FC236}">
                    <a16:creationId xmlns:a16="http://schemas.microsoft.com/office/drawing/2014/main" id="{D399CF9B-24BB-4863-8DBF-1335ADCE94BF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572629" y="4074385"/>
                <a:ext cx="21096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376" name="Cerneală 375">
                <a:extLst>
                  <a:ext uri="{FF2B5EF4-FFF2-40B4-BE49-F238E27FC236}">
                    <a16:creationId xmlns:a16="http://schemas.microsoft.com/office/drawing/2014/main" id="{EB2E1430-FC34-49AF-BF7B-133C8A224B52}"/>
                  </a:ext>
                </a:extLst>
              </p14:cNvPr>
              <p14:cNvContentPartPr/>
              <p14:nvPr/>
            </p14:nvContentPartPr>
            <p14:xfrm>
              <a:off x="4119309" y="5355265"/>
              <a:ext cx="234720" cy="20520"/>
            </p14:xfrm>
          </p:contentPart>
        </mc:Choice>
        <mc:Fallback xmlns="">
          <p:pic>
            <p:nvPicPr>
              <p:cNvPr id="376" name="Cerneală 375">
                <a:extLst>
                  <a:ext uri="{FF2B5EF4-FFF2-40B4-BE49-F238E27FC236}">
                    <a16:creationId xmlns:a16="http://schemas.microsoft.com/office/drawing/2014/main" id="{EB2E1430-FC34-49AF-BF7B-133C8A224B5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101309" y="5319625"/>
                <a:ext cx="2703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377" name="Cerneală 376">
                <a:extLst>
                  <a:ext uri="{FF2B5EF4-FFF2-40B4-BE49-F238E27FC236}">
                    <a16:creationId xmlns:a16="http://schemas.microsoft.com/office/drawing/2014/main" id="{B6CAB185-E658-475B-9F78-EBAD326ED5AE}"/>
                  </a:ext>
                </a:extLst>
              </p14:cNvPr>
              <p14:cNvContentPartPr/>
              <p14:nvPr/>
            </p14:nvContentPartPr>
            <p14:xfrm>
              <a:off x="4595949" y="5337265"/>
              <a:ext cx="296640" cy="18720"/>
            </p14:xfrm>
          </p:contentPart>
        </mc:Choice>
        <mc:Fallback xmlns="">
          <p:pic>
            <p:nvPicPr>
              <p:cNvPr id="377" name="Cerneală 376">
                <a:extLst>
                  <a:ext uri="{FF2B5EF4-FFF2-40B4-BE49-F238E27FC236}">
                    <a16:creationId xmlns:a16="http://schemas.microsoft.com/office/drawing/2014/main" id="{B6CAB185-E658-475B-9F78-EBAD326ED5AE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577949" y="5301265"/>
                <a:ext cx="33228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78" name="Cerneală 377">
                <a:extLst>
                  <a:ext uri="{FF2B5EF4-FFF2-40B4-BE49-F238E27FC236}">
                    <a16:creationId xmlns:a16="http://schemas.microsoft.com/office/drawing/2014/main" id="{E5CC3292-C3E4-4517-A9A2-822E99588BD6}"/>
                  </a:ext>
                </a:extLst>
              </p14:cNvPr>
              <p14:cNvContentPartPr/>
              <p14:nvPr/>
            </p14:nvContentPartPr>
            <p14:xfrm>
              <a:off x="5105709" y="5336545"/>
              <a:ext cx="223920" cy="10440"/>
            </p14:xfrm>
          </p:contentPart>
        </mc:Choice>
        <mc:Fallback xmlns="">
          <p:pic>
            <p:nvPicPr>
              <p:cNvPr id="378" name="Cerneală 377">
                <a:extLst>
                  <a:ext uri="{FF2B5EF4-FFF2-40B4-BE49-F238E27FC236}">
                    <a16:creationId xmlns:a16="http://schemas.microsoft.com/office/drawing/2014/main" id="{E5CC3292-C3E4-4517-A9A2-822E99588BD6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088069" y="5300905"/>
                <a:ext cx="25956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379" name="Cerneală 378">
                <a:extLst>
                  <a:ext uri="{FF2B5EF4-FFF2-40B4-BE49-F238E27FC236}">
                    <a16:creationId xmlns:a16="http://schemas.microsoft.com/office/drawing/2014/main" id="{350D5F13-6B10-4C45-A9C6-892264F6FC51}"/>
                  </a:ext>
                </a:extLst>
              </p14:cNvPr>
              <p14:cNvContentPartPr/>
              <p14:nvPr/>
            </p14:nvContentPartPr>
            <p14:xfrm>
              <a:off x="5682429" y="5298025"/>
              <a:ext cx="245160" cy="14400"/>
            </p14:xfrm>
          </p:contentPart>
        </mc:Choice>
        <mc:Fallback xmlns="">
          <p:pic>
            <p:nvPicPr>
              <p:cNvPr id="379" name="Cerneală 378">
                <a:extLst>
                  <a:ext uri="{FF2B5EF4-FFF2-40B4-BE49-F238E27FC236}">
                    <a16:creationId xmlns:a16="http://schemas.microsoft.com/office/drawing/2014/main" id="{350D5F13-6B10-4C45-A9C6-892264F6FC51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664429" y="5262385"/>
                <a:ext cx="2808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380" name="Cerneală 379">
                <a:extLst>
                  <a:ext uri="{FF2B5EF4-FFF2-40B4-BE49-F238E27FC236}">
                    <a16:creationId xmlns:a16="http://schemas.microsoft.com/office/drawing/2014/main" id="{6D6DFBAE-19C0-472A-9D3C-7A66F1670AC0}"/>
                  </a:ext>
                </a:extLst>
              </p14:cNvPr>
              <p14:cNvContentPartPr/>
              <p14:nvPr/>
            </p14:nvContentPartPr>
            <p14:xfrm>
              <a:off x="6179229" y="5308105"/>
              <a:ext cx="135000" cy="9360"/>
            </p14:xfrm>
          </p:contentPart>
        </mc:Choice>
        <mc:Fallback xmlns="">
          <p:pic>
            <p:nvPicPr>
              <p:cNvPr id="380" name="Cerneală 379">
                <a:extLst>
                  <a:ext uri="{FF2B5EF4-FFF2-40B4-BE49-F238E27FC236}">
                    <a16:creationId xmlns:a16="http://schemas.microsoft.com/office/drawing/2014/main" id="{6D6DFBAE-19C0-472A-9D3C-7A66F1670AC0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6161229" y="5272105"/>
                <a:ext cx="17064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381" name="Cerneală 380">
                <a:extLst>
                  <a:ext uri="{FF2B5EF4-FFF2-40B4-BE49-F238E27FC236}">
                    <a16:creationId xmlns:a16="http://schemas.microsoft.com/office/drawing/2014/main" id="{F817D89A-79A0-46F6-9AAB-7289D2EDC01F}"/>
                  </a:ext>
                </a:extLst>
              </p14:cNvPr>
              <p14:cNvContentPartPr/>
              <p14:nvPr/>
            </p14:nvContentPartPr>
            <p14:xfrm>
              <a:off x="4393629" y="5091745"/>
              <a:ext cx="129960" cy="1139040"/>
            </p14:xfrm>
          </p:contentPart>
        </mc:Choice>
        <mc:Fallback xmlns="">
          <p:pic>
            <p:nvPicPr>
              <p:cNvPr id="381" name="Cerneală 380">
                <a:extLst>
                  <a:ext uri="{FF2B5EF4-FFF2-40B4-BE49-F238E27FC236}">
                    <a16:creationId xmlns:a16="http://schemas.microsoft.com/office/drawing/2014/main" id="{F817D89A-79A0-46F6-9AAB-7289D2EDC01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375629" y="5055745"/>
                <a:ext cx="165600" cy="12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382" name="Cerneală 381">
                <a:extLst>
                  <a:ext uri="{FF2B5EF4-FFF2-40B4-BE49-F238E27FC236}">
                    <a16:creationId xmlns:a16="http://schemas.microsoft.com/office/drawing/2014/main" id="{4752EA00-AA87-4B72-800B-B49FA65053FC}"/>
                  </a:ext>
                </a:extLst>
              </p14:cNvPr>
              <p14:cNvContentPartPr/>
              <p14:nvPr/>
            </p14:nvContentPartPr>
            <p14:xfrm>
              <a:off x="4382469" y="5995705"/>
              <a:ext cx="254520" cy="366840"/>
            </p14:xfrm>
          </p:contentPart>
        </mc:Choice>
        <mc:Fallback xmlns="">
          <p:pic>
            <p:nvPicPr>
              <p:cNvPr id="382" name="Cerneală 381">
                <a:extLst>
                  <a:ext uri="{FF2B5EF4-FFF2-40B4-BE49-F238E27FC236}">
                    <a16:creationId xmlns:a16="http://schemas.microsoft.com/office/drawing/2014/main" id="{4752EA00-AA87-4B72-800B-B49FA65053F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364469" y="5960065"/>
                <a:ext cx="290160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383" name="Cerneală 382">
                <a:extLst>
                  <a:ext uri="{FF2B5EF4-FFF2-40B4-BE49-F238E27FC236}">
                    <a16:creationId xmlns:a16="http://schemas.microsoft.com/office/drawing/2014/main" id="{BE7EA3D6-2508-4854-9B3C-A946897FADC9}"/>
                  </a:ext>
                </a:extLst>
              </p14:cNvPr>
              <p14:cNvContentPartPr/>
              <p14:nvPr/>
            </p14:nvContentPartPr>
            <p14:xfrm>
              <a:off x="4412709" y="6074185"/>
              <a:ext cx="230760" cy="71640"/>
            </p14:xfrm>
          </p:contentPart>
        </mc:Choice>
        <mc:Fallback xmlns="">
          <p:pic>
            <p:nvPicPr>
              <p:cNvPr id="383" name="Cerneală 382">
                <a:extLst>
                  <a:ext uri="{FF2B5EF4-FFF2-40B4-BE49-F238E27FC236}">
                    <a16:creationId xmlns:a16="http://schemas.microsoft.com/office/drawing/2014/main" id="{BE7EA3D6-2508-4854-9B3C-A946897FADC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395069" y="6038185"/>
                <a:ext cx="26640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384" name="Cerneală 383">
                <a:extLst>
                  <a:ext uri="{FF2B5EF4-FFF2-40B4-BE49-F238E27FC236}">
                    <a16:creationId xmlns:a16="http://schemas.microsoft.com/office/drawing/2014/main" id="{2D556FA7-B0EC-425D-A68F-35ED879D2B4F}"/>
                  </a:ext>
                </a:extLst>
              </p14:cNvPr>
              <p14:cNvContentPartPr/>
              <p14:nvPr/>
            </p14:nvContentPartPr>
            <p14:xfrm>
              <a:off x="4287789" y="5211985"/>
              <a:ext cx="230040" cy="131400"/>
            </p14:xfrm>
          </p:contentPart>
        </mc:Choice>
        <mc:Fallback xmlns="">
          <p:pic>
            <p:nvPicPr>
              <p:cNvPr id="384" name="Cerneală 383">
                <a:extLst>
                  <a:ext uri="{FF2B5EF4-FFF2-40B4-BE49-F238E27FC236}">
                    <a16:creationId xmlns:a16="http://schemas.microsoft.com/office/drawing/2014/main" id="{2D556FA7-B0EC-425D-A68F-35ED879D2B4F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269789" y="5176345"/>
                <a:ext cx="2656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85" name="Cerneală 384">
                <a:extLst>
                  <a:ext uri="{FF2B5EF4-FFF2-40B4-BE49-F238E27FC236}">
                    <a16:creationId xmlns:a16="http://schemas.microsoft.com/office/drawing/2014/main" id="{AABDEC66-6312-4CE4-8CCE-EA4921C7F2A1}"/>
                  </a:ext>
                </a:extLst>
              </p14:cNvPr>
              <p14:cNvContentPartPr/>
              <p14:nvPr/>
            </p14:nvContentPartPr>
            <p14:xfrm>
              <a:off x="4402629" y="4912465"/>
              <a:ext cx="21960" cy="313920"/>
            </p14:xfrm>
          </p:contentPart>
        </mc:Choice>
        <mc:Fallback xmlns="">
          <p:pic>
            <p:nvPicPr>
              <p:cNvPr id="385" name="Cerneală 384">
                <a:extLst>
                  <a:ext uri="{FF2B5EF4-FFF2-40B4-BE49-F238E27FC236}">
                    <a16:creationId xmlns:a16="http://schemas.microsoft.com/office/drawing/2014/main" id="{AABDEC66-6312-4CE4-8CCE-EA4921C7F2A1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384989" y="4876825"/>
                <a:ext cx="5760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386" name="Cerneală 385">
                <a:extLst>
                  <a:ext uri="{FF2B5EF4-FFF2-40B4-BE49-F238E27FC236}">
                    <a16:creationId xmlns:a16="http://schemas.microsoft.com/office/drawing/2014/main" id="{0F2EFC96-7579-4520-9570-BD2EFFCF83A7}"/>
                  </a:ext>
                </a:extLst>
              </p14:cNvPr>
              <p14:cNvContentPartPr/>
              <p14:nvPr/>
            </p14:nvContentPartPr>
            <p14:xfrm>
              <a:off x="4361229" y="5218825"/>
              <a:ext cx="153360" cy="45720"/>
            </p14:xfrm>
          </p:contentPart>
        </mc:Choice>
        <mc:Fallback xmlns="">
          <p:pic>
            <p:nvPicPr>
              <p:cNvPr id="386" name="Cerneală 385">
                <a:extLst>
                  <a:ext uri="{FF2B5EF4-FFF2-40B4-BE49-F238E27FC236}">
                    <a16:creationId xmlns:a16="http://schemas.microsoft.com/office/drawing/2014/main" id="{0F2EFC96-7579-4520-9570-BD2EFFCF83A7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4343229" y="5182825"/>
                <a:ext cx="1890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387" name="Cerneală 386">
                <a:extLst>
                  <a:ext uri="{FF2B5EF4-FFF2-40B4-BE49-F238E27FC236}">
                    <a16:creationId xmlns:a16="http://schemas.microsoft.com/office/drawing/2014/main" id="{B0CED189-228B-4872-BFD9-A32116D65030}"/>
                  </a:ext>
                </a:extLst>
              </p14:cNvPr>
              <p14:cNvContentPartPr/>
              <p14:nvPr/>
            </p14:nvContentPartPr>
            <p14:xfrm>
              <a:off x="4734909" y="5562985"/>
              <a:ext cx="14040" cy="218880"/>
            </p14:xfrm>
          </p:contentPart>
        </mc:Choice>
        <mc:Fallback xmlns="">
          <p:pic>
            <p:nvPicPr>
              <p:cNvPr id="387" name="Cerneală 386">
                <a:extLst>
                  <a:ext uri="{FF2B5EF4-FFF2-40B4-BE49-F238E27FC236}">
                    <a16:creationId xmlns:a16="http://schemas.microsoft.com/office/drawing/2014/main" id="{B0CED189-228B-4872-BFD9-A32116D6503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4717269" y="5527345"/>
                <a:ext cx="496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388" name="Cerneală 387">
                <a:extLst>
                  <a:ext uri="{FF2B5EF4-FFF2-40B4-BE49-F238E27FC236}">
                    <a16:creationId xmlns:a16="http://schemas.microsoft.com/office/drawing/2014/main" id="{BE837F6B-12BC-4BCE-9FC7-6407F9A95666}"/>
                  </a:ext>
                </a:extLst>
              </p14:cNvPr>
              <p14:cNvContentPartPr/>
              <p14:nvPr/>
            </p14:nvContentPartPr>
            <p14:xfrm>
              <a:off x="4735269" y="5522305"/>
              <a:ext cx="188640" cy="214200"/>
            </p14:xfrm>
          </p:contentPart>
        </mc:Choice>
        <mc:Fallback xmlns="">
          <p:pic>
            <p:nvPicPr>
              <p:cNvPr id="388" name="Cerneală 387">
                <a:extLst>
                  <a:ext uri="{FF2B5EF4-FFF2-40B4-BE49-F238E27FC236}">
                    <a16:creationId xmlns:a16="http://schemas.microsoft.com/office/drawing/2014/main" id="{BE837F6B-12BC-4BCE-9FC7-6407F9A95666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4717269" y="5486305"/>
                <a:ext cx="22428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389" name="Cerneală 388">
                <a:extLst>
                  <a:ext uri="{FF2B5EF4-FFF2-40B4-BE49-F238E27FC236}">
                    <a16:creationId xmlns:a16="http://schemas.microsoft.com/office/drawing/2014/main" id="{8DAC98BF-03F6-43AC-83CE-5749900BA539}"/>
                  </a:ext>
                </a:extLst>
              </p14:cNvPr>
              <p14:cNvContentPartPr/>
              <p14:nvPr/>
            </p14:nvContentPartPr>
            <p14:xfrm>
              <a:off x="5086269" y="5521225"/>
              <a:ext cx="191520" cy="257040"/>
            </p14:xfrm>
          </p:contentPart>
        </mc:Choice>
        <mc:Fallback xmlns="">
          <p:pic>
            <p:nvPicPr>
              <p:cNvPr id="389" name="Cerneală 388">
                <a:extLst>
                  <a:ext uri="{FF2B5EF4-FFF2-40B4-BE49-F238E27FC236}">
                    <a16:creationId xmlns:a16="http://schemas.microsoft.com/office/drawing/2014/main" id="{8DAC98BF-03F6-43AC-83CE-5749900BA539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5068629" y="5485225"/>
                <a:ext cx="2271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90" name="Cerneală 389">
                <a:extLst>
                  <a:ext uri="{FF2B5EF4-FFF2-40B4-BE49-F238E27FC236}">
                    <a16:creationId xmlns:a16="http://schemas.microsoft.com/office/drawing/2014/main" id="{6E8BB9C5-E93E-4FCB-9AEC-00439173DE51}"/>
                  </a:ext>
                </a:extLst>
              </p14:cNvPr>
              <p14:cNvContentPartPr/>
              <p14:nvPr/>
            </p14:nvContentPartPr>
            <p14:xfrm>
              <a:off x="5409189" y="5529505"/>
              <a:ext cx="256680" cy="234000"/>
            </p14:xfrm>
          </p:contentPart>
        </mc:Choice>
        <mc:Fallback xmlns="">
          <p:pic>
            <p:nvPicPr>
              <p:cNvPr id="390" name="Cerneală 389">
                <a:extLst>
                  <a:ext uri="{FF2B5EF4-FFF2-40B4-BE49-F238E27FC236}">
                    <a16:creationId xmlns:a16="http://schemas.microsoft.com/office/drawing/2014/main" id="{6E8BB9C5-E93E-4FCB-9AEC-00439173DE51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391549" y="5493865"/>
                <a:ext cx="29232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91" name="Cerneală 390">
                <a:extLst>
                  <a:ext uri="{FF2B5EF4-FFF2-40B4-BE49-F238E27FC236}">
                    <a16:creationId xmlns:a16="http://schemas.microsoft.com/office/drawing/2014/main" id="{2A3C89AB-29B0-4A11-9DE3-85711DBB887F}"/>
                  </a:ext>
                </a:extLst>
              </p14:cNvPr>
              <p14:cNvContentPartPr/>
              <p14:nvPr/>
            </p14:nvContentPartPr>
            <p14:xfrm>
              <a:off x="3047229" y="553225"/>
              <a:ext cx="3960" cy="360"/>
            </p14:xfrm>
          </p:contentPart>
        </mc:Choice>
        <mc:Fallback xmlns="">
          <p:pic>
            <p:nvPicPr>
              <p:cNvPr id="391" name="Cerneală 390">
                <a:extLst>
                  <a:ext uri="{FF2B5EF4-FFF2-40B4-BE49-F238E27FC236}">
                    <a16:creationId xmlns:a16="http://schemas.microsoft.com/office/drawing/2014/main" id="{2A3C89AB-29B0-4A11-9DE3-85711DBB887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029229" y="517225"/>
                <a:ext cx="396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92" name="Cerneală 391">
                <a:extLst>
                  <a:ext uri="{FF2B5EF4-FFF2-40B4-BE49-F238E27FC236}">
                    <a16:creationId xmlns:a16="http://schemas.microsoft.com/office/drawing/2014/main" id="{3B555631-2DC4-4718-8C30-58A165A9B1F1}"/>
                  </a:ext>
                </a:extLst>
              </p14:cNvPr>
              <p14:cNvContentPartPr/>
              <p14:nvPr/>
            </p14:nvContentPartPr>
            <p14:xfrm>
              <a:off x="3420909" y="855265"/>
              <a:ext cx="442800" cy="618840"/>
            </p14:xfrm>
          </p:contentPart>
        </mc:Choice>
        <mc:Fallback xmlns="">
          <p:pic>
            <p:nvPicPr>
              <p:cNvPr id="392" name="Cerneală 391">
                <a:extLst>
                  <a:ext uri="{FF2B5EF4-FFF2-40B4-BE49-F238E27FC236}">
                    <a16:creationId xmlns:a16="http://schemas.microsoft.com/office/drawing/2014/main" id="{3B555631-2DC4-4718-8C30-58A165A9B1F1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3402909" y="819265"/>
                <a:ext cx="478440" cy="69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93" name="Cerneală 392">
                <a:extLst>
                  <a:ext uri="{FF2B5EF4-FFF2-40B4-BE49-F238E27FC236}">
                    <a16:creationId xmlns:a16="http://schemas.microsoft.com/office/drawing/2014/main" id="{2F506A22-8330-4956-8DEB-2C39A498BB40}"/>
                  </a:ext>
                </a:extLst>
              </p14:cNvPr>
              <p14:cNvContentPartPr/>
              <p14:nvPr/>
            </p14:nvContentPartPr>
            <p14:xfrm>
              <a:off x="3421629" y="850945"/>
              <a:ext cx="403560" cy="533880"/>
            </p14:xfrm>
          </p:contentPart>
        </mc:Choice>
        <mc:Fallback xmlns="">
          <p:pic>
            <p:nvPicPr>
              <p:cNvPr id="393" name="Cerneală 392">
                <a:extLst>
                  <a:ext uri="{FF2B5EF4-FFF2-40B4-BE49-F238E27FC236}">
                    <a16:creationId xmlns:a16="http://schemas.microsoft.com/office/drawing/2014/main" id="{2F506A22-8330-4956-8DEB-2C39A498BB40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3403629" y="814945"/>
                <a:ext cx="439200" cy="60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394" name="Cerneală 393">
                <a:extLst>
                  <a:ext uri="{FF2B5EF4-FFF2-40B4-BE49-F238E27FC236}">
                    <a16:creationId xmlns:a16="http://schemas.microsoft.com/office/drawing/2014/main" id="{EA4B7302-8685-4E04-A5CA-41C14A3457A8}"/>
                  </a:ext>
                </a:extLst>
              </p14:cNvPr>
              <p14:cNvContentPartPr/>
              <p14:nvPr/>
            </p14:nvContentPartPr>
            <p14:xfrm>
              <a:off x="3989709" y="1314625"/>
              <a:ext cx="149040" cy="274320"/>
            </p14:xfrm>
          </p:contentPart>
        </mc:Choice>
        <mc:Fallback xmlns="">
          <p:pic>
            <p:nvPicPr>
              <p:cNvPr id="394" name="Cerneală 393">
                <a:extLst>
                  <a:ext uri="{FF2B5EF4-FFF2-40B4-BE49-F238E27FC236}">
                    <a16:creationId xmlns:a16="http://schemas.microsoft.com/office/drawing/2014/main" id="{EA4B7302-8685-4E04-A5CA-41C14A3457A8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3971709" y="1278625"/>
                <a:ext cx="1846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395" name="Cerneală 394">
                <a:extLst>
                  <a:ext uri="{FF2B5EF4-FFF2-40B4-BE49-F238E27FC236}">
                    <a16:creationId xmlns:a16="http://schemas.microsoft.com/office/drawing/2014/main" id="{4A5CD31D-E1E9-4391-8761-9BE2B5CB3A7B}"/>
                  </a:ext>
                </a:extLst>
              </p14:cNvPr>
              <p14:cNvContentPartPr/>
              <p14:nvPr/>
            </p14:nvContentPartPr>
            <p14:xfrm>
              <a:off x="4191309" y="1506145"/>
              <a:ext cx="5400" cy="201240"/>
            </p14:xfrm>
          </p:contentPart>
        </mc:Choice>
        <mc:Fallback xmlns="">
          <p:pic>
            <p:nvPicPr>
              <p:cNvPr id="395" name="Cerneală 394">
                <a:extLst>
                  <a:ext uri="{FF2B5EF4-FFF2-40B4-BE49-F238E27FC236}">
                    <a16:creationId xmlns:a16="http://schemas.microsoft.com/office/drawing/2014/main" id="{4A5CD31D-E1E9-4391-8761-9BE2B5CB3A7B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173669" y="1470145"/>
                <a:ext cx="410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396" name="Cerneală 395">
                <a:extLst>
                  <a:ext uri="{FF2B5EF4-FFF2-40B4-BE49-F238E27FC236}">
                    <a16:creationId xmlns:a16="http://schemas.microsoft.com/office/drawing/2014/main" id="{81204233-1A23-4528-B45F-BED6AF18E3EC}"/>
                  </a:ext>
                </a:extLst>
              </p14:cNvPr>
              <p14:cNvContentPartPr/>
              <p14:nvPr/>
            </p14:nvContentPartPr>
            <p14:xfrm>
              <a:off x="4264749" y="1322905"/>
              <a:ext cx="157320" cy="243000"/>
            </p14:xfrm>
          </p:contentPart>
        </mc:Choice>
        <mc:Fallback xmlns="">
          <p:pic>
            <p:nvPicPr>
              <p:cNvPr id="396" name="Cerneală 395">
                <a:extLst>
                  <a:ext uri="{FF2B5EF4-FFF2-40B4-BE49-F238E27FC236}">
                    <a16:creationId xmlns:a16="http://schemas.microsoft.com/office/drawing/2014/main" id="{81204233-1A23-4528-B45F-BED6AF18E3E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246749" y="1287265"/>
                <a:ext cx="1929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397" name="Cerneală 396">
                <a:extLst>
                  <a:ext uri="{FF2B5EF4-FFF2-40B4-BE49-F238E27FC236}">
                    <a16:creationId xmlns:a16="http://schemas.microsoft.com/office/drawing/2014/main" id="{34783922-05A9-4AAA-AFD6-A626DD2C9B7F}"/>
                  </a:ext>
                </a:extLst>
              </p14:cNvPr>
              <p14:cNvContentPartPr/>
              <p14:nvPr/>
            </p14:nvContentPartPr>
            <p14:xfrm>
              <a:off x="4408029" y="1438825"/>
              <a:ext cx="11520" cy="233640"/>
            </p14:xfrm>
          </p:contentPart>
        </mc:Choice>
        <mc:Fallback xmlns="">
          <p:pic>
            <p:nvPicPr>
              <p:cNvPr id="397" name="Cerneală 396">
                <a:extLst>
                  <a:ext uri="{FF2B5EF4-FFF2-40B4-BE49-F238E27FC236}">
                    <a16:creationId xmlns:a16="http://schemas.microsoft.com/office/drawing/2014/main" id="{34783922-05A9-4AAA-AFD6-A626DD2C9B7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4390389" y="1402825"/>
                <a:ext cx="4716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398" name="Cerneală 397">
                <a:extLst>
                  <a:ext uri="{FF2B5EF4-FFF2-40B4-BE49-F238E27FC236}">
                    <a16:creationId xmlns:a16="http://schemas.microsoft.com/office/drawing/2014/main" id="{005F2CEF-37E2-41B5-854B-EB554BAA4B28}"/>
                  </a:ext>
                </a:extLst>
              </p14:cNvPr>
              <p14:cNvContentPartPr/>
              <p14:nvPr/>
            </p14:nvContentPartPr>
            <p14:xfrm>
              <a:off x="2976669" y="629905"/>
              <a:ext cx="171360" cy="189000"/>
            </p14:xfrm>
          </p:contentPart>
        </mc:Choice>
        <mc:Fallback xmlns="">
          <p:pic>
            <p:nvPicPr>
              <p:cNvPr id="398" name="Cerneală 397">
                <a:extLst>
                  <a:ext uri="{FF2B5EF4-FFF2-40B4-BE49-F238E27FC236}">
                    <a16:creationId xmlns:a16="http://schemas.microsoft.com/office/drawing/2014/main" id="{005F2CEF-37E2-41B5-854B-EB554BAA4B28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2959029" y="594265"/>
                <a:ext cx="20700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399" name="Cerneală 398">
                <a:extLst>
                  <a:ext uri="{FF2B5EF4-FFF2-40B4-BE49-F238E27FC236}">
                    <a16:creationId xmlns:a16="http://schemas.microsoft.com/office/drawing/2014/main" id="{D9F88774-241A-4D45-80F4-FC05922A2F45}"/>
                  </a:ext>
                </a:extLst>
              </p14:cNvPr>
              <p14:cNvContentPartPr/>
              <p14:nvPr/>
            </p14:nvContentPartPr>
            <p14:xfrm>
              <a:off x="3719709" y="389785"/>
              <a:ext cx="1011960" cy="183240"/>
            </p14:xfrm>
          </p:contentPart>
        </mc:Choice>
        <mc:Fallback xmlns="">
          <p:pic>
            <p:nvPicPr>
              <p:cNvPr id="399" name="Cerneală 398">
                <a:extLst>
                  <a:ext uri="{FF2B5EF4-FFF2-40B4-BE49-F238E27FC236}">
                    <a16:creationId xmlns:a16="http://schemas.microsoft.com/office/drawing/2014/main" id="{D9F88774-241A-4D45-80F4-FC05922A2F45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3702069" y="353785"/>
                <a:ext cx="104760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400" name="Cerneală 399">
                <a:extLst>
                  <a:ext uri="{FF2B5EF4-FFF2-40B4-BE49-F238E27FC236}">
                    <a16:creationId xmlns:a16="http://schemas.microsoft.com/office/drawing/2014/main" id="{D242C99C-EB41-4622-9B90-EA57BD0132E5}"/>
                  </a:ext>
                </a:extLst>
              </p14:cNvPr>
              <p14:cNvContentPartPr/>
              <p14:nvPr/>
            </p14:nvContentPartPr>
            <p14:xfrm>
              <a:off x="4558149" y="359545"/>
              <a:ext cx="215280" cy="267840"/>
            </p14:xfrm>
          </p:contentPart>
        </mc:Choice>
        <mc:Fallback xmlns="">
          <p:pic>
            <p:nvPicPr>
              <p:cNvPr id="400" name="Cerneală 399">
                <a:extLst>
                  <a:ext uri="{FF2B5EF4-FFF2-40B4-BE49-F238E27FC236}">
                    <a16:creationId xmlns:a16="http://schemas.microsoft.com/office/drawing/2014/main" id="{D242C99C-EB41-4622-9B90-EA57BD0132E5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4540149" y="323905"/>
                <a:ext cx="2509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406" name="Cerneală 405">
                <a:extLst>
                  <a:ext uri="{FF2B5EF4-FFF2-40B4-BE49-F238E27FC236}">
                    <a16:creationId xmlns:a16="http://schemas.microsoft.com/office/drawing/2014/main" id="{B7F557DB-0DEE-4FAA-819B-970D6900A1C7}"/>
                  </a:ext>
                </a:extLst>
              </p14:cNvPr>
              <p14:cNvContentPartPr/>
              <p14:nvPr/>
            </p14:nvContentPartPr>
            <p14:xfrm>
              <a:off x="4891149" y="363145"/>
              <a:ext cx="138600" cy="158760"/>
            </p14:xfrm>
          </p:contentPart>
        </mc:Choice>
        <mc:Fallback xmlns="">
          <p:pic>
            <p:nvPicPr>
              <p:cNvPr id="406" name="Cerneală 405">
                <a:extLst>
                  <a:ext uri="{FF2B5EF4-FFF2-40B4-BE49-F238E27FC236}">
                    <a16:creationId xmlns:a16="http://schemas.microsoft.com/office/drawing/2014/main" id="{B7F557DB-0DEE-4FAA-819B-970D6900A1C7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4873509" y="327145"/>
                <a:ext cx="17424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E9F417FE-8E49-43D6-839C-351A7FA77A2B}"/>
                  </a:ext>
                </a:extLst>
              </p14:cNvPr>
              <p14:cNvContentPartPr/>
              <p14:nvPr/>
            </p14:nvContentPartPr>
            <p14:xfrm>
              <a:off x="5081589" y="447385"/>
              <a:ext cx="10080" cy="17892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E9F417FE-8E49-43D6-839C-351A7FA77A2B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5063949" y="411385"/>
                <a:ext cx="4572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408" name="Cerneală 407">
                <a:extLst>
                  <a:ext uri="{FF2B5EF4-FFF2-40B4-BE49-F238E27FC236}">
                    <a16:creationId xmlns:a16="http://schemas.microsoft.com/office/drawing/2014/main" id="{EC41152C-C1B1-45BF-B6CC-5A8C182FB95B}"/>
                  </a:ext>
                </a:extLst>
              </p14:cNvPr>
              <p14:cNvContentPartPr/>
              <p14:nvPr/>
            </p14:nvContentPartPr>
            <p14:xfrm>
              <a:off x="5153949" y="337585"/>
              <a:ext cx="178200" cy="227160"/>
            </p14:xfrm>
          </p:contentPart>
        </mc:Choice>
        <mc:Fallback xmlns="">
          <p:pic>
            <p:nvPicPr>
              <p:cNvPr id="408" name="Cerneală 407">
                <a:extLst>
                  <a:ext uri="{FF2B5EF4-FFF2-40B4-BE49-F238E27FC236}">
                    <a16:creationId xmlns:a16="http://schemas.microsoft.com/office/drawing/2014/main" id="{EC41152C-C1B1-45BF-B6CC-5A8C182FB95B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5135949" y="301945"/>
                <a:ext cx="2138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409" name="Cerneală 408">
                <a:extLst>
                  <a:ext uri="{FF2B5EF4-FFF2-40B4-BE49-F238E27FC236}">
                    <a16:creationId xmlns:a16="http://schemas.microsoft.com/office/drawing/2014/main" id="{E3DB3BDD-4034-4EEE-967C-FCC77B260A54}"/>
                  </a:ext>
                </a:extLst>
              </p14:cNvPr>
              <p14:cNvContentPartPr/>
              <p14:nvPr/>
            </p14:nvContentPartPr>
            <p14:xfrm>
              <a:off x="5375349" y="258745"/>
              <a:ext cx="251280" cy="54000"/>
            </p14:xfrm>
          </p:contentPart>
        </mc:Choice>
        <mc:Fallback xmlns="">
          <p:pic>
            <p:nvPicPr>
              <p:cNvPr id="409" name="Cerneală 408">
                <a:extLst>
                  <a:ext uri="{FF2B5EF4-FFF2-40B4-BE49-F238E27FC236}">
                    <a16:creationId xmlns:a16="http://schemas.microsoft.com/office/drawing/2014/main" id="{E3DB3BDD-4034-4EEE-967C-FCC77B260A54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5357709" y="222745"/>
                <a:ext cx="28692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410" name="Cerneală 409">
                <a:extLst>
                  <a:ext uri="{FF2B5EF4-FFF2-40B4-BE49-F238E27FC236}">
                    <a16:creationId xmlns:a16="http://schemas.microsoft.com/office/drawing/2014/main" id="{8CCB0E03-3BA6-4AE2-8734-738BAD6D36C1}"/>
                  </a:ext>
                </a:extLst>
              </p14:cNvPr>
              <p14:cNvContentPartPr/>
              <p14:nvPr/>
            </p14:nvContentPartPr>
            <p14:xfrm>
              <a:off x="5394429" y="288265"/>
              <a:ext cx="205920" cy="269280"/>
            </p14:xfrm>
          </p:contentPart>
        </mc:Choice>
        <mc:Fallback xmlns="">
          <p:pic>
            <p:nvPicPr>
              <p:cNvPr id="410" name="Cerneală 409">
                <a:extLst>
                  <a:ext uri="{FF2B5EF4-FFF2-40B4-BE49-F238E27FC236}">
                    <a16:creationId xmlns:a16="http://schemas.microsoft.com/office/drawing/2014/main" id="{8CCB0E03-3BA6-4AE2-8734-738BAD6D36C1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5376789" y="252625"/>
                <a:ext cx="2415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411" name="Cerneală 410">
                <a:extLst>
                  <a:ext uri="{FF2B5EF4-FFF2-40B4-BE49-F238E27FC236}">
                    <a16:creationId xmlns:a16="http://schemas.microsoft.com/office/drawing/2014/main" id="{92BDEECB-0E68-4419-9CF0-A4A723A66803}"/>
                  </a:ext>
                </a:extLst>
              </p14:cNvPr>
              <p14:cNvContentPartPr/>
              <p14:nvPr/>
            </p14:nvContentPartPr>
            <p14:xfrm>
              <a:off x="5659029" y="272785"/>
              <a:ext cx="225720" cy="212760"/>
            </p14:xfrm>
          </p:contentPart>
        </mc:Choice>
        <mc:Fallback xmlns="">
          <p:pic>
            <p:nvPicPr>
              <p:cNvPr id="411" name="Cerneală 410">
                <a:extLst>
                  <a:ext uri="{FF2B5EF4-FFF2-40B4-BE49-F238E27FC236}">
                    <a16:creationId xmlns:a16="http://schemas.microsoft.com/office/drawing/2014/main" id="{92BDEECB-0E68-4419-9CF0-A4A723A66803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5641389" y="237145"/>
                <a:ext cx="261360" cy="28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412" name="Cerneală 411">
                <a:extLst>
                  <a:ext uri="{FF2B5EF4-FFF2-40B4-BE49-F238E27FC236}">
                    <a16:creationId xmlns:a16="http://schemas.microsoft.com/office/drawing/2014/main" id="{C847A2C7-9626-492F-A16C-6B0A9A976911}"/>
                  </a:ext>
                </a:extLst>
              </p14:cNvPr>
              <p14:cNvContentPartPr/>
              <p14:nvPr/>
            </p14:nvContentPartPr>
            <p14:xfrm>
              <a:off x="5479029" y="903505"/>
              <a:ext cx="392760" cy="549000"/>
            </p14:xfrm>
          </p:contentPart>
        </mc:Choice>
        <mc:Fallback xmlns="">
          <p:pic>
            <p:nvPicPr>
              <p:cNvPr id="412" name="Cerneală 411">
                <a:extLst>
                  <a:ext uri="{FF2B5EF4-FFF2-40B4-BE49-F238E27FC236}">
                    <a16:creationId xmlns:a16="http://schemas.microsoft.com/office/drawing/2014/main" id="{C847A2C7-9626-492F-A16C-6B0A9A976911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5461389" y="867865"/>
                <a:ext cx="428400" cy="62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413" name="Cerneală 412">
                <a:extLst>
                  <a:ext uri="{FF2B5EF4-FFF2-40B4-BE49-F238E27FC236}">
                    <a16:creationId xmlns:a16="http://schemas.microsoft.com/office/drawing/2014/main" id="{1B788D38-10E0-46E5-8C97-2A711CDBB0FC}"/>
                  </a:ext>
                </a:extLst>
              </p14:cNvPr>
              <p14:cNvContentPartPr/>
              <p14:nvPr/>
            </p14:nvContentPartPr>
            <p14:xfrm>
              <a:off x="5736789" y="910705"/>
              <a:ext cx="102240" cy="125280"/>
            </p14:xfrm>
          </p:contentPart>
        </mc:Choice>
        <mc:Fallback xmlns="">
          <p:pic>
            <p:nvPicPr>
              <p:cNvPr id="413" name="Cerneală 412">
                <a:extLst>
                  <a:ext uri="{FF2B5EF4-FFF2-40B4-BE49-F238E27FC236}">
                    <a16:creationId xmlns:a16="http://schemas.microsoft.com/office/drawing/2014/main" id="{1B788D38-10E0-46E5-8C97-2A711CDBB0FC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5718789" y="874705"/>
                <a:ext cx="13788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414" name="Cerneală 413">
                <a:extLst>
                  <a:ext uri="{FF2B5EF4-FFF2-40B4-BE49-F238E27FC236}">
                    <a16:creationId xmlns:a16="http://schemas.microsoft.com/office/drawing/2014/main" id="{212D6ABD-D065-4BFF-9FDE-E848FF56E6F7}"/>
                  </a:ext>
                </a:extLst>
              </p14:cNvPr>
              <p14:cNvContentPartPr/>
              <p14:nvPr/>
            </p14:nvContentPartPr>
            <p14:xfrm>
              <a:off x="5679909" y="928705"/>
              <a:ext cx="201600" cy="178920"/>
            </p14:xfrm>
          </p:contentPart>
        </mc:Choice>
        <mc:Fallback xmlns="">
          <p:pic>
            <p:nvPicPr>
              <p:cNvPr id="414" name="Cerneală 413">
                <a:extLst>
                  <a:ext uri="{FF2B5EF4-FFF2-40B4-BE49-F238E27FC236}">
                    <a16:creationId xmlns:a16="http://schemas.microsoft.com/office/drawing/2014/main" id="{212D6ABD-D065-4BFF-9FDE-E848FF56E6F7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5662269" y="892705"/>
                <a:ext cx="23724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415" name="Cerneală 414">
                <a:extLst>
                  <a:ext uri="{FF2B5EF4-FFF2-40B4-BE49-F238E27FC236}">
                    <a16:creationId xmlns:a16="http://schemas.microsoft.com/office/drawing/2014/main" id="{12C5ED03-3817-4FA5-AB94-785DAFD665BF}"/>
                  </a:ext>
                </a:extLst>
              </p14:cNvPr>
              <p14:cNvContentPartPr/>
              <p14:nvPr/>
            </p14:nvContentPartPr>
            <p14:xfrm>
              <a:off x="5543469" y="1510825"/>
              <a:ext cx="231120" cy="250920"/>
            </p14:xfrm>
          </p:contentPart>
        </mc:Choice>
        <mc:Fallback xmlns="">
          <p:pic>
            <p:nvPicPr>
              <p:cNvPr id="415" name="Cerneală 414">
                <a:extLst>
                  <a:ext uri="{FF2B5EF4-FFF2-40B4-BE49-F238E27FC236}">
                    <a16:creationId xmlns:a16="http://schemas.microsoft.com/office/drawing/2014/main" id="{12C5ED03-3817-4FA5-AB94-785DAFD665BF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5525829" y="1475185"/>
                <a:ext cx="266760" cy="32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416" name="Cerneală 415">
                <a:extLst>
                  <a:ext uri="{FF2B5EF4-FFF2-40B4-BE49-F238E27FC236}">
                    <a16:creationId xmlns:a16="http://schemas.microsoft.com/office/drawing/2014/main" id="{C51478F6-584A-4D7A-BB59-3D4EA291C6C2}"/>
                  </a:ext>
                </a:extLst>
              </p14:cNvPr>
              <p14:cNvContentPartPr/>
              <p14:nvPr/>
            </p14:nvContentPartPr>
            <p14:xfrm>
              <a:off x="5837589" y="1671385"/>
              <a:ext cx="7560" cy="135720"/>
            </p14:xfrm>
          </p:contentPart>
        </mc:Choice>
        <mc:Fallback xmlns="">
          <p:pic>
            <p:nvPicPr>
              <p:cNvPr id="416" name="Cerneală 415">
                <a:extLst>
                  <a:ext uri="{FF2B5EF4-FFF2-40B4-BE49-F238E27FC236}">
                    <a16:creationId xmlns:a16="http://schemas.microsoft.com/office/drawing/2014/main" id="{C51478F6-584A-4D7A-BB59-3D4EA291C6C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5819589" y="1635745"/>
                <a:ext cx="4320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417" name="Cerneală 416">
                <a:extLst>
                  <a:ext uri="{FF2B5EF4-FFF2-40B4-BE49-F238E27FC236}">
                    <a16:creationId xmlns:a16="http://schemas.microsoft.com/office/drawing/2014/main" id="{7B65F631-E737-40A2-8623-BFAE3127E00B}"/>
                  </a:ext>
                </a:extLst>
              </p14:cNvPr>
              <p14:cNvContentPartPr/>
              <p14:nvPr/>
            </p14:nvContentPartPr>
            <p14:xfrm>
              <a:off x="5914629" y="1541425"/>
              <a:ext cx="14400" cy="171360"/>
            </p14:xfrm>
          </p:contentPart>
        </mc:Choice>
        <mc:Fallback xmlns="">
          <p:pic>
            <p:nvPicPr>
              <p:cNvPr id="417" name="Cerneală 416">
                <a:extLst>
                  <a:ext uri="{FF2B5EF4-FFF2-40B4-BE49-F238E27FC236}">
                    <a16:creationId xmlns:a16="http://schemas.microsoft.com/office/drawing/2014/main" id="{7B65F631-E737-40A2-8623-BFAE3127E00B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5896629" y="1505425"/>
                <a:ext cx="5004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418" name="Cerneală 417">
                <a:extLst>
                  <a:ext uri="{FF2B5EF4-FFF2-40B4-BE49-F238E27FC236}">
                    <a16:creationId xmlns:a16="http://schemas.microsoft.com/office/drawing/2014/main" id="{E93B967B-1C15-4340-A7E8-94B52CA79C71}"/>
                  </a:ext>
                </a:extLst>
              </p14:cNvPr>
              <p14:cNvContentPartPr/>
              <p14:nvPr/>
            </p14:nvContentPartPr>
            <p14:xfrm>
              <a:off x="6001029" y="1583185"/>
              <a:ext cx="106920" cy="152280"/>
            </p14:xfrm>
          </p:contentPart>
        </mc:Choice>
        <mc:Fallback xmlns="">
          <p:pic>
            <p:nvPicPr>
              <p:cNvPr id="418" name="Cerneală 417">
                <a:extLst>
                  <a:ext uri="{FF2B5EF4-FFF2-40B4-BE49-F238E27FC236}">
                    <a16:creationId xmlns:a16="http://schemas.microsoft.com/office/drawing/2014/main" id="{E93B967B-1C15-4340-A7E8-94B52CA79C71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5983389" y="1547185"/>
                <a:ext cx="14256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419" name="Cerneală 418">
                <a:extLst>
                  <a:ext uri="{FF2B5EF4-FFF2-40B4-BE49-F238E27FC236}">
                    <a16:creationId xmlns:a16="http://schemas.microsoft.com/office/drawing/2014/main" id="{A8353C41-313A-4EC6-8014-439198F75895}"/>
                  </a:ext>
                </a:extLst>
              </p14:cNvPr>
              <p14:cNvContentPartPr/>
              <p14:nvPr/>
            </p14:nvContentPartPr>
            <p14:xfrm>
              <a:off x="6025149" y="1481305"/>
              <a:ext cx="132480" cy="73080"/>
            </p14:xfrm>
          </p:contentPart>
        </mc:Choice>
        <mc:Fallback xmlns="">
          <p:pic>
            <p:nvPicPr>
              <p:cNvPr id="419" name="Cerneală 418">
                <a:extLst>
                  <a:ext uri="{FF2B5EF4-FFF2-40B4-BE49-F238E27FC236}">
                    <a16:creationId xmlns:a16="http://schemas.microsoft.com/office/drawing/2014/main" id="{A8353C41-313A-4EC6-8014-439198F7589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007509" y="1445665"/>
                <a:ext cx="1681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420" name="Cerneală 419">
                <a:extLst>
                  <a:ext uri="{FF2B5EF4-FFF2-40B4-BE49-F238E27FC236}">
                    <a16:creationId xmlns:a16="http://schemas.microsoft.com/office/drawing/2014/main" id="{A6D3B185-F981-47CF-B3F5-6EF8B2F8400E}"/>
                  </a:ext>
                </a:extLst>
              </p14:cNvPr>
              <p14:cNvContentPartPr/>
              <p14:nvPr/>
            </p14:nvContentPartPr>
            <p14:xfrm>
              <a:off x="10072629" y="4436545"/>
              <a:ext cx="509760" cy="39600"/>
            </p14:xfrm>
          </p:contentPart>
        </mc:Choice>
        <mc:Fallback xmlns="">
          <p:pic>
            <p:nvPicPr>
              <p:cNvPr id="420" name="Cerneală 419">
                <a:extLst>
                  <a:ext uri="{FF2B5EF4-FFF2-40B4-BE49-F238E27FC236}">
                    <a16:creationId xmlns:a16="http://schemas.microsoft.com/office/drawing/2014/main" id="{A6D3B185-F981-47CF-B3F5-6EF8B2F8400E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054989" y="4400545"/>
                <a:ext cx="5454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421" name="Cerneală 420">
                <a:extLst>
                  <a:ext uri="{FF2B5EF4-FFF2-40B4-BE49-F238E27FC236}">
                    <a16:creationId xmlns:a16="http://schemas.microsoft.com/office/drawing/2014/main" id="{DAB8BCD8-4813-41B9-93D5-217020A500B2}"/>
                  </a:ext>
                </a:extLst>
              </p14:cNvPr>
              <p14:cNvContentPartPr/>
              <p14:nvPr/>
            </p14:nvContentPartPr>
            <p14:xfrm>
              <a:off x="10164069" y="4489465"/>
              <a:ext cx="592200" cy="66240"/>
            </p14:xfrm>
          </p:contentPart>
        </mc:Choice>
        <mc:Fallback xmlns="">
          <p:pic>
            <p:nvPicPr>
              <p:cNvPr id="421" name="Cerneală 420">
                <a:extLst>
                  <a:ext uri="{FF2B5EF4-FFF2-40B4-BE49-F238E27FC236}">
                    <a16:creationId xmlns:a16="http://schemas.microsoft.com/office/drawing/2014/main" id="{DAB8BCD8-4813-41B9-93D5-217020A500B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0146069" y="4453465"/>
                <a:ext cx="6278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422" name="Cerneală 421">
                <a:extLst>
                  <a:ext uri="{FF2B5EF4-FFF2-40B4-BE49-F238E27FC236}">
                    <a16:creationId xmlns:a16="http://schemas.microsoft.com/office/drawing/2014/main" id="{2FB67521-312B-4026-A805-220CA11EE4B2}"/>
                  </a:ext>
                </a:extLst>
              </p14:cNvPr>
              <p14:cNvContentPartPr/>
              <p14:nvPr/>
            </p14:nvContentPartPr>
            <p14:xfrm>
              <a:off x="7791309" y="3964945"/>
              <a:ext cx="449640" cy="15840"/>
            </p14:xfrm>
          </p:contentPart>
        </mc:Choice>
        <mc:Fallback xmlns="">
          <p:pic>
            <p:nvPicPr>
              <p:cNvPr id="422" name="Cerneală 421">
                <a:extLst>
                  <a:ext uri="{FF2B5EF4-FFF2-40B4-BE49-F238E27FC236}">
                    <a16:creationId xmlns:a16="http://schemas.microsoft.com/office/drawing/2014/main" id="{2FB67521-312B-4026-A805-220CA11EE4B2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773669" y="3928945"/>
                <a:ext cx="485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423" name="Cerneală 422">
                <a:extLst>
                  <a:ext uri="{FF2B5EF4-FFF2-40B4-BE49-F238E27FC236}">
                    <a16:creationId xmlns:a16="http://schemas.microsoft.com/office/drawing/2014/main" id="{0771B0CE-6CCF-42AD-B05C-E3353EFB3467}"/>
                  </a:ext>
                </a:extLst>
              </p14:cNvPr>
              <p14:cNvContentPartPr/>
              <p14:nvPr/>
            </p14:nvContentPartPr>
            <p14:xfrm>
              <a:off x="7716069" y="3878545"/>
              <a:ext cx="217440" cy="160560"/>
            </p14:xfrm>
          </p:contentPart>
        </mc:Choice>
        <mc:Fallback xmlns="">
          <p:pic>
            <p:nvPicPr>
              <p:cNvPr id="423" name="Cerneală 422">
                <a:extLst>
                  <a:ext uri="{FF2B5EF4-FFF2-40B4-BE49-F238E27FC236}">
                    <a16:creationId xmlns:a16="http://schemas.microsoft.com/office/drawing/2014/main" id="{0771B0CE-6CCF-42AD-B05C-E3353EFB346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698429" y="3842905"/>
                <a:ext cx="25308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424" name="Cerneală 423">
                <a:extLst>
                  <a:ext uri="{FF2B5EF4-FFF2-40B4-BE49-F238E27FC236}">
                    <a16:creationId xmlns:a16="http://schemas.microsoft.com/office/drawing/2014/main" id="{7DC43281-7770-4F24-9EF7-4CF17E8B5A38}"/>
                  </a:ext>
                </a:extLst>
              </p14:cNvPr>
              <p14:cNvContentPartPr/>
              <p14:nvPr/>
            </p14:nvContentPartPr>
            <p14:xfrm>
              <a:off x="8426709" y="3764065"/>
              <a:ext cx="166680" cy="170640"/>
            </p14:xfrm>
          </p:contentPart>
        </mc:Choice>
        <mc:Fallback xmlns="">
          <p:pic>
            <p:nvPicPr>
              <p:cNvPr id="424" name="Cerneală 423">
                <a:extLst>
                  <a:ext uri="{FF2B5EF4-FFF2-40B4-BE49-F238E27FC236}">
                    <a16:creationId xmlns:a16="http://schemas.microsoft.com/office/drawing/2014/main" id="{7DC43281-7770-4F24-9EF7-4CF17E8B5A38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408709" y="3728065"/>
                <a:ext cx="2023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425" name="Cerneală 424">
                <a:extLst>
                  <a:ext uri="{FF2B5EF4-FFF2-40B4-BE49-F238E27FC236}">
                    <a16:creationId xmlns:a16="http://schemas.microsoft.com/office/drawing/2014/main" id="{ECB9C721-0E5E-48CE-A16A-A154B6553A7B}"/>
                  </a:ext>
                </a:extLst>
              </p14:cNvPr>
              <p14:cNvContentPartPr/>
              <p14:nvPr/>
            </p14:nvContentPartPr>
            <p14:xfrm>
              <a:off x="8652429" y="3859465"/>
              <a:ext cx="10080" cy="169200"/>
            </p14:xfrm>
          </p:contentPart>
        </mc:Choice>
        <mc:Fallback xmlns="">
          <p:pic>
            <p:nvPicPr>
              <p:cNvPr id="425" name="Cerneală 424">
                <a:extLst>
                  <a:ext uri="{FF2B5EF4-FFF2-40B4-BE49-F238E27FC236}">
                    <a16:creationId xmlns:a16="http://schemas.microsoft.com/office/drawing/2014/main" id="{ECB9C721-0E5E-48CE-A16A-A154B6553A7B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8634789" y="3823465"/>
                <a:ext cx="4572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426" name="Cerneală 425">
                <a:extLst>
                  <a:ext uri="{FF2B5EF4-FFF2-40B4-BE49-F238E27FC236}">
                    <a16:creationId xmlns:a16="http://schemas.microsoft.com/office/drawing/2014/main" id="{7FA4ACE9-9BBA-42B5-A02A-4006EBEE109C}"/>
                  </a:ext>
                </a:extLst>
              </p14:cNvPr>
              <p14:cNvContentPartPr/>
              <p14:nvPr/>
            </p14:nvContentPartPr>
            <p14:xfrm>
              <a:off x="8739189" y="3749665"/>
              <a:ext cx="10440" cy="203400"/>
            </p14:xfrm>
          </p:contentPart>
        </mc:Choice>
        <mc:Fallback xmlns="">
          <p:pic>
            <p:nvPicPr>
              <p:cNvPr id="426" name="Cerneală 425">
                <a:extLst>
                  <a:ext uri="{FF2B5EF4-FFF2-40B4-BE49-F238E27FC236}">
                    <a16:creationId xmlns:a16="http://schemas.microsoft.com/office/drawing/2014/main" id="{7FA4ACE9-9BBA-42B5-A02A-4006EBEE109C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8721549" y="3713665"/>
                <a:ext cx="460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27" name="Cerneală 426">
                <a:extLst>
                  <a:ext uri="{FF2B5EF4-FFF2-40B4-BE49-F238E27FC236}">
                    <a16:creationId xmlns:a16="http://schemas.microsoft.com/office/drawing/2014/main" id="{5FFAC224-1858-4216-8F35-AB34233EBB1F}"/>
                  </a:ext>
                </a:extLst>
              </p14:cNvPr>
              <p14:cNvContentPartPr/>
              <p14:nvPr/>
            </p14:nvContentPartPr>
            <p14:xfrm>
              <a:off x="8811909" y="3777385"/>
              <a:ext cx="130680" cy="145800"/>
            </p14:xfrm>
          </p:contentPart>
        </mc:Choice>
        <mc:Fallback xmlns="">
          <p:pic>
            <p:nvPicPr>
              <p:cNvPr id="427" name="Cerneală 426">
                <a:extLst>
                  <a:ext uri="{FF2B5EF4-FFF2-40B4-BE49-F238E27FC236}">
                    <a16:creationId xmlns:a16="http://schemas.microsoft.com/office/drawing/2014/main" id="{5FFAC224-1858-4216-8F35-AB34233EBB1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8793909" y="3741745"/>
                <a:ext cx="16632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428" name="Cerneală 427">
                <a:extLst>
                  <a:ext uri="{FF2B5EF4-FFF2-40B4-BE49-F238E27FC236}">
                    <a16:creationId xmlns:a16="http://schemas.microsoft.com/office/drawing/2014/main" id="{CB48F2BD-48DA-499A-9226-2768B83D7783}"/>
                  </a:ext>
                </a:extLst>
              </p14:cNvPr>
              <p14:cNvContentPartPr/>
              <p14:nvPr/>
            </p14:nvContentPartPr>
            <p14:xfrm>
              <a:off x="8874549" y="3635545"/>
              <a:ext cx="162720" cy="75240"/>
            </p14:xfrm>
          </p:contentPart>
        </mc:Choice>
        <mc:Fallback xmlns="">
          <p:pic>
            <p:nvPicPr>
              <p:cNvPr id="428" name="Cerneală 427">
                <a:extLst>
                  <a:ext uri="{FF2B5EF4-FFF2-40B4-BE49-F238E27FC236}">
                    <a16:creationId xmlns:a16="http://schemas.microsoft.com/office/drawing/2014/main" id="{CB48F2BD-48DA-499A-9226-2768B83D7783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8856549" y="3599545"/>
                <a:ext cx="19836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429" name="Cerneală 428">
                <a:extLst>
                  <a:ext uri="{FF2B5EF4-FFF2-40B4-BE49-F238E27FC236}">
                    <a16:creationId xmlns:a16="http://schemas.microsoft.com/office/drawing/2014/main" id="{271A8BC8-4C95-4EC7-8BA8-19E6A638F073}"/>
                  </a:ext>
                </a:extLst>
              </p14:cNvPr>
              <p14:cNvContentPartPr/>
              <p14:nvPr/>
            </p14:nvContentPartPr>
            <p14:xfrm>
              <a:off x="4595949" y="4037665"/>
              <a:ext cx="121320" cy="4680"/>
            </p14:xfrm>
          </p:contentPart>
        </mc:Choice>
        <mc:Fallback xmlns="">
          <p:pic>
            <p:nvPicPr>
              <p:cNvPr id="429" name="Cerneală 428">
                <a:extLst>
                  <a:ext uri="{FF2B5EF4-FFF2-40B4-BE49-F238E27FC236}">
                    <a16:creationId xmlns:a16="http://schemas.microsoft.com/office/drawing/2014/main" id="{271A8BC8-4C95-4EC7-8BA8-19E6A638F073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4577949" y="4001665"/>
                <a:ext cx="15696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866B1C99-C6DE-4D7D-938C-C6BCE7AECFEB}"/>
                  </a:ext>
                </a:extLst>
              </p14:cNvPr>
              <p14:cNvContentPartPr/>
              <p14:nvPr/>
            </p14:nvContentPartPr>
            <p14:xfrm>
              <a:off x="4581189" y="4157545"/>
              <a:ext cx="123840" cy="1440"/>
            </p14:xfrm>
          </p:contentPart>
        </mc:Choice>
        <mc:Fallback xmlns=""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866B1C99-C6DE-4D7D-938C-C6BCE7AECFEB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4563549" y="4121905"/>
                <a:ext cx="15948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431" name="Cerneală 430">
                <a:extLst>
                  <a:ext uri="{FF2B5EF4-FFF2-40B4-BE49-F238E27FC236}">
                    <a16:creationId xmlns:a16="http://schemas.microsoft.com/office/drawing/2014/main" id="{69888733-2151-4390-92FD-0EA68638C93B}"/>
                  </a:ext>
                </a:extLst>
              </p14:cNvPr>
              <p14:cNvContentPartPr/>
              <p14:nvPr/>
            </p14:nvContentPartPr>
            <p14:xfrm>
              <a:off x="3967029" y="3979345"/>
              <a:ext cx="100440" cy="193680"/>
            </p14:xfrm>
          </p:contentPart>
        </mc:Choice>
        <mc:Fallback xmlns="">
          <p:pic>
            <p:nvPicPr>
              <p:cNvPr id="431" name="Cerneală 430">
                <a:extLst>
                  <a:ext uri="{FF2B5EF4-FFF2-40B4-BE49-F238E27FC236}">
                    <a16:creationId xmlns:a16="http://schemas.microsoft.com/office/drawing/2014/main" id="{69888733-2151-4390-92FD-0EA68638C93B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3949389" y="3943705"/>
                <a:ext cx="13608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432" name="Cerneală 431">
                <a:extLst>
                  <a:ext uri="{FF2B5EF4-FFF2-40B4-BE49-F238E27FC236}">
                    <a16:creationId xmlns:a16="http://schemas.microsoft.com/office/drawing/2014/main" id="{227F2A50-2757-429B-BC5C-62455F6BF309}"/>
                  </a:ext>
                </a:extLst>
              </p14:cNvPr>
              <p14:cNvContentPartPr/>
              <p14:nvPr/>
            </p14:nvContentPartPr>
            <p14:xfrm>
              <a:off x="4109949" y="4095265"/>
              <a:ext cx="19440" cy="170280"/>
            </p14:xfrm>
          </p:contentPart>
        </mc:Choice>
        <mc:Fallback xmlns="">
          <p:pic>
            <p:nvPicPr>
              <p:cNvPr id="432" name="Cerneală 431">
                <a:extLst>
                  <a:ext uri="{FF2B5EF4-FFF2-40B4-BE49-F238E27FC236}">
                    <a16:creationId xmlns:a16="http://schemas.microsoft.com/office/drawing/2014/main" id="{227F2A50-2757-429B-BC5C-62455F6BF309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4091949" y="4059265"/>
                <a:ext cx="5508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433" name="Cerneală 432">
                <a:extLst>
                  <a:ext uri="{FF2B5EF4-FFF2-40B4-BE49-F238E27FC236}">
                    <a16:creationId xmlns:a16="http://schemas.microsoft.com/office/drawing/2014/main" id="{7DFF0EF7-800F-4EB7-87C4-C926E73CA98A}"/>
                  </a:ext>
                </a:extLst>
              </p14:cNvPr>
              <p14:cNvContentPartPr/>
              <p14:nvPr/>
            </p14:nvContentPartPr>
            <p14:xfrm>
              <a:off x="4191309" y="3972145"/>
              <a:ext cx="133200" cy="194040"/>
            </p14:xfrm>
          </p:contentPart>
        </mc:Choice>
        <mc:Fallback xmlns="">
          <p:pic>
            <p:nvPicPr>
              <p:cNvPr id="433" name="Cerneală 432">
                <a:extLst>
                  <a:ext uri="{FF2B5EF4-FFF2-40B4-BE49-F238E27FC236}">
                    <a16:creationId xmlns:a16="http://schemas.microsoft.com/office/drawing/2014/main" id="{7DFF0EF7-800F-4EB7-87C4-C926E73CA98A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4173309" y="3936505"/>
                <a:ext cx="16884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434" name="Cerneală 433">
                <a:extLst>
                  <a:ext uri="{FF2B5EF4-FFF2-40B4-BE49-F238E27FC236}">
                    <a16:creationId xmlns:a16="http://schemas.microsoft.com/office/drawing/2014/main" id="{B763F9EB-169F-477D-BC20-0E50D6BCC9AA}"/>
                  </a:ext>
                </a:extLst>
              </p14:cNvPr>
              <p14:cNvContentPartPr/>
              <p14:nvPr/>
            </p14:nvContentPartPr>
            <p14:xfrm>
              <a:off x="4302549" y="4051705"/>
              <a:ext cx="4680" cy="207720"/>
            </p14:xfrm>
          </p:contentPart>
        </mc:Choice>
        <mc:Fallback xmlns="">
          <p:pic>
            <p:nvPicPr>
              <p:cNvPr id="434" name="Cerneală 433">
                <a:extLst>
                  <a:ext uri="{FF2B5EF4-FFF2-40B4-BE49-F238E27FC236}">
                    <a16:creationId xmlns:a16="http://schemas.microsoft.com/office/drawing/2014/main" id="{B763F9EB-169F-477D-BC20-0E50D6BCC9AA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4284909" y="4016065"/>
                <a:ext cx="4032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435" name="Cerneală 434">
                <a:extLst>
                  <a:ext uri="{FF2B5EF4-FFF2-40B4-BE49-F238E27FC236}">
                    <a16:creationId xmlns:a16="http://schemas.microsoft.com/office/drawing/2014/main" id="{7CE5EDE9-5409-4C92-B1E3-298C57978FED}"/>
                  </a:ext>
                </a:extLst>
              </p14:cNvPr>
              <p14:cNvContentPartPr/>
              <p14:nvPr/>
            </p14:nvContentPartPr>
            <p14:xfrm>
              <a:off x="5855229" y="5601505"/>
              <a:ext cx="99360" cy="5400"/>
            </p14:xfrm>
          </p:contentPart>
        </mc:Choice>
        <mc:Fallback xmlns="">
          <p:pic>
            <p:nvPicPr>
              <p:cNvPr id="435" name="Cerneală 434">
                <a:extLst>
                  <a:ext uri="{FF2B5EF4-FFF2-40B4-BE49-F238E27FC236}">
                    <a16:creationId xmlns:a16="http://schemas.microsoft.com/office/drawing/2014/main" id="{7CE5EDE9-5409-4C92-B1E3-298C57978FED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5837589" y="5565865"/>
                <a:ext cx="135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436" name="Cerneală 435">
                <a:extLst>
                  <a:ext uri="{FF2B5EF4-FFF2-40B4-BE49-F238E27FC236}">
                    <a16:creationId xmlns:a16="http://schemas.microsoft.com/office/drawing/2014/main" id="{44DE68CE-F8E1-4CB5-99A2-DFE83F193782}"/>
                  </a:ext>
                </a:extLst>
              </p14:cNvPr>
              <p14:cNvContentPartPr/>
              <p14:nvPr/>
            </p14:nvContentPartPr>
            <p14:xfrm>
              <a:off x="5866029" y="5683585"/>
              <a:ext cx="110160" cy="9360"/>
            </p14:xfrm>
          </p:contentPart>
        </mc:Choice>
        <mc:Fallback xmlns="">
          <p:pic>
            <p:nvPicPr>
              <p:cNvPr id="436" name="Cerneală 435">
                <a:extLst>
                  <a:ext uri="{FF2B5EF4-FFF2-40B4-BE49-F238E27FC236}">
                    <a16:creationId xmlns:a16="http://schemas.microsoft.com/office/drawing/2014/main" id="{44DE68CE-F8E1-4CB5-99A2-DFE83F193782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5848389" y="5647585"/>
                <a:ext cx="1458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6740105A-E1DE-4C3B-9503-D6327D820CC0}"/>
                  </a:ext>
                </a:extLst>
              </p14:cNvPr>
              <p14:cNvContentPartPr/>
              <p14:nvPr/>
            </p14:nvContentPartPr>
            <p14:xfrm>
              <a:off x="6028029" y="5548945"/>
              <a:ext cx="113760" cy="146520"/>
            </p14:xfrm>
          </p:contentPart>
        </mc:Choice>
        <mc:Fallback xmlns=""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6740105A-E1DE-4C3B-9503-D6327D820CC0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010029" y="5513305"/>
                <a:ext cx="1494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438" name="Cerneală 437">
                <a:extLst>
                  <a:ext uri="{FF2B5EF4-FFF2-40B4-BE49-F238E27FC236}">
                    <a16:creationId xmlns:a16="http://schemas.microsoft.com/office/drawing/2014/main" id="{6503A5C1-CCED-41A4-86D4-14418597A736}"/>
                  </a:ext>
                </a:extLst>
              </p14:cNvPr>
              <p14:cNvContentPartPr/>
              <p14:nvPr/>
            </p14:nvContentPartPr>
            <p14:xfrm>
              <a:off x="6166629" y="5668825"/>
              <a:ext cx="3240" cy="118800"/>
            </p14:xfrm>
          </p:contentPart>
        </mc:Choice>
        <mc:Fallback xmlns="">
          <p:pic>
            <p:nvPicPr>
              <p:cNvPr id="438" name="Cerneală 437">
                <a:extLst>
                  <a:ext uri="{FF2B5EF4-FFF2-40B4-BE49-F238E27FC236}">
                    <a16:creationId xmlns:a16="http://schemas.microsoft.com/office/drawing/2014/main" id="{6503A5C1-CCED-41A4-86D4-14418597A736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148989" y="5633185"/>
                <a:ext cx="3888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439" name="Cerneală 438">
                <a:extLst>
                  <a:ext uri="{FF2B5EF4-FFF2-40B4-BE49-F238E27FC236}">
                    <a16:creationId xmlns:a16="http://schemas.microsoft.com/office/drawing/2014/main" id="{987EA616-FEAE-438A-8D39-0D2D06239A31}"/>
                  </a:ext>
                </a:extLst>
              </p14:cNvPr>
              <p14:cNvContentPartPr/>
              <p14:nvPr/>
            </p14:nvContentPartPr>
            <p14:xfrm>
              <a:off x="6233229" y="5510425"/>
              <a:ext cx="89280" cy="188280"/>
            </p14:xfrm>
          </p:contentPart>
        </mc:Choice>
        <mc:Fallback xmlns="">
          <p:pic>
            <p:nvPicPr>
              <p:cNvPr id="439" name="Cerneală 438">
                <a:extLst>
                  <a:ext uri="{FF2B5EF4-FFF2-40B4-BE49-F238E27FC236}">
                    <a16:creationId xmlns:a16="http://schemas.microsoft.com/office/drawing/2014/main" id="{987EA616-FEAE-438A-8D39-0D2D06239A31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6215589" y="5474425"/>
                <a:ext cx="12492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440" name="Cerneală 439">
                <a:extLst>
                  <a:ext uri="{FF2B5EF4-FFF2-40B4-BE49-F238E27FC236}">
                    <a16:creationId xmlns:a16="http://schemas.microsoft.com/office/drawing/2014/main" id="{CF57B04E-B7E2-425C-BB2E-B16DF8EFFA0C}"/>
                  </a:ext>
                </a:extLst>
              </p14:cNvPr>
              <p14:cNvContentPartPr/>
              <p14:nvPr/>
            </p14:nvContentPartPr>
            <p14:xfrm>
              <a:off x="6301989" y="5634265"/>
              <a:ext cx="12240" cy="146160"/>
            </p14:xfrm>
          </p:contentPart>
        </mc:Choice>
        <mc:Fallback xmlns="">
          <p:pic>
            <p:nvPicPr>
              <p:cNvPr id="440" name="Cerneală 439">
                <a:extLst>
                  <a:ext uri="{FF2B5EF4-FFF2-40B4-BE49-F238E27FC236}">
                    <a16:creationId xmlns:a16="http://schemas.microsoft.com/office/drawing/2014/main" id="{CF57B04E-B7E2-425C-BB2E-B16DF8EFFA0C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6284349" y="5598625"/>
                <a:ext cx="47880" cy="21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1811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D2C063CC-B628-40BB-B7E4-9A69C390B758}"/>
                  </a:ext>
                </a:extLst>
              </p14:cNvPr>
              <p14:cNvContentPartPr/>
              <p14:nvPr/>
            </p14:nvContentPartPr>
            <p14:xfrm>
              <a:off x="817749" y="939505"/>
              <a:ext cx="691200" cy="122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D2C063CC-B628-40BB-B7E4-9A69C390B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109" y="921505"/>
                <a:ext cx="726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307B47A8-E8EC-46C2-94EE-A9A08954F92D}"/>
                  </a:ext>
                </a:extLst>
              </p14:cNvPr>
              <p14:cNvContentPartPr/>
              <p14:nvPr/>
            </p14:nvContentPartPr>
            <p14:xfrm>
              <a:off x="786429" y="437665"/>
              <a:ext cx="561600" cy="3661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307B47A8-E8EC-46C2-94EE-A9A08954F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429" y="419665"/>
                <a:ext cx="5972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FDEBCE9C-EA7C-4578-98EC-FEC520E0D6E4}"/>
                  </a:ext>
                </a:extLst>
              </p14:cNvPr>
              <p14:cNvContentPartPr/>
              <p14:nvPr/>
            </p14:nvContentPartPr>
            <p14:xfrm>
              <a:off x="1615869" y="596425"/>
              <a:ext cx="29520" cy="475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FDEBCE9C-EA7C-4578-98EC-FEC520E0D6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8229" y="578425"/>
                <a:ext cx="651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54E60F37-5C61-47EF-9212-04BBBE2681EC}"/>
                  </a:ext>
                </a:extLst>
              </p14:cNvPr>
              <p14:cNvContentPartPr/>
              <p14:nvPr/>
            </p14:nvContentPartPr>
            <p14:xfrm>
              <a:off x="1638909" y="738265"/>
              <a:ext cx="28440" cy="424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54E60F37-5C61-47EF-9212-04BBBE2681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909" y="720625"/>
                <a:ext cx="640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60DC86C-A910-4D89-B4A4-1DB1BEC7A0AA}"/>
                  </a:ext>
                </a:extLst>
              </p14:cNvPr>
              <p14:cNvContentPartPr/>
              <p14:nvPr/>
            </p14:nvContentPartPr>
            <p14:xfrm>
              <a:off x="3854709" y="447385"/>
              <a:ext cx="846000" cy="2570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60DC86C-A910-4D89-B4A4-1DB1BEC7A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7069" y="429385"/>
                <a:ext cx="8816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D7710338-C29D-4104-8E62-94473A86EBE7}"/>
                  </a:ext>
                </a:extLst>
              </p14:cNvPr>
              <p14:cNvContentPartPr/>
              <p14:nvPr/>
            </p14:nvContentPartPr>
            <p14:xfrm>
              <a:off x="2184669" y="309865"/>
              <a:ext cx="1380600" cy="5986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D7710338-C29D-4104-8E62-94473A86EB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6674" y="291876"/>
                <a:ext cx="1416231" cy="634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4A4F1E7-A5A3-494F-9022-0D0E6CC4E59A}"/>
                  </a:ext>
                </a:extLst>
              </p14:cNvPr>
              <p14:cNvContentPartPr/>
              <p14:nvPr/>
            </p14:nvContentPartPr>
            <p14:xfrm>
              <a:off x="913869" y="1241545"/>
              <a:ext cx="141480" cy="5410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4A4F1E7-A5A3-494F-9022-0D0E6CC4E59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96229" y="1223545"/>
                <a:ext cx="177120" cy="57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38EE18FB-839E-4AAC-9E1D-9ACD2352A23A}"/>
                  </a:ext>
                </a:extLst>
              </p14:cNvPr>
              <p14:cNvContentPartPr/>
              <p14:nvPr/>
            </p14:nvContentPartPr>
            <p14:xfrm>
              <a:off x="3084669" y="1258825"/>
              <a:ext cx="811080" cy="2354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38EE18FB-839E-4AAC-9E1D-9ACD2352A2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66677" y="1241185"/>
                <a:ext cx="846704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F14A5ED3-A4EE-404E-B1A3-5970758487BC}"/>
                  </a:ext>
                </a:extLst>
              </p14:cNvPr>
              <p14:cNvContentPartPr/>
              <p14:nvPr/>
            </p14:nvContentPartPr>
            <p14:xfrm>
              <a:off x="1404909" y="1270345"/>
              <a:ext cx="1230120" cy="2973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F14A5ED3-A4EE-404E-B1A3-5970758487B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387269" y="1252345"/>
                <a:ext cx="12657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444444F5-EAB5-484F-BA23-9C23858AFA68}"/>
                  </a:ext>
                </a:extLst>
              </p14:cNvPr>
              <p14:cNvContentPartPr/>
              <p14:nvPr/>
            </p14:nvContentPartPr>
            <p14:xfrm>
              <a:off x="558189" y="1343065"/>
              <a:ext cx="238320" cy="28836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444444F5-EAB5-484F-BA23-9C23858AFA6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189" y="1325065"/>
                <a:ext cx="27396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2F03AC79-70A8-46D3-AEA4-1BF83B0FD35F}"/>
                  </a:ext>
                </a:extLst>
              </p14:cNvPr>
              <p14:cNvContentPartPr/>
              <p14:nvPr/>
            </p14:nvContentPartPr>
            <p14:xfrm>
              <a:off x="5530869" y="1271065"/>
              <a:ext cx="188640" cy="20736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2F03AC79-70A8-46D3-AEA4-1BF83B0FD35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12869" y="1253425"/>
                <a:ext cx="2242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BD8B2619-F7F0-4812-B7F5-3A05ECC7260C}"/>
                  </a:ext>
                </a:extLst>
              </p14:cNvPr>
              <p14:cNvContentPartPr/>
              <p14:nvPr/>
            </p14:nvContentPartPr>
            <p14:xfrm>
              <a:off x="4759389" y="1275025"/>
              <a:ext cx="476280" cy="30384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BD8B2619-F7F0-4812-B7F5-3A05ECC7260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41749" y="1257025"/>
                <a:ext cx="51192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8DB8C46D-EBF3-4E22-A371-9AE6C80B869E}"/>
                  </a:ext>
                </a:extLst>
              </p14:cNvPr>
              <p14:cNvContentPartPr/>
              <p14:nvPr/>
            </p14:nvContentPartPr>
            <p14:xfrm>
              <a:off x="7613109" y="1178905"/>
              <a:ext cx="394560" cy="2689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8DB8C46D-EBF3-4E22-A371-9AE6C80B869E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95469" y="1161265"/>
                <a:ext cx="43020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5C84CBCA-9177-4464-BD2D-DAE1922A837E}"/>
                  </a:ext>
                </a:extLst>
              </p14:cNvPr>
              <p14:cNvContentPartPr/>
              <p14:nvPr/>
            </p14:nvContentPartPr>
            <p14:xfrm>
              <a:off x="6027309" y="1133545"/>
              <a:ext cx="883800" cy="5947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5C84CBCA-9177-4464-BD2D-DAE1922A83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09309" y="1115905"/>
                <a:ext cx="919440" cy="63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993E4B10-319F-41CF-B78A-F7B28DDD247C}"/>
                  </a:ext>
                </a:extLst>
              </p14:cNvPr>
              <p14:cNvContentPartPr/>
              <p14:nvPr/>
            </p14:nvContentPartPr>
            <p14:xfrm>
              <a:off x="9169389" y="904945"/>
              <a:ext cx="342720" cy="4294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993E4B10-319F-41CF-B78A-F7B28DDD247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151389" y="886960"/>
                <a:ext cx="378360" cy="4650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8A2F5C97-6F8D-4E47-BA98-FB32D3A60F37}"/>
                  </a:ext>
                </a:extLst>
              </p14:cNvPr>
              <p14:cNvContentPartPr/>
              <p14:nvPr/>
            </p14:nvContentPartPr>
            <p14:xfrm>
              <a:off x="8282349" y="925105"/>
              <a:ext cx="695880" cy="52308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8A2F5C97-6F8D-4E47-BA98-FB32D3A60F3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264700" y="907105"/>
                <a:ext cx="731538" cy="55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5BA16EA4-85CF-45CF-8FD5-325C9FCA2F0C}"/>
                  </a:ext>
                </a:extLst>
              </p14:cNvPr>
              <p14:cNvContentPartPr/>
              <p14:nvPr/>
            </p14:nvContentPartPr>
            <p14:xfrm>
              <a:off x="10019709" y="1539985"/>
              <a:ext cx="1078200" cy="56700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5BA16EA4-85CF-45CF-8FD5-325C9FCA2F0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001709" y="1521996"/>
                <a:ext cx="1113840" cy="6026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483FF522-6A45-437F-8C28-B356D44803C3}"/>
                  </a:ext>
                </a:extLst>
              </p14:cNvPr>
              <p14:cNvContentPartPr/>
              <p14:nvPr/>
            </p14:nvContentPartPr>
            <p14:xfrm>
              <a:off x="8325549" y="1654105"/>
              <a:ext cx="1393200" cy="38988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483FF522-6A45-437F-8C28-B356D44803C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307554" y="1636105"/>
                <a:ext cx="1428831" cy="42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097DDF38-F05E-47A4-A037-90172D20598B}"/>
                  </a:ext>
                </a:extLst>
              </p14:cNvPr>
              <p14:cNvContentPartPr/>
              <p14:nvPr/>
            </p14:nvContentPartPr>
            <p14:xfrm>
              <a:off x="7657029" y="1820785"/>
              <a:ext cx="399240" cy="29016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097DDF38-F05E-47A4-A037-90172D20598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639389" y="1803145"/>
                <a:ext cx="43488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57A9BE5F-BCC1-465C-A4EE-D6421277045F}"/>
                  </a:ext>
                </a:extLst>
              </p14:cNvPr>
              <p14:cNvContentPartPr/>
              <p14:nvPr/>
            </p14:nvContentPartPr>
            <p14:xfrm>
              <a:off x="11422269" y="1427305"/>
              <a:ext cx="705600" cy="51696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57A9BE5F-BCC1-465C-A4EE-D6421277045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404629" y="1409665"/>
                <a:ext cx="741240" cy="55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05A7F2FC-4311-412D-9F6D-B6BC8D756ADF}"/>
                  </a:ext>
                </a:extLst>
              </p14:cNvPr>
              <p14:cNvContentPartPr/>
              <p14:nvPr/>
            </p14:nvContentPartPr>
            <p14:xfrm>
              <a:off x="11437029" y="2255665"/>
              <a:ext cx="603000" cy="39276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05A7F2FC-4311-412D-9F6D-B6BC8D756AD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419029" y="2237665"/>
                <a:ext cx="638640" cy="42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C416ACA2-B20D-4477-9408-008BFFEE490D}"/>
                  </a:ext>
                </a:extLst>
              </p14:cNvPr>
              <p14:cNvContentPartPr/>
              <p14:nvPr/>
            </p14:nvContentPartPr>
            <p14:xfrm>
              <a:off x="9808029" y="2188705"/>
              <a:ext cx="1220760" cy="40788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C416ACA2-B20D-4477-9408-008BFFEE490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90029" y="2170705"/>
                <a:ext cx="12564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5824F30D-08C9-482E-95BE-5057F8D8544A}"/>
                  </a:ext>
                </a:extLst>
              </p14:cNvPr>
              <p14:cNvContentPartPr/>
              <p14:nvPr/>
            </p14:nvContentPartPr>
            <p14:xfrm>
              <a:off x="7671069" y="2271865"/>
              <a:ext cx="1779120" cy="39492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5824F30D-08C9-482E-95BE-5057F8D8544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53069" y="2253881"/>
                <a:ext cx="1814760" cy="430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C19AC7A4-AD78-43DF-80B5-6610E0E9CF8B}"/>
                  </a:ext>
                </a:extLst>
              </p14:cNvPr>
              <p14:cNvContentPartPr/>
              <p14:nvPr/>
            </p14:nvContentPartPr>
            <p14:xfrm>
              <a:off x="4976109" y="3104185"/>
              <a:ext cx="453600" cy="34776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C19AC7A4-AD78-43DF-80B5-6610E0E9CF8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958109" y="3086185"/>
                <a:ext cx="4892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B30A8235-DA68-4520-904C-8653753488B9}"/>
                  </a:ext>
                </a:extLst>
              </p14:cNvPr>
              <p14:cNvContentPartPr/>
              <p14:nvPr/>
            </p14:nvContentPartPr>
            <p14:xfrm>
              <a:off x="5688189" y="3059545"/>
              <a:ext cx="155880" cy="31680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B30A8235-DA68-4520-904C-8653753488B9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70549" y="3041905"/>
                <a:ext cx="1915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4DA0C200-0C06-4A67-9892-83AB97D66353}"/>
                  </a:ext>
                </a:extLst>
              </p14:cNvPr>
              <p14:cNvContentPartPr/>
              <p14:nvPr/>
            </p14:nvContentPartPr>
            <p14:xfrm>
              <a:off x="7825149" y="3122905"/>
              <a:ext cx="496800" cy="28764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4DA0C200-0C06-4A67-9892-83AB97D6635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807496" y="3105265"/>
                <a:ext cx="532466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4D8B9826-CC5F-40C8-9E88-28C78F16636F}"/>
                  </a:ext>
                </a:extLst>
              </p14:cNvPr>
              <p14:cNvContentPartPr/>
              <p14:nvPr/>
            </p14:nvContentPartPr>
            <p14:xfrm>
              <a:off x="6145749" y="2997985"/>
              <a:ext cx="990000" cy="58824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4D8B9826-CC5F-40C8-9E88-28C78F16636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27756" y="2980345"/>
                <a:ext cx="1025627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085B781E-FF17-4408-A625-99E46CA27F4C}"/>
                  </a:ext>
                </a:extLst>
              </p14:cNvPr>
              <p14:cNvContentPartPr/>
              <p14:nvPr/>
            </p14:nvContentPartPr>
            <p14:xfrm>
              <a:off x="10457469" y="2997265"/>
              <a:ext cx="886320" cy="24624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085B781E-FF17-4408-A625-99E46CA27F4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0439829" y="2979625"/>
                <a:ext cx="9219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913C07E4-0846-45C4-BFAE-E3AB07FF9DA7}"/>
                  </a:ext>
                </a:extLst>
              </p14:cNvPr>
              <p14:cNvContentPartPr/>
              <p14:nvPr/>
            </p14:nvContentPartPr>
            <p14:xfrm>
              <a:off x="8676909" y="2979265"/>
              <a:ext cx="1071360" cy="33768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913C07E4-0846-45C4-BFAE-E3AB07FF9DA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658909" y="2961265"/>
                <a:ext cx="11070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3DBB0667-6AB5-4BA1-A92F-04BCC217C436}"/>
                  </a:ext>
                </a:extLst>
              </p14:cNvPr>
              <p14:cNvContentPartPr/>
              <p14:nvPr/>
            </p14:nvContentPartPr>
            <p14:xfrm>
              <a:off x="9921429" y="526225"/>
              <a:ext cx="852840" cy="93600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3DBB0667-6AB5-4BA1-A92F-04BCC217C436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903429" y="508225"/>
                <a:ext cx="888480" cy="9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64BE6235-0F34-4202-AA36-A7D9A25122D6}"/>
                  </a:ext>
                </a:extLst>
              </p14:cNvPr>
              <p14:cNvContentPartPr/>
              <p14:nvPr/>
            </p14:nvContentPartPr>
            <p14:xfrm>
              <a:off x="7868349" y="3513145"/>
              <a:ext cx="3709440" cy="216720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64BE6235-0F34-4202-AA36-A7D9A25122D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850707" y="3495148"/>
                <a:ext cx="3745083" cy="22028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C7ADCFFD-F66F-495B-AAE2-98C75CA1CCCE}"/>
                  </a:ext>
                </a:extLst>
              </p14:cNvPr>
              <p14:cNvContentPartPr/>
              <p14:nvPr/>
            </p14:nvContentPartPr>
            <p14:xfrm>
              <a:off x="10939869" y="193585"/>
              <a:ext cx="1153800" cy="106596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C7ADCFFD-F66F-495B-AAE2-98C75CA1CCCE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0922229" y="175945"/>
                <a:ext cx="1189440" cy="11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7E0A48FA-C8C2-4EB7-BBAE-8E8F6DF50198}"/>
                  </a:ext>
                </a:extLst>
              </p14:cNvPr>
              <p14:cNvContentPartPr/>
              <p14:nvPr/>
            </p14:nvContentPartPr>
            <p14:xfrm>
              <a:off x="1152909" y="4945945"/>
              <a:ext cx="678600" cy="6120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7E0A48FA-C8C2-4EB7-BBAE-8E8F6DF5019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35269" y="4928305"/>
                <a:ext cx="714240" cy="9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BF6EC484-618E-4A70-8F60-9380C5B7472F}"/>
                  </a:ext>
                </a:extLst>
              </p14:cNvPr>
              <p14:cNvContentPartPr/>
              <p14:nvPr/>
            </p14:nvContentPartPr>
            <p14:xfrm>
              <a:off x="1906749" y="4711585"/>
              <a:ext cx="48240" cy="5760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BF6EC484-618E-4A70-8F60-9380C5B7472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89109" y="4693585"/>
                <a:ext cx="8388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64D3BAF1-436D-4DD2-8388-D89CFD868E38}"/>
                  </a:ext>
                </a:extLst>
              </p14:cNvPr>
              <p14:cNvContentPartPr/>
              <p14:nvPr/>
            </p14:nvContentPartPr>
            <p14:xfrm>
              <a:off x="1910349" y="4860265"/>
              <a:ext cx="34200" cy="576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64D3BAF1-436D-4DD2-8388-D89CFD868E3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892349" y="4842625"/>
                <a:ext cx="698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659ADD8D-6CCE-49E6-919B-C316C512B12B}"/>
                  </a:ext>
                </a:extLst>
              </p14:cNvPr>
              <p14:cNvContentPartPr/>
              <p14:nvPr/>
            </p14:nvContentPartPr>
            <p14:xfrm>
              <a:off x="5336109" y="4400185"/>
              <a:ext cx="63720" cy="5076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659ADD8D-6CCE-49E6-919B-C316C512B12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318109" y="4382545"/>
                <a:ext cx="9936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50" name="Cerneală 249">
                <a:extLst>
                  <a:ext uri="{FF2B5EF4-FFF2-40B4-BE49-F238E27FC236}">
                    <a16:creationId xmlns:a16="http://schemas.microsoft.com/office/drawing/2014/main" id="{C1C3CE34-F25B-4AAF-B14E-BF2A02CC479F}"/>
                  </a:ext>
                </a:extLst>
              </p14:cNvPr>
              <p14:cNvContentPartPr/>
              <p14:nvPr/>
            </p14:nvContentPartPr>
            <p14:xfrm>
              <a:off x="2637189" y="5741545"/>
              <a:ext cx="1497960" cy="522720"/>
            </p14:xfrm>
          </p:contentPart>
        </mc:Choice>
        <mc:Fallback xmlns="">
          <p:pic>
            <p:nvPicPr>
              <p:cNvPr id="250" name="Cerneală 249">
                <a:extLst>
                  <a:ext uri="{FF2B5EF4-FFF2-40B4-BE49-F238E27FC236}">
                    <a16:creationId xmlns:a16="http://schemas.microsoft.com/office/drawing/2014/main" id="{C1C3CE34-F25B-4AAF-B14E-BF2A02CC47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619189" y="5723893"/>
                <a:ext cx="1533600" cy="5583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51" name="Cerneală 250">
                <a:extLst>
                  <a:ext uri="{FF2B5EF4-FFF2-40B4-BE49-F238E27FC236}">
                    <a16:creationId xmlns:a16="http://schemas.microsoft.com/office/drawing/2014/main" id="{160367F4-23DD-437B-85C9-E4B1AD873CF3}"/>
                  </a:ext>
                </a:extLst>
              </p14:cNvPr>
              <p14:cNvContentPartPr/>
              <p14:nvPr/>
            </p14:nvContentPartPr>
            <p14:xfrm>
              <a:off x="4422789" y="4855945"/>
              <a:ext cx="2520360" cy="676440"/>
            </p14:xfrm>
          </p:contentPart>
        </mc:Choice>
        <mc:Fallback xmlns="">
          <p:pic>
            <p:nvPicPr>
              <p:cNvPr id="251" name="Cerneală 250">
                <a:extLst>
                  <a:ext uri="{FF2B5EF4-FFF2-40B4-BE49-F238E27FC236}">
                    <a16:creationId xmlns:a16="http://schemas.microsoft.com/office/drawing/2014/main" id="{160367F4-23DD-437B-85C9-E4B1AD873CF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404792" y="4837955"/>
                <a:ext cx="2555995" cy="712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24D188A2-A1A0-4C39-9101-102A6B0581E9}"/>
                  </a:ext>
                </a:extLst>
              </p14:cNvPr>
              <p14:cNvContentPartPr/>
              <p14:nvPr/>
            </p14:nvContentPartPr>
            <p14:xfrm>
              <a:off x="2541789" y="5029105"/>
              <a:ext cx="1679400" cy="63288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24D188A2-A1A0-4C39-9101-102A6B0581E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523789" y="5011105"/>
                <a:ext cx="1715040" cy="66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B7A95252-9DE6-49A1-9F7F-C76C77A5B40F}"/>
                  </a:ext>
                </a:extLst>
              </p14:cNvPr>
              <p14:cNvContentPartPr/>
              <p14:nvPr/>
            </p14:nvContentPartPr>
            <p14:xfrm>
              <a:off x="5081589" y="4546345"/>
              <a:ext cx="536400" cy="12276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B7A95252-9DE6-49A1-9F7F-C76C77A5B40F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63937" y="4528705"/>
                <a:ext cx="572064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D7B9F3A5-C436-47D1-B9A8-04FE3EFFFE9B}"/>
                  </a:ext>
                </a:extLst>
              </p14:cNvPr>
              <p14:cNvContentPartPr/>
              <p14:nvPr/>
            </p14:nvContentPartPr>
            <p14:xfrm>
              <a:off x="3217149" y="4393705"/>
              <a:ext cx="1501200" cy="37080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D7B9F3A5-C436-47D1-B9A8-04FE3EFFFE9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99505" y="4376065"/>
                <a:ext cx="1536849" cy="4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AB7C00CB-F4E4-42CD-AB5C-D9184DADAF60}"/>
                  </a:ext>
                </a:extLst>
              </p14:cNvPr>
              <p14:cNvContentPartPr/>
              <p14:nvPr/>
            </p14:nvContentPartPr>
            <p14:xfrm>
              <a:off x="2502189" y="4499905"/>
              <a:ext cx="455760" cy="31896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AB7C00CB-F4E4-42CD-AB5C-D9184DADAF6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484549" y="4481905"/>
                <a:ext cx="4914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5DEA96ED-8367-42A2-9C1D-4BB6D39B8DD4}"/>
                  </a:ext>
                </a:extLst>
              </p14:cNvPr>
              <p14:cNvContentPartPr/>
              <p14:nvPr/>
            </p14:nvContentPartPr>
            <p14:xfrm>
              <a:off x="1076949" y="4543105"/>
              <a:ext cx="563400" cy="34380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5DEA96ED-8367-42A2-9C1D-4BB6D39B8DD4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059309" y="4525124"/>
                <a:ext cx="599040" cy="3794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62" name="Cerneală 261">
                <a:extLst>
                  <a:ext uri="{FF2B5EF4-FFF2-40B4-BE49-F238E27FC236}">
                    <a16:creationId xmlns:a16="http://schemas.microsoft.com/office/drawing/2014/main" id="{5BA2AA94-712D-426F-8E3D-1125F02661D4}"/>
                  </a:ext>
                </a:extLst>
              </p14:cNvPr>
              <p14:cNvContentPartPr/>
              <p14:nvPr/>
            </p14:nvContentPartPr>
            <p14:xfrm>
              <a:off x="5495949" y="5957545"/>
              <a:ext cx="237600" cy="10440"/>
            </p14:xfrm>
          </p:contentPart>
        </mc:Choice>
        <mc:Fallback xmlns="">
          <p:pic>
            <p:nvPicPr>
              <p:cNvPr id="262" name="Cerneală 261">
                <a:extLst>
                  <a:ext uri="{FF2B5EF4-FFF2-40B4-BE49-F238E27FC236}">
                    <a16:creationId xmlns:a16="http://schemas.microsoft.com/office/drawing/2014/main" id="{5BA2AA94-712D-426F-8E3D-1125F02661D4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477949" y="5939905"/>
                <a:ext cx="27324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7B5E87D4-20CC-4992-B392-88F70CCC32A9}"/>
                  </a:ext>
                </a:extLst>
              </p14:cNvPr>
              <p14:cNvContentPartPr/>
              <p14:nvPr/>
            </p14:nvContentPartPr>
            <p14:xfrm>
              <a:off x="5551389" y="5829745"/>
              <a:ext cx="26640" cy="2952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7B5E87D4-20CC-4992-B392-88F70CCC32A9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533389" y="5811745"/>
                <a:ext cx="6228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4937F2B5-D147-40A1-BC58-3D4E10E182E2}"/>
                  </a:ext>
                </a:extLst>
              </p14:cNvPr>
              <p14:cNvContentPartPr/>
              <p14:nvPr/>
            </p14:nvContentPartPr>
            <p14:xfrm>
              <a:off x="5587389" y="6040705"/>
              <a:ext cx="48600" cy="5724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4937F2B5-D147-40A1-BC58-3D4E10E182E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569389" y="6022705"/>
                <a:ext cx="842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70" name="Cerneală 269">
                <a:extLst>
                  <a:ext uri="{FF2B5EF4-FFF2-40B4-BE49-F238E27FC236}">
                    <a16:creationId xmlns:a16="http://schemas.microsoft.com/office/drawing/2014/main" id="{B01929FF-3E27-4520-B917-7C05B0871385}"/>
                  </a:ext>
                </a:extLst>
              </p14:cNvPr>
              <p14:cNvContentPartPr/>
              <p14:nvPr/>
            </p14:nvContentPartPr>
            <p14:xfrm>
              <a:off x="5970069" y="5725705"/>
              <a:ext cx="783000" cy="437400"/>
            </p14:xfrm>
          </p:contentPart>
        </mc:Choice>
        <mc:Fallback xmlns="">
          <p:pic>
            <p:nvPicPr>
              <p:cNvPr id="270" name="Cerneală 269">
                <a:extLst>
                  <a:ext uri="{FF2B5EF4-FFF2-40B4-BE49-F238E27FC236}">
                    <a16:creationId xmlns:a16="http://schemas.microsoft.com/office/drawing/2014/main" id="{B01929FF-3E27-4520-B917-7C05B0871385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952429" y="5708050"/>
                <a:ext cx="818640" cy="473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71" name="Cerneală 270">
                <a:extLst>
                  <a:ext uri="{FF2B5EF4-FFF2-40B4-BE49-F238E27FC236}">
                    <a16:creationId xmlns:a16="http://schemas.microsoft.com/office/drawing/2014/main" id="{0AD800D6-D508-435C-A315-10AF2B097B13}"/>
                  </a:ext>
                </a:extLst>
              </p14:cNvPr>
              <p14:cNvContentPartPr/>
              <p14:nvPr/>
            </p14:nvContentPartPr>
            <p14:xfrm>
              <a:off x="4512429" y="5817145"/>
              <a:ext cx="680760" cy="391320"/>
            </p14:xfrm>
          </p:contentPart>
        </mc:Choice>
        <mc:Fallback xmlns="">
          <p:pic>
            <p:nvPicPr>
              <p:cNvPr id="271" name="Cerneală 270">
                <a:extLst>
                  <a:ext uri="{FF2B5EF4-FFF2-40B4-BE49-F238E27FC236}">
                    <a16:creationId xmlns:a16="http://schemas.microsoft.com/office/drawing/2014/main" id="{0AD800D6-D508-435C-A315-10AF2B097B1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494429" y="5799145"/>
                <a:ext cx="716400" cy="4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4539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D2C063CC-B628-40BB-B7E4-9A69C390B758}"/>
                  </a:ext>
                </a:extLst>
              </p14:cNvPr>
              <p14:cNvContentPartPr/>
              <p14:nvPr/>
            </p14:nvContentPartPr>
            <p14:xfrm>
              <a:off x="817749" y="939505"/>
              <a:ext cx="691200" cy="1224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D2C063CC-B628-40BB-B7E4-9A69C390B7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0109" y="921505"/>
                <a:ext cx="7268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307B47A8-E8EC-46C2-94EE-A9A08954F92D}"/>
                  </a:ext>
                </a:extLst>
              </p14:cNvPr>
              <p14:cNvContentPartPr/>
              <p14:nvPr/>
            </p14:nvContentPartPr>
            <p14:xfrm>
              <a:off x="786429" y="437665"/>
              <a:ext cx="561600" cy="36612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307B47A8-E8EC-46C2-94EE-A9A08954F9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8429" y="419665"/>
                <a:ext cx="59724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FDEBCE9C-EA7C-4578-98EC-FEC520E0D6E4}"/>
                  </a:ext>
                </a:extLst>
              </p14:cNvPr>
              <p14:cNvContentPartPr/>
              <p14:nvPr/>
            </p14:nvContentPartPr>
            <p14:xfrm>
              <a:off x="1615869" y="596425"/>
              <a:ext cx="29520" cy="475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FDEBCE9C-EA7C-4578-98EC-FEC520E0D6E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98229" y="578425"/>
                <a:ext cx="6516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54E60F37-5C61-47EF-9212-04BBBE2681EC}"/>
                  </a:ext>
                </a:extLst>
              </p14:cNvPr>
              <p14:cNvContentPartPr/>
              <p14:nvPr/>
            </p14:nvContentPartPr>
            <p14:xfrm>
              <a:off x="1638909" y="738265"/>
              <a:ext cx="28440" cy="424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54E60F37-5C61-47EF-9212-04BBBE2681E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20909" y="720625"/>
                <a:ext cx="640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60DC86C-A910-4D89-B4A4-1DB1BEC7A0AA}"/>
                  </a:ext>
                </a:extLst>
              </p14:cNvPr>
              <p14:cNvContentPartPr/>
              <p14:nvPr/>
            </p14:nvContentPartPr>
            <p14:xfrm>
              <a:off x="3854709" y="447385"/>
              <a:ext cx="846000" cy="25704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60DC86C-A910-4D89-B4A4-1DB1BEC7A0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37069" y="429385"/>
                <a:ext cx="8816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D7710338-C29D-4104-8E62-94473A86EBE7}"/>
                  </a:ext>
                </a:extLst>
              </p14:cNvPr>
              <p14:cNvContentPartPr/>
              <p14:nvPr/>
            </p14:nvContentPartPr>
            <p14:xfrm>
              <a:off x="2184669" y="309865"/>
              <a:ext cx="1380600" cy="5986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D7710338-C29D-4104-8E62-94473A86EBE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6674" y="291876"/>
                <a:ext cx="1416231" cy="634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6C65F639-43F2-40AE-B862-50685D6B9AFB}"/>
                  </a:ext>
                </a:extLst>
              </p14:cNvPr>
              <p14:cNvContentPartPr/>
              <p14:nvPr/>
            </p14:nvContentPartPr>
            <p14:xfrm>
              <a:off x="3344229" y="1014025"/>
              <a:ext cx="854640" cy="2944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6C65F639-43F2-40AE-B862-50685D6B9AF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26582" y="996025"/>
                <a:ext cx="890295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8416A20E-1660-46B9-AF27-95361C58816B}"/>
                  </a:ext>
                </a:extLst>
              </p14:cNvPr>
              <p14:cNvContentPartPr/>
              <p14:nvPr/>
            </p14:nvContentPartPr>
            <p14:xfrm>
              <a:off x="1077669" y="966865"/>
              <a:ext cx="1859760" cy="42732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8416A20E-1660-46B9-AF27-95361C58816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9669" y="949210"/>
                <a:ext cx="1895400" cy="4629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5CCAEB4-8902-492A-A112-2B875545839F}"/>
                  </a:ext>
                </a:extLst>
              </p14:cNvPr>
              <p14:cNvContentPartPr/>
              <p14:nvPr/>
            </p14:nvContentPartPr>
            <p14:xfrm>
              <a:off x="413109" y="1068025"/>
              <a:ext cx="330480" cy="4798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5CCAEB4-8902-492A-A112-2B875545839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469" y="1050025"/>
                <a:ext cx="36612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6559DD8A-9000-48F4-9E82-5F66B1D7E576}"/>
                  </a:ext>
                </a:extLst>
              </p14:cNvPr>
              <p14:cNvContentPartPr/>
              <p14:nvPr/>
            </p14:nvContentPartPr>
            <p14:xfrm>
              <a:off x="774549" y="1833385"/>
              <a:ext cx="360000" cy="1839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6559DD8A-9000-48F4-9E82-5F66B1D7E57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6909" y="1815745"/>
                <a:ext cx="3956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1682B526-05D6-4159-A514-DE33F6CF6C23}"/>
                  </a:ext>
                </a:extLst>
              </p14:cNvPr>
              <p14:cNvContentPartPr/>
              <p14:nvPr/>
            </p14:nvContentPartPr>
            <p14:xfrm>
              <a:off x="5076549" y="1529905"/>
              <a:ext cx="959400" cy="39060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1682B526-05D6-4159-A514-DE33F6CF6C2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58549" y="1512265"/>
                <a:ext cx="995040" cy="42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EFB833D1-E5BE-4B1A-B290-E014500402F9}"/>
                  </a:ext>
                </a:extLst>
              </p14:cNvPr>
              <p14:cNvContentPartPr/>
              <p14:nvPr/>
            </p14:nvContentPartPr>
            <p14:xfrm>
              <a:off x="7591149" y="1216705"/>
              <a:ext cx="336600" cy="47988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EFB833D1-E5BE-4B1A-B290-E014500402F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573490" y="1198705"/>
                <a:ext cx="372278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8EEF8D4B-7EB8-4110-8267-1F714B4AAE31}"/>
                  </a:ext>
                </a:extLst>
              </p14:cNvPr>
              <p14:cNvContentPartPr/>
              <p14:nvPr/>
            </p14:nvContentPartPr>
            <p14:xfrm>
              <a:off x="7245549" y="1393825"/>
              <a:ext cx="199800" cy="29844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8EEF8D4B-7EB8-4110-8267-1F714B4AAE3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27581" y="1375847"/>
                <a:ext cx="235376" cy="3340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2B9D0885-CDF0-46F2-9BE0-5A64998EDF03}"/>
                  </a:ext>
                </a:extLst>
              </p14:cNvPr>
              <p14:cNvContentPartPr/>
              <p14:nvPr/>
            </p14:nvContentPartPr>
            <p14:xfrm>
              <a:off x="4162509" y="1555825"/>
              <a:ext cx="473760" cy="18864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2B9D0885-CDF0-46F2-9BE0-5A64998EDF03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144869" y="1537825"/>
                <a:ext cx="50940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8A5075A4-2306-4042-BA2C-056DCBF866E4}"/>
                  </a:ext>
                </a:extLst>
              </p14:cNvPr>
              <p14:cNvContentPartPr/>
              <p14:nvPr/>
            </p14:nvContentPartPr>
            <p14:xfrm>
              <a:off x="2189349" y="1578505"/>
              <a:ext cx="1675440" cy="3344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8A5075A4-2306-4042-BA2C-056DCBF866E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71349" y="1560505"/>
                <a:ext cx="171108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819E75BB-5CA8-4FF8-B876-1985536EE6F3}"/>
                  </a:ext>
                </a:extLst>
              </p14:cNvPr>
              <p14:cNvContentPartPr/>
              <p14:nvPr/>
            </p14:nvContentPartPr>
            <p14:xfrm>
              <a:off x="1636029" y="1579225"/>
              <a:ext cx="358920" cy="3423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819E75BB-5CA8-4FF8-B876-1985536EE6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18029" y="1561225"/>
                <a:ext cx="394560" cy="37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F7B2E1E9-4DBA-4D57-A147-BACDFF5137FA}"/>
                  </a:ext>
                </a:extLst>
              </p14:cNvPr>
              <p14:cNvContentPartPr/>
              <p14:nvPr/>
            </p14:nvContentPartPr>
            <p14:xfrm>
              <a:off x="6382269" y="1274665"/>
              <a:ext cx="665280" cy="42408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F7B2E1E9-4DBA-4D57-A147-BACDFF5137F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64269" y="1256680"/>
                <a:ext cx="700920" cy="4596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9B845304-3187-4678-A3F6-4EA97FC08919}"/>
                  </a:ext>
                </a:extLst>
              </p14:cNvPr>
              <p14:cNvContentPartPr/>
              <p14:nvPr/>
            </p14:nvContentPartPr>
            <p14:xfrm>
              <a:off x="8518149" y="1233985"/>
              <a:ext cx="651240" cy="33012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9B845304-3187-4678-A3F6-4EA97FC0891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0509" y="1215985"/>
                <a:ext cx="686880" cy="36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9A62D64C-5C3A-4B6D-906F-800A0ABAED01}"/>
                  </a:ext>
                </a:extLst>
              </p14:cNvPr>
              <p14:cNvContentPartPr/>
              <p14:nvPr/>
            </p14:nvContentPartPr>
            <p14:xfrm>
              <a:off x="9412749" y="1337665"/>
              <a:ext cx="417960" cy="13356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9A62D64C-5C3A-4B6D-906F-800A0ABAED0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395109" y="1319665"/>
                <a:ext cx="45360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DCDF3BB5-0F6C-42E9-9946-9A506050EE3E}"/>
                  </a:ext>
                </a:extLst>
              </p14:cNvPr>
              <p14:cNvContentPartPr/>
              <p14:nvPr/>
            </p14:nvContentPartPr>
            <p14:xfrm>
              <a:off x="11327229" y="1177465"/>
              <a:ext cx="205200" cy="21924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DCDF3BB5-0F6C-42E9-9946-9A506050EE3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1309589" y="1159825"/>
                <a:ext cx="240840" cy="2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3687B09B-E980-4192-AC9C-B174D7B4763A}"/>
                  </a:ext>
                </a:extLst>
              </p14:cNvPr>
              <p14:cNvContentPartPr/>
              <p14:nvPr/>
            </p14:nvContentPartPr>
            <p14:xfrm>
              <a:off x="11300949" y="966865"/>
              <a:ext cx="20880" cy="1368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3687B09B-E980-4192-AC9C-B174D7B4763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282949" y="948865"/>
                <a:ext cx="56520" cy="1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9034A020-38F3-46BF-9BE6-B5477C134FFD}"/>
                  </a:ext>
                </a:extLst>
              </p14:cNvPr>
              <p14:cNvContentPartPr/>
              <p14:nvPr/>
            </p14:nvContentPartPr>
            <p14:xfrm>
              <a:off x="11538549" y="990265"/>
              <a:ext cx="15840" cy="1213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9034A020-38F3-46BF-9BE6-B5477C134FFD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520549" y="972625"/>
                <a:ext cx="514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214D73A7-4A31-49DC-B8E0-8CB539CFE9F3}"/>
                  </a:ext>
                </a:extLst>
              </p14:cNvPr>
              <p14:cNvContentPartPr/>
              <p14:nvPr/>
            </p14:nvContentPartPr>
            <p14:xfrm>
              <a:off x="10077309" y="1109425"/>
              <a:ext cx="823320" cy="4989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214D73A7-4A31-49DC-B8E0-8CB539CFE9F3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059669" y="1091785"/>
                <a:ext cx="858960" cy="5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604EFA80-272E-4D7A-B8EC-1B99CC924EA5}"/>
                  </a:ext>
                </a:extLst>
              </p14:cNvPr>
              <p14:cNvContentPartPr/>
              <p14:nvPr/>
            </p14:nvContentPartPr>
            <p14:xfrm>
              <a:off x="6495669" y="1966585"/>
              <a:ext cx="644760" cy="47736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604EFA80-272E-4D7A-B8EC-1B99CC924EA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77669" y="1948585"/>
                <a:ext cx="680400" cy="51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AF4881AC-D418-4D34-8686-30AF7B941760}"/>
                  </a:ext>
                </a:extLst>
              </p14:cNvPr>
              <p14:cNvContentPartPr/>
              <p14:nvPr/>
            </p14:nvContentPartPr>
            <p14:xfrm>
              <a:off x="2425149" y="2254945"/>
              <a:ext cx="3522960" cy="34812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AF4881AC-D418-4D34-8686-30AF7B94176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407149" y="2237287"/>
                <a:ext cx="3558600" cy="3837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68F919A2-12E0-4C05-8A60-B3433CC354B9}"/>
                  </a:ext>
                </a:extLst>
              </p14:cNvPr>
              <p14:cNvContentPartPr/>
              <p14:nvPr/>
            </p14:nvContentPartPr>
            <p14:xfrm>
              <a:off x="1554309" y="2205985"/>
              <a:ext cx="324000" cy="41184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68F919A2-12E0-4C05-8A60-B3433CC354B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36329" y="2188345"/>
                <a:ext cx="35960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717792FB-1EF3-4FCD-8CB6-8FA26FCC10FB}"/>
                  </a:ext>
                </a:extLst>
              </p14:cNvPr>
              <p14:cNvContentPartPr/>
              <p14:nvPr/>
            </p14:nvContentPartPr>
            <p14:xfrm>
              <a:off x="788589" y="2377345"/>
              <a:ext cx="410400" cy="2365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717792FB-1EF3-4FCD-8CB6-8FA26FCC10F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0605" y="2359345"/>
                <a:ext cx="446009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76F1E9D4-B4DE-46A5-AC30-32A2518E7879}"/>
                  </a:ext>
                </a:extLst>
              </p14:cNvPr>
              <p14:cNvContentPartPr/>
              <p14:nvPr/>
            </p14:nvContentPartPr>
            <p14:xfrm>
              <a:off x="9634509" y="2024905"/>
              <a:ext cx="395280" cy="1382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76F1E9D4-B4DE-46A5-AC30-32A2518E787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616509" y="2006905"/>
                <a:ext cx="4309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853FE6E4-F848-4FFD-ACC0-BDCC52AD9B5C}"/>
                  </a:ext>
                </a:extLst>
              </p14:cNvPr>
              <p14:cNvContentPartPr/>
              <p14:nvPr/>
            </p14:nvContentPartPr>
            <p14:xfrm>
              <a:off x="11581749" y="1587865"/>
              <a:ext cx="349920" cy="48564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853FE6E4-F848-4FFD-ACC0-BDCC52AD9B5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563749" y="1569865"/>
                <a:ext cx="38556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0" name="Cerneală 119">
                <a:extLst>
                  <a:ext uri="{FF2B5EF4-FFF2-40B4-BE49-F238E27FC236}">
                    <a16:creationId xmlns:a16="http://schemas.microsoft.com/office/drawing/2014/main" id="{7E9184E1-849C-4168-A29F-0949B3D1CEAE}"/>
                  </a:ext>
                </a:extLst>
              </p14:cNvPr>
              <p14:cNvContentPartPr/>
              <p14:nvPr/>
            </p14:nvContentPartPr>
            <p14:xfrm>
              <a:off x="10418949" y="1782985"/>
              <a:ext cx="799920" cy="533520"/>
            </p14:xfrm>
          </p:contentPart>
        </mc:Choice>
        <mc:Fallback xmlns="">
          <p:pic>
            <p:nvPicPr>
              <p:cNvPr id="120" name="Cerneală 119">
                <a:extLst>
                  <a:ext uri="{FF2B5EF4-FFF2-40B4-BE49-F238E27FC236}">
                    <a16:creationId xmlns:a16="http://schemas.microsoft.com/office/drawing/2014/main" id="{7E9184E1-849C-4168-A29F-0949B3D1CEAE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01309" y="1764997"/>
                <a:ext cx="835560" cy="5691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44F1FFED-F011-4862-BD8D-1E53A51042B5}"/>
                  </a:ext>
                </a:extLst>
              </p14:cNvPr>
              <p14:cNvContentPartPr/>
              <p14:nvPr/>
            </p14:nvContentPartPr>
            <p14:xfrm>
              <a:off x="8763309" y="2000785"/>
              <a:ext cx="506880" cy="29556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44F1FFED-F011-4862-BD8D-1E53A51042B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745669" y="1983145"/>
                <a:ext cx="5425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AFDA23AC-30BE-4F7E-BE9A-856389E5109B}"/>
                  </a:ext>
                </a:extLst>
              </p14:cNvPr>
              <p14:cNvContentPartPr/>
              <p14:nvPr/>
            </p14:nvContentPartPr>
            <p14:xfrm>
              <a:off x="7367949" y="1920145"/>
              <a:ext cx="912240" cy="57924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AFDA23AC-30BE-4F7E-BE9A-856389E5109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349949" y="1902145"/>
                <a:ext cx="94788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BF64F115-C234-40D1-881B-6C973D935214}"/>
                  </a:ext>
                </a:extLst>
              </p14:cNvPr>
              <p14:cNvContentPartPr/>
              <p14:nvPr/>
            </p14:nvContentPartPr>
            <p14:xfrm>
              <a:off x="846549" y="3387865"/>
              <a:ext cx="345240" cy="21132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BF64F115-C234-40D1-881B-6C973D93521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28909" y="3370225"/>
                <a:ext cx="3808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85" name="Cerneală 284">
                <a:extLst>
                  <a:ext uri="{FF2B5EF4-FFF2-40B4-BE49-F238E27FC236}">
                    <a16:creationId xmlns:a16="http://schemas.microsoft.com/office/drawing/2014/main" id="{F426CAE5-F847-4C79-B82C-3CBF8C652A7E}"/>
                  </a:ext>
                </a:extLst>
              </p14:cNvPr>
              <p14:cNvContentPartPr/>
              <p14:nvPr/>
            </p14:nvContentPartPr>
            <p14:xfrm>
              <a:off x="1643229" y="2704585"/>
              <a:ext cx="10412640" cy="3068640"/>
            </p14:xfrm>
          </p:contentPart>
        </mc:Choice>
        <mc:Fallback xmlns="">
          <p:pic>
            <p:nvPicPr>
              <p:cNvPr id="285" name="Cerneală 284">
                <a:extLst>
                  <a:ext uri="{FF2B5EF4-FFF2-40B4-BE49-F238E27FC236}">
                    <a16:creationId xmlns:a16="http://schemas.microsoft.com/office/drawing/2014/main" id="{F426CAE5-F847-4C79-B82C-3CBF8C652A7E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625589" y="2686585"/>
                <a:ext cx="10448280" cy="31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598815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Imagine 35">
            <a:extLst>
              <a:ext uri="{FF2B5EF4-FFF2-40B4-BE49-F238E27FC236}">
                <a16:creationId xmlns:a16="http://schemas.microsoft.com/office/drawing/2014/main" id="{4EA27675-0C1B-4E8E-8A81-42A05510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611" y="685830"/>
            <a:ext cx="1390650" cy="549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07" name="Cerneală 406">
                <a:extLst>
                  <a:ext uri="{FF2B5EF4-FFF2-40B4-BE49-F238E27FC236}">
                    <a16:creationId xmlns:a16="http://schemas.microsoft.com/office/drawing/2014/main" id="{557F9FCA-831C-4F89-A9CD-D78C5809DC77}"/>
                  </a:ext>
                </a:extLst>
              </p14:cNvPr>
              <p14:cNvContentPartPr/>
              <p14:nvPr/>
            </p14:nvContentPartPr>
            <p14:xfrm>
              <a:off x="218709" y="166225"/>
              <a:ext cx="11611080" cy="6554880"/>
            </p14:xfrm>
          </p:contentPart>
        </mc:Choice>
        <mc:Fallback xmlns="">
          <p:pic>
            <p:nvPicPr>
              <p:cNvPr id="407" name="Cerneală 406">
                <a:extLst>
                  <a:ext uri="{FF2B5EF4-FFF2-40B4-BE49-F238E27FC236}">
                    <a16:creationId xmlns:a16="http://schemas.microsoft.com/office/drawing/2014/main" id="{557F9FCA-831C-4F89-A9CD-D78C5809DC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068" y="148584"/>
                <a:ext cx="11646721" cy="65905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05746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335343" y="137196"/>
            <a:ext cx="426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b="1" dirty="0">
                <a:solidFill>
                  <a:srgbClr val="0000FF"/>
                </a:solidFill>
              </a:rPr>
              <a:t>Benzi</a:t>
            </a:r>
            <a:r>
              <a:rPr lang="en-US" b="1" dirty="0">
                <a:solidFill>
                  <a:srgbClr val="0000FF"/>
                </a:solidFill>
              </a:rPr>
              <a:t> de </a:t>
            </a:r>
            <a:r>
              <a:rPr lang="en-US" b="1" dirty="0" err="1">
                <a:solidFill>
                  <a:srgbClr val="0000FF"/>
                </a:solidFill>
              </a:rPr>
              <a:t>tensiune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asociate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st</a:t>
            </a:r>
            <a:r>
              <a:rPr lang="ro-RO" b="1" dirty="0">
                <a:solidFill>
                  <a:srgbClr val="0000FF"/>
                </a:solidFill>
              </a:rPr>
              <a:t>ă</a:t>
            </a:r>
            <a:r>
              <a:rPr lang="en-US" b="1" dirty="0" err="1">
                <a:solidFill>
                  <a:srgbClr val="0000FF"/>
                </a:solidFill>
              </a:rPr>
              <a:t>rilor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logice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1155558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Semnificația mărimilor din figura anterioară este următoarea:</a:t>
            </a:r>
            <a:endParaRPr lang="ro-RO" sz="4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ro-RO" sz="2400" b="1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OLmax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latin typeface="Tahoma" panose="020B0604030504040204" pitchFamily="34" charset="0"/>
                <a:ea typeface="Times New Roman" panose="02020603050405020304" pitchFamily="18" charset="0"/>
              </a:rPr>
              <a:t>reprezintă valoarea maximă pentru tensiunea corespunzătoare unei </a:t>
            </a:r>
            <a:r>
              <a:rPr lang="ro-RO" sz="2400" dirty="0" err="1">
                <a:latin typeface="Tahoma" panose="020B0604030504040204" pitchFamily="34" charset="0"/>
                <a:ea typeface="Times New Roman" panose="02020603050405020304" pitchFamily="18" charset="0"/>
              </a:rPr>
              <a:t>ieşiri</a:t>
            </a:r>
            <a:r>
              <a:rPr lang="ro-RO" sz="2400" dirty="0">
                <a:latin typeface="Tahoma" panose="020B0604030504040204" pitchFamily="34" charset="0"/>
                <a:ea typeface="Times New Roman" panose="02020603050405020304" pitchFamily="18" charset="0"/>
              </a:rPr>
              <a:t> logice aflată în starea “LOW”;</a:t>
            </a:r>
            <a:endParaRPr lang="ro-RO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ro-RO" sz="2400" b="1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OHmin</a:t>
            </a:r>
            <a:r>
              <a:rPr lang="ro-RO" sz="2400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latin typeface="Tahoma" panose="020B0604030504040204" pitchFamily="34" charset="0"/>
                <a:ea typeface="Times New Roman" panose="02020603050405020304" pitchFamily="18" charset="0"/>
              </a:rPr>
              <a:t>reprezintă valoarea minimă pentru tensiunea corespunzătoare unei </a:t>
            </a:r>
            <a:r>
              <a:rPr lang="ro-RO" sz="2400" dirty="0" err="1">
                <a:latin typeface="Tahoma" panose="020B0604030504040204" pitchFamily="34" charset="0"/>
                <a:ea typeface="Times New Roman" panose="02020603050405020304" pitchFamily="18" charset="0"/>
              </a:rPr>
              <a:t>ieşiri</a:t>
            </a:r>
            <a:r>
              <a:rPr lang="ro-RO" sz="2400" dirty="0">
                <a:latin typeface="Tahoma" panose="020B0604030504040204" pitchFamily="34" charset="0"/>
                <a:ea typeface="Times New Roman" panose="02020603050405020304" pitchFamily="18" charset="0"/>
              </a:rPr>
              <a:t> logice aflată în starea “HIGH”;</a:t>
            </a:r>
            <a:endParaRPr lang="ro-RO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ro-RO" sz="2400" b="1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IHmin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latin typeface="Tahoma" panose="020B0604030504040204" pitchFamily="34" charset="0"/>
                <a:ea typeface="Times New Roman" panose="02020603050405020304" pitchFamily="18" charset="0"/>
              </a:rPr>
              <a:t>reprezintă valoarea minim necesară a tensiunii de intrare pentru a fi interpretată  drept  “unu logic” (stare “HIGH”);</a:t>
            </a:r>
            <a:endParaRPr lang="ro-RO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 algn="just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o-RO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V</a:t>
            </a:r>
            <a:r>
              <a:rPr lang="ro-RO" sz="2400" b="1" baseline="-25000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OLmax</a:t>
            </a:r>
            <a:r>
              <a:rPr lang="ro-RO" sz="2400" b="1" dirty="0"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  <a:r>
              <a:rPr lang="ro-RO" sz="2400" dirty="0">
                <a:latin typeface="Tahoma" panose="020B0604030504040204" pitchFamily="34" charset="0"/>
                <a:ea typeface="Times New Roman" panose="02020603050405020304" pitchFamily="18" charset="0"/>
              </a:rPr>
              <a:t>reprezintă valoarea maximă a tensiunii de intrare care este interpretată drept “zero logic” (starea “LOW”).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Valorile numerice pentru cei 4 parametrii diferă de la o familie logică la alta;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914400" algn="l"/>
              </a:tabLst>
            </a:pPr>
            <a:r>
              <a:rPr lang="ro-RO" sz="2400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Atenție! La interconectarea circuitelor logice din familii logice diferite pot apare probleme de interfațare. </a:t>
            </a:r>
            <a:endParaRPr lang="ro-RO" sz="24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232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E21D5545-B979-452A-A1C8-BB20B608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62" y="1547812"/>
            <a:ext cx="10658475" cy="3762375"/>
          </a:xfrm>
          <a:prstGeom prst="rect">
            <a:avLst/>
          </a:prstGeom>
        </p:spPr>
      </p:pic>
      <p:sp>
        <p:nvSpPr>
          <p:cNvPr id="6" name="Dreptunghi 5">
            <a:extLst>
              <a:ext uri="{FF2B5EF4-FFF2-40B4-BE49-F238E27FC236}">
                <a16:creationId xmlns:a16="http://schemas.microsoft.com/office/drawing/2014/main" id="{C0889BB3-FEA9-471E-B5AF-6E03A9DE93B2}"/>
              </a:ext>
            </a:extLst>
          </p:cNvPr>
          <p:cNvSpPr/>
          <p:nvPr/>
        </p:nvSpPr>
        <p:spPr>
          <a:xfrm>
            <a:off x="335343" y="137196"/>
            <a:ext cx="426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b="1" dirty="0">
                <a:solidFill>
                  <a:srgbClr val="0000FF"/>
                </a:solidFill>
              </a:rPr>
              <a:t>Benzi</a:t>
            </a:r>
            <a:r>
              <a:rPr lang="en-US" b="1" dirty="0">
                <a:solidFill>
                  <a:srgbClr val="0000FF"/>
                </a:solidFill>
              </a:rPr>
              <a:t> de </a:t>
            </a:r>
            <a:r>
              <a:rPr lang="en-US" b="1" dirty="0" err="1">
                <a:solidFill>
                  <a:srgbClr val="0000FF"/>
                </a:solidFill>
              </a:rPr>
              <a:t>tensiune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asociate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st</a:t>
            </a:r>
            <a:r>
              <a:rPr lang="ro-RO" b="1" dirty="0">
                <a:solidFill>
                  <a:srgbClr val="0000FF"/>
                </a:solidFill>
              </a:rPr>
              <a:t>ă</a:t>
            </a:r>
            <a:r>
              <a:rPr lang="en-US" b="1" dirty="0" err="1">
                <a:solidFill>
                  <a:srgbClr val="0000FF"/>
                </a:solidFill>
              </a:rPr>
              <a:t>rilor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logice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9CDB289B-E052-4B5D-BB39-A72EC3849106}"/>
                  </a:ext>
                </a:extLst>
              </p14:cNvPr>
              <p14:cNvContentPartPr/>
              <p14:nvPr/>
            </p14:nvContentPartPr>
            <p14:xfrm>
              <a:off x="594189" y="3103825"/>
              <a:ext cx="234360" cy="9586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9CDB289B-E052-4B5D-BB39-A72EC38491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549" y="3067825"/>
                <a:ext cx="270000" cy="10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79FA273-F39C-4B2E-86DF-F791522CB03F}"/>
                  </a:ext>
                </a:extLst>
              </p14:cNvPr>
              <p14:cNvContentPartPr/>
              <p14:nvPr/>
            </p14:nvContentPartPr>
            <p14:xfrm>
              <a:off x="3205629" y="1173865"/>
              <a:ext cx="47520" cy="6339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79FA273-F39C-4B2E-86DF-F791522CB0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87989" y="1137865"/>
                <a:ext cx="83160" cy="70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57A0BA8B-16A8-49C3-982F-4CB3330844E1}"/>
                  </a:ext>
                </a:extLst>
              </p14:cNvPr>
              <p14:cNvContentPartPr/>
              <p14:nvPr/>
            </p14:nvContentPartPr>
            <p14:xfrm>
              <a:off x="3152349" y="1684345"/>
              <a:ext cx="169920" cy="2080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57A0BA8B-16A8-49C3-982F-4CB3330844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34349" y="1648345"/>
                <a:ext cx="205560" cy="27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C6897C83-D32B-40BE-8563-235AE4FC632E}"/>
                  </a:ext>
                </a:extLst>
              </p14:cNvPr>
              <p14:cNvContentPartPr/>
              <p14:nvPr/>
            </p14:nvContentPartPr>
            <p14:xfrm>
              <a:off x="4648509" y="1077745"/>
              <a:ext cx="19800" cy="6757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C6897C83-D32B-40BE-8563-235AE4FC632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30509" y="1042105"/>
                <a:ext cx="55440" cy="74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8A12F59F-DC56-4EA9-868A-CFE25068D713}"/>
                  </a:ext>
                </a:extLst>
              </p14:cNvPr>
              <p14:cNvContentPartPr/>
              <p14:nvPr/>
            </p14:nvContentPartPr>
            <p14:xfrm>
              <a:off x="4563549" y="1577065"/>
              <a:ext cx="136440" cy="2012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8A12F59F-DC56-4EA9-868A-CFE25068D71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45549" y="1541065"/>
                <a:ext cx="172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E7D19624-5AE0-47EE-92B4-4917C6280312}"/>
                  </a:ext>
                </a:extLst>
              </p14:cNvPr>
              <p14:cNvContentPartPr/>
              <p14:nvPr/>
            </p14:nvContentPartPr>
            <p14:xfrm>
              <a:off x="5434029" y="2641585"/>
              <a:ext cx="1332720" cy="3812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E7D19624-5AE0-47EE-92B4-4917C628031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16389" y="2605585"/>
                <a:ext cx="1368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C0A5975D-FB70-4A97-A6A2-16D1DDB6D323}"/>
                  </a:ext>
                </a:extLst>
              </p14:cNvPr>
              <p14:cNvContentPartPr/>
              <p14:nvPr/>
            </p14:nvContentPartPr>
            <p14:xfrm>
              <a:off x="5837229" y="4174105"/>
              <a:ext cx="525600" cy="3934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C0A5975D-FB70-4A97-A6A2-16D1DDB6D3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19229" y="4138105"/>
                <a:ext cx="5612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C7F80552-A73A-4879-A8B5-ADFC8BF5D4B0}"/>
                  </a:ext>
                </a:extLst>
              </p14:cNvPr>
              <p14:cNvContentPartPr/>
              <p14:nvPr/>
            </p14:nvContentPartPr>
            <p14:xfrm>
              <a:off x="5832189" y="4658305"/>
              <a:ext cx="549360" cy="44388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C7F80552-A73A-4879-A8B5-ADFC8BF5D4B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814549" y="4622665"/>
                <a:ext cx="585000" cy="51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FF66F628-3C1D-4539-8DDB-49E08540E76F}"/>
                  </a:ext>
                </a:extLst>
              </p14:cNvPr>
              <p14:cNvContentPartPr/>
              <p14:nvPr/>
            </p14:nvContentPartPr>
            <p14:xfrm>
              <a:off x="2862189" y="3010945"/>
              <a:ext cx="636840" cy="6271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FF66F628-3C1D-4539-8DDB-49E08540E76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844549" y="2974945"/>
                <a:ext cx="672480" cy="69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F149FDF2-21C4-4308-ACF1-7EA49A53845A}"/>
                  </a:ext>
                </a:extLst>
              </p14:cNvPr>
              <p14:cNvContentPartPr/>
              <p14:nvPr/>
            </p14:nvContentPartPr>
            <p14:xfrm>
              <a:off x="2923749" y="3562825"/>
              <a:ext cx="571680" cy="49896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F149FDF2-21C4-4308-ACF1-7EA49A5384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05749" y="3527185"/>
                <a:ext cx="607320" cy="57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DEE2B252-22DB-41C5-88F3-3493BEEC4523}"/>
                  </a:ext>
                </a:extLst>
              </p14:cNvPr>
              <p14:cNvContentPartPr/>
              <p14:nvPr/>
            </p14:nvContentPartPr>
            <p14:xfrm>
              <a:off x="2449269" y="3464545"/>
              <a:ext cx="462600" cy="249696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DEE2B252-22DB-41C5-88F3-3493BEEC45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31269" y="3428905"/>
                <a:ext cx="498240" cy="256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4F78F83-EF95-4993-90CB-8963BE8B540D}"/>
                  </a:ext>
                </a:extLst>
              </p14:cNvPr>
              <p14:cNvContentPartPr/>
              <p14:nvPr/>
            </p14:nvContentPartPr>
            <p14:xfrm>
              <a:off x="1840869" y="6164905"/>
              <a:ext cx="39240" cy="24192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4F78F83-EF95-4993-90CB-8963BE8B540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22869" y="6128905"/>
                <a:ext cx="7488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BE6743DB-F992-4428-B3AC-AF6167017AF1}"/>
                  </a:ext>
                </a:extLst>
              </p14:cNvPr>
              <p14:cNvContentPartPr/>
              <p14:nvPr/>
            </p14:nvContentPartPr>
            <p14:xfrm>
              <a:off x="1799829" y="6111625"/>
              <a:ext cx="251280" cy="3466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BE6743DB-F992-4428-B3AC-AF6167017AF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781829" y="6075985"/>
                <a:ext cx="28692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9A566DD4-E835-4189-8CFD-D03A38CC1E22}"/>
                  </a:ext>
                </a:extLst>
              </p14:cNvPr>
              <p14:cNvContentPartPr/>
              <p14:nvPr/>
            </p14:nvContentPartPr>
            <p14:xfrm>
              <a:off x="2137149" y="6192265"/>
              <a:ext cx="305280" cy="2048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9A566DD4-E835-4189-8CFD-D03A38CC1E2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149" y="6156625"/>
                <a:ext cx="3409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930CE3D5-FB30-4815-B10B-C5DE4BFD51C8}"/>
                  </a:ext>
                </a:extLst>
              </p14:cNvPr>
              <p14:cNvContentPartPr/>
              <p14:nvPr/>
            </p14:nvContentPartPr>
            <p14:xfrm>
              <a:off x="2309949" y="6102265"/>
              <a:ext cx="19440" cy="4752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930CE3D5-FB30-4815-B10B-C5DE4BFD51C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91949" y="6066265"/>
                <a:ext cx="55080" cy="11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171D4ACE-3D9D-43F1-9CF0-5889122600F9}"/>
                  </a:ext>
                </a:extLst>
              </p14:cNvPr>
              <p14:cNvContentPartPr/>
              <p14:nvPr/>
            </p14:nvContentPartPr>
            <p14:xfrm>
              <a:off x="2478069" y="6079945"/>
              <a:ext cx="173880" cy="26028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171D4ACE-3D9D-43F1-9CF0-5889122600F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460429" y="6043945"/>
                <a:ext cx="20952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7C11C383-917C-4940-86C6-4FD42A994E5D}"/>
                  </a:ext>
                </a:extLst>
              </p14:cNvPr>
              <p14:cNvContentPartPr/>
              <p14:nvPr/>
            </p14:nvContentPartPr>
            <p14:xfrm>
              <a:off x="2752389" y="6097945"/>
              <a:ext cx="627120" cy="2116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7C11C383-917C-4940-86C6-4FD42A994E5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34749" y="6062305"/>
                <a:ext cx="66276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F7416DCB-CB64-435F-B037-4C77A2F23659}"/>
                  </a:ext>
                </a:extLst>
              </p14:cNvPr>
              <p14:cNvContentPartPr/>
              <p14:nvPr/>
            </p14:nvContentPartPr>
            <p14:xfrm>
              <a:off x="6362109" y="4427185"/>
              <a:ext cx="605160" cy="132228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F7416DCB-CB64-435F-B037-4C77A2F2365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44109" y="4391545"/>
                <a:ext cx="640800" cy="13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A7C64DC7-3CC0-4624-B588-08E2B4C09CD8}"/>
                  </a:ext>
                </a:extLst>
              </p14:cNvPr>
              <p14:cNvContentPartPr/>
              <p14:nvPr/>
            </p14:nvContentPartPr>
            <p14:xfrm>
              <a:off x="7176069" y="5614825"/>
              <a:ext cx="331200" cy="3283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A7C64DC7-3CC0-4624-B588-08E2B4C09CD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158069" y="5578825"/>
                <a:ext cx="3668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9B6F44C5-2590-4C3A-82A8-D953E10C844C}"/>
                  </a:ext>
                </a:extLst>
              </p14:cNvPr>
              <p14:cNvContentPartPr/>
              <p14:nvPr/>
            </p14:nvContentPartPr>
            <p14:xfrm>
              <a:off x="7641549" y="5410705"/>
              <a:ext cx="706680" cy="7578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9B6F44C5-2590-4C3A-82A8-D953E10C844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623909" y="5375065"/>
                <a:ext cx="742320" cy="82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999DE12B-E987-416D-BC03-D7121320EE7B}"/>
                  </a:ext>
                </a:extLst>
              </p14:cNvPr>
              <p14:cNvContentPartPr/>
              <p14:nvPr/>
            </p14:nvContentPartPr>
            <p14:xfrm>
              <a:off x="8077509" y="5591425"/>
              <a:ext cx="263520" cy="406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999DE12B-E987-416D-BC03-D7121320EE7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059509" y="5555425"/>
                <a:ext cx="29916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E66FF9A6-DD20-4F79-A6A3-B02AB83C26CD}"/>
                  </a:ext>
                </a:extLst>
              </p14:cNvPr>
              <p14:cNvContentPartPr/>
              <p14:nvPr/>
            </p14:nvContentPartPr>
            <p14:xfrm>
              <a:off x="8415909" y="5691145"/>
              <a:ext cx="139680" cy="18468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E66FF9A6-DD20-4F79-A6A3-B02AB83C26C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398269" y="5655145"/>
                <a:ext cx="17532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42E7B879-EE00-4A25-B158-CE4E643D56A4}"/>
                  </a:ext>
                </a:extLst>
              </p14:cNvPr>
              <p14:cNvContentPartPr/>
              <p14:nvPr/>
            </p14:nvContentPartPr>
            <p14:xfrm>
              <a:off x="8643429" y="5682145"/>
              <a:ext cx="461880" cy="2016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42E7B879-EE00-4A25-B158-CE4E643D56A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625429" y="5646145"/>
                <a:ext cx="49752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14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267037F4-B8FE-4391-97E6-C2EBF42C9A58}"/>
                  </a:ext>
                </a:extLst>
              </p14:cNvPr>
              <p14:cNvContentPartPr/>
              <p14:nvPr/>
            </p14:nvContentPartPr>
            <p14:xfrm>
              <a:off x="1241469" y="3468505"/>
              <a:ext cx="298800" cy="43884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267037F4-B8FE-4391-97E6-C2EBF42C9A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23469" y="3450865"/>
                <a:ext cx="334440" cy="47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9AAC27CA-C13B-4F2B-AB67-48F7B35234F9}"/>
                  </a:ext>
                </a:extLst>
              </p14:cNvPr>
              <p14:cNvContentPartPr/>
              <p14:nvPr/>
            </p14:nvContentPartPr>
            <p14:xfrm>
              <a:off x="1573749" y="3749305"/>
              <a:ext cx="163080" cy="21672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9AAC27CA-C13B-4F2B-AB67-48F7B35234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55749" y="3731665"/>
                <a:ext cx="1987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C3DF4140-4CB1-4DE4-85A6-D2BAF81A5418}"/>
                  </a:ext>
                </a:extLst>
              </p14:cNvPr>
              <p14:cNvContentPartPr/>
              <p14:nvPr/>
            </p14:nvContentPartPr>
            <p14:xfrm>
              <a:off x="1837989" y="3758305"/>
              <a:ext cx="2520" cy="20520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C3DF4140-4CB1-4DE4-85A6-D2BAF81A541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9989" y="3740305"/>
                <a:ext cx="3816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372D092E-8417-4E1C-A89E-B4824C91119B}"/>
                  </a:ext>
                </a:extLst>
              </p14:cNvPr>
              <p14:cNvContentPartPr/>
              <p14:nvPr/>
            </p14:nvContentPartPr>
            <p14:xfrm>
              <a:off x="1944189" y="3748945"/>
              <a:ext cx="12240" cy="20124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372D092E-8417-4E1C-A89E-B4824C9111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926189" y="3730945"/>
                <a:ext cx="478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6BD7105A-D481-4DB1-9705-ED818DEBB2DB}"/>
                  </a:ext>
                </a:extLst>
              </p14:cNvPr>
              <p14:cNvContentPartPr/>
              <p14:nvPr/>
            </p14:nvContentPartPr>
            <p14:xfrm>
              <a:off x="1833309" y="3878545"/>
              <a:ext cx="141120" cy="36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6BD7105A-D481-4DB1-9705-ED818DEBB2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15309" y="3860905"/>
                <a:ext cx="176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3CD4F711-E9FF-4375-8AD8-98402A58068D}"/>
                  </a:ext>
                </a:extLst>
              </p14:cNvPr>
              <p14:cNvContentPartPr/>
              <p14:nvPr/>
            </p14:nvContentPartPr>
            <p14:xfrm>
              <a:off x="2184669" y="3686305"/>
              <a:ext cx="893520" cy="20592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3CD4F711-E9FF-4375-8AD8-98402A58068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66669" y="3668305"/>
                <a:ext cx="929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06B0AE7F-546A-4B71-A499-B713D91B2540}"/>
                  </a:ext>
                </a:extLst>
              </p14:cNvPr>
              <p14:cNvContentPartPr/>
              <p14:nvPr/>
            </p14:nvContentPartPr>
            <p14:xfrm>
              <a:off x="6025149" y="3349705"/>
              <a:ext cx="658080" cy="54936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06B0AE7F-546A-4B71-A499-B713D91B254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07509" y="3331705"/>
                <a:ext cx="693720" cy="5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4343D859-B2BD-4A20-BA03-C99AB34C6B33}"/>
                  </a:ext>
                </a:extLst>
              </p14:cNvPr>
              <p14:cNvContentPartPr/>
              <p14:nvPr/>
            </p14:nvContentPartPr>
            <p14:xfrm>
              <a:off x="6852789" y="3599545"/>
              <a:ext cx="798120" cy="24084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4343D859-B2BD-4A20-BA03-C99AB34C6B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35157" y="3581905"/>
                <a:ext cx="833744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CE7A7E87-722D-4658-B6C4-A30E25F37AE1}"/>
                  </a:ext>
                </a:extLst>
              </p14:cNvPr>
              <p14:cNvContentPartPr/>
              <p14:nvPr/>
            </p14:nvContentPartPr>
            <p14:xfrm>
              <a:off x="3310749" y="3633025"/>
              <a:ext cx="862560" cy="34344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CE7A7E87-722D-4658-B6C4-A30E25F37AE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93102" y="3615385"/>
                <a:ext cx="898215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433DE914-0D8D-4B26-A55E-9A540A3DDE77}"/>
                  </a:ext>
                </a:extLst>
              </p14:cNvPr>
              <p14:cNvContentPartPr/>
              <p14:nvPr/>
            </p14:nvContentPartPr>
            <p14:xfrm>
              <a:off x="8484309" y="3495145"/>
              <a:ext cx="192240" cy="35460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433DE914-0D8D-4B26-A55E-9A540A3DDE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466669" y="3477505"/>
                <a:ext cx="2278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11E8FF38-98B1-4A65-998C-4EDD08DE2FE8}"/>
                  </a:ext>
                </a:extLst>
              </p14:cNvPr>
              <p14:cNvContentPartPr/>
              <p14:nvPr/>
            </p14:nvContentPartPr>
            <p14:xfrm>
              <a:off x="7868349" y="3601345"/>
              <a:ext cx="482040" cy="35820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11E8FF38-98B1-4A65-998C-4EDD08DE2FE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50709" y="3583327"/>
                <a:ext cx="517680" cy="393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0BE09F84-E5EF-4E19-9208-CAC0E8A09C66}"/>
                  </a:ext>
                </a:extLst>
              </p14:cNvPr>
              <p14:cNvContentPartPr/>
              <p14:nvPr/>
            </p14:nvContentPartPr>
            <p14:xfrm>
              <a:off x="5867109" y="4027945"/>
              <a:ext cx="471960" cy="266508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0BE09F84-E5EF-4E19-9208-CAC0E8A09C6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49109" y="4009945"/>
                <a:ext cx="507600" cy="270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FF0CD39B-9E3C-4029-AFA9-72CB29290A21}"/>
                  </a:ext>
                </a:extLst>
              </p14:cNvPr>
              <p14:cNvContentPartPr/>
              <p14:nvPr/>
            </p14:nvContentPartPr>
            <p14:xfrm>
              <a:off x="7747749" y="3296065"/>
              <a:ext cx="1242720" cy="72108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FF0CD39B-9E3C-4029-AFA9-72CB29290A2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9749" y="3260425"/>
                <a:ext cx="1278360" cy="7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371CB6A3-682D-4795-8786-8D8CD08D9646}"/>
                  </a:ext>
                </a:extLst>
              </p14:cNvPr>
              <p14:cNvContentPartPr/>
              <p14:nvPr/>
            </p14:nvContentPartPr>
            <p14:xfrm>
              <a:off x="3546549" y="5573065"/>
              <a:ext cx="108720" cy="972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371CB6A3-682D-4795-8786-8D8CD08D964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8909" y="5537065"/>
                <a:ext cx="1443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961AD6AE-C8A7-41D7-97D1-46B8933D700A}"/>
                  </a:ext>
                </a:extLst>
              </p14:cNvPr>
              <p14:cNvContentPartPr/>
              <p14:nvPr/>
            </p14:nvContentPartPr>
            <p14:xfrm>
              <a:off x="3854709" y="5555425"/>
              <a:ext cx="135720" cy="792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961AD6AE-C8A7-41D7-97D1-46B8933D700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37069" y="5519785"/>
                <a:ext cx="1713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323D6613-DFDA-4344-83B1-C9E3D06D0BCF}"/>
                  </a:ext>
                </a:extLst>
              </p14:cNvPr>
              <p14:cNvContentPartPr/>
              <p14:nvPr/>
            </p14:nvContentPartPr>
            <p14:xfrm>
              <a:off x="4249269" y="5512585"/>
              <a:ext cx="124560" cy="1764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323D6613-DFDA-4344-83B1-C9E3D06D0BC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231269" y="5476585"/>
                <a:ext cx="1602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E27737C5-BA3D-4AD9-AAF3-C0BB5C31C74C}"/>
                  </a:ext>
                </a:extLst>
              </p14:cNvPr>
              <p14:cNvContentPartPr/>
              <p14:nvPr/>
            </p14:nvContentPartPr>
            <p14:xfrm>
              <a:off x="4557429" y="5461825"/>
              <a:ext cx="112320" cy="1980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E27737C5-BA3D-4AD9-AAF3-C0BB5C31C74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539429" y="5425825"/>
                <a:ext cx="1479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6DB966EC-3225-443D-8AC5-C212E308BC38}"/>
                  </a:ext>
                </a:extLst>
              </p14:cNvPr>
              <p14:cNvContentPartPr/>
              <p14:nvPr/>
            </p14:nvContentPartPr>
            <p14:xfrm>
              <a:off x="4918149" y="5410345"/>
              <a:ext cx="314280" cy="1836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6DB966EC-3225-443D-8AC5-C212E308BC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900509" y="5374345"/>
                <a:ext cx="34992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DBB387F4-F0B2-47E8-888A-6675A795E6A8}"/>
                  </a:ext>
                </a:extLst>
              </p14:cNvPr>
              <p14:cNvContentPartPr/>
              <p14:nvPr/>
            </p14:nvContentPartPr>
            <p14:xfrm>
              <a:off x="5317749" y="5409265"/>
              <a:ext cx="51840" cy="36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DBB387F4-F0B2-47E8-888A-6675A795E6A8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299749" y="5373265"/>
                <a:ext cx="87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9740C782-2319-46B3-A207-CB5D1EC64B66}"/>
                  </a:ext>
                </a:extLst>
              </p14:cNvPr>
              <p14:cNvContentPartPr/>
              <p14:nvPr/>
            </p14:nvContentPartPr>
            <p14:xfrm>
              <a:off x="5515029" y="5389825"/>
              <a:ext cx="342000" cy="2916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9740C782-2319-46B3-A207-CB5D1EC64B6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497389" y="5354185"/>
                <a:ext cx="3776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2AC278E6-8266-4887-AB48-F91BBD35310D}"/>
                  </a:ext>
                </a:extLst>
              </p14:cNvPr>
              <p14:cNvContentPartPr/>
              <p14:nvPr/>
            </p14:nvContentPartPr>
            <p14:xfrm>
              <a:off x="5876109" y="4740025"/>
              <a:ext cx="281160" cy="2052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2AC278E6-8266-4887-AB48-F91BBD3531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858109" y="4704385"/>
                <a:ext cx="31680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6270B918-1A0E-4F8A-853F-B0E3B91D4FFA}"/>
                  </a:ext>
                </a:extLst>
              </p14:cNvPr>
              <p14:cNvContentPartPr/>
              <p14:nvPr/>
            </p14:nvContentPartPr>
            <p14:xfrm>
              <a:off x="5885469" y="4065025"/>
              <a:ext cx="269280" cy="69336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6270B918-1A0E-4F8A-853F-B0E3B91D4F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867469" y="4029385"/>
                <a:ext cx="304920" cy="76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3A3E8F42-988E-4970-AF60-FAD964F3CE3C}"/>
                  </a:ext>
                </a:extLst>
              </p14:cNvPr>
              <p14:cNvContentPartPr/>
              <p14:nvPr/>
            </p14:nvContentPartPr>
            <p14:xfrm>
              <a:off x="6400629" y="4566505"/>
              <a:ext cx="156600" cy="28224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3A3E8F42-988E-4970-AF60-FAD964F3CE3C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6382629" y="4530505"/>
                <a:ext cx="1922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F753CB82-2AE8-4DC8-93A8-6C56652C8877}"/>
                  </a:ext>
                </a:extLst>
              </p14:cNvPr>
              <p14:cNvContentPartPr/>
              <p14:nvPr/>
            </p14:nvContentPartPr>
            <p14:xfrm>
              <a:off x="6621669" y="4735345"/>
              <a:ext cx="24480" cy="16056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F753CB82-2AE8-4DC8-93A8-6C56652C8877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04029" y="4699705"/>
                <a:ext cx="6012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B9E1EFFE-5929-4B1C-85B9-A72946B77F47}"/>
                  </a:ext>
                </a:extLst>
              </p14:cNvPr>
              <p14:cNvContentPartPr/>
              <p14:nvPr/>
            </p14:nvContentPartPr>
            <p14:xfrm>
              <a:off x="6722829" y="4515745"/>
              <a:ext cx="140760" cy="3204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B9E1EFFE-5929-4B1C-85B9-A72946B77F4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6705189" y="4480105"/>
                <a:ext cx="1764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49F39F10-826A-4ACA-94C4-9059C4300A39}"/>
                  </a:ext>
                </a:extLst>
              </p14:cNvPr>
              <p14:cNvContentPartPr/>
              <p14:nvPr/>
            </p14:nvContentPartPr>
            <p14:xfrm>
              <a:off x="6703749" y="4586305"/>
              <a:ext cx="170280" cy="23796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49F39F10-826A-4ACA-94C4-9059C4300A3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685749" y="4550305"/>
                <a:ext cx="2059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B7744231-FA40-449F-A3AB-8340EF105E9B}"/>
                  </a:ext>
                </a:extLst>
              </p14:cNvPr>
              <p14:cNvContentPartPr/>
              <p14:nvPr/>
            </p14:nvContentPartPr>
            <p14:xfrm>
              <a:off x="6992469" y="4412785"/>
              <a:ext cx="206640" cy="32364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B7744231-FA40-449F-A3AB-8340EF105E9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974829" y="4377145"/>
                <a:ext cx="242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8CEE0F74-8D71-4B8E-8306-8DECCDBFE52B}"/>
                  </a:ext>
                </a:extLst>
              </p14:cNvPr>
              <p14:cNvContentPartPr/>
              <p14:nvPr/>
            </p14:nvContentPartPr>
            <p14:xfrm>
              <a:off x="3637989" y="6380185"/>
              <a:ext cx="149400" cy="1404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8CEE0F74-8D71-4B8E-8306-8DECCDBFE52B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19989" y="6344185"/>
                <a:ext cx="18504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2E62E96C-6B8C-4CAF-9757-E3F931A21830}"/>
                  </a:ext>
                </a:extLst>
              </p14:cNvPr>
              <p14:cNvContentPartPr/>
              <p14:nvPr/>
            </p14:nvContentPartPr>
            <p14:xfrm>
              <a:off x="4153149" y="6353905"/>
              <a:ext cx="98640" cy="1332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2E62E96C-6B8C-4CAF-9757-E3F931A2183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35149" y="6318265"/>
                <a:ext cx="1342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27F024AB-7D8F-4F6E-80BE-5EAD80C08DB9}"/>
                  </a:ext>
                </a:extLst>
              </p14:cNvPr>
              <p14:cNvContentPartPr/>
              <p14:nvPr/>
            </p14:nvContentPartPr>
            <p14:xfrm>
              <a:off x="4509189" y="6315025"/>
              <a:ext cx="255960" cy="3312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27F024AB-7D8F-4F6E-80BE-5EAD80C08DB9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4491549" y="6279025"/>
                <a:ext cx="291600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0F5A46E8-08FC-40E2-A96E-81F51247C1CE}"/>
                  </a:ext>
                </a:extLst>
              </p14:cNvPr>
              <p14:cNvContentPartPr/>
              <p14:nvPr/>
            </p14:nvContentPartPr>
            <p14:xfrm>
              <a:off x="4961349" y="6294505"/>
              <a:ext cx="29880" cy="504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0F5A46E8-08FC-40E2-A96E-81F51247C1CE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943709" y="6258865"/>
                <a:ext cx="65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475BACE4-6136-4429-AC92-151C3CF0990D}"/>
                  </a:ext>
                </a:extLst>
              </p14:cNvPr>
              <p14:cNvContentPartPr/>
              <p14:nvPr/>
            </p14:nvContentPartPr>
            <p14:xfrm>
              <a:off x="5101029" y="6270745"/>
              <a:ext cx="178200" cy="1980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475BACE4-6136-4429-AC92-151C3CF0990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083389" y="6234745"/>
                <a:ext cx="21384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0B183322-E830-47F5-8463-CDEC67E44978}"/>
                  </a:ext>
                </a:extLst>
              </p14:cNvPr>
              <p14:cNvContentPartPr/>
              <p14:nvPr/>
            </p14:nvContentPartPr>
            <p14:xfrm>
              <a:off x="5399469" y="6280105"/>
              <a:ext cx="360" cy="36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0B183322-E830-47F5-8463-CDEC67E4497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381469" y="62444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00" name="Cerneală 199">
                <a:extLst>
                  <a:ext uri="{FF2B5EF4-FFF2-40B4-BE49-F238E27FC236}">
                    <a16:creationId xmlns:a16="http://schemas.microsoft.com/office/drawing/2014/main" id="{9083B2B8-8D8C-429A-BA40-4DE6042498CF}"/>
                  </a:ext>
                </a:extLst>
              </p14:cNvPr>
              <p14:cNvContentPartPr/>
              <p14:nvPr/>
            </p14:nvContentPartPr>
            <p14:xfrm>
              <a:off x="5967189" y="5770345"/>
              <a:ext cx="274680" cy="4680"/>
            </p14:xfrm>
          </p:contentPart>
        </mc:Choice>
        <mc:Fallback xmlns="">
          <p:pic>
            <p:nvPicPr>
              <p:cNvPr id="200" name="Cerneală 199">
                <a:extLst>
                  <a:ext uri="{FF2B5EF4-FFF2-40B4-BE49-F238E27FC236}">
                    <a16:creationId xmlns:a16="http://schemas.microsoft.com/office/drawing/2014/main" id="{9083B2B8-8D8C-429A-BA40-4DE6042498C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49549" y="5734705"/>
                <a:ext cx="310320" cy="7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01" name="Cerneală 200">
                <a:extLst>
                  <a:ext uri="{FF2B5EF4-FFF2-40B4-BE49-F238E27FC236}">
                    <a16:creationId xmlns:a16="http://schemas.microsoft.com/office/drawing/2014/main" id="{0EA84275-3328-40F1-9B92-E47BADF1C036}"/>
                  </a:ext>
                </a:extLst>
              </p14:cNvPr>
              <p14:cNvContentPartPr/>
              <p14:nvPr/>
            </p14:nvContentPartPr>
            <p14:xfrm>
              <a:off x="6506469" y="5638225"/>
              <a:ext cx="44280" cy="219960"/>
            </p14:xfrm>
          </p:contentPart>
        </mc:Choice>
        <mc:Fallback xmlns="">
          <p:pic>
            <p:nvPicPr>
              <p:cNvPr id="201" name="Cerneală 200">
                <a:extLst>
                  <a:ext uri="{FF2B5EF4-FFF2-40B4-BE49-F238E27FC236}">
                    <a16:creationId xmlns:a16="http://schemas.microsoft.com/office/drawing/2014/main" id="{0EA84275-3328-40F1-9B92-E47BADF1C0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488829" y="5602225"/>
                <a:ext cx="799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422F064C-B850-4FFC-AA34-97CD738E1BE3}"/>
                  </a:ext>
                </a:extLst>
              </p14:cNvPr>
              <p14:cNvContentPartPr/>
              <p14:nvPr/>
            </p14:nvContentPartPr>
            <p14:xfrm>
              <a:off x="6631749" y="5769985"/>
              <a:ext cx="10080" cy="15048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422F064C-B850-4FFC-AA34-97CD738E1BE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613749" y="5734345"/>
                <a:ext cx="4572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E298DD67-DD6C-4A06-BA54-BAB116A80A8F}"/>
                  </a:ext>
                </a:extLst>
              </p14:cNvPr>
              <p14:cNvContentPartPr/>
              <p14:nvPr/>
            </p14:nvContentPartPr>
            <p14:xfrm>
              <a:off x="6699069" y="5668825"/>
              <a:ext cx="119520" cy="17676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E298DD67-DD6C-4A06-BA54-BAB116A80A8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681069" y="5633185"/>
                <a:ext cx="15516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7150E29D-E3C4-45F5-8B7C-21B9875E84A0}"/>
                  </a:ext>
                </a:extLst>
              </p14:cNvPr>
              <p14:cNvContentPartPr/>
              <p14:nvPr/>
            </p14:nvContentPartPr>
            <p14:xfrm>
              <a:off x="6737589" y="5577385"/>
              <a:ext cx="149040" cy="6336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7150E29D-E3C4-45F5-8B7C-21B9875E84A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719589" y="5541385"/>
                <a:ext cx="1846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95832D12-AC20-4999-A9C1-A6786BDC39D4}"/>
                  </a:ext>
                </a:extLst>
              </p14:cNvPr>
              <p14:cNvContentPartPr/>
              <p14:nvPr/>
            </p14:nvContentPartPr>
            <p14:xfrm>
              <a:off x="6997149" y="5549305"/>
              <a:ext cx="150120" cy="24984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95832D12-AC20-4999-A9C1-A6786BDC39D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979509" y="5513305"/>
                <a:ext cx="18576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9EAD2682-23EF-4670-9D30-70F6F316BE17}"/>
                  </a:ext>
                </a:extLst>
              </p14:cNvPr>
              <p14:cNvContentPartPr/>
              <p14:nvPr/>
            </p14:nvContentPartPr>
            <p14:xfrm>
              <a:off x="6013269" y="5837305"/>
              <a:ext cx="127440" cy="19080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9EAD2682-23EF-4670-9D30-70F6F316BE1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95629" y="5801665"/>
                <a:ext cx="16308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AE078868-681F-4B63-906F-B3D539B048F9}"/>
                  </a:ext>
                </a:extLst>
              </p14:cNvPr>
              <p14:cNvContentPartPr/>
              <p14:nvPr/>
            </p14:nvContentPartPr>
            <p14:xfrm>
              <a:off x="5983749" y="5823265"/>
              <a:ext cx="195480" cy="30744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AE078868-681F-4B63-906F-B3D539B048F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66109" y="5787265"/>
                <a:ext cx="23112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B84960AC-3959-4D20-B05C-CE50C8524B2E}"/>
                  </a:ext>
                </a:extLst>
              </p14:cNvPr>
              <p14:cNvContentPartPr/>
              <p14:nvPr/>
            </p14:nvContentPartPr>
            <p14:xfrm>
              <a:off x="5986989" y="5953225"/>
              <a:ext cx="168120" cy="26172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B84960AC-3959-4D20-B05C-CE50C8524B2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969349" y="5917225"/>
                <a:ext cx="20376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D5ABFC54-B12A-499D-B653-019627AEA47C}"/>
                  </a:ext>
                </a:extLst>
              </p14:cNvPr>
              <p14:cNvContentPartPr/>
              <p14:nvPr/>
            </p14:nvContentPartPr>
            <p14:xfrm>
              <a:off x="6025149" y="6087505"/>
              <a:ext cx="164160" cy="24948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D5ABFC54-B12A-499D-B653-019627AEA47C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07149" y="6051865"/>
                <a:ext cx="1998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A2A5F300-E8BE-478E-B243-F394C307B7F6}"/>
                  </a:ext>
                </a:extLst>
              </p14:cNvPr>
              <p14:cNvContentPartPr/>
              <p14:nvPr/>
            </p14:nvContentPartPr>
            <p14:xfrm>
              <a:off x="6070509" y="6164905"/>
              <a:ext cx="142920" cy="26820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A2A5F300-E8BE-478E-B243-F394C307B7F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052509" y="6128905"/>
                <a:ext cx="1785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24C2F12F-061D-4239-B7AB-C9E5EDA18008}"/>
                  </a:ext>
                </a:extLst>
              </p14:cNvPr>
              <p14:cNvContentPartPr/>
              <p14:nvPr/>
            </p14:nvContentPartPr>
            <p14:xfrm>
              <a:off x="6151869" y="6261025"/>
              <a:ext cx="133200" cy="242280"/>
            </p14:xfrm>
          </p:contentPart>
        </mc:Choice>
        <mc:Fallback xmlns=""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24C2F12F-061D-4239-B7AB-C9E5EDA1800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134229" y="6225385"/>
                <a:ext cx="16884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D74A619D-6491-45F3-A926-8687C6E45D95}"/>
                  </a:ext>
                </a:extLst>
              </p14:cNvPr>
              <p14:cNvContentPartPr/>
              <p14:nvPr/>
            </p14:nvContentPartPr>
            <p14:xfrm>
              <a:off x="6232149" y="6367225"/>
              <a:ext cx="67680" cy="13572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D74A619D-6491-45F3-A926-8687C6E45D9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214509" y="6331225"/>
                <a:ext cx="1033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736036C0-A4A6-4605-95AA-7FFD8E411FFC}"/>
                  </a:ext>
                </a:extLst>
              </p14:cNvPr>
              <p14:cNvContentPartPr/>
              <p14:nvPr/>
            </p14:nvContentPartPr>
            <p14:xfrm>
              <a:off x="6299469" y="6424465"/>
              <a:ext cx="30240" cy="10692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736036C0-A4A6-4605-95AA-7FFD8E411FF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281469" y="6388825"/>
                <a:ext cx="6588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214" name="Cerneală 213">
                <a:extLst>
                  <a:ext uri="{FF2B5EF4-FFF2-40B4-BE49-F238E27FC236}">
                    <a16:creationId xmlns:a16="http://schemas.microsoft.com/office/drawing/2014/main" id="{5706FB44-8CE1-4EA3-8D82-67A6B8715060}"/>
                  </a:ext>
                </a:extLst>
              </p14:cNvPr>
              <p14:cNvContentPartPr/>
              <p14:nvPr/>
            </p14:nvContentPartPr>
            <p14:xfrm>
              <a:off x="6356349" y="6477745"/>
              <a:ext cx="44640" cy="53280"/>
            </p14:xfrm>
          </p:contentPart>
        </mc:Choice>
        <mc:Fallback xmlns="">
          <p:pic>
            <p:nvPicPr>
              <p:cNvPr id="214" name="Cerneală 213">
                <a:extLst>
                  <a:ext uri="{FF2B5EF4-FFF2-40B4-BE49-F238E27FC236}">
                    <a16:creationId xmlns:a16="http://schemas.microsoft.com/office/drawing/2014/main" id="{5706FB44-8CE1-4EA3-8D82-67A6B871506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338349" y="6441745"/>
                <a:ext cx="802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215" name="Cerneală 214">
                <a:extLst>
                  <a:ext uri="{FF2B5EF4-FFF2-40B4-BE49-F238E27FC236}">
                    <a16:creationId xmlns:a16="http://schemas.microsoft.com/office/drawing/2014/main" id="{8FD98388-7E3B-4F19-8E31-F1B7CFA3C91D}"/>
                  </a:ext>
                </a:extLst>
              </p14:cNvPr>
              <p14:cNvContentPartPr/>
              <p14:nvPr/>
            </p14:nvContentPartPr>
            <p14:xfrm>
              <a:off x="5481189" y="6224665"/>
              <a:ext cx="126000" cy="7920"/>
            </p14:xfrm>
          </p:contentPart>
        </mc:Choice>
        <mc:Fallback xmlns="">
          <p:pic>
            <p:nvPicPr>
              <p:cNvPr id="215" name="Cerneală 214">
                <a:extLst>
                  <a:ext uri="{FF2B5EF4-FFF2-40B4-BE49-F238E27FC236}">
                    <a16:creationId xmlns:a16="http://schemas.microsoft.com/office/drawing/2014/main" id="{8FD98388-7E3B-4F19-8E31-F1B7CFA3C91D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463549" y="6188665"/>
                <a:ext cx="16164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216" name="Cerneală 215">
                <a:extLst>
                  <a:ext uri="{FF2B5EF4-FFF2-40B4-BE49-F238E27FC236}">
                    <a16:creationId xmlns:a16="http://schemas.microsoft.com/office/drawing/2014/main" id="{67BEF910-243C-4537-A4A5-1BC0449617C8}"/>
                  </a:ext>
                </a:extLst>
              </p14:cNvPr>
              <p14:cNvContentPartPr/>
              <p14:nvPr/>
            </p14:nvContentPartPr>
            <p14:xfrm>
              <a:off x="5760189" y="6196585"/>
              <a:ext cx="67680" cy="11880"/>
            </p14:xfrm>
          </p:contentPart>
        </mc:Choice>
        <mc:Fallback xmlns="">
          <p:pic>
            <p:nvPicPr>
              <p:cNvPr id="216" name="Cerneală 215">
                <a:extLst>
                  <a:ext uri="{FF2B5EF4-FFF2-40B4-BE49-F238E27FC236}">
                    <a16:creationId xmlns:a16="http://schemas.microsoft.com/office/drawing/2014/main" id="{67BEF910-243C-4537-A4A5-1BC0449617C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742549" y="6160585"/>
                <a:ext cx="10332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17" name="Cerneală 216">
                <a:extLst>
                  <a:ext uri="{FF2B5EF4-FFF2-40B4-BE49-F238E27FC236}">
                    <a16:creationId xmlns:a16="http://schemas.microsoft.com/office/drawing/2014/main" id="{076C7A39-99C0-459F-AA4B-E11BCA6E9C68}"/>
                  </a:ext>
                </a:extLst>
              </p14:cNvPr>
              <p14:cNvContentPartPr/>
              <p14:nvPr/>
            </p14:nvContentPartPr>
            <p14:xfrm>
              <a:off x="5948109" y="6212785"/>
              <a:ext cx="360" cy="360"/>
            </p14:xfrm>
          </p:contentPart>
        </mc:Choice>
        <mc:Fallback xmlns="">
          <p:pic>
            <p:nvPicPr>
              <p:cNvPr id="217" name="Cerneală 216">
                <a:extLst>
                  <a:ext uri="{FF2B5EF4-FFF2-40B4-BE49-F238E27FC236}">
                    <a16:creationId xmlns:a16="http://schemas.microsoft.com/office/drawing/2014/main" id="{076C7A39-99C0-459F-AA4B-E11BCA6E9C6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930109" y="617714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18" name="Cerneală 217">
                <a:extLst>
                  <a:ext uri="{FF2B5EF4-FFF2-40B4-BE49-F238E27FC236}">
                    <a16:creationId xmlns:a16="http://schemas.microsoft.com/office/drawing/2014/main" id="{59C3DAF3-FB60-428F-ADEB-6F1B40C291F5}"/>
                  </a:ext>
                </a:extLst>
              </p14:cNvPr>
              <p14:cNvContentPartPr/>
              <p14:nvPr/>
            </p14:nvContentPartPr>
            <p14:xfrm>
              <a:off x="4836429" y="4802665"/>
              <a:ext cx="139320" cy="5040"/>
            </p14:xfrm>
          </p:contentPart>
        </mc:Choice>
        <mc:Fallback xmlns="">
          <p:pic>
            <p:nvPicPr>
              <p:cNvPr id="218" name="Cerneală 217">
                <a:extLst>
                  <a:ext uri="{FF2B5EF4-FFF2-40B4-BE49-F238E27FC236}">
                    <a16:creationId xmlns:a16="http://schemas.microsoft.com/office/drawing/2014/main" id="{59C3DAF3-FB60-428F-ADEB-6F1B40C291F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818429" y="4784665"/>
                <a:ext cx="1749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9F2E0774-1D93-4A1A-993F-60CEAFCF066A}"/>
                  </a:ext>
                </a:extLst>
              </p14:cNvPr>
              <p14:cNvContentPartPr/>
              <p14:nvPr/>
            </p14:nvContentPartPr>
            <p14:xfrm>
              <a:off x="5139549" y="4768825"/>
              <a:ext cx="145440" cy="1512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9F2E0774-1D93-4A1A-993F-60CEAFCF066A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5121909" y="4750825"/>
                <a:ext cx="181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20" name="Cerneală 219">
                <a:extLst>
                  <a:ext uri="{FF2B5EF4-FFF2-40B4-BE49-F238E27FC236}">
                    <a16:creationId xmlns:a16="http://schemas.microsoft.com/office/drawing/2014/main" id="{0DBF1A8E-6DE9-48F9-8F46-E6C2F0071A69}"/>
                  </a:ext>
                </a:extLst>
              </p14:cNvPr>
              <p14:cNvContentPartPr/>
              <p14:nvPr/>
            </p14:nvContentPartPr>
            <p14:xfrm>
              <a:off x="5457429" y="4746865"/>
              <a:ext cx="107640" cy="10080"/>
            </p14:xfrm>
          </p:contentPart>
        </mc:Choice>
        <mc:Fallback xmlns="">
          <p:pic>
            <p:nvPicPr>
              <p:cNvPr id="220" name="Cerneală 219">
                <a:extLst>
                  <a:ext uri="{FF2B5EF4-FFF2-40B4-BE49-F238E27FC236}">
                    <a16:creationId xmlns:a16="http://schemas.microsoft.com/office/drawing/2014/main" id="{0DBF1A8E-6DE9-48F9-8F46-E6C2F0071A6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439429" y="4728865"/>
                <a:ext cx="1432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E01DA3C8-4BE5-4741-9632-89F004CEC548}"/>
                  </a:ext>
                </a:extLst>
              </p14:cNvPr>
              <p14:cNvContentPartPr/>
              <p14:nvPr/>
            </p14:nvContentPartPr>
            <p14:xfrm>
              <a:off x="9359109" y="3803305"/>
              <a:ext cx="2601720" cy="158724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E01DA3C8-4BE5-4741-9632-89F004CEC548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341471" y="3785305"/>
                <a:ext cx="2637355" cy="162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8132209B-B404-47C8-A753-9382B1FD2891}"/>
                  </a:ext>
                </a:extLst>
              </p14:cNvPr>
              <p14:cNvContentPartPr/>
              <p14:nvPr/>
            </p14:nvContentPartPr>
            <p14:xfrm>
              <a:off x="9423909" y="5449945"/>
              <a:ext cx="2363760" cy="87192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8132209B-B404-47C8-A753-9382B1FD2891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406269" y="5432305"/>
                <a:ext cx="2399400" cy="90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336" name="Cerneală 335">
                <a:extLst>
                  <a:ext uri="{FF2B5EF4-FFF2-40B4-BE49-F238E27FC236}">
                    <a16:creationId xmlns:a16="http://schemas.microsoft.com/office/drawing/2014/main" id="{77C93D64-1C37-4C43-A8BB-CE1EC5E4B876}"/>
                  </a:ext>
                </a:extLst>
              </p14:cNvPr>
              <p14:cNvContentPartPr/>
              <p14:nvPr/>
            </p14:nvContentPartPr>
            <p14:xfrm>
              <a:off x="793989" y="76225"/>
              <a:ext cx="10963440" cy="3193920"/>
            </p14:xfrm>
          </p:contentPart>
        </mc:Choice>
        <mc:Fallback xmlns="">
          <p:pic>
            <p:nvPicPr>
              <p:cNvPr id="336" name="Cerneală 335">
                <a:extLst>
                  <a:ext uri="{FF2B5EF4-FFF2-40B4-BE49-F238E27FC236}">
                    <a16:creationId xmlns:a16="http://schemas.microsoft.com/office/drawing/2014/main" id="{77C93D64-1C37-4C43-A8BB-CE1EC5E4B876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775990" y="58583"/>
                <a:ext cx="10999079" cy="32295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29E3C00F-8349-4B50-8659-7EA468125E9B}"/>
                  </a:ext>
                </a:extLst>
              </p14:cNvPr>
              <p14:cNvContentPartPr/>
              <p14:nvPr/>
            </p14:nvContentPartPr>
            <p14:xfrm>
              <a:off x="2357829" y="4106785"/>
              <a:ext cx="1017360" cy="2629440"/>
            </p14:xfrm>
          </p:contentPart>
        </mc:Choice>
        <mc:Fallback xmlns=""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29E3C00F-8349-4B50-8659-7EA468125E9B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2339835" y="4089145"/>
                <a:ext cx="1052987" cy="266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6743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C0889BB3-FEA9-471E-B5AF-6E03A9DE93B2}"/>
              </a:ext>
            </a:extLst>
          </p:cNvPr>
          <p:cNvSpPr/>
          <p:nvPr/>
        </p:nvSpPr>
        <p:spPr>
          <a:xfrm>
            <a:off x="335343" y="137196"/>
            <a:ext cx="426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b="1" dirty="0">
                <a:solidFill>
                  <a:srgbClr val="0000FF"/>
                </a:solidFill>
              </a:rPr>
              <a:t>Benzi</a:t>
            </a:r>
            <a:r>
              <a:rPr lang="en-US" b="1" dirty="0">
                <a:solidFill>
                  <a:srgbClr val="0000FF"/>
                </a:solidFill>
              </a:rPr>
              <a:t> de </a:t>
            </a:r>
            <a:r>
              <a:rPr lang="en-US" b="1" dirty="0" err="1">
                <a:solidFill>
                  <a:srgbClr val="0000FF"/>
                </a:solidFill>
              </a:rPr>
              <a:t>tensiune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asociate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st</a:t>
            </a:r>
            <a:r>
              <a:rPr lang="ro-RO" b="1" dirty="0">
                <a:solidFill>
                  <a:srgbClr val="0000FF"/>
                </a:solidFill>
              </a:rPr>
              <a:t>ă</a:t>
            </a:r>
            <a:r>
              <a:rPr lang="en-US" b="1" dirty="0" err="1">
                <a:solidFill>
                  <a:srgbClr val="0000FF"/>
                </a:solidFill>
              </a:rPr>
              <a:t>rilor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logice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D4C2DC97-76C0-4F49-B449-65261868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38" y="502952"/>
            <a:ext cx="10061204" cy="629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319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reptunghi 5">
            <a:extLst>
              <a:ext uri="{FF2B5EF4-FFF2-40B4-BE49-F238E27FC236}">
                <a16:creationId xmlns:a16="http://schemas.microsoft.com/office/drawing/2014/main" id="{C0889BB3-FEA9-471E-B5AF-6E03A9DE93B2}"/>
              </a:ext>
            </a:extLst>
          </p:cNvPr>
          <p:cNvSpPr/>
          <p:nvPr/>
        </p:nvSpPr>
        <p:spPr>
          <a:xfrm>
            <a:off x="335343" y="137196"/>
            <a:ext cx="4262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b="1" dirty="0">
                <a:solidFill>
                  <a:srgbClr val="0000FF"/>
                </a:solidFill>
              </a:rPr>
              <a:t>Benzi</a:t>
            </a:r>
            <a:r>
              <a:rPr lang="en-US" b="1" dirty="0">
                <a:solidFill>
                  <a:srgbClr val="0000FF"/>
                </a:solidFill>
              </a:rPr>
              <a:t> de </a:t>
            </a:r>
            <a:r>
              <a:rPr lang="en-US" b="1" dirty="0" err="1">
                <a:solidFill>
                  <a:srgbClr val="0000FF"/>
                </a:solidFill>
              </a:rPr>
              <a:t>tensiune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asociate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st</a:t>
            </a:r>
            <a:r>
              <a:rPr lang="ro-RO" b="1" dirty="0">
                <a:solidFill>
                  <a:srgbClr val="0000FF"/>
                </a:solidFill>
              </a:rPr>
              <a:t>ă</a:t>
            </a:r>
            <a:r>
              <a:rPr lang="en-US" b="1" dirty="0" err="1">
                <a:solidFill>
                  <a:srgbClr val="0000FF"/>
                </a:solidFill>
              </a:rPr>
              <a:t>rilor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logice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414658B6-7802-4977-9FC3-A8C183D47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990600"/>
            <a:ext cx="10629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4572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526682" y="137196"/>
            <a:ext cx="7308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Parametrii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circuitelor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logice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ro-RO" b="1" dirty="0">
                <a:solidFill>
                  <a:srgbClr val="0000FF"/>
                </a:solidFill>
              </a:rPr>
              <a:t>Benzi</a:t>
            </a:r>
            <a:r>
              <a:rPr lang="en-US" b="1" dirty="0">
                <a:solidFill>
                  <a:srgbClr val="0000FF"/>
                </a:solidFill>
              </a:rPr>
              <a:t> de </a:t>
            </a:r>
            <a:r>
              <a:rPr lang="en-US" b="1" dirty="0" err="1">
                <a:solidFill>
                  <a:srgbClr val="0000FF"/>
                </a:solidFill>
              </a:rPr>
              <a:t>tensiune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asociate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st</a:t>
            </a:r>
            <a:r>
              <a:rPr lang="ro-RO" b="1" dirty="0">
                <a:solidFill>
                  <a:srgbClr val="0000FF"/>
                </a:solidFill>
              </a:rPr>
              <a:t>ă</a:t>
            </a:r>
            <a:r>
              <a:rPr lang="en-US" b="1" dirty="0" err="1">
                <a:solidFill>
                  <a:srgbClr val="0000FF"/>
                </a:solidFill>
              </a:rPr>
              <a:t>rilor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logice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115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Efectul de </a:t>
            </a:r>
            <a:r>
              <a:rPr lang="en-US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toleranță</a:t>
            </a:r>
            <a:r>
              <a:rPr lang="en-US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asigurat</a:t>
            </a:r>
            <a:r>
              <a:rPr lang="en-US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benzile</a:t>
            </a:r>
            <a:r>
              <a:rPr lang="en-US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dirty="0" err="1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tensiune</a:t>
            </a:r>
            <a:endParaRPr lang="ro-RO" sz="4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7E3DF4C-53E4-4B9F-95C0-393353E0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72" y="1508781"/>
            <a:ext cx="5867400" cy="367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4616809F-1F65-43F4-9051-FFE9D59DF63D}"/>
                  </a:ext>
                </a:extLst>
              </p14:cNvPr>
              <p14:cNvContentPartPr/>
              <p14:nvPr/>
            </p14:nvContentPartPr>
            <p14:xfrm>
              <a:off x="2276109" y="2915905"/>
              <a:ext cx="360" cy="3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4616809F-1F65-43F4-9051-FFE9D59DF6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58109" y="28802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7CEBF13F-4ECE-4528-A8A7-8498780F7BB7}"/>
                  </a:ext>
                </a:extLst>
              </p14:cNvPr>
              <p14:cNvContentPartPr/>
              <p14:nvPr/>
            </p14:nvContentPartPr>
            <p14:xfrm>
              <a:off x="2276109" y="2819065"/>
              <a:ext cx="63720" cy="18432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7CEBF13F-4ECE-4528-A8A7-8498780F7BB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58109" y="2783425"/>
                <a:ext cx="99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486F5FC1-EC34-4E5D-9BF9-E44362282D50}"/>
                  </a:ext>
                </a:extLst>
              </p14:cNvPr>
              <p14:cNvContentPartPr/>
              <p14:nvPr/>
            </p14:nvContentPartPr>
            <p14:xfrm>
              <a:off x="2266389" y="2995105"/>
              <a:ext cx="194040" cy="1332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486F5FC1-EC34-4E5D-9BF9-E44362282D5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48749" y="2959105"/>
                <a:ext cx="2296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D812C060-59A2-492D-B907-EE0BC414C9BC}"/>
                  </a:ext>
                </a:extLst>
              </p14:cNvPr>
              <p14:cNvContentPartPr/>
              <p14:nvPr/>
            </p14:nvContentPartPr>
            <p14:xfrm>
              <a:off x="3330189" y="2952265"/>
              <a:ext cx="234000" cy="19692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D812C060-59A2-492D-B907-EE0BC414C9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12549" y="2916265"/>
                <a:ext cx="26964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8E595B9C-A95A-4F4B-8B8D-30F296B6A14E}"/>
                  </a:ext>
                </a:extLst>
              </p14:cNvPr>
              <p14:cNvContentPartPr/>
              <p14:nvPr/>
            </p14:nvContentPartPr>
            <p14:xfrm>
              <a:off x="4138389" y="2353945"/>
              <a:ext cx="232560" cy="28764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8E595B9C-A95A-4F4B-8B8D-30F296B6A1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120749" y="2318305"/>
                <a:ext cx="2682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05A2C9F7-9656-478A-A312-C0687147CAC7}"/>
                  </a:ext>
                </a:extLst>
              </p14:cNvPr>
              <p14:cNvContentPartPr/>
              <p14:nvPr/>
            </p14:nvContentPartPr>
            <p14:xfrm>
              <a:off x="7026309" y="2618185"/>
              <a:ext cx="665280" cy="6696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05A2C9F7-9656-478A-A312-C0687147CAC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08669" y="2582545"/>
                <a:ext cx="70092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C16218EC-D26B-4A34-BFA0-176865EC61CE}"/>
                  </a:ext>
                </a:extLst>
              </p14:cNvPr>
              <p14:cNvContentPartPr/>
              <p14:nvPr/>
            </p14:nvContentPartPr>
            <p14:xfrm>
              <a:off x="7276149" y="4137025"/>
              <a:ext cx="394200" cy="194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C16218EC-D26B-4A34-BFA0-176865EC61C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58509" y="4101025"/>
                <a:ext cx="42984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FA947D14-0A04-4DB1-B1DC-E4A918122D57}"/>
                  </a:ext>
                </a:extLst>
              </p14:cNvPr>
              <p14:cNvContentPartPr/>
              <p14:nvPr/>
            </p14:nvContentPartPr>
            <p14:xfrm>
              <a:off x="7415829" y="2815105"/>
              <a:ext cx="81000" cy="11167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FA947D14-0A04-4DB1-B1DC-E4A918122D5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98189" y="2779105"/>
                <a:ext cx="116640" cy="11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80675235-EFB3-4E11-ABE2-05ED6F13591C}"/>
                  </a:ext>
                </a:extLst>
              </p14:cNvPr>
              <p14:cNvContentPartPr/>
              <p14:nvPr/>
            </p14:nvContentPartPr>
            <p14:xfrm>
              <a:off x="7425909" y="3816265"/>
              <a:ext cx="66600" cy="15912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80675235-EFB3-4E11-ABE2-05ED6F1359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407909" y="3780265"/>
                <a:ext cx="10224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702702AB-7D8F-4A8A-91C8-3046567CAB7C}"/>
                  </a:ext>
                </a:extLst>
              </p14:cNvPr>
              <p14:cNvContentPartPr/>
              <p14:nvPr/>
            </p14:nvContentPartPr>
            <p14:xfrm>
              <a:off x="7411869" y="3784585"/>
              <a:ext cx="158400" cy="18144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702702AB-7D8F-4A8A-91C8-3046567CAB7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94229" y="3748945"/>
                <a:ext cx="19404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69261874-3FC1-439E-B79F-49039E9257D9}"/>
                  </a:ext>
                </a:extLst>
              </p14:cNvPr>
              <p14:cNvContentPartPr/>
              <p14:nvPr/>
            </p14:nvContentPartPr>
            <p14:xfrm>
              <a:off x="7345989" y="2783425"/>
              <a:ext cx="201240" cy="2458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69261874-3FC1-439E-B79F-49039E9257D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28349" y="2747425"/>
                <a:ext cx="23688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BBC1548C-2F3F-40BE-B978-E18162B8F869}"/>
                  </a:ext>
                </a:extLst>
              </p14:cNvPr>
              <p14:cNvContentPartPr/>
              <p14:nvPr/>
            </p14:nvContentPartPr>
            <p14:xfrm>
              <a:off x="7821189" y="3090505"/>
              <a:ext cx="21960" cy="3085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BBC1548C-2F3F-40BE-B978-E18162B8F869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803549" y="3054505"/>
                <a:ext cx="57600" cy="3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4C90A33A-9FCE-45EB-A31B-79FD27ECDF7F}"/>
                  </a:ext>
                </a:extLst>
              </p14:cNvPr>
              <p14:cNvContentPartPr/>
              <p14:nvPr/>
            </p14:nvContentPartPr>
            <p14:xfrm>
              <a:off x="7978149" y="3017065"/>
              <a:ext cx="2160" cy="334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4C90A33A-9FCE-45EB-A31B-79FD27ECDF7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960509" y="2981425"/>
                <a:ext cx="378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CE8390E0-09B8-43E3-95FF-7EF2D4BBA504}"/>
                  </a:ext>
                </a:extLst>
              </p14:cNvPr>
              <p14:cNvContentPartPr/>
              <p14:nvPr/>
            </p14:nvContentPartPr>
            <p14:xfrm>
              <a:off x="7745589" y="3077545"/>
              <a:ext cx="78120" cy="1616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CE8390E0-09B8-43E3-95FF-7EF2D4BBA5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27589" y="3041905"/>
                <a:ext cx="11376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4F91E4BA-A55C-475C-BC0B-35F95F76D1D7}"/>
                  </a:ext>
                </a:extLst>
              </p14:cNvPr>
              <p14:cNvContentPartPr/>
              <p14:nvPr/>
            </p14:nvContentPartPr>
            <p14:xfrm>
              <a:off x="7675389" y="2953705"/>
              <a:ext cx="10440" cy="1281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4F91E4BA-A55C-475C-BC0B-35F95F76D1D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657389" y="2918065"/>
                <a:ext cx="4608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D31A3A96-0538-4A50-91D8-429D032DFCCC}"/>
                  </a:ext>
                </a:extLst>
              </p14:cNvPr>
              <p14:cNvContentPartPr/>
              <p14:nvPr/>
            </p14:nvContentPartPr>
            <p14:xfrm>
              <a:off x="7964109" y="2943985"/>
              <a:ext cx="41040" cy="914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D31A3A96-0538-4A50-91D8-429D032DFCC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46469" y="2907985"/>
                <a:ext cx="766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BB077081-7822-401C-A868-DA52B6C5FD6F}"/>
                  </a:ext>
                </a:extLst>
              </p14:cNvPr>
              <p14:cNvContentPartPr/>
              <p14:nvPr/>
            </p14:nvContentPartPr>
            <p14:xfrm>
              <a:off x="7377309" y="4652905"/>
              <a:ext cx="306360" cy="349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BB077081-7822-401C-A868-DA52B6C5FD6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359669" y="4617265"/>
                <a:ext cx="3420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1F2C3906-79C1-4588-BF47-ED1AF628F921}"/>
                  </a:ext>
                </a:extLst>
              </p14:cNvPr>
              <p14:cNvContentPartPr/>
              <p14:nvPr/>
            </p14:nvContentPartPr>
            <p14:xfrm>
              <a:off x="7372629" y="5062585"/>
              <a:ext cx="325440" cy="284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1F2C3906-79C1-4588-BF47-ED1AF628F92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354989" y="5026585"/>
                <a:ext cx="361080" cy="10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5930DD55-FCEC-4C05-B7DE-3277852CCB72}"/>
                  </a:ext>
                </a:extLst>
              </p14:cNvPr>
              <p14:cNvContentPartPr/>
              <p14:nvPr/>
            </p14:nvContentPartPr>
            <p14:xfrm>
              <a:off x="7541109" y="4788265"/>
              <a:ext cx="22320" cy="1648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5930DD55-FCEC-4C05-B7DE-3277852CCB72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523109" y="4752265"/>
                <a:ext cx="579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3DCC2603-C4A2-4A5B-899C-A098CD634780}"/>
                  </a:ext>
                </a:extLst>
              </p14:cNvPr>
              <p14:cNvContentPartPr/>
              <p14:nvPr/>
            </p14:nvContentPartPr>
            <p14:xfrm>
              <a:off x="7521669" y="4923265"/>
              <a:ext cx="95760" cy="777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3DCC2603-C4A2-4A5B-899C-A098CD63478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504029" y="4887265"/>
                <a:ext cx="13140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43BAF43D-A6A1-42DC-AD83-F5C9ED815C71}"/>
                  </a:ext>
                </a:extLst>
              </p14:cNvPr>
              <p14:cNvContentPartPr/>
              <p14:nvPr/>
            </p14:nvContentPartPr>
            <p14:xfrm>
              <a:off x="7604469" y="4927225"/>
              <a:ext cx="47880" cy="11124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43BAF43D-A6A1-42DC-AD83-F5C9ED815C71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586469" y="4891225"/>
                <a:ext cx="8352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EE95DE3E-A8EC-4FEB-AAB8-4616C78F5713}"/>
                  </a:ext>
                </a:extLst>
              </p14:cNvPr>
              <p14:cNvContentPartPr/>
              <p14:nvPr/>
            </p14:nvContentPartPr>
            <p14:xfrm>
              <a:off x="7502229" y="4769185"/>
              <a:ext cx="129240" cy="644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EE95DE3E-A8EC-4FEB-AAB8-4616C78F571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484229" y="4733545"/>
                <a:ext cx="16488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BF503086-B838-48E9-A615-4B018A155CFE}"/>
                  </a:ext>
                </a:extLst>
              </p14:cNvPr>
              <p14:cNvContentPartPr/>
              <p14:nvPr/>
            </p14:nvContentPartPr>
            <p14:xfrm>
              <a:off x="8034669" y="4789345"/>
              <a:ext cx="194760" cy="1465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BF503086-B838-48E9-A615-4B018A155CF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17029" y="4753705"/>
                <a:ext cx="2304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BEE6A3B9-A03E-4522-A0FD-0E4EC03BD2AA}"/>
                  </a:ext>
                </a:extLst>
              </p14:cNvPr>
              <p14:cNvContentPartPr/>
              <p14:nvPr/>
            </p14:nvContentPartPr>
            <p14:xfrm>
              <a:off x="7961589" y="4638865"/>
              <a:ext cx="34200" cy="1216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BEE6A3B9-A03E-4522-A0FD-0E4EC03BD2A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943949" y="4603225"/>
                <a:ext cx="69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E9EA6A47-3F55-4D0C-903C-23E33BFCD80B}"/>
                  </a:ext>
                </a:extLst>
              </p14:cNvPr>
              <p14:cNvContentPartPr/>
              <p14:nvPr/>
            </p14:nvContentPartPr>
            <p14:xfrm>
              <a:off x="8262909" y="4552465"/>
              <a:ext cx="54000" cy="1108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E9EA6A47-3F55-4D0C-903C-23E33BFCD80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8244909" y="4516465"/>
                <a:ext cx="89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C316E450-5983-460B-8CDC-56BDE0957145}"/>
                  </a:ext>
                </a:extLst>
              </p14:cNvPr>
              <p14:cNvContentPartPr/>
              <p14:nvPr/>
            </p14:nvContentPartPr>
            <p14:xfrm>
              <a:off x="2324349" y="3499105"/>
              <a:ext cx="50760" cy="24948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C316E450-5983-460B-8CDC-56BDE095714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306349" y="3463465"/>
                <a:ext cx="8640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7CE7D457-846B-45DD-A93C-4F2FE811EACD}"/>
                  </a:ext>
                </a:extLst>
              </p14:cNvPr>
              <p14:cNvContentPartPr/>
              <p14:nvPr/>
            </p14:nvContentPartPr>
            <p14:xfrm>
              <a:off x="2415789" y="3483985"/>
              <a:ext cx="48240" cy="25308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7CE7D457-846B-45DD-A93C-4F2FE811EACD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397789" y="3447985"/>
                <a:ext cx="838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23220C6B-A1D0-447F-9974-D1502D3D94BE}"/>
                  </a:ext>
                </a:extLst>
              </p14:cNvPr>
              <p14:cNvContentPartPr/>
              <p14:nvPr/>
            </p14:nvContentPartPr>
            <p14:xfrm>
              <a:off x="2346669" y="3591265"/>
              <a:ext cx="142920" cy="4248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23220C6B-A1D0-447F-9974-D1502D3D94B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328669" y="3555265"/>
                <a:ext cx="1785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19FEDEDB-7AF1-485D-BC5C-A06DBE385744}"/>
                  </a:ext>
                </a:extLst>
              </p14:cNvPr>
              <p14:cNvContentPartPr/>
              <p14:nvPr/>
            </p14:nvContentPartPr>
            <p14:xfrm>
              <a:off x="3275469" y="3725905"/>
              <a:ext cx="31680" cy="23580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19FEDEDB-7AF1-485D-BC5C-A06DBE38574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257469" y="3689905"/>
                <a:ext cx="6732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0F469FA7-2174-4C61-94FE-6813163C16E7}"/>
                  </a:ext>
                </a:extLst>
              </p14:cNvPr>
              <p14:cNvContentPartPr/>
              <p14:nvPr/>
            </p14:nvContentPartPr>
            <p14:xfrm>
              <a:off x="3373389" y="3695665"/>
              <a:ext cx="38160" cy="23904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0F469FA7-2174-4C61-94FE-6813163C16E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355749" y="3660025"/>
                <a:ext cx="7380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F81F184E-A528-4BD5-96DC-1188734D48B1}"/>
                  </a:ext>
                </a:extLst>
              </p14:cNvPr>
              <p14:cNvContentPartPr/>
              <p14:nvPr/>
            </p14:nvContentPartPr>
            <p14:xfrm>
              <a:off x="3238389" y="3777025"/>
              <a:ext cx="190440" cy="633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F81F184E-A528-4BD5-96DC-1188734D48B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220749" y="3741385"/>
                <a:ext cx="226080" cy="1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34D479C6-3E1F-47E1-B27E-088ED8ECC25A}"/>
                  </a:ext>
                </a:extLst>
              </p14:cNvPr>
              <p14:cNvContentPartPr/>
              <p14:nvPr/>
            </p14:nvContentPartPr>
            <p14:xfrm>
              <a:off x="4264749" y="3491545"/>
              <a:ext cx="13680" cy="26568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34D479C6-3E1F-47E1-B27E-088ED8ECC25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246749" y="3455905"/>
                <a:ext cx="493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4647786B-CD80-42CD-AEE5-9FCFD29ED0E9}"/>
                  </a:ext>
                </a:extLst>
              </p14:cNvPr>
              <p14:cNvContentPartPr/>
              <p14:nvPr/>
            </p14:nvContentPartPr>
            <p14:xfrm>
              <a:off x="4360149" y="3459865"/>
              <a:ext cx="34560" cy="27000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4647786B-CD80-42CD-AEE5-9FCFD29ED0E9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4342149" y="3424225"/>
                <a:ext cx="7020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7FCFA6BE-C9A1-45DD-B64B-0CEBBEA332DD}"/>
                  </a:ext>
                </a:extLst>
              </p14:cNvPr>
              <p14:cNvContentPartPr/>
              <p14:nvPr/>
            </p14:nvContentPartPr>
            <p14:xfrm>
              <a:off x="4244589" y="3594145"/>
              <a:ext cx="157680" cy="3096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7FCFA6BE-C9A1-45DD-B64B-0CEBBEA332D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226589" y="3558145"/>
                <a:ext cx="19332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479CAF00-3E14-479E-954B-BD89BF88FEDD}"/>
                  </a:ext>
                </a:extLst>
              </p14:cNvPr>
              <p14:cNvContentPartPr/>
              <p14:nvPr/>
            </p14:nvContentPartPr>
            <p14:xfrm>
              <a:off x="4740309" y="4859185"/>
              <a:ext cx="441360" cy="1202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479CAF00-3E14-479E-954B-BD89BF88FED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722309" y="4823185"/>
                <a:ext cx="4770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ED776B45-F4C5-41B4-BD73-2985EEA56F63}"/>
                  </a:ext>
                </a:extLst>
              </p14:cNvPr>
              <p14:cNvContentPartPr/>
              <p14:nvPr/>
            </p14:nvContentPartPr>
            <p14:xfrm>
              <a:off x="3662109" y="4852345"/>
              <a:ext cx="330840" cy="11124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ED776B45-F4C5-41B4-BD73-2985EEA56F63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44109" y="4816705"/>
                <a:ext cx="36648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E22F3F1F-CA3F-4ECE-8406-3001ADEAEC6F}"/>
                  </a:ext>
                </a:extLst>
              </p14:cNvPr>
              <p14:cNvContentPartPr/>
              <p14:nvPr/>
            </p14:nvContentPartPr>
            <p14:xfrm>
              <a:off x="2704509" y="4847665"/>
              <a:ext cx="366480" cy="10440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E22F3F1F-CA3F-4ECE-8406-3001ADEAEC6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2686509" y="4812025"/>
                <a:ext cx="402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D4C877A5-8C0C-430A-A286-DE904DD58423}"/>
                  </a:ext>
                </a:extLst>
              </p14:cNvPr>
              <p14:cNvContentPartPr/>
              <p14:nvPr/>
            </p14:nvContentPartPr>
            <p14:xfrm>
              <a:off x="1717749" y="4186705"/>
              <a:ext cx="342360" cy="37476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D4C877A5-8C0C-430A-A286-DE904DD58423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699749" y="4151065"/>
                <a:ext cx="37800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63E29584-5EAB-4E59-B4ED-86F250F32318}"/>
                  </a:ext>
                </a:extLst>
              </p14:cNvPr>
              <p14:cNvContentPartPr/>
              <p14:nvPr/>
            </p14:nvContentPartPr>
            <p14:xfrm>
              <a:off x="2130669" y="4230265"/>
              <a:ext cx="285480" cy="40248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63E29584-5EAB-4E59-B4ED-86F250F32318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113029" y="4194265"/>
                <a:ext cx="321120" cy="47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1A6742E7-9C04-40F2-BF99-A77E25E1BC35}"/>
                  </a:ext>
                </a:extLst>
              </p14:cNvPr>
              <p14:cNvContentPartPr/>
              <p14:nvPr/>
            </p14:nvContentPartPr>
            <p14:xfrm>
              <a:off x="2691189" y="4225225"/>
              <a:ext cx="239760" cy="3682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1A6742E7-9C04-40F2-BF99-A77E25E1BC35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673189" y="4189585"/>
                <a:ext cx="275400" cy="43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56651403-19DF-404E-85D4-7B7C229D5650}"/>
                  </a:ext>
                </a:extLst>
              </p14:cNvPr>
              <p14:cNvContentPartPr/>
              <p14:nvPr/>
            </p14:nvContentPartPr>
            <p14:xfrm>
              <a:off x="3175389" y="4206145"/>
              <a:ext cx="280080" cy="42660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56651403-19DF-404E-85D4-7B7C229D565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3157389" y="4170145"/>
                <a:ext cx="315720" cy="49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9A42BB01-4988-4CCB-9171-EE7D98732F76}"/>
                  </a:ext>
                </a:extLst>
              </p14:cNvPr>
              <p14:cNvContentPartPr/>
              <p14:nvPr/>
            </p14:nvContentPartPr>
            <p14:xfrm>
              <a:off x="3619629" y="4196425"/>
              <a:ext cx="268920" cy="4197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9A42BB01-4988-4CCB-9171-EE7D98732F76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601989" y="4160425"/>
                <a:ext cx="30456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779035EA-2453-480A-824A-CCF3F4E03360}"/>
                  </a:ext>
                </a:extLst>
              </p14:cNvPr>
              <p14:cNvContentPartPr/>
              <p14:nvPr/>
            </p14:nvContentPartPr>
            <p14:xfrm>
              <a:off x="4136229" y="4206145"/>
              <a:ext cx="243360" cy="3895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779035EA-2453-480A-824A-CCF3F4E0336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118229" y="4170145"/>
                <a:ext cx="279000" cy="46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C322D828-DC91-4D86-A3AE-D18A3C05B4F2}"/>
                  </a:ext>
                </a:extLst>
              </p14:cNvPr>
              <p14:cNvContentPartPr/>
              <p14:nvPr/>
            </p14:nvContentPartPr>
            <p14:xfrm>
              <a:off x="4557069" y="4239625"/>
              <a:ext cx="231840" cy="38556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C322D828-DC91-4D86-A3AE-D18A3C05B4F2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539069" y="4203625"/>
                <a:ext cx="26748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10DBC73A-0AEC-4B72-8D9F-C206391ABA5B}"/>
                  </a:ext>
                </a:extLst>
              </p14:cNvPr>
              <p14:cNvContentPartPr/>
              <p14:nvPr/>
            </p14:nvContentPartPr>
            <p14:xfrm>
              <a:off x="4942989" y="4263745"/>
              <a:ext cx="187200" cy="29916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10DBC73A-0AEC-4B72-8D9F-C206391ABA5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924989" y="4227745"/>
                <a:ext cx="222840" cy="37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4B6B9900-AF31-4563-8813-A408462F13D8}"/>
                  </a:ext>
                </a:extLst>
              </p14:cNvPr>
              <p14:cNvContentPartPr/>
              <p14:nvPr/>
            </p14:nvContentPartPr>
            <p14:xfrm>
              <a:off x="5150709" y="4220185"/>
              <a:ext cx="220320" cy="37296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4B6B9900-AF31-4563-8813-A408462F13D8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5132709" y="4184545"/>
                <a:ext cx="25596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49A960EB-8629-461B-AD1C-BDA41180AD0F}"/>
                  </a:ext>
                </a:extLst>
              </p14:cNvPr>
              <p14:cNvContentPartPr/>
              <p14:nvPr/>
            </p14:nvContentPartPr>
            <p14:xfrm>
              <a:off x="1828269" y="4320985"/>
              <a:ext cx="505800" cy="35424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49A960EB-8629-461B-AD1C-BDA41180AD0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810269" y="4284985"/>
                <a:ext cx="54144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BD16CB62-5018-4B3A-ACAC-197CCC1C4EDE}"/>
                  </a:ext>
                </a:extLst>
              </p14:cNvPr>
              <p14:cNvContentPartPr/>
              <p14:nvPr/>
            </p14:nvContentPartPr>
            <p14:xfrm>
              <a:off x="2343429" y="4225225"/>
              <a:ext cx="437040" cy="41868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BD16CB62-5018-4B3A-ACAC-197CCC1C4ED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325789" y="4189585"/>
                <a:ext cx="472680" cy="49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325E8455-B2CA-4945-BABD-3FEEC13D4BBB}"/>
                  </a:ext>
                </a:extLst>
              </p14:cNvPr>
              <p14:cNvContentPartPr/>
              <p14:nvPr/>
            </p14:nvContentPartPr>
            <p14:xfrm>
              <a:off x="2713869" y="4238905"/>
              <a:ext cx="509400" cy="33336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325E8455-B2CA-4945-BABD-3FEEC13D4BB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2696229" y="4203265"/>
                <a:ext cx="5450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FE055081-DF71-471A-AD70-F9DE0E40F12C}"/>
                  </a:ext>
                </a:extLst>
              </p14:cNvPr>
              <p14:cNvContentPartPr/>
              <p14:nvPr/>
            </p14:nvContentPartPr>
            <p14:xfrm>
              <a:off x="3238389" y="4268785"/>
              <a:ext cx="447480" cy="30204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FE055081-DF71-471A-AD70-F9DE0E40F12C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220749" y="4232785"/>
                <a:ext cx="483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58745721-8659-48E7-81B7-68D2C743D465}"/>
                  </a:ext>
                </a:extLst>
              </p14:cNvPr>
              <p14:cNvContentPartPr/>
              <p14:nvPr/>
            </p14:nvContentPartPr>
            <p14:xfrm>
              <a:off x="3690909" y="4201105"/>
              <a:ext cx="489240" cy="37152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58745721-8659-48E7-81B7-68D2C743D46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673269" y="4165105"/>
                <a:ext cx="524880" cy="44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3A5ED61A-F52D-4688-8999-13BCED820F67}"/>
                  </a:ext>
                </a:extLst>
              </p14:cNvPr>
              <p14:cNvContentPartPr/>
              <p14:nvPr/>
            </p14:nvContentPartPr>
            <p14:xfrm>
              <a:off x="4114629" y="4249345"/>
              <a:ext cx="467640" cy="35280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3A5ED61A-F52D-4688-8999-13BCED820F67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096629" y="4213705"/>
                <a:ext cx="503280" cy="42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938AB96A-C79E-4ECC-B64F-3D43AABC5269}"/>
                  </a:ext>
                </a:extLst>
              </p14:cNvPr>
              <p14:cNvContentPartPr/>
              <p14:nvPr/>
            </p14:nvContentPartPr>
            <p14:xfrm>
              <a:off x="4576509" y="4311985"/>
              <a:ext cx="464760" cy="31896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938AB96A-C79E-4ECC-B64F-3D43AABC526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4558869" y="4275985"/>
                <a:ext cx="50040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3D649F99-D441-4278-B7CC-54A3007EADAA}"/>
                  </a:ext>
                </a:extLst>
              </p14:cNvPr>
              <p14:cNvContentPartPr/>
              <p14:nvPr/>
            </p14:nvContentPartPr>
            <p14:xfrm>
              <a:off x="4995189" y="4316665"/>
              <a:ext cx="325080" cy="28080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3D649F99-D441-4278-B7CC-54A3007EADA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977549" y="4281025"/>
                <a:ext cx="36072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A55F47AB-CBEF-4A46-9694-A4297FBE010C}"/>
                  </a:ext>
                </a:extLst>
              </p14:cNvPr>
              <p14:cNvContentPartPr/>
              <p14:nvPr/>
            </p14:nvContentPartPr>
            <p14:xfrm>
              <a:off x="5173029" y="4296865"/>
              <a:ext cx="327240" cy="27828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A55F47AB-CBEF-4A46-9694-A4297FBE010C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155389" y="4260865"/>
                <a:ext cx="36288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6AD2C6FD-2552-436D-8C23-040AA338071E}"/>
                  </a:ext>
                </a:extLst>
              </p14:cNvPr>
              <p14:cNvContentPartPr/>
              <p14:nvPr/>
            </p14:nvContentPartPr>
            <p14:xfrm>
              <a:off x="5332149" y="4215505"/>
              <a:ext cx="138960" cy="17172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6AD2C6FD-2552-436D-8C23-040AA338071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5314509" y="4179865"/>
                <a:ext cx="1746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E764F2BB-7B4A-4EF2-8F91-2B09C7118233}"/>
                  </a:ext>
                </a:extLst>
              </p14:cNvPr>
              <p14:cNvContentPartPr/>
              <p14:nvPr/>
            </p14:nvContentPartPr>
            <p14:xfrm>
              <a:off x="3123909" y="4331425"/>
              <a:ext cx="542520" cy="12096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E764F2BB-7B4A-4EF2-8F91-2B09C7118233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3105909" y="4295425"/>
                <a:ext cx="57816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107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ine 4">
            <a:extLst>
              <a:ext uri="{FF2B5EF4-FFF2-40B4-BE49-F238E27FC236}">
                <a16:creationId xmlns:a16="http://schemas.microsoft.com/office/drawing/2014/main" id="{46ED8C2E-1094-4F53-8890-39D817DFA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416" y="594391"/>
            <a:ext cx="1514475" cy="40957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A6FD741C-0492-488E-A42A-2EB669EF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38" y="1417342"/>
            <a:ext cx="1071562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5944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1249732" y="868708"/>
            <a:ext cx="978397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 </a:t>
            </a:r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Tehnologii de realizarea a circuitelor logice                  (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Familii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circuite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logice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 circuitelor logici – aspecte generale;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it-IT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 de tensiune asociate 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stărilor</a:t>
            </a:r>
            <a:r>
              <a:rPr lang="it-IT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logice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Marginea de zgomot;</a:t>
            </a:r>
            <a:endParaRPr lang="ro-RO" sz="28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2179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05080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730360" y="137196"/>
            <a:ext cx="690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Parametrii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circuitelor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logice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ro-RO" b="1" dirty="0">
                <a:solidFill>
                  <a:srgbClr val="0000FF"/>
                </a:solidFill>
              </a:rPr>
              <a:t>Marginea de zgomot (</a:t>
            </a:r>
            <a:r>
              <a:rPr lang="ro-RO" b="1" dirty="0" err="1">
                <a:solidFill>
                  <a:srgbClr val="0000FF"/>
                </a:solidFill>
              </a:rPr>
              <a:t>Noise</a:t>
            </a:r>
            <a:r>
              <a:rPr lang="ro-RO" b="1" dirty="0">
                <a:solidFill>
                  <a:srgbClr val="0000FF"/>
                </a:solidFill>
              </a:rPr>
              <a:t> </a:t>
            </a:r>
            <a:r>
              <a:rPr lang="ro-RO" b="1" dirty="0" err="1">
                <a:solidFill>
                  <a:srgbClr val="0000FF"/>
                </a:solidFill>
              </a:rPr>
              <a:t>Margin</a:t>
            </a:r>
            <a:r>
              <a:rPr lang="ro-RO" b="1" dirty="0">
                <a:solidFill>
                  <a:srgbClr val="0000FF"/>
                </a:solidFill>
              </a:rPr>
              <a:t>) 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0241168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Marginea de zgomot asigură: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  <a:buFontTx/>
              <a:buChar char="-"/>
            </a:pP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imunitate la efectul negativ al zgomotelor;</a:t>
            </a:r>
          </a:p>
          <a:p>
            <a:pPr marL="800100" lvl="1" indent="-34290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  <a:buFontTx/>
              <a:buChar char="-"/>
            </a:pP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toleranță față de pierderile inerente de pe trasele de legătură;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i="1" dirty="0">
                <a:solidFill>
                  <a:srgbClr val="0000FF"/>
                </a:solidFill>
              </a:rPr>
              <a:t>Marginea de zgomot statică este dată de amplitudinea maximă a semnalului de zgomot lent variabil care se poate suprapune peste semnalul util fără ca acesta să perturbe </a:t>
            </a:r>
            <a:r>
              <a:rPr lang="ro-RO" sz="2400" i="1" dirty="0" err="1">
                <a:solidFill>
                  <a:srgbClr val="0000FF"/>
                </a:solidFill>
              </a:rPr>
              <a:t>funcţionarea</a:t>
            </a:r>
            <a:r>
              <a:rPr lang="ro-RO" sz="2400" i="1" dirty="0">
                <a:solidFill>
                  <a:srgbClr val="0000FF"/>
                </a:solidFill>
              </a:rPr>
              <a:t> normală a circuitului. 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965D1D4F-A934-424C-8BB0-386EB3412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5074902"/>
            <a:ext cx="8155328" cy="1128267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6AB84D21-F820-4ED1-A890-49B5FDB8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072" y="777269"/>
            <a:ext cx="1503042" cy="5697578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C714EE2B-2406-485E-AF64-A4EEFD37D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21" y="3520439"/>
            <a:ext cx="5393058" cy="1205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8D052D17-0F1C-407F-BAE3-996AF1C10FBC}"/>
                  </a:ext>
                </a:extLst>
              </p14:cNvPr>
              <p14:cNvContentPartPr/>
              <p14:nvPr/>
            </p14:nvContentPartPr>
            <p14:xfrm>
              <a:off x="9740709" y="4254025"/>
              <a:ext cx="1544760" cy="388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8D052D17-0F1C-407F-BAE3-996AF1C10FB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22709" y="4218385"/>
                <a:ext cx="158040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461E1EA2-5546-4DC6-AD7D-C816655DC1EB}"/>
                  </a:ext>
                </a:extLst>
              </p14:cNvPr>
              <p14:cNvContentPartPr/>
              <p14:nvPr/>
            </p14:nvContentPartPr>
            <p14:xfrm>
              <a:off x="9831789" y="4644265"/>
              <a:ext cx="1295640" cy="1476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461E1EA2-5546-4DC6-AD7D-C816655DC1E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814149" y="4608265"/>
                <a:ext cx="133128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5EC6FB53-F0C6-443F-8D8C-9417CA0CE4DC}"/>
                  </a:ext>
                </a:extLst>
              </p14:cNvPr>
              <p14:cNvContentPartPr/>
              <p14:nvPr/>
            </p14:nvContentPartPr>
            <p14:xfrm>
              <a:off x="9984789" y="3955945"/>
              <a:ext cx="35280" cy="12189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5EC6FB53-F0C6-443F-8D8C-9417CA0CE4D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966789" y="3919945"/>
                <a:ext cx="70920" cy="12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513D639-8858-49D1-9E26-4D2E68EE969D}"/>
                  </a:ext>
                </a:extLst>
              </p14:cNvPr>
              <p14:cNvContentPartPr/>
              <p14:nvPr/>
            </p14:nvContentPartPr>
            <p14:xfrm>
              <a:off x="9879309" y="4649665"/>
              <a:ext cx="290520" cy="15480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513D639-8858-49D1-9E26-4D2E68EE969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861309" y="4614025"/>
                <a:ext cx="326160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F658F941-6E38-4D17-8C42-00C2818CF502}"/>
                  </a:ext>
                </a:extLst>
              </p14:cNvPr>
              <p14:cNvContentPartPr/>
              <p14:nvPr/>
            </p14:nvContentPartPr>
            <p14:xfrm>
              <a:off x="9899109" y="4094545"/>
              <a:ext cx="245880" cy="1584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F658F941-6E38-4D17-8C42-00C2818CF50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881469" y="4058905"/>
                <a:ext cx="281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5056CE9E-73A4-4EC7-9BC5-686D42A852B8}"/>
                  </a:ext>
                </a:extLst>
              </p14:cNvPr>
              <p14:cNvContentPartPr/>
              <p14:nvPr/>
            </p14:nvContentPartPr>
            <p14:xfrm>
              <a:off x="8479629" y="4174465"/>
              <a:ext cx="172800" cy="1900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5056CE9E-73A4-4EC7-9BC5-686D42A852B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61989" y="4138465"/>
                <a:ext cx="20844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44F07BE-D7CC-4394-8217-6BF987C96A25}"/>
                  </a:ext>
                </a:extLst>
              </p14:cNvPr>
              <p14:cNvContentPartPr/>
              <p14:nvPr/>
            </p14:nvContentPartPr>
            <p14:xfrm>
              <a:off x="8653869" y="4326025"/>
              <a:ext cx="57240" cy="2296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44F07BE-D7CC-4394-8217-6BF987C96A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35869" y="4290385"/>
                <a:ext cx="92880" cy="30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0DB6A7F-E6E4-4DAF-BDAC-79E83E09E215}"/>
                  </a:ext>
                </a:extLst>
              </p14:cNvPr>
              <p14:cNvContentPartPr/>
              <p14:nvPr/>
            </p14:nvContentPartPr>
            <p14:xfrm>
              <a:off x="8812269" y="4211905"/>
              <a:ext cx="188640" cy="17208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0DB6A7F-E6E4-4DAF-BDAC-79E83E09E21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794269" y="4175905"/>
                <a:ext cx="22428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4347DBDC-BD39-4096-A92D-FE2ED08461CF}"/>
                  </a:ext>
                </a:extLst>
              </p14:cNvPr>
              <p14:cNvContentPartPr/>
              <p14:nvPr/>
            </p14:nvContentPartPr>
            <p14:xfrm>
              <a:off x="8952669" y="4239625"/>
              <a:ext cx="27720" cy="3099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4347DBDC-BD39-4096-A92D-FE2ED08461C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935029" y="4203625"/>
                <a:ext cx="63360" cy="38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474A524-5BC1-45A6-8FAD-D60DE091E5FF}"/>
                  </a:ext>
                </a:extLst>
              </p14:cNvPr>
              <p14:cNvContentPartPr/>
              <p14:nvPr/>
            </p14:nvContentPartPr>
            <p14:xfrm>
              <a:off x="9827109" y="5490985"/>
              <a:ext cx="1364760" cy="442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474A524-5BC1-45A6-8FAD-D60DE091E5F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809469" y="5454985"/>
                <a:ext cx="1400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434A91E-3E2A-434D-92B7-0B1734141E00}"/>
                  </a:ext>
                </a:extLst>
              </p14:cNvPr>
              <p14:cNvContentPartPr/>
              <p14:nvPr/>
            </p14:nvContentPartPr>
            <p14:xfrm>
              <a:off x="9779229" y="5871145"/>
              <a:ext cx="1546920" cy="727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434A91E-3E2A-434D-92B7-0B1734141E0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761229" y="5835505"/>
                <a:ext cx="1582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F94141A6-27F2-45E2-BCEE-429BA959A2C2}"/>
                  </a:ext>
                </a:extLst>
              </p14:cNvPr>
              <p14:cNvContentPartPr/>
              <p14:nvPr/>
            </p14:nvContentPartPr>
            <p14:xfrm>
              <a:off x="10094949" y="5391985"/>
              <a:ext cx="59400" cy="8380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F94141A6-27F2-45E2-BCEE-429BA959A2C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076949" y="5356345"/>
                <a:ext cx="95040" cy="90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E5784A72-E5F1-43BA-8E0E-3E204F4374E4}"/>
                  </a:ext>
                </a:extLst>
              </p14:cNvPr>
              <p14:cNvContentPartPr/>
              <p14:nvPr/>
            </p14:nvContentPartPr>
            <p14:xfrm>
              <a:off x="10009269" y="5868265"/>
              <a:ext cx="280080" cy="1706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E5784A72-E5F1-43BA-8E0E-3E204F4374E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91629" y="5832265"/>
                <a:ext cx="3157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80F11BE0-F06C-4AA9-BE4E-A41CD2F7B9EC}"/>
                  </a:ext>
                </a:extLst>
              </p14:cNvPr>
              <p14:cNvContentPartPr/>
              <p14:nvPr/>
            </p14:nvContentPartPr>
            <p14:xfrm>
              <a:off x="10087029" y="5331145"/>
              <a:ext cx="258480" cy="1130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80F11BE0-F06C-4AA9-BE4E-A41CD2F7B9E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069029" y="5295505"/>
                <a:ext cx="29412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10A0DBBA-684B-4C43-8975-A8D155BD1418}"/>
                  </a:ext>
                </a:extLst>
              </p14:cNvPr>
              <p14:cNvContentPartPr/>
              <p14:nvPr/>
            </p14:nvContentPartPr>
            <p14:xfrm>
              <a:off x="9113949" y="5647945"/>
              <a:ext cx="107640" cy="1612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10A0DBBA-684B-4C43-8975-A8D155BD141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095949" y="5612305"/>
                <a:ext cx="14328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E225CC22-238B-4D30-9459-58D4F78E37D1}"/>
                  </a:ext>
                </a:extLst>
              </p14:cNvPr>
              <p14:cNvContentPartPr/>
              <p14:nvPr/>
            </p14:nvContentPartPr>
            <p14:xfrm>
              <a:off x="9228429" y="5780065"/>
              <a:ext cx="60120" cy="1458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E225CC22-238B-4D30-9459-58D4F78E37D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10429" y="5744065"/>
                <a:ext cx="957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8C59FE11-E1F0-4920-92F3-323BB60AFAAE}"/>
                  </a:ext>
                </a:extLst>
              </p14:cNvPr>
              <p14:cNvContentPartPr/>
              <p14:nvPr/>
            </p14:nvContentPartPr>
            <p14:xfrm>
              <a:off x="9336429" y="5640025"/>
              <a:ext cx="116640" cy="2894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8C59FE11-E1F0-4920-92F3-323BB60AFAA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318429" y="5604385"/>
                <a:ext cx="152280" cy="36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60695BC4-369B-4C12-BEBB-100AA8FE16B4}"/>
                  </a:ext>
                </a:extLst>
              </p14:cNvPr>
              <p14:cNvContentPartPr/>
              <p14:nvPr/>
            </p14:nvContentPartPr>
            <p14:xfrm>
              <a:off x="9552789" y="5576305"/>
              <a:ext cx="160560" cy="2318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60695BC4-369B-4C12-BEBB-100AA8FE16B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9535149" y="5540665"/>
                <a:ext cx="196200" cy="30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6E922030-52DC-4FFE-8976-AED6022A3016}"/>
                  </a:ext>
                </a:extLst>
              </p14:cNvPr>
              <p14:cNvContentPartPr/>
              <p14:nvPr/>
            </p14:nvContentPartPr>
            <p14:xfrm>
              <a:off x="9206109" y="4136665"/>
              <a:ext cx="225720" cy="21096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6E922030-52DC-4FFE-8976-AED6022A3016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188469" y="4100665"/>
                <a:ext cx="26136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44822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730360" y="137196"/>
            <a:ext cx="690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Parametrii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circuitelor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logice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ro-RO" b="1" dirty="0">
                <a:solidFill>
                  <a:srgbClr val="0000FF"/>
                </a:solidFill>
              </a:rPr>
              <a:t>Marginea de zgomot (</a:t>
            </a:r>
            <a:r>
              <a:rPr lang="ro-RO" b="1" dirty="0" err="1">
                <a:solidFill>
                  <a:srgbClr val="0000FF"/>
                </a:solidFill>
              </a:rPr>
              <a:t>Noise</a:t>
            </a:r>
            <a:r>
              <a:rPr lang="ro-RO" b="1" dirty="0">
                <a:solidFill>
                  <a:srgbClr val="0000FF"/>
                </a:solidFill>
              </a:rPr>
              <a:t> </a:t>
            </a:r>
            <a:r>
              <a:rPr lang="ro-RO" b="1" dirty="0" err="1">
                <a:solidFill>
                  <a:srgbClr val="0000FF"/>
                </a:solidFill>
              </a:rPr>
              <a:t>Margin</a:t>
            </a:r>
            <a:r>
              <a:rPr lang="ro-RO" b="1" dirty="0">
                <a:solidFill>
                  <a:srgbClr val="0000FF"/>
                </a:solidFill>
              </a:rPr>
              <a:t>) 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02411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Marginea de zgomot – Exemplu de calcul pentru familia 74AHC*** 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817B3530-D199-4EB6-B109-42FE76D28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560" y="1143025"/>
            <a:ext cx="2217211" cy="5212023"/>
          </a:xfrm>
          <a:prstGeom prst="rect">
            <a:avLst/>
          </a:prstGeom>
        </p:spPr>
      </p:pic>
      <p:pic>
        <p:nvPicPr>
          <p:cNvPr id="226" name="Imagine 225">
            <a:extLst>
              <a:ext uri="{FF2B5EF4-FFF2-40B4-BE49-F238E27FC236}">
                <a16:creationId xmlns:a16="http://schemas.microsoft.com/office/drawing/2014/main" id="{6C639F84-EC1B-4887-BD91-8C9C2F3A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0" y="1325903"/>
            <a:ext cx="5210180" cy="11646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652EC391-0E80-4625-9FC6-0122B728D0A5}"/>
                  </a:ext>
                </a:extLst>
              </p14:cNvPr>
              <p14:cNvContentPartPr/>
              <p14:nvPr/>
            </p14:nvContentPartPr>
            <p14:xfrm>
              <a:off x="2227869" y="3517825"/>
              <a:ext cx="212040" cy="1944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652EC391-0E80-4625-9FC6-0122B728D0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0229" y="3499825"/>
                <a:ext cx="2476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E0679E8C-8C5A-4612-9185-AD4C2C6D6F40}"/>
                  </a:ext>
                </a:extLst>
              </p14:cNvPr>
              <p14:cNvContentPartPr/>
              <p14:nvPr/>
            </p14:nvContentPartPr>
            <p14:xfrm>
              <a:off x="2266389" y="3609265"/>
              <a:ext cx="232200" cy="2412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E0679E8C-8C5A-4612-9185-AD4C2C6D6F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48749" y="3591265"/>
                <a:ext cx="2678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2FFAE686-70E3-4272-8001-2C9FCFD1F657}"/>
                  </a:ext>
                </a:extLst>
              </p14:cNvPr>
              <p14:cNvContentPartPr/>
              <p14:nvPr/>
            </p14:nvContentPartPr>
            <p14:xfrm>
              <a:off x="1433349" y="3405145"/>
              <a:ext cx="481680" cy="35748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2FFAE686-70E3-4272-8001-2C9FCFD1F65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15362" y="3387145"/>
                <a:ext cx="517293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22972995-A754-40C9-B815-E91BF57FBA69}"/>
                  </a:ext>
                </a:extLst>
              </p14:cNvPr>
              <p14:cNvContentPartPr/>
              <p14:nvPr/>
            </p14:nvContentPartPr>
            <p14:xfrm>
              <a:off x="1127349" y="3385345"/>
              <a:ext cx="192600" cy="35244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22972995-A754-40C9-B815-E91BF57FBA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09349" y="3367363"/>
                <a:ext cx="228240" cy="388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08D97C5C-2B9B-436D-8614-353C983D6E5B}"/>
                  </a:ext>
                </a:extLst>
              </p14:cNvPr>
              <p14:cNvContentPartPr/>
              <p14:nvPr/>
            </p14:nvContentPartPr>
            <p14:xfrm>
              <a:off x="11439189" y="2103385"/>
              <a:ext cx="471960" cy="31752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08D97C5C-2B9B-436D-8614-353C983D6E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421549" y="2085405"/>
                <a:ext cx="507600" cy="35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7" name="Cerneală 256">
                <a:extLst>
                  <a:ext uri="{FF2B5EF4-FFF2-40B4-BE49-F238E27FC236}">
                    <a16:creationId xmlns:a16="http://schemas.microsoft.com/office/drawing/2014/main" id="{EC9B2A0B-3E90-4EC7-AF2F-0770B14AF821}"/>
                  </a:ext>
                </a:extLst>
              </p14:cNvPr>
              <p14:cNvContentPartPr/>
              <p14:nvPr/>
            </p14:nvContentPartPr>
            <p14:xfrm>
              <a:off x="11645469" y="1709905"/>
              <a:ext cx="532440" cy="305280"/>
            </p14:xfrm>
          </p:contentPart>
        </mc:Choice>
        <mc:Fallback xmlns="">
          <p:pic>
            <p:nvPicPr>
              <p:cNvPr id="257" name="Cerneală 256">
                <a:extLst>
                  <a:ext uri="{FF2B5EF4-FFF2-40B4-BE49-F238E27FC236}">
                    <a16:creationId xmlns:a16="http://schemas.microsoft.com/office/drawing/2014/main" id="{EC9B2A0B-3E90-4EC7-AF2F-0770B14AF82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627481" y="1692265"/>
                <a:ext cx="568056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73" name="Cerneală 272">
                <a:extLst>
                  <a:ext uri="{FF2B5EF4-FFF2-40B4-BE49-F238E27FC236}">
                    <a16:creationId xmlns:a16="http://schemas.microsoft.com/office/drawing/2014/main" id="{97764000-C593-45CB-933E-ED9C47B756D3}"/>
                  </a:ext>
                </a:extLst>
              </p14:cNvPr>
              <p14:cNvContentPartPr/>
              <p14:nvPr/>
            </p14:nvContentPartPr>
            <p14:xfrm>
              <a:off x="9563589" y="1975585"/>
              <a:ext cx="1288800" cy="354600"/>
            </p14:xfrm>
          </p:contentPart>
        </mc:Choice>
        <mc:Fallback xmlns="">
          <p:pic>
            <p:nvPicPr>
              <p:cNvPr id="273" name="Cerneală 272">
                <a:extLst>
                  <a:ext uri="{FF2B5EF4-FFF2-40B4-BE49-F238E27FC236}">
                    <a16:creationId xmlns:a16="http://schemas.microsoft.com/office/drawing/2014/main" id="{97764000-C593-45CB-933E-ED9C47B756D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545589" y="1957585"/>
                <a:ext cx="132444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4" name="Cerneală 273">
                <a:extLst>
                  <a:ext uri="{FF2B5EF4-FFF2-40B4-BE49-F238E27FC236}">
                    <a16:creationId xmlns:a16="http://schemas.microsoft.com/office/drawing/2014/main" id="{A02B7B76-6C1F-4B7D-9A8E-36BAF18EEC60}"/>
                  </a:ext>
                </a:extLst>
              </p14:cNvPr>
              <p14:cNvContentPartPr/>
              <p14:nvPr/>
            </p14:nvContentPartPr>
            <p14:xfrm>
              <a:off x="9576549" y="1587505"/>
              <a:ext cx="1005480" cy="335520"/>
            </p14:xfrm>
          </p:contentPart>
        </mc:Choice>
        <mc:Fallback xmlns="">
          <p:pic>
            <p:nvPicPr>
              <p:cNvPr id="274" name="Cerneală 273">
                <a:extLst>
                  <a:ext uri="{FF2B5EF4-FFF2-40B4-BE49-F238E27FC236}">
                    <a16:creationId xmlns:a16="http://schemas.microsoft.com/office/drawing/2014/main" id="{A02B7B76-6C1F-4B7D-9A8E-36BAF18EEC6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58909" y="1569524"/>
                <a:ext cx="1041120" cy="371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7" name="Cerneală 276">
                <a:extLst>
                  <a:ext uri="{FF2B5EF4-FFF2-40B4-BE49-F238E27FC236}">
                    <a16:creationId xmlns:a16="http://schemas.microsoft.com/office/drawing/2014/main" id="{F00DE62F-A235-4948-8BB1-09C60A36B609}"/>
                  </a:ext>
                </a:extLst>
              </p14:cNvPr>
              <p14:cNvContentPartPr/>
              <p14:nvPr/>
            </p14:nvContentPartPr>
            <p14:xfrm>
              <a:off x="2958309" y="3594865"/>
              <a:ext cx="9360" cy="146880"/>
            </p14:xfrm>
          </p:contentPart>
        </mc:Choice>
        <mc:Fallback xmlns="">
          <p:pic>
            <p:nvPicPr>
              <p:cNvPr id="277" name="Cerneală 276">
                <a:extLst>
                  <a:ext uri="{FF2B5EF4-FFF2-40B4-BE49-F238E27FC236}">
                    <a16:creationId xmlns:a16="http://schemas.microsoft.com/office/drawing/2014/main" id="{F00DE62F-A235-4948-8BB1-09C60A36B6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40309" y="3577225"/>
                <a:ext cx="45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80" name="Cerneală 279">
                <a:extLst>
                  <a:ext uri="{FF2B5EF4-FFF2-40B4-BE49-F238E27FC236}">
                    <a16:creationId xmlns:a16="http://schemas.microsoft.com/office/drawing/2014/main" id="{E65AD96A-DD87-4B38-A0A6-F47B7415DAD3}"/>
                  </a:ext>
                </a:extLst>
              </p14:cNvPr>
              <p14:cNvContentPartPr/>
              <p14:nvPr/>
            </p14:nvContentPartPr>
            <p14:xfrm>
              <a:off x="3300309" y="3455185"/>
              <a:ext cx="108000" cy="350280"/>
            </p14:xfrm>
          </p:contentPart>
        </mc:Choice>
        <mc:Fallback xmlns="">
          <p:pic>
            <p:nvPicPr>
              <p:cNvPr id="280" name="Cerneală 279">
                <a:extLst>
                  <a:ext uri="{FF2B5EF4-FFF2-40B4-BE49-F238E27FC236}">
                    <a16:creationId xmlns:a16="http://schemas.microsoft.com/office/drawing/2014/main" id="{E65AD96A-DD87-4B38-A0A6-F47B7415DAD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82669" y="3437545"/>
                <a:ext cx="14364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1" name="Cerneală 280">
                <a:extLst>
                  <a:ext uri="{FF2B5EF4-FFF2-40B4-BE49-F238E27FC236}">
                    <a16:creationId xmlns:a16="http://schemas.microsoft.com/office/drawing/2014/main" id="{344ACFB4-AF4A-4000-BFA1-CA47387D0DB5}"/>
                  </a:ext>
                </a:extLst>
              </p14:cNvPr>
              <p14:cNvContentPartPr/>
              <p14:nvPr/>
            </p14:nvContentPartPr>
            <p14:xfrm>
              <a:off x="3089349" y="3459865"/>
              <a:ext cx="125280" cy="282240"/>
            </p14:xfrm>
          </p:contentPart>
        </mc:Choice>
        <mc:Fallback xmlns="">
          <p:pic>
            <p:nvPicPr>
              <p:cNvPr id="281" name="Cerneală 280">
                <a:extLst>
                  <a:ext uri="{FF2B5EF4-FFF2-40B4-BE49-F238E27FC236}">
                    <a16:creationId xmlns:a16="http://schemas.microsoft.com/office/drawing/2014/main" id="{344ACFB4-AF4A-4000-BFA1-CA47387D0DB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071401" y="3442202"/>
                <a:ext cx="160818" cy="3179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2" name="Cerneală 281">
                <a:extLst>
                  <a:ext uri="{FF2B5EF4-FFF2-40B4-BE49-F238E27FC236}">
                    <a16:creationId xmlns:a16="http://schemas.microsoft.com/office/drawing/2014/main" id="{29A9BEB7-0507-4E8B-A66E-E40BA7552DCA}"/>
                  </a:ext>
                </a:extLst>
              </p14:cNvPr>
              <p14:cNvContentPartPr/>
              <p14:nvPr/>
            </p14:nvContentPartPr>
            <p14:xfrm>
              <a:off x="2719269" y="3421345"/>
              <a:ext cx="149760" cy="290520"/>
            </p14:xfrm>
          </p:contentPart>
        </mc:Choice>
        <mc:Fallback xmlns="">
          <p:pic>
            <p:nvPicPr>
              <p:cNvPr id="282" name="Cerneală 281">
                <a:extLst>
                  <a:ext uri="{FF2B5EF4-FFF2-40B4-BE49-F238E27FC236}">
                    <a16:creationId xmlns:a16="http://schemas.microsoft.com/office/drawing/2014/main" id="{29A9BEB7-0507-4E8B-A66E-E40BA7552DC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701269" y="3403683"/>
                <a:ext cx="185400" cy="3262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83" name="Cerneală 282">
                <a:extLst>
                  <a:ext uri="{FF2B5EF4-FFF2-40B4-BE49-F238E27FC236}">
                    <a16:creationId xmlns:a16="http://schemas.microsoft.com/office/drawing/2014/main" id="{88E24A6C-CCF6-4A70-BA74-114F05E3472B}"/>
                  </a:ext>
                </a:extLst>
              </p14:cNvPr>
              <p14:cNvContentPartPr/>
              <p14:nvPr/>
            </p14:nvContentPartPr>
            <p14:xfrm>
              <a:off x="3676509" y="3551665"/>
              <a:ext cx="200160" cy="8280"/>
            </p14:xfrm>
          </p:contentPart>
        </mc:Choice>
        <mc:Fallback xmlns="">
          <p:pic>
            <p:nvPicPr>
              <p:cNvPr id="283" name="Cerneală 282">
                <a:extLst>
                  <a:ext uri="{FF2B5EF4-FFF2-40B4-BE49-F238E27FC236}">
                    <a16:creationId xmlns:a16="http://schemas.microsoft.com/office/drawing/2014/main" id="{88E24A6C-CCF6-4A70-BA74-114F05E3472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658869" y="3533665"/>
                <a:ext cx="23580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88" name="Cerneală 287">
                <a:extLst>
                  <a:ext uri="{FF2B5EF4-FFF2-40B4-BE49-F238E27FC236}">
                    <a16:creationId xmlns:a16="http://schemas.microsoft.com/office/drawing/2014/main" id="{59564B22-D204-4572-886B-8971D57FFF8F}"/>
                  </a:ext>
                </a:extLst>
              </p14:cNvPr>
              <p14:cNvContentPartPr/>
              <p14:nvPr/>
            </p14:nvContentPartPr>
            <p14:xfrm>
              <a:off x="4177269" y="3419185"/>
              <a:ext cx="412920" cy="293040"/>
            </p14:xfrm>
          </p:contentPart>
        </mc:Choice>
        <mc:Fallback xmlns="">
          <p:pic>
            <p:nvPicPr>
              <p:cNvPr id="288" name="Cerneală 287">
                <a:extLst>
                  <a:ext uri="{FF2B5EF4-FFF2-40B4-BE49-F238E27FC236}">
                    <a16:creationId xmlns:a16="http://schemas.microsoft.com/office/drawing/2014/main" id="{59564B22-D204-4572-886B-8971D57FFF8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159285" y="3401545"/>
                <a:ext cx="448529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92" name="Cerneală 291">
                <a:extLst>
                  <a:ext uri="{FF2B5EF4-FFF2-40B4-BE49-F238E27FC236}">
                    <a16:creationId xmlns:a16="http://schemas.microsoft.com/office/drawing/2014/main" id="{60AAD11D-CA77-4639-A22D-6E420D2E05F1}"/>
                  </a:ext>
                </a:extLst>
              </p14:cNvPr>
              <p14:cNvContentPartPr/>
              <p14:nvPr/>
            </p14:nvContentPartPr>
            <p14:xfrm>
              <a:off x="4938669" y="3485425"/>
              <a:ext cx="237960" cy="86040"/>
            </p14:xfrm>
          </p:contentPart>
        </mc:Choice>
        <mc:Fallback xmlns="">
          <p:pic>
            <p:nvPicPr>
              <p:cNvPr id="292" name="Cerneală 291">
                <a:extLst>
                  <a:ext uri="{FF2B5EF4-FFF2-40B4-BE49-F238E27FC236}">
                    <a16:creationId xmlns:a16="http://schemas.microsoft.com/office/drawing/2014/main" id="{60AAD11D-CA77-4639-A22D-6E420D2E05F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21029" y="3467785"/>
                <a:ext cx="2736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93" name="Cerneală 292">
                <a:extLst>
                  <a:ext uri="{FF2B5EF4-FFF2-40B4-BE49-F238E27FC236}">
                    <a16:creationId xmlns:a16="http://schemas.microsoft.com/office/drawing/2014/main" id="{16D19A35-C0EC-4783-803B-9858F8CE3D93}"/>
                  </a:ext>
                </a:extLst>
              </p14:cNvPr>
              <p14:cNvContentPartPr/>
              <p14:nvPr/>
            </p14:nvContentPartPr>
            <p14:xfrm>
              <a:off x="4980069" y="3633745"/>
              <a:ext cx="345960" cy="15840"/>
            </p14:xfrm>
          </p:contentPart>
        </mc:Choice>
        <mc:Fallback xmlns="">
          <p:pic>
            <p:nvPicPr>
              <p:cNvPr id="293" name="Cerneală 292">
                <a:extLst>
                  <a:ext uri="{FF2B5EF4-FFF2-40B4-BE49-F238E27FC236}">
                    <a16:creationId xmlns:a16="http://schemas.microsoft.com/office/drawing/2014/main" id="{16D19A35-C0EC-4783-803B-9858F8CE3D9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962069" y="3616105"/>
                <a:ext cx="38160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4" name="Cerneală 293">
                <a:extLst>
                  <a:ext uri="{FF2B5EF4-FFF2-40B4-BE49-F238E27FC236}">
                    <a16:creationId xmlns:a16="http://schemas.microsoft.com/office/drawing/2014/main" id="{A58DCD21-14B1-4B37-8275-FF2D7F60C933}"/>
                  </a:ext>
                </a:extLst>
              </p14:cNvPr>
              <p14:cNvContentPartPr/>
              <p14:nvPr/>
            </p14:nvContentPartPr>
            <p14:xfrm>
              <a:off x="5560749" y="3414865"/>
              <a:ext cx="188640" cy="291600"/>
            </p14:xfrm>
          </p:contentPart>
        </mc:Choice>
        <mc:Fallback xmlns="">
          <p:pic>
            <p:nvPicPr>
              <p:cNvPr id="294" name="Cerneală 293">
                <a:extLst>
                  <a:ext uri="{FF2B5EF4-FFF2-40B4-BE49-F238E27FC236}">
                    <a16:creationId xmlns:a16="http://schemas.microsoft.com/office/drawing/2014/main" id="{A58DCD21-14B1-4B37-8275-FF2D7F60C9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543109" y="3396865"/>
                <a:ext cx="22428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95" name="Cerneală 294">
                <a:extLst>
                  <a:ext uri="{FF2B5EF4-FFF2-40B4-BE49-F238E27FC236}">
                    <a16:creationId xmlns:a16="http://schemas.microsoft.com/office/drawing/2014/main" id="{5290F67E-D431-4AB6-B0F5-4A7CE21BCAE3}"/>
                  </a:ext>
                </a:extLst>
              </p14:cNvPr>
              <p14:cNvContentPartPr/>
              <p14:nvPr/>
            </p14:nvContentPartPr>
            <p14:xfrm>
              <a:off x="5885469" y="3301465"/>
              <a:ext cx="278640" cy="344160"/>
            </p14:xfrm>
          </p:contentPart>
        </mc:Choice>
        <mc:Fallback xmlns="">
          <p:pic>
            <p:nvPicPr>
              <p:cNvPr id="295" name="Cerneală 294">
                <a:extLst>
                  <a:ext uri="{FF2B5EF4-FFF2-40B4-BE49-F238E27FC236}">
                    <a16:creationId xmlns:a16="http://schemas.microsoft.com/office/drawing/2014/main" id="{5290F67E-D431-4AB6-B0F5-4A7CE21BCAE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867829" y="3283825"/>
                <a:ext cx="3142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6" name="Cerneală 295">
                <a:extLst>
                  <a:ext uri="{FF2B5EF4-FFF2-40B4-BE49-F238E27FC236}">
                    <a16:creationId xmlns:a16="http://schemas.microsoft.com/office/drawing/2014/main" id="{CAD47A06-A431-4F38-B3B8-7018DB10F52A}"/>
                  </a:ext>
                </a:extLst>
              </p14:cNvPr>
              <p14:cNvContentPartPr/>
              <p14:nvPr/>
            </p14:nvContentPartPr>
            <p14:xfrm>
              <a:off x="1067229" y="4124785"/>
              <a:ext cx="212040" cy="303120"/>
            </p14:xfrm>
          </p:contentPart>
        </mc:Choice>
        <mc:Fallback xmlns="">
          <p:pic>
            <p:nvPicPr>
              <p:cNvPr id="296" name="Cerneală 295">
                <a:extLst>
                  <a:ext uri="{FF2B5EF4-FFF2-40B4-BE49-F238E27FC236}">
                    <a16:creationId xmlns:a16="http://schemas.microsoft.com/office/drawing/2014/main" id="{CAD47A06-A431-4F38-B3B8-7018DB10F52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49229" y="4107145"/>
                <a:ext cx="2476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97" name="Cerneală 296">
                <a:extLst>
                  <a:ext uri="{FF2B5EF4-FFF2-40B4-BE49-F238E27FC236}">
                    <a16:creationId xmlns:a16="http://schemas.microsoft.com/office/drawing/2014/main" id="{D96A9316-A7C3-4F22-8C38-2E6F4122F709}"/>
                  </a:ext>
                </a:extLst>
              </p14:cNvPr>
              <p14:cNvContentPartPr/>
              <p14:nvPr/>
            </p14:nvContentPartPr>
            <p14:xfrm>
              <a:off x="1385109" y="4131985"/>
              <a:ext cx="176400" cy="289080"/>
            </p14:xfrm>
          </p:contentPart>
        </mc:Choice>
        <mc:Fallback xmlns="">
          <p:pic>
            <p:nvPicPr>
              <p:cNvPr id="297" name="Cerneală 296">
                <a:extLst>
                  <a:ext uri="{FF2B5EF4-FFF2-40B4-BE49-F238E27FC236}">
                    <a16:creationId xmlns:a16="http://schemas.microsoft.com/office/drawing/2014/main" id="{D96A9316-A7C3-4F22-8C38-2E6F4122F70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367109" y="4114345"/>
                <a:ext cx="2120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98" name="Cerneală 297">
                <a:extLst>
                  <a:ext uri="{FF2B5EF4-FFF2-40B4-BE49-F238E27FC236}">
                    <a16:creationId xmlns:a16="http://schemas.microsoft.com/office/drawing/2014/main" id="{5337A8D1-9C0F-4E77-9E33-F4D0239D45E6}"/>
                  </a:ext>
                </a:extLst>
              </p14:cNvPr>
              <p14:cNvContentPartPr/>
              <p14:nvPr/>
            </p14:nvContentPartPr>
            <p14:xfrm>
              <a:off x="1765989" y="4206145"/>
              <a:ext cx="176760" cy="248400"/>
            </p14:xfrm>
          </p:contentPart>
        </mc:Choice>
        <mc:Fallback xmlns="">
          <p:pic>
            <p:nvPicPr>
              <p:cNvPr id="298" name="Cerneală 297">
                <a:extLst>
                  <a:ext uri="{FF2B5EF4-FFF2-40B4-BE49-F238E27FC236}">
                    <a16:creationId xmlns:a16="http://schemas.microsoft.com/office/drawing/2014/main" id="{5337A8D1-9C0F-4E77-9E33-F4D0239D45E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747989" y="4188145"/>
                <a:ext cx="21240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ECB41334-E14D-4FC7-AC0C-BC86D872C188}"/>
                  </a:ext>
                </a:extLst>
              </p14:cNvPr>
              <p14:cNvContentPartPr/>
              <p14:nvPr/>
            </p14:nvContentPartPr>
            <p14:xfrm>
              <a:off x="2276109" y="4293625"/>
              <a:ext cx="190080" cy="396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ECB41334-E14D-4FC7-AC0C-BC86D872C1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258109" y="4275985"/>
                <a:ext cx="22572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00" name="Cerneală 299">
                <a:extLst>
                  <a:ext uri="{FF2B5EF4-FFF2-40B4-BE49-F238E27FC236}">
                    <a16:creationId xmlns:a16="http://schemas.microsoft.com/office/drawing/2014/main" id="{74BBE72C-39A1-4488-8012-A77AF69B95EF}"/>
                  </a:ext>
                </a:extLst>
              </p14:cNvPr>
              <p14:cNvContentPartPr/>
              <p14:nvPr/>
            </p14:nvContentPartPr>
            <p14:xfrm>
              <a:off x="2290509" y="4395865"/>
              <a:ext cx="185040" cy="7920"/>
            </p14:xfrm>
          </p:contentPart>
        </mc:Choice>
        <mc:Fallback xmlns="">
          <p:pic>
            <p:nvPicPr>
              <p:cNvPr id="300" name="Cerneală 299">
                <a:extLst>
                  <a:ext uri="{FF2B5EF4-FFF2-40B4-BE49-F238E27FC236}">
                    <a16:creationId xmlns:a16="http://schemas.microsoft.com/office/drawing/2014/main" id="{74BBE72C-39A1-4488-8012-A77AF69B95E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272509" y="4377865"/>
                <a:ext cx="220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6E556426-D896-410F-8E42-D58CD8FE2D6C}"/>
                  </a:ext>
                </a:extLst>
              </p14:cNvPr>
              <p14:cNvContentPartPr/>
              <p14:nvPr/>
            </p14:nvContentPartPr>
            <p14:xfrm>
              <a:off x="3594789" y="4337545"/>
              <a:ext cx="136080" cy="13320"/>
            </p14:xfrm>
          </p:contentPart>
        </mc:Choice>
        <mc:Fallback xmlns=""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6E556426-D896-410F-8E42-D58CD8FE2D6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576789" y="4319905"/>
                <a:ext cx="1717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05EAA86C-4CC5-4676-9B0D-20609E1A1A08}"/>
                  </a:ext>
                </a:extLst>
              </p14:cNvPr>
              <p14:cNvContentPartPr/>
              <p14:nvPr/>
            </p14:nvContentPartPr>
            <p14:xfrm>
              <a:off x="4191669" y="4242865"/>
              <a:ext cx="38880" cy="27648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05EAA86C-4CC5-4676-9B0D-20609E1A1A0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173669" y="4224865"/>
                <a:ext cx="74520" cy="31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308" name="Cerneală 307">
                <a:extLst>
                  <a:ext uri="{FF2B5EF4-FFF2-40B4-BE49-F238E27FC236}">
                    <a16:creationId xmlns:a16="http://schemas.microsoft.com/office/drawing/2014/main" id="{5AD20E8B-31F3-4868-83CF-2C3C8227B1DE}"/>
                  </a:ext>
                </a:extLst>
              </p14:cNvPr>
              <p14:cNvContentPartPr/>
              <p14:nvPr/>
            </p14:nvContentPartPr>
            <p14:xfrm>
              <a:off x="4340709" y="4413145"/>
              <a:ext cx="5400" cy="184320"/>
            </p14:xfrm>
          </p:contentPart>
        </mc:Choice>
        <mc:Fallback xmlns="">
          <p:pic>
            <p:nvPicPr>
              <p:cNvPr id="308" name="Cerneală 307">
                <a:extLst>
                  <a:ext uri="{FF2B5EF4-FFF2-40B4-BE49-F238E27FC236}">
                    <a16:creationId xmlns:a16="http://schemas.microsoft.com/office/drawing/2014/main" id="{5AD20E8B-31F3-4868-83CF-2C3C8227B1DE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23069" y="4395145"/>
                <a:ext cx="410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1" name="Cerneală 310">
                <a:extLst>
                  <a:ext uri="{FF2B5EF4-FFF2-40B4-BE49-F238E27FC236}">
                    <a16:creationId xmlns:a16="http://schemas.microsoft.com/office/drawing/2014/main" id="{B6D9141D-309E-4AC5-B3A7-254761B10FCA}"/>
                  </a:ext>
                </a:extLst>
              </p14:cNvPr>
              <p14:cNvContentPartPr/>
              <p14:nvPr/>
            </p14:nvContentPartPr>
            <p14:xfrm>
              <a:off x="4841109" y="4013545"/>
              <a:ext cx="57960" cy="736920"/>
            </p14:xfrm>
          </p:contentPart>
        </mc:Choice>
        <mc:Fallback xmlns="">
          <p:pic>
            <p:nvPicPr>
              <p:cNvPr id="311" name="Cerneală 310">
                <a:extLst>
                  <a:ext uri="{FF2B5EF4-FFF2-40B4-BE49-F238E27FC236}">
                    <a16:creationId xmlns:a16="http://schemas.microsoft.com/office/drawing/2014/main" id="{B6D9141D-309E-4AC5-B3A7-254761B10FCA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823109" y="3995905"/>
                <a:ext cx="93600" cy="77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12" name="Cerneală 311">
                <a:extLst>
                  <a:ext uri="{FF2B5EF4-FFF2-40B4-BE49-F238E27FC236}">
                    <a16:creationId xmlns:a16="http://schemas.microsoft.com/office/drawing/2014/main" id="{3C779468-B7C4-4288-8727-02CEE1233EA9}"/>
                  </a:ext>
                </a:extLst>
              </p14:cNvPr>
              <p14:cNvContentPartPr/>
              <p14:nvPr/>
            </p14:nvContentPartPr>
            <p14:xfrm>
              <a:off x="4436829" y="4216225"/>
              <a:ext cx="198000" cy="269280"/>
            </p14:xfrm>
          </p:contentPart>
        </mc:Choice>
        <mc:Fallback xmlns="">
          <p:pic>
            <p:nvPicPr>
              <p:cNvPr id="312" name="Cerneală 311">
                <a:extLst>
                  <a:ext uri="{FF2B5EF4-FFF2-40B4-BE49-F238E27FC236}">
                    <a16:creationId xmlns:a16="http://schemas.microsoft.com/office/drawing/2014/main" id="{3C779468-B7C4-4288-8727-02CEE1233EA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419189" y="4198585"/>
                <a:ext cx="23364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314" name="Cerneală 313">
                <a:extLst>
                  <a:ext uri="{FF2B5EF4-FFF2-40B4-BE49-F238E27FC236}">
                    <a16:creationId xmlns:a16="http://schemas.microsoft.com/office/drawing/2014/main" id="{7883D8BC-0C15-4B23-BA08-BEC73A92259D}"/>
                  </a:ext>
                </a:extLst>
              </p14:cNvPr>
              <p14:cNvContentPartPr/>
              <p14:nvPr/>
            </p14:nvContentPartPr>
            <p14:xfrm>
              <a:off x="2940309" y="4054225"/>
              <a:ext cx="509760" cy="709200"/>
            </p14:xfrm>
          </p:contentPart>
        </mc:Choice>
        <mc:Fallback xmlns="">
          <p:pic>
            <p:nvPicPr>
              <p:cNvPr id="314" name="Cerneală 313">
                <a:extLst>
                  <a:ext uri="{FF2B5EF4-FFF2-40B4-BE49-F238E27FC236}">
                    <a16:creationId xmlns:a16="http://schemas.microsoft.com/office/drawing/2014/main" id="{7883D8BC-0C15-4B23-BA08-BEC73A92259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922309" y="4036585"/>
                <a:ext cx="54540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15" name="Cerneală 314">
                <a:extLst>
                  <a:ext uri="{FF2B5EF4-FFF2-40B4-BE49-F238E27FC236}">
                    <a16:creationId xmlns:a16="http://schemas.microsoft.com/office/drawing/2014/main" id="{8472ED87-3B9B-4C20-9EA5-72065706D314}"/>
                  </a:ext>
                </a:extLst>
              </p14:cNvPr>
              <p14:cNvContentPartPr/>
              <p14:nvPr/>
            </p14:nvContentPartPr>
            <p14:xfrm>
              <a:off x="5197149" y="4333225"/>
              <a:ext cx="167040" cy="15480"/>
            </p14:xfrm>
          </p:contentPart>
        </mc:Choice>
        <mc:Fallback xmlns="">
          <p:pic>
            <p:nvPicPr>
              <p:cNvPr id="315" name="Cerneală 314">
                <a:extLst>
                  <a:ext uri="{FF2B5EF4-FFF2-40B4-BE49-F238E27FC236}">
                    <a16:creationId xmlns:a16="http://schemas.microsoft.com/office/drawing/2014/main" id="{8472ED87-3B9B-4C20-9EA5-72065706D31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79509" y="4315225"/>
                <a:ext cx="20268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316" name="Cerneală 315">
                <a:extLst>
                  <a:ext uri="{FF2B5EF4-FFF2-40B4-BE49-F238E27FC236}">
                    <a16:creationId xmlns:a16="http://schemas.microsoft.com/office/drawing/2014/main" id="{840A21E2-933C-4839-8797-CFB4B85DC1E5}"/>
                  </a:ext>
                </a:extLst>
              </p14:cNvPr>
              <p14:cNvContentPartPr/>
              <p14:nvPr/>
            </p14:nvContentPartPr>
            <p14:xfrm>
              <a:off x="5221629" y="4408105"/>
              <a:ext cx="151560" cy="5040"/>
            </p14:xfrm>
          </p:contentPart>
        </mc:Choice>
        <mc:Fallback xmlns="">
          <p:pic>
            <p:nvPicPr>
              <p:cNvPr id="316" name="Cerneală 315">
                <a:extLst>
                  <a:ext uri="{FF2B5EF4-FFF2-40B4-BE49-F238E27FC236}">
                    <a16:creationId xmlns:a16="http://schemas.microsoft.com/office/drawing/2014/main" id="{840A21E2-933C-4839-8797-CFB4B85DC1E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203629" y="4390105"/>
                <a:ext cx="1872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317" name="Cerneală 316">
                <a:extLst>
                  <a:ext uri="{FF2B5EF4-FFF2-40B4-BE49-F238E27FC236}">
                    <a16:creationId xmlns:a16="http://schemas.microsoft.com/office/drawing/2014/main" id="{53E6DED0-ACD2-40D1-8059-12CE436CAC39}"/>
                  </a:ext>
                </a:extLst>
              </p14:cNvPr>
              <p14:cNvContentPartPr/>
              <p14:nvPr/>
            </p14:nvContentPartPr>
            <p14:xfrm>
              <a:off x="5702949" y="4228465"/>
              <a:ext cx="210240" cy="199440"/>
            </p14:xfrm>
          </p:contentPart>
        </mc:Choice>
        <mc:Fallback xmlns="">
          <p:pic>
            <p:nvPicPr>
              <p:cNvPr id="317" name="Cerneală 316">
                <a:extLst>
                  <a:ext uri="{FF2B5EF4-FFF2-40B4-BE49-F238E27FC236}">
                    <a16:creationId xmlns:a16="http://schemas.microsoft.com/office/drawing/2014/main" id="{53E6DED0-ACD2-40D1-8059-12CE436CAC3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684949" y="4210465"/>
                <a:ext cx="24588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318" name="Cerneală 317">
                <a:extLst>
                  <a:ext uri="{FF2B5EF4-FFF2-40B4-BE49-F238E27FC236}">
                    <a16:creationId xmlns:a16="http://schemas.microsoft.com/office/drawing/2014/main" id="{94B27001-0909-453D-A330-A755BCA18029}"/>
                  </a:ext>
                </a:extLst>
              </p14:cNvPr>
              <p14:cNvContentPartPr/>
              <p14:nvPr/>
            </p14:nvContentPartPr>
            <p14:xfrm>
              <a:off x="6008949" y="4146025"/>
              <a:ext cx="206640" cy="285120"/>
            </p14:xfrm>
          </p:contentPart>
        </mc:Choice>
        <mc:Fallback xmlns="">
          <p:pic>
            <p:nvPicPr>
              <p:cNvPr id="318" name="Cerneală 317">
                <a:extLst>
                  <a:ext uri="{FF2B5EF4-FFF2-40B4-BE49-F238E27FC236}">
                    <a16:creationId xmlns:a16="http://schemas.microsoft.com/office/drawing/2014/main" id="{94B27001-0909-453D-A330-A755BCA1802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5990949" y="4128385"/>
                <a:ext cx="24228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327" name="Cerneală 326">
                <a:extLst>
                  <a:ext uri="{FF2B5EF4-FFF2-40B4-BE49-F238E27FC236}">
                    <a16:creationId xmlns:a16="http://schemas.microsoft.com/office/drawing/2014/main" id="{4E6B225F-1744-4D94-B069-2ADC5F3A22BA}"/>
                  </a:ext>
                </a:extLst>
              </p14:cNvPr>
              <p14:cNvContentPartPr/>
              <p14:nvPr/>
            </p14:nvContentPartPr>
            <p14:xfrm>
              <a:off x="2329029" y="5367505"/>
              <a:ext cx="1031040" cy="385920"/>
            </p14:xfrm>
          </p:contentPart>
        </mc:Choice>
        <mc:Fallback xmlns="">
          <p:pic>
            <p:nvPicPr>
              <p:cNvPr id="327" name="Cerneală 326">
                <a:extLst>
                  <a:ext uri="{FF2B5EF4-FFF2-40B4-BE49-F238E27FC236}">
                    <a16:creationId xmlns:a16="http://schemas.microsoft.com/office/drawing/2014/main" id="{4E6B225F-1744-4D94-B069-2ADC5F3A22BA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311389" y="5349522"/>
                <a:ext cx="1066680" cy="4215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328" name="Cerneală 327">
                <a:extLst>
                  <a:ext uri="{FF2B5EF4-FFF2-40B4-BE49-F238E27FC236}">
                    <a16:creationId xmlns:a16="http://schemas.microsoft.com/office/drawing/2014/main" id="{999D91F6-D86D-4A59-BA0C-C32200CAAECB}"/>
                  </a:ext>
                </a:extLst>
              </p14:cNvPr>
              <p14:cNvContentPartPr/>
              <p14:nvPr/>
            </p14:nvContentPartPr>
            <p14:xfrm>
              <a:off x="1636029" y="5288665"/>
              <a:ext cx="519840" cy="558720"/>
            </p14:xfrm>
          </p:contentPart>
        </mc:Choice>
        <mc:Fallback xmlns="">
          <p:pic>
            <p:nvPicPr>
              <p:cNvPr id="328" name="Cerneală 327">
                <a:extLst>
                  <a:ext uri="{FF2B5EF4-FFF2-40B4-BE49-F238E27FC236}">
                    <a16:creationId xmlns:a16="http://schemas.microsoft.com/office/drawing/2014/main" id="{999D91F6-D86D-4A59-BA0C-C32200CAAECB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18029" y="5271025"/>
                <a:ext cx="555480" cy="59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29" name="Cerneală 328">
                <a:extLst>
                  <a:ext uri="{FF2B5EF4-FFF2-40B4-BE49-F238E27FC236}">
                    <a16:creationId xmlns:a16="http://schemas.microsoft.com/office/drawing/2014/main" id="{540C44E7-0946-4B1D-B4B8-82A72F081A14}"/>
                  </a:ext>
                </a:extLst>
              </p14:cNvPr>
              <p14:cNvContentPartPr/>
              <p14:nvPr/>
            </p14:nvContentPartPr>
            <p14:xfrm>
              <a:off x="4287789" y="5515105"/>
              <a:ext cx="624960" cy="171360"/>
            </p14:xfrm>
          </p:contentPart>
        </mc:Choice>
        <mc:Fallback xmlns="">
          <p:pic>
            <p:nvPicPr>
              <p:cNvPr id="329" name="Cerneală 328">
                <a:extLst>
                  <a:ext uri="{FF2B5EF4-FFF2-40B4-BE49-F238E27FC236}">
                    <a16:creationId xmlns:a16="http://schemas.microsoft.com/office/drawing/2014/main" id="{540C44E7-0946-4B1D-B4B8-82A72F081A1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269789" y="5497105"/>
                <a:ext cx="66060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330" name="Cerneală 329">
                <a:extLst>
                  <a:ext uri="{FF2B5EF4-FFF2-40B4-BE49-F238E27FC236}">
                    <a16:creationId xmlns:a16="http://schemas.microsoft.com/office/drawing/2014/main" id="{1318A8C9-207C-45CA-A37A-E71A08D1FFD9}"/>
                  </a:ext>
                </a:extLst>
              </p14:cNvPr>
              <p14:cNvContentPartPr/>
              <p14:nvPr/>
            </p14:nvContentPartPr>
            <p14:xfrm>
              <a:off x="4819509" y="5412865"/>
              <a:ext cx="60480" cy="22320"/>
            </p14:xfrm>
          </p:contentPart>
        </mc:Choice>
        <mc:Fallback xmlns="">
          <p:pic>
            <p:nvPicPr>
              <p:cNvPr id="330" name="Cerneală 329">
                <a:extLst>
                  <a:ext uri="{FF2B5EF4-FFF2-40B4-BE49-F238E27FC236}">
                    <a16:creationId xmlns:a16="http://schemas.microsoft.com/office/drawing/2014/main" id="{1318A8C9-207C-45CA-A37A-E71A08D1FFD9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801869" y="5394865"/>
                <a:ext cx="961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340" name="Cerneală 339">
                <a:extLst>
                  <a:ext uri="{FF2B5EF4-FFF2-40B4-BE49-F238E27FC236}">
                    <a16:creationId xmlns:a16="http://schemas.microsoft.com/office/drawing/2014/main" id="{1594096F-AB53-4826-AD6D-7FE303AF57D2}"/>
                  </a:ext>
                </a:extLst>
              </p14:cNvPr>
              <p14:cNvContentPartPr/>
              <p14:nvPr/>
            </p14:nvContentPartPr>
            <p14:xfrm>
              <a:off x="8152389" y="5307025"/>
              <a:ext cx="475560" cy="495720"/>
            </p14:xfrm>
          </p:contentPart>
        </mc:Choice>
        <mc:Fallback xmlns="">
          <p:pic>
            <p:nvPicPr>
              <p:cNvPr id="340" name="Cerneală 339">
                <a:extLst>
                  <a:ext uri="{FF2B5EF4-FFF2-40B4-BE49-F238E27FC236}">
                    <a16:creationId xmlns:a16="http://schemas.microsoft.com/office/drawing/2014/main" id="{1594096F-AB53-4826-AD6D-7FE303AF57D2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134389" y="5289025"/>
                <a:ext cx="51120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F17A9BF1-191B-4C8D-AF30-F4565EF78FB3}"/>
                  </a:ext>
                </a:extLst>
              </p14:cNvPr>
              <p14:cNvContentPartPr/>
              <p14:nvPr/>
            </p14:nvContentPartPr>
            <p14:xfrm>
              <a:off x="5314869" y="5245105"/>
              <a:ext cx="2478240" cy="699480"/>
            </p14:xfrm>
          </p:contentPart>
        </mc:Choice>
        <mc:Fallback xmlns=""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F17A9BF1-191B-4C8D-AF30-F4565EF78FB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297229" y="5227465"/>
                <a:ext cx="2513880" cy="73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351" name="Cerneală 350">
                <a:extLst>
                  <a:ext uri="{FF2B5EF4-FFF2-40B4-BE49-F238E27FC236}">
                    <a16:creationId xmlns:a16="http://schemas.microsoft.com/office/drawing/2014/main" id="{32A0A8F9-2BBE-435F-9910-E66F49048701}"/>
                  </a:ext>
                </a:extLst>
              </p14:cNvPr>
              <p14:cNvContentPartPr/>
              <p14:nvPr/>
            </p14:nvContentPartPr>
            <p14:xfrm>
              <a:off x="8816589" y="5428345"/>
              <a:ext cx="878760" cy="261720"/>
            </p14:xfrm>
          </p:contentPart>
        </mc:Choice>
        <mc:Fallback xmlns="">
          <p:pic>
            <p:nvPicPr>
              <p:cNvPr id="351" name="Cerneală 350">
                <a:extLst>
                  <a:ext uri="{FF2B5EF4-FFF2-40B4-BE49-F238E27FC236}">
                    <a16:creationId xmlns:a16="http://schemas.microsoft.com/office/drawing/2014/main" id="{32A0A8F9-2BBE-435F-9910-E66F49048701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8798582" y="5410705"/>
                <a:ext cx="914415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359" name="Cerneală 358">
                <a:extLst>
                  <a:ext uri="{FF2B5EF4-FFF2-40B4-BE49-F238E27FC236}">
                    <a16:creationId xmlns:a16="http://schemas.microsoft.com/office/drawing/2014/main" id="{B9F0CAFD-A962-43C6-8C56-E6569B1C8BDB}"/>
                  </a:ext>
                </a:extLst>
              </p14:cNvPr>
              <p14:cNvContentPartPr/>
              <p14:nvPr/>
            </p14:nvContentPartPr>
            <p14:xfrm>
              <a:off x="1732869" y="6034945"/>
              <a:ext cx="1188000" cy="610200"/>
            </p14:xfrm>
          </p:contentPart>
        </mc:Choice>
        <mc:Fallback xmlns="">
          <p:pic>
            <p:nvPicPr>
              <p:cNvPr id="359" name="Cerneală 358">
                <a:extLst>
                  <a:ext uri="{FF2B5EF4-FFF2-40B4-BE49-F238E27FC236}">
                    <a16:creationId xmlns:a16="http://schemas.microsoft.com/office/drawing/2014/main" id="{B9F0CAFD-A962-43C6-8C56-E6569B1C8BD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14869" y="6017305"/>
                <a:ext cx="12236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366" name="Cerneală 365">
                <a:extLst>
                  <a:ext uri="{FF2B5EF4-FFF2-40B4-BE49-F238E27FC236}">
                    <a16:creationId xmlns:a16="http://schemas.microsoft.com/office/drawing/2014/main" id="{739D746F-9EC1-4090-96A6-1C69E2DF7B98}"/>
                  </a:ext>
                </a:extLst>
              </p14:cNvPr>
              <p14:cNvContentPartPr/>
              <p14:nvPr/>
            </p14:nvContentPartPr>
            <p14:xfrm>
              <a:off x="8163189" y="5984185"/>
              <a:ext cx="1176120" cy="709560"/>
            </p14:xfrm>
          </p:contentPart>
        </mc:Choice>
        <mc:Fallback xmlns="">
          <p:pic>
            <p:nvPicPr>
              <p:cNvPr id="366" name="Cerneală 365">
                <a:extLst>
                  <a:ext uri="{FF2B5EF4-FFF2-40B4-BE49-F238E27FC236}">
                    <a16:creationId xmlns:a16="http://schemas.microsoft.com/office/drawing/2014/main" id="{739D746F-9EC1-4090-96A6-1C69E2DF7B98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8145189" y="5966185"/>
                <a:ext cx="1211760" cy="74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25099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1598645" y="137196"/>
            <a:ext cx="51642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= </a:t>
            </a:r>
            <a:r>
              <a:rPr lang="en-US" b="1" dirty="0" err="1">
                <a:solidFill>
                  <a:srgbClr val="FF0000"/>
                </a:solidFill>
              </a:rPr>
              <a:t>Parametrii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circuitelor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logice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ro-RO" b="1" dirty="0">
                <a:solidFill>
                  <a:srgbClr val="0000FF"/>
                </a:solidFill>
              </a:rPr>
              <a:t>Marginea de zgomot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115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sz="2400" b="1" dirty="0">
                <a:solidFill>
                  <a:srgbClr val="0000FF"/>
                </a:solidFill>
              </a:rPr>
              <a:t>Comparație între benzile de tensiune pentru diferite familii logice</a:t>
            </a:r>
            <a:r>
              <a:rPr lang="ro-RO" sz="2400" dirty="0">
                <a:solidFill>
                  <a:srgbClr val="0000FF"/>
                </a:solidFill>
              </a:rPr>
              <a:t>:  </a:t>
            </a:r>
            <a:endParaRPr lang="ro-RO" sz="4000" dirty="0">
              <a:solidFill>
                <a:srgbClr val="0000FF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F7E35CE-6924-4DCF-85AA-D4F3457CF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60" y="1234464"/>
            <a:ext cx="9052461" cy="5299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94037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7A4F738A-02EF-44C5-A0B3-B05E80A27222}"/>
                  </a:ext>
                </a:extLst>
              </p14:cNvPr>
              <p14:cNvContentPartPr/>
              <p14:nvPr/>
            </p14:nvContentPartPr>
            <p14:xfrm>
              <a:off x="10255509" y="1193305"/>
              <a:ext cx="201240" cy="34092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7A4F738A-02EF-44C5-A0B3-B05E80A272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37509" y="1175305"/>
                <a:ext cx="2368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8160B3C6-2349-4E76-9CFF-3E0A23EF09F2}"/>
                  </a:ext>
                </a:extLst>
              </p14:cNvPr>
              <p14:cNvContentPartPr/>
              <p14:nvPr/>
            </p14:nvContentPartPr>
            <p14:xfrm>
              <a:off x="10690029" y="1193305"/>
              <a:ext cx="417600" cy="33696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8160B3C6-2349-4E76-9CFF-3E0A23EF09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72045" y="1175324"/>
                <a:ext cx="453209" cy="3725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E05FE425-DEAD-4E36-B9B6-E4BC0132C586}"/>
                  </a:ext>
                </a:extLst>
              </p14:cNvPr>
              <p14:cNvContentPartPr/>
              <p14:nvPr/>
            </p14:nvContentPartPr>
            <p14:xfrm>
              <a:off x="1915029" y="67225"/>
              <a:ext cx="8037000" cy="158220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E05FE425-DEAD-4E36-B9B6-E4BC0132C5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7389" y="49229"/>
                <a:ext cx="8072640" cy="1617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CACD1FAC-740C-485A-8A99-7D4FDD55BE60}"/>
                  </a:ext>
                </a:extLst>
              </p14:cNvPr>
              <p14:cNvContentPartPr/>
              <p14:nvPr/>
            </p14:nvContentPartPr>
            <p14:xfrm>
              <a:off x="1756989" y="1824385"/>
              <a:ext cx="33480" cy="936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CACD1FAC-740C-485A-8A99-7D4FDD55BE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38989" y="1806385"/>
                <a:ext cx="691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CBDF425C-B100-4C59-BE73-A878E5871EBD}"/>
                  </a:ext>
                </a:extLst>
              </p14:cNvPr>
              <p14:cNvContentPartPr/>
              <p14:nvPr/>
            </p14:nvContentPartPr>
            <p14:xfrm>
              <a:off x="2957949" y="1895665"/>
              <a:ext cx="1166040" cy="25596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CBDF425C-B100-4C59-BE73-A878E5871E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39955" y="1878025"/>
                <a:ext cx="1201669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79A47DB4-928D-43E8-AEC3-C93F5D9A4BD1}"/>
                  </a:ext>
                </a:extLst>
              </p14:cNvPr>
              <p14:cNvContentPartPr/>
              <p14:nvPr/>
            </p14:nvContentPartPr>
            <p14:xfrm>
              <a:off x="1217349" y="1885945"/>
              <a:ext cx="1303200" cy="25920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79A47DB4-928D-43E8-AEC3-C93F5D9A4B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99349" y="1867970"/>
                <a:ext cx="1338840" cy="2947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FFEB08D0-970B-49EA-8450-654CBD0C6868}"/>
                  </a:ext>
                </a:extLst>
              </p14:cNvPr>
              <p14:cNvContentPartPr/>
              <p14:nvPr/>
            </p14:nvContentPartPr>
            <p14:xfrm>
              <a:off x="3811149" y="2586865"/>
              <a:ext cx="168480" cy="252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FFEB08D0-970B-49EA-8450-654CBD0C686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93149" y="2569225"/>
                <a:ext cx="20412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75B12B06-B4D7-4226-8537-19959558825F}"/>
                  </a:ext>
                </a:extLst>
              </p14:cNvPr>
              <p14:cNvContentPartPr/>
              <p14:nvPr/>
            </p14:nvContentPartPr>
            <p14:xfrm>
              <a:off x="3758229" y="6641545"/>
              <a:ext cx="303840" cy="972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75B12B06-B4D7-4226-8537-19959558825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40589" y="6623545"/>
                <a:ext cx="339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90" name="Cerneală 289">
                <a:extLst>
                  <a:ext uri="{FF2B5EF4-FFF2-40B4-BE49-F238E27FC236}">
                    <a16:creationId xmlns:a16="http://schemas.microsoft.com/office/drawing/2014/main" id="{B0A8CC3F-B4DD-4B19-89B0-F3260DB8639B}"/>
                  </a:ext>
                </a:extLst>
              </p14:cNvPr>
              <p14:cNvContentPartPr/>
              <p14:nvPr/>
            </p14:nvContentPartPr>
            <p14:xfrm>
              <a:off x="3339549" y="5993185"/>
              <a:ext cx="192960" cy="12960"/>
            </p14:xfrm>
          </p:contentPart>
        </mc:Choice>
        <mc:Fallback xmlns="">
          <p:pic>
            <p:nvPicPr>
              <p:cNvPr id="290" name="Cerneală 289">
                <a:extLst>
                  <a:ext uri="{FF2B5EF4-FFF2-40B4-BE49-F238E27FC236}">
                    <a16:creationId xmlns:a16="http://schemas.microsoft.com/office/drawing/2014/main" id="{B0A8CC3F-B4DD-4B19-89B0-F3260DB863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21909" y="5975185"/>
                <a:ext cx="2286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88DFA832-3468-491E-8084-180B8EAC5396}"/>
                  </a:ext>
                </a:extLst>
              </p14:cNvPr>
              <p14:cNvContentPartPr/>
              <p14:nvPr/>
            </p14:nvContentPartPr>
            <p14:xfrm>
              <a:off x="4023189" y="5991745"/>
              <a:ext cx="122400" cy="5040"/>
            </p14:xfrm>
          </p:contentPart>
        </mc:Choice>
        <mc:Fallback xmlns=""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88DFA832-3468-491E-8084-180B8EAC53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05549" y="5973745"/>
                <a:ext cx="1580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00" name="Cerneală 299">
                <a:extLst>
                  <a:ext uri="{FF2B5EF4-FFF2-40B4-BE49-F238E27FC236}">
                    <a16:creationId xmlns:a16="http://schemas.microsoft.com/office/drawing/2014/main" id="{50E98AD3-BF29-45A8-80CE-E3FD52B647F5}"/>
                  </a:ext>
                </a:extLst>
              </p14:cNvPr>
              <p14:cNvContentPartPr/>
              <p14:nvPr/>
            </p14:nvContentPartPr>
            <p14:xfrm>
              <a:off x="3628629" y="3431065"/>
              <a:ext cx="243720" cy="18000"/>
            </p14:xfrm>
          </p:contentPart>
        </mc:Choice>
        <mc:Fallback xmlns="">
          <p:pic>
            <p:nvPicPr>
              <p:cNvPr id="300" name="Cerneală 299">
                <a:extLst>
                  <a:ext uri="{FF2B5EF4-FFF2-40B4-BE49-F238E27FC236}">
                    <a16:creationId xmlns:a16="http://schemas.microsoft.com/office/drawing/2014/main" id="{50E98AD3-BF29-45A8-80CE-E3FD52B647F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610629" y="3413425"/>
                <a:ext cx="2793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05" name="Cerneală 304">
                <a:extLst>
                  <a:ext uri="{FF2B5EF4-FFF2-40B4-BE49-F238E27FC236}">
                    <a16:creationId xmlns:a16="http://schemas.microsoft.com/office/drawing/2014/main" id="{AD5C7C7F-BA9B-4E89-B9B3-B8C07A629041}"/>
                  </a:ext>
                </a:extLst>
              </p14:cNvPr>
              <p14:cNvContentPartPr/>
              <p14:nvPr/>
            </p14:nvContentPartPr>
            <p14:xfrm>
              <a:off x="144549" y="2414065"/>
              <a:ext cx="3091680" cy="4221360"/>
            </p14:xfrm>
          </p:contentPart>
        </mc:Choice>
        <mc:Fallback xmlns="">
          <p:pic>
            <p:nvPicPr>
              <p:cNvPr id="305" name="Cerneală 304">
                <a:extLst>
                  <a:ext uri="{FF2B5EF4-FFF2-40B4-BE49-F238E27FC236}">
                    <a16:creationId xmlns:a16="http://schemas.microsoft.com/office/drawing/2014/main" id="{AD5C7C7F-BA9B-4E89-B9B3-B8C07A6290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6549" y="2396065"/>
                <a:ext cx="3127320" cy="425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3" name="Cerneală 382">
                <a:extLst>
                  <a:ext uri="{FF2B5EF4-FFF2-40B4-BE49-F238E27FC236}">
                    <a16:creationId xmlns:a16="http://schemas.microsoft.com/office/drawing/2014/main" id="{918BC4A9-4F11-4F6C-A23C-6820C06DE1D2}"/>
                  </a:ext>
                </a:extLst>
              </p14:cNvPr>
              <p14:cNvContentPartPr/>
              <p14:nvPr/>
            </p14:nvContentPartPr>
            <p14:xfrm>
              <a:off x="7088949" y="1924105"/>
              <a:ext cx="6480" cy="197280"/>
            </p14:xfrm>
          </p:contentPart>
        </mc:Choice>
        <mc:Fallback xmlns="">
          <p:pic>
            <p:nvPicPr>
              <p:cNvPr id="383" name="Cerneală 382">
                <a:extLst>
                  <a:ext uri="{FF2B5EF4-FFF2-40B4-BE49-F238E27FC236}">
                    <a16:creationId xmlns:a16="http://schemas.microsoft.com/office/drawing/2014/main" id="{918BC4A9-4F11-4F6C-A23C-6820C06DE1D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070949" y="1906105"/>
                <a:ext cx="421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1" name="Cerneală 400">
                <a:extLst>
                  <a:ext uri="{FF2B5EF4-FFF2-40B4-BE49-F238E27FC236}">
                    <a16:creationId xmlns:a16="http://schemas.microsoft.com/office/drawing/2014/main" id="{44E1FB85-4F20-4DF2-85E9-2A8B631C6DB2}"/>
                  </a:ext>
                </a:extLst>
              </p14:cNvPr>
              <p14:cNvContentPartPr/>
              <p14:nvPr/>
            </p14:nvContentPartPr>
            <p14:xfrm>
              <a:off x="10496349" y="2195185"/>
              <a:ext cx="14040" cy="3960"/>
            </p14:xfrm>
          </p:contentPart>
        </mc:Choice>
        <mc:Fallback xmlns="">
          <p:pic>
            <p:nvPicPr>
              <p:cNvPr id="401" name="Cerneală 400">
                <a:extLst>
                  <a:ext uri="{FF2B5EF4-FFF2-40B4-BE49-F238E27FC236}">
                    <a16:creationId xmlns:a16="http://schemas.microsoft.com/office/drawing/2014/main" id="{44E1FB85-4F20-4DF2-85E9-2A8B631C6DB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478349" y="2177545"/>
                <a:ext cx="496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2" name="Cerneală 401">
                <a:extLst>
                  <a:ext uri="{FF2B5EF4-FFF2-40B4-BE49-F238E27FC236}">
                    <a16:creationId xmlns:a16="http://schemas.microsoft.com/office/drawing/2014/main" id="{C900877A-C18F-4FE0-A1A8-6C4C1E016785}"/>
                  </a:ext>
                </a:extLst>
              </p14:cNvPr>
              <p14:cNvContentPartPr/>
              <p14:nvPr/>
            </p14:nvContentPartPr>
            <p14:xfrm>
              <a:off x="9856629" y="1975225"/>
              <a:ext cx="508320" cy="297360"/>
            </p14:xfrm>
          </p:contentPart>
        </mc:Choice>
        <mc:Fallback xmlns="">
          <p:pic>
            <p:nvPicPr>
              <p:cNvPr id="402" name="Cerneală 401">
                <a:extLst>
                  <a:ext uri="{FF2B5EF4-FFF2-40B4-BE49-F238E27FC236}">
                    <a16:creationId xmlns:a16="http://schemas.microsoft.com/office/drawing/2014/main" id="{C900877A-C18F-4FE0-A1A8-6C4C1E01678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838629" y="1957225"/>
                <a:ext cx="54396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3" name="Cerneală 402">
                <a:extLst>
                  <a:ext uri="{FF2B5EF4-FFF2-40B4-BE49-F238E27FC236}">
                    <a16:creationId xmlns:a16="http://schemas.microsoft.com/office/drawing/2014/main" id="{635BA38D-0B39-4A33-9D5C-822E5F399DC9}"/>
                  </a:ext>
                </a:extLst>
              </p14:cNvPr>
              <p14:cNvContentPartPr/>
              <p14:nvPr/>
            </p14:nvContentPartPr>
            <p14:xfrm>
              <a:off x="8974629" y="1984945"/>
              <a:ext cx="772920" cy="269640"/>
            </p14:xfrm>
          </p:contentPart>
        </mc:Choice>
        <mc:Fallback xmlns="">
          <p:pic>
            <p:nvPicPr>
              <p:cNvPr id="403" name="Cerneală 402">
                <a:extLst>
                  <a:ext uri="{FF2B5EF4-FFF2-40B4-BE49-F238E27FC236}">
                    <a16:creationId xmlns:a16="http://schemas.microsoft.com/office/drawing/2014/main" id="{635BA38D-0B39-4A33-9D5C-822E5F399DC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56629" y="1967281"/>
                <a:ext cx="808560" cy="3053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5CC961F8-BF06-4A55-8765-D9262398A1C2}"/>
                  </a:ext>
                </a:extLst>
              </p14:cNvPr>
              <p14:cNvContentPartPr/>
              <p14:nvPr/>
            </p14:nvContentPartPr>
            <p14:xfrm>
              <a:off x="7225749" y="1952545"/>
              <a:ext cx="1245960" cy="23256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5CC961F8-BF06-4A55-8765-D9262398A1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208109" y="1934573"/>
                <a:ext cx="1281600" cy="2681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2" name="Cerneală 411">
                <a:extLst>
                  <a:ext uri="{FF2B5EF4-FFF2-40B4-BE49-F238E27FC236}">
                    <a16:creationId xmlns:a16="http://schemas.microsoft.com/office/drawing/2014/main" id="{897E93B7-6DE6-42DB-AD53-64F7663BD101}"/>
                  </a:ext>
                </a:extLst>
              </p14:cNvPr>
              <p14:cNvContentPartPr/>
              <p14:nvPr/>
            </p14:nvContentPartPr>
            <p14:xfrm>
              <a:off x="5298309" y="5033785"/>
              <a:ext cx="43560" cy="1237680"/>
            </p14:xfrm>
          </p:contentPart>
        </mc:Choice>
        <mc:Fallback xmlns="">
          <p:pic>
            <p:nvPicPr>
              <p:cNvPr id="412" name="Cerneală 411">
                <a:extLst>
                  <a:ext uri="{FF2B5EF4-FFF2-40B4-BE49-F238E27FC236}">
                    <a16:creationId xmlns:a16="http://schemas.microsoft.com/office/drawing/2014/main" id="{897E93B7-6DE6-42DB-AD53-64F7663BD10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280669" y="4997785"/>
                <a:ext cx="79200" cy="13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13" name="Cerneală 412">
                <a:extLst>
                  <a:ext uri="{FF2B5EF4-FFF2-40B4-BE49-F238E27FC236}">
                    <a16:creationId xmlns:a16="http://schemas.microsoft.com/office/drawing/2014/main" id="{504EEE2C-37A9-481F-A4EB-A0B8D5B2597B}"/>
                  </a:ext>
                </a:extLst>
              </p14:cNvPr>
              <p14:cNvContentPartPr/>
              <p14:nvPr/>
            </p14:nvContentPartPr>
            <p14:xfrm>
              <a:off x="5217309" y="5991025"/>
              <a:ext cx="250560" cy="140040"/>
            </p14:xfrm>
          </p:contentPart>
        </mc:Choice>
        <mc:Fallback xmlns="">
          <p:pic>
            <p:nvPicPr>
              <p:cNvPr id="413" name="Cerneală 412">
                <a:extLst>
                  <a:ext uri="{FF2B5EF4-FFF2-40B4-BE49-F238E27FC236}">
                    <a16:creationId xmlns:a16="http://schemas.microsoft.com/office/drawing/2014/main" id="{504EEE2C-37A9-481F-A4EB-A0B8D5B2597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199309" y="5955385"/>
                <a:ext cx="2862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14" name="Cerneală 413">
                <a:extLst>
                  <a:ext uri="{FF2B5EF4-FFF2-40B4-BE49-F238E27FC236}">
                    <a16:creationId xmlns:a16="http://schemas.microsoft.com/office/drawing/2014/main" id="{16DD16E5-4005-4098-B9D1-F70193AF826F}"/>
                  </a:ext>
                </a:extLst>
              </p14:cNvPr>
              <p14:cNvContentPartPr/>
              <p14:nvPr/>
            </p14:nvContentPartPr>
            <p14:xfrm>
              <a:off x="5218389" y="5175265"/>
              <a:ext cx="159480" cy="108720"/>
            </p14:xfrm>
          </p:contentPart>
        </mc:Choice>
        <mc:Fallback xmlns="">
          <p:pic>
            <p:nvPicPr>
              <p:cNvPr id="414" name="Cerneală 413">
                <a:extLst>
                  <a:ext uri="{FF2B5EF4-FFF2-40B4-BE49-F238E27FC236}">
                    <a16:creationId xmlns:a16="http://schemas.microsoft.com/office/drawing/2014/main" id="{16DD16E5-4005-4098-B9D1-F70193AF826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5200749" y="5139265"/>
                <a:ext cx="195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15" name="Cerneală 414">
                <a:extLst>
                  <a:ext uri="{FF2B5EF4-FFF2-40B4-BE49-F238E27FC236}">
                    <a16:creationId xmlns:a16="http://schemas.microsoft.com/office/drawing/2014/main" id="{FB48F1B9-D193-42DD-83B0-62FED872CFCA}"/>
                  </a:ext>
                </a:extLst>
              </p14:cNvPr>
              <p14:cNvContentPartPr/>
              <p14:nvPr/>
            </p14:nvContentPartPr>
            <p14:xfrm>
              <a:off x="5303709" y="5019385"/>
              <a:ext cx="19080" cy="189360"/>
            </p14:xfrm>
          </p:contentPart>
        </mc:Choice>
        <mc:Fallback xmlns="">
          <p:pic>
            <p:nvPicPr>
              <p:cNvPr id="415" name="Cerneală 414">
                <a:extLst>
                  <a:ext uri="{FF2B5EF4-FFF2-40B4-BE49-F238E27FC236}">
                    <a16:creationId xmlns:a16="http://schemas.microsoft.com/office/drawing/2014/main" id="{FB48F1B9-D193-42DD-83B0-62FED872CFCA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5286069" y="4983385"/>
                <a:ext cx="5472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16" name="Cerneală 415">
                <a:extLst>
                  <a:ext uri="{FF2B5EF4-FFF2-40B4-BE49-F238E27FC236}">
                    <a16:creationId xmlns:a16="http://schemas.microsoft.com/office/drawing/2014/main" id="{D3CDB6F9-8DE3-4E02-B23D-31C29E0F08B8}"/>
                  </a:ext>
                </a:extLst>
              </p14:cNvPr>
              <p14:cNvContentPartPr/>
              <p14:nvPr/>
            </p14:nvContentPartPr>
            <p14:xfrm>
              <a:off x="6021909" y="3252865"/>
              <a:ext cx="65520" cy="1363680"/>
            </p14:xfrm>
          </p:contentPart>
        </mc:Choice>
        <mc:Fallback xmlns="">
          <p:pic>
            <p:nvPicPr>
              <p:cNvPr id="416" name="Cerneală 415">
                <a:extLst>
                  <a:ext uri="{FF2B5EF4-FFF2-40B4-BE49-F238E27FC236}">
                    <a16:creationId xmlns:a16="http://schemas.microsoft.com/office/drawing/2014/main" id="{D3CDB6F9-8DE3-4E02-B23D-31C29E0F08B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6003909" y="3217225"/>
                <a:ext cx="101160" cy="143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17" name="Cerneală 416">
                <a:extLst>
                  <a:ext uri="{FF2B5EF4-FFF2-40B4-BE49-F238E27FC236}">
                    <a16:creationId xmlns:a16="http://schemas.microsoft.com/office/drawing/2014/main" id="{1A0FC08B-A880-4D4A-9C6C-A3FE72F8FF9F}"/>
                  </a:ext>
                </a:extLst>
              </p14:cNvPr>
              <p14:cNvContentPartPr/>
              <p14:nvPr/>
            </p14:nvContentPartPr>
            <p14:xfrm>
              <a:off x="5936229" y="4175545"/>
              <a:ext cx="252000" cy="138960"/>
            </p14:xfrm>
          </p:contentPart>
        </mc:Choice>
        <mc:Fallback xmlns="">
          <p:pic>
            <p:nvPicPr>
              <p:cNvPr id="417" name="Cerneală 416">
                <a:extLst>
                  <a:ext uri="{FF2B5EF4-FFF2-40B4-BE49-F238E27FC236}">
                    <a16:creationId xmlns:a16="http://schemas.microsoft.com/office/drawing/2014/main" id="{1A0FC08B-A880-4D4A-9C6C-A3FE72F8FF9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918229" y="4139905"/>
                <a:ext cx="28764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18" name="Cerneală 417">
                <a:extLst>
                  <a:ext uri="{FF2B5EF4-FFF2-40B4-BE49-F238E27FC236}">
                    <a16:creationId xmlns:a16="http://schemas.microsoft.com/office/drawing/2014/main" id="{2A1E2B09-E665-4229-9918-B171A1F4C81A}"/>
                  </a:ext>
                </a:extLst>
              </p14:cNvPr>
              <p14:cNvContentPartPr/>
              <p14:nvPr/>
            </p14:nvContentPartPr>
            <p14:xfrm>
              <a:off x="6121269" y="3436105"/>
              <a:ext cx="360" cy="360"/>
            </p14:xfrm>
          </p:contentPart>
        </mc:Choice>
        <mc:Fallback xmlns="">
          <p:pic>
            <p:nvPicPr>
              <p:cNvPr id="418" name="Cerneală 417">
                <a:extLst>
                  <a:ext uri="{FF2B5EF4-FFF2-40B4-BE49-F238E27FC236}">
                    <a16:creationId xmlns:a16="http://schemas.microsoft.com/office/drawing/2014/main" id="{2A1E2B09-E665-4229-9918-B171A1F4C81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103269" y="340010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19" name="Cerneală 418">
                <a:extLst>
                  <a:ext uri="{FF2B5EF4-FFF2-40B4-BE49-F238E27FC236}">
                    <a16:creationId xmlns:a16="http://schemas.microsoft.com/office/drawing/2014/main" id="{2BC0EA03-B8F1-4DF0-AFCA-38C16ABAFF8E}"/>
                  </a:ext>
                </a:extLst>
              </p14:cNvPr>
              <p14:cNvContentPartPr/>
              <p14:nvPr/>
            </p14:nvContentPartPr>
            <p14:xfrm>
              <a:off x="5981949" y="3056305"/>
              <a:ext cx="198360" cy="437400"/>
            </p14:xfrm>
          </p:contentPart>
        </mc:Choice>
        <mc:Fallback xmlns="">
          <p:pic>
            <p:nvPicPr>
              <p:cNvPr id="419" name="Cerneală 418">
                <a:extLst>
                  <a:ext uri="{FF2B5EF4-FFF2-40B4-BE49-F238E27FC236}">
                    <a16:creationId xmlns:a16="http://schemas.microsoft.com/office/drawing/2014/main" id="{2BC0EA03-B8F1-4DF0-AFCA-38C16ABAFF8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63949" y="3020305"/>
                <a:ext cx="234000" cy="5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0" name="Cerneală 419">
                <a:extLst>
                  <a:ext uri="{FF2B5EF4-FFF2-40B4-BE49-F238E27FC236}">
                    <a16:creationId xmlns:a16="http://schemas.microsoft.com/office/drawing/2014/main" id="{B857E0C2-9F11-483D-85CE-ACCFF1132BC5}"/>
                  </a:ext>
                </a:extLst>
              </p14:cNvPr>
              <p14:cNvContentPartPr/>
              <p14:nvPr/>
            </p14:nvContentPartPr>
            <p14:xfrm>
              <a:off x="3266829" y="3690985"/>
              <a:ext cx="53640" cy="286560"/>
            </p14:xfrm>
          </p:contentPart>
        </mc:Choice>
        <mc:Fallback xmlns="">
          <p:pic>
            <p:nvPicPr>
              <p:cNvPr id="420" name="Cerneală 419">
                <a:extLst>
                  <a:ext uri="{FF2B5EF4-FFF2-40B4-BE49-F238E27FC236}">
                    <a16:creationId xmlns:a16="http://schemas.microsoft.com/office/drawing/2014/main" id="{B857E0C2-9F11-483D-85CE-ACCFF1132BC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249189" y="3654985"/>
                <a:ext cx="8928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21" name="Cerneală 420">
                <a:extLst>
                  <a:ext uri="{FF2B5EF4-FFF2-40B4-BE49-F238E27FC236}">
                    <a16:creationId xmlns:a16="http://schemas.microsoft.com/office/drawing/2014/main" id="{389030F7-F754-4F8E-8229-EDD02A76D067}"/>
                  </a:ext>
                </a:extLst>
              </p14:cNvPr>
              <p14:cNvContentPartPr/>
              <p14:nvPr/>
            </p14:nvContentPartPr>
            <p14:xfrm>
              <a:off x="3320469" y="3734185"/>
              <a:ext cx="150840" cy="233640"/>
            </p14:xfrm>
          </p:contentPart>
        </mc:Choice>
        <mc:Fallback xmlns="">
          <p:pic>
            <p:nvPicPr>
              <p:cNvPr id="421" name="Cerneală 420">
                <a:extLst>
                  <a:ext uri="{FF2B5EF4-FFF2-40B4-BE49-F238E27FC236}">
                    <a16:creationId xmlns:a16="http://schemas.microsoft.com/office/drawing/2014/main" id="{389030F7-F754-4F8E-8229-EDD02A76D06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302469" y="3698545"/>
                <a:ext cx="18648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22" name="Cerneală 421">
                <a:extLst>
                  <a:ext uri="{FF2B5EF4-FFF2-40B4-BE49-F238E27FC236}">
                    <a16:creationId xmlns:a16="http://schemas.microsoft.com/office/drawing/2014/main" id="{00D02AC7-9321-4BD7-94F6-E2E13AD6A416}"/>
                  </a:ext>
                </a:extLst>
              </p14:cNvPr>
              <p14:cNvContentPartPr/>
              <p14:nvPr/>
            </p14:nvContentPartPr>
            <p14:xfrm>
              <a:off x="3441429" y="3699265"/>
              <a:ext cx="86400" cy="313920"/>
            </p14:xfrm>
          </p:contentPart>
        </mc:Choice>
        <mc:Fallback xmlns="">
          <p:pic>
            <p:nvPicPr>
              <p:cNvPr id="422" name="Cerneală 421">
                <a:extLst>
                  <a:ext uri="{FF2B5EF4-FFF2-40B4-BE49-F238E27FC236}">
                    <a16:creationId xmlns:a16="http://schemas.microsoft.com/office/drawing/2014/main" id="{00D02AC7-9321-4BD7-94F6-E2E13AD6A4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423429" y="3663265"/>
                <a:ext cx="122040" cy="3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23" name="Cerneală 422">
                <a:extLst>
                  <a:ext uri="{FF2B5EF4-FFF2-40B4-BE49-F238E27FC236}">
                    <a16:creationId xmlns:a16="http://schemas.microsoft.com/office/drawing/2014/main" id="{99EEBD48-E5F5-4714-BD03-D03B20645872}"/>
                  </a:ext>
                </a:extLst>
              </p14:cNvPr>
              <p14:cNvContentPartPr/>
              <p14:nvPr/>
            </p14:nvContentPartPr>
            <p14:xfrm>
              <a:off x="3608469" y="3680185"/>
              <a:ext cx="210240" cy="348480"/>
            </p14:xfrm>
          </p:contentPart>
        </mc:Choice>
        <mc:Fallback xmlns="">
          <p:pic>
            <p:nvPicPr>
              <p:cNvPr id="423" name="Cerneală 422">
                <a:extLst>
                  <a:ext uri="{FF2B5EF4-FFF2-40B4-BE49-F238E27FC236}">
                    <a16:creationId xmlns:a16="http://schemas.microsoft.com/office/drawing/2014/main" id="{99EEBD48-E5F5-4714-BD03-D03B20645872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3590469" y="3644545"/>
                <a:ext cx="245880" cy="42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25" name="Cerneală 424">
                <a:extLst>
                  <a:ext uri="{FF2B5EF4-FFF2-40B4-BE49-F238E27FC236}">
                    <a16:creationId xmlns:a16="http://schemas.microsoft.com/office/drawing/2014/main" id="{BFF1DB63-3A89-4B02-B023-E7B073C55E0C}"/>
                  </a:ext>
                </a:extLst>
              </p14:cNvPr>
              <p14:cNvContentPartPr/>
              <p14:nvPr/>
            </p14:nvContentPartPr>
            <p14:xfrm>
              <a:off x="3985749" y="3710785"/>
              <a:ext cx="27000" cy="341280"/>
            </p14:xfrm>
          </p:contentPart>
        </mc:Choice>
        <mc:Fallback xmlns="">
          <p:pic>
            <p:nvPicPr>
              <p:cNvPr id="425" name="Cerneală 424">
                <a:extLst>
                  <a:ext uri="{FF2B5EF4-FFF2-40B4-BE49-F238E27FC236}">
                    <a16:creationId xmlns:a16="http://schemas.microsoft.com/office/drawing/2014/main" id="{BFF1DB63-3A89-4B02-B023-E7B073C55E0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968109" y="3674785"/>
                <a:ext cx="6264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26" name="Cerneală 425">
                <a:extLst>
                  <a:ext uri="{FF2B5EF4-FFF2-40B4-BE49-F238E27FC236}">
                    <a16:creationId xmlns:a16="http://schemas.microsoft.com/office/drawing/2014/main" id="{944F390E-8CD0-4C74-B4D0-85C0F3165E72}"/>
                  </a:ext>
                </a:extLst>
              </p14:cNvPr>
              <p14:cNvContentPartPr/>
              <p14:nvPr/>
            </p14:nvContentPartPr>
            <p14:xfrm>
              <a:off x="4124349" y="3668305"/>
              <a:ext cx="20520" cy="437760"/>
            </p14:xfrm>
          </p:contentPart>
        </mc:Choice>
        <mc:Fallback xmlns="">
          <p:pic>
            <p:nvPicPr>
              <p:cNvPr id="426" name="Cerneală 425">
                <a:extLst>
                  <a:ext uri="{FF2B5EF4-FFF2-40B4-BE49-F238E27FC236}">
                    <a16:creationId xmlns:a16="http://schemas.microsoft.com/office/drawing/2014/main" id="{944F390E-8CD0-4C74-B4D0-85C0F3165E72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4106709" y="3632665"/>
                <a:ext cx="561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27" name="Cerneală 426">
                <a:extLst>
                  <a:ext uri="{FF2B5EF4-FFF2-40B4-BE49-F238E27FC236}">
                    <a16:creationId xmlns:a16="http://schemas.microsoft.com/office/drawing/2014/main" id="{7CB7D839-8F30-4EE5-A83D-3B746C399687}"/>
                  </a:ext>
                </a:extLst>
              </p14:cNvPr>
              <p14:cNvContentPartPr/>
              <p14:nvPr/>
            </p14:nvContentPartPr>
            <p14:xfrm>
              <a:off x="3950829" y="3865945"/>
              <a:ext cx="349920" cy="47160"/>
            </p14:xfrm>
          </p:contentPart>
        </mc:Choice>
        <mc:Fallback xmlns="">
          <p:pic>
            <p:nvPicPr>
              <p:cNvPr id="427" name="Cerneală 426">
                <a:extLst>
                  <a:ext uri="{FF2B5EF4-FFF2-40B4-BE49-F238E27FC236}">
                    <a16:creationId xmlns:a16="http://schemas.microsoft.com/office/drawing/2014/main" id="{7CB7D839-8F30-4EE5-A83D-3B746C39968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32829" y="3829945"/>
                <a:ext cx="3855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28" name="Cerneală 427">
                <a:extLst>
                  <a:ext uri="{FF2B5EF4-FFF2-40B4-BE49-F238E27FC236}">
                    <a16:creationId xmlns:a16="http://schemas.microsoft.com/office/drawing/2014/main" id="{87A0D0D2-A4DC-4E67-9232-38F521232498}"/>
                  </a:ext>
                </a:extLst>
              </p14:cNvPr>
              <p14:cNvContentPartPr/>
              <p14:nvPr/>
            </p14:nvContentPartPr>
            <p14:xfrm>
              <a:off x="4504149" y="3782785"/>
              <a:ext cx="168480" cy="14040"/>
            </p14:xfrm>
          </p:contentPart>
        </mc:Choice>
        <mc:Fallback xmlns="">
          <p:pic>
            <p:nvPicPr>
              <p:cNvPr id="428" name="Cerneală 427">
                <a:extLst>
                  <a:ext uri="{FF2B5EF4-FFF2-40B4-BE49-F238E27FC236}">
                    <a16:creationId xmlns:a16="http://schemas.microsoft.com/office/drawing/2014/main" id="{87A0D0D2-A4DC-4E67-9232-38F52123249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4486509" y="3746785"/>
                <a:ext cx="20412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9" name="Cerneală 428">
                <a:extLst>
                  <a:ext uri="{FF2B5EF4-FFF2-40B4-BE49-F238E27FC236}">
                    <a16:creationId xmlns:a16="http://schemas.microsoft.com/office/drawing/2014/main" id="{A42382C1-F66D-4AC3-86D7-4CB15EBAD407}"/>
                  </a:ext>
                </a:extLst>
              </p14:cNvPr>
              <p14:cNvContentPartPr/>
              <p14:nvPr/>
            </p14:nvContentPartPr>
            <p14:xfrm>
              <a:off x="4513869" y="3893305"/>
              <a:ext cx="150120" cy="360"/>
            </p14:xfrm>
          </p:contentPart>
        </mc:Choice>
        <mc:Fallback xmlns="">
          <p:pic>
            <p:nvPicPr>
              <p:cNvPr id="429" name="Cerneală 428">
                <a:extLst>
                  <a:ext uri="{FF2B5EF4-FFF2-40B4-BE49-F238E27FC236}">
                    <a16:creationId xmlns:a16="http://schemas.microsoft.com/office/drawing/2014/main" id="{A42382C1-F66D-4AC3-86D7-4CB15EBAD40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4496229" y="3857305"/>
                <a:ext cx="1857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430" name="Cerneală 429">
                <a:extLst>
                  <a:ext uri="{FF2B5EF4-FFF2-40B4-BE49-F238E27FC236}">
                    <a16:creationId xmlns:a16="http://schemas.microsoft.com/office/drawing/2014/main" id="{7A8CBDEC-F17E-4E7F-A1CC-0F121CEF276E}"/>
                  </a:ext>
                </a:extLst>
              </p14:cNvPr>
              <p14:cNvContentPartPr/>
              <p14:nvPr/>
            </p14:nvContentPartPr>
            <p14:xfrm>
              <a:off x="4813389" y="3716905"/>
              <a:ext cx="187560" cy="225360"/>
            </p14:xfrm>
          </p:contentPart>
        </mc:Choice>
        <mc:Fallback xmlns="">
          <p:pic>
            <p:nvPicPr>
              <p:cNvPr id="430" name="Cerneală 429">
                <a:extLst>
                  <a:ext uri="{FF2B5EF4-FFF2-40B4-BE49-F238E27FC236}">
                    <a16:creationId xmlns:a16="http://schemas.microsoft.com/office/drawing/2014/main" id="{7A8CBDEC-F17E-4E7F-A1CC-0F121CEF276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795389" y="3680905"/>
                <a:ext cx="2232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431" name="Cerneală 430">
                <a:extLst>
                  <a:ext uri="{FF2B5EF4-FFF2-40B4-BE49-F238E27FC236}">
                    <a16:creationId xmlns:a16="http://schemas.microsoft.com/office/drawing/2014/main" id="{4FA92363-FDA3-49AE-A5B0-39A53B2CA4B0}"/>
                  </a:ext>
                </a:extLst>
              </p14:cNvPr>
              <p14:cNvContentPartPr/>
              <p14:nvPr/>
            </p14:nvContentPartPr>
            <p14:xfrm>
              <a:off x="5066829" y="3869185"/>
              <a:ext cx="10440" cy="201240"/>
            </p14:xfrm>
          </p:contentPart>
        </mc:Choice>
        <mc:Fallback xmlns="">
          <p:pic>
            <p:nvPicPr>
              <p:cNvPr id="431" name="Cerneală 430">
                <a:extLst>
                  <a:ext uri="{FF2B5EF4-FFF2-40B4-BE49-F238E27FC236}">
                    <a16:creationId xmlns:a16="http://schemas.microsoft.com/office/drawing/2014/main" id="{4FA92363-FDA3-49AE-A5B0-39A53B2CA4B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5049189" y="3833545"/>
                <a:ext cx="4608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32" name="Cerneală 431">
                <a:extLst>
                  <a:ext uri="{FF2B5EF4-FFF2-40B4-BE49-F238E27FC236}">
                    <a16:creationId xmlns:a16="http://schemas.microsoft.com/office/drawing/2014/main" id="{750E51AC-8BB9-44C5-BFB1-D1205388DDBE}"/>
                  </a:ext>
                </a:extLst>
              </p14:cNvPr>
              <p14:cNvContentPartPr/>
              <p14:nvPr/>
            </p14:nvContentPartPr>
            <p14:xfrm>
              <a:off x="5153949" y="3720145"/>
              <a:ext cx="181080" cy="213480"/>
            </p14:xfrm>
          </p:contentPart>
        </mc:Choice>
        <mc:Fallback xmlns="">
          <p:pic>
            <p:nvPicPr>
              <p:cNvPr id="432" name="Cerneală 431">
                <a:extLst>
                  <a:ext uri="{FF2B5EF4-FFF2-40B4-BE49-F238E27FC236}">
                    <a16:creationId xmlns:a16="http://schemas.microsoft.com/office/drawing/2014/main" id="{750E51AC-8BB9-44C5-BFB1-D1205388DDBE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135949" y="3684145"/>
                <a:ext cx="216720" cy="28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33" name="Cerneală 432">
                <a:extLst>
                  <a:ext uri="{FF2B5EF4-FFF2-40B4-BE49-F238E27FC236}">
                    <a16:creationId xmlns:a16="http://schemas.microsoft.com/office/drawing/2014/main" id="{711E02D4-E437-4EC9-890C-609058856EB6}"/>
                  </a:ext>
                </a:extLst>
              </p14:cNvPr>
              <p14:cNvContentPartPr/>
              <p14:nvPr/>
            </p14:nvContentPartPr>
            <p14:xfrm>
              <a:off x="5253309" y="3816265"/>
              <a:ext cx="33480" cy="249120"/>
            </p14:xfrm>
          </p:contentPart>
        </mc:Choice>
        <mc:Fallback xmlns="">
          <p:pic>
            <p:nvPicPr>
              <p:cNvPr id="433" name="Cerneală 432">
                <a:extLst>
                  <a:ext uri="{FF2B5EF4-FFF2-40B4-BE49-F238E27FC236}">
                    <a16:creationId xmlns:a16="http://schemas.microsoft.com/office/drawing/2014/main" id="{711E02D4-E437-4EC9-890C-609058856EB6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235309" y="3780265"/>
                <a:ext cx="6912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34" name="Cerneală 433">
                <a:extLst>
                  <a:ext uri="{FF2B5EF4-FFF2-40B4-BE49-F238E27FC236}">
                    <a16:creationId xmlns:a16="http://schemas.microsoft.com/office/drawing/2014/main" id="{DF79F0EA-A08E-4059-A97A-2C5F0BCDC584}"/>
                  </a:ext>
                </a:extLst>
              </p14:cNvPr>
              <p14:cNvContentPartPr/>
              <p14:nvPr/>
            </p14:nvContentPartPr>
            <p14:xfrm>
              <a:off x="5404149" y="3702145"/>
              <a:ext cx="216720" cy="279000"/>
            </p14:xfrm>
          </p:contentPart>
        </mc:Choice>
        <mc:Fallback xmlns="">
          <p:pic>
            <p:nvPicPr>
              <p:cNvPr id="434" name="Cerneală 433">
                <a:extLst>
                  <a:ext uri="{FF2B5EF4-FFF2-40B4-BE49-F238E27FC236}">
                    <a16:creationId xmlns:a16="http://schemas.microsoft.com/office/drawing/2014/main" id="{DF79F0EA-A08E-4059-A97A-2C5F0BCDC58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86509" y="3666145"/>
                <a:ext cx="252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35" name="Cerneală 434">
                <a:extLst>
                  <a:ext uri="{FF2B5EF4-FFF2-40B4-BE49-F238E27FC236}">
                    <a16:creationId xmlns:a16="http://schemas.microsoft.com/office/drawing/2014/main" id="{1F6EE916-1385-44CD-8C5C-91182761D369}"/>
                  </a:ext>
                </a:extLst>
              </p14:cNvPr>
              <p14:cNvContentPartPr/>
              <p14:nvPr/>
            </p14:nvContentPartPr>
            <p14:xfrm>
              <a:off x="5022189" y="947785"/>
              <a:ext cx="1113480" cy="475200"/>
            </p14:xfrm>
          </p:contentPart>
        </mc:Choice>
        <mc:Fallback xmlns="">
          <p:pic>
            <p:nvPicPr>
              <p:cNvPr id="435" name="Cerneală 434">
                <a:extLst>
                  <a:ext uri="{FF2B5EF4-FFF2-40B4-BE49-F238E27FC236}">
                    <a16:creationId xmlns:a16="http://schemas.microsoft.com/office/drawing/2014/main" id="{1F6EE916-1385-44CD-8C5C-91182761D36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004549" y="912145"/>
                <a:ext cx="114912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436" name="Cerneală 435">
                <a:extLst>
                  <a:ext uri="{FF2B5EF4-FFF2-40B4-BE49-F238E27FC236}">
                    <a16:creationId xmlns:a16="http://schemas.microsoft.com/office/drawing/2014/main" id="{D6B5A283-1A38-44B5-9059-83D72F7FA442}"/>
                  </a:ext>
                </a:extLst>
              </p14:cNvPr>
              <p14:cNvContentPartPr/>
              <p14:nvPr/>
            </p14:nvContentPartPr>
            <p14:xfrm>
              <a:off x="5934069" y="1131745"/>
              <a:ext cx="232920" cy="215640"/>
            </p14:xfrm>
          </p:contentPart>
        </mc:Choice>
        <mc:Fallback xmlns="">
          <p:pic>
            <p:nvPicPr>
              <p:cNvPr id="436" name="Cerneală 435">
                <a:extLst>
                  <a:ext uri="{FF2B5EF4-FFF2-40B4-BE49-F238E27FC236}">
                    <a16:creationId xmlns:a16="http://schemas.microsoft.com/office/drawing/2014/main" id="{D6B5A283-1A38-44B5-9059-83D72F7FA442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916429" y="1095745"/>
                <a:ext cx="26856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437" name="Cerneală 436">
                <a:extLst>
                  <a:ext uri="{FF2B5EF4-FFF2-40B4-BE49-F238E27FC236}">
                    <a16:creationId xmlns:a16="http://schemas.microsoft.com/office/drawing/2014/main" id="{8C69B18D-3A89-4AE4-9B31-7F88B5FE414F}"/>
                  </a:ext>
                </a:extLst>
              </p14:cNvPr>
              <p14:cNvContentPartPr/>
              <p14:nvPr/>
            </p14:nvContentPartPr>
            <p14:xfrm>
              <a:off x="3743829" y="1453585"/>
              <a:ext cx="174960" cy="168480"/>
            </p14:xfrm>
          </p:contentPart>
        </mc:Choice>
        <mc:Fallback xmlns="">
          <p:pic>
            <p:nvPicPr>
              <p:cNvPr id="437" name="Cerneală 436">
                <a:extLst>
                  <a:ext uri="{FF2B5EF4-FFF2-40B4-BE49-F238E27FC236}">
                    <a16:creationId xmlns:a16="http://schemas.microsoft.com/office/drawing/2014/main" id="{8C69B18D-3A89-4AE4-9B31-7F88B5FE414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726189" y="1417945"/>
                <a:ext cx="210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438" name="Cerneală 437">
                <a:extLst>
                  <a:ext uri="{FF2B5EF4-FFF2-40B4-BE49-F238E27FC236}">
                    <a16:creationId xmlns:a16="http://schemas.microsoft.com/office/drawing/2014/main" id="{F91921F5-C1BA-4AF0-900B-35ADD52FEE3B}"/>
                  </a:ext>
                </a:extLst>
              </p14:cNvPr>
              <p14:cNvContentPartPr/>
              <p14:nvPr/>
            </p14:nvContentPartPr>
            <p14:xfrm>
              <a:off x="4006629" y="1549345"/>
              <a:ext cx="2160" cy="153000"/>
            </p14:xfrm>
          </p:contentPart>
        </mc:Choice>
        <mc:Fallback xmlns="">
          <p:pic>
            <p:nvPicPr>
              <p:cNvPr id="438" name="Cerneală 437">
                <a:extLst>
                  <a:ext uri="{FF2B5EF4-FFF2-40B4-BE49-F238E27FC236}">
                    <a16:creationId xmlns:a16="http://schemas.microsoft.com/office/drawing/2014/main" id="{F91921F5-C1BA-4AF0-900B-35ADD52FEE3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988989" y="1513345"/>
                <a:ext cx="378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439" name="Cerneală 438">
                <a:extLst>
                  <a:ext uri="{FF2B5EF4-FFF2-40B4-BE49-F238E27FC236}">
                    <a16:creationId xmlns:a16="http://schemas.microsoft.com/office/drawing/2014/main" id="{EA531896-0585-47D6-924B-388C69A4C4AC}"/>
                  </a:ext>
                </a:extLst>
              </p14:cNvPr>
              <p14:cNvContentPartPr/>
              <p14:nvPr/>
            </p14:nvContentPartPr>
            <p14:xfrm>
              <a:off x="4086549" y="1410025"/>
              <a:ext cx="114480" cy="180000"/>
            </p14:xfrm>
          </p:contentPart>
        </mc:Choice>
        <mc:Fallback xmlns="">
          <p:pic>
            <p:nvPicPr>
              <p:cNvPr id="439" name="Cerneală 438">
                <a:extLst>
                  <a:ext uri="{FF2B5EF4-FFF2-40B4-BE49-F238E27FC236}">
                    <a16:creationId xmlns:a16="http://schemas.microsoft.com/office/drawing/2014/main" id="{EA531896-0585-47D6-924B-388C69A4C4AC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4068549" y="1374025"/>
                <a:ext cx="1501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440" name="Cerneală 439">
                <a:extLst>
                  <a:ext uri="{FF2B5EF4-FFF2-40B4-BE49-F238E27FC236}">
                    <a16:creationId xmlns:a16="http://schemas.microsoft.com/office/drawing/2014/main" id="{276FD417-3BBC-48C4-9626-400F7B4D4DF0}"/>
                  </a:ext>
                </a:extLst>
              </p14:cNvPr>
              <p14:cNvContentPartPr/>
              <p14:nvPr/>
            </p14:nvContentPartPr>
            <p14:xfrm>
              <a:off x="4210389" y="1512625"/>
              <a:ext cx="9000" cy="191160"/>
            </p14:xfrm>
          </p:contentPart>
        </mc:Choice>
        <mc:Fallback xmlns="">
          <p:pic>
            <p:nvPicPr>
              <p:cNvPr id="440" name="Cerneală 439">
                <a:extLst>
                  <a:ext uri="{FF2B5EF4-FFF2-40B4-BE49-F238E27FC236}">
                    <a16:creationId xmlns:a16="http://schemas.microsoft.com/office/drawing/2014/main" id="{276FD417-3BBC-48C4-9626-400F7B4D4DF0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92749" y="1476985"/>
                <a:ext cx="4464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441" name="Cerneală 440">
                <a:extLst>
                  <a:ext uri="{FF2B5EF4-FFF2-40B4-BE49-F238E27FC236}">
                    <a16:creationId xmlns:a16="http://schemas.microsoft.com/office/drawing/2014/main" id="{F1361B8A-B359-4ADE-8621-A6E8B406E7AA}"/>
                  </a:ext>
                </a:extLst>
              </p14:cNvPr>
              <p14:cNvContentPartPr/>
              <p14:nvPr/>
            </p14:nvContentPartPr>
            <p14:xfrm>
              <a:off x="4306869" y="1344145"/>
              <a:ext cx="185400" cy="246600"/>
            </p14:xfrm>
          </p:contentPart>
        </mc:Choice>
        <mc:Fallback xmlns="">
          <p:pic>
            <p:nvPicPr>
              <p:cNvPr id="441" name="Cerneală 440">
                <a:extLst>
                  <a:ext uri="{FF2B5EF4-FFF2-40B4-BE49-F238E27FC236}">
                    <a16:creationId xmlns:a16="http://schemas.microsoft.com/office/drawing/2014/main" id="{F1361B8A-B359-4ADE-8621-A6E8B406E7A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289229" y="1308505"/>
                <a:ext cx="22104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442" name="Cerneală 441">
                <a:extLst>
                  <a:ext uri="{FF2B5EF4-FFF2-40B4-BE49-F238E27FC236}">
                    <a16:creationId xmlns:a16="http://schemas.microsoft.com/office/drawing/2014/main" id="{42DF038B-EA11-4C19-9447-C4D795EF805A}"/>
                  </a:ext>
                </a:extLst>
              </p14:cNvPr>
              <p14:cNvContentPartPr/>
              <p14:nvPr/>
            </p14:nvContentPartPr>
            <p14:xfrm>
              <a:off x="5375349" y="1602625"/>
              <a:ext cx="122040" cy="191520"/>
            </p14:xfrm>
          </p:contentPart>
        </mc:Choice>
        <mc:Fallback xmlns="">
          <p:pic>
            <p:nvPicPr>
              <p:cNvPr id="442" name="Cerneală 441">
                <a:extLst>
                  <a:ext uri="{FF2B5EF4-FFF2-40B4-BE49-F238E27FC236}">
                    <a16:creationId xmlns:a16="http://schemas.microsoft.com/office/drawing/2014/main" id="{42DF038B-EA11-4C19-9447-C4D795EF805A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357709" y="1566625"/>
                <a:ext cx="1576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43" name="Cerneală 442">
                <a:extLst>
                  <a:ext uri="{FF2B5EF4-FFF2-40B4-BE49-F238E27FC236}">
                    <a16:creationId xmlns:a16="http://schemas.microsoft.com/office/drawing/2014/main" id="{A9D59F0F-652E-4E1E-828B-4318B4D6386D}"/>
                  </a:ext>
                </a:extLst>
              </p14:cNvPr>
              <p14:cNvContentPartPr/>
              <p14:nvPr/>
            </p14:nvContentPartPr>
            <p14:xfrm>
              <a:off x="5535909" y="1693705"/>
              <a:ext cx="27720" cy="182160"/>
            </p14:xfrm>
          </p:contentPart>
        </mc:Choice>
        <mc:Fallback xmlns="">
          <p:pic>
            <p:nvPicPr>
              <p:cNvPr id="443" name="Cerneală 442">
                <a:extLst>
                  <a:ext uri="{FF2B5EF4-FFF2-40B4-BE49-F238E27FC236}">
                    <a16:creationId xmlns:a16="http://schemas.microsoft.com/office/drawing/2014/main" id="{A9D59F0F-652E-4E1E-828B-4318B4D6386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17909" y="1658065"/>
                <a:ext cx="6336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444" name="Cerneală 443">
                <a:extLst>
                  <a:ext uri="{FF2B5EF4-FFF2-40B4-BE49-F238E27FC236}">
                    <a16:creationId xmlns:a16="http://schemas.microsoft.com/office/drawing/2014/main" id="{1C82D68C-2E44-46A9-BE4C-599794869377}"/>
                  </a:ext>
                </a:extLst>
              </p14:cNvPr>
              <p14:cNvContentPartPr/>
              <p14:nvPr/>
            </p14:nvContentPartPr>
            <p14:xfrm>
              <a:off x="5657589" y="1601185"/>
              <a:ext cx="119160" cy="282960"/>
            </p14:xfrm>
          </p:contentPart>
        </mc:Choice>
        <mc:Fallback xmlns="">
          <p:pic>
            <p:nvPicPr>
              <p:cNvPr id="444" name="Cerneală 443">
                <a:extLst>
                  <a:ext uri="{FF2B5EF4-FFF2-40B4-BE49-F238E27FC236}">
                    <a16:creationId xmlns:a16="http://schemas.microsoft.com/office/drawing/2014/main" id="{1C82D68C-2E44-46A9-BE4C-59979486937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639949" y="1565545"/>
                <a:ext cx="15480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445" name="Cerneală 444">
                <a:extLst>
                  <a:ext uri="{FF2B5EF4-FFF2-40B4-BE49-F238E27FC236}">
                    <a16:creationId xmlns:a16="http://schemas.microsoft.com/office/drawing/2014/main" id="{989FABD6-19BD-4C9A-805E-90F608B68AAB}"/>
                  </a:ext>
                </a:extLst>
              </p14:cNvPr>
              <p14:cNvContentPartPr/>
              <p14:nvPr/>
            </p14:nvContentPartPr>
            <p14:xfrm>
              <a:off x="5885469" y="1522705"/>
              <a:ext cx="206640" cy="236880"/>
            </p14:xfrm>
          </p:contentPart>
        </mc:Choice>
        <mc:Fallback xmlns="">
          <p:pic>
            <p:nvPicPr>
              <p:cNvPr id="445" name="Cerneală 444">
                <a:extLst>
                  <a:ext uri="{FF2B5EF4-FFF2-40B4-BE49-F238E27FC236}">
                    <a16:creationId xmlns:a16="http://schemas.microsoft.com/office/drawing/2014/main" id="{989FABD6-19BD-4C9A-805E-90F608B68AAB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867829" y="1487065"/>
                <a:ext cx="24228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446" name="Cerneală 445">
                <a:extLst>
                  <a:ext uri="{FF2B5EF4-FFF2-40B4-BE49-F238E27FC236}">
                    <a16:creationId xmlns:a16="http://schemas.microsoft.com/office/drawing/2014/main" id="{CFA104A9-9905-4383-8B60-E52B298C619B}"/>
                  </a:ext>
                </a:extLst>
              </p14:cNvPr>
              <p14:cNvContentPartPr/>
              <p14:nvPr/>
            </p14:nvContentPartPr>
            <p14:xfrm>
              <a:off x="5423589" y="2122825"/>
              <a:ext cx="139320" cy="206640"/>
            </p14:xfrm>
          </p:contentPart>
        </mc:Choice>
        <mc:Fallback xmlns="">
          <p:pic>
            <p:nvPicPr>
              <p:cNvPr id="446" name="Cerneală 445">
                <a:extLst>
                  <a:ext uri="{FF2B5EF4-FFF2-40B4-BE49-F238E27FC236}">
                    <a16:creationId xmlns:a16="http://schemas.microsoft.com/office/drawing/2014/main" id="{CFA104A9-9905-4383-8B60-E52B298C619B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405589" y="2086825"/>
                <a:ext cx="17496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447" name="Cerneală 446">
                <a:extLst>
                  <a:ext uri="{FF2B5EF4-FFF2-40B4-BE49-F238E27FC236}">
                    <a16:creationId xmlns:a16="http://schemas.microsoft.com/office/drawing/2014/main" id="{542AB509-C9B5-407F-A92F-C770D26455A0}"/>
                  </a:ext>
                </a:extLst>
              </p14:cNvPr>
              <p14:cNvContentPartPr/>
              <p14:nvPr/>
            </p14:nvContentPartPr>
            <p14:xfrm>
              <a:off x="5582709" y="2228305"/>
              <a:ext cx="52920" cy="182880"/>
            </p14:xfrm>
          </p:contentPart>
        </mc:Choice>
        <mc:Fallback xmlns="">
          <p:pic>
            <p:nvPicPr>
              <p:cNvPr id="447" name="Cerneală 446">
                <a:extLst>
                  <a:ext uri="{FF2B5EF4-FFF2-40B4-BE49-F238E27FC236}">
                    <a16:creationId xmlns:a16="http://schemas.microsoft.com/office/drawing/2014/main" id="{542AB509-C9B5-407F-A92F-C770D26455A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564709" y="2192305"/>
                <a:ext cx="885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448" name="Cerneală 447">
                <a:extLst>
                  <a:ext uri="{FF2B5EF4-FFF2-40B4-BE49-F238E27FC236}">
                    <a16:creationId xmlns:a16="http://schemas.microsoft.com/office/drawing/2014/main" id="{60A6AC51-5FBB-4EE3-8B06-9121F8E7B3E6}"/>
                  </a:ext>
                </a:extLst>
              </p14:cNvPr>
              <p14:cNvContentPartPr/>
              <p14:nvPr/>
            </p14:nvContentPartPr>
            <p14:xfrm>
              <a:off x="5741829" y="2090785"/>
              <a:ext cx="147240" cy="236160"/>
            </p14:xfrm>
          </p:contentPart>
        </mc:Choice>
        <mc:Fallback xmlns="">
          <p:pic>
            <p:nvPicPr>
              <p:cNvPr id="448" name="Cerneală 447">
                <a:extLst>
                  <a:ext uri="{FF2B5EF4-FFF2-40B4-BE49-F238E27FC236}">
                    <a16:creationId xmlns:a16="http://schemas.microsoft.com/office/drawing/2014/main" id="{60A6AC51-5FBB-4EE3-8B06-9121F8E7B3E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723829" y="2054785"/>
                <a:ext cx="18288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449" name="Cerneală 448">
                <a:extLst>
                  <a:ext uri="{FF2B5EF4-FFF2-40B4-BE49-F238E27FC236}">
                    <a16:creationId xmlns:a16="http://schemas.microsoft.com/office/drawing/2014/main" id="{61508207-9C7E-41C8-9576-6B09D9B4B71E}"/>
                  </a:ext>
                </a:extLst>
              </p14:cNvPr>
              <p14:cNvContentPartPr/>
              <p14:nvPr/>
            </p14:nvContentPartPr>
            <p14:xfrm>
              <a:off x="5991309" y="1984225"/>
              <a:ext cx="266400" cy="291240"/>
            </p14:xfrm>
          </p:contentPart>
        </mc:Choice>
        <mc:Fallback xmlns="">
          <p:pic>
            <p:nvPicPr>
              <p:cNvPr id="449" name="Cerneală 448">
                <a:extLst>
                  <a:ext uri="{FF2B5EF4-FFF2-40B4-BE49-F238E27FC236}">
                    <a16:creationId xmlns:a16="http://schemas.microsoft.com/office/drawing/2014/main" id="{61508207-9C7E-41C8-9576-6B09D9B4B71E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73669" y="1948585"/>
                <a:ext cx="30204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450" name="Cerneală 449">
                <a:extLst>
                  <a:ext uri="{FF2B5EF4-FFF2-40B4-BE49-F238E27FC236}">
                    <a16:creationId xmlns:a16="http://schemas.microsoft.com/office/drawing/2014/main" id="{2E27DEE9-5414-4E6D-8395-9477D63428E5}"/>
                  </a:ext>
                </a:extLst>
              </p14:cNvPr>
              <p14:cNvContentPartPr/>
              <p14:nvPr/>
            </p14:nvContentPartPr>
            <p14:xfrm>
              <a:off x="5245389" y="1990345"/>
              <a:ext cx="1460160" cy="353520"/>
            </p14:xfrm>
          </p:contentPart>
        </mc:Choice>
        <mc:Fallback xmlns="">
          <p:pic>
            <p:nvPicPr>
              <p:cNvPr id="450" name="Cerneală 449">
                <a:extLst>
                  <a:ext uri="{FF2B5EF4-FFF2-40B4-BE49-F238E27FC236}">
                    <a16:creationId xmlns:a16="http://schemas.microsoft.com/office/drawing/2014/main" id="{2E27DEE9-5414-4E6D-8395-9477D63428E5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5227749" y="1954705"/>
                <a:ext cx="149580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51" name="Cerneală 450">
                <a:extLst>
                  <a:ext uri="{FF2B5EF4-FFF2-40B4-BE49-F238E27FC236}">
                    <a16:creationId xmlns:a16="http://schemas.microsoft.com/office/drawing/2014/main" id="{E821A429-6870-4FC2-811A-0896E3E29F8E}"/>
                  </a:ext>
                </a:extLst>
              </p14:cNvPr>
              <p14:cNvContentPartPr/>
              <p14:nvPr/>
            </p14:nvContentPartPr>
            <p14:xfrm>
              <a:off x="5293629" y="1863985"/>
              <a:ext cx="1260360" cy="668160"/>
            </p14:xfrm>
          </p:contentPart>
        </mc:Choice>
        <mc:Fallback xmlns="">
          <p:pic>
            <p:nvPicPr>
              <p:cNvPr id="451" name="Cerneală 450">
                <a:extLst>
                  <a:ext uri="{FF2B5EF4-FFF2-40B4-BE49-F238E27FC236}">
                    <a16:creationId xmlns:a16="http://schemas.microsoft.com/office/drawing/2014/main" id="{E821A429-6870-4FC2-811A-0896E3E29F8E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5275629" y="1827985"/>
                <a:ext cx="1296000" cy="73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457" name="Cerneală 456">
                <a:extLst>
                  <a:ext uri="{FF2B5EF4-FFF2-40B4-BE49-F238E27FC236}">
                    <a16:creationId xmlns:a16="http://schemas.microsoft.com/office/drawing/2014/main" id="{B4E7338D-A128-4371-90F7-75C8C59A3172}"/>
                  </a:ext>
                </a:extLst>
              </p14:cNvPr>
              <p14:cNvContentPartPr/>
              <p14:nvPr/>
            </p14:nvContentPartPr>
            <p14:xfrm>
              <a:off x="4335669" y="2464105"/>
              <a:ext cx="5875920" cy="4201920"/>
            </p14:xfrm>
          </p:contentPart>
        </mc:Choice>
        <mc:Fallback xmlns="">
          <p:pic>
            <p:nvPicPr>
              <p:cNvPr id="457" name="Cerneală 456">
                <a:extLst>
                  <a:ext uri="{FF2B5EF4-FFF2-40B4-BE49-F238E27FC236}">
                    <a16:creationId xmlns:a16="http://schemas.microsoft.com/office/drawing/2014/main" id="{B4E7338D-A128-4371-90F7-75C8C59A317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318029" y="2446105"/>
                <a:ext cx="5911560" cy="42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458" name="Cerneală 457">
                <a:extLst>
                  <a:ext uri="{FF2B5EF4-FFF2-40B4-BE49-F238E27FC236}">
                    <a16:creationId xmlns:a16="http://schemas.microsoft.com/office/drawing/2014/main" id="{F15EB211-8E43-402A-8159-932F9A53DB05}"/>
                  </a:ext>
                </a:extLst>
              </p14:cNvPr>
              <p14:cNvContentPartPr/>
              <p14:nvPr/>
            </p14:nvContentPartPr>
            <p14:xfrm>
              <a:off x="1092069" y="4788265"/>
              <a:ext cx="8857440" cy="115920"/>
            </p14:xfrm>
          </p:contentPart>
        </mc:Choice>
        <mc:Fallback xmlns="">
          <p:pic>
            <p:nvPicPr>
              <p:cNvPr id="458" name="Cerneală 457">
                <a:extLst>
                  <a:ext uri="{FF2B5EF4-FFF2-40B4-BE49-F238E27FC236}">
                    <a16:creationId xmlns:a16="http://schemas.microsoft.com/office/drawing/2014/main" id="{F15EB211-8E43-402A-8159-932F9A53DB0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038429" y="4680265"/>
                <a:ext cx="896508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459" name="Cerneală 458">
                <a:extLst>
                  <a:ext uri="{FF2B5EF4-FFF2-40B4-BE49-F238E27FC236}">
                    <a16:creationId xmlns:a16="http://schemas.microsoft.com/office/drawing/2014/main" id="{EFB3684B-5A21-44B3-904F-92C00FA516D5}"/>
                  </a:ext>
                </a:extLst>
              </p14:cNvPr>
              <p14:cNvContentPartPr/>
              <p14:nvPr/>
            </p14:nvContentPartPr>
            <p14:xfrm>
              <a:off x="10332549" y="4302985"/>
              <a:ext cx="369720" cy="639000"/>
            </p14:xfrm>
          </p:contentPart>
        </mc:Choice>
        <mc:Fallback xmlns="">
          <p:pic>
            <p:nvPicPr>
              <p:cNvPr id="459" name="Cerneală 458">
                <a:extLst>
                  <a:ext uri="{FF2B5EF4-FFF2-40B4-BE49-F238E27FC236}">
                    <a16:creationId xmlns:a16="http://schemas.microsoft.com/office/drawing/2014/main" id="{EFB3684B-5A21-44B3-904F-92C00FA516D5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278549" y="4195345"/>
                <a:ext cx="47736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460" name="Cerneală 459">
                <a:extLst>
                  <a:ext uri="{FF2B5EF4-FFF2-40B4-BE49-F238E27FC236}">
                    <a16:creationId xmlns:a16="http://schemas.microsoft.com/office/drawing/2014/main" id="{8196B635-1F9D-4E06-84B3-FED0DAD21DB3}"/>
                  </a:ext>
                </a:extLst>
              </p14:cNvPr>
              <p14:cNvContentPartPr/>
              <p14:nvPr/>
            </p14:nvContentPartPr>
            <p14:xfrm>
              <a:off x="10806669" y="4903825"/>
              <a:ext cx="99000" cy="237600"/>
            </p14:xfrm>
          </p:contentPart>
        </mc:Choice>
        <mc:Fallback xmlns="">
          <p:pic>
            <p:nvPicPr>
              <p:cNvPr id="460" name="Cerneală 459">
                <a:extLst>
                  <a:ext uri="{FF2B5EF4-FFF2-40B4-BE49-F238E27FC236}">
                    <a16:creationId xmlns:a16="http://schemas.microsoft.com/office/drawing/2014/main" id="{8196B635-1F9D-4E06-84B3-FED0DAD21DB3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752669" y="4796185"/>
                <a:ext cx="2066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461" name="Cerneală 460">
                <a:extLst>
                  <a:ext uri="{FF2B5EF4-FFF2-40B4-BE49-F238E27FC236}">
                    <a16:creationId xmlns:a16="http://schemas.microsoft.com/office/drawing/2014/main" id="{797D1227-91BE-40F6-93D8-6DFC63D5ADE8}"/>
                  </a:ext>
                </a:extLst>
              </p14:cNvPr>
              <p14:cNvContentPartPr/>
              <p14:nvPr/>
            </p14:nvContentPartPr>
            <p14:xfrm>
              <a:off x="10688589" y="4761985"/>
              <a:ext cx="505080" cy="56520"/>
            </p14:xfrm>
          </p:contentPart>
        </mc:Choice>
        <mc:Fallback xmlns="">
          <p:pic>
            <p:nvPicPr>
              <p:cNvPr id="461" name="Cerneală 460">
                <a:extLst>
                  <a:ext uri="{FF2B5EF4-FFF2-40B4-BE49-F238E27FC236}">
                    <a16:creationId xmlns:a16="http://schemas.microsoft.com/office/drawing/2014/main" id="{797D1227-91BE-40F6-93D8-6DFC63D5ADE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10634949" y="4653985"/>
                <a:ext cx="61272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462" name="Cerneală 461">
                <a:extLst>
                  <a:ext uri="{FF2B5EF4-FFF2-40B4-BE49-F238E27FC236}">
                    <a16:creationId xmlns:a16="http://schemas.microsoft.com/office/drawing/2014/main" id="{7B236096-7884-4E6D-BF6E-13BF5800C5BC}"/>
                  </a:ext>
                </a:extLst>
              </p14:cNvPr>
              <p14:cNvContentPartPr/>
              <p14:nvPr/>
            </p14:nvContentPartPr>
            <p14:xfrm>
              <a:off x="10533069" y="5522665"/>
              <a:ext cx="93600" cy="296280"/>
            </p14:xfrm>
          </p:contentPart>
        </mc:Choice>
        <mc:Fallback xmlns="">
          <p:pic>
            <p:nvPicPr>
              <p:cNvPr id="462" name="Cerneală 461">
                <a:extLst>
                  <a:ext uri="{FF2B5EF4-FFF2-40B4-BE49-F238E27FC236}">
                    <a16:creationId xmlns:a16="http://schemas.microsoft.com/office/drawing/2014/main" id="{7B236096-7884-4E6D-BF6E-13BF5800C5BC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10479069" y="5415025"/>
                <a:ext cx="201240" cy="5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463" name="Cerneală 462">
                <a:extLst>
                  <a:ext uri="{FF2B5EF4-FFF2-40B4-BE49-F238E27FC236}">
                    <a16:creationId xmlns:a16="http://schemas.microsoft.com/office/drawing/2014/main" id="{ED88472F-2567-4701-8E3F-CCF2C2E37A6F}"/>
                  </a:ext>
                </a:extLst>
              </p14:cNvPr>
              <p14:cNvContentPartPr/>
              <p14:nvPr/>
            </p14:nvContentPartPr>
            <p14:xfrm>
              <a:off x="10697589" y="5731465"/>
              <a:ext cx="78120" cy="219600"/>
            </p14:xfrm>
          </p:contentPart>
        </mc:Choice>
        <mc:Fallback xmlns="">
          <p:pic>
            <p:nvPicPr>
              <p:cNvPr id="463" name="Cerneală 462">
                <a:extLst>
                  <a:ext uri="{FF2B5EF4-FFF2-40B4-BE49-F238E27FC236}">
                    <a16:creationId xmlns:a16="http://schemas.microsoft.com/office/drawing/2014/main" id="{ED88472F-2567-4701-8E3F-CCF2C2E37A6F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10643949" y="5623825"/>
                <a:ext cx="18576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464" name="Cerneală 463">
                <a:extLst>
                  <a:ext uri="{FF2B5EF4-FFF2-40B4-BE49-F238E27FC236}">
                    <a16:creationId xmlns:a16="http://schemas.microsoft.com/office/drawing/2014/main" id="{7DA67DA7-A20C-4355-BC50-0110F1B6BDE9}"/>
                  </a:ext>
                </a:extLst>
              </p14:cNvPr>
              <p14:cNvContentPartPr/>
              <p14:nvPr/>
            </p14:nvContentPartPr>
            <p14:xfrm>
              <a:off x="11059389" y="5456425"/>
              <a:ext cx="241920" cy="34920"/>
            </p14:xfrm>
          </p:contentPart>
        </mc:Choice>
        <mc:Fallback xmlns="">
          <p:pic>
            <p:nvPicPr>
              <p:cNvPr id="464" name="Cerneală 463">
                <a:extLst>
                  <a:ext uri="{FF2B5EF4-FFF2-40B4-BE49-F238E27FC236}">
                    <a16:creationId xmlns:a16="http://schemas.microsoft.com/office/drawing/2014/main" id="{7DA67DA7-A20C-4355-BC50-0110F1B6BDE9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1005389" y="5348425"/>
                <a:ext cx="34956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65" name="Cerneală 464">
                <a:extLst>
                  <a:ext uri="{FF2B5EF4-FFF2-40B4-BE49-F238E27FC236}">
                    <a16:creationId xmlns:a16="http://schemas.microsoft.com/office/drawing/2014/main" id="{4A32B0E0-EA6C-4445-9BA5-E8FE33116504}"/>
                  </a:ext>
                </a:extLst>
              </p14:cNvPr>
              <p14:cNvContentPartPr/>
              <p14:nvPr/>
            </p14:nvContentPartPr>
            <p14:xfrm>
              <a:off x="10923669" y="5524465"/>
              <a:ext cx="254520" cy="382320"/>
            </p14:xfrm>
          </p:contentPart>
        </mc:Choice>
        <mc:Fallback xmlns="">
          <p:pic>
            <p:nvPicPr>
              <p:cNvPr id="465" name="Cerneală 464">
                <a:extLst>
                  <a:ext uri="{FF2B5EF4-FFF2-40B4-BE49-F238E27FC236}">
                    <a16:creationId xmlns:a16="http://schemas.microsoft.com/office/drawing/2014/main" id="{4A32B0E0-EA6C-4445-9BA5-E8FE3311650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0869669" y="5416825"/>
                <a:ext cx="362160" cy="59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66" name="Cerneală 465">
                <a:extLst>
                  <a:ext uri="{FF2B5EF4-FFF2-40B4-BE49-F238E27FC236}">
                    <a16:creationId xmlns:a16="http://schemas.microsoft.com/office/drawing/2014/main" id="{F79F5600-5D10-4DA1-A799-18912A2CD996}"/>
                  </a:ext>
                </a:extLst>
              </p14:cNvPr>
              <p14:cNvContentPartPr/>
              <p14:nvPr/>
            </p14:nvContentPartPr>
            <p14:xfrm>
              <a:off x="11482029" y="5188945"/>
              <a:ext cx="493560" cy="720360"/>
            </p14:xfrm>
          </p:contentPart>
        </mc:Choice>
        <mc:Fallback xmlns="">
          <p:pic>
            <p:nvPicPr>
              <p:cNvPr id="466" name="Cerneală 465">
                <a:extLst>
                  <a:ext uri="{FF2B5EF4-FFF2-40B4-BE49-F238E27FC236}">
                    <a16:creationId xmlns:a16="http://schemas.microsoft.com/office/drawing/2014/main" id="{F79F5600-5D10-4DA1-A799-18912A2CD996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1428389" y="5080945"/>
                <a:ext cx="601200" cy="9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67" name="Cerneală 466">
                <a:extLst>
                  <a:ext uri="{FF2B5EF4-FFF2-40B4-BE49-F238E27FC236}">
                    <a16:creationId xmlns:a16="http://schemas.microsoft.com/office/drawing/2014/main" id="{8DAD6AE8-8F6F-44FD-8DEC-1E7B15A2D45F}"/>
                  </a:ext>
                </a:extLst>
              </p14:cNvPr>
              <p14:cNvContentPartPr/>
              <p14:nvPr/>
            </p14:nvContentPartPr>
            <p14:xfrm>
              <a:off x="10320669" y="5346625"/>
              <a:ext cx="252720" cy="102240"/>
            </p14:xfrm>
          </p:contentPart>
        </mc:Choice>
        <mc:Fallback xmlns="">
          <p:pic>
            <p:nvPicPr>
              <p:cNvPr id="467" name="Cerneală 466">
                <a:extLst>
                  <a:ext uri="{FF2B5EF4-FFF2-40B4-BE49-F238E27FC236}">
                    <a16:creationId xmlns:a16="http://schemas.microsoft.com/office/drawing/2014/main" id="{8DAD6AE8-8F6F-44FD-8DEC-1E7B15A2D45F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266669" y="5238625"/>
                <a:ext cx="3603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68" name="Cerneală 467">
                <a:extLst>
                  <a:ext uri="{FF2B5EF4-FFF2-40B4-BE49-F238E27FC236}">
                    <a16:creationId xmlns:a16="http://schemas.microsoft.com/office/drawing/2014/main" id="{7902B067-EB69-4D14-9253-CA070D52F579}"/>
                  </a:ext>
                </a:extLst>
              </p14:cNvPr>
              <p14:cNvContentPartPr/>
              <p14:nvPr/>
            </p14:nvContentPartPr>
            <p14:xfrm>
              <a:off x="10533789" y="5317825"/>
              <a:ext cx="37800" cy="196560"/>
            </p14:xfrm>
          </p:contentPart>
        </mc:Choice>
        <mc:Fallback xmlns="">
          <p:pic>
            <p:nvPicPr>
              <p:cNvPr id="468" name="Cerneală 467">
                <a:extLst>
                  <a:ext uri="{FF2B5EF4-FFF2-40B4-BE49-F238E27FC236}">
                    <a16:creationId xmlns:a16="http://schemas.microsoft.com/office/drawing/2014/main" id="{7902B067-EB69-4D14-9253-CA070D52F57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10480149" y="5210185"/>
                <a:ext cx="1454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69" name="Cerneală 468">
                <a:extLst>
                  <a:ext uri="{FF2B5EF4-FFF2-40B4-BE49-F238E27FC236}">
                    <a16:creationId xmlns:a16="http://schemas.microsoft.com/office/drawing/2014/main" id="{BBD4E21E-3643-4367-AB73-AA87BCF4801B}"/>
                  </a:ext>
                </a:extLst>
              </p14:cNvPr>
              <p14:cNvContentPartPr/>
              <p14:nvPr/>
            </p14:nvContentPartPr>
            <p14:xfrm>
              <a:off x="3400389" y="5519785"/>
              <a:ext cx="84240" cy="284760"/>
            </p14:xfrm>
          </p:contentPart>
        </mc:Choice>
        <mc:Fallback xmlns="">
          <p:pic>
            <p:nvPicPr>
              <p:cNvPr id="469" name="Cerneală 468">
                <a:extLst>
                  <a:ext uri="{FF2B5EF4-FFF2-40B4-BE49-F238E27FC236}">
                    <a16:creationId xmlns:a16="http://schemas.microsoft.com/office/drawing/2014/main" id="{BBD4E21E-3643-4367-AB73-AA87BCF4801B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382389" y="5483785"/>
                <a:ext cx="11988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70" name="Cerneală 469">
                <a:extLst>
                  <a:ext uri="{FF2B5EF4-FFF2-40B4-BE49-F238E27FC236}">
                    <a16:creationId xmlns:a16="http://schemas.microsoft.com/office/drawing/2014/main" id="{71C955E9-43E6-4879-BBAC-F3DC3F67CDB5}"/>
                  </a:ext>
                </a:extLst>
              </p14:cNvPr>
              <p14:cNvContentPartPr/>
              <p14:nvPr/>
            </p14:nvContentPartPr>
            <p14:xfrm>
              <a:off x="3474189" y="5435905"/>
              <a:ext cx="184320" cy="316440"/>
            </p14:xfrm>
          </p:contentPart>
        </mc:Choice>
        <mc:Fallback xmlns="">
          <p:pic>
            <p:nvPicPr>
              <p:cNvPr id="470" name="Cerneală 469">
                <a:extLst>
                  <a:ext uri="{FF2B5EF4-FFF2-40B4-BE49-F238E27FC236}">
                    <a16:creationId xmlns:a16="http://schemas.microsoft.com/office/drawing/2014/main" id="{71C955E9-43E6-4879-BBAC-F3DC3F67CDB5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3456549" y="5400265"/>
                <a:ext cx="21996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471" name="Cerneală 470">
                <a:extLst>
                  <a:ext uri="{FF2B5EF4-FFF2-40B4-BE49-F238E27FC236}">
                    <a16:creationId xmlns:a16="http://schemas.microsoft.com/office/drawing/2014/main" id="{A9C34AC2-543F-4804-AFCF-FA64575D2040}"/>
                  </a:ext>
                </a:extLst>
              </p14:cNvPr>
              <p14:cNvContentPartPr/>
              <p14:nvPr/>
            </p14:nvContentPartPr>
            <p14:xfrm>
              <a:off x="3740589" y="5483425"/>
              <a:ext cx="230400" cy="344520"/>
            </p14:xfrm>
          </p:contentPart>
        </mc:Choice>
        <mc:Fallback xmlns="">
          <p:pic>
            <p:nvPicPr>
              <p:cNvPr id="471" name="Cerneală 470">
                <a:extLst>
                  <a:ext uri="{FF2B5EF4-FFF2-40B4-BE49-F238E27FC236}">
                    <a16:creationId xmlns:a16="http://schemas.microsoft.com/office/drawing/2014/main" id="{A9C34AC2-543F-4804-AFCF-FA64575D204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3722949" y="5447425"/>
                <a:ext cx="26604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472" name="Cerneală 471">
                <a:extLst>
                  <a:ext uri="{FF2B5EF4-FFF2-40B4-BE49-F238E27FC236}">
                    <a16:creationId xmlns:a16="http://schemas.microsoft.com/office/drawing/2014/main" id="{3EB162EC-D299-4C9F-8112-7DBBC36DCFDF}"/>
                  </a:ext>
                </a:extLst>
              </p14:cNvPr>
              <p14:cNvContentPartPr/>
              <p14:nvPr/>
            </p14:nvContentPartPr>
            <p14:xfrm>
              <a:off x="4128669" y="5524465"/>
              <a:ext cx="214200" cy="282600"/>
            </p14:xfrm>
          </p:contentPart>
        </mc:Choice>
        <mc:Fallback xmlns="">
          <p:pic>
            <p:nvPicPr>
              <p:cNvPr id="472" name="Cerneală 471">
                <a:extLst>
                  <a:ext uri="{FF2B5EF4-FFF2-40B4-BE49-F238E27FC236}">
                    <a16:creationId xmlns:a16="http://schemas.microsoft.com/office/drawing/2014/main" id="{3EB162EC-D299-4C9F-8112-7DBBC36DCFDF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4111029" y="5488825"/>
                <a:ext cx="24984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473" name="Cerneală 472">
                <a:extLst>
                  <a:ext uri="{FF2B5EF4-FFF2-40B4-BE49-F238E27FC236}">
                    <a16:creationId xmlns:a16="http://schemas.microsoft.com/office/drawing/2014/main" id="{1DB0179C-B738-4579-9716-FE201551DD34}"/>
                  </a:ext>
                </a:extLst>
              </p14:cNvPr>
              <p14:cNvContentPartPr/>
              <p14:nvPr/>
            </p14:nvContentPartPr>
            <p14:xfrm>
              <a:off x="4619709" y="5635345"/>
              <a:ext cx="178560" cy="9720"/>
            </p14:xfrm>
          </p:contentPart>
        </mc:Choice>
        <mc:Fallback xmlns="">
          <p:pic>
            <p:nvPicPr>
              <p:cNvPr id="473" name="Cerneală 472">
                <a:extLst>
                  <a:ext uri="{FF2B5EF4-FFF2-40B4-BE49-F238E27FC236}">
                    <a16:creationId xmlns:a16="http://schemas.microsoft.com/office/drawing/2014/main" id="{1DB0179C-B738-4579-9716-FE201551DD34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4602069" y="5599705"/>
                <a:ext cx="21420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474" name="Cerneală 473">
                <a:extLst>
                  <a:ext uri="{FF2B5EF4-FFF2-40B4-BE49-F238E27FC236}">
                    <a16:creationId xmlns:a16="http://schemas.microsoft.com/office/drawing/2014/main" id="{5266F7B0-5487-42C4-A543-45156F4B2D5C}"/>
                  </a:ext>
                </a:extLst>
              </p14:cNvPr>
              <p14:cNvContentPartPr/>
              <p14:nvPr/>
            </p14:nvContentPartPr>
            <p14:xfrm>
              <a:off x="4624749" y="5722105"/>
              <a:ext cx="185760" cy="5400"/>
            </p14:xfrm>
          </p:contentPart>
        </mc:Choice>
        <mc:Fallback xmlns="">
          <p:pic>
            <p:nvPicPr>
              <p:cNvPr id="474" name="Cerneală 473">
                <a:extLst>
                  <a:ext uri="{FF2B5EF4-FFF2-40B4-BE49-F238E27FC236}">
                    <a16:creationId xmlns:a16="http://schemas.microsoft.com/office/drawing/2014/main" id="{5266F7B0-5487-42C4-A543-45156F4B2D5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06749" y="5686105"/>
                <a:ext cx="2214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475" name="Cerneală 474">
                <a:extLst>
                  <a:ext uri="{FF2B5EF4-FFF2-40B4-BE49-F238E27FC236}">
                    <a16:creationId xmlns:a16="http://schemas.microsoft.com/office/drawing/2014/main" id="{AF6C8FC9-C5E1-479E-B550-1BB5D5DCEEE2}"/>
                  </a:ext>
                </a:extLst>
              </p14:cNvPr>
              <p14:cNvContentPartPr/>
              <p14:nvPr/>
            </p14:nvContentPartPr>
            <p14:xfrm>
              <a:off x="4930749" y="5600065"/>
              <a:ext cx="139320" cy="165600"/>
            </p14:xfrm>
          </p:contentPart>
        </mc:Choice>
        <mc:Fallback xmlns="">
          <p:pic>
            <p:nvPicPr>
              <p:cNvPr id="475" name="Cerneală 474">
                <a:extLst>
                  <a:ext uri="{FF2B5EF4-FFF2-40B4-BE49-F238E27FC236}">
                    <a16:creationId xmlns:a16="http://schemas.microsoft.com/office/drawing/2014/main" id="{AF6C8FC9-C5E1-479E-B550-1BB5D5DCEEE2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913109" y="5564065"/>
                <a:ext cx="1749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76" name="Cerneală 475">
                <a:extLst>
                  <a:ext uri="{FF2B5EF4-FFF2-40B4-BE49-F238E27FC236}">
                    <a16:creationId xmlns:a16="http://schemas.microsoft.com/office/drawing/2014/main" id="{E7EF5DC3-0AB8-47C2-A29F-C1624A21795B}"/>
                  </a:ext>
                </a:extLst>
              </p14:cNvPr>
              <p14:cNvContentPartPr/>
              <p14:nvPr/>
            </p14:nvContentPartPr>
            <p14:xfrm>
              <a:off x="5074749" y="5731465"/>
              <a:ext cx="50760" cy="157680"/>
            </p14:xfrm>
          </p:contentPart>
        </mc:Choice>
        <mc:Fallback xmlns="">
          <p:pic>
            <p:nvPicPr>
              <p:cNvPr id="476" name="Cerneală 475">
                <a:extLst>
                  <a:ext uri="{FF2B5EF4-FFF2-40B4-BE49-F238E27FC236}">
                    <a16:creationId xmlns:a16="http://schemas.microsoft.com/office/drawing/2014/main" id="{E7EF5DC3-0AB8-47C2-A29F-C1624A21795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056749" y="5695825"/>
                <a:ext cx="864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77" name="Cerneală 476">
                <a:extLst>
                  <a:ext uri="{FF2B5EF4-FFF2-40B4-BE49-F238E27FC236}">
                    <a16:creationId xmlns:a16="http://schemas.microsoft.com/office/drawing/2014/main" id="{29C443CC-C4F2-498A-BF7D-F7E724BB8EC2}"/>
                  </a:ext>
                </a:extLst>
              </p14:cNvPr>
              <p14:cNvContentPartPr/>
              <p14:nvPr/>
            </p14:nvContentPartPr>
            <p14:xfrm>
              <a:off x="5424309" y="5558305"/>
              <a:ext cx="195480" cy="237600"/>
            </p14:xfrm>
          </p:contentPart>
        </mc:Choice>
        <mc:Fallback xmlns="">
          <p:pic>
            <p:nvPicPr>
              <p:cNvPr id="477" name="Cerneală 476">
                <a:extLst>
                  <a:ext uri="{FF2B5EF4-FFF2-40B4-BE49-F238E27FC236}">
                    <a16:creationId xmlns:a16="http://schemas.microsoft.com/office/drawing/2014/main" id="{29C443CC-C4F2-498A-BF7D-F7E724BB8EC2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406309" y="5522665"/>
                <a:ext cx="23112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78" name="Cerneală 477">
                <a:extLst>
                  <a:ext uri="{FF2B5EF4-FFF2-40B4-BE49-F238E27FC236}">
                    <a16:creationId xmlns:a16="http://schemas.microsoft.com/office/drawing/2014/main" id="{C6074BC1-FD47-45E8-8207-2366E8631C00}"/>
                  </a:ext>
                </a:extLst>
              </p14:cNvPr>
              <p14:cNvContentPartPr/>
              <p14:nvPr/>
            </p14:nvContentPartPr>
            <p14:xfrm>
              <a:off x="5557509" y="5697985"/>
              <a:ext cx="30240" cy="242640"/>
            </p14:xfrm>
          </p:contentPart>
        </mc:Choice>
        <mc:Fallback xmlns="">
          <p:pic>
            <p:nvPicPr>
              <p:cNvPr id="478" name="Cerneală 477">
                <a:extLst>
                  <a:ext uri="{FF2B5EF4-FFF2-40B4-BE49-F238E27FC236}">
                    <a16:creationId xmlns:a16="http://schemas.microsoft.com/office/drawing/2014/main" id="{C6074BC1-FD47-45E8-8207-2366E8631C00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539509" y="5662345"/>
                <a:ext cx="658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79" name="Cerneală 478">
                <a:extLst>
                  <a:ext uri="{FF2B5EF4-FFF2-40B4-BE49-F238E27FC236}">
                    <a16:creationId xmlns:a16="http://schemas.microsoft.com/office/drawing/2014/main" id="{7A34461F-118E-4577-9D1C-21F0F2CF4D1D}"/>
                  </a:ext>
                </a:extLst>
              </p14:cNvPr>
              <p14:cNvContentPartPr/>
              <p14:nvPr/>
            </p14:nvContentPartPr>
            <p14:xfrm>
              <a:off x="5818149" y="5517625"/>
              <a:ext cx="235440" cy="285120"/>
            </p14:xfrm>
          </p:contentPart>
        </mc:Choice>
        <mc:Fallback xmlns="">
          <p:pic>
            <p:nvPicPr>
              <p:cNvPr id="479" name="Cerneală 478">
                <a:extLst>
                  <a:ext uri="{FF2B5EF4-FFF2-40B4-BE49-F238E27FC236}">
                    <a16:creationId xmlns:a16="http://schemas.microsoft.com/office/drawing/2014/main" id="{7A34461F-118E-4577-9D1C-21F0F2CF4D1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5800509" y="5481625"/>
                <a:ext cx="271080" cy="35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2465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31" name="Cerneală 330">
                <a:extLst>
                  <a:ext uri="{FF2B5EF4-FFF2-40B4-BE49-F238E27FC236}">
                    <a16:creationId xmlns:a16="http://schemas.microsoft.com/office/drawing/2014/main" id="{7C504B3D-3E51-485C-83D7-6D2920A44657}"/>
                  </a:ext>
                </a:extLst>
              </p14:cNvPr>
              <p14:cNvContentPartPr/>
              <p14:nvPr/>
            </p14:nvContentPartPr>
            <p14:xfrm>
              <a:off x="2271768" y="1425621"/>
              <a:ext cx="78480" cy="215640"/>
            </p14:xfrm>
          </p:contentPart>
        </mc:Choice>
        <mc:Fallback xmlns="">
          <p:pic>
            <p:nvPicPr>
              <p:cNvPr id="331" name="Cerneală 330">
                <a:extLst>
                  <a:ext uri="{FF2B5EF4-FFF2-40B4-BE49-F238E27FC236}">
                    <a16:creationId xmlns:a16="http://schemas.microsoft.com/office/drawing/2014/main" id="{7C504B3D-3E51-485C-83D7-6D2920A446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35768" y="1353981"/>
                <a:ext cx="15012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2" name="Cerneală 331">
                <a:extLst>
                  <a:ext uri="{FF2B5EF4-FFF2-40B4-BE49-F238E27FC236}">
                    <a16:creationId xmlns:a16="http://schemas.microsoft.com/office/drawing/2014/main" id="{594AA077-532F-4552-888C-5388828E7FAB}"/>
                  </a:ext>
                </a:extLst>
              </p14:cNvPr>
              <p14:cNvContentPartPr/>
              <p14:nvPr/>
            </p14:nvContentPartPr>
            <p14:xfrm>
              <a:off x="3056568" y="1281981"/>
              <a:ext cx="631440" cy="615600"/>
            </p14:xfrm>
          </p:contentPart>
        </mc:Choice>
        <mc:Fallback xmlns="">
          <p:pic>
            <p:nvPicPr>
              <p:cNvPr id="332" name="Cerneală 331">
                <a:extLst>
                  <a:ext uri="{FF2B5EF4-FFF2-40B4-BE49-F238E27FC236}">
                    <a16:creationId xmlns:a16="http://schemas.microsoft.com/office/drawing/2014/main" id="{594AA077-532F-4552-888C-5388828E7F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0928" y="1209981"/>
                <a:ext cx="703080" cy="75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3" name="Cerneală 332">
                <a:extLst>
                  <a:ext uri="{FF2B5EF4-FFF2-40B4-BE49-F238E27FC236}">
                    <a16:creationId xmlns:a16="http://schemas.microsoft.com/office/drawing/2014/main" id="{19B4C116-5F6D-43E9-AA59-E6DAE6F81F12}"/>
                  </a:ext>
                </a:extLst>
              </p14:cNvPr>
              <p14:cNvContentPartPr/>
              <p14:nvPr/>
            </p14:nvContentPartPr>
            <p14:xfrm>
              <a:off x="4045848" y="1658901"/>
              <a:ext cx="111960" cy="259920"/>
            </p14:xfrm>
          </p:contentPart>
        </mc:Choice>
        <mc:Fallback xmlns="">
          <p:pic>
            <p:nvPicPr>
              <p:cNvPr id="333" name="Cerneală 332">
                <a:extLst>
                  <a:ext uri="{FF2B5EF4-FFF2-40B4-BE49-F238E27FC236}">
                    <a16:creationId xmlns:a16="http://schemas.microsoft.com/office/drawing/2014/main" id="{19B4C116-5F6D-43E9-AA59-E6DAE6F81F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09848" y="1587261"/>
                <a:ext cx="18360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4" name="Cerneală 333">
                <a:extLst>
                  <a:ext uri="{FF2B5EF4-FFF2-40B4-BE49-F238E27FC236}">
                    <a16:creationId xmlns:a16="http://schemas.microsoft.com/office/drawing/2014/main" id="{1EB1A315-77C3-4781-812F-E30631C0EF02}"/>
                  </a:ext>
                </a:extLst>
              </p14:cNvPr>
              <p14:cNvContentPartPr/>
              <p14:nvPr/>
            </p14:nvContentPartPr>
            <p14:xfrm>
              <a:off x="3865488" y="4089261"/>
              <a:ext cx="73800" cy="9000"/>
            </p14:xfrm>
          </p:contentPart>
        </mc:Choice>
        <mc:Fallback xmlns="">
          <p:pic>
            <p:nvPicPr>
              <p:cNvPr id="334" name="Cerneală 333">
                <a:extLst>
                  <a:ext uri="{FF2B5EF4-FFF2-40B4-BE49-F238E27FC236}">
                    <a16:creationId xmlns:a16="http://schemas.microsoft.com/office/drawing/2014/main" id="{1EB1A315-77C3-4781-812F-E30631C0EF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29848" y="4017621"/>
                <a:ext cx="14544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0" name="Cerneală 369">
                <a:extLst>
                  <a:ext uri="{FF2B5EF4-FFF2-40B4-BE49-F238E27FC236}">
                    <a16:creationId xmlns:a16="http://schemas.microsoft.com/office/drawing/2014/main" id="{0F3E1AE4-D169-4FDD-B2BC-6A93F50DF5FA}"/>
                  </a:ext>
                </a:extLst>
              </p14:cNvPr>
              <p14:cNvContentPartPr/>
              <p14:nvPr/>
            </p14:nvContentPartPr>
            <p14:xfrm>
              <a:off x="143808" y="226101"/>
              <a:ext cx="6118200" cy="6007320"/>
            </p14:xfrm>
          </p:contentPart>
        </mc:Choice>
        <mc:Fallback xmlns="">
          <p:pic>
            <p:nvPicPr>
              <p:cNvPr id="370" name="Cerneală 369">
                <a:extLst>
                  <a:ext uri="{FF2B5EF4-FFF2-40B4-BE49-F238E27FC236}">
                    <a16:creationId xmlns:a16="http://schemas.microsoft.com/office/drawing/2014/main" id="{0F3E1AE4-D169-4FDD-B2BC-6A93F50DF5F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5809" y="208100"/>
                <a:ext cx="6153838" cy="6042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80" name="Cerneală 379">
                <a:extLst>
                  <a:ext uri="{FF2B5EF4-FFF2-40B4-BE49-F238E27FC236}">
                    <a16:creationId xmlns:a16="http://schemas.microsoft.com/office/drawing/2014/main" id="{85CB525C-9C8A-4868-B947-EACEAC3261FF}"/>
                  </a:ext>
                </a:extLst>
              </p14:cNvPr>
              <p14:cNvContentPartPr/>
              <p14:nvPr/>
            </p14:nvContentPartPr>
            <p14:xfrm>
              <a:off x="7017648" y="781941"/>
              <a:ext cx="720360" cy="269640"/>
            </p14:xfrm>
          </p:contentPart>
        </mc:Choice>
        <mc:Fallback xmlns="">
          <p:pic>
            <p:nvPicPr>
              <p:cNvPr id="380" name="Cerneală 379">
                <a:extLst>
                  <a:ext uri="{FF2B5EF4-FFF2-40B4-BE49-F238E27FC236}">
                    <a16:creationId xmlns:a16="http://schemas.microsoft.com/office/drawing/2014/main" id="{85CB525C-9C8A-4868-B947-EACEAC3261F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00008" y="763941"/>
                <a:ext cx="7560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1" name="Cerneală 380">
                <a:extLst>
                  <a:ext uri="{FF2B5EF4-FFF2-40B4-BE49-F238E27FC236}">
                    <a16:creationId xmlns:a16="http://schemas.microsoft.com/office/drawing/2014/main" id="{3331AEAB-416D-4387-A0F9-F238808C1C6F}"/>
                  </a:ext>
                </a:extLst>
              </p14:cNvPr>
              <p14:cNvContentPartPr/>
              <p14:nvPr/>
            </p14:nvContentPartPr>
            <p14:xfrm>
              <a:off x="6981288" y="354621"/>
              <a:ext cx="795960" cy="335520"/>
            </p14:xfrm>
          </p:contentPart>
        </mc:Choice>
        <mc:Fallback xmlns="">
          <p:pic>
            <p:nvPicPr>
              <p:cNvPr id="381" name="Cerneală 380">
                <a:extLst>
                  <a:ext uri="{FF2B5EF4-FFF2-40B4-BE49-F238E27FC236}">
                    <a16:creationId xmlns:a16="http://schemas.microsoft.com/office/drawing/2014/main" id="{3331AEAB-416D-4387-A0F9-F238808C1C6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63288" y="336981"/>
                <a:ext cx="83160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82" name="Cerneală 381">
                <a:extLst>
                  <a:ext uri="{FF2B5EF4-FFF2-40B4-BE49-F238E27FC236}">
                    <a16:creationId xmlns:a16="http://schemas.microsoft.com/office/drawing/2014/main" id="{B57F7B5B-7FD2-4C64-B0BF-AE86B4B5474B}"/>
                  </a:ext>
                </a:extLst>
              </p14:cNvPr>
              <p14:cNvContentPartPr/>
              <p14:nvPr/>
            </p14:nvContentPartPr>
            <p14:xfrm>
              <a:off x="7982808" y="326181"/>
              <a:ext cx="195480" cy="879120"/>
            </p14:xfrm>
          </p:contentPart>
        </mc:Choice>
        <mc:Fallback xmlns="">
          <p:pic>
            <p:nvPicPr>
              <p:cNvPr id="382" name="Cerneală 381">
                <a:extLst>
                  <a:ext uri="{FF2B5EF4-FFF2-40B4-BE49-F238E27FC236}">
                    <a16:creationId xmlns:a16="http://schemas.microsoft.com/office/drawing/2014/main" id="{B57F7B5B-7FD2-4C64-B0BF-AE86B4B5474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65168" y="308541"/>
                <a:ext cx="231120" cy="91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04" name="Cerneală 403">
                <a:extLst>
                  <a:ext uri="{FF2B5EF4-FFF2-40B4-BE49-F238E27FC236}">
                    <a16:creationId xmlns:a16="http://schemas.microsoft.com/office/drawing/2014/main" id="{F8F8B066-7C8B-4BD3-AF77-D295F05EBC6A}"/>
                  </a:ext>
                </a:extLst>
              </p14:cNvPr>
              <p14:cNvContentPartPr/>
              <p14:nvPr/>
            </p14:nvContentPartPr>
            <p14:xfrm>
              <a:off x="6532008" y="1483581"/>
              <a:ext cx="291240" cy="185400"/>
            </p14:xfrm>
          </p:contentPart>
        </mc:Choice>
        <mc:Fallback xmlns="">
          <p:pic>
            <p:nvPicPr>
              <p:cNvPr id="404" name="Cerneală 403">
                <a:extLst>
                  <a:ext uri="{FF2B5EF4-FFF2-40B4-BE49-F238E27FC236}">
                    <a16:creationId xmlns:a16="http://schemas.microsoft.com/office/drawing/2014/main" id="{F8F8B066-7C8B-4BD3-AF77-D295F05EBC6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514368" y="1465581"/>
                <a:ext cx="32688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05" name="Cerneală 404">
                <a:extLst>
                  <a:ext uri="{FF2B5EF4-FFF2-40B4-BE49-F238E27FC236}">
                    <a16:creationId xmlns:a16="http://schemas.microsoft.com/office/drawing/2014/main" id="{81A90989-3BFB-421D-9F18-54383A4D7D1C}"/>
                  </a:ext>
                </a:extLst>
              </p14:cNvPr>
              <p14:cNvContentPartPr/>
              <p14:nvPr/>
            </p14:nvContentPartPr>
            <p14:xfrm>
              <a:off x="6403128" y="551901"/>
              <a:ext cx="257760" cy="230400"/>
            </p14:xfrm>
          </p:contentPart>
        </mc:Choice>
        <mc:Fallback xmlns="">
          <p:pic>
            <p:nvPicPr>
              <p:cNvPr id="405" name="Cerneală 404">
                <a:extLst>
                  <a:ext uri="{FF2B5EF4-FFF2-40B4-BE49-F238E27FC236}">
                    <a16:creationId xmlns:a16="http://schemas.microsoft.com/office/drawing/2014/main" id="{81A90989-3BFB-421D-9F18-54383A4D7D1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385463" y="534261"/>
                <a:ext cx="29345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15" name="Cerneală 414">
                <a:extLst>
                  <a:ext uri="{FF2B5EF4-FFF2-40B4-BE49-F238E27FC236}">
                    <a16:creationId xmlns:a16="http://schemas.microsoft.com/office/drawing/2014/main" id="{053CD4E5-5FFB-4DDD-B6CF-C676725D6EBA}"/>
                  </a:ext>
                </a:extLst>
              </p14:cNvPr>
              <p14:cNvContentPartPr/>
              <p14:nvPr/>
            </p14:nvContentPartPr>
            <p14:xfrm>
              <a:off x="8021328" y="1437501"/>
              <a:ext cx="210960" cy="579960"/>
            </p14:xfrm>
          </p:contentPart>
        </mc:Choice>
        <mc:Fallback xmlns="">
          <p:pic>
            <p:nvPicPr>
              <p:cNvPr id="415" name="Cerneală 414">
                <a:extLst>
                  <a:ext uri="{FF2B5EF4-FFF2-40B4-BE49-F238E27FC236}">
                    <a16:creationId xmlns:a16="http://schemas.microsoft.com/office/drawing/2014/main" id="{053CD4E5-5FFB-4DDD-B6CF-C676725D6EB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03688" y="1419501"/>
                <a:ext cx="246600" cy="61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17" name="Cerneală 416">
                <a:extLst>
                  <a:ext uri="{FF2B5EF4-FFF2-40B4-BE49-F238E27FC236}">
                    <a16:creationId xmlns:a16="http://schemas.microsoft.com/office/drawing/2014/main" id="{0F61F508-1C80-4A24-BBC0-E9BA16DD9A3B}"/>
                  </a:ext>
                </a:extLst>
              </p14:cNvPr>
              <p14:cNvContentPartPr/>
              <p14:nvPr/>
            </p14:nvContentPartPr>
            <p14:xfrm>
              <a:off x="7249848" y="1764381"/>
              <a:ext cx="553320" cy="230400"/>
            </p14:xfrm>
          </p:contentPart>
        </mc:Choice>
        <mc:Fallback xmlns="">
          <p:pic>
            <p:nvPicPr>
              <p:cNvPr id="417" name="Cerneală 416">
                <a:extLst>
                  <a:ext uri="{FF2B5EF4-FFF2-40B4-BE49-F238E27FC236}">
                    <a16:creationId xmlns:a16="http://schemas.microsoft.com/office/drawing/2014/main" id="{0F61F508-1C80-4A24-BBC0-E9BA16DD9A3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32208" y="1746741"/>
                <a:ext cx="58896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18" name="Cerneală 417">
                <a:extLst>
                  <a:ext uri="{FF2B5EF4-FFF2-40B4-BE49-F238E27FC236}">
                    <a16:creationId xmlns:a16="http://schemas.microsoft.com/office/drawing/2014/main" id="{3DC5310D-FBA6-4AB3-851E-DC5E09491AF2}"/>
                  </a:ext>
                </a:extLst>
              </p14:cNvPr>
              <p14:cNvContentPartPr/>
              <p14:nvPr/>
            </p14:nvContentPartPr>
            <p14:xfrm>
              <a:off x="7190808" y="1428501"/>
              <a:ext cx="630000" cy="257760"/>
            </p14:xfrm>
          </p:contentPart>
        </mc:Choice>
        <mc:Fallback xmlns="">
          <p:pic>
            <p:nvPicPr>
              <p:cNvPr id="418" name="Cerneală 417">
                <a:extLst>
                  <a:ext uri="{FF2B5EF4-FFF2-40B4-BE49-F238E27FC236}">
                    <a16:creationId xmlns:a16="http://schemas.microsoft.com/office/drawing/2014/main" id="{3DC5310D-FBA6-4AB3-851E-DC5E09491AF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72808" y="1410501"/>
                <a:ext cx="665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55" name="Cerneală 454">
                <a:extLst>
                  <a:ext uri="{FF2B5EF4-FFF2-40B4-BE49-F238E27FC236}">
                    <a16:creationId xmlns:a16="http://schemas.microsoft.com/office/drawing/2014/main" id="{36A5292E-E370-4E74-A3A3-98E26A009781}"/>
                  </a:ext>
                </a:extLst>
              </p14:cNvPr>
              <p14:cNvContentPartPr/>
              <p14:nvPr/>
            </p14:nvContentPartPr>
            <p14:xfrm>
              <a:off x="8429928" y="192981"/>
              <a:ext cx="3710160" cy="2616840"/>
            </p14:xfrm>
          </p:contentPart>
        </mc:Choice>
        <mc:Fallback xmlns="">
          <p:pic>
            <p:nvPicPr>
              <p:cNvPr id="455" name="Cerneală 454">
                <a:extLst>
                  <a:ext uri="{FF2B5EF4-FFF2-40B4-BE49-F238E27FC236}">
                    <a16:creationId xmlns:a16="http://schemas.microsoft.com/office/drawing/2014/main" id="{36A5292E-E370-4E74-A3A3-98E26A00978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411928" y="174981"/>
                <a:ext cx="3745800" cy="26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61" name="Cerneală 460">
                <a:extLst>
                  <a:ext uri="{FF2B5EF4-FFF2-40B4-BE49-F238E27FC236}">
                    <a16:creationId xmlns:a16="http://schemas.microsoft.com/office/drawing/2014/main" id="{3E971E83-0861-479A-BEC2-DEA4B8076AC3}"/>
                  </a:ext>
                </a:extLst>
              </p14:cNvPr>
              <p14:cNvContentPartPr/>
              <p14:nvPr/>
            </p14:nvContentPartPr>
            <p14:xfrm>
              <a:off x="7218888" y="3065061"/>
              <a:ext cx="721800" cy="243720"/>
            </p14:xfrm>
          </p:contentPart>
        </mc:Choice>
        <mc:Fallback xmlns="">
          <p:pic>
            <p:nvPicPr>
              <p:cNvPr id="461" name="Cerneală 460">
                <a:extLst>
                  <a:ext uri="{FF2B5EF4-FFF2-40B4-BE49-F238E27FC236}">
                    <a16:creationId xmlns:a16="http://schemas.microsoft.com/office/drawing/2014/main" id="{3E971E83-0861-479A-BEC2-DEA4B8076A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01248" y="3047061"/>
                <a:ext cx="7574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62" name="Cerneală 461">
                <a:extLst>
                  <a:ext uri="{FF2B5EF4-FFF2-40B4-BE49-F238E27FC236}">
                    <a16:creationId xmlns:a16="http://schemas.microsoft.com/office/drawing/2014/main" id="{2BB43432-F1E6-4387-9213-0EDFC05F0CA2}"/>
                  </a:ext>
                </a:extLst>
              </p14:cNvPr>
              <p14:cNvContentPartPr/>
              <p14:nvPr/>
            </p14:nvContentPartPr>
            <p14:xfrm>
              <a:off x="6613008" y="2958501"/>
              <a:ext cx="418320" cy="229680"/>
            </p14:xfrm>
          </p:contentPart>
        </mc:Choice>
        <mc:Fallback xmlns="">
          <p:pic>
            <p:nvPicPr>
              <p:cNvPr id="462" name="Cerneală 461">
                <a:extLst>
                  <a:ext uri="{FF2B5EF4-FFF2-40B4-BE49-F238E27FC236}">
                    <a16:creationId xmlns:a16="http://schemas.microsoft.com/office/drawing/2014/main" id="{2BB43432-F1E6-4387-9213-0EDFC05F0CA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595008" y="2940501"/>
                <a:ext cx="453960" cy="26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81" name="Cerneală 480">
                <a:extLst>
                  <a:ext uri="{FF2B5EF4-FFF2-40B4-BE49-F238E27FC236}">
                    <a16:creationId xmlns:a16="http://schemas.microsoft.com/office/drawing/2014/main" id="{CCED946F-1E87-43D0-AC30-C0BEBAF42AAC}"/>
                  </a:ext>
                </a:extLst>
              </p14:cNvPr>
              <p14:cNvContentPartPr/>
              <p14:nvPr/>
            </p14:nvContentPartPr>
            <p14:xfrm>
              <a:off x="10655088" y="3129861"/>
              <a:ext cx="1075320" cy="363240"/>
            </p14:xfrm>
          </p:contentPart>
        </mc:Choice>
        <mc:Fallback xmlns="">
          <p:pic>
            <p:nvPicPr>
              <p:cNvPr id="481" name="Cerneală 480">
                <a:extLst>
                  <a:ext uri="{FF2B5EF4-FFF2-40B4-BE49-F238E27FC236}">
                    <a16:creationId xmlns:a16="http://schemas.microsoft.com/office/drawing/2014/main" id="{CCED946F-1E87-43D0-AC30-C0BEBAF42AA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637442" y="3112221"/>
                <a:ext cx="1110972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82" name="Cerneală 481">
                <a:extLst>
                  <a:ext uri="{FF2B5EF4-FFF2-40B4-BE49-F238E27FC236}">
                    <a16:creationId xmlns:a16="http://schemas.microsoft.com/office/drawing/2014/main" id="{5AA5290C-487D-4F7D-BA26-182CFDFB9733}"/>
                  </a:ext>
                </a:extLst>
              </p14:cNvPr>
              <p14:cNvContentPartPr/>
              <p14:nvPr/>
            </p14:nvContentPartPr>
            <p14:xfrm>
              <a:off x="8524248" y="3020061"/>
              <a:ext cx="1902240" cy="332640"/>
            </p14:xfrm>
          </p:contentPart>
        </mc:Choice>
        <mc:Fallback xmlns="">
          <p:pic>
            <p:nvPicPr>
              <p:cNvPr id="482" name="Cerneală 481">
                <a:extLst>
                  <a:ext uri="{FF2B5EF4-FFF2-40B4-BE49-F238E27FC236}">
                    <a16:creationId xmlns:a16="http://schemas.microsoft.com/office/drawing/2014/main" id="{5AA5290C-487D-4F7D-BA26-182CFDFB973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506251" y="3002061"/>
                <a:ext cx="1937873" cy="3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85" name="Cerneală 484">
                <a:extLst>
                  <a:ext uri="{FF2B5EF4-FFF2-40B4-BE49-F238E27FC236}">
                    <a16:creationId xmlns:a16="http://schemas.microsoft.com/office/drawing/2014/main" id="{351F32A7-9C5E-4109-9101-3A2D2972D6AA}"/>
                  </a:ext>
                </a:extLst>
              </p14:cNvPr>
              <p14:cNvContentPartPr/>
              <p14:nvPr/>
            </p14:nvContentPartPr>
            <p14:xfrm>
              <a:off x="7262088" y="3578061"/>
              <a:ext cx="785160" cy="287280"/>
            </p14:xfrm>
          </p:contentPart>
        </mc:Choice>
        <mc:Fallback xmlns="">
          <p:pic>
            <p:nvPicPr>
              <p:cNvPr id="485" name="Cerneală 484">
                <a:extLst>
                  <a:ext uri="{FF2B5EF4-FFF2-40B4-BE49-F238E27FC236}">
                    <a16:creationId xmlns:a16="http://schemas.microsoft.com/office/drawing/2014/main" id="{351F32A7-9C5E-4109-9101-3A2D2972D6A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44096" y="3560061"/>
                <a:ext cx="820784" cy="32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6" name="Cerneală 485">
                <a:extLst>
                  <a:ext uri="{FF2B5EF4-FFF2-40B4-BE49-F238E27FC236}">
                    <a16:creationId xmlns:a16="http://schemas.microsoft.com/office/drawing/2014/main" id="{14654D4B-8E66-4BBC-A3E7-0DA706E96CCF}"/>
                  </a:ext>
                </a:extLst>
              </p14:cNvPr>
              <p14:cNvContentPartPr/>
              <p14:nvPr/>
            </p14:nvContentPartPr>
            <p14:xfrm>
              <a:off x="10685328" y="3757341"/>
              <a:ext cx="165240" cy="4320"/>
            </p14:xfrm>
          </p:contentPart>
        </mc:Choice>
        <mc:Fallback xmlns="">
          <p:pic>
            <p:nvPicPr>
              <p:cNvPr id="486" name="Cerneală 485">
                <a:extLst>
                  <a:ext uri="{FF2B5EF4-FFF2-40B4-BE49-F238E27FC236}">
                    <a16:creationId xmlns:a16="http://schemas.microsoft.com/office/drawing/2014/main" id="{14654D4B-8E66-4BBC-A3E7-0DA706E96CC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667328" y="3739341"/>
                <a:ext cx="20088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7" name="Cerneală 486">
                <a:extLst>
                  <a:ext uri="{FF2B5EF4-FFF2-40B4-BE49-F238E27FC236}">
                    <a16:creationId xmlns:a16="http://schemas.microsoft.com/office/drawing/2014/main" id="{47720126-7711-476C-8830-49E6763890AD}"/>
                  </a:ext>
                </a:extLst>
              </p14:cNvPr>
              <p14:cNvContentPartPr/>
              <p14:nvPr/>
            </p14:nvContentPartPr>
            <p14:xfrm>
              <a:off x="10697928" y="3829701"/>
              <a:ext cx="191520" cy="31320"/>
            </p14:xfrm>
          </p:contentPart>
        </mc:Choice>
        <mc:Fallback xmlns="">
          <p:pic>
            <p:nvPicPr>
              <p:cNvPr id="487" name="Cerneală 486">
                <a:extLst>
                  <a:ext uri="{FF2B5EF4-FFF2-40B4-BE49-F238E27FC236}">
                    <a16:creationId xmlns:a16="http://schemas.microsoft.com/office/drawing/2014/main" id="{47720126-7711-476C-8830-49E6763890A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679928" y="3812061"/>
                <a:ext cx="22716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3" name="Cerneală 492">
                <a:extLst>
                  <a:ext uri="{FF2B5EF4-FFF2-40B4-BE49-F238E27FC236}">
                    <a16:creationId xmlns:a16="http://schemas.microsoft.com/office/drawing/2014/main" id="{06C4EEED-E2FE-4D21-B5D1-B95BC06C0150}"/>
                  </a:ext>
                </a:extLst>
              </p14:cNvPr>
              <p14:cNvContentPartPr/>
              <p14:nvPr/>
            </p14:nvContentPartPr>
            <p14:xfrm>
              <a:off x="11028768" y="3598221"/>
              <a:ext cx="736560" cy="414000"/>
            </p14:xfrm>
          </p:contentPart>
        </mc:Choice>
        <mc:Fallback xmlns="">
          <p:pic>
            <p:nvPicPr>
              <p:cNvPr id="493" name="Cerneală 492">
                <a:extLst>
                  <a:ext uri="{FF2B5EF4-FFF2-40B4-BE49-F238E27FC236}">
                    <a16:creationId xmlns:a16="http://schemas.microsoft.com/office/drawing/2014/main" id="{06C4EEED-E2FE-4D21-B5D1-B95BC06C0150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010768" y="3580581"/>
                <a:ext cx="772200" cy="44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50" name="Cerneală 549">
                <a:extLst>
                  <a:ext uri="{FF2B5EF4-FFF2-40B4-BE49-F238E27FC236}">
                    <a16:creationId xmlns:a16="http://schemas.microsoft.com/office/drawing/2014/main" id="{FAD9D310-DFBB-430C-A3F2-3DE86E274135}"/>
                  </a:ext>
                </a:extLst>
              </p14:cNvPr>
              <p14:cNvContentPartPr/>
              <p14:nvPr/>
            </p14:nvContentPartPr>
            <p14:xfrm>
              <a:off x="7321128" y="4316061"/>
              <a:ext cx="4709880" cy="1896840"/>
            </p14:xfrm>
          </p:contentPart>
        </mc:Choice>
        <mc:Fallback xmlns="">
          <p:pic>
            <p:nvPicPr>
              <p:cNvPr id="550" name="Cerneală 549">
                <a:extLst>
                  <a:ext uri="{FF2B5EF4-FFF2-40B4-BE49-F238E27FC236}">
                    <a16:creationId xmlns:a16="http://schemas.microsoft.com/office/drawing/2014/main" id="{FAD9D310-DFBB-430C-A3F2-3DE86E27413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303488" y="4298061"/>
                <a:ext cx="4745520" cy="19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65" name="Cerneală 564">
                <a:extLst>
                  <a:ext uri="{FF2B5EF4-FFF2-40B4-BE49-F238E27FC236}">
                    <a16:creationId xmlns:a16="http://schemas.microsoft.com/office/drawing/2014/main" id="{2C46EBEE-1155-4019-A2D7-98F4D827E95B}"/>
                  </a:ext>
                </a:extLst>
              </p14:cNvPr>
              <p14:cNvContentPartPr/>
              <p14:nvPr/>
            </p14:nvContentPartPr>
            <p14:xfrm>
              <a:off x="9562128" y="6328101"/>
              <a:ext cx="937440" cy="311760"/>
            </p14:xfrm>
          </p:contentPart>
        </mc:Choice>
        <mc:Fallback xmlns="">
          <p:pic>
            <p:nvPicPr>
              <p:cNvPr id="565" name="Cerneală 564">
                <a:extLst>
                  <a:ext uri="{FF2B5EF4-FFF2-40B4-BE49-F238E27FC236}">
                    <a16:creationId xmlns:a16="http://schemas.microsoft.com/office/drawing/2014/main" id="{2C46EBEE-1155-4019-A2D7-98F4D827E95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44128" y="6310441"/>
                <a:ext cx="973080" cy="3474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66" name="Cerneală 565">
                <a:extLst>
                  <a:ext uri="{FF2B5EF4-FFF2-40B4-BE49-F238E27FC236}">
                    <a16:creationId xmlns:a16="http://schemas.microsoft.com/office/drawing/2014/main" id="{4F29BAED-AA48-4A70-BA75-6B1FCF8C04F0}"/>
                  </a:ext>
                </a:extLst>
              </p14:cNvPr>
              <p14:cNvContentPartPr/>
              <p14:nvPr/>
            </p14:nvContentPartPr>
            <p14:xfrm>
              <a:off x="8596248" y="6360501"/>
              <a:ext cx="831240" cy="252000"/>
            </p14:xfrm>
          </p:contentPart>
        </mc:Choice>
        <mc:Fallback xmlns="">
          <p:pic>
            <p:nvPicPr>
              <p:cNvPr id="566" name="Cerneală 565">
                <a:extLst>
                  <a:ext uri="{FF2B5EF4-FFF2-40B4-BE49-F238E27FC236}">
                    <a16:creationId xmlns:a16="http://schemas.microsoft.com/office/drawing/2014/main" id="{4F29BAED-AA48-4A70-BA75-6B1FCF8C04F0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578608" y="6342861"/>
                <a:ext cx="86688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67" name="Cerneală 566">
                <a:extLst>
                  <a:ext uri="{FF2B5EF4-FFF2-40B4-BE49-F238E27FC236}">
                    <a16:creationId xmlns:a16="http://schemas.microsoft.com/office/drawing/2014/main" id="{5D424F25-09A7-48F8-AFD2-BC2638A03688}"/>
                  </a:ext>
                </a:extLst>
              </p14:cNvPr>
              <p14:cNvContentPartPr/>
              <p14:nvPr/>
            </p14:nvContentPartPr>
            <p14:xfrm>
              <a:off x="7650168" y="6348981"/>
              <a:ext cx="531000" cy="326520"/>
            </p14:xfrm>
          </p:contentPart>
        </mc:Choice>
        <mc:Fallback xmlns="">
          <p:pic>
            <p:nvPicPr>
              <p:cNvPr id="567" name="Cerneală 566">
                <a:extLst>
                  <a:ext uri="{FF2B5EF4-FFF2-40B4-BE49-F238E27FC236}">
                    <a16:creationId xmlns:a16="http://schemas.microsoft.com/office/drawing/2014/main" id="{5D424F25-09A7-48F8-AFD2-BC2638A0368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632528" y="6331322"/>
                <a:ext cx="566640" cy="3621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7499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140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420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27678B22-D36B-4DD4-8FF5-82AD5B7E2C02}"/>
              </a:ext>
            </a:extLst>
          </p:cNvPr>
          <p:cNvSpPr/>
          <p:nvPr/>
        </p:nvSpPr>
        <p:spPr>
          <a:xfrm>
            <a:off x="152465" y="137196"/>
            <a:ext cx="45138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o-RO" b="1" dirty="0">
                <a:solidFill>
                  <a:srgbClr val="0000FF"/>
                </a:solidFill>
              </a:rPr>
              <a:t>Benzi</a:t>
            </a:r>
            <a:r>
              <a:rPr lang="en-US" b="1" dirty="0">
                <a:solidFill>
                  <a:srgbClr val="0000FF"/>
                </a:solidFill>
              </a:rPr>
              <a:t> de </a:t>
            </a:r>
            <a:r>
              <a:rPr lang="en-US" b="1" dirty="0" err="1">
                <a:solidFill>
                  <a:srgbClr val="0000FF"/>
                </a:solidFill>
              </a:rPr>
              <a:t>tensiune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asociate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st</a:t>
            </a:r>
            <a:r>
              <a:rPr lang="ro-RO" b="1" dirty="0">
                <a:solidFill>
                  <a:srgbClr val="0000FF"/>
                </a:solidFill>
              </a:rPr>
              <a:t>ă</a:t>
            </a:r>
            <a:r>
              <a:rPr lang="en-US" b="1" dirty="0" err="1">
                <a:solidFill>
                  <a:srgbClr val="0000FF"/>
                </a:solidFill>
              </a:rPr>
              <a:t>rilor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err="1">
                <a:solidFill>
                  <a:srgbClr val="0000FF"/>
                </a:solidFill>
              </a:rPr>
              <a:t>logice</a:t>
            </a:r>
            <a:r>
              <a:rPr lang="en-US" b="1" dirty="0">
                <a:solidFill>
                  <a:srgbClr val="0000FF"/>
                </a:solidFill>
              </a:rPr>
              <a:t>    </a:t>
            </a:r>
            <a:endParaRPr lang="ro-RO" sz="1400" b="1" dirty="0">
              <a:solidFill>
                <a:srgbClr val="0000FF"/>
              </a:solidFill>
            </a:endParaRP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ECFE10F2-F86B-4361-8773-525B5D6B563E}"/>
              </a:ext>
            </a:extLst>
          </p:cNvPr>
          <p:cNvSpPr/>
          <p:nvPr/>
        </p:nvSpPr>
        <p:spPr>
          <a:xfrm>
            <a:off x="426782" y="685830"/>
            <a:ext cx="1115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600"/>
              </a:spcBef>
              <a:spcAft>
                <a:spcPts val="600"/>
              </a:spcAft>
              <a:buClr>
                <a:srgbClr val="444651"/>
              </a:buClr>
            </a:pPr>
            <a:r>
              <a:rPr lang="ro-RO" sz="2400" dirty="0">
                <a:latin typeface="Tahom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arată un semnal digital real?</a:t>
            </a:r>
            <a:endParaRPr lang="ro-RO" sz="4000" dirty="0">
              <a:latin typeface="Garamond" panose="020204040303010108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97705633-FE66-43EB-BDB5-6B4B018CE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1" y="1417342"/>
            <a:ext cx="5904548" cy="332980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7E3DF4C-53E4-4B9F-95C0-393353E0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34" y="1417342"/>
            <a:ext cx="5318766" cy="333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C24A742A-C72C-4114-A5F4-FD5E1B4E9D5F}"/>
                  </a:ext>
                </a:extLst>
              </p14:cNvPr>
              <p14:cNvContentPartPr/>
              <p14:nvPr/>
            </p14:nvContentPartPr>
            <p14:xfrm>
              <a:off x="7887789" y="3983665"/>
              <a:ext cx="360" cy="61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C24A742A-C72C-4114-A5F4-FD5E1B4E9D5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870149" y="3965665"/>
                <a:ext cx="3600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6080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8CDCD472-6FC9-4220-BDE4-18428AE82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0" y="868708"/>
            <a:ext cx="10563225" cy="4857750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257FBE77-AD62-464D-BD4F-61F120C58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0" y="228635"/>
            <a:ext cx="15144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37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ine 60">
            <a:extLst>
              <a:ext uri="{FF2B5EF4-FFF2-40B4-BE49-F238E27FC236}">
                <a16:creationId xmlns:a16="http://schemas.microsoft.com/office/drawing/2014/main" id="{0A0FB450-0CA5-4AC0-AF1A-985156B2F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328612"/>
            <a:ext cx="10553700" cy="62007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E7831183-6AAC-4602-BDBD-D2A38D5FBBAB}"/>
                  </a:ext>
                </a:extLst>
              </p14:cNvPr>
              <p14:cNvContentPartPr/>
              <p14:nvPr/>
            </p14:nvContentPartPr>
            <p14:xfrm>
              <a:off x="7218909" y="1624585"/>
              <a:ext cx="317880" cy="115056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E7831183-6AAC-4602-BDBD-D2A38D5FBB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0909" y="1606585"/>
                <a:ext cx="353520" cy="11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16E78838-D508-472E-808F-88A90477F666}"/>
                  </a:ext>
                </a:extLst>
              </p14:cNvPr>
              <p14:cNvContentPartPr/>
              <p14:nvPr/>
            </p14:nvContentPartPr>
            <p14:xfrm>
              <a:off x="2584629" y="2895745"/>
              <a:ext cx="8312040" cy="131544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16E78838-D508-472E-808F-88A90477F6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66629" y="2878105"/>
                <a:ext cx="8347680" cy="13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F534B9AE-623B-4A56-BEB2-1E9235C8B2B4}"/>
                  </a:ext>
                </a:extLst>
              </p14:cNvPr>
              <p14:cNvContentPartPr/>
              <p14:nvPr/>
            </p14:nvContentPartPr>
            <p14:xfrm>
              <a:off x="1162629" y="4755865"/>
              <a:ext cx="282240" cy="25236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F534B9AE-623B-4A56-BEB2-1E9235C8B2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44989" y="4738225"/>
                <a:ext cx="3178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A976D4C9-39E5-4641-A8BD-3E6853EAAE4A}"/>
                  </a:ext>
                </a:extLst>
              </p14:cNvPr>
              <p14:cNvContentPartPr/>
              <p14:nvPr/>
            </p14:nvContentPartPr>
            <p14:xfrm>
              <a:off x="1165509" y="5134225"/>
              <a:ext cx="198360" cy="26604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A976D4C9-39E5-4641-A8BD-3E6853EAAE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47509" y="5116585"/>
                <a:ext cx="23400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15B73860-5624-4112-9133-9248703FB925}"/>
                  </a:ext>
                </a:extLst>
              </p14:cNvPr>
              <p14:cNvContentPartPr/>
              <p14:nvPr/>
            </p14:nvContentPartPr>
            <p14:xfrm>
              <a:off x="1203309" y="5539225"/>
              <a:ext cx="252720" cy="27396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15B73860-5624-4112-9133-9248703FB9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185309" y="5521225"/>
                <a:ext cx="28836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64229078-5077-487C-9E14-2209E52063B8}"/>
                  </a:ext>
                </a:extLst>
              </p14:cNvPr>
              <p14:cNvContentPartPr/>
              <p14:nvPr/>
            </p14:nvContentPartPr>
            <p14:xfrm>
              <a:off x="1188549" y="5987065"/>
              <a:ext cx="174240" cy="27432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64229078-5077-487C-9E14-2209E52063B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70549" y="5969065"/>
                <a:ext cx="209880" cy="30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893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01B0ED9-D8A6-4926-9BCE-78925496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977" y="868708"/>
            <a:ext cx="9591675" cy="54292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BE8CB63A-FACB-47E0-8F8D-DF98693B2724}"/>
                  </a:ext>
                </a:extLst>
              </p14:cNvPr>
              <p14:cNvContentPartPr/>
              <p14:nvPr/>
            </p14:nvContentPartPr>
            <p14:xfrm>
              <a:off x="798309" y="4879705"/>
              <a:ext cx="595440" cy="16358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BE8CB63A-FACB-47E0-8F8D-DF98693B27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0309" y="4862065"/>
                <a:ext cx="631080" cy="167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398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1249732" y="868708"/>
            <a:ext cx="9783974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 </a:t>
            </a:r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Introducere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Tehnologii de realizarea a circuitelor logice                  </a:t>
            </a: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Familii</a:t>
            </a:r>
            <a:r>
              <a:rPr lang="en-US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circuite</a:t>
            </a:r>
            <a:r>
              <a:rPr lang="en-US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logice</a:t>
            </a: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o-RO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en-US" sz="2400" b="1" i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Lista cu 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cei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i="1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ți parametrii;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it-IT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 de tensiune asociate 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stărilor</a:t>
            </a:r>
            <a:r>
              <a:rPr lang="it-IT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logice</a:t>
            </a: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buFontTx/>
              <a:buChar char="-"/>
            </a:pPr>
            <a:endParaRPr lang="ro-RO" sz="24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ro-RO" sz="24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Marginea de zgomot;</a:t>
            </a:r>
            <a:endParaRPr lang="ro-RO" sz="2800" b="1" i="1" dirty="0">
              <a:solidFill>
                <a:schemeClr val="accent4">
                  <a:lumMod val="40000"/>
                  <a:lumOff val="60000"/>
                </a:schemeClr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6039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FC4330E-48F9-4B86-AF44-C49CB63F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228635"/>
            <a:ext cx="3371850" cy="40005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79D50F7D-6D9C-4C0B-AA5C-9D89516408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43" y="1234464"/>
            <a:ext cx="11343629" cy="42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31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FC4330E-48F9-4B86-AF44-C49CB63F0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228635"/>
            <a:ext cx="3371850" cy="400050"/>
          </a:xfrm>
          <a:prstGeom prst="rect">
            <a:avLst/>
          </a:prstGeom>
        </p:spPr>
      </p:pic>
      <p:pic>
        <p:nvPicPr>
          <p:cNvPr id="2" name="Imagine 1">
            <a:extLst>
              <a:ext uri="{FF2B5EF4-FFF2-40B4-BE49-F238E27FC236}">
                <a16:creationId xmlns:a16="http://schemas.microsoft.com/office/drawing/2014/main" id="{21116093-6C1A-4221-AAEB-19FC1C073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7" y="971550"/>
            <a:ext cx="11096625" cy="4914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BF3033DD-091C-43D4-8CBE-4A1C9A9F91CC}"/>
                  </a:ext>
                </a:extLst>
              </p14:cNvPr>
              <p14:cNvContentPartPr/>
              <p14:nvPr/>
            </p14:nvContentPartPr>
            <p14:xfrm>
              <a:off x="3799269" y="1125985"/>
              <a:ext cx="643320" cy="4629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BF3033DD-091C-43D4-8CBE-4A1C9A9F91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1269" y="1107985"/>
                <a:ext cx="67896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283C7FDA-8A83-4319-B5E4-5507E59ED958}"/>
                  </a:ext>
                </a:extLst>
              </p14:cNvPr>
              <p14:cNvContentPartPr/>
              <p14:nvPr/>
            </p14:nvContentPartPr>
            <p14:xfrm>
              <a:off x="3375189" y="1266745"/>
              <a:ext cx="266400" cy="2325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283C7FDA-8A83-4319-B5E4-5507E59ED9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57549" y="1249105"/>
                <a:ext cx="3020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4BDC0C74-A20C-4D54-A422-20207F31FC2E}"/>
                  </a:ext>
                </a:extLst>
              </p14:cNvPr>
              <p14:cNvContentPartPr/>
              <p14:nvPr/>
            </p14:nvContentPartPr>
            <p14:xfrm>
              <a:off x="3202389" y="1336225"/>
              <a:ext cx="93240" cy="2300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4BDC0C74-A20C-4D54-A422-20207F31FC2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84389" y="1318557"/>
                <a:ext cx="128880" cy="265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F48054A0-14F0-401F-97E6-9A2AEF080A02}"/>
                  </a:ext>
                </a:extLst>
              </p14:cNvPr>
              <p14:cNvContentPartPr/>
              <p14:nvPr/>
            </p14:nvContentPartPr>
            <p14:xfrm>
              <a:off x="8676909" y="1063345"/>
              <a:ext cx="780840" cy="2419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F48054A0-14F0-401F-97E6-9A2AEF080A0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58909" y="1045345"/>
                <a:ext cx="81648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9E354E6E-9E6D-472E-8113-926C38B3DA74}"/>
                  </a:ext>
                </a:extLst>
              </p14:cNvPr>
              <p14:cNvContentPartPr/>
              <p14:nvPr/>
            </p14:nvContentPartPr>
            <p14:xfrm>
              <a:off x="8561709" y="1828345"/>
              <a:ext cx="3364920" cy="162252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9E354E6E-9E6D-472E-8113-926C38B3DA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43711" y="1810345"/>
                <a:ext cx="3400556" cy="165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69D038EF-FFF7-48B7-903C-B61C13C18CFE}"/>
                  </a:ext>
                </a:extLst>
              </p14:cNvPr>
              <p14:cNvContentPartPr/>
              <p14:nvPr/>
            </p14:nvContentPartPr>
            <p14:xfrm>
              <a:off x="3460149" y="2388505"/>
              <a:ext cx="209880" cy="25776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69D038EF-FFF7-48B7-903C-B61C13C18C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442149" y="2370505"/>
                <a:ext cx="2455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85CC9118-D92E-4E27-AAE0-082E638397A9}"/>
                  </a:ext>
                </a:extLst>
              </p14:cNvPr>
              <p14:cNvContentPartPr/>
              <p14:nvPr/>
            </p14:nvContentPartPr>
            <p14:xfrm>
              <a:off x="3752469" y="2598385"/>
              <a:ext cx="2520" cy="396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85CC9118-D92E-4E27-AAE0-082E638397A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34829" y="2580745"/>
                <a:ext cx="381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D104CF65-3A33-4493-A3AD-CE3CD84598CA}"/>
                  </a:ext>
                </a:extLst>
              </p14:cNvPr>
              <p14:cNvContentPartPr/>
              <p14:nvPr/>
            </p14:nvContentPartPr>
            <p14:xfrm>
              <a:off x="3078189" y="2469145"/>
              <a:ext cx="307080" cy="18396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D104CF65-3A33-4493-A3AD-CE3CD84598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060528" y="2451145"/>
                <a:ext cx="342762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5FB05B8A-6AD9-431F-9DD9-CE87A5836A70}"/>
                  </a:ext>
                </a:extLst>
              </p14:cNvPr>
              <p14:cNvContentPartPr/>
              <p14:nvPr/>
            </p14:nvContentPartPr>
            <p14:xfrm>
              <a:off x="4057389" y="2407585"/>
              <a:ext cx="1018440" cy="47124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5FB05B8A-6AD9-431F-9DD9-CE87A5836A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039743" y="2389945"/>
                <a:ext cx="1054093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A5CC5735-1512-4737-A737-75CA2D346331}"/>
                  </a:ext>
                </a:extLst>
              </p14:cNvPr>
              <p14:cNvContentPartPr/>
              <p14:nvPr/>
            </p14:nvContentPartPr>
            <p14:xfrm>
              <a:off x="3729429" y="3959185"/>
              <a:ext cx="726120" cy="33732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A5CC5735-1512-4737-A737-75CA2D34633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11789" y="3941185"/>
                <a:ext cx="76176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F207C088-5A96-41D7-A809-110D9C5DCE72}"/>
                  </a:ext>
                </a:extLst>
              </p14:cNvPr>
              <p14:cNvContentPartPr/>
              <p14:nvPr/>
            </p14:nvContentPartPr>
            <p14:xfrm>
              <a:off x="5654349" y="4031185"/>
              <a:ext cx="600480" cy="22896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F207C088-5A96-41D7-A809-110D9C5DCE7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36338" y="4013545"/>
                <a:ext cx="636141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137399C3-FB33-47F2-941F-5A7D2CD1CA55}"/>
                  </a:ext>
                </a:extLst>
              </p14:cNvPr>
              <p14:cNvContentPartPr/>
              <p14:nvPr/>
            </p14:nvContentPartPr>
            <p14:xfrm>
              <a:off x="5284269" y="3903385"/>
              <a:ext cx="267840" cy="50508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137399C3-FB33-47F2-941F-5A7D2CD1CA5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266269" y="3885385"/>
                <a:ext cx="30348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8B61AE02-0998-4FE8-A74C-752EBFF83555}"/>
                  </a:ext>
                </a:extLst>
              </p14:cNvPr>
              <p14:cNvContentPartPr/>
              <p14:nvPr/>
            </p14:nvContentPartPr>
            <p14:xfrm>
              <a:off x="4788189" y="4076185"/>
              <a:ext cx="404640" cy="19296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8B61AE02-0998-4FE8-A74C-752EBFF8355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770549" y="4058545"/>
                <a:ext cx="4402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80A66800-5A98-41D3-9A08-2EAE20A9D2D6}"/>
                  </a:ext>
                </a:extLst>
              </p14:cNvPr>
              <p14:cNvContentPartPr/>
              <p14:nvPr/>
            </p14:nvContentPartPr>
            <p14:xfrm>
              <a:off x="9008109" y="3979705"/>
              <a:ext cx="6120" cy="8208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80A66800-5A98-41D3-9A08-2EAE20A9D2D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990109" y="3962065"/>
                <a:ext cx="417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21" name="Cerneală 120">
                <a:extLst>
                  <a:ext uri="{FF2B5EF4-FFF2-40B4-BE49-F238E27FC236}">
                    <a16:creationId xmlns:a16="http://schemas.microsoft.com/office/drawing/2014/main" id="{BF3D3C6A-0004-4BB8-A17C-6B24C214948A}"/>
                  </a:ext>
                </a:extLst>
              </p14:cNvPr>
              <p14:cNvContentPartPr/>
              <p14:nvPr/>
            </p14:nvContentPartPr>
            <p14:xfrm>
              <a:off x="9648549" y="3955945"/>
              <a:ext cx="410400" cy="105120"/>
            </p14:xfrm>
          </p:contentPart>
        </mc:Choice>
        <mc:Fallback xmlns="">
          <p:pic>
            <p:nvPicPr>
              <p:cNvPr id="121" name="Cerneală 120">
                <a:extLst>
                  <a:ext uri="{FF2B5EF4-FFF2-40B4-BE49-F238E27FC236}">
                    <a16:creationId xmlns:a16="http://schemas.microsoft.com/office/drawing/2014/main" id="{BF3D3C6A-0004-4BB8-A17C-6B24C214948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30909" y="3937945"/>
                <a:ext cx="446040" cy="14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DCA5BC0A-18D1-437B-958F-EEAA395A72C2}"/>
                  </a:ext>
                </a:extLst>
              </p14:cNvPr>
              <p14:cNvContentPartPr/>
              <p14:nvPr/>
            </p14:nvContentPartPr>
            <p14:xfrm>
              <a:off x="9814149" y="4317025"/>
              <a:ext cx="274680" cy="9180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DCA5BC0A-18D1-437B-958F-EEAA395A72C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96149" y="4299385"/>
                <a:ext cx="3103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54CE0778-B6F8-4AF1-8554-C24C61AF99E3}"/>
                  </a:ext>
                </a:extLst>
              </p14:cNvPr>
              <p14:cNvContentPartPr/>
              <p14:nvPr/>
            </p14:nvContentPartPr>
            <p14:xfrm>
              <a:off x="10616949" y="4461025"/>
              <a:ext cx="1016280" cy="70776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54CE0778-B6F8-4AF1-8554-C24C61AF99E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0599309" y="4443385"/>
                <a:ext cx="1051920" cy="74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51652D65-FD5B-424D-A1EC-73EDF29F5125}"/>
                  </a:ext>
                </a:extLst>
              </p14:cNvPr>
              <p14:cNvContentPartPr/>
              <p14:nvPr/>
            </p14:nvContentPartPr>
            <p14:xfrm>
              <a:off x="1343709" y="5203705"/>
              <a:ext cx="1496880" cy="41724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51652D65-FD5B-424D-A1EC-73EDF29F5125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325713" y="5186050"/>
                <a:ext cx="1532511" cy="4529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66" name="Cerneală 165">
                <a:extLst>
                  <a:ext uri="{FF2B5EF4-FFF2-40B4-BE49-F238E27FC236}">
                    <a16:creationId xmlns:a16="http://schemas.microsoft.com/office/drawing/2014/main" id="{27859B1E-9BDC-48DD-BBBB-F04E5288B746}"/>
                  </a:ext>
                </a:extLst>
              </p14:cNvPr>
              <p14:cNvContentPartPr/>
              <p14:nvPr/>
            </p14:nvContentPartPr>
            <p14:xfrm>
              <a:off x="865989" y="5125225"/>
              <a:ext cx="335520" cy="409320"/>
            </p14:xfrm>
          </p:contentPart>
        </mc:Choice>
        <mc:Fallback xmlns="">
          <p:pic>
            <p:nvPicPr>
              <p:cNvPr id="166" name="Cerneală 165">
                <a:extLst>
                  <a:ext uri="{FF2B5EF4-FFF2-40B4-BE49-F238E27FC236}">
                    <a16:creationId xmlns:a16="http://schemas.microsoft.com/office/drawing/2014/main" id="{27859B1E-9BDC-48DD-BBBB-F04E5288B74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47989" y="5107225"/>
                <a:ext cx="371160" cy="44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7898091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1038</Words>
  <Application>Microsoft Office PowerPoint</Application>
  <PresentationFormat>Ecran lat</PresentationFormat>
  <Paragraphs>136</Paragraphs>
  <Slides>39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8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39</vt:i4>
      </vt:variant>
    </vt:vector>
  </HeadingPairs>
  <TitlesOfParts>
    <vt:vector size="48" baseType="lpstr">
      <vt:lpstr>Arial</vt:lpstr>
      <vt:lpstr>Calibri</vt:lpstr>
      <vt:lpstr>Calibri Light</vt:lpstr>
      <vt:lpstr>Courier New</vt:lpstr>
      <vt:lpstr>Garamond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199</cp:revision>
  <dcterms:created xsi:type="dcterms:W3CDTF">2020-09-24T15:20:51Z</dcterms:created>
  <dcterms:modified xsi:type="dcterms:W3CDTF">2024-10-16T06:03:19Z</dcterms:modified>
</cp:coreProperties>
</file>