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353" r:id="rId3"/>
    <p:sldId id="364" r:id="rId4"/>
    <p:sldId id="367" r:id="rId5"/>
    <p:sldId id="370" r:id="rId6"/>
    <p:sldId id="371" r:id="rId7"/>
    <p:sldId id="375" r:id="rId8"/>
    <p:sldId id="376" r:id="rId9"/>
    <p:sldId id="363" r:id="rId10"/>
    <p:sldId id="373" r:id="rId11"/>
    <p:sldId id="374" r:id="rId12"/>
    <p:sldId id="359" r:id="rId13"/>
    <p:sldId id="368" r:id="rId14"/>
    <p:sldId id="369" r:id="rId15"/>
    <p:sldId id="354" r:id="rId16"/>
    <p:sldId id="377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5" autoAdjust="0"/>
  </p:normalViewPr>
  <p:slideViewPr>
    <p:cSldViewPr>
      <p:cViewPr varScale="1">
        <p:scale>
          <a:sx n="97" d="100"/>
          <a:sy n="97" d="100"/>
        </p:scale>
        <p:origin x="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05:32.0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0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368 471,'-11'-5,"-1"0,1 1,-1 1,1 0,-1 0,0 1,0 1,0 0,-1 0,1 1,0 1,0 0,0 1,0 0,0 0,1 2,-1-1,1 2,-1-1,1 2,1-1,-1 1,1 1,-7 5,-41 62,56-70,0-1,1 1,-1-1,0 1,1 0,0 0,0 0,0 0,1 0,-1 0,1 0,0 0,0 0,0 0,1 0,-1 0,1 0,0 0,0 0,0 0,2 3,-1-5,0 1,0 0,0-1,0 1,1-1,-1 0,1 0,-1 0,1 0,0 0,0-1,0 1,0-1,0 1,0-1,0 0,1-1,-1 1,0 0,0-1,1 0,-1 0,0 0,1 0,-1 0,2-1,82-28,-72 19,0-1,-1 0,-1-1,0 0,0-1,-1-1,-1 0,0 0,-1-1,-1 0,0-1,-1 0,-1-1,3-7,-1-3,-1-1,-1 0,-1 0,-2-1,0 1,-2-1,-2 0,-1-20,1 35,-1 0,-1 1,0-1,-1 1,0 0,-1-1,0 2,-1-1,-1 0,0 1,0 0,-3-2,9 13,-1 1,1-1,-1 0,0 0,0 0,0 1,1-1,-1 0,0 1,0-1,0 1,0-1,0 1,0 0,0-1,0 1,0 0,0-1,0 1,0 0,0 0,0 0,0 0,0 0,0 0,-1 0,1 1,0-1,0 0,0 1,0-1,0 0,0 1,0-1,1 1,-1 0,0-1,0 1,0 0,0-1,1 1,-1 0,0 0,1 0,-1 0,1-1,-1 1,1 0,-1 0,1 0,-24 54,16-18,2 1,1 0,2 0,2 0,1 0,2 0,1 0,7 24,-9-49,0 0,1-1,1 1,0 0,0-1,2 0,-1 0,2 0,-1-1,2 0,-1 0,2 0,-1-1,1 0,1 0,0-1,0 0,1-1,0 0,0 0,1-1,0 0,0-1,1-1,0 0,11 4,-13-8,1 0,-1-1,1 0,-1 0,0-1,1-1,-1 0,0 0,0-1,0 0,0-1,-1 0,1 0,-1-1,0 0,0-1,-1 0,8-7,-3 2,-1 0,0-1,-1 0,-1-1,1-1,-2 1,0-1,-1-1,0 0,-1 0,2-8,-7 20,-1 1,1-1,-1 0,0 0,0 0,0 0,0-1,0 1,-1 0,1 0,-1 0,0-1,0 1,0 0,0 0,-1 0,1-1,-1 1,0 0,0 0,0 0,0 0,-1 0,1 0,-1 0,0 1,0-1,0 0,0 1,0 0,0-1,-1 1,1 0,-1 0,1 0,-1 1,-1-1,-2 2,0 0,0 1,-1 0,1 1,0-1,0 1,1 1,-1-1,0 1,1-1,-1 2,1-1,0 1,0-1,0 1,1 1,-1-1,1 1,0 0,0-1,1 2,-1-1,1 0,0 1,0-2,1 0,-1 0,1 0,0 0,0 0,0 1,0-1,1 1,-1-1,1 1,1 0,-1-1,1 1,-1 0,1 0,1-1,-1 1,1 0,-1-1,1 1,1 0,-1-1,1 1,0-1,0 0,0 0,0 1,1-1,-1-1,1 1,0 0,1-1,-1 1,0-1,1 0,0 0,1 1,15 5,0-1,1-1,-1 0,1-1,1-2,-1 0,0-1,1-1,0-1,7-2,-25 1,92 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8.2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55,'141'11,"1"-6,6-6,-34 0,180-10,12-14,-96 7,-143 10,1 3,-1 3,1 3,-1 3,0 3,0 3,0 3,-2 2,19 10,113 50,-196-75,4 1,0 0,0 0,0 1,0 0,0 0,-1 0,1 0,-1 1,1 0,-1 0,0 0,0 0,0 1,-1-1,1 1,-1 0,0 0,0 1,0-1,0 0,-1 1,0 0,0 0,0-1,0 2,-3 201,12 228,-8-344,-3-84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8.5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1,'16'16,"13"12,10 7,8 1,6 0,0-2,-5-2,-4-4,-7-5,-6-6,-6-6,-3-5,-3-3,0-7,-3-3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8.8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0,'-17'19,"-7"17,-2 12,2 5,3 3,7-2,5-2,4-6,4-11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9.0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1,'16'7,"6"2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9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47,'14'0,"12"-4,1-3</inkml:trace>
  <inkml:trace contextRef="#ctx0" brushRef="#br0" timeOffset="1">438 6,'16'-2,"6"-1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9.6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1,'11'7,"12"2,10-1,0-1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0.2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80,'0'1,"1"0,-1 0,1 0,-1 0,1 0,0-1,-1 1,1 0,0 0,0 0,0-1,0 1,-1 0,1-1,0 1,0-1,0 1,0-1,1 1,-1-1,0 0,0 1,0-1,0 0,0 0,0 0,0 0,1 0,14 2,0-2,0 0,0 0,0-1,0-1,13-4,-1 2,126-21,5-2,140-4,-272 30,0 1,0 1,0 1,0 1,9 3,-29-4,0-1,-1 1,1 0,0 1,-1 0,1 0,-1 0,0 1,0 0,0 0,0 1,-1-1,0 1,0 0,0 1,0-1,-1 1,0 0,0 0,-1 0,0 1,1 2,4 18,-2-1,-1 1,-2 0,0 0,-2 1,-1 14,2 21,3 45,5 0,5 0,17 51,26 74,-56-210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0.5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1,'13'21,"13"11,8 5,5 4,1-2,1-1,-5-7,-6-2,-6-7,-6-5,-8-5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0.8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0,'-5'2,"-6"8,-8 14,-7 17,-8 15,-3 12,-6 6,5-10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2.7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1146 1,'-41'0,"1"3,-1 1,1 2,-25 8,-454 122,430-110,-2-4,0-4,-38 1,191-55,-34 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3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42,'-19'-8,"-1"1,0 0,0 2,-1 0,0 1,0 1,0 1,0 1,0 1,0 1,0 0,0 2,0 1,0 0,1 1,-1 2,13-4,0 2,-1-1,2 1,-1 0,0 1,1-1,0 2,0-1,-1 3,6-7,0 0,0 0,1 0,-1 0,0 0,1 1,0-1,-1 0,1 1,0-1,0 1,1 0,-1-1,0 1,1-1,0 1,0 0,-1-1,1 1,1 0,-1-1,0 1,1 0,-1-1,1 1,0-1,0 1,0-1,0 1,0-1,1 1,-1-1,2 2,5 1,0 1,0-1,1-1,-1 0,1 0,0 0,0-1,0-1,1 1,-1-2,1 1,-1-1,1-1,0 1,-1-2,1 1,-1-1,2-1,0 2,0-1,0 1,0-2,-1 0,1 0,0-1,-1 0,1-1,-1 0,0-1,0 0,-1 0,0-1,0 0,0-1,0 0,-1 0,-1-1,1 0,-1 0,0-1,3-6,-9 12,0 1,0 0,0-1,0 1,-1 0,1-1,-1 1,0-1,0 1,1-1,-2 1,1-1,0 1,0-1,-1 1,1-1,-1 1,0 0,0-1,0 1,0 0,0-1,-1 1,1 0,0 0,-1 0,-7 16,12-7,0-1,0 0,0 0,1 0,0 0,0-1,0 1,1-1,0 0,0 0,0-1,1 0,-1 0,1 0,0 0,0-1,0 0,1 0,-1-1,6 2,45 15,-1-4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6.4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0,'0'21,"4"18,7 15,6 11,2 10,0 4,0 4,-4 0,-2-6,-1-11,2-15,-1-15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7.1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1 665,'16'7,"0"0,-1 2,1 0,-2 0,1 2,-1 0,-1 0,0 1,-1 1,0 0,-1 1,0 0,-1 1,-1 0,0 0,5 16,-13-32,-1 0,0 1,0-1,1 1,-1-1,0 1,1-1,-1 1,1-1,-1 1,1-1,-1 1,1-1,-1 1,1 0,-1-1,1 1,0 0,-1 0,1-1,-1 1,1 0,0 0,-1 0,1 0,0 0,-1 0,1 0,0 0,-1 0,1 0,0 0,-1 0,1 0,-1 0,1 1,0-1,-1 0,1 1,-1-1,1 0,-1 1,1-1,-1 0,1 1,-1-1,1 1,-1-1,1 1,-1-1,0 1,1 0,-1-1,0 1,0-1,1 1,-1 0,0-1,0 1,0 0,0-1,0 1,0-1,0 1,88-234,-88 232,1 0,-1 0,0 1,0-1,0 0,0 0,1 1,-1-1,0 0,1 1,-1-1,0 0,1 1,-1-1,1 1,-1-1,1 1,-1-1,1 1,-1-1,1 1,0-1,-1 1,1 0,0-1,-1 1,1 0,0 0,0-1,-1 1,1 0,0 0,-1 0,1 0,0 0,0 0,-1 0,1 0,0 0,0 1,-1-1,1 0,0 0,-1 0,1 1,0-1,-1 1,1-1,0 0,-1 1,1-1,-1 1,1-1,-1 1,1-1,-1 1,1 0,-1-1,1 1,-1 0,24 46,-22-40,8 17,0 0,2-1,0 0,2-1,3 4,-13-21,1 1,0-1,-1 1,2-1,-1-1,0 1,1-1,0 0,0 0,0-1,1 0,-1 0,1 0,-1-1,1 0,0 0,0-1,0 1,0-2,0 1,4-1,-4-1,-1 1,1-2,0 1,-1-1,1 0,-1 0,0-1,1 0,-1 0,-1 0,1-1,0 0,-1 0,0 0,0-1,0 0,0 0,-1 0,0 0,0-1,0 0,1-3,3-6,0 0,-1-1,-1 0,-1-1,0 1,-1-1,0 0,-1-7,-1-30,-3 1,-3-1,-1 1,-3 0,-3 0,-1 1,-3 1,-2 0,-8-14,16 38,4 12,0 0,0 1,-2-1,1 1,-2 1,-6-10,14 23,0 1,1-1,-1 1,0-1,0 1,0-1,0 0,0 1,1-1,-1 1,0-1,0 1,0-1,0 1,0-1,0 1,-1-1,1 0,0 1,0-1,0 1,0-1,0 1,-1-1,1 0,0 1,0-1,-1 0,1 1,0-1,-1 0,1 1,0-1,-1 0,1 1,0-1,-1 0,1 0,-1 0,1 1,0-1,-1 0,1 0,-1 0,1 0,-1 0,1 0,-1 0,1 0,-1 0,1 0,0 0,-1 0,1 0,-1 0,1 0,-1 0,1-1,0 1,-1 0,1 0,-1 0,1-1,0 1,-1 0,1-1,0 1,-1 0,1-1,0 1,-2 29,2 1,1-1,1 1,2-1,1 0,1 0,2 3,-2-8,1 19,2 0,2-1,2 0,2 0,2-2,1 0,2-1,2-1,1-1,2 0,14 12,-30-39,0 0,1-1,0 0,1-1,0 0,0-1,1 0,0-1,0 0,0-1,1 0,0-1,0-1,0 0,0 0,0-1,1-1,-1 0,0-1,1-1,-1 0,1-1,6-1,11-10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7.3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36 143,'-16'4,"-1"2,14-2,24-7,32-10,31-11,29-12,17-6,-14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08.7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9 908,'-5'-44,"2"0,2 0,2-1,2 1,2 0,1 0,7-18,-5 1,-7 74,3-11,1 1,-1-1,1 0,0 0,0 0,0-1,0 0,0 0,0 0,0 0,1-1,-1 0,0 0,0 0,0-1,1 0,-1 0,0 0,1-1,-4 1,97-19,69-7,-165 26,1 1,0 0,-1 0,1 0,0 0,-1 1,1-1,-1 1,1 0,-1 0,1 1,-1-1,1 1,-1-1,0 1,0 0,0 0,0 0,0 1,-1-1,1 1,0 0,-1-1,0 1,0 0,0 0,0 1,0-1,-1 0,1 1,-1-1,0 1,0 2,5 130,-8-93,2-40,0-1,0 0,0 1,0-1,0 0,1 1,-1-1,0 0,1 1,0-1,0 0,0 0,0 0,0 0,0 0,0 0,1 0,-1 0,1 0,-1 0,1-1,0 1,0-1,-1 1,1-1,0 0,0 1,1-1,-1 0,0-1,0 1,0 0,1-1,-1 1,0-1,1 1,-1-1,0 0,1 0,0 0,19-2,-1-1,1-1,0 0,-1-2,0-1,-1 0,1-1,-1-2,-1 0,0-1,13-9,-12 9,0-1,0-1,-1 0,-1-2,0 0,-1-1,-1 0,0-2,-1 0,-1 0,0-2,-12 17,0 0,0 0,-1-1,1 1,-1 0,1-1,-1 1,0 0,0-1,0 0,-1 1,0-1,1 1,-1-1,0 0,-1 1,1-1,0 1,-1-1,0 1,0-1,0 1,-1-1,1 1,-1 0,1 0,-1-1,0 1,0 0,-1 1,1-1,0 0,-1 1,0-1,0 1,0 0,0 0,0 0,0 0,-3-1,-1 1,0 1,0-1,-1 1,1 0,0 1,-1-1,1 2,0-1,-1 1,1 0,0 0,0 1,-1 0,1 0,1 1,-1 0,0 0,1 1,-1-1,1 2,0-1,1 0,-1 1,1 0,0 1,0-1,0 1,1 0,0 0,0 0,0 1,1-1,0 1,0 0,1 0,0 0,-1 4,2-7,1-1,-1 1,1 0,0 0,0 0,0 0,0 0,1 0,-1 0,1-1,0 1,1 0,-1-1,0 1,1 0,0-1,0 0,0 1,0-1,1 0,-1 0,1 0,0 0,-1-1,1 1,1-1,-1 0,0 0,0 0,1 0,-1 0,1-1,1 1,7 2,1 1,0-2,0 0,0-1,1 0,-1 0,0-2,1 0,3 0,0-2,-1 0,1-1,0-1,-1 0,0-1,0-1,10-5,-19 8,0-1,0 0,0 0,-1 0,0-1,0 0,0 0,0 0,-1-1,0 0,0 0,0 0,-1 0,0-1,0 0,-1 0,2-5,-4 11,0-1,0 1,-1-1,1 1,-1-1,1 1,-1-1,0 0,1 1,-1-1,0 0,0 1,0-1,0 0,-1 1,1-1,0 0,-1 1,1-1,-1 1,0-1,1 1,-1-1,0 1,0-1,0 1,0-1,0 1,0 0,0 0,0 0,-1 0,0-1,0 3,0 0,0 0,0 0,1 0,-1 1,0-1,1 1,-1-1,1 1,0 0,0-1,-1 1,1 0,0 0,0 0,1 0,-1 0,0 0,1 0,-1 0,1 0,-1 0,1 0,0 1,0-1,0 0,0 0,1 0,-1 4,1-1,0 0,0 0,0 1,1-1,0 0,0 0,0 0,0-1,1 1,0 0,0-1,0 0,0 0,1 0,0 0,0 0,0-1,0 1,0-1,1 0,-1-1,1 1,0-1,0 0,2 1,0 0,0-1,0 1,0-1,0-1,0 1,1-1,-1-1,1 1,-1-1,0 0,1-1,-1 0,1 0,-1-1,0 0,0 0,0 0,0-1,0 0,-1-3,0 0,-1-1,1 1,-1-1,-1 0,0 0,0 0,0-1,-1 0,0 1,0-1,-1 0,0 0,0-1,-1 1,0 0,-1-1,0 1,0 0,0-1,-1 1,-1-3,2 0,-12-196,12 204,0-1,0 1,0-1,1 1,0 0,0-1,0 1,0 0,0 0,1-1,-1 1,1 0,0 0,0 1,0-1,0 0,0 1,1-1,-1 1,1 0,-1 0,1 0,0 0,0 0,0 0,0 1,0 0,1-1,-1 1,0 0,1 1,-1-1,0 0,1 1,-1 0,1 0,6-1,0 0,1 1,-1 0,0 0,0 1,0 1,0-1,0 2,-1-1,1 1,-1 1,1 0,-1 0,0 1,-1 0,1 0,-1 1,0 1,0-1,-1 1,0 0,0 1,-1-1,0 1,0 1,-1-1,0 1,0 0,0 2,0 10,-1 0,-1 0,-1 0,-1 0,-1 0,-1 11,0 2,0-31,1 0,0 0,-1-1,1 1,0 0,1 0,-1 0,0 0,1 0,0-1,-1 1,1 0,0 0,1-1,-1 1,0-1,1 1,-1-1,1 1,0-1,0 0,0 0,0 0,0 0,0 0,1 0,-1-1,0 1,1-1,0 0,1 1,10-1,-1-1,0 0,0-1,0 0,0-1,0-1,0 0,0-1,0 0,-1-1,0 0,0-1,0 0,4-5,4 0,0-1,-1-1,-1 0,0-2,-1 0,0-1,-2-1,1 0,7-13,-16 20,0-1,-1 1,0-1,0-1,-1 1,-1-1,0 1,-1-1,0-1,0 1,-2 0,1 0,-2-1,1 1,-2-1,0 1,0-1,-2-5,3 15,-1 0,1 0,0 0,-1 0,0 0,1 0,-1 0,-1 0,1 1,0-1,-1 0,1 1,-1-1,0 1,1-1,-1 1,-1 0,1 0,0 0,0 0,-1 0,1 1,-1-1,0 1,1-1,-1 1,0 0,0 0,0 0,1 1,-1-1,0 1,0-1,0 1,0 0,0 0,0 0,0 1,0-1,0 1,0-1,0 1,-2 1,-1 2,1 1,-1 0,1 0,0 0,1 0,-1 1,1 0,0 0,1 0,-1 0,1 1,0-1,1 1,0 0,0 0,0 0,1 0,0 0,0 0,1 0,0 0,0 1,1-1,0 0,0 0,0 0,1 0,0 0,1-1,-1 1,2 2,6 2,1-1,-1 0,2 0,-1-1,1 0,0-1,1-1,0 0,0 0,1-2,0 1,0-2,0 0,0 0,1-2,0 0,-1 0,12-1,122 5,-82-8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0.3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1 933,'105'-276,"-93"245,4-10,1 1,2 1,19-29,-37 67,0-1,-1 0,1 0,0 0,1 0,-1 0,0 0,0 0,1 0,-1 1,1-1,0 0,0 1,-1 0,1-1,0 1,0 0,0 0,0 0,0 0,0 0,1 0,-1 1,0-1,0 1,1 0,-1-1,0 1,0 0,1 0,0 1,4 2,0 2,-1-1,0 0,0 1,0 0,-1 1,1-1,-1 1,-1 0,2 2,7 8,106 122,-114-131,1-1,-2 1,1 1,-1-1,0 1,0-1,-1 1,0 0,1 5,-3-11,-1 1,1-1,-1 1,0-1,1 0,-1 1,-1-1,1 0,0 1,-1-1,1 1,-1-1,1 0,-1 0,0 1,0-1,0 0,0 0,-1 0,1 0,-1 0,1 0,-1 0,1-1,-1 1,0-1,0 1,0-1,0 1,0-1,0 0,0 0,-1 0,1 0,-1 0,0 0,1 0,-1-1,1 1,-1 0,0-1,0 0,1 1,-1-1,0 0,0 0,1-1,-1 1,0-1,1 1,-1-1,0 0,1 0,-1 0,1 0,-1 0,1-1,0 1,0-1,-1 1,1-1,0 0,0 0,1 0,-1 0,0 0,1 0,-1-1,1 1,0-1,-1 1,1-1,0 1,1-1,-1 1,0-1,1 0,0 0,-1 1,1-1,0 0,0 1,1-1,-1 0,1 0,-1 1,1-1,0-1,6-7,1 1,0 0,0 1,1 0,0 0,1 1,0 0,0 1,0 0,1 0,8-2,4-6,8-4,7-4,-1 0,0-3,-2-1,-2-1,0-2,17-22,-49 51,2-2,0-1,0 1,0-1,0 0,-1 0,1 0,-1-1,0 1,-1 0,1-1,-1 1,1-1,-1 0,0-4,-2 8,0-1,0 1,0 0,0-1,0 1,-1 0,1 0,0 0,-1 0,1 0,-1 0,1 0,-1 0,1 1,-1-1,0 0,1 1,-1 0,0-1,1 1,-1 0,0 0,1 0,-1 0,0 0,0 0,1 0,-1 1,0-1,1 1,-1-1,0 1,1-1,-1 1,1 0,-1 0,1 0,-1 1,-4 0,1 2,1-1,-1 0,0 1,1 0,-1 0,1 0,0 1,1-1,-1 1,1 0,0 0,0 0,0 0,1 1,0-1,0 1,0 1,1-3,0-1,1 0,-1 1,1-1,0 1,0-1,0 0,0 1,1-1,-1 0,1 1,0-1,0 0,0 1,0-1,1 0,0 0,-1 0,1 0,0-1,0 1,0 0,1-1,-1 1,1-1,-1 0,1 0,0 0,0 0,0 0,0-1,0 1,10 2,-1 0,1 0,1-1,-1-1,0 0,1-1,-1 0,1-1,-1-1,1 0,-1 0,0-2,0 1,0-2,0 0,0 0,-1-2,1 1,-1-1,9-7,-14 8,-1 1,-1-1,1 0,-1-1,1 1,-2-1,1 0,-1-1,1 1,-2-1,1 1,-1-1,0 0,0 0,-1-1,0 1,-1-1,1 1,-1-1,-1 1,1-7,-2-15,-1 0,-1-1,-2 1,-7-27,11 51,0 4,0-1,0 1,1-1,-1 0,1 1,-1-1,1 1,-1-1,1 0,0 1,0-1,0 0,0 0,0 1,0-1,1 0,-1 1,0-1,1 1,-1-1,1 0,0 1,0-1,-1 1,1 0,0-1,0 1,0-1,0 1,1 0,-1 0,0 0,0 0,1 0,-1 0,1 0,-1 0,1 0,-1 1,2-1,28-6,0 2,0 1,1 2,-1 1,10 1,-41 0,112 11,-108-10,1 0,0 1,0 0,-1-1,1 2,-1-1,0 0,1 1,-1 0,0 0,-1 0,1 1,0-1,-1 1,0 0,0 0,0 0,0 0,-1 0,0 1,1 1,11 84,-14-79,1 0,0 1,1-1,0 0,0 0,1 0,1 0,1 2,-3-10,0 0,1 0,-1 0,1-1,-1 1,1-1,0 1,0-1,0 0,0 0,0-1,0 1,1 0,-1-1,1 0,-1 0,1 0,-1 0,1-1,0 0,-1 1,1-1,0 0,-1-1,1 1,0-1,-1 1,1-1,-1 0,1 0,-1-1,0 1,1-1,-1 0,0 0,0 0,0 0,0 0,0 0,-1-1,1 0,-1 1,1-1,-1 0,0-1,11-13,0 0,-1-1,0-1,-2 0,0 0,-2-1,0-1,-1 1,-1-1,-1 0,2-17,-6 36,-2 1,1 1,0-1,0 0,-1 1,1-1,0 0,0 1,0-1,0 0,0 1,0-1,0 0,0 1,0-1,0 0,0 1,1-1,-1 0,0 1,0-1,1 1,-1-1,0 1,1-1,-1 0,0 1,1-1,-1 1,1-1,-1 1,1 0,-1-1,1 1,0-1,-1 1,1 0,-1 0,1-1,0 1,-1 0,1 0,0 0,-1 0,1-1,-1 1,1 0,0 0,-1 0,1 1,42 100,-40-94,-1 0,1 0,1-1,-1 0,1 1,0-1,0 0,1-1,0 1,0-1,0 0,1 0,-1-1,1 1,0-1,1-1,-1 1,1-1,-1 0,1 0,0-1,0 0,0 0,3-1,13-6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0.6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0,'-16'3,"-8"2,1 4,3 4,13 2,19 2,21-1,5-2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1.5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310 862,'-140'-78,"136"76,1 1,-1 0,0 0,1 1,-1-1,0 1,0 0,1 0,-1 0,0 0,1 1,-1 0,0-1,1 1,-1 0,1 1,-1-1,1 1,-1-1,1 1,0 0,0 1,0-1,0 0,1 1,-1-1,0 2,-5 4,1 1,0 0,0 0,1 1,0 0,1 0,0 1,-1 3,-10 70,16-81,0 0,0-1,1 1,-1 0,1-1,-1 1,1-1,0 1,0-1,0 1,1-1,-1 0,0 0,1 1,-1-1,1 0,0 0,0-1,0 1,0 0,0-1,0 1,0-1,1 1,-1-1,1 0,-1 0,0 0,1 0,0-1,0 1,8-1,-1 0,0-1,0 0,0 0,0-1,0-1,0 0,0 0,-1-1,0 0,1 0,-2-1,1 0,0-1,-1 0,0 0,5-7,-2 5,-1-1,0-1,0 0,-1 0,0-1,-1 0,0-1,-1 0,-1 0,1 0,-2-1,0 0,0 0,1-12,-7-8,-8 45,8-8,0 1,0 0,1 0,-1 0,1 0,0 0,0 0,1 0,0 0,0 0,0 0,0 0,1 0,-1 0,1-1,1 1,-1-1,0 1,1-1,0 0,0 0,1 0,-1-1,1 1,-1-1,1 0,0 0,0 0,1 0,-1-1,1 1,-1-1,1 0,0-1,3 2,7-1,1-1,0 0,0-1,0-1,0-1,-1 0,1 0,0-2,-1 0,0-1,0 0,0-2,-1 1,0-2,0 0,-1 0,0-1,9-9,-4 5,-1-2,0 0,-2 0,1-2,-2 0,0-1,-1 0,-1-1,-1 0,0-1,-2 0,0-1,-1 0,-1-1,-1 1,-1-1,-1 0,-1 0,-1-1,-1 1,-1-1,-1 1,-2-14,0 13,-1 1,0-1,-2 1,-1 0,0 1,-2-1,0 2,-1-1,-2 1,0 1,-1 0,0 1,-10-9,20 23,1 0,-1 0,-1 1,1-1,0 1,-1 0,1 0,-1 0,0 1,0-1,0 1,-1 0,1 0,0 1,-1-1,1 1,-1 0,1 0,-1 0,0 1,1-1,-1 1,0 0,0 1,1-1,-1 1,1 0,-1 0,1 1,-1-1,-2 2,1 3,-1 0,1 1,0 0,0 0,1 1,0-1,0 1,1 0,0 0,1 1,0-1,0 1,0 3,-7 20,2 1,2 0,1 1,1-1,2 1,1 0,2-1,2 1,0-1,3 1,0-1,2-1,8 20,-11-37,1-1,0 0,0-1,1 1,1-1,0-1,1 1,1-1,0-1,0 0,1 0,0-1,1-1,0 0,1 0,0-1,0-1,0 0,12 3,-13-5,0-1,1-1,0 0,-1 0,1-1,0-1,0 0,0-1,1-1,-1 0,0 0,-1-1,1-1,0 0,-1-1,1 0,-1-1,0-1,-1 0,1 0,-1-1,0 0,-1-1,0 0,0-1,-1 0,0-1,0 0,-1 0,-1 0,0-1,0-1,5-11,-10 20,-1-1,1 1,-1-1,0 1,0-1,0 0,-1 0,1 1,-1-1,0 0,0 0,0 0,0 1,-1-1,0 0,1 0,-1 1,-1-2,2 4,-1 1,1 0,0-1,0 1,-1 0,1 0,0-1,-1 1,1 0,0 0,-1-1,1 1,0 0,-1 0,1 0,-1 0,1 0,0 0,-1-1,1 1,-1 0,1 0,0 0,-1 0,1 0,-1 1,1-1,0 0,-1 0,1 0,-1 0,1 0,0 0,-1 1,1-1,0 0,-1 0,1 1,0-1,-1 0,1 0,0 1,-1-1,1 0,0 1,0-1,0 0,-1 1,1-1,0 1,0-1,0 0,0 1,0-1,0 1,0-1,0 0,0 1,0-1,0 1,0-1,0 0,0 1,0-1,-6 29,6-25,0-1,1 1,-1-1,1 0,-1 1,1-1,0 0,0 0,1 1,-1-1,1 0,0 0,-1-1,1 1,0 0,1-1,-1 1,0-1,1 1,-1-1,1 0,0 0,0 0,0-1,0 1,0-1,0 1,0-1,4 1,0 0,1-1,0 0,0 0,1 0,-1-1,0 0,0 0,0-1,0 0,0-1,0 0,2 0,-2-1,1 1,-1-1,0-1,0 1,0-2,-1 1,1-1,-1 0,0 0,-1-1,1 0,-1 0,0 0,-1-1,1 0,-1 0,0-1,-1 1,0-1,0 0,-1 0,0 0,-1-1,1 1,-1-1,0-4,-3 9,0 0,1 0,-1 0,-1 0,1 0,-1 0,0 0,1 1,-2-1,1 1,0-1,-1 1,1 0,-1 0,0 0,0 0,0 0,-1 1,1 0,0-1,-1 1,0 0,-2 0,-94-25,93 25,1 1,-1 0,0 1,0 0,0 0,0 0,0 1,0 0,0 0,0 1,1-1,-1 2,1-1,-1 1,1 0,0 0,0 1,0-1,0 1,1 1,0-1,0 1,0 0,0 0,1 0,-1 1,1 0,1 0,-1 0,1 0,0 0,1 1,-1 2,1-4,1-1,0 1,1 0,-1 0,1 0,0-1,0 1,1 0,-1 0,1 0,0 0,0-1,1 1,-1 0,1-1,0 0,0 1,1-1,-1 0,1 0,0 0,0 0,0-1,1 1,-1-1,1 0,0 0,0 0,0 0,0-1,1 0,-1 1,0-2,1 1,0 0,3 0,86 3,-50-13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1.8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0,'-7'3,"1"-1,-1 1,1 1,0-1,1 1,-1 0,1 1,-1-1,1 1,1 0,-1 1,1-1,0 1,0-1,0 1,1 0,0 1,0-1,0 1,1-1,0 1,1 0,-1-1,1 1,1 0,-1 0,1 0,0 0,1 0,-1 0,1 0,1 0,-1-1,3 6,6 7,0 0,1-1,1-1,1 0,0-1,2 0,-1-1,2 0,0-1,11 7,16 15,22 28,-52-48,0-1,1 0,1-1,0-1,1-1,0 0,1 0,0-2,1 0,0-1,0-1,1-1,0 0,0-2,13 3,-8-9,-1 0,0-2,0 0,0-2,-1-1,1 0,-1-2,0 0,-1-1,0-2,2-1,11-7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3.0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261 627,'-13'2,"1"0,0 0,-1 1,1 1,1 0,-1 1,1 0,-1 1,2 0,-1 1,1 0,0 0,0 1,1 1,0 0,0 0,1 0,0 1,1 0,0 1,1 0,0 0,0 0,2 1,-1-1,1 1,1 0,0 1,1-1,0 0,1 1,0-1,1 4,0-13,-1 1,1-1,0 1,0-1,0 1,1 0,-1-1,1 1,0-1,0 0,0 1,0-1,0 0,1 1,0-1,-1 0,1 0,0 0,1 0,-1-1,0 1,1-1,0 1,-1-1,1 0,0 0,0 0,0 0,1-1,-1 1,0-1,1 0,-1 0,1 0,-1 0,1-1,-1 1,3-1,4-3,1-1,-1 0,1 0,-1-1,0 0,-1-1,1 0,-1-1,-1 0,1-1,-1 1,0-1,-1-1,0 0,0 0,-1 0,0-1,4-8,4-8,0 0,-2-1,0-1,-2 0,-2 0,0-1,-2 0,-1-1,-1 1,-2-1,0 0,-3 0,0-3,-3-13,-2 1,-2-1,-2 1,-2 1,-2 0,-2 1,-1 0,-6-4,21 43,-43-62,44 66,1 0,-1-1,0 1,0 0,0 0,0 0,0-1,1 1,-1 0,0 0,0 0,0 0,0 1,0-1,1 0,-1 0,0 0,0 1,0-1,1 1,-1-1,0 0,0 1,1-1,-1 1,0-1,1 1,-1 0,1-1,-1 1,1 0,-1-1,1 1,-1 0,1 0,-1-1,1 1,0 0,0 0,-1 0,1 0,0-1,0 1,0 0,0 0,0 0,0 0,0 0,0 0,-4 26,2 1,0-1,2 1,1-1,1 1,2-1,6 27,-7-34,3 27,2 0,3 0,1-1,2-1,2 0,2 0,2-2,5 5,-21-41,0 0,1 0,-1-1,2 1,-1-1,0 0,1 0,0-1,1 0,-1 0,1 0,0-1,0 0,0 0,1-1,-1 0,1 0,0-1,0 0,0 0,0-1,0 0,0 0,0-1,1 0,-1-1,0 1,0-2,0 1,0-1,0 0,2-2,6-5,-1 0,0-1,-1-1,0-1,0 0,-1-1,-1 0,0-1,-1 0,-1-1,0 0,-1 0,0-1,-2-1,0 1,0-1,-2 0,0-1,-1 1,-1-1,1-6,-2 7,-1 1,0 0,-1-1,-1 1,0 0,-2-1,0-2,1 12,1 0,-1 0,0 1,-1-1,1 1,-1 0,-1 0,1 0,-1 0,0 0,0 1,-1 0,0 0,0 0,0 0,0 1,-1 0,-1-1,5 4,0-1,0 1,0 0,0 0,0 1,0-1,0 0,0 1,0-1,-1 1,1 0,0-1,0 1,-1 0,1 0,0 1,0-1,-1 0,1 1,0 0,0-1,0 1,0 0,0 0,0 0,0 0,0 0,0 1,0-1,1 1,-1-1,1 1,-1-1,1 1,-1 0,1 0,0 0,0 0,0 0,0 0,-3 6,0 0,1 0,0 0,1 0,0 1,0-1,1 1,0 0,0 7,1-8,0-1,0 1,0 0,1 0,1 0,-1-1,1 1,0 0,1-1,0 0,0 1,1-1,0 0,0-1,0 1,1-1,0 0,0 0,1 0,-1-1,1 0,1 0,-1 0,1-1,-1 0,1 0,0-1,1 0,-1 0,1 0,-1-1,1 0,0-1,-1 0,1 0,6 0,14-5,-1-1,0-1,0-1,0-1,-1-2,0 0,-1-2,0-1,-1-1,9-7,68-40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4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358 773,'-20'5,"1"1,-1 1,1 0,1 2,0 0,0 1,0 1,1 1,1 0,0 1,1 1,0 0,1 1,1 1,0 0,1 0,1 2,1-1,0 1,1 1,-5 16,14-35,-20 65,19-63,1 0,0 0,-1 0,1 0,0 0,0 0,0 0,0 0,0 0,1 0,-1 0,0 0,1 0,0 0,-1 0,1 0,0-1,0 1,0 0,0 0,0-1,1 1,-1-1,0 1,1-1,-1 0,1 1,0-1,-1 0,1 0,0 0,4 0,-1 0,1-1,0 0,0 0,0 0,-1-1,1 0,0 0,-1 0,1-1,-1 0,1 0,-1 0,0-1,0 1,0-1,0-1,0 1,0-1,10-6,0-1,0-1,-1 0,0-1,-1 0,-1-1,0-1,-1 0,0 0,-2-1,1-1,-2 1,0-1,-2-1,1 0,-2 1,-1-2,0 1,-1 0,-1-1,0 0,-2 1,0-3,-2-13,-2 0,-1 0,-1 1,-2-1,-1 1,-2 1,-1 0,-7-12,3 16,16 28,0 1,0-1,0 1,0-1,0 1,0-1,0 0,0 1,0-1,-1 1,1-1,0 0,0 1,0-1,-1 0,1 1,0-1,0 0,-1 1,1-1,0 0,-1 1,1-1,0 0,-1 0,1 1,0-1,-1 0,1 0,-1 0,1 0,0 0,-1 1,1-1,-1 0,1 0,0 0,-1 0,1 0,-1 0,1 0,-1-1,1 1,0 0,-1 0,1 0,-1 0,1 0,0-1,-1 1,1 0,0 0,-1 0,1-1,0 1,-1 0,1-1,0 1,0 0,-1-1,1 1,0-1,-2 18,2 0,0 1,1-1,1 0,0 0,2 0,0 1,1 5,0 15,3-1,1 0,2 0,1-1,2 0,2-1,1-1,14 21,-25-47,-1-1,2 1,-1-1,1-1,0 1,0-1,1-1,0 1,0-1,0-1,0 1,1-1,0-1,0 0,0 0,0-1,0 0,0 0,1-1,-1 0,1-1,-1 0,1 0,-1-1,1-1,1 0,14-5,1-1,-1-1,-1-1,0-2,0 0,-1-1,-1-2,0 0,-1-1,-1-1,0-1,-1-1,3-6,24-43,-45 66,1 0,-1 0,0 0,-1 0,1 0,0 0,-1 0,1-1,-1 1,1 0,-1 0,0-1,0 1,0 0,0 0,-1-1,1 1,-1 0,1 0,-1-1,0 1,0 0,0 0,0 0,0 0,0 0,-1 0,1 1,0-1,-1 0,0 1,1-1,-2 0,-5-2,0 1,0 0,0 0,-1 1,1 0,-1 1,0-1,1 2,-1-1,0 1,0 1,1-1,-1 1,0 1,1 0,-1 0,1 1,0 0,0 0,0 1,0 0,0 0,1 1,-3 2,3-2,1 0,0 1,0-1,0 1,1 1,0-1,0 1,1-1,-1 2,2-1,-2 3,3-7,1 0,0 0,0 1,0-1,0 0,1 0,-1 1,1-1,0 0,0 1,0-1,0 0,0 1,1-1,0 0,-1 0,1 1,1-1,-1 0,0 0,1 0,-1 0,1 0,0-1,0 1,0 0,0-1,3 2,0 0,1 0,-1 0,1-1,0 0,0 0,1 0,-1-1,1 0,-1 0,1 0,-1-1,1 0,0-1,0 1,-1-1,1-1,0 1,0-1,-1 0,7-2,-1 0,-1 0,1-1,-1 0,0-1,-1-1,1 1,-1-1,0-1,0 0,-1-1,5-4,-8 7,0-1,-1-1,0 1,0-1,0 1,-1-2,0 1,0 0,-1-1,0 1,0-1,-1 0,0 0,0 0,-1 0,0-1,-1 1,1 0,-2 0,1-1,-1 1,0 0,-1 0,0-1,-4 30,8-15,0 0,0-1,0 1,1 0,0-1,0 0,0 0,1 0,0 0,0 0,0-1,0 1,1-1,0-1,0 1,0 0,0-1,0 0,1 0,-1-1,1 0,0 0,0 0,0 0,0-1,0 0,0 0,0-1,0 0,0 0,0 0,0-1,0 0,0 0,0 0,0-1,5-2,4-1,-1-1,1-1,-1 0,0-1,-1 0,0-1,0-1,-1 0,-1-1,1 0,-2-1,0 0,0 0,-1-1,0 0,-1-1,-1-1,4-6,-1 0,-2-1,0 0,-1-1,-1 1,-2-1,0 0,-1-1,-1 1,-2 0,0-8,-3-1,-1-1,-1 1,-2 0,-1 0,-2 1,-1 0,-1 1,-1 0,-9-11,22 42,0 0,0 0,0 0,-1-1,1 1,0 0,-1 0,1 0,0 0,-1 0,1-1,-1 1,1 0,-1 0,0-1,1 1,-1-1,0 1,1 0,-1-1,0 1,0-1,1 1,-1-1,0 0,0 1,0-1,0 0,0 0,0 1,1-1,-1 0,0 0,0 0,0 0,0 0,0 0,0-1,0 1,0 0,0 0,1-1,-1 1,0 0,0-1,0 1,0-1,1 1,-1-1,0 1,1-1,-1 0,0 1,1-1,-1 0,1 1,-1-1,1 0,-1 0,1 0,-3 33,1 0,2 0,1 0,2 0,1-1,1 1,2-1,9 27,-11-40,0-1,2 1,0-1,1 0,1 0,0-1,1 0,1-1,1 0,0-1,1 0,0-1,1 0,0-1,1-1,0 0,1-1,1-1,-1 0,1-2,1 1,-1-2,8 1,-8-3,0-1,-1 0,1-2,0 0,0-1,0 0,0-1,10-3,-20 3,0-1,0 0,0 0,0-1,0 1,-1-1,0-1,1 1,-1-1,0-1,-1 1,1-1,-1 0,0 0,0 0,-1-1,1 1,-1-1,0 0,-1-1,2-2,-1-2,0-1,-1 1,0-1,-1 1,0-1,0 0,-2 0,0 0,0 0,-1 0,0 0,-1 1,0-1,-1 0,-1 1,1 0,-2 0,0 0,0 0,-1 1,-1-2,7 11,0 0,0-1,-1 1,1 0,-1 0,1-1,-1 1,1 0,-1 0,0 0,0-1,1 1,-1 0,0 0,0 0,0 0,0 1,0-1,0 0,-1 0,1 1,0-1,0 0,0 1,-1-1,1 1,0 0,-1-1,1 1,0 0,-1 0,1 0,0 0,-1 0,1 0,-1 0,1 0,0 1,-1-1,1 1,0-1,0 1,-1-1,1 1,0-1,0 1,0 0,0 0,0 0,0 0,0 0,0 0,0 0,0 0,0 0,1 0,-1 0,0 1,-2 6,1-1,0 1,1 0,-1 0,2-1,-1 1,1 0,0 0,1 0,-1 0,2 0,-1 0,1-1,0 1,1-1,0 1,0-1,0 0,1 0,0 0,0 0,1-1,0 0,0 0,1 0,-1-1,1 1,1-1,-1-1,1 1,-1-1,6 2,-5-3,0 1,1-1,-1-1,1 1,-1-1,1-1,0 1,0-1,0-1,0 0,0 0,0 0,0-1,0 0,0-1,-1 1,8-4,8-7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1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289 768,'-11'-2,"0"2,-1-1,1 2,0-1,-1 2,1-1,0 2,0-1,0 2,0-1,1 1,-1 1,1 0,0 0,0 1,1 1,0-1,0 2,0-1,1 1,0 0,1 1,0 0,0 0,1 0,0 1,1 0,0 0,0 1,1-1,0 1,1 1,2-9,0 0,0-1,1 1,0 0,-1 0,1 0,0 0,0 0,0 0,1 0,-1 0,1-1,0 1,-1 0,1 0,1-1,-1 1,0 0,1-1,-1 1,1-1,-1 0,1 1,0-1,0 0,0 0,1 0,-1 0,0-1,1 1,-1-1,1 1,-1-1,1 0,0 0,0 0,-1 0,1-1,0 1,0-1,0 1,0-1,0 0,0 0,0-1,-1 1,1 0,3-2,5-1,0-2,0 1,0-2,0 1,-1-1,0-1,0 0,0 0,-1-1,0 0,-1-1,0 0,0 0,-1-1,0 0,-1 0,0-1,0 1,-1-1,-1-1,0 1,0 0,-1-1,-1 0,0-1,-1 12,-1-2,1 1,-1 0,1-1,-1 1,0 0,1-1,-1 1,0 0,-1-1,1 1,0 0,-1-1,1 1,-1 0,0 0,0-1,0 1,0-1,-1 4,1 0,-1 0,1 0,0 0,0 1,0-1,-1 0,1 1,0-1,1 0,-1 1,0 0,0-1,1 1,-1-1,1 1,-1 0,1-1,0 1,-1 0,1-1,0 2,-2 11,-1-1,2 0,0 1,1-1,0 1,1-1,1 6,-1-16,-1 1,1 0,0-1,0 1,0 0,1-1,-1 1,1-1,0 0,0 0,0 1,0-1,1 0,-1-1,1 1,-1 0,1-1,0 1,0-1,1 0,-1 0,0 0,1-1,-1 1,1-1,-1 0,1 0,1 0,8-1,-1-1,0-1,0 0,0 0,0-1,0-1,-1 0,1-1,-1 0,0-1,0 0,-1 0,0-1,0-1,-1 0,0 0,0 0,-1-1,4-5,7-8,-1 0,-1-2,-1 0,-1-1,-1 0,-1-1,-1-1,-2 0,-1 0,0-1,-3-1,4-16,-2-1,-2 0,-3-1,-1 1,-2-1,-4-23,4 57,-1 0,0 0,-1 0,0 0,-1 0,0 0,-1 1,-1-1,0 1,-1 0,0 0,0 1,-1 0,-1 0,0 0,0 1,-8-6,13 14,1 0,-1 1,0-1,0 1,0 0,1 0,-1 0,0 0,-1 0,1 1,0 0,0-1,0 1,0 0,0 0,0 1,0-1,0 1,-1-1,1 1,1 0,-1 0,0 0,0 1,0-1,0 1,1-1,-1 1,1 0,-2 1,-4 4,1 1,0-1,0 1,1 0,0 1,0-1,1 1,0 0,1 1,-8 20,1 0,2 1,0 0,3 1,0 0,2 0,2 0,1 0,1 1,2-1,1 0,1 0,2 0,1 0,2-1,1 0,1-1,2 0,1-1,1 0,1-2,10 12,-14-20,1 0,1 0,1-2,0 1,1-2,1 0,1-1,0-1,1-1,0 0,1-2,1 0,0-1,0-1,16 4,-30-12,1 0,-1 0,1-1,-1 0,1-1,-1 1,0-2,1 1,-1-1,0 0,0 0,0-1,0 0,0 0,0-1,-1 1,0-1,0-1,0 0,0 1,-1-2,1 1,-1-1,-1 1,1-1,-1-1,1-1,4-7,-1 0,0-1,-1 0,-1 0,0 0,-1-1,-1 0,-1 0,0 0,-1 0,-1-7,-12-30,11 53,-1 0,1 1,-1-1,1 0,-1 0,1 0,-1 0,0 0,1 1,-1-1,0 0,0 1,0-1,0 1,1-1,-1 0,0 1,0 0,0-1,0 1,0 0,0-1,0 1,0 0,0 0,0 0,0 0,0 0,0 0,-1 0,1 0,0 1,0-1,0 0,0 0,1 1,-1-1,0 1,0-1,0 1,0-1,0 1,0 0,1-1,-1 1,0 0,0 0,1-1,-1 1,1 0,-6 6,0-1,1 1,0 0,0 1,1-1,0 1,1 0,-1 0,1 0,1 1,0-1,0 0,0 1,1 0,1-1,-1 1,1 0,1-1,0 1,0-1,1 1,1 5,0-7,0 0,1 0,0 0,0 0,1-1,0 1,0-1,0 0,1-1,0 1,0-1,0-1,0 1,1-1,0 0,0 0,0-1,1 0,-1 0,6 1,17 4,0 0,1-3,0 0,15-1,35 2</inkml:trace>
  <inkml:trace contextRef="#ctx0" brushRef="#br0" timeOffset="1199.901">1791 808,'-35'-1,"19"0,1 0,0 2,0-1,0 2,0 0,0 1,1 0,-1 1,0 1,12-4,1 1,0-1,0 1,0-1,0 1,0 0,0 0,0 0,1 0,-1 0,1 0,-1 0,1 0,0 1,0-1,0 1,0-1,0 1,1-1,-1 1,1-1,-1 1,1-1,0 1,0 0,0-1,0 1,1 0,-1-1,1 1,0-1,-1 1,1-1,0 1,1-1,-1 0,0 0,1 1,-1-1,1 0,-1 0,1 0,0 0,0-1,0 1,0 0,0-1,1 0,-1 1,0-1,1 0,-1 0,1 0,1 0,7 3,1 1,0-2,0 0,0-1,1 0,-1 0,1-1,-1-1,0 0,1-1,-1 0,1-1,-1-1,0 0,0 0,0-1,6-4,31-30,-48 37,0 0,0-1,0 1,0-1,0 1,0-1,-1 1,1-1,0 1,-1-1,0 0,1 1,-1-1,0 0,0 0,0 1,0-1,0 0,0 1,0-1,-1 0,1 1,0-1,-1 0,0 1,1-1,-1 1,0-1,0 1,0-1,0 1,0 0,0-1,-1 0,1 2,0-1,-1 0,1 0,-1 1,1-1,-1 1,1-1,-1 1,1 0,-1 0,1-1,-1 1,1 0,-1 0,1 1,-1-1,0 0,1 0,-1 1,1-1,0 1,-1-1,1 1,-1 0,1-1,0 1,-1 0,1 0,0 0,0 0,0 0,0 0,0 1,0-1,0 0,0 0,0 1,0-1,1 1,-1-1,1 0,-1 1,1-1,-1 1,1-1,0 1,0-1,0 1,0 0,0-1,0 1,0-1,0 1,1-1,0 2,-1 18,2 0,0 0,2 0,0 0,1-1,1 0,1 0,1 0,0-1,2 1,2 8,-11-25,22 48,-3 1,-2 2,-2-1,3 30,-17-77,-1 0,1 0,-1 0,-1 0,1 0,-1 0,0 0,-1 0,1 0,-1 0,0 0,-1-1,1 1,-1 0,0-1,-1 1,1-1,-1 1,0-1,-1 0,1 0,-1-1,0 1,0-1,0 0,-1 0,1 0,-1 0,0-1,0 0,0 0,-1 0,0 0,-2-1,1-1,-1 1,1-1,-1-1,1 1,-1-1,1-1,-1 1,0-1,1 0,0-1,-1 0,1 0,0-1,0 0,0 0,0 0,1-1,-1 0,1-1,0 1,0-1,-1-2,-5-4,0-1,1-1,0 0,1 0,1-1,0 0,0 0,2-1,0-1,0-2,3 10,1 0,0 0,0 0,1 0,1-1,-1 1,1-1,0 0,1 1,0-1,1 0,0 1,0-1,0 1,1-1,1 1,-1 0,1 0,1 0,0 0,0 0,0 1,1 0,0 0,0 0,1 0,0 1,4-4,14-6,0 0,1 1,1 2,1 0,15-4,10-5,-34 14,1 1,0 0,0-1,-1-1,0-1,-1-1,0 0,0-1,-1-1,-1-1,0 0,-1-1,-1 0,9-14,-20 27,0 0,-1 0,0-1,0 1,1 0,-1-1,-1 1,1-1,0 1,-1-1,1 1,-1-1,0 0,1 1,-1-1,-1 0,1 1,0-1,-1 0,1 1,-1-1,0 1,0-1,0 1,0 0,0-1,0 1,-1 0,1 0,-1-1,0 1,1 1,-1-1,0 0,0 0,0 1,-1-1,1 1,0-1,0 1,-1 0,1 0,-1 0,1 0,-1 1,1-1,-1 1,0-1,-2 1,2 0,0 0,0 0,0 0,0 1,0-1,0 1,0 0,1-1,-1 1,0 1,0-1,0 0,1 1,-1-1,1 1,-1 0,1 0,0 0,0 0,0 0,0 1,0-1,0 0,0 1,1 0,-1-1,1 1,0 0,0 0,0-1,0 1,0 0,0 3,0 2,0-1,0 1,0 0,1 0,0 0,1 0,0 0,0-1,0 1,1 0,0-1,3 6,-1-5,0-1,0 0,0 1,1-2,1 1,-1-1,1 1,0-2,0 1,1-1,-1 0,1 0,0 0,1-1,-1 0,1-1,0 0,0 0,0-1,4 1,-10-2,1-1,-1 0,1 0,0 0,-1-1,1 1,-1 0,1-1,0 0,-1 0,0 0,1 0,-1 0,1 0,-1 0,0-1,0 1,0-1,0 0,0 1,0-1,0 0,-1 0,1 0,-1-1,1 1,-1 0,0 0,0-1,0 1,0-1,0 1,0-2,15-89,-13-34,-3 126,0 0,-1 0,1 0,0-1,0 1,0 0,1 0,-1 0,0 0,0-1,1 1,-1 0,0 0,1 0,-1 0,1 0,-1 0,1 0,0 0,0 0,-1 0,1 0,0 0,0 1,0-1,0 0,0 1,0-1,0 0,0 1,0-1,0 1,0 0,0-1,0 1,0 0,1-1,-1 1,0 0,0 0,0 0,0 0,1 0,-1 1,0-1,0 0,0 0,0 1,0-1,1 1,-1-1,19 5,0 0,-1 1,0 1,0 0,0 2,-1 0,0 1,-1 1,0 1,6 5,-18-11,-1 0,0 0,0 1,0-1,0 1,-1 0,-1 0,1 0,-1 1,0-1,0 1,-1-1,0 1,0 6,15 59,-14-69,0 0,0-1,0 1,1-1,-1 1,1-1,0 0,0 0,1 0,-1 0,0-1,1 1,0-1,-1 0,1 0,0 0,0 0,0-1,1 0,-1 0,0 0,0 0,1-1,-1 1,0-1,1 0,-1-1,3 1,4-1,0-1,0 0,0 0,-1-1,1 0,-1-1,1 0,-1-1,0 0,6-5,-8 5,-1-1,1 0,-1-1,-1 1,1-1,-1-1,0 1,-1-1,0 0,0-1,-1 1,0-1,0 0,-1 0,0 0,-1 0,0 0,0-1,-1 1,0-1,-1 1,0-7,0 14,0 1,0-1,0 0,0 0,0 0,0 0,-1 0,1 1,0-1,-1 0,0 0,1 0,-1 1,0-1,0 1,0-1,0 0,0 1,-1 0,1-1,0 1,-1 0,1-1,0 1,-1 0,0 0,1 0,-1 0,0 1,1-1,-1 0,0 1,0-1,0 1,1 0,-1-1,0 1,0 0,0 0,0 0,0 0,1 1,-1-1,0 0,-1 1,-3 2,0 1,1 0,-1 0,1 0,-1 0,1 1,0 0,1 0,-1 0,1 1,0-1,1 1,-1 0,1 0,0 0,1 1,-1-1,1 1,1-1,-1 1,1 0,0 2,2-3,0-1,0 1,0-1,1 1,0-1,0 0,0 0,1 0,0 0,0 0,0-1,0 1,1-1,0 0,0 0,0 0,0-1,0 1,1-1,0 0,-1 0,1-1,1 1,-1-1,0 0,0-1,1 1,-1-1,1 0,3 0,167 29,-82-21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4.9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64 271,'-16'2,"-8"3,4 1,16-5,27-10,32-13,33-14,27-12,14-10,2-3,-21 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15.9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0,'0'1,"0"-1,0 0,0 0,0 0,0 0,0 0,1 1,-1-1,0 0,0 0,0 0,0 0,0 0,0 1,0-1,0 0,0 0,0 0,0 1,0-1,0 0,0 0,0 0,0 0,0 1,0-1,0 0,0 0,0 0,0 1,0-1,0 0,0 0,0 0,-1 0,1 0,0 1,0-1,0 0,0 0,0 0,0 0,-1 0,1 0,0 0,0 1,0-1,0 0,-1 0,1 0,0 0,20 11,-19-11,325 130,-295-118,-2 1,1 2,-2 1,0 1,17 14,-43-31,0 1,-1 0,1 0,-1 0,1 0,-1 1,1-1,-1 0,1 1,-1-1,0 1,0-1,0 1,0-1,0 1,0 0,0 0,-1-1,1 1,0 0,-1 0,0 0,1 0,-1 0,0 0,0-1,0 1,0 0,0 0,-1 0,1 0,0 0,-1 0,0-1,1 1,-1 0,0 0,0-1,0 1,0 0,-1 0,-9 8,-1 0,0-1,-1 0,0-1,0 0,-1-1,-2 0,-9 6,24-13,-53 30,-2-3,-1-2,-1-2,-11-1,47-17,6-2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3.7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55,'0'37,"2"-1,1 0,2 0,1 0,2-1,2 0,1 0,1-1,2-1,1 0,19 28,-26-47,0-1,1 0,1-1,0 0,1-1,0 0,1 0,0-1,1-1,-1 0,2-1,-1 0,1-1,1 0,-1-2,1 1,0-2,0 0,1-1,-1 0,1-1,-1-1,9 0,169-38,-145 24,179-57,-144 41,1 4,44-5,-21 15,1 5,1 5,0 0,103-19,-118 7,14-4,1 5,49 2,386 15,-480-1,0 3,0 3,0 3,-1 2,43 15,-86-20,76 20,-1 5,-1 5,-1 3,58 36,-136-66,0 1,-1 0,0 1,-1 0,0 1,-1 0,-1 1,1 1,-2 0,0 0,-1 1,0 0,-1 1,-1 0,3 11,32 85,-41-112,1 0,-1 1,1-1,-1 0,1 0,-1 0,1 0,-1 0,1-1,-1 1,1 0,-1-1,0 1,1-1,-1 0,0 1,1-1,-1 0,0 0,0 1,0-1,1 0,-1 0,0-1,0 1,0 0,-1 0,1 0,0-1,0 1,-1 0,1-1,-1 1,1 0,-1-1,1 0,2-4,13-13,0 1,1 1,1 0,1 1,0 1,1 0,1 2,0 1,0 0,1 1,1 2,7-2,69-24,2 4,1 5,1 5,78-6,367-37,-14 4,137 17,-312 23,462 6,-688 14,512 29,-182-31,-452 3,0-1,-1-1,1 0,-1 0,1-1,-1 0,0-1,1 0,-1-1,-1 0,1-1,-1 0,0 0,0-1,0 0,-1 0,1-1,-2-1,1 1,4-7,-1-6,-1 0,0-1,-2 0,0-1,-2 0,0 0,-2 0,0-1,-1 0,-2 1,0-1,-1 0,-3-16,2 28,1 11,2 9,1 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6.5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0,'-2'19,"-2"15,1 13,1 11,2 7,3 4,-1-1,0-2,0-6,2-8,-1-13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6.8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1,'-14'2,"-5"10,6 11,10 9,14 8,6-5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7.1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0 331,'34'-28,"-2"-1,-1-2,-1-1,-2-1,14-22,-14-7,-28 60,1 0,-1 0,0 0,0 0,0 0,0 0,0 0,0 0,-1 0,1 1,-1-1,1 0,-1 0,0 0,1 0,-1 1,0-1,0 0,0 1,-1-1,1 1,0-1,-1 1,1 0,0 0,-1-1,0 1,1 0,-1 0,0 0,1 0,-1 1,-2-1,0-1,0 1,0-1,-1 1,1 1,-1-1,1 0,-1 1,0 0,1 0,-1 1,1-1,-1 1,1 0,0 0,-1 0,1 1,0 0,0 0,0 0,0 0,0 0,0 1,0 0,1-1,0 1,-2 2,-1 1,1 1,0-1,0 1,0 0,1 0,0 0,1 0,-1 1,1 0,1-1,0 1,0 0,0 0,0 4,2 0,0-1,0 1,1-1,0 1,1-1,0 0,1 1,0-1,1-1,0 1,1 0,0-1,1 0,0 0,0-1,1 1,0-1,1-1,0 1,0-1,1-1,0 0,0 0,1-1,0 0,0 0,0-1,1-1,-1 1,9 1,18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7.7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3,'-16'-2,"0"2,0 0,0 0,0 2,0 0,1 1,-1 0,1 1,0 1,0 0,0 2,1-1,-14 10,26-14,-1 0,1 0,0 1,0-1,0 1,0 0,1-1,-1 1,1 0,-1 0,1 0,0 0,0 0,1 0,-1 1,0-1,1 0,0 0,0 0,0 1,0-1,1 0,-1 0,1 1,0-1,-1 0,2 0,-1 0,0 0,0 0,1-1,0 1,0 0,-1 0,2-1,-1 0,0 1,0-1,1 0,-1 0,1 0,2 1,119 77,-106-72,-1 1,0 1,-1 0,0 1,0 1,-1 1,-1 0,0 0,-1 2,11 14,-21-25,0-1,-1 1,0-1,0 1,0 0,0 0,-1 0,0 0,1 0,-2 0,1 0,0 0,-1 0,1 0,-1 1,0-1,-1 0,1 0,-1 0,0 1,0-1,0 0,0 0,-1 0,0-1,0 1,0 0,0-1,0 1,-1-1,1 1,-1-1,0 0,0 0,0-1,-1 1,1-1,-1 1,0 0,2-3,1 1,-1-1,1 1,-1-1,0 1,1-1,-1 0,0 0,1 1,-1-1,0-1,1 1,-1 0,0 0,1-1,-1 1,0-1,1 1,-1-1,1 1,-1-1,1 0,-1 0,1 0,0 0,-1 0,1 0,0 0,0-1,0 1,0 0,0-1,0 1,0 0,0-1,0-1,-11-61,16 47,2-1,0 1,0 0,2 0,0 0,1 1,1 1,0-1,1 2,1-1,0 2,1 0,0 0,1 1,6-3,2-6,1 2,0 1,1 1,1 1,1 1,1 1,0 1,-25 12,0 0,0 0,0 0,0 0,0 0,0 0,0 1,0-1,0 1,0-1,0 1,0 0,0 0,0 0,1 0,-1 0,0 0,0 0,0 1,0-1,0 1,0 0,0 0,0-1,0 1,0 1,0-1,-1 0,1 0,0 1,-1-1,1 0,-1 1,1 0,14 91,-12-48,-3-32,1-1,0 1,0 0,2-1,-1 1,2-1,-1 0,2 0,0-1,0 1,1-1,0-1,1 1,0-1,1-1,0 1,0-1,1-1,0 0,1 0,8 4,9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8.0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 0,'-18'0,"-7"5,4 6,14 8,20 8,20 6,18 5,0-5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8.4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1 428,'11'-173,"-18"-29,7 197,-1 4,0 0,1-1,-1 1,1 0,0-1,-1 1,1-1,0 1,0-1,0 1,0 0,0-1,0 1,0-1,0 1,1-1,-1 1,1 0,-1-1,1 1,-1 0,1-1,0 1,-1 0,1 0,0 0,0-1,0 1,0 0,0 0,0 1,1-1,-1 0,0 0,0 0,0 1,1-1,-1 1,2-1,12 0,1 2,0-1,-1 2,1 0,-1 1,1 1,11 4,-2-1,-4-2,116 41,-131-43,-1 0,1 1,0 0,-1 0,0 0,0 0,0 1,-1 0,1 0,-1 0,0 0,0 1,-1 0,0 0,0 0,0 0,-1 0,0 0,0 1,0 1,0 12,-1 0,0-1,-2 1,0 0,-1-1,-2 4,-2 27,6-48,-1 0,1 1,-1-1,1 0,0 0,0 0,0 1,0-1,0 0,0 0,1 0,-1 0,1 1,-1-1,1 0,0 0,0 0,0 0,0 0,0-1,0 1,1 0,-1 0,1-1,-1 1,1-1,-1 1,1-1,0 0,0 0,0 0,0 1,0-2,0 1,0 0,0 0,0-1,0 1,0-1,2 1,12-2,-1 1,1-2,-1 0,0-1,0 0,0-1,0-1,-1-1,0 0,0 0,0-2,-1 1,0-2,5-4,-9 7,0 0,0 0,-1-1,0 0,0-1,-1 0,1 0,-2 0,1-1,-2 0,1-1,-1 1,0-1,-1 0,0 0,-1 0,0-1,0 1,-1-1,-1 0,0 1,0-1,-1 0,0 0,-2-5,2 13,-1 0,1 0,-1 0,0 0,0 0,0 1,-1-1,1 0,0 1,-1-1,0 1,0-1,0 1,0 0,0 0,0 0,0 0,0 0,-1 1,1-1,-1 1,0-1,1 1,-1 0,0 0,0 0,0 0,1 1,-1-1,0 1,0 0,0-1,0 1,0 1,0-1,0 0,0 1,-1 0,-1 2,0 1,0 0,0 0,1 0,-1 1,1 0,0 0,1 0,-1 0,1 0,0 1,0-1,1 1,-1 0,1 0,1 0,-1 0,1 0,0 0,0 1,1-1,0 0,0 0,0 1,1-1,0 0,0 0,1 0,0 0,0 0,2 4,0-2,0-1,1 1,0-1,0 0,1-1,0 1,0-1,0-1,1 1,0-1,0 0,0 0,1-1,-1 0,1-1,0 1,0-1,1-1,-1 0,7 1,16 3,0-1,0-2,0-1,31-3,36-3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8.9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0,'0'19,"2"19,4 18,0 14,1 8,1 7,-3 3,-1 1,-1-1,-2-4,0-7,-1-16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6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232 532,'0'23,"-2"17,-3 11,-1 4,1-1,1-4,1-9,1-11</inkml:trace>
  <inkml:trace contextRef="#ctx0" brushRef="#br0" timeOffset="732.04">0 395,'23'-7,"1"1,0 0,0 2,0 1,0 0,1 2,-1 1,1 1,14 3,-26-3,1 0,-1 1,1 0,-1 2,0-1,0 2,0-1,0 2,-1 0,0 0,0 1,-1 1,0 0,0 0,-1 1,0 0,0 1,-1 0,0 1,-1 0,0 0,-1 1,0 0,-1 0,-1 1,3 6,9 142,-17-160,-1 0,1 1,0-1,0 0,0 1,0-1,0 0,0 1,1-1,-1 0,0 0,1 1,-1-1,1 0,-1 0,1 1,-1-1,1 0,0 0,0 0,0 0,-1 0,1 0,0 0,0 0,0-1,1 1,-1 0,0 0,0-1,0 1,0-1,1 1,-1-1,0 0,1 1,-1-1,0 0,0 0,1 0,-1 0,0 0,1 0,-1 0,0 0,1-1,-1 1,0 0,0-1,1 1,-1-1,0 1,1-2,15-9,0-1,0-1,-2-1,0-1,0 0,-1 0,-1-2,-1 1,0-2,-1 0,1-3,-10 18,14-21,-15 24,-1-1,0 1,0 0,0-1,0 1,0 0,1 0,-1-1,0 1,0 0,1 0,-1-1,0 1,0 0,1 0,-1-1,0 1,1 0,-1 0,0 0,1 0,-1 0,0 0,1 0,-1-1,0 1,1 0,-1 0,0 0,1 0,-1 0,0 0,1 1,-1-1,0 0,1 0,-1 0,0 0,1 0,-1 0,0 1,0-1,1 0,-1 0,0 0,1 1,-1-1,0 0,0 0,0 1,1-1,-1 0,0 1,0-1,0 0,0 0,1 1,-1-1,0 0,0 1,0-1,0 0,0 1,8 43,13 34,-17-72,0 0,1 0,-1-1,1 1,1-1,-1 0,1 0,-1-1,1 0,1 0,-1 0,0-1,1 0,0 0,0 0,0-1,0 0,0 0,0-1,1 0,-1-1,0 1,1-1,-1-1,7 0,-4 0,0-1,0 0,0 0,0-1,0 0,0-1,-1 0,0-1,0 0,0 0,0-1,-1 0,0 0,0-1,-1 0,0 0,0-1,2-3,0-3,-2-1,0 0,0 0,-1 0,-1-1,0 1,-2-1,0 0,0-1,-1 1,-1 0,-1-13,-2-10,-1 0,-2 1,-2 0,-10-32,12 44,-2 1,-1 1,-1 0,-1 0,-1 1,0 0,-2 0,-4-3,16 25,1 1,0-1,0 0,-1 1,1-1,-1 0,1 1,-1-1,1 0,-1 1,1-1,-1 1,1-1,-1 1,0-1,1 1,-1 0,0-1,1 1,-1 0,0-1,1 1,-1 0,0 0,0 0,1 0,-1 0,0 0,0 0,0 0,1 0,-1 0,0 0,0 0,1 0,-1 1,0-1,0 0,1 0,-1 1,0-1,1 1,-1-1,1 1,-13 34,11 14,1 1,2 0,3 0,2-1,2 1,6 16,-13-61,0-1,7 47,3 1,1-2,3 0,2-1,2 0,4 2,-19-42,1 0,1 0,0-1,0 0,1 0,0 0,0-1,0 1,1-2,1 1,27-1,-23-14</inkml:trace>
  <inkml:trace contextRef="#ctx0" brushRef="#br0" timeOffset="962.429">820 231,'-14'0,"-9"0,6 0,18 3,27 0,29-1,29-1,25-5,17-3,8-1,-20 1</inkml:trace>
  <inkml:trace contextRef="#ctx0" brushRef="#br0" timeOffset="1725.148">1475 887,'8'-15,"-2"1,0-1,0 0,-1-1,-1 1,-1-1,0 0,-1 0,-1 0,0 0,-1 0,-1 0,0 0,-2 0,1 0,-2 0,0 1,-1 0,-1-1,0 2,-1-2,5 13,1 0,0 1,0-1,0 1,-1-1,1 1,-1 0,0 0,1-1,-1 1,0 0,0 0,0 1,-1-1,1 0,0 1,-1 0,1-1,1 2,0 1,1-1,-1 0,0 1,1-1,-1 1,1-1,-1 0,0 1,1-1,-1 1,1 0,0-1,-1 1,1-1,-1 1,1 0,0-1,-1 1,1 0,0-1,0 1,0 0,-1 0,1-1,0 1,0 0,0 0,0-1,0 1,0 0,1-1,-1 1,0 0,0 0,0-1,1 1,-1 0,0-1,1 1,-1 0,1-1,-1 1,0-1,1 1,0-1,-1 1,1-1,-1 1,1-1,-1 1,1-1,0 0,-1 1,1-1,10 5,0 0,0 0,0-1,0-1,1 1,0-2,-1 0,1 0,0-1,0-1,1 0,2 1,165 6,-177-7,-1 0,0 0,1 0,-1 1,1-1,-1 1,0 0,0 0,1 0,-1 0,0 0,0 0,0 0,0 1,0-1,0 1,0-1,-1 1,1 0,0 0,-1 0,0 0,1 0,-1 0,0 0,0 0,0 1,0-1,0 0,-1 1,1-1,-1 0,0 1,1-1,-1 3,-1 146,1-148,1 0,0 0,0 0,0-1,0 1,1 0,-1-1,1 1,-1-1,1 1,0-1,0 0,0 1,0-1,1 0,-1-1,0 1,1 0,-1-1,1 1,0-1,-1 0,1 0,0 0,0 0,0 0,0-1,0 1,0-1,0 0,1 0,96-9,-84 6,0-2,0 0,-1 0,1-2,-1 0,-1-1,1 0,-1-1,-1-1,0 0,0-1,7-8,-20 20,0-1,0 1,0-1,0 1,0-1,0 0,0 1,0-1,0 1,0-1,1 1,-1-1,0 1,0-1,0 0,1 1,-1-1,0 1,1-1,-1 0,0 1,1-1,-1 0,0 0,1 1,-1-1,1 0,-1 0,0 1,1-1,-1 0,1 0,-1 0,1 0,-1 0,1 0,-1 0,1 0,-1 0,1 0,-1 0,0 0,1 0,-1 0,1 0,-1 0,1 0,-1-1,1 1,-1 0,1 0,-1 8,0-5,0 0,0 0,0 0,1 0,0 0,-1 0,1 0,0 0,1-1,-1 1,0 0,1-1,-1 1,1-1,0 1,0-1,0 0,0 0,1 0,-1 0,0 0,1 0,-1 0,1-1,0 0,-1 1,1-1,0 0,0 0,0 0,0-1,1 1,6 1,0-1,1 0,-1 0,0-1,1 0,-1-1,0 0,1-1,0 0,-2-1,0 0,0 0,0-1,0 0,0 0,-1-1,0 0,0-1,0 0,-1 0,3-4,-7 8,-1 0,0 0,1-1,-1 1,-1-1,1 0,0 1,0-1,-1 0,0 0,1 0,-1 0,-1 0,1 0,0-1,-1 1,1 0,-1 0,0 0,0-1,0 1,-1 0,1 0,-1-1,1 1,-1 0,0 0,0 0,-1 0,1 0,-1 0,1 1,-1-1,0 0,-1 0,-1-2,0 0,-1 1,0-1,0 1,0 0,0 0,-1 1,1 0,-1 0,0 0,0 0,0 1,0 0,-1 1,1-1,0 1,-1 0,1 1,-1-1,1 1,-1 1,1-1,-1 1,1 0,-1 1,1 0,0-1,0 2,0-1,0 1,0 0,1 0,-3 2,1 0,0 0,0 1,1 0,0 0,0 1,0-1,1 1,0 0,0 1,1-1,0 1,0 0,1 0,0 0,0 1,1-1,0 1,1-1,-1 1,2 1,0-7,1 1,0-1,0 0,1 1,-1-1,1 0,-1 0,1 0,0-1,0 1,0 0,1-1,-1 1,1-1,-1 0,1 1,0-1,0-1,0 1,0 0,0-1,0 1,0-1,1 0,2 0,27 9</inkml:trace>
  <inkml:trace contextRef="#ctx0" brushRef="#br0" timeOffset="1973.486">2499 259,'-16'-2,"-10"-2,-6 6,1 6,6 7,6 8,10 7,12 5,14 6,12 3,2-6</inkml:trace>
  <inkml:trace contextRef="#ctx0" brushRef="#br0" timeOffset="2563.43">2690 819,'0'0,"2"5,-1 0,1 0,0 0,1 0,-1 0,1 0,0-1,0 1,0-1,1 0,0 0,-1 0,1-1,1 1,-1-1,0 0,1 0,3 1,-5-5,1-1,-1 0,1 0,-1 0,0 0,0 0,0-1,0 1,0-1,-1 0,1 0,-1 0,1 0,-1-1,0 1,-1 0,1-1,-1 0,1 1,-1-1,0 0,0 0,-1 1,1-1,-1-2,7-25,-2 0,-1 0,-2 0,0 0,-3-1,-1-11,1 34,1 6,0-1,0 1,0-1,0 1,-1-1,1 1,-1 0,0-1,0 1,-1 0,1-1,-1 1,1 0,-1 0,0 0,-2-1,3 3,0 1,0 0,0 0,0 0,-1 1,1-1,0 0,0 0,0 1,0-1,0 0,0 1,0-1,0 1,0-1,0 1,0 0,0-1,0 1,0 0,0 0,1 0,-1-1,0 1,1 0,-1 0,0 0,1 0,-1 0,1 0,0 1,-1-1,1 0,0 0,0 0,-1 0,1 0,0 0,0 1,0-1,0 0,1 0,-1 0,0 0,0 0,1 1,-1-1,1 0,-1 0,1 0,-1 0,1 0,0 0,2 2,1 1,0-1,0 0,0 0,0 0,1-1,-1 0,1 1,-1-1,1-1,0 1,0-1,0 0,0 0,4 0,-7 0,118 11,33 9,-150-19,1 0,0-1,-1 1,1 1,-1-1,0 0,1 1,-1 0,0 0,-1 0,1 0,0 0,-1 1,0-1,0 1,0-1,0 1,-1 0,1 0,-1-1,0 1,0 0,0 0,-1 1,1-1,-1 0,0 0,0 0,-1 0,1 0,-1 0,0 0,0 0,-1 4,1-1,0-1,0 1,1 0,0 0,0-1,1 1,0 0,0 0,0-1,1 1,0-1,0 1,2 1,1-4,0-1,0 0,0 0,0-1,0 0,1 0,-1 0,1 0,-1-1,1 0,0 0,-1 0,1-1,0 0,0 0,0-1,-1 1,1-1,0 0,-1-1,1 1,2-3,5 2,-1 0,1-2,-1 0,0 0,-1-1,1 0,-1-1,0 0,0-1,0 0,-1-1,-1 0,1-1,-1 0,0 0,-1-1,0 0,-1 0,0-1,-1 0,0 0,4-12,-10 31,1 1,0-1,0 0,0 1,1-1,1 0,-1 0,1 0,0 0,1-1,0 1,0-1,1 0,0 0,0-1,6 7,-6-9,0 1,0-1,1 1,0-1,0-1,0 1,0-1,0 0,1-1,-1 1,1-1,-1-1,1 1,0-1,0 0,0-1,0 1,0-1,0-1,0 1,0-1,-1-1,4 0,10-7</inkml:trace>
  <inkml:trace contextRef="#ctx0" brushRef="#br0" timeOffset="2830.294">3660 286,'-9'5,"1"3,5 1,2-1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49.9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0 197,'2'-7,"1"0,0 0,0 1,1-1,-1 1,1 0,1 0,-1 1,1-1,0 1,0 0,1 0,-1 0,1 1,0 0,0 0,1 1,-1-1,1 1,0 1,-1-1,1 1,1 1,-1-1,0 1,10-2,-1 2,1-1,0 2,-1 0,1 1,0 1,-1 1,0 0,1 1,6 3,-9-2,1 1,-1 0,0 2,0-1,-1 2,0-1,0 2,-8-6,-1-1,1 1,-1 0,0 0,-1 0,1 1,-1-1,0 1,0 0,0 0,0 0,-1 0,0 0,0 0,-1 1,1-1,-1 1,0 0,-1-1,1 6,-4-3,1 0,-2 0,1-1,-1 0,0 0,0 0,-1 0,0 0,-1-1,1 0,-1 0,0-1,0 0,-1 0,0 0,0 0,0-1,0-1,0 1,-1-1,-5 1,-4 4,0-1,0 0,-1-2,0 0,0-1,0-1,0-1,-1 0,-3-1,23-1,-1-1,1 1,-1-1,1 1,-1 0,1-1,-1 1,0-1,1 1,-1-1,1 1,-1-1,0 1,0-1,1 0,-1 1,0-1,0 1,0-1,0 0,1 1,-1-1,0 0,0 1,0-1,0 1,-1-1,1 0,0 1,0-1,0 1,0-1,-1 0,1 1,0-1,0 1,-1-1,1 1,-1-1,1 1,0-1,-1 1,1-1,-1 1,1 0,-1-1,1 1,-1 0,1-1,-1 1,0 0,1-1,-1 1,1 0,-1 0,0 0,157-60,286-73,-381 105,-61 27,0 0,1 0,-1 0,0 0,0 0,0 0,0 0,0 0,-1 0,1 0,0 0,0 0,-1 0,1 0,0 0,-1 0,1 0,-1 0,1 0,-1 0,0 0,1 1,-1-1,0 0,0 0,1 1,-1-1,0 1,0-1,0 1,0-1,0 1,0-1,0 1,0 0,0-1,0 1,0 0,0 0,0 0,0 0,0 0,0 0,0 0,0 0,0 0,-1 1,-11-5,-1 1,0 1,0 0,1 1,-1 0,0 1,0 1,0 0,0 1,0 0,0 1,1 1,0 0,-1 1,-4 2,16-5,-1-1,1 1,-1-1,1 1,0 0,0 0,0 0,0 0,0 0,1 1,-1-1,1 0,-1 1,1-1,0 1,0 0,0-1,0 1,0 0,1 0,-1-1,1 1,0 0,0 0,0 0,0 0,0-1,1 1,-1 0,1 0,0-1,-1 1,1 0,1-1,-1 2,3 2,-1 1,1-1,1 0,-1 0,1-1,0 1,0-1,1 0,-1 0,1-1,0 0,1 0,1 1,2-1,1 1,0-2,0 1,0-2,0 1,0-2,0 1,0-1,1-1,-1 0,0-1,1 0,-1-1,0 0,0 0,0-2,0 1,-1-1,1-1,-1 0,0 0,-1-1,1 0,-1-1,0 0,6-6,22-17,-36 30,0 0,0 1,0-1,0 0,0 1,0-1,0 1,0-1,0 1,0 0,0-1,0 1,0 0,0 0,-1-1,1 1,0 0,-1 0,1 0,0 0,-1 0,1 0,-1 0,0 0,1 0,-1 0,0 0,1 0,-1 1,0-1,0 0,0 0,0 0,0 0,0 0,0 0,-1 1,1-1,0 0,-1 0,1 1,0 6,1-3,-1 0,1-1,-1 1,1-1,1 1,-1-1,1 1,0-1,0 0,0 0,0 0,1 0,-1 0,1-1,0 1,0-1,1 1,-1-1,1 0,0 0,-1-1,1 1,0-1,1 0,-1 0,0 0,0-1,1 1,-1-1,1 0,0-1,4 1,-2-1,0-1,0 0,0-1,0 0,-1 0,1-1,0 1,-1-1,0-1,1 1,-1-1,-1 0,1-1,-1 1,1-1,-1 0,-1 0,1-1,-1 1,0-1,0 0,0-1,-1 1,0 0,0-1,-1 0,0 1,0-1,-1 0,1 0,-1 0,-1 0,0-1,0-1,4-36,-5 38,0-1,1 1,0 0,0-1,0 1,1-1,0 1,1 0,0 0,0-1,0 1,1 1,0-1,1 0,-1 1,1-1,0 1,1 0,0 1,0-1,0 1,0 0,1 0,0 0,0 1,1-1,5 1,0 1,0 0,0 1,1 0,-1 1,1 1,-1 0,0 0,1 1,-1 1,0 0,1 1,-1 0,-1 0,1 2,0-1,-1 2,5 2,-11-5,0 1,-1-1,0 1,1 0,-1 0,-1 0,1 0,-1 1,1 0,-1-1,-1 1,1 1,-1-1,1 0,-2 0,1 1,0-1,-1 1,0 0,-1-1,1 1,-1 0,0-1,-1 6,-2 11,-1 0,-1 0,-1-1,-1 1,-7 14,1-2,11-30,0-1,0 1,0 0,0 0,0 0,1 1,-1-1,1 0,0 1,1-1,-1 0,1 1,0-1,0 1,0-1,1 1,-1-1,1 0,0 1,0-1,1 0,0 0,-1 0,1 0,0 0,1 0,-1 0,1-1,0 1,-1-1,2 0,-1 1,0-1,1-1,0 1,11 2,0 0,1-1,0-1,0-1,0 0,0-1,0-1,0 0,1-2,-1 1,0-2,5-1,38-7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50.9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274 798,'-5'-5,"-1"1,0-1,0 1,-1 0,1 1,-1-1,0 1,0 0,0 1,0 0,-1 0,1 1,-1-1,1 2,-1-1,1 1,-1 0,1 1,-1-1,1 1,0 1,-1 0,1 0,0 0,0 1,0 0,0 0,1 1,-6 3,7-3,0 0,0 1,1-1,-1 1,1 0,0 0,1 1,-1-1,1 1,0 0,0-1,1 1,0 1,0-1,0 0,1 0,0 1,0-1,0 1,1-1,0 1,1-1,0 4,2-6,0 0,1 0,-1-1,1 1,0-1,0 0,0 0,1-1,-1 1,1-1,-1 0,1 0,0 0,0-1,0 0,0 0,0 0,0-1,0 1,0-1,0 0,0 0,0-1,0 0,0 0,0 0,3-1,2-1,0 1,-1-1,1-1,-1 1,0-2,0 1,0-1,0-1,-1 0,0 0,0 0,-1-1,0 0,5-7,6-2,-15 35,-4-12,-1 1,1 0,1-1,0 1,0 0,0 0,1-1,0 1,0-1,1 1,0 0,0-1,1 0,0 0,0 0,0 0,1 0,1-1,-1 1,1-1,0 0,0-1,0 1,1-1,1 1,0-2,0 0,1-1,0 0,-1 0,1 0,0-1,0 0,0-1,1 0,-1 0,0-1,0 0,1 0,-1-1,0 0,0 0,0-1,0 0,0-1,1 0,5-2,0-1,0-1,-1 0,0-1,0 0,0-1,-1-1,-1 0,0 0,6-8,6-14,0-2,-3 0,-1-2,-1 0,-2-1,-2-1,-1 0,-2-1,-2 0,-1 0,-2-1,-1-9,1 9,-1 0,-2-1,-2 0,-2 1,-1-1,-2 0,-2 1,-3-5,6 36,0 0,0 0,0 1,-1 0,-1-1,1 1,-1 1,0-1,-5-4,8 10,0 0,0 0,-1 0,1 0,-1 0,1 1,-1-1,1 1,-1-1,0 1,0 0,0 0,1 0,-1 1,0-1,0 1,0 0,0-1,0 1,0 1,0-1,0 0,0 1,0-1,0 1,0 0,0 0,0 0,1 0,-2 1,-7 7,-1 0,2 0,-1 1,1 1,1-1,0 2,0-1,1 1,1 1,0-1,0 1,1 1,1-1,1 1,0 0,0 0,0 8,-2 7,2 0,1 0,1 0,1 0,2 1,1-1,1 0,2 0,0 0,2-1,1 0,2 0,1-1,3 5,17 38,3-2,3-1,14 14,-45-70,1 0,0 0,1-1,0 0,1 0,0-1,0 0,1-1,0 0,1 0,0-1,0-1,1 0,-9-5,1 0,-1 0,1-1,-1 0,1 0,-1 0,1 0,0 0,-1-1,1 0,-1 1,0-1,1 0,-1-1,0 1,1-1,-1 1,0-1,0 0,0 0,0-1,-1 1,1 0,-1-1,2-2,53-75,-40 47,-1 0,-1-1,-2-1,-2 0,-1 0,-1-1,0-16,-12-9,3 61,-1-1,1 1,-1 0,0-1,1 1,-1 0,1-1,-1 1,0 0,1 0,-1 0,0 0,1-1,-1 1,1 0,-1 0,0 0,1 0,-1 0,0 1,1-1,-1 0,0 0,1 0,-1 1,0-1,1 0,-1 0,1 1,-1-1,1 1,-1-1,1 0,-1 1,1-1,-1 1,1-1,-1 1,1-1,0 1,-1 0,1-1,0 1,0-1,-1 1,1 0,0-1,0 2,-6 8,0 1,1 0,1 0,0 0,0 1,1-1,0 1,1 0,1 0,0 0,0 0,1 0,1 0,0 0,0 0,1 0,1 0,0-1,1 1,0-1,2 3,-2-6,1 0,0-1,0 0,1 0,0 0,0 0,0-1,1 0,0 0,0-1,1 0,0-1,-1 1,2-1,-1-1,0 1,1-1,-1-1,1 0,0 0,0-1,0 0,0 0,0-1,0 0,0-1,-1 0,1 0,0-1,0 0,0 0,-1-1,0-1,1 1,-1-1,0 0,-1-1,1 0,4-5,-1 0,0-1,-1-1,0 0,-1 0,-1-1,0 0,-1-1,0 1,-1-1,-1-1,0 1,-1-1,1-2,4-30,-2 0,-1 0,-2-29,-1 19,-2-1,-3 1,-2 0,-3 0,-2 0,-14-47,20 94,0 1,0 0,-1 0,0 0,0 1,-1-1,0 1,0 0,-5-4,9 11,0 0,-1-1,1 1,-1 0,1 0,-1 0,0 0,1 0,-1 0,0 0,0 1,0-1,0 0,1 1,-1 0,0-1,0 1,0 0,0 0,0 0,0 1,0-1,0 0,0 1,0-1,0 1,1-1,-1 1,0 0,0 0,1 0,-1 0,0 0,1 0,-1 0,1 1,0-1,-1 1,0 1,-43 68,33-33,1 0,3 0,1 1,1 1,3-1,1 1,3 34,-1-39,1 0,2 0,2 0,1-1,1 0,2 0,2-1,0 0,3-1,0 0,2-1,2-1,9 11,-23-34,1 0,0-1,0 0,1 0,0 0,0-1,0 1,1-1,0-1,0 0,0 0,0 0,1-1,-1 0,1 0,0-1,0 1,0-2,0 0,0 0,3 0,10-4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51.3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17 145,'-2'11,"1"0,1 0,-1 0,2 0,0 0,0 0,1 0,1 5,-2-13,-1-1,1 1,0 0,0-1,1 1,-1-1,0 1,1-1,0 0,-1 0,1 0,0 0,0 0,0 0,0 0,1 0,-1-1,0 1,1-1,-1 0,1 0,0 0,-1 0,1 0,0 0,-1-1,1 1,0-1,0 0,-1 0,1 0,0 0,0 0,0-1,1 0,3-1,0 0,0-1,0 0,0-1,-1 1,1-1,-1 0,0-1,-1 0,1 0,-1 0,0 0,0-1,0 0,-1 0,0 0,0-1,-1 1,0-1,0 0,0 0,-1 0,0 0,0 0,-1-1,0 1,0 0,-1-1,0 1,0-1,0 1,-1 0,-1-1,1 1,-1 0,0 0,-1 0,1 0,-2 0,1 0,-1 1,0 0,-1-2,3 5,0 1,-1-1,1 1,0-1,-1 1,0 0,0 0,0 0,1 1,-2-1,1 1,0-1,0 1,0 0,-1 0,1 1,0-1,-1 0,1 1,-1 0,1 0,0 0,-1 1,1-1,-1 1,1-1,0 1,0 0,-1 0,1 1,0-1,-1 2,-2 0,0 1,0 0,0 0,1 1,0-1,0 1,0 1,1-1,-1 1,1-1,0 1,1 0,0 1,0-1,-1 3,2-5,0-1,0 1,1-1,0 1,-1 0,1-1,0 1,1 0,-1 0,1 0,0-1,-1 1,2 0,-1 0,0 0,1 0,0-1,0 1,0 0,0 0,1-1,-1 1,1-1,0 1,0-1,0 0,0 0,1 0,-1 0,1 0,0-1,0 1,0-1,0 1,0-1,1 0,-1 0,23 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51.6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1,'-11'18,"-5"14,4 8,10 6,13 3,4-7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51.8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1,'3'16,"2"8,1 5,1-1,5-5,5-6,3-6,4-8,-2-3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52.4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0 423,'21'-7,"19"-7,16-8,14-9,15-7,11-6,8-5,3-1,-4 4,-12 4,-16 8,-26 9,-29 11,-22 8,-10 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6:52.6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0 112,'26'0,"24"-5,22-6,16-5,9-6,-1 0,-7 3,-15 4,-19 13,-19 13,-25 19,-26 17,-27 18,-27 17,-22 9,4-9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5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191 166,'-6'3,"0"0,1 1,0-1,0 1,0 0,0 1,0-1,1 1,0 0,-4 5,7-8,0 0,0 0,0 0,0 0,0 0,0 0,0 0,1 0,-1 0,1 1,0-1,0 0,0 0,0 1,0-1,0 0,0 0,1 0,-1 1,1-1,-1 0,1 0,0 0,0 0,0 0,0 0,0 0,1 0,-1-1,0 1,1 0,1 0,3 3,0 0,0-1,0 0,1 0,0-1,0 0,0 0,0 0,0-1,0 0,1-1,-1 1,1-2,-1 1,1-1,0 0,-1 0,1-1,5-1,-9 1,1 1,-1-1,0 0,1 0,-1-1,0 0,0 1,0-1,0 0,0-1,-1 1,1-1,-1 0,1 0,-1 0,0 0,0 0,0-1,-1 1,1-1,-1 0,0 0,0 0,0 0,0 0,-1 0,0 0,0 0,0-1,0 1,-1-1,1 1,-1 0,0-1,-3-5,0 1,0-1,-1 1,0 0,-1 0,0 1,0-1,-1 1,0 0,-1 0,1 1,-1 0,-1 0,1 1,-1 0,0 0,-1 1,1 0,-1 0,0 1,-1 0,1 1,0 0,-11-2,14 2,0 1,0 0,0 0,0 0,-1 1,1 0,0 0,-1 1,1 0,-1 0,1 0,-1 1,1 0,0 0,-1 1,1-1,0 1,0 1,0-1,0 1,0 0,1 1,-1-1,1 1,0 0,0 0,1 1,-1 0,1-1,0 1,0 1,0-1,1 1,-2 3,3-5,1 0,0 0,0 0,0 1,1-1,0 0,-1 0,1 1,1-1,-1 0,1 0,-1 0,1 1,0-1,1 0,-1 0,1 0,0-1,-1 1,2 0,-1-1,0 1,1-1,0 1,0-1,0 0,0 0,1 0,5 4,1-1,-1 0,1 0,0-1,0 0,1-1,0 0,-1-1,1 0,4 0,4 1,1-1,-1 0,1-1,0-1,0-1,0-1,-1-1,1 0,0-1,-1-2,0 0,0-1,11-5,-27 10,0 0,0-1,-1 1,1-1,0 0,-1 0,1 0,-1 0,0 0,0-1,0 1,0-1,0 1,0-1,0 0,-1 0,0 0,1 0,-1 0,0 0,-1 0,1 0,0 0,-1 0,0 0,0 0,0-1,0 1,0 0,0 0,-1 0,0 0,1 0,-1-1,-1 1,1 1,0-1,-1 0,1 0,-1 0,-1-1,-8-9,0 1,-1 0,-1 1,0 0,0 1,-1 0,0 1,-1 1,1 0,-2 1,1 1,-1 0,0 1,0 1,-1 0,-13 0,26 3,1 0,-1 0,1 0,-1 1,0-1,1 1,-1 0,1 0,-1 1,0-1,1 1,-1 0,1 0,-1 0,1 0,-1 0,1 1,0-1,0 1,-1 0,1 0,1 1,-1-1,0 0,0 1,1 0,0-1,-1 1,1 0,0 0,1 0,-1 1,0-1,1 0,0 1,0-1,-1 3,3 1,1 0,0 0,0 0,1 0,-1-1,1 1,1-1,-1 0,1 0,1 0,-1 0,1-1,-1 0,2 0,-1 0,0 0,1-1,0 0,0 0,0-1,1 1,-1-1,1-1,0 1,-1-1,8 1,0 0,0 0,0-1,0 0,0-1,0-1,1 0,12-2,17 0,1040 14,-1017-11,1692-31,-1671 25,1459-59,-1396 64,657-22,-794 21,128-10,85-20,-180 21,-42 7,-13 1,-8 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5.8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7,'-7'-6,"20"10,-6-1,227 76,110 44,-335-119,5 1,-1 0,1 1,-1 1,-1 0,1 1,-1 0,-1 1,1 0,6 9,-16-16,0 0,-1-1,0 1,1 0,-1 1,0-1,0 0,0 0,0 0,0 1,-1-1,1 0,-1 1,1-1,-1 0,0 1,0-1,0 1,0-1,0 1,-1-1,1 0,-1 1,0-1,1 0,-1 0,0 1,0-1,-1 0,1 0,-2 2,-61 51,-11-12,-2-4,-44 14,10-4,61-28,2 2,0 2,2 3,1 1,1 2,-9 11,18-6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6.7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0,'-2'14,"-1"16,0 15,3 13,3 11,5 10,2 3,2 2,1-2,-1-6,-3-6,-5-9,-4-9,-3-11,-2-13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7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190 483,'-5'-3,"0"0,0 1,0 0,-1 0,1 0,-1 0,1 1,-1 0,0 1,1-1,-1 1,0 0,1 0,-1 1,0-1,1 1,-1 1,1-1,-1 1,1 0,0 0,0 0,0 1,0 0,0 0,0 0,1 0,-1 1,1 0,0 0,0 0,1 1,-4 3,-7 59,14-66,0 1,0 0,1 0,-1 0,0-1,1 1,0 0,-1 0,1-1,0 1,0-1,-1 1,2 0,-1-1,0 0,0 1,0-1,0 0,1 1,-1-1,1 0,-1 0,1 0,-1 0,1-1,0 1,-1 0,1-1,0 1,0-1,-1 1,1-1,0 0,0 0,0 0,0 0,7-1,-1-1,1 0,-1-1,1 0,-1 0,0-1,-1 0,1 0,0-1,-1 0,0 0,0-1,-1 0,0 0,0-1,0 1,-1-1,0-1,0 1,1-4,6-12,-1-1,-2-1,0 0,-1 0,-2 0,-1-1,0 0,-2 0,-1-1,-2 1,0 0,-1-1,-2 1,-1 0,3 21,1-6,-1 1,-1-1,0 1,0-1,-1 1,0 0,-1 0,0 0,-1 0,-4-7,8 16,0-1,0 1,0 0,-1 0,1 0,0 0,0 0,-1 0,1 0,0 1,-1-1,1 0,-1 1,1-1,-1 1,1-1,-1 1,0 0,1 0,-1 0,1 0,-1 0,0 0,1 0,-1 0,1 0,-1 1,1-1,-1 1,1-1,-1 1,1 0,-1 0,1-1,0 1,-1 0,1 0,0 0,0 0,-1 1,-43 53,34-34,1 0,0 1,2 0,1 1,0 0,2 0,0 0,2 1,0-1,2 1,1 0,0 0,2-1,1 3,0-13,-1 0,2-1,0 1,0-1,1 0,1-1,0 1,0-1,1 0,0 0,1-1,1 0,-1-1,1 0,1 0,0-1,0 0,1 0,0-1,0-1,0 0,1-1,0 0,0 0,1-1,-1-1,1 0,-1-1,1 0,0-1,12-1,-16 1,0-1,-1-1,1 1,0-2,-1 1,1-1,-1 0,1-1,-1 0,0 0,0-1,0 0,0 0,-1-1,0 0,0 0,0-1,-1 0,0 0,0 0,0-1,-1 0,0 0,0-1,0 1,-1-1,-1 0,1 0,-1 0,1-6,-2 6,-1 0,0 0,0 0,-1 0,0 0,0 0,-1 0,0 1,-1-1,1 0,-1 0,-1 1,0-1,-3-5,6 12,0 0,0 0,0 1,0-1,0 0,-1 1,1-1,0 0,-1 1,1-1,0 0,-1 1,1-1,-1 1,1-1,-1 1,1-1,-1 1,1-1,-1 1,0-1,1 1,-1 0,0-1,1 1,-1 0,0 0,1-1,-1 1,0 0,1 0,-1 0,0 0,0 0,1 0,-1 0,0 0,0 0,1 0,-1 0,0 1,1-1,-1 0,0 1,1-1,-1 0,0 1,1-1,-1 1,1-1,-1 0,1 1,-1 0,1-1,-1 1,1-1,-1 1,1 0,0-1,-1 1,-13 44,14-38,0 0,0 0,0-1,1 1,0-1,1 1,-1-1,1 1,1-1,-1 0,1 0,0 0,0 0,1 0,0-1,0 1,0-1,0 0,6 4,3 2,0 0,1-1,0 0,1-1,0-1,0 0,3-1,54 22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7.6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1 339,'43'-11,"0"-1,-1-2,0-1,-2-3,0-1,0-2,30-23,-62 38,0-1,0 0,0 0,-1-1,0 0,-1 0,0-1,0 0,0 0,-5 6,0 1,0 0,0 0,0-1,0 1,0 0,-1-1,1 1,-1-1,0 1,0-1,1 1,-1-1,-1 1,1-1,0 1,-1-1,1 1,-1 0,0-1,0 1,0 0,0-1,0 1,0 0,-1 0,1 0,-1 0,1 0,-1 0,0 1,0-1,0 0,0 1,0-1,0 1,0 0,0 0,-2-1,-7-2,-1 0,0 0,1 1,-1 1,0 0,-1 1,1 0,0 0,0 2,0-1,0 2,0-1,0 2,0-1,0 2,0 0,1 0,-10 6,11-4,0 1,1 0,0 1,1 0,0 0,0 1,0 0,1 0,1 1,0-1,0 2,1-1,0 1,0-1,2 1,-1 1,1-1,1 0,0 1,1-1,0 1,0 0,1-1,1 1,0-1,1 1,0-1,0 1,2-1,-1 0,1 0,1 0,0-1,0 1,1-1,1-1,-1 1,2-1,-1 0,1 0,7 5,5-1,0 0,1-2,0 0,0-1,1-1,1-2,0 0,-1-1,2-1,-1-1,1-2,-1 0,1-1,13-2,36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8.2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259 15,'-13'-4,"-1"1,0 0,0 1,-1 0,1 1,0 1,0 0,-14 3,22-2,1 0,-1 0,0 1,1-1,-1 1,1 1,-1-1,1 1,0 0,0 0,0 0,0 1,1 0,-1 0,1 0,0 0,1 1,-1 0,1 0,-1 0,1 0,-1 4,1 2,0 1,1-1,1 1,0 0,0-1,1 1,1 0,0-1,0 1,1 0,1-1,0 0,0 1,1-1,1-1,0 1,0-1,1 1,1-2,-1 1,1-1,1 0,0 0,0-1,1 0,0 0,0-1,1 0,0-1,0 0,7 2,140 48,-155-56,-1 0,-1 0,1 0,0 0,0 0,0 0,0 0,0 0,0 1,0-1,0 0,0 0,0 1,0-1,0 0,0 1,-1-1,1 1,0-1,0 1,0 0,-1-1,1 1,0 0,-1 0,1-1,-1 1,1 0,-1 0,1 0,-1 0,1-1,-1 1,0 0,0 0,1 0,-1 0,0 0,0 0,0 0,0 0,0 0,0 0,0 0,-1 0,1 0,0 0,-67 31,53-28,-85 16,98-20,0 0,0 1,0-1,0 0,1 0,-1 0,0 0,0 0,0 0,0-1,0 1,0 0,0 0,1-1,-1 1,0 0,0-1,0 1,1-1,-1 1,0-1,0 1,1-1,-1 1,1-1,-1 0,0 0,1 1,-1-1,1 0,-1 0,1 1,0-1,-1 0,1 0,0 0,0 0,0 0,-1 0,1 1,0-1,0 0,0 0,0 0,1 0,-1 0,23-39,127-99,-118 112,-8 7,9-9,1 2,1 1,2 1,18-7,-54 31,0 0,1 0,-1 0,1 0,-1 0,1 0,-1 1,1-1,-1 1,1-1,-1 1,1 0,0-1,-1 1,1 0,0 0,-1 0,1 0,0 0,-1 1,1-1,0 0,-1 1,1 0,-1-1,1 1,-1 0,1-1,-1 1,0 0,1 0,-1 0,0 0,0 1,1-1,-1 0,0 0,0 1,0-1,-1 1,1-1,0 1,-1-1,1 1,0-1,-1 1,0-1,1 1,-1 1,75 319,-74-320,-1 1,1 1,-1-1,1 0,0 0,0 0,0 0,1 0,-1 0,1 0,-1 0,1-1,0 1,0-1,0 1,0-1,1 0,-1 0,1 0,-1 0,1 0,0 0,1 0,6-2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8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18,'-17'-10,"-4"3,1 8,10 14,14 13,19 14,16 11,1-3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09.0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0 593,'21'-66,"-3"-1,-4 0,-2-1,-3 0,0-57,-9 122,1-11,-1 0,0 0,-1-1,0 1,-1 0,-1 0,-2-8,0 14,5 13,6 2,-1 0,2-1,-1 0,1 0,0 0,0-1,0 0,1-1,-1 0,1 0,0 0,0-1,1 0,3 0,102 31,46 20,-154-52,-1 1,1 0,-1 0,0 0,0 1,0-1,-1 1,0 0,1 1,-1-1,-1 1,1 0,-1 0,1 0,-1 0,-1 0,1 1,-1 0,0-1,0 1,-1 0,0 0,1 3,-14 120,-1-21,13-105,0 1,1-1,-1 0,1 0,-1 1,1-1,0 0,0 0,0 0,1 0,-1 0,1 0,0 0,0 0,0-1,0 1,0-1,0 1,1-1,-1 0,1 0,-1 0,1 0,0-1,0 1,0-1,0 1,0-1,0 0,0 0,1-1,-1 1,0-1,1 1,17 0,0-1,0-1,-1 0,1-2,-1 0,0-2,1 0,-2-1,1-1,-1-1,0 0,-1-2,0 0,0-1,-1 0,0-2,-1 0,-1-1,5-6,-2 3,-2-1,0 0,-1-1,0 0,-2-1,0-1,-2 0,0-1,-1 0,-2 0,0-1,4-22,-10 38,-1 0,-1 0,1 0,-1 0,0 0,-1 0,1 0,-2 0,1 0,-1-3,1 8,0 0,0 0,0 0,0 0,0 0,0 1,0-1,0 0,-1 0,1 1,-1-1,1 1,-1-1,0 1,1 0,-1 0,0-1,0 1,0 1,0-1,0 0,0 0,0 1,0-1,0 1,0-1,-1 1,1 0,0 0,0 0,0 0,0 1,-1-1,1 0,-1 1,-4 3,-1 0,1 0,-1 0,1 1,1 0,-1 0,1 1,0 0,0 0,0 1,1-1,0 1,0 0,1 1,0-1,0 1,1 0,0 0,0 0,1 0,0 0,1 1,-1-1,1 0,1 8,-2-3,1 1,1-1,0 1,1-1,1 1,0-1,0 0,1 0,1 0,0 0,1 0,1-1,0 0,0 0,1 0,0-1,1 0,1 0,0-1,0 0,1-1,0 0,0-1,1 1,13 6,0-1,1 0,0-2,1-1,0-1,1-1,19 3,26 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10.6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5 725,'-3'-45,"2"1,1 0,3 0,2 0,2 0,3-10,-6 32,-3 20,5-43,3 1,1 0,2 1,2 0,15-29,-29 70,0 1,1-1,-1 1,1-1,-1 1,1-1,0 1,-1-1,1 1,0 0,0-1,0 1,0 0,0 0,0 0,1 0,-1 0,0 0,0 0,1 0,-1 0,1 1,-1-1,0 1,1-1,-1 1,1-1,0 1,-1 0,1 0,-1 0,1 0,-1 0,1 0,-1 0,1 0,0 0,-1 1,1-1,-1 1,1-1,-1 1,1 0,64 75,-53-57,9 13,94 157,-114-187,0 1,0-1,-1 1,1 0,-1-1,0 1,0 0,0 0,0 0,0 0,-1 0,1 0,-1 1,0-1,0 0,0 0,-1 0,1 0,0 0,-1 0,0 0,0 0,0 0,0 0,0 0,-1-1,1 1,-1 0,0-1,0 1,0-1,0 0,0 1,0-1,-1 0,1-1,-1 1,1 0,-1-1,-3 2,4-1,0-1,0 0,0 0,0 1,-1-1,1-1,0 1,-1 0,1-1,-1 1,1-1,0 1,-1-1,1 0,-1 0,1 0,-1-1,1 1,-1-1,1 1,-1-1,1 0,0 0,0 0,-1 0,1 0,0 0,0-1,0 1,0-1,0 1,0-1,1 0,-1 0,1 0,-1 0,1 0,-1 0,1 0,0 0,0-1,0 1,0 0,1-1,-1 1,1-1,-1 1,1 0,0-1,0 1,0-1,0 0,4-4,0-1,0 1,1 0,0 0,0 1,0-1,1 1,0 0,1 1,-1-1,1 1,0 1,0-1,0 1,1 0,0 1,-1 0,1 0,0 1,7-2,-9 2,2-1,169-77,-166 73,0 0,0 0,-1-1,0-1,0 1,-1-2,0 1,-1-1,0 0,0-1,-1 0,-1 0,4-9,-8 17,-1 1,1-1,-1 0,0 1,0-1,0 0,0 0,0 1,-1-1,0 0,1 0,-1 0,0 0,0 0,0 0,-1 0,1 0,-1 1,0-1,1 0,-1 0,0 0,-1 1,1-1,0 1,-1-1,0 1,1-1,-1 1,0 0,0 0,0 0,-1 0,1 0,0 0,-1 1,1-1,-1 1,1 0,-1 0,0 0,0 0,1 0,-1 0,-3 0,2 1,-1 0,0 0,0 0,0 0,0 1,1 0,-1 0,0 0,0 1,1 0,-1-1,1 2,0-1,0 0,-1 1,1 0,1 0,-1 0,0 0,1 1,0-1,0 1,0 0,0 0,0 0,1 0,0 1,0-1,-3 6,1-1,0 1,0 0,1 0,1 0,-1 1,2-1,0 1,0-1,1 1,0-1,1 8,3-2,1-1,1 1,0-1,1 0,0 0,2-1,-1 0,2-1,0 0,0 0,1-1,1 0,0-1,1 0,0-1,0-1,1 0,0 0,1-2,0 0,0 0,0-2,1 0,7 1,-19-4,1 0,-1 0,1-1,0 0,-1 0,1 0,0 0,0-1,0 0,0 0,-1 0,1 0,0-1,0 0,-1 0,1 0,0-1,-1 1,1-1,-1 0,0-1,1 1,-1-1,0 0,-1 0,1 0,0 0,-1 0,0-1,0 0,0 0,2-3,0-10,0 1,-1-2,-1 1,-1 0,0 0,-1-1,-1 1,-2-11,2 5,-4-170,3 191,1 1,-1-1,1 0,-1 1,1-1,0 1,0-1,0 0,0 1,0-1,0 0,0 1,0-1,1 1,-1-1,1 0,-1 1,1-1,0 1,-1-1,1 1,0 0,0-1,0 1,0 0,0 0,0-1,0 1,1 0,-1 0,0 0,1 0,-1 1,1-1,-1 0,1 0,-1 1,1-1,-1 1,1 0,-1-1,1 1,0 0,-1 0,1 0,0 0,0 0,45 12,-1 1,0 3,33 16,-72-30,0 0,0 0,0 1,-1 0,1 0,-1 0,0 1,0 0,0 0,0 1,-1 0,0-1,0 2,0-1,0 1,-1-1,0 1,0 1,-1-1,1 0,-1 1,-1 0,0-1,1 1,-2 0,1 0,-1 1,0-1,-1 4,-30 131,30-141,0 1,0-1,0 1,0 0,0-1,0 1,0-1,0 1,1-1,-1 1,1 0,-1-1,1 1,0-1,-1 0,1 1,0-1,0 0,0 1,0-1,0 0,0 0,1 0,-1 0,0 0,0 0,1 0,-1 0,1 0,-1-1,1 1,-1-1,1 1,-1-1,1 1,-1-1,1 0,0 0,-1 0,2 0,68-9,-60 5,0-1,0 0,0 0,0-1,-1-1,0 0,0 0,0-1,-1 0,-1-1,1 0,-1 0,-1-1,0 0,1-2,8-15,-2 0,0-2,-2 0,-1 0,0-9,-9 66,-3-12,0 1,1-1,1 1,0 0,2-1,0 0,0 0,1 0,1 0,1 0,1-1,0 0,0 0,2-1,1 2,34 18,-23-26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10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0,'2'21,"13"16,17 11,4-2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11.8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367 955,'-5'-13,"-42"-89,45 98,-1 0,-1 0,1 0,0 0,-1 1,0-1,0 1,0 0,0 0,0 0,-1 0,1 1,-1 0,0 0,0 0,1 1,-1-1,0 1,0 0,-2 1,-3 0,-1 2,1 0,0 0,-1 1,1 0,0 0,1 1,-1 1,1 0,-1 0,2 1,-1 0,0 0,1 1,1 0,-1 0,1 1,0 0,1 1,0-1,0 1,1 0,0 1,0-1,1 1,-2 9,4-15,0 1,1-1,0 1,0-1,0 1,0-1,1 1,0 0,0-1,0 1,0 0,1-1,0 1,0 0,0-1,0 1,1-1,0 0,0 1,0-1,0 0,1 0,-1 0,1-1,0 1,0-1,1 1,-1-1,1 0,-1 0,1 0,0-1,2 1,2 1,0 0,0-1,0 0,0 0,1-1,-1 0,1-1,-1 0,1 0,-1-1,1 0,0 0,-1-1,1-1,-1 1,1-1,-1 0,0-1,0 0,0 0,0-1,0 0,-1-1,1 1,-1-1,-1-1,1 1,-1-1,0 0,0-1,0 1,-1-1,0 0,-1-1,1 1,-1-1,-1 0,2-5,1-65,-13 73,1 22,4-2,0-1,1 1,1-1,0 1,1 0,0-1,4 13,-5-23,2 1,-1 0,0 0,1-1,0 1,0-1,0 1,1-1,0 0,-1 0,2 0,-1 0,0 0,1-1,-1 1,1-1,0 0,0 0,0-1,1 1,-1-1,1 0,-1 0,5 1,0-1,-1-1,1 0,0 0,0-1,0 0,-1-1,1 0,0 0,0-1,-1 0,1 0,-1-1,0 0,0-1,0 0,0 0,2-2,6-4,-1-1,0 0,-1-1,0-1,-1 0,0-1,7-12,4-11,-2-1,-2-1,-2-1,-1-1,-2 0,-2-1,-2-1,-2 0,-2 0,-1-1,-1-37,-2 45,-1-1,-2 1,-1-1,-3 1,0 0,-3 0,0 0,-3 1,-3-8,9 34,0 1,0-1,-1 1,0-1,-1 2,0-1,0 0,0 1,-3-1,7 6,0 0,0 0,-1 0,1 1,0-1,-1 1,0-1,1 1,-1 0,0 0,1 0,-1 1,0-1,0 1,0-1,0 1,1 0,-1 0,0 0,0 0,0 1,0-1,0 1,1 0,-1 0,0 0,0 0,1 0,-1 1,1-1,-2 2,-4 4,0 2,0-1,1 1,0 0,1 0,0 1,0 0,1 0,0 1,1-1,0 1,1 0,0 0,1 0,0 0,0 5,-4 23,2 1,1 0,2 0,2-1,1 1,2 0,2 0,2-1,4 10,9 23,4-1,2-1,4-1,19 29,-43-86,3 10,1 0,2-1,0 0,1-1,1-1,1 0,0-1,10 7,-23-23,0 0,0 0,0 0,0 0,0 0,1-1,-1 0,0 1,1-1,0-1,-1 1,1 0,-1-1,1 0,0 1,-1-1,1-1,0 1,-1-1,1 1,-1-1,1 0,-1 0,1-1,-1 1,0-1,0 1,1-1,-1 0,0 0,-1-1,3-1,11-11,-1-1,-1-1,0 0,-2 0,0-1,-1-1,3-6,-8 13,5-5,-10 18,0-1,-1 0,1 0,-1 0,1 0,0 0,-1 1,1-1,0 0,-1 0,1 1,-1-1,1 0,-1 1,1-1,-1 1,1-1,-1 1,1-1,-1 1,0-1,1 1,-1-1,0 1,1 0,-1-1,0 1,0-1,1 1,-1 0,0-1,0 1,0 0,0-1,0 1,0 0,0-1,0 1,0 0,-1-1,1 1,0-1,0 1,0 0,-1-1,1 1,1 4,-1 2,1 1,1 0,0-1,0 1,0-1,1 0,0 0,0 0,1 0,0 0,0-1,1 0,-1 0,1 0,1 0,-1-1,1 0,0 0,0 0,1-1,-1 0,1 0,0 0,0-1,0 0,0-1,7 2,-4-3,0 0,0 0,-1-1,1-1,0 1,0-2,0 1,0-1,-1-1,1 0,-1 0,0-1,0 0,0-1,-1 0,1 0,-1-1,0 0,-1 0,1-1,-1 0,0 0,-1 0,0-1,0 0,-1-1,0 1,0-1,-1 0,0 0,-1 0,0-1,0 1,-1-1,0 0,-1 0,0 1,-1-1,1 0,-3-9,2 13,-2 0,1-1,-1 1,0 0,0-1,0 1,-1 1,0-1,-1 0,1 1,-1-1,0 1,0 0,-1 0,1 1,-1-1,0 1,0 0,-1 0,1 1,-1 0,0 0,0 0,0 0,0 1,0 0,0 1,-1-1,1 1,-1 0,1 1,-1-1,1 1,-1 1,1-1,-1 1,1 0,-5 2,4-2,0 1,0 0,0 0,0 1,0-1,1 2,-1-1,1 1,0 0,0 0,0 0,0 1,1 0,0 0,0 0,0 1,1 0,0 0,0 0,0 0,1 1,0-1,0 1,1 0,0 0,0 0,0 0,1 0,0 1,1-1,-1 0,1 0,1 1,-1-1,1 0,1 0,-1 0,1 0,0 0,1 0,0 0,0-1,0 1,5 5,58 37,-32-34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12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213 3,'-21'-2,"-16"1,-7 8,3 10,7 12,11 9,12 8,10-4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12.4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1,'18'9,"17"3,12 0,11-2,4-4,2-1,-11-3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24.1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1 465,'3'1,"1"1,0 0,-1-1,1 0,0 0,0 0,0 0,0-1,-1 1,1-1,0 0,0 0,0-1,0 1,0-1,0 0,0 0,-1 0,3-1,41-12,-1-2,-1-2,0-3,22-14,16-6,-25 13,2 4,0 2,1 2,1 3,1 3,8 2,464-64,-479 66,162-31,1 9,75 5,312 31,-271 4,172-14,246 7,-82 63,-358-28,1213 157,-331-24,-935-135,1447 242,-1419-226,45 13,145 54,757 269,-61-116,-194-44,-433-96,-15-15,334 82,-290-21,31 38,517 171,-794-243,-6 14,48 46,-239-130,629 309,130 72,-242-54,-311-184,242 131,600 258,-769-423,8-18,7-18,9-18,983 208,-1305-306,1-4,1-6,0-4,1-6,45-5,-157-4,-4 0,0 1,1-1,-1 0,0 1,0-1,0 0,1 0,-1 0,0 0,0 0,0 0,0 0,1 0,-1-1,0 1,0 0,0-1,0 1,0-1,0 1,0-1,0 0,0 1,0-1,0 0,0 0,0 1,0-1,0 0,-1 0,1 0,0 0,-1 0,1 0,-1 0,1-1,-1 1,0 0,1 0,-1 0,0 0,0 0,0-2,-8-17,-4-2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8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1 771,'22'-14,"-1"-1,0 0,-1-2,-1 0,0-1,-1-1,-1-1,-1 0,-1-2,-1 1,-1-2,0 0,-2 0,-1-1,-1 0,-1-1,-1 0,4-24,-5 20,-1 0,-1-1,-1 0,-2 1,-1-1,-2 0,0 0,-4-13,6 39,0 1,-1 0,1 0,0 0,-1 0,0 0,1 0,-1 0,-1 0,1 0,0 0,-1 0,1 1,-1-1,0 0,0 1,0 0,0-1,0 1,-1 0,1 0,-1 0,1 0,-1 1,0-1,1 1,-1-1,0 1,0 0,0 0,0 1,0-1,-1 0,1 1,0 0,0 0,0 0,0 0,0 0,0 1,-1-1,1 1,-1 1,-6 6,0 0,1 1,0 1,0-1,1 2,0-1,1 1,1 0,-1 0,2 1,0 0,0 0,1 0,0 1,1-1,0 7,-4 9,1 0,2 1,0-1,2 1,1-1,2 1,1 0,1-1,1 1,1-1,2 0,1 0,1-1,1 0,1-1,2 0,1-1,0 0,18 21,-26-40,-1 1,1-1,1 0,-1 0,1 0,0-1,0 0,0-1,1 0,1 1,-6-4,0 0,0 0,0 0,0 0,0-1,0 1,0-1,1 0,-1 0,0 0,0 0,1 0,-1-1,0 0,0 1,0-1,0 0,0-1,0 1,0 0,0-1,0 0,-1 0,1 1,-1-1,1-1,-1 1,1-1,7-10,-1-1,0 0,0-1,-2 0,0-1,0 0,-2 1,0-2,0 1,-2-1,0 1,-1-1,0-16,-2 17,-11 41,8-15,0 0,2 1,-1-1,1 1,1 0,0-1,0 1,1 0,0 1,0-9,0 1,0-1,0 0,0 1,0-1,1 0,-1 0,1 0,0 0,0 0,0 0,0 0,1-1,-1 1,1-1,0 1,-1-1,1 0,0 0,0 0,0-1,1 1,-1-1,0 0,0 1,1-2,-1 1,1 0,0-1,4 1,0-1,0-1,0 0,0 0,0-1,0 1,0-2,0 1,-1-1,1 0,-1-1,0 0,0 0,0 0,-1-1,0 0,0-1,0 1,0-1,-1 0,0 0,0-1,0 0,-1 1,0-2,-1 1,1 0,-1-1,-1 1,0-1,0 0,0 0,-1 0,0 0,0 0,-1 0,-1-6,-6-17,6 31,1-1,-1 1,0-1,1 1,-1 0,0-1,1 1,-1 0,0 0,1 0,-1-1,0 1,1 0,-1 0,0 0,0 0,1 0,-1 0,0 0,1 1,-1-1,0 0,0 0,1 1,-1-1,1 0,-1 0,0 1,1-1,-1 1,1-1,-1 1,1-1,-1 1,1-1,-1 1,1-1,-1 1,1-1,0 1,-1 0,1 0,-5 5,0 0,1 0,0 1,0 0,1-1,0 1,0 0,1 1,0-1,0 0,0 1,1-1,0 1,1 0,-1-1,1 1,1-1,0 1,0 0,0-1,1 0,0 1,1-1,-1 0,1 0,1 0,-1 0,1-1,0 1,1-1,0 0,0 0,0-1,0 0,5 4,1-2,-1-1,1 0,0 0,0-1,1-1,-1 0,12 3,29 4</inkml:trace>
  <inkml:trace contextRef="#ctx0" brushRef="#br0" timeOffset="888.651">1189 580,'-21'-1,"17"0,-1 0,0 0,1 1,-1-1,0 1,1 0,-1 1,0-1,1 1,-1-1,0 1,1 1,-1-1,1 1,-1 0,1 0,0 0,0 0,0 1,0-1,0 1,1 0,-1 1,1-1,-2 3,4-1,2 0,-1-1,0 1,1 0,0-1,0 1,0-1,1 1,-1-1,1 1,0-1,1 0,-1 0,1 0,-1 0,1 0,0-1,1 1,-1-1,1 0,-1 0,1 0,0-1,0 1,0-1,0 0,0 0,3 1,12 7,0-1,1-1,0-1,1 0,-1-1,1-2,0 0,1-1,-1-1,0-1,1-1,0-1,-17 1,0 0,-1 0,1-1,0 1,-1-1,1 0,-1-1,1 1,-1-1,1 0,-1 0,0 0,0-1,0 1,0-1,-1 0,1 0,-1 0,1-1,-1 1,0-1,-1 0,1 0,-1 0,1 0,-1 0,0 0,-1-1,1 1,-1-1,0 1,0-1,0-2,-1-10,-2-1,0 1,0 0,-2-1,0 1,-1 1,-1-1,0 1,-1 0,-3-3,7 13,3 5,-1 0,0 1,1-1,-1 0,0 1,1-1,-1 0,0 0,1 0,0 1,-1-1,1 0,-1 0,1 0,0 0,0 0,-1 0,1 0,0 0,0 0,0 0,0 0,0 0,0 0,0 0,1 0,-1 0,0 0,0 0,1 1,-1-1,1 0,-1 0,1 0,-1 0,1 1,-1-1,1 0,0 0,-1 1,1-1,0 0,0 1,0-1,-1 1,1-1,0 1,0 0,0-1,0 1,0 0,0-1,0 1,0 0,0 0,0 0,0 0,0 0,23-1,-1 2,1 0,-1 2,1 0,-1 2,0 1,0 0,-1 2,3 2,-21-9,1 1,-1 0,1 0,-1 1,0-1,0 1,0 0,-1 0,1 0,0 0,-1 1,0 0,0-1,0 1,-1 0,1 0,-1 1,0-1,0 1,0-1,-1 1,1-1,-1 1,-1 0,1-1,0 1,-1 0,0 0,0 0,-1 1,-28 133,29-137,0 0,0 0,0 0,1 0,-1 0,0 0,1 0,-1-1,1 1,0 0,0 0,-1-1,1 1,0 0,0-1,1 1,-1-1,0 1,0-1,1 0,-1 1,1-1,-1 0,1 0,0 0,-1 0,1 0,0-1,0 1,-1 0,1-1,0 1,0-1,0 0,1 1,70-5,-63-1,0 1,-1-2,1 1,-1-1,0-1,-1 0,1 0,-1 0,-1-1,1 0,-1-1,-1 0,0 0,0 0,-1-1,0 1,0-1,-1-1,0 1,-1-1,-1 1,1-1,-2 0,1 0,-2 0,1 0,-2-5,1 16,0 0,-1 1,1-1,-1 0,1 0,-1 1,1-1,-1 0,1 0,-1 0,1 0,-1 0,1 0,-1 0,1 0,-1 0,1 0,-1 0,1 0,-1 0,1 0,-1 0,1 0,-1 0,1-1,-1 1,1 0,0 0,-1-1,1 1,-1 0,1-1,0 1,-1 0,1-1,0 1,-1-1,1 1,0-1,0 1,-1 0,1-1,0 1,0-1,0 1,0-1,-1 1,1-1,0 1,0-1,0 1,0-1,0 1,0-1,0 1,1-1,-1 1,0-1,0 1,0-1,0 1,1-1,-1 1,0-1,1 1,-1-1,0 1,0 0,1-1,0 1,-24 32,21-26,0-1,0 0,0 1,1 0,-1-1,1 1,1 0,-1 0,1 0,0 0,1-1,-1 1,1 0,0 0,0 0,1-1,0 1,0-1,0 1,1-1,-1 0,1 0,1 0,-1 0,1-1,-1 1,1-1,1 0,-1 0,1 0,-1-1,1 1,0-1,0 0,0-1,2 1,3 1,-1-1,1 0,0 0,0-1,0-1,0 1,0-2,1 1,-1-1,0-1,0 0,0-1,0 1,0-2,0 0,0 0,-1 0,0-1,1-1,-1 0,-1 0,1 0,-1-1,0-1,0 1,-1-1,0-1,0 1,0-1,-1 0,-1-1,2-1,-2-2,1 0,-2 0,0-1,0 0,-1 1,-1-1,1-9,-6 18,-3 18,3-6,0 1,1 0,0 0,0 0,1-1,0 2,0-1,1 0,1 0,-1 0,2 0,-1 0,1 0,0-1,1 1,0 0,0-1,1 0,0 0,1 0,0 0,0-1,0 1,1-1,0-1,3 3,10 5,1 0,0-1,1-1,1-1,0-2,0 0,1-1,0-1,1-1,-1-1,14 1,27 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7:25.0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1,'2'9,"0"1,1 0,0-1,0 1,1-1,0 0,1 0,0-1,0 1,1-1,0 0,1-1,-1 1,2-1,-1-1,1 1,-1-1,2 0,-1-1,139 83,-108-68,-1 1,-2 3,0 0,-2 3,-1 0,8 11,-30-28,-1 0,-1 1,0 1,0 0,-1 0,-1 0,0 1,0 0,-1 0,-1 1,-1 0,0 0,0 0,-1 0,-1 1,0 2,-3-13,1-1,-1 1,0-1,0 1,0-1,0 0,0 1,-1-1,1 0,-1 0,0 0,0 0,0 0,-1 0,1-1,-1 1,1-1,-1 0,0 1,0-1,0 0,0-1,0 1,0-1,-1 1,0-1,-96 20,89-20,-168 21,-51 19,84-7,4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2.3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1 121,'97'-8,"202"-8,-32-15,-164 23,138-14,-173 8,-46 8,1 0,0 2,1 1,-1 1,1 1,-1 1,16 2,34 6,1-4,72-5,-49 0,155 1,-84 14,-13-2,88 4,1082-17,-1061 15,-85-14,22 0,54 12,515 44,-456-33,197 44,-472-62,562 77,-397-44,444 70,-310-63,70 29,-98-9,296 70,-599-133,259 68,1 14,-182-53,-1 3,-2 5,-1 3,-2 3,6 9,60 51,-5 7,41 46,-144-123,-1 2,-1 1,-2 2,-2 1,-2 1,-2 2,-2 1,-1 1,10 31,6 47,-6 2,-2 12,5 21,92 364,38 281,-104-359,-50-176,-13 22,-1-151,-13 293,6-342,7-90,1-1,0 1,-1-1,1 1,-1-1,1 1,-1-1,1 1,-1-1,1 0,-1 1,1-1,-1 0,0 1,1-1,-1 0,0 0,1 0,-1 1,0-1,1 0,-1 0,0 0,1 0,-1 0,0 0,1 0,-1-1,0 1,1 0,-1 0,1 0,-1-1,0 1,1 0,-1-1,1 1,-1 0,1-1,-1 1,1-1,-1 1,1-1,-1 1,1-1,0 1,-1-1,1 0,0 1,-1-1,1 1,0-1,0 0,0 1,-1-1,1 0,0 1,0-1,0 0,0 1,0-1,0 0,0 1,1-1,-1 0,0 1,-15-26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3.79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1,'-9'8,"1"1,0 1,1 0,0 0,0 0,1 1,1-1,0 2,0-1,-1 8,5-18,1 0,-1 0,1 0,-1 1,1-1,0 0,0 0,0 1,-1-1,1 0,0 1,0-1,1 0,-1 0,0 1,0-1,1 0,-1 0,1 1,-1-1,1 0,-1 0,1 0,0 0,-1 0,1 0,0 0,0 0,0 0,0 0,0 0,0 0,0-1,0 1,0 0,0-1,0 1,1-1,-1 1,0-1,0 0,1 1,-1-1,0 0,0 0,1 0,-1 0,0 0,1 0,62-16,-7-35,-55 50,-1-1,0 1,0 0,0-1,0 1,0-1,0 1,0-1,-1 0,1 1,0-1,-1 0,0 0,1 1,-1-1,0 0,0 0,0 0,0 1,0-1,0 0,0 0,-1 0,1 1,-1-1,1 0,-1 1,0-1,1 0,-1 1,0-1,0 1,0-1,-1 1,1 0,0-1,0 1,-1 0,1 0,-1 0,-3-2,1 0,-1 1,0 0,-1 0,1 0,0 1,0 0,-1 0,1 0,-1 0,1 1,-1 0,1 0,0 1,-1 0,1-1,-1 2,1-1,0 1,0-1,0 2,0-1,0 0,0 1,1 0,-1 0,1 0,-1 1,1 0,1-1,-1 1,0 1,1-1,0 0,0 1,0 0,1 0,-1 0,1 0,0 0,1 0,1-2,0 1,0-1,1 0,-1 0,1 0,0 0,0 0,0 0,0 0,1 0,-1 0,1 0,0-1,0 1,0-1,0 1,0-1,0 0,1 1,-1-1,1-1,0 1,-1 0,1-1,0 1,0-1,0 0,0 0,0 0,0 0,2 0,37 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4.12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93,'-1'5,"1"-1,0 0,0 1,0-1,1 0,0 1,-1-1,1 0,1 0,-1 1,1-1,-1 0,1-1,1 1,-1 0,0 0,1-1,0 0,-1 1,1-1,1 0,-1 0,0-1,1 1,-1-1,1 1,0-1,0 0,0-1,0 1,0-1,0 0,1 0,-1 0,0 0,1-1,11 1,0-2,0 0,0-1,-1-1,1-1,-1 0,0 0,0-2,0 0,0 0,-1-2,0 0,-1 0,0-1,4-5,30-32,-45 45,-1 0,0-1,0 1,1-1,-1 0,0 1,-1-1,1 0,0 1,0-1,-1 0,1 0,-1 0,0 1,1-1,-1 0,0 0,0 0,0 0,0 0,-1 0,1 0,0 1,-1-1,1 0,-1 0,0 0,0 1,1-1,-1 0,-1 0,-2-1,-1 1,1-1,-1 1,0 0,0 0,0 1,0 0,0 0,0 0,0 0,0 1,0-1,0 1,0 1,-1-1,1 1,0 0,0 0,0 0,0 1,0 0,1 0,-1 0,-3 2,1 0,0-1,1 1,0 1,-1-1,1 1,1 0,-1 0,1 1,0 0,0 0,1 0,2-4,0 1,0-1,1 1,0-1,-1 1,1 0,0 0,0-1,0 1,1 0,-1 0,1 0,0 0,-1 0,1 0,1 0,-1-1,0 1,1 0,-1 0,1 0,0 0,0 0,0-1,0 1,0 0,1-1,-1 1,1-1,19 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4.45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54,'-2'2,"0"-1,1 1,-1 0,1 0,0 1,-1-1,1 0,0 0,0 1,0-1,1 0,-1 1,1-1,-1 1,1-1,0 1,0-1,0 1,0-1,0 1,0-1,1 1,-1-1,1 0,0 1,0-1,0 0,0 1,0-1,0 0,1 0,-1 0,1 0,-1 0,1 0,0 0,0-1,0 1,0-1,0 1,0-1,0 0,0 0,0 0,2 1,10 0,0-1,-1-1,1 0,0 0,-1-2,1 1,0-2,-1 0,0 0,0-2,0 1,0-2,-1 1,0-2,8-5,-20 12,5-2,1 0,-1-1,-1 1,1-1,0-1,-1 1,1 0,-1-1,0 0,0 0,0 0,-1-1,0 1,1-1,-2 0,1 0,0 0,0-2,-4 5,0 0,0 1,0-1,0 0,-1 1,1-1,0 1,-1 0,1-1,-1 1,1 0,-1 0,0 0,0 0,1 0,-1 0,0 0,0 1,0-1,0 1,0-1,0 1,0 0,0 0,0 0,0 0,0 0,1 0,-1 1,0-1,0 0,0 1,0 0,0-1,0 1,0 0,0 1,-4-1,1 1,0 0,0 0,0 0,0 1,1 0,-1 0,1 0,-1 1,1-1,0 1,0 0,1 0,-1 0,1 1,0-1,0 1,1 0,-1 0,1 0,0 0,0 0,1 0,-1 1,1-1,0 2,2-4,0 0,0 0,0-1,0 1,1 0,-1-1,1 1,0-1,-1 0,1 1,0-1,0 0,1 0,-1 0,0 0,1-1,-1 1,1-1,-1 1,1-1,0 0,0 0,0 0,-1 0,1-1,0 1,0-1,3 0,29 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4.81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45 108,'-9'12,"6"-8,-1 0,0 1,1-1,0 1,0 0,1 0,-1 0,1 0,0 0,0 1,1-1,0 1,0-1,0 1,2-4,0 0,0 0,0-1,1 1,-1 0,0-1,1 1,0-1,-1 0,1 1,0-1,-1 0,1 0,0 0,0 0,0-1,0 1,0 0,0-1,0 1,0-1,0 0,0 0,0 0,1 0,-1 0,0 0,0 0,0-1,0 1,0-1,0 0,0 1,0-1,0 0,0 0,-2 1,50-13,0-1,0-3,-2-2,35-19,-78 36,10-5,0 1,-1-2,0 0,-1-1,1 0,10-11,-23 19,-1 1,1 0,0-1,0 1,-1-1,1 1,-1-1,1 0,0 1,-1-1,1 1,-1-1,1 0,-1 0,0 1,1-1,-1 0,0 0,1 1,-1-1,0 0,0 0,0 0,0 0,0 1,0-1,0 0,0 0,0 0,0 0,0 1,0-1,-1 0,1 0,0 0,-1 1,1-1,0 0,-1 1,1-1,-1 0,1 1,-1-1,0 0,1 1,-1-1,0 1,1-1,-1 1,0-1,-44-8,28 9,0 1,-1 1,1 0,0 1,0 1,0 1,1 1,0 0,0 1,-9 5,24-12,0 0,0 0,-1 1,1-1,0 1,0-1,0 1,-1-1,1 1,0 0,0-1,0 1,0 0,0 0,0 0,0 0,1 0,-1 0,0 0,0 0,1 0,-1 0,1 0,-1 0,1 0,-1 1,1-1,0 0,0 0,-1 1,1-1,0 0,0 1,0-1,0 0,1 0,-1 1,0-1,0 0,1 0,-1 1,1-1,-1 0,1 0,-1 0,1 0,0 0,0 0,0 0,-1 0,1 0,0 0,0 0,0 0,0-1,0 1,0 0,2 0,14 4,0 0,0-2,0 0,1 0,0-2,-1 0,1-1,9-2,-1 2,9 0,-8-1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5.33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0,'21'39,"-1"2,-2-1,-2 2,-2 0,-1 1,-3 1,-1 0,1 27,38 401,-30-251,121 913,-111-937,-7 33,-19-210,3-30,-3-12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09.47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0,'-5'2,"1"0,-1 1,0-1,1 1,-1 0,1 0,0 0,0 0,0 1,0 0,0-1,1 2,0-1,0 0,0 1,0-1,1 1,0 0,0-1,0 1,0 0,1 1,0 1,-3 10,2 0,1 1,0-1,1 1,0-1,3 9,0 4,1 0,2-1,1 1,1-1,2-1,1 0,1 0,1-1,1-1,2 0,0-1,2 0,1-2,0 0,2-1,1-1,0-1,2-1,0-1,1-1,1-2,6 3,14 1,0-3,1-2,0-2,1-2,0-2,1-2,0-2,-1-3,1-1,0-3,0-2,-1-2,45-12,5-8,-2-4,-1-4,-2-4,-2-4,11-12,34-13,99-34,-198 88,1 3,0 0,1 3,0 1,0 1,0 3,0 1,1 2,-1 2,3 1,-29-1,0 0,0 0,-1 2,1-1,0 2,-1-1,0 2,0 0,-1 0,0 1,0 0,0 1,-1 0,0 1,-1 0,0 1,0-1,-1 2,0-1,-1 1,0 1,-1-1,0 1,-1 0,2 6,-6-15,-1-2,0 0,0-1,0 1,0-1,0 1,0-1,0 1,0-1,0 1,0 0,0-1,0 1,0-1,0 1,1-1,-1 1,0-1,0 1,1-1,-1 1,0-1,1 1,-1-1,0 1,1-1,-1 0,1 1,-1-1,1 0,-1 1,1-1,-1 0,1 0,-1 1,1-1,-1 0,1 0,-1 0,1 0,0 0,-1 0,1 0,-1 0,1 0,-1 0,1 0,-1 0,1 0,0 0,-1 0,1-1,-1 1,1 0,-1 0,1-1,167-161,-153 151,0 1,0 1,1 0,0 1,1 1,0 0,9-1,-19 6,-1 0,1 1,0 0,-1 0,1 1,0 0,0 0,0 1,-1 0,1 0,0 0,-1 1,1 0,-1 0,1 1,-1-1,0 1,0 1,0-1,-1 1,3 2,43 41,49 33,-60-62,0-2,2-2,0-2,0-1,1-3,0-1,0-2,1-2,12-2,-37 0,560 17,-521-12,2-1,-1-4,0-2,0-3,0-2,0-3,32-10,-66 13,0-2,0 0,-1-2,-1-1,0-1,0 0,-1-2,-1-1,0-1,14-13,-29 21,0 0,0 0,-1-1,-1 1,1-1,-1 0,-1 0,1 0,-2-1,1 1,-1-1,-1 0,0 0,0 1,-1-1,0 0,-1 0,0 0,0 1,-1-1,-1 0,1 1,-1 0,-1-1,0 1,0 1,-1-1,0 1,0-1,-1 1,0 1,-1-1,-2-1,9 9,0 1,0-1,0 1,0-1,0 1,0-1,0 1,-1-1,1 1,0-1,0 1,0-1,-1 0,1 1,0-1,0 1,-1-1,1 0,0 1,-1-1,1 0,0 1,-1-1,1 0,-1 1,1-1,-1 0,1 0,0 0,-1 1,1-1,-1 0,1 0,-1 0,1 0,-1 0,1 0,-1 0,1 0,-1 0,1 0,-1 0,1 0,11 10,1-2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11.23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0,'0'3,"1"-1,-1 0,1 0,0 0,0 0,-1 0,1 0,0 0,1 0,-1 0,0-1,1 1,-1 0,1-1,-1 1,1-1,-1 0,1 1,0-1,0 0,0 0,0 0,0 0,0 0,0-1,0 1,0-1,0 1,0-1,1 0,-1 1,0-1,0 0,0-1,1 1,-1 0,1 0,61 6,1-3,-1-3,1-2,36-8,-20 4,358-15,-413 20,-19-2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13.86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1,'-16'16,"-10"17,-5 20,-3 19,6 15,6 10,13 7,16 4,19-2,19-6,19-10,15-11,12-14,5-14,-16-16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4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0 660,'5'-3,"-1"-1,1 1,0 0,0 1,0-1,0 1,0 0,0 1,1-1,-1 1,1 0,-1 0,1 1,-1-1,1 1,-1 0,1 1,-1 0,1-1,-1 2,1-1,-1 1,0-1,0 2,1-1,-1 0,-1 1,1 0,0 0,-1 1,0-1,2 2,4 8,-1 0,0 0,-1 1,-1 0,0 1,-1-1,0 1,-1 1,-1-1,2 16,8 22,-14-52,0 0,0 0,0-1,0 1,-1 0,1 0,0 0,1 0,-1 0,0 0,0 0,0 0,1 0,-1 0,0 0,1 0,-1 0,1-1,-1 1,1 0,-1 0,1-1,-1 1,1 0,0 0,0-1,-1 1,1-1,0 1,0-1,0 1,-1-1,1 1,0-1,0 0,0 0,0 1,0-1,0 0,0 0,0 0,0 0,0 0,0 0,0 0,0 0,0-1,0 1,-1 0,1 0,0-1,0 1,0-1,0 1,0-1,-1 1,1-1,0 1,0-1,-1 0,1 1,0-1,-1 0,1 0,0 0,6-11,1-1,-2 0,0 0,0-1,-1 1,-1-1,0 0,-1-1,0 1,-2 0,1-1,-2-6,-10 39,7-8,0 1,1-1,1 1,0 0,0 0,1 0,1-1,1 11,-2-17,1-1,0 0,-1 1,1-1,0 0,1 0,-1 1,1-1,-1 0,1-1,0 1,0 0,0 0,1-1,-1 1,1-1,-1 0,1 0,0 0,-1 0,1 0,0 0,1-1,-1 0,0 1,0-1,0 0,1-1,-1 1,2 0,0-1,0 0,1 0,-1 0,0-1,1 0,-1 0,0 0,0-1,0 1,0-1,0 0,0-1,0 1,-1-1,1 0,-1 0,0-1,0 1,0-1,0 0,-1 0,1 0,-1 0,0-1,0 1,0-2,2-2,-1-1,1 0,-1 0,-1-1,0 1,0-1,-1 1,0-1,-1 0,0 0,0 0,-1 0,-1-8,-10-10,10 28,1-1,0 1,-1 0,1-1,-1 1,1 0,-1-1,1 1,-1 0,1 0,-1 0,1-1,-1 1,1 0,-1 0,0 0,1 0,-1 0,1 0,-1 0,1 0,-1 0,1 1,-1-1,1 0,-1 0,1 0,-1 0,1 1,-1-1,1 0,-1 1,1-1,-1 0,1 1,0-1,-1 1,1-1,-1 0,1 1,0-1,0 1,-1-1,1 1,0-1,0 1,0-1,-1 1,1-1,0 1,0 0,-4 6,1 0,0 1,0-1,0 1,1 0,1-1,-1 1,1 0,0 0,1 0,0 1,0-1,1 0,0 0,0 0,1-1,0 1,0 0,3 6,-1-10,-1 0,0 1,1-1,0-1,0 1,0-1,0 1,1-1,-1-1,1 1,0 0,0-1,0 0,0 0,0-1,0 1,1-1,-1-1,0 1,1 0,8 0,-1 0,1-1,0-1,0 0,-1 0,1-2,4-1,-10 3,0-1,-1 0,1-1,-1 0,0 0,0 0,0-1,0 0,-1-1,1 1,-1-1,0-1,-1 1,1-1,-1 0,0 0,-1 0,1-1,-1 1,-1-1,1 0,-1-1,0 1,-1 0,0-1,0 1,0-1,-1 0,0 0,-1-4,0 10,0 1,0-1,-1 0,1 0,-1 1,1-1,-1 0,0 0,1 1,-1-1,0 1,0-1,0 1,0-1,-1 1,1 0,0-1,0 1,-1 0,1 0,-1 0,1 0,-1 0,0 1,1-1,-1 0,0 1,1-1,-1 1,0-1,0 1,1 0,-1 0,0 0,0 0,0 0,1 0,-1 0,0 1,0-1,0 1,1-1,-1 1,0 0,1-1,-1 1,1 0,-1 0,1 0,-1 0,1 1,0-1,-1 0,1 1,0-1,0 0,0 1,0-1,0 2,-2 1,0 0,0 1,0 0,1 0,-1 0,1 0,0 0,1 0,-1 0,1 1,0-1,1 0,-1 1,1-1,0 1,0-1,1 1,-1-1,1 0,1 1,-1-1,1 0,0 0,0 0,0 0,1 0,-1 0,1-1,0 1,1-1,-1 0,1 0,0 0,0 0,3 1,10 4,1 0,-1-1,2-1,-1-1,1-1,0 0,0-2,0 0,1-1,-1-1,0-1,1 0,-1-2,18-3,22-3</inkml:trace>
  <inkml:trace contextRef="#ctx0" brushRef="#br0" timeOffset="342.599">1338 824,'13'22,"-12"-21,0 1,0-1,1 1,-1-1,0 0,1 1,-1-1,1 0,0 0,-1 0,1 0,0 0,0-1,-1 1,1 0,0-1,0 1,0-1,0 0,0 0,0 0,-1 0,1 0,0 0,0 0,0 0,0-1,0 1,0-1,0 1,-1-1,1 0,0 0,-1 0,1 0,0 0,-1 0,1 0,-1-1,1 1,-1 0,0-1,0 1,0-1,0 0,0 1,0-1,0 0,0 1,0-1,-1 0,1 0,-1 0,0 0,1 0,-1 0,-2-3,0-1,-1 1,0-1,0 1,0 0,0 0,-1 1,0-1,0 1,0-1,0 1,-1 1,1-1,-1 1,0-1,0 1,-1 1,1-1,-1 1,1 0,-1 0,-4-1,-4-1,0 0,1 1,-2 1,1 0,0 1,0 0,0 1,-1 1,1 0,-3 2,10-2,0 0,0 1,0 0,0 0,0 1,0 0,1 0,-1 0,1 1,0 0,0 1,1-1,-1 1,1 0,0 0,0 1,0-1,1 1,0 0,-2 5,4-7,0 1,1-1,-1 1,1 0,1-1,-1 1,1 0,-1-1,1 1,0 0,1 0,-1-1,1 1,0 0,0-1,1 1,0-1,-1 1,1-1,1 0,-1 0,0 0,1 0,0 0,0 0,0-1,1 1,-1-1,1 0,0 0,-1 0,1-1,1 1,-1-1,1 0,48 22,1-6</inkml:trace>
  <inkml:trace contextRef="#ctx0" brushRef="#br0" timeOffset="1192.562">1257 756,'-16'0,"-74"8,87-7,0 0,0 0,0 0,0 1,0-1,0 1,0 0,0 0,1 0,-1 0,1 0,-1 1,1-1,0 1,0 0,0 0,0-1,1 1,-1 0,1 0,0 1,-1-1,2 0,-1 0,0 1,0 1,1 0,-1 0,1 1,0-1,1 0,-1 0,1 0,0 0,0 0,1 0,-1 0,1 0,0 0,1-1,-1 1,1-1,0 1,0-1,0 0,1 0,-1-1,1 1,0-1,0 1,0-1,0-1,1 1,1 0,2 2,0 0,1-1,0 0,0-1,0 1,1-2,-1 1,1-2,-1 1,1-1,0 0,-1-1,1-1,8 0,-15 0,1 1,-1-1,1 0,-1 0,1 0,-1-1,0 1,0-1,0 0,0 0,0 0,0 0,0 0,-1-1,1 1,-1-1,0 1,1-1,-1 0,0 0,-1 0,1-1,-1 1,1 0,-1 0,0-1,0 1,0-1,-1 1,1-1,-1 1,0-1,0 1,0-1,0 0,-1 1,0-1,1 1,-1 0,0-1,-1 1,1 0,-1-1,0 1,-3-5,-1 1,-1 0,1 0,-1 1,-1 0,1 0,-1 1,0 0,0 0,-1 1,1 0,-1 0,0 1,0 0,0 1,0 0,0 0,-1 1,1 0,-1 1,1 0,-1 0,1 1,0 0,-1 1,-6 2,11-4,1 1,0 0,-1 0,1 1,0-1,0 1,0 0,0 0,0 1,0-1,1 1,-1-1,1 1,-1 0,1 1,0-1,0 0,1 1,-1 0,1-1,0 1,0 0,0 0,0 1,1-1,-1 0,1 0,0 1,1-1,-1 1,1-1,0 1,0-1,0 4,11 24</inkml:trace>
  <inkml:trace contextRef="#ctx0" brushRef="#br0" timeOffset="2834.717">1967 837,'-10'-5,"1"0,-1 0,-1 1,1 0,0 1,-1 0,0 1,0 0,1 0,-1 1,0 1,0 0,0 0,0 1,0 1,0 0,0 0,1 1,-1 0,1 1,0 0,0 1,0 0,0 0,1 1,0 0,0 1,1 0,0 1,-8 7,15-13,-1 0,0 0,0 0,0 0,1 1,-1-1,1 0,0 1,0-1,0 0,0 1,0 0,0-1,1 1,-1-1,1 1,0 0,0-1,0 1,0 0,0-1,0 1,1 0,-1-1,1 1,0 0,0-1,0 1,0-1,0 0,1 1,-1-1,1 0,-1 0,1 0,0 0,0 0,0 0,2 1,6 1,1-1,0 0,0 0,1-1,-1-1,0 0,1-1,-1 0,1 0,-1-1,0-1,0 0,0-1,0 0,10-3,-4 1,-1-1,0 0,0 0,0-2,0 0,-1-1,-1-1,0 0,0 0,-1-2,0 0,-1 0,0-1,-1-1,-1 1,0-2,-1 0,0 0,-1 0,-1-1,0-1,3-19,-1 0,-2 0,-2-1,-1 0,-2-1,-1 1,-2 0,-2 0,-5-24,7 44,-1 1,-1 0,0 0,-1 0,-1 0,0 1,-1-1,-1 2,-1-1,0 1,0 0,-2 0,-7-8,16 21,-1-1,1 1,-1 0,0-1,1 1,-1 0,0 0,0 0,0 0,0 1,0-1,0 0,0 1,0 0,0-1,0 1,0 0,0 0,-1 0,1 0,0 0,0 1,0-1,0 1,0-1,0 1,0 0,0 0,0 0,0 0,1 0,-1 0,0 0,0 1,1-1,-45 65,36-38,1 0,1 0,1 1,2 0,1 0,1 0,1 1,2-1,1 1,1-1,2 0,1 0,1 0,1 0,2-1,4 8,-6-18,0-1,1 0,1-1,1 0,1 0,0-1,1 0,0-1,1 0,0-1,2-1,-1 0,1-1,1-1,0 0,1-1,-1-1,2 0,-1-1,9 1,-20-7,1 0,-1 0,1-1,0 1,-1-2,1 1,-1-1,1 0,-1 0,0-1,1 0,-1 0,0 0,0-1,0 0,0 0,-1 0,1-1,-1 0,0 0,0 0,0-1,-1 0,1 0,-1 0,0 0,-1-1,1 1,6-12,-1 0,-1-1,0 0,-1 0,-1 0,-1-1,0 0,-2-1,-17 58,13-33,-1 0,1 0,-1 0,1 0,1 0,-1 0,1 0,0 0,0 0,0 0,1 0,0 0,0-1,0 1,0 0,1 0,0 0,0-1,0 1,0-1,1 0,0 1,0-1,0 0,0-1,1 1,-1-1,2 2,6-2,0 0,0 0,0-1,0 0,0-1,1-1,-1 1,0-2,1 1,-1-2,0 0,0 0,0-1,0 0,0-1,-1 0,0 0,1-1,-2-1,1 0,0 0,2-3,97-88,-109 97,1 0,-1 0,1 0,-1 0,1 0,-1 0,1 0,-1 0,0 1,1-1,-1 0,1 0,-1 0,0 1,1-1,-1 0,0 1,1-1,-1 0,0 0,1 1,-1-1,0 1,0-1,1 0,-1 1,0-1,0 1,0-1,1 0,-1 1,0-1,0 1,0-1,0 1,0-1,0 1,0-1,0 1,0-1,0 0,0 1,-1-1,1 1,0-1,0 1,0-1,0 0,-1 1,1-1,0 1,0-1,-1 0,1 1,0-1,-1 0,1 0,0 1,-1-1,1 0,-1 0,1 1,-1-1,1 4,-2 1,1 0,0 1,1-1,-1 0,1 0,0 1,1-1,-1 0,1 0,0 1,0-1,0 0,1 0,0 0,0-1,0 1,1 0,-1-1,1 1,0-1,1 0,-1 0,1 0,-1 0,1-1,0 1,1-1,-1 0,0-1,1 1,0-1,-1 1,1-1,2 0,8 0,0 0,0 0,0-2,1 0,-1 0,0-2,0 0,0 0,0-2,0 0,-1 0,0-1,0-1,0-1,0 0,-1 0,0-2,-1 1,0-2,0 1,-1-2,0 1,-1-2,0 1,-1-1,0-1,-1 0,-1 0,5-11,3-10,-2-1,-1 0,-2-1,-1-1,-2 1,-2-1,-1-1,-2 1,-2 0,-1 0,-2-7,3 30,-1 1,0-1,-1 0,-1 0,0 1,-1-1,0 1,-1 0,0 0,-1 0,-1 1,0 0,-1 0,0 1,0 0,-1 0,-1 1,0 0,0 1,-1 0,0 1,6 5,0 1,0 1,0-1,0 1,0-1,0 1,0 1,0-1,0 1,-1 0,1 0,0 1,0-1,0 1,0 0,0 0,0 1,0 0,0 0,0 0,1 0,-1 1,1-1,-1 2,-6 4,0 1,1-1,0 2,1 0,0 0,0 0,1 1,-6 11,2 0,0 0,2 1,0 0,1 1,2 0,0 0,2 1,0 0,2 0,1 0,1 0,1 0,1 0,1 0,1 0,2 0,0 0,2-1,0 0,2 0,1-1,0 0,2-1,0 0,2-1,7 8,-8-11,2-1,0 0,1-2,1 0,0 0,0-2,2 0,0-1,0-1,1-1,0-1,1 0,0-2,0 0,1-1,0-2,0 0,0-1,17-1,-30-2,0 0,-1-2,1 1,0-1,-1 0,1 0,-1-1,0-1,1 1,-2-1,1-1,0 1,-1-1,0 0,0-1,0 0,-1 0,0-1,0 1,-1-1,0 0,0-1,0 1,-1-1,0 0,-1 0,1-1,-2 1,2-8,3-65,-7 81,-1 0,1 0,-1-1,1 1,-1 0,1 0,-1 0,1 0,-1 0,1 0,-1 0,1 0,-1 1,1-1,-1 0,1 0,-1 0,1 0,-1 1,1-1,-1 0,1 0,-1 1,1-1,0 1,-1-1,1 0,0 1,-1-1,1 1,0-1,-1 0,1 1,0-1,0 1,0-1,-1 1,1-1,0 1,0-1,0 1,0-1,0 1,0-1,0 1,0 0,0-1,0 1,0-1,0 1,1-1,-1 1,0-1,0 1,-2 5,0-1,0 1,0 0,0 0,1 0,0 0,1 1,-1-1,1 0,0 0,1 0,-1 1,1-1,0 0,1 0,0 0,-1 0,2-1,-1 1,1 0,0-1,0 0,1 1,-1-1,1-1,0 1,0 0,5 3,0-3,-1 0,1-1,0 0,0 0,0-1,1 0,-1 0,1-1,0-1,-1 1,1-2,0 1,0-1,0-1,-1 0,1 0,0-1,0 0,-1-1,1 0,4-2,-1 0,1 0,-1-2,0 1,0-2,-1 0,0 0,-1-1,0-1,0 0,-1 0,0-1,2-3,-6 5,1 0,-1-1,0 0,-1 0,0-1,-1 1,0-1,-1 0,0 0,0-6,-3 17,0 0,-1 0,1 0,0 0,0 0,-1 0,1 0,0 0,-1 0,1 0,0 0,0 0,-1 0,1 0,0 0,-1 0,1 0,0 0,0 0,-1-1,1 1,0 0,0 0,-1 0,1 0,0-1,0 1,0 0,-1 0,1-1,0 1,0 0,0 0,0-1,0 1,-1 0,1-1,0 1,0 0,0 0,0-1,0 1,0 0,0-1,0 1,0 0,0 0,0-1,0 1,0 0,1-1,-1 1,0 0,-15 23,12-18,0 0,0 0,1 1,0-1,0 1,0-1,1 1,0-1,0 1,0 0,1 0,-1-1,1 1,1 0,-1 0,1 0,0-1,1 1,-1-1,1 1,0-1,0 1,1-1,-1 0,1 0,1 0,-1 0,0-1,1 1,0-1,1 0,6 2,2 0,-1-1,0 0,1-1,0 0,0-1,0-1,0 0,1-1,-1 0,0-1,1-1,-1 0,0 0,0-2,12-2,-13 3,1-1,-1 0,0-1,0 0,-1-1,1 0,-1 0,0-2,-1 1,1-1,-1-1,-1 0,1 0,-1-1,-1 0,0-1,0 1,-1-2,0 1,0-1,-2 0,3-6,-8 4,-10 32,7-13,1-1,0 1,0 0,1 0,0 0,0 0,0 0,1 0,-1 0,1 1,1-1,-1 0,1 0,1 0,-1 0,1 0,0 0,0-1,0 1,1 0,0-1,0 0,0 0,1 0,0 0,0 0,0-1,0 1,1-1,0-1,0 1,0 0,1-1,71 7,-40-15</inkml:trace>
  <inkml:trace contextRef="#ctx0" brushRef="#br0" timeOffset="3080.061">4589 414,'-19'-4,"-13"-2,-5 0,1 6,6 7,18 8,25 5,10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14.18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0,'23'10,"20"11,13 15,10 12,2 12,-3 13,-11 9,-13 10,-22 12,-28 12,-31 9,-31 5,-5-21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29.8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1,'50'8,"550"7,-450-3,120 27,-261-37,36-3,-40-4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30.1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0,'16'7,"17"10,17 8,14 7,10 10,2 7,-4 9,-10 11,-17 10,-20 10,-26 11,-29 9,-31 5,-27 1,-18-7,-10-14,16-25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30.5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525 3,'-23'-2,"-22"8,-17 15,-12 20,-7 22,0 23,10 25,17 19,22 11,31 2,31-5,32-14,31-21,29-23,23-26,-15-22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44.3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261 189,'-22'2,"1"2,0 0,0 1,1 1,0 1,-12 6,25-10,1 1,-1-1,1 1,0 0,0 1,0-1,0 1,1 1,0-1,0 1,0-1,1 1,0 1,0-1,0 1,1-1,0 1,1 0,-1 0,0 4,2-4,0 0,0 1,0-1,1 1,0 0,1-1,-1 1,2-1,-1 1,1-1,0 0,0 0,1 0,0 0,0 0,1 0,0-1,0 0,0 1,1-1,0-1,1 1,14 14,2-2,0-1,0 0,2-2,9 4,9 7,-41-25,55 43,-55-43,1 1,-1-1,1 1,-1 0,1-1,-1 1,0 0,0 0,0 0,0 0,0 0,-1 0,1 0,-1 0,1 1,-1-1,0 0,0 0,1 0,-2 1,1-1,0 0,0 0,-1 0,1 0,-1 1,0-1,1 0,-1 0,-1 0,-5 6,0-1,-1 0,0-1,-1 1,1-1,-1-1,0 0,-1 0,1-1,-1 0,0-1,0 0,0 0,0-1,0-1,-2 1,6 0,-1-1,1 1,0-1,0 0,-1-1,1 0,-1 0,1 0,0-1,-1 1,1-2,0 1,-1-1,1 0,0 0,-3-2,8 3,1-1,-1 1,1-1,0 1,-1-1,1 1,0-1,0 1,0-1,0 1,0-1,0 1,1 0,-1-1,0 1,1-1,-1 1,1-1,0 1,-1 0,1 0,0-1,0 1,0 0,0 0,0 0,0 0,0 0,0 0,0 0,0 0,1 0,-1 0,0 1,1-1,-1 1,0-1,1 1,-1-1,1 1,-1 0,1 0,-1-1,1 1,0 0,279-90,-275 88,-1 0,1-1,-1 0,0 0,0 0,0 0,-1-1,1 0,-1 0,0 0,0 0,0-1,-1 0,1 0,-1 0,0 0,-1 0,1 0,-1-1,0 1,0-1,-1 0,0 1,0-1,0 0,0 0,-1 0,0 0,0 4,0 1,-1 0,1-1,0 1,0-1,-1 1,1 0,-1-1,1 1,-1 0,0-1,0 1,1 0,-1 0,0 0,0 0,0 0,0 0,0 0,0 0,-1 0,1 0,0 0,0 1,-1-1,1 0,0 1,-1-1,1 1,-1 0,1-1,0 1,-1 0,1 0,-1 0,1 0,-1 0,1 0,0 1,-1-1,1 0,-1 1,1-1,0 1,-1-1,1 1,0 0,0-1,-1 1,1 0,0 0,0 0,0 0,0 0,0 0,0 0,0 0,0 1,1-1,-1 0,-2 6,1 0,0 1,1-1,0 0,0 0,0 1,1-1,0 1,0-1,1 0,0 1,1-1,-1 0,1 0,0 0,1 0,0 0,0 0,1-1,-1 1,1-1,1 0,-1 0,1-1,0 1,1 0,7 6,0 0,0-1,1-1,1 0,0 0,0-2,0 0,1 0,1-2,-1 0,12 2,-27-7,1 0,0-1,0 1,-1-1,1 1,0-1,0 1,0-1,0 0,0 0,0 0,0 0,-1 0,1-1,0 1,0 0,0-1,0 0,-1 1,1-1,0 0,0 0,-1 0,1 0,-1 0,1 0,-1 0,1-1,-1 1,0-1,0 1,1-1,-1 1,0-1,0 1,-1-1,1 0,0 0,0 0,3-15,-1-1,0 0,-1 1,-1-1,-1 0,-1-16,0 6,-3-93,-4 110,10 14,0-1,0 1,0 0,1-1,-1 0,1 0,-1 1,1-1,0-1,0 1,0 0,0-1,0 1,0-1,0 0,1 0,-1 0,0-1,0 1,1-1,-1 0,4 0,-7 0,249 13,-246-13,1 1,-1 0,1 0,-1 1,0-1,1 1,-1-1,0 1,0 0,0 0,0 1,-1-1,1 0,0 1,-1 0,0 0,1-1,-1 1,-1 0,1 1,0-1,-1 0,1 1,-1-1,0 0,0 1,0-1,-1 1,1 0,-1-1,0 1,0 0,0-1,-1 1,1-1,3 156,-2-156,-1-1,1 0,-1 1,1-1,0 0,0 0,0 0,1 0,-1 0,0 0,1 0,-1 0,1-1,0 1,-1 0,1-1,0 1,0-1,0 0,0 0,0 0,0 0,1 0,-1 0,0 0,0-1,1 1,-1-1,0 0,1 1,-1-1,0 0,1-1,-1 1,2 0,4-2,1 0,-1 0,0 0,0-1,0 0,0-1,-1 1,1-2,2-1,1-2,0 0,-1-1,0 0,0-1,-1 0,0 0,-1-1,0 0,-1-1,0 1,-1-1,0-1,-1 1,0-1,-1 0,-1 0,0-1,-2 11,-2 3,1 0,0-1,0 1,-1-1,1 1,0-1,0 1,0-1,0 1,0-1,0 1,0-1,-1 1,1-1,1 1,-1-1,0 1,0-1,0 1,0-1,0 1,0-1,0 1,1 0,-1-1,0 1,0-1,1 1,-1-1,0 1,1 0,-1-1,0 1,1 0,-1-1,1 1,-1 0,0 0,1-1,-1 1,1 0,-1 0,1 0,-1-1,1 1,-1 0,1 0,-1 0,1 0,-1 0,1 0,-1 0,1 0,-1 0,1 0,-1 1,1-1,26 81,-25-70,0 0,1 0,1 0,0-1,0 1,1-1,0 0,1 0,0-1,7 9,2-6,0-5</inkml:trace>
  <inkml:trace contextRef="#ctx0" brushRef="#br0" timeOffset="266.681">1435 203,'3'19,"9"12,3 2</inkml:trace>
  <inkml:trace contextRef="#ctx0" brushRef="#br0" timeOffset="871.105">1872 640,'-64'-79,"61"77,0-1,0 1,0 0,-1 0,1 0,-1 1,0-1,1 1,-1-1,0 1,0 1,0-1,1 0,-1 1,0 0,0 0,0 0,0 0,0 1,0 0,0 0,0 0,1 0,-3 1,-1 3,0 0,0 1,1 0,0 0,0 0,0 1,1 0,0 0,0 0,1 1,0-1,0 1,1 0,0 0,0 1,1-1,0 1,0-1,1 1,0-1,1 1,0 0,0-1,1 1,0 0,1-1,1 7,-2-11,1 0,-1 1,1-1,0 0,0 0,0 0,0 0,1 0,0 0,-1-1,1 1,1-1,-1 0,0 0,1 0,0 0,0-1,0 1,0-1,0 0,0 0,0-1,1 1,-1-1,0 0,1 0,-1 0,1-1,0 0,-1 0,1 0,-1 0,1-1,-1 1,1-1,-1 0,1-1,-1 1,0-1,0 0,1 0,-1 0,2-2,4-3,-1 0,0-1,0 0,0-1,-1 0,0 0,-1-1,0 0,-1 0,0 0,0-1,-1 0,-1 0,0-1,0 1,-1-1,0 0,0-6,-6-20,-9 55,10-10,0 0,0 1,1-1,0 1,0-1,1 1,0-1,1 1,0-1,0 1,0-1,1 0,0 1,0-1,1 0,0 0,0 0,1-1,-1 1,2-1,-1 0,1 0,0 0,0-1,0 0,1 0,0 0,0 0,4 2,-2-4,1 1,-1-1,1 0,0-1,0 0,0-1,0 0,0 0,0 0,0-2,1 1,-1-1,0 0,0-1,0 0,-1 0,1-1,0 0,-1-1,0 0,0 0,2-2,2-1,0-2,-1 1,0-1,-1-1,0 0,0 0,-1-1,-1 0,0-1,0 1,-1-2,-1 1,0-1,1-3,4-22,-2-1,-1 0,-2-1,-2 1,-1-1,-2 0,-2 0,-2 0,-1 0,-2 1,-2-1,-4-8,9 36,2 4,-1 0,1 0,-2 1,1-1,-1 1,0-1,0 1,-1 0,0 0,0 0,-1 1,0 0,-2-3,5 9,0-1,0 1,-1 0,1 0,0 0,0 0,0 0,0 0,0 1,0-1,0 1,0 0,0-1,0 1,1 0,-1 0,0 0,0 0,1 1,-1-1,0 0,1 1,-1-1,1 1,0-1,0 1,-1 0,1-1,0 1,0 0,1 0,-1 0,0 0,1 0,-1 0,1 0,-1 0,1 1,-12 33,2 1,2 0,1 0,2 0,1 1,2 18,2-51,-3 44,1-1,3 1,5 20,-5-53,2-1,0 0,0 0,2 0,0-1,0 1,2-1,-1 0,2-1,0 0,0 0,11 11,-10-15,1 0,0-1,1 0,0-1,0 0,1 0,0-1,0-1,0 0,1-1,0 0,0-1,1 0,47 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49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131 173,'-10'10,"-1"0,2 1,-1 0,2 0,-1 1,2 0,-1 1,2 0,0 0,0 0,1 1,1 0,0 0,1 0,1 0,-1 8,0-8,0-1,1 1,1 0,0 0,1 0,0 0,1 0,1 0,0 0,1 0,0 0,1-1,1 0,0 0,1 0,0 0,1-1,0 0,1 0,9 9,-15-19,0 0,1 0,-1 0,1 0,-1 0,1-1,0 1,0-1,0 0,0 0,0 0,0 0,0 0,0 0,0-1,0 0,0 0,1 0,-1 0,0 0,0 0,0-1,0 1,0-1,0 0,0 0,0 0,0-1,0 1,0-1,-1 1,1-1,0 0,-1 0,2-2,6-11,0-1,-1 0,0-1,-2 0,0 0,-1-1,0 1,-2-1,0 0,-1-1,-1 1,-1-1,0 1,-2-5,4-8,-1 1,-2 0,-1 0,-1-1,-2 1,-1 0,-1 1,-2-1,-1 1,-1 1,-2-1,11 25,0 0,-1 1,0-1,1 1,-1 0,-1 0,1 0,0 0,-1 0,0 0,1 1,-1-1,0 1,0-1,-1 1,1 0,0 1,-1-1,1 0,-1 1,1 0,-1 0,0 0,0 0,1 1,-1-1,0 1,0 0,-1 0,-3 4,0 0,0 0,0 0,1 1,0 0,0 1,0-1,1 1,0 1,0-1,0 1,1 0,0 0,1 1,-1 0,1 0,1 0,-1 0,2 0,-1 0,1 1,0 0,1-1,0 1,0 0,1 0,0 7,10 36,9-7</inkml:trace>
  <inkml:trace contextRef="#ctx0" brushRef="#br0" timeOffset="510.826">405 132,'9'12,"-1"0,0 1,-1 1,0-1,-1 1,0 0,-2 0,1 1,-2-1,0 1,0 0,-1 7,13 304,-15-321,-1 0,1-1,0 1,1 0,-1-1,1 1,0 0,0-1,0 1,0-1,1 1,0-1,0 1,0-1,1 0,-1 0,1 0,0-1,0 1,0-1,1 1,-1-1,1 0,0 0,0-1,0 1,0-1,0 0,0 0,4 1,-3-2,1-1,0 0,-1 0,1 0,-1-1,1 0,-1 0,1 0,-1 0,0-1,0 0,1 0,-1-1,-1 1,1-1,0 0,-1-1,1 1,-1-1,0 0,0 0,0 0,-1 0,1-1,4-6,0-1,-1 0,0-1,-1 1,0-1,-1-1,0 1,-1-1,-1 0,4-20,-2 0,-2 0,-1 0,-1-1,-2 1,-2 0,0 0,-6-16,3 26,6 25,0-1,0 0,0 0,0 1,0-1,0 0,0 1,0-1,0 0,0 1,0-1,-1 0,1 0,0 1,0-1,0 0,0 0,-1 1,1-1,0 0,0 0,0 1,-1-1,1 0,0 0,0 0,-1 0,1 1,0-1,0 0,-1 0,1 0,0 0,-1 0,1 0,0 0,0 0,-1 0,1 0,0 0,-1 0,1 0,0 0,-1 0,1 0,0 0,0 0,-1 0,1 0,0-1,-1 1,1 0,0 0,0 0,-1 0,1-1,0 1,0 0,0 0,-1-1,1 1,0 0,-6 27,0 0,2 0,2 0,0 1,2 10,0-37,-2 18,1 0,2 0,0 0,0-1,2 1,0 0,2-1,0 0,0 0,2 0,0-1,2 0,-7-13,1 0,-1 0,1-1,0 0,1 1,-1-1,1 0,-1 0,1-1,0 1,0-1,0 0,0 0,0 0,0-1,1 1,-1-1,1 0,-1 0,1-1,-1 1,1-1,-1 0,1 0,0-1,-1 1,2-1,24-7</inkml:trace>
  <inkml:trace contextRef="#ctx0" brushRef="#br0" timeOffset="811.572">1087 309,'-7'10,"-4"11,-1 13,-1 9,3 4,2 3,5 1,6-2,4-2,3-4,6-8,-2-6,1-7,-3-12,-4-7</inkml:trace>
  <inkml:trace contextRef="#ctx0" brushRef="#br0" timeOffset="1051.343">841 132,'-11'-14,"-9"-10,-3 1,6 2,17 7,19 4,20 4,15 4,11 2,-7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46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1 509,'9'0,"13"0,13 0,12-3,10 0,5-2,4-1,-10 1</inkml:trace>
  <inkml:trace contextRef="#ctx0" brushRef="#br0" timeOffset="1209.573">943 99,'-15'0,"0"1,-1 0,1 1,0 1,0 1,0 0,1 0,-1 2,1 0,-6 4,14-7,0 0,0 1,1 0,-1 1,1-1,0 1,0 0,0 0,1 0,-1 1,1 0,1 0,-1 0,1 0,0 0,1 1,-1-1,1 1,1 0,-1 0,1 0,0 0,0 5,2-2,0 0,0 0,1 0,0 0,0 0,2-1,-1 1,1-1,0 0,1 0,0 0,0-1,1 0,4 5,103 102,-95-99,-9-8,4 2,-1 0,0 1,-1 0,0 1,-1 0,0 1,-1 0,0 0,-1 1,-1 0,0 0,-1 1,1 2,-7-14,1 0,-1-1,0 1,0 0,0 0,0 0,-1 0,1 0,-1 0,0 0,0 0,0 0,0-1,0 1,0 0,-1-1,0 1,1-1,-1 1,0-1,0 0,0 0,0 0,-1 0,1 0,0 0,-1-1,1 1,-1-1,0 0,0 0,1 0,-1 0,-99 18,54-26,48 7,-1-1,1 0,-1 1,1-1,-1 0,1 1,-1-1,1 0,0 0,-1 1,1-1,0 0,-1 0,1 0,0 1,0-1,0 0,0 0,0 0,0 0,0 1,0-1,0 0,1 0,-1 0,0 0,0 1,1-1,-1 0,1 0,-1 1,0-1,1 0,-1 1,1-1,0 0,-1 1,1-1,-1 1,1-1,0 1,0-1,-1 1,1 0,0-1,0 1,-1 0,1-1,0 1,0 0,0 0,-1 0,1 0,0 0,1 0,179-74,-164 66,1 0,-1-1,-1-1,0-1,0 0,-1-1,-1-1,0 0,4-6,-17 19,0-1,1 0,-1 0,0 1,0-1,0 0,0 0,0-1,0 1,0 0,0 0,-1 0,1 0,0-1,-1 1,1 0,-1-1,1 1,-1-1,0 1,0 0,1-1,-1 1,0-1,0 1,0 0,0-1,-1 1,1-1,0 1,-1-1,1 1,-1 0,1-1,-1 1,0 0,1 0,-1-1,0 1,0 0,0 0,0 0,0 0,0 0,0 0,0 0,0 1,-1-1,1 0,0 0,0 1,-1-1,1 1,0-1,-2 1,-2-1,0 1,0 0,0 0,0 0,0 1,0 0,0 0,0 0,0 0,0 1,1 0,-1 0,1 0,-1 0,1 1,0 0,0 0,0 0,0 0,0 1,1-1,0 1,-1 0,1 0,1 0,-1 0,1 1,-1-1,1 1,1 0,-1-1,0 1,1 0,0 0,1 0,-1 0,1 0,0 0,0 0,0 0,0 0,1 0,0 0,0 0,1 0,-1 0,3 3,1 2,0-1,0 0,1 0,0 0,1-1,0 0,0 0,1-1,0 0,0 0,0-1,1 0,0 0,1-1,-1 0,1-1,0 0,0 0,0-1,0-1,10 2,-18-4,0 0,0 0,0 0,0 0,0 0,0 0,0-1,0 1,0-1,0 0,0 1,-1-1,1 0,0 0,0 0,-1-1,1 1,0 0,-1 0,1-1,-1 1,0-1,0 1,1-1,-1 0,0 0,0 1,0-1,-1 0,1 0,0 0,-1 0,1 0,-1-2,8-75,-8 67,-4-232,4 240,0 3,-1 1,1 0,0-1,0 1,-1 0,1-1,0 1,0-1,0 1,0-1,-1 1,1-1,0 1,0-1,0 1,0-1,0 1,0 0,0-1,0 1,0-1,0 1,1-1,-1 1,0-1,0 1,0-1,1 1,-1 0,0-1,0 1,1-1,-1 1,0 0,1-1,-1 1,0 0,1-1,-1 1,0 0,1 0,-1 0,1-1,-1 1,1 0,-1 0,1 0,-1 0,0 0,1-1,-1 1,1 0,-1 0,1 0,-1 0,1 1,0-1,91 60,-32-37,-48-20,0 1,1 1,-2 0,1 1,0 0,-1 1,4 3,-11-6,-1 0,0 0,0 1,0-1,-1 0,0 1,0 0,0 0,0-1,0 1,-1 0,0 0,0 1,-1-1,1 0,-1 0,0 0,-1 0,1 0,-1 1,0-1,0 0,-1 0,0 3,-4 59,6-65,1 0,-1-1,1 1,-1 0,1-1,-1 1,1-1,0 1,0-1,0 1,0-1,0 1,0-1,0 0,0 1,1-1,-1 0,1 0,-1 0,1 0,-1 0,1 0,-1-1,1 1,-1 0,1-1,0 0,0 1,-1-1,1 0,0 0,0 1,-1-1,1-1,0 1,0 0,-1 0,1-1,0 1,0-1,68-27,-62 21,-1 0,0-1,-1 1,1-1,-1-1,-1 1,0-1,0 0,0-1,-1 1,-1-1,0 1,0-1,-1 0,0 0,0 0,-1-1,-1 1,0 0,0 0,-2-8,1 55,0-28,1 0,1 0,-1 0,1 0,1 0,0 0,0-1,0 1,1 0,1-1,0 0,0 1,0-2,1 1,0 0,0-1,1 0,0 0,1-1,-1 0,9 1</inkml:trace>
  <inkml:trace contextRef="#ctx0" brushRef="#br0" timeOffset="1497.781">1886 71,'-14'-5,"-7"-1,0 5,4 10,9 12,11 12,11 10,4-3</inkml:trace>
  <inkml:trace contextRef="#ctx0" brushRef="#br0" timeOffset="2069.93">2241 700,'1'-7,"-1"0,0 0,0 0,0 0,-1 0,0 0,0 0,-1 1,0-1,0 0,-1 1,1 0,-2-1,1 1,0 0,-1 0,0 1,-1-1,1 1,-1 0,0 0,0 1,-1-1,1 1,-1 0,0 1,0-1,-3 0,5 4,0-1,0 1,0 0,0 0,1 0,-1 1,0-1,0 1,0 0,0 0,1 1,-1-1,0 1,1-1,-1 1,1 0,0 1,-1-1,1 1,0-1,1 1,-1 0,0 0,1 0,0 0,-1 0,0 4,-2 0,1 0,0 1,1 0,0 0,0 0,1 0,0 0,0 0,1 1,0-1,0 0,1 6,0-10,1 1,0-1,0 0,0-1,0 1,0 0,1 0,0 0,0-1,0 1,0-1,1 1,-1-1,1 0,0 0,0 0,0-1,0 1,0-1,1 1,-1-1,1 0,-1 0,1-1,0 1,0-1,0 0,0 0,0 0,0 0,0-1,0 1,0-1,0 0,0-1,0 1,0-1,0 1,0-1,0-1,0 1,0 0,1-2,4 1,-1-1,1 0,-1-1,0 0,0 0,-1-1,1 0,-1 0,0-1,0 1,-1-2,1 1,-2-1,1 0,-1 0,0-1,0 1,-1-1,1-2,-3 2,-7 25,5-9,1 1,0 0,0 0,0 0,1-1,1 1,-1 0,1-1,1 0,0 0,0 0,0 0,1-1,0 1,1-1,-1-1,1 1,1-1,2 2,-5-4,1 0,-1 0,1-1,0 1,0-1,0 0,0-1,1 0,-1 1,1-2,-1 1,1-1,0 1,0-2,0 1,-1-1,1 1,0-2,0 1,0-1,0 0,-1 0,1 0,0-1,-1 0,1 0,-1 0,0-1,4-2,-2 0,0-1,-1 0,1 0,-1 0,0-1,-1 0,0 0,0-1,0 1,-1-1,0 0,-1 0,1-1,-2 1,1-1,0-8,14-146,-16 152,2-162,-10-69,-9 141,16 100,0 0,0 1,0-1,0 0,0 0,0 1,0-1,0 0,-1 1,1-1,0 0,-1 1,1-1,0 0,-1 1,1-1,-1 1,1-1,-1 0,1 1,-1 0,1-1,-1 1,0-1,1 1,-1 0,0-1,1 1,-1 0,0-1,1 1,-1 0,0 0,0 0,1 0,-1 0,0 0,0 0,1 0,-1 0,0 0,1 0,-1 1,0-1,0 0,1 0,-1 1,0-1,1 0,-1 1,-23 32,9 6,2 2,2-1,1 2,2-1,-2 42,6-63,1 0,1 0,1 0,0 0,2 0,0 0,1 0,1-1,1 1,1 0,0-1,2 0,0-1,1 1,1-1,0-1,2 1,5 6,-3-12,1 0,0 0,1-2,0 0,1 0,0-2,0 0,1 0,0-2,0 0,1-1,1 0,59 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45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0,'0'23,"0"20,0 16,0 12,-3 6,0 1,0-4,1-4,0-8,1-12,1-12,0-12</inkml:trace>
  <inkml:trace contextRef="#ctx0" brushRef="#br0" timeOffset="390.435">233 83,'-2'16,"-1"17,0 15,-2 10,1 8,-1 3,0-2,0-4,1-8,1-8,1-13</inkml:trace>
  <inkml:trace contextRef="#ctx0" brushRef="#br0" timeOffset="691.199">220 260,'6'24,"2"0,0 0,1-1,2-1,0 1,1-2,2 0,0 0,1-1,1-1,0-1,18 15,-23-23,1-1,0 0,0-1,1 0,0-1,1 0,0-1,2 0,-13-4,1-1,0 0,0 0,0 0,0 0,1 0,-1-1,0 0,0 0,0 0,0 0,1-1,-1 1,0-1,0 0,0-1,0 1,0-1,-1 1,1-1,0 0,-1-1,1 1,-1 0,0-1,0 0,0 0,0 0,0 0,-1 0,1-1,3-11,0 0,-1 0,-1 0,-1-1,0 0,-1 1,0-1,-1 0,-1 0,-1 0,0 0,-1 0,-1 1,0-1,-2-3,-9-39,-2 0,-2 0,-8-9,16 21,16 41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56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1 804,'21'-2,"16"-1,13 0,10-2,7-2,-9 0</inkml:trace>
  <inkml:trace contextRef="#ctx0" brushRef="#br0" timeOffset="648.788">698 394,'-10'7,"0"3,1 1,3 4,1 6,3 9,1 8,3 10,1 10,0 10,0 7,-1 2,-3 0,-4-5,-2-8,-2-14,2-16</inkml:trace>
  <inkml:trace contextRef="#ctx0" brushRef="#br0" timeOffset="980.371">465 394,'13'-8,"0"0,1 0,-1 1,1 1,1 0,-1 1,1 1,0 0,0 1,0 1,0 0,1 1,-1 0,0 1,1 1,-1 1,0 0,9 3,-9-2,0 1,-1 1,1 0,-1 1,0 0,-1 1,0 0,8 7,-16-11,-1 0,0 0,0 0,0 1,-1-1,1 1,-1 0,0 0,0 0,0 1,0-1,-1 1,0-1,0 1,0 0,0 0,-1 0,0 0,0 0,0 0,-1 0,0 0,0 1,0-1,0 0,-2 4,0-2,0 0,-1-1,0 1,0-1,-1 0,1 0,-2 0,1 0,0-1,-1 0,0 1,0-2,-1 1,0-1,1 0,-1 0,-1 0,1-1,-12 6,0 0,0-2,0 0,-1-1,-18 3,19-5,7-3</inkml:trace>
  <inkml:trace contextRef="#ctx0" brushRef="#br0" timeOffset="1924.354">1148 886,'-10'3,"-1"0,2 1,-1 1,0-1,1 2,0-1,0 1,1 1,0-1,0 1,0 1,1 0,0 0,0 0,1 1,0 0,1 0,0 0,0 1,1-1,0 1,1 0,0 1,1-1,-1 9,2-16,0 0,1-1,-1 1,1 0,0-1,0 1,0 0,0 0,0-1,1 1,-1 0,1-1,0 1,0 0,0-1,0 1,0-1,1 0,-1 1,1-1,-1 0,1 0,0 0,0 0,0 0,0 0,0 0,0-1,0 1,1-1,-1 0,1 1,-1-1,1 0,-1-1,1 1,0 0,-1-1,1 1,0-1,0 0,-1 0,1 0,0 0,7-4,0 1,0-2,0 0,0 0,-1 0,0-1,0-1,0 1,-1-1,0-1,-1 0,1 0,-2 0,1-1,-1 0,0 0,-1-1,0 0,-1 1,1-2,-2 1,0 0,0-2,10-63,-15 83,1 1,0 0,1 0,0 0,0 0,1 0,0 0,1-1,0 1,0 0,0-1,2 0,-1 1,1-1,0 0,0-1,1 1,0-1,1 0,-1 0,1 0,1-1,-1 0,1 0,0-1,0 0,5 2,-10-6,0 0,0 0,0 0,0-1,0 1,1-1,-1 0,0 1,0-1,0 0,1 0,-1-1,0 1,0 0,0-1,1 1,-1-1,0 0,0 0,0 0,0 0,0 0,0 0,0 0,-1-1,1 1,0-1,-1 1,1-1,-1 0,0 1,1-1,-1 0,0 0,1-2,23-77,-15-114,29 219,127 34,-163-55,0 0,-1 0,1 0,-1 1,0-1,1 1,-2 0,1-1,0 1,-1 0,0 0,0 0,0 0,0 0,-1 0,1 1,-1-1,0 0,0 0,-1 0,1 0,-1 0,0 0,0 0,0 0,-1 0,1 0,-1 0,0 0,-4 20,4-16,0-4,1-1,-1 1,1 0,-1 0,1-1,0 1,1 0,-1 0,1 0,0 0,-1 0,2 0,-1 0,0 0,1 0,0 0,0 0,0-1,0 1,1 0,-1 0,1-1,0 1,0-1,1 0,-1 0,0 1,1-2,0 1,0 0,0 0,0-1,0 0,0 1,3 0,11 0,0-1,0-1,0 0,0-1,0-1,0-1,0 0,0-1,4-2,24-5</inkml:trace>
  <inkml:trace contextRef="#ctx0" brushRef="#br0" timeOffset="3444.546">2077 954,'-14'-4,"0"1,0 1,0 0,0 1,0 1,0 0,0 1,-7 1,16-1,1 0,0 0,-1 0,1 0,0 1,0 0,0 0,0 0,1 0,-1 1,0-1,1 1,0 0,0 0,-1 0,2 0,-1 1,0-1,1 1,0 0,-1-1,1 1,1 0,-1 0,1 1,-1-1,1 0,0 4,0-5,1 0,-1 0,1 0,0 0,0 1,0-1,0 0,0 0,1 0,-1 0,1 0,0-1,0 1,0 0,0 0,1 0,-1-1,1 1,-1-1,1 1,0-1,0 1,0-1,0 0,1 0,-1 0,1 0,-1-1,1 1,-1-1,1 1,0-1,0 0,0 0,0 0,0-1,0 1,0-1,0 1,0-1,0 0,0 0,0 0,2-1,2 0,0-1,0 0,-1-1,1 1,-1-1,1-1,-1 1,0-1,0 0,-1 0,1-1,-1 1,0-1,0-1,0 1,-1-1,0 1,0-1,0-1,-1 1,0 0,0-1,-1 1,0-1,0 0,0 0,-1 0,0 0,0 0,-1-3,-1 44,0-26,0 1,1-1,0 1,1-1,-1 1,2-1,-1 0,1 0,0 1,1-1,1 1,-1-3,1 0,-1-1,2 0,-1 0,0 0,1-1,0 1,0-1,0 0,1 0,-1-1,1 0,0 0,0 0,0-1,0 0,1 0,-1 0,1-1,-1 0,1 0,-1 0,4-1,0 0,0 0,0 0,0-1,1-1,-1 0,-1 0,1-1,0 0,-1 0,1-1,-1 0,0-1,0 0,-1-1,1 0,9-13,-1 0,-1-1,-1 0,-1-1,-1-1,-1-1,-1 1,-1-2,6-18,-15 40,25-64,-3-1,-2-1,-4-1,-2-1,-4 0,-2-7,-16-37,6 111,1 0,-1 0,0 1,0-1,0 0,0 0,0 1,-1-1,1 0,-1 1,0-1,0 1,0 0,0 0,0 0,0 0,0 0,-1 0,1 0,-1 1,1-1,-1 1,0 0,0 0,1 0,-1 0,0 0,0 1,0-1,0 1,0 0,0 0,0 0,0 0,-2 0,-2 2,0 0,1 0,-1 1,1-1,0 1,0 1,0-1,0 1,1 0,-1 0,1 1,0 0,0 0,1 0,-1 0,1 1,0-1,-1 4,-50 114,45-89,2 0,2 1,1-1,2 1,1 0,1 0,2 0,2 0,5 24,-3-34,0 0,2-1,1 1,1-2,0 1,2-1,1 0,1-1,1-1,0 0,2-1,0-1,13 12,-25-26,1 0,-1-1,1 1,-1-1,1 0,1 0,-1-1,0 0,1 0,0 0,-1 0,1-1,0 0,1 0,-1-1,0 1,0-1,1-1,-1 1,0-1,1 0,-1-1,0 0,1 1,-1-2,0 1,4-2,2-8,-1 0,0-1,-1 0,0-1,-1 0,-1-1,0 1,0-2,-2 1,0-1,0 0,-1 0,-1 0,-1-1,1-6,-4 19,18-75,-3-2,-4 0,-4 0,-3-1,-4-10,0 89,1-12,0 0,-1-1,-1 1,-1 0,0 0,-1 0,0 0,-1 0,-1 0,0 1,0 0,-7-10,11 21,0 1,0 0,0 0,0-1,0 1,0 0,0 0,0 0,0 0,-1 0,1 0,0 0,-1 1,1-1,-1 1,1-1,-1 1,1-1,-1 1,1 0,-1-1,0 1,1 0,-1 0,1 0,-1 0,0 1,1-1,-1 0,1 1,-1-1,1 1,-1-1,1 1,0 0,-1 0,1-1,0 1,-1 0,1 0,0 0,0 1,-1 0,-34 62,29-31,2 1,1 0,2 0,1 0,2 1,5 32,0 4,4-1,3-1,3 0,22 58,-34-111,1-1,1 0,0 0,1 0,1-1,1 0,-1-1,2 0,0 0,1-1,0 0,11 8,-19-18,0 0,0-1,0 1,0-1,1 0,-1 0,1 0,-1-1,1 1,-1-1,1 1,-1-1,1-1,-1 1,1 0,-1-1,1 0,-1 1,1-1,-1-1,0 1,1 0,-1-1,0 0,1 0,68-61,-65 52,0 0,-1-1,0 0,-1 0,-1 0,0-1,0 0,-1 0,-1 0,0 0,-1 0,0 0,-1 0,0-1,-1 1,-1 0,0 0,-2-6,3 20,1 0,0-1,-1 1,1 0,-1 0,1-1,-1 1,1 0,-1-1,1 1,-1-1,1 1,-1-1,0 1,1-1,-1 1,0-1,0 1,1-1,-1 0,0 0,0 1,0-1,1 0,-1 0,0 0,0 0,0 0,1 0,-1 0,0 0,0 0,0 0,1 0,-1-1,0 1,0 0,0-1,1 1,-1 0,0-1,1 1,-1-1,0 1,1-1,-1 1,1-1,-1 0,0 1,1-1,0 0,-1 1,1-1,-1 0,1 0,0 1,0-1,-1 0,1 0,0 0,0 1,0-1,0 0,0 0,0 0,0 1,0-1,0 0,0 0,-4 7,1-1,0 1,-1 0,2 0,-1 0,1 1,0-1,0 1,1-1,0 1,0 0,0-1,1 1,0 0,1 0,-1-1,1 1,0-1,1 1,0 0,0-1,0 0,1 0,0 0,0 0,0 0,1 0,0-1,0 1,0-1,1 0,0-1,0 1,0-1,0 0,1 0,3 2,1-3,0 0,0-1,0 0,0-1,1 0,-1 0,0-1,0-1,1 0,-1 0,0-1,0 0,0 0,0-1,-1-1,1 0,-1 0,0-1,0 0,0 0,-1-1,1 0,-2-1,1 0,-1 0,0-1,0 1,-1-2,1 0,3-14,-2-1,0 0,-2 0,0-1,-2 0,-1 0,-1 0,-1 0,-2-22,2 35,-6-453,5 453,-1-13,0-1,-1 1,-2 0,0 0,-2 1,-1-1,-1 0,7 22,1 1,-1 0,1-1,-1 1,0 0,0 0,0 0,0 0,0 0,0 0,-1 0,1 0,-1 0,1 1,-1-1,0 0,1 1,-1 0,0-1,0 1,0 0,0 0,-1 0,1 0,0 0,0 1,0-1,-1 1,1-1,0 1,-1 0,1 0,0 0,-1 0,1 0,0 0,-1 1,1-1,0 1,0 0,0 0,-2 0,-3 6,0 0,0 1,1 0,0 0,0 1,1-1,0 1,1 0,0 0,0 1,1-1,0 1,1 0,0 0,0 0,1 4,-7 30,3 0,1 0,3 1,1-1,2 1,2-1,2 0,2 0,2-1,2 0,2-1,1 0,3-1,1-1,1 0,3-2,11 13,-24-36,1-1,0-1,1 0,1 0,0-1,1-1,0 0,15 8,7-1</inkml:trace>
  <inkml:trace contextRef="#ctx0" brushRef="#br0" timeOffset="3935.142">3920 504,'0'37,"1"0,1 1,3-1,0 0,3-1,1 0,2 0,1-1,2 0,17 32,23-5,-52-60,0-1,0 1,0-1,1 1,-1-1,0 0,0 0,1 0,-1 0,1 0,-1-1,1 1,-1-1,1 1,-1-1,1 0,-1 0,1 0,0-1,-1 1,1 0,-1-1,1 0,-1 1,0-1,1 0,-1 0,0-1,1 1,0-1,4-7,0 1,0-2,-1 1,0-1,0 0,-1 0,-1 0,0-1,0 0,-1 0,0 0,-1 0,-1 0,1 0,-1-8,3-30,-1 0,-3 0,-2 0,-2 0,-2 1,-2-1,-3 1,-1 1,-2 0,-12-21,-28-25,53 92,0 0,0-1,0 1,0 0,0 0,0 0,0 0,0 0,-1 0,1 0,0 1,-1-1,1 0,-1 1,1-1,-1 1,1-1,-1 1,1 0,-1-1,1 1,-1 0,0 0,1 0,-1 1,1-1,-1 0,1 0,-1 1,1-1,-1 1,1 0,-1-1,1 1,0 0,-1 0,1 0,0 0,0 0,-1 0,0 1,-30 61,13 59,14-61</inkml:trace>
  <inkml:trace contextRef="#ctx0" brushRef="#br0" timeOffset="4605.964">4385 681,'0'1,"-2"20,1 0,1 0,1 0,1 0,0-1,2 1,0-1,2 0,0 0,1 0,1-1,1 0,8 14,-15-30,0 0,1 0,-1 0,1 0,-1-1,1 1,0-1,0 0,0 0,0 0,0 0,0 0,1-1,-1 1,1-1,-1 0,1 0,-1 0,1 0,0-1,-1 0,1 1,0-1,-1-1,1 1,0 0,-1-1,1 0,-1 0,1 0,-1 0,1-1,-1 1,0-1,1 0,-1 0,1-1,4-5,-1 1,0-2,0 1,-1-1,0 0,-1-1,0 1,0-1,-1 0,-1 0,1 0,-1-1,-1 1,0-1,-1 0,0 0,0 1,-1-1,-1-2,-1-8,2 21,0 0,0 0,0 0,0 0,0 0,-1 1,1-1,0 0,0 0,0 0,0 0,-1 0,1 0,0 0,0 0,0 0,0 0,-1 0,1 0,0 0,0 0,0 0,0 0,-1 0,1 0,0-1,0 1,0 0,0 0,0 0,-1 0,1 0,0 0,0 0,0 0,0-1,0 1,0 0,-1 0,1 0,0 0,0 0,0-1,0 1,0 0,0 0,0 0,0 0,0-1,-4 18,2-7,2 0,-1 1,1-1,1 0,0 0,0 0,1 0,0 0,1-1,2 6,-4-12,0 1,1-1,-1 0,1 0,0 0,0 0,0 0,0 0,1 0,-1-1,1 1,0-1,-1 0,1 0,0 0,0 0,1 0,-1-1,0 1,0-1,1 0,-1 0,1 0,-1 0,1-1,-1 1,1-1,0 0,-1 0,1 0,0-1,5-1,-1 0,0 0,1-1,-1 0,-1 0,1-1,0 0,-1-1,0 0,0 0,0 0,-1-1,0 0,0 0,0 0,-1-1,1 0,-2 0,1 0,-1-2,7-10,-2 0,0-1,-1 0,-1-1,-1 1,-1-1,1-10,2-43,1 174,4 0,19 64,-14-114,-16-50,-1-1,1 1,-1 0,0-1,1 1,-1-1,0 1,1-1,-1 0,0 1,0-1,0 0,0 0,0 0,0 0,0 0,0 0,0 0,0 0,0 0,0-1,-1 1,1 0,-1 0,1-1,-1 1,1 0,-1-1,0 1,0-1,1 1,-1 0,0-1,-1-1,2 1,6-21</inkml:trace>
  <inkml:trace contextRef="#ctx0" brushRef="#br0" timeOffset="4924.351">4848 545,'-18'-2,"0"0,1-1,-1-1,0-1,1-1,0 0,0-1,-6-5,22 12,0 0,1 0,-1 0,0 0,1 0,-1 0,0-1,1 1,-1 0,1-1,-1 1,1 0,-1-1,1 1,-1 0,1-1,-1 1,1-1,-1 1,1-1,-1 1,1-1,0 1,-1-1,1 0,0 1,0-1,0 1,-1-1,1 0,0 1,0-1,0 0,0 1,0-1,0 0,0 1,0-1,0 1,0-1,0 0,1 1,-1-1,0 0,0 1,1-1,-1 1,0-1,1 1,-1-1,1 1,-1-1,0 1,1-1,-1 1,1-1,0 1,91-10,-66 10,385 1,-369-3,-34-1</inkml:trace>
  <inkml:trace contextRef="#ctx0" brushRef="#br0" timeOffset="5209.809">4863 53,'-3'18,"-2"23,-1 23,0 21,2 18,6 11,10 8,7 2,0-21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8:55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1,'0'21,"0"18,0 15,0 11,0 7,0 2,0-1,0-5,0-8,0-11,0-13</inkml:trace>
  <inkml:trace contextRef="#ctx0" brushRef="#br0" timeOffset="300.304">247 150,'-7'19,"-5"15,-2 11,1 8,2 3,4 3,3-6,2-6,1-6,1-14,3-17,5-17,1-9</inkml:trace>
  <inkml:trace contextRef="#ctx0" brushRef="#br0" timeOffset="575.602">247 233,'43'106,"-23"-63,2-1,2-2,2 0,2-1,1-2,12 10,-40-46,52 43,-52-43,0 0,1 0,-1 0,1-1,0 1,-1 0,1-1,-1 1,1-1,0 1,-1-1,1 0,0 0,0 0,-1 0,1 0,0 0,0 0,-1 0,1-1,0 1,-1-1,1 1,-1-1,1 0,0 0,-1 1,1-1,-1 0,0 0,1 0,-1-1,0 1,0 0,0 0,1-2,3-7,0-1,-1 0,-1 0,0-1,0 1,-1-1,-1 1,0-1,0 0,-1 1,-1-8,1-1,-2-64,-3 1,-8-26,12 100,-1 7,1-1,1 0,-1 0,0 0,1 0,-1 0,1 0,0 0,0 0,0 0,0 0,1 0,-1 0,1 0,0 0,0 0,0 1,0-1,0 0,1 0,-1 1,1-1,0 1,0-1,0 1,0 0,0 0,0 0,2-2,13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2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1 225,'25'0,"23"0,19 0,15-5,9-3,1-4,-3 2,-13 1,-19 5,-19 3</inkml:trace>
  <inkml:trace contextRef="#ctx0" brushRef="#br0" timeOffset="260.303">233 539,'26'2,"22"-1,19-4,17-5,12-6,-9-1</inkml:trace>
  <inkml:trace contextRef="#ctx0" brushRef="#br0" timeOffset="536.563">1244 389,'2'8,"1"0,1 0,-1 0,1-1,0 1,1-1,0 0,0 0,1-1,-1 1,1-1,1 0,-1-1,1 0,0 0,0 0,1-1,-1 0,1 0,0-1,0 0,0-1,0 1,1-2,-1 1,1-1,-1 0,1-1,-1 0,1 0,-1-1,1 0,-1-1,0 1,1-2,-1 1,0-1,0 0,0-1,6-4,-7 4,-1-1,0 0,0 0,0 0,-1-1,0 0,0 0,0 0,0 0,-1-1,0 0,-1 0,0 0,0 0,0-1,-1 1,0-1,0 0,-1 1,0-1,0 0,-1 0,0 0,-1 0,0 1,0-1,0 0,-1 0,-2-4,3 3,-2 1,1 0,-1 0,0 0,-1 0,0 1,0-1,0 1,-1 0,0 0,-1 0,1 1,-1 0,0 0,-1 1,0-1,0 1,0 1,0-1,-1 1,1 1,-1-1,0 1,0 1,-1-1,1 2,-3-1,-1 2,-1 1,1 1,-1 1,1-1,0 2,0 0,0 0,1 1,-1 0,1 1,1 1,-1 0,1 0,0 1,0 0,1 0,0 1,1 1,0 0,-4 7,7-13,2 0,-1 1,0 0,1 0,0 0,0 0,1 0,-1 1,1-1,1 1,-1 0,1-1,-1 1,2 0,-1 0,1 0,0 0,0 0,0-1,1 1,0 0,0 0,0 0,1-1,0 1,0-1,1 1,-1-1,1 0,0 0,1 0,1 2,4 1,1 0,0 0,1-1,0-1,0 0,0 0,1-1,10 3,41 13</inkml:trace>
  <inkml:trace contextRef="#ctx0" brushRef="#br0" timeOffset="936.029">2077 280,'-3'2,"0"1,0-1,0 1,0 0,0 0,1 1,0-1,0 0,0 1,0-1,0 1,1 0,-1 0,1 0,0-1,0 1,0 0,1 0,0 0,0 0,0 1,0-1,0 0,1 0,-1 0,1-1,0 1,1 0,-1 0,1 0,-1-1,1 1,0-1,0 1,1-1,-1 0,1 0,0 0,0 0,0 0,0-1,1 2,6 2,1 0,-1-1,1 0,0-1,0 0,0-1,0 0,1 0,-1-2,1 1,0-1,-1-1,1 0,0-1,-1 0,1-1,0 0,-1-1,0 0,0-1,5-2,-8 2,-2 1,1-1,0-1,-1 0,0 0,0 0,0 0,-1-1,1 0,-2 0,1-1,-1 1,1-1,-2 0,1 0,-1 0,0-1,-1 1,0-1,0 0,0 1,-1-1,0 0,-1 0,0 0,0 0,0 0,-1 1,-1-5,-1-1,-1 0,1 0,-2 0,0 1,-1-1,0 1,-1 1,0-1,0 1,-1 1,-1-1,0 1,-1 1,1-1,-2 2,1-1,-1 2,-1-1,1 2,-1-1,0 1,-1 1,1 1,-1-1,0 2,0 0,-1 0,1 2,0-1,-1 2,1 0,-1 0,1 1,0 1,-10 2,-9 8,1 2,1 0,1 3,0 0,1 2,1 0,1 2,0 2,2 0,1 1,-17 22,-10 10</inkml:trace>
  <inkml:trace contextRef="#ctx0" brushRef="#br0" timeOffset="1520.761">247 593,'18'3,"19"0,13 2,11 1,8-2,7 0,2-4,-3-4,-5-4,-10 0,-13 0,-11 3,-15 2,-13 0,-15 5,-9 1,-6 0,1-1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14.6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11769 469,'19'10,"19"2,18 0,18-5,12-6,9-5,1-4,-4-4,-8-1,-19 1</inkml:trace>
  <inkml:trace contextRef="#ctx0" brushRef="#br0" timeOffset="311.956">12247 197,'1'5,"1"1,-1-1,1 0,0 0,1 0,-1 0,1 0,0 0,0-1,0 1,1-1,0 0,0 0,0 0,0-1,0 1,1-1,0 0,-1 0,1-1,0 1,1-1,-1 0,5 1,373 117,-378-118,1 0,-1 0,0 0,0 0,0 1,0 0,0 0,0 1,-1-1,1 1,-1 0,0 0,0 1,-1-1,1 1,-1-1,0 1,0 0,-1 1,1-1,-1 0,0 1,-1-1,1 1,-1-1,0 5,-4 1,0 1,-1-1,-1 0,0 0,0-1,-1 0,0 0,-1 0,0-1,-1 0,0 0,0 0,-1-1,0-1,0 0,-2 2,10-9,-274 208,257-191</inkml:trace>
  <inkml:trace contextRef="#ctx0" brushRef="#br0" timeOffset="1189.423">14036 442,'0'17,"0"13,0 13,2 7,1 2,0 0,2-3,-1-2,0-5,-1-9</inkml:trace>
  <inkml:trace contextRef="#ctx0" brushRef="#br0" timeOffset="1693.309">13832 182,'51'-4,"1"2,-1 2,1 2,-1 3,1 2,-2 2,1 2,30 12,-70-20,0 1,0 0,-1 1,1 0,-1 0,0 1,-1 0,1 1,-1 0,-1 1,0 0,0 0,0 0,-1 1,0 1,0-1,-1 1,-1 0,0 0,2 5,-3 3,-1 0,0 0,-1 0,-1 0,-1 0,-1 18,5 75,-4-108,1 1,0-1,0 1,0-1,0 1,1-1,-1 0,1 0,0 0,0 0,0 0,0 0,1 0,-1-1,1 1,-1-1,1 0,0 0,0 0,0 0,0 0,1 0,-1-1,0 0,1 0,-1 0,1 0,-1 0,1 0,-1-1,1 0,-1 0,1 0,-1 0,1-1,0 1,-1-1,1 0,-1 0,0 0,3-1,6-4,0 0,0-1,0-1,-1 0,0 0,-1-1,1-1,-2 0,0 0,0 0,0-1,-2-1,1 0,-1 0,-1 0,-1 0,1-1,-2 0,0 0,0-1,-1 1,0-6,0 6,-3 23,0-2,-1 5,1-1,0 1,0 0,1-1,1 1,0-1,1 1,0-1,1 0,0 0,1 0,0 0,1-1,0 0,1 0,0-1,1 0,0 0,1-1,0 0,9 8,20 1,-1-6</inkml:trace>
  <inkml:trace contextRef="#ctx0" brushRef="#br0" timeOffset="1987.774">15511 469,'-4'-1,"-15"-8,-1 1,0 1,0 1,-1 1,-16-2,32 6,1 0,-1 1,1 0,-1 0,1 0,0 1,-1 0,1-1,-1 1,1 1,0-1,0 1,-1 0,1 0,1 0,-1 0,0 1,0-1,1 1,-1 0,1 0,0 0,0 1,0-1,1 1,-1-1,1 1,0 0,0 0,0 0,-2 7,0-1,0 1,2-1,-1 1,1 0,1 0,0 0,0 0,2 0,-1 0,1 0,0 0,1 0,1 0,0-1,0 1,1-1,0 0,1 1,0-2,0 1,1-1,1 0,-1 0,2-1,-1 1,1-2,0 1,0-1,1 0,0-1,1 0,-1-1,1 1,2-1,7 0,0-1,0-1,0 0,0-2,1 0,-1-2,0 0,0 0,1-2,-1-1,-1 0,1-1,-1-1,0-1,0-1,1-1,23-9</inkml:trace>
  <inkml:trace contextRef="#ctx0" brushRef="#br0" timeOffset="2243.874">15989 729,'2'0,"4"0,2 0,5 0,0 0</inkml:trace>
  <inkml:trace contextRef="#ctx0" brushRef="#br0" timeOffset="15002.86">15224 1425,'-25'38,"1"1,2 0,2 2,2 1,1 0,-5 28,19-63,1 0,0-1,0 0,0 1,1-1,0 1,0-1,1 1,-1 0,1-1,1 1,-1-1,1 1,1-1,-1 2,0-7,0 1,0-1,0 1,0-1,0 0,0 0,0 0,0 1,0-1,1 0,-1 0,0-1,1 1,-1 0,1 0,-1-1,1 1,-1-1,1 1,-1-1,1 1,0-1,-1 0,1 0,-1 0,1 0,0 0,-1 0,1-1,-1 1,1 0,0-1,-1 1,1-1,0 0,55-28,-35 13,-1-2,-1 0,0-1,-1-1,-1 0,-2-1,0-2,-1 1,-1-2,-1 0,-1 0,-1-1,-1-1,-2 1,0-2,-2 1,-1-1,-1 0,-1 0,-1 0,-2 0,-2-17,2 36,0 0,0 1,-1-1,0 0,-1 0,1 0,-2 1,1-1,-1 1,0 0,0 0,-1 0,0 0,-1 0,1 1,-1 0,0 0,-1 0,1 0,-1 1,0 0,-1 0,1 1,-1 0,0 0,0 0,0 1,-1 0,1 1,-1-1,1 2,-5-2,5 3,1 1,-1 0,1 0,0 0,-1 1,1 0,0 0,0 0,0 1,0 0,0 0,1 1,-1 0,1 0,0 0,0 0,1 1,-1-1,1 1,0 1,0-1,0 0,1 1,0 0,-1 3,-2 3,1-1,1 1,0 0,1 1,0-1,1 1,0-1,1 1,0 0,1-1,1 1,1 11,7 8,0-1,2 0,2 0,0-1,2-1,1 0,7 7,34 66,-31-46,-3 2,-3 1,13 58,-31-107,0-1,1 1,0-1,0 0,1 0,1 0,-1-1,1 1,2 1,6 3</inkml:trace>
  <inkml:trace contextRef="#ctx0" brushRef="#br0" timeOffset="15291.59">15743 1644,'-4'14,"-3"11,1 12,1 5,4 6,5 1,1-1,2-4,0-6,-1-9,1-8,-2-8</inkml:trace>
  <inkml:trace contextRef="#ctx0" brushRef="#br0" timeOffset="15529.464">16029 1562,'-7'19,"-4"15,-1 11,2 9,3 8,7 2,6 0,6-2,4-5,3-7,2-7,-1-7,-4-9</inkml:trace>
  <inkml:trace contextRef="#ctx0" brushRef="#br0" timeOffset="15736.592">15811 1903,'14'2,"21"1,23 0,25-3,-2-1</inkml:trace>
  <inkml:trace contextRef="#ctx0" brushRef="#br0" timeOffset="14212.211">13258 1699,'16'0,"17"0,15 0,13 0,12 0,10 0,7 0,5 0,0 0,-5-3,-8 0,-18 1</inkml:trace>
  <inkml:trace contextRef="#ctx0" brushRef="#br0" timeOffset="14437.706">13886 1508,'43'18,"0"-2,1-1,0-3,21 3,13 4,-47-11,-2-2,0 2,0 1,-1 1,0 1,-1 2,1 2,-25-15,-1 1,0 0,0 0,0 1,0-1,0 0,0 1,-1-1,1 1,0 0,-1-1,1 1,-1 0,0 0,1 0,-1 0,0 0,0 0,0 0,-1 1,1-1,0 0,-1 0,0 1,1-1,-1 0,0 1,0-1,0 0,0 1,-1-1,1 0,-1 0,1 1,-1-1,-1 2,-4 4,0-1,-1 1,0-1,0 0,-1-1,0 0,0 0,-1-1,1 1,-1-2,-3 1,3 1,-171 100,156-85</inkml:trace>
  <inkml:trace contextRef="#ctx0" brushRef="#br0" timeOffset="13153.651">12001 1289,'-15'7,"-1"0,1 2,1-1,0 2,0 0,1 1,0 0,1 1,0 0,1 1,0 0,1 1,0 0,1 1,-2 7,-8 9,2 2,1 0,1 1,2 0,2 1,1 0,0 7,9-41,1 0,-1 1,0-1,1 1,-1-1,1 1,-1-1,1 1,0-1,-1 1,1-1,0 1,0-1,0 1,0-1,1 1,-1-1,0 1,1-1,-1 1,1-1,-1 1,1-1,0 1,-1-1,1 0,0 1,0-1,0 0,0 0,0 0,1 0,-1 0,0 0,0 0,1 0,-1 0,0-1,1 1,-1 0,1-1,59-33,-37 13,-1-2,0-1,-2 0,0-2,-2 0,-1-1,-1-1,-1-1,-1 0,-2-1,-1-1,-1 0,-2 0,-1-1,-1 0,-1-1,0-23,-5 48,0 0,0 0,0 0,-1-1,0 1,-1 0,0 0,0 0,0-1,-1 1,0 0,0 1,-1-1,1 0,-2 1,1-1,-1 1,0 0,0 0,-1 1,1-1,-1 1,0 0,-1 0,0 0,1 1,-1 0,0 0,-6-2,5 5,0 0,0 0,1 1,-1 0,0 0,0 1,1 0,-1 0,0 0,1 1,-1 0,1 1,-1-1,1 1,0 0,0 1,1-1,-1 1,1 0,-4 3,-3 4,1 0,0 0,0 1,2 0,-1 1,1 0,1 0,-3 8,4-4,1 0,0 0,2 0,0 1,1 0,0 0,2 0,0 0,1 0,1 0,0 0,2-1,0 1,1 0,0-1,2 0,0 0,1 0,1-1,0 0,1 0,1-1,2 2,192 272,-189-266,-4-7</inkml:trace>
  <inkml:trace contextRef="#ctx0" brushRef="#br0" timeOffset="13750.03">12466 1712,'-90'300,"90"-299,-9 19,9-20,0 0,0 0,0-1,-1 1,1 0,0 0,0 0,0-1,0 1,0 0,0 0,0 0,0-1,0 1,0 0,-1 0,1 0,0-1,0 1,0 0,0 0,-1 0,1 0,0 0,0 0,0-1,-1 1,1 0,0 0,0 0,0 0,-1 0,1 0,0 0,0 0,-1 0,1 0,0 0,0 0,0 0,-1 0,1 0,0 0,0 0,-1 0,1 0,0 0,0 1,0-1,-1 0,1 0,0 0,0 0,0 0,0 0,-1 1,1-1,0 0,0 0,-1-21,0 0,2 0,0 0,2 1,0-1,4-10,-6 22,9-42,3 0,1 1,3 1,16-32,1 30,-34 51,1 0,0-1,0 1,0 0,0 0,0 0,0 0,0 0,0 0,0 0,0 0,-1 0,1 0,0 0,0 1,0-1,0 0,0 1,0-1,-1 1,1-1,0 1,0-1,-1 1,1-1,0 1,-1 0,1-1,0 1,-1 0,1 0,-1-1,1 1,-1 0,0 0,1 0,-1 0,0 0,1-1,-1 1,0 0,0 0,0 0,0 0,0 0,0 0,0 0,0 0,-1 0,1 0,0 0,0 0,6 152,-7-124,1-1,1 0,1 0,1 0,2-1,1 1,8 22,-7-34,0 0,1 0,1-1,0 0,1 0,0-1,11 10,-5-9</inkml:trace>
  <inkml:trace contextRef="#ctx0" brushRef="#br0" timeOffset="14022.66">12493 1944,'9'-4,"15"-5,15-2,14-5,13-3,6-4,-8 3</inkml:trace>
  <inkml:trace contextRef="#ctx0" brushRef="#br0" timeOffset="-3980.837">421 429,'1'0,"0"0,-1-1,1 1,0 0,-1-1,1 1,0 0,-1-1,1 1,-1-1,1 1,-1-1,1 1,-1-1,1 0,-1 1,1-1,-1 1,0-1,1 0,-1 1,0-1,0 0,1 0,-1 1,0-1,0 0,0 1,0-1,0 0,0 0,0 1,0-1,0 0,0 0,-1 1,1-1,0 0,0 1,-1-1,1 0,-1 1,1-9,0 0,-1 1,0-1,0 0,-1 1,0 0,-1-1,0 1,0 0,-1 0,0 1,0-1,-1 1,0 0,0 0,0 0,-1 1,0 0,-1 0,1 0,-1 1,0 0,0 0,-1 1,0 0,1 0,-1 1,-1 0,1 0,0 1,-1 0,1 1,-1-1,1 2,-1-1,0 1,1 0,-1 1,0 0,1 1,-1 0,1 0,0 0,0 1,-6 3,1 6,0-1,1 1,0 1,1 0,1 1,0 0,1 1,1 0,0 0,0 1,2-1,0 2,1-1,1 1,0-1,1 1,1 0,1 1,0-1,2 9,-3-11,2 0,0 0,1 0,0 0,1 0,1 0,0-1,1 1,1-1,0 0,1 0,1-1,0 1,0-2,1 1,1-1,0 0,1-1,0 0,1 0,0-1,1-1,0 0,0 0,1-1,11 5,-8-8,1 0,0-1,0-1,0-1,0 0,0-2,0 0,0 0,0-2,1 0,-2-1,1 0,14-6,11-5,-1-2,0-1,-1-3,29-19,-62 36,18-11,0-1,-2-1,1-2,-2 0,5-6,-26 24,-1 0,1 0,0-1,-1 1,1 0,-1 0,1-1,-1 1,1 0,-1-1,1 1,-1-1,1 1,-1 0,1-1,-1 1,1-1,-1 1,0-1,1 0,-1 1,0-1,0 1,1-1,-1 1,0-1,0 0,0 1,0-1,0 0,0 1,0-1,0 0,0 1,0-1,0 1,0-1,0 0,-1 1,1-1,0 1,0-1,-1 0,1 1,0-1,-1 1,1-1,-1 1,1-1,0 1,-1-1,1 1,-1 0,1-1,-1 1,0 0,1-1,-1 1,1 0,-1 0,0 0,1-1,-1 1,1 0,-1 0,-43 6,32 0,2 1,-1-1,1 1,0 1,1 0,-1 1,2-1,-1 2,1-1,1 1,0 0,0 1,1 0,0 0,1 0,0 1,1-1,0 1,1 0,0 1,0 8,2-18,1-1,0 1,0 0,0-1,0 1,0-1,1 1,-1-1,1 1,0-1,0 1,0-1,0 1,0-1,0 0,0 0,1 1,-1-1,1 0,0 0,-1 0,1-1,0 1,0 0,0-1,1 1,-1-1,0 0,0 0,1 0,-1 0,1 0,-1 0,1 0,-1-1,1 0,-1 1,1-1,1 0,6-2,-1-1,1 0,-1-1,0 0,0-1,0 1,-1-1,1-1,-1 0,0 0,-1-1,0 0,0 0,0 0,-1-1,0 0,-1 0,1-1,-2 0,1 0,2-9,16-58,-25 89,1 0,1 0,0 0,0 0,2 0,-1 0,3 6,-3-15,-1-1,1 0,0 1,0-1,0 1,0-1,1 0,0 0,-1 0,1 0,0 0,0 0,1 0,-1-1,0 1,1-1,0 0,0 1,-1-1,1-1,0 1,1 0,-1-1,0 1,0-1,1 0,-1 0,1 0,-1-1,1 1,-1-1,1 0,2 0,2-2,0-1,1-1,-1 1,-1-1,1 0,0-1,-1 0,0 0,0-1,-1 0,1 0,-1 0,-1-1,1 0,-1 0,0 0,-1-1,0 0,0 1,0-3,34-69,-30 58,2 0,0 0,2 1,0 1,1 0,2-1,-12 16,-1 1,1 0,0 0,0 0,0 0,0 1,0-1,1 1,-1 0,1 0,0 0,-1 0,1 1,0-1,0 1,0 0,0 0,0 1,0-1,1 1,-1 0,0 0,0 0,0 1,0-1,0 1,0 0,0 0,0 1,0-1,0 1,1 0,3 4,-1 0,0 1,0-1,0 1,-1 0,0 1,0 0,-1 0,0 0,-1 0,0 1,0 0,0 0,1 9,24 135,-16 117,-13-186,4-1,3 0,4 0,5 4,-12-66,1 0,0 0,2 0,1 0,0-1,1-1,1 1,1-1,1-1,1 0,0-1,10 9,-23-25,1 1,0-1,0 0,0 0,0 0,0 0,0 0,0 0,0 0,0-1,0 1,0 0,1 0,-1-1,0 1,1-1,-1 1,0-1,1 0,-1 1,0-1,1 0,-1 0,1 0,-1 0,0 0,1 0,-1-1,1 1,-1 0,0-1,1 1,-1-1,0 1,0-1,1 0,-1 1,0-1,0 0,0 0,0 0,1-1,1-7,0 0,-1 0,0 0,-1 0,0-1,-1 1,1-1,-2 1,1-1,-3-8,3 12,-9-53,-3 0,-3 0,-1 1,-4 1,-2 1,-2 1,-2 1,-3 1,-3 2,-4-3,-56-69,91 122,0 1,0-1,1 1,-1-1,0 0,1 1,-1-1,0 0,1 0,-1 0,1 0,-1 1,1-1,0 0,-1 0,1 0,0 0,0 0,0 0,0 0,-1 0,1 0,1 0,-1 0,0 0,0 0,0 0,0 0,1 0,-1 1,0-1,1 0,-1 0,1 0,-1 0,1 0,-1 1,1-1,-1 0,1 0,0 1,0-1,-1 1,1-1,0 0,0 1,0-1,-1 1,1 0,0-1,0 1,0 0,0-1,0 1,0 0,0 0,0 0,0 0,1 0,190-27,-165 24,9-1,0 1,0 2,0 1,1 2,-33-1,0-1,0 1,0 0,0 0,0 1,0-1,-1 1,1 0,0 0,-1 0,1 0,-1 0,0 1,1 0,-1 0,-1 0,1 0,0 0,-1 0,1 1,-1-1,0 1,0 0,-1-1,1 1,-1 0,0 0,0 0,0 0,0 0,-1 0,0 0,1 4,0 20,-2-23,1 0,-1 1,1-1,1 0,-1 1,1-1,0 0,0 0,0 0,1 1,0-1,0-1,0 1,1 0,-1 0,1-1,3 4,-2-7,0-1,-1 0,1 0,0 0,0 0,0 0,0-1,-1 0,1 0,0 0,0 0,-1 0,1-1,-1 0,1 1,-1-1,0 0,0-1,0 1,0-1,0 1,0-1,-1 0,1 0,-1 0,0 0,0-1,-1 3,21-25,-1-1,-2-1,-1-1,-1 0,1-7,-17 35,-1 0,0 0,0 1,0-1,0 1,0-1,0 1,0-1,0 0,0 1,0-1,0 1,0-1,0 0,0 1,1-1,-1 1,0-1,0 1,1-1,-1 1,0-1,1 1,-1-1,1 1,-1-1,0 1,1 0,-1-1,1 1,-1 0,1-1,-1 1,1 0,0 0,-1-1,1 1,-1 0,1 0,-1 0,1 0,0 0,-1 0,1 0,-1 0,1 0,0 0,-1 0,1 0,-1 0,1 1,-1-1,1 0,-1 0,1 0,0 1,-1-1,1 0,-1 1,0-1,1 1,-1-1,1 0,-1 1,0-1,1 1,-1-1,0 1,1-1,-1 1,0 0,46 136,-41-129,1 0,0-1,0 0,0 0,1 0,0-1,0 1,1-2,0 1,0-1,0-1,1 1,-1-1,1-1,0 1,0-2,1 1,-1-1,0-1,1 1,-1-2,1 1,-1-1,1-1,-1 0,1 0,-1-1,1 0,-1-1,0 0,0 0,5-3,1-1,0-1,-1 0,0-1,0-1,-1 0,0-1,-1-1,0 1,-1-2,-1 0,0 0,0-1,-1 0,-1 0,0-1,-1 0,-1-1,0 0,3-15,-2 2,-1-1,-2 0,0 1,-2-1,-2-1,0 1,-2 0,-1 1,-2-1,-6-21,9 38,0 0,-2 0,1 0,-2 0,0 1,0-1,-1 1,0 1,-1-1,-1 1,0 0,0 1,-1 0,-1 0,1 1,-1 0,-1 0,-7-3,15 10,0 2,0-1,0 0,-1 1,1-1,0 1,0 0,0 0,0 0,-1 1,1-1,0 1,0-1,0 1,0 0,0 0,0 1,0-1,0 1,1-1,-1 1,1 0,-1 0,1 0,-1 0,1 0,0 1,0-1,0 1,0 0,1-1,-1 1,0 2,-39 103,36-86,0 0,1 1,2-1,0 1,2 0,0-1,1 1,2 0,0-1,1 0,2 0,0 0,1 0,1-1,1 0,1-1,1 0,1 0,0-1,2-1,0 0,1-1,0 0,2-2,0 0,0 0,4 0,18 4,1-1,0-3,2-1,-1-2,2-2,-1-1,1-3,44 2,61 3</inkml:trace>
  <inkml:trace contextRef="#ctx0" brushRef="#br0" timeOffset="-2110.182">7139 374,'19'14,"20"5,21-2,20-3,15-6,7-7,-2-6,-11-2,-21 0</inkml:trace>
  <inkml:trace contextRef="#ctx0" brushRef="#br0" timeOffset="-1912.006">7399 647,'17'11,"18"5,23-1,19-6,18-8,16-10,-11-2</inkml:trace>
  <inkml:trace contextRef="#ctx0" brushRef="#br0" timeOffset="-1514.317">8628 292,'-12'20,"0"0,2 1,0 0,2 1,0 0,1 1,2-1,0 1,1 1,2-1,0 0,1 1,3 18,-2-35,1 0,1 0,-1 0,1 0,0 0,1-1,0 1,0-1,0 1,1-1,-1 0,2 0,-1 0,1-1,-1 0,2 0,-1 0,0 0,1-1,0 0,0 0,0 0,1-1,-1 0,1 0,0-1,-1 0,1 0,0 0,1-1,-1 0,0-1,0 1,0-1,2-1,0 0,0 0,0-1,-1 0,1 0,0-1,-1 0,1-1,-1 0,0 0,0-1,-1 0,1 0,-1-1,0 1,-1-2,1 1,-1-1,0 0,-1 0,0-1,0 0,0 0,-1 0,-1 0,1 0,-1-1,-1 0,1 0,-1 1,-1-1,0 0,0-1,-1 1,1-1,0 0,0 0,-1 0,-1 0,1 0,-2 0,1 0,-1 0,-1 0,0 1,0-1,-1 1,0 0,-1 0,0 0,0 1,-1 0,0 0,0 0,-1 0,0 1,0 0,-1 1,0 0,0 0,-1 1,1 0,-1 0,0 1,-1 0,1 2,-1 1,1 0,-1 1,0 0,1 0,-1 1,1 1,-1 0,1 0,0 0,0 1,0 1,0 0,0 0,1 0,-1 1,1 0,1 1,-1 0,1 0,0 1,0 0,1 0,0 0,0 1,0 0,1 0,1 0,-1 1,1 0,1 0,0 0,0 0,0 0,1 0,1 1,0-1,0 1,1 9,0-13,1-1,0 0,0 0,0 1,1-1,0 0,0 0,0 0,0 0,1-1,0 1,0-1,0 0,0 1,1-1,0-1,3 4,31 22</inkml:trace>
  <inkml:trace contextRef="#ctx0" brushRef="#br0" timeOffset="-899.318">9311 401,'108'-182,"-108"181,0 1,0-1,0 0,0 0,0 1,0-1,0 0,0 1,1-1,-1 0,0 1,0-1,0 0,1 1,-1-1,0 0,1 1,-1-1,1 1,-1-1,0 0,1 1,-1 0,1-1,0 1,-1-1,1 1,-1-1,1 1,0 0,-1-1,1 1,0 0,-1 0,1 0,0 0,-1-1,1 1,0 0,0 0,-1 0,1 0,0 0,-1 1,1-1,0 0,-1 0,1 0,0 1,-1-1,1 0,0 1,-1-1,1 0,-1 1,1-1,0 1,-1-1,1 1,5 92,0-48,2 0,2 0,10 27,-7-31,-2 0,-3 1,-1 0,-1 10,-5-48,0 0,-1 0,0 0,0-1,0 1,-1 0,1 0,-1 0,0-1,0 1,0 0,0-1,-1 1,1-1,-1 1,0-1,0 0,0 0,-1 0,1 0,-1 0,1 0,-1-1,0 1,0-1,0 0,-1 0,1 0,0 0,-1-1,1 1,-1-1,-3 1,-53 3,111-10,304-20,-352 24,0 2,-1-1,1 0,0 0,0 0,0 0,-1-1,1 1,0-1,-1 0,1 0,0 1,-1-2,1 1,-1 0,1 0,-1-1,0 0,0 1,0-1,0 0,0 0,0 0,0 0,0 0,-1-1,2-1,-1-9</inkml:trace>
  <inkml:trace contextRef="#ctx0" brushRef="#br0" timeOffset="-3369.254">4872 59,'-20'6,"1"0,-1 1,1 1,0 0,1 2,-1 0,2 1,0 1,0 1,1 0,-12 13,15-13,0 0,0 1,1 0,1 1,0 1,-4 9,12-20,0 0,1 0,0 0,-1 1,2-1,-1 1,1 0,0-1,0 1,0 0,1 0,0 0,0 0,0-1,1 1,0 0,0 0,0-1,1 1,0-1,0 1,2 3,7 3,0 1,1-1,1-1,-1 0,2-1,0 0,0-1,0-1,1 0,1-1,-1 0,1-1,0-1,0-1,1 0,-4 0,217 77,-183-47,-46-33,0 0,0 0,0 0,0 0,0 1,-1-1,1 0,-1 1,1-1,-1 1,1-1,-1 1,0-1,0 0,1 1,-1-1,0 1,0-1,-1 1,1-1,0 1,0-1,-1 1,1-1,-1 1,1-1,-1 0,0 1,1-1,-1 0,0 0,0 0,0 1,0-1,0 0,0 0,-9 7,0 0,0 0,-1-1,0-1,0 0,0 0,-1-1,0 0,-6 1,5-1,-206 61,194-59,48-5,20-5,7-1</inkml:trace>
  <inkml:trace contextRef="#ctx0" brushRef="#br0" timeOffset="-3117.214">5255 893,'-13'-260,"12"126,3 130,2 20,6 58,-3-11,3 0,2-1,4 0,8 16,-18-63,0 0,2 0,-1-1,2 0,0-1,8 10,16 11</inkml:trace>
  <inkml:trace contextRef="#ctx0" brushRef="#br0" timeOffset="-2370.941">6074 87,'-11'-11,"0"0,-1 1,-1 0,1 1,-2 0,1 1,-15-6,26 13,-1 0,1 1,-1-1,0 1,0-1,1 1,-1 0,0 0,0 0,1 0,-1 1,0-1,1 1,-1-1,0 1,1 0,-1 0,1 0,-1 0,1 1,-1-1,1 1,0 0,0-1,0 1,0 0,0 0,0 0,1 0,-1 1,-40 74,34-55,0 1,2-1,0 1,2 0,0 1,2-1,1 0,1 16,0-28,1 1,0 0,1-1,1 1,0-1,0 0,1 0,1 0,0 0,0-1,1 0,0 0,1 0,0-1,0 0,1 0,0-1,4 2,14 9,0-1,2-1,0-2,20 8,31 16,-70-34,0 1,0 0,-1 0,1 1,-2 0,1 1,-1 0,5 6,-10-12,0 1,0 0,0 0,0 0,-1 0,1 0,-1 0,0 0,0 1,0-1,0 0,-1 1,1-1,-1 1,0-1,0 1,0-1,0 0,-1 1,0-1,1 1,-1-1,0 0,-1 0,1 0,0 1,-1-1,-1 1,-4 4,-1-1,0 0,-1-1,0 0,0 0,0-1,0 0,-1-1,0 0,0 0,0-1,0 0,-1-1,1 0,-1-1,1 0,-11 0,16 0,1-1,-1 1,0-1,0 1,0-1,0-1,0 1,0-1,0 0,1 0,-1 0,0-1,1 1,-1-1,1 0,-1-1,1 1,0-1,0 0,0 0,0 0,-3-4,7 6,-1-1,1 1,0-1,0 0,0 1,-1-1,1 1,1-1,-1 0,0 1,0-1,1 1,-1-1,0 0,1 1,0-1,-1 1,1 0,0-1,0 1,0-1,0 1,0 0,0 0,0 0,0 0,0 0,1 0,-1 0,0 0,1 0,-1 0,2 0,53-25,-41 20,0 1,0 0,1 1,0 1,0 0,0 2,0-1,0 2,0 0,0 1,0 1,0 0,-1 1,1 1,0 0,-1 1,0 1,0 0,-1 2,0-1,11 9,-6 0,-14-11,0 0,1-1,-1 1,1-1,0 0,0 0,0-1,1 0,-1 0,1 0,0-1,-1 0,1 0,0-1,0 0,0 0,6 0,-3-2,1-1,-1 0,0-1,0 0,0 0,0-1,-1 0,1-1,-1 0,0 0,-1-1,1 0,-1-1,0 0,-1 0,0-1,0 0,0 0,-1 0,0-1,-1 0,3-6,-7 10,1 0,-1 1,-1-1,1 0,-1 0,0 0,0 0,0 0,-1 0,1 0,-1 0,0 0,-1 0,1 0,-1 1,0-1,0 1,-1-1,1 1,-1 0,0 0,0 0,0 0,-1 1,1-1,-1 1,0 0,0 0,0 0,0 0,-1 1,1 0,-1 0,1 0,-1 0,0 1,0-1,0 1,1 1,-1-1,0 1,0 0,0 0,0 0,0 0,0 1,0 0,0 0,0 1,0-1,1 1,-4 2,0-1,1 2,0-1,0 1,0 0,1 1,-1 0,1 0,0 0,1 0,0 1,0 0,0 0,1 1,0-1,1 1,-1 0,1 0,1 0,0 0,0 0,0 1,1 3,1-7,1-1,0 1,1-1,-1 1,1-1,-1 1,1-1,1 0,-1 0,0 0,1 0,0-1,0 1,0-1,0 1,1-1,-1 0,1 0,0-1,0 1,0-1,0 0,0 0,1 0,-1-1,1 1,-1-1,1 0,-1 0,1-1,3 1,40 8</inkml:trace>
  <inkml:trace contextRef="#ctx0" brushRef="#br0" timeOffset="11260.588">1077 1876,'-5'-5,"0"0,-1 1,0-1,0 1,0 0,0 0,0 1,-1 0,1 0,-1 0,0 1,0 0,0 0,0 1,0 0,0 0,-1 1,1 0,0 0,0 1,0 0,0 0,-1 0,1 1,1 0,-1 1,0-1,0 1,1 1,-1 0,-5 6,0 0,1 1,0 0,1 1,0 1,1 0,0 0,1 0,1 1,0 0,1 1,0 0,1 0,1 0,1 0,0 0,0 6,8 41,-4-60,-1-1,1 1,-1-1,1 0,0 1,0-1,0 0,0 0,0 0,0 1,0-1,0 0,0 0,0-1,1 1,-1 0,0 0,1-1,-1 1,1 0,-1-1,0 0,1 1,-1-1,1 0,-1 1,1-1,-1 0,1 0,0-1,-1 1,1 0,-1 0,1-1,-1 1,0-1,1 1,-1-1,1 0,9-6,0 0,0-1,-1 0,0-1,0 0,-1 0,0-1,-1-1,0 1,-1-1,0 0,0-1,-2 0,1 0,-1 0,2-10,4-8,-1-1,-1 0,-2-1,0 0,-3-1,-1 1,-1-1,-1 1,-2-1,-2 1,-1-1,-3-10,-9-3,15 46,1 0,-1 0,1 0,-1 0,1 0,0 0,-1 0,1 0,-1 0,1 0,-1 0,1 0,0 0,-1 0,1 1,-1-1,1 0,0 0,-1 0,1 1,0-1,-1 0,1 1,0-1,-1 0,1 1,0-1,0 0,-1 1,1-1,0 0,0 1,0-1,0 1,0-1,-1 0,1 1,0-1,0 1,0-1,0 1,0-1,0 0,0 1,0-1,0 1,1-1,-1 1,0-1,0 0,0 1,0-1,1 1,-3 33,2 0,2 0,1-1,1 1,2-1,1 1,7 13,-4-5,1 1,3-1,2-1,1 0,4 1,-19-37,0 0,0-1,1 1,-1-1,1 0,0 0,1 0,-1 0,1 0,0-1,-1 1,2-1,-1 0,0-1,0 1,1-1,0 1,-1-1,1-1,0 1,0-1,0 0,0 0,0 0,0-1,0 1,0-1,2-1,5-3,1-2,-1 1,0-2,-1 1,0-2,0 0,0 0,-1-1,0 0,-1 0,0-1,0-1,-1 1,0-1,-1-1,1-3,4-2,-2-1,0 0,-1-1,0 0,-2-1,0 1,-2-1,0 0,0-4,-7 3,2 22,0-1,0 0,0 0,0 1,0-1,0 0,0 0,0 1,0-1,0 0,0 0,0 0,-1 1,1-1,0 0,0 0,0 1,0-1,0 0,0 0,-1 0,1 0,0 1,0-1,0 0,0 0,-1 0,1 0,0 0,0 1,0-1,-1 0,1 0,0 0,0 0,-1 0,1 0,0 0,0 0,-1 0,1 0,0 0,0 0,-1 0,1 0,0 0,0 0,0 0,-1 0,1 0,0-1,0 1,-1 0,1 0,0 0,0 0,0 0,0-1,-1 1,-3 17,0 0,1 1,0-1,2 1,0 0,1-1,0 1,2 4,-2-14,1 0,0 0,0 0,1 0,0 0,0 0,1-1,0 1,0-1,0 1,1-1,1 0,-1-1,1 1,0-1,0 0,1 0,0-1,0 1,0-1,1-1,-1 1,1-1,0 0,1-1,-1 1,1-1,-1-1,1 0,0 0,6 0,0-1,0-1,0-1,0 0,0 0,0-1,0-1,0-1,-1 0,0 0,0-1,0-1,0 0,-1-1,0-1,0 1,-1-2,0 0,0 0,-1-1,0 0,-1-1,0 0,-1 0,0-1,-1 0,0 0,-1-1,-1 0,0 0,0 0,-1-1,-1 0,1-9,-4 23,2-9,0 0,-1-1,0 1,-1 0,0 0,-1 0,0 0,0-1,-1 0,2 11,0-1,0 0,0 0,0 0,0 1,0-1,-1 0,1 0,0 0,0 1,0-1,0 0,-1 0,1 0,0 0,0 1,0-1,-1 0,1 0,0 0,0 0,0 0,-1 0,1 0,0 0,0 1,-1-1,1 0,0 0,0 0,-1 0,1 0,0 0,0-1,-1 1,1 0,0 0,0 0,0 0,-1 0,1 0,0 0,0 0,-1-1,1 1,0 0,0 0,0 0,0 0,-1-1,1 1,0 0,-9 132,16 24,25 147,-7-90,-22-175,-4-24,-2-18,-6-23,8 25,-10-35,-19-60,4-1,4-1,-2-45,22 139,1-1,0 0,0 0,0 0,1 0,0 0,0 0,0 0,1 0,0 0,0 0,0 0,1 1,0-1,0 0,1 1,-1-1,1 1,0 0,1 0,-1 0,1 1,0-1,0 1,0 0,1 0,3-2,4 3,1 2,0 0,0 0,0 1,0 1,0 0,0 1,0 0,0 1,-1 1,0 0,1 0,-1 1,-1 1,1 0,4 3,-14-8,4 1,-1 0,1 1,-1 0,1 0,-1 0,0 0,0 1,0 0,0 0,-1 0,0 0,0 1,0 0,0 0,-1 0,0 0,0 0,0 1,1 2,-6-3,1-1,-1 0,0 0,-1 0,1 0,0 0,-1 0,0 0,0-1,0 1,-1-1,1 0,-1 0,1 0,-1-1,0 1,0-1,-1 0,1 0,0 0,0-1,-1 0,1 1,-4-1,2 2,1-1,-1 1,0-1,0-1,0 1,0-1,0 0,-1 0,1-1,0 0,0 0,-1 0,1-1,0 0,0 0,0-1,0 1,0-1,-2-2,6 2,1-1,0 0,-1 0,1 1,0-1,0 0,0 0,1 0,-1 0,1-1,0 1,-1 0,1 0,1 0,-1 0,0 0,1 0,0 0,-1 0,1 0,0 0,1 0,-1 0,0 0,1 1,0-1,0 1,-1-1,3-1,27-41,1 2,2 2,1 1,13-8,-23 22,4-4,5-3,-1-2,-1-1,-2-1,-2-2,-1-1,20-42,-22-18,-25 97,0 0,1 0,-1 0,0 0,-1 1,1-1,0 0,-1 0,0 0,0 0,1 0,-2 0,1 1,0-1,-1 0,1 1,-1-1,1 1,-1-1,0 1,0 0,-1 0,1 0,0 0,-1 0,1 1,-1-1,1 1,-1-1,0 1,1 0,-2 0,-3 1,0 1,1-1,-1 1,1 1,0-1,-1 1,1 1,0-1,0 1,0 0,0 0,1 0,-1 1,1 0,0 0,0 1,0-1,1 1,0 0,0 0,0 1,0-1,1 1,0 0,-1 2,-8 14,1 1,2 0,0 1,1 0,1 0,2 1,0 0,2 0,1 0,0 1,2-1,1 0,1 1,1-1,2 0,0-1,9 24,-9-32,2 1,0-2,1 1,0-1,1 0,1-1,0 0,1 0,1-1,0-1,1 0,0 0,0-2,2 1,-1-2,1 0,0-1,1 0,0-1,0-1,1 0,-1-2,1 0,0 0,1-2,0 1,0-2,0 0,0-1,0 0,0-2,0 0,0-1,-1-1,1-1,-1 0,0-1,0-1,-1 0,0-2,0 0,-1 0,0-2,-1 0,0 0,-10 8,0 0,0 0,0 0,-1-1,1 1,-1-1,0 0,0 0,-1 0,1 0,-1-1,0 1,0-1,0 1,0-1,-1 0,0 0,0 0,0 1,-1-1,0 0,0 0,0 0,0 0,-1 0,1 0,-1 0,-1 1,1-1,-1 0,0 1,0-1,0 1,0-1,-1 1,0 0,0 0,0 0,0 1,-1-1,1 1,-2-2,-1 2,-1 0,1 1,-1-1,1 1,-1 0,0 1,0-1,1 1,-1 1,0 0,0-1,0 2,0-1,0 1,0 0,0 1,1 0,-1 0,0 0,1 1,0 0,0 0,-5 3,0 0,1 1,0 0,1 0,0 1,0 1,1-1,0 1,0 0,1 1,0 0,1 0,0 1,-2 5,6-13,1 0,-1 1,1-1,-1 1,1-1,0 1,0-1,1 1,-1 0,1-1,0 1,0 0,0 0,0-1,1 1,-1 0,1-1,0 1,0-1,0 1,1-1,-1 1,1-1,0 0,0 0,0 0,0 0,1 0,-1 0,1 0,0-1,-1 0,3 2,5 0,0-1,1-1,-1 0,1 0,-1-1,1 0,-1-1,1 0,0-1,-1 0,1 0,-1-2,0 1,1-1,-1 0,-1-1,1 0,0-1,-1 0,0-1,0 1,0-2,3-3,-6 5,0 0,-1-1,0 1,0-1,0-1,-1 1,0-1,0 0,0 1,-1-2,0 1,-1 0,1-1,-1 1,0-4,-3 17,0 0,1 0,0-1,0 1,1 0,0-1,-1 1,2 0,-1-1,1 1,0-1,0 1,0-1,1 0,0 0,0 0,0-1,1 1,-1-1,1 1,0-1,0 0,1-1,-1 1,1-1,0 0,0 0,0 0,0-1,0 1,1-1,-1-1,1 1,-1-1,1 0,0 0,-1 0,1-1,0 0,0 0,-1-1,1 1,4-4,0 0,0 0,-1-1,0 0,0-1,0 1,-1-2,1 1,-2-1,1-1,-1 1,0-1,0-1,-1 1,0-1,-1 0,0 0,0-1,-1 0,0 1,1-9,46-75,-48 89,0 1,0-1,0 1,0-1,1 1,0 0,-1 0,1 0,0 1,1 0,-1-1,0 2,1-1,-1 0,1 1,-1 0,1 0,0 0,-1 0,1 1,0 0,-1 0,1 0,0 1,0-1,-1 1,1 0,0 0,-1 1,1 0,-1-1,2 3,7 1,-2 0,1 1,-1 1,0 0,0 0,0 1,-1 1,-1 0,0 0,0 1,0 0,-1 0,-1 1,0 0,0 0,-1 1,-1 0,0 0,3 11,-7-18,-1 1,0 0,0-1,0 1,-1-1,0 1,0-1,0 0,-1 1,0-1,0 0,0 0,-1 0,1 0,-1-1,0 1,-1-1,1 1,-1-1,0 0,0 0,0-1,0 1,-1-1,-2 2,0-1,0 1,0-1,0-1,-1 1,1-1,-1-1,0 1,1-1,-1-1,0 0,0 0,0 0,0-1,-1 0,1 0,0-1,-3-1,10 2,-1 0,0-1,0 1,1-1,-1 1,0-1,1 0,-1 0,1 0,-1 0,1 0,-1 0,1 0,0 0,-1-1,1 1,0 0,0-1,0 1,0-1,0 1,0-1,1 0,-1 1,1-1,-1 0,1 0,-1 1,1-1,0 0,0 0,0 1,0-1,0 0,0 0,0 0,1 1,-1-1,1 0,-1 1,1-1,0 0,-1 1,1-1,0 1,0-1,0 1,0-1,1 1,-1 0,0-1,0 1,1 0,12-11,-1 1,2 1,-1 0,1 1,1 0,0 2,0 0,0 0,1 2,5-2,-11 4,77-23,2 3,38-1,-33 6,-73 12,-22 6,0 0,0 0,0 0,-1 1,1-1,0 0,0 0,-1 0,1 0,0 0,0 0,-1 0,1-1,0 1,0 0,-1 0,1 0,0 0,0 0,0 0,-1 0,1 0,0-1,0 1,0 0,0 0,-1 0,1 0,0-1,0 1,0 0,0 0,0 0,-1-1,1 1,0 0,0 0,0 0,0-1,0 1,0 0,0 0,0-1,0 1,0 0,0 0,0-1,0 1,0 0,0 0,0-1,0 1,0 0,1 0,-1 0,0-1,0 1,0 0,0 0,-24-5,4 2,1 1,-1 1,0 1,0 1,1 0,-1 2,0 0,-16 5,32-6,-1 1,1-1,0 1,0 0,0 0,0 0,1 0,-1 1,1-1,0 1,0 0,0 0,0 0,1 1,-1-1,1 1,1-1,-1 1,0-1,1 1,0 0,0 0,1 0,-1 0,1 0,0 0,0 0,1 0,-1-1,1 1,0 0,1 0,-1 0,1-1,0 1,0-1,0 1,1-1,-1 0,1 0,0 0,1 0,-1-1,0 1,1-1,0 0,0 0,0 0,0 0,0-1,1 1,-1-1,4 1,2-1,-1 0,1-1,-1 0,1-1,0 0,0 0,-1-1,1 0,0 0,-1-1,1-1,-1 0,0 0,0-1,0 0,0 0,-1-1,0 0,0-1,0 1,0-2,-1 1,0-1,-1 0,1 0,-1-1,-1 0,1 0,-1-1,-1 1,0-1,0 0,0-2,9-5,-12 51,7 50,-8-82,1-1,0 1,1 0,-1-1,0 1,1-1,-1 1,1-1,0 0,0 0,0 0,0 0,0 0,0 0,0 0,1-1,-1 1,1-1,-1 0,1 1,-1-1,1 0,0-1,0 1,-1 0,1-1,2 0,-1 1,0-1,-1-1,1 1,0-1,0 1,-1-1,1 0,-1 0,1-1,-1 1,1-1,-1 1,0-1,0 0,1-1,-1 1,-1 0,1-1,0 0,-1 1,1-1,-1 0,0 0,0-1,0 1,0 0,0-3,30-99,-25-27,-7 130,0 0,0 0,0 1,0-1,1 0,-1 1,1-1,-1 0,1 1,-1-1,1 0,0 1,0-1,0 1,0-1,0 1,0 0,0-1,0 1,1 0,-1 0,0 0,1 0,-1 0,1 0,-1 0,1 1,0-1,-1 0,1 1,0-1,-1 1,1 0,0-1,0 1,-1 0,1 0,0 0,0 0,-1 1,2-1,20-1,1 0,0 2,0 1,0 0,-1 2,0 1,1 1,-1 0,-1 2,0 1,7 4,-20-7,-1-1,0 2,-1-1,0 1,0 0,0 1,-1 0,0 0,0 0,-1 1,0-1,0 1,-1 0,-1 1,1-1,-1 1,-1 0,0-1,0 1,-1 0,-1 0,1 0,-1 0,-2 9,2-8,-1-9,0 0,0 1,1-1,-1 0,1 0,0 1,0-1,0 0,0 1,0-1,0 0,1 1,-1-1,1 0,-1 1,1-1,0 0,0 0,0 0,0 0,0 0,0 0,1 0,-1 0,1 0,-1-1,1 1,0-1,0 1,0-1,0 1,0-1,0 0,0 0,0 0,0 0,0 0,1-1,-1 1,12-3,-1 0,0-1,1 0,-1-1,0-1,-1 0,1 0,-1-2,7-3,-9 5,14-7,0-1,0 0,-2-2,1-1,-2 0,0-2,-1 0,-1-2,-1 0,-1-1,1-2,-16 21,0 0,0 0,-1 1,1-1,0 0,-1-1,0 1,1 0,-1 0,0 0,0-1,0 1,0-1,-1 1,1 0,-1-1,1 1,-1-1,0 0,0 1,0-1,0 1,-1-1,1 1,-1-1,1 1,-1 0,0-1,0 1,0 0,0-1,-1 1,1 0,0 0,-1 0,0 0,1 0,-1 0,0 1,-2-3,-3 3,0 1,0-1,0 1,0 0,0 1,0-1,0 2,0-1,0 1,0 0,0 0,1 1,-1-1,1 2,-1-1,1 1,0 0,1 0,-1 0,1 1,0 0,0 0,0 0,1 1,0 0,-2 2,3-4,-1 1,1-1,0 1,0 0,0 0,1 0,0 0,0 0,0 1,1-1,0 1,0-1,0 1,0-1,1 1,0-1,0 1,1 0,-1-1,1 1,1-1,-1 1,1-1,-1 0,2 0,-1 0,1 0,-1 0,4 4,5-1,0 0,0-1,1 0,0-1,0 0,0-1,1-1,-1 0,1 0,0-1,1-1,-1 0,0-1,14-1,-22 1,103 5,0-4,1-5,-1-5,47-5</inkml:trace>
  <inkml:trace contextRef="#ctx0" brushRef="#br0" timeOffset="11947.425">7331 1780,'-13'3,"0"0,0 1,0 1,1-1,0 2,0 0,0 1,0 0,1 0,0 1,1 1,0 0,0 0,1 1,0 0,1 0,0 1,1 1,0-1,0 1,-1 5,6-15,1 1,-1 0,0 0,1 0,0 0,0 0,0 0,0 1,0-1,0 0,1 1,0-1,0 0,0 1,0-1,0 0,0 1,1-1,0 0,0 0,0 1,0-1,0 0,0 0,1 0,0 0,-1 0,1-1,0 1,1-1,-1 1,0-1,1 1,-1-1,1 0,0 0,2 1,0-2,0 0,0 0,1 0,-1-1,0 1,1-1,-1-1,0 1,0-1,1 0,-1 0,0 0,0-1,0 0,0 0,0 0,0 0,-1-1,1 0,0-1,6-3,-1-1,0 0,0-1,-1 0,0-1,0 0,5-9,-2-4,-1-1,-2 1,0-1,-1-1,-2 0,0 0,-2 0,-1-1,-1 1,-1-1,-1 1,-1-1,-2 1,0-1,-2 1,-2-7,5 25,2 4,0 0,0 0,0 0,-1 0,0 0,0 0,1 0,-2 1,1-1,0 0,0 0,-1 1,0-1,1 1,-1-1,0 1,0 0,-1 0,-10 12,-13 83,16-35,2 1,3 0,3 0,3 18,-1-67,0 0,0 0,1 0,1-1,0 1,0 0,1-1,0 1,0-1,1 0,1 0,-1 0,1-1,1 1,0-1,0-1,0 1,1-1,0 0,1-1,-1 1,1-1,2 0,2-1,-1-1,1-1,0 0,0-1,0 0,0-1,0 0,0-1,0 0,0-1,0 0,0-1,0 0,0-1,0-1,-1 1,0-2,0 0,0 0,0-1,-1 0,0-1,0 0,0-1,-1 0,-1 0,1-1,-1 0,-1-1,1 1,-2-2,1 1,-2-1,1 0,-1 0,2-8,-5 15,-1-1,1 1,-1-1,0 1,0-1,0 0,-1 0,1 1,-1-1,-1 0,1 0,-1 1,1-1,-1 0,0 1,-1-1,1 1,-1-1,0 1,0 0,-1 0,1-1,-1 2,0-1,0 0,0 1,0-1,-1 1,1 0,-1 0,0 0,0 0,0 1,0 0,0 0,-1 0,-2-1,3 4,0-1,0 1,1 0,-1 0,0 0,1 1,-1 0,0-1,1 1,0 0,0 1,-1-1,1 0,0 1,1 0,-1 0,0 0,1 0,0 0,0 0,0 0,0 1,0-1,1 1,-1 0,1-1,0 1,0 0,0 0,1 0,-1 0,1-1,0 1,0 0,1 0,-1 0,1 0,0 0,0 0,0-1,1 4,3 2,1-1,0 1,0-1,1 0,0-1,0 1,0-1,1-1,0 0,1 0,-1 0,1-1,0 0,1-1,-1 0,1-1,0 0,-1 0,2-1,-1 0,0-1,0 0,4 0,83 10,-2-4</inkml:trace>
  <inkml:trace contextRef="#ctx0" brushRef="#br0" timeOffset="12662.481">9174 1917,'26'-51,"1"1,-2-1,-2 0,-3-2,-2-1,3-20,-15 51,-1 0,-1-1,-2 0,0 1,-1-1,-1 0,-2 0,0 0,-2-3,4 25,0 0,-1 0,1 1,0-1,-1 0,1 1,-1-1,0 1,0-1,1 1,-1-1,0 1,0-1,0 1,-1 0,1 0,0-1,0 1,-1 0,1 0,0 0,-1 0,1 0,-1 1,0-1,1 0,-1 1,1-1,-1 1,0 0,1-1,-1 1,0 0,0 0,1 0,-1 0,0 0,1 1,-1-1,0 0,1 1,-1 0,0-1,1 1,-1 0,1-1,-1 1,1 0,-1 0,1 0,0 1,-12 9,1 0,0 1,0 1,2 0,-1 0,2 1,0 0,1 1,0 0,0 2,-3 3,0 1,1 0,1 0,1 1,1 1,1-1,1 1,1 0,1 0,1 1,1-1,1 0,1 1,1-1,1 0,1 3,0-16,1 0,-1 0,2-1,-1 0,1 0,1 0,-1-1,1 0,1 0,-1-1,2 0,-1 0,1-1,-1 0,2-1,-1 0,1 0,-1-1,1 0,3 0,11 4,1-2,0-1,0-1,1 0,-1-3,1 0,24-2,-31 0,0 1,-1-2,1-1,0 0,-1-1,0-1,0-1,-1-1,1 0,-1-1,-1-1,1-1,-2 0,1-1,-2 0,1-2,0-1,-12 11,-1 0,1 0,-1 0,0 0,0 0,0 0,-1-1,1 1,-1-1,0 1,0-1,0 1,0-1,-1 0,1 0,-1 1,0-1,0 0,0 1,-1-1,0 0,1 0,-1 1,0-1,-1 1,1-1,0 1,-1-1,0 1,0 0,0 0,0 0,-1 0,1 0,-2-1,-4-1,0 0,-1 0,0 0,0 1,0 1,0-1,0 2,-1-1,1 1,-1 0,0 1,1 1,-1-1,0 1,0 1,1 0,-1 0,0 1,1 0,-1 1,1 0,0 0,0 1,-6 4,11-6,0 0,1 1,-1-1,1 1,-1 0,1 0,0 0,0 1,0-1,1 1,-1-1,1 1,0 0,0 0,0 0,1 0,-1 1,1-1,0 0,0 1,1-1,-1 0,1 1,0-1,0 1,0-1,1 1,0-1,0 0,0 1,0-1,0 0,1 0,0 0,0 0,0 0,0 0,1 0,0-1,-1 1,1-1,0 0,2 2,2 0,0 0,1 0,-1 0,1-1,0 0,0 0,1-1,-1 0,1-1,-1 0,1 0,0-1,0 0,0 0,-1-1,1 0,0-1,0 0,0 0,0-1,2-1,-4 1,0 0,0 0,-1 0,1-1,-1 0,1-1,-1 1,0-1,-1-1,1 1,-1-1,0 0,0 0,0 0,0-1,-1 1,0-1,-1 0,1 0,-1-1,0 1,-1-1,1 0,-1 0,0 1,0-7,-2 7,1 31,4-17,-1 1,2 0,-1-1,1 0,0 0,1-1,0 0,0 0,1 0,-1-1,1 0,1-1,-1 0,1 0,0-1,0 0,0 0,1-1,-1 0,1-1,0 0,85 23,0-7</inkml:trace>
  <inkml:trace contextRef="#ctx0" brushRef="#br0" timeOffset="35425.589">899 3474,'27'-176,"-19"96,-8 78,3-33,1 0,2 0,1 1,2 0,2 1,0 0,16-30,-26 61,0-1,1 0,-1 0,0 1,1-1,-1 1,1-1,0 1,0 0,0-1,0 1,1 0,-1 1,0-1,1 0,-1 1,1-1,0 1,-1 0,1-1,0 2,0-1,0 0,0 0,0 1,0 0,-1-1,1 1,0 0,0 1,0-1,0 0,0 1,0 0,0-1,0 1,0 0,-1 1,1-1,0 0,2 2,7 10,1 1,-2 0,0 0,0 1,-1 1,-1-1,-1 2,0-1,-1 1,-1 0,-1 1,3 13,-2-12,-1 1,-2 0,1 0,-2 0,-1 0,-1 0,-1 12,1-30,1-1,-1 1,0 0,0-1,0 1,0 0,0-1,-1 1,1 0,-1-1,1 1,-1-1,1 1,-1-1,0 1,0-1,0 1,1-1,-1 1,-1-1,1 0,0 0,0 0,0 1,-1-1,1 0,-1-1,1 1,0 0,-1 0,0-1,1 1,-1 0,1-1,-1 0,0 1,1-1,-1 0,0 0,1 0,-1 0,0 0,1 0,-1-1,0 1,1 0,-1-1,0 0,-1-1,1-1,-1 1,1-1,-1 0,1 0,0 0,0-1,0 1,0 0,1-1,0 1,-1-1,1 1,0-1,1 0,-1 0,1 1,-1-1,1 0,0 0,1 0,1 1,0 1,0 0,1 0,-1 0,1 0,-1 0,1 1,-1-1,1 1,0-1,0 1,0 0,0 0,0 1,0-1,0 1,0-1,0 1,0 0,1 0,-1 0,1 1,11-3,13-2,1-1,-1-1,0-2,17-7,-36 12,0-1,0 0,0-1,-1 0,1 0,-1-1,-1 0,1-1,-1 1,0-1,0-1,-1 1,0-1,-1 0,2-4,-5 11,-1-1,0 1,0-1,0 1,0-1,0 0,0 0,-1 0,1 1,-1-1,1 0,-1 0,0 0,1 0,-1 0,0 0,0 0,-1 1,1-1,0 0,0 0,-1 0,0 0,1 0,-1 0,0 1,0-1,0 0,0 1,0-1,0 1,0-1,0 1,-1-1,1 1,-1 0,1 0,-1-1,1 1,-1 0,0 0,1 1,-1-1,0 0,0 1,0-1,1 1,-1-1,-2 1,1 0,0-1,-1 1,1 0,-1 1,1-1,0 1,-1-1,1 1,0 0,0 0,0 1,0-1,0 1,0-1,0 1,0 0,0 0,1 0,-1 0,1 1,-1-1,1 1,0-1,0 1,0 0,1 0,-1 0,1 0,-1 0,0 3,-1 3,0 1,0-1,1 1,0 0,0 0,1 0,1-1,0 1,0 0,1 5,1-7,-1 1,1-1,1 0,-1 0,1-1,1 1,-1 0,2-1,-1 0,1 0,-1 0,2-1,-1 1,1-1,0-1,0 1,1-1,0 0,0 0,0-1,0 0,7 3,-1-2,0 0,0-1,1 0,0-1,0 0,0-2,0 1,0-2,0 1,0-2,0 0,0-1,4-1,-12 2,-1 0,1 0,0-1,0 0,0 0,-1-1,1 1,-1-1,0 0,0-1,0 1,0-1,-1 0,1 0,-1 0,0-1,0 0,-1 1,1-1,-1-1,0 1,0 0,-1-1,0 1,0-1,0 0,-1 0,1 0,-1 0,-1 0,1 0,-1 0,0-5,-46-159,46 169,0 0,-1 0,1-1,0 1,0 0,0-1,0 1,0 0,0 0,1-1,-1 1,0 0,1 0,-1-1,1 1,-1 0,1 0,-1 0,1 0,0 0,0 0,-1 0,1 0,0 0,0 0,0 0,0 0,0 0,0 1,0-1,1 0,-1 1,0-1,0 1,0 0,1-1,-1 1,0 0,0 0,2-1,56 3,-49-1,18 2,1 1,-1 1,1 2,-2 1,22 8,-41-12,1-1,-2 1,1 0,0 1,-1 0,0 0,0 1,0-1,-1 1,0 1,0-1,0 1,-1 0,0 1,-1-1,1 1,-1 0,-1 0,0 0,0 1,0-1,0 14,0-1,-1 0,-1 1,-1-1,-2 11,0 17,2-49,0 1,0 0,-1-1,1 1,0 0,0 0,0-1,0 1,0 0,0 0,0 0,0-1,0 1,0 0,1-1,-1 1,0 0,0 0,1-1,-1 1,0 0,1-1,-1 1,1 0,-1-1,1 1,-1-1,1 1,0-1,-1 1,1-1,-1 0,1 1,0-1,-1 1,1-1,0 0,0 0,-1 0,1 1,0-1,0 0,-1 0,1 0,0 0,0 0,-1 0,1 0,0 0,0-1,-1 1,1 0,38-22,-36 20,14-10,-1-1,0-1,-1 0,0-1,-1-1,-1 0,0-1,-1 0,-1-1,-1 0,0-1,-1 0,-2 0,6-18,-5 6,0 46,9 54,-13-49,1 0,1 1,0-2,2 1,7 14,16 3,-15-26</inkml:trace>
  <inkml:trace contextRef="#ctx0" brushRef="#br0" timeOffset="35709.588">2483 2668,'-16'-7,"-1"0,9 4,19 4,20 2,5 1</inkml:trace>
  <inkml:trace contextRef="#ctx0" brushRef="#br0" timeOffset="36745.686">3344 2982,'-8'-2,"0"1,0 0,-1 0,1 1,0 0,0 1,0-1,0 2,0-1,0 1,0 0,0 1,1 0,-1 0,1 0,0 1,-6 4,-2 2,1 0,0 1,0 1,1 0,1 1,0 0,-6 10,11-15,1 1,0 0,0 0,1 0,0 1,1 0,0 0,1 0,0 1,0-1,1 3,2-10,0-1,0 1,1-1,0 0,-1 1,1-1,0 0,0 1,0-1,0 0,1 0,-1 0,1 0,-1 0,1 0,0-1,-1 1,1 0,0-1,0 1,0-1,0 0,0 0,1 0,-1 0,0 0,1 0,-1 0,0-1,1 1,-1-1,1 0,-1 0,1 0,-1 0,0 0,1 0,-1-1,1 1,-1-1,0 0,1 1,-1-1,0 0,0 0,2-2,17-5,-1 0,0-2,-1 0,0-1,-1-2,0 1,-1-2,0 0,-1-1,-1-1,0 0,-2-1,0-1,0 0,9-19,-20 33,-2 3,0 0,0 0,0 1,-1-1,1 0,1 0,-1 0,0 1,0-1,0 0,0 0,0 1,1-1,-1 0,0 0,1 1,-1-1,1 0,-1 1,0-1,1 0,-1 1,1-1,0 1,-1-1,1 1,0-1,-1 1,1-1,0 1,-1 0,1-1,0 1,-1 0,1 0,0 0,0-1,0 1,-1 0,1 0,0 0,0 0,0 0,-4 43,1 84,3-122,0 1,0-1,0 0,1 1,-1-1,1 0,1 0,-1 0,1 0,-1-1,2 1,-1-1,0 1,1-1,0 0,0-1,0 1,0-1,0 1,1-1,0 0,-1-1,0-1,0 1,1-1,-1 0,0 0,0 0,1 0,-1-1,0 0,1 0,-1 0,1-1,-1 1,0-1,0 0,1 0,-1 0,0-1,0 0,0 1,0-1,0-1,0 1,76-70,-65 51,-2 0,0-1,-1-1,-1 0,-1 0,-1-1,-1 0,-1-1,-1 0,0-7,4-44,-3-1,-2-57,-5 109,2-3,-2 0,-1-1,-2 1,0 0,-4-11,7 37,0 1,0 0,0-1,0 1,0 0,0-1,0 1,0 0,0-1,0 1,-1 0,1 0,-1-1,1 1,-1 0,1 0,-1 0,0-1,0 1,1 0,-1 0,0 0,0 0,0 0,0 1,0-1,0 0,0 0,-1 1,1-1,0 1,0-1,-1 1,1-1,0 1,0 0,-1-1,1 1,0 0,-1 0,1 0,0 0,-1 0,1 0,0 1,-1-1,1 0,0 1,0-1,-1 1,1-1,0 1,0 0,0-1,0 1,0 0,0 0,0 0,0 0,0 0,0 0,0 0,0 0,0 0,-10 16,0 1,0 0,2 0,0 1,2 0,0 1,0 0,-1 17,-4 3,2 1,2 1,2-1,2 1,2 1,1-1,2 0,2 0,2 0,3 8,-5-39,-1 0,1 0,1 0,0 0,0-1,1 1,0-1,1 0,0-1,1 0,0 0,0 0,1 0,0-1,0-1,1 0,0 0,1 0,-1-1,1 0,0-1,3 1,1-3,0 0,1-1,-1-1,1 0,-1-1,1 0,0-1,-1-1,0 0,1-1,-1 0,0-2,0 1,-1-2,0 0,0 0,0-1,0-1,-1 0,-1-1,1 0,-1-1,-1 0,0 0,0-1,0-3,-15 78,5-62,1 0,-1 1,1-1,-1 0,1 0,0 0,0 1,0-1,0 0,0 0,0 0,1-1,-1 1,1 0,-1 0,1-1,0 1,0-1,-1 1,1-1,0 0,0 0,0 0,1 0,-1 0,0 0,0-1,0 1,1-1,-1 1,0-1,0 0,1 0,-1 0,79-15,-75 13,0 0,0 0,-1 0,1-1,-1 0,0 0,1 0,-1-1,-1 1,1-1,-1 0,1-1,-1 1,0-1,-1 0,1 0,-1 0,0 0,0-1,0 1,-1-1,0 0,0 0,-1 1,1-1,-1 0,-1-1,1 1,-1 0,0 0,0 0,-1 0,0 0,-1-4,-1 3,-1 1,-1-1,1 1,-1 0,0 0,-1 1,1-1,-1 1,0 0,0 1,-1 0,1 0,-1 0,0 0,0 1,0 1,-1-1,1 1,0 0,-1 1,0-1,1 2,-1-1,-1 1,3-1,0 1,0 0,0 0,0 1,0 0,0 0,0 0,0 1,1 0,-1 0,0 0,1 0,-1 1,1 0,0 1,0-1,0 1,1 0,-1 0,1 0,0 0,0 1,0 0,1 0,0 0,-1 0,2 1,-1-1,1 1,-2 3,4-4,-1 0,1 0,0 0,0 0,1 0,-1-1,1 1,0 0,0 0,1 0,-1-1,1 1,0-1,0 1,1-1,-1 0,1 0,0 0,0 0,1-1,-1 1,1-1,-1 0,1 0,0 0,0 0,1-1,-1 1,0-1,1 0,0-1,-1 1,1-1,0 0,0 0,-1 0,1-1,0 1,0-1,0-1,0 1,0-1,0 1,1-2,44-6,-2-5</inkml:trace>
  <inkml:trace contextRef="#ctx0" brushRef="#br0" timeOffset="37013.057">4300 2627,'-17'-3,"-9"0,-1 3,2 5,5 10,7 6,7 7,9 5,5-2</inkml:trace>
  <inkml:trace contextRef="#ctx0" brushRef="#br0" timeOffset="37303.192">4354 3064,'5'19,"3"8,3 4,7-3,5-6,7-7,9-9,10-9,13-12,-6-2</inkml:trace>
  <inkml:trace contextRef="#ctx0" brushRef="#br0" timeOffset="38184.856">5774 3242,'22'-9,"1"0,-1-2,-1 0,0-1,0-2,-1 0,-1-1,0-1,-2 0,1-2,-2 0,-1 0,5-9,18-50,-37 74,0 0,0 0,0 0,-1 0,1 0,-1 0,0 0,0 0,0-1,0 1,0 0,-1 0,1 0,-1 0,0 0,0 0,0 0,0 0,-1 0,1 0,-1 1,1-1,-1 0,0 1,-1-1,1 2,1 1,-1-1,0 1,0-1,0 1,0-1,0 1,0 0,1 0,-1 0,0 0,0 0,0 1,0-1,0 1,0-1,0 1,1 0,-1-1,0 1,0 0,1 0,-1 0,1 0,-1 1,1-1,-1 0,1 1,0-1,-1 1,1-1,0 1,0-1,0 1,1 0,-1 0,0-1,0 1,1 0,-1 0,1 0,0 1,-6 9,2 0,-1 0,2 0,0 0,0 0,1 1,0 0,1-1,1 1,0 0,1-1,0 1,1-1,0 1,1-1,0 0,1 0,0 0,4 5,-5-12,1 0,1 0,-1 0,1-1,-1 0,1 0,0 0,1 0,-1-1,1 0,-1 0,1 0,0-1,0 0,0 0,0-1,1 1,-1-1,0-1,1 1,-1-1,0 0,1-1,-1 1,0-1,1 0,-1-1,0 0,0 0,0 0,0-1,0 1,-1-1,1-1,-1 1,0-1,0 0,4-4,5-5,-2 0,1-1,-2 0,1-1,-2 0,0-1,-1 0,6-16,11-16,19-6,-44 53,1 0,-1 0,1 0,-1 0,1 1,0-1,0 0,-1 1,1-1,0 1,0 0,0-1,-1 1,1 0,0 0,0 0,0 0,0 1,-1-1,1 0,0 1,0-1,-1 1,1 0,0-1,-1 1,1 0,0 0,-1 0,1 0,-1 1,0-1,1 0,-1 0,1 2,2 2,-1 1,1-1,-1 1,0 0,-1 0,0 0,0 0,0 0,0 1,-1-1,0 0,-1 1,1-1,-1 1,0-1,-1 1,0-1,0 0,0 1,-1-1,1 0,-2 0,1 0,-1 0,1 0,-2 0,1-1,-1 0,0 1,0-1,-1 0,3-2,-1 1,-1-1,1 0,0-1,-1 1,1-1,-1 1,0-1,0 0,0 0,0-1,0 1,0-1,-5 1,8-2,0-1,0 1,0 0,0-1,0 1,0-1,0 1,0-1,0 1,1-1,-1 0,0 1,0-1,1 0,-1 0,0 0,1 1,-1-1,0 0,1 0,0 0,-1 0,1 0,-1 0,1 0,0 0,0 0,0 0,-1 0,1 0,0-1,0 1,1 0,-1 0,0 0,0 0,0 0,1 0,-1 0,0 0,1 0,-1 0,1 0,0 0,-1 1,1-2,8-20,1 1,1 0,1 1,1 0,0 1,1 0,3 0,8-14,-11 15,17-19,0-2,-3-1,-1-2,-2 0,-2-2,-2 0,-2-2,-2 0,10-42,-26 82,1 0,-1 0,0 0,-1 0,1 0,-1 0,0-1,-1 1,0 0,0 0,0 0,0 0,-1 0,0 1,0-1,-1-1,1 7,1-1,0 0,-1 1,1-1,0 1,-1 0,1-1,-1 1,1 0,-1 0,1 0,-1 0,1 0,-1 0,1 1,0-1,-1 0,1 1,-1-1,1 1,0 0,-1-1,1 1,0 0,0 0,-1-1,1 1,0 0,0 0,0 1,0-1,0 0,1 0,-1 0,0 1,0-1,1 0,-1 0,1 1,-1-1,1 1,-1-1,1 1,-9 20,1-1,1 1,1 1,0-1,2 1,1 0,1 0,1 0,1 18,1-7,2 0,1 0,1 0,2-1,2 1,1-2,1 1,2-2,1 0,2 0,0-1,14 16,-20-32,1 0,0-1,1-1,0 0,1 0,0-1,1-1,4 2,-12-7,0-2,1 1,0-1,-1 0,1 0,0-1,0 0,1 0,-1-1,0 0,1 0,-1-1,0 0,1 0,-1 0,0-1,1-1,-1 1,0-1,2-1,-3 1,0-2,-1 1,1-1,-1 0,0 0,0 0,0-1,-1 0,1 0,-1 0,0 0,-1-1,1 1,-1-1,0 0,0 0,-1 0,0-1,1-3,-5 14,0 0,1 1,0-1,0 0,0 1,0-1,1 0,-1 1,1-1,0 1,1-1,-1 1,1-1,0 1,0-1,0 0,1 0,-1 1,1-1,0 0,0 0,0 0,1-1,0 1,-1-1,1 1,0-1,1 0,0 1,62 7,-53-11</inkml:trace>
  <inkml:trace contextRef="#ctx0" brushRef="#br0" timeOffset="38623.42">6348 2613,'-3'0,"10"0,18 0,25-2,24-3,22-6,17-3,7-1,2 1,-20 4</inkml:trace>
  <inkml:trace contextRef="#ctx0" brushRef="#br0" timeOffset="39823.748">9161 2655,'-11'-6,"1"1,-1 0,1 1,-1 0,-1 1,1 0,0 0,-1 1,1 1,-1 0,1 1,-1 0,0 1,1 0,-1 1,1 0,0 0,-1 2,1-1,-10 6,-15 5,0 3,0 0,2 3,-5 4,2 16,36-39,1 1,-1-1,1 0,0 1,-1-1,1 1,0-1,0 0,0 1,0-1,0 1,0-1,1 0,-1 1,0-1,1 0,-1 1,1-1,-1 0,1 1,0-1,-1 0,1 0,0 0,0 0,0 0,0 0,0 0,0 0,0 0,0 0,1 0,-1-1,0 1,0 0,2 0,12 5,0-1,0 0,1 0,-1-2,1 0,0-1,0 0,8-2,12 4,-36-4,38 3,-1 1,0 3,0 0,-1 3,16 6,-47-14,0 0,0 0,-1 1,1-1,-1 1,1 0,-1 1,0-1,0 1,-1-1,1 1,-1 0,0 0,0 1,0-1,0 1,-1-1,0 1,0 0,0 0,0 0,-1 0,0 0,0 0,0 1,-1-1,0 0,0 0,0 1,0-1,-1 0,0 0,0 1,0-1,-1 0,0 0,0-1,0 1,-1 0,1-1,-4 4,-2 2,0-1,-1 0,0-1,-1 0,0-1,0 0,-1 0,1-1,-1 0,-1-1,1-1,-1 1,-11 1,-160 23,8-16,210-17,-4-1</inkml:trace>
  <inkml:trace contextRef="#ctx0" brushRef="#br0" timeOffset="40956.098">9721 2572,'-13'49,"3"0,1 1,3 0,2 1,2 42,-14 127,35-570,-18 305,-1 41,13-121,-12 119,1 1,0-1,0 1,0-1,0 1,1 0,0 0,0 0,1 0,-1 1,1-1,0 1,0 0,0 0,1 0,-1 1,1 0,0 0,0 0,2-1,9 0,-1 1,1 0,0 1,0 1,0 1,0 0,0 1,0 0,0 1,-1 1,1 1,-1 0,1 1,5 4,-9-6,1 1,-1 0,0 1,-1 1,1 0,-1 0,0 1,0 0,-1 1,0 0,-1 1,6 6,-14-13,1 0,-1 1,1-1,-1 1,0 0,0-1,0 1,0 0,0 0,-1 0,0-1,1 1,-1 0,0 0,0 0,0 0,-1 0,1-1,-1 1,0 0,1 0,-1-1,0 1,-1 0,1-1,0 1,-1-1,1 1,-1-1,0 0,0 0,0 0,0 0,0 0,0 0,-1 0,1-1,-3 2,-20 12,-1-1,-1-1,0-1,-1-1,0-2,0-1,-1-1,-8 0,-4 3,41-10,-1-1,0 1,0 0,0 0,0 0,0 0,0 0,0 0,0 0,0 0,0 0,0 0,0 0,0 1,0-1,0 0,0 1,1-1,-1 1,0-1,0 1,0-1,1 1,-1-1,0 1,0 0,1 0,-1-1,1 1,-1 0,1 0,-1 0,1-1,-1 1,1 0,0 0,-1 0,1 0,0 0,0 0,0 0,0 0,0 0,0 0,0 0,0 0,0 0,0 0,0 0,1 0,-1-1,0 1,1 0,-1 0,0 0,1 0,-1 0,1-1,0 1,-1 0,1 0,0-1,-1 1,1 0,0-1,175 133,-148-114,0-1,2-2,0-1,0-1,1-1,1-2,0-2,1 0,0-3,0 0,12-1,-14-4</inkml:trace>
  <inkml:trace contextRef="#ctx0" brushRef="#br0" timeOffset="41655.412">11155 2600,'-22'-1,"1"1,-1 1,1 1,-1 0,1 2,0 1,0 0,0 1,1 2,0 0,1 1,-1 1,2 1,-1 0,10-5,0 1,0 0,0 0,1 1,0 0,0 0,1 1,-6 8,12-15,-1 1,0-1,1 1,0-1,-1 1,1-1,0 1,0 0,1 0,-1-1,1 1,-1 0,1 0,0 0,0 0,0-1,0 1,0 0,1 0,0 0,-1-1,1 1,0 0,0 0,0-1,1 1,-1-1,1 1,-1-1,1 0,0 0,0 1,0-1,0 0,0-1,2 3,11 4,0-1,0-1,1 0,-1 0,1-2,1 0,-1-1,0-1,1 0,-1-1,13-1,17 3,-27-1,-7-3,0 2,-1-1,1 1,0 1,-1 0,0 1,1 0,-1 1,0 0,-1 0,1 1,-1 1,0 0,0 0,0 1,1 3,-9-8,0 0,-1 0,1 0,-1 1,0-1,0 0,0 1,0-1,0 1,-1 0,1-1,-1 1,1-1,-1 1,0 0,0-1,0 1,0 0,-1-1,1 1,-1 0,0-1,0 1,0-1,0 1,0-1,0 1,0-1,-1 0,1 0,-1 0,0 0,0 0,0 0,0 0,0 0,-82 55,56-45,0-1,-1-2,0 0,0-3,-1 0,0-2,0-1,0-1,-17-2,17-5,29 5,1 0,-1 0,1-1,-1 1,1 0,-1 0,1-1,0 1,-1 0,1-1,0 1,-1-1,1 1,0 0,-1-1,1 1,0-1,0 1,-1-1,1 1,0-1,0 1,0-1,0 1,0-1,0 1,0-1,0 1,0-1,0 1,0-1,0 1,0-1,0 1,0-1,1 1,-1-1,0 1,0-1,1 1,-1-1,0 1,0 0,1-1,-1 1,0-1,1 1,-1 0,1-1,-1 1,1 0,-1 0,0-1,1 1,-1 0,27-21,7-2</inkml:trace>
  <inkml:trace contextRef="#ctx0" brushRef="#br0" timeOffset="41965.418">11482 2668,'0'51,"-2"-23,1 0,2 1,1-1,1 0,1 0,2 0,1-1,4 9,-8-28,1 0,1-1,-1 0,1 0,1 0,-1 0,1-1,0 0,1 0,-1-1,1 0,0 0,1 0,-1-1,1 0,0 0,0-1,0 0,0-1,1 1,12 2,0-2,0 0,0 0,0-2,0-1,1-1,12-2,-20 2,0-1,-1-1,1 0,-1-1,1 0,-1-1,0-1,-1 0,0 0,10-7,8-12</inkml:trace>
  <inkml:trace contextRef="#ctx0" brushRef="#br0" timeOffset="42256.807">11482 2887,'21'2,"18"1,15-4,12-6,3-5,0-3,-5-4,-11-3,-14 2</inkml:trace>
  <inkml:trace contextRef="#ctx0" brushRef="#br0" timeOffset="42827.173">11565 2641,'44'-12,"1"1,1 3,0 1,2 3,-14 0,-30 3,57-7,0 3,1 2,-1 3,34 5,-90-5,1 0,0 0,0 0,0 1,-1 0,1 0,0 1,-1 0,0 0,1 0,-1 0,0 1,0 0,0 0,0 1,-1-1,1 1,-1 0,0 0,0 0,0 1,-1-1,1 1,-1 0,0 0,-1 0,1 1,-1-1,0 0,1 5,-3 7,0 1,-1-1,-1 0,-1 1,0-1,-1 0,-1 0,-7 34,4-9,2 0,2 0,2 1,2 21,-11-222,10 118,-1-26,3 0,8-62,-9 122,0 0,0-1,1 1,0 0,0 0,0 0,1 0,0 0,0 0,0 1,1-1,0 1,0-1,1 1,-1 0,1 0,0 1,0-1,1 1,-1 0,1 0,0 0,0 1,0-1,1 1,-1 0,1 1,0 0,0 0,2-1,5 4,0 2,0-1,0 1,0 1,-1 0,0 1,0 1,0-1,-1 2,1 0,-2 0,1 1,-1 0,0 1,4 5,-5-6,1 1,-1 0,-1 1,0 0,0 0,-1 1,-1 0,1 0,-2 1,5 11,-9-20,-1 1,1 0,-1-1,0 1,0-1,0 1,0 0,0-1,-1 1,0-1,0 1,0-1,0 1,0-1,-1 0,1 0,-1 1,0-1,0 0,0 0,-1-1,1 1,-1 0,1-1,-1 0,0 1,0-1,0 0,-1 0,-99 47,99-48,-96 34,99-33,0 1,0-1,1 0,-1 0,1 1,0-1,-1 0,1 0,0 1,0-1,1 0,-1 1,0-1,1 0,-1 0,1 1,0-1,0 0,0 0,0 0,0 0,0 0,0 0,1 0,-1-1,1 1,0 0,-1-1,1 1,0-1,0 0,0 1,0-1,0 0,0 0,2 0,28 20,2-2,0-1,1-2,1-1,0-2,1-1,9 0,17 5,0-4,1-2,34 0,-45-7</inkml:trace>
  <inkml:trace contextRef="#ctx0" brushRef="#br0" timeOffset="43054.487">13367 3105,'-9'-3,"-4"0</inkml:trace>
  <inkml:trace contextRef="#ctx0" brushRef="#br0" timeOffset="44531.574">9638 3488,'317'-46,"144"-30,-392 71,-40 11,-28-6,-1 1,0-1,1 1,-1-1,0 0,0 1,0-1,1 1,-1-1,0 1,0-1,0 1,0-1,0 1,0-1,0 1,0-1,0 1,0-1,0 1,0-1,0 1,-1-1,1 1,0-1,0 1,0-1,-1 1,1-1,0 0,-1 1,1-1,0 1,-1-1,1 0,0 1,-1-1,1 0,-1 1,1-1,-1 0,1 0,0 0,-1 1,1-1,-1 0,1 0,-1 0,1 0,-1 0,0 0,-135 58,-102 15,-64 4,109-30,112-24,81-23,0 1,0-1,1 0,-1 0,0 1,0-1,0 0,1 0,-1 1,0-1,0 0,0 1,0-1,0 0,0 1,0-1,0 0,0 0,0 1,0-1,0 0,0 1,0-1,0 0,0 1,0-1,0 0,0 1,0-1,0 0,0 1,-1-1,1 0,0 0,0 1,0-1,-1 0,1 0,0 1,0-1,-1 0,1 0,0 0,0 0,-1 1,1-1,0 0,-1 0,1 0,0 0,-1 0,1 0,0 0,0 0,-1 0,1 0,0 0,-1 0,1 0,0 0,-1 0,1 0,0 0,-1 0,1 0,0 0,-1-1,1 1,0 0,0 0,26 3,13-6,0-1,-1-2,1-2,6-3,-14 4,477-110,-412 98</inkml:trace>
  <inkml:trace contextRef="#ctx0" brushRef="#br0" timeOffset="279139.662">14104 3747,'-18'2,"1"1,-1 1,1 1,0 1,0 0,1 1,0 0,0 2,-13 8,23-13,0 0,1 1,-1-1,1 1,0 0,0 1,0-1,1 1,0 0,0 0,0 0,1 1,0-1,0 1,1 0,0-1,0 1,0 0,1 1,0-1,0 0,1 0,0 0,0 1,1 2,3 1,-1 1,2-1,-1-1,1 1,1-1,0 1,1-2,-1 1,2-1,0 0,0 0,0-1,1 0,0-1,1 0,-1 0,1-1,6 3,-4-2,0 0,-1 1,1 1,-2 0,1 1,-1 0,-1 0,0 1,0 0,-1 1,-1 0,0 0,3 7,-8-13,0 1,0-1,-1 1,0-1,0 1,-1-1,1 1,-2 0,1-1,-1 1,0-1,0 1,0-1,-1 1,0-1,-1 0,1 0,-1 0,0 0,-1 0,1-1,-1 1,0-1,-1 0,1 0,-1-1,0 1,0-1,0 0,-1 0,1-1,-1 0,0 0,0 0,-3 0,6-2,1 0,-1 0,0-1,0 1,0-1,0 0,1 0,-1 0,0 0,0 0,0-1,0 1,1-1,-1 0,0 1,1-1,-1-1,0 1,1 0,0-1,-1 1,1-1,0 0,-1 0,1 0,0 0,1 0,-1 0,0 0,1-1,-1 1,1-1,-1 1,1-1,0 1,0-1,0 0,1 0,-1 1,1-1,0 0,-1 0,1 0,0 0,0 1,1-1,-1 0,1 0,-1 0,1 1,0-1,0 0,0 1,1-1,-1 1,0-1,1 0,-1 1,0 0,1 0,-1 1,0-1,1 0,0 0,-1 1,1-1,0 1,-1-1,1 1,0 0,0-1,0 1,0 0,1 0,-1 1,0-1,0 0,0 1,1-1,-1 1,0 0,1 0,-1 0,0 0,1 0,-1 0,0 1,0-1,1 1,-1 0,0-1,0 1,0 0,0 0,0 1,1-1,1 8</inkml:trace>
  <inkml:trace contextRef="#ctx0" brushRef="#br0" timeOffset="280078.068">14240 4293,'16'-2,"0"-1,0 0,0-2,0 1,-1-2,0 0,0-1,-1 0,0-1,0-1,4-4,42-38,-59 49,0 1,1 0,-1 0,0-1,0 1,0 0,0-1,0 1,0-1,-1 0,1 1,0-1,-1 1,1-1,-1 0,0 0,1 1,-1-1,0 0,0 0,0 1,0-1,-1 0,1 0,0 1,-1-1,1 0,-1 1,1-1,-1 0,0 1,0-1,0 1,0-1,0 1,0 0,0-1,0 1,-1 0,1 0,-1-1,-4-1,1 1,0 0,0 0,-1 0,1 1,-1 0,0 0,1 0,-1 1,0-1,1 1,-1 1,0-1,0 1,1 0,-1 0,1 1,-1 0,1 0,0 0,0 0,-1 1,2 0,-1 0,0 1,1-1,-1 1,1 0,0 0,0 0,1 0,-1 1,1 0,0 0,0 0,0 1,0 1,1 0,0 0,0 0,1 0,0 0,0 1,1-1,-1 0,2 1,-1-1,1 0,0 1,1-1,-1 0,2 0,-1 0,1 0,0-1,0 1,1-1,-1 1,1-1,5 5,0 0,0 0,0-1,1 0,0 0,1-1,0-1,1 1,-1-2,1 0,1 0,0-1,2 0,-11-4,0-1,-1 1,1-1,0 0,0 0,0-1,0 1,1-1,-1 0,0 0,0 0,0-1,0 0,0 1,0-1,0 0,0-1,-1 1,1-1,0 0,-1 0,1 0,-1 0,1 0,-1-1,0 0,0 0,0 0,-1 0,1 0,-1 0,1 0,-1-1,0-1,10-22,-2 0,-1-1,-2 0,0-1,-2 1,-1-1,-1 0,-2-1,-1 1,-2-20,2 44,-1 4,1 0,-1 0,1 0,0 1,0-1,-1 0,1 0,0 0,0 0,0 0,0 0,0 0,0 0,0 0,0 1,0-1,1 0,-1 0,0 0,1 0,-1 0,0 0,1 1,-1-1,1 0,-1 0,1 1,-1-1,1 0,0 1,-1-1,1 0,0 1,0-1,-1 1,1 0,0-1,0 1,0-1,0 1,0 0,-1 0,2-1,96 59,-90-53,-1-1,1 1,-1 1,0-1,0 1,-1 0,0 1,0 0,-1 0,1 0,-1 0,-1 1,0 0,0 0,0 0,-1 0,0 1,1 7,2 154,-6-168,0-1,0 1,0-1,1 1,-1-1,0 0,1 1,-1-1,1 0,-1 1,1-1,0 0,0 1,-1-1,1 0,0 0,0 0,0 0,0 0,0 0,1 0,-1 0,0-1,0 1,0 0,1-1,-1 1,0-1,1 1,-1-1,1 1,-1-1,0 0,1 0,-1 0,1 0,-1 0,1 0,-1 0,0 0,1-1,-1 1,1-1,54-32,-43 21,-1-1,0-1,-1 0,0 0,-2-1,0 0,0-1,-1 0,-1 0,-1 0,0-1,-1 0,-1-1,-1 1,1-16,2 161,-5-120,0 1,1-1,0 0,0 0,1 0,0 0,0 0,1-1,0 1,1-1,-1 0,1 0,1-1,-1 0,2 2,38 10,-24-17</inkml:trace>
  <inkml:trace contextRef="#ctx0" brushRef="#br0" timeOffset="280357.318">15169 3760,'-2'14,"8"12,13 8,3-2</inkml:trace>
  <inkml:trace contextRef="#ctx0" brushRef="#br0" timeOffset="280910.462">15593 4266,'-10'-13,"7"6,0 1,0 1,-1-1,0 0,0 1,-1 0,0 0,1 0,-1 1,-1-1,1 1,-1 0,0 1,0-1,0 1,0 0,0 1,-1 0,-3-1,4 5,1 0,0 0,0 1,0-1,0 1,0 1,1-1,-1 1,1 0,0 0,0 0,1 0,-1 1,1-1,0 1,0 0,0 0,1 0,0 0,0 1,0-1,0 2,-2 0,0 0,0 1,1 0,0 0,1 0,-1 0,2 1,-1-1,1 1,0-1,1 1,0-1,0 1,1-1,0 0,1 1,0-1,0 0,0 0,4 8,-3-13,-1-1,1 1,-1-1,1 0,0 0,0 0,0 0,0 0,0 0,0-1,0 0,1 0,-1 0,1 0,-1 0,0 0,1-1,-1 0,1 0,-1 0,1 0,-1 0,1-1,-1 1,1-1,-1 0,1 0,1-1,4-2,0 0,0 0,-1 0,1-1,-1-1,0 1,0-1,-1-1,6-5,-6 4,-1 0,0 0,0 0,-1-1,0 0,0 0,-1 0,0-1,-1 1,0-1,-1 0,0 0,0 0,-1 0,0-8,0 17,-1 0,0 0,1 1,-1-1,0 0,1 0,-1 0,0 1,0-1,0 0,0 0,0 0,0 1,0-1,0 0,0 0,0 0,0 0,0 1,-1-1,1 0,0 0,-1 1,1-1,0 0,-1 0,1 1,-1-1,1 0,-1 1,0-1,1 1,-1-1,1 1,-1-1,0 1,0-1,1 1,-1-1,0 1,0 0,1 0,-1-1,0 1,0 0,0 0,1 0,-1 0,0 0,0 0,0 0,0 0,1 0,-1 0,0 1,0-1,0 0,1 0,-1 1,0-1,0 1,1-1,-1 1,0-1,-2 8,0 0,0 0,0 0,1 0,1 0,-1 0,1 1,1-1,-1 1,1-1,1 0,1 6,-2-7,1-1,0 0,1 0,-1 0,1 0,0 0,1 0,0 0,-1-1,2 1,-1-1,1 0,0 0,0 0,0 0,0-1,1 0,0 0,0 0,0 0,0-1,1 0,0 0,-1 0,1-1,0 0,0 0,0 0,0-1,1 0,-1 0,0-1,0 0,1 0,-1 0,1-1,6 0,0-1,-1-1,1 0,-1-1,0 0,0-1,0 0,-1-1,0 0,0-1,0-1,-1 1,0-1,0-1,-1 0,0 0,-1-1,0-1,7-8,-2 0,0-1,-1-1,-2 0,0 0,-1-1,-1 0,-1-1,2-11,0-11,-3 0,-1 0,-3-1,-1 1,-3-1,-1 1,-6-23,7 55,0-1,-1 1,0-1,-1 1,-1 0,0 0,-1 0,0 1,-1 0,-1 0,0 0,7 10,-1 0,1 1,0-1,-1 1,1-1,-1 1,1 0,-1 0,0 0,1 0,-1 0,0 0,0 0,0 0,0 1,0-1,0 1,1-1,-1 1,0 0,-1 0,1 0,0 0,0 0,0 0,0 1,1-1,-1 1,0-1,0 1,0 0,0-1,0 1,0 1,-46 53,36-29,1 1,1 0,2 0,1 1,1 0,1 1,1-1,2 1,1 21,0-31,1 0,1 0,0 0,1 0,2 0,0-1,0 1,2-1,0 0,1-1,1 1,1-2,0 1,2-1,-1 0,2-1,0 0,1-1,6 5,-3-6,2 0,0-1,0-1,1-1,15 6,25 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0:59.8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24552 7661,'10'-15,"0"-1,0-1,-2 1,0-1,-1-1,0 0,-2 0,0 0,0-7,10-29,-15 51,0-1,1 1,0 1,-1-1,1 0,0 0,0 0,0 0,1 0,-1 1,1-1,-1 1,1-1,0 1,0 0,0-1,0 1,1 0,-1 0,0 0,1 1,0-1,-1 1,1-1,0 1,-1 0,1 0,0 0,0 0,0 1,0-1,1 1,6 4,1 0,-1 1,0 0,0 0,-1 1,1 1,-1-1,-1 1,1 1,-1 0,0 0,-1 1,0-1,-1 2,3 3,31 71,-40-81,1 0,-1 0,0 0,1-1,-1 1,-1 0,1 0,0 0,-1-1,1 1,-1 0,0 0,0-1,0 1,0-1,0 1,-1-1,1 1,-1-1,0 0,1 1,-1-1,0 0,0 0,-1-1,1 1,0 0,0-1,-1 1,1-1,-1 0,-2 2,1-1,-1 0,0 0,1 0,-1-1,0 1,0-1,0-1,0 1,0-1,0 1,0-1,0-1,0 1,0-1,0 0,0 0,0 0,0-1,0 0,1 0,-5-2,9 4,-1-1,1 1,-1-1,1 1,-1 0,1-1,-1 1,1-1,0 1,-1-1,1 1,0-1,-1 0,1 1,0-1,0 1,0-1,-1 0,1 1,0-1,0 1,0-1,0 0,0 1,0-1,0 0,0 1,0-1,1 1,-1-1,0 0,0 1,1-1,-1 1,0-1,0 1,1-1,-1 1,1-1,-1 1,0-1,1 1,-1-1,1 1,-1 0,1-1,-1 1,1 0,0-1,-1 1,1 0,-1 0,1-1,0 1,36-11,92 2,-98 8,0 0,0-2,0-2,0 0,11-6,-39 11,1 0,-1-1,0 0,0 1,0-1,0 0,0-1,-1 1,1-1,0 1,0-1,-1 0,1 0,-1 0,0 0,0 0,1 0,-1-1,-1 1,1-1,0 0,-1 1,1-1,-1 0,0 0,0 0,0 0,0 0,0 0,-1 0,1 0,-1 0,0 0,0-1,0 1,0 0,-1 0,1 0,-1 0,0 0,0 0,-1-2,0 2,-1 0,1 0,-1 1,0-1,0 1,0-1,0 1,-1 0,1 0,-1 1,1-1,-1 1,1 0,-1-1,0 2,0-1,1 0,-1 1,0-1,0 1,0 0,0 1,0-1,1 1,-1 0,0-1,0 1,1 1,-1-1,1 1,-1-1,1 1,-1 0,1 0,0 1,0-1,0 1,0-1,1 1,-1 0,-1 2,2-1,0 0,0 0,0 1,0-1,1 0,0 1,0-1,0 1,0-1,1 1,-1-1,1 1,0 0,1-1,-1 1,1-1,0 1,0-1,1 1,-1-1,1 0,0 0,0 1,0-1,0-1,3 4,2 1,-1 0,1-1,1 0,-1 0,1-1,0 0,1 0,-1-1,1 0,0 0,9 2,133 28,-75-26</inkml:trace>
  <inkml:trace contextRef="#ctx0" brushRef="#br0" timeOffset="815.459">26163 7321,'6'155,"6"0,9 12,-20-158,12 76,-5 2,-3-1,-4 37,-2-112,1 0,-1 1,-1-1,0 0,-1 0,0-1,-1 1,0-1,0 1,-4 5,7-15,1 0,0 0,-1 0,1 0,-1 0,0 0,1 0,-1 0,0 0,1 0,-1 0,0-1,0 1,0 0,0-1,0 1,0 0,0-1,0 1,0-1,0 1,0-1,0 0,0 1,0-1,0 0,0 0,-1 0,1 0,0 0,0 0,0 0,0 0,-1 0,1-1,0 1,0 0,0-1,0 1,0-1,0 1,0-1,0 1,0-1,0 0,0 1,0-1,1 0,-2 0,-3-8,-1 0,1-1,1 1,0-1,0 0,1 0,0 0,0 0,1-1,1-1,-2-1,-19-127,6-2,4-44,9 151,6-80,-2 112,-1 1,1 0,0 0,0-1,0 1,1 0,-1 0,0 0,1 0,0 1,-1-1,1 0,0 1,0-1,0 1,0-1,0 1,0 0,0 0,0 0,0 0,1 0,-1 0,0 1,1-1,-1 1,1 0,-1 0,0 0,1 0,-1 0,76 12,-63-8,0 1,-1 0,1 0,-1 2,0 0,-1 0,0 1,0 1,0 0,-1 1,-1 0,0 1,1 2,-11-12,0 1,1-1,-1 1,-1-1,1 1,0-1,0 1,-1 0,1-1,-1 1,1 0,-1-1,1 1,-1 0,0 0,0 0,0-1,0 1,0 0,-1 0,1-1,-1 1,1 0,-1-1,1 1,-1 0,0-1,0 1,0-1,0 1,0-1,0 1,0-1,0 0,0 1,-1-1,1 0,-1 0,0 1,-67 23,64-23,0-1,0 1,0-1,0-1,0 1,0-1,0 0,0 0,0 0,0-1,0 0,0 0,0 0,0 0,0-1,1 0,-1 0,0 0,1 0,0-1,-1 0,1 0,0 0,1 0,-1-1,0 0,1 1,0-1,-1-2,4 2,0 0,1-1,-1 1,1 0,0 0,0-1,1 1,-1 0,1 0,0 0,0 1,0-1,1 0,-1 1,1-1,0 1,0 0,0 0,0 0,0 1,1-1,-1 1,1-1,0 1,-1 0,1 0,1 1,110-61,-83 46,0-1,-1-1,0-1,-2-2,8-8,-12 3,-21 52,-6-9,2-1,-1 0,2 1,0-1,1 0,1 0,0 0,1 0,1 0,1-1,0 0,1 0,0 0,7 9,-13-22,1 0,-1 1,0-1,1 0,0 0,-1 0,1-1,0 1,0 0,0-1,0 1,0-1,0 1,1-1,-1 0,0 0,1 0,-1 0,0-1,1 1,-1-1,1 1,0-1,-1 0,1 0,-1 0,1 0,-1 0,1-1,-1 1,1-1,-1 0,1 0,-1 0,2-1,13-12</inkml:trace>
  <inkml:trace contextRef="#ctx0" brushRef="#br0" timeOffset="1069.58">26641 6897,'-16'-2,"-8"3,0 7,4 9,8 10,11 9,15 6,14 4,2-7</inkml:trace>
  <inkml:trace contextRef="#ctx0" brushRef="#br0" timeOffset="2247.403">26928 7689,'9'0,"0"-2,0 1,0-1,0 0,0-1,0 0,-1 0,1-1,-1 0,0-1,0 1,-1-2,1 1,-1-1,0 0,-1 0,1-1,-1 0,-1 0,1-1,-1 0,0 1,-1-2,0 1,0 0,-1-1,0 0,-1 1,0-1,0 0,-1-1,0 1,0 0,-1 0,0 0,-1 0,0-1,-1-1,2 9,-1 0,1-1,-1 1,1 0,-1 0,0 0,0-1,0 1,0 0,0 0,0 0,0 1,-1-1,1 0,-1 0,0 1,1-1,-1 1,0-1,0 1,0 0,0 0,0 0,0 0,0 0,0 0,0 1,-1-1,1 1,0-1,0 1,-1 0,1 0,0 0,-1 0,1 0,0 0,0 1,-1-1,1 1,0 0,0-1,0 1,0 0,0 0,0 1,0-1,0 0,0 1,0-1,1 1,-1-1,1 1,-1 0,1 0,-2 1,-1 5,0-1,0 1,0 0,1 0,0 1,1-1,0 1,0-1,1 1,0-1,0 1,1 0,0-1,1 1,0 0,0-1,1 1,0-1,1 1,-1-1,2 0,-1 0,1 0,0-1,1 1,0-1,0 0,0 0,1-1,4 5,-4-6,1 1,-1-1,1-1,0 1,1-1,-1 0,1-1,0 0,0 0,0 0,0-1,0 0,0-1,0 0,1 0,-1-1,1 0,-1 0,0-1,1 0,-1-1,0 0,0 0,0-1,0 0,0 0,-1 0,1-1,-1-1,0 1,0-1,4-4,-2-6,0-1,0 0,-2 0,0-1,-1 0,0-1,-2 1,0-1,-1 0,0-5,5-16,-5 24,-4 11,1 1,0-1,0 1,1-1,-1 1,1-1,-1 1,1 0,0-1,0 1,1 0,-1 0,1 0,0 0,-1 0,1 0,1 0,-1 0,0 1,1-1,-1 1,1 0,0 0,-1 0,1 0,0 0,0 0,1 1,-1 0,0-1,3 1,5 2,1 1,-1 0,1 1,-1 0,0 1,0 1,0-1,-1 2,0-1,0 1,0 1,-1 0,0 0,0 1,2 3,-5-4,-1 0,0 0,0 0,-1 1,0 0,0 0,-1 0,0 0,-1 1,1-1,-2 1,1 0,-1-1,-1 1,1 0,-1 0,-1 0,-1 6,5 55,-3-67,1 0,0 0,-1 0,1 0,1 0,-1 0,0 0,1-1,-1 1,1-1,0 1,0-1,0 1,0-1,0 0,0 0,1 0,-1 0,1-1,0 1,-1-1,1 1,0-1,0 0,0 0,-1 0,1-1,0 1,0 0,1-1,0 0,100-3,-102 3,44-8,0-1,-1-2,0-2,-1-2,-1-2,0-2,27-17,-62 32,0 0,0-1,0 0,0 0,-1-1,0 0,0 0,-1 0,1-1,-1 0,-1-1,1 1,0-4,-6 10,1 0,-1 0,0 0,1 0,-1 0,0 0,0 0,0 0,0-1,0 1,0 0,0 0,0 0,0 0,-1 0,1 0,0 0,-1 0,1 0,-1 0,1 0,-1 0,1 0,-1 0,0 0,0 0,1 0,-1 0,0 1,0-1,0 0,0 1,0-1,0 1,0-1,0 1,0-1,0 1,0 0,-1-1,-46-7,39 7,1 0,-1 0,0 1,0 0,1 1,-1-1,0 2,1-1,-1 1,1 1,0-1,-1 1,1 1,1 0,-1 0,0 0,1 1,0 0,0 1,0-1,1 1,0 0,0 1,1 0,-1 0,1 0,1 0,-4 7,7-11,1 0,-1 0,0 0,1 0,-1 0,1 1,0-1,0 0,0 0,1 0,-1 0,1 0,-1 1,1-1,0 0,0 0,1-1,-1 1,1 0,-1 0,1-1,0 1,0-1,0 1,0-1,0 0,1 0,-1 0,1 0,-1 0,1 0,0-1,2 2,2 0,0 0,1-1,-1 1,1-1,0 0,-1-1,1 0,0-1,0 1,0-1,0-1,0 1,2-2,-2 0,1 0,0-1,-1 0,0-1,0 0,0 0,0-1,0 0,-1 0,0-1,0 1,-1-2,0 1,0-1,0 0,-1 0,0 0,0-1,0 0,-1 0,-1 0,3-8,5-17,-1 0,-1-1,-2 0,-2 0,0-12,7-91,-5-1,-9-65,-7 154,0 55,3 7,0 1,2-1,-1 1,2 1,0-1,0 0,1 12,0-10,-8 50,4 0,2 0,3 1,4-1,2 1,6 22,-7-69,1-1,0 0,1-1,1 1,1-1,0 0,2-1,5 8,-11-19,1 0,-1 0,1 0,1-1,-1 1,1-1,0-1,0 1,0-1,1 0,-1-1,1 1,0-1,0 0,0-1,0 0,1 0,-1-1,1 1,-1-2,1 1,-1-1,3 0,6-4,-1 0,1-1,-1 0,0-2,0 0,-1 0,0-1,0-1,-1 0,0-1,-1 0,0-1,0-1,-1 0,-1 0,0-1,-1 0,0-1,5-11,-6 14,-1-1,1 0,-2 0,0 0,0-1,-1 0,-1 0,0-1,-1 1,0-1,0-8,-3 21,0 0,0 0,0 0,0 0,0 0,0 0,0 1,0-1,-1 0,1 0,0 0,-1 0,1 0,0 0,-1 1,1-1,-1 0,1 0,-1 1,1-1,-1 0,0 0,1 1,-1-1,0 1,0-1,1 1,-1-1,0 1,0-1,0 1,0 0,1-1,-1 1,0 0,0 0,0 0,0 0,0 0,0 0,0 0,0 0,0 0,1 0,-1 0,-1 1,-37 21,32-15,1 0,0 0,1 0,-1 1,1 0,1 0,0 0,0 0,0 1,1-1,1 1,-1 0,1 0,1 0,0 0,0 1,1-1,0 0,0 0,1 1,0-1,1 0,0 0,1 0,-1-1,2 1,-1-1,1 1,1-1,0 1,8 1,0 0,0 0,1-1,1-1,-1-1,1 0,1-1,-1 0,1-1,0-1,0-1,1 0,-1-1,0-1,1 0,12-2,49 1</inkml:trace>
  <inkml:trace contextRef="#ctx0" brushRef="#br0" timeOffset="39334.649">10718 9860,'-1'133,"-14"91,0-109,-3 11,6 0,4 98,21-95,-8-163,-3 14</inkml:trace>
  <inkml:trace contextRef="#ctx0" brushRef="#br0" timeOffset="41361.689">10841 9928,'-36'-147,"17"54,18 88,0 5,1-1,-1 0,1 1,-1-1,1 0,-1 0,1 0,0 0,-1 1,1-1,0 0,0 0,0 0,-1 0,1 0,0 0,0 0,0 0,1 1,-1-1,0 0,0 0,0 0,1 0,-1 0,0 0,1 1,-1-1,1 0,-1 0,1 1,-1-1,1 0,-1 0,1 1,0-1,-1 1,1-1,0 1,0-1,-1 1,1-1,0 1,0-1,0 1,0 0,0 0,-1-1,2 1,108 21,5 3,1-5,0-4,61-3,1089-14,-268-12,203 7,-704 9,-93 4,61-22,246 4,-429-2,60-21,-144 14,350-36,329-24,-530 60,-23-4,-135 19,-119 7,1 0,127-7,-196 5,-1 0,1 1,-1-1,0 1,0-1,0 1,1-1,-1 1,0 0,0 0,1-1,-1 1,0 0,1 0,-1 0,0 0,0 1,1-1,-1 0,0 0,0 1,1-1,-1 1,0-1,0 1,0 0,0-1,1 1,-1 0,0 0,-1-1,1 1,0 0,0 0,0 0,0 0,-1 1,1-1,0 0,-1 0,1 0,-1 0,0 1,1-1,-1 0,0 0,0 1,-23 174,20-71,6-1,7 34,2 75,-8 198,-4-409,0 11,0 0,1 0,1 0,0 0,0 0,2 0,-1-1,2 0,-1 1,2-1,5 8,-5-14</inkml:trace>
  <inkml:trace contextRef="#ctx0" brushRef="#br0" timeOffset="43760.64">10664 10803,'-2'0,"1"0,0 1,0-1,0 1,0 0,0-1,-1 1,1 0,1 0,-1-1,0 1,0 0,0 0,0 0,0 0,1 0,-1 1,1-1,-1 0,0 0,1 0,0 0,-1 1,1-1,0 0,0 0,0 1,-1-1,1 0,1 0,-1 2,-9 173,10-127,-2 15,-1-18,3-1,1 0,7 33,-9-75,0 1,0-1,1 1,-1-1,1 0,-1 1,1-1,0 0,1 1,-1-1,0 0,1 0,0 0,0 0,0 0,0-1,0 1,1-1,-1 1,1-1,-1 0,1 0,0 0,0 0,0 0,0-1,0 1,0-1,0 0,1 0,-1 0,1 0,-1-1,0 1,1-1,-1 0,4 0,161-37,-44 30,0 4,0 6,30 8,126 4,711-12,-216 47,447-43,282 1,-598-35,-870 27,504-18,-289-4,1 11,38 12,-52 5,9-10,558-3,-510 8,-85 9,104-7,-311-3,1 0,-1-1,0 1,1-1,-1 0,0 0,0 0,0-1,0 1,0-1,0 1,0-1,-1 0,1 0,-1-1,1 1,-1 0,0-1,0 1,0-1,0 0,0 0,-1 0,1 0,-1 0,1 0,-1 0,0 0,17-97,-18 79,-1 0,-1 0,-1 0,0 0,-2 0,-1 1,0 0,-1 0,-2 1,0 0,-1 0,0 1,-2 0,-9-11,-26-31</inkml:trace>
  <inkml:trace contextRef="#ctx0" brushRef="#br0" timeOffset="44493.491">18339 9519,'2'-4,"1"4,0 13,-1 20,0 22,-1 26,-1 24,0 21,3 15,2 11,6 4,5-1,2-6,3-7,0-10,-1-13,-2-17,-4-26</inkml:trace>
  <inkml:trace contextRef="#ctx0" brushRef="#br0" timeOffset="45177.859">15647 9533,'0'16,"0"15,0 13,3 12,2 11,4 12,2 13,-1 16,-2 15,-3 15,-4 12,-4 5,-2-2,-1-6,2-12,1-29</inkml:trace>
  <inkml:trace contextRef="#ctx0" brushRef="#br0" timeOffset="45964.896">12862 9765,'0'5,"0"12,0 23,0 25,0 27,0 29,0 25,0 21,-2 12,-3 6,-4-1,1-31</inkml:trace>
  <inkml:trace contextRef="#ctx0" brushRef="#br0" timeOffset="47474.884">6007 9956,'-23'352,"6"-156,1 580,31-462,-15-313,0 0,0 0,0 0,0 0,0 0,0 1,0-1,1 0,-1 0,0 0,1 0,-1 0,0 0,1 0,0 0,-1 0,1 0,0 0,-1-1,1 1,0 0,0 0,-1-1,1 1,0 0,0-1,0 1,0-1,0 1,0-1,0 1,0-1,0 0,1 0,-1 0,0 1,0-1,0 0,0 0,0 0,0 0,0-1,0 1,1 0,-1 0,0-1,0 1,0-1,0 1,0-1,0 1,0-1,-1 1,1-1,0 0,0 0,0 0,75-18,0 4,0 3,2 3,-1 4,0 3,1 4,-1 3,36 8,-23-3,1-5,0-3,0-4,0-4,81-16,-88-5,-75 18,-13 2</inkml:trace>
  <inkml:trace contextRef="#ctx0" brushRef="#br0" timeOffset="48092.667">6116 10011,'7'-7,"-1"1,1 0,0 0,0 0,1 1,0 0,0 1,0 0,0 0,1 0,-1 1,1 1,0-1,0 1,0 1,0 0,0 0,3 1,87-9,0 4,0 5,8 4,-21-1,883-3,-943-1,60 5,-86-4,1 0,0 0,0 1,0-1,-1 0,1 0,0 1,0-1,-1 1,1-1,0 0,0 1,-1-1,1 1,-1 0,1-1,0 1,-1-1,1 1,-1 0,0-1,1 1,-1 0,1 0,-1-1,0 1,0 0,1 0,-1 0,0-1,0 1,0 0,0 0,0 0,0 0,0-1,0 1,0 0,-1 0,1 0,0-1,0 1,-1 0,1 0,-27 34,14-21,-2 15,2 1,1 0,1 0,1 1,2 0,1 1,1 0,2 0,2 1,0-1,4 25,-3-38,0 220,11 1,16 48,-19-229,-3 1,-2 0,-3 0,-2 2,-8 8</inkml:trace>
  <inkml:trace contextRef="#ctx0" brushRef="#br0" timeOffset="48559.625">6772 10625,'-7'21,"-2"23,0 25,2 26,4 25,5 25,2 17,-2 12,-5 7,-10 1,-10-5,0-34</inkml:trace>
  <inkml:trace contextRef="#ctx0" brushRef="#br0" timeOffset="49057.331">6525 11008,'8'-21,"1"0,0 0,2 1,0 0,2 1,0 0,1 1,0 0,2 2,0-1,1 2,0 0,1 1,1 1,0 1,1 1,0 0,1 2,0 0,0 1,1 1,7 0,-28 6,1 0,0 0,-1 1,1-1,0 1,0-1,0 1,-1 0,1 0,0-1,0 1,0 1,0-1,0 0,-1 0,1 1,0-1,0 1,0-1,-1 1,1 0,0 0,-1 0,1 0,-1 0,1 0,-1 0,1 0,-1 1,0-1,0 0,1 1,-1-1,0 1,0 0,-1-1,1 1,0 0,-2 6,-1 1,0-1,0 0,0 0,-1-1,-1 1,1 0,-1-1,0 0,-1 0,0 0,0-1,0 1,-1-1,0 0,-3 2,-66 58,116-70,-13-3,0 1,0 1,1 1,-1 2,1 1,0 1,10 2,-36-3,-1 1,1 0,0 0,-1 1,1-1,0 0,0 1,-1 0,1-1,-1 1,1 0,-1 1,1-1,-1 0,0 1,1-1,-1 1,0 0,0-1,0 1,0 0,0 0,-1 0,1 1,-1-1,1 0,-1 1,0-1,0 1,0-1,0 1,0 0,-1-1,1 1,-1 0,0-1,1 1,-1 0,-1-1,1 1,0 0,-1 0,0 1,-6 6,0 0,-1 0,0 0,-1-1,0 0,-1-1,0 0,0 0,0-1,-1-1,0 0,-1 0,1-1,-1 0,0-1,0-1,0 0,-7 1,7 0,0-1,0 0,0-1,0 0,-1-1,1 0,-1-1,1-1,0 0,-1 0,1-1,0-1,-3-1,-11-9</inkml:trace>
  <inkml:trace contextRef="#ctx0" brushRef="#br0" timeOffset="53017.809">667 10776,'12'82,"-13"-170,1 78,-1 0,0 0,0 0,-1 0,0 1,-1-1,0 1,-1-1,0 1,0 0,-1 1,0-1,0 1,-1 0,0 0,-1 0,0 1,0 0,0 1,-8-6,11 11,0 0,0 0,0 0,0 0,0 1,0-1,0 1,0 0,0 0,0 1,0-1,0 1,0 0,1 0,-1 0,0 1,0-1,1 1,-1 0,1 0,-1 0,1 0,-1 1,-62 71,57-60,0 1,1 0,1 1,0 0,1 0,1 0,0 1,2 0,0 0,0 0,2 0,0 0,1 1,1-1,0 0,1 0,1 0,1 0,0-1,7 16,-6-24,0 1,1-1,1 0,-1 0,1-1,1 0,-1 0,1-1,0 0,1 0,0-1,-1 0,2 0,-1-1,0 0,1-1,0 0,9 1,2 0,1-1,-1-1,0 0,1-2,-1-1,1-1,-1 0,12-4,-10 1,0-1,0-2,0 0,-1-1,-1-1,1-1,-2-1,0-1,0-1,2-3,14-15</inkml:trace>
  <inkml:trace contextRef="#ctx0" brushRef="#br0" timeOffset="53837.432">1254 10557,'0'21,"-2"16,-1 13,0 8,-2 5,1 2,-3-4,1-5,1-7,4-12,2-13</inkml:trace>
  <inkml:trace contextRef="#ctx0" brushRef="#br0" timeOffset="54267.295">1555 10598,'-7'18,"-1"-1,0 0,-2 0,0-1,0-1,-1 0,-1 0,-1-1,0 0,-1-1,0-1,-1 0,-1-1,1-1,-2 0,-2 0,12-5,1-1,0 0,0-1,-1 1,1-1,-1-1,1 1,-1-1,0 0,0-1,-4 1,11-2,-1 1,1-1,0 0,-1 0,1 0,0 0,-1 0,1 0,-1 0,1 0,0 0,-1 0,1 0,0 0,-1 0,1 0,-1 0,1 0,0 0,-1-1,1 1,0 0,-1 0,1 0,0-1,0 1,-1 0,1 0,0-1,0 1,-1 0,1 0,0-1,0 1,0 0,-1-1,1 1,0 0,0-1,0 1,0-1,0 1,0 0,0-1,0 1,0 0,0-1,0 1,0 0,0-1,0 1,0-1,0 1,0 0,0-1,0 1,1 0,-1-1,0 1,0 0,0 0,1-1,-1 1,0 0,0-1,1 1,-1 0,0 0,21-19,-18 18,0 0,0 0,0 1,0-1,0 1,0-1,0 1,0 0,0 0,0 0,0 0,-1 1,1-1,0 1,0 0,0 0,0 0,0 0,-1 0,1 0,0 1,-1 0,1-1,-1 1,0 0,0 0,1 0,0 2,51 71,-51-70,12 20,-11-14,1-1,0 1,1-1,-1-1,2 1,0-1,0 0,1-1,-1 1,2-1,-1-1,1 0,1 0,-1-1,1 0,0 0,0-1,1-1,0 0,-1 0,5 0,3-5,1 0,0-1,-1-1,0-1,0 0,0-1,0-1,-1-1,0-1,0 0,-1-1,3-3,32-16</inkml:trace>
  <inkml:trace contextRef="#ctx0" brushRef="#br0" timeOffset="55538.318">1978 11458,'83'13,"0"-4,0-4,9-3,101 6,-129-3,-2 3,1 3,-1 3,10 5,-62-15,-8-3,0 0,-1 1,1-1,0 0,0 0,0 0,0 0,0-1,-1 1,1 0,1-1,-1 0,0 1,0-1,0 0,0 0,0 0,0 0,0 0,0-1,0 1,0-1,0 1,0-1,0 0,0 1,0-1,0 0,0-1,-1 1,1 0,0 0,-1-1,1 1,0-1,-18-81,-2-3,4 0,4-1,1-57,6 64,-4-1,-3 1,-4 1,-11-33,20 99,1-1,-1 1,-1 0,-1 0,0 1,0 0,-6-6,71 28,74 16,-108-22,0 0,0-2,0 0,0-2,21-2,6 1,-24 1,-1 1,0 2,0 0,0 2,0 1,-1 1,0 1,3 2,-16-7,0 1,1-2,-1 0,0-1,1 0,-1 0,1-1,9-2,-15 2,-79 7,50 1,1 1</inkml:trace>
  <inkml:trace contextRef="#ctx0" brushRef="#br0" timeOffset="56345.127">2798 10871,'-25'42,"-119"211,155-268,0 0,2 1,0 0,0 0,1 2,1-1,0 2,1 0,-12 10,-1 0,0 1,0 0,1-1,-1 1,0 1,1-1,-1 0,0 1,1 0,-1-1,0 1,0 0,0 1,0-1,0 1,0-1,0 1,0 0,0 0,-1 0,1 0,0 2,17 9,0-4,1 0,1-2,-1 0,1-2,0 0,1-2,-1 0,12-1,14 3,8 3,-171-99,81 61,-1 2,-1 2,-2 1,-14-6,121 50,-49-15</inkml:trace>
  <inkml:trace contextRef="#ctx0" brushRef="#br0" timeOffset="-47872.887">1158 7238,'344'16,"282"20,-556-36,-67-1,-1 0,0-1,0 1,0-1,-1 0,1 0,0 1,-1-1,1 0,-1-1,1 1,-1 0,0 0,0-1,0 1,0 0,0-1,-1 1,1-1,-1 1,0-1,1 1,-1-1,0 1,-1-1,1 1,0-1,-1 1,1-1,-1 1,0-1,0 1,0-11,0-334,5 202,-7 1,-11-60,9 175,0 0,-2 0,-1 1,-2 0,-2-4,12 32,-1-1,1 1,-1-1,1 1,0-1,-1 0,1 1,0-1,-1 0,1 1,0-1,0 0,0 1,0-1,0 0,0 1,0-1,0 0,0 1,0-1,0 0,0 1,0-1,0 0,1 1,-1-1,0 0,0 1,1-1,-1 1,1-1,-1 0,0 1,1-1,-1 1,1-1,-1 1,1 0,0-1,-1 1,1-1,-1 1,1 0,0-1,-1 1,1 0,0 0,-1 0,1 0,0-1,-1 1,1 0,0 0,-1 0,41 9,-18 2,-1 1,1 1,-2 1,0 1,-1 1,4 5,69 49,-60-52,1-3,1 0,0-2,1-2,0-2,0 0,1-3,0-1,1-2,-1-1,0-2,1-2,-1-1,0-2,16-5,2 1</inkml:trace>
  <inkml:trace contextRef="#ctx0" brushRef="#br0" timeOffset="-47079.357">2224 6705,'-64'96,"-4"-3,-9 2,173-236,-33 19,-63 121,0 1,0-1,0 0,0 0,0 1,0-1,0 0,0 1,0-1,0 0,0 0,0 1,1-1,-1 0,0 1,1-1,-1 0,0 1,1-1,-1 1,1-1,-1 0,0 1,1-1,0 1,-1-1,1 1,-1 0,1-1,-1 1,1-1,0 1,-1 0,1 0,0-1,0 1,-1 0,1 0,0 0,-1 0,1 0,0 0,0 0,-1 0,1 0,0 0,-1 0,1 0,0 1,0-1,-1 0,1 1,-1-1,1 0,0 1,-1-1,1 0,-1 1,1-1,-1 1,1-1,-1 1,1 0,-1-1,1 1,-1-1,0 1,1 0,18 49,61 130,-76-175,-3-5,0 1,0 0,0 0,0-1,0 1,0 0,0 0,0 0,0 0,0 0,-1 0,1 0,0 1,-1-1,1 0,-1 0,1 0,-1 1,0-1,1 0,-1 1,0-1,0 0,0 1,0-1,0 0,0 1,0-1,0 0,-1 1,1-1,-1 0,1 0,-1 1,1-1,-1 0,1 0,-1 0,0 0,0 0,0 0,0 0,1 0,-1 0,0 0,-1 0,1 0,0-1,0 1,0-1,0 1,-1 0,1-1,-1 0,-18 3,0-2,0-1,0-1,0 0,0-1,0-2,-58-3,54 9,29-2</inkml:trace>
  <inkml:trace contextRef="#ctx0" brushRef="#br0" timeOffset="-46119.217">367 6392,'0'-1,"0"1,0 0,0 0,0-1,0 1,0 0,0 0,0 0,0-1,0 1,-1 0,1 0,0-1,0 1,0 0,0 0,0 0,0-1,-1 1,1 0,0 0,0 0,0 0,0 0,-1-1,1 1,0 0,0 0,0 0,-1 0,1 0,0 0,0 0,-1 0,1 0,0 0,0-1,0 1,-1 0,1 0,0 1,0-1,-1 0,1 0,0 0,0 0,-1 0,1 0,0 0,0 0,0 0,-1 0,1 1,0-1,0 0,0 0,0 0,-1 0,1 1,0-1,-5-32,4 22,-2-5,0 1,-1-1,0 1,-2 0,1 0,-2 0,0 1,-2-3,6 12,0-1,0 1,0-1,-1 1,0 0,1 1,-2-1,1 1,0-1,-1 1,1 1,-1-1,0 1,0-1,0 1,0 1,0-1,0 1,-1 0,1 0,-1 0,1 1,0 0,-2 0,0 1,0 0,0 0,1 1,-1 0,0 1,1-1,0 1,0 0,0 1,0-1,0 1,1 0,-1 1,1 0,0-1,1 1,-1 1,1-1,-3 6,-3 4,2 0,0 1,0 0,1 0,1 1,1-1,-1 7,2-6,1 1,0-1,2 1,0-1,1 1,0 0,1-1,2 1,2 14,-3-24,1 0,-1 0,1 0,0 0,1 0,0-1,0 1,1-1,0 0,0-1,1 1,0-1,0 0,0 0,1-1,-1 0,1 0,1 0,-1-1,0 0,4 0,-1 0,0-1,-1 0,1-1,1-1,-1 1,0-1,0-1,0 0,0-1,1 1,-1-2,0 0,0 0,0-1,8-3,137-75,-112 55,-18 11</inkml:trace>
  <inkml:trace contextRef="#ctx0" brushRef="#br0" timeOffset="-45530.097">735 6173,'0'12,"0"12,0 13,-2 13,-3 10,-4 6,-1 4,-3-1,0-6,1-8,3-13</inkml:trace>
  <inkml:trace contextRef="#ctx0" brushRef="#br0" timeOffset="-45103.58">1050 6159,'-22'39,"-1"-1,-2-1,-19 21,36-48,-1-1,0 0,-1 0,0-1,0 0,-1 0,0-1,0-1,-1 0,0-1,0 0,0 0,0-1,-9 1,-11-2,45 1,0 0,-1 1,0 1,0 0,0 0,-1 2,0-1,0 1,-1 1,0 0,0 0,-1 1,0 0,1 4,41 47,-39-44,1 0,1-1,0 0,2-1,-1-1,2-1,12 9,-27-20,1-1,0 1,-1-1,1 1,0-1,0 0,0 0,0 0,0 0,0 0,0-1,0 1,0-1,0 0,1 0,-1 0,0-1,0 1,0-1,0 1,0-1,0 0,0 0,0-1,0 1,-1 0,1-1,0 0,-1 0,1 1,-1-1,0-1,0 1,0 0,0-1,0 1,0-1,0 1,0-2,19-50,-16 30</inkml:trace>
  <inkml:trace contextRef="#ctx0" brushRef="#br0" timeOffset="-36957.291">2060 6951,'185'13,"-9"-8,-162-4,-20-5,-3-1,-2-2,-1-1,1-1,0 0,1 0,0-1,0-1,1 1,1-1,0-1,0 0,-5-12,11 18,0 0,0-1,0 1,1 0,0-1,1 0,-1 1,1-1,1 1,-1-1,1 0,1 104,-7-125,0 44,7-8</inkml:trace>
  <inkml:trace contextRef="#ctx0" brushRef="#br0" timeOffset="-36692.078">2210 6282,'3'17,"0"25,0 32,-1 36,0-1</inkml:trace>
  <inkml:trace contextRef="#ctx0" brushRef="#br0" timeOffset="-58081.623">6621 5081,'-15'-1,"-1"2,0 0,1 1,-1 0,1 1,-1 1,1 0,0 1,1 1,-1 0,1 1,1 1,-1 0,1 1,1 0,-1 1,1 1,1-1,0 2,-8 11,16-20,1 2,-1-1,1 0,0 0,0 1,0-1,0 1,1 0,0-1,0 1,0 0,0 0,1 0,0 0,0-1,0 1,1 0,-1 0,1 0,0 0,1-1,-1 1,1-1,0 1,0-1,0 1,1-1,0 0,-1 0,2 0,-1-1,0 1,1-1,14 16,2-1,0-1,1-1,1-1,19 10,-20-13,0 1,-1 1,-1 0,0 2,-1 0,15 19,-29-29,0 0,0-1,0 1,-1 1,0-1,0 0,-1 1,0 0,0-1,-1 1,1 0,-2 0,1 0,-1 0,0 0,0 0,-1 0,0 0,0 0,0 0,-1-1,0 1,-1 0,1-1,-1 0,-1 1,1-1,-1 0,0-1,0 1,-1-1,1 0,-2 1,0 1,-1 0,1 0,-1-1,0 0,-1-1,1 0,-1 0,0 0,0-1,-1 0,1-1,-1 1,0-2,0 1,0-1,0-1,0 0,0 0,-1-1,1 0,0 0,0-1,0 0,-1-1,-3-1,-53-25,66 28,0 0,0 0,0 0,0 0,0 1,-1-1,1 0,0 0,0 0,0 0,0 0,0 0,0 0,0 1,0-1,0 0,0 0,0 0,0 0,-1 0,1 0,14 8,5 1</inkml:trace>
  <inkml:trace contextRef="#ctx0" brushRef="#br0" timeOffset="-57411.247">7031 5162,'-2'-2,"-1"1,0 6,1 11,0 15,1 13,-2 14,-3 10,-2 8,-3 2,1 0,2-6,3-9,4-13,4-12,2-13</inkml:trace>
  <inkml:trace contextRef="#ctx0" brushRef="#br0" timeOffset="-56975.861">6880 5968,'14'-4,"12"-3,10-1,7 0,2 2,-1 1,-7 3,-9 0</inkml:trace>
  <inkml:trace contextRef="#ctx0" brushRef="#br0" timeOffset="-56640.753">6963 5149,'2'0,"13"0,15-5,18-3,16-3,6-3,-4 3,-17 6,-15 5</inkml:trace>
  <inkml:trace contextRef="#ctx0" brushRef="#br0" timeOffset="-1469.304">23090 7143,'-46'72,"-3"-2,-55 60,80-103,-2-1,-1-2,-1 0,0-2,-2-1,-1-1,0-1,-6 0,35-17,0 0,0-1,1 1,-1-1,0 1,-1-1,1 0,0 0,0 0,0 0,-1 0,1-1,0 1,-1 0,1-1,0 0,-1 0,1 0,-1 0,1 0,-1 0,1 0,0-1,-1 1,1-1,0 0,-1 0,1 0,0 0,0 0,0 0,0-1,0 1,0 0,0-1,0 0,1 1,-1-1,0 0,1 0,0 0,-1-1,1-9,0-1,0 1,1-1,1 1,0-1,1 1,1 0,0-1,0 1,1 1,0-1,1 0,1 1,0 0,4-5,20-21,-30 37,1-1,0 0,0 1,-1-1,1 1,0-1,0 1,0 0,0-1,0 1,-1 0,1 0,0-1,0 1,0 0,0 0,0 0,0 0,0 0,0 0,0 0,0 1,0-1,0 0,-1 0,1 1,0-1,0 1,0-1,0 1,-1-1,1 1,0-1,0 1,-1 0,1-1,-1 1,1 0,0 0,-1-1,1 1,-1 0,0 0,1 0,-1 0,0-1,1 1,50 150,-42-130,1 0,1-1,0 0,1-1,1 0,1-1,1-1,1 0,0-1,1-1,0 0,1-1,1-1,0-1,1-1,0 0,1-2,0 0,1-1,-1-2,1 0,6 0,31-4,-42-6</inkml:trace>
  <inkml:trace contextRef="#ctx0" brushRef="#br0" timeOffset="-1028.1">23241 7648,'29'0,"97"7,-120-7,-1 2,1-1,0 1,0 0,-1 0,1 0,-1 1,0 0,0 0,0 0,0 1,0-1,-1 1,0 0,1 1,-2-1,1 1,0 0,-1 0,-1-3,-1 0,0 0,0 0,0 1,0-1,0 0,-1 0,1 1,-1-1,1 1,-1-1,0 0,0 1,0-1,0 1,0-1,-1 1,1-1,-1 0,0 1,1-1,-1 0,0 0,0 0,-1 1,1-1,0 0,-1 0,1-1,-2 2,-60 41,50-36,12-8,1 0,-1 0,0 0,1 0,-1 1,1-1,-1 0,0 1,1-1,-1 0,1 1,-1-1,1 0,-1 1,1-1,-1 1,1-1,0 1,-1-1,1 1,-1-1,1 1,0 0,0-1,-1 1,1-1,0 1,0 0,0-1,0 1,0 0,0-1,0 1,0 0,0-1,0 1,0 0,0-1,0 1,0-1,1 1,-1 0,0-1,0 1,1-1,-1 1,0 0,1-1,-1 1,1-1,-1 0,1 1,34 19,-27-17,0 1,4 0,0 1,-1 0,0 0,0 1,0 0,-1 1,0 1,0-1,-1 1,0 1,0 0,-1 0,0 1,-1 0,0 0,0 1,-1 0,-5-8,0-1,-1 1,1-1,-1 1,0-1,1 1,-1-1,0 1,-1-1,1 1,0-1,-1 1,1-1,-1 1,0-1,0 1,0-1,0 0,0 1,-1-1,1 0,-1 0,1 0,-1 0,0 0,0-1,1 1,-1 0,-1-1,1 1,0-1,0 0,0 0,-84 30,84-31,-154 30,143-27</inkml:trace>
  <inkml:trace contextRef="#ctx0" brushRef="#br0" timeOffset="-81410.982">10855 2595,'-12'116,"11"-85,-44 798,-22-103,53-559,12-159,-1-10</inkml:trace>
  <inkml:trace contextRef="#ctx0" brushRef="#br0" timeOffset="-80253.577">10813 2746,'0'-4,"0"1,1 0,-1-1,1 1,-1-1,1 1,0 0,0 0,1 0,-1 0,1 0,-1 0,1 0,0 0,0 0,0 1,0-1,1 1,-1-1,1 1,0 0,-1 0,1 0,0 1,0-1,0 1,2-1,92-20,-91 21,60-5,0 2,0 4,1 2,-1 3,-1 4,60 14,41 8,2-7,1-7,33-7,598 45,-556-30,164-7,330-12,-25 43,-158-35,-79-6,-434-6,881 22,150-48,-830 25,-220 4,-23-2</inkml:trace>
  <inkml:trace contextRef="#ctx0" brushRef="#br0" timeOffset="-76159.715">10786 4657,'47'11,"240"-16,803-10,62 6,359 1,-1039 34,434 14,516-36,-742-6,-554 1,201 2,57 19,-276-10,-104-4,-19-3,2-4,0-2</inkml:trace>
  <inkml:trace contextRef="#ctx0" brushRef="#br0" timeOffset="-74831.586">18407 3005,'1199'-35,"-763"17,-128 3,-307 15,0-1,0 1,0-1,0 1,1 0,-1-1,0 1,0 0,0 0,0 0,0 0,0 0,1 0,-1 0,0 0,0 0,0 0,0 1,0-1,0 0,0 1,0-1,0 1,0-1,0 1,0 0,0-1,0 1,0 0,0 0,-1-1,1 1,0 0,-1 0,1 0,0 0,-1 0,1 0,-1 0,0 0,1 0,-1 0,0 1,1-1,-1 0,0 0,0 0,0 0,0 0,0 0,0 1,-1 0,-58 105,53-81,1 1,2 0,1 0,1 0,1 0,2 13,-1 13,0-10,-2 126,8 0,8-1,20 79,-6-118,22 132,-40-123,-7 103,-4-240,1 0,-1 0,0 0,1 0,-1 0,0 0,0 0,0 0,0 0,0 0,0 0,0 0,0 0,0 0,-1 0,1 0,0-1,0 1,-1 0,1 0,-1 0,1 0,-1 0,1-1,-1 1,0 0,1 0,-1-1,0 1,0 0,1-1,-1 1,0-1,0 1,0-1,0 1,0-1,1 0,-1 0,0 1,0-1,0 0,0 0,0 0,0 0,0 0,0 0,0 0,0 0,0 0,0-1,0 1,0 0,0 0,-195-35,-241-11,239 28</inkml:trace>
  <inkml:trace contextRef="#ctx0" brushRef="#br0" timeOffset="-73618.596">12999 2827,'-10'28,"-2"32,0 34,5 39,8 35,8 29,8 25,3 15,-1 3,-10-4,-6-41</inkml:trace>
  <inkml:trace contextRef="#ctx0" brushRef="#br0" timeOffset="-72860.582">15525 3196,'-3'11,"3"26,2 36,2 40,0 41,-1 36,-1 27,0 17,-2 0,1-39</inkml:trace>
  <inkml:trace contextRef="#ctx0" brushRef="#br0" timeOffset="-72010.17">17874 3128,'0'-17,"0"1,2 10,1 20,2 24,1 35,-2 35,0 36,-4 33,-4 26,-4 15,0 6,-2-7,2-18,1-43</inkml:trace>
  <inkml:trace contextRef="#ctx0" brushRef="#br0" timeOffset="-71379.24">15498 2964,'0'17,"0"23,0 26,0 27,0 22,0-10</inkml:trace>
  <inkml:trace contextRef="#ctx0" brushRef="#br0" timeOffset="-69842.584">11975 3537,'-41'60,"-2"-1,-3-3,-2-2,-2-2,-2-2,-52 36,95-78,-1-1,0 0,0-1,-1 0,0-1,1 0,-2-1,1 0,-1-1,1 0,-1 0,0-2,0 1,-10-1,19-2,0 0,0 0,0 0,0 0,0 0,1-1,-1 1,0-1,1 0,-1 0,1 0,-1 0,1 0,0-1,0 1,0-1,0 1,1-1,-1 0,1 1,-1-1,1 0,0 0,0 0,0 0,1 0,-1 0,1-1,-2-5,1 0,1 0,-1 0,1 0,1 0,0 0,0 0,1 0,0-2,-1 6,0 1,0-1,1 0,0 1,0-1,0 1,0-1,0 1,1 0,0 0,0 0,0 1,0-1,1 1,-1-1,1 1,0 0,0 0,0 1,0-1,1 1,-1 0,1 0,-1 1,1-1,0 1,-1 0,1 0,0 0,0 1,0 0,0 0,0 0,-1 1,1-1,0 1,0 0,4 2,5 4,-1 1,0 1,-1 0,0 0,0 1,-1 1,0 0,-1 0,0 1,-1 0,0 1,-1 0,-1 1,0-1,-1 1,0 1,-1-1,0 3,2 3,1-1,0-1,2 1,0-2,1 1,1-1,0-1,2 0,-1-1,5 2,-14-13,1 0,0 0,0-1,1 0,-1 0,0 0,1-1,0 0,0 0,0 0,0-1,0 1,0-2,0 1,0-1,0 0,0 0,0 0,0-1,0 0,0 0,0-1,0 1,0-1,0-1,-1 1,1-1,-1 0,0 0,1-1,-2 1,1-1,0 0,-1-1,0 1,0-1,0 1,0-1,-1-1,19-35,0 70,-16-19,0-1,1 0,0-1,0 0,0 0,1 0,1-1,-1 0,1 0,0-1,1-1,9 5,-14-7,-1-1,2 0,-1-1,0 1,0-1,0 0,1 0,-1-1,1 1,-1-1,0 0,1-1,-1 1,0-1,1 0,-1-1,0 1,0-1,0 0,0 0,0-1,0 1,-1-1,1 0,-1 0,0-1,1 0,0-1,0-1,0 0,-1 1,0-2,0 1,-1 0,0-1,0 1,0-1,-1 0,0 0,0 0,-1 0,0-1,0 1,-1 0,0-1,0 1,0 0,-1 0,0-1,-1 1,0 0,-2-6,3 10,0 1,0-1,-1 1,1-1,-1 1,0 0,1 0,-1 0,0 0,0 0,0 0,-1 0,1 1,0-1,-1 1,1 0,0-1,-1 1,0 0,1 1,-1-1,0 0,1 1,-1-1,0 1,0 0,1 0,-1 0,0 0,0 1,1-1,-1 1,0 0,-85 39,65-23,0 1,2 1,0 1,1 1,-15 20,1 5</inkml:trace>
  <inkml:trace contextRef="#ctx0" brushRef="#br0" timeOffset="-69155.983">14569 3442,'-8'30,"-2"-1,0 0,-2-1,-1 0,-1-1,-2 0,0-2,-2 0,-11 13,3-4,0-1,-3-1,0-2,-2 0,-2-2,0-2,-1-1,-2-1,-18 7,42-25,1-1,-1 0,0-1,-1 0,1-1,0 0,-11 0,19-2,1-1,-1 0,0 0,1 0,-1-1,0 1,1-1,-1 0,0 0,1 0,0 0,-1-1,1 1,0-1,-1 0,1 0,0 0,0 0,1-1,-1 1,0-1,1 0,0 0,-1 0,1 0,0 0,1 0,-2-2,-1-7,1 0,0 0,1 0,0 0,1-1,1 1,-1 0,2-1,0 1,0 0,1 0,1 0,0 0,5-12,10-10,-18 34,1-1,-1 1,1-1,0 1,-1-1,1 1,-1 0,1-1,0 1,-1 0,1 0,0 0,-1-1,1 1,0 0,0 0,-1 0,1 0,0 0,-1 0,1 0,0 0,-1 1,1-1,0 0,-1 0,1 0,0 1,-1-1,1 0,0 1,-1-1,1 1,-1-1,1 1,-1-1,1 1,-1-1,1 1,-1-1,0 1,1-1,-1 1,0 0,1-1,-1 1,0 0,0-1,1 1,48 92,-38-80,0 1,0-1,1-1,1 0,0-1,0 0,1-1,0 0,1-2,0 1,1-2,15 6,22 4,1-1,0-4,20 2,46 11,-114-24,0 0,0 0,1 1,-1 0,0 1,0-1,-1 1,1 0,-1 1,1-1,-1 1,0 0,2 3,3 7</inkml:trace>
  <inkml:trace contextRef="#ctx0" brushRef="#br0" timeOffset="-68847.758">14706 4125,'71'-291,"-59"253,-3 36,-5 21,-4-18,15 212,3 16,-3-166,1-11</inkml:trace>
  <inkml:trace contextRef="#ctx0" brushRef="#br0" timeOffset="-68306.395">16905 3647,'-13'35,"-2"-1,-1-1,-1 0,-2-1,-1-1,-2-1,-1 0,-3 0,1 1,-1-1,-2-1,-1-1,-1-2,-1-1,-1-1,-1-2,-2-1,-4 0,36-19,0 0,0 0,0 0,0-1,-1 1,1-1,0 0,-1 0,1 0,-1 0,0 0,1-1,-1 0,0 0,1 0,-1 0,1 0,-1-1,0 0,1 1,-1-1,1-1,-1 1,1 0,0-1,0 0,-1 0,1 0,-1-5,1 0,0 0,1 0,0 0,0-1,0 1,1-1,0 1,1-1,-1 1,1-1,1 0,0 1,0-1,0 1,5-34,2 0,1 1,2 1,2 0,8-17,4 16,-24 41,0-1,0 0,0 0,0 0,0 1,0-1,0 0,0 1,-1-1,1 1,0-1,0 1,-1 0,1-1,0 1,0 0,-1-1,1 1,-1 0,1 0,-1-1,1 1,-1 0,1 0,-1 0,0 0,0 0,1 0,-1 0,0-1,0 2,1-1,23 68,-14-37,2-1,1 0,1 0,6 6,-10-20,1-1,1 0,0-1,1 0,1-1,0 0,1-1,0-1,1 0,0-2,1 1,0-2,1 0,0-1,0-1,1-1,0-1,0 0,0-1,10 0,-3-3</inkml:trace>
  <inkml:trace contextRef="#ctx0" brushRef="#br0" timeOffset="-67976.778">16973 4111,'31'-8,"-11"2,1 0,0 1,0 1,1 1,-1 1,1 0,-1 2,1 1,9 1,-29-1,0-1,0 1,0-1,0 1,0-1,-1 1,1 0,0 0,0 0,-1 0,1 0,0 1,-1-1,1 0,-1 1,0-1,1 1,-1 0,0-1,0 1,0 0,0 0,0-1,-1 1,1 0,-1 0,1 0,-1 0,1 0,-1 0,0 0,0 0,0 0,0 0,0 0,-1 0,1 0,0 0,-1 0,0 0,1 0,-1 0,0-1,0 1,0 0,0-1,0 1,-1 0,1-1,-1 1,-13 20,-2-1,0 0,-2-2,0 0,-14 10,-3 4,-68 80,103-113,0 1,0-1,0 1,1 0,-1-1,0 1,0 0,0 0,1 0,-1 0,0-1,1 1,-1 0,1 0,-1 0,1 0,0 1,-1-1,1 0,0 0,0 0,-1 0,1 0,0 0,0 0,0 0,1 1,-1-1,0 0,0 0,1 0,-1 0,0 0,1 0,-1 0,1 0,-1 0,1 0,0 0,-1 0,1 0,0-1,0 1,-1 0,1 0,0-1,0 1,0-1,0 1,0-1,0 1,0-1,0 1,0-1,0 0,0 0,1 1,-1-1,0 0,22 2,0-2,-1 0,1-1,0-1,-1-1,5-2,7-1,194-33,-113 18</inkml:trace>
  <inkml:trace contextRef="#ctx0" brushRef="#br0" timeOffset="-67295.894">19499 3537,'-58'71,"-3"-4,-2-2,-4-3,-2-3,-2-3,-3-3,-39 19,101-65,0 1,0-2,-1 0,0 0,0-1,0-1,-1 0,1-1,-1-1,0 0,0 0,0-2,0 1,-8-2,17-1,1 0,-1 0,0 0,1-1,-1 1,1-1,0 0,-1 0,2-1,-1 1,0-1,1 0,-1 0,1 0,0 0,1-1,-1 1,1-1,0 1,0-1,0 0,0 0,1 0,-14-120,15 116,-1 1,1 0,1-1,-1 1,2-1,-1 1,1 0,0 0,1 0,0 0,0 0,0 1,1-1,0 1,1 0,0 0,0 0,0 1,1 0,0 0,3-2,-7 7,-1 1,1-1,-1 0,1 1,0-1,-1 1,1 0,0 0,-1 0,1 0,0 0,0 0,-1 0,1 0,0 0,-1 1,1-1,0 1,-1 0,1-1,-1 1,1 0,-1 0,1 0,-1 0,0 0,1 0,-1 0,0 0,0 1,0-1,0 0,0 1,0 0,30 55,-28-52,13 33,-4-7,0 1,3-2,0 0,2 0,1-2,2 0,0-1,2-2,19 19,-23-29,1-1,0-2,0 1,1-2,1-1,0 0,1-2,-1 0,1-2,1 0,-1-1,6-1,37-8,-42-5</inkml:trace>
  <inkml:trace contextRef="#ctx0" brushRef="#br0" timeOffset="-66856.634">19404 4070,'25'-9,"2"2,-1 1,0 0,1 2,0 2,13 0,47 9,-84-6,1 0,-1 0,0 0,1 0,-1 0,0 0,0 1,0 0,0-1,0 1,-1 0,1 1,0-1,-1 0,1 1,-1-1,0 1,0 0,0 0,0 0,-1 0,1 0,-1 0,0 0,-1 3,-1-1,0 0,0 0,-1 0,1 0,-1 0,0 0,0 0,-1 0,0-1,0 1,0-1,0 0,0 0,-1 0,0 0,0-1,0 1,0-1,0 0,-4 1,-63 52,70-56,1 1,0-1,-1 1,1-1,0 1,-1-1,1 1,0-1,-1 1,1-1,0 1,0-1,0 1,0-1,-1 1,1-1,0 1,0 0,0-1,0 1,0-1,0 1,1 0,-1-1,0 1,0-1,0 1,0-1,1 1,-1-1,0 1,0-1,1 1,-1-1,1 1,-1-1,0 0,1 1,-1-1,1 1,-1-1,1 0,-1 1,1-1,-1 0,1 0,-1 0,1 1,-1-1,1 0,-1 0,1 0,0 0,40 9,-31-7,-10-2,20 2,0 2,0 0,0 2,-1 0,0 1,0 1,-1 1,0 0,7 5,-23-13,0 0,0 1,0-1,0 0,-1 1,1 0,0-1,0 1,-1 0,1-1,-1 1,0 0,0 0,1 0,-1 1,0-1,-1 0,1 0,0 1,-1-1,1 0,-1 0,0 1,1-1,-1 1,0-1,-1 0,1 1,0-1,-1 0,1 1,-1-1,0 0,0 0,0 0,0 1,0-1,0 0,0 0,-1-1,1 1,-1 0,-1 1,-15 10,-1-1,-1-1,0 0,0-2,-1 0,0-1,0-2,-21 5,11-3,0-1,0-2,-1-1,1-1,-7-2,-15-3</inkml:trace>
  <inkml:trace contextRef="#ctx0" brushRef="#br0" timeOffset="-63488.61">10636 6611,'0'0</inkml:trace>
  <inkml:trace contextRef="#ctx0" brushRef="#br0" timeOffset="-62569.698">10636 6611,'1'-2,"0"1,1 0,-1 0,0-1,0 1,0 0,0-1,0 1,-1-1,1 1,0-1,-1 1,1-1,-1 0,1 1,-1-1,0 0,0 0,0 1,0-1,0 0,0 1,0-2,0 1,0-1,1-13,-2 23,-14 410,8 150,-4-289,20-310,-2 5</inkml:trace>
  <inkml:trace contextRef="#ctx0" brushRef="#br0" timeOffset="-51978.616">10636 7799,'58'11,"-46"-10,550 0,205-9,716 3,-517 19,-240-7,33-10,-705 1,810 27,783-26,-853-13,-193 15,-386 7,-149-18,71-2,-128 13,-13-7,-11-3</inkml:trace>
  <inkml:trace contextRef="#ctx0" brushRef="#br0" timeOffset="-49893.38">10773 6501,'2'-16,"0"1,2-1,0 1,0 0,2 0,6-13,-9 24,0 1,1-1,-1 1,1 0,0 0,0 1,1-1,-1 1,0 0,1 0,-1 0,1 1,0 0,-1-1,1 2,0-1,0 0,0 1,-1 0,1 0,0 1,0-1,4 2,21-2,-28 0,87-6,-1 4,1 5,-1 3,2 4,1 5,303 43,-5-39,209-24,-108-12,452-3,-853 22,1705 4,-1018-16,495-43,-322 52,-85-26,-617 14,-117 14,-128 0,0 0,0 0,0 1,0-1,0 1,0 0,-1-1,1 1,0 0,-1 0,0 0,1 0,-1 0,0 1,0-1,0 0,0 1,-1-1,1 0,0 1,-1-1,0 1,0-1,1 1,-2-1,1 1,0-1,0 1,-1-1,1 0,-1 1,0-1,0 0,0 1,0-1,0 0,-1 2,-1 7,-6 37,-7 26,3 1,3 1,3-1,3 1,4 0,5 15,55 318,-44-176,-3-57,-19-127,-13-76,-39-64,16 34</inkml:trace>
  <inkml:trace contextRef="#ctx0" brushRef="#br0" timeOffset="-32522.905">12834 6528,'-9'19,"-5"19,-1 18,2 21,4 19,3 20,3 17,4 15,4 7,6-2,1-26</inkml:trace>
  <inkml:trace contextRef="#ctx0" brushRef="#br0" timeOffset="-31749.065">15539 6488,'2'14,"4"18,4 20,6 20,3 21,-1 18,-2 15,-5 15,-5 6,-8 1,-2-24</inkml:trace>
  <inkml:trace contextRef="#ctx0" brushRef="#br0" timeOffset="-31039.679">18078 6528,'-4'14,"-5"21,-2 23,0 22,3 22,4 15,8 15,8 5,8 0,9-5,-2-24</inkml:trace>
  <inkml:trace contextRef="#ctx0" brushRef="#br0" timeOffset="-11805.852">11619 4521,'-16'-41,"51"73,10 5,1-1,2-3,1-1,1-3,2-2,0-2,20 4,7 6,-1 4,57 37,-109-58,-1 0,0 2,-1 0,-1 2,-1 0,-2 2,0 0,-1 1,-1 1,-2 1,-1 0,0 1,-3 1,0 0,1 10,90 412,42-87,-77-189,-38-86,5-3,3-1,4-1,40 57,-43-86,-11-18,-1 2,-3 0,-1 2,-1 1,2 12,-6-22,-27-37,-4 0</inkml:trace>
  <inkml:trace contextRef="#ctx0" brushRef="#br0" timeOffset="-11335.036">13163 7047,'111'81,"-73"-58,70 51,-107-73,-1-1,1 1,-1 0,1 0,-1 0,1 0,0 0,-1-1,1 1,0 0,0-1,-1 1,1-1,0 1,0-1,0 1,0-1,0 1,0-1,0 0,0 1,0-1,0 0,0 0,0 0,0 0,0 0,0 0,0 0,0 0,0 0,0-1,0 1,0 0,0-1,0 1,0-1,0 1,-1-1,1 1,0-1,0 1,0-1,-1 0,1 0,0 1,-1-1,1 0,0 0,-1 0,1 0,-1 1,1-1,-1 0,0 0,1-1,4-31,0 0,-3 1,0-1,-3-23,0 11,1-105,44 429,-38-219,-2-9</inkml:trace>
  <inkml:trace contextRef="#ctx0" brushRef="#br0" timeOffset="-10759.843">14406 6897,'-11'25,"-1"-2,-1 1,-1-2,-1 0,-1-1,-1 0,-14 12,-17 20,-3-3,-2-2,-2-2,-10 3,9-20,55-30,-1 0,1 0,0 0,0 0,0-1,0 1,0 0,0 0,0-1,0 1,0 0,0-1,1 1,-1-1,1 1,-1-1,1 1,-1-1,1 0,0 1,0-1,0 1,0-1,0 0,0 1,0-1,1 1,-1-1,0 0,1 1,0-1,-1 1,1-1,0 1,0-1,-1 0,7-24,2 1,0 0,2 0,0 1,15-22,-26 45,0 0,1 0,-1 0,0 0,1 0,-1 1,0-1,1 0,-1 0,1 0,-1 1,1-1,0 0,-1 0,1 1,0-1,0 1,-1-1,1 0,0 1,0-1,0 1,0 0,0-1,-1 1,1 0,0 0,0-1,0 1,0 0,0 0,0 0,0 0,0 0,0 0,0 1,0-1,0 0,0 0,0 1,0-1,-1 0,1 1,0-1,0 1,0-1,-1 1,1 0,0-1,0 1,-1 0,1-1,-1 1,1 0,0 0,-1-1,1 1,-1 0,0 0,1 0,-1 0,0 0,0 0,1 0,-1 0,0 0,93 158,-55-109,1-3,3-1,1-2,14 7,7-13,-46-32</inkml:trace>
  <inkml:trace contextRef="#ctx0" brushRef="#br0" timeOffset="-10496.646">14623 7498,'18'-214,"-15"195,-3 19,0 0,0 0,0 0,1 0,-1 0,0 1,0-1,0 0,0 0,0 0,1 0,-1 0,0 0,0 0,0 0,0 0,0 0,1 0,-1 0,0 0,0 0,0 0,0 0,1 0,-1 0,0 0,0 0,0 0,0 0,0-1,0 1,1 0,-1 0,-3 173,-2-101,2 9,3-51</inkml:trace>
  <inkml:trace contextRef="#ctx0" brushRef="#br0" timeOffset="-9344.88">14678 7429,'-1'0,"0"0,1 0,-1 0,0 0,0 0,0 0,1 1,-1-1,0 0,0 0,1 1,-1-1,0 0,0 1,1-1,-1 1,1-1,-1 1,0-1,1 1,-1-1,1 1,-1 0,1-1,-1 1,1 0,0-1,-1 1,1 0,0 0,-1-1,1 1,0 0,0 0,0 0,0-1,0 1,0 0,0 0,0 0,-2 6,1 0,0 0,1 0,-1 0,1 0,1 1,-1-1,1 0,1 0,-1 0,1 0,0-1,1 1,-1 0,1-1,1 1,-1-1,1 0,0 0,1-1,-1 1,1-1,0 0,0 0,1-1,0 1,-1-1,2 0,-1-1,0 0,1 0,-1 0,1 0,0-1,0 0,1-1,-1-3,1 0,-1 0,1-1,-1 0,0 0,0-1,0 0,-1 0,0-1,1 0,-1 0,-1 0,1-1,-1 0,0 0,0 0,-1-1,0 1,0-1,-1 0,1 0,-1-1,1-4,0 1,-1 1,0-1,0 0,-1 0,-1-1,0 1,0 0,-1 0,0-1,-1 1,-1 0,0 0,0 0,-1 0,0 0,-3-4,3 7,0 1,0 0,-1 1,0-1,0 1,-1-1,0 1,0 0,0 1,-1-1,0 1,0 0,0 1,-1 0,1 0,-1 0,0 0,0 1,0 0,-1 1,1 0,-1 0,0 0,-1 1,0 1,0-1,0 2,0-1,0 2,0-1,0 1,0 0,1 1,-1 0,1 0,0 1,0 0,0 0,0 1,1 0,-1 1,1-1,1 1,-7 7,3-2,0 1,0 0,1 1,0 0,1 0,1 1,0 0,1 0,1 1,0-1,0 6,-4 58,12-8</inkml:trace>
  <inkml:trace contextRef="#ctx0" brushRef="#br0" timeOffset="-7995.517">14296 4384,'0'2,"0"0,0 1,0-1,0 0,0 0,1 0,-1 1,1-1,-1 0,1 0,0 0,0 0,0 0,0 0,0 0,0 0,0 0,1-1,-1 1,1 0,0-1,-1 1,1-1,0 0,0 1,0-1,0 0,1 0,25 12,1-2,0 0,1-3,30 6,-16-3,-31-8,134 34,96 39,-198-58,-1 1,0 1,-2 3,0 2,-2 1,-1 3,15 13,12 25,-3 2,-3 3,-3 2,15 32,5 3,-50-71,40 51,-3 3,-5 2,-3 4,35 88,-58-87,-4 1,-5 2,-1 17,32 134,109 246,-150-442,31 89,-33-131,-5-24,-24-40,6 33</inkml:trace>
  <inkml:trace contextRef="#ctx0" brushRef="#br0" timeOffset="-7526.784">16098 7034,'0'0,"0"0,0 1,0-1,0 0,0 1,0-1,0 0,0 1,0-1,-1 0,1 0,0 1,0-1,0 0,-1 0,1 1,0-1,0 0,-1 0,1 0,0 1,-1-1,1 0,0 0,0 0,-1 0,1 0,0 0,-1 0,1 1,0-1,-1 0,1 0,0 0,-1 0,1 0,0-1,-1 1,1 0,0 0,-1 0,1 0,0 0,0 0,-1 0,1-1,0 1,-1 0,1 0,0 0,0-1,-1 1,1 0,0 0,0-1,0 1,0 0,-1 0,1-1,0 1,0 0,0-1,0 1,0 0,0-1,0 1,0 0,0-1,4 29,8-5,0-1,2 0,1 0,0-2,1 0,2-1,0 0,0-2,2 0,0-1,1-1,1-1,0 0,1-2,3 0,-17-7,-5-2,1 0,0 0,0-1,0 1,0-1,1 0,-1-1,1 1,-1-1,1 0,3 0,-7-3,1 1,-1-1,0 0,0 0,0 0,0 0,0 0,0 0,0 0,-1-1,1 1,-1 0,0-1,0 1,0-1,0 0,0 1,0-1,-1 0,1 0,-1 0,0 1,0-1,0 0,0 0,0 0,-1 1,1-1,-1-1,1-4,1-60,-3-1,-3 0,-3 1,-16-64,18 121,5 29,4 24,2 1,3-1,1 0,4 9,-4-16,56 196,-53-191</inkml:trace>
  <inkml:trace contextRef="#ctx0" brushRef="#br0" timeOffset="-6858.004">17519 6843,'-9'15,"-21"34,-2 0,-2-2,-2-1,-1-2,-17 11,36-37,-1-2,0 0,-2-2,0 0,0-1,-1-1,-1-1,0-1,0-1,-17 4,37-12,0 0,0 0,-1 0,1 0,0-1,-1 1,1-1,0 0,-1 0,1 0,-1 0,1-1,0 1,-1-1,1 0,0 0,-1 0,1 0,0-1,0 1,0-1,0 0,1 0,-1 0,0 0,1 0,-1-1,1 1,0-1,-2-2,1-5,0-1,1 0,0 1,0-1,1 0,1 0,0 0,0 0,1 0,1 1,0-1,0 0,1 1,0-1,1 1,0 0,1 0,0 1,2-4,-6 12,-1-1,0 1,1 0,-1 0,1-1,-1 1,1 0,0 0,-1 0,1 0,0 0,0 0,0 0,0 0,0 0,0 0,0 0,0 1,0-1,0 0,0 1,0-1,1 1,-1-1,0 1,0 0,1-1,-1 1,0 0,1 0,-1 0,0 0,1 0,-1 0,0 0,0 0,1 1,-1-1,0 0,0 1,1-1,-1 1,0 0,0-1,0 1,1 0,81 103,219 214,-276-289,87 78,-96-95</inkml:trace>
  <inkml:trace contextRef="#ctx0" brushRef="#br0" timeOffset="-6568.229">17655 7512,'5'-32,"1"1,2 1,1-1,10-23,-9 38,-3 21,-2 30,-5 50,8 82,-2-139</inkml:trace>
  <inkml:trace contextRef="#ctx0" brushRef="#br0" timeOffset="-5252.733">16631 4412,'-4'4,"0"1,0 0,0 0,1 0,0 1,0-1,0 1,1 0,0 0,0 0,0 1,1-5,1 0,-1 0,1 0,0-1,0 1,0 0,0 0,0 0,0 0,0 0,0 0,1-1,-1 1,1 0,-1 0,1-1,0 1,0 0,0-1,0 1,0 0,0-1,0 0,0 1,1-1,-1 0,1 1,-1-1,1 0,-1 0,1 0,-1 0,1-1,0 1,0 0,-1-1,1 1,1 0,-1-1,0 0,0 0,-1 0,1 0,0 0,0 0,0-1,0 1,-1 0,1-1,0 0,0 1,-1-1,1 0,0 0,-1 0,1 0,-1 0,1 0,-1 0,0-1,1 1,-1 0,0-1,0 1,0-1,0 1,0-1,0 0,0 1,-1-1,1 0,-1 0,1 0,-1 1,0-1,1 0,-1 0,0 0,0 0,0 0,-1 1,1-1,0 0,-1 0,1 0,-1 1,0-1,1 0,-2-1,0 1,1 1,-1-1,0 0,0 1,0-1,0 1,0 0,0 0,0 0,0 0,0 0,0 0,-1 1,1-1,0 1,-1-1,1 1,0 0,-1 0,1 0,0 0,-1 0,1 1,0-1,-1 1,1-1,0 1,0 0,-1 0,1 0,0 0,0 1,0-1,0 0,1 1,-1-1,0 1,0 0,1-1,-1 1,1 0,0 0,-1 2,-1 0,1-1,0 1,0 0,0 0,0 1,1-1,0 0,0 0,0 1,0-1,1 1,-1-1,1 0,0 1,1-1,-1 1,1-1,0 1,0-1,0 0,1 0,-1 0,1 1,0-2,0 1,2 3,82 90,-69-82,45 44,3-2,2-4,3-2,52 27,404 188,-188-101,-276-133,-1 3,-2 2,-1 3,4 8,-36-26,-1 1,-1 1,-1 2,-2 0,0 1,-2 1,0 1,-3 1,7 15,4 25,-4 0,-2 2,3 33,12 42,6-3,-17-67,-4 1,-3 1,-3 0,0 40,-7 79,-7-198,-1-1,0 1,0 0,1 0,-1 0,0 0,1 0,-1 0,0 0,0 0,1 0,-1 0,0 0,0 0,1 0,-1 0,0 0,0 0,1 0,-1 0,0 0,0 0,1 1,-1-1,0 0,0 0,1 0,-1 0,0 1,0-1,0 0,1 0,-1 0,0 1,0-1,0 0,0 0,0 1,1-1,-1 0,0 0,0 1,0-1,0 0,0 0,0 1,0-1,0 0,0 0,0 1,0-1,0 0,0 1,0-1,0 0,6-22,-3-13,-2 19</inkml:trace>
  <inkml:trace contextRef="#ctx0" brushRef="#br0" timeOffset="-4816.35">18611 7034,'0'-1,"0"1,-1 0,1 0,0-1,0 1,-1 0,1 0,0-1,-1 1,1 0,0 0,-1 0,1 0,0 0,-1-1,1 1,0 0,-1 0,1 0,0 0,-1 0,1 0,0 0,-1 0,1 0,-1 0,1 0,0 1,-1-1,1 0,0 0,-1 0,1 0,0 0,-1 1,1-1,0 0,0 0,-1 1,1-1,0 0,0 0,-1 1,1-1,0 0,0 1,0-1,0 0,-1 1,1-1,0 0,0 1,0-1,0 0,0 1,0-1,0 0,0 1,0-1,0 1,0-1,0 0,0 1,0-1,0 0,1 1,12 25,24 26,3-2,1-1,21 16,-6-5,23 22,-78-81,-1 0,1 0,-1-1,1 1,-1-1,1 1,-1 0,1-1,0 1,-1-1,1 1,0-1,0 0,-1 1,1-1,0 0,0 1,-1-1,1 0,0 0,0 0,0 0,0 1,-1-1,1 0,0-1,0 1,0 0,0 0,-1 0,1 0,0-1,0 1,-1 0,1-1,0 1,0-1,-1 1,1-1,0 1,-1-1,1 1,-1-1,1 1,0-1,-1 0,0 1,1-1,-1 0,1 0,-1 1,0-1,1 0,-1-1,7-49,-7 47,3-47,-3 0,-1 1,-3-1,-6-23,1 47,9 27,0 0,0-1,0 1,-1 0,1-1,0 1,0 0,0-1,-1 1,1 0,0 0,0-1,-1 1,1 0,0 0,0 0,-1-1,1 1,0 0,-1 0,1 0,0 0,-1 0,1-1,-1 1,1 0,0 0,-1 0,1 0,0 0,-1 0,1 0,0 0,-1 1,1-1,0 0,-1 0,1 0,-1 0,1 0,0 0,0 1,-1-1,1 0,0 0,-1 1,1-1,0 0,0 0,-1 1,1-1,0 0,0 1,0-1,0 0,-1 1,1-1,0 0,0 1,0-1,0 0,0 1,0-1,0 0,0 1,0-1,0 1,0-1,-7 20,1 0,1 0,1 0,1 1,1 0,0-1,2 3,-1-7,0-9,-1 18,0 0,1 0,1 0,2 0,1 0,0-1,2 1,5 15,2-13</inkml:trace>
  <inkml:trace contextRef="#ctx0" brushRef="#br0" timeOffset="-4294.258">19909 6883,'-8'28,"-2"0,0-1,-2 0,-1-1,-1-1,-1 0,-1 0,-1-2,-1 0,-1-1,-1-1,-1-1,-1 0,-1-2,0-1,-2 0,0-2,0-1,-1-1,-24 8,48-20,0 1,0-1,-1 1,1-1,-1 0,1 0,-1-1,1 1,-1 0,0-1,1 1,-1-1,0 0,0 0,1 0,-1 0,0-1,1 1,-1-1,0 0,1 1,-1-1,1 0,-1 0,1-1,0 1,-1 0,1-1,0 0,0 1,0-1,0 0,0 0,0-1,-4-12,1 0,1 0,1-1,0 0,1 0,0 1,1-1,1 0,1-6,-1 6,0 2,9-62,-8 76,0 0,0-1,0 1,0 0,0-1,-1 1,1 0,0 0,0 0,0 0,0 0,0 0,0 0,0 0,0 0,0 0,0 0,0 1,0-1,0 0,-1 1,1-1,0 1,0-1,0 1,-1-1,1 1,0-1,0 1,-1 0,1-1,-1 1,1 0,0 0,-1 0,0-1,1 1,-1 0,1 0,-1 0,0 0,0 0,1 0,-1 0,0 0,0 0,0-1,0 2,36 81,-25-54,1-1,2-1,1 0,0 0,14 14,-18-28,1 0,1 0,0-1,0-1,1 0,1-1,0-1,0 0,1-1,0-1,0 0,0-1,1-1,0 0,4-1,7 1</inkml:trace>
  <inkml:trace contextRef="#ctx0" brushRef="#br0" timeOffset="-3963.248">19882 7375,'14'-2,"-1"-1,1 0,0 1,0 1,0 0,-1 1,1 0,0 1,0 1,0 0,-1 1,11 3,-22-5,0 0,0 0,0 1,0-1,0 0,-1 1,1-1,0 1,-1-1,1 1,-1 0,1 0,-1 0,0 0,0 0,0 0,0 0,0 0,0 0,-1 0,1 1,-1-1,1 0,-1 0,0 1,0-1,0 0,0 0,0 1,-1-1,1 0,-1 0,0 2,-33 68,-101 100,133-170,1-1,0 0,0 0,0 0,0 0,0 0,0 0,0 1,0-1,1 0,-1 0,0 1,1-1,-1 1,1-1,-1 1,1-1,0 1,0-1,-1 1,1-1,0 1,0-1,1 1,-1-1,0 1,0-1,1 1,-1-1,1 1,-1-1,1 0,0 1,-1-1,1 0,0 1,0-1,5 0,-1 1,0-2,1 1,-1 0,1-1,-1 0,1-1,-1 1,0-1,1 0,-1 0,0-1,0 1,5-3,-2 2,81-31,-49 15</inkml:trace>
  <inkml:trace contextRef="#ctx0" brushRef="#br0" timeOffset="-2511.391">19990 4561,'0'5,"0"-1,0 1,0-1,0 0,1 1,0-1,0 0,0 1,0-1,1 0,-1 0,1 0,0 0,1 0,-1-1,1 1,-1 0,1-1,0 0,3 7,60 79,4-3,3-3,72 62,-89-90,155 155,-9 9,-10 8,-10 9,70 129,-2 64,-221-388,2-1,2-1,1-2,2-2,1-1,5 1,-45-37,1 1,0 0,-1 0,1 0,0 0,-1 0,0 0,1 1,-1-1,1 1,-1 0,0-1,1 1,-1 1,1-1,-1 0,0 1,1-1,-1 1,1 0,-2 0,-1 6</inkml:trace>
  <inkml:trace contextRef="#ctx0" brushRef="#br0" timeOffset="-2046.63">21984 6720,'3'33,"1"1,1-1,2 0,1-1,9 22,14 62,-16-34,-4 1,-4 0,-3 76,-4-156,1-2,0 1,-1-1,1 1,-1 0,1-1,-1 1,0 0,0-1,1 1,-1 0,-1 0,1-1,0 1,0 0,-1-1,1 1,0-1,-1 1,0 0,1-1,-1 1,0-1,0 1,0-1,0 0,0 1,0-1,0 0,-1 0,1 0,0 0,-1 0,1 0,0 0,-1 0,1 0,-1-1,0 1,1 0,-1-1,0 0,1 1,-1-1,0 0,1 0,-1 0,-1 0,-149-62,137 56,0 1,-1 1,0 1,0 0,0 0,0 2,0 0,-1 1,1 1,-3 0,17-1,0 0,0 1,1-1,-1 0,0 0,1 1,-1-1,0 1,1 0,-1-1,1 1,-1 0,1 0,-1 0,1 0,0 0,-1 0,1 0,0 0,0 1,0-1,0 0,0 1,0-1,0 1,0-1,1 1,-1 0,0-1,1 1,0 0,-1-1,1 1,0 0,0-1,0 1,0 0,0 0,0-1,0 1,1 0,-1-1,1 1,-1 0,1-1,0 1,-1-1,1 1,0-1,0 1,0-1,0 0,0 1,1-1,-1 0,24 18,5-3</inkml:trace>
  <inkml:trace contextRef="#ctx0" brushRef="#br0" timeOffset="11391.714">11838 6023,'-10'-12,"0"1,-1 0,0 1,-1 0,-1 1,1 0,-1 1,-1 1,1 0,-1 0,-1 1,1 1,-1 1,0 0,-14-2,-79-8,-1 5,0 5,-61 6,133-2,1 1,-1 2,1 1,0 2,0 2,1 1,0 1,1 2,0 2,1 1,0 2,1 0,1 3,1 0,-4 6,-15 25,3 2,2 3,2 1,4 1,1 3,3 1,-19 52,21-48,3 2,3 1,3 1,3 1,3 0,3 2,-3 63,13-88,2 0,3 0,1 0,2 0,2-1,3 0,1 0,3 0,14 33,-7-34,2 0,2-2,1-1,3 0,1-3,2 0,2-2,1-1,2-2,2-1,1-2,1-2,2-2,1-1,1-3,0-1,4-1,18 2,0-3,2-2,0-4,1-2,1-4,-1-2,41-3,-76-4,0-2,0 0,0-3,-1-1,1-1,-1-2,-1-1,1-1,-2-2,0-2,11-7,46-32,-3-4,-3-3,-2-4,43-49,-95 88,-2 0,0-2,-2-1,-2-1,0-1,-2-1,-2-1,-1 0,-1-1,5-19,-2-17,-4-1,-2-1,-4-1,-3 1,-3-1,-3 0,-4-18,-1 12,-3 1,-4 0,-3 1,-3 0,-4 1,-3 1,-3 2,-18-30,26 62,-2 2,-1 0,-2 2,-2 1,-1 1,-2 1,-1 1,-2 2,-1 2,-1 0,-2 3,0 1,-2 2,-1 1,-16-5,20 13,-1 2,0 1,0 2,-1 2,0 1,-1 2,1 1,-1 2,1 2,-36 6,-103 23,11 9</inkml:trace>
  <inkml:trace contextRef="#ctx0" brushRef="#br0" timeOffset="-60237.961">6130 6611,'0'0,"-1"0,1 0,0 0,0 0,-1 0,1 0,0 0,0 0,-1 0,1 0,0 0,0 0,-1 0,1 0,0 0,0 0,-1 0,1 0,0 0,0 0,0-1,-1 1,1 0,0 0,0 0,-1 0,1 0,0-1,0 1,0 0,0 0,-1 0,1-1,0 1,0 0,0 0,0 0,0-1,0 1,0 0,0 0,0-1,0 1,-1 0,1 0,0-1,0 1,0 0,1 0,-1-1,0 1,0 0,0-1,-15 210,-4 695,19-893,-1-10,0 0,1 1,-1-1,1 0,-1 0,1 1,0-1,-1 1,1-1,0 0,0 1,0-1,0 1,0-1,0 0,1 1,-1-1,0 0,1 1,-1-1,1 0,-1 1,1-1,0 0,-1 0,1 0,0 1,0-1,0 0,0 0,0 0,0-1,0 1,0 0,0 0,1 0,-1-1,0 1,0-1,1 1,-1-1,0 1,1-1,-1 0,0 0,1 1,-1-1,1 0,27-7,1 1,0 2,0 1,1 2,-1 1,7 1,5 0,992-9,-521 30,-547-21,6-2</inkml:trace>
  <inkml:trace contextRef="#ctx0" brushRef="#br0" timeOffset="-59312.707">6266 6515,'-24'-10,"25"10,-1-1,0 1,0 0,1 0,-1 0,0 0,0 0,1-1,-1 1,0 0,0 0,0 0,1-1,-1 1,0 0,0 0,0-1,0 1,0 0,1 0,-1-1,0 1,0 0,0-1,0 1,0 0,0 0,0-1,0 1,0 0,0-1,0 1,0 0,0 0,0-1,-1 1,1 0,0 0,0-1,0 1,0 0,0 0,-1-1,1 1,0 0,0 0,0 0,-1-1,1 1,0 0,0 0,0 0,-1 0,1-1,0 1,-1 0,1 0,0 0,0 0,-1 0,1 0,0 0,0 0,-1 0,1 0,-1 0,107-5,550 18,237-12,-882-1,-10-1,0 1,1-1,-1 1,1-1,0 1,-1 0,1-1,-1 1,1 0,-1 0,1 0,-1 1,1-1,0 0,-1 0,1 1,-1-1,1 1,-1-1,1 1,-1 0,0 0,1-1,-1 1,0 0,0 0,0 0,1 1,-1-1,0 0,0 0,0 1,-1-1,1 0,0 1,-1-1,1 1,0-1,-1 1,0-1,1 2,-33 88,5 216,-34 415,60-699,1-11,0-1,-1 1,0-1,-1 1,0-1,-1 0,0 0,-1 0,-3 7,-3-8,6-12</inkml:trace>
  <inkml:trace contextRef="#ctx0" brushRef="#br0" timeOffset="-55310.031">6758 6911,'-3'25,"0"28,0 29,1 28,-2 24,-5 19,-5 13,-8 5,-6-1,-6-10,3-33</inkml:trace>
  <inkml:trace contextRef="#ctx0" brushRef="#br0" timeOffset="-54760.566">6525 7102,'7'-15,"1"0,0 1,1 0,0 0,1 1,1 0,0 1,0 0,2 1,-1 0,1 1,1 0,0 1,0 1,1 0,-1 1,2 1,-1 0,1 1,0 0,0 2,0 0,1 1,-13 0,1 0,-1 1,0-1,1 1,-1 0,1 1,-1-1,1 1,-1 0,1 0,0 0,-1 1,1-1,-1 1,1 0,-1 0,0 1,0 0,1-1,-1 1,0 1,0-1,-1 1,1-1,0 1,-1 0,0 0,1 1,1 2,-4 3,0 1,0 0,-1 0,0-1,-1 1,0 0,0-1,-1 1,0-1,-1 1,0-1,-1 0,0 0,0 0,-1-1,0 1,0-1,-1 0,0-1,-2 2,-52 63,76-83,0 0,1 1,0 1,1 1,-1 0,19-4,55-10,-87 22,0-1,0 1,1 0,-1 0,0 0,0 0,0 1,0 0,0 0,0 0,0 0,0 0,0 1,0 0,-1 0,1 0,-1 0,1 1,-1-1,0 1,1 0,-2 0,-1 0,1 0,-1 0,1 0,-1 0,0 0,0 0,0 0,0 0,-1 1,0-1,1 0,-1 1,0-1,0 0,-1 0,1 1,-1-1,0 0,0 0,0 0,0 1,0-1,-1 0,1-1,-1 1,-1 2,-57 71,40-55,-2 0,-1-2,0-1,-2-1,0-1,0-1,-8 2,29-15,2 0,-1-1,0 1,0-1,0 1,0-1,0 0,0 0,0-1,0 1,0 0,-1-1,1 0,0 0,0 0,0 0,-1-1,1 1,-2-1,9-23,6 10</inkml:trace>
  <inkml:trace contextRef="#ctx0" brushRef="#br0" timeOffset="-54459.584">7331 7334,'6'6,"0"0,0-1,1 1,-1-2,1 1,0-1,0 0,1 0,-1 0,1-1,0-1,0 1,0-1,0-1,0 1,0-1,1-1,-1 0,0 0,8-1,-13 0,-1 0,0 0,1 0,-1 0,0-1,0 1,0 0,0-1,0 0,0 1,0-1,-1 0,1 0,0 0,-1 0,0-1,1 1,-1 0,0 0,0-1,0 1,-1-1,1 1,-1-1,1 1,-1-1,0 1,0-1,0 1,0-1,0 0,-1 0,0-4,0 0,-1 1,0-1,0 1,-1-1,0 1,0 0,0 0,-1 0,0 0,-3-2,0-1,-1 1,0 0,-1 0,1 1,-2 0,1 1,-1 0,0 0,-9-3,15 7,0 0,-1 0,1 1,-1 0,0 0,1 0,-1 1,0-1,0 1,0 0,1 0,-1 1,0 0,1-1,-1 2,0-1,1 0,-1 1,1 0,0 0,-1 0,1 1,0-1,-3 4,-30 31,4 6</inkml:trace>
  <inkml:trace contextRef="#ctx0" brushRef="#br1" timeOffset="19751.43">7222 6665,'-4'-10,"0"0,-1 1,0-1,0 1,-1 0,0 1,-1-1,0 1,0 1,-1-1,0 1,0 0,-1 1,0 0,0 0,0 1,-1 0,0 1,0 0,0 1,0 0,0 0,-1 1,-23-1,0 2,0 1,0 2,1 1,-1 2,0 1,1 1,1 2,-1 2,1 1,1 1,0 1,1 2,1 1,0 2,2 1,0 0,1 2,1 2,0 1,5-4,1 1,1 1,1 0,1 2,1 0,1 0,1 1,1 1,2 0,1 1,1 0,1 0,1 0,2 1,1 0,1 0,2 0,0 0,3 0,0 0,1 0,2 0,8 22,-6-24,2 0,1-1,0 0,2-1,2 0,0-1,1-1,1 0,1-1,1-1,1-1,1 0,1-2,0 0,2-2,-1 0,2-2,0-1,10 3,1-2,2-3,-1 0,2-3,-1-1,1-2,0-2,0-1,0-2,0-2,0-1,0-2,-1-2,0-1,0-3,-1 0,0-3,-1-1,0-1,-2-2,0-2,-1-1,24-20,-41 28,0-1,-2-1,1 0,-2 0,0-2,-1 1,-1-2,0 0,-1 0,-2 0,1-1,-2-1,-1 1,0-1,1-11,-2-11,-2 0,-2 0,-2-1,-1 1,-3 0,-1 0,-2 0,-2 1,-1 0,-3 1,-1 0,-2 1,-2-1,3 8,0 0,-3 0,0 2,-2 1,-1 0,-1 1,-4 0,14 15,0 1,-2 0,1 1,-2 0,1 2,-1 0,-1 0,1 2,-2 0,1 0,-1 2,1 0,-2 1,-12 0,1 2,1 2,-1 1,1 1,-1 2,1 1,0 1,1 1,0 2,-21 9,-6 6,0 2,2 3,1 1,-12 12,-4 7,14-7</inkml:trace>
  <inkml:trace contextRef="#ctx0" brushRef="#br1" timeOffset="26420.251">7550 6897,'1'-3,"0"-1,0 0,0 0,1 0,-1 1,1-1,0 1,0-1,0 1,0 0,1 0,-1 0,1 0,0 0,0 0,0 1,0-1,1 1,-1 0,3-1,80-40,-37 27,0 2,1 2,1 2,27 0,-7-1,917-166,-766 158,1 9,121 15,-336-5,69 2,0 3,0 3,-1 4,-1 3,7 5,-64-17,-1 1,0 1,0 0,0 1,-1 1,0 1,0 0,0 1,-2 1,1 0,-1 1,0 0,-1 2,-1-1,8 10,7 23,-21-34,-1 0,2-1,0 1,0-2,0 1,1-1,1 0,0 0,0-1,8 5,10 3,-16-11,0 1,-1 0,1 0,-2 1,1 1,-1 0,0 0,-1 1,0 0,0 0,0 1,51 78,-59-88,0 0,0 0,0 0,0 0,0 0,0 0,-1 0,1-1,0 1,0 0,0 0,0 0,0 0,-1 1,1-1,0 0,0 0,0 0,0 0,0 0,0 0,-1 0,1 0,0 0,0 0,0 0,0 0,0 0,0 0,0 1,-1-1,1 0,0 0,-5-6</inkml:trace>
  <inkml:trace contextRef="#ctx0" brushRef="#br1" timeOffset="26846.72">10855 6747,'-1'-1,"1"1,0 0,0-1,-1 1,1 0,0-1,-1 1,1 0,0 0,-1-1,1 1,-1 0,1 0,0 0,-1 0,1-1,-1 1,1 0,-1 0,1 0,0 0,-1 0,1 0,-1 0,1 0,-1 0,1 0,0 0,-1 0,1 1,-1-1,1 0,0 0,-1 0,1 1,-1-1,1 0,0 0,-1 1,1-1,0 0,-1 1,1-1,0 0,0 1,-1-1,1 0,0 1,0-1,0 1,-1-1,1 0,0 1,0-1,0 1,0-1,-1 6,-1 0,2 1,-1-1,1 0,0 0,0 0,0 1,1-1,0 0,0 0,1 0,0 0,0 0,0-1,1 1,0 0,0-1,0 0,0 0,1 0,0 0,0 0,1-1,-1 0,1 0,4 3,21 29,-23-27,0 0,-1 0,-1 1,0-1,0 1,-1 1,0-1,0 0,-1 1,-1 0,0 0,0 0,-1 0,-1 6,-1-14,-1 0,1 0,-1 0,0 0,0 0,0 0,0-1,-1 1,1 0,-1-1,0 0,1 0,-1 0,0 0,0 0,-1 0,1-1,0 0,0 1,-1-1,1-1,-1 1,1 0,-1-1,1 1,-1-1,1 0,-1-1,1 1,-1 0,1-1,-1 0,-1 1,-272-2,265 1,19 1,10 0</inkml:trace>
  <inkml:trace contextRef="#ctx0" brushRef="#br1" timeOffset="27580.177">11374 6924,'-12'14,"-6"19,0 22,3 20,5 18,2 17,5 15,-1 12,-4 8,-5 5,-6-2,-3-8,-3-13,-2-20,3-27</inkml:trace>
  <inkml:trace contextRef="#ctx0" brushRef="#br1" timeOffset="28190.127">11183 7238,'-1'-12,"1"0,1 0,0 0,0 0,1 1,1-1,0 0,0 1,1 0,1-1,0 2,0-1,1 0,1 1,-1 0,2 1,-1 0,1 0,1 0,3-2,-3 4,0 0,1 1,-1 0,1 1,0 0,1 0,-1 1,1 1,0 0,0 0,0 1,0 0,0 1,1 1,-1-1,0 2,1-1,3 2,-11-1,0 0,-1 0,1 0,-1 0,1 1,-1 0,0-1,1 1,-1 0,0 0,0 1,-1-1,1 1,0-1,-1 1,1 0,-1 0,0 0,0 0,0 0,0 1,-1-1,1 1,-1-1,0 1,0-1,0 1,-1 0,1 3,-1 0,0 0,0 0,-1 0,1 0,-2 0,1 0,-1-1,0 1,0 0,-1-1,0 1,0-1,0 0,-1 0,-2 3,-80 64,78-67,-4 3,43-8,-19-4,-1 1,1 0,0 1,0 0,0 1,-1 0,1 1,0 0,0 1,-1 0,1 1,-1 0,1 1,-1 0,0 1,-1 0,1 1,-1 0,0 1,-1 0,1 0,-1 1,-1 0,0 1,0 0,0 0,-1 1,-6-8,0 0,0 0,0 0,0 0,-1 0,1 0,0 0,-1 0,0 1,1-1,-1 0,0 0,0 0,0 1,-1-1,1 0,0 0,-1 0,0 0,1 0,-1 0,0 0,0 0,0 0,0 0,0 0,-1 0,1 0,0-1,-1 1,0-1,1 1,-1-1,0 0,0 1,1-1,-1 0,0 0,0 0,0-1,-1 1,-90 24,34-21,0-2,0-3,-35-5,27 1,67 5,0 0,0 0,1 1,-1-1,0 0,0 0,0 0,0 0,0 0,0 1,0-1,0 0,0 0,0 0,0 0,0 0,0 1,0-1,0 0,0 0,0 0,0 0,0 1,0-1,0 0,0 0,0 0,0 0,0 0,0 1,0-1,-1 0,1 0,0 0,0 0,0 0,0 0,18 8,85 23,-66-22</inkml:trace>
  <inkml:trace contextRef="#ctx0" brushRef="#br1" timeOffset="28572.596">11852 7525,'6'9,"1"-1,0 0,0 0,1 0,0-1,0 0,1-1,0 0,0 0,0-1,1 0,0-1,0 0,0 0,0-1,-4-1,0-1,-1 0,1 0,0 0,0-1,-1 0,1 0,0 0,0-1,-1 0,1 0,0 0,-1-1,1 0,-1 0,0 0,0-1,1 0,-2 0,1 0,0 0,-1-1,1 0,-1 0,0 0,0 0,-1-1,2-1,-1-1,-1 0,1-1,-1 1,-1-1,1 1,-1-1,0 0,-1 0,0 0,-1 0,1 0,-1 0,-1 0,0 0,0 0,0 1,-1-1,0 0,0 0,-1 1,0 0,-1-1,0 1,0 0,0 1,-1-1,0 1,0 0,0 0,-1 0,0 1,0 0,0 0,-1 0,0 1,-4-2,7 4,0 1,-1-1,1 1,0 0,-1 0,0 0,1 1,-1 0,1 0,-1 0,0 0,1 1,-1-1,1 1,-1 0,1 1,-1-1,1 1,0 0,0 0,0 0,0 1,0-1,0 1,0 0,-1 2,-80 94,78-89,-41 59</inkml:trace>
  <inkml:trace contextRef="#ctx0" brushRef="#br0" timeOffset="57571.323">2210 4002,'-17'31,"0"0,2 1,2 1,1 1,1 0,2 0,0 8,-11 78,6 1,4 0,6 53,1-49,-15 250,15-358,1-9</inkml:trace>
  <inkml:trace contextRef="#ctx0" brushRef="#br0" timeOffset="58140.031">1828 5026,'-2'8,"-1"1,1-1,0 1,1 0,0-1,0 1,1 0,0 0,1 0,0-1,0 1,1 0,0-1,0 1,1-1,0 0,3 4,85 130,-31-57,-51-71,-1 0,0 1,-1 0,-1 1,0 0,1 8,-26-50,-117-252,66 162,122 147,-31-25,-1 0,2-2,-1 0,0-1,1-1,-1-1,1-1,-1-1,1-1,-1-1,1-1,5-2,-27 5,1 1,0-1,0 1,0 0,0-1,0 1,0 0,0-1,0 1,0 0,-1 0,1 0,0 0,0 0,0 0,0 0,0 0,0 1,0-1,0 0,0 1,0-1,0 0,-1 1,1-1,0 1,0-1,0 1,-1-1,1 1,0 0,-1 0,1-1,0 1,-1 0,1 0,-1-1,1 1,-1 0,0 0,1 0,-1 0,0 0,1 0,-1 0,0 0,0 0,0 0,-2 11,-1 0,0 0,-1 0,0 0,-1-1,0 1,-1-1,0 0,-1 0,-10 18,9-14,0 0,0 0,1 0,1 1,0 0,1 0,0 0,1 6,12-2,0-21</inkml:trace>
  <inkml:trace contextRef="#ctx0" brushRef="#br0" timeOffset="59014.854">2989 3360,'2'16,"3"15,6 16,5 12,5 11,1 9,1 4,-2 2,-4 1,-4-3,-4-16</inkml:trace>
  <inkml:trace contextRef="#ctx0" brushRef="#br0" timeOffset="59330.522">2921 3524,'-7'-32,"5"26,0 0,0 0,1 0,0 0,0 0,1 0,-1 0,1 0,1-1,-1 1,1 0,0 0,0 0,1 0,0 0,0 0,0 0,1 1,1-2,4-1,1 0,0 1,0 0,1 1,0 0,0 0,1 1,0 1,-1 0,1 0,1 1,-1 0,0 1,1 0,-1 1,1 0,0 1,-1 1,9 0,-11 0,1 0,-1 0,0 1,0 0,0 1,0 0,0 0,0 1,-1 0,8 5,-13-6,1-1,-1 0,0 1,0 0,0 0,0 0,-1 0,1 0,-1 1,0-1,0 1,0-1,0 1,0 0,-1 0,0 0,0 0,0 0,0 0,-1 0,1 0,-1 0,0 0,0 0,-1 0,1 1,-4 8,0-1,-1 1,-1-1,1 0,-2 0,0-1,0 0,-1 0,0-1,-1 0,0 0,-1-1,0 0,0-1,-1 0,0 0,0-1,-1-1,-2 1,13-7,-1 2,-1 1,0-2,0 1,0 0,0 0,-1-1,1 0,0 0,-1 0,1 0,-1 0,1-1,-1 1,1-1,-1 0,1 0,-1 0,1-1,-1 1,1-1,0 0,-1 0,1 0,-2 0,-7-13</inkml:trace>
  <inkml:trace contextRef="#ctx0" brushRef="#br0" timeOffset="59944.297">3453 3496,'-30'-146,"26"116,-1-1,-2 2,-1-1,-1 1,-1 0,-10-16,19 41,0 0,-1 1,0-1,0 1,0 0,0 0,0-1,-1 1,1 1,-1-1,0 0,0 1,0-1,0 1,0 0,-1 0,1 0,-1 1,1-1,-1 1,0-1,1 1,-2 0,4 1,1 0,-1 0,1 0,-1 1,1-1,-1 0,1 0,-1 0,1 0,-1 1,1-1,-1 0,1 0,0 1,-1-1,1 0,-1 1,1-1,0 0,-1 1,1-1,0 0,0 1,-1-1,1 1,0-1,0 1,0-1,-1 1,1-1,0 1,0-1,0 1,0-1,0 1,0-1,0 1,0-1,0 1,0-1,0 1,0-1,0 1,1-1,-1 1,0-1,0 0,1 1,-1-1,0 1,0-1,1 1,-1-1,0 0,1 1,-1-1,26 20,-8-16,0-1,-1-1,2 0,-1-2,0 0,0 0,0-2,0-1,0 0,-1-1,1 0,9-5,-11 4,43-11,94-17,-151 33,0 0,0 0,0 0,0 0,0 0,0 1,0-1,0 1,-1-1,1 1,0-1,0 1,0 0,-1 0,1 0,0 0,-1 0,1 1,-1-1,0 0,1 1,-1-1,0 1,0-1,0 1,0-1,0 1,0 0,0 0,0-1,-1 1,1 0,-1 0,1 0,-1 0,0 0,0 1,-5 77,3-68,-1 8,-4 57,7-74,0-1,1 1,-1-1,1 1,-1-1,1 0,0 1,0-1,0 1,0-1,0 0,0 0,1 0,-1 0,1 0,0 0,-1 0,1 0,0-1,0 1,0-1,0 1,0-1,1 0,-1 0,0 0,1 1,5-2,0 0,0 0,-1-1,1 0,0 0,-1-1,1 0,-1 0,1 0,-1-1,0-1,0 1,0-1,-1 0,1 0,-1-1,0 0,0 0,-1-1,1 1,-1-1,3-6,1 2,-1 0,-1-1,0 0,0 0,-1-1,-1 0,0 0,-1 0,0-1,0 1,-2-1,1 0,-2 0,0 0,0 0,-1 0,-1 0,-1-8,2 22,0-1,-1 0,1 0,0 1,0-1,-1 0,1 0,0 0,0 1,-1-1,1 0,0 0,-1 0,1 0,0 0,-1 0,1 0,0 1,0-1,-1 0,1 0,0 0,-1 0,1-1,0 1,-1 0,1 0,0 0,-1 0,4 19,0 1,2-1,0 0,1-1,1 1,0-1,2 0,0-1,6 8,-11-18,0 0,0-1,0 0,1 0,0 0,0 0,0-1,1 0,0 0,0 0,0-1,5 3,9 0</inkml:trace>
  <inkml:trace contextRef="#ctx0" brushRef="#br0" timeOffset="64441.536">4013 2582,'-12'-3,"1"2,8 4,5 0,3 1</inkml:trace>
  <inkml:trace contextRef="#ctx0" brushRef="#br0" timeOffset="66835.589">4423 2772,'20'14,"0"-1,0 2,-2 1,0 0,0 1,-2 1,0 1,7 12,74 119,-97-150,0-1,0 1,0 0,0 0,0-1,0 1,1 0,-1 0,0-1,0 1,0 0,0 0,0-1,1 1,-1 0,0 0,0 0,0-1,1 1,-1 0,0 0,0 0,0 0,1 0,-1-1,0 1,0 0,1 0,-1 0,0 0,1 0,-1 0,0 0,0 0,1 0,-1 0,0 0,0 0,1 0,-1 0,0 0,1 0,-1 0,0 1,0-1,1 0,-1 0,0 0,0 0,0 0,1 1,-2-40,1 32,13-185,-13 191,0-1,0 1,0 0,0-1,0 1,0 0,0-1,0 1,0 0,0-1,1 1,-1 0,1-1,-1 1,1 0,-1 0,1-1,-1 1,1 0,0 0,0 0,0 0,0 0,0 0,0 0,0 0,0 0,0 1,0-1,0 0,1 1,-1-1,0 1,0-1,1 1,-1 0,1-1,40 72,26 30,-64-97,0 0,0 0,0-1,0 1,0-1,1 0,0 0,-1 0,1-1,0 1,0-1,1 0,-1-1,0 1,1-1,-1 0,1-1,-1 1,1-1,4 0,-6-1,0 0,0 0,0-1,0 1,0-1,0 0,0 0,0 0,-1-1,1 1,-1-1,0 0,0 0,0 0,0 0,0 0,-1-1,1 0,-1 1,0-1,0 0,0 0,-1 0,1 0,-1-1,19-109,-20-34,0 147,1 1,-1 0,1 0,-1 0,1 0,-1 0,1 0,0 0,-1 0,1 0,-1 0,1 0,-1 0,1 1,-1-1,0 0,1 0,-1 0,1 1,-1-1,1 0,-1 1,0-1,1 0,-1 1,1-1,-1 0,0 1,0-1,1 1,-1-1,0 1,0-1,1 1,-1-1,0 0,0 1,0-1,0 1,0-1,0 1,0 0,0-1,0 1,0-1,0 1,0-1,0 1,0-1,0 1,0-1,-1 1,1-1,19 45,-15-30,2 0,0-1,1 1,0-1,1 0,0-1,1 0,1-1,0 0,12 11,-19-21,-1 0,1-1,0 1,-1-1,1 1,0-1,0 0,0 0,0-1,0 1,0-1,1 1,-1-1,0 0,0 0,0 0,0-1,0 1,0-1,0 1,0-1,0 0,0 0,0-1,0 1,0-1,-1 1,1-1,0 0,-1 0,0 0,1 0,-1 0,0-1,0 1,0-1,-1 1,1-2,12-16,0-2,-2 1,-1-2,-1 1,-1-2,-1 1,0-1,-2 0,-1-1,2-23,-6 58,2 1,0-1,0 0,1 0,0 0,0 0,1-1,3 5,-3-9,0 0,0-1,1 1,-1-1,1-1,0 1,0-1,0 0,0 0,1 0,-1-1,1 0,0 0,-1-1,1 0,0 0,0-1,4 0,8 0,1 0,-1-2,0 0,0-1,0-1,1-1,-16 4,0 0,0 0,0 0,-1 0,1 0,0-1,-1 0,1 0,-1 0,1 0,-1 0,0-1,0 1,0-1,0 0,0 0,-1 0,1 0,-1 0,0-1,0 1,0-1,0 0,-1 1,1-1,-1 0,0 0,0 0,-1 0,-15-143,15 144,-2-9,1 15,0 4,0-1,1 1,0 0,0-1,0 1,1 0,0-1,0 1,1 0,0-1,0 0,0 1,1-1,0 0,0 0,1-1,-1 1,1-1,0 1,1-1,-1-1,1 1,0 0,0-1,1 0,-1-1,1 1,4 1,5-1,1-2,-1 0,0 0,0-2,1 0,-1 0,0-2,0 0,1 0,-2-2,1 0,0 0,-1-2,0 1,0-2,0 0,-1-1,0 0,0-1,-1 0,4-5,1 0,0-1,-1-1,-1 0,0-1,-1-1,-1 0,-1-1,0 0,-2-1,0 0,-1 0,-1-2,-1 1,-1 0,-1-1,0 0,-1-13,0-2,-2-1,-1 1,-2-1,-2 1,-1 0,-2-1,-2 2,-1-1,-2 1,-3-4,10 28,0-1,-1 1,0 1,-1-1,0 1,-1 0,0 0,-1 1,0 0,-1 0,0 1,-7-5,14 12,0 1,0 0,0-1,0 1,0 0,-1 0,1 0,-1 1,1-1,0 1,-1-1,1 1,-1 0,1 0,-1 0,1 0,-1 0,1 0,-1 1,1-1,0 1,-1 0,1 0,0 0,-1 0,1 0,0 0,0 1,0-1,0 0,0 1,0 0,-1 1,-43 76,35-46,2 2,2-1,0 1,3 0,1 0,2 0,1 0,1 1,2-1,2 0,1 0,4 8,-7-29,1-1,0 1,1-1,0 0,1-1,0 1,1-1,1 0,0-1,0 0,1 0,1-1,0 0,0-1,0 0,2 0,-1-1,1-1,0 0,0 0,1-1,6 2,7-2,-1 0,1-2,0-1,0-1,0-1,0-1,1-2,-1 0,0-2,11-3,63-15</inkml:trace>
  <inkml:trace contextRef="#ctx0" brushRef="#br0" timeOffset="67173.154">7277 1803,'7'14,"4"11,4 12,0 5,1 1,2-2,0-6,0-9,-4-9</inkml:trace>
  <inkml:trace contextRef="#ctx0" brushRef="#br0" timeOffset="68974.864">7072 1421,'4'5,"0"0,0 0,0-1,1 1,-1-1,1 0,0 0,0-1,0 0,1 0,-1 0,1 0,0-1,0 0,-1 0,2-1,-1 1,0-1,2 0,0 1,124 23,-101-22,0 2,-1 1,0 2,0 1,0 1,-1 1,24 14,-42-17,-1 1,0 1,0-1,-1 2,-1-1,1 1,-2 0,0 1,0 0,-1 0,0 1,-1-1,-1 1,0 0,0 1,-1-1,-1 1,-1-1,0 1,0 4,-1-18,22 88,-22-85,1-1,0 0,0 1,0-1,0 0,0 0,1 0,-1 0,1 0,-1 0,1 0,0-1,-1 1,1 0,0-1,0 1,0-1,0 0,1 0,-1 0,0 0,0 0,1 0,-1-1,0 1,1-1,-1 1,1-1,-1 0,1 0,-1 0,0-1,1 1,1-1,4-3,-1-1,0 0,0 0,-1 0,0-1,1 0,-2 0,1-1,-1 0,0 0,-1 0,1 0,-1-1,-1 0,0 0,0 0,0 0,-1 0,0 0,-1-2,3-6,0 0,-2 0,0 0,0 0,-2 0,0 0,-2-10,-2 12,-1 23,0 23,5-20,-1-1,1 1,1-1,0 0,1 0,0 1,1-1,0 0,3 6,-5-14,0 0,1 0,0 0,-1 0,1 0,0 0,0-1,0 1,1-1,-1 1,1-1,-1 0,1 0,0 0,0 0,0-1,0 1,0-1,0 1,0-1,0 0,1 0,-1-1,0 1,1-1,-1 0,0 1,1-2,-1 1,0 0,1 0,-1-1,0 0,1 0,4-1,0-1,-1 0,0 0,0-1,0 0,0 0,-1-1,1 0,-1 0,0 0,0-1,-1 1,0-1,0-1,0 1,-1-1,0 0,0 0,3-8,1 0,-2 0,0-1,-1 0,-1 0,0-1,-1 1,0-2,0-60,-5 116,0-28,1 1,0 0,1 0,0 0,1 0,0 0,1 0,0 0,1-1,0 2,-1-9,0 0,0 0,0-1,0 1,1 0,-1-1,1 0,-1 1,1-1,0 0,0 0,0-1,0 1,0-1,0 1,0-1,1 0,-1 0,0 0,1-1,-1 1,1-1,-1 0,1 0,-1 0,1 0,-1-1,1 1,95-32,-82 23,-1-2,0 0,0-1,-1 0,-1-1,0-1,-1 0,0-1,-1 0,-1-1,0-1,-2 1,1-2,-2 1,-1-1,0 0,-1-1,-1 0,0 0,-2 0,0 0,-1-1,-1 0,2 54,2 0,1 0,2-1,1 0,2-1,4 8,-2-2,10 27,32 94,-6 1,-8 3,-4 12,-30-87,-6-88,-1 0,0 1,0-1,0 0,1 1,-1-1,0 0,0 1,0-1,0 0,0 1,0-1,1 1,-1-1,0 0,0 1,0-1,0 0,0 1,-1-1,1 1,0-1,0 0,0 1,0-1,0 0,0 1,-1-1,1 0,0 1,0-1,0 0,-1 1,1-1,0 0,-1 0,1 1,0-1,0 0,-1 0,1 0,0 1,-1-1,1 0,-1 0,1 0,0 0,-1 0,1 0,0 0,-1 0,1 0,-1 0,1 0,0 0,-1 0,1 0,0 0,-1 0,1 0,-1 0,1 0,0-1,-1 1,1 0,0 0,-1-1,-15-22,-24-68,3-2,1-14,17 52,-24-69,5-1,-14-90,50 201,0 5,-1 0,2 0,-1-1,2 1,-1 0,1 0,0 0,1-1,0 1,1 0,0 0,0 0,3-6,-3 12,0 1,0-1,0 1,0-1,1 1,-1 0,1 0,0 0,-1 0,1 0,0 1,0-1,0 1,0 0,1 0,-1 0,0 0,0 1,0-1,1 1,-1 0,0 0,1 0,-1 0,0 0,4 1,83 25,-80-21,1-1,-1 1,-1 1,1 0,-1 0,0 1,0 0,-1 1,0 0,0 0,-1 0,0 1,-1 0,0 1,0-1,2 7,-7-13,0-1,0 0,-1 1,1-1,-1 0,1 1,-1-1,0 1,0-1,0 1,0-1,-1 1,1-1,-1 0,1 1,-1-1,0 0,0 1,0-1,0 0,0 0,0 0,-1 0,1 0,-1 0,0 0,1 0,-1-1,0 1,0-1,0 1,0-1,0 0,0 1,-1-1,1 0,-6 2,1 0,-1-1,0 0,0 0,0 0,0-1,-1-1,1 1,0-1,-3-1,8 1,1 0,0 0,0 0,-1 0,1-1,0 1,0-1,0 1,0-1,0 0,0 0,0 0,0 0,0 0,0-1,0 1,0 0,1-1,-1 1,1-1,-1 0,1 0,0 1,-1-1,1 0,0 0,0 0,0 0,1 0,-1-1,0 1,1 0,0 0,-1 0,1-1,0 1,0 0,0 0,0-1,1 1,-1 0,1-1,4-11,1 1,0 0,1 0,1 1,0 0,0 0,2 1,-1 0,1 1,1 0,-1 0,2 1,-1 1,1 0,8-4,-6 2,1 1,1 1,-1 0,1 2,1-1,-1 2,1 0,9-1,-24 5,0 1,0 0,0 0,0 0,0 0,0 0,0 1,0-1,0 0,0 1,0 0,-1-1,1 1,0 0,0 0,-1 0,1 0,0 0,-1 0,1 0,-1 1,0-1,1 1,-1-1,0 1,0-1,0 1,0 0,0-1,0 1,0 0,-1 0,1 0,-1-1,1 1,-1 0,0 0,0 0,0 0,0 0,0 1,21 43,-18-44,0 1,1-1,-1 0,0 0,1-1,0 1,-1-1,1 0,0 0,-1 0,1 0,0 0,0-1,0 0,0 0,0 0,-1 0,1 0,0-1,0 0,0 0,-1 0,1 0,0-1,1 0,4-2,0-1,0 0,-1 0,0-1,0 0,0 0,-1-1,0 0,3-3,-1-1,-1-1,0 0,-1 0,0 0,0-1,-2 0,0 0,0 0,-1-1,-1 0,0 0,-1 0,0 0,-1 0,-1 0,0-5,-3 107,2-81,1-1,0 1,0-1,1 1,0 0,0-1,0 1,1-1,0 0,0 1,1-1,0 0,0 0,0-1,1 1,0-1,0 1,0-1,1 0,-1-1,1 1,0-1,1 0,-1 0,1-1,-1 1,1-1,0-1,0 1,1-1,-1 0,1 0,-1-1,1 0,-1 0,5 0,1-4,0-1,0 0,-1-1,1 0,-1-1,0-1,-1 1,1-1,-1-1,-1 0,0-1,0 0,0 0,-1 0,-1-1,1-1,-2 1,1-1,-2 0,1-1,-2 1,3-7,7-23,-2-1,-2 0,-1 0,-2-1,-3 0,-1 0,-2-1,-3-30,2 43,-1 0,-1 0,-2 0,-1 0,-2 1,-1 0,-1 0,-1 1,-2 0,-4-6,14 31,0 0,0 0,0 0,-1 1,1-1,-1 1,0-1,0 1,0 0,0 0,-1 1,1-1,-1 1,0-1,0 1,0 0,0 1,0-1,0 1,0-1,0 1,-1 1,1-1,-1 0,1 1,0 0,-1 0,1 0,0 1,-1 0,-1 0,-3 4,0 0,1 1,-1 1,1-1,0 1,1 0,0 1,0 0,0 0,1 0,0 1,1 0,0 0,0 1,1-1,1 1,-1 0,1 0,1 0,0 0,0 1,1 1,-1 9,0-1,1 1,2-1,0 1,1 0,1-1,1 0,0 0,2 0,0 0,1-1,2 0,0 0,0-1,11 14,6 6,1-1,2-1,2-1,1-2,1-2,24 17,-28-24,2-1,1-2,34 18,-31-23</inkml:trace>
  <inkml:trace contextRef="#ctx0" brushRef="#br0" timeOffset="69353.954">10227 889,'-15'-3,"7"1,0 0,0 1,-1-1,1 2,0-1,-1 1,1 0,-1 1,1 0,0 0,0 1,-1 0,1 1,0 0,-7 3,13-4,-1 1,1 0,0 0,0-1,0 1,0 0,0 1,1-1,-1 0,1 0,0 1,0-1,0 1,0-1,1 1,-1-1,1 1,0 0,0-1,0 1,1-1,-1 1,1-1,0 1,0-1,0 1,0-1,1 0,-1 1,1-1,0 0,0 0,0 0,0-1,1 1,-1 0,1-1,-1 0,2 1,9 8,1 0,0-2,0 0,1 0,0-1,12 4,60 35,-84-46,-1 0,1 1,0-1,-1 0,0 1,1 0,-1-1,0 1,0 0,0 0,0 0,0 1,-1-1,1 0,-1 1,1-1,-1 1,0-1,0 1,0 0,0-1,0 1,-1 0,1 0,-1 0,0-1,0 1,0 0,0 0,0 0,-1 0,1-1,-1 1,0 0,0 0,0-1,0 1,0-1,0 1,-1-1,1 1,-1-1,0 0,0 1,-16 8,0 0,-1-2,0 0,-1-1,1-1,-1-1,-1 0,1-2,-1 0,0-2,0 0,-13-1,-4 1</inkml:trace>
  <inkml:trace contextRef="#ctx0" brushRef="#br0" timeOffset="70148.474">11578 711,'-11'3,"0"1,0 0,0 0,1 1,-1 0,1 1,1 0,-1 1,1 0,0 1,0 0,1 0,0 0,1 1,0 1,0-1,1 1,0 0,1 0,0 1,-1 4,5-14,1 1,-1 0,1-1,-1 1,1 0,-1-1,1 1,0 0,0-1,0 1,0 0,0 0,0-1,1 1,-1 0,1-1,-1 1,1 0,-1-1,1 1,0-1,0 1,0-1,0 1,0-1,0 1,0-1,0 0,1 0,-1 0,0 0,1 0,-1 0,1 0,-1 0,1 0,-1-1,1 1,0-1,-1 1,1-1,0 1,0-1,-1 0,1 0,0 0,-1 0,1 0,0 0,0-1,-1 1,1-1,0 1,9-5,0 0,-1-1,1 0,-1-1,0 0,-1 0,0-1,0 0,-1-1,0 0,0 0,-1-1,0 0,-1 0,0-1,-1 1,0-1,-1 0,1-4,5-19,-2-1,-1 0,-2-1,-1 0,-2 1,-1-1,-2 0,-2 0,-1 0,-2 1,-1 0,-2 0,-4-8,-23-52,36 94,0 0,0 0,0 0,0 0,-1 0,1 0,0 1,0-1,-1 0,1 0,0 0,-1 0,1 0,-1 1,1-1,-1 0,0 1,1-1,-1 0,0 1,1-1,-1 0,0 1,0-1,1 1,-1-1,0 1,0 0,0-1,0 1,0 0,0 0,1 0,-1-1,0 1,0 0,0 0,0 0,0 0,0 1,0-1,0 0,0 0,0 1,1-1,-1 0,0 1,0-1,0 1,0-1,1 1,-1-1,0 1,0-1,1 1,-1 0,1-1,-1 1,1 0,-1 0,1 0,-1-1,1 1,-1 0,1 0,0 0,0 0,-1 0,-4 16,1 0,1 0,0 0,1 0,1 1,1 11,-1-6,1 0,-4 20,2-1,2 1,1-1,3 0,1 1,2-2,3 1,13 39,-21-75,1 1,0-1,0 0,1 0,0 0,0 0,0-1,1 1,0-1,0 0,0 0,0-1,1 0,0 0,0 0,0-1,0 1,1-1,-1-1,1 1,0-1,0-1,-1 1,1-1,0 0,0-1,1 1,-1-2,0 1,0-1,1 0,5-4,0 0,-1-2,1 1,-2-1,1-1,-1 0,0-1,-1 0,0 0,0-1,-1-1,0 1,-1-1,0-1,-1 0,0 0,-1 0,0-1,-1 0,-1 0,0 0,-1-1,0 1,-1-1,0 0,-1 1,-1-10,-10-52,9 73,0-1,1 0,-1 1,0 0,0-1,-1 1,1 0,0-1,-1 1,1 0,-1 0,0 0,0 0,0 0,0 1,0-1,0 1,0-1,-1 1,1 0,0-1,-1 1,1 1,-1-1,1 0,-2 0,2 1,0 0,-1 1,1-1,0 0,0 1,-1 0,1-1,0 1,0 0,0 0,0 0,0 0,0 1,0-1,0 0,1 1,-1-1,0 1,1 0,-1 0,1-1,0 1,0 0,-1 0,1 0,1 0,-2 3,-14 62,16-59,1 1,0-1,1 1,0-1,0 0,0 1,1-1,1-1,-1 1,1 0,1-1,-1 0,1 0,0 0,1-1,0 1,0-1,0-1,0 1,1-1,0 0,0 0,1-1,-1 0,1-1,3 2,68 23,0-9</inkml:trace>
  <inkml:trace contextRef="#ctx0" brushRef="#br0" timeOffset="70924.748">13190 165,'-2'46,"3"0,1-1,3 1,1-1,2 0,14 40,-22-84,114 381,-107-315,-8-66,1 0,0-1,-1 1,1-1,-1 1,1-1,0 0,-1 1,1-1,-1 1,0-1,1 0,-1 0,1 1,-1-1,1 0,-1 0,0 1,1-1,-1 0,0 0,1 0,-1 0,1 0,-1 0,0 0,1 0,-1 0,0-1,1 1,-1 0,1 0,-1 0,0-1,1 1,-1 0,1-1,-1 1,1 0,-1-1,1 1,-1-1,1 1,-1-1,1 1,0-1,-1 1,1-1,0 1,0-1,-1 0,-13-16,1 0,1-1,0 0,2-1,0 0,1-1,0 0,-2-14,6 22,-22-63,2-2,4 0,4-1,0-17,15 79,0 9,0 0,1 0,0 0,1 0,-1 0,1 0,1 0,-1 0,1-1,0 1,1 1,0-1,0 0,0 0,2-1,-3 6,1 0,0 1,0-1,0 0,0 1,0-1,0 1,0 0,0 0,1 0,-1 0,0 0,1 0,-1 1,1-1,-1 1,1-1,-1 1,1 0,-1 0,1 0,-1 1,1-1,-1 0,2 1,63 21,-50-15,-1 0,1 2,-2 0,1 1,-1 0,-1 1,0 1,0 1,-2-1,8 11,-19-22,0 0,1 1,-1-1,-1 1,1-1,0 1,0-1,-1 1,1 0,0-1,-1 1,0 0,1-1,-1 1,0 0,0-1,0 1,0 0,0 0,0-1,-1 1,1 0,-1-1,1 1,-1 0,1-1,-1 1,0-1,0 1,0-1,0 1,0-1,0 0,0 1,0-1,-1 0,1 0,0 0,-1 0,1 0,-1 0,1 0,-1 0,0-1,1 1,-1-1,-1 1,-10 3,-1 0,0-1,1-1,-1 0,0-1,-1-1,1 0,0 0,0-2,-10-2,4-2,20 6,1 0,-1 0,0 0,0 0,1 0,-1 0,0 0,0 0,1 0,-1 0,0 0,0 0,1 0,-1 0,0-1,0 1,0 0,1 0,-1 0,0 0,0 0,0-1,0 1,1 0,-1 0,0 0,0-1,0 1,0 0,0 0,0-1,0 1,0 0,1 0,-1-1,0 1,0 0,0 0,0-1,0 1,0 0,0 0,-1 0,1-1,0 1,0 0,0 0,0-1,0 1,0 0,0 0,0 0,0-1,-1 1,1 0,0 0,0 0,0-1,-1 1,1 0,0 0,0 0,0 0,-1 0,1-1,158-26,-120 22,-1-2,0-2,0-1,0-2,-2-2,18-9,9-30,-60 51,-1 0,1 0,-1 0,0 0,0 0,0-1,0 1,0 0,0 0,-1-1,1 1,-1 0,1-1,-1 1,0 0,0-1,0 1,0-1,-1 1,1 0,-1-1,1 1,-1 0,0 0,0-1,0 1,0 0,0 0,0 0,-1 0,1 0,-1 0,-2-2,-1 0,0 1,1 0,-1 0,-1 0,1 0,0 1,-1 0,1 0,-1 1,1-1,-1 1,0 0,0 1,1-1,-1 1,0 0,0 1,0-1,1 1,-1 0,0 1,1 0,-1-1,1 2,0-1,-2 1,2 2,1 0,-1 0,1 0,0 0,0 1,1 0,0-1,0 1,0 1,1-1,0 0,0 1,0-1,1 1,0-1,0 1,1-1,0 1,0 0,0-1,1 1,0 0,1-1,-1 1,1-1,0 0,1 1,-1-1,1 0,1 0,-1-1,2 2,3 3,0 0,1 0,1-1,0 0,0 0,0-1,1-1,1 0,-1 0,1-1,0-1,0 0,1 0,5 0,19 5,1-1,1-2,0-2,8-1,44 1</inkml:trace>
  <inkml:trace contextRef="#ctx0" brushRef="#br0" timeOffset="71406.057">15552 124,'-74'-41,"61"37,-1 1,1 0,0 0,-1 1,1 1,-1 0,0 1,1 1,-1 0,0 0,1 2,0-1,-1 2,-1 1,6-3,0 2,0-1,1 1,-1 1,1-1,0 1,1 1,-1-1,1 1,0 1,0-1,1 1,0 1,0-1,1 1,0 0,0 0,0 0,1 1,-2 7,4-11,1 0,0 0,0 0,0 0,1 1,0-1,0 0,0 0,1 0,-1 0,1 0,0 0,1 0,-1 0,1 0,0-1,0 1,1-1,-1 1,1-1,0 0,0 0,0 0,1 0,0 0,-1-1,1 0,0 0,1 0,-1 0,1 0,10 6,1-1,0 0,1-1,0-1,0-1,1 0,-1-1,6 0,16 1,0-2,0-1,0-2,0-1,0-3,0-1,0-2,-1-1,21-9,-4-3</inkml:trace>
  <inkml:trace contextRef="#ctx0" brushRef="#br0" timeOffset="71733.51">15934 1,'0'16,"0"15,0 13,0 9,0 5,0 3,0 2,0-4,0-6,3-9,2-8,4-12,6-13,2-9</inkml:trace>
  <inkml:trace contextRef="#ctx0" brushRef="#br0" timeOffset="72007.431">16358 14,'-50'25,"1"2,2 2,1 1,1 3,-35 35,70-60,0 1,0 0,1 0,0 1,1 0,0 1,1 0,0 0,0 2,6-11,0 0,0 0,1 0,-1 0,1 0,-1 1,1-1,0 0,0 0,0 0,0 0,0 1,0-1,1 0,-1 0,1 0,0 0,-1 0,1 0,0 0,0 0,0 0,1 0,-1 0,0-1,1 1,-1 0,1-1,-1 1,1-1,0 0,0 0,0 1,-1-1,1 0,2 0,79 26,-81-27,96 15,0-5,1-3,97-8,-166 1,17-1</inkml:trace>
  <inkml:trace contextRef="#ctx0" brushRef="#br0" timeOffset="72182.964">17028 465,'-17'0,"-5"0</inkml:trace>
  <inkml:trace contextRef="#ctx0" brushRef="#br0" timeOffset="73280.238">2497 8399,'-90'174,"-75"161,134-246,4 1,5 2,3 0,4 1,5 1,3 0,5 0,8 73,-6-108,3-1,3 0,2 0,3 0,2-1,2-1,3 0,3-1,1-1,4-1,28 45,31 10,-53-73</inkml:trace>
  <inkml:trace contextRef="#ctx0" brushRef="#br0" timeOffset="74255.726">2129 10079,'136'260,"-63"-130,-30-46,-67-114,-14-35,-4 2,-2 2,-3 2,-11-8,56 66,-3-7,-1 1,-1 0,1 1,-1 0,-1 0,1 0,-1 1,0 0,0 0,0 1,-1 0,1 1,-1 0,0 0,-2 0,12 3,0 1,-1-1,1 0,0 0,0 1,0-1,-1 0,1 1,0-1,-1 1,1-1,0 1,-1-1,1 1,0-1,-1 1,1 0,-1-1,1 1,-1 0,0-1,1 1,-1 0,0 0,1 0,-1-1,0 1,0 0,0 0,0 0,1-1,-1 1,0 0,-1 0,1 0,0 0,0-1,0 1,0 0,-1 0,1 0,0-1,-1 1,1 0,0 0,-1-1,1 1,-1 0,0-1,1 1,-1-1,1 1,-1-1,0 1,1-1,-1 1,0-1,0 1,1-1,-1 0,0 1,8-4,0 0,0-1,0 1,0-1,-1 0,1-1,-1 0,0 0,0 0,-1-1,0 1,3-5,1 0,19-21,-20 21,1-1,0 1,0 1,1 0,0 0,1 1,0 0,0 1,1 0,0 1,8-3,-18 8,0 1,1-1,-1 1,0 0,0 0,0 0,1 0,-1 1,0-1,0 0,0 1,0 0,0-1,1 1,-1 0,0 0,-1 0,1 0,0 1,0-1,0 0,-1 1,1-1,-1 1,1 0,-1-1,0 1,1 0,-1 0,0 0,0 0,0 0,-1 0,25 74,-24-72,16 165,3 11,-17-171,0 0,1 0,1 0,-1-1,2 1,-1-1,1-1,0 1,0-1,1 0,6 5,-2 0</inkml:trace>
  <inkml:trace contextRef="#ctx0" brushRef="#br0" timeOffset="76227.66">2456 8426,'143'-125,"5"6,6 6,4 7,25-4,-120 70,-1-2,-2-3,-2-2,-2-3,-2-3,-3-1,10-18,-25 26,-2-1,-2-1,-2-2,10-26,-28 51,-2-2,0 1,-2-1,-1-1,-1 1,-1-1,-1 0,-2 0,-1 0,-1-8,-10-50,-3 1,-4 0,-20-53,7 19,-105-428,132 524,0-1,1 1,2-1,0 1,1-1,2 1,0 0,2 0,0 0,1 0,2 1,0 0,1 0,5-5,1-2,2 0,1 1,1 1,2 0,0 2,2 0,1 2,0 1,2 0,1 2,0 1,1 1,14-5,23-10,-29 15,-2 0,0-3,30-22,23-31,-69 69,-12 7</inkml:trace>
  <inkml:trace contextRef="#ctx0" brushRef="#br0" timeOffset="76776.3">5119 4493,'5'17,"3"14,6 11,2 6,3 1,1-3,0-6,-5-9,-4-7,-4-7</inkml:trace>
  <inkml:trace contextRef="#ctx0" brushRef="#br0" timeOffset="78521.429">4914 4234,'17'-12,"0"0,2 1,-1 1,1 1,0 1,1 0,0 2,0 0,1 1,4 0,-14 3,0 1,0 0,1 1,-1 0,0 0,0 1,0 1,0 0,0 0,-1 1,1 1,-1 0,0 0,0 1,0 0,0 1,-1 0,0 0,8 8,-2 2,-2 1,0 0,-1 1,-1 1,0 0,-2 0,0 1,-1 0,4 17,29 64,-40-98,0 0,0 0,0 0,0-1,1 1,-1 0,1 0,0-1,-1 1,1-1,0 0,1 1,-1-1,0 0,1 0,-1 0,1-1,0 1,-1-1,1 1,0-1,0 0,0 0,0 0,0-1,0 1,0-1,0 1,1-1,-1 0,0 0,0 0,0-1,0 1,0-1,2 0,4-6,-1 1,0-1,0-1,0 1,-1-1,0-1,0 1,-1-1,0 0,-1-1,0 1,0-1,-1 0,0 0,-1-1,0 1,-1-1,0 1,-1-2,4-8,-2 0,-1-1,0 0,-2 0,0 1,-2-14,-2 16,-6 44,9-20,1 0,-1 0,1 0,0 0,1 0,0 0,0 0,0 0,0 0,1 0,0-1,0 1,1 0,0-1,0 0,0 0,0 0,1 0,0 0,0 0,0-1,1 0,-1 0,1 0,0-1,0 1,0-1,1-1,-1 1,1-1,0 1,-1-2,7 2,-6-2,0 0,0-1,0 0,0 0,0-1,1 0,-1 0,0 0,0-1,-1 1,1-2,0 1,-1 0,1-1,-1 0,0-1,0 1,0-1,0 0,0 0,-1 0,0-1,0 0,0 1,-1-1,1-1,-1 1,-1 0,1-1,-1 0,1 1,-2-1,1 0,-1 0,0-1,4-143,-5 151,1-1,-1 0,0 0,0 0,0 1,0-1,1 0,-1 0,0 0,0 0,1 1,-1-1,0 0,0 0,1 0,-1 0,0 0,0 0,1 0,-1 0,0 0,0 0,1 0,-1 0,0 0,0 0,1 0,-1 0,0 0,1 0,-1 0,0 0,0 0,0-1,1 1,-1 0,0 0,0 0,1 0,-1 0,0-1,0 1,0 0,0 0,1-1,-1 1,0 0,0 0,0 0,0-1,0 1,0 0,0 0,1-1,-1 1,0 0,0-1,0 1,0 0,0 0,0-1,0 1,0 0,-1 0,1-1,0 1,0 0,13 21,-12-18,2 3,-1 0,0-1,-1 1,2-1,-1 0,0 1,1-1,0 0,1-1,-1 1,1 0,-1-1,2 0,-1 0,0 0,1-1,-1 1,1-1,0 0,0 0,0-1,1 1,-1-1,1 0,-1-1,1 0,0 1,-1-2,1 1,0-1,0 1,0-2,6-4,0 0,-1-1,1 0,-1-1,-1-1,1 1,-1-2,-1 1,0-1,0-1,0 0,-1 0,-1-1,0 0,5-10,5-11,-2-1,-2 0,0-1,-3 0,-1-1,-1 0,1-18,-6 34,4-9,-7 29,0-1,0 0,0 1,0-1,0 0,0 1,0-1,0 0,0 1,1-1,-1 0,0 1,0-1,0 0,1 0,-1 1,0-1,0 0,1 0,-1 1,0-1,0 0,1 0,-1 0,0 0,1 1,-1-1,0 0,1 0,-1 0,0 0,1 0,-1 0,0 0,1 0,-1 0,0 0,1 0,-1 0,0 0,1 0,-1 0,0 0,1 0,-1 0,0-1,1 1,-1 0,0 0,0 0,1 0,-1-1,0 1,1 0,-1 0,0-1,0 1,0 0,1-1,127 298,-8-87,-76-138,-2 1,-4 3,14 42,-49-108,0-5,-1 1,1 0,-1 1,0-1,-1 0,0 1,0-1,0 0,-1 1,1-1,-2 1,1-1,-2 6,2-12,0 1,0-1,-1 1,1-1,0 1,-1-1,1 0,-1 1,1-1,-1 0,1 1,0-1,-1 0,1 0,-1 1,1-1,-1 0,1 0,-1 0,0 0,1 0,-1 0,1 0,-1 0,1 0,-1 0,1 0,-1 0,1 0,-1 0,1 0,-1 0,0-1,1 1,0 0,-1 0,1-1,-1 1,1 0,-1-1,1 1,-1 0,1-1,0 1,-1-1,1 1,0-1,0 1,-1 0,1-1,0 1,0-1,-60-97,48 70,-38-72,4-3,5-2,5-2,-10-58,43 155,-9-95,12 101,0 1,0 0,1-1,-1 1,1 0,0 0,0-1,0 1,0 0,1 0,-1 0,1 0,0 0,0 1,0-1,0 0,0 1,0 0,1-1,-1 1,1 0,0 0,0 0,-1 1,1-1,0 1,1 0,-1-1,0 1,7-1,0 0,0 1,0 0,0 1,-1 0,1 0,0 1,0 1,0-1,0 1,-1 1,1 0,-1 0,1 1,-1 0,-1 1,1 0,0 0,-1 1,0 0,-1 1,1-1,-1 1,-1 1,1 0,-1-1,0 2,-1-1,0 1,0 0,2 8,-6-12,0-1,-1 1,1-1,-1 1,0 0,-1-1,1 1,-1-1,0 1,0-1,0 0,-1 1,1-1,-1 0,0 0,-1 0,1 0,0 0,-1-1,0 1,0-1,0 1,-1-1,1 0,-1 0,1-1,-1 1,0-1,0 0,0 0,0 0,0 0,-1-1,0 1,1 0,-1-1,0 1,1-1,-1 0,0 0,0 0,0-1,0 1,0-1,0 0,0-1,1 1,-1-1,0 0,0 0,0-1,1 1,-1-1,1 0,-1 0,1-1,0 1,0-1,0 0,0 0,0 0,1-1,-1 1,1-1,0 0,-2-3,3 2,0 0,0 0,0 0,0 0,1-1,0 1,0 0,1-1,-1 1,1-1,0 1,1-1,-1 1,1 0,0-1,0 1,1 0,0 0,0-1,0 2,0-1,1 0,0 0,0 1,0-1,1 0,4-5,1 0,0 0,1 0,0 1,1 1,0 0,0 0,0 1,1 1,2-1,-5 2,0 1,0 0,0 1,0 0,1 1,-1-1,1 2,0-1,-1 2,1-1,0 1,0 1,0-1,-1 2,1-1,0 1,-1 1,0 0,1 0,-1 1,0 0,-1 1,1 0,2 2,11 11,-20-15,-1-1,1 1,0-1,0 0,0 0,0 0,1 0,-1 0,1 0,-1-1,1 1,0-1,-1 1,1-1,0 0,0 0,0 0,0-1,0 1,0-1,0 0,0 1,0-1,0-1,0 1,0 0,0-1,0 1,0-1,-1 0,1 0,0 0,1-1,6-9,-1 0,1-1,-2-1,0 1,0-1,-1 0,-1-1,0 0,-1 0,0 0,-1 0,-1-1,-1 0,0 0,0-3,4-40,-7 66,1 0,0 0,0 0,1 0,0-1,1 1,-1 0,1 0,1-1,-1 0,1 1,1-1,-1 0,1 0,1-1,-1 1,1-1,0 0,0 0,1-1,0 0,0 1,0-2,0 1,1-1,0 0,0 0,0-1,0 0,7 2,-7-4,1 0,-1 0,1-1,-1 0,1 0,-1-1,1 0,-1 0,1-1,-1 0,0 0,0 0,0-1,0 0,0-1,-1 1,1-1,-1-1,0 1,-1-1,1 0,-1 0,1-1,-2 0,1 0,0-1,13-21,-1 0,-1-1,-2-1,-1-1,-1 0,-2 0,-1-1,-2-1,0 1,-3-1,-1 0,-1 0,-1 0,-4-22,4 30,-1 1,-1-1,-2 1,0 0,-1 0,-2 0,0 0,-2 1,0 0,-2 0,0 1,-2 0,0 1,-2 0,13 18,0 1,-1-1,1 1,-1-1,0 1,0 0,0 0,0 0,0 0,0 0,0 0,-1 0,1 1,-1-1,0 1,1 0,-1 0,0 0,1 0,-1 0,0 1,0-1,0 1,0 0,0-1,0 1,0 1,0-1,1 0,-1 1,0-1,0 1,0 0,0 0,1 0,-1 1,0-1,1 0,-1 1,1 0,0 0,0-1,-1 1,1 1,-4 10,1 0,1 0,0 1,0-1,2 1,-1 0,2 0,0 0,0 0,2 0,0 0,0 0,1 0,2 5,1 13,1 0,2 0,1 0,2-1,1-1,1 0,1-1,2 0,1-1,5 4,-9-14,2 1,0-2,1 0,1-1,0 0,1-1,1-2,0 0,1 0,1-2,0-1,0 0,1-2,13 4,0-4</inkml:trace>
  <inkml:trace contextRef="#ctx0" brushRef="#br0" timeOffset="79490.213">8083 2964,'-13'1,"-1"0,1 0,0 1,0 1,0 0,0 1,0 0,1 1,-1 0,-6 5,13-6,0-1,0 1,1 0,0 0,-1 0,2 1,-1 0,0 0,1 0,0 1,0-1,1 1,-1 0,1 0,0 0,1 0,0 1,0-1,0 1,1-1,-1 6,2-7,0 0,1 0,-1 0,1 1,0-1,1 0,-1 0,1 0,0-1,0 1,0 0,1-1,0 1,0-1,0 0,0 0,1 0,-1 0,1-1,0 0,0 1,1-1,-1-1,0 1,3 0,122 49,64-1,-191-51,1 1,-1-1,0 1,0 0,1-1,-1 1,0 0,0 1,0-1,0 0,0 0,-1 1,1-1,0 1,0 0,-1-1,1 1,-1 0,0 0,0 0,1 0,-1 0,0 0,-1 0,1 1,0-1,-1 0,1 0,-1 1,0-1,1 0,-1 1,0-1,-1 0,1 1,0-1,-1 2,-2 1,-1 0,1-1,-1 0,0 1,0-1,-1-1,1 1,-1-1,0 1,0-2,0 1,0 0,0-1,-1 0,1 0,-1 0,0-1,1 0,-1 0,0-1,0 1,4-2,-1 0,1 0,-1 0,1-1,0 1,-1-1,1 1,0-1,0 0,0 0,0 0,0 0,1 0,-1 0,0-1,1 1,0 0,0-1,-1 1,1-1,1 0,-1 1,0-1,1 0,-1 1,1-1,0 0,0 0,0 1,0-1,0 0,1 1,-1-1,1 0,0 1,0-3,3-12,-1-1,2 1,0 0,1 0,1 1,1 0,0 0,1 1,0 0,2 0,-1 1,2 0,0 1,0 0,5-2,-11 10,0 1,1-1,-1 1,1 0,0 1,0 0,0 0,0 0,0 1,2 0,-7 1,1 0,0 1,-1-1,1 1,0 0,0 0,-1 0,1 0,0 1,-1-1,1 1,0 0,-1-1,1 1,-1 0,1 0,-1 1,1-1,-1 1,0-1,0 1,0 0,0-1,0 1,0 0,0 0,0 1,-1-1,1 1,35 114,-37-116,0 0,0 0,0 0,0 0,0-1,0 1,0 0,0 0,0 0,1 0,-1 0,0 0,1 0,-1-1,0 1,1 0,-1 0,1-1,-1 1,1 0,0 0,-1-1,1 1,0-1,-1 1,1 0,0-1,0 1,-1-1,1 0,0 1,0-1,0 0,0 1,-1-1,1 0,0 0,0 0,0 0,0 0,0 0,0 0,0 0,0 0,0 0,-1-1,1 1,0 0,0-1,0 1,0 0,-1-1,1 1,0-1,0 1,-1-1,1 1,0-1,-1 0,1 1,-1-1,1 0,0 0,-1 1,0-1,1 0,-1 0,0 0,1 0,-1 0,15-25,-2 0,-1 0,0-1,-2-1,-2 0,0 0,-2-1,-1 1,1-23,-1 20,2 61,24 79,-29-105,0 0,0 0,1 0,-1 0,1 0,0-1,0 1,1-1,-1 0,1 0,-1 0,1 0,0-1,0 1,0-1,0 0,1 0,-1-1,0 1,1-1,-1 0,1 0,2 0,7-3,0 0,0-1,-1-1,1 0,-1 0,1-2,-2 1,1-2,-1 0,1 0,-2-1,1-1,-1 0,-1 0,0-1,3-4,11-13,-1-1,-2-1,0-2,-2 0,-2 0,-1-2,-1 0,-2-1,-1 0,-2-1,-1 0,-2-1,-1 0,-2 0,-2 0,-1 0,-2-1,-1 1,-2 0,-2-4,5 28,0 0,-1 1,0-1,-1 0,0 1,-1-1,0 1,-1 0,0 0,-1 1,0 0,-1 0,0 0,-8-8,12 16,1 0,-1 0,0 0,1 1,-1-1,0 1,0 0,0 0,0 0,0 0,-1 0,1 1,0-1,0 1,0 0,-1 0,1 0,0 0,0 1,0-1,-1 1,1 0,0 0,0 0,0 0,0 1,0-1,-1 2,-3 1,1 1,-1 0,1 0,0 1,0 0,1 0,-1 0,1 1,1-1,-4 8,0 1,2 0,0 1,1-1,0 2,1-1,1 0,1 1,0 0,1-1,1 1,0 0,1-1,1 1,1-1,0 1,1-1,1 0,1 0,0-1,1 1,0-1,1-1,1 1,1-2,0 1,0-1,1-1,1 0,0 0,1-1,0-1,0 0,1-1,3 1,4 0,2-1,-1-1,1-1,0-1,1-1,0-2,-1 0,1-1,0-1,0-1,0-1,0-2,23-4,37-11</inkml:trace>
  <inkml:trace contextRef="#ctx0" brushRef="#br0" timeOffset="80204.808">10309 2049,'8'-11,"0"1,1 0,1 1,-1 0,2 1,-1 0,1 0,0 1,1 0,0 1,0 1,0 0,1 0,-1 1,4 0,-14 3,0 1,0-1,0 1,0-1,0 1,0 0,0-1,0 1,0 0,1 1,-1-1,0 0,0 1,0-1,0 1,0-1,0 1,0 0,-1 0,1 0,0 0,0 0,-1 0,1 1,0-1,-1 0,1 1,-1 0,0-1,1 1,-1 0,0-1,0 1,0 0,0 0,-1 0,1 0,0 0,-1 0,1 0,-1 0,0 0,0 0,0 0,0 0,0 0,0 1,-3 13,-1 0,-1 0,0-1,0 1,-2-1,0-1,-1 1,-9 12,5-5,-9 13,-37 82,57-117,1 1,-1 0,1 0,-1 0,1 0,-1 0,1 0,0 0,0 0,-1 1,1-1,0 0,0 0,0 0,0 0,0 0,1 0,-1 0,0 0,0 0,1 0,-1 0,0 0,1 0,-1 0,1 0,0 0,-1 0,1 0,0 0,-1-1,1 1,0 0,0 0,0-1,-1 1,1-1,0 1,0-1,0 1,0-1,0 1,0-1,0 0,0 0,1 1,-1-1,0 0,0 0,0 0,0 0,0 0,1-1,11-1,0-1,0 0,-1-1,1-1,-1 0,0-1,-1 0,1-1,11-5,285-166,-233 129</inkml:trace>
  <inkml:trace contextRef="#ctx0" brushRef="#br0" timeOffset="81036.336">12124 1707,'-8'-2,"0"-1,-1 2,0-1,1 1,-1 0,0 1,1 0,-1 0,0 1,1 0,-1 1,1 0,-1 0,1 1,0 0,0 0,0 1,0 0,1 0,0 1,-1 0,2 0,-1 1,1 0,-1 0,2 0,-3 4,-26 58,33-66,0-1,1 1,-1 0,0 0,1 0,0 0,0 0,-1 0,1-1,0 1,0 0,1 0,-1 0,0 0,1 0,-1 0,1 0,-1-1,1 1,0 0,0 0,0-1,0 1,0-1,0 1,1-1,-1 1,0-1,1 1,-1-1,1 0,-1 0,1 0,0 0,-1 0,1 0,1 0,2-1,0 1,1-1,-1-1,1 1,-1-1,0 0,1 0,-1 0,0-1,0 1,0-1,0-1,0 1,0-1,-1 0,1 0,-1 0,0 0,0-1,1 0,11-10,0-1,-1 0,-1 0,-1-2,0 0,-1 0,0-1,-2 0,0-1,-1 0,-1-1,-1 0,0 0,-2-1,-1 0,0 0,-1 0,-1 0,-2 0,0 0,-1 0,-1-1,0 1,-4-8,4 15,-1 1,0 0,0 0,-2 0,1 0,-2 0,0 1,0 0,-1 0,0 1,-1 0,-5-5,11 15,1 0,-1 1,1-1,-1 1,1 0,-1-1,1 1,-1 0,1 0,-1 0,1 0,-1 0,0 0,1 1,-1-1,1 1,-1-1,1 1,0-1,-1 1,1-1,0 1,-1 0,1 0,0 0,0 0,-1 0,1 0,0 0,0 0,0 1,0-1,1 0,-1 1,0-1,1 0,-1 1,0-1,1 1,0-1,-1 1,1-1,0 1,0-1,0 1,0 0,-7 20,2 0,0 0,1 1,2 0,0-1,2 1,0 0,1 0,2 0,0-1,6 22,-4-27,0 0,1 0,1-1,0 1,1-2,1 1,0-1,1 0,12 12,-16-20,0 0,0-1,1 0,0 0,0-1,1 0,-1 0,1-1,0 0,0 0,1 0,-1-1,1-1,0 1,-1-2,1 1,0-1,0 0,0-1,5 0,-4-2,-1 1,0-1,1-1,-1 0,0 0,0-1,-1 0,1 0,-1-1,0 0,0-1,0 1,-1-2,0 1,0-1,-1 0,0 0,0-1,0 0,1-3,0-1,0-1,0 1,-2-1,1 0,-2-1,0 1,0-1,-1 0,-1 1,0-1,-1-1,-1 1,-1-9,2 22,-1 0,1 0,-1-1,0 1,0 0,1-1,-1 1,0-1,0 1,0 0,-1-1,1 1,0 0,0-1,-1 1,1 0,-1-1,1 1,-1 0,0 0,1 0,-1-1,0 1,0 0,0 0,0 0,0 0,0 0,0 1,0-1,0 0,0 0,0 1,0-1,-1 0,1 1,0 0,-1-1,1 1,0 0,-1-1,1 1,0 0,-1 0,1 0,0 0,-1 0,1 1,-1-1,1 0,0 1,0-1,-1 1,1-1,0 1,-1 0,-2 2,0 1,1 0,0 0,-1 0,1 1,1-1,-1 1,1 0,0-1,0 1,0 0,1 0,-1 0,1 1,0-1,1 0,0 0,-1 1,1-1,1 0,-1 0,1 1,0-1,0 0,1 0,0 0,-1 0,2 0,-1-1,0 1,1-1,0 1,0-1,0 0,1 0,-1 0,1 0,0-1,0 0,4 3,5 1,1-1,0-1,0 0,0-1,0 0,1-1,4 0,47 6</inkml:trace>
  <inkml:trace contextRef="#ctx0" brushRef="#br0" timeOffset="81841.246">13736 1244,'39'224,"-18"-115,7 103,-26-199,-1 0,-1 0,0 0,-1-1,0 1,-1 0,0 0,-1-1,-1 1,-3 8,7-20,-1 1,1-1,0 1,-1-1,1 0,-1 1,0-1,1 0,-1 0,0 1,0-1,0 0,0 0,0 0,0 0,0 0,0 0,0 0,-1-1,1 1,0 0,0-1,-1 1,1-1,-1 1,1-1,0 0,-1 1,1-1,-1 0,1 0,-1 0,1 0,0 0,-1 0,1-1,-1 1,1 0,0-1,-1 1,1-1,0 1,-1-1,1 0,0 0,-1 0,-6-9,0-1,1 0,0 0,0-1,2 0,-1 0,1 0,1 0,0-1,1 0,1 0,-2-10,4 21,-14-62,3-1,2-1,4 1,2-50,3 111,-1 1,1-1,0 0,0 1,0-1,1 1,-1-1,1 1,0-1,0 1,0 0,0-1,1 1,-1 0,1 0,0 0,0 0,0 0,0 0,1 0,-1 1,1-1,-1 1,1 0,0 0,0 0,0 0,0 0,1 0,-1 1,0 0,1 0,-1 0,0 0,3 0,9 2,0 0,-1 1,0 1,1 1,-1 0,0 1,-1 0,1 1,-1 0,0 1,-1 1,0 0,0 1,1 1,-8-7,0 0,0 0,0 0,-1 1,1 0,-1-1,0 2,0-1,0 0,-1 1,1 0,-1 0,0 0,-1 0,1 0,-1 1,0-1,0 1,-1 0,0-1,1 4,-5-5,1-1,-1 1,0-1,-1 0,1 0,0 0,-1 0,0-1,1 0,-1 1,0-1,0 0,0-1,-1 1,1-1,0 0,-1 0,1 0,0-1,-1 1,1-1,-1 0,1-1,-1 1,-1-1,-10 2,1-2,-1 1,0-2,1 0,-1-1,1 0,0-2,0 1,0-2,0 0,-4-3,18 9,1-1,-1 1,0 0,1 0,-1 0,1 0,-1 0,1-1,-1 1,1 0,-1 0,1-1,-1 1,1-1,-1 1,1 0,0-1,-1 1,1-1,-1 1,1-1,0 1,0-1,-1 1,1-1,0 1,0-1,0 1,-1-1,1 1,0-1,0 1,0-1,0 0,0 1,0-1,0 1,0-1,0 0,1 1,-1-1,0 1,0-1,0 1,1-1,-1 1,0-1,0 1,1-1,-1 1,1-1,-1 1,0 0,1-1,-1 1,1 0,-1-1,1 1,-1 0,1-1,-1 1,1 0,-1 0,1 0,-1-1,1 1,0 0,-1 0,1 0,44-10,-45 10,149-12,-111 12,-1-2,0-1,0-3,-1 0,1-3,-1-1,22-9,-5-21,-52 38,0 1,0-1,0 1,0-1,0 1,0-1,-1 0,1 1,-1-1,1 0,-1 1,1-1,-1 0,0 0,0 1,0-1,0 0,0 0,-1 1,1-1,0 0,-1 1,1-1,-1 0,0 1,1-1,-1 0,0 1,0-1,0 1,0 0,0-1,0 1,-1 0,1 0,0-1,-4-1,0-1,0 0,-1 1,1 0,-1 1,1-1,-1 1,0 0,0 0,0 1,0 0,0 0,0 0,0 1,0-1,0 2,-1-1,1 1,0 0,0 0,0 0,0 1,0 0,1 0,-1 1,0 0,1 0,0 0,0 0,0 1,0 0,0 0,1 0,0 1,0-1,-2 4,3-4,0 0,1 1,-1 0,1-1,0 1,1 0,-1 0,1 0,0 0,0 0,1 0,-1 0,1 0,0 0,1 0,-1 0,1 0,0 0,0 0,1 0,-1 0,1 0,0-1,0 1,1-1,-1 1,1-1,0 0,0 0,1 0,1 2,8 3,0 0,0 0,1-2,0 1,1-2,-1 0,1 0,0-2,1 0,-1 0,1-2,-1 0,1-1,0 0,45 3,1-3,-1-2,10-4,58-8</inkml:trace>
  <inkml:trace contextRef="#ctx0" brushRef="#br0" timeOffset="82215.323">15976 1080,'-15'-1,"1"0,0 2,0 0,-1 0,1 2,0 0,0 0,1 1,-1 1,1 0,0 1,0 0,1 1,-1 1,2 0,-1 0,1 1,0 1,1 0,0 0,1 1,0 0,1 0,0 1,0 1,2-1,-3 6,6-12,1 0,0 0,0 1,0-1,1 0,0 1,0 0,1-1,0 1,0 0,0-1,1 1,0-1,0 1,1-1,0 1,0-1,0 0,1 0,0 0,0 0,0 0,1-1,0 1,0-1,0 0,1 0,3 2,10 4,0-1,1-1,0-1,1 0,-1-2,1 0,1-1,-1-1,1-1,0-1,0-1,-1 0,1-2,0 0,0-2,-1 0,13-4,49-13,-14-2</inkml:trace>
  <inkml:trace contextRef="#ctx0" brushRef="#br0" timeOffset="82511.301">16399 1038,'-2'17,"-1"14,0 13,0 12,2 7,0 2,0 0,1-5,0-7,0-13</inkml:trace>
  <inkml:trace contextRef="#ctx0" brushRef="#br0" timeOffset="82729.968">16822 1025,'-83'66,"2"3,-10 17,33-13,56-70,1-1,-1 0,1 1,0-1,0 0,0 1,0 0,0-1,0 1,1-1,0 1,-1 0,1-1,0 1,0 0,0-1,1 1,-1 0,1-1,-1 1,1 0,0-1,0 1,0-1,0 1,0-1,1 0,-1 0,1 1,0-1,-1 0,2 0,11 7,0-1,1 0,-1-1,2-1,-1-1,1 0,-1-1,1 0,1-1,13 0,67 7,0-4,89-7,-145 1,1-1</inkml:trace>
  <inkml:trace contextRef="#ctx0" brushRef="#br0" timeOffset="82942.438">17546 1461,'14'5,"0"2,-14-1,-7-2</inkml:trace>
  <inkml:trace contextRef="#ctx0" brushRef="#br0" timeOffset="87090.011">7235 11281,'0'0,"0"0,0 0,0 0,-1 0,1 0,0 0,0 0,0 0,-1 1,1-1,0 0,0 0,0 0,-1 0,1 1,0-1,0 0,0 0,0 0,0 1,0-1,0 0,-1 0,1 0,0 1,0-1,0 0,0 0,0 1,0-1,0 0,0 0,0 1,0-1,3-12,-1 0,2 0,0 1,0-1,1 1,0 0,1 0,0 0,8-16,31-65,-44 91,-1 0,0 1,0-1,0 0,0 1,1-1,-1 1,0-1,1 0,-1 1,0-1,1 1,-1-1,1 1,-1-1,1 1,-1-1,1 1,-1 0,1-1,-1 1,1 0,0-1,-1 1,1 0,0 0,-1-1,1 1,-1 0,1 0,0 0,0 0,-1 0,1 0,0 0,-1 0,1 0,0 0,-1 1,1-1,-1 0,1 0,0 1,-1-1,1 0,-1 1,1-1,-1 0,1 1,-1-1,1 1,-1-1,1 1,-1-1,1 1,-1 0,0-1,1 1,-1-1,0 1,0 0,1-1,10 44,-10 6,-2 0,-3 0,-1 0,-3 0,-2-1,-2 0,-11 24,15-44,5-20,-1 0,0 0,-1-1,1 1,-2-1,1 0,-1-1,0 1,-1-1,0-1,0 1,-6 3,13-10,-1 7,20-17,23-14,-16 8,0 1,1 0,1 2,0 2,1 0,0 2,18-3,-1 14,-15 12</inkml:trace>
  <inkml:trace contextRef="#ctx0" brushRef="#br0" timeOffset="92185.619">11661 7771,'-1'24,"0"-19,0 1,0-1,1 1,0-1,0 1,1-1,-1 1,1-1,0 0,0 1,1-1,0 0,0 0,0 0,0 0,1 0,0 0,2 2,-5-7,0 0,1 1,-1-1,1 0,-1 1,0-1,1 0,-1 0,1 0,-1 1,0-1,1 0,-1 0,1 0,-1 0,1 0,-1 0,1 0,-1 0,1 0,-1 0,1 0,-1 0,0 0,1-1,-1 1,1 0,-1 0,1 0,-1-1,0 1,1 0,-1 0,0-1,1 1,-1 0,0-1,1 1,-1 0,0-1,0 1,1-1,-1 1,0 0,0-1,0 1,1-1,-1 1,0-1,0 1,0-1,0 1,0-1,0 1,0 0,0-1,0 1,0-1,2-30,-3 25,0 0,0 0,-1 0,0 0,0 0,0 1,-1-1,0 1,0-1,0 1,-1 0,1 0,-1 1,0-1,-1 1,1 0,-5-4,7 8,0 0,0 0,1 1,-1-1,0 0,1 1,-1-1,0 1,1-1,-1 1,0 0,1 0,-1-1,1 1,0 0,-1 1,1-1,0 0,-1 0,1 0,0 1,0-1,0 1,0-1,0 1,1-1,-1 1,0-1,1 1,-1 0,1-1,0 1,-1 0,1 0,0-1,0 1,0 0,0 0,0-1,0 1,1 1,-1 2,0 0,0-1,0 1,0 0,1 0,0-1,0 1,0-1,1 1,0-1,0 1,0-1,0 0,0 0,1 0,0 0,0 0,0 0,0-1,0 0,1 1,0-1,0-1,0 2,109 49,-96-47,239 95,-5 10,78 57,-268-135,45 23,-2 4,-3 5,-4 4,17 19,-52-21,-3 1,-2 3,-4 3,-3 2,-4 2,-3 2,1 11,-35-74,61 112,-7 4,-4 2,-7 2,17 80,-53-116,-31-82,3-15</inkml:trace>
  <inkml:trace contextRef="#ctx0" brushRef="#br0" timeOffset="92464.524">13736 10120,'2'5,"6"6,6 8,5 7,7 10,5 5,2 0,3-2,0-4,-2-4,-2-8,-2-9,-1-10,-3-11,-4-8,-3-10,-3-9,-4 1</inkml:trace>
  <inkml:trace contextRef="#ctx0" brushRef="#br0" timeOffset="92714.969">14187 10011,'-3'2,"-2"10,-1 15,-1 17,-3 16,-1 16,-1 12,-4 10,-6 7,2-14</inkml:trace>
  <inkml:trace contextRef="#ctx0" brushRef="#br0" timeOffset="93806.618">14446 10557,'-26'169,"-18"316,17 295,19-687,8-93,-1 0,1 0,-1 1,1-1,-1 0,1 0,-1 0,0 0,1 0,-1 1,1-1,-1 0,1 0,-1 0,1-1,-1 1,1 0,-1 0,0 0,1 0,-1 0,1-1,-1 1,1 0,-1 0,1-1,0 1,-1 0,1-1,-1 1,1-1,0 1,-1 0,1-1,0 1,-1-1,1 1,0-1,0 1,-1-1,1 1,0-1,0 1,0-1,0 1,0-1,0 0,0 1,0-1,0 1,0-1,0 1,0-1,0 1,0-1,0 1,1-1,-1 1,0-1,-11-49,2 0,2 0,1-41,2 43,-14-294,18-130,0 431,2 0,3 0,0 1,4-5,-7 34,1 1,0 0,1 0,0 0,1 0,-1 0,2 1,0 0,0 0,0 0,1 1,0 0,1 1,0-1,0 1,0 1,1 0,2-1,5-1,-1 2,1 0,1 0,-1 2,1 0,0 1,0 1,0 0,0 1,0 1,0 1,0 0,7 2,-20-3,-1 1,1-1,0 0,0 1,0 0,0 0,-1 0,1 1,0-1,-1 1,1 0,-1 0,1 0,-1 0,0 1,0-1,0 1,-1 0,1-1,0 1,-1 1,0-1,0 0,0 1,0-1,0 1,-1-1,0 1,1 0,-1 0,-1-1,1 1,0 0,-1 0,0 0,0 0,0 3,-5 3,0 0,0 0,-1-1,0 1,-1-1,0-1,0 1,-1-1,0 0,0-1,-1 0,0 0,0-1,-1 0,1-1,-1 0,-1-1,1 1,0-2,-10 2,102-13,-73 6,0 0,0 1,0 0,0 0,0 1,0 1,0-1,0 1,0 1,0 0,-1 0,1 1,-1 0,1 0,-1 1,0 0,1 1,-7-3,0 0,0 1,0-1,-1 0,1 1,-1-1,1 1,-1-1,0 1,0 0,0 0,0 0,-1-1,1 1,-1 0,0 0,0 0,0 0,0 0,0 0,0 0,-1-1,1 1,-1 0,0 0,0 0,0-1,0 1,-2 2,-51 68,43-63,-1-1,0 0,0-1,0 0,-1-1,-1 0,1-1,-1-1,0 0,0-1,0 0,-1-1,1-1,-1 0,1-1,-14-1,11-1,17 1,0 0,0 0,1 0,-1 0,0 0,0 0,1 0,-1 0,0 0,0 0,0-1,1 1,-1 0,0 0,0 0,0 0,0 0,1 0,-1-1,0 1,0 0,0 0,0 0,0 0,0-1,1 1,-1 0,0 0,0 0,0-1,0 1,0 0,0 0,0 0,0-1,0 1,0 0,0 0,0-1,0 1,0 0,0 0,0 0,0-1,0 1,0 0,0 0,-1 0,1-1,0 1,0 0,0 0,0 0,0 0,-1-1,1 1,0 0,0 0,0 0,0 0,-1 0,1 0,14-7</inkml:trace>
  <inkml:trace contextRef="#ctx0" brushRef="#br0" timeOffset="94110.752">15006 11090,'0'5,"-1"-1,1-1,-1 1,0 0,1 0,0-1,0 1,0 0,0 0,1-1,-1 1,1 0,0-1,0 1,1 0,-1-1,1 0,-1 1,1-1,0 0,0 0,1 0,-1 0,0 0,1 0,0-1,0 1,0-1,0 0,0 0,0 0,1 0,0 0,4-2,-1-1,0 0,0 0,0-1,0 0,0 0,0-1,-1 0,1 0,-1 0,0-1,1 0,-2 0,1-1,0 1,-1-1,0-1,0 1,2-4,0 0,0 1,0-1,-1 0,0-1,-1 1,0-1,0 0,-1-1,0-1,-3 9,0 0,0-1,-1 1,1 0,-1-1,0 1,0-1,0 1,0 0,0-1,-1 1,0-1,1 1,-1 0,-1 0,1-1,0 1,-1 0,1 0,-1 0,0 1,0-1,0 0,-1 1,1-1,0 1,-1 0,0-1,1 1,-4-1,-5-1,1 0,-1 0,0 2,0-1,0 1,0 1,0 0,0 0,-1 2,1-1,0 1,0 1,0 0,0 0,0 1,0 0,1 1,0 1,-1-1,1 2,1-1,-4 3,-13 9</inkml:trace>
  <inkml:trace contextRef="#ctx0" brushRef="#br0" timeOffset="95132.365">13982 7661,'28'14,"0"-1,1-1,1-2,-1-1,2-2,-1 0,1-2,30 0,-13 2,79 11,-2 6,-1 5,-1 5,29 17,-94-29,-1 3,-1 3,-2 2,0 2,-3 2,0 3,-3 2,-1 2,31 36,-7 13,-5 3,-4 3,-3 2,-6 3,-3 2,19 67,15 45,-9 4,-2 35,-45-150,4-1,44 95,-1-51,-77-150,-1-1,1 1,-1 0,0 0,0 0,0 0,0 0,0 1,0-1,-1 1,0 0,1 0,-1 0,-3 0,-8-3</inkml:trace>
  <inkml:trace contextRef="#ctx0" brushRef="#br0" timeOffset="95539.49">16126 10202,'234'173,"-92"-63,-135-104,47 26,-53-31,1-1,0 1,-1-1,1 1,0-1,-1 0,1 0,0 0,0 0,-1 0,1 0,0 0,0 0,-1-1,1 1,0-1,-1 0,1 1,-1-1,1 0,-1 0,1 0,-1 0,1 0,-1 0,0 0,0 0,1-1,-1 1,0 0,0-1,0 0,9-18,-2-1,0 1,-2-1,0-1,-1 1,-1-1,-1 1,0-20,0 18,-2-1,0 1,-1 0,-1-1,-1 1,-2 0,0 0,-1 0,-2 0,-2-5,-22-20,31 48,-1 0,0-1,0 1,0 0,0 0,0 0,0 0,0 0,0 0,0 0,0 0,0 0,0 0,1 0,-1 0,0 1,0-1,0 0,0 1,0-1,0 1,1-1,-1 1,0-1,0 1,1-1,-1 1,0 0,1 0,-1-1,0 1,1 0,-1 0,1 0,0-1,-1 1,1 0,0 0,-1 0,1 0,0 0,0 0,0 0,0 0,0 0,0 0,0-1,0 1,0 0,0 0,0 0,1 0,-1 0,-2 27,2 0,0 0,2 0,1 0,1-1,1 0,4 7,0 12,17 98,-16-81</inkml:trace>
  <inkml:trace contextRef="#ctx0" brushRef="#br0" timeOffset="96341.34">17409 10338,'-10'2,"-1"0,0 1,1 0,0 0,-1 1,1 1,1 0,-1 0,1 1,0 0,0 0,0 1,1 0,0 1,1 0,0 0,0 1,-3 5,-145 210,136-196,-2-1,-1-2,-1 0,-1-1,-1-1,-1-2,-1 0,0-2,-2-1,0-1,-1-2,-4 1,30-14,0-1,0 1,0-1,0 0,0 0,0 0,0 0,0-1,0 0,0 0,0 0,-1 0,1 0,0-1,0 0,0 0,0 0,0 0,0-1,0 0,1 1,-1-1,1-1,-1 1,1 0,-1-1,1 0,0 0,0 0,1 0,-1 0,1 0,-1-1,1 1,0-1,0 0,0-1,1-1,0-1,0 0,0 0,1 0,0 0,0 1,1-1,-1 0,2 0,-1 0,1 1,0-1,0 1,1-1,0 1,0 0,0 0,1 0,0 0,1 0,2-4,1 1,-1 1,2-1,-1 1,1 1,0-1,1 2,-1-1,2 1,-1 1,7-3,-11 6,0 0,-1 0,1 1,0 0,0 0,-1 0,1 1,0 0,0 0,0 1,0-1,0 1,-1 0,1 1,0 0,-1-1,1 2,-1-1,0 1,0 0,0 0,0 0,0 1,0-1,-1 1,2 2,12 13,-2 0,0 1,-1 1,-2 0,7 13,-14-23,8 13,0-1,2-1,1 0,0-1,2-1,2 1,-14-14,1-1,0 0,0-1,0 1,0-2,1 1,0-1,0 0,0-1,1 0,-1-1,1 0,-1 0,1-1,0 0,-1 0,1-2,7 0,1-2,0-2,0 0,0-1,-1-1,0-1,0 0,-1-1,5-5,-19 14,-1-1,1 1,-1 0,1-1,-1 1,1 0,0 0,-1 0,1 0,-1 0,1 1,0-1,-1 0,1 1,-1-1,1 1,-1-1,1 1,-1 0,0 0,1 0,-1 0,0 0,1 0,-1 0,0 0,0 0,0 0,0 1,0-1,0 0,-1 1,1-1,0 1,-1-1,1 1,-1-1,1 1,-1-1,0 1,0-1,1 2,11 19,-7-16,1 0,0-1,0 0,1 0,0-1,-1 1,1-1,1-1,-1 0,0 0,1 0,0-1,0 0,-1 0,1-1,0 0,0 0,0-1,0 0,0 0,0-1,0 0,7-3,-8 3,0 0,0 0,0-1,0 0,-1-1,1 0,-1 0,0 0,0-1,0 1,0-2,0 1,-1 0,0-1,0 0,0-1,-1 1,1-1,-1 1,-1-1,1-1,-1 1,0 0,0-1,-1 1,0-1,0-3,-1 5,-1 0,0-1,0 1,0 0,-1-1,0 1,0 0,0 0,0-1,-1 1,0 0,0 0,-1 1,1-1,-1 0,0 1,0 0,-1-1,1 1,-1 1,0-1,0 0,0 1,0 0,-1 0,1 0,-4-1,-1-1,-1 0,1 1,-1 0,0 1,0 0,0 1,-1 0,1 0,0 1,-1 0,1 1,-1 0,-8 2,5 1,1 0,0 1,0 1,0 0,1 1,-1 0,1 1,1 0,0 1,0 0,0 1,1 0,-4 5,-9 11</inkml:trace>
  <inkml:trace contextRef="#ctx0" brushRef="#br0" timeOffset="97209.385">17000 7593,'3'7,"1"0,1 0,-1-1,1 0,0 0,0 0,1-1,0 1,0-1,0-1,0 1,1-1,0 0,0-1,0 1,0-1,1-1,132 35,-129-35,86 16,-1-3,-1 5,-1 4,-1 4,0 5,-48-13,-1 1,-1 3,-1 1,-1 2,-2 2,0 2,-2 1,-2 2,-1 1,-2 2,-1 1,-2 2,1 4,27 65,-4 2,-5 2,-5 2,-5 2,-5 2,4 49,3-7,181 752,-90-451,-154-519,13 38</inkml:trace>
  <inkml:trace contextRef="#ctx0" brushRef="#br0" timeOffset="97523.387">18720 10502,'14'19,"12"13,10 5,9 2,3-2,1-2,-3-5,-6-7,-6-8,-7-11,-8-6</inkml:trace>
  <inkml:trace contextRef="#ctx0" brushRef="#br0" timeOffset="97787.922">19117 10338,'-9'23,"-6"20,0 14,3 8,3 6,5-1,6-5,7-6,2-14</inkml:trace>
  <inkml:trace contextRef="#ctx0" brushRef="#br0" timeOffset="98130.823">19990 10243,'-5'31,"-1"1,-2-2,-1 1,-2-1,0-1,-2 0,-1 0,-2-1,-1-1,-3 3,-1-1,-1-1,-1-1,-1-1,-1-1,-2-1,0-1,-1-2,-2-1,0-1,-31 14,-22-6,80-27,0 1,0-1,-1 0,1 0,0 0,0 0,0 0,0-1,0 1,0-1,0 0,1 0,-1 0,0 0,0-1,1 1,-1-1,0 1,1-1,0 0,-1 0,1 0,0 0,0-1,0 1,-1-2,-1-8,0 1,1 0,0-1,1 0,0 0,1 0,0 0,1 0,0 0,1 0,0 0,1 1,1-1,0 0,0-11,2 0,1 0,0 1,2 0,1 1,0 0,6-9,-14 29,-1 1,0-1,0 0,0 1,0-1,1 1,-1-1,0 1,1-1,-1 1,0 0,1-1,-1 1,0-1,1 1,-1 0,1-1,-1 1,1 0,-1-1,1 1,-1 0,1 0,-1-1,1 1,-1 0,1 0,-1 0,1 0,-1 0,1 0,0 0,-1 0,1 0,-1 0,1 0,-1 0,1 0,-1 1,1-1,-1 0,1 0,-1 0,1 1,-1-1,1 0,-1 1,1-1,-1 0,1 1,-1-1,15 30,-13-26,12 30,1-1,2 0,1-2,1 0,2 0,1-2,1-1,25 23,-33-36,1-1,1 0,-1-2,2 0,0-1,0 0,1-2,1 0,1 0,2-3</inkml:trace>
  <inkml:trace contextRef="#ctx0" brushRef="#br0" timeOffset="100057.277">20018 10967,'37'-36,"108"-130,-134 154,-12 39,-14 29,2 1,3 1,2-1,2 20,4-51,3-12,-2 0,0 1,-1-2,0 1,-1 0,0 0,-1-1,-1 0,-5 11,9-22,1-1,-1 1,0-1,0 1,-1-1,1 0,0 0,0 1,-1-1,1 0,0 0,-1 0,1 0,-1 0,0-1,1 1,-1 0,0-1,1 1,-1-1,0 0,1 0,-1 1,0-1,0 0,1 0,-1-1,0 1,0 0,1 0,-1-1,0 1,1-1,-1 0,0 1,1-1,-1 0,1 0,-1 0,1 0,0 0,-1 0,1-1,0 1,0 0,0-1,0 1,0-1,0 1,0-1,0 1,1-1,-1 0,0 1,1-1,0 0,-1 1,1-2,-1 1,1 1,-1 0,1-1,-1 1,1 0,0-1,-1 1,1 0,0-1,0 1,0-1,0 1,0 0,1-1,-1 1,0 0,1-1,-1 1,0 0,1-1,0 1,-1 0,1 0,0 0,0-1,-1 1,1 0,0 0,0 0,0 0,0 0,0 1,1-1,-1 0,0 0,0 1,1-1,-1 1,0-1,0 1,1 0,-1-1,1 1,-1 0,0 0,1 0,-1 0,0 0,1 0,0 0,102-1,31-6,-113 2</inkml:trace>
  <inkml:trace contextRef="#ctx0" brushRef="#br0" timeOffset="101044.424">19499 7661,'66'68,"4"-2,2-4,3-4,3-2,53 27,-32-19,32 20,-4 4,-4 7,-4 4,-4 6,69 85,-77-45,-6 3,-7 6,39 93,51 85,-102-198,-14-25,-5 3,8 28,-65-119,-14-25,-17-31,19 24</inkml:trace>
  <inkml:trace contextRef="#ctx0" brushRef="#br0" timeOffset="101477.826">21424 10161,'9'7,"120"106,79 49,-208-162,9 7,0 0,0-1,0 0,1 0,0-1,0 0,1-1,-1 0,1-1,0 0,0-1,7 1,-15-3,-1-1,0 1,1-1,-1 0,1 0,-1 0,0 0,0 0,1 0,-1-1,0 1,0-1,0 0,-1 1,1-1,0 0,-1 0,1 0,-1 0,1 0,-1-1,0 1,0 0,0-1,0 1,-1 0,1-3,12-72,-13 72,4-66,-2 0,-4 0,-3 0,-9-35,-9 16,23 90,0-1,0 1,0-1,0 1,0-1,0 1,0-1,0 1,0-1,0 1,0-1,0 1,-1-1,1 1,0-1,0 1,0 0,-1-1,1 1,0-1,-1 1,1 0,0-1,-1 1,1 0,0-1,-1 1,1 0,-1 0,1-1,-1 1,1 0,-1 0,1 0,0-1,-1 1,1 0,-1 0,1 0,-1 0,1 0,-1 0,1 0,-1 0,1 0,-1 0,1 1,-1-1,1 0,-1 0,1 0,-1 1,1-1,0 0,-1 0,1 1,-1-1,1 0,0 1,-1-1,1 0,0 1,-12 31,10-3,0 1,2-1,1 1,1-1,2 1,1-1,1 0,2-1,0 0,2 0,8 14,66 116,-40-95</inkml:trace>
  <inkml:trace contextRef="#ctx0" brushRef="#br0" timeOffset="102005.905">23855 10092,'-29'23,"2"2,1 0,1 2,1 0,1 2,1 1,2 0,0 4,-14 18,2-1,-1-2,-3-1,-1-1,-3-2,-1-2,-3-2,-1-2,-1-1,-30 15,59-43,0-2,-1 0,0-1,0-1,-18 4,30-9,1 1,0-2,-1 1,1 0,-1-1,0 0,1 0,-1-1,1 0,-1 0,1 0,0 0,-1-1,1 0,0 0,0 0,0-1,0 0,1 0,-1 0,1 0,-3-3,4 2,0 1,0-1,1 0,-1 0,1-1,0 1,0 0,0-1,1 1,-1-1,1 0,0 1,1-1,-1 0,1 0,0 0,0 1,0-1,1 0,0 0,0 1,0-1,0 0,1 1,-1-1,3-2,0-2,0 0,1 1,0-1,1 1,0 0,0 0,1 1,0 0,0 0,0 1,1 0,5-4,-7 7,0-1,0 1,1 0,-1 0,0 0,1 1,0 0,-1 1,1-1,0 1,0 1,0-1,0 1,0 0,0 1,0 0,0 0,0 0,-1 1,1 0,-1 0,1 1,-1 0,0 0,1 0,-2 1,1 0,0 0,3 4,7 10,-2 0,0 1,-1 1,-1 0,-1 1,-1 0,0 0,3 17,39 76,-44-100,-1 0,1-1,1 0,0-1,1 1,1-2,0 0,0 0,1-1,0 0,1-1,0 0,0-1,1-1,0 0,1-1,-1 0,1-1,0-1,0-1,1 0,-1 0,2-2,13-4</inkml:trace>
  <inkml:trace contextRef="#ctx0" brushRef="#br0" timeOffset="102349.895">23760 10857,'73'-8,"1"3,-1 3,3 4,-72-2,9 0,-3-1,0 1,0 1,0-1,0 2,0-1,0 1,0 1,-1 0,1 0,2 2,-11-5,0 1,0-1,0 1,0 0,0 0,0-1,0 1,0 0,0 0,0 0,0 0,0 0,0 0,-1 1,1-1,-1 0,1 0,-1 0,1 1,-1-1,1 0,-1 1,0-1,0 0,0 1,0-1,0 0,0 1,0-1,0 0,-1 1,1-1,0 0,-1 0,1 1,-1-1,1 0,-1 0,0 0,1 0,-1 1,-40 44,38-44,-56 49,35-31,0 0,2 2,0 0,1 2,-4 8,23-30,0 0,0 0,0 0,1 1,-1-1,1 1,-1-1,1 1,0-1,0 1,0 0,0-1,1 1,-1 0,1 0,0 0,-1 0,1 0,1-1,-1 1,0 0,1 0,-1 0,1-1,0 1,0 0,0 0,0-1,1 1,0 1,5 0,0-1,0 1,0-1,0-1,1 1,-1-1,1-1,-1 0,1 0,0 0,-1-1,1 0,0 0,0-1,-1 0,4-1,64-9,-1-3,-1-3,52-20,-123 36,85-26</inkml:trace>
  <inkml:trace contextRef="#ctx0" brushRef="#br0" timeOffset="103105.931">25439 10871,'-7'-51,"6"33,2 0,0 0,1 0,1 0,0 0,1 0,1 0,6-10,-8 19,0 1,1 0,0 0,1 0,0 0,0 1,0 0,1 0,0 1,1-1,-1 1,1 0,0 1,1 0,-1 0,1 1,0 0,5-2,-9 5,0 0,0 0,0 0,0 0,0 1,0 0,0 0,0 0,0 0,0 1,0-1,0 1,0 0,0 0,0 1,0-1,-1 1,1 0,0 0,-1 0,0 0,1 1,-1-1,0 1,0 0,0 0,-1 0,1 0,-1 1,0-1,1 1,-2-1,1 1,4 6,-1 0,-1 0,0 0,-1 1,1 0,-2-1,0 1,0 0,-1 0,0 1,-1 7,0-15,0 0,0 0,-1 0,1 0,-1 0,0 0,0 0,0-1,-1 1,1 0,-1-1,0 1,0-1,0 0,-1 1,1-1,-1 0,1-1,-1 1,0 0,0-1,-1 1,1-1,0 0,-1 0,1 0,-1-1,0 1,1-1,-1 0,0 0,0 0,0-1,0 1,-3-1,5 0,1 0,0 0,0 0,0 0,0 0,0-1,0 1,0 0,0-1,-1 1,1-1,0 1,0-1,1 1,-1-1,0 0,0 0,0 1,0-1,0 0,1 0,-1 0,0 0,1 0,-1 0,1 0,-1 0,1 0,0 0,-1 0,1 0,0 0,0 0,-1 0,1 0,0-1,0 1,0 0,0 0,1 0,-1 0,0 0,0 0,1 0,-1-1,1 1,-1 0,1 0,-1 0,1 0,0 1,-1-1,1 0,0 0,0 0,-1 0,1 1,0-1,0 0,0 1,0-1,0 1,0-1,0 1,0-1,1 1,102-32,-66 23,122-43,-152 48,-1 0,1 0,-1 0,1-1,-1 0,-1 0,1-1,-1 0,0 0,0-1,-1 1,0-1,0-1,0 1,-1-1,0 1,-1-1,1-1,-3 7,-1 1,1-1,-1 1,1-1,-1 0,1 1,-1-1,0 1,0-1,0 0,0 1,0-1,0 0,0 1,-1-1,1 0,-1 1,1-1,-1 1,1-1,-1 1,0-1,0 1,0-1,0 1,0 0,0 0,0-1,0 1,0 0,-1 0,1 0,0 0,-1 0,1 1,-1-1,1 0,-1 1,1-1,-1 1,1-1,-1 1,0 0,0-1,-5 2,0 1,-1-1,1 1,0 1,0-1,0 1,1 1,-1-1,1 1,-1 0,1 0,0 1,1 0,-1 0,1 0,0 1,0-1,1 1,0 1,0-1,0 0,1 1,-2 2,1-2,0-1,0 1,1 0,0 0,0 0,0 0,1 0,0 1,0-1,1 1,0 0,0-1,1 1,0 0,1-1,-1 1,1-1,1 1,0 0,0-1,0 0,1 0,0 0,0 0,1 0,-1 0,2-1,3 5,5-2,0-1,1 0,0-1,0 0,1-1,0-1,0 0,1-1,-1-1,1 0,-1-1,1-1,0 0,0-1,14-3,58 1,-7-4</inkml:trace>
  <inkml:trace contextRef="#ctx0" brushRef="#br0" timeOffset="103914.375">27132 10529,'0'719,"-1"-672,-1-1,-2 0,-2 0,-2-1,-2 0,-4 5,11-41,0 0,-1 0,0-1,-1 1,0-1,0 0,0 0,-1-1,-1 1,6-7,0 0,0 1,0-1,0 0,0 0,0-1,0 1,0 0,0 0,0 0,0-1,-1 1,1-1,0 1,-1-1,1 1,0-1,-1 0,1 1,0-1,-1 0,1 0,-1 0,1 0,0-1,-1 1,1 0,0 0,-1-1,1 1,0-1,-1 1,1-1,0 0,0 1,0-1,0 0,-1 0,1 0,0 0,0 0,0-1,-26-57,19 14,2 0,2-1,2 1,2-1,2 1,2-1,6-21,1-6,4 0,2 1,4 1,3 1,3 1,14-23,-35 80,-4 6,0 1,0-1,1 1,0 0,0 0,1 0,-1 0,1 0,0 1,0 0,1 0,-1 0,1 0,3-2,-6 6,0 0,0 1,0-1,-1 1,1-1,0 1,0-1,-1 1,1 0,0 0,-1 0,1 0,-1 0,1 0,-1 0,0 0,1 1,-1-1,0 0,0 1,0-1,0 1,0 0,0-1,0 1,-1 0,1-1,-1 1,1 0,-1 0,1-1,-1 3,5 10,0 1,-1 0,0 0,-1 1,-1-1,-1 1,0-1,-1 1,-1 9,1-23,0 0,0 0,0 0,0 1,0-1,-1 0,1 0,-1 0,0 0,1 0,-1 1,0-1,0-1,-1 1,1 0,0 0,0 0,-1-1,1 1,-1 0,0-1,1 0,-1 1,0-1,0 0,0 0,0 0,0 0,0 0,0 0,0-1,0 1,0-1,-1 1,1-1,0 0,0 0,0 0,-1 0,1 0,0-1,0 1,0 0,-1-1,1 0,0 0,0 1,0-1,0 0,0-1,0 1,1 0,-1-1,-1 0,1-1,0 0,0 0,0 0,0 0,1 0,-1 0,1 0,0-1,0 1,0-1,0 1,0-1,1 1,0-1,0 1,0-1,0 1,0-1,1 1,-1-1,1 1,0-1,0 1,0 0,1-1,-1 1,1 0,0 0,0 0,0 0,1-1,6-7,1 0,0 0,1 1,0 0,0 1,1 0,2 0,27-17,1 1,2 3,0 1,18-4,-62 25,49-13,-47 13,-1 0,0-1,0 1,0 0,0 0,0 0,0 1,1-1,-1 0,0 0,0 1,0-1,0 0,0 1,0-1,0 1,0-1,0 1,0 0,0-1,0 1,-1 0,1 0,0 0,0 0,-1-1,1 1,0 0,-1 0,1 0,-1 0,0 1,1-1,-1 0,0 0,1 0,-1 0,0 0,0 0,0 1,-21 94,8-57,11-35,0 1,1-1,-1 1,1 0,0-1,0 1,1 0,-1-1,1 1,0 0,0 0,0-1,1 1,0 0,0 0,0-1,1 1,-1-1,1 1,0-1,0 0,1 0,-1 0,1 0,0 0,0 0,0-1,0 1,1-1,-1 0,1 0,0 0,0-1,3 2,0-1,0-1,0 0,0 0,1 0,-1-1,1 0,-1-1,1 0,-1 0,1 0,-1-1,1 0,-1-1,5-1,25-8</inkml:trace>
  <inkml:trace contextRef="#ctx0" brushRef="#br0" timeOffset="104190.143">27706 10106,'-16'-9,"-13"-6,-3 0,-1 5,5 9,7 8,10 12,11 8,13 9,11 6,1-5</inkml:trace>
  <inkml:trace contextRef="#ctx0" brushRef="#br0" timeOffset="104719.118">27884 10748,'5'2,"0"0,0-1,0 1,0-1,1 0,-1-1,0 1,1-1,-1 0,0 0,1-1,-1 0,0 0,0 0,0 0,0-1,0 0,0 0,0 0,0-1,0 1,-1-1,0 0,1-1,-1 1,0-1,-1 0,1 0,-1 0,0 0,1 0,-2-1,2 0,2-8,0 0,-1 0,0-1,-1 1,0-1,-1 0,-1 0,0 0,-1 0,-1-1,0 1,-2-14,3 27,-1 0,0 0,0 0,1 0,-1 0,0-1,0 1,0 0,0 0,0 0,-1 0,1 0,0-1,0 1,-1 0,1 0,-1 0,1 0,-1 0,1 0,-1 0,0 0,1 0,-1 1,0-1,0 0,0 0,0 0,1 1,-1-1,0 1,0-1,0 1,0-1,-1 1,1-1,0 1,0 0,0-1,0 1,0 0,0 0,0 0,-1 0,1 0,0 0,0 0,0 1,0-1,0 0,0 1,0-1,-1 1,1-1,0 1,0-1,0 1,-6 10,0-1,0 1,2 0,-1 1,1-1,1 1,0 0,1 0,0 1,-1 9,0-2,0 0,2 0,0 1,1-1,1 0,3 17,-3-30,1-1,1 1,-1 0,1 0,0-1,1 1,0-1,0 1,0-1,0 0,1-1,0 1,1 0,-1-1,1 0,0 0,0-1,0 1,1-1,0 0,3 2,0-2,1-1,-1 1,1-2,-1 1,1-1,0 0,0-1,0-1,0 1,0-1,0-1,0 0,-1 0,1-1,0-1,-1 1,1-2,-1 1,0-1,0 0,0-1,0 0,-1-1,0 0,0 0,0 0,-1-1,0 0,-1-1,1 1,-1-1,-1-1,0 1,0-1,0 0,-1 0,0-2,1-7,-2 1,0-1,-1 1,-1-1,-1 0,-1-11,4-54,-4 82,1 0,0 0,0 0,1 0,-1 0,0 0,0 1,0-1,1 0,-1 0,0 0,1 0,-1 1,1-1,-1 0,1 0,-1 1,1-1,-1 0,1 1,0-1,-1 0,1 1,0-1,0 1,-1-1,1 1,0 0,0-1,0 1,0 0,-1 0,1-1,0 1,0 0,0 0,0 0,0 0,0 0,0 0,0 0,-1 0,2 1,40 17,-32-12,175 86,-181-90,-1 1,0-1,1 0,-1 1,0 0,0 0,-1 0,1 0,-1 0,1 0,-1 1,0-1,0 1,0-1,-1 1,1 0,-1 0,0 0,0 0,0 0,-1 0,0 0,1 0,-1 0,-1 0,1 0,0 0,-1 0,0 0,0 0,0 0,-1 1,-6 22,6-20,-1 1,1-1,0 1,1 0,-1 0,2 0,-1 0,1 0,0-1,1 1,0 4,1-9,1-1,-1 1,1 0,0-1,0 0,0 1,0-1,0-1,0 1,1 0,-1-1,0 1,1-1,-1 0,1 0,0 0,-1-1,1 1,0-1,-1 0,1 0,0 0,-1-1,1 1,0-1,-1 0,1 0,1-1,-4 2,217-49,-201 45,37-12</inkml:trace>
  <inkml:trace contextRef="#ctx0" brushRef="#br0" timeOffset="105812.556">29441 10625,'-13'-5,"1"0,0 0,-1 1,0 1,0 0,0 1,0 0,0 1,0 1,-1 0,1 1,0 0,0 1,0 0,0 1,0 1,1 0,-7 3,15-4,0-1,0 2,0-1,0 0,0 1,1 0,0-1,-1 1,2 1,-1-1,0 0,1 1,0-1,0 1,0 0,0 0,1 0,0 0,0 0,0 0,1 0,0 0,0 0,0 0,0 0,1 0,0 0,0 0,0 0,1 0,-1 0,1-1,0 1,1-1,-1 1,1-1,0 0,0 0,0 0,1 0,-1 0,1-1,0 0,0 0,0 0,0 0,1 0,0-1,3 0,0 0,0 0,0-1,0 0,0-1,0 0,0 0,0-1,0 0,0 0,0-1,0 0,0-1,0 1,-1-1,1-1,-1 1,0-2,0 1,-1 0,6-5,-2 0,0 0,0 0,-1-1,0 0,0-1,-1 0,-1 0,0 0,0-1,-1 0,-1-1,4-11,-1-17,-1-1,-2 1,-2-1,-1 0,-3 0,-1 0,-6-26,-25-133,31 195,2 4,0-1,-1 0,1 1,-1-1,0 0,1 1,-1-1,0 1,-1 0,1-1,0 1,-1 0,0-1,1 1,-1 0,0 0,0 0,-2-1,3 4,-1-1,0 1,1-1,-1 1,1 0,-1 0,1-1,-1 1,1 0,-1 1,1-1,0 0,0 0,0 0,0 1,-1-1,2 1,-1-1,0 1,0-1,0 1,1-1,-1 1,1 0,-1-1,1 2,-12 35,2 0,2 1,1 0,2 0,2 1,1 0,3 14,-1-27,0 0,2 0,1 0,1-1,2 0,0 1,10 22,-12-38,1 0,0-1,0 1,1-1,1-1,0 1,0-1,1-1,0 1,0-1,1 0,0-1,0 0,1-1,0 0,0 0,1-1,-1 0,6 1,3-1,1-1,0 0,0-1,0-1,0-1,0-1,0-1,0-1,15-3,-31 4,0 0,0-1,0 1,0-1,0 0,0 0,-1-1,1 1,-1-1,0 0,0 0,1 0,1-3,33-25,36-16,-59 37,0 0,0 1,1 1,1 0,-1 1,1 1,2 1,-19 5,1 0,-1 0,1 0,0 0,-1 0,1 0,-1 0,1 0,0 0,-1 0,1 0,-1 0,1-1,-1 1,1 0,0 0,-1-1,1 1,-1 0,1-1,-1 1,1 0,-1-1,0 1,1-1,-1 1,1 0,-1-1,0 1,1-1,-1 0,0 1,0-1,1 1,-1-1,0 1,0-1,0 1,0-1,0 0,0 1,0-1,0 1,0-1,0 0,0 1,0-1,0 1,0-1,-1 0,1 1,0-1,0 1,-1-1,1 1,0-1,-1 1,1-1,0 1,-1-1,1 1,-1 0,0-1,-93-74,89 72,1 1,-1 0,0 0,0 1,0-1,0 1,0 0,0 1,0-1,0 1,0 0,-1 0,1 1,0-1,0 1,0 0,0 1,0-1,0 1,1 0,-1 0,0 1,1-1,-1 1,1 0,0 0,0 0,0 1,1-1,-1 1,1 0,0 0,0 1,0-1,1 0,-1 1,1 0,0 0,-2 4,0 1,1-1,0 1,1 0,0 0,1 0,0 0,0 0,1 0,0 0,1 0,0 0,1 0,0 0,1 0,0 0,0-1,1 1,0-1,0 0,1 0,1 0,-1-1,2 0,-1 0,1-1,0 1,0-1,1-1,0 0,0 0,7 4,7 0,1-1,0-1,0-1,0-1,1-1,-1-1,1-1,1-1,-1-2,0 0,0-1,0-2,0 0,9-4,89-31,-81 16</inkml:trace>
  <inkml:trace contextRef="#ctx0" brushRef="#br0" timeOffset="113375.508">12794 11103,'2'7,"4"7,2 6,0 6,-1 8,-2-2</inkml:trace>
  <inkml:trace contextRef="#ctx0" brushRef="#br0" timeOffset="119738.31">7181 10421,'-20'-12,"-1"1,0 0,0 2,-1 1,0 0,-1 2,1 1,-1 0,-14 0,19 4,0 1,0 0,-1 2,1 0,1 0,-1 2,0 0,1 1,0 1,0 1,0 0,1 1,0 1,-7 6,-12 9,1 1,1 2,1 1,2 2,-18 23,25-26,0 0,2 2,2 0,0 1,2 1,1 1,2 0,1 1,1 1,2 0,2 0,1 1,1 0,2 0,2 0,1 5,1-6,1-1,2 1,2-1,0 0,3-1,0 1,2-1,2-1,1 0,1-1,1 0,2-1,1-1,1-1,1 0,2-1,0-2,2 0,1-1,3 1,8-4,0-1,1-2,0-2,2-1,0-2,0-1,1-2,0-2,0-2,1-2,-1-1,1-2,0-2,-1-1,13-5,-23 5,0-1,0-2,-1 0,1-3,-2 0,1-2,-1 0,-1-3,0 0,-1-1,-1-2,0 0,-1-2,-1-1,-1 0,-1-2,-1-1,0 0,2-8,-3-4,-2-1,-2 0,-2-1,-1-1,-1 0,-3-1,-1 0,-1 0,-3 0,-1-1,-2 1,-2-1,-1 1,-2 0,-2 0,-1 0,-2 1,-2 0,-6-10,5 15,-1-1,-2 2,-1 0,-1 2,-2 0,-1 0,-1 2,-2 1,-2-1,10 12,-1 1,-1 1,0 0,-1 1,0 1,-1 0,-1 2,0 0,0 2,-1 0,1 2,-2 0,1 1,-17-1,17 6,0 0,1 2,-1 0,0 2,0 0,1 1,0 1,0 2,1 0,0 0,0 2,1 1,0 0,1 2,0 0,1 0,0 2,1 0,1 1,1 1,0 0,1 1,-6 11,-27 45</inkml:trace>
  <inkml:trace contextRef="#ctx0" brushRef="#br0" timeOffset="120753.262">7373 10557,'-1'-4,"0"-1,0 1,0 0,1-1,-1 1,1 0,0-1,1 1,-1 0,1-1,0 1,0 0,0-1,1 1,-1 0,1 0,0 0,0 1,0-1,1 0,-1 1,1-1,0 1,0 0,1 0,89-69,25 7,3 5,2 5,19-1,-121 48,298-111,5 14,3 15,322-45,-455 106,1 9,0 8,1 9,11 9,-155-4,-1 1,1 3,-1 3,0 1,-1 3,-1 1,0 3,-1 2,11 8,-48-21,-1 0,0 1,0 0,0 0,-1 1,-1 1,1-1,-1 1,0 1,-1 0,-1 0,1 0,-1 0,-1 1,0 0,-1 1,0-1,0 1,-1-1,-1 1,0 0,0 10,-6 107,44-56,-30-55,-10-18,0 0,0 0,0-1,0 1,0 0,0 0,0-1,0 1,0 0,0 0,0-1,0 1,0 0,0 0,0-1,0 1,0 0,0 0,0-1,0 1,0 0,0 0,0-1,0 1,1 0,-1 0,0 0,0-1,0 1,0 0,1 0,-1 0,0-1,0 1,0 0,1 0,-1 0,0 0,0 0,1 0,-1 0,0-1,0 1,1 0,-1 0,0 0,0 0,1 0,-1 0,0 0,0 0,1 0,-1 0,0 1,0-1,1 0,-1 0,0 0,0 0,1 0,-1 0,0 0,0 1,0-1,1 0,-1-3,-1 0,1 0,-1 0,1 1,-1-1,0 0,0 0,0 0,0 1,-1-1,1 1,-1-1,1 1,-1 0,0-1,0 1,0 0,0 0,0 0,-1 0,1 1,-1-1,1 1,-1-1,1 1,-2 0,-13-7</inkml:trace>
  <inkml:trace contextRef="#ctx0" brushRef="#br0" timeOffset="121183.057">11087 10106,'-1'0,"1"0,-1 0,1 0,-1 0,1 0,-1 0,0 0,1 0,-1 0,1 0,-1 0,1 0,-1 1,1-1,-1 0,1 0,-1 1,1-1,-1 0,1 1,0-1,-1 0,1 1,-1-1,1 1,0-1,-1 1,1-1,0 1,0-1,-1 1,1-1,0 1,0-1,0 1,0-1,0 1,0-1,0 1,0 0,0-1,0 1,0-1,0 1,0-1,0 1,0-1,0 1,1-1,-1 1,0-1,0 1,1-1,-1 1,0-1,1 1,-1-1,1 0,-1 1,0-1,1 1,5 8,1 0,0-1,1 1,0-2,0 1,1-1,0 0,0-1,0 0,1 0,7 2,-7-2,67 37,2-4,1-3,15 1,-90-35,-4-1,0 0,0-1,0 1,0 0,0 0,0 0,0-1,1 1,-1-1,0 1,1-1,-1 1,0-1,1 0,-1 0,0 0,1 1,-1-1,1 0,-1-1,0 1,1 0,-1 0,0-1,1 1,-1-1,0 1,1-1,-1 1,0-1,0 0,0 1,0-1,1 0,-1 0,0 0,-1 0,1 0,0 0,0 0,0-1,-1 1,1 0,0 0,-1-1,1 1,-1 0,-1-168,-3-237,-20 652,4-58,11-102</inkml:trace>
  <inkml:trace contextRef="#ctx0" brushRef="#br0" timeOffset="121777.617">11374 10584,'0'16,"0"22,-2 21,-2 20,2 19,-3 13,0 6,-2 5,-1-3,-2-5,-2-10,-1-17,2-22</inkml:trace>
  <inkml:trace contextRef="#ctx0" brushRef="#br0" timeOffset="122215.804">11196 10844,'0'-8,"-2"-11,2-1,-1 0,2 1,1-1,0 1,2-1,0 1,1 0,1 1,0-1,2 1,0 0,8-12,-8 23,0 1,1-1,0 2,1-1,-1 1,1 0,0 1,0 0,0 1,0 0,1 1,0 0,-1 0,1 1,0 0,0 1,-1 1,1 0,0 0,-1 1,1 0,-1 0,1 2,-1-1,0 1,0 1,-1 0,3 1,-8-4,-1-1,0 1,0 0,0 0,0 0,0 0,0 1,0-1,-1 1,1 0,-1 0,0-1,0 2,0-1,0 0,0 0,-1 0,1 1,-1-1,0 1,0-1,-1 1,1 0,-1-1,1 1,-1 0,0-1,0 1,-1-1,1 1,-1 0,0-1,0 2,-5 4,0-1,-1 1,0-1,0-1,-1 1,0-1,0-1,-1 1,0-1,0-1,0 0,0 0,-1-1,0 0,-7 2,3 0,14-6,0 0,0 0,0 1,0-1,0 0,0 0,0 0,0 0,0 1,0-1,0 0,0 0,1 0,-1 0,0 1,-1-1,1 0,0 0,0 0,0 0,0 1,0-1,0 0,0 0,0 0,0 0,0 1,0-1,0 0,0 0,-1 0,1 0,0 0,0 0,0 1,0-1,0 0,20-2,10-1,-12 0,1 0,0 1,-1 1,1 1,0 1,0 1,-1 0,1 1,7 3,-24-6,0 1,0-1,0 1,0 0,0-1,-1 1,1 0,0 0,0 0,-1 0,1 1,-1-1,1 0,-1 1,1-1,-1 1,0-1,0 1,0-1,1 1,-2 0,1 0,0 0,0 0,-1-1,1 1,-1 0,1 0,-1 0,0 0,0 0,0 0,0 0,0 0,0 0,-1 0,1 0,0 0,-1 0,0 0,0 0,0 0,-8 7,0 0,-1 0,0-1,-1 0,0-1,0 0,-1-1,1 0,-1-1,-1 0,1-1,-1 0,-11 1,-69 14,102-18,12-2</inkml:trace>
  <inkml:trace contextRef="#ctx0" brushRef="#br0" timeOffset="122656.581">11975 10925,'-1'-16,"1"0,0 0,2-1,0 1,1 0,0 0,1 1,1-1,1 1,0 0,1 0,0 1,1-1,1 2,1-2,-10 15,0-1,0 1,0-1,0 1,1-1,-1 1,0-1,0 1,0-1,1 1,-1-1,0 1,1 0,-1-1,0 1,1-1,-1 1,1 0,-1-1,0 1,1 0,-1 0,1-1,-1 1,1 0,-1 0,1 0,-1-1,1 1,-1 0,1 0,-1 0,1 0,0 0,-1 0,1 0,-1 0,1 0,-1 1,1-1,-1 0,1 0,-1 0,1 0,-1 1,1-1,-1 0,1 1,-1-1,1 0,4 31,-8 370,4-378,-10 52,8-74,0 1,0-1,0 0,0 0,0 0,0 0,-1 0,1 0,0 0,-1 0,1 0,-1-1,1 1,-1 0,1-1,-1 0,1 1,-1-1,0 0,1 0,-1 0,1 0,-1 0,0 0,1 0,-1 0,0-1,1 1,-1-1,1 1,-1-1,1 1,-1-1,1 0,0 0,-1 0,1 0,1 1,-1-1,1 1,0 0,-1 0,1-1,0 1,0 0,0-1,-1 1,1-1,0 1,0 0,0-1,0 1,0 0,0-1,-1 1,1-1,0 1,0-1,0 1,0 0,1-1,-1 1,0-1,0 1,0 0,0-1,0 1,0 0,1-1,-1 1,0-1,0 1,1 0,-1-1,0 1,0 0,1 0,-1-1,0 1,1 0,-1 0,0-1,1 1,-1 0,0 0,1 0,-1 0,1 0,-1 0,0-1,1 1,-1 0,1 0,-1 0,1 0,-1 0,1 1,27-7,190-17,-186 19</inkml:trace>
  <inkml:trace contextRef="#ctx0" brushRef="#br0" timeOffset="122925.889">12411 11158,'12'-3,"1"3,-11 2,-5 2</inkml:trace>
  <inkml:trace contextRef="#ctx0" brushRef="#br0" timeOffset="125657.494">2060 14422,'-96'53,"97"-53,0 0,-1 0,1 0,0 0,-1 0,1 0,-1 0,1 0,0 1,-1-1,1 0,-1 0,1 1,-1-1,1 0,-1 1,1-1,-1 1,1-1,-1 0,1 1,-1-1,0 1,1-1,-1 1,0 0,1-1,-1 1,0-1,0 1,0-1,1 1,-1 0,0-1,0 1,0-1,0 1,0 0,0-1,0 1,0 0,0-1,-1 1,1-1,0 1,0 0,0-1,-1 1,1-1,0 1,-1-1,1 1,0-1,-1 1,1-1,-1 1,1-1,-1 0,1 1,187-6,-108-1,-15 0,0 3,0 2,1 3,-1 3,0 3,-1 3,0 2,-1 3,0 3,-1 3,-39-12,-2 1,1 1,-1 1,-1 1,-1 1,6 6,-55-112,19 39,2 0,2-1,3 0,2 0,3-1,2-8,-2-73,-1 65,-3-1,-3 2,-3-1,-13-40,14 86,8 22,-1 0,1 0,-1 0,1-1,0 1,0 0,0-1,0 1,1-1,-1 1,1-1,-1 0,1 1,0-1,0 1,0-1,0 0,1 1,-1-1,1 1,-1-1,1 1,0-1,0 1,0-1,0 1,1 0,-1 0,1-2,7-2,0 1,-1 0,2 0,-1 0,0 1,1 1,0-1,0 2,0-1,0 1,0 1,1 0,5 0,-12 2,-1 0,1 0,0 1,-1-1,1 1,-1-1,0 1,1 0,-1 1,0-1,0 0,0 1,-1 0,1 0,0 0,-1 0,0 0,2 3,17 18,-1-10,1 0,0-2,1 0,1-2,0 0,0-1,1-2,-1 0,2-2,-1 0,1-2,-1 0,1-2,0-1,24-3,50-4,0-5,0-4,-1-4,36-15,163-32,-233 57</inkml:trace>
  <inkml:trace contextRef="#ctx0" brushRef="#br0" timeOffset="126318.251">3043 13957,'-58'73,"-50"97,178-305,-66 127,5-11,1-1,1 1,0 1,2 0,0 1,1 0,0 1,2 1,4-3,-19 16,1 1,-1 0,1 0,0 0,0 0,-1 0,1 1,0-1,0 1,0-1,0 1,0-1,0 1,0 0,0 0,0 0,0 0,0 0,0 1,-1-1,1 1,0-1,0 1,0-1,0 1,0 0,-1 0,1 0,0 0,-1 0,1 1,-1-1,1 0,-1 1,0-1,1 1,-1-1,0 1,0 0,0-1,0 1,-1 0,1 0,0 0,-1 0,1-1,-1 1,1 1,53 220,-49-203,-2-5,1-1,0 1,1-1,1 0,0 0,1-1,4 7,-49-33,-6 4,-5 1</inkml:trace>
  <inkml:trace contextRef="#ctx0" brushRef="#br0" timeOffset="127687.131">599 13083,'8'33,"-6"-52,-4 14,0 0,-1 0,0 1,1-1,-2 1,1-1,0 1,-1 0,0 1,0-1,0 1,0-1,0 1,-1 1,0-1,1 0,-1 1,0 0,0 0,0 1,-1-1,1 1,0 0,0 1,-1-1,1 1,0 0,-1 0,1 1,0 0,-1-1,1 2,0-1,0 1,0 0,0 0,0 0,0 0,1 1,-1 0,0 1,-5 8,1 0,0 0,1 1,1 0,0 0,0 1,2 0,-1 0,2 1,0 0,1-1,0 1,1 0,1 0,0 1,1-1,1 0,2 8,-4-15,1 1,0-1,0 1,1-1,0 1,1-1,-1 1,2-1,-1 0,1 0,1 0,-1 0,1-1,1 1,-1-1,1 0,1-1,-1 1,1-1,0 0,0 0,1-1,0 1,0-2,4 3,-1-3,1-1,-1-1,0 0,1 0,-1-1,1 0,0-1,-1 0,1-1,-1 0,1-1,-1 0,1-1,-1 0,1 0,13-6,0-1,-1-1,0-1,0-1,13-11,60-56,-59 43</inkml:trace>
  <inkml:trace contextRef="#ctx0" brushRef="#br0" timeOffset="127919.261">954 12960,'2'0,"4"7,2 12,1 11,0 13,-1 11,-2 4,-1 6,-3-1,-1-2,0-8,-1-11,-1-12</inkml:trace>
  <inkml:trace contextRef="#ctx0" brushRef="#br0" timeOffset="128225.315">1268 12892,'-14'40,"-1"-1,-2-1,-2 0,-1-1,-11 12,18-28,0 0,-2-1,0 0,-1-1,-1-1,-2 1,2-8,32-14,0 0,0 0,0 2,0 0,0 0,0 1,0 1,0 1,0 0,-1 1,1 0,0 1,-1 1,0 1,3 1,8 2,-7 0,0-1,1-1,0-1,1 0,-1-2,1 0,0-1,-1-1,1-1,1-1,-1-1,-1 0,5-2,1-5</inkml:trace>
  <inkml:trace contextRef="#ctx0" brushRef="#br0" timeOffset="129562.306">257 14012,'13'13,"0"1,-2 0,1 1,-2 1,0-1,-1 2,-1-1,0 1,-1 0,-1 1,-1 0,0 0,-1 0,-1 0,-1 1,0 15,0-24,3-21,-4 7,96-225,-80 202,-17 27,1 0,-1 0,0-1,1 1,-1 0,1 0,-1 0,0 0,1 0,-1 0,1 0,-1 0,0 0,1 0,-1 0,1 0,-1 0,1 0,-1 0,0 0,1 0,-1 0,1 1,-1-1,0 0,1 0,-1 0,0 1,1-1,-1 0,0 1,1-1,-1 0,0 1,0-1,1 0,-1 1,0-1,0 0,0 1,0-1,1 1,-1-1,0 0,0 1,0-1,0 1,0-1,0 0,0 1,0-1,0 1,0-1,0 1,0-1,-1 0,1 1,0-1,0 1,0-1,-1 0,1 1,35 125,-32-121,-1 0,1 1,0-1,1 0,-1 0,1 0,0-1,0 0,1 1,-1-1,1-1,0 1,0-1,0 0,0 0,1 0,-1-1,1 1,0-1,3 0,10 1,-2-1</inkml:trace>
  <inkml:trace contextRef="#ctx0" brushRef="#br0" timeOffset="129989.016">803 14258,'-5'-257,"4"248,0 8,1 0,-1 0,1 0,-1-1,1 1,0 0,-1 0,1-1,0 1,0 0,0-1,0 1,0 0,0-1,0 1,0 0,1-1,-1 1,0 0,1 0,-1-1,1 1,0 0,-1 0,1 0,0 0,0 0,0 0,-1 0,1 0,0 0,0 0,1 0,-1 0,0 1,0-1,0 0,0 1,1-1,-1 1,0 0,153 7,-141-6,-10-2,1 1,0-1,0 1,-1 0,1 0,0 0,-1 0,1 1,0 0,-1-1,1 1,0 1,-1-1,1 0,-1 1,0 0,0 0,1 0,-1 0,0 0,-1 0,1 1,0 0,-1-1,1 1,-1 0,0 0,0 0,0 1,-1-1,1 0,0 1,-3 4,1 0,-1 0,0 0,-1 0,0 0,0-1,-1 1,0-1,0 1,-4 6,-18 58,25-70,0-1,0 1,0-1,0 1,0-1,0 1,0-1,0 1,1-1,-1 1,1-1,-1 1,1-1,0 0,-1 1,1-1,0 0,0 1,0-1,0 0,0 0,0 0,0 0,0 0,1 0,-1 0,0 0,1-1,-1 1,0 0,1-1,-1 1,1-1,-1 0,1 1,-1-1,1 0,-1 0,1 0,-1 0,1 0,0 0,67-13,-34-3,-4 0</inkml:trace>
  <inkml:trace contextRef="#ctx0" brushRef="#br0" timeOffset="130441.915">1364 13821,'28'-16,"2"1,-1 2,2 1,-1 1,2 2,26-5,-56 13,1 0,-1 0,0 1,1-1,-1 0,1 1,-1 0,1 0,-1-1,1 2,-1-1,1 0,-1 0,1 1,-1-1,0 1,1 0,-1 0,0 0,1 0,-1 0,0 0,0 1,0-1,0 1,0-1,0 1,0 0,-1 0,1-1,-1 1,1 1,-1-1,0 0,0 0,1 0,-2 1,1-1,-1 4,0 0,0 0,-1-1,0 1,0 0,-1-1,0 1,0-1,0 0,0 1,-1-1,0 0,0 0,0-1,-3 3,-17 33,24-39,-1 1,0-1,1 0,-1 0,1-1,-1 1,1 0,0 0,-1 0,1 0,0 0,0-1,-1 1,1 0,0-1,0 1,0 0,0-1,0 1,0-1,0 1,0-1,0 0,0 0,0 1,0-1,0 0,0 0,0 0,0 0,0 0,1 0,-1 0,0 0,0-1,0 1,0 0,0-1,0 1,0-1,0 1,0-1,0 1,0-1,-1 0,1 1,1-2,6 1,-2 0,95-5,-98 6,1 0,0 1,0-1,-1 1,1 0,0 0,-1 0,1 1,-1-1,0 1,1 0,-1 0,0 0,0 0,0 0,0 1,-1 0,1-1,-1 1,1 0,-1 0,0 0,0 0,0 1,-1 0,0 1,-1 1,0 0,-1 0,1-1,-1 1,0 0,-1-1,0 1,1-1,-2 1,1-1,-1 0,1 0,-1 0,-1 0,1 0,-1-1,0 0,0 1,0-1,0-1,-1 1,0-1,1 1,-1-1,-3 1,-7 6,0-1,-1 0,0-1,-1-1,1 0,-1-2,-1 1,1-2,-1 0,-15 0,13-2</inkml:trace>
  <inkml:trace contextRef="#ctx0" brushRef="#br0" timeOffset="131590.425">5993 13479,'13'359,"-12"-304,-3 113,-6 0,-8-1,-13 36,-22 92,50-292,1-1,-1 1,0-1,1 1,0-1,-1 1,1-1,0 1,0 0,1-1,-1 1,0-1,1 1,0 0,-1-1,1 0,0 1,0-1,0 1,1-1,-1 0,1 0,-1 0,1 0,0 0,0 0,-1 0,1-1,1 1,-1 0,0-1,0 0,0 0,1 1,-1-1,1-1,-1 1,1 0,-1-1,1 1,1-1,175-35,-53 19,0 5,0 6,38 7,39-3,190-19,-363 16,-30 4,0-1,-1 1,1 0,0 0,0 0,0 0,0-1,-1 1,1 0,0 0,0-1,0 1,0 0,0 0,0 0,0-1,0 1,0 0,-1 0,1-1,0 1,0 0,0 0,1-1,-1 1,0 0,0 0,0-1,0 1,0 0,0 0,0-1,0 1,0 0,1 0,-1-1,0 1,0 0,0 0,0 0,1 0,-1-1,0 1,0 0,0 0,1 0,-1 0,0 0,0 0,1-1,-1 1,0 0,0 0,1 0,-1 0,0 0,0 0,1 0,-1 0,0 0,0 0,1 0,-1 0,0 0,0 1,1-1,-1 0,0 0,0 0,-19-9,15 7,-22-9</inkml:trace>
  <inkml:trace contextRef="#ctx0" brushRef="#br0" timeOffset="132237.905">5966 13411,'-2'-2,"1"0,0-1,0 1,0-1,0 1,1-1,-1 1,1-1,-1 1,1-1,0 0,0 1,0-1,0 0,1 1,-1-1,1 1,-1-1,1 1,0-1,0 1,0-1,0 1,1 0,-1 0,0-1,1 1,0 0,0 0,-1 1,1-1,0 0,0 0,1 1,-1 0,0-1,0 1,1 0,-1 0,3-1,18-6,0 0,1 1,0 1,0 2,1 0,22 0,-29 2,268-16,141 14,-308 5,-42-1,172 2,0-12,38-15,-279 24,63-1,-69 2,0 1,0-1,0 1,0-1,1 1,-1 0,0 0,0 0,-1 0,1 0,0 1,0-1,-1 0,1 1,0 0,-1-1,0 1,1 0,-1 0,0-1,0 1,0 0,0 0,0 0,0 0,-1 1,1-1,-1 0,1 2,-1 4,0-1,-1 1,0 0,0-1,0 1,-1-1,0 0,-1 1,0-1,0 0,-2 2,-3 12,-7 29,3 2,2 0,3 0,1 1,3 0,3-1,1 1,3 0,3 7,1 78,-4-80,-3 0,-3-1,-2 1,-3-1,-2 0,-3 0,-2-1,-2-1,-3 0,-3-1,-1-2,-3 0,-21 30,42-74,0-1,0 0,0-1,-1 1,0-1,0 0,0 0,-1-1,0 0,-7 5,-13-8,6-13</inkml:trace>
  <inkml:trace contextRef="#ctx0" brushRef="#br0" timeOffset="132684.33">6689 13821,'-2'23,"-1"27,0 25,1 23,2 18,2 15,1 9,-3 5,-6 5,-9-4,-11-4,-2-28</inkml:trace>
  <inkml:trace contextRef="#ctx0" brushRef="#br0" timeOffset="133343.397">6485 14025,'15'-15,"1"1,1 0,0 1,1 0,0 2,1 0,0 1,1 1,0 1,0 1,1 1,0 0,0 2,0 0,1 1,11 1,21 3,-53-1,0 0,0 0,1 0,-1 0,0 0,0 1,0-1,0 0,0 1,1-1,-1 0,0 1,0 0,0-1,0 1,0 0,-1-1,1 1,0 0,0 0,0 0,-1 0,1-1,0 1,-1 0,1 1,-1-1,1 0,-1 0,1 0,-1 0,0 0,1 0,-1 0,0 1,0-1,0 0,0 0,0 0,-1 1,-3 6,0 0,-1 0,0-1,0 1,-1-1,0-1,-1 1,1-1,-1 0,0 0,-1-1,1 0,-8 3,9-4,-79 48,85-52,0 0,0 0,0-1,1 1,-1 0,0 0,0-1,0 1,1 0,-1 0,0 0,0-1,1 1,-1 0,0 0,0 0,1 0,-1-1,0 1,1 0,-1 0,0 0,1 0,-1 0,0 0,0 0,1 0,-1 0,0 0,1 0,-1 0,0 0,1 0,-1 0,0 1,1-1,-1 0,0 0,0 0,1 0,-1 0,0 1,0-1,1 0,-1 0,0 1,0-1,0 0,1 0,-1 1,0-1,0 0,0 0,0 1,0-1,1 0,-1 1,0-1,0 0,0 0,0 1,0-1,0 0,0 1,0-1,70-13,0 3,1 4,46 1,-33 20,-83-14,0 0,1 0,-1 0,0 0,0 0,0 0,0 0,0 0,0 1,0-1,-1 0,1 1,0-1,-1 0,1 1,-1-1,1 1,-1-1,0 1,1-1,-1 1,0-1,0 1,0-1,0 1,-1-1,1 1,0-1,-1 1,1-1,-1 1,1-1,-1 1,1-1,-1 0,0 1,0-1,0 0,0 0,0 0,0 0,0 0,0 0,0 0,-1 0,1 0,0 0,-1 0,1-1,0 1,-1-1,0 1,-21 15,0-2,-1-1,0 0,-1-2,0-1,-1-1,0-1,-1-1,1-1,-27 2,48-7,0 1,-1-1,1 0,-1 0,1-1,-1 0,1 0,-1 0,1 0,-1-1,1 0,-1 0,1-1,0 1,0-1,0 0,0-1,0 1,0-1,0 0,1 0,-1 0,1-1,0 0,0 1,-3-5,0-13</inkml:trace>
  <inkml:trace contextRef="#ctx0" brushRef="#br0" timeOffset="135386.679">6703 9042,'2'-11,"2"-71,-4 79,-1 1,1-1,-1 0,1 1,-1-1,0 1,0-1,0 1,-1-1,1 1,-1 0,1 0,-1 0,0 0,0 0,1 0,-1 0,-1 0,1 1,0-1,0 1,-1 0,1-1,0 1,-1 0,1 0,-1 1,-1-1,-5 0,-1 1,0 1,1 0,-1 0,0 1,1 0,0 0,-1 1,1 0,0 1,1 0,-1 1,1-1,-1 2,2-1,-6 5,-13 7,1 1,1 2,1 0,0 1,2 1,0 1,2 1,-9 15,26-38,0 1,1 0,-1 0,0 0,1 0,-1 0,1 0,-1 0,1 0,0 1,0-1,0 1,0-1,1 0,-1 1,1-1,-1 1,1-1,0 1,0 0,0-1,0 1,1-1,-1 1,0-1,1 1,0-1,0 1,0-1,0 0,0 1,0-1,0 0,1 0,-1 0,1 0,0 0,0 0,-1 0,1-1,0 1,0-1,1 1,1 0,15 3,0-1,1-1,0 0,-1-1,1-2,0 0,0-1,9-2,-1 1,4 1,-7-2,0 2,0 1,0 1,-1 2,1 0,-22-3,1 0,-1 1,0-1,0 1,0 0,0-1,0 2,0-1,0 0,-1 0,1 1,0 0,-1-1,1 1,-1 0,0 0,1 1,-1-1,0 0,0 1,0-1,-1 1,1 0,-1-1,1 1,-1 0,0 0,0 0,0 0,-1 0,1 0,-1 0,1 0,-1 1,0-1,0 0,-1 0,1 0,0 0,-1 0,0 0,0 0,0 0,0 0,-1 0,-8 13,0-1,-1-1,-1 0,-1-1,1 0,-2-1,0 0,-1-1,0-1,0 0,-14 6,16-8,0-1,-1 0,0 0,0-2,0 0,-1 0,0-1,0-1,0 0,-14-1,27-1,0-1,1 0,-1 0,0 0,0-1,0 1,0 0,1-1,-1 1,0-1,0 0,1 1,-1-1,1 0,-1 0,0 0,1 0,0 0,-1-1,1 1,0 0,-1-1,1 1,0 0,0-1,0 0,0 1,1-1,-1 0,0 1,1-1,-1 0,1 0,-1 1,1-1,0 0,0 0,0 0,0 0,0 1,0-1,0 0,1 0,4-16</inkml:trace>
  <inkml:trace contextRef="#ctx0" brushRef="#br0" timeOffset="135657.108">7099 9000,'2'-16,"4"-10,2-6,1 1,-2 10,-4 16,-3 18,-4 20,-3 19,0 19,0 17,4 13,5 8,2 7,1-16</inkml:trace>
  <inkml:trace contextRef="#ctx0" brushRef="#br0" timeOffset="136681.219">6758 12195,'-11'-4,"1"1,-1 0,1 0,-1 1,0 0,0 1,0 0,0 1,0 0,0 1,0 0,0 1,0 0,1 1,-1 0,1 0,-1 1,1 1,0-1,-2 3,4 1,-1 1,1 0,0 0,1 1,0 0,1 0,0 1,0 0,1 0,1 0,0 0,0 1,1 0,1-1,0 1,0 0,1 1,1 4,0-12,0 0,1 0,0 0,0 0,0 0,0 0,1 0,0 0,0-1,0 1,0-1,1 1,0-1,0 0,0 0,0 0,1-1,-1 1,1-1,0 0,0 0,4 3,109 41,-67-30,-40-15,0 1,0 0,0 1,-1 1,1-1,-1 1,0 1,0 0,-1 0,0 1,0 0,0 0,-1 0,0 1,0 1,-1-1,4 8,-10-13,1 0,0 1,-1-1,1 0,-1 1,0-1,0 1,-1-1,1 1,-1-1,1 0,-1 1,0-1,-1 0,1 0,0 1,-1-1,0 0,1-1,-1 1,0 0,-1 0,1-1,0 1,-1-1,-2 2,-76 48,65-44,-1 0,0-2,-1 0,1-1,-1-1,0 0,0-2,-1 0,1-1,0-1,-1 0,18 0,0 0,0 1,0-1,0 0,0 0,0 0,0 0,0 0,0 0,0-1,0 1,0 0,0 0,0-1,0 1,1 0,-1-1,0 1,0-1,0 1,1-1,-1 0,0 1,0-1,1 0,-1 1,1-1,-1 0,0 0,1 0,0 1,-1-1,1 0,-1 0,1 0,0 0,0 0,-1 0,1 0,0 0,0 0,0 0,0 0,0 0,0 1,1-1,-1 0,0 0,0 0,1 0,-1 0,0 0,1 0,-1 0,1 1,0-2,17-19,4 1</inkml:trace>
  <inkml:trace contextRef="#ctx0" brushRef="#br0" timeOffset="136967.776">7018 12278,'6'-19,"4"-8,-2-2,-1 7,-2 13,-2 18,-3 21,-3 19,-2 19,0 12,0 11,1 4,1 4,2-2,0-17</inkml:trace>
  <inkml:trace contextRef="#ctx0" brushRef="#br0" timeOffset="138343.831">7358 14135,'4'-6,"0"1,0-1,0 1,1 0,0 1,-1-1,2 1,-1 0,0 0,1 0,0 1,0 0,0 0,0 1,0-1,1 1,-1 1,2-1,-5 1,-1 0,1 1,0-1,0 0,0 1,-1 0,1 0,0 0,0 0,0 0,-1 0,1 1,0-1,0 1,-1 0,1 0,0 0,-1 0,1 1,-1-1,0 0,1 1,-1 0,0 0,0 0,0 0,0 0,0 0,0 0,-1 0,1 1,-1-1,1 1,-1-1,0 1,0-1,0 1,-1 0,1 0,-1-1,1 1,-1 0,0 2,-1 9,-1 0,0-1,-1 1,0-1,-1 0,-1 0,0 0,-1-1,0 0,-1 0,0 0,-1-1,0 0,-1 0,0-1,-10 9,-118 95,132-102,25-10,-18-2,174-6,-136 5</inkml:trace>
  <inkml:trace contextRef="#ctx0" brushRef="#br0" timeOffset="140444.992">10403 13165,'6'-29,"2"40,5 122,-12-106,-7 233,-12-1,-25 100,37-313,-11 84,6 1,5 0,6 0,9 42,6 24,-20-178,8-26,0 1,1-1,-1 1,1 0,1 1,-1-1,1 1,0 0,0 0,1 1,-1-1,1 1,0 0,0 1,0-1,1 1,-1 0,1 1,4-1,128-23,40 20,127 14,-24 0,381-34,-161 1,521 18,94-7,-108-35,-814 47,589-24,25-16,153 2,-555 41,13 28,-321-17,91 2,-188-14,0 0,0 0,-1-1,1 1,0 0,0-1,0 1,-1-1,1 0,0 0,-1 1,1-1,-1 0,1 0,-1 0,1-1,-1 1,0 0,0-1,1 1,-1 0,0-1,0 0,-1 1,1-1,0 1,0-1,-1 0,1 0,-1 1,1-1,-1 0,0 0,0 0,0 1,0-1,0 0,0 0,0 0,-1 1,1-1,0 0,-1 0,0 0,-5-29</inkml:trace>
  <inkml:trace contextRef="#ctx0" brushRef="#br0" timeOffset="142262.61">10418 13206,'35'-19,"1"2,1 1,1 3,0 0,0 3,1 1,0 2,5 1,176-13,0 9,0 10,57 14,-187-10,2352 103,-898-83,-502-34,-70 51,39-33,-105-2,-802 0,91-3,-112-8,96-15,-83-13,-78 28,75-7,-91 13,0 1,-1-1,1 0,-1 1,1 0,-1-1,1 1,-1 0,0-1,0 1,0 0,0 0,0 0,0 0,0 0,-1 0,1 0,-1 0,1 1,-1-1,0 0,0 0,0 0,0 0,0 1,-1-1,1 0,-1 0,1 0,-1 0,0 0,0 2,-1 8,-2 92,4-1,11 79,2 50,-12-129,4 0,20 98,9 0,-34-195,1-1,-2 1,1 0,-1 0,0-1,0 1,0-1,-1 1,0-1,0 1,-1-1,1 0,-1 0,0 0,0-1,-1 1,0-1,1 1,-1-1,-1 0,1-1,-1 1,1-1,-1 0,-4 2,-26 13,-1-2,-1-2,0-1,-1-2,0-1,-1-2,-8-1,-55 4,-1-5,-1-4,1-4,0-5,0-4,-21-9,84 14,-531-71,404 55</inkml:trace>
  <inkml:trace contextRef="#ctx0" brushRef="#br0" timeOffset="142915.401">18461 13260,'-4'-11,"-3"-2,1 8,1 17,2 25,1 27,1 30,0 28,-1 20,-5 14,-5 9,-1 1,-2-6,3-12,5-15,8-18,9-25,3-26</inkml:trace>
  <inkml:trace contextRef="#ctx0" brushRef="#br0" timeOffset="143686.046">15607 13192,'2'5,"1"13,0 22,0 25,-2 27,0 26,-5 23,-6 17,-7 11,-4 3,-4-3,2-11,6-15,5-18,5-30</inkml:trace>
  <inkml:trace contextRef="#ctx0" brushRef="#br0" timeOffset="144414.302">13012 13097,'0'7,"0"19,-2 29,-1 35,0 36,0 34,2 24,0 17,0 5,1-1,0-11,5-16,1-39</inkml:trace>
  <inkml:trace contextRef="#ctx0" brushRef="#br0" timeOffset="147456.397">13681 11158,'49'15,"339"88,-146-33,-2 11,177 89,-357-140,-2 2,-1 2,-1 3,-2 2,-2 3,-2 2,-2 2,32 40,-9 5,-3 3,-5 2,-4 3,18 48,-25-19,-5 2,-6 2,-6 2,-5 1,5 88,27 50,-61-268,10 5,5 19,-14-23,0 1,0-1,0 1,1-1,0 1,0-1,1 0,0-1,0 1,0-1,0 1,1-1,0-1,0 1,1-1,-1 1,1-2,0 1,0 0,0-1,0-1,1 1,5 1,-4-5,-4-1</inkml:trace>
  <inkml:trace contextRef="#ctx0" brushRef="#br0" timeOffset="147692.534">15989 13643,'12'3,"6"4,4 7,1 7,2 8,0 7,2 6,0 4,2 1,2-2,1-5,1-6,-1-9,2-12,-6-7</inkml:trace>
  <inkml:trace contextRef="#ctx0" brushRef="#br0" timeOffset="147890.662">16467 13561,'-16'18,"-8"19,0 13,5 11,4 6,6 4,7 1,5-5,3-6,0-15</inkml:trace>
  <inkml:trace contextRef="#ctx0" brushRef="#br0" timeOffset="148425.359">16918 13793,'-9'23,"-6"22,-2 20,-1 16,0 17,4 9,4 5,3 0,4-2,1-5,2-5,-2-7,-5-8,-3-16,-6-16,1-18</inkml:trace>
  <inkml:trace contextRef="#ctx0" brushRef="#br0" timeOffset="148979.175">16767 13903,'4'-8,"0"0,0 0,0 1,1 0,0 0,0 0,1 1,0 0,0 0,0 0,1 1,0-1,0 2,0-1,1 1,0 0,-1 1,1 0,1 0,-1 0,0 1,1 1,-1-1,1 1,-1 1,3-1,-8 1,0 0,0 0,0 1,-1-1,1 1,0-1,0 1,0 0,0 0,0 0,-1 0,1 1,0-1,-1 1,0 0,1-1,-1 1,0 0,0 1,0-1,0 0,0 0,0 1,-1-1,1 1,-1 0,1-1,-1 1,0 0,0 0,-1 0,1 0,0-1,-1 1,0 0,0 0,0 0,0 0,0 0,-1 0,1 0,-1 0,1 0,-1 0,-1 2,-3 3,0 0,0 0,0-1,-1 0,0 0,0-1,0 1,-1-1,0 0,-1-1,-6 4,-14 12,28-20,-1-1,1 0,-1 0,1 0,0 0,-1 1,1-1,0 0,-1 1,1-1,0 0,-1 1,1-1,0 0,0 1,-1-1,1 0,0 1,0-1,0 1,-1-1,1 0,0 1,0-1,0 1,0-1,0 1,0-1,0 0,0 1,0-1,0 1,0-1,0 1,0-1,1 0,-1 1,0-1,0 1,0-1,1 0,-1 1,0-1,0 1,1-1,-1 0,0 1,1-1,-1 0,0 0,1 1,-1-1,0 0,1 0,-1 0,1 1,-1-1,0 0,1 0,32 9,-24-7,9 1,-1 2,0 0,0 0,0 2,-1 0,0 1,0 0,-1 2,0 0,6 5,-19-13,0-1,0 1,0 0,0 0,0 0,0 0,0 0,-1 0,1 0,-1 0,0 1,0-1,0 0,0 1,0 0,0-1,0 1,-1-1,1 1,-1 0,0-1,0 1,0 0,0-1,0 1,-1-1,1 1,-1 0,0-1,0 1,0-1,0 1,0-1,0 0,-1 1,1-1,-1 0,0 2,-11 2,1 1,-1-2,0 0,-1 0,1-1,-1-1,0 0,1-1,-1 0,0-1,-12-1,-100 2,178-12,-17 4</inkml:trace>
  <inkml:trace contextRef="#ctx0" brushRef="#br0" timeOffset="149301.467">17368 14203,'-1'6,"1"0,-1 0,1 0,0 0,0 0,1 0,0 0,0 0,0-1,1 1,0 0,0-1,1 1,-1-1,1 1,0-1,0 0,1 0,0-1,0 1,0-1,0 0,0 0,1 0,0 0,4 2,1-2,0 0,0 0,0-1,0 0,1-1,-1 0,1 0,-1-1,1-1,-1 0,1 0,0-1,-1-1,1 1,-1-2,0 1,0-2,0 1,0-1,6-4,-13 6,0-1,0 0,0 0,0 0,0 0,-1-1,1 1,-1-1,0 1,0-1,0 0,-1 0,1 0,-1 0,0 0,0 0,0 0,-1 0,1 0,-1-1,0 1,-1 0,1 0,-1 0,1 0,-1-1,0 1,-1 0,1 0,-1 1,0-1,0 0,0 0,0 1,0-1,-1 1,0 0,0 0,0 0,0 0,0 0,0 1,-1-1,1 1,-2 0,-6-6,0 1,0 0,-1 1,0 0,-1 1,1 1,-1 0,0 0,0 1,0 1,0 0,0 1,-1 0,1 1,0 1,-2 0,-14 3,0 0,1 2,-1 2,1 0,1 2,-21 10,-2 3</inkml:trace>
  <inkml:trace contextRef="#ctx0" brushRef="#br0" timeOffset="150606.55">11646 11254,'-28'-1,"28"1,0 0,-1 0,1 0,-1 0,1 0,0 0,-1 1,1-1,0 0,-1 0,1 0,0 0,-1 1,1-1,0 0,-1 0,1 1,0-1,-1 0,1 0,0 1,0-1,0 0,-1 1,1-1,0 0,0 1,0-1,0 1,0-1,-1 0,1 1,0-1,0 0,0 1,0-1,0 1,0-1,0 0,1 1,-1-1,0 0,0 1,0-1,0 1,0-1,1 0,-1 1,0-1,0 0,0 1,1-1,-1 0,0 0,0 1,1-1,-1 0,0 0,1 1,-1-1,0 0,1 0,-1 0,0 0,1 0,-1 1,1-1,-1 0,70 32,232 37,-199-49,-20-6,-2 3,0 4,-1 4,-1 3,-2 4,-1 2,0 5,-51-22,-1 1,0 0,-2 2,0 1,-1 1,-1 0,-1 2,-1 0,-2 1,0 0,-2 2,0 0,-2 0,-1 1,4 19,46 164,-37-117,4-1,5-2,11 18,9-9,4-3,18 17,29 48,-78-112,-2 0,-2 2,-3 1,-2 0,-2 1,-3 1,1 24,-10-65,-1 3,1 1,1-1,1 0,0-1,1 1,8 13,-14-31,0 1,0-1,0 0,0 1,0-1,1 0,-1 1,0-1,1 1,-1-1,0 0,1 1,-1-1,1 1,-1-1,1 1,-1 0,1-1,-1 1,1-1,-1 1,1 0,-1-1,1 1,0 0,-1 0,1-1,0 1,-1 0,1 0,0 0,-1 0,1 0,0 0,-1 0,1 0,0 0,-1 0,1 1,0-1,-1 0,1 0,-1 0,1 1,0-1,-1 0,1 1,-1-1,1 1,-1-1,1 1,-1-1,1 1,-1-1,1 1,-1-1,0 1,1-1,-1 1,0 0,0-7,-1-1,0 0,0 1,-1 0,0-1,0 1,-1 0,1 0,-1 0,-1 0,1 1,-1-1,0 1,0 0,0 0,-5-4,-14-12</inkml:trace>
  <inkml:trace contextRef="#ctx0" brushRef="#br0" timeOffset="150870.973">13381 13506,'4'5,"10"3,5 6,11 7,5 5,5 0,2 0,-1 1,-3-3,-6-2,-6-3,-4-5,-5-4,-2-7,-4-3</inkml:trace>
  <inkml:trace contextRef="#ctx0" brushRef="#br0" timeOffset="151142.224">13845 13398,'0'-19,"-2"-8,-4 3,-2 12,-2 15,-3 19,2 19,2 20,3 12,3 9,3 3,8 0,1-15</inkml:trace>
  <inkml:trace contextRef="#ctx0" brushRef="#br0" timeOffset="151730.915">14241 13876,'-8'25,"1"0,1 1,2 0,0 1,2-1,0 0,2 1,2 8,-2-10,8 263,-1-101,-12 106,4-290,1 16,-1-1,-1 1,-1-1,-1 0,0 0,-1 0,-1 0,-4 7,10-26,0 0,0 0,0 0,0 1,0-1,-1 0,1 0,0 0,0 1,-1-1,1 0,-1 0,1 1,-1-1,1 0,-1 0,1 1,-1-1,1 1,-1-1,0 1,1-1,-1 1,0-1,0 1,1-1,-1 1,0 0,0-1,0 1,1 0,-1 0,0 0,0 0,0 0,0 0,1 0,-1 0,0 0,0 0,0 0,0 0,1 0,-1 1,0-1,0 0,0 1,1-1,-1 1,0-1,1 1,-1-1,0 1,1-1,-1 1,0 0,1-1,-1 1,1 0,0-1,-1 1,1 0,-1 0,1-1,0 2,-5-26,0 0,2 0,2 0,0-1,1-3,-1-3,1-176,10 0,25-138,-34 340,4-37,1 0,3 1,1 0,16-38,-24 74,-1 0,1 0,0 0,1 0,-1 1,1-1,0 1,0 0,1 0,-1 0,1 0,0 0,0 1,0 0,0 0,1 0,-1 0,1 1,-1-1,1 1,0 0,0 1,0-1,0 1,1 0,-1 1,0-1,0 1,1 0,-1 0,0 0,4 2,-4-2,0 1,-1-1,1 1,-1 1,1-1,-1 1,0-1,0 1,0 1,0-1,0 0,0 1,0 0,-1 0,1 0,-1 0,0 1,0-1,0 1,-1 0,1 0,-1 0,0 0,0 0,0 0,-1 1,1-1,-1 0,0 1,0 0,-1-1,1 1,-1-1,0 1,-1 0,1-1,-1 1,1-1,-2 2,-2 4,-2 0,1 0,-1-1,0 0,-1 0,0 0,-1-1,0 0,0 0,0-1,-1 0,0-1,-1 0,1 0,-2 0,-14 10,59-15,-31-1,29-5,0 1,0 2,0 2,0 0,15 4,-44-4,-1 0,0 0,1 0,-1 0,0 0,1 1,-1-1,0 1,0-1,1 1,-1 0,0 0,0 0,0 0,0 0,0 1,0-1,-1 1,1-1,0 1,-1 0,1-1,-1 1,1 0,-1 0,0 0,0 0,0 0,0 0,0 0,0 1,-1-1,1 0,-1 0,0 1,1-1,-1 0,0 1,0-1,-1 2,-3 2,0-1,0 1,-1-1,0 0,0 0,0 0,0-1,-1 0,0 0,0 0,0-1,0 0,-1 0,-4 2,8-4,-30 14,-1-2,0-1,-1-1,0-2,-24 2,66-10,9-2</inkml:trace>
  <inkml:trace contextRef="#ctx0" brushRef="#br0" timeOffset="152007.209">14733 14394,'-8'-5,"-1"-1,2 0,-1-1,1 1,0-1,0-1,1 1,0-1,1 0,-1-1,2 1,-1-1,1 0,0 0,1 0,0-1,1 1,-1-1,2 0,0 0,0 1,0-1,2 0,-1 0,2-9,12 1,1 40,-7 12,-2 1,-1-1,-2 1,-1 16,2 8,-2-21,-2-19,1 0,0 0,1 0,1 0,1 0,1-1,1 1,0-1,1 0,8 13,15 0,1-10</inkml:trace>
  <inkml:trace contextRef="#ctx0" brushRef="#br0" timeOffset="156486.904">17300 11322,'0'0,"-1"0,1 0,0 1,-1-1,1 0,0 1,0-1,-1 0,1 0,0 1,0-1,0 0,-1 1,1-1,0 1,0-1,0 0,0 1,0-1,0 0,0 1,0-1,0 1,0-1,0 0,0 1,0-1,0 1,0-1,0 0,0 1,0-1,0 0,1 1,-1-1,0 0,0 1,0-1,1 0,-1 1,0-1,0 0,1 0,-1 1,0-1,1 0,-1 0,0 1,1-1,-1 0,0 0,1 0,-1 0,1 0,-1 0,1 1,17 14,1-1,1-1,0 0,1-2,0 0,1-1,10 2,7 5,56 22,-2 5,-2 3,-2 4,-2 5,-3 2,61 58,-95-63,-2 3,-3 1,-2 2,-3 3,-2 0,-3 3,-3 1,-4 1,-2 1,12 53,4 18,-22-62,3-1,4-2,3 0,3-2,20 28,82 83,-94-133,-3 2,-1 1,22 47,-33-39,-18-85,-11 7,-1 1</inkml:trace>
  <inkml:trace contextRef="#ctx0" brushRef="#br0" timeOffset="156757.673">18802 13575,'16'14,"11"12,6 7,8 9,4 3,-1-1,-2-1,-2-5,-4-8,-6-7,-5-9,-8-7</inkml:trace>
  <inkml:trace contextRef="#ctx0" brushRef="#br0" timeOffset="157023.96">19280 13521,'-9'6,"-6"15,-2 17,2 14,3 12,3 7,9 3,8-2,8-4,1-14</inkml:trace>
  <inkml:trace contextRef="#ctx0" brushRef="#br0" timeOffset="157603.69">19922 13834,'-17'32,"-2"-1,-1-1,-1-1,-2-1,0-1,-2-1,-25 20,19-16,-1-1,-1-1,-1-3,-2 0,0-2,-2-2,0-2,-1-1,-20 5,55-20,-1-1,1-1,0 1,-1-1,1 1,-1-1,0 0,1-1,-1 1,0-1,1 0,-1 0,0-1,1 1,-1-1,1 0,-1 0,1-1,-1 1,1-1,0 0,-1 0,1-1,0 1,0-1,1 0,-1 0,1 0,-1 0,1-1,-2-2,3 1,1-1,-1 0,1 1,0-1,0 0,1 0,0 1,0-1,0 0,1 0,-1 0,1 1,1-1,-1 0,1 1,0-1,1 1,-1 0,1 0,0 0,0 0,0 0,1 1,0-1,0 1,0 0,0 0,1 0,-1 1,1 0,0-1,0 2,2-2,-2 4,1 0,-1 0,0 1,0 0,0 0,0 0,0 0,0 1,0 0,0 0,-1 0,1 0,-1 1,1 0,-1 0,0 0,0 1,0-1,-1 1,1 0,0 1,-2-3,40 38,-23-20,2 0,-1-1,2-1,1-1,0-1,1-1,0-1,1-1,1-1,0-1,9 1,-29-9,-1-1,0 0,1-1,0 1,-1-1,1 0,0 0,0-1,-1 0,1 0,0 0,0-1,0 0,-1 0,1 0,0 0,-1-1,0 0,1-1,-1 1,0-1,0 0,0 0,0 0,-1-1,1 0,1-2,-5 6,-1 0,1-1,0 1,0 0,-1-1,1 1,0 0,0 0,0 0,-1 0,1 0,0 0,0 0,0 0,-1 0,1 0,0 0,0 0,0 1,-1-1,1 0,0 0,0 1,-1-1,1 1,0-1,-1 1,1-1,0 1,-1-1,1 1,-1-1,1 1,-1 0,1-1,-1 1,0 0,1 0,-1-1,0 1,1 0,-1 0,0-1,0 1,0 0,0 0,0 0,0 0,7 8,-3-2,1 0,1-1,-1 0,1 0,0 0,0-1,1 0,-1 0,1 0,0-1,1 0,-1-1,1 0,-1 0,1 0,0-1,0 0,0 0,1-1,-1-1,0 1,0-1,0 0,1-1,-1 0,0 0,0-1,0 0,3-1,-6 1,0 0,-1-1,1 1,-1-1,1 0,-1 0,0 0,0 0,0-1,-1 1,1-1,-1 0,0-1,0 1,-1 0,1-1,-1 1,0-1,0 0,0 0,-1 0,1 0,-1 0,-1 0,1 0,-1 0,0 0,0 0,0 0,0-1,-1 1,0 0,0 0,-1 0,0 0,1 1,-1-1,-1 0,-1-3,-2 1,0-1,0 1,-1 0,0 0,0 1,-1 0,0 0,0 1,0 0,0 1,-1-1,0 2,0-1,0 1,0 0,-1 1,1 0,0 1,-1 0,0 0,1 1,-1 0,1 1,-1 0,0 1,1 0,0 0,-1 1,1 0,0 0,1 1,-1 1,1-1,-3 3,-28 22,9-1</inkml:trace>
  <inkml:trace contextRef="#ctx0" brushRef="#br0" timeOffset="158332.957">19758 11499,'15'4,"1"0,-1 1,-1 1,1 0,-1 1,0 0,12 9,-11-8,81 54,-3 5,-2 3,-4 4,-3 4,-4 3,-3 4,-4 3,-4 4,-4 2,14 32,160 280,-117-189,8-5,10-7,99 107,-183-257,-44-49,-7-8</inkml:trace>
  <inkml:trace contextRef="#ctx0" brushRef="#br0" timeOffset="158587.284">21384 13657,'14'18,"16"16,14 12,12 6,8 5,4 1,1-3,-3-4,-6-8,-7-8,-12-11,-12-8</inkml:trace>
  <inkml:trace contextRef="#ctx0" brushRef="#br0" timeOffset="158768.822">21862 13561,'-5'16,"-1"17,0 15,3 13,8 10,9 7,9 1,8 0,6-5,3-8,-1-10,-6-15</inkml:trace>
  <inkml:trace contextRef="#ctx0" brushRef="#br0" timeOffset="159288.335">23364 13657,'-29'40,"-2"-1,-2-1,-1-2,-1-1,-3-2,0-2,-2-1,-1-2,-1-2,-2-1,-36 13,52-24,-1-1,0-2,0-1,-29 5,56-14,0 0,1 0,-1-1,0 1,0-1,1 0,-1 1,0-1,0 0,0 0,0 0,1 0,-1 0,0-1,0 1,0-1,1 1,-1-1,0 1,1-1,-1 0,0 0,1 0,-1 0,1 0,-1 0,1 0,0-1,-1 1,1 0,0-1,0 1,0-1,0 1,0-1,0 0,1 1,-1-1,0 0,1 0,0 1,-1-1,1 0,0 0,0 0,0 0,0 1,0-1,0 0,0 0,1 0,-1 1,1-2,2-9,1 2,0-1,1 0,0 1,1 0,0 0,1 0,0 1,0 0,0 1,2-1,-1 1,1 1,3-2,-11 8,0 0,1 0,-1 0,1 0,-1 1,1-1,0 1,-1-1,1 1,-1-1,1 1,0 0,-1 0,1 0,0 0,0 0,-1 0,1 1,0-1,-1 0,1 1,-1-1,1 1,-1 0,1 0,-1-1,1 1,-1 0,1 0,-1 0,0 0,0 1,1-1,-1 0,0 0,0 2,33 58,-27-46,2 5,1 0,1 0,1-1,1 0,0-1,2-1,0 0,0-1,2-1,0 0,1-1,0-1,1-1,19 10,18 1,0-3,2-2,49 8,-102-24,27 5</inkml:trace>
  <inkml:trace contextRef="#ctx0" brushRef="#br0" timeOffset="159588.904">23541 14354,'14'-78,"3"0,3 2,5-1,-5 29,-13 49,-2 53,-10 31,2-47,2-1,1 0,2 1,3 14,-3-42,0 0,1 0,0 0,1-1,0 1,0-1,1 0,1 0,-1-1,1 1,1-1,-1-1,1 1,1-1,3 2,28 21</inkml:trace>
  <inkml:trace contextRef="#ctx0" brushRef="#br0" timeOffset="160188.395">24606 14203,'127'-245,"-125"239,1-1,0 1,0 0,1 1,-1-1,1 1,0-1,1 1,0 0,-1 1,2-1,-1 1,0 0,1 0,0 1,-1 0,1 0,1 0,-1 0,0 1,1 0,-1 1,1-1,0 1,-1 1,1-1,0 1,-1 0,4 1,4 5,-1 1,1 1,-1 0,-1 1,1 0,-2 1,1 0,-1 1,-1 0,0 1,-1 0,3 4,-7-10,-2-2,0-1,0 0,-1 1,1-1,-1 1,0 0,0 0,0 0,0 0,-1 0,1 1,-1-1,0 0,-1 1,-1-3,0-1,-1 1,1 0,-1-1,0 1,0-1,1 0,-1 0,0 1,0-1,0 0,0 0,0-1,-1 1,1 0,0-1,0 0,0 1,-1-1,1 0,0 0,0 0,-1 0,1 0,-2-1,-1 1,-142-2,311-3,-135 5,0-2,0 0,0-2,-1-1,1-2,-1 0,-1-2,1-1,20-11,-45 20,1-1,-1 0,0 0,0 0,1 0,-1 0,0-1,-1 1,1-1,0 0,-1 0,0 0,1 0,-1 0,-1-1,1 1,0-1,-1 1,0-1,1 0,-1 1,-1-1,1 0,0 0,-1 1,0-1,0 0,0 0,-1 0,1 0,-1 1,0-1,0 0,0 1,0-1,-1 0,1 1,-2-2,0 2,0 0,0 0,0 0,0 1,0 0,-1-1,1 1,-1 1,0-1,1 0,-1 1,0 0,0 0,0 0,0 0,0 0,0 1,0 0,0 0,0 0,0 0,0 1,0 0,0-1,0 1,1 1,-1-1,0 1,0-1,1 1,-1 0,1 0,0 1,-1-1,1 1,0-1,0 1,1 0,-1 0,1 0,-1 1,1-1,0 1,-1 1,0 1,1-1,0 1,0-1,0 1,1 0,0-1,0 1,0 0,1 0,0 0,0 0,0 0,1 0,0-1,0 1,0 0,1 0,0-1,0 1,0-1,1 1,0-1,0 0,0 0,1-1,-1 1,1 0,2 0,5 7,1-1,1 0,-1-1,2-1,0 0,0 0,0-2,1 1,13 3,66 17,-1-9</inkml:trace>
  <inkml:trace contextRef="#ctx0" brushRef="#br0" timeOffset="160926.102">26573 13753,'4'80,"3"-1,13 55,-6-51,5 32,-5 0,-5 1,-5 1,-8 58,4-174,-1 15,0-1,-1 1,0-1,-1 0,-1 0,0 0,-2 0,1-1,-2 0,-5 10,11-22,1-1,-1 0,0 0,0 0,1 0,-1 0,0 0,0 0,0 0,0 0,0 0,0 0,0-1,-1 1,1 0,0-1,0 1,0-1,-1 1,1-1,0 0,-1 1,1-1,0 0,-1 0,1 0,0 0,-1 0,1 0,0-1,-1 1,1 0,0-1,0 1,-1-1,1 1,0-1,0 1,0-1,-1 0,1 0,0 0,0 0,0 1,0-1,1 0,-1-1,0 1,0 0,1 0,-1 0,0 0,1-1,-1 1,1 0,0 0,-1-1,1 1,0 0,0-1,0 1,0-1,-7-21,2 0,0 0,2-1,1 0,0 1,2-13,-1 10,-1-53,2 0,5-1,2 1,4 1,4-1,3 2,25-68,-39 131,0 0,1 1,1 0,0 0,1 0,0 1,1 0,0 0,1 1,0 0,1 0,1 1,-1 0,9-4,-16 12,0 1,0-1,0 1,0 0,1 0,-1 0,0 1,1-1,-1 1,1 0,-1 0,0 0,1 0,-1 1,1-1,-1 1,0 0,1 0,-1 0,0 0,0 1,0-1,0 1,0 0,0 0,-1 0,1 0,0 0,-1 1,0-1,1 1,-1-1,0 1,-1 0,2 2,2 2,-1 1,0 0,-1 0,1 0,-2 0,1 1,-1-1,0 1,-1 0,0-1,0 1,-1 0,-1 4,0-8,0-1,0 1,-1-1,0 1,0-1,0 0,0 0,-1 0,0 0,0 0,0 0,0-1,0 1,-1-1,1 0,-1 0,0 0,0-1,0 1,0-1,-1 0,1 0,-1-1,1 1,-1-1,0 0,1 0,-1-1,0 1,0-1,1 0,-1 0,0-1,0 1,1-1,-1 0,0 0,0-1,3 2,1-1,-1 1,1-1,-1 1,1-1,0 1,-1-1,1 0,0 0,-1 0,1 0,0 0,0 0,0 0,0 0,0 0,0-1,0 1,0 0,1-1,-1 1,0 0,1-1,-1 1,1-1,-1 1,1-1,0 1,0-1,0 1,0-1,0 1,0-1,0 0,0 1,0-1,1 1,-1-1,30-52,0 23,2 1,1 2,1 2,13-8,-6 5,64-39,-104 68,0 0,0 0,0 0,0 0,0 1,0-1,0 0,0 0,0 1,0-1,0 0,0 1,0-1,0 1,-1-1,1 1,0-1,0 1,0 0,-1 0,1-1,0 1,-1 0,1 0,-1 0,1-1,-1 1,1 0,-1 0,1 0,-1 0,0 0,0 0,1 0,-1 0,0 0,0 0,0 0,0 0,0 0,0 0,-1 0,1 0,0 0,0 0,-1 0,1 0,-1 0,1 0,-1 0,1 0,-1 0,1-1,-1 1,0 0,0 0,1-1,-20 74,13-58,2 1,0-1,1 1,1 0,0 0,1 0,1 1,1-1,1 0,0 0,2 11,-1-23,-1-1,1 0,0 1,0-1,0 0,0 0,1 0,0-1,0 1,0 0,0-1,0 0,1 0,-1 0,1 0,0 0,0-1,0 0,0 0,0 0,1 0,-1-1,1 1,-1-1,1 0,-1 0,1-1,0 0,-1 1,5-2,25-3</inkml:trace>
  <inkml:trace contextRef="#ctx0" brushRef="#br0" timeOffset="161207.802">27242 13234,'-17'0,"-7"4,1 9,5 9,10 8,9 8,6-3</inkml:trace>
  <inkml:trace contextRef="#ctx0" brushRef="#br0" timeOffset="161665.885">27378 14108,'18'-14,"-1"-2,0 0,-2 0,0-2,0 1,-2-2,0 0,-2-1,0 0,-1-1,0 0,-2 0,-1-1,4-18,-10 38,0 1,-1-1,1 1,0-1,0 0,-1 0,0 1,1-1,-1 0,0 0,1 0,-1 1,0-1,-1 0,1 0,0 0,0 1,-1-1,1 0,-1 0,1 1,-1-1,0 0,0 1,0-1,0 1,0-1,0 1,0-1,0 1,-1 0,1 0,0-1,-1 1,1 0,-1 0,1 0,-1 1,0-1,1 0,-1 1,0-1,0 1,1-1,-1 1,0 0,0 0,0-1,1 1,-1 1,0-1,-1 0,-5 5,1 0,0 0,0 1,0 0,1 0,0 0,0 1,0 0,1 0,0 0,1 1,-1 0,2 0,-1 0,1 0,0 0,1 1,-1 3,-1-2,1-1,1 0,-1 1,2 0,-1-1,1 1,1 0,0 0,0-1,1 1,0 0,1 0,0-1,0 1,1-1,0 0,1 0,0 0,1 0,-1-1,2 1,-1-1,1 0,0-1,1 0,0 0,0 0,0 0,1-1,4 2,-4-4,0 1,0-2,0 1,1-1,0 0,0-1,0 1,0-2,0 0,0 0,0 0,1-1,-1-1,0 1,0-1,0-1,0 0,0 0,0-1,0 0,-1-1,1 1,-1-2,0 1,0-1,-1 0,1-1,-1 0,0 0,-1-1,0 1,0-1,2-4,36-110,-22 45,-21 73,0-1,0 1,1 0,0 0,0 0,0 0,0 0,0 0,0 0,1 1,-1-1,1 1,0 0,0-1,0 1,0 1,0-1,0 0,0 1,1 0,-1-1,1 1,-1 0,1 1,-1-1,1 1,-1 0,1 0,-1 0,1 0,2 1,2-2,1 2,-1-1,0 1,-1 0,1 1,0 0,0 0,-1 1,1 0,-1 0,1 0,-1 1,-1 0,1 1,0 0,-1 0,0 0,0 1,-1-1,1 1,-1 1,-1-1,1 1,0 1,-5-2,1 1,-1 0,0 0,-1 0,0-1,0 1,0 0,-1 0,0-1,0 0,-1 1,1-1,-1 0,-1 0,1 0,-4 4,-9 19,-4 33,20-60,-1 1,1-1,1 0,-1 0,0 0,0 0,1 0,-1 0,1-1,0 1,-1 0,1 0,0 0,0 0,0-1,1 1,-1 0,0-1,1 1,-1-1,0 0,1 1,0-1,-1 0,1 0,0 0,0 0,-1 0,1 0,2 0,15 4,0 0,0-1,1-2,-1 0,1-1,0 0,9-3,-4 2,26 0</inkml:trace>
  <inkml:trace contextRef="#ctx0" brushRef="#br0" timeOffset="162331.347">28676 13984,'-10'-6,"-1"0,1 1,-1 0,1 1,-2 0,1 0,0 2,0-1,-1 1,0 1,1 0,-1 1,-8 0,15 0,0 1,-1 0,1 0,0 0,0 0,0 1,-1 0,1 0,1 0,-1 1,0-1,1 1,-1 0,1 1,0-1,0 1,0 0,1 0,-1 0,1 0,0 1,0-1,0 1,1 0,0 0,0 0,0 0,0 0,1 0,0 1,0-1,0 0,0 1,1-1,-1 0,1 1,1-1,-1 0,1 1,0-1,0 0,1 0,-1 0,1 0,0 0,1 0,-1 0,1-1,0 1,0-1,0 1,1-1,-1-1,1 1,0 0,0-1,0 0,1 0,-1 0,1 0,0-1,2 1,0 1,1-1,-1 0,1-1,-1 0,1 0,0-1,0 0,0 0,0-1,0 0,0 0,0-1,0 0,-1-1,1 1,0-1,0-1,-1 0,0 0,1 0,0-1,1-3,-1 0,1 0,-1-1,-1 1,1-2,-1 1,-1-1,0 0,0-1,0 1,-1-1,-1 0,0-1,2-5,32-156,-36 163,21-155,1-132,-31 201,7 94,0 0,0 0,0 1,-1-1,1 0,0 0,-1 1,1-1,-1 0,1 1,-1-1,1 1,-1-1,1 1,-1-1,1 1,-1-1,0 1,1-1,-1 1,0 0,0-1,1 1,-1 0,0-1,0 1,1 0,-1 0,0 0,0 0,1 0,-1 0,0 0,0 0,1 0,-1 0,0 1,0-1,0 0,1 0,-1 1,0-1,1 0,-1 1,0-1,1 1,-1-1,1 1,-1-1,0 1,1-1,-1 1,1 0,0-1,-1 1,-9 11,0 0,0 1,2 0,-1 0,2 1,0 0,1 0,0 1,-4 13,-4 14,1 0,2 1,2 1,2-1,2 1,0 21,5-40,0 1,2-1,0 0,2 0,1 0,1-1,1 0,1 0,1 0,1-1,1 0,2 1,-5-12,1 1,1-1,0 0,0-1,1 0,0-1,1 0,1 0,-1-2,1 1,1-2,11 6,-18-10,0 0,0-1,0 0,1 0,-1 0,0-1,1 0,-1 0,1-1,0 0,-1-1,1 1,-1-1,0-1,1 1,-1-1,0-1,0 1,0-1,0-1,0 1,-1-1,1 0,-1 0,0-1,3-3,0-3,0 1,-1-1,-1-1,0 1,0-1,-1-1,-1 1,0-1,-1 0,0 0,-1 0,0 0,-1-1,0 1,-2-1,1 0,-2 1,0-1,-1-5,2 17,1 0,-1 0,0 0,0 0,-1 0,1-1,0 1,-1 0,1 0,-1 0,1 0,-1 0,0 0,0 0,0 0,0 0,-1 1,1-1,0 0,-1 1,1-1,-1 1,1-1,-1 1,0 0,0 0,1-1,-1 1,0 1,0-1,0 0,0 0,0 1,0-1,-1 1,1 0,0-1,0 1,0 0,0 0,0 0,-1 1,1-1,0 1,-5 3,1 1,0 0,0 0,1 1,-1-1,1 1,1 1,-1-1,1 0,0 1,0 0,1 0,0 1,0-1,1 0,0 1,0 0,0-1,1 1,1 0,-1 0,1 0,0-1,1 1,0 0,0 0,1-1,0 1,0-1,2 3,0-2,1 1,0-1,1 0,0 0,0 0,1-1,0 0,0 0,1-1,-1 0,2 0,-1-1,0 0,1 0,0-1,0 0,0-1,1 0,-1 0,6 0,38 9</inkml:trace>
  <inkml:trace contextRef="#ctx0" brushRef="#br0" timeOffset="162622.572">29877 14176,'-4'-16,"-2"-6</inkml:trace>
  <inkml:trace contextRef="#ctx0" brushRef="#br0" timeOffset="164639.866">7496 13575,'-53'-23,"0"2,-1 3,-1 2,0 2,-1 3,-1 2,1 2,-1 3,-33 3,61 0,-9-4,0 2,0 2,1 1,-1 2,0 1,1 3,-1 1,2 1,-1 2,1 2,-22 10,26 0,0 1,1 1,1 2,2 1,0 1,2 1,2 2,0 0,2 1,1 2,2 0,2 1,1 1,1 1,2 0,-2 17,2-8,2 1,2 0,2 0,3 1,1-1,2 1,3 0,2 0,1-1,3 1,5 11,-3-23,0-1,3-1,1 0,1-1,2 0,1-1,1-1,2-1,1-1,1-1,2-1,1-1,1-1,0-1,3-2,9 4,0-2,2-2,1-1,1-3,0-1,1-2,1-2,33 4,4-3,0-3,1-4,0-4,38-5,-55-1,0-2,0-4,0-2,-1-3,24-11,-63 17,0-1,-1-2,0-1,0 0,-1-2,-1-1,0-1,-1-1,-1-1,-1 0,0-2,-2 0,0-1,3-6,-4-3,0 0,-2 0,-1-2,-1 0,-2 0,-2-1,0-1,1-24,-1-9,-2-1,-4 0,-6-63,-1 46,-4 0,-4 1,-4 0,-3 1,-4 1,-3 1,-4 2,-3 0,-19-27,40 83,-1 1,-1 0,0 1,-2 1,0 0,-2 1,0 1,0 0,-2 2,0 0,-1 1,-1 1,0 1,-1 1,0 2,-15-6,15 11,0 0,-1 1,0 2,1 0,-1 2,0 0,1 2,-1 0,1 2,-1 1,1 0,0 2,-19 8,-5 5,1 1,1 3,1 2,2 1,0 2,1 3,-116 107,25-3</inkml:trace>
  <inkml:trace contextRef="#ctx0" brushRef="#br0" timeOffset="165948.298">7550 13561,'0'-5,"-1"1,1-1,0 1,0-1,0 1,1 0,0-1,0 1,0-1,0 1,0 0,1 0,0 0,0 0,0 0,0 0,1 0,0 1,-1-1,1 1,1 0,-1-1,1 1,-1 0,41-44,2 1,2 3,1 3,3 1,4 0,92-60,4 6,4 6,3 8,104-34,-179 80,1 4,1 3,2 5,0 3,1 4,0 4,1 4,-1 4,1 4,0 3,39 10,38 24,-2 6,96 43,-216-72,39 13,-1 4,-1 4,21 15,-71-33,-1 0,-1 2,-1 2,0 0,-2 2,-1 1,-2 1,0 1,8 14,1 14,-2 2,-3 1,-2 1,13 49,44 98,-44-111,-40-97,1 1,0-1,-1 1,1 0,0-1,-1 1,1-1,0 1,-1-1,1 1,-1 0,1-1,-1 1,1 0,-1 0,1-1,-1 1,1 0,-1 0,1 0,-1 0,1-1,-1 1,0 0,1 0,-1 0,1 0,-1 0,1 1,-1-1,1 0,-1 0,0 0,1 0,-1 0,1 1,-1-1,1 0,-1 1,1-1,-1 0,1 1,0-1,-1 0,1 1,0-1,-1 1,1-1,0 1,-1-1,1 1,0-1,0 1,-1-1,1 1,0 0,-31-58,22 44</inkml:trace>
  <inkml:trace contextRef="#ctx0" brushRef="#br0" timeOffset="166331.032">11032 13725,'182'87,"-132"-60,2-2,0-2,4-2,-55-20,0 0,1 0,-1 0,1 0,-1 0,1-1,0 1,-1 0,1-1,0 1,-1-1,1 0,0 0,-1 0,1 0,0 0,0 0,-1 0,1 0,0 0,-1-1,1 1,0-1,-1 0,1 1,0-1,-1 0,1 0,-1 0,0 0,1 0,-1 0,0 0,1 0,-1-1,0 1,0-1,0 1,0 0,-1-1,1 0,0 1,0-1,-1 1,1-1,-1-1,-1-157,-3-108,4 254,0 30,0-16,-3 216,-13 27,5-132</inkml:trace>
  <inkml:trace contextRef="#ctx0" brushRef="#br0" timeOffset="166701.45">11510 14162,'0'18,"0"23,5 23,3 19,6 17,2 14,-1 10,-4 6,-3 2,-8-2,-8-5,-8-11,-1-25</inkml:trace>
  <inkml:trace contextRef="#ctx0" brushRef="#br0" timeOffset="167157.67">11401 14558,'0'-22,"-1"-16,2 0,1 1,2-1,6-22,-8 50,1 1,0-1,0 1,1 0,0 0,1 0,0 0,0 1,1 0,0 0,0 0,1 1,0 0,0 0,0 1,1 0,0 0,1 1,7-4,-7 4,0 2,1-1,-1 1,1 1,0-1,0 2,0-1,0 2,0-1,1 1,-7 0,1 0,-1 1,0-1,0 1,0 0,0 0,0 0,0 1,0-1,0 1,-1 0,1 0,-1 0,1 1,-1-1,0 1,0 0,0 0,0 0,0 0,-1 0,1 1,-1-1,0 1,1 1,-2 1,0 0,0-1,-1 1,0 0,0 0,0 0,-1 0,0 0,0 0,0-1,-1 1,1 0,-2-1,1 1,0-1,-1 0,0 0,0 0,-1 0,1 0,-1-1,0 0,-1 0,1 0,-1 0,0 0,-18 23,23-26,1 0,-1-1,1 1,-1 0,1-1,-1 1,1 0,0-1,-1 1,1-1,0 1,-1-1,1 1,0-1,0 0,-1 1,1-1,0 0,0 0,0 1,-1-1,1 0,0 0,0 0,0 0,0 0,-1 0,1 0,0-1,0 1,0 0,-1 0,1-1,0 1,0 0,-1-1,1 1,0 0,0-1,-1 1,1-1,0 0,-1 1,1-1,-1 0,9-1,14-2,-1 1,1 0,0 2,0 0,23 3,-44-2,-1 0,1 0,-1 0,1 0,0 0,-1 1,1-1,-1 0,1 1,0-1,-1 1,0 0,1 0,-1-1,1 1,-1 0,0 0,1 0,-1 0,0 0,0 0,0 1,0-1,0 0,0 1,0-1,-1 0,1 1,0-1,-1 1,1-1,-1 1,1 0,-1-1,0 1,0-1,0 1,0 0,0-1,0 1,0-1,0 1,-1 0,1-1,0 1,-1-1,0 2,-7 6,-1-1,0 1,0-2,-1 1,0-1,0-1,0 1,-1-2,0 1,0-2,-1 0,-5 2,-4 2,-88 30,105-37</inkml:trace>
  <inkml:trace contextRef="#ctx0" brushRef="#br0" timeOffset="167493.653">12124 14367,'7'-6,"0"0,0 0,0 0,1 1,0 1,0-1,0 1,0 0,1 1,-1 0,6-1,-7 2,9-4,0 0,1 2,-1 0,1 1,0 0,0 2,8-1,-22 2,-1 0,1 0,-1 0,1 1,-1-1,1 0,-1 1,0 0,1-1,-1 1,0 0,1 0,-1 0,0 1,0-1,0 1,0-1,0 1,0-1,-1 1,1 0,-1 0,1 0,-1 0,1 0,-1 0,0 0,0 1,0-1,0 0,-1 1,1-1,0 0,-1 1,0-1,0 1,0 1,-2 8,0-1,-1 0,-1 0,0 0,0 0,-1 0,0-1,-1 0,-1 0,1-1,-1 0,-5 5,9-10,-158 189,160-192,-19 33,20-34,-1 1,1 0,0-1,0 1,-1 0,1 0,0-1,0 1,0 0,0-1,0 1,0 0,0 0,0-1,0 1,1 0,-1-1,0 1,0 0,1-1,-1 1,0 0,1-1,-1 1,0-1,1 1,-1-1,1 1,-1-1,1 1,-1-1,1 1,0-1,-1 1,1-1,-1 0,1 0,0 1,-1-1,1 0,0 0,-1 1,1-1,0 0,0 0,-1 0,1 0,0 0,-1 0,2-1,9 1,0-1,1-1,-1 0,0-1,0 0,0 0,0-1,4-3,62-27,0-3</inkml:trace>
  <inkml:trace contextRef="#ctx0" brushRef="#br0" timeOffset="206381.135">23528 273,'0'17,"2"16,1 17,0 14,-1 8,-2 5,-7-1,-4-7,-2-10,0-13,3-14</inkml:trace>
  <inkml:trace contextRef="#ctx0" brushRef="#br0" timeOffset="207693.076">23473 260,'-35'-92,"35"92,0 0,-1 0,1 0,0 0,0 1,0-1,-1 0,1 0,0 0,0 0,0 0,-1 0,1 1,0-1,0 0,-1 0,1 0,0 0,0 0,-1 0,1 0,0 0,0 0,-1 0,1 0,0 0,0 0,-1-1,1 1,0 0,0 0,0 0,-1 0,1 0,0 0,0-1,0 1,-1 0,1 0,0 0,0-1,4 16,0 0,1 0,1-1,1 0,0 0,0-1,6 8,-8-13,156 213,-23-37,-131-173,0-1,-1 2,0-1,-1 1,-1-1,1 1,1 12,-5-21,-1 1,1 0,-1-1,0 1,0 0,0 0,0-1,-1 1,1 0,-1-1,0 1,0-1,-1 1,1-1,-1 1,1-1,-1 0,0 0,0 0,-1 0,1 0,-1 0,1-1,-1 1,0-1,0 0,0 1,-2 0,-7 3,0-1,0 0,-1-1,1 0,-1 0,0-2,0 0,0 0,0-1,-1-1,1 0,0-1,0 0,0-1,0 0,0-1,0-1,1 0,-1-1,-4-2,9 3,0 0,0-1,0 0,1 0,-1 0,1-1,0 0,1-1,-1 0,7 6,-1 1,1 0,-1-1,1 1,0-1,-1 1,1-1,0 1,-1-1,1 0,0 1,0-1,-1 1,1-1,0 1,0-1,0 0,0 1,0-1,0 1,0-1,0 0,0 1,0-1,0 0,0 1,1-1,-1 1,0-1,0 1,1-1,-1 1,0-1,1 1,-1-1,0 1,1-1,-1 1,1-1,-1 1,1 0,-1-1,1 1,-1 0,1-1,-1 1,1 0,-1 0,1-1,0 1,-1 0,1 0,-1 0,1 0,0 0,-1 0,1 0,-1 0,1 0,42-1,-42 1,103 7,-33-1,-1-3,1-3,16-4,-66 3,-1-1,1 0,0-2,-1-1,1 0,-1-2,-1 0,1-1,-1-1,0-1,-1 0,7-7,-23 16,-1 1,0-1,0 0,1 1,-1-1,0 0,0 0,0 0,0 0,0 0,0 0,0 0,0 0,-1-1,1 1,0 0,-1 0,1-1,-1 1,1 0,-1-1,0 1,1-1,-1 1,0 0,0-1,0 1,0-1,0 1,0 0,-1-1,1 1,0-1,-1 1,1 0,-1-1,1 1,-1 0,0 0,1-1,-1 1,0 0,0 0,0 0,0 0,0 0,0 0,0 0,0 0,-1 1,0-1,-1-1,-1 1,0 0,0 1,0-1,0 1,0-1,0 1,0 1,0-1,0 0,0 1,0 0,0 0,0 0,0 0,0 1,1 0,-1-1,0 1,1 1,0-1,-1 0,1 1,0 0,0-1,1 1,-1 0,1 1,-1-1,1 0,0 1,0-1,0 1,1 0,-1-1,1 1,0 0,0 0,0 0,1 0,-1 0,1 0,0 0,0 0,1 0,-1 0,1 0,0 0,0 0,0 2,1-1,-1 0,1 0,1 0,-1 0,1 0,0 0,0 0,0-1,1 0,-1 0,1 0,0 0,0 0,1-1,-1 0,1 0,0 0,0 0,0-1,0 0,3 2,9 1,-1 0,1-1,0 0,0-1,1-1,11-1,-15 0,0-1,0-1,-1 0,1-1,0 0,-1-2,1 1,-1-1,0-1,-1-1,1 1,-1-2,0 0,0 0,-1-1,0-1,0 0,-1 0,-1-1,1 0,-1-1,-1 0,6-10,21-42,-37 100,-19 154,9 0,9 123,2-89,-7-155,8-70,0-1,0 1,0-1,0 1,0 0,0-1,0 1,-1 0,1-1,0 1,0 0,0-1,-1 1,1 0,0 0,0-1,-1 1,1 0,0 0,0-1,-1 1,1 0,0 0,-1 0,1 0,0-1,-1 1,1 0,0 0,-1 0,1 0,-1 0,1 0,0 0,-1 0,1 0,0 0,-1 0,1 0,-1 0,1 0,0 1,-1-1,1 0,0 0,-1 0,1 0,0 1,0-1,-1 0,1 0,0 1,0-1,-1 0,1 0,0 1,0-1,-1 0,1 1,0-1,0 1,-23-126,20 96,-9-115,6-1,13-143,-5 258,0 0,2 0,2 0,1 0,10-27,-17 55,0-1,1 1,0-1,-1 1,1 0,0-1,0 1,0 0,1 0,-1 0,1 0,-1 0,1 0,-1 0,1 0,0 0,0 1,0-1,0 1,0-1,0 1,1 0,-1 0,0 0,0 0,1 0,-1 1,1-1,-1 1,1-1,-1 1,1 0,-1 0,1 0,1 1,6 5,0 0,0 0,-1 1,-1 1,1-1,-1 2,0-1,-1 1,0 0,0 0,-1 1,4 8,0-2,-9-16,13 21,0 0,-2 1,0 0,-1 1,6 21,-16-43,0 0,-1 0,1 0,-1 1,1-1,-1 0,0 0,1 1,-1-1,0 0,0 1,0-1,0 0,0 0,0 1,0-1,-1 0,1 1,0-1,-1 0,1 0,-1 0,1 1,-1-1,1 0,-1 0,0 0,0 0,0 0,0 0,0 0,1 0,-2 0,1-1,0 1,0 0,0-1,0 1,0 0,0-1,-1 0,1 1,0-1,-1 0,1 1,0-1,0 0,-1 0,1 0,0 0,-1 0,1-1,0 1,-3-1,1 0,-1 0,1 0,-1-1,1 0,0 1,0-1,0 0,0-1,0 1,0 0,1-1,-1 0,1 1,0-1,-1 0,1 0,1 0,-1-1,0 1,1 0,0-1,-1 1,1-1,1 1,-1-1,0 0,1 1,0-1,0 0,0 1,0-1,1 0,-1 1,1-1,0-1,6-4,0 0,0 1,1 0,0 0,0 1,1-1,0 2,0-1,1 2,0-1,8-3,14-9,2-1,0 0,-2-2,0-2,-2-1,0-1,-2-2,-1 0,-1-2,-1-1,-2-1,-1-1,-1-3,-9 12,-1-1,-1-1,-1 1,-2-2,0 1,-2-1,0 0,-2 0,-1 0,-1-16,-1 39,1-1,-1 1,0 0,-1-1,1 1,0 0,-1-1,0 1,1 0,-1-1,-1 1,1 0,0 0,-1 0,0 0,1 0,-1 1,0-1,-1 0,1 1,0 0,-1-1,1 1,-1 0,0 0,0 0,0 1,0-1,0 1,0-1,0 1,0 0,-2 0,-1 2,1 0,0 0,-1 1,1 0,0 0,0 0,0 1,0-1,0 1,1 0,-1 1,1-1,0 1,0 0,0 0,-1 3,-11 14,0 0,2 1,1 1,1 1,1 0,1 0,1 1,1 0,1 0,1 1,2 0,0 0,2 5,-1-11,0 0,2 0,0 1,1-1,1 1,1-1,1 0,1 0,0 0,2 0,0-1,1 0,1 0,1-1,1 0,0 0,1-1,1-1,1 0,0 0,1-1,1-1,0 0,1-1,0-1,8 4,-4-6,0-1,1-2,0 0,0-1,0-1,4 0,42 4</inkml:trace>
  <inkml:trace contextRef="#ctx0" brushRef="#br0" timeOffset="209090.451">25712 943,'1'-3,"0"-1,0 0,-1 1,1-1,-1 0,0 0,0 0,0 1,-1-1,1 0,-1 1,0-1,0 0,0 1,0-1,-1 1,0-1,1 1,-1 0,0 0,-1 0,1 0,0 0,-1 0,0 0,0 1,0-1,0 1,0 0,0 0,0 0,-1 1,0-1,-6 0,1 0,-1 1,1 1,-1 0,0 0,1 1,-1 0,1 0,-1 1,1 1,0-1,0 1,0 1,0 0,0 0,1 1,0 0,0 0,0 1,1 0,0 0,0 1,0 0,1 0,0 1,-4 5,8-10,1-1,-1 1,0 0,1 0,-1 0,1-1,0 1,0 0,0 1,1-1,-1 0,1 0,-1 0,1 0,0 0,0 0,1 1,-1-1,1 0,-1 0,1 0,0 0,0 0,0 0,1 0,-1 0,1-1,-1 1,1 0,0-1,0 0,0 1,1-1,-1 0,0 0,1 0,-1 0,1 0,0-1,1 1,9 3,1 0,0-1,1-1,-1-1,1 0,-1 0,1-2,0 1,-1-2,1 0,-1-1,1-1,-1 0,0 0,0-2,0 0,0 0,10-7,-18 10,0-1,1-1,-1 1,-1-1,1 0,0 0,-1-1,0 0,0 0,0 0,0-1,-2-1,-10 17,-7 57,14-65,0 0,0 0,1-1,-1 1,1 0,-1 0,1 0,0 0,0 0,0 0,0-1,0 1,0 0,0-1,0 1,1-1,-1 1,1-1,-1 0,1 0,0 0,-1 1,1-1,0-1,0 1,-1 0,1 0,0-1,0 1,0-1,0 1,2-1,7-1,1 0,-1 0,0-2,0 1,0-1,0-1,0 0,-1 0,1-1,-1-1,0 0,-1 0,0 0,0-1,0-1,-1 0,0 0,0 0,5-8,100-121,-112 135,0 0,0 0,1 0,-1 0,1 0,-1 0,1 1,0-1,-1 1,1-1,0 1,0 0,0-1,0 1,0 0,0 0,0 1,1-1,-1 0,0 1,0-1,1 1,-1 0,0 0,1 0,-1 0,0 0,1 0,-1 1,0-1,0 1,1-1,-1 1,0 0,0 0,0 0,2 1,6 8,-1 0,1 0,-2 1,0 0,0 1,-1-1,0 1,-1 1,0-1,-1 1,-1 0,0 1,2 11,-5-21,0 1,-1-1,1 0,-1 1,1-1,-2 0,1 1,0-1,-1 0,0 1,1-1,-2 0,1 0,-1 0,1 0,-1 0,0 0,0 0,-1 0,1-1,-1 1,0-1,0 0,0 0,0 0,0 0,-1 0,1-1,-1 0,0 1,0-2,0 1,-1 0,-1 1,1-1,-1 0,0 0,1-1,-1 1,0-1,0-1,0 1,0-1,0 0,0 0,0-1,0 0,0 0,0 0,-1-1,7 2,-1-1,0 1,1 0,-1 0,1-1,-1 1,1-1,-1 1,1 0,-1-1,1 1,-1-1,1 1,-1-1,1 1,0-1,-1 1,1-1,0 0,0 1,-1-1,1 0,0 1,0-1,0 1,0-1,0 0,0 1,0-1,0 0,0 1,0-1,0 0,0 1,0-1,1 0,-1 1,0-1,0 1,1-1,-1 1,0-1,1 0,-1 1,1-1,-1 1,0-1,1 1,-1 0,1-1,0 1,-1 0,1-1,-1 1,1 0,-1-1,2 1,36-22,17 1,2 3,0 2,0 2,18 1,1-2,-37 7,117-34,-155 42,-1 0,1 0,0 0,0 0,-1 0,1 0,0-1,-1 1,1 0,-1 0,1-1,0 1,-1 0,1-1,-1 1,1-1,-1 1,1-1,-1 1,1-1,-1 1,1-1,-1 1,0-1,1 0,-1 1,0-1,1 1,-1-1,0 0,0 1,0-1,0 0,0 0,0 1,0-1,0 0,0 1,0-1,0 0,0 1,0-1,-28-14,17 12,0 0,0 1,0 0,-1 1,1 0,0 1,-1 0,1 1,0 0,0 1,0 0,0 0,0 1,0 1,0 0,-9 5,17-7,1 1,-1-1,1 0,-1 1,1 0,0-1,0 1,0 0,0 0,1 0,-1 0,1 0,0 1,0-1,0 0,0 1,1-1,-1 0,1 1,0-1,0 1,0-1,0 1,0-1,1 0,0 1,0-1,0 0,0 1,1 2,1 0,0 0,1 0,-1 0,1-1,0 1,1-1,-1 0,1 0,0-1,0 1,0-1,1 0,0-1,0 1,1 0,0-2,-1 0,1 0,-1 0,1-1,-1 0,1 0,0-1,0 0,-1 0,1 0,0-1,0 0,-1-1,1 1,-1-1,1 0,-1-1,0 0,0 0,0 0,0-1,-1 1,1-1,-1-1,0 1,0-1,0 0,-1 0,0 0,0-1,0 1,-1-1,1 0,-1 0,-1 0,2-4,4 1,-7 30,-1-16,-2 1,2-1,-1 0,1 0,-1 1,2-1,-1 0,0 0,1 1,0-1,0 0,1 0,-1 0,1 0,0 0,1 0,-1-1,1 1,0-1,0 0,0 1,1-1,-1-1,1 1,0 0,0-1,0 0,1 0,-1 0,1-1,-1 1,1-1,0 0,0 0,1-1,-1 0,1 0,0 0,-1-1,1 0,0 0,0 0,-1-1,1 0,0 0,-1-1,1 1,-1-1,1 0,-1-1,0 1,0-1,0 0,0 0,-1-1,1 1,-1-1,0 0,0 0,0-1,0 0,4-5,-1-1,0 0,-1 0,0-1,-1 1,0-1,-1-1,0 1,-1-1,1-9,1-17,-2 0,-1 0,-4-36,1 66,2 21,5 1,1 0,0 0,1-1,1 0,-1-1,2 0,0 0,0-1,0 0,2 0,-1-2,13 8,-1 2,-13-11,-1 0,1 0,-1 1,0 0,-1 1,0 0,0 0,-1 1,0 0,0 0,-1 1,-1 0,0 0,2 6,-7-14,0-1,0 1,0-1,1 0,-1 1,1-1,0 0,0 1,-1-1,1 0,1 0,-1 0,0 0,0 0,1 0,-1 0,1 0,0-1,0 1,-1 0,1-1,0 0,0 1,0-1,1 0,-1 0,0 0,0 0,0 0,1-1,-1 1,0-1,1 0,-1 1,1-1,0 0,7-2,0-1,-1 0,1 0,-1-1,0 0,0 0,-1-1,1-1,-1 1,0-1,0-1,-1 1,0-1,0 0,-1-1,1 0,-2 0,1 0,-1-1,0 0,-1 1,0-2,2-8,0-13,-6 31,0 0,0-1,0 1,0-1,0 1,0 0,0-1,0 1,0-1,0 1,0-1,0 1,0 0,0-1,0 1,0-1,0 1,-1 0,1-1,0 1,0 0,0-1,-1 1,1 0,0-1,-1 1,1 0,0-1,0 1,-1 0,1 0,-1-1,1 1,0 0,-1 0,1 0,0-1,-1 1,1 0,-1 0,1 0,-1 0,1 0,0 0,-1 0,1 0,-1 0,1 0,0 0,-1 0,1 0,-1 1,1-1,0 0,-1 0,1 0,-1 1,1-1,0 0,-1 0,1 1,0-1,0 0,-1 1,-2 1,1 0,-1 1,0-1,1 1,0 0,0-1,0 1,0 0,0 1,0-1,1 0,0 0,-1 1,1-1,0 1,1-1,-1 1,1-1,-1 1,1-1,0 1,1 0,-1-1,0 1,1-1,0 1,0-1,0 0,0 1,1-1,-1 0,1 0,0 1,0-1,0-1,0 1,13 9,1 0,-1-2,2 0,0 0,0-2,0 0,1-1,0-1,0-1,1 0,0-1,0-1,9 0,56 10</inkml:trace>
  <inkml:trace contextRef="#ctx0" brushRef="#br0" timeOffset="209948.025">29236 1176,'26'-41,"24"-39,-3-3,12-33,-36 61,-2-1,-2-1,-3-1,-3 0,4-42,-14 85,-2 0,0 0,-1 0,0 0,-1-1,-1 1,0 0,-2-3,3 15,1 1,-1-1,0 1,0-1,0 1,0-1,-1 1,1 0,0 0,-1 0,0 0,1 0,-1 0,0 0,0 0,0 1,0-1,-1 1,1-1,0 1,0 0,-1 0,1 0,-1 0,1 0,-1 1,0-1,1 1,-1 0,1 0,-1 0,0 0,1 0,-1 0,1 1,-1-1,0 1,1-1,-1 1,1 0,0 0,-1 1,1-1,0 0,0 1,-2 1,-11 8,0 0,1 1,0 1,1 0,0 1,1 1,1 0,1 0,0 1,1 0,0 1,0 4,-5 5,2 1,1 0,1 0,1 1,1 0,2 0,1 1,1 0,2 0,0 0,2 0,2 0,0 0,2 0,1-1,2 1,-2-14,1-1,1 0,0-1,1 0,0 0,1 0,1-1,0-1,0 0,1 0,1-1,0 0,0-1,1 0,0-1,0-1,1 0,8 3,-3-3,0 0,0-2,1 0,0-1,0 0,0-2,0-1,0 0,0-1,0-2,0 0,0-1,18-5,-30 7,-1-1,1 0,-1 0,0-1,0 0,0 0,0 0,0-1,-1 0,0-1,0 1,0-1,0 0,-1-1,1 0,-1 1,-1-2,1 1,-1 0,0-1,-1 0,0 0,0 0,0 0,-1 0,0-1,0 1,-1-1,0 1,0-1,-1 0,0 0,-1 5,1 0,-2 0,1-1,0 1,-1 0,1 0,-1 0,0 0,0 1,0-1,0 0,0 1,-1 0,1-1,-1 1,0 0,1 0,-1 0,0 1,0-1,0 1,-1 0,1-1,0 1,0 1,-1-1,1 0,0 1,-1 0,1 0,-1 0,-3-1,-1 1,0 1,0 0,1 0,-1 0,1 1,-1 0,1 0,0 1,-1 0,1 1,1-1,-2 2,3-1,0-1,1 1,-1 1,1-1,0 0,1 1,-1 0,1 0,0 0,0 0,0 1,1-1,-1 4,2-7,0 0,1 1,-1-1,1 0,0 0,-1 1,1-1,0 0,0 1,0-1,1 0,-1 1,1-1,-1 0,1 0,0 1,0-1,0 0,0 0,0 0,0 0,0 0,1 0,-1-1,1 1,-1 0,1-1,0 1,0-1,0 1,0-1,0 0,0 0,0 0,1 0,4 3,1-1,-1-1,1 0,0 0,-1 0,1-1,0 0,0-1,0 0,0 0,0 0,0-1,0-1,0 1,-1-1,1 0,-1-1,1 0,-1 0,0-1,0 1,0-2,0 1,-1-1,0 0,0 0,0-1,-1 1,1-1,-1-1,-1 1,1-1,2-5,-9-3,2 21,-1 0,1 0,0 1,1-1,0 0,0 0,0 0,0-1,1 1,0 0,0 0,1-1,-1 1,1-1,1 0,-1 0,1 0,-1 0,1-1,1 0,-1 1,1-1,-1-1,1 1,0-1,1 0,-1 0,0 0,1-1,4 2,38 20</inkml:trace>
  <inkml:trace contextRef="#ctx0" brushRef="#br0" timeOffset="213330.71">22175 806,'19'0,"17"0,20 0,15 0,13 0,3 0,-12 0</inkml:trace>
  <inkml:trace contextRef="#ctx0" brushRef="#br0" timeOffset="214969.809">22026 2487,'18'2,"18"3,17 1,15 2,16-1,8-2,4-1,-15-1</inkml:trace>
  <inkml:trace contextRef="#ctx0" brushRef="#br0" timeOffset="217793.722">23978 2090,'-21'-2,"1"0,-1 2,1 0,-1 1,1 2,-1 0,1 1,0 0,0 2,1 1,0 0,0 1,0 1,1 1,1 1,0 0,0 1,1 1,-1 1,12-10,0 1,0-1,0 1,1 0,0 0,0 0,0 1,0-1,1 1,0 0,0 0,1 0,-1 0,1 0,1 1,-1-1,1 1,0-1,1 1,-1 0,1-1,1 1,-1-1,1 1,0 0,1-1,-1 0,1 1,3 5,5-1,-1 0,2-1,-1 0,2-1,-1-1,1 1,0-2,1 1,0-2,0 0,1 0,12 2,-23-6,60 21,-43-17,0 0,0 2,-1 1,0 0,0 1,-1 1,-1 1,4 3,-19-13,1 0,-1-1,0 1,0 0,-1 0,1 0,0 0,-1 0,1 1,-1-1,1 0,-1 1,0-1,0 1,-1 0,1-1,0 1,-1-1,1 1,-1 0,0 0,0-1,0 1,0 0,-1-1,1 1,-1 0,1-1,-1 1,0-1,0 1,0-1,0 1,-1-1,1 0,-1 1,1-1,-3 2,-8 6,0-1,0 0,-2-1,1 0,-1-1,0-1,0 0,0 0,-1-2,0 0,0 0,0-2,-14 2,24-4,-4 3,1-2,-1 1,1-1,-1 0,0-1,1 0,-1 0,0-1,1 0,-1-1,1 0,-1 0,1-1,-4-1,12 3,-1 1,1 0,-1 0,1-1,-1 1,1 0,-1-1,1 1,0-1,-1 1,1 0,0-1,-1 1,1-1,0 1,0-1,-1 1,1-1,0 1,0-1,0 1,0-1,0 1,-1-1,1 1,0-1,0 1,0-1,1 1,-1-1,0 1,0-1,0 1,0-1,0 1,1-1,-1 1,0-1,0 1,1-1,-1 1,0-1,1 1,-1 0,0-1,1 1,-1-1,1 1,-1 0,14-9</inkml:trace>
  <inkml:trace contextRef="#ctx0" brushRef="#br0" timeOffset="218560.894">24210 2718,'12'-14,"-1"1,0-2,-1 1,0-1,-2-1,1 0,-2 0,0-1,-1 0,-1 0,-1 0,0 0,-1-1,-3 16,1-1,-1 1,1 0,-1 0,0 0,0 0,0 0,0 0,-1 0,1 0,-1 0,1-1,-1 1,0 0,1 1,-1-1,0 0,0 0,0 0,-1 0,1 1,0-1,-1 1,1-1,-1 1,1-1,-1 1,0 0,0 0,0 0,1 0,-1 0,0 0,0 0,0 1,0-1,0 1,0-1,-1 1,1 0,0 0,0 0,0 0,0 0,0 0,-2 1,0 3,0-1,0 1,0 0,0 0,1 1,0-1,0 1,0-1,1 1,-1 0,1 0,0 0,1 0,-1 1,1-1,0 0,0 1,1-1,0 1,0-1,0 1,0-1,1 0,0 1,0-1,1 0,0 3,2 5,1-1,1 1,0-1,0-1,1 1,1-1,0 0,0-1,1 0,0 0,1-1,0 0,1-1,-1 0,2-1,-1 0,1 0,0-1,0-1,1 0,-1-1,1 0,4 0,-11-3,0 0,1-1,-1 1,0-1,1-1,-1 1,0-1,1 0,-1 0,0-1,0 0,0 0,0 0,0-1,-1 0,1 0,-1 0,0-1,0 0,0 0,0 0,0-1,-1 1,0-1,0 0,0 0,-1-1,0 1,0-1,0 1,-1-1,1 0,-1-1,6-17,-2-1,0 1,-1-1,-2 0,0-1,-2 1,-1-3,0 28,0-1,-1 0,1 0,0 0,0 0,-1 0,1 0,0 0,0 0,0 0,0 0,1 0,-1 0,0 0,0 0,0 0,1 0,-1 0,0 0,1 0,-1 0,1 1,-1-1,1 0,0 0,-1 0,1 1,0-1,0 0,-1 1,1-1,0 1,0-1,0 1,0-1,-1 1,1 0,0-1,0 1,0 0,0 0,0-1,0 1,0 0,0 0,0 0,0 0,0 0,0 1,1-1,166 83,-159-78,0-1,-1 1,1 1,-1 0,0 0,0 0,-1 1,0 1,0-1,-1 1,1 0,-2 0,1 1,-1 0,-1 0,0 0,2 5,2 24,15 42,-22-78,1 0,-1 0,1 0,-1 0,1 0,0 0,0 0,0-1,0 1,0 0,0-1,0 0,0 1,0-1,1 0,-1 0,1-1,-1 1,1 0,-1-1,1 1,-1-1,1 0,-1 0,1 0,-1 0,1-1,-1 1,1 0,0-1,7-2,0 0,0 0,-1-1,1 0,-1-1,0 0,0 0,0-1,-1 0,0-1,0 0,-1 0,0 0,0-1,0-1,10-14,0-2,-2 0,0 0,6-19,-17 35,2-3,-8 19,-3 9,1 1,1-1,0 1,1 0,1 0,1 0,0 1,3 15,-3-28,2-1,-1 1,1-1,-1 1,1-1,0 1,1-1,-1 0,1 0,0 0,0 0,0-1,0 1,0-1,1 0,0 0,0 0,0 0,0-1,0 0,0 0,1 0,-1 0,1 0,-1-1,1 0,0 0,2 0,26 2</inkml:trace>
  <inkml:trace contextRef="#ctx0" brushRef="#br0" timeOffset="218825.195">25357 2213,'0'19,"9"12,15 9,3-3</inkml:trace>
  <inkml:trace contextRef="#ctx0" brushRef="#br0" timeOffset="219324.569">25986 2759,'-7'-16,"-1"1,0 0,-1 0,-1 1,0 0,-1 1,0 0,-3-1,10 10,-1-1,1 1,-1 0,-1 1,1-1,0 1,-1 0,1 0,-1 0,0 1,0 0,0 0,0 1,-1 0,1 0,0 0,-1 1,1 0,0 0,-1 0,1 1,0 0,-2 0,5 1,-1-1,0 0,0 1,1 0,-1 0,1 0,0 0,-1 1,1-1,0 1,0 0,1 0,-1 0,1 0,-1 0,1 0,0 1,0-1,0 1,1 0,-1-1,1 1,0 0,0 0,0 0,1 0,0 0,-1 0,1 0,0 0,1 0,-1 0,1 0,0 0,0 0,0 0,0-1,1 1,-1 0,1-1,0 1,0-1,0 0,1 1,1 1,4 2,0-1,1 0,0 0,0-1,0 0,0 0,1-1,0-1,0 0,0 0,0 0,0-1,1-1,-1 0,1 0,-1-1,1-1,-1 0,0 0,1-1,-1 0,0 0,0-2,0 1,0-1,-1 0,1-1,-1 0,0-1,-1 0,1-1,37-50,-44 100,-3-38,-1 0,1 0,1 0,-1 0,1 0,0 0,0 0,0 0,1 0,0 0,0 0,0 0,0-1,1 1,0 0,0-1,0 1,1-1,-1 1,1-1,0 0,1 0,-1 0,0-1,1 1,0-1,0 0,0 0,0 0,1-1,-1 1,1-1,-1 0,2 0,7-1,0-1,0-1,1 0,-1-1,0 0,0-1,-1-1,1 0,0 0,-1-1,0-1,-1 0,1-1,-1 0,5-4,5-5,-1-1,-1-1,0-1,-2 0,0-2,-1 0,-1 0,0-2,-2 1,-1-2,-1 0,-1 0,-1-1,-1 0,-2-1,0 1,-2-1,0-1,-2 1,-1 0,-1-1,-1 1,-3-11,3 22,-2-1,1 1,-2 0,0 0,-1 1,0-1,-1 1,-5-9,8 19,1 0,-1-1,0 1,0 0,0 0,0 0,-1 1,0-1,0 1,0 0,0 0,0 0,0 1,-1-1,1 1,-1 0,0 0,1 1,-1-1,0 1,0 0,0 1,0-1,0 1,0 0,0 0,-5 1,0 2,0 1,0 1,1-1,-1 2,1-1,0 1,1 0,-1 1,1 0,1 1,-1-1,1 1,0 1,1-1,0 1,1 1,-1-1,2 1,-1-1,2 1,-1 0,1 1,-1 7,0-1,0 1,1 0,0 0,2 0,0 0,1 0,1 0,1 0,0 0,1 0,1-1,1 1,1-1,0 0,1 0,1-1,0 0,1 0,1-1,1-1,0 1,0-1,2-1,5 5,64 50,-1-13</inkml:trace>
  <inkml:trace contextRef="#ctx0" brushRef="#br0" timeOffset="219616.405">27583 2049,'-2'14,"-3"16,-1 20,0 16,2 15,4 9,1 3,4 0,2-7,1-8,1-14,-1-16</inkml:trace>
  <inkml:trace contextRef="#ctx0" brushRef="#br0" timeOffset="220029.626">27870 2527,'-4'13,"-1"1,2 0,0 0,0 0,2 0,-1 0,2 0,0 1,1-1,2 14,-2-20,1-1,0 1,0 0,0-1,1 0,0 1,1-1,0 0,0-1,0 1,1-1,0 0,0 0,1 0,-1-1,1 0,1 0,-1 0,1-1,3 2,-6-3,1-1,0 0,0-1,-1 1,1-1,0 0,0 0,0-1,1 1,-1-1,0 0,0 0,0-1,0 0,0 0,0 0,0 0,0-1,-1 0,1 0,0 0,-1 0,1-1,-1 0,0 0,0 0,0 0,0-1,-1 1,1-1,0-2,8-8,-2 0,1-1,-2 0,0 0,-1-1,0 0,-1-1,1-6,-2 4,-1 18,-4 20,-1-17,-1 6,0 0,1 0,0 0,1 0,-1 0,2 0,-1 0,1 0,0-1,1 1,0 0,0-1,1 0,-1 0,2 0,-1 0,1-1,0 1,6 5,4-3,0 0,1-1,0-1,0 0,1-2,-1 1,2-2,-1 0,0-1,1-1,-1-1,1 0,-1-2,8 0,28-1</inkml:trace>
  <inkml:trace contextRef="#ctx0" brushRef="#br0" timeOffset="221105.063">28798 2636,'-8'26,"0"0,2 0,1 0,1 1,1 0,2 0,0 5,0-10,4 429,4-159,-14-209,-4-69,1-37,0-49,2-1,3-1,4-9,0 44,2-437,0 458,-2 9,1 0,1-1,0 1,0 1,0-1,1 0,1 0,0 0,0 1,0 0,1-1,1 0,-2 7,0 0,0 1,0-1,1 1,-1 0,0 0,1 0,-1 0,0 1,1 0,-1-1,1 1,-1 0,1 0,-1 1,0-1,1 1,-1 0,0 0,1 0,-1 0,0 0,0 1,0 0,0-1,0 1,0 0,-1 0,1 1,0-1,-1 1,1 0,0-1,15 9,-1 1,-1 1,0 0,0 1,-2 1,0 0,0 1,-2 0,9 14,-20-28,0-1,0 0,0 1,-1 0,1-1,0 1,-1-1,1 1,-1 0,1 0,-1-1,0 1,0 0,0 0,0-1,0 1,0 0,0 0,-1-1,1 1,-1 0,1-1,-1 1,0 0,1-1,-1 1,0-1,0 1,0-1,0 0,0 1,-1-1,1 0,0 0,-1 0,1 0,0 0,-1 0,0 0,1 0,-1 0,1-1,-1 1,0-1,1 1,-1-1,0 0,0 0,1 1,-1-1,0 0,0-1,-6 2,-1 0,1-1,0 0,-1-1,1 0,0 0,0 0,0-1,0-1,-2 0,8 3,0-1,0 0,0 0,0 1,0-1,0 0,0-1,0 1,0 0,0-1,0 1,1-1,-1 1,1-1,-1 0,1 1,0-1,-1 0,1 0,0 0,0 0,1 0,-1-1,0 1,1 0,-1 0,1 0,0-1,-1 1,1 0,0 0,0-1,1 1,-1 0,0 0,1-1,0 1,-1 0,2-1,4-6,1-1,0 1,0 1,1 0,1 0,-1 0,1 1,0 1,1-1,0 1,0 1,0 0,0 0,1 1,0 1,0-1,0 2,0 0,0 0,4 0,-8 0,0 0,1 1,-1 0,1 0,-1 0,1 1,-1 0,0 0,1 1,-1 0,1 0,-1 1,0 0,0 0,0 1,0 0,0 0,0 0,-1 1,0 0,0 1,0-1,0 1,0 0,-1 0,0 1,0 0,-1 0,0 0,0 0,0 1,2 4,1 15,-7-22,0-1,0 0,1 0,-1 0,1 0,0 0,0 0,0 0,0-1,1 1,-1 0,1-1,-1 1,1 0,0-1,0 0,0 1,0-1,1 0,-1 0,1-1,-1 1,1 0,0-1,-1 1,1-1,1 0,8 0,0-2,0 0,0 0,-1-1,1 0,0-1,-1 0,0-1,0-1,0 1,0-2,-1 0,1 0,-1 0,-1-2,0 1,0-1,0 0,2-4,55-76,-69 122,0-24,1 0,0 0,0 0,1 1,1-1,-1 0,2 1,-1-1,2 0,-1 0,1 1,1-1,0-1,0 1,1 0,0-1,1 1,0-1,0-1,1 1,2 2,-1-4,1-2,-1 1,1-1,0 0,0 0,1-1,-1 0,1 0,0-1,0-1,0 1,0-1,0-1,1 0,-1 0,1-1,-1 0,0 0,1-1,-1-1,0 1,0-2,1 1,-2-1,1 0,0-1,-1 0,1-1,-1 1,0-2,-1 1,1-1,-1 0,0 0,-1-1,1 0,-1-1,-1 1,2-3,9-20,-1-1,-1-1,-2 0,-1-1,-2 0,-1-1,-2 0,-1 0,-1 0,-3-2,3 9,13-148,-18 265,-2-29,3 0,2-1,3 1,3-1,2 0,3-1,14 38,-24-86,1 0,0-1,1 1,0-1,1 0,0 0,0-1,1 0,0 0,1 0,0-1,0-1,1 1,0-1,0 0,1-1,-1 0,2-1,-1 0,4 1,14-4,-6-6</inkml:trace>
  <inkml:trace contextRef="#ctx0" brushRef="#br0" timeOffset="221400.742">29796 2623,'23'0,"28"0,30 2,26 3,15 1,6 2,-9-1,-26-2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30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255 559,'-10'-2,"0"1,0 0,0 1,0 0,0 0,0 1,0 0,0 1,1 0,-1 1,0 0,1 0,0 1,0 0,0 1,0-1,1 2,-1 0,1 0,1 0,-1 1,1 0,0 0,1 1,0 0,0 0,1 1,4-7,0-1,0 1,0 0,1 0,-1 0,1 1,0-1,0 0,-1 0,1 0,0 0,1 0,-1 0,0 0,1 0,-1 0,1 0,0 0,-1 0,1 0,0 0,0 0,0 0,0-1,1 1,-1 0,0-1,1 1,-1-1,1 0,0 1,-1-1,1 0,0 0,0 0,0 0,0 0,0 0,0-1,0 1,0-1,0 1,0-1,0 0,1 0,9 1,-1-1,1 0,-1-1,0 0,1-1,-1 0,0-1,0 0,0-1,0 0,-1-1,0 0,0 0,0-1,0-1,-1 0,0 0,-1 0,1-1,-2-1,1 1,-1-1,0 0,-1-1,0 0,0 0,-1 0,2-7,9-30,-1 0,-3 0,-1-1,-3-1,-2 0,-2 0,-2 0,-4-27,-2-24,4 100,0 1,-1-1,1 1,-1-1,1 1,-1-1,1 1,-1-1,1 1,-1-1,0 0,1 0,-1 1,0-1,1 0,-1 0,0 1,1-1,-1 0,0 0,1 0,-1 0,0 0,1 0,-1 0,0 0,1-1,-1 1,0 0,1 0,-1 0,1-1,-1 1,0 0,1-1,-1 1,1-1,-1 1,1 0,-1-1,1 1,-1-1,1 1,0-1,-1 0,1 1,-1-1,1 1,0-1,0 0,-1 0,-13 39,2 0,2 1,1 0,2 0,1 1,2-1,2 10,0-16,1 0,2 0,1 0,2 0,1-1,1 1,2-1,2-1,0 0,2 0,1-1,2 0,14 20,27 5,-54-54,0 0,0 0,0 0,0 0,0 0,0-1,0 1,0-1,0 1,0-1,0 0,0 0,1 0,-1 0,0 0,0 0,0-1,0 1,0-1,0 0,0 1,0-1,0 0,0 0,0 0,-1 0,1 0,0-1,-1 1,1-1,-1 1,1-1,-1 1,0-1,1 0,8-16,0 0,-1-1,-1 0,-1 0,-1-1,0 0,-2 0,0-1,-1 1,-1-1,-1-3,5-108,-5 131,-1 1,0 0,1-1,-1 1,0-1,1 1,-1 0,1-1,-1 1,1 0,-1 0,1-1,-1 1,0 0,1 0,-1 0,1 0,0 0,-1-1,1 1,-1 0,1 0,-1 0,1 0,-1 0,1 1,-1-1,1 0,-1 0,1 0,-1 0,1 0,-1 1,1-1,-1 0,0 1,1-1,-1 0,1 1,-1-1,0 0,1 1,-1-1,0 0,1 1,-1-1,0 1,0-1,1 1,-1-1,0 1,0-1,0 1,0-1,0 1,1-1,-1 1,0-1,0 1,0-1,-1 1,1-1,0 1,5 5,35 27,-35-30,1 0,-1 1,0-1,0 1,0 0,0 0,-1 1,0-1,0 1,0 0,0 0,-1 0,0 1,0-1,0 1,-1 0,1 0,-2 0,1 0,-1 0,1 0,-2 0,1 3,-39 160,38-167,0 1,0-1,0 0,0 1,1-1,-1 1,1-1,-1 0,1 1,0-1,0 0,0 1,0-1,0 0,1 0,-1 0,0 0,1 0,0 0,-1-1,1 1,0 0,0-1,0 0,0 1,0-1,1 0,-1 0,0 0,0 0,1 0,-1-1,1 1,3 0,0 0,1 0,-1 0,0-1,0 0,1 0,-1 0,0-1,0 0,1 0,-1-1,5-1,-2-3,0 1,0-1,-1-1,1 1,-1-1,-1-1,0 0,0 0,0 0,-1-1,0 0,-1 0,0 0,0-1,-1 0,0 0,-1 0,0 0,-1 0,0-1,0 1,-1-1,-1 0,0-1,1 11,-1 0,1-1,-1 1,0 0,0 0,0-1,0 1,0 0,0-1,0 1,0 0,0-1,-1 1,1 0,0 0,-1-1,1 1,-1 0,1 0,-1 0,0 0,0 0,1 0,-1 0,0 0,0 0,0 0,0 0,0 0,0 1,0-1,0 0,-1 1,1-1,0 1,0-1,-1 1,1-1,0 1,0 0,-1 0,1 0,0 0,-1 0,1 0,0 0,0 0,-1 0,1 1,0-1,-1 0,1 1,-7 4,0 1,1 0,-1 1,1 0,0 0,1 0,0 1,0 0,1 0,0 0,0 1,1 0,-1 2,2-6,1-1,0 0,0 1,0 0,0-1,1 1,0 0,0 0,0 0,1 0,-1 0,1-1,0 1,1 0,-1 0,1 0,0 0,0 0,1 0,-1-1,1 1,0-1,0 1,1-1,-1 0,1 1,0-2,0 1,3 3,79 36,-37-30</inkml:trace>
  <inkml:trace contextRef="#ctx0" brushRef="#br0" timeOffset="1030.644">1237 642,'-5'-2,"-1"0,0 1,0 0,0 0,0 0,0 1,0 0,0 0,0 1,0-1,0 1,0 0,0 1,1 0,-1 0,0 0,1 0,-1 1,1 0,0 0,0 1,0-1,1 1,-1 0,1 0,0 1,0-1,0 1,-1 3,2-3,0 0,1 0,0 0,0 1,0-1,1 1,-1-1,1 1,1-1,-1 1,1 0,0 0,0-1,1 1,0 0,0-1,0 1,0-1,1 1,0-1,0 1,1-1,-1 0,1 0,0 0,1-1,-1 1,1-1,0 0,0 0,0 0,1 0,-1-1,1 1,0-1,0-1,0 1,0-1,0 1,1-1,0-1,1 0,-1-1,1 1,-1-1,1 0,-1-1,0 0,1 0,-1 0,1-1,-1 1,0-2,0 1,0-1,0 0,-1 0,1 0,-1-1,0 0,0 0,0 0,0-1,-1 1,1-1,-1 0,-1-1,1 1,-1-1,0 1,0-1,0-1,-4 7,1 1,0-1,-1 0,1 0,-1 0,1 0,-1 0,1 0,-1 0,1 0,0 0,-1 0,1-1,-1 1,1 0,-1 0,1 0,0 0,-1-1,1 1,-1 0,1 0,0-1,-1 1,1 0,0-1,-1 1,1 0,0-1,0 1,-1 0,1-1,0 1,0-1,0 1,-1-1,1 1,0 0,0-1,0 1,0-1,0 1,0-1,0 1,0-1,-2 4,0 0,0 0,0 0,1 0,-1 0,1 1,0-1,0 1,0-1,0 1,1-1,-1 1,1-1,0 1,0-1,0 1,1-1,-1 1,1-1,0 1,0-1,0 1,0-1,1 0,-1 0,1 1,0-1,0 0,0 0,0-1,0 1,1 0,-1-1,2 1,2 0,0 0,1-1,-1 0,1 0,0-1,0 0,-1 0,1 0,0-1,0 0,0 0,0-1,-1 0,1 0,0 0,-1-1,1 0,-1-1,1 1,-1-1,0 0,0-1,0 1,-1-1,1-1,-1 1,0-1,0 0,0 0,-1 0,0 0,0-1,0 0,-1 0,0 0,0 0,1-4,6-39,-11 49,1 0,0 0,0 1,-1-1,1 0,0 0,0 0,-1 0,1 0,0 0,0 0,-1 0,1 0,0 0,-1 0,1 0,0 0,0 0,-1 0,1 0,0 0,-1 0,1 0,0 0,0 0,-1 0,1-1,0 1,0 0,-1 0,1 0,0 0,0-1,0 1,-1 0,1 0,0 0,0-1,0 1,0 0,-1 0,1-1,0 1,0 0,0-1,0 1,0 0,0 0,0-1,0 1,0 0,0-1,0 1,0 0,0 0,0-1,0 1,0 0,0-1,0 1,0 0,1 0,-1-1,0 1,0 0,0 0,0-1,1 1,-17 21,1 13,2 0,1 1,2 1,1 0,-3 30,-3 44,4 1,4 10,0 3,6-111,1-4,0 1,-1-1,0 0,-1 1,0-1,-1 0,0 0,0 0,-2 2,5-11,0 0,0-1,0 1,0 0,0-1,0 1,0 0,0-1,0 1,0 0,0 0,-1-1,1 1,0 0,0-1,0 1,-1 0,1 0,0-1,0 1,0 0,-1 0,1 0,0-1,-1 1,1 0,0 0,0 0,-1 0,1 0,0-1,-1 1,1 0,0 0,-1 0,1 0,0 0,-1 0,1 0,0 0,-1 0,1 0,0 1,-1-1,1 0,0 0,-1 0,1 0,0 0,0 0,-1 1,1-1,0 0,0 0,-1 0,1 1,0-1,0 0,0 1,-1-1,1 0,0 0,0 1,0-1,0 0,0 1,-1-1,1 0,0 1,-6-29,4-32,2 0,2 0,3 0,3 0,2 1,8-20,-8 26,2 0,3 1,2 1,2 1,2 0,8-11,-28 59,-1 1,0-1,1 1,-1-1,1 1,-1-1,1 1,0 0,0-1,0 1,-1 0,1-1,0 1,1 0,-1 0,0 0,0 0,0 0,1 0,-1 0,0 1,1-1,-1 0,1 1,-1-1,1 1,-1-1,1 1,-1 0,1 0,-1-1,1 1,-1 0,1 1,-1-1,1 0,0 0,-1 1,1-1,-1 1,1-1,-1 1,2 0,3 8,0 0,0 1,-1 0,0 0,-1 0,0 0,0 1,-1-1,1 9,0-3,20 90,-24-106,0-1,0 1,0-1,0 1,0-1,-1 0,1 1,0-1,0 1,-1 0,1-1,0 1,-1-1,1 1,0-1,-1 1,1 0,-1-1,1 1,-1 0,1-1,-1 1,1 0,-1 0,1-1,-1 1,1 0,-1 0,1 0,-1 0,1 0,-1 0,0 0,1 0,-1 0,1 0,-1 0,1 0,-1 0,1 0,-1 0,1 1,-1-1,1 0,-1 0,1 1,-1-1,1 0,-1 1,1-1,-1 0,1 1,0-1,-1 1,1-1,0 1,-1-1,1 1,0-1,0 1,-1-1,1 1,0-1,0 1,0-1,0 1,0-1,0 1,0 0,-2-8,0-1,1 1,0 0,1 0,-1-1,1 1,1 0,-1-1,1 1,1 0,-1 0,1 0,1 0,-1 0,2-2,137-330,-117 273,-2-2,-4 0,-3-1,4-48,-22 59,2 58,0-1,0 0,0 1,0-1,0 1,0-1,0 1,0 0,0-1,0 1,-1 0,1 0,0 0,0 0,0 0,0 0,0 0,0 0,-1 0,1 0,0 1,0-1,0 0,0 1,0-1,0 1,0-1,0 1,0 0,0-1,0 1,0 0,1 0,-1 0,0-1,0 1,1 0,-1 0,1 0,-1 0,1 0,-1 0,1 0,-1 0,1 1,0-1,-9 18,1-1,2 1,-1 1,2-1,1 1,0 0,1 0,2 0,0 18,1-36,-2 97,4-1,5 0,4 1,7 91,-17-176,0-9,0 0,0 0,-1 0,1 0,-1 0,-1 0,1 0,-1 0,0 0,0-1,0 1,0 0,-1 0,0-1,0 1,0-1,-2 2,-4 0</inkml:trace>
  <inkml:trace contextRef="#ctx0" brushRef="#br0" timeOffset="1295.621">1593 410,'18'2,"21"5,21 7,20 8,13 4,-10-2</inkml:trace>
  <inkml:trace contextRef="#ctx0" brushRef="#br0" timeOffset="1622.65">2139 778,'-5'-1,"0"0,0 0,0 1,-1 0,1 0,0 0,0 0,0 1,0 0,0 0,0 0,0 1,0-1,1 1,-1 0,1 1,-1-1,1 1,0 0,0 0,0 0,0 1,0-1,1 1,0 0,-1 0,1 0,1 0,-1 1,1-1,-1 1,2-3,0 0,1 0,-1 0,0 0,1-1,-1 1,1 0,0 0,-1 0,1 0,0 0,0 0,0 0,1 0,-1 0,0 0,1 0,-1 0,1 0,0 0,-1 0,1 0,0 0,0-1,0 1,1 0,-1-1,0 1,1-1,-1 0,1 1,-1-1,1 0,-1 0,1 0,0 0,0 0,0 0,-1 0,1-1,0 1,2 0,8 1,-1 0,0-1,1-1,-1 0,1 0,-1-1,1-1,-1 0,0 0,1-1,7-3,-14 4,0 0,0 0,0 0,-1-1,1 0,-1 0,1 0,-1 0,0-1,0 1,0-1,-1 0,0 0,1-1,-1 1,-1-1,1 1,-1-1,1 0,-1 0,-1 0,1 0,-1 0,0 0,1-6,-2 10,1 0,-1 0,0 0,1-1,-1 1,0 0,0 0,0 0,1-1,-1 1,-1 0,1 0,0-1,0 1,0 0,-1 0,1 0,0 0,-1-1,1 1,-1 0,0 0,1 0,-1 0,0 0,0 0,1 0,-1 0,0 0,0 1,0-1,0 0,0 1,0-1,0 0,0 1,-1-1,1 1,0 0,0-1,0 1,0 0,-1 0,1 0,0-1,0 1,-1 1,1-1,0 0,0 0,-1 0,1 1,0-1,0 0,0 1,0-1,0 1,0 0,0-1,-1 1,2 0,-2 0,-1 3,-1 0,1 1,-1 0,1 0,1 0,-1 0,1 0,0 0,0 1,0-1,1 1,0 0,0-1,0 1,1 0,-1-1,2 1,-1 0,1 0,-1-1,1 1,1 0,-1-1,1 0,0 1,1-1,-1 0,1 0,0 0,0 0,3 3,2 0,-1 0,2-1,-1 0,1-1,0 0,1 0,-1 0,1-2,0 1,0-1,1-1,2 1,33 9</inkml:trace>
  <inkml:trace contextRef="#ctx0" brushRef="#br0" timeOffset="23609.212">9 2580,'-9'1,"22"-2,9-2,0-1,0-1,-1-1,1-1,-1 0,-1-2,0-1,0 0,0-1,16-14,-27 20,0-1,-1-1,0 1,0-1,-1-1,0 1,0-1,-1 0,0-1,0 0,-1 0,0 0,3-8,-7 15,-1 1,0 0,0-1,0 1,1-1,-1 1,-1-1,1 1,0-1,0 1,0 0,-1-1,1 1,-1-1,1 1,-1 0,0 0,1-1,-1 1,0 0,0 0,0 0,0 0,0 0,0 0,0 0,0 0,0 0,-1 0,1 0,0 1,0-1,-1 1,1-1,0 1,-1-1,1 1,-1 0,1 0,-1-1,1 1,-1 0,1 0,0 1,-1-1,1 0,-1 0,1 1,0-1,-1 1,1-1,0 1,-1-1,1 1,0 0,-1 0,-8 4,0 0,0 0,1 0,0 1,0 1,1 0,0 0,0 0,0 1,1 0,0 1,1 0,0 0,0 0,1 1,0-1,0 1,1 1,1-1,0 0,0 1,1 0,0-1,1 1,0 0,1 0,0 0,1 0,0 0,1-1,0 1,1 0,0-1,0 0,1 1,0-1,1-1,4 7,-4-7,1-1,0 0,0 0,1 0,-1-1,2 0,-1 0,1-1,0 0,1 0,-1-1,1 0,0-1,0 0,2 0,-8-3,0 0,0-1,1 0,-1 0,0 0,1 0,-1 0,0-1,1 1,-1-1,0 0,0 0,0 0,0-1,0 1,0-1,0 1,0-1,0 0,-1 0,1-1,-1 1,1 0,-1-1,0 1,0-1,1-1,44-86,-41 77,15-42,-16 40,0 0,1 0,1 0,0 1,1 0,1 0,0 1,9-11,-15 22,-1 0,0 1,0-1,1 0,-1 1,1 0,-1-1,1 1,0 0,-1 0,1 1,0-1,0 1,0-1,-1 1,1 0,0 0,0 0,0 0,0 1,-1-1,1 1,0-1,0 1,-1 0,1 0,0 1,-1-1,73 49,-59-37,-15-12,9 5,0 1,0 0,-1 1,0-1,-1 2,0-1,0 1,-1 1,0-1,-1 1,0 0,0 1,-1-1,3 11,-8-17,-1 0,0 0,0 0,0 0,0 0,-1 0,1 0,-1-1,0 1,0-1,-1 1,1-1,-1 1,1-1,-1 0,0 0,0-1,0 1,-1-1,1 1,-1-1,1 0,-1 0,0-1,0 1,0-1,0 0,0 0,0 0,0 0,0-1,0 1,0-1,0 0,-4-1,6 1,1 0,-1-1,0 1,1-1,-1 1,0-1,1 0,-1 0,1 0,-1 1,1-2,-1 1,1 0,0 0,0 0,-1 0,1-1,0 1,0-1,0 1,1-1,-1 1,0-1,0 1,1-1,-1 0,1 1,0-1,-1 0,1 0,0 1,0-1,0 0,0 1,0-1,0 0,1 0,-1 1,1-1,-1 0,1 1,-1-1,1 1,0-1,0 0,0 1,0 0,0-1,0 1,0 0,0-1,2 0,17-31,1 0,2 1,1 1,13-12,9-12,-5 7,-2-2,-2-2,-2-1,-3-2,-2-1,-2-1,-3-2,-3 0,14-59,-30 51,-6 67,0-1,0 1,0-1,0 1,0 0,0-1,0 1,0-1,-1 1,1 0,0-1,0 1,0 0,0-1,0 1,-1 0,1-1,0 1,0 0,-1-1,1 1,0 0,-1-1,1 1,0 0,0 0,-1-1,1 1,-1 0,1 0,0 0,-1 0,1 0,0-1,-1 1,1 0,-1 0,1 0,0 0,-1 0,1 0,-1 0,1 0,0 0,-1 0,1 1,-1-1,1 0,0 0,-1 0,1 0,0 1,-1-1,1 0,0 0,-1 1,1-1,0 0,-1 0,1 1,0-1,0 0,0 1,-1-1,1 0,0 1,0-1,0 1,0-1,-8 11,0 0,1 0,1 0,0 1,1 0,0 0,1 1,-3 10,3-10,-12 40,2 1,3 0,2 1,2 1,3-1,2 1,3-1,2 1,3-1,9 42,-12-79,1 0,0-1,1 0,1 0,1 0,0-1,1 0,1 0,0-1,4 4,-10-17,-1 1,1-1,0 0,0 0,0 0,0 0,0 0,0-1,1 0,-1 1,1-1,-1 0,1-1,-1 1,1-1,-1 1,1-1,-1 0,1 0,0-1,-1 1,1-1,-1 0,1 0,-1 0,0 0,1 0,-1-1,0 0,0 1,0-1,0 0,0-1,0 1,-1 0,1-1,-1 0,1 1,-1-1,0 0,1-2,10-13,-2 0,0 0,0-1,-2 0,0-1,-2 0,0 0,-1-1,-1 0,-1 0,0-3,-4 1,0 24,0-1,0 0,0 0,0 1,0-1,0 0,0 0,0 1,0-1,0 0,0 0,-1 1,1-1,0 0,0 0,0 0,0 1,0-1,-1 0,1 0,0 0,0 1,0-1,-1 0,1 0,0 0,0 0,-1 0,1 0,0 0,0 0,-1 1,1-1,0 0,0 0,-1 0,1 0,0 0,0 0,-1 0,1 0,0 0,0-1,-1 1,1 0,0 0,0 0,-1 0,1 0,0 0,0 0,0-1,-1 1,1 0,0 0,0 0,0-1,-6 15,2 0,0 0,0 0,1 1,1-1,0 0,1 1,1 0,0-1,2 12,0-15,-1 0,2 0,-1-1,1 1,1-1,0 0,1 0,-1 0,2 0,0-1,0 0,0 0,1 0,0-1,1 0,0-1,0 0,1 0,0-1,0 1,0-2,1 0,0 0,0-1,0 0,0 0,1-1,4 0,22 3</inkml:trace>
  <inkml:trace contextRef="#ctx0" brushRef="#br0" timeOffset="23876.813">950 2061,'24'5,"28"4,31 2,26 4,17 3,-14-3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5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1,'-2'16,"-1"12,0 9,0 2,2 0,0-5,2-6,2-5,0-9,0-7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6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0 227,'42'7,"0"2,-1 2,0 1,-1 2,0 3,-2 0,0 3,-1 1,23 17,-51-30,0 0,0 0,-1 1,0 0,0 0,-1 1,0 0,-1 0,0 1,0 0,-1 0,-1 0,0 1,-1-1,0 1,0 0,-1 0,-1 0,0 0,-1 1,-3 86,3-98,0 0,0 0,1 0,-1 0,0 0,0 0,1 0,-1 0,1-1,-1 1,1 0,-1 0,1 0,-1-1,1 1,0 0,0 0,-1-1,1 1,0-1,0 1,0-1,-1 1,1-1,0 1,0-1,0 0,0 0,0 1,0-1,0 0,0 0,0 0,0 0,0 0,0 0,0 0,0 0,0-1,0 1,-1 0,2-1,38-17,67-76,-106 93,0 1,0 0,0 0,0-1,0 1,0 0,0 0,0 0,0 0,0 0,0 0,0 0,0 1,0-1,0 0,0 1,0-1,0 0,0 1,0-1,0 1,0-1,0 1,-1 0,1-1,0 1,0 0,-1 0,1 0,0-1,-1 1,1 0,-1 0,1 0,-1 0,0 0,1 0,-1 0,0 0,1 0,-1 0,0 0,0 0,0 0,0 0,0 0,0 0,-1 0,1 0,0 0,0 1,2 6,2 8,0-1,2 0,0 0,1 0,0-1,1 0,1 0,1 1,-6-10,0-1,0 1,0-1,0 0,1 0,-1-1,1 1,0-1,0 0,0-1,1 1,-1-1,1 0,-1 0,1 0,0-1,-1 0,1 0,0-1,0 1,0-1,0-1,0 1,-1-1,5-1,-1 0,0 0,0-1,-1-1,1 0,0 0,-1 0,0-1,0 0,-1-1,1 0,-1 0,-1 0,1-1,-1 0,0 0,0-1,-1 0,0 0,-1 0,1 0,0-5,7-16,-1 0,-2-1,-1 0,-1 0,-2-1,0-7,7-105,-7-1,-6-23,0 134,-3 25,-1 23,-2 32,1 0,2 0,3 23,0-40,2 368,17-296,-16-98,-1 1,1-1,0 0,0 0,1 0,-1 0,1 0,0 0,-1-1,2 1,-1-1,0 0,1 0,0 0,-1 0,1-1,0 1,0-1,1 0,2 1,14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6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1,'26'0,"24"0,25 2,18 4,7 7,-1 8,-19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7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0 405,'40'-367,"-40"364,-1 2,1 0,0 0,0 0,-1 0,1 0,0 0,0 0,0 0,0 0,0 0,0 0,0 0,0 0,1 0,-1-1,0 1,1 0,-1 0,1 0,-1 1,1-1,-1 0,1 0,-1 0,1 0,0 0,0 1,-1-1,1 0,0 1,0-1,0 0,0 1,0-1,0 1,0 0,0-1,0 1,0 0,0-1,0 1,0 0,0 0,0 0,0 0,0 0,0 0,1 0,76 53,-17-20,-44-25,0 1,0 1,-1 0,0 1,-1 1,7 7,-18-14,0 0,-1 0,0 1,0-1,0 1,-1 0,1-1,-2 1,1 1,0-1,-1 0,-1 0,1 0,-1 1,0-1,0 0,0 0,-1 1,0-1,-1 0,1 0,-1 0,0 0,-1 0,-2 4,-11 76,16-83,0 0,1 0,-1 0,1-1,0 1,0 0,0 0,0 0,0-1,0 1,1-1,0 1,-1-1,1 0,0 1,0-1,0 0,0 0,0 0,1-1,-1 1,1 0,-1-1,1 0,0 1,-1-1,1 0,1 0,82 9,-66-12,-1-1,1 0,-1-1,0-2,-1 0,1-1,-1 0,0-2,-1 0,0-1,0 0,-1-2,-1 0,0-1,0 0,-1-1,-1-1,-1 0,4-6,-14 19,0-1,0 1,0-1,0 0,-1 0,1 0,-1 0,1 0,-1 0,0 0,-1 0,1 0,0-1,-1 1,0 0,0 0,0-1,0 1,0 0,-1-1,1 1,-1 0,0 0,0 0,0 0,0 0,-1 0,1 0,-1 0,0 0,0 1,0-1,0 0,0 1,-1 0,-1-2,-2 1,-1 1,1-1,-1 1,1 1,-1-1,0 1,0 0,0 1,0-1,0 1,0 1,1-1,-1 1,0 1,0-1,1 1,-1 0,0 1,1-1,0 1,0 1,0-1,0 1,0 0,1 0,0 1,0-1,0 1,0 0,1 1,0-1,0 1,0 0,1 0,0 0,0 0,0 1,1-1,0 1,0 0,1-1,-1 1,2 0,-1 0,1 0,0 0,0 0,1 0,1 4,-1-7,1 0,0-1,0 1,0 0,0-1,1 1,-1-1,1 0,0 0,0 0,0 0,0 0,1-1,-1 1,1-1,-1 0,1 0,0-1,0 1,0-1,0 1,0-1,0 0,0-1,0 1,1-1,3 0,3 0,1 0,-1 0,1-2,-1 1,0-1,0-1,1 0,-2-1,9-3,-10 2,0 1,-1-1,1-1,-1 0,-1 0,1 0,-1-1,0 0,0 0,-1-1,0 0,0 0,-1-1,4-7,-8 37,-2-2,2 69,0-85,-1 0,1-1,0 1,-1 0,1-1,0 1,0-1,1 0,-1 1,0-1,1 0,-1 0,1 1,0-1,0-1,0 1,0 0,0 0,0-1,0 1,1-1,-1 0,1 0,-1 1,1-2,-1 1,1 0,-1 0,3-1,1 0,1-1,-1-1,0 1,0-1,1-1,-1 1,-1-1,1 0,0 0,-1 0,1-1,-1 0,0 0,0 0,-1-1,1 0,-1 0,0 0,-1 0,1 0,-1-1,0 0,0 0,0 0,-1 0,0 0,-1 0,1-3,16-120,-13 61,-5 67,0 0,-1 0,1 0,0 0,0 0,0-1,0 1,0 0,0 0,1 0,-1 0,0 0,0 0,1 0,-1 0,1 0,-1 0,1 0,-1 0,1 0,-1 0,1 0,0 0,0 1,-1-1,1 0,0 0,0 1,0-1,0 1,0-1,0 1,0-1,0 1,0-1,0 1,0 0,0 0,0-1,0 1,1 0,-1 0,0 0,0 0,0 0,0 1,0-1,0 0,0 0,0 1,0-1,0 1,0-1,0 1,0-1,0 1,0 0,0-1,0 1,13 7,0 2,0-1,-1 1,-1 1,1 0,-2 1,0 1,0-1,-1 2,-1-1,0 1,7 15,-12-15,0 0,-1 0,-1 1,0-1,0 1,-2-1,0 1,-1 9,1 39,0-60,0-1,1 1,-1-1,1 1,-1-1,1 1,0-1,0 1,0-1,0 1,0-1,1 0,-1 0,1 0,-1 0,1 0,0 0,0 0,0 0,0-1,0 1,0-1,0 1,1-1,-1 0,0 0,1 0,-1 0,1 0,-1-1,1 1,-1-1,1 0,0 1,-1-1,1 0,-1-1,1 1,0 0,-1-1,14-1,-1 0,0-1,0-1,-1-1,1 0,-1 0,0-2,-1 0,1 0,-1-1,-1-1,1 0,-2-1,1 0,3-5,-9 8,1 0,-2 0,1-1,-1 0,0 0,-1 0,0-1,0 1,-1-1,0 0,0 0,-1 0,-1 0,1-1,-1 1,-1 0,0-7,0 14,-1 1,0-1,0 0,1 1,-1-1,0 0,0 1,0-1,-1 1,1 0,0-1,0 1,-1 0,1 0,-1 0,1 0,-1 0,1 0,-1 0,0 0,0 1,1-1,-1 1,0-1,0 1,1 0,-1-1,0 1,0 0,0 0,0 0,1 1,-1-1,0 0,0 1,0-1,1 1,-1 0,0-1,1 1,-1 0,0 0,1 0,-1 0,1 0,0 1,-1-1,1 0,0 1,0-1,0 1,0-1,0 1,0-1,0 1,0 0,-2 1,0 1,0-1,1 1,-1 0,1 0,0 0,0 0,0 1,0-1,1 0,0 1,0-1,0 1,0 0,1-1,-1 1,1-1,1 1,-1 0,1-1,-1 1,1-1,1 1,-1-1,0 1,1-1,0 0,0 0,1 0,-1 0,1 0,-1 0,1-1,1 1,-1-1,0 0,2 1,8 5,0-1,1 0,0-1,0-1,0 0,1-1,0-1,0 0,0-1,15 2,38 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8.0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230 325,'5'-5,"0"-1,0 0,-1 0,0 0,0 0,0-1,-1 0,0 0,0 0,0 0,-1 0,0 0,-1-1,0 1,0-1,0 1,-1-1,0 1,-1-1,0 0,0 1,0 0,-1-1,0 1,-1 0,1 0,-3-3,1 1,0 1,-1-1,-1 1,1 1,-1-1,0 1,-1 0,0 0,0 1,0 0,-1 0,0 1,0 0,0 0,0 1,-1 0,0 0,0 1,0 0,0 1,-10-2,15 4,1 1,-1-1,0 0,0 1,0 0,1 0,-1 0,0 0,1 1,-1 0,1-1,0 1,0 0,-1 1,1-1,0 0,1 1,-1 0,0-1,1 1,-1 0,1 1,0-1,0 0,1 1,-1-1,0 1,1-1,0 1,0 0,0-1,0 2,-1 3,1 1,0-1,0 1,0-1,1 1,0-1,1 1,0-1,0 1,1-1,0 0,1 1,0-1,0 1,1-2,1 0,-1 0,1-1,0 0,1 1,0-2,0 1,0-1,0 0,1 0,0 0,0-1,0 0,1-1,-1 0,1 0,0 0,0-1,0 0,0-1,0 0,0 0,0 0,0-1,1-1,-1 1,0-1,0-1,0 1,3-2,-11 3,0 1,-1-1,1 1,0-1,0 1,0-1,0 1,0-1,0 1,0-1,0 1,0-1,0 1,0-1,0 1,0-1,0 1,0-1,1 1,-1-1,0 1,0-1,0 1,1-1,-1 1,0-1,1 0,-1 1,0-1,1 1,-1-1,1 0,-1 0,1 1,-1-1,0 0,1 0,-1 1,1-1,-1 0,1 0,-1 0,1 0,0 0,-1 0,1 0,-1 0,1 0,-1 0,1 0,-1 0,1 0,-1 0,1 0,-1-1,1 1,-1 0,1 0,-1-1,0 1,1 0,-1-1,1 1,-1 0,0-1,1 1,-1 0,0-1,1 1,-2 1,1 1,0 0,0 0,0 0,0 0,0 0,1 0,-1 0,0 0,1 0,0 0,-1 0,1-1,0 1,0 0,0 0,0-1,0 1,0-1,1 1,-1-1,0 1,1-1,-1 0,1 0,-1 0,1 0,0 0,0 0,-1 0,1 0,2 0,67 18,-70-19,67 9,2-2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8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369 12,'-16'-4,"-1"1,-1 1,1 0,0 1,-1 1,1 1,0 0,0 2,0 0,0 0,0 2,0 0,1 1,0 0,0 1,1 1,0 1,0 0,-4 5,16-13,1 1,-1 0,1-1,0 1,0 0,0 0,0 0,0 1,0-1,0 0,1 1,-1-1,1 1,0-1,0 1,0 0,0 0,0-1,1 1,-1 0,1 0,-1 0,1 0,0 0,0 0,1-1,-1 1,1 0,-1 0,1 0,0 1,7 8,1-1,0 0,0-1,1 0,0-1,1 0,0 0,0-1,12 6,-4-1,55 37,-27-20,-1 3,-2 1,39 39,-37-12,-45-60,0 1,0 0,0 0,0 0,-1 0,1 0,-1 0,1 0,-1 0,1 0,-1 0,0 0,0 0,0 0,0 0,0 0,-1 0,1 0,-1 0,1 0,-1 0,0 0,1 0,-1 0,0 0,0-1,-1 1,1 0,0-1,-1 1,1-1,0 1,-1-1,0 1,-9 3,0 0,-1 0,1-1,-1 0,0-1,0-1,0 0,-1 0,1-1,0-1,-7 0,8 0,-162 0,223-4,-8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9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40 270,'-36'398,"36"-394,-3 28,8-43,12-91,-5-1,-2-24,13-119,-23 243,19-74,-18 75,0 0,1 0,-1 0,0 0,1 0,-1 0,1 0,-1 0,1 1,0-1,0 0,0 1,0 0,0-1,0 1,0 0,0 0,1 0,-1 0,0 0,1 1,-1-1,0 1,1 0,-1-1,1 1,-1 0,1 1,-1-1,1 0,8 3,0 0,0 1,-1 0,1 0,-1 1,0 0,-1 1,1 0,-1 1,0 0,0 0,-1 1,0 0,-1 1,0 0,0 0,-1 0,4 7,-8-11,0 0,0 0,0 0,0 0,-1 0,0 0,0 1,-1-1,1 0,-1 1,0-1,0 0,-1 1,0-1,0 0,0 0,-1 1,1-1,-1 0,0 0,-1-1,1 1,-1 0,0-1,0 0,-1 1,1-1,-1 0,0-1,0 1,0-1,-66 56,56-50,0 1,2 0,-1 1,1 1,1 0,0 1,1 0,-2 3,10-13,1-1,-1 1,1-1,0 1,0 0,0 0,0-1,1 1,-1 0,1 0,-1 0,1 0,0 0,0-1,1 1,-1 0,0 0,1 0,0 0,0-1,0 1,0 0,0-1,0 1,1 0,-1-1,1 0,-1 1,1-1,0 0,0 0,0 0,1 0,-1 0,0-1,1 1,0 0,17 9,0-1,0-2,1 0,1 0,-1-2,1-1,0-1,0-1,8 0,45 6,-5-4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2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432 46,'-11'-7,"-1"1,1 0,-1 1,0 1,0 0,-1 0,1 1,-1 1,0 0,0 0,0 1,1 1,-1 1,0-1,0 2,0 0,0 1,1 0,0 0,-1 2,1-1,1 1,-1 1,1 1,0-1,0 1,1 1,0 0,0 1,1 0,0 0,0 1,1 0,-5 9,10-14,-1 1,1 0,1 0,-1 0,1 0,0 1,0-1,1 1,0-1,0 1,1-1,0 1,0 0,0-1,1 1,0-1,0 1,0-1,1 1,0-1,1 0,-1 0,1 0,0 0,1 0,-1-1,1 1,0-1,18 18,0-1,2-2,0 0,1-2,1 0,0-2,2-1,28 11,-8 0,-35-20,7 3,-1 0,1 1,-1 1,-1 1,0 0,-1 2,-1 0,0 1,0 0,-2 1,0 1,-1 0,3 6,-14-18,0 1,0-1,-1 0,0 1,0-1,0 1,0-1,-1 1,0-1,0 1,-1-1,0 1,0-1,0 0,0 1,-1-1,0 0,0 0,0 0,-1 0,1 0,-1 0,-1-1,1 1,0-1,-1 0,0 0,0 0,0-1,-1 0,1 1,-1-1,0-1,-4 3,-5 2,-1-1,1-1,-1 0,0-1,0 0,0-2,-1 1,1-2,-1 0,1-1,-1-1,1 0,-1-1,1 0,0-2,-9-2,22 6,0 0,0-1,0 1,0 0,0-1,0 1,0-1,0 0,0 1,0-1,0 0,1 0,-1 0,0 0,1-1,-1 1,1 0,-1-1,1 1,0-1,-1 0,1 1,0-1,0 0,0 1,1-1,-1 0,0 0,1 0,-1 0,1 0,-1 0,1 0,0 0,0 0,0 0,0 0,0 0,0 0,1 0,-1 0,1 0,-1 0,2-1,57-29,-19 19</inkml:trace>
  <inkml:trace contextRef="#ctx0" brushRef="#br0" timeOffset="281.255">623 810,'15'22,"-10"-13,-1 1,2-1,-1 0,2-1,-1 1,1-1,0 0,0-1,1 0,0 0,1-1,-1 0,1 0,1-1,-1 0,0 0,1-1,0-1,0 0,0 0,1-1,-1 0,6 0,-9-3,0 1,0-2,1 1,-1-1,0 0,0-1,-1 1,1-1,0-1,-1 1,0-1,0 0,0-1,0 1,4-6,-7 7,0 0,-1 0,1 0,-1 0,0-1,1 0,-2 1,1-1,0 0,-1 0,1 1,-1-1,0 0,-1-1,1 1,-1 0,0 0,0 0,0 0,0 0,-1 0,1 0,-1 0,0 0,-1 0,1 0,0 0,-3-3,-1 0,-1 0,0 1,-1-1,1 1,-1 1,0-1,-1 1,1 1,-1-1,0 1,0 0,0 1,-1 0,1 0,-1 1,1 0,-1 1,0 0,0 0,0 1,0 0,0 0,0 1,1 0,-1 1,0 0,1 0,-1 1,1 0,-1 1,1 0,1 0,-7 4,9-5,0-1,1 2,-1-1,1 0,0 1,0 0,0 0,0 0,0 1,1-1,0 1,0 0,0 0,1 0,0 0,0 0,0 1,0-1,1 0,0 1,0 0,0-1,1 1,0-1,0 1,0 0,1-1,0 1,0-1,0 1,1-1,0 1,0-1,0 0,1 0,2 4,20 19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9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393 24,'-29'-7,"0"1,-1 2,1 0,-1 3,1 0,-1 2,-18 2,42-3,0 1,0-1,0 1,1 0,-1 0,0 1,1-1,-1 1,1 1,-1-1,1 1,0 0,0 0,0 0,0 1,1-1,0 1,-1 0,1 1,1-1,-1 1,1 0,-1 0,1 0,1 0,-1 0,1 1,0-1,0 1,1-1,-1 1,1 0,0 0,1 0,0-1,-1 1,2 0,0 4,6 5,1-1,0 0,1 0,0-1,1 0,1-1,0 0,1-1,0 0,1-1,0 0,0-1,1-1,0 0,1 0,2-1,46 27,76 50,-136-83,0 0,-1 1,0-1,1 1,-1-1,0 1,0 0,0 0,0 0,0 0,0 1,-1-1,1 0,-1 1,1-1,-1 1,0 0,0-1,0 1,-1 0,1-1,0 1,-1 0,0 0,0 0,0 0,0-1,0 1,0 0,-1 0,0 0,1-1,-1 1,0 0,0-1,0 1,-1-1,1 1,-1-1,1 1,-1-1,0 0,0 0,-13 8,-1-1,0-1,-1 0,0-1,0-1,0-1,-1 0,0-1,1-1,-2-1,1 0,0-2,-3 0,14 1,2 0,0 0,-1 0,1 0,-1-1,1 0,-1 0,0 0,1 0,-1-1,1 0,0 0,-1-1,1 0,0 0,0 0,0 0,0-1,0 0,0 0,1 0,-1 0,1-1,-3-3,3-13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9.8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 1,'-15'15,"2"2,0-1,1 2,1 0,0 0,2 1,0 0,1 1,1-1,1 2,0-1,2 1,0 0,2-1,0 2,1-1,1 0,1 0,1 1,1-11,0-1,1 0,0 0,0 0,1 0,0-1,1 0,0 0,0-1,1 1,0-1,1 0,-1-1,2 0,-1 0,1-1,0 0,0-1,0 0,2 1,8 2,0 0,0-2,1 0,-1 0,1-2,0-1,0 0,1-2,-1 0,4-1,-17 0,1 0,-1-1,0 0,0 0,0 0,0-1,0 0,0 0,-1-1,1 1,-1-2,1 1,-1-1,5-4,6-10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4:59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0,'25'7,"23"2,17 0,11-1,7-3,-1-5,-15-1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18.1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14,'2'0,"4"-2,7-1,11 0,13 1,11 0,12 1,10 1,4 2,-1 1,-12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1.1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498 12,'-57'-12,"-48"30,57-5,32-10,-1 1,1 0,0 1,0 1,1 0,-1 1,2 1,-1 0,1 1,0 1,1 0,0 0,1 2,0 0,0 0,2 1,-3 4,8-11,-22 42,27-47,0 1,-1-1,1 1,0-1,0 0,0 1,0-1,0 1,0-1,0 0,0 1,1-1,-1 0,1 1,-1-1,1 0,-1 1,1-1,-1 0,1 0,0 1,0-1,0 0,0 0,0 0,0 0,0 0,0-1,0 1,0 0,1 0,-1-1,0 1,0-1,2 1,115 25,-81-22,-4 0,0 2,0 2,-1 0,1 2,20 11,-43-17,-1 0,0 1,-1 0,1 0,-1 1,0 0,0 1,0 0,-1 0,-1 1,1-1,-1 1,0 1,-1-1,0 1,0 0,-1 0,0 1,0-1,-1 1,-1 0,0-4,-1 0,-1 0,1 0,-1 1,0-1,0 0,-1 0,1 0,-1 0,-1 0,1 0,-1 0,0-1,-1 1,1 0,-1-1,0 0,0 0,-1 0,0 0,0 0,0-1,0 1,0-1,-1 0,0 0,0-1,0 0,0 0,-1 0,1 0,-1-1,0 0,0 0,-5 1,-25 3,0-2,0-1,0-2,-1-2,-26-3,59 3,-76-9,75 6,24 3,15 0,3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1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14 300,'-5'-19,"2"0,0 1,1-1,1 0,1 0,1 0,0 0,2 0,0 1,1-1,0 1,2 0,0 0,1 0,2-1,-9 18,0 1,1 0,-1 0,0 0,1 0,-1 0,0-1,1 1,-1 0,0 0,1 0,-1 0,0 0,1 0,-1 0,0 0,1 0,-1 0,0 0,1 1,-1-1,0 0,1 0,-1 0,0 0,1 0,-1 1,0-1,0 0,1 0,-1 0,0 1,0-1,1 0,-1 1,0-1,0 0,0 0,1 1,-1-1,0 0,0 1,0-1,0 0,0 1,0-1,0 0,0 1,0-1,0 0,0 1,0-1,0 0,0 1,0-1,0 0,0 1,0-1,0 0,-1 1,1-1,0 0,0 1,0-1,-1 0,1 0,0 1,5 344,-5-339,0-1,1 1,-1-1,2 1,-1-1,0 0,1 0,0 1,0-1,1 0,-1-1,1 1,0 0,1-1,-1 0,1 1,11 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2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1,'25'5,"25"1,21-1,13 0,7-2,-2-1,-15 0,-20-2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2.8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1,'14'6,"18"3,20 0,23-2,20-4,17-8,9-4,-16-2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4.1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12,'-7'-5,"-2"-1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1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1,'-24'1,"1"1,-1 1,1 1,0 2,0 0,0 1,1 1,0 1,1 1,0 1,0 1,1 1,1 0,0 2,-6 6,16-12,-1 1,1 0,1 0,0 0,0 1,1 0,1 1,0 0,0 0,1 0,-1 6,4-12,1 1,-1-1,1 1,0 0,1 0,-1-1,1 1,1 0,-1 0,1 0,0-1,1 1,-1 0,1-1,1 0,-1 1,1-1,0 0,1 0,0 0,-1-1,5 5,9 5,1-1,1-1,0 0,0-2,1 0,1-1,-1-1,2-1,-1-1,1 0,3-1,27 10,-33-10,3 0,0 0,0 1,0 2,-1 0,0 1,-1 1,0 1,-1 1,0 0,-1 2,0 0,12 15,-26-26,-1 1,0 0,0 0,0 1,0-1,-1 1,0-1,0 1,-1 0,0 0,1-1,-2 1,1 0,-1 0,0 0,0 0,-1 0,1 0,-1 0,-1 0,1 0,-1-1,0 1,0-1,-1 1,0-1,0 0,0 0,0 0,-1 0,0 0,0-1,0 0,0 0,-4 3,-10 4,0-1,-1 0,-1-1,1-1,-1-1,0-1,-1-1,0 0,0-2,0 0,0-2,0 0,0-1,0-1,0-1,-17-4,-11-7,50 7,11 1</inkml:trace>
  <inkml:trace contextRef="#ctx0" brushRef="#br0" timeOffset="276.262">804 943,'0'-299,"11"494,-11-177,1 30,2-1,2 1,8 32,-2-38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3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1 330,'109'-226,"-73"157,-12 35,-14 59,-11 290,2-266,0-29,0 0,-1 0,-1 0,-1-1,-1 1,-1-1,0 1,-4 7,7-24,0 0,0 0,-1-1,1 1,-1 0,1-1,-1 0,0 1,0-1,0 0,0 0,0 0,-1 0,1 0,-1-1,1 1,-1-1,0 1,1-1,-1 0,0 0,0 0,0 0,0-1,1 1,-1-1,0 0,0 0,0 0,0 0,0 0,0-1,0 1,0-1,0 0,0 0,1 0,-1 0,0 0,-1-2,4 3,-1 0,1 0,0-1,0 1,-1 0,1-1,0 1,0 0,-1-1,1 1,0 0,0-1,0 1,0 0,0-1,0 1,-1 0,1-1,0 1,0 0,0-1,0 1,0-1,0 1,0 0,1-1,-1 1,0 0,0-1,0 1,0-1,0 1,1 0,-1 0,0-1,0 1,0 0,1-1,-1 1,0 0,0 0,1-1,-1 1,0 0,1 0,-1 0,0-1,1 1,-1 0,0 0,1 0,-1 0,0 0,1 0,-1 0,1 0,-1 0,0 0,1 0,-1 0,0 0,1 0,-1 0,1 0,-1 0,0 0,30-1,203 15,-49-35,-132 11</inkml:trace>
  <inkml:trace contextRef="#ctx0" brushRef="#br0" timeOffset="397.431">807 370,'-3'2,"-1"-1,1 1,0 0,-1 0,1 0,0 1,0-1,1 1,-1-1,0 1,1 0,0 0,0 0,0 0,0 1,0-1,0 1,1-1,0 1,0-1,0 1,0 0,0-1,1 1,-1 0,1 0,0 0,0-1,1 1,-1 0,1 0,0-1,0 1,0 0,0-1,1 1,0-1,-1 0,1 1,7 2,-1 0,1 0,1-1,-1 0,1 0,0-1,0-1,0 0,0 0,0-1,1 0,-1-1,1 0,0 0,-1-1,1-1,-1 0,1 0,4-2,-8 2,1 1,-1-1,1-1,-1 1,1-1,-1-1,0 1,0-1,0 0,0-1,-1 0,0 0,1 0,-1-1,0 0,-1 0,0-1,1 1,-2-1,1 0,-1 0,0-1,0 1,0-1,-1 0,0 0,-1 0,1-1,-2 1,2-5,-4 3,1-1,-2 1,1 0,-1 0,-1 0,0 0,0 0,-1 0,0 1,0 0,-1-1,0 2,0-1,-1 1,0-1,0 2,-1-1,0 1,0 0,0 0,-1 1,0 0,0 0,0 1,-1 0,0 0,1 1,-1 0,0 1,-1 0,1 0,0 1,0 0,-1 1,1 0,0 1,-1-1,1 2,0-1,0 1,0 1,0 0,0 0,0 1,1-1,-1 2,1 0,-5 4,6-3,1 0,0 0,1 1,0 0,0 0,0 0,1 0,0 1,0 0,1 0,0 0,0 0,-1 8,3-12,1 1,-1 0,1 0,0-1,0 1,0 0,0 0,1-1,0 1,0-1,0 1,1 0,-1-1,1 0,0 1,0-1,1 0,-1 0,1 0,0 0,0-1,0 1,1-1,-1 0,4 2,32 17,1-6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1.9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13,'-22'-5,"0"2,0 0,-1 2,1 0,0 2,-1 0,1 1,0 2,0 0,-3 2,20-3,-1 0,1 0,-1 1,1-1,0 1,0 1,1-1,-1 0,1 1,0 0,1 0,-1 0,1 1,0-1,0 1,0 0,1 0,0-1,0 2,1-1,-1 0,1 1,-1 4,1 0,0 1,0-1,1 0,1 1,0-1,0 0,1 0,1 0,0 0,0 0,1 0,5 4,0-1,1 0,0 0,1-1,0-1,1 0,1-1,0 0,0 0,1-2,1 1,13 5,44 34,-62-42,0 0,0 0,-1 1,0 0,-1 1,0 0,0 0,-1 1,0-1,-1 2,0-1,0 1,-1 0,-1 0,2 7,-5-15,-1 0,0 0,0 0,0 0,0 0,0 0,-1 0,1 0,-1 0,0-1,0 1,0 0,0 0,-1-1,1 1,-1-1,1 1,-1-1,0 0,0 1,0-1,0 0,-1 0,1 0,0-1,-1 1,1-1,-1 1,0-1,1 0,-3 1,-92 18,-62-20,159 0,1-1,-1 1,0 0,0 0,0 0,0-1,0 1,0 0,0 0,0-1,1 1,-1 0,0 0,0-1,0 1,0 0,0 0,0-1,-1 1,1 0,0 0,0-1,0 1,0 0,0 0,0-1,0 1,0 0,-1 0,1 0,0-1,0 1,0 0,0 0,-1 0,1 0,0-1,0 1,0 0,-1 0,1 0,0 0,0 0,-1 0,1 0,0 0,0-1,-1 1,1 0,0 0,0 0,-1 0,1 0,24-8,-22 8,28-8</inkml:trace>
  <inkml:trace contextRef="#ctx0" brushRef="#br0" timeOffset="315.185">567 683,'-1'4,"1"0,-1 0,1 0,-1 0,1 1,1-1,-1 0,0 0,1 0,0 1,0-1,0 0,1 0,-1 0,1-1,0 1,0 0,1-1,-1 1,0-1,1 1,0-1,0 0,0 0,0-1,1 1,-1-1,1 1,-1-1,1 0,0 0,0-1,0 1,2 0,3-1,0 0,0-1,0 0,0 0,0-1,0 0,0-1,0 0,-1 0,1-1,0 0,-1 0,0-1,0 0,0-1,-1 0,4-2,-5 3,-1 1,-1-1,1 0,0-1,-1 1,0-1,0 0,0 0,-1 0,1 0,-1-1,-1 1,1-1,-1 0,0 0,0 0,-1 0,1 0,-1 0,-1 0,1-1,-1 1,0 0,-1 0,0-4,-1 4,0 0,-1 0,0 0,0 0,-1 0,0 0,0 1,0 0,0 0,-1 0,0 0,0 1,0 0,0 0,-1 0,0 1,0-1,0 1,0 1,0-1,0 1,-1 0,1 1,-1 0,0 0,1 0,-1 0,0 1,1 0,-1 1,0 0,1 0,-1 0,1 1,-1 0,1 0,-1 0,1 1,0 0,0 0,1 1,-2 0,2-1,1 0,0 0,0 1,0-1,0 1,0 0,1 0,-1 0,1 0,0 1,1 0,-1-1,1 1,0 0,0 0,0 0,1 0,-1 0,1 1,1-1,-1 0,1 1,0-1,0 0,0 1,1-1,0 0,0 0,0 1,1-1,-1 0,1 0,1-1,0 4,17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29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347 377,'0'-4,"0"0,0-1,0 1,-1 0,0 0,1-1,-1 1,-1 0,1 0,0 0,-1 0,0 0,0 1,0-1,-1 0,1 1,-1 0,0-1,0 1,0 0,0 1,0-1,-1 0,1 1,-1 0,0 0,1 0,-1 0,0 1,0-1,-1 1,1 0,0 0,0 0,0 1,-1 0,1 0,0 0,0 0,-5 1,0 2,-1 1,1 0,-1 1,1 0,0 0,1 1,-1 0,1 0,1 1,-1 0,1 1,0 0,1 0,-1 0,1 2,-9 13,1 2,1 0,1 0,1 1,2 1,8-27,-25 97,25-92,1-1,-1 1,1 0,0-1,0 1,1-1,-1 1,1-1,0 1,0-1,1 0,-1 1,1-1,0 0,0 0,0 0,1 0,-1 0,1-1,2 3,7 2,0-1,0 0,1 0,-1-1,1-1,1-1,-1 1,1-2,0 0,-1-1,1 0,0-1,1-1,2 0,7 1,1-1,-1-1,1-2,-1 0,0-2,0 0,-1-2,0 0,0-2,0 0,-1-2,-1 0,6-5,-8 2,-7 3</inkml:trace>
  <inkml:trace contextRef="#ctx0" brushRef="#br0" timeOffset="303.026">810 63,'-7'-16,"0"-6,6 4,8 12,12 18,9 21,6 21,0 23,-5 18,-7 18,-12 11,-18 7,-18-2,-19-5,-13-10,-12-16,8-24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8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308 582,'-12'-3,"0"1,-1 1,1 0,0 0,-1 1,1 1,0 0,0 0,-1 2,1-1,1 1,-1 1,0 0,1 1,0 0,0 1,0 0,1 1,-1 0,2 0,-1 1,1 1,-6 7,12-15,1 1,0 0,0 0,0 1,0-1,0 0,0 1,0-1,1 1,-1-1,1 1,0 0,0 0,0-1,0 1,0 0,1 0,-1 0,1 0,0 0,0 0,0 0,0 0,1 0,-1 0,1 0,-1 0,1 0,0 0,0-1,1 1,-1 0,0-1,1 1,0 0,-1-1,1 0,0 0,0 1,1-1,-1 0,7 2,1-1,-1 0,1 0,0-1,0 0,-1-1,1 0,0-1,0 0,0 0,0-1,0 0,0-1,0 0,0-1,-1 0,0 0,1-1,-1-1,0 1,-1-1,7-5,-3 2,-1-1,0 0,0 0,-1-1,0-1,-1 1,0-2,-1 1,0-1,-1-1,0 1,-1-1,0 0,-1-1,-1 1,0-1,2-13,1-16,-2-1,-2 0,-2 0,-1-1,-3-7,2 23,-1-1,-1 0,-1 1,-2 0,-1 0,-1 0,-4-6,12 34,0 0,0 0,-1 0,1 0,0 0,0 1,-1-1,1 0,0 0,-1 0,1 0,-1 0,0 1,1-1,-1 0,1 0,-1 1,0-1,0 1,1-1,-1 0,0 1,0-1,0 1,0 0,1-1,-1 1,0 0,0-1,0 1,0 0,0 0,0 0,0 0,0 0,0 0,0 0,0 0,0 0,0 1,0-1,0 0,1 1,-1-1,0 0,0 1,0-1,0 1,1-1,-1 1,0 0,0-1,1 1,-1 0,0-1,1 1,-1 0,0 0,-29 56,12-1,1 0,4 1,1 0,4 1,1 0,3 5,3-39,0 1,2-1,1 1,0-1,4 12,-4-29,0 1,0-1,0 1,1-1,0 0,1 0,-1 0,1-1,1 1,-1-1,1 0,0 0,1 0,-1-1,1 0,0 0,0 0,1-1,1 1,6 1,0-1,0-1,1 0,-1-1,1 0,0-2,0 1,0-2,0 0,0 0,0-2,-1 0,1 0,0-2,-1 0,0 0,0-1,0-1,0 0,8-7,-15 9,0 0,0 0,-1-1,0 0,0-1,0 0,0 1,-1-2,0 1,0-1,-1 1,0-1,0 0,0-1,-1 1,0-1,-1 0,0 1,0-1,0 0,-1 0,0 0,-1 0,0-6,0 13,1 0,-1-1,0 1,0 0,0 0,0 0,0 0,0 0,0 0,-1 0,1 0,0 0,-1 0,1 0,-1 0,1 0,-1 0,1 0,-1 0,1 0,-1 0,0 1,0-1,1 0,-1 0,0 1,0-1,0 0,0 1,0-1,0 1,0-1,0 1,0 0,0-1,0 1,0 0,0 0,0 0,0 0,0 0,0 0,0 0,0 0,0 0,0 0,-1 1,1-1,0 0,0 1,0-1,0 1,-3 5,0 1,1 0,-1 0,1 0,1 0,-1 0,1 1,1-1,-1 1,1 0,0-1,1 1,0 0,0-1,1 1,0 0,0-1,1 1,0-1,1 4,0-5,-1-1,1 0,0 1,1-1,-1 0,1-1,0 1,0-1,1 1,-1-1,1-1,0 1,0-1,0 1,1-2,-1 1,1 0,-1-1,1 0,0 0,0-1,0 0,3 0,6 2,0-2,1 0,-1-1,1 0,-1-2,0 1,0-2,13-3,-12 1,-1 0,0-1,0 0,-1-2,0 1,0-2,0 0,-1 0,-1-2,0 1,0-1,-1-1,0 0,-1-1,-1 0,0 0,0-1,-2 0,1-1,-2 0,0 0,-1 0,0-1,-2 1,2-8,-6-5,1 29,0-1,0 0,0 1,0-1,0 0,0 1,0-1,-1 0,1 1,0-1,0 0,0 0,-1 1,1-1,0 0,0 0,-1 1,1-1,0 0,0 0,-1 0,1 1,0-1,-1 0,1 0,0 0,-1 0,1 0,0 0,-1 1,1-1,0 0,-1 0,1 0,0 0,-1 0,1-1,0 1,-1 0,1 0,0 0,-1 0,1 0,0 0,-1 0,1-1,0 1,-1 0,1 0,0-1,0 1,-1 0,1 0,0-1,0 1,0 0,-1 0,1-1,0 1,0 0,0-1,0 1,0 0,-1-1,1 1,0 0,0-1,0 1,0 0,-8 12,0 2,1-1,1 1,0 0,0 0,2 1,-3 11,5-19,-15 74,3 0,4 2,4-1,3 1,7 69,10 38,-10-227,-5-127,-1 50,5-1,8-30,-11 131,1 1,0 0,1 0,1-1,0 1,1 1,0-1,1 0,1 1,0 0,0 1,1-1,1 1,0 0,0 1,3-2,-7 9,0 1,0 0,-1 1,1-1,1 1,-1 0,0 0,0 0,0 1,1-1,-1 1,0 0,0 0,1 0,-1 1,0 0,0-1,0 2,1-1,-1 0,0 1,-1 0,1 0,0 0,0 0,-1 0,2 2,5 3,1 1,-1 1,-1 0,1 0,-2 0,1 1,-1 1,3 5,-8-12,0 0,0 0,0 0,-1 1,0-1,1 1,-2-1,1 1,0 0,-1-1,0 1,0 0,0 0,-1 0,0 0,0 0,0 0,0 0,-1 0,0 0,0 0,0 0,-1-1,1 1,-1 0,0-1,-1 1,-8 4,0-1,0-1,-1 1,0-2,0 0,-1 0,0-1,0-1,0 0,0-1,-1 0,0-1,1-1,-1 0,-4-1,-23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9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0 669,'26'-29,"38"-42,-3-3,16-31,-60 80,-2 0,0-2,-2 0,-1 0,-1-2,-2 1,0-1,-2 0,1-18,-10-19,2 64,0 1,0-1,-1 1,1 0,-1-1,1 1,-1-1,1 1,-1 0,0 0,0-1,0 1,0 0,1 0,-2 0,1 0,0 0,0 0,0 0,0 1,0-1,-1 0,1 1,0-1,-1 1,1-1,-1 1,1-1,0 1,-1 0,1 0,-1 0,1 0,-1 0,1 0,-1 0,1 0,0 1,-1-1,1 0,-2 1,-6 4,1 0,0 0,0 1,0 0,0 0,1 1,0 0,1 0,0 1,0 0,0 0,1 0,0 1,1-1,-4 9,-10 21,2 0,2 0,1 2,2-1,1 2,3-1,-2 30,7-52,1 0,0 0,2 0,0 0,1 0,1-1,1 1,0 1,-1-11,-1-1,1 1,1-1,-1 0,1 0,0 0,1 0,0-1,0 0,0 0,1 0,-1-1,2 1,-1-1,0-1,1 1,0-1,0 0,1 0,8 1,-1-1,1 0,0 0,0-2,0 0,0-1,0-1,0 0,0-1,1-1,-1 0,-1-1,1-1,0 0,-1-1,0-1,0-1,-1 0,1-1,-2 0,1-1,0-1,-8 6,0 0,0 0,-1-1,0 0,0 0,0 0,-1 0,1-1,-1 0,0 0,-1 0,0 0,0-1,0 1,-1-1,1 0,-2 1,1-1,-1 0,0 0,0 0,-1 0,0 0,-1-4,1 9,-1 0,0 0,0 0,0 0,0 0,0 1,-1-1,1 0,0 1,-1-1,1 1,-1 0,0-1,1 1,-1 0,0 0,0 0,0 0,0 0,0 1,0-1,0 1,0-1,0 1,0-1,0 1,0 0,0 0,0 0,0 0,0 1,-2-1,-62 26,59-22,0 0,1 1,-1 0,1 0,0 0,0 1,1 0,-1 0,1 0,1 1,-1 0,1 0,0 0,1 0,0 1,0-1,1 1,-1 0,2 0,-2 8,4-13,-1-1,1 1,0 0,1 0,-1 0,0-1,1 1,-1-1,1 1,0-1,0 0,0 0,0 1,0-1,0-1,1 1,-1 0,1 0,-1-1,1 0,0 1,-1-1,1 0,0 0,0-1,0 1,0 0,82 6,-67-10,1 0,0-2,-1 0,0 0,0-2,2-2,14-4,-34 13,1-1,-1 1,1 0,-1 0,1 0,-1 0,1 0,-1-1,1 1,-1 0,1 0,-1 0,1 1,-1-1,1 0,-1 0,1 0,-1 0,1 0,-1 0,1 1,-1-1,1 0,-1 1,1-1,-1 0,0 0,1 1,-1-1,1 1,-1-1,0 0,0 1,1-1,-1 1,0-1,0 1,1-1,-1 1,0-1,0 1,0-1,0 1,0-1,0 1,0-1,0 1,0-1,0 1,0-1,0 1,0-1,0 1,0-1,-1 1,1-1,0 1,0-1,-1 1,2 11,2-8,-1 1,1-1,0 0,0 0,0 0,1 0,0-1,-1 1,1-1,0 0,1 0,-1 0,0-1,1 0,-1 0,1 0,0 0,0-1,0 1,0-1,0 0,0-1,1 1,36 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40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1 975,'28'-61,"-20"39,0 1,2 0,1 1,0 0,2 0,0 2,1-1,1 2,1 0,0 1,5-3,-18 16,-1 1,1 0,0 0,0 0,0 1,1-1,-1 1,0 0,1 0,-1 0,0 0,1 0,-1 1,1-1,-1 1,1 0,-1 0,1 1,-1-1,1 1,-1-1,1 1,-1 0,0 0,1 1,-1-1,0 1,0 0,0-1,0 1,0 1,0-1,5 5,0 1,0 0,-1 1,0-1,0 2,-1-1,0 0,-1 1,0 0,-1 1,0-1,0 1,-1-1,0 1,-1 0,0 2,-3-7,1-1,0 1,-1-1,0 1,0-1,-1 1,1-1,-1 0,0 0,-1 0,1 0,-1 0,0-1,0 1,-1-1,1 0,-1 0,0 0,0 0,0 0,-1-1,1 0,-1 0,0 0,0-1,0 1,0-1,0-1,0 1,-1 0,1-1,0 0,-1-1,1 1,-1-1,0 0,-4-1,9 1,0 0,0 1,0-1,0-1,0 1,0 0,0 0,1 0,-1 0,0-1,0 1,0 0,0-1,0 1,0-1,0 1,1-1,-1 1,0-1,0 1,1-1,-1 0,0 1,1-1,-1 0,1 0,-1 0,1 1,-1-1,1 0,0 0,-1 0,1 0,0 0,0 0,0 0,-1 0,1 0,0 0,0 0,0 0,19-38,9 6,1 1,2 2,30-24,66-67,-109 98,-1-1,-1 0,-1-1,-1-1,-1-1,-2 1,0-2,-2 1,-1-2,-1 1,-2-1,-1 0,-1 0,-1 0,-2 0,-2-16,2 34,0 0,-2 1,1-1,-1 1,-1-1,0 1,0 0,-1 0,0 0,-1 1,0-1,-1 1,0 0,-1-1,6 9,1 0,0 0,-1 0,1 1,-1-1,1 0,-1 0,0 1,1-1,-1 0,0 1,1-1,-1 1,0-1,0 1,1-1,-1 1,0-1,0 1,0 0,0-1,0 1,1 0,-1 0,0 0,0 0,0 0,0 0,0 0,0 0,0 0,0 0,0 0,0 0,0 1,1-1,-1 0,0 1,0-1,0 1,0-1,1 1,-1-1,0 1,1 0,-1-1,0 1,1 0,-1-1,1 1,-1 0,1 0,-1 0,-9 52,12 14,2 0,11 54,0-3,10 312,-25-411,2 0,0-1,1 1,1-1,1 0,2 3,3 1</inkml:trace>
  <inkml:trace contextRef="#ctx0" brushRef="#br0" timeOffset="269.849">260 414,'18'2,"28"4,28 2,26 1,16 0,-11-1</inkml:trace>
  <inkml:trace contextRef="#ctx0" brushRef="#br0" timeOffset="535.877">929 892,'-2'4,"1"-1,0 1,0 0,0-1,0 1,0 0,1 0,0 0,0-1,0 1,0 0,1 0,0 0,-1 0,1-1,1 1,-1 0,0-1,1 1,0-1,0 0,0 1,0-1,0 0,1 0,-1 0,1-1,0 1,0 0,0-1,0 0,0 0,1 0,-1 0,3 0,-3-1,1 0,-1 0,1-1,-1 1,1-1,-1 0,1 0,0 0,-1-1,1 1,-1-1,1 0,-1 0,1 0,-1-1,0 1,0-1,1 1,-1-1,0 0,0 0,-1-1,1 1,0-1,-1 1,0-1,1 0,-1 0,0 0,0 0,0-2,3-4,-1 0,0 0,0 0,-1-1,0 1,-1-1,0 1,-1-1,0 0,0 0,-1-1,0 4,-1-1,0 0,0 1,-1 0,0-1,0 1,0 0,-1 0,0 0,-4-6,6 11,-1-1,0 1,1 0,-1 0,0 0,0 0,0 0,-1 0,1 0,0 0,-1 1,1-1,-1 1,1 0,-1 0,0 0,1 0,-1 0,0 1,0-1,0 1,1 0,-1 0,0 0,0 0,0 0,0 0,0 1,1-1,-1 1,-7 3,1 0,0 1,-1 0,2 0,-1 1,1 0,0 0,0 1,1 0,0 0,0 1,0 0,1 1,1-1,-1 1,1 0,-3 8,-3 40,16-36</inkml:trace>
  <inkml:trace contextRef="#ctx0" brushRef="#br0" timeOffset="919.048">956 427,'115'-86,"-105"78,0-1,-1 0,0-1,-1 0,0-1,-1 0,0 0,-1 0,0-1,0 0,-1 0,-1 0,0-1,-1 0,0 1,-1-1,0-5,-12-22,9 39,0 0,1 1,-1-1,0 1,0-1,1 1,-1-1,0 1,0-1,0 1,1 0,-1-1,0 1,0 0,0 0,0-1,0 1,0 0,0 0,1 0,-1 0,0 0,0 1,0-1,0 0,0 0,0 1,0-1,1 0,-1 1,0-1,0 1,0-1,1 1,-1-1,0 1,1-1,-1 1,0 0,1-1,-1 1,0 1,-5 7,-1 1,1 0,1 1,0-1,0 1,1 0,0 0,1 0,1 1,0-1,0 1,1-1,0 1,1 0,1 10,1 35,3-4</inkml:trace>
  <inkml:trace contextRef="#ctx0" brushRef="#br0" timeOffset="1134.367">1189 837,'-5'19,"-4"13,-2 5,0 2,3-2,1-4,4-6,5-5,6-6,3-6,5-5,4-3,3-6,1-6,0-5,-4 0</inkml:trace>
  <inkml:trace contextRef="#ctx0" brushRef="#br0" timeOffset="2386.217">1421 851,'15'136,"-15"-132,0 0,1-1,-1 1,1 0,0 0,0-1,1 1,-1-1,1 1,-1-1,1 1,0-1,0 0,1 0,-1 0,1 0,-1-1,1 1,0-1,0 1,0-1,0 0,1 0,-1 0,1-1,-1 1,1-1,-1 0,1 0,0 0,-1 0,1-1,1 1,5-3,0 0,0-1,0 0,-1 0,1-1,-1 0,0-1,0 0,0 0,-1-1,0 0,0-1,0 1,-1-2,0 1,0-1,-1 0,0 0,0-1,-1 0,0 0,-1 0,0 0,0-2,9-33,-16 38,-4 19,5-9,0 1,1-1,0 1,0 0,0-1,0 1,1 0,0 0,0-1,0 1,1 0,-1 0,1-1,0 1,1 0,-1-1,1 1,0-1,0 0,0 1,0-1,1 0,0 0,0 0,0-1,0 1,1-1,-1 0,1 0,0 0,0 0,0-1,0 1,4 1,12 3,0 0,0-1,1-1,-1-1,1-1,0-1,0-1,1 0,-1-2,0-1,19-3,-24 4,0-1,0-1,0 0,-1-1,1-1,-1 0,0-2,0 1,-1-2,1 0,-2 0,1-1,-1-1,-1 0,0-1,0-1,-1 1,-1-2,0 0,0 0,-1 0,6-15,-14 25,1 0,-1 0,0 0,-1-1,1 1,0 0,-1-1,0 1,0-1,0 1,0 0,0-1,-1 1,1-1,-1 1,0 0,0 0,-1-1,1 1,0 0,-1 0,0 0,0 1,0-1,0 0,0 1,0-1,-1 1,1-1,-1 1,0 0,0 0,0 1,0-1,0 0,0 1,-5-2,0 1,-1-1,1 1,-1 1,1 0,-1 0,0 1,1 0,-1 0,0 1,1 0,-1 0,1 1,-1 1,1-1,0 1,0 0,0 1,0 0,1 0,-1 1,1 0,0 0,1 1,-1 0,1 0,0 0,1 1,0 0,0 0,0 0,-3 8,7-13,0 0,0 0,1 0,-1 1,1-1,0 0,-1 0,1 0,0 1,0-1,0 0,1 0,-1 0,0 1,1-1,0 0,-1 0,1 0,0 0,0 0,0 0,0 0,0 0,1-1,-1 1,1 0,-1-1,1 1,-1-1,1 1,0-1,0 0,0 0,0 0,0 0,0 0,0 0,0 0,0-1,0 1,1 0,94 10,-57-12,51 5,-85 0,-1-1,1 1,-1 0,0 0,-1 1,1-1,-1 1,0 0,0 1,0-1,-1 0,0 1,0 0,0 0,-1 0,1 0,-2 0,1 1,-1-1,0 0,0 3,9 42,-2 1,-3-1,-2 1,-2 0,-5 40,4-72,-1-1,-1 0,-1 1,0-1,-2-1,0 1,-1 0,-1-1,0 0,-2-1,0 0,-1 0,0-1,-1 0,8-13,1 0,-1 0,0-1,1 1,-1-1,0 0,-1 1,1-1,0 0,-1-1,1 1,-1-1,1 1,-1-1,0 0,1-1,-1 1,0-1,0 1,1-1,-1 0,0 0,0-1,0 1,1-1,-1 0,0 0,1 0,-1 0,0-1,1 0,0 1,-1-1,1 0,0-1,0 1,0 0,0-1,1 0,-1 0,-1-2,-1-6,0-1,0 0,2 0,-1 0,2 0,-1-1,2 1,0-1,0 0,1 1,0-1,1 0,1 1,0 0,1-1,0 1,1 0,0 0,5-8,16-36,4 1,1 2,3 0,2 3,3 0,1 3,11-8,-33 34,0 1,2 1,0 0,1 2,1 0,1 1,0 2,1 0,0 1,1 1,1 1,0 2,0 0,1 2,15-3,-30 5,-36 1,17 3,0 0,0 1,-1 0,1 1,0-1,0 1,0 1,0 0,0 0,0 0,0 1,1 0,-1 1,1 0,0 0,0 0,0 1,1 0,0 0,0 1,0 0,0 0,1 0,0 1,0 0,1 0,0 0,0 0,1 0,0 1,0 0,0 0,1 0,1 0,-1 0,1 3,1-6,0-1,0 1,1-1,0 0,0 1,0-1,0 0,0 0,1 0,0 0,0 0,0 0,0 0,1 0,0-1,-1 0,1 1,0-1,1 0,-1 0,0-1,1 1,0-1,0 1,-1-1,1 0,1-1,-1 1,0-1,0 0,0 0,1 0,-1 0,0-1,1 0,2 0,0 1,0-1,0 0,-1 0,1-1,0 0,-1 0,1 0,-1-1,1 0,-1 0,0-1,0 0,0 0,0 0,0-1,-1 0,1 0,-1 0,0-1,0 0,-1 0,0 0,1 0,-1-2,-1 2,-1 0,1-1,-1 1,0-1,-1 0,1 0,-1 1,-1-1,1 0,-1 0,0 0,0 0,0 0,-2-4,2 9,-1 0,1 0,0 1,-1-1,1 0,-1 1,1-1,-1 0,1 1,-1-1,0 1,1-1,-1 1,0-1,1 1,-1 0,0-1,1 1,-1 0,0-1,0 1,0 0,1 0,-1 0,0 0,0 0,0 0,1 0,-1 0,0 0,0 0,0 0,1 0,-1 0,0 1,0-1,1 0,-1 1,0-1,0 1,1-1,-1 1,1-1,-1 1,0-1,1 1,-1-1,1 1,-1 0,1-1,-1 1,1 0,0-1,-1 1,1 0,0 0,0 0,0-1,-1 1,1 0,0 0,0 0,0-1,0 1,0 0,0 0,1 0,-4 6,1-1,0 1,0 0,1 0,0 0,1 0,-1 0,1 0,0 0,1 0,0 0,0 0,0 0,1-1,0 1,1 0,-1-1,1 1,0-1,1 0,0 0,0 0,0-1,0 1,1-1,0 0,0 0,0-1,1 1,0-1,0 0,0-1,1 1,116 38,-61-31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36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137 369,'-14'-5,"0"-1,10 0,14 1,18 2,15 1,14 0,9 2,6 0,-2 3,-4 2,-9 2,-15 1,-14-1</inkml:trace>
  <inkml:trace contextRef="#ctx0" brushRef="#br0" timeOffset="269.406">1 533,'0'7,"4"2,7 0,8-2,8-2,8-2,6-4,3-1,-7-1</inkml:trace>
  <inkml:trace contextRef="#ctx0" brushRef="#br0" timeOffset="690.908">69 560,'19'2,"17"1,17 0,13 0,9-2,4-2,-2-2,-8 1,-10-1,-14 2,-14 0</inkml:trace>
  <inkml:trace contextRef="#ctx0" brushRef="#br0" timeOffset="1038.883">519 0,'-2'0,"0"0,0 0,0 0,0 1,0-1,0 0,0 1,1-1,-1 1,0 0,0-1,0 1,1 0,-1 0,0 0,1 1,-1-1,1 0,-1 0,1 1,0-1,-1 1,1-1,0 1,0 0,0-1,0 1,0 0,1 0,-1 0,0 0,1 0,0-1,-1 1,1 0,0 0,0 0,0 0,0 0,0 0,0 0,1 0,-1 0,1 0,-1 0,1 0,0-1,0 1,0 0,0 0,1 1,11 10,0 0,1 0,1-2,0 1,1-2,0 0,0-1,1-1,0 0,0-1,2-1,-1 2,28 11,-7-4,-1 2,0 1,-2 2,0 2,15 13,-44-31,-1 1,0 0,0 1,0-1,-1 1,0 0,0 1,0-1,-1 1,0 0,0 0,-1 0,0 1,0-1,0 1,-1 0,-1 0,1-1,-1 1,0 8,-2-6,-1 0,0 0,-1 0,0 0,-1-1,1 1,-2-1,1 0,-2-1,1 1,-1-1,0 0,-7 7,-101 89,-137 60,224-145,13-7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46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3969 470,'0'16,"0"18,0 18,-3 17,0 16,-2 13,-1 10,-3 4,-3 0,-1-5,-4-10,-3-14,-1-18,4-21</inkml:trace>
  <inkml:trace contextRef="#ctx0" brushRef="#br0" timeOffset="580.556">3763 621,'8'-3,"0"1,0 1,0-1,0 1,0 0,0 1,1 0,-1 0,0 1,0 0,0 1,0-1,1 2,-9-3,22 4,0 0,-1 1,0 2,0 0,0 1,-1 1,0 1,-1 1,0 1,2 2,-19-13,-1 0,1 0,0 0,-1 0,1 0,0 1,-1-1,0 0,1 1,-1-1,0 1,0 0,0-1,0 1,0 0,0 0,0 0,0 0,-1 0,1 0,-1-1,0 1,1 0,-1 1,0-1,0 0,0 0,-1 0,1 0,0 0,-1 0,1-1,-1 1,0 0,1 0,-1 0,0 0,0-1,0 1,-1 0,1-1,0 1,-1 0,-7 3,0-1,0 0,-1 0,1-1,-1 0,0-1,0 0,0 0,0-1,0 0,0-1,-8-1,17 1,1 1,0-1,-1 0,1 1,0-1,-1 0,1 1,-1-1,1 0,-1 0,1 0,0 1,-1-1,1 0,-1 0,1 0,-1 0,1 0,-1 0,1 0,-1 0,1 0,-1 0,1 0,-1 0,1 0,0-1,-1 1,1 0,-1 0,1 0,-1-1,1 1,0 0,-1 0,1-1,0 1,-1 0,1-1,0 1,-1-1,1 1,0 0,0-1,-1 1,1-1,0 1,0-1,0 1,0-1,-1 1,1 0,0-1,0 0,138-8,-90 8,10 1,0-2,0-3,-1-2,18-6,-68 12,-1 0,1 0,-1-1,1 0,-1 0,1-1,-1 1,0-1,0-1,-1 1,1-1,-1 0,1 0,-1 0,0-1,-1 0,1 0,-1 0,0-1,-1 1,1-1,-1 0,0 0,0 0,0-3,-3 6,0 1,0-1,0 1,-1-1,1 1,-1 0,0-1,0 1,0 0,0-1,0 1,0 0,0 0,-1 0,1 0,-1 0,1 0,-1 1,0-1,0 0,0 1,0 0,0-1,0 1,0 0,-1 0,1 0,0 0,0 0,-2 0,-73-9,71 11,0 0,0 0,-1 1,2 0,-1 0,0 0,0 1,1 0,-1 0,1 1,0-1,0 1,0 0,1 0,-1 1,1-1,0 1,0 0,1 0,-1 1,1-1,0 1,1-1,-1 1,1 0,0 0,1 0,-1 0,1 0,1 1,-1-1,1 0,0 0,0 1,1-1,0 0,0 0,0 0,1 0,0 0,0 0,2 4,2 1,1 1,1-2,0 1,0-1,1 0,0-1,0 0,1 0,1-1,-1 0,1-1,1-1,-1 1,1-2,3 2,21 7,1 0,1-3,0-1,17 1,32 4</inkml:trace>
  <inkml:trace contextRef="#ctx0" brushRef="#br0" timeOffset="-2823.037">63 840,'4'16,"5"12,2 11,2 11,-1 5,-8 4,-13 0,-15-3,-16-6,-3-11</inkml:trace>
  <inkml:trace contextRef="#ctx0" brushRef="#br0" timeOffset="-2565.917">568 607,'5'17,"1"11,2 11,0 6,-1 2,-1-2,0-7,-1-7,-2-9</inkml:trace>
  <inkml:trace contextRef="#ctx0" brushRef="#br0" timeOffset="-1844.216">418 375,'27'-4,"0"2,1 0,-1 2,0 1,1 1,-1 1,0 1,0 2,0 1,-1 1,0 1,0 2,-16-8,-1 1,0 0,-1 1,1 0,-1 1,0-1,0 2,-1-1,0 1,0 0,0 0,-1 1,0 0,-1 0,0 0,0 1,0 0,-1 0,-1 0,1 0,0 9,-2 2,0 0,-2 0,0 0,-2 0,0 0,-1 0,-1 0,-1 0,-1-1,-1 1,-3 17,10-37,-1 1,1 0,-1 0,0 0,0 0,1 0,-1 0,1 1,-1-1,1 0,0 0,-1 0,1 1,0-1,0 0,0 0,0 1,0-1,0 0,0 1,0-1,1 0,-1 0,0 1,1-1,-1 0,1 0,-1 0,1 0,0 0,-1 0,1 0,0 0,0 0,0 0,0 0,0 0,0 0,0 0,0-1,0 1,0-1,0 1,0 0,0-1,1 0,-1 1,1-1,7-1,0-1,1 0,-1-1,0 0,0 0,-1-1,1 0,-1 0,0-1,0 0,0-1,-1 1,1-2,-2 1,1-1,4-5,52-72,-63 83,0 1,0 0,0-1,0 1,0 0,0-1,0 1,1-1,-1 1,0 0,0-1,0 1,1 0,-1 0,0-1,0 1,1 0,-1 0,0-1,1 1,-1 0,0 0,1-1,-1 1,0 0,1 0,-1 0,0 0,1 0,-1 0,1 0,-1 0,0 0,1 0,-1 0,0 0,1 0,-1 0,1 0,-1 0,0 0,1 0,-1 0,0 1,1-1,-1 0,0 0,1 0,-1 1,0-1,1 0,-1 0,0 1,0-1,1 0,-1 0,0 1,0-1,0 0,0 1,1-1,-1 1,0-1,0 0,0 1,0-1,0 0,0 1,0-1,3 33,-3-27,-1 0,1-1,0 0,0 1,1-1,0 0,0 0,0 1,0-1,1 0,0 0,0 0,0-1,1 1,-1 0,1-1,0 1,1-1,-1 0,1 0,-1 0,1-1,0 0,1 1,-1-1,1 0,-1-1,1 1,0-1,0 0,0 0,0-1,0 0,3 1,-1-1,0-1,1 0,-1 0,0-1,0 0,0 0,0-1,0 0,0 0,0 0,0-1,-1 0,1 0,-1-1,0 0,0 0,0 0,-1-1,0 0,1 0,-2 0,3-4,7-8,-1 0,-1-1,-1-1,-1 0,0-1,6-19,5-27,-3 0,-2-1,-4-1,-2 0,-4 0,-2-1,-5-43,-8 19,9 94,0 0,-1 0,1-1,0 1,0 0,-1-1,1 1,-1-1,1 1,-1 0,1-1,-1 1,1-1,-1 1,1-1,-1 1,0-1,1 0,-1 1,0-1,1 0,-1 1,0-1,1 0,-1 0,0 0,0 1,1-1,-1 0,0 0,0 0,1 0,-1-1,0 1,0 0,1 0,-1 0,0 0,0-1,1 1,-1 0,0-1,1 1,-1-1,1 1,-1-1,0 1,1-1,-1 1,1-1,-1 1,1-1,0 0,-1 1,1-1,0 0,-1 1,1-1,0 0,0 1,-1-1,1 0,0 0,-11 32,2 1,0-1,2 2,2-1,1 1,0 22,4-55,-7 85,4 1,5 28,-1-83,3-1,0 1,2-1,1 0,1 0,2-1,1 0,4 5,-11-25,0-1,1 0,0 0,0-1,1 0,0 1,0-2,0 1,1-1,0 0,1 0,-1-1,6 3,15 4</inkml:trace>
  <inkml:trace contextRef="#ctx0" brushRef="#br0" timeOffset="-1565.721">1237 362,'17'2,"23"3,26 4,23 4,15 2,-11-1</inkml:trace>
  <inkml:trace contextRef="#ctx0" brushRef="#br0" timeOffset="-435.548">1729 963,'12'-29,"0"-1,-2 1,-1-2,-1 1,-2-1,-1 0,-1 0,-2-1,-1-3,0 16,-1 15,0 3,0-1,-1 1,1 0,0 0,0-1,0 1,0 0,0 0,0-1,0 1,1 0,-1 0,0-1,1 1,-1 0,1 0,-1 0,1 0,0-1,-1 1,1 0,0 0,0 0,-1 1,1-1,0 0,0 0,0 0,0 1,1-1,-1 0,0 1,0-1,0 1,0-1,1 1,-1 0,0-1,0 1,1 0,133 39,5 10,-137-48,-1 1,0-1,0 1,0-1,0 1,0 0,0 0,-1 0,1 0,-1 0,1 0,-1 0,0 1,0-1,0 0,0 1,0-1,0 1,-1-1,1 1,-1-1,0 1,1-1,-1 1,0 0,-1 1,-21 68,3-16,19-54,0 1,0-1,0 0,0 0,1 1,-1-1,0 0,1 1,0-1,-1 0,1 0,0 0,0 0,0 0,1 0,-1 0,0 0,1 0,-1-1,1 1,0 0,-1-1,1 1,0-1,0 0,0 0,0 0,0 0,0 0,1 0,-1 0,0-1,0 1,2 0,81 8,-74-8,1 0,-1-1,0-1,0 0,1 0,-1-1,0-1,0 0,-1 0,1-1,-1-1,1 1,-1-2,-1 1,1-1,-1-1,0 0,0 0,-1-1,0 0,-1 0,1-1,4-8,-11 16,0-1,0 0,0 0,0 0,-1 0,1 0,-1 0,1 0,-1 0,0 0,0 0,0 0,0 0,0 0,0 0,-1-1,1 1,-1 0,1 0,-1 1,0-1,0 0,1 0,-1 0,-1 0,1 1,0-1,0 0,-1 1,1-1,-1 1,1 0,-1-1,0 1,1 0,-1 0,0 0,0 0,0 0,-1 0,-5-1,0 0,0 0,-1 0,1 1,-1 1,1-1,0 1,-1 1,1 0,-1 0,1 0,0 1,0 0,0 1,0 0,0 0,0 1,1 0,0 0,-1 1,0 1,7-5,-1 1,0 0,0 0,1 0,-1 0,1 0,0 1,0-1,-1 0,2 1,-1-1,0 0,0 1,1-1,-1 1,1 0,0-1,0 1,0-1,0 1,0-1,0 1,1-1,-1 1,1-1,0 1,0-1,0 1,0-1,0 0,0 0,1 1,-1-1,1 0,-1 0,1 0,0-1,0 1,0 0,0-1,0 1,0-1,0 0,1 1,-1-1,0 0,1 0,-1-1,10 6,1-2,-1 0,1 0,-1-1,1-1,0 0,0-1,0 0,0-1,0 0,0-1,0-1,0 0,-1 0,1-2,5-1,-16 4,1 0,0 0,-1 0,1-1,-1 1,1-1,-1 1,1-1,-1 0,0 0,0 0,0 0,0 0,0-1,-1 1,1 0,-1-1,1 1,-1-1,0 0,0 1,0-1,0-3,-6 3,0 18,5-11,1 0,0 0,0-1,0 1,0 0,1-1,-1 1,1-1,0 0,0 0,0 1,1-1,-1 0,1-1,-1 1,1 0,0-1,0 0,0 1,0-1,1 0,-1-1,1 1,-1-1,1 1,-1-1,1 0,0 0,0-1,-1 1,1-1,0 0,0 0,0 0,0 0,-1-1,1 1,0-1,0 0,-1 0,1-1,-1 1,1-1,-1 0,0 1,1-1,-1-1,0 1,0 0,0-1,-1 0,3-2,-1-5,0-1,-1 1,0-1,0 0,-1 1,-1-1,0 0,0 0,-1 0,-1 0,0 0,0 0,-1 0,-2-6,-24-82,28 98,0 1,-1-1,1 0,0 1,-1-1,1 0,0 1,0-1,-1 0,1 0,0 1,0-1,0 0,0 0,0 1,0-1,0 0,1 1,-1-1,0 0,0 0,0 1,1-1,-1 0,0 1,1-1,-1 0,1 1,-1-1,0 1,1-1,0 1,-1-1,1 1,-1-1,1 1,-1-1,1 1,0 0,-1-1,1 1,0 0,-1 0,1 0,0-1,0 1,-1 0,1 0,0 0,0 0,-1 0,1 0,0 0,-1 1,1-1,0 0,0 0,-1 0,1 1,0-1,-1 0,1 1,44 21,35 40,-76-59,-1 0,0 1,0-1,-1 1,1 0,-1-1,0 1,0 0,0 0,0 0,-1 1,1-1,-1 0,0 1,-1-1,1 0,-1 1,0-1,0 1,0-1,-1 3,-10 27,-1 28,14-60,0 0,-1 1,1-1,1 0,-1 0,0 0,0 0,1-1,-1 1,1-1,-1 1,1-1,0 0,0 0,-1 0,1 0,0-1,0 1,0-1,0 0,0 0,0 0,0 0,0 0,-1 0,1-1,0 1,0-1,1 0,6 0,1-1,-1 1,0-2,0 1,0-2,0 1,0-1,-1-1,1 1,-1-2,0 1,-1-1,1-1,-1 1,-1-1,1-1,-1 0,0 0,-1 0,0 0,0-1,-1 0,0-1,-1 1,0-1,0 0,-1 0,1-4,-3 12,-1 0,1 0,0 0,-1 0,0 0,1 0,-1 0,0 0,0 0,0 0,0 0,0 0,-1 0,1 0,-1 0,1 0,-1 0,0 0,0 0,0 0,0 0,0 1,0-1,0 0,0 1,-1-1,1 0,-1 1,1 0,-1-1,0 1,1 0,-1 0,0 0,0 0,0 0,0 1,0-1,0 0,0 1,0 0,0-1,0 1,0 0,0 0,0 0,0 0,0 0,0 1,-2-1,-2 4,0 0,0 0,0 1,0 0,1 0,-1 0,1 0,1 1,-1 0,1 0,0 0,0 1,1-1,0 1,0 0,1 0,-1 0,1 0,1 0,0 0,0 1,0-1,1 0,0 1,0-1,1 1,0-1,1 5,0-6,1 0,0 1,0-1,1-1,-1 1,1 0,1-1,-1 0,1 0,-1 0,1 0,1-1,-1 0,1 0,0-1,-1 1,2-1,-1 0,0-1,39 16</inkml:trace>
  <inkml:trace contextRef="#ctx0" brushRef="#br0" timeOffset="1703.512">3177 1631,'-13'-5,"0"0,0 1,0 0,0 1,-1 0,1 2,-1-1,0 1,0 1,1 1,-1 0,0 0,1 2,-1-1,1 2,0 0,0 0,0 1,0 1,1 0,0 1,0 0,1 1,0 0,-3 4,11-10,1 1,-1 0,1-1,0 1,0 0,0 0,0 1,0-1,1 0,-1 1,1-1,0 1,0-1,0 1,0-1,1 1,0 0,-1-1,1 1,1 0,-1-1,0 1,1 0,0-1,0 1,0-1,0 1,1-1,-1 0,1 1,0-1,2 3,8 6,2-1,0 0,0-1,1 0,0-1,0 0,1-2,0 0,1 0,5 0,8 4,19 9,-8-5,-1 3,0 0,19 15,-19 0,-40-32,1 0,0 0,-1 0,1 0,-1 0,1 0,-1 0,1 0,-1 0,1 0,-1 0,0 0,0 0,0 1,0-1,0 0,0 0,0 0,0 0,0 0,0 0,0 1,-1-1,1 0,-1 0,1 0,0 0,-1 0,0 0,1 0,-1 0,0-1,1 1,-1 0,0 0,0 0,0-1,0 1,1 0,-1-1,-1 1,-12 6,1-1,-1-1,0-1,0 1,0-2,-1 0,1-1,-1-1,1 0,-8 0,13-1,-160 1,151-5</inkml:trace>
  <inkml:trace contextRef="#ctx0" brushRef="#br0" timeOffset="2367.298">3614 1673,'-17'56,"-61"237,77-289,-1 0,0 0,1 0,-1 0,1 0,0 1,0-1,1 0,0 1,-1-1,1 0,0 0,1 1,-1-1,1 0,0 1,0-1,0 0,1 0,0 0,-1 0,1 0,1 0,-1-1,0 1,1-1,0 0,0 1,3 1,5-1,0 0,1-1,0-1,-1 0,1-1,0 0,0-1,0 0,7-2,-2 2,57-5,-1-3,42-10,-91 12,-9 1</inkml:trace>
  <inkml:trace contextRef="#ctx0" brushRef="#br0" timeOffset="2881.301">4583 1658,'-23'-7,"-1"1,1 1,-1 1,0 2,0 0,0 1,0 1,0 2,0 0,0 1,0 2,1 0,0 2,-1 1,20-8,0 1,0 1,0-1,1 0,-1 1,1 0,-1 0,1 0,-1 0,1 0,0 1,0 0,0-1,1 1,-1 0,1 0,-1 1,1-1,0 0,0 1,1-1,-1 1,1 0,-1-1,1 1,0 0,1 0,-1 0,1 0,-1 0,1 0,0 0,1 0,0 2,4 4,1 0,1 0,-1-1,2 0,-1-1,1 1,1-1,-1-1,1 1,0-2,1 1,0-1,0-1,1 0,-2 1,43 26,-18-13,-2 1,0 2,23 22,-21 2,-33-45,-1 0,1 1,-1-1,0 1,1-1,-1 1,0-1,0 1,0-1,0 0,0 1,-1-1,1 1,0-1,-1 1,1-1,-1 0,1 1,-1-1,0 0,1 1,-1-1,0 0,0 0,0 0,0 0,0 0,0 0,0 0,0 0,-1 0,1 0,0-1,-1 1,1 0,-1 0,-16 4,0 0,0-1,0 0,0-2,0 0,-1-1,1-1,-1-1,-15-2,-82-15,115 18,0-1,0 1,1 0,-1 0,0 0,0-1,1 1,-1 0,0-1,0 1,1-1,-1 1,1-1,-1 1,0-1,1 1,-1-1,1 0,-1 1,1-1,0 0,-1 1,1-1,0 0,-1 1,1-1,0 0,0 0,-1 1,1-1,0 0,0 0,0 0,0 1,0-1,0 0,1 0,-1 0,0 1,0-1,0 0,1 0,-1 1,1-1,10-14</inkml:trace>
  <inkml:trace contextRef="#ctx0" brushRef="#br0" timeOffset="3160.354">4760 1781,'-11'22,"1"1,1-1,1 2,1-1,1 1,1 0,1 0,1 1,1-1,2 25,0-42,1 0,0 0,1 0,0 0,0 0,0 0,1 0,0-1,0 1,1-1,0 0,0 0,0 0,1 0,0-1,0 0,0 0,0 0,1-1,0 0,0 0,0 0,1-1,-1 1,1-2,5 3,0-1,1 0,-1 0,1-1,0-1,0 0,0-1,0 0,0-1,0-1,0 0,0 0,0-1,0-1,0 0,0-1,-1-1,0 0,0 0,0-1,-1-1,4-2,9-13</inkml:trace>
  <inkml:trace contextRef="#ctx0" brushRef="#br0" timeOffset="3371.989">4734 1945,'20'3,"20"0,16-1,10 1,3-4,-1-3,-11-1</inkml:trace>
  <inkml:trace contextRef="#ctx0" brushRef="#br0" timeOffset="3973.3">4925 1713,'122'-10,"108"6,-163 4,-47-1,-13 1,-1-1,1 1,-1 0,0 1,1-1,-1 1,0 0,1 1,-1 0,5 2,-9-2,0 1,0 0,0 0,-1 0,1-1,-1 1,0 1,0-1,0 0,0 0,-1 0,1 0,-1 1,0-1,0 0,0 0,0 1,-1-1,1 0,-1 0,0 0,0 1,0-1,-1 1,0 9,-19 114,-28 85,31-163,9-45,6-21,4-25,2-1,1 1,3 0,1 0,3 1,14-40,-18 60,-2 0,1 1,1-1,1 1,1 1,0-1,2 2,0-1,13-15,-21 31,-1 0,1 1,0 0,0 0,0 0,0 0,0 0,0 0,0 1,1-1,-1 1,1 0,-1 0,1 1,-1-1,1 1,-1-1,1 1,-1 0,1 0,0 1,-1-1,1 1,-1 0,1 0,-1 0,1 0,-1 0,0 1,0 0,0 0,0 0,0 0,0 0,5 4,0 0,-1 0,1 1,-1 1,-1-1,0 1,0 0,0 0,-1 0,0 1,3 9,-6-14,0 1,-1-1,0 1,0-1,0 1,-1 0,1-1,-1 1,0 0,-1-1,1 1,-1 0,0-1,0 1,0-1,-1 1,1-1,-1 0,0 1,0-1,-1 0,1 0,-1 0,0-1,0 1,0-1,-1 0,1 1,-2-1,-109 66,44-32,67-36,1-1,0 1,-1 0,1 0,0 1,0-1,0 0,0 1,0-1,0 1,0 0,1-1,-1 1,1 0,-1 0,1 0,-1 0,1 1,0-1,0 0,0 0,1 1,-1-1,0 0,1 1,0-1,-1 1,1-1,0 1,0-1,0 1,1-1,-1 0,0 1,1-1,0 1,0-1,-1 0,2 2,7 5,1 0,0 0,0-1,0-1,1 0,0 0,1-1,-1-1,1 0,0 0,0-1,1-1,7 2,153 26,-130-28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5:52.9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466 4,'-8'0,"-20"-2,0 0,0 2,1 1,-1 2,0 0,1 2,0 1,0 1,1 2,0 0,0 2,1 0,-17 12,37-20,0 1,0 0,0 0,0 1,1 0,0-1,0 2,0-1,0 0,1 1,0-1,0 1,1 0,-1 0,1 0,1 0,-1 3,3-6,0 0,0-1,0 1,0 0,1-1,0 1,-1 0,1-1,0 0,0 0,0 1,0-1,1 0,-1-1,1 1,-1 0,1-1,-1 1,1-1,0 0,0 0,0 0,0 0,-1 0,1-1,0 1,0-1,0 0,0 0,0 0,2-1,-3 2,91 10,73 15,-161-24,1 0,-1 1,1-1,-1 1,0 0,0 1,0-1,0 1,-1 0,1 0,-1 1,0-1,-1 1,1 0,-1 0,0 0,0 0,0 0,-1 1,1 0,-2-1,1 1,0 0,-1 0,0 0,-1 0,1 0,-1 0,0 0,-1 0,1 0,-1 0,-1 0,0 3,2-2,-1 1,0-1,0 0,0 1,-1-1,0 0,-1 0,1 0,-1 0,-1 0,1-1,-1 1,0-1,-1 0,0 0,0 0,0-1,0 0,-1 0,0 0,0-1,0 0,0 0,-1 0,0-1,0 0,-4 1,-5-2,0-1,0-1,0-1,0 0,0-1,0 0,0-2,1 0,-6-2,-66-13,86 19,0 0,0-1,0 1,0 0,0 0,0 0,0 0,0 0,0 0,0 0,0 0,0 0,0 1,0-1,0 0,0 1,0-1,0 0,0 1,0 0,0-1,0 1,1-1,-1 1,0 0,0 0,1-1,-1 2,30-8,-16-3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14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31 601,'-5'-8,"1"1,1-1,-1 0,1 0,0 0,1 0,0 0,0-1,1 1,0-1,0 1,1-1,0 1,1-1,0 1,0-1,2-3,-1-3,0 0,1 0,1 0,1 1,0 0,1 0,0 0,1 0,1 1,0 0,0 1,1 0,9-9,-14 18,1 0,0 0,-1 1,1 0,0-1,0 2,0-1,0 0,0 1,1 0,-1 0,0 1,1 0,-1 0,0 0,2 0,41-4,209-37,34 6,-186 27,1 5,17 5,-12-1,-40-1,377 13,152 16,-381-21,84 18,-94-6,0-9,167-13,-331 0,0-2,0-2,0-2,-1-2,0-1,0-3,-2-1,0-3,-1-1,0-2,15-12,16-36,-56 59,-13 33,-1-3,0 0,2 1,0-1,1-1,1 1,1-1,1 0,0-1,1 1,1-2,1 1,1-1,0-1,1 0,1-1,0-1,1 0,1-1,0 0,0-1,3 0,-13-10,0 1,1-1,-1 0,1-1,-1 0,1 0,0 0,-1-1,1 0,0 0,0 0,-1-1,1 0,-1 0,1-1,-1 0,1 0,-1-1,0 0,0 0,0 0,0 0,5-5,32-12,12 1,1 3,1 2,56-5,-98 16,255-30,144 4,-144 12,27 1,278-29,-244-13,-190 30,1 5,140-2,162 27,-341 2,0 5,54 14,-114-14,-1 2,0 2,-1 1,0 2,-2 2,0 2,16 12,-39-23,-1 1,0 1,-1 0,0 1,-1 1,0 0,-1 1,-1 0,0 1,-1 0,0 1,-2 0,0 0,0 1,-2 0,0 0,0 4,5 38,-2 1,-4 0,-2 0,-4 53,1 3,10-14,-10-118,-7-4,-2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07:01.8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1 322,'4'10,"5"14,2 17,2 18,1 12,0 12,1 2,-1-4,-1-15</inkml:trace>
  <inkml:trace contextRef="#ctx0" brushRef="#br0" timeOffset="700.714">219 677,'3'-3,"1"0,-1 1,1 0,0 0,0 0,0 0,0 0,0 1,0 0,0 0,1 0,-1 0,0 1,1 0,-1 0,0 0,1 0,-1 1,0-1,1 1,-1 0,0 0,0 1,0 0,0-1,0 1,0 0,0 1,-1-1,1 1,-1 0,1-1,-1 1,0 1,-1-1,3 3,2 6,0 1,-2-1,1 1,-2 0,1 0,-2 1,0-1,-1 1,0 0,-1-1,0 5,14 78,-15-95,0 0,0 0,1 0,-1 0,0 0,0 0,1 0,-1 1,1-1,-1 0,1-1,-1 1,1 0,-1 0,1 0,0 0,0 0,-1-1,1 1,0 0,0 0,0-1,0 1,0-1,0 1,0-1,0 1,0-1,0 0,0 0,0 1,0-1,0 0,0 0,1 0,-1 0,0 0,0 0,0 0,0-1,0 1,0 0,0-1,0 1,0 0,40-34,-25 11,0-1,-2-1,-1 0,-1-1,-1 0,-1-1,5-24,-1 13,0 53,5 31,38 74,-51-111,0 0,1-1,0-1,0 1,1-1,0 0,0-1,1 1,0-2,3 2,-8-5,-1 0,1 0,0-1,0 1,0-1,1 0,-1-1,0 1,0 0,1-1,-1 0,0 0,0-1,1 1,-1-1,0 0,0 0,0 0,0-1,0 1,0-1,0 0,0 0,-1 0,1-1,1-1,4-7,0-1,-2 1,1-2,-2 1,1-1,-2 0,0 0,0-1,-1 1,-1-1,0 0,-1 0,0 0,-2-1,1 1,-3-14,3 17,2-110,-5 0,-6 0,-16-84,20 181,-19-63,22 86,1 1,-1 0,1 0,-1 0,1 0,-1 1,1-1,-1 0,1 0,-1 0,1 0,0 0,-1 1,1-1,-1 0,1 0,-1 1,1-1,0 0,-1 1,1-1,0 0,-1 1,1-1,0 1,-1-1,1 1,0-1,0 0,-1 1,1-1,0 1,0-1,0 1,0-1,0 1,0-1,0 1,0-1,0 1,0-1,0 1,0-1,0 1,0-1,0 1,1 0,-7 40,2 0,1 1,3-1,3 24,-2-28,2 0,1 1,2-1,2-1,1 0,2 0,2 0,1-2,1 0,2 0,1-2,2 0,1-1,2-1,0-1,18 15,-31-35,1 0,0-1,1 0,0-1,0 0,1-1,0 0,0-1,7 1,11 1</inkml:trace>
  <inkml:trace contextRef="#ctx0" brushRef="#br0" timeOffset="957.18">724 322,'-16'3,"-8"2,3 3,13 1,23-3,25-3,29-5,23-7,22-4,-8 0</inkml:trace>
  <inkml:trace contextRef="#ctx0" brushRef="#br0" timeOffset="2226.701">1448 991,'27'-358,"-31"325,-9 53,12-18,0 0,0 0,0 0,0 0,1 0,-1 1,1-1,-1 0,1 0,0 0,0 1,0-1,0 0,0 1,0-1,1 0,-1 0,1 0,-1 1,1-1,0 0,0 0,0 0,0 0,0 0,1 0,-1-1,1 1,-1 0,1-1,-1 1,1-1,0 1,0-1,0 0,0 0,0 0,1 1,9 0,0-1,0 0,0 0,0-1,0-1,0 0,0-1,-1 0,10-3,7-1,-17 4,-6 0,0 0,1 0,-1 1,1 0,-1 0,1 0,-1 0,1 1,-1 0,1 0,-1 1,1-1,-1 1,1 1,-1-1,0 1,1-1,-1 2,0-1,0 0,0 1,-1 0,1 0,0 1,-1-1,0 1,0 0,1 1,0 7,-1 0,0 0,-1 0,0 0,0 1,-2 0,1-1,-2 1,0 9,8 60,-7-78,-1 0,1-1,1 1,-1 0,1-1,-1 1,1-1,0 0,0 1,0-1,1 0,-1 0,1-1,0 1,-1 0,1-1,1 0,-1 0,0 0,0 0,1 0,-1 0,1-1,-1 0,1 0,0 0,0 0,-1 0,3-1,5 1,0-1,1 0,-1-1,0 0,0-1,0 0,0-1,0 0,5-3,0 1,0 0,0-1,-1-1,0-1,-1 0,1-1,-2 0,1-1,-1-1,-1 0,0-1,0 0,-2-1,1 0,-1 0,-1-1,-1-1,0 1,-1-2,0 1,3-14,-9 25,0 0,0-1,-1 1,1 0,-1 0,0-1,-1 1,1 0,-1-1,0 1,0 0,0 0,0 0,-1 0,0 0,0 0,0 0,0 1,0-1,-1 1,1-1,-1 1,0 0,0 0,-1 0,1 0,0 1,-1 0,0-1,1 1,-1 0,0 1,0-1,0 1,0-1,-1 1,1 1,0-1,0 0,-1 1,1 0,-1 0,-1 1,-1 1,0-1,1 1,-1 0,1 1,0-1,0 1,0 1,0-1,1 1,-1 0,1 0,0 0,0 1,0 0,1 0,0 0,0 1,0-1,0 1,-3 6,0 0,1 0,1 0,0 0,0 1,1 0,1 0,0 0,0 10,2-19,0 0,0 0,1 1,0-1,0 1,0-1,0 0,1 0,0 1,0-1,0 0,0 0,1 0,-1 0,1 0,0 0,0 0,1 0,-1-1,1 1,0-1,0 0,0 0,0 0,0 0,1 0,-1-1,1 0,0 1,0-1,0-1,0 1,0 0,0-1,0 0,3 0,0 0,1-1,-1 0,0 0,1-1,-1 1,1-2,-1 1,0-1,0-1,0 1,0-1,0 0,0 0,-1-1,0 0,1 0,-2-1,1 0,4-4,4-4,-2-1,1 0,-2 0,0-2,0 1,-2-1,3-7,8-24,-15 49,-5 19,0-17,-2 25,8 85,-5-111,0 1,0-1,1 1,-1-1,1 1,0-1,0 0,0 0,0 0,0 0,1 0,-1-1,1 1,0-1,0 1,0-1,0 0,0 0,0-1,1 1,-1-1,0 1,1-1,0 0,-1 0,1-1,-1 1,1-1,0 0,3 0,-1 0,0-1,1 0,-1 0,0 0,0-1,0 0,0 0,0-1,0 1,-1-1,1-1,-1 1,0-1,0 0,0 0,0 0,-1-1,1 0,-1 0,-1 0,1 0,-1 0,0-1,0 0,0 1,-1-1,0 0,0-1,0 1,-1 0,0 0,0-1,-1 1,1 0,-2-1,1-2,-18-148,17 155,0 0,1 0,-1 1,1-1,0 0,0 0,0 0,0 0,0 0,0 1,0-1,0 0,1 0,-1 0,1 1,-1-1,1 0,0 0,0 1,0-1,0 1,0-1,0 0,0 1,0 0,1-1,-1 1,0 0,1 0,-1 0,1 0,0 0,-1 0,1 0,0 0,-1 1,1-1,0 1,0-1,0 1,-1 0,1-1,0 1,0 0,23-1,1 0,-1 1,0 2,1 0,-1 2,9 3,-28-6,0 1,1-1,-1 1,-1 1,1-1,0 1,-1 0,1 1,-1-1,0 1,0 0,0 0,-1 0,0 1,1 0,-1 0,-1 0,1 0,-1 1,0-1,0 1,-1 0,0 0,0-1,0 2,0-1,0 6,3 53,-5-52,1 0,0 0,0-1,1 1,1 0,1-1,2 8,-4-16,0 0,0-1,1 1,-1-1,1 0,0 0,0 0,0 0,0 0,1-1,-1 1,1-1,-1 0,1 0,0 0,0 0,0-1,0 0,0 0,0 0,0 0,0 0,1-1,-1 0,3 0,5 0,-1-1,1 0,-1-1,1 0,-1-1,0 0,0 0,10-6,-6 2,0-1,-1 0,0-1,0-1,-1 0,0 0,-1-2,0 0,-1 0,0-1,-1 0,0-1,-1 0,-1 0,0-1,-1 0,-1 0,0-1,-1 0,-1 0,2-15,-5 28,0 0,-1 1,0-1,1 0,-1 0,0 1,0-1,0 0,-1 0,1 1,-1-1,1 0,-1 1,0-1,0 0,0 1,-1-1,1 1,0 0,-1-1,0 1,1 0,-1 0,0 0,0 0,0 0,-1 0,1 1,0-1,0 1,-1 0,1-1,-1 1,0 0,1 0,-1 1,0-1,1 0,-1 1,0 0,0 0,1 0,-1 0,0 0,0 0,1 1,-3 0,-3 3,1 1,1 0,-1 0,1 1,0 0,0 0,0 0,1 1,0 0,0 0,1 0,0 1,0-1,1 1,0 0,0 0,1 0,0 0,0 1,1-1,0 0,1 1,-1 3,2-6,-1 0,1 1,0-1,0 0,0 0,1 0,0 0,1 0,-1 0,1 0,0 0,0-1,1 0,0 0,0 0,0 0,0 0,1-1,0 0,0 0,0 0,0 0,0-1,1 0,0 0,0-1,-1 1,1-1,1-1,4 2,28 6,0-3,0 0,0-3,1-1,-1-2,10-3,56-2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9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7,'25'3,"23"0,22-3,15-3,9-1,-2 0,-12 3,-19 6,-20 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15.9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0,'7'21,"12"16,11 11,13 7,11 3,7 2,3-4,-1-3,-3-7,-8-6,-7-7,-10-11,-8-7,-9-8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16.2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416 1,'-16'11,"-8"14,-5 11,1 12,-2 8,-1 8,-1 3,-3 0,0-4,1-8,2-10,4-9,7-9,4-9,4-7,3-6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16.6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86,'5'-3,"10"0,17 1,20-1,21 2,19 0,18-2,10-3,4 0,-3-1,-8-3,-12 2,-16-2,-18 3,-20-2,-18 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19.3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376 528,'-14'-3,"0"1,0 0,0 0,0 2,0 0,0 0,0 1,0 1,0 0,0 1,0 1,1 0,0 1,0 0,0 1,0 0,1 1,0 1,0 0,1 0,0 1,1 0,0 1,0 1,1-1,-1 3,5-5,1 0,-1 1,2-1,-1 1,1-1,0 1,1 0,0 0,0 1,1-1,0 0,1 4,0-9,0 0,1 0,-1 0,1 0,0 1,0-1,0-1,0 1,1 0,0 0,0 0,0-1,0 1,1-1,-1 1,1-1,0 0,0 0,0 0,0-1,0 1,1-1,-1 0,1 0,-1 0,1 0,0 0,1 0,4 0,-1 0,1 0,-1-1,1 0,-1-1,1 0,0 0,-1 0,1-1,0-1,-1 0,1 0,-1 0,0-1,0 0,0-1,0 0,-1 0,1 0,-1-1,0-1,9-5,-2-1,1-1,-2 0,0-1,0-1,-1 0,-1 0,-1-1,2-3,8-26,-2 0,-3-1,-1-1,-2 0,-2-1,-2 0,-3 0,-1-1,-3-8,1 29,0 6,-1 1,-1-1,-1 0,0 1,-2-1,-2-7,5 29,1-1,-1 1,0-1,0 1,0-1,0 0,0 1,0-1,0 1,0-1,0 1,0-1,-1 1,1-1,0 0,0 1,0-1,-1 1,1-1,0 1,-1 0,1-1,0 1,-1-1,1 1,-1-1,1 1,-1 0,1-1,0 1,-1 0,1 0,-1-1,0 1,1 0,-1 0,1 0,-1 0,1-1,-1 1,1 0,-1 0,0 0,1 0,-1 0,1 0,-1 1,1-1,-1 0,1 0,-1 0,1 0,-1 1,1-1,-1 0,1 1,-1-1,1 0,-1 1,1-1,-1 0,1 1,0-1,-1 1,1-1,0 1,-1-1,1 1,0 0,-21 39,-3 33,3 2,4 1,3 0,3 0,0 68,9-117,1 1,1-1,2 1,4 22,-5-42,0-1,1 0,0 0,0-1,1 1,0 0,0-1,1 1,0-1,0 0,0 0,1-1,0 1,0-1,0 0,1-1,-1 1,1-1,0 0,5 2,-3-2,-1-1,1 0,0-1,0 0,1 0,-1-1,0 0,1 0,-1-1,0 0,1 0,-1-1,0 0,1-1,-1 1,0-2,0 1,0-1,-1 0,1-1,-1 0,1 0,-1-1,-1 0,1 0,-1 0,0-1,0 0,0 0,-1-1,0 1,0-1,0 0,37-69,-42 77,0-1,0 0,1 1,-1-1,0 1,0-1,1 0,-1 0,0 1,1-1,-1 0,0 1,1-1,-1 0,0 0,1 0,-1 1,1-1,-1 0,1 0,-1 0,0 0,1 0,-1 0,1 0,-1 0,1 0,-1 0,0 0,1 0,-1 0,1 0,-1 0,1 0,-1 0,0-1,1 1,-1 0,1 0,-1 0,0-1,1 1,-1 0,0-1,1 1,-1 0,0-1,0 1,1 0,-1-1,0 1,0-1,0 1,1 0,-1-1,0 1,0-1,0 1,0 0,0-1,0 1,0-1,0 1,0-1,6 39,-6-33,0 1,0-1,0 1,0-1,0 1,1-1,0 1,0-1,1 0,-1 1,1-1,0 0,0 0,1 0,0-1,0 1,0 0,0-1,1 0,-1 0,1 0,0 0,1-1,-1 1,0-1,1 0,0 0,0 0,5-2,1 1,-1-1,0-1,0 0,0 0,1-1,-1-1,0 1,0-2,0 1,0-1,-1-1,1 0,-1 0,0-1,0 0,-1 0,1-1,-1 0,0-1,-1 0,1 0,-2-1,2 0,-4 0,0 0,0-1,0 1,-1-1,0 1,-1-1,0 0,0 0,-1 0,0 0,-1 0,0 0,0 0,-1 0,0 0,-1 0,0 0,0 0,-1 0,0 1,-2-3,3 5,0 0,0 1,-1-1,0 1,0 0,-1 0,0 0,1 0,-2 0,1 1,0 0,-1 0,0 0,0 0,0 1,0 0,-1 0,1 0,-1 1,1 0,-1 0,0 0,0 1,0 0,0 0,0 0,0 1,-1 0,1 0,0 1,-3 0,2 1,0 0,1 0,-1 1,1 0,0 0,0 1,0-1,1 1,-1 1,1-1,0 1,0 0,0 0,1 0,0 1,0-1,0 1,1 0,-1 0,2 1,-1-1,1 1,0-1,0 1,0 0,1 0,0 0,0 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19.8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0,'18'16,"0"1,-2 0,0 1,-1 1,-1 0,-1 1,0 1,-2 0,-1 1,0 0,-1 0,-2 1,1 3,6 49,-14-74,1-1,-1 0,0 0,1 0,-1 1,1-1,-1 0,1 0,-1 0,0 0,1 0,-1 0,1 0,-1 0,1 0,-1 0,1 0,-1 0,1 0,-1 0,0 0,1-1,-1 1,1 0,-1 0,1 0,-1-1,0 1,1 0,-1-1,0 1,1 0,-1-1,0 1,1 0,-1-1,0 1,0-1,0 1,1 0,-1-1,0 1,0-1,0 1,0-1,0 1,0-1,0 1,1-1,109-230,-103 217,-3 4,1 0,0 0,1 1,0-1,0 1,1 1,0-1,1 1,0 1,0-1,-7 7,-1 1,1 0,-1-1,1 1,-1 0,1 0,0-1,-1 1,1 0,0 0,-1 0,1-1,-1 1,1 0,0 0,-1 0,1 0,0 0,-1 0,1 1,0-1,-1 0,1 0,-1 0,1 1,0-1,-1 0,1 0,-1 1,1-1,-1 1,1-1,-1 0,1 1,-1-1,1 1,-1-1,0 1,1-1,-1 1,0 0,1-1,-1 1,0-1,0 1,0 0,0-1,1 1,-1 0,5 36,-5-34,0 53,-2-47,1 0,0 0,0 0,1 0,1 0,0 0,0 0,0 0,1 0,0 0,1 0,0 0,1-1,0 0,0 0,0 0,1 0,0 0,2 0,1-3,0-1,0 0,0 0,1-1,0 0,0-1,-1 0,1 0,0-1,1 0,-1-1,0 0,0 0,0-1,0 0,5-2,31-2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0.1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0,'-7'23,"-4"22,-3 17,-2 14,0 13,3 8,4 3,2-1,4-18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0.6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 0,'-2'1,"1"0,0 0,0 0,0-1,0 1,0 0,0 0,0 1,0-1,0 0,0 0,1 0,-1 1,0-1,1 0,-1 0,1 1,0-1,-1 1,1-1,0 0,0 1,0-1,0 1,0-1,0 0,0 2,0-1,-31 291,17-192,1-22,4 1,3 1,3 4,3-78,-1 0,1 0,1 0,-1-1,1 1,0 0,1 0,-1 0,2-1,-1 1,0-1,1 1,1-1,-1 0,1 0,0 0,0-1,0 1,1-1,0 0,0-1,0 1,6 3,-2-4,-1-1,0-1,1 1,-1-1,1-1,0 1,0-2,0 1,-1-1,1 0,0-1,0 0,0-1,-1 1,1-2,-1 1,1-1,-1 0,0-1,0 0,0-1,19-14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0.9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92,'26'-9,"24"-6,25-2,18-1,17 0,-11 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2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387 3,'-17'-1,"0"0,-1 1,1 0,0 1,0 2,-1-1,2 2,-1 0,0 1,1 1,0 1,0 0,1 1,0 0,0 1,1 1,0 1,0 0,2 0,-1 1,1 1,-5 8,14-17,0 0,0 0,1 1,-1-1,1 1,0-1,0 1,1 0,-1-1,1 1,0 0,1 0,-1 0,1 0,0 0,0 0,0 0,1 0,0 0,0 0,0 0,0 0,1-1,0 1,0 0,0-1,3 4,4 1,0-1,1 0,0 0,0-1,0 0,1-1,0-1,1 1,-1-2,1 0,0 0,0-1,0 0,0-1,0-1,7 1,45 5,0-2,1-3,-1-2,1-4,-1-2,0-4,0-2,-2-2,17-9,-60 19,0-1,0-1,-1-1,0 0,0-1,-1-1,0-1,-1 0,0-2,0 1,-1-2,-1 0,0-1,-1 0,7-10,-19 22,1-1,0 1,-1-1,1 0,-1 1,0-1,1 0,-2 0,1 0,0 0,0 0,-1 0,0 0,0 0,0 0,0 0,0 0,0 0,-1 0,1 0,-1 0,0 0,0 1,0-1,0 0,-1 0,1 1,-1-1,1 0,-3-1,-5 1,0 1,0 0,0 1,0 0,0 0,-1 1,1 0,0 1,0 0,-1 0,1 1,0 0,0 1,1 0,-1 0,0 1,1 0,0 0,-2 3,-14 5,1 1,1 1,1 1,0 0,0 2,2 1,0 0,-13 18,30-34,1-1,-1 0,1 1,-1-1,1 1,-1-1,1 1,0 0,0-1,0 1,0 0,0 0,0 0,1 0,-1 0,0 0,1 0,0 0,-1 0,1 0,0 0,0 0,0 0,1 0,-1 0,0 1,1-1,-1 0,1 0,0-1,-1 1,1 0,0 0,0 0,0 0,1-1,-1 1,0 0,1-1,-1 1,1-1,-1 0,1 1,0-1,0 0,-1 0,1 0,0 0,17 4,-1-1,1-1,-1-1,1 0,0-2,-1 0,1-1,0 0,-1-2,1 0,11-5,-22 8,-1-1,0-1,1 1,-1-1,0-1,0 1,0-1,-1 0,1-1,-1 1,0-2,1 1,-2 0,1-1,0 0,-1 0,0-1,-1 0,1 0,1-2,-7 9,1 0,0 0,-1 0,1 0,-1-1,1 1,-1 0,0 0,1 0,-1-1,0 1,1 0,-1 0,0-1,0 1,0-1,0 1,0-1,1 1,-1-1,0 0,0 1,0-1,0 0,0 0,0 0,0 1,0-1,-1 0,1-1,0 1,0 0,0 0,0 0,0 0,0-1,0 1,1-1,-1 1,0 0,0-1,0 0,0 1,0-1,1 1,-1-1,0 0,0 0,1 1,-1-1,1 0,-1 0,1 0,-1 0,1 0,-1 0,1 0,0 0,-1 0,1 0,0 0,0 0,0 0,0 0,0 0,0 0,0-1,-1 9,1 0,-1-1,2 1,-1 0,1-1,-1 1,2-1,-1 1,1-1,0 1,0-1,1 0,0 0,0 0,0 0,1-1,0 1,0-1,0 0,1 0,0-1,0 1,0-1,0 0,4 2,-2 0,1-1,0 1,1-1,-1-1,1 1,0-2,0 1,0-1,1 0,-1-1,3 0,-8-1,0-1,0 1,0-1,0 0,0 0,0-1,0 1,0-1,0 0,-1 0,1 0,0 0,0-1,-1 1,1-1,-1 0,1 0,-1 0,0-1,0 1,0-1,0 0,0 0,-1 0,1 0,-1 0,0 0,1-2,3-10,-1 0,0-1,-1 0,0 0,-1 0,-1 0,-1-1,-1 1,0-1,-2-13,8-95,-5 123,-1-1,1 0,-1 0,1 1,0-1,0 1,0-1,1 0,-1 1,1 0,-1-1,1 1,0 0,0 0,0 0,0 0,0 0,0 0,0 1,1-1,-1 1,0-1,1 1,0 0,-1 0,1 0,0 1,-1-1,1 0,0 1,0 0,-1 0,4 0,10 0,0 1,-1 1,1 1,0 0,-1 1,0 1,0 0,0 1,-1 0,0 1,0 1,0 0,-1 1,-1 1,1 0,0 2,-9-8,1 1,-1 0,0 0,-1 0,1 0,-1 1,0-1,0 1,-1 0,0 0,0 0,0 0,-1 0,0 1,0-1,0 0,-1 1,0-1,0 0,-1 1,1-1,-1 0,-1 1,1-1,-3 4,-6 24,7-26,0 0,0 1,1-1,0 0,0 1,1 0,0-1,1 1,0-1,0 1,1 0,0-1,0 1,2 3,-1-9,0 1,0-1,1 0,-1 0,1 0,0 0,0 0,0-1,0 1,0-1,0 0,1 0,-1 0,1-1,0 1,-1-1,1 0,0 0,0 0,0 0,2 0,86 2,-88-3,20 0,0-2,1 0,-1-2,0 0,-1-2,1-1,-1 0,-1-2,1-1,-1 0,-1-2,0 0,-1-2,0 0,-1-1,-1-1,0-1,-1 0,8-13,-20 23,0 0,-1-1,-1 0,1 0,-1 0,-1 0,1 0,-1-1,-1 1,0-1,0 1,0-1,-1-3,-1 8,1-1,-1 1,0 0,0 0,0 0,0 0,-1 0,0 0,1 0,-1 0,-1 1,1-1,-1 1,1-1,-1 1,0 0,0 0,0 0,-1 1,1-1,-1 1,1-1,-1 1,0 0,0 1,0-1,-2 0,1 0,-1 1,1 0,-1 0,1 0,-1 0,1 1,-1 0,1 0,-1 0,1 1,-1 0,1 0,-1 0,1 1,0 0,-1 0,1 0,0 1,1 0,-1-1,0 2,1-1,-1 0,1 1,0 0,0 0,1 0,-3 4,1-1,0 1,0-1,1 1,0 0,0 0,1 0,0 0,1 1,0-1,0 1,0-1,1 1,1 0,0 0,0 0,0-1,1 1,1 1,3 5,2-1,-1-1,2 1,0-1,0-1,2 0,-1 0,1 0,1-1,0-1,0 0,1 0,1-1,0-1,0 0,0-1,1 0,0-1,0-1,13 4,84 29,-4-9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4.5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1,'11'7,"12"12,8 14,8 12,7 17,5 10,1 7,0 4,2 0,-1-8,-1-9,-2-11,-6-13,-8-14,-10-11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9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75,'23'0,"22"-2,24-3,23-6,18-5,8-5,-16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4.8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1,'-10'16,"-4"15,-4 13,3 14,0 11,1 7,-1 5,-2 0,1-2,-2-7,0-12,1-13,0-15,2-15,2-11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5.2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91 210,'-85'-1,"80"-3,18-3,71-27,2 3,47-9,-47 16,0 3,2 4,0 3,0 5,87 2,-167 7,3 0,0 0,-1 0,1 1,0 1,-1 0,1 1,-1-1,5 4,-11 1,-20-7,1-2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9.3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1 448,'55'-157,"13"-82,-53 190,-15 49,0-1,0 1,1 0,-1 0,0 0,1-1,-1 1,0 0,1 0,-1 0,0 0,0 0,1 0,-1 0,0 0,1 0,-1 0,0 0,1 0,-1 0,0 0,1 0,-1 0,0 0,1 0,-1 0,0 0,1 1,-1-1,0 0,0 0,1 0,-1 0,0 1,0-1,1 0,-1 0,0 1,0-1,0 0,1 0,-1 1,0-1,0 0,0 1,0-1,0 0,0 1,0-1,0 0,0 1,0-1,0 0,0 1,0-1,0 0,0 1,0-1,0 0,0 0,0 1,0-1,0 0,-1 1,26 180,-16-125,-4 0,-1 0,-3 1,-3-1,-2 1,-3-1,-8 31,5-54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29.5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64,'10'5,"9"1,14 0,14-4,17-6,15-10,10-7,7-3,-13 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30.9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57,'-14'48,"7"-32,1 1,1 1,0-1,2 1,0 0,0 0,2 0,0 0,1 0,1 0,1 0,1 0,0 1,-1-13,1 0,-1 0,1 0,0-1,1 0,-1 1,1-1,0 0,0-1,1 1,0-1,-1 0,1 0,1 0,-1-1,0 1,1-1,0-1,-1 1,1-1,0 0,1 0,-1-1,0 0,0 0,1 0,-1-1,4 0,1 0,-1-1,1 0,-1 0,0-1,1-1,-1 0,0 0,-1-1,1 0,-1-1,1 0,-1 0,-1-1,1 0,-1-1,0 0,1-1,-3 1,0 0,0 0,0-1,-1 0,0 0,0 0,-1-1,0 1,-1-1,0 0,0 0,-1-1,0 1,0 0,-1-1,-1 1,0-1,0 1,0-1,-1 1,-1 0,0-1,0 1,0 0,-2 0,-2-7,0 5,-1 0,0 0,0 0,-1 1,-1 0,0 0,0 1,-1 0,0 1,-3-2,9 6,-1 1,1 0,-1 0,0 1,0 0,0 0,0 0,0 0,0 1,-1-1,1 1,0 1,-1-1,1 1,-1 0,1 0,-1 1,1-1,0 1,-1 0,1 1,0-1,0 1,0 0,-5 3,-2 4,1 0,0 0,0 2,1-1,1 1,-1 1,2-1,-5 8,-30 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36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1,'6'11,"6"14,-1 12,-1 12,-5 14,-3 11,-4 9,-3 5,1-1,0-4,2-6,2-10,5-12,0-14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36.9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0 774,'9'86,"-8"-60,1-1,1 0,1 1,2-1,0-1,1 1,6 10,-11-32,-1 1,1-1,0 1,0-1,0 0,0 0,1 0,-1 0,1 0,0 0,-1-1,1 0,1 1,-1-1,0 0,0 0,1-1,-1 1,1-1,0 1,-1-1,1 0,0-1,0 1,-1-1,1 1,0-1,0 0,0-1,0 1,-1-1,1 1,0-1,1-1,7-5,-1-1,0 0,0 0,-1-1,0-1,-1 1,0-2,0 1,-1-1,-1-1,0 1,0-1,-1 0,-1-1,0 0,1-3,19-61,-18 109,-7-21,1 1,0 0,1 0,0-1,0 1,1-1,1 1,0-1,1 0,0 0,0-1,1 0,0 0,1 0,0-1,1 0,0 0,0 0,1-1,0-1,9 6,-13-11,-1 0,1-1,1 0,-1 1,0-2,0 1,0-1,0 1,1-1,-1-1,0 1,0-1,0 0,0 0,0 0,0-1,0 0,0 0,0 0,-1-1,1 1,-1-1,2-1,5-5,0 1,-1-2,-1 1,1-1,-1-1,-1 1,0-1,3-6,9-24,-1-1,-2 0,-2-1,-2-1,-2 0,-1-1,1-33,4-43,-5-1,-5-109,-6 211,2 7,-1 0,0 1,-1-1,0 1,-1 0,-1-1,0 1,-1 0,-3-8,7 19,0 0,-1 1,1-1,0 0,-1 0,1 1,0-1,-1 1,1-1,-1 0,1 1,-1-1,1 1,-1-1,1 1,-1-1,0 1,1-1,-1 1,1 0,-1-1,0 1,0 0,1 0,-1 0,0-1,0 1,1 0,-1 0,0 0,0 0,1 0,-1 0,0 0,1 0,-1 1,0-1,0 0,1 0,-1 1,0-1,1 0,-1 1,0-1,1 1,-1-1,1 0,-1 1,1 0,-1-1,-23 35,12 2,2 0,1 0,2 1,1 0,2 0,2 0,2 25,-1-56,0 78,4 1,3-1,4 0,3-1,4 0,14 33,-28-104,1 0,0 0,0 0,2 0,-1-1,2 0,0 0,0 0,1-1,0 0,1-1,0 0,5 4,6-3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37.2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1,'-17'0,"-4"2,9 4,20 2,26 3,28-1,27-2,20-3,9 1,-15-1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38.4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1 491,'24'-43,"-2"-1,-2-1,-2-1,-1 0,9-47,-25 87,-1 4,0-1,0 1,0-1,1 0,-1 1,1-1,-1 0,1 1,0-1,0 1,0 0,0-1,1 1,-1 0,1 0,-1-1,1 1,0 0,0 1,-1-1,2 0,-1 0,0 1,0 0,0-1,1 1,-1 0,0 0,1 0,0 0,-1 0,1 1,-1-1,1 1,2 0,162 56,-149-50,1 0,0 0,-1 1,0 1,0 1,-1 1,11 8,-25-16,0 0,-1 0,1 1,-1-1,1 1,-1-1,0 1,0 0,0 0,-1 0,1 0,-1 0,0 1,1-1,-1 0,-1 1,1-1,0 1,-1-1,0 1,0-1,0 0,0 1,0-1,-1 1,0 1,-41 87,11-32,30-58,0-1,0 1,1 0,-1-1,0 1,1 0,0-1,-1 1,1 0,0 0,0-1,0 1,0 0,0 0,0-1,0 1,1 0,-1 0,1-1,-1 1,1 0,0-1,-1 1,1-1,0 1,0-1,0 1,0-1,1 0,-1 1,0-1,0 0,1 0,-1 0,1 0,-1 0,1 0,0 0,14 2,-1 0,0-2,0 1,1-2,-1 0,1-1,-1 0,0-2,0 1,0-2,0 0,3-2,21-4,-1-1,0-2,-1-1,0-2,-1-2,-1-1,-1-2,-1-1,12-12,-45 34,6-4,-1-1,1 1,-1-1,0 0,-1 0,1-1,-1 0,0 1,0-1,-1-1,1 1,-2 0,1-1,0-1,-3 7,0 0,0-1,0 1,-1 0,1-1,0 1,-1 0,1-1,0 1,-1 0,1 0,-1-1,0 1,0 0,1 0,-1 0,0 0,0 0,0 0,0 0,0 0,0 1,0-1,0 0,0 0,-1 1,1-1,0 1,0-1,0 1,-1 0,1-1,0 1,-1 0,0 0,-49-4,34 5,0 1,0 1,1 1,-1 0,1 1,0 1,0 0,1 1,-1 1,2 0,-1 2,-3 2,15-11,1 1,-1-1,0 1,1 0,-1 0,0 0,1 0,0 0,0 0,-1 0,1 1,1 0,-1-1,0 1,1 0,-1-1,1 1,0 0,0 0,0 0,0 0,1 1,-1-1,1 0,-1 0,1 0,0 0,1 1,-1-1,0 0,1 0,0 0,0 0,0 0,1 2,6 0,0 0,1 0,0-1,0 0,0 0,0-1,1 0,-1-1,1 0,-1-1,1 1,0-2,0 0,0 0,4-1,-12 1,14 1,0-1,-1-1,1 0,0-1,0 0,-1-2,1 0,-1 0,0-2,0 0,-1 0,1-2,-2 1,1-2,-1 0,0-1,-1 0,-7 13,-8 16,0 3,4-20,-1 0,0 1,1-1,0 0,-1 1,1-1,0 0,0 0,0 0,1 0,-1 0,0 0,1 0,0 0,-1 0,1-1,0 1,0-1,0 1,0-1,0 0,0 0,0 0,0 0,0 0,0 0,1 0,-1-1,0 1,1-1,73 0,-68-2,0-1,0 0,-1 0,1-1,-1 0,0 0,0 0,0-1,-1 0,1-1,-1 0,0 0,-1 0,0 0,0-1,0 0,0 0,-1 0,-1-1,1 1,1-6,7-21,-2 1,-1-1,-2 0,2-17,-9 49,2-9,-3 6,1 1,1-1,-1 1,1 0,-1-1,1 1,0 0,1-1,-1 1,1 0,0 0,0 0,0 0,0 0,1 1,-1-1,1 1,0-1,0 1,1 0,-1 0,0 1,1-1,0 1,0-1,2 0,0 1,0 0,0 1,0 0,0 0,1 0,-1 1,0-1,0 2,0-1,0 1,0 0,0 0,0 0,0 1,0 0,0 0,0 1,-1 0,1 0,-1 0,0 0,0 1,0 0,-1 0,1 0,-1 1,0-1,0 1,0 0,-1 0,0 1,0-1,0 0,-1 1,1 0,-1 3,-1 4,-1 1,0 0,-1-1,0 1,-2-1,1 1,-3 4,-9 75,15-90,-1 0,0 0,1 0,-1 0,1-1,0 1,0 0,0-1,0 1,1 0,-1-1,1 0,-1 1,1-1,0 0,0 0,0 0,0 0,0 0,1 0,-1 0,1-1,-1 0,1 1,-1-1,1 0,0 0,-1 0,1 0,1-1,88 9,-68-10,0-1,-1-2,0 0,1-1,-2-1,1-1,-1-2,0 0,-1-1,0-1,0-1,-1 0,-1-2,0-1,-1 0,-1-1,0-1,-1 0,3-6,15-53,-33 74,0 0,-1 0,1 0,-1 0,0 0,1 0,-1 0,0 1,0-1,0 0,-1 0,1 0,0 0,-1 0,1 0,-1 0,0 0,1 1,-1-1,0 0,0 0,0 1,0-1,-1 1,1-1,0 1,-1-1,1 1,-1 0,1 0,-1 0,1 0,-1 0,0 0,0 0,1 0,-1 1,0-1,0 1,-1-1,-1 1,0-1,0 1,-1 0,1 1,0-1,0 1,-1-1,1 1,0 1,0-1,0 0,0 1,0 0,0 0,1 0,-1 1,1-1,-1 1,1-1,0 1,0 0,0 1,1-1,-1 0,-1 3,0 0,0 1,0-1,0 1,1 0,0 0,0 1,1-1,-1 0,2 1,-1-1,1 1,0 0,1 7,1-8,0 0,0-1,1 1,0-1,0 1,1-1,0 0,0 0,0 0,1-1,-1 1,2-1,-1 1,0-1,1-1,0 1,0-1,1 0,-1 0,1 0,-1-1,1 0,3 1,13 7,0-2,1-1,1 0,-1-2,21 3,51 4,-7-5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0.0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0 451,'32'-69,"2"2,3 2,41-54,-70 106,1 0,1 1,0 0,1 1,0 1,1-1,0 2,0-1,1 2,0 0,5-2,-16 9,1 0,-1 1,0-1,0 1,1 0,-1 0,0 0,0 0,1 0,-1 0,0 1,0-1,0 1,1-1,-1 1,0 0,0 0,0 0,0 0,0 0,0 0,-1 1,1-1,0 1,0-1,-1 1,1-1,-1 1,0 0,0 0,1 0,-1 0,0 1,28 74,-28-75,6 26,-1-1,-1 1,-2 0,0 1,-2-1,-1 0,-2 11,1-34,1-1,0 1,-1 0,0 0,0-1,-1 1,1-1,-1 1,0-1,0 0,0 0,-1 1,0-2,1 1,-1 0,-1 0,1-1,0 0,-1 0,0 0,1 0,-1 0,-1-1,1 1,0-1,0 0,-1-1,1 1,-1-1,0 0,1 0,-1 0,-2-1,6 0,-1-1,0 0,0 0,0 0,1 0,-1 0,1-1,-1 1,1 0,-1-1,1 1,0-1,0 1,-1-1,1 0,0 1,1-1,-1 0,0 0,0 0,1 0,-1 0,1 0,0 0,-1 0,1 0,0 0,0 0,0 0,1 0,-1 0,0 0,1 1,-1-1,1 0,0 0,0 0,-1 0,1 0,0 1,1-1,-1 1,0-1,0 0,1 1,-1 0,2-2,8-7,0 0,1 0,1 1,-1 1,1 0,1 1,0 0,0 1,0 1,0 0,1 0,14-1,0-2,-14 3,108-43,-119 46,1-1,0 0,-1 0,0 0,1-1,-1 1,-1-1,1 0,-1 0,1-1,-1 1,0 0,-1-1,1 0,-1 0,0 0,0 0,0 0,-1 0,0 0,0-1,0-2,-1 6,0 0,0 0,0 0,-1 0,1 0,-1 1,1-1,-1 0,0 0,0 0,0 0,0 1,0-1,0 0,0 1,0-1,-1 1,1-1,-1 1,1 0,-1-1,1 1,-1 0,0 0,0 0,0 0,1 1,-1-1,0 0,0 1,0-1,0 1,0 0,0 0,0 0,0 0,0 0,0 0,0 0,0 1,0-1,0 1,0-1,0 1,0 0,0-1,1 1,-1 0,0 1,1-1,-1 0,-5 6,1 1,0-1,1 1,0 0,0 0,0 1,1-1,1 1,-1 0,1 0,1 0,0 1,0-1,1 1,0-1,0 1,1-1,1 1,0 1,0-2,1 0,0 0,0 0,1 0,1-1,-1 1,1-1,1 0,-1 0,1 0,1-1,-1 0,1 0,1 0,-1 0,1-1,0-1,1 1,-1-1,1 0,0 0,0-1,1-1,-1 1,1-1,0 0,0-1,0 0,0-1,0 0,0 0,0-1,1 0,-1 0,0-1,0-1,4 0,-4-1,-1 1,1-1,-1-1,0 0,0 0,0-1,0 0,-1 0,0 0,0-1,0 0,-1-1,0 1,0-1,0-1,-1 1,0-1,-1 0,4-7,4-12,-1 1,-2-1,0-1,-2 0,2-18,-6 29,-3 12,0-1,1 1,0-1,0 1,0 0,1 0,-1-1,1 1,1 0,-1 0,1 1,0-1,0 1,0-1,2-1,-2 6,0-1,0 1,0 0,0 0,0 0,-1 0,1 1,0-1,0 1,0 0,0-1,0 1,-1 1,1-1,0 0,-1 1,1-1,-1 1,1 0,-1 0,1 0,3 2,3 1,0 1,-1 0,0 0,0 1,0 0,-1 0,0 1,0 0,-1 0,0 0,0 1,-1 0,-1 0,1 0,-1 1,-1-1,0 1,0 0,-1 0,0 1,0-1,-1 0,-1 9,-11 83,11-100,0 0,0 0,0 0,0-1,1 1,-1 0,1 0,-1 0,1-1,-1 1,1 0,0-1,0 1,0-1,0 1,0-1,0 1,0-1,0 0,1 1,-1-1,0 0,1 0,-1 0,1 0,0 0,-1 0,1-1,0 1,-1-1,1 1,0-1,0 1,-1-1,1 0,0 0,1 0,68-10,-56 5,-1-1,0 0,0-1,0 0,-1-1,-1 0,1-1,-1-1,-1 0,0-1,0 0,-1 0,0-1,-1-1,-1 1,0-2,0 1,-1-1,-1 0,-1 0,0-1,0 1,1-15,-10 58,0-12,2 0,-1 1,2-1,1 1,0-1,1 1,1-1,2 9,-3-22,0-1,1 1,0 0,0-1,0 1,0-1,1 0,-1 0,1 1,0-2,0 1,0 0,0-1,0 1,1-1,-1 0,1 0,-1 0,1-1,0 1,0-1,23 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00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38,'-12'4,"1"0,-1 0,1 2,0-1,0 1,1 1,0 0,0 0,1 1,-1 0,2 1,-1 0,1 1,1-1,-1 1,2 1,0-1,-2 4,0 1,1 1,1-1,0 1,1 0,1 1,1-1,0 1,1 0,0 0,2-1,0 1,1 0,1 2,-1-9,0 0,1-1,0 1,1-1,0 1,1-1,0 0,0 0,1-1,0 1,0-1,1 0,0 0,0-1,1 0,0 0,1-1,-1 1,1-1,0-1,1 0,-1 0,1-1,0 0,0 0,0-1,1 0,-1-1,1 0,0 0,-1-1,1 0,0-1,0 0,0-1,0 0,-1 0,2-1,-1-2,-1 0,0-1,0 1,0-2,-1 1,0-1,0-1,0 1,-1-1,0 0,0-1,-1 0,0 0,0-1,-1 1,0-1,0 0,-1 0,-1-1,1 1,-1-1,-1 0,0 0,0 0,-1 0,-1 0,1 0,-2 0,1 0,-1 0,-1 0,0 0,0 0,-1 0,0 0,-1 1,0 0,0 0,-1 0,-6-8,8 10,-1 0,-1 0,1 1,-1-1,0 1,0 0,-1 1,0-1,0 1,0 0,-1 1,1-1,-1 1,0 1,0-1,-1 1,1 0,-1 1,1 0,-1 0,0 1,0 0,0 0,0 0,0 1,0 1,0-1,0 1,1 1,-1-1,0 1,1 1,-1-1,1 1,0 1,-1-1,2 1,-1 1,0-1,1 1,-2 2,1 1,0 0,0 0,1 0,0 1,1 0,0 0,0 1,1-1,0 1,1 0,0 0,0 0,1 0,1 1,0-1,0 1,1-1,0 1,1-1,0 0,0 1,2-1,-1 0,1 0,0 0,1 0,0 0,1-1,0 0,1 1,28 28</inkml:trace>
  <inkml:trace contextRef="#ctx0" brushRef="#br0" timeOffset="524.848">853 488,'0'-80,"0"-93,12-62,-4 261,15 122,1 3,4 137,-27-283,0-2,0 1,0-1,-1 1,1-1,-1 1,1-1,-1 1,0 0,-1-1,1 1,-1-1,1 1,-1-1,0 1,0-1,-1 1,1-1,-1 0,1 0,-1 1,0-1,0-1,-1 1,1 0,-1 0,1-1,-1 0,0 1,0-1,0 0,0 0,0 0,0-1,-1 1,0-1,-92-5,91-2,18 2,325-36,-224 29,-81 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0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1,'-12'21,"3"14,4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1.1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424 753,'-17'-18,"-1"2,-1 0,0 1,-1 0,0 2,-23-11,36 21,0 0,0 0,-1 0,0 1,1 0,-1 0,0 1,0 0,0 0,0 1,0 0,0 1,0-1,1 2,-1-1,0 1,0 0,1 1,-1-1,1 2,0-1,0 1,-1 0,0 2,1 0,-1 1,1-1,0 1,1 1,0-1,0 1,1 0,-1 1,0 2,4-8,1-1,-1 1,1 0,0 0,0 0,0 0,0 0,0-1,1 2,-1-1,1 0,0 0,0 0,0 0,0 0,0 0,1 0,0 0,-1 0,1 0,0 0,0 0,1-1,-1 1,1 0,-1-1,1 1,0-1,0 1,0-1,0 0,0 0,0 0,1 1,8 2,0-1,0 0,1 0,-1-1,1 0,0-1,0-1,0 0,0 0,0-1,0 0,0-2,0 1,0-1,-1-1,1 0,-1 0,9-5,-9 5,0-1,1-1,-1 0,-1 0,1-1,-1-1,0 0,-1 0,1-1,-1 0,-1 0,0-1,0 0,2-4,-8 8,-8 16,4-7,0-1,1 1,-1 0,1 0,0 0,0-1,0 1,1 0,-1 0,1 1,0-1,0 0,0 0,1 0,0 0,-1 0,1 0,1-1,-1 1,0 0,1 0,0-1,0 1,0-1,0 1,1-1,-1 0,1 0,0 0,0 0,0-1,0 1,1-1,-1 0,0 0,1 0,0 0,-1 0,1-1,0 0,0 0,2 1,8-2,0-1,0 0,0-1,0 0,0-1,-1 0,0-1,1-1,-2 0,1-1,0 0,-1-1,0-1,-1 0,0 0,0-1,6-6,5-7,0-1,-2-1,0-1,-2 0,-1-2,-1 0,-1 0,-1-2,-2 0,-1 0,-1-1,-1 0,-2-1,-1 0,-2 0,-1 0,-1 0,-2-21,-15-78,14 125,0 0,0 0,-1 0,0 0,0 1,-1-1,1 1,-1-1,0 1,0 0,0 0,-1 0,1 1,-1-1,0 1,0 0,0 0,-1 0,1 0,0 1,-1 0,0 0,-4-1,2 2,-1 2,1-1,-1 1,1 0,-1 0,1 1,0 0,0 0,0 1,0 0,0 0,0 1,1 0,0 0,-1 1,2-1,-1 1,0 0,1 1,0-1,0 1,1 0,-4 7,-6 5,2 1,0 0,1 1,0 0,2 0,1 1,0 1,1-1,2 1,0 1,2-1,0 0,1 1,1 0,2-1,0 1,1-1,1 1,2-1,0 0,1 0,2 1,0-6,2-1,0 0,1-1,1 0,0-1,1 0,1-1,0-1,0 0,1-1,1 0,0-1,0-1,1-1,0 0,0-1,1-1,0-1,0 0,0-1,1-1,0-1,-1-1,1 0,10-2,-19 1,0-1,-1 0,1-1,0 0,-1-1,1 0,-1 0,0-1,0 0,0 0,0-1,-1-1,0 1,0-1,-1 0,1-1,-1 0,0 0,-1-1,0 0,0 0,4-8,-1 4,-9 28,0-10,-1 0,0-1,1 0,0 1,0-1,1 0,-1 1,1-1,0 0,1 0,-1 1,1-1,0 0,0 0,1-1,-1 1,1 0,0-1,0 0,1 0,-1 0,1 0,0 0,0-1,0 1,1-1,0 0,2 1,1 0,0 0,0-1,0 0,0-1,0 0,1 0,-1-1,1 0,-1 0,1-1,0 0,-1-1,1 1,-1-2,1 1,-1-1,0-1,0 1,0-1,0-1,0 0,0 0,-1 0,0-1,0 0,0 0,-1-1,1 0,-1 0,-1 0,1-1,-1 0,0 0,-1 0,0-1,0 1,0-1,-1 0,0 0,-1-1,2-6,-3 9,0 0,-1 0,0 1,0-1,0 0,0 0,-1 0,0 0,0 1,-1-1,1 0,-1 1,0-1,-1 1,0 0,1-1,-2 1,1 1,0-1,-1 0,0 1,0 0,-1 0,1 0,-1 0,1 1,-1 0,0 0,-1 0,1 0,0 1,-1 0,0 0,1 1,-1-1,0 1,0 0,1 1,-7-1,2 3,-1 0,1 1,0 0,0 1,0 0,1 0,-1 1,1 0,0 1,0 0,1 0,0 1,0 0,0 0,1 1,0 0,1 1,-1-1,2 1,-1 0,1 1,1-1,0 1,0 0,1 0,0 0,1 0,0 1,-1 8,3-15,1 1,-1-1,1 0,-1 0,1 0,0 0,1 0,-1 0,1 0,0 0,0-1,0 1,0-1,0 1,1-1,0 0,0 0,0 0,0 0,0 0,0-1,1 1,3 1,21 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1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0,'-21'3,"-16"7,-8 9,-3 8,8 7,11 7,15 3,16 1,15 0,12 0,1-9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1.6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0,'19'10,"13"2,12 0,11-3,7-4,-6-5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2.1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340 800,'-10'-4,"1"0,-1 0,0 1,-1 0,1 1,0 0,-1 0,1 2,-1-1,0 1,1 0,-1 1,1 1,-1-1,1 2,0-1,0 2,0-1,0 1,0 1,1-1,0 2,0-1,0 1,1 1,0 0,0 0,0 0,1 1,0 0,1 0,0 1,0 0,1 0,-3 5,6-9,0 0,1-1,-1 1,1 0,0 0,0 0,0 0,1 0,-1 0,1 0,1 0,-1 0,1 0,-1 0,2 0,-1 0,0-1,1 1,0 0,0-1,0 1,1-1,0 1,-1-1,1 0,1 0,-1-1,1 1,-1-1,1 1,3 1,1-1,-1 0,1-1,0 0,1 0,-1-1,0 0,1 0,-1-1,1 0,0 0,-1-1,1 0,0-1,-1 0,1 0,-1-1,1 0,-1 0,3-2,4-2,-1 0,1-1,-1 0,-1-1,1 0,-2-2,1 1,-1-2,0 1,2-5,6-13,-1-1,-1-1,-1-1,-2 0,-1-1,-2-1,-1 0,-1 0,-2-1,-2 0,-1 0,-1-12,13-91,-6-2,-6-12,-14 40,9 111,-1-1,1 0,0 1,0-1,-1 1,1-1,0 1,-1-1,1 1,-1-1,1 1,-1-1,1 1,-1 0,1-1,-1 1,1 0,-1-1,0 1,1 0,-1 0,1-1,-1 1,0 0,1 0,-1 0,0 0,1 0,-1 0,1 0,-1 0,0 0,1 0,-1 0,0 0,1 1,-1-1,1 0,-1 0,0 1,1-1,-1 0,1 1,-1-1,1 1,-1-1,1 1,-1-1,1 0,0 1,-1 0,1-1,0 1,-1-1,1 1,0-1,0 1,-1 0,1-1,0 1,0 0,0-1,0 1,0-1,0 1,0 0,0-1,0 1,0 0,-12 30,0 1,2 0,2 1,1 0,1 0,2 0,0 23,0-20,2 0,1 0,2 0,2 0,1 0,1 0,2 0,2-1,1-1,2 1,1-2,2 0,1 0,2 1,-10-22,1-1,0 0,0 0,1 0,1-2,-1 1,2-1,-1-1,8 4,-14-9,0 0,0 0,1-1,-1 0,1 0,0 0,-1-1,1 0,0 0,0 0,0-1,0 0,0 0,0 0,0-1,0 0,-1 0,1-1,0 1,0-1,-1 0,1-1,3-2,5-7,0 0,-1-1,-1-1,0 0,-1-1,0 0,-1 0,-1-1,0-1,-2 1,0-2,0 1,-2 0,0-1,-1-1,-3 15,6-17,-1-1,-1 1,0-1,-2 0,-1 0,0-3,-2 24,0 0,1-1,-1 1,0 0,0 0,1 0,-1 0,0 0,0 0,0-1,-1 1,1 0,0 0,0 0,-1 0,1 0,0 0,-1 0,1 0,-1 0,1 0,-1 0,0 0,1 0,-1 0,0 0,0 0,0 1,0-1,1 0,-1 1,0-1,0 0,0 1,0 0,-1-1,1 1,0-1,0 1,0 0,0 0,0 0,0 0,0 0,-1 0,1 0,0 0,0 0,0 0,0 0,0 1,0-1,0 0,-1 1,1-1,0 1,0 0,1-1,-1 1,-9 8,0 1,1 0,0 0,1 1,1 0,-1 0,2 1,0 0,0 0,1 1,0 0,1 0,1 0,0 0,0 2,0 0,0-1,1 1,1-1,0 1,1-1,0 1,1 0,1-1,0 1,1-1,0 0,2 0,-1 0,2 0,0-1,0 0,1 0,1-1,0 1,1-2,0 1,1-1,3 2,41 31,-3-9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3.8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279 743,'-13'-6,"-1"1,-1 0,1 1,0 1,-1 0,0 1,0 0,1 1,-2 1,10 0,0 0,0 1,-1 0,1 0,0 0,0 1,0 0,0 0,0 0,1 1,-1 0,1 0,0 0,-1 1,1-1,1 1,-1 0,1 1,-1-1,1 1,0 0,-1 3,3-6,1 1,0-1,0 0,0 0,0 1,0-1,1 1,-1-1,1 1,0-1,-1 1,1-1,0 1,0-1,1 1,-1-1,0 0,1 1,-1-1,1 1,0-1,0 0,0 1,0-1,1 0,-1 0,0 0,1 0,-1 0,1 0,0 0,0-1,0 1,0 0,0-1,0 0,0 1,0-1,1 0,-1 0,0 0,1-1,-1 1,2 0,6 2,1-1,-1 0,1-1,0 0,0-1,-1 0,1-1,0 0,-1 0,1-1,-1 0,1-1,-1-1,0 1,0-2,0 1,1-3,6-2,-1-1,0-1,-1 0,0-1,-1-1,-1 0,0-1,0 0,3-8,4-11,-2-1,-1 0,-2-2,-1 0,-2 0,-2-1,-1-1,-2 0,-2 0,-1 0,-2 0,-1-1,-3-3,-7-65,9 106,0 0,0 0,1-1,-1 1,0 0,0 0,-1 0,1-1,0 1,0 0,0 0,-1 0,1 0,-1-1,1 1,-1 0,1 0,-1 0,0 0,1 0,-1 0,0 0,0 1,0-1,0 0,0 0,0 1,0-1,0 0,0 1,0-1,0 1,0-1,0 1,0 0,-1-1,1 1,0 0,0 0,0 0,-1 0,1 0,0 0,0 0,0 0,-1 1,1-1,0 0,0 1,0-1,0 1,0-1,0 1,0 0,0-1,0 1,0 0,0 0,0-1,0 1,0 0,1 0,-1 0,0 0,1 1,-12 15,1 0,1 1,1 0,1 1,0 0,2 1,0-1,-1 7,-2 6,2 0,1 1,1-1,2 1,1 0,2 1,1-1,1 0,2 1,-1-19,-1 0,2 0,0-1,1 1,0-1,1-1,1 1,0-1,1 0,0 0,1-1,0 0,1-1,1 0,0 0,0-1,1-1,0 0,0 0,13 5,-7-5,1-1,0 0,1-2,-1 0,1-1,0-2,1 0,-1 0,1-2,-1-1,0 0,1-2,-1 0,1-2,-1 0,0-1,-1-1,1 0,-1-2,10-5,-20 7,0 0,0-1,-1 0,0 0,-1-1,1 0,-1 0,-1-1,0 0,0 0,0 0,-1-1,-1 0,1-3,-3 8,0 0,0-1,-1 1,0 0,0-1,0 1,-1-1,1 1,-1-1,-1 1,1-1,-1 1,0-1,0 1,-1 0,1-1,-1 1,-1 0,1 0,0 0,-1 1,0-1,0 1,-1-1,1 1,-1 0,0 0,-3-2,0 2,0 0,0 1,-1-1,1 2,-1-1,1 1,-1 0,0 1,0 0,0 0,0 0,0 1,0 0,0 1,0 0,1 0,-1 1,0 0,0 0,1 1,-1 0,1 0,0 1,0-1,0 2,1-1,-1 1,1 0,0 0,1 1,-1 0,1 0,0 0,0 0,1 1,0 0,0 0,1 0,0 0,0 1,0-1,-1 8,4-11,-1 0,1 0,-1 0,1 1,0-1,0 0,1 0,-1 0,1 0,0 0,0 0,1 0,-1 0,1 0,0 0,0 0,0-1,0 1,1-1,-1 0,1 0,0 0,0 0,0 0,0 0,1-1,-1 1,1-1,-1 0,1 0,0-1,0 1,6 2,0 0,0-1,1 0,-1-1,1 0,0-1,0 0,-1 0,1-1,0-1,0 1,0-2,-1 0,0 0,0-1,0 0,-1 0,0-1,1 0,-1-1,-1 0,1 0,-1-1,0 0,0-1,-1 0,1 0,-2 0,1-1,-1 0,0-1,-1 1,0-1,0 0,3-8,-3-2,-17 49,5 76,8-102,-1 1,1-1,0 0,0 1,1-1,-1 0,1 0,0 0,0 0,0 0,1 0,-1 0,1-1,0 1,0-1,0 0,0 0,1 0,-1 0,1-1,0 1,3 0,2 1,-1-1,1-1,0 1,0-1,-1-1,1 0,1 0,-1-1,0 0,0-1,0 1,0-2,0 1,0-1,-1-1,1 0,7-3,3-3,0 0,0-1,-1-1,0-1,-1 0,-1-2,3-3,14-17,-2-2,-2-1,-1-1,-2-2,-2-1,-2 0,-1-2,-3 0,-1-1,10-43,-14 44,-2-1,-2 0,-2-1,0-9,-9 13,2 41,0-1,0 0,0 1,0-1,0 0,0 1,-1-1,1 0,0 1,0-1,-1 1,1-1,0 0,-1 1,1-1,-1 1,1-1,-1 1,1 0,-1-1,1 1,-1-1,1 1,-1 0,1-1,-1 1,0 0,1 0,-1 0,0-1,1 1,-1 0,0 0,1 0,-1 0,0 0,1 0,-1 0,0 0,1 0,-1 1,1-1,-1 0,0 0,1 0,-1 1,1-1,-1 0,0 1,1-1,-1 1,1-1,-1 1,1-1,-1 1,1-1,0 1,-1-1,1 1,0-1,-1 1,1-1,0 1,0 0,-1-1,1 1,0 0,-13 16,1 0,0 1,2 0,0 1,1 0,1 0,0 1,0 8,-8 18,2 0,3 1,1 0,3 1,1 0,3 1,2-1,4 43,0-68,1 0,1 0,0-1,2 1,1-1,1-1,0 0,8 12,-12-24,1 0,-1-1,2 1,-1-1,1 0,0-1,1 1,0-2,0 1,0-1,1 0,0-1,0 0,0 0,1-1,0 0,0-1,0 0,0 0,0-1,0-1,0-1,-1 0,1-1,0 0,-1 0,1-1,-1 0,1-1,-1 0,0 0,0-1,0 0,-1-1,1 0,-1 0,0-1,-1 0,1 0,-1-1,3-3,2-3,0-1,0-1,-1 0,-1-1,0 0,-2 0,1-1,-2 0,-1-1,1-2,-1-34,-7 53,1 1,0-1,-1 1,1-1,-1 1,1 0,-1-1,1 1,-1 0,0-1,1 1,-1 0,1 0,-1-1,0 1,1 0,-1 0,1 0,-1 0,0 0,1 0,-1 0,0 0,1 0,-1 0,0 0,1 0,-1 1,1-1,-1 0,0 0,1 1,-1-1,1 0,-1 1,1-1,-1 1,1-1,-1 0,1 1,0-1,-1 1,1-1,-1 1,1 0,0-1,0 1,-8 7,1 1,0 1,0-1,1 1,0 0,1 1,0-1,1 1,0 0,1 0,0 0,1 0,0 1,1-1,0 1,1 8,1-13,1 0,0 0,0 0,1 0,0-1,0 1,1-1,0 0,0 0,0 0,1 0,-1-1,2 0,-1 0,0 0,1 0,0-1,0 0,0 0,1-1,-1 0,1 0,0 0,0-1,0 0,0 0,0-1,0 0,0 0,1-1,-1 0,0 0,0 0,1-1,-1 0,0-1,0 0,5-1,21-9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4.0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0,'14'5,"23"2,29-1,28-2,26-2,19-3,8-4,-4-2,-26-1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6.2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0,'-14'7,"-9"9,-8 9,-3 12,-1 11,4 9,2 6,6 5,7-1,7-2,6-5,7-6,4-5,4-6,-1-8,-4-15,-3-11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6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1,'5'16,"4"15,0 11,1 8,1 5,1-1,1-1,-2-9,0-6,0-10,-2-12,0-13,-1-8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6.7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0,'0'1,"-1"1,1-1,0 0,0 1,0-1,-1 0,1 0,0 1,1-1,-1 0,0 1,0-1,0 0,1 0,-1 1,1-1,-1 0,1 0,-1 0,1 0,0 1,0-1,-1 0,1 0,0 0,0-1,0 1,0 0,0 0,0 0,0-1,0 1,1-1,-1 1,0-1,1 1,48 11,145-6,-195-6,1 1,-1-1,0 1,0-1,1 1,-1-1,0 1,0-1,0 1,0 0,0-1,0 1,0-1,0 1,0 0,0-1,0 1,0-1,0 1,-1-1,1 1,0-1,0 1,0-1,-1 1,1-1,0 1,-1-1,1 1,-1-1,1 1,0-1,-1 0,1 1,-1-1,1 0,-1 1,1-1,-1 0,1 0,-1 1,0-1,1 0,-1 0,1 0,-1 0,1 0,-1 0,-3 3,-8 9,1 1,0 0,0 1,2 0,-1 1,2 0,0 0,1 1,0 0,2 0,0 1,-3 16,-5 11,2-4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8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59,'-17'-3,"-1"1,0 1,1 0,-1 2,0 0,1 1,-1 0,1 2,-1 0,1 1,0 0,1 2,0 0,0 0,0 2,1 0,0 1,1 0,0 1,0 1,2 0,-1 1,-8 12,16-18,0 0,0 0,1 1,0 0,0-1,1 2,0-1,0 0,1 0,0 1,1 0,0-1,0 1,0 0,2-1,-1 1,1 0,0-1,0 1,1-1,1 1,-1-1,1 0,1 0,-1 0,1 0,1-1,0 1,0-1,0 0,3 2,9 4,1 0,0-2,0 0,2-1,-1-1,1 0,0-2,1 0,0-1,0-2,4 1,34 10,-50-12,4-1,0 0,0 1,0 1,-1 0,1 1,-1 0,0 1,-1 0,0 1,0 1,0-1,-1 2,0-1,0 1,-1 1,0 0,2 4,-9-9,0-1,-1 1,0 0,0 0,0-1,0 1,-1 0,0 0,0 0,0 0,0 0,-1 0,0 0,0-1,0 1,-1 0,1-1,-1 1,0-1,-1 1,1-1,-1 0,0 0,0 0,-2 2,-4 4,0 0,-1-1,0 0,-1 0,0-1,0-1,-1 1,-9 3,-3-1,0-1,-1-1,1-1,-2-1,1-1,-1-1,0-1,1-2,-17-1,35-1,12 0</inkml:trace>
  <inkml:trace contextRef="#ctx0" brushRef="#br0" timeOffset="275.265">723 851,'0'-389,"3"450,2 0,3-1,3 1,2-2,3 0,3 0,6 9,0-7</inkml:trace>
  <inkml:trace contextRef="#ctx0" brushRef="#br0" timeOffset="796.863">1624 168,'1'-13,"-2"0,0 0,0 0,-1 0,0 0,-2 1,-1-8,3 17,1-1,-1 1,0 0,0-1,0 1,0 0,0 0,-1 0,1 1,-1-1,0 0,1 1,-2 0,1 0,0 0,0 0,0 0,-1 0,1 1,-1 0,0 0,1 0,-1 0,0 0,1 1,-1 0,0-1,0 1,-10 3,-1-1,1 2,0 0,1 0,-1 1,1 1,0 0,0 1,1 1,0 0,0 0,1 1,0 0,0 1,-2 4,0-2,0 1,1-1,1 2,0 0,1 0,0 1,2 0,-1 0,2 1,0 0,1 1,0 0,0 5,5-16,1 0,0 0,-1 0,2 0,-1-1,1 1,0 0,0 0,0-1,1 1,0-1,0 1,0-1,1 0,0 0,0 0,0 0,1 0,-1-1,1 1,0-1,0 0,1 0,-1-1,1 1,0-1,0 0,17 10,0-1,1-1,0-2,1 0,15 3,49 14,-47-15,1 1,-2 2,0 2,29 17,-64-31,0 0,0 0,0 1,0 0,0 0,-1 0,1 0,-1 1,0 0,0 0,-1 0,1 0,-1 0,0 1,0 0,0-1,0 1,-1 0,0 1,0-1,-1 0,1 0,-1 1,0-1,0 1,-1-1,0 1,0-1,0 1,-1-1,1 1,-1-1,-1 1,1-1,-1 0,0 0,0 0,-1 1,-5 3,-2-1,1 0,-1 0,0-1,-1 0,1-1,-1 0,-1-1,1 0,-1-1,0 0,0-1,0 0,0-1,-1-1,-10 1,-177 6,175-9,24-3,21-4,11-1</inkml:trace>
  <inkml:trace contextRef="#ctx0" brushRef="#br0" timeOffset="1133.967">2021 756,'-2'2,"-1"1,2 0,-1 1,0-1,1 0,-1 0,1 1,0-1,0 1,0-1,0 1,1-1,0 1,-1 0,1-1,1 1,-1-1,0 1,1-1,0 1,0-1,0 1,0-1,0 1,1-1,0 0,-1 0,1 0,0 0,1 0,-1 0,2 2,7 0,0 1,0-1,0-1,1 0,0-1,-1 0,1-1,0 0,0 0,1-2,-1 1,0-2,0 0,0 0,0-1,0 0,0-1,-1-1,3 0,-1-1,-1 1,0-1,-1-1,1 0,-1-1,0 0,0 0,2-4,-9 8,-1 0,1 0,-1-1,0 1,0-1,0 1,-1-1,1 0,-1 0,0 0,0 0,0 0,-1-1,1 1,-1-1,0 1,0-1,-1 1,1-1,-1 1,0-1,-1 1,1-1,-1-4,-1 5,0-1,1 1,-1 0,-1 0,1 0,-1 0,1 0,-1 1,0-1,0 1,-1 0,1 0,-1 0,0 0,1 0,-1 1,0 0,0 0,-1 0,1 0,-4-1,-3 0,0 0,0 0,-1 1,1 1,-1 0,0 0,1 1,-3 1,2-1,0 2,0-1,0 2,0 0,0 0,0 1,1 0,0 1,0 1,0-1,0 2,1 0,0 0,1 0,-1 1,2 1,-1 0,1 0,0 0,1 1,0 0,1 1,0 0,0 0,1 0,-3 12,2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49.9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6057 42,'-98'8,"-70"-1,106-8,51 1,-10 0,-1 0,1-1,0-1,0-1,1-1,-18-5,24 5,-1 1,1 1,-1 0,0 1,0 1,0 0,-5 1,-53-1,-80-23,-112 21,-53 2,226 12,-65 4,-170-8,-125-2,279-7,-912 2,281 26,685-28,-348 12,264 2,49-4,1 6,-21 10,-62 14,211-33,41-4,13-4,3-1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52.7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10,'-3'-2,"0"1,-1 0,1-1,0 1,-1 1,0-1,1 0,-1 1,1 0,-1 0,0 0,1 0,-1 1,1-1,-1 1,1 0,-1 0,-1 0,-42 14,0 1,1 2,1 2,1 2,1 3,-42 20,3 3,1 5,-72 61,106-65,47-48,-1 0,1-1,0 1,-1 0,1-1,0 1,0 0,-1 0,1-1,0 1,0 0,0-1,0 1,0 0,0 0,0-1,0 1,0 0,1 0,-1-1,0 1,0 0,0-1,1 1,-1 0,1-1,-1 1,0-1,1 1,-1 0,1-1,-1 1,1-1,-1 1,1-1,0 0,-1 1,1-1,0 1,-1-1,1 0,0 0,-1 1,1-1,0 0,0 0,0 0,41 8,-33-8,35 9,1 1,-2 2,0 3,3 2,58 19,459 114,-523-137,-63-11,20-3,0 1,0-1,0 0,0 0,0 0,0-1,0 1,1-1,-1 1,1-1,-1 0,1 0,-1 0,1 0,0-1,0 1,0-1,1 1,-1-1,0 0,1 1,0-1,0 0,0 0,0 0,0 0,0 0,1 0,-1 0,1 0,0-2,12-243,-8-89,-9 282,-2 80,32 223,-25-246,1 0,-1 1,0-1,0 0,0 0,0 1,0-1,0 0,-1 0,1 0,-1 1,1-1,-1 0,0 0,0 0,0 0,0 0,0 0,0 0,-1-1,1 1,-1 0,1-1,-1 1,1-1,-1 1,0-1,0 0,0 0,0 0,0 0,0 0,0 0,0 0,0-1,0 1,-1-1,1 1,0-1,0 0,0 0,-1 0,1 0,0-1,0 1,0 0,-1-1,0 0,-106-65,91 60,1 0,-1 1,0 1,0 0,0 2,-1 0,1 1,-1 0,1 2,-1 0,1 2,0-1,0 2,0 1,0 0,-6 4,17-7,-1 1,1 0,0 0,0 1,0 0,1 0,-1 1,1 0,0 0,0 0,-4 5,10-9,-1-1,1 1,-1 0,1-1,-1 1,1 0,-1-1,1 1,0 0,-1-1,1 1,0 0,-1 0,1-1,0 1,0 0,0 0,0 0,0 0,0-1,0 1,0 0,0 0,0 0,0-1,1 1,-1 0,0 0,0-1,1 1,-1 0,1-1,-1 1,0 0,1-1,0 1,-1 0,1-1,-1 1,1-1,0 1,-1-1,1 1,0-1,-1 0,1 1,0-1,0 0,-1 0,1 1,0-1,0 0,0 0,46 5,-25-7,-1-1,0-2,0 0,0-1,-1 0,0-2,0-1,0 0,-1-2,-1 0,0-1,-1 0,0-2,-1 0,9-10,-25 24,30-38,-30 38,1-1,0 0,-1 1,1-1,-1 0,1 0,-1 0,1 0,-1 1,0-1,1 0,-1 0,0 0,0 0,0 0,1 0,-1 0,0 0,0 0,0 0,-1 0,1 0,0 0,0 0,0 1,-1-1,1 0,0 0,-1 0,1 0,-1 0,1 1,-1-1,0 0,1 0,-1 1,0-1,1 0,-1 1,0-1,0 1,1-1,-2 0,-6 0,0-1,0 1,0 1,0-1,0 1,0 1,-1 0,1 0,0 0,0 1,-2 1,-5 0,-87 21,1 4,-96 41,173-59,24-10,0 0,1 0,-1 0,0 0,0 0,1 0,-1 0,0 0,0 0,1 0,-1 0,0 0,1 0,-1 0,0 0,0 1,1-1,-1 0,0 0,0 0,0 1,1-1,-1 0,0 0,0 0,0 1,0-1,1 0,-1 0,0 1,0-1,0 0,0 0,0 1,0-1,0 0,0 1,0-1,0 0,0 0,0 1,0-1,0 0,0 1,0-1,0 0,0 0,0 1,28-3,0 0,0-2,0-1,-1-1,7-3,4-1,281-68,-308 74,-26 8,-143 45,3 6,-72 41,168-60,59-36,1 1,-1 0,0 0,0-1,0 1,0 0,0 0,1-1,-1 1,0 0,1-1,-1 1,1-1,-1 1,0 0,1-1,-1 1,1-1,0 1,-1-1,1 1,-1-1,1 0,0 1,-1-1,1 0,0 1,-1-1,1 0,0 0,0 0,-1 1,1-1,0 0,-1 0,1 0,0 0,0 0,-1-1,1 1,0 0,0 0,0 0,0 0,60 3,1-2,-1-2,47-9,-89 8,16-1,-53 5,-173 43,191-45,0 0,0 0,0 0,0 0,0 1,1-1,-1 0,0 0,0 0,0 0,0 0,0 0,0 0,0 0,1 1,-1-1,0 0,0 0,0 0,0 0,0 0,0 1,0-1,0 0,0 0,0 0,0 0,0 0,0 1,0-1,0 0,0 0,0 0,0 0,0 1,0-1,0 0,0 0,0 0,0 0,20 1,-19-1,301-15,-301 15,0 0,1 0,-1 0,0 0,0 0,0 0,1 0,-1 0,0-1,0 1,0 0,1-1,-1 1,0-1,0 1,0-1,0 1,0-1,0 0,0 0,0 0,0 1,-1-1,1 0,0 0,0 0,-1 0,1 0,-1 0,1 0,-1-1,1 1,-1 0,0 0,1 0,-1 0,0-1,0 1,0 0,0 0,0-1,0 1,0 0,0 0,-1 0,1-1,0 1,-1 0,1 0,-1 0,-17-67,19 66,0 1,1-1,-1 1,0 0,0-1,1 1,-1 0,0 0,1 0,-1 0,1 0,0 0,-1 0,1 1,0-1,-1 1,1-1,0 1,0 0,-1-1,1 1,0 0,0 0,0 0,-1 0,1 1,0-1,0 0,1 1,3-1,976 29,-675-27,732 21,-98 41,-886-57,-75-5,5-2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53.2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18,'0'-9,"-2"1,-11 7,-18 8,-5 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55.8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3735 1,'-394'14,"-270"14,-105 0,472-27,0 12,-56 21,276-18,1 3,1 4,1 3,1 3,1 3,-12 11,22-15,1 3,2 3,1 2,-52 44,103-74,1 0,-1 1,1-1,0 1,1 1,-1-1,2 1,-1 0,1 0,0 0,0 1,1 0,1-1,-1 1,1 0,1 0,-1 5,0 38,2 1,3 0,1-1,6 20,-4-32,99 877,-84-650,63 535,-70-716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57.3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1747 56,'-365'-41,"236"31,-1 5,1 6,-33 8,90-5,-441 43,501-46,5-1,-1 1,1-1,-1 1,1 0,0 1,-1-1,1 2,0-1,0 1,0 0,1 0,-1 1,1 0,0 0,0 0,0 1,-3 4,-5 14,2 1,0 1,2 0,1 1,1 0,1 0,1 0,1 1,2 0,0 0,2 7,1-31,-16 227,14 209,17-217,9-1,24 76,-23-154,-6 1,-5 31,-13-87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59.6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82,'0'-16,"0"-8,2 0,4 10,2 10,2 16,3 13,3 12,3 8,6 4,3 0,1-3,-1-5,-4-7,-3-10,-3-10,-5-9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6:59.9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38,'7'-14,"2"-2,0 9,-2 16,-4 19,-7 19,-8 15,-9 10,-6 8,0 0,3-8,4-9,6-14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0.7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1,'-4'19,"-5"17,-4 14,-6 11,-6 9,-6 3,-6 2,-5-1,-2-5,7-16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1.0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0,'16'21,"18"16,18 11,20 5,13-1,9-1,2-5,-15-11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1.6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70,'60'58,"-3"2,-2 2,-3 3,27 46,-26-29,-53-82,0 0,1 1,-1-1,0 1,0-1,0 0,1 1,-1-1,0 1,1-1,-1 0,0 1,1-1,-1 0,0 0,1 1,-1-1,1 0,-1 0,0 0,1 1,-1-1,1 0,-1 0,1 0,-1 0,0 0,1 0,-1 0,1 0,-1 0,1 0,-1 0,1 0,-1 0,1 0,-1-1,0 1,1 0,-1 0,1 0,-1-1,0 1,1 0,-1-1,0 1,1 0,-1-1,0 1,1 0,-1-1,0 1,0 0,1-1,-1 0,12-29,-9 20,162-393,-126 338,-33 67,-31 81,-4-18,-4-2,-2-1,-5 3,-16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47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0 422,'71'-154,"31"-93,-92 227,-10 20,-1 0,1 0,0 1,0-1,0 0,-1 0,1 1,0-1,0 0,0 0,0 1,0-1,-1 0,1 1,0-1,0 0,0 0,0 1,0-1,0 0,0 1,0-1,0 0,0 1,0-1,0 0,0 1,1-1,-1 0,0 0,0 1,0-1,0 0,0 1,1-1,-1 0,0 0,0 0,0 1,1-1,-1 0,0 0,0 0,1 1,-1-1,0 0,1 0,-1 0,0 0,0 0,1 0,-1 0,0 1,1-1,-1 0,0 0,1 0,-1 0,0 0,0-1,1 1,-1 0,0 0,1 0,-1 0,0 0,-4 106,5 114,55 92,-55-309,-1 0,1 0,-1 0,1 0,-1 0,0 0,0 0,-1 0,1 0,0 0,-1 0,0 0,0 0,0 0,0 0,0-1,0 1,-1 0,1-1,-1 1,0-1,0 1,0-1,0 0,0 0,0 0,-1 0,1 0,-1 0,1-1,-1 1,0-1,0 0,1 0,-1 0,0 0,-1 0,-79-7,84 6,-1 0,0 0,0 0,0 0,0-1,0 1,0 0,0 0,1 0,-1 0,0 0,0-1,0 1,0 0,0 0,0 0,0 0,0-1,0 1,0 0,0 0,0 0,0 0,0-1,0 1,0 0,0 0,0 0,0-1,0 1,0 0,0 0,0 0,0 0,-1 0,1-1,0 1,0 0,0 0,0 0,0 0,0 0,-1 0,1-1,0 1,0 0,0 0,0 0,-1 0,1 0,0 0,20-3,468-51,-403 42</inkml:trace>
  <inkml:trace contextRef="#ctx0" brushRef="#br0" timeOffset="453.784">1134 190,'-11'16,"1"0,0 2,2-1,0 1,1 0,0 0,2 1,0 0,1 0,1 0,1 1,1-1,0 17,2-28,-1 0,1 0,0 0,1 0,0-1,0 1,1-1,0 1,0-1,1 0,0 0,0 0,1 0,-1-1,1 0,1 0,-1 0,1-1,0 0,1 0,-1 0,1-1,0 0,0 0,0-1,0 1,1-2,-1 1,1-1,0 0,0-1,-1 0,1 0,0 0,2-1,0-1,0 0,0 0,0-1,0 0,0-1,-1 0,1 0,-1-1,1-1,-1 1,-1-1,1-1,-1 0,0 0,0 0,-1-1,0 0,0-1,0 0,-1 0,0 0,-1-1,0 1,0-1,-1-1,0 1,-1-1,0 1,0-1,-1 0,0 0,-1 0,2-4,-1-1,0 1,-1-1,0 1,-2-1,0 1,0-1,-1 1,-1 0,0 0,-1 0,-1 0,0 0,-1 1,0 0,-1 0,0 1,-1 0,-1 0,0 1,0 0,-1 0,-1 1,0 0,0 1,-1 1,0-1,0 2,-4-2,9 6,0 1,0 1,-1-1,1 1,0 0,0 1,-1-1,1 1,0 1,0 0,-1 0,1 0,0 1,0 0,0 0,0 1,1 0,-1 0,1 0,-1 1,1 0,0 0,1 1,-1 0,1 0,-3 3,-6 7,1 0,0 1,2 0,-1 1,2 0,1 1,0 0,1 0,-1 5,4-11,1 0,0 0,1 0,0 1,1-1,0 1,1-1,0 1,1 0,1 0,0-1,1 1,0 0,1-1,0 0,1 0,0 0,1 0,0 0,1-1,2 2,26 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2.1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1,'6'2,"8"-1,1-1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2.4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2.7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492 27,'-17'-11,"-4"-5</inkml:trace>
  <inkml:trace contextRef="#ctx0" brushRef="#br0" timeOffset="1">0 27,'0'0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4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1,'-442'38,"58"-48,234 1,-1 7,-83 12,34 22,1 8,2 9,-53 26,150-45,32-11,-7 2,1 2,1 4,-60 31,115-47,0 0,0 1,1 1,1 0,0 1,1 1,0 0,1 1,1 1,1 0,0 1,1 0,1 1,-21 34,3 1,2 2,3 0,2 2,2 0,3 1,-2 30,12 8,5 1,4-1,4 0,4 0,22 86,7 65,-10 133,-15 1,-27 222,6-359,5-205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4.5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0,'16'19,"15"17,14 12,8 8,7 2,2 0,-2-6,-4-10,-8-9,-6-10,-11-10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4.8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84,'9'-14,"6"-7,-1-2,-1 6,-6 9,-9 16,-11 16,-10 15,-11 15,-10 13,-8 10,-4 7,0 0,6-2,6-4,11-15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8.1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1,'-12'17,"8"-5,1 1,1-1,0 0,0 1,2 0,-1-1,2 1,0 0,0-1,1 1,0-1,1 0,1 1,0-2,1 1,0 0,5 8,3 2,1-1,0 0,2 0,0-2,2 0,0-1,1-1,9 6,-10-10,0 0,1-2,1 0,0-2,0 0,1-1,0-1,0-1,1 0,0-2,15 1,17-1,-1-2,1-2,0-3,15-4,55-12,-1-5,-1-6,63-26,104-26,3 12,135-8,-289 57,2 7,0 5,0 7,3 6,-112-3,0 1,0 1,-1 2,1 1,-1 1,0 2,0 0,-1 3,-1 0,0 2,0 1,-2 1,0 1,-1 2,0 0,-2 1,10 12,-8 14,-27-54,1 0,0 0,1 0,0 0,0 0,1 0,0 0,0 0,1 0,0 0,0 0,1 1,0-1,0 1,1 0,0 0,0 0,0 0,1 1,0 0,1 0,-1 0,3-1,10-3,1 1,0 0,1 1,0 2,0 0,0 1,0 0,1 2,0 1,0 0,0 2,12 1,-26-1,690 1,-551-1,86-1,0 10,168 30,-167 9,100 38,-206-51,19 0,1-6,1-6,0-7,2-7,3-6,-71-3,70 1,149-18,-280 14,0 0,-1-1,0-1,0-1,0-1,-1-1,0 0,0-2,-1 0,5-4,240-212,-198 169,-64 57,-1 0,0-1,1 1,-1-1,0 1,1-1,-1 0,0 1,1-1,-1 1,0-1,0 1,0-1,0 0,0 1,0-1,0 0,0 1,0-1,0 1,0-1,0 0,0 1,0-1,0 1,0-1,-1 0,1 1,0-1,-1 1,1-1,0 1,-1-1,1 1,0-1,-1 1,1 0,-1-1,1 1,-1-1,1 1,-1 0,1-1,-1 1,0 0,1 0,-1-1,-11-4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09.9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0,'5'12,"1"13,0 13,-1 13,-1 11,-5 11,-5 7,-3 2,-2-1,2-6,1-10,5-15,3-15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0.3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0 252,'2'0,"34"-3,0-1,0-2,-1-2,0-1,0-1,-1-2,-1-2,0-1,3-3,-33 17,-1 0,0 0,1 0,-1 0,0 0,0 0,1-1,-1 0,0 1,0-1,-1 0,1 0,0 0,-1 0,1 0,-1 0,0 0,1 0,-1-1,0 1,0-1,-1 1,1 0,0-1,-1 1,1-1,-1 0,0 1,0-1,0 1,0-1,-1 1,1-1,-1 0,1 1,-1 0,0-1,0 1,0-1,0 1,-1 0,0-2,-3-2,-1 1,1-1,-1 1,0 1,-1-1,1 1,-1 0,0 0,0 1,0 0,0 0,0 1,-1 0,1 0,-1 1,0 0,1 0,-1 0,0 1,0 1,1-1,-1 1,0 1,1-1,-1 1,1 0,0 1,0 0,0 0,0 1,0-1,0 1,1 1,0-1,0 1,0 1,1-1,-3 3,-1 3,0 1,1 0,0 0,1 1,0-1,1 2,1-1,0 1,1-1,0 1,1 1,1-1,0 0,1 1,0-1,1 1,1-1,0 0,1 1,3 8,-3-16,1 0,0 0,1 0,-1-1,1 0,1 1,-1-1,1-1,0 1,0-1,0 1,1-2,0 1,0-1,0 1,1-2,-1 1,1-1,0 0,0 0,2 0,11 3,0-1,0-1,1-1,0-1,-1 0,1-2,0 0,53-4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0.8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14,'-5'-2,"0"0,0 0,-1 0,1 1,-1-1,0 1,1 1,-1-1,0 1,0 0,1 0,-1 0,0 1,1 0,-1 0,0 1,1 0,0 0,-1 0,1 0,0 1,0 0,0 0,0 0,1 0,-1 1,1 0,0 0,0 0,1 1,-1-1,1 1,1 0,0-1,1 1,-1 0,1 0,1-1,-1 1,1 0,-1 0,2 0,-1 0,0 0,1 0,0-1,0 1,0 0,1 0,0-1,-1 1,2-1,-1 0,0 1,1-1,0 0,0 0,0-1,1 1,7 9,1-1,0-1,1 0,0 0,1-1,0-1,1 0,179 94,-193-103,0 1,0 0,0-1,0 1,0 0,0 0,-1-1,1 1,0 0,0 0,0 0,-1 0,1 0,-1 0,1 0,-1 0,1 0,-1 0,1 1,-1-1,0 0,0 0,0 0,0 1,0-1,0 0,0 0,0 0,0 0,0 1,0-1,-1 0,1 0,-1 0,1 0,-1 0,1 0,-1 0,1 0,-1 0,0 0,0 0,0 0,1 0,-1 0,0-1,0 1,0 0,-1 0,-53 26,45-23,-1-1,1 0,-1-1,0 0,0-1,0 0,1 0,-9-2,18 1,0 0,0 0,0 0,-1 0,1-1,0 1,0 0,0-1,0 1,0-1,0 1,-1-1,1 1,0-1,1 0,-1 0,0 1,0-1,0 0,0 0,1 0,-1 0,0 0,1 0,-1 0,1 0,-1 0,1 0,-1 0,1-1,0 1,0 0,-1 0,1 0,0-1,0 1,0 0,0 0,0 0,1 0,-1-1,0 1,1 0,-1 0,0 0,1 0,29-52,1 18,0 3,3 0,0 2,2 2,1 1,1 2,1 2,5-1,-31 17,0-1,0 2,1 0,0 1,0 0,0 1,1 0,0 1,-13 3,-1 0,1 0,0 0,0 0,0 0,-1 1,1-1,0 0,0 1,-1-1,1 1,0 0,-1 0,1 0,0-1,-1 1,0 1,1-1,-1 0,1 0,-1 0,0 1,0-1,0 1,0-1,0 1,0-1,0 1,0 0,-1-1,1 1,-1 0,1-1,-1 1,0 0,5 69,-6-58,-6 200,7-211,-1-1,1 1,0 0,-1-1,1 1,0 0,0 0,0-1,1 1,-1 0,0 0,1-1,-1 1,1 0,-1-1,1 1,0-1,0 1,0 0,0-1,0 0,0 1,0-1,0 0,0 1,1-1,-1 0,0 0,1 0,-1 0,1 0,0-1,-1 1,2 0,18-6,0-5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45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534 105,'-3'-6,"0"0,-1 0,1 0,-1 1,0-1,-1 1,1 0,-1 0,0 1,0-1,-1 1,1 0,-1 1,0-1,0 1,0 0,0 1,-1-1,1 1,-1 1,1-1,-1 1,0 0,0 0,-3 1,-8 0,1 0,0 1,0 1,-1 1,1 1,1 0,-1 1,1 0,-9 5,11-5,1 1,1 0,-1 1,1 0,0 1,1 0,0 1,0 0,1 1,0 0,1 0,0 1,1 1,0-1,0 1,1 0,1 1,0 0,1 0,0 0,1 1,1-1,0 1,0 3,3-10,1 0,0 0,-1 0,2 0,-1 0,1-1,0 1,1 0,0-1,0 0,0 0,0 0,1 0,0 0,0-1,1 0,0 1,0-2,0 1,0-1,1 1,0-1,4 2,16 8,0-1,0-2,1 0,0-2,4 0,31 9,-30-10,0 2,-1 1,0 1,25 14,-53-25,0 1,1-1,-1 1,0 0,0 0,0 0,0 0,-1 1,1-1,0 1,-1-1,0 1,0 0,1 0,-2 0,1 0,0 1,-1-1,1 0,-1 1,0-1,0 1,0-1,-1 1,1-1,-1 1,0 0,0-1,0 1,-1 0,1-1,-1 1,0-1,0 1,0-1,0 1,-1 0,-9 10,0 0,-1-2,-1 1,0-1,0-1,-2-1,1 0,-1 0,0-2,-1 0,0 0,0-2,-14 4,11-2,-1 0,0-2,0 0,0-2,-1 0,-1-1,22-3,1 0,-1 0,0 0,0 0,1 0,-1-1,0 1,0 0,0 0,0 0,1 0,-1 0,0 0,0 0,0-1,0 1,1 0,-1 0,0 0,0 0,0-1,0 1,0 0,0 0,0 0,0-1,1 1,-1 0,0 0,0-1,0 1,0 0,0 0,0 0,0-1,0 1,0 0,0 0,-1 0,1-1,0 1,0 0,0 0,0 0,17-8</inkml:trace>
  <inkml:trace contextRef="#ctx0" brushRef="#br0" timeOffset="279.253">930 788,'0'-13,"1"-91,-5 1,-17-102,18 242,6 42,4-1,3 0,4 0,13 37,-23-96,2 0,0 0,2-1,0 0,0 0,2-1,0 0,11 12,8 3</inkml:trace>
  <inkml:trace contextRef="#ctx0" brushRef="#br0" timeOffset="713.094">1668 24,'-16'-6,"1"2,-1 0,0 0,-1 2,1 0,0 1,-1 1,1 0,-1 1,1 1,0 0,-1 1,1 1,1 1,-1 0,1 1,0 1,0 0,0 1,1 0,0 1,-7 7,9-8,1 1,0-1,1 2,-1 0,2 0,-1 1,-1 3,8-11,1 1,0-1,0 0,0 1,0 0,0-1,1 1,0 0,-1 0,1 0,1 0,-1 0,1 0,-1 0,1 0,0 0,1 0,-1 0,1 0,-1 0,1 0,0-1,1 1,-1 0,1 0,0-1,1 3,5 3,0 0,1 0,0 0,1-1,0 0,0-1,1-1,0 1,0-2,1 1,5 1,1 1,63 30,-36-19,-1 2,-1 2,-1 1,34 28,-67-45,0 2,0-1,-1 1,0 1,0-1,-1 1,0 0,-1 1,0 0,1 4,-5-10,0 1,0-1,-1 1,0-1,1 1,-2 0,1 0,-1-1,0 1,0 0,-1 0,1-1,-1 1,0 0,-1-1,0 1,1-1,-2 0,1 1,-1-1,0 0,-2 3,1-2,-1-1,0 0,0 0,-1-1,1 1,-1-1,0 0,0-1,0 0,-1 1,1-2,-1 1,1-1,-1 0,0-1,0 1,0-1,0-1,-4 1,-9-1,-1 0,1-1,-1-1,1-1,0-1,-2-2,-61-24,82 29,1 1,0-1,0 0,0 0,0 0,0 0,0 0,0 1,0-1,0 0,0 0,0 0,1 0,-1 1,0-1,0 0,1 0,-1 1,1-1,-1 0,1 0,-1 1,1-1,-1 0,1 1,0-1,-1 1,1-1,0 1,-1-1,1 1,0 0,0-1,-1 1,1 0,0-1,0 1,0 0,0 0,-1 0,1 0,0 0,0 0,0 0,0 0,-1 0,1 0,0 0,0 1,1-2,25-6</inkml:trace>
  <inkml:trace contextRef="#ctx0" brushRef="#br0" timeOffset="1553.717">2022 870,'1'7,"1"0,0-1,0 1,1 0,-1-1,1 0,1 0,-1 0,1 0,0 0,1-1,-1 1,1-1,0 0,0-1,1 1,-1-1,1 0,0 0,0-1,0 0,1 0,-1 0,1-1,-1 0,1 0,0-1,0 0,6 0,-3-2,0-1,0 0,0-1,-1-1,1 1,0-1,-1-1,0 0,0 0,-1-1,1 0,-1 0,-1-1,1 0,-1-1,0 1,-1-1,0-1,0 1,0-1,-1 0,-1 0,0-1,0 1,-1-1,0 0,0 0,-1 0,-1 0,1 0,-2-1,1-4,-1 9,0 1,0 0,-1 0,1 0,-1-1,0 1,0 0,-1 0,1 0,-1 0,-1 1,1-1,0 0,-1 1,0 0,0-1,0 1,-1 1,0-1,1 0,-1 1,0-1,-1 1,1 1,0-1,-1 0,0 1,1 0,-1 0,0 1,0-1,0 1,-1 0,1 0,0 1,0-1,0 1,-1 0,1 1,0-1,-5 2,1 1,0 1,1 0,-1 0,1 1,0 0,0 0,1 1,0 0,0 0,0 1,1 0,-1 0,2 1,-1 0,1 0,0 0,1 0,0 1,0-1,1 1,0 0,1 0,0 1,0 1,1-8,1 0,0 1,1-1,-1 0,0 1,1-1,0 0,0 0,0 0,0 1,0-1,1 0,-1 0,1-1,0 1,0 0,0-1,0 1,0-1,1 1,-1-1,1 0,0 0,-1 0,1 0,0-1,0 1,0-1,0 0,0 0,1 0,-1 0,0 0,0-1,1 1,41 6</inkml:trace>
  <inkml:trace contextRef="#ctx0" brushRef="#br0" timeOffset="1808.035">2692 365,'16'14,"20"5,19-4,12-6,7-8,-3-3,-11-2,-15 1</inkml:trace>
  <inkml:trace contextRef="#ctx0" brushRef="#br0" timeOffset="2057.376">2815 666,'16'0,"17"-5,17-6,16-6,16-4,12-2,8 2,-12 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1.1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1,'-9'18,"4"16,9 11,14 10,4-5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1.5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1 440,'45'-352,"-46"348,2 1,-1-1,0 0,1 1,-1-1,1 0,0 1,1-1,-1 1,0 0,1-1,0 1,0 0,0 0,0 0,0 0,1 0,-1 1,1-1,0 1,-1 0,1-1,0 1,1 0,-1 1,0-1,1 1,-1-1,0 1,1 0,0 0,-1 0,1 1,-1-1,1 1,0 0,115 59,64 13,-179-69,0-1,-1 1,1-1,-1 1,0 0,1 0,-1 1,-1-1,1 1,-1-1,1 1,-1 0,0 0,0 0,-1 0,1 0,-1 1,0-1,0 0,0 1,-1-1,1 1,-14 99,1-39,12-62,0 0,0 0,0 0,0 0,0 0,1 0,-1 0,1-1,0 1,0 0,0 0,0 0,1-1,-1 1,1-1,-1 1,1-1,0 0,0 1,0-1,0 0,0 0,1 0,-1-1,1 1,-1-1,1 1,0-1,-1 0,1 0,0 0,1 0,6 2,1 0,0-2,0 1,0-1,0-1,0 0,0 0,3-2,5 0,0-1,0-1,0-1,-1-1,1 0,-2-2,1 0,-1-1,0 0,9-8,-16 10,0 0,-1-1,1-1,-1 1,-1-1,0-1,0 0,-1 0,0 0,-1-1,0 0,-1 0,0 0,0-1,-2 0,3-10,-5 16,0 0,-1-1,1 1,-1 0,-1 0,1-1,-1 1,0 0,-1 0,0 0,0 0,-1-4,2 8,0 0,-1 0,1-1,0 1,-1 0,1 0,-1 0,0 0,0 0,0 1,0-1,0 1,0-1,0 1,0 0,0-1,-1 1,1 0,-1 1,1-1,-1 0,1 1,-1-1,1 1,-1 0,1 0,-1 0,1 0,-1 0,1 1,-2-1,-3 3,2 0,-1 0,0 0,0 1,1-1,0 2,0-1,0 0,0 1,1 0,0 0,0 0,0 1,0-1,1 1,0 0,0 0,1 0,0 0,0 0,0 1,1-1,-1 1,2-1,-1 1,1 0,0-1,0 1,1-1,0 1,0-1,0 1,1-1,0 0,0 1,3 3,-1-2,1 0,0 0,1-1,0 1,0-1,1-1,0 1,0-1,0 0,1 0,0-1,0 0,0-1,1 0,-1 0,5 1,151 37,-34-26,-5-6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1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0,'-9'19,"-3"20,0 19,2 16,6 15,5 8,5 6,2 1,-6 1,-10-8,-10-12,-12-18,-5-21,-1-23,0-25,5-21,7-6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2.8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0 660,'2'-48,"2"-1,2 1,2 0,3 0,6-17,-14 51,0 0,1 1,1-1,0 1,0 0,2 0,-1 1,2 0,-1 0,2 1,-1 0,2 0,-1 1,2 0,-1 0,1 1,0 1,1 0,0 1,8-4,-10 8,0 0,0 1,0 0,0 1,1 0,-1 0,0 1,0 0,1 1,9 2,-16-2,0 0,0 0,1 0,-1 0,0 1,0 0,0 0,-1 0,1 0,0 1,-1-1,0 1,1 0,-1 0,0 0,0 0,-1 1,1-1,-1 1,1-1,-1 1,0 0,-1 0,1 0,-1 0,1 4,-1-4,-1 0,1 1,-1-1,0 0,0 0,-1 1,1-1,-1 0,0 0,0 0,-1 0,1 0,-1 0,0 0,0 0,0 0,0-1,-1 1,1-1,-1 0,0 0,0 0,0 0,0 0,-1 0,1-1,-3 2,-8 4,1-1,-1 0,0-1,-1 0,1-1,-1-1,-1 0,-46 5,60-13,70-13,419-50,-482 66,10-1,1-1,0-1,-1 0,0-1,0-1,0 0,-1-1,11-7,-24 14,1-1,-1 0,1 0,-1 1,0-1,1 0,-1-1,0 1,0 0,0 0,1 0,-1-1,-1 1,1 0,0-1,0 1,0-1,-1 1,1-1,-1 0,1 1,-1-1,1 1,-1-1,0 0,0 1,0-1,0 0,0 1,0-1,-1 0,1 1,-1-1,1 0,-1 1,1-1,-1 1,0-1,0 1,1 0,-1-1,0 1,0 0,-1-1,-8-5,0 1,-1 0,1 0,-1 1,-1 1,1 0,-1 0,1 1,-1 1,0 0,0 0,-12 1,17 0,1-1,-1 1,0 1,0-1,0 1,1 1,-1-1,0 1,0 0,0 1,1-1,-1 1,1 1,0-1,-1 1,1 0,0 1,0-1,1 1,-1 0,1 1,0-1,0 1,0 0,1 0,0 1,0-1,0 1,1 0,-1 0,2 0,-1 0,0 1,1-1,0 1,2-2,0 0,0 0,0 0,1 1,-1-1,1 0,1 0,-1-1,1 1,-1 0,1 0,1-1,-1 1,1-1,-1 0,1 1,0-2,1 1,-1 0,1 0,0-1,0 0,0 0,0 0,0 0,1-1,-1 1,1-1,0 0,0 0,6 2,0-1,0 0,0 0,0-1,1 0,-1-1,1 0,-1-1,0 0,1-1,-1 0,1-1,1-1,-5 1,1-1,-1 0,0-1,-1 0,1 0,-1-1,1 1,-1-2,-1 1,1-1,-1 0,0 0,0-1,-1 0,0 0,0 0,0 0,1-5,-5 10,10-17,-4 32,-7 7,13 83,-12-99,0-1,0 0,1 0,-1 0,1 0,0 0,0 0,0 0,0 0,0-1,0 1,1-1,-1 0,1 1,0-1,0 0,0-1,0 1,0 0,0-1,0 0,0 0,1 0,-1 0,0 0,1-1,-1 1,3-1,0 0,0-1,0 1,0-1,0-1,0 1,0-1,-1 0,1 0,0-1,-1 0,0 0,0 0,0 0,0-1,0 0,0 0,-1 0,2-3,62-92,-6-111,-62 207,0 1,1-1,-1 1,1 0,0-1,0 1,0 0,0 0,0 0,0-1,0 1,1 1,-1-1,1 0,0 0,-1 0,1 1,0-1,0 1,0-1,0 1,0 0,0 0,1 0,-1 0,0 0,1 1,-1-1,0 1,1-1,-1 1,1 0,-1 0,140 40,-120-33,1 2,-1 0,-1 2,0 0,17 13,-32-20,0 1,-1-1,0 1,0 0,0 0,0 0,-1 1,0 0,0-1,-1 2,1-1,-1 0,-1 1,1-1,-1 1,0 0,-1-1,1 1,-2 0,1 0,-1 0,0 2,-25 123,26-130,-1 1,0-1,1 1,0-1,0 1,0-1,0 1,0-1,0 1,0-1,1 0,-1 0,1 0,0 0,-1 0,1 0,0 0,0-1,0 1,1-1,-1 1,0-1,1 0,-1 0,0 0,1 0,0 0,73 14,-20-11,0-3,0-3,35-6,0-1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4.2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393 999,'-10'-5,"-1"1,0 0,-1 0,1 1,-1 1,1 0,-1 1,0 0,1 0,-1 1,0 1,1 0,-1 0,0 1,1 1,0 0,-1 1,1 0,0 0,1 1,-7 5,4-2,1 1,0 1,1 0,0 1,0 0,1 1,1 0,0 0,0 1,1 0,1 1,-5 12,11-24,1-1,-1 1,1 0,-1 0,1-1,0 1,0 0,0 0,0 0,0-1,0 1,1 0,-1 0,0 0,1-1,-1 1,1 0,0-1,0 1,0 0,0-1,0 1,0-1,0 0,0 1,0-1,1 0,-1 1,0-1,1 0,-1 0,1 0,-1-1,1 1,0 0,-1 0,1-1,0 1,0-1,-1 1,3-1,77 6,-57-7,0-2,0 0,-1-1,1-2,-1 0,10-5,-24 8,0-1,0 0,-1 0,1-1,-1 0,0-1,0 1,-1-2,1 1,-1-1,-1 0,1 0,-1-1,-1 0,0 0,0-1,1-1,-4 7,-1 0,0 0,0 0,0 0,0 0,0-1,0 1,-1 0,0-1,1 1,-1 0,0-1,-1 1,1 0,-1-1,1 1,-1 0,0 0,0 0,-1-1,0 0,2 3,-1 1,1-1,-1 1,1-1,-1 1,1-1,-1 1,0-1,1 1,-1-1,1 1,-1 0,0 0,0-1,1 1,-1 0,0 0,1 0,-1 0,0-1,0 1,1 0,-1 0,0 1,0-1,1 0,-1 0,0 0,0 0,1 1,-1-1,0 0,1 1,-1-1,0 0,1 1,-1-1,1 1,-1-1,1 1,-1-1,1 1,-1 0,1-1,-1 1,1 0,-19 32,17-27,1 0,-1 0,1 0,0 1,1-1,0 0,0 0,0 0,1 0,0 0,0 0,0 0,1 0,0 0,0 0,0 0,1-1,0 1,0-1,0 0,1 0,0 0,0 0,0-1,0 0,1 0,0 0,0 0,0 0,0-1,0 0,1 0,5 1,6 2,0-2,0 0,1-1,0-1,-1 0,1-1,0-1,0-1,0-1,-1 0,1-1,-1-1,0-1,0 0,0-1,-1-1,1-1,-2 0,1-1,-1-1,-1 0,0-1,0 0,-1-1,7-8,6-15,0-1,-3-1,-1-1,-2-1,-1-1,-3-1,-1 0,-1-1,-3 0,4-34,4-9,-4 0,3-71,-16 146,-2 0,1-1,-2 1,1 0,-1-1,-1 1,0 0,0 0,-1 0,0 0,-1 0,3 9,1-1,-1 1,0-1,0 1,0 0,0 0,0 0,0-1,0 1,0 0,0 0,-1 1,1-1,0 0,-1 0,1 1,0-1,-1 0,1 1,-1-1,1 1,-1 0,0 0,1 0,-1-1,1 1,-1 0,1 1,-1-1,1 0,-1 0,1 1,-1-1,1 1,-1-1,1 1,-1 0,1-1,-1 2,-48 40,29-12,2 1,0 0,3 2,0 0,2 0,2 2,1-1,2 2,1-1,1 1,3 0,-1 23,2-31,0-1,2 1,1 0,1 0,1-1,2 1,1-1,0 0,3 0,0-1,1 0,2 0,0-1,2 0,1-1,1-1,1 0,-10-16,0 0,0-1,1 0,0 0,0-1,1 0,0 0,0-1,0 0,0 0,0-1,1 0,0 0,0-1,-1 0,1-1,0 0,0 0,1-1,-1 0,0 0,0-1,0-1,0 1,-1-1,1-1,0 0,-1 0,0-1,5-2,2-3,0-1,-1-1,0 0,-1 0,0-2,-1 1,0-2,-1 1,-1-2,0 1,-1-2,0 1,-1-1,-1 0,-1-1,0 1,-1-1,-1 0,1-11,-5-4,0 32,0-1,0 1,0-1,1 1,-1-1,-1 1,1-1,0 0,0 1,0-1,0 1,0-1,0 1,-1-1,1 1,0-1,0 1,-1-1,1 1,0 0,-1-1,1 1,0-1,-1 1,1 0,-1-1,1 1,-1 0,1-1,-1 1,1 0,-1 0,1 0,-1-1,1 1,-1 0,1 0,-1 0,1 0,-1 0,1 0,-1 0,0 0,1 0,-1 0,1 0,-1 0,1 1,-1-1,1 0,-1 0,-3 4,0 0,0 0,0 0,1 0,-1 1,1-1,0 1,1 0,-1 0,1 0,0 0,0 0,0 1,1-1,-1 2,-2 4,1 0,0 0,1 1,0-1,0 0,1 1,1-1,0 1,0 0,2-1,-1 0,1 1,1-1,0 0,0 0,1 0,1 0,0-1,0 0,1 0,0 0,1-1,0 0,0 0,1 0,0-1,1 0,0-1,0 0,8 4,-5-5,0-1,0-1,1 0,-1-1,1 0,0-1,0 0,0-1,0-1,0 0,0 0,0-2,0 1,0-2,-1 0,1 0,-1-1,1 0,-1-2,3-1,6-4,-1 0,0-2,0 0,-1-2,-1 0,-1-1,0 0,-1-2,-1 0,12-18,9-27,-3-1,-3-2,-3 0,-3-2,-3-1,-3-1,6-56,-7 46,-3-1,-4 0,-2-30,-7 103,0 0,-1 0,0 0,-1 0,0-1,0 1,-1 0,0 0,0 1,-1-1,0 0,0 1,-1 0,-1-2,3 7,1 0,-1 0,0 1,0-1,0 0,0 1,0 0,0-1,0 1,-1 0,1 0,0 1,-1-1,1 0,-1 1,1-1,0 1,-1 0,1 0,-1 0,1 0,-1 0,1 0,-1 1,1-1,-1 1,1 0,-1 0,-63 37,39-13,2 2,1 0,0 1,3 2,0 0,2 1,1 1,2 1,1 0,1 1,2 1,2 0,-1 6,5-13,0 0,2 0,0 0,3 1,0-1,2 1,0-1,6 27,-3-39,-1 1,2-1,0-1,1 1,1-1,0 0,1 0,1-1,0 0,1-1,0 0,1 0,0-1,1-1,12 10,-12-11,1-1,0 0,0-1,1 0,0-1,0-1,1 0,0-1,0 0,0-1,0-1,1-1,-1 0,1-1,0 0,-1-1,1-1,0-1,-1 0,0-1,1-1,7-2,-18 3,0 0,0 0,0-1,0 1,0-1,-1 0,0 0,1 0,-2-1,1 0,0 1,0-4,8 73,-10-59,0 1,1 0,-1-1,1 1,1-1,-1 0,1 0,0 0,0-1,1 1,0-1,0 0,0-1,0 1,1-1,0 0,0 0,0 0,0-1,0 0,1-1,0 1,-1-1,1 0,0-1,0 0,0 0,0 0,0-1,0 0,0 0,0-1,0 0,0 0,0-1,0 1,0-2,-1 1,1-1,-1 0,0 0,0-1,1 0,0-4,0 0,-1 0,0-1,0 0,-1 0,0-1,-1 1,0-1,0 0,-1 0,-1 0,0 0,0-1,-1 1,0 0,0-1,-2 1,1-1,-2-3,3 10,-1-1,0 1,-1-1,1 1,-1-1,0 1,0-1,-1 1,1 0,-1-1,0 1,0 0,0 0,0 1,-1-1,0 0,0 1,0-1,0 1,0 0,0 0,-1 0,0 1,0-1,1 1,-1 0,-1 0,1 0,0 1,0-1,-1 1,1 0,-1 0,1 0,-1 1,1 0,-1 0,-1 0,-5 4,0 1,0 0,0 1,1 0,-1 0,2 1,-1 0,1 1,0 0,0 1,1 0,0 0,1 1,0 0,1 0,0 0,0 1,1 0,0 0,1 0,1 1,-3 9,5-17,0 0,0 1,0-1,0 1,0-1,1 1,0 0,0-1,0 1,1-1,0 1,0-1,0 1,0-1,0 1,1-1,0 0,0 0,0 0,1 0,-1 0,1 0,0-1,0 1,0-1,0 0,1 0,-1 0,1 0,0-1,0 1,0-1,0 0,0 0,0-1,1 1,-1-1,0 0,4 1,32-2,-1-6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4.5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14,'-19'-4,"-15"-2,-11 2,-7 5,0 6,7 9,11 10,12 6,13 5,14 3,5-5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14.8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1,'11'14,"12"6,8 1,8-4,10-5,7-8,4-11,-8-3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0.6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5805 0,'11'763,"-14"-585,12 1070,-2-1046,-7-200,0 0,0 0,0 0,0 0,0 0,-1 0,1 0,-1 0,1-1,-1 1,0 0,0 0,0-1,0 1,0 0,0-1,0 1,-1-1,1 0,-1 1,1-1,-1 0,1 0,-1 0,1 0,-1 0,0 0,0 0,0-1,1 1,-1 0,0-1,0 0,0 1,0-1,0 0,0 0,0 0,0 0,0-1,1 1,-2 0,-170-49,-11 3,-128-13,102 21,-816-128,-22 85,17 1,-150-73,761 94,246 36,159 21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1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1,'-94'50,"-2"-4,-2-4,-2-5,-25 3,52-13,72-26,0 0,1 0,-1 0,0 0,1 0,-1 0,0 0,1 1,-1-1,1 0,0 0,-1 0,1 1,0-1,0 0,0 1,0-1,0 0,0 0,0 1,0-1,1 0,-1 0,0 1,1-1,-1 0,1 0,-1 0,1 0,0 0,-1 1,1-1,0 0,0-1,0 1,0 1,35 33,131 70,-73-50,-52-29,-25-13,0-1,1-1,1 0,0-2,0 0,1-1,0-1,0-1,0-1,12 2,-30-7,1 0,-1-1,0 1,1 0,-1-1,1 1,-1-1,0 0,1 0,-1 0,0 0,0 0,1 0,-1-1,0 1,0-1,-1 1,1-1,0 0,0 1,-1-1,1 0,-1 0,0-1,0 1,0 0,0 0,0 0,0-1,0 1,0-1,-1 1,0 0,1-1,-1 1,0-1,0 1,0-1,-1 1,1-1,-1-1,0-35,-3-1,-1 1,-2 0,-1 1,-2 0,-6-12,-1-7,-7-11,24 67,0 1,0-1,0 0,0 1,-1-1,1 1,0-1,-1 1,1-1,0 1,-1-1,1 1,0-1,-1 1,1-1,-1 1,1 0,-1-1,1 1,-1 0,1-1,-1 1,1 0,-1 0,0-1,1 1,-1 0,1 0,-1 0,0 0,1 0,-1 0,1 0,-1 0,0 0,1 0,-1 0,0 0,1 1,-1-1,1 0,-1 0,1 1,-1-1,-10 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2.7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11,'21'0,"21"0,19 0,25 0,26 0,26-2,27-1,25 0,17 0,9 4,-6 6,-11 8,-21 9,-25 8,-39-3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9:16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736 26,'-31'-8,"0"2,-1 1,1 1,-1 2,0 1,0 2,0 1,1 1,-1 2,1 1,0 1,0 2,1 1,0 2,-7 4,12-5,2 1,-1 1,2 2,-1 0,2 1,12-10,1 1,1 0,-1 1,1-1,1 1,-1 1,1-1,1 1,-1 0,2 0,-1 1,1-1,1 1,-1 3,3-9,0 0,1 1,0-1,-1 0,2 0,-1 1,0-1,1 0,0 0,0 1,0-1,0 0,1 0,0 0,-1-1,1 1,1 0,-1-1,1 1,-1-1,1 0,0 0,0 0,0 0,1 0,-1-1,1 1,2 1,11 5,0-1,0 0,1-1,0-1,16 4,70 14,-78-20,1 1,-2 0,1 2,-1 1,0 2,-1 0,0 1,0 1,-1 2,-1 0,16 14,-32-22,-1 0,0 0,0 0,-1 1,0-1,0 1,0 0,-1 1,0-1,-1 0,1 1,-2 0,1-1,-1 1,0 0,0 0,-1 0,0 0,-1 0,0-1,0 1,0 0,-1 0,0-1,-1 1,0-1,0 0,0 0,-1 0,0 0,-1 0,1-1,-6 8,0 0,-1-1,-1-1,0 0,0-1,-1 0,0 0,-1-2,0 0,-1 0,0-1,0-1,-1-1,0 0,0-1,0-1,-1 0,1-1,-1-1,0 0,-16-1,-19-15,51 13,1 0,0 1,-1-1,1 0,0 1,0-1,0 0,0 1,0-1,0 0,0 1,0-1,0 0,0 0,0 1,0-1,0 0,0 1,1-1,-1 0,0 1,1-1,-1 1,0-1,1 0,-1 1,1-1,-1 1,1-1,-1 1,1-1,-1 1,1 0,-1-1,1 1,0-1,-1 1,1 0,0 0,-1-1,1 1,0 0,-1 0,1 0,0 0,0 0,-1 0,36-15,6 2</inkml:trace>
  <inkml:trace contextRef="#ctx0" brushRef="#br0" timeOffset="276.26">968 941,'14'-446,"-16"519,3 0,3 0,4 0,2 0,7 13,-13-70,1 1,0-1,1-1,1 1,0-1,1 0,1-1,0 0,1 0,0-1,1 0,13 10,21 11</inkml:trace>
  <inkml:trace contextRef="#ctx0" brushRef="#br0" timeOffset="973.401">1732 203,'-6'-6,"0"0,0 0,-1 1,0 0,0 0,0 0,-1 1,0 0,0 0,0 1,0 0,0 1,-1 0,1 0,-1 1,1 0,-1 0,0 1,1 0,-1 0,0 1,1 0,-1 1,1 0,0 0,-1 1,1 0,0 1,-3 1,0 2,0-1,1 1,0 1,0 0,1 0,0 1,0 0,1 1,0 0,-6 10,11-15,0 1,0-1,0 1,0 0,1-1,0 1,1 0,-1 0,1 0,0 0,0 1,1-1,0 0,0 0,1 0,-1 1,1-1,1 0,-1 0,1 0,0 0,0-1,1 2,9 8,0 1,2-1,-1-1,2-1,0 0,0 0,2-2,-1 0,1-1,1 0,-1-2,16 6,-31-13,87 39,-52-25,-1 2,0 1,-1 2,-1 1,24 21,-55-40,1 0,-1 1,0 0,0 0,0-1,0 2,-1-1,1 0,-1 0,0 1,0-1,0 1,0 0,-1 0,0 0,1-1,-1 1,-1 0,1 1,0-1,-1 0,0 0,0 0,0 0,-1 0,1 0,-2 2,-3 4,-2-1,1 0,-2 0,1-1,-1 0,0 0,0-1,-1 0,0-1,-1 0,1 0,-1-1,0 0,0 0,-1-1,-7 1,5 1,0 0,-1-2,1 1,-1-2,0 0,0 0,0-2,0 1,0-2,0 0,0-1,-1 0,1-1,-12-3,25 5,0-1,0 1,0 0,0 0,0 0,1-1,-1 1,0-1,0 1,0-1,0 1,1-1,-1 1,0-1,0 0,1 1,-1-1,1 0,-1 1,0-1,1 0,-1 0,1 0,0 0,-1 1,1-1,0 0,-1 0,1 0,0 0,0 0,0 0,0 0,0 0,0 0,0 0,0 0,0 0,1 0,-1 0,0 1,0-1,1 0,-1 0,1 0,-1 0,1 0,-1 1,1-1,0 0,-1 1,1-1,0 0,-1 1,1-1,0 1,0-1,0 0,16-10,1 1,-1 0,2 1,-1 1,1 1,1 1,-1 0,15-1,-12 0,1 2,1 0,-1 2,1 0,-1 2,1 1,0 0,0 2,-1 1,12 3,-26-3,0 1,0 1,-1-1,0 2,0-1,0 1,0 0,-1 1,0-1,0 1,-1 1,5 7,-2-5,-6-6,1-1,-1 0,1 0,-1 0,1-1,0 1,0-1,0 0,0 0,1 0,-1-1,0 1,1-1,-1 0,1 0,0-1,-1 1,1-1,-1 0,1 0,0-1,-1 1,1-1,-1 0,1-1,-1 1,1-1,-1 1,0-1,0-1,1 1,3-3,0 1,0-1,0-1,-1 1,0-1,0-1,0 1,-1-1,0 0,0-1,-1 1,0-1,0 0,-1-1,1-1,-4 6,1-1,-1-1,0 1,0 0,-1 0,0 0,0 0,0-1,0 1,-1 0,0 0,0 0,0 0,-1 0,1 0,-1 0,0 1,-1-1,1 0,-1 1,0 0,0 0,0 0,-1 0,0 0,1 1,-1-1,0 1,-1 0,1 0,0 1,-1-1,0 1,0 0,1 0,-1 0,0 1,0 0,-1 0,1 0,-3 1,0-1,-1 1,0 0,1 0,-1 1,1 0,-1 1,1 0,0 0,-1 1,1 0,0 0,1 1,-1 0,1 1,0-1,0 1,0 1,0-1,1 1,0 0,0 1,1-1,0 1,0 0,0 1,1-1,0 1,1 0,0 0,0 0,0 0,1 0,0 1,1-1,0 1,0 1,2-6,-1 0,1 1,0-1,1 1,-1-1,1 0,-1 0,1 0,0 0,1 0,-1 0,1-1,0 1,0-1,0 0,0 1,0-2,1 1,-1 0,1-1,0 1,0-1,0 0,3 1,29 12</inkml:trace>
  <inkml:trace contextRef="#ctx0" brushRef="#br0" timeOffset="1251.178">2688 354,'17'12,"14"8,15 3,13 0,9-4,8-5,0-5,-7-2,-11-1,-17-3</inkml:trace>
  <inkml:trace contextRef="#ctx0" brushRef="#br0" timeOffset="1517.34">2839 777,'16'14,"20"5,19-4,20-9,15-9,10-10,-10-2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3.7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5,'0'-4,"0"5,3 12,0 15,0 17,-1 17,-5 14,-7 10,-6 5,-3 1,2-6,4-11,6-16,5-18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4.1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0 365,'33'-7,"-1"-1,0-1,0-2,-1-1,-1-1,0-2,-1-1,5-4,-19 12,-1 0,0-1,0-1,0 0,-1-1,-1 0,0-1,-1 0,0-1,0 0,6-12,-16 22,1 1,-1-1,0 0,0 0,0 0,0 1,0-1,-1 0,1 0,-1 0,0 0,0 0,0 0,0 0,0 0,-1 0,0 0,1 0,-1 0,0 0,0 1,-1-1,1 0,0 1,-1-1,0 1,1-1,-1 1,0 0,0-1,-1 1,1 0,0 1,-1-1,1 0,-1 1,1-1,-4 0,0 0,0-1,0 2,0-1,-1 1,1 0,-1 0,1 0,-1 1,1 0,-1 1,1-1,-1 1,1 1,0-1,-1 1,1 0,0 0,0 1,0 0,0 0,1 0,-1 1,1-1,-3 4,-3 2,1 0,-1 0,2 2,-1-1,2 1,-1 0,1 1,1 0,0 0,1 1,0 0,1 0,0 1,1-1,1 1,0 0,1 0,1 0,0 0,0 0,2 0,1 12,-1-19,0 0,1 0,-1 0,2 0,-1 0,1-1,0 1,0-1,1 0,0 0,0 0,0 0,1-1,0 1,0-1,0-1,1 1,-1-1,1 1,0-2,0 1,2 0,5 1,0-1,0 0,1-1,-1 0,1-1,0-1,0 0,0-1,0 0,-1-1,1 0,0-2,0 1,51-12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4.6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0,'-21'2,"0"0,-1 1,2 1,-1 1,0 1,1 0,0 2,0 0,1 1,-8 6,20-11,0 1,1-1,-1 1,1 0,0 1,0 0,0 0,1 0,-3 5,6-9,1 0,0 1,0-1,-1 1,1-1,1 1,-1-1,0 1,1-1,-1 1,1-1,0 1,0 0,0-1,0 1,0 0,1-1,-1 1,1 0,0-1,0 1,-1-1,2 0,-1 1,0-1,0 0,1 1,-1-1,1 0,0 0,0 0,12 10,0-2,0 0,1 0,0-1,0-1,1-1,0 0,1-1,13 3,-1 2,1 0,-12-6,0 1,0 1,-1 1,0 0,-1 1,0 1,0 0,12 12,-26-21,-1 0,1 0,-1 1,1-1,-1 1,1-1,-1 1,0 0,0 0,0-1,0 1,0 0,0 0,0 0,-1 0,1 0,0 0,-1 0,0 0,0 0,0 1,0-1,0 0,0 0,0 0,0 0,-1 0,1 0,-1 0,0 0,1 0,-1 0,0 0,0 0,0-1,-1 1,1 0,0-1,-1 2,-6 2,0 1,0-1,0 0,-1-1,1 0,-1 0,0-1,0 0,0-1,-1 0,1 0,-1-1,1 0,-7-1,14 0,0 1,0-1,0 0,-1 0,1 0,0 0,0 0,0-1,0 1,0-1,0 1,0-1,0 0,0 0,0 0,0 0,1 0,-1 0,0 0,0 0,1-1,-1 1,1-1,0 1,-1-1,1 0,0 0,0 1,0-1,0 0,0 0,0 0,1 0,-1 0,1 0,-1 0,1 0,0 0,0 0,-1-1,2 1,-1 0,0 0,0 0,1 0,-1 0,1 0,0 0,-1 0,1 0,1-1,8-16,2 2,0-1,0 1,2 1,0 1,1 0,0 0,1 2,1 0,0 1,13-7,0-3,1 2,1 1,0 1,1 2,1 2,20-6,-51 18,-1 1,0 0,1 0,0-1,-1 2,1-1,0 0,-1 0,1 1,0 0,0-1,-1 1,1 0,0 0,0 1,-1-1,1 1,0-1,0 1,-1 0,1 0,-1 0,1 0,-1 0,1 1,-1-1,1 1,-1-1,0 1,0 0,0 0,0 0,0 0,-1 1,1-1,-1 0,1 1,-1-1,0 1,0-1,0 1,0 0,4 256,-5-256,0 0,0 0,1 0,-1 0,1 0,0 0,0 0,1 0,-1 0,0 0,1 0,0 0,-1-1,1 1,0-1,1 0,-1 1,0-1,1 0,-1 0,1 0,-1-1,1 1,0 0,0-1,0 0,0 0,0 0,2 1,11-3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4.9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24,'-18'-11,"-5"0,10 10,15 13,18 15,4 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5.3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1 531,'22'-123,"-5"-1,0-121,-17 239,0 5,-1 1,1-1,-1 0,1 0,0 0,0 0,-1 0,1 0,0 0,0 0,0-1,0 1,0 0,0 0,0 0,1 0,-1 0,0 0,1 0,-1 0,0 1,1-1,-1 0,1 0,-1 0,1 0,0 0,-1 1,1-1,0 0,0 0,0 1,-1-1,1 1,0-1,0 1,0-1,64 50,131 26,-193-73,1 0,-1 0,1 0,-1 0,0 0,0 1,0-1,0 1,0 0,0 0,-1 0,1 0,-1 0,0 1,0-1,0 1,-1-1,1 1,-1 0,0-1,0 1,0 0,-1 0,1 0,-1 0,0 0,0 0,0 0,-1 3,-62 248,62-252,1 0,0 0,-1-1,1 1,0 0,0 0,1 0,-1-1,1 1,-1 0,1 0,0-1,0 1,0 0,0-1,1 1,-1-1,1 0,-1 1,1-1,0 0,0 0,0 0,0 0,0 0,0-1,1 1,-1-1,0 1,1-1,0 0,-1 0,1 0,-1 0,1-1,0 1,0-1,0 1,15 0,1-1,-1-1,1 0,-1-1,0-1,0-1,0-1,-1 0,1-1,-1-1,0-1,-1 0,0-1,4-3,-9 6,1-1,-1-1,-1 1,1-1,-1-1,-1 0,0-1,0 1,-1-2,0 1,0-1,-1 0,-1-1,0 0,-1 0,0 0,-1-1,0 1,-1-1,0 0,-1 0,0 0,-1-4,-1 14,-1-1,1 1,0 0,-1 0,0-1,0 1,0 0,0 0,0 0,-1 0,0 0,1 0,-1 1,0-1,0 0,0 1,-1-1,1 1,0 0,-1 0,0 0,0 0,1 0,-1 1,0-1,0 1,0 0,0 0,-1 0,1 0,0 0,0 1,-1 0,1-1,0 1,-1 0,1 1,0-1,0 1,-1-1,1 1,0 0,0 0,0 0,-2 2,-2 2,2 1,-1 0,1 0,0 1,0-1,0 1,1 0,0 1,1-1,0 1,0 0,0-1,1 1,0 0,1 0,0 1,0-1,0 0,1 0,1 1,-1-1,1 0,1 0,0 0,0 0,2 6,0-5,0 0,1 0,0 0,0 0,1-1,0 0,0 0,1-1,0 0,1 0,-1 0,1-1,1 0,-1-1,1 0,0 0,0-1,0 0,6 1,19 7,1-2,0-2,1-1,24 1,50 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6.5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5 427,'-2'-25,"0"-1,2 1,0-1,2 1,1-1,0 1,3 0,0 0,1 0,9-19,-13 35,1 1,1-1,-1 1,1 0,1 0,-1 1,2-1,-1 1,2-1,-6 6,0 0,0 0,0 1,0-1,0 1,1 0,-1 0,0 0,1 0,-1 0,0 0,1 0,-1 1,1-1,0 1,-1 0,1 0,-1 0,1 0,-1 0,1 0,-1 1,1-1,-1 1,1 0,-1 0,1 0,-1 0,0 0,0 0,1 1,-1-1,0 1,0-1,1 3,9 9,-1 2,-1-1,0 2,-1-1,-1 1,0 0,-1 1,-1 0,0 0,-1 1,-2-1,3 15,-5-28,0 0,0 0,0 0,0 0,0 0,-1 0,0 0,0 0,0 0,0 0,-1 0,1 0,-1 0,0 0,0 0,-1 0,1-1,-1 1,0 0,0-1,0 1,0-1,-1 0,1 0,-1 0,0 0,0 0,0 0,0-1,0 1,-1-1,0 0,3-2,0 0,0 0,0 0,0 0,0 0,0 0,0 0,1 0,-1-1,0 1,0 0,0-1,0 1,0 0,0-1,0 1,1-1,-1 0,0 1,0-1,1 0,-1 1,0-1,1 0,-1 0,1 0,-1 1,1-1,0 0,-1 0,1 0,0 0,-1 0,1 0,0 0,0 0,0 0,0 0,0 0,0 0,0 0,0 0,0 0,0 1,1-1,-1 0,0 0,1 0,-1 0,1 0,-1 0,1 0,-1 1,1-1,4-6,0 1,1 0,0 0,0 0,0 1,1 0,0 1,0-1,0 1,0 0,1 1,0 0,-1 0,4 0,-2-1,84-28,-64 24,-1-2,1-1,-2-1,23-14,-46 24,-1 0,0 0,0 0,0 0,0-1,0 1,-1-1,1 0,-1 0,0 0,0 0,0 0,0 0,0 0,0-1,-1 1,0-1,0 1,0-1,0 0,0 1,-1-1,0 0,0 1,0-1,0 0,0 0,-1 1,1-1,-1 0,0 1,0-1,-1 1,1-1,-1 1,1 0,-1-1,0 1,-1 0,1 0,0 0,-1 1,1-1,-3-1,4 3,-1-1,1 1,-1-1,0 1,0 0,0-1,0 1,0 0,0 0,0 0,0 0,0 1,0-1,0 1,-1-1,1 1,0 0,0 0,-1 0,1 0,0 0,0 0,-1 1,1-1,0 1,0-1,0 1,0 0,0 0,0 0,0 0,0 0,0 0,0 1,-1 0,-1 6,1 1,0-1,0 1,1-1,0 1,0 0,1 0,0 0,1 0,0 0,0 0,1 0,0 0,0 0,1-1,1 2,0 3,0-1,2 1,-1-1,2 0,-1 0,2-1,-1 1,2-1,-1-1,2 0,-1 0,1 0,1-1,0 0,0-1,0 0,1-1,1 0,-1-1,1 0,0-1,0 0,1 0,-1-2,1 0,0 0,0-1,0 0,7-1,-14-1,-1 0,1-1,-1 1,1-1,-1 0,1 0,-1-1,0 0,1 0,-1 0,0 0,0-1,-1 0,1 0,-1 0,1-1,-1 1,0-1,0 0,0 0,-1-1,0 1,0-1,0 1,0-1,0 0,-1 0,0-1,0 1,-1 0,1-2,3-17,-1 1,-1-1,-1 0,-1 1,-2-7,10-92,-9 120,0 0,0 0,0 0,0 0,1 0,-1 0,1 0,0 0,0 0,-1 0,1 0,0 0,1 1,-1-1,0 0,0 1,1-1,-1 1,1-1,-1 1,1 0,0-1,-1 1,1 0,0 0,0 1,0-1,0 0,0 0,0 1,0-1,0 1,0 0,0 0,0 0,0 0,0 0,0 0,0 0,2 1,16 6,-1 2,0 0,-1 1,0 1,0 1,-1 0,7 8,-17-15,7 5,-1 0,0 1,-1 0,0 1,-1 1,0 0,-1 0,0 1,-2 0,1 1,-2-1,0 2,0-1,-2 1,0 0,1 7,1 22,-6-32,1 0,0 0,1 0,0-1,1 1,0-1,7 12,-9-21,0 0,0-1,1 1,0 0,-1-1,1 1,0-1,0 0,0 0,1 0,-1-1,0 1,1-1,-1 1,1-1,-1 0,1-1,0 1,-1-1,1 1,0-1,0 0,2-1,85-17,-78 13,-1-1,0 0,0-1,-1 0,0 0,0-2,0 1,-1-1,-1-1,1 0,-2 0,1 0,-1-1,-1-1,0 1,1-6,13-18,-21 35,1 1,0-1,-1 1,1-1,0 1,-1 0,1-1,0 1,-1-1,1 1,-1 0,1 0,-1-1,0 1,1 0,-1 0,0-1,1 1,-1 0,0 0,0 0,0 0,0 0,0-1,0 1,0 0,0 0,0 0,0 0,0-1,-1 1,1 0,0 1,0-2,-1 43,5 63,-3-101,-1 0,2-1,-1 1,0-1,1 0,0 1,0-1,0 0,1 0,-1 0,1 0,0-1,0 1,0-1,1 1,-1-1,1 0,-1-1,1 1,2 0,8 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6.8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33,'-19'-7,"-13"-2,-7 0,-3 2,4 6,8 11,15 11,18 10,20 8,7-3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7.7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237 658,'-1'-14,"-2"-1,1 1,-2 0,0 0,-1 0,0 0,-1 1,-3-6,8 17,0 1,0-1,-1 0,1 1,0-1,-1 0,1 1,-1 0,0-1,1 1,-1 0,0 0,0 0,1 0,-1 0,0 0,0 1,0-1,0 0,0 1,0 0,-1-1,1 1,0 0,0 0,0 0,0 1,0-1,0 0,0 1,0-1,0 1,0 0,0 0,0 0,0 0,0 0,1 0,-1 0,0 0,1 1,-1-1,1 1,-10 6,1 0,0 1,1 1,0-1,0 2,1-1,1 1,0 0,0 1,1-1,0 1,1 0,1 1,0 0,0-1,1 2,3-10,0 0,0-1,0 1,0 0,0 0,1 0,0 0,0 0,0 0,0-1,1 1,-1 0,1-1,0 1,0-1,0 0,1 1,-1-1,1 0,-1-1,1 1,0 0,0-1,1 0,-1 1,0-1,1 0,-1-1,1 1,0-1,-1 1,1-1,0 0,0-1,0 1,1-1,9 3,0 0,0-1,0-1,1-1,-1 0,0 0,0-2,0 0,0 0,0-1,0-1,0 0,-1-1,0-1,0 0,0-1,-1 0,0 0,0-2,-1 1,0-2,-1 1,0-1,2-3,-12 13,0 1,0-1,0 0,0 1,0-1,1 0,-1 1,0-1,0 0,0 1,1-1,-1 0,0 1,0-1,1 0,-1 0,0 1,1-1,-1 0,0 0,1 0,-1 1,0-1,1 0,-1 0,1 0,-1 0,0 0,1 0,-1 0,0 0,1 0,-1 0,1 0,-1 0,0 0,1 0,-1 0,1 0,-1 0,0 0,1-1,-1 1,0 0,1 0,-1-1,1 15,1-7,-1 0,1 0,1-1,-1 1,1-1,0 1,1-1,-1 0,1 0,1 0,-1-1,1 1,0-1,0 0,0-1,1 1,-1-1,1 0,0-1,0 1,1-1,-1 0,1-1,0 1,-1-1,1-1,0 1,0-1,0 0,0-1,1 0,-1 0,0-1,0 1,0-1,0-1,0 0,-1 0,1 0,0 0,2-3,1 0,0-1,0 0,-1-1,0 0,0 0,-1-1,1 0,-2-1,1 1,-1-2,-1 1,0-1,0 0,-1 0,0 0,-1-1,0 0,0 0,5-24,-1 1,-1-2,-2 1,-2-1,-1-6,0-16,-2 0,-2 0,-3 1,-3 0,-3-5,10 54,-1 0,0 0,0-1,0 2,-1-1,-1 0,0 0,0 1,0 0,0 0,-1 0,4 6,0 0,0 0,0 0,-1 0,1 0,0 1,0-1,0 0,-1 1,1-1,0 0,-1 1,1 0,0-1,-1 1,1 0,0 0,-1 0,1 0,-1 0,1 0,0 0,-1 0,1 0,-1 1,1-1,0 1,-1-1,1 1,0-1,0 1,-1 0,1 0,0-1,0 1,0 0,0 0,-1 1,-33 46,14 0,2 1,2 0,3 1,1 1,3 0,2 0,2 1,3 7,0-27,1 0,2 1,2-1,1 0,1 0,4 10,-6-32,0-1,1 0,0 0,1 0,0 0,0 0,1-1,0 0,0 0,1 0,0-1,1 0,-1 0,1 0,1-1,-1 0,1 0,0-1,1 0,-1-1,1 1,0-2,0 1,5 0,-1 0,1-1,-1 0,1-1,0-1,0 0,0-1,0 0,0-1,-1-1,1 0,0-1,-1 0,1-1,-1-1,0 0,-1-1,1 0,-1-1,0 0,-1-1,1 0,-2-1,9-9,-18 18,-1-1,0 0,1 1,-1-1,1 1,-1-1,1 0,0 1,-1-1,1 1,-1-1,1 1,0 0,-1-1,1 1,0 0,0-1,-1 1,1 0,0 0,0 0,0-1,-1 1,1 0,0 0,0 0,0 1,-1-1,1 0,0 0,0 0,-1 0,1 1,0-1,0 0,-1 1,1-1,0 0,-1 1,1-1,-1 1,1-1,0 1,-1 0,1-1,-1 1,1 0,-1-1,0 1,1 0,-1-1,0 1,1 0,-1 0,0-1,0 1,0 0,1 0,-1-1,0 1,0 0,0 0,0 0,-1-1,1 2,1-2,2 9,2 0,-1-1,1 0,1 0,-1-1,1 0,1 0,-1 0,1 0,1-1,-1 0,1-1,0 0,0 0,0 0,1-1,-1-1,1 1,2-1,0 1,1-1,-1-1,1 1,0-2,0 0,0 0,0-1,0-1,0 0,0 0,5-3,-12 3,1 0,-1-1,0 0,0 0,-1 0,1 0,0-1,-1 0,0 0,1 0,-1-1,0 1,-1-1,1 0,-1 0,1 0,-1-1,0 1,-1-1,1 0,-1 1,0-1,0 0,-1 0,1-1,-1-3,0 2,0-1,-1 1,0-1,-1 1,0-1,0 1,0 0,-1-1,0 1,0 0,-1 0,0 0,-1 0,1 1,-1-1,0 1,-1 0,1 0,-1 1,-1-1,1 1,-4-3,2 2,-1-1,0 1,0 1,-1 0,1 0,-1 0,0 1,-1 0,1 1,-1 0,1 1,-1 0,0 0,0 1,0 0,-9 1,12 1,-1 1,0 0,1 0,-1 1,1 0,0 0,0 1,0 0,0 0,1 1,-1 0,1 0,0 0,1 0,-1 1,1 0,0 1,1-1,-1 1,1 0,1 0,-1 0,1 0,1 1,-1-1,1 1,0 0,1-1,0 1,0 0,1 0,0 0,0 0,1 0,0 3,1-6,0 1,0-1,0 0,0 0,1 0,0 0,0 0,0-1,1 1,0-1,-1 0,2 0,-1 0,0-1,1 1,-1-1,1 0,0 0,0-1,0 0,1 0,-1 0,0 0,1-1,-1 0,1 0,2 0,31 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8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0,'-16'14,"-8"14,0 11,7 9,10 5,12 0,14 1,3-9</inkml:trace>
  <inkml:trace contextRef="#ctx0" brushRef="#br0" timeOffset="1">279 628,'18'18,"19"9,11 0,12-5,10-6,4-6,6-9,1-7,-1-8,-6-5,-13-2,-16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29.0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1,'-19'23,"-17"24,-12 25,-8 21,2 23,3 19,10 15,12 7,13-2,19-14,22-21,27-26,24-27,20-25,-5-20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3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10519 824,'-6'-12,"1"1,-2-1,0 1,0 0,-1 1,0 0,-1 0,0 0,-1 1,0 1,0 0,-6-3,10 7,0 0,0 1,0 0,-1 0,1 1,-1-1,0 1,0 1,0 0,0-1,0 2,0-1,0 1,0 1,0-1,0 1,0 0,0 0,0 1,0 0,0 1,1-1,-4 3,3-1,2 0,-1 0,0 1,1 0,0 0,0 0,0 1,1-1,0 1,0 0,0 0,1 1,0-1,0 1,0 0,1-1,0 1,1 0,-1 1,1 1,0-5,1 0,0 0,-1 0,1 0,0 0,1 0,-1 0,1 0,0 0,0 0,0 0,0 0,1 0,0-1,-1 1,1-1,1 1,-1-1,0 0,1 0,0 0,-1 0,1 0,0 0,1-1,-1 0,0 1,1-1,-1 0,1-1,0 1,0-1,-1 0,1 1,0-2,2 1,5 0,0-1,0 0,0-1,1-1,-2 1,1-2,0 0,0 0,-1-1,1 0,-1 0,0-2,-1 1,1-1,-1 0,0-1,-1 0,0-1,0 1,0-2,-1 1,0-1,-1 0,0 0,0-1,1-3,-3 5,-1 1,0-1,0 0,-1 0,0 0,0 0,-1 0,0 0,0-1,-1 1,0 0,0-1,-2-1,2 10,0 0,0 1,0-1,0 0,-1 1,1-1,0 0,0 1,-1-1,1 0,0 0,-1 1,1-1,0 0,-1 0,1 0,0 1,-1-1,1 0,0 0,-1 0,1 0,-1 0,1 0,0 0,-1 0,1 0,0 0,-1 0,1 0,-1 0,1 0,0 0,-1 0,1 0,-1 0,1-1,0 1,-1 0,1 0,0 0,-1-1,1 1,0 0,0 0,-1-1,1 1,0 0,0-1,-1 1,1 0,0-1,0 1,0 0,0-1,-1 1,1 0,0-1,0 1,0-1,0 1,0 0,-12 33,10-26,0 0,1-1,0 1,1 0,0 0,0 0,0 0,1 0,-1 0,2 0,-1 0,1 0,0-1,1 1,-1-1,1 0,1 1,-1-1,1 0,0-1,0 1,1-1,0 0,0 0,0 0,0-1,1 0,-1 0,1 0,0 0,1-1,-1 0,0-1,1 1,0-1,0 0,1 0,0-1,0 1,1-1,-1 0,0-1,1 0,-1 0,1-1,-1 0,0-1,0 0,1 0,-1-1,-1 1,1-2,0 1,-1-1,0 0,1-1,-2 0,1 0,-1 0,1-1,-1 0,-1 0,1-1,-1 1,-1-1,1 0,-1-1,0 1,-1-1,1 0,-2 0,1 0,-1 0,1-5,-10-47,-1 87,8-20,1 0,-1 0,1-1,1 1,-1 0,1 0,0-1,1 1,-1-1,1 1,0-1,1 0,0 0,0-1,0 1,0-1,1 0,0 0,0 0,1-1,-1 0,1 0,0 0,0 0,0-1,0 0,1-1,-1 1,1-1,0-1,-1 1,1-1,0 0,0-1,0 1,0-1,0-1,1 1,-2-2,1 0,-1-1,0 0,0 1,-1-2,1 1,-1-1,1 0,-1 0,0 0,-1-1,1 0,-1 0,0 0,0 0,0-1,-1 1,0-1,0 0,0 0,-1 0,0 0,0-1,0 1,-1-1,0 1,-1-1,1 1,-1-1,0 1,-1-1,0-5,5 23,0 0,1 0,0 0,1-1,0 0,1 0,0-1,0 1,1-2,0 1,1-1,0 0,8 5,-9-7,-1-1,1 0,0 0,0-1,0 0,1 0,0-1,-1 0,1-1,0 1,0-2,1 1,-1-1,0-1,0 0,1 0,-1-1,0 0,0 0,0-1,0-1,0 1,0-1,-1-1,1 0,-1 0,0 0,0-1,0 0,-1-1,5-4,2-7,-1-1,0 0,-2-1,0 0,-1 0,-1-2,-1 1,0-1,-2 0,0 0,-2-1,0 0,-2 0,1-9,4-31,-2 1,-3-1,-2 0,-4 0,-3-11,-22-28,29 99,-1 1,0-1,1 1,-1-1,0 1,0 0,0-1,0 1,0 0,0 0,0-1,-1 1,1 0,0 0,-1 0,1 1,0-1,-1 0,1 0,-1 1,0-1,1 1,-1-1,1 1,-1 0,0 0,1-1,-1 1,0 0,1 1,-1-1,1 0,-1 0,0 1,1-1,-1 1,1-1,-1 1,1 0,-1-1,1 1,-1 0,1 0,0 0,0 0,-1 0,1 1,0-1,0 0,0 0,0 1,0-1,0 2,-9 12,2 0,0 1,0 0,2 0,0 1,1-1,0 1,1 1,-1 16,0-9,0 1,2-1,1 1,0 0,2 0,1 0,2 0,0-1,2 1,0-1,2 0,1 0,0-1,2 0,1 0,1-1,1-1,1 0,1-1,1 0,13 13,-17-22,-1-1,2 0,0-1,0-1,1 0,0 0,0-2,1 1,0-2,1 0,-1-1,1-1,0 0,0-1,0 0,1-2,4 0,-15-2,0 0,1 0,-1-1,0 0,0 0,0 0,0-1,0 0,0 0,-1 0,0-1,1 0,-1 0,-1 0,1-1,-1 0,1 0,-2 0,1 0,0 0,-1-1,3-5,-1 0,-1-1,1 1,-2-1,0 0,0 0,-1 0,-1-1,0 1,0 0,-1-1,-1-6,-14-31,15 49,0 1,-1-1,1 1,-1-1,1 1,0 0,-1-1,1 1,-1-1,1 1,-1 0,0-1,1 1,-1 0,1 0,-1 0,1-1,-1 1,0 0,1 0,-1 0,1 0,-1 0,0 0,1 0,-1 0,1 0,-1 0,0 1,1-1,-1 0,1 0,-1 0,0 1,1-1,-1 0,1 1,-1-1,1 0,0 1,-1-1,1 1,-1-1,1 1,0-1,-1 1,1-1,0 1,-1-1,1 1,0-1,0 1,0 0,-1-1,1 1,0-1,0 1,0 0,0-1,-15 40,13-33,0 0,0 0,1 1,0-1,0 1,1-1,0 1,0-1,1 0,0 1,0-1,1 1,-1-1,2 0,-1 0,1 0,0 0,1-1,-1 1,1-1,0 0,1 0,0 0,0 0,0-1,0 0,1 0,0 0,0-1,0 0,3 1,74 13,-45-17</inkml:trace>
  <inkml:trace contextRef="#ctx0" brushRef="#br0" timeOffset="247.338">11352 360,'-14'0,"-9"0,1 0,12 0,21 0,28 0,34 0,36 0,32 0,26 0,15 0,4 0,-28 0</inkml:trace>
  <inkml:trace contextRef="#ctx0" brushRef="#br0" timeOffset="907.161">12362 879,'10'-9,"-1"-1,0 0,-1 0,-1-1,1 0,-2 0,1-1,-2 1,1-2,-2 1,0 0,0-1,-1 0,-1 0,0 0,0 0,-2 0,1 0,-2 0,0 0,0 0,-1 0,-1 0,-4-12,-28-41,34 64,-1 0,1 1,-1-1,1 0,-1 1,0 0,0-1,1 1,-1 0,0 0,0 0,0 0,-1 0,1 0,0 1,0-1,0 1,-1-1,1 1,0 0,0 0,-1 0,1 0,0 0,0 1,-1-1,1 1,0-1,0 1,0 0,-1 0,2 0,-1-1,1 1,0 0,0 0,0-1,-1 1,1 0,0 0,0 0,1 1,-1-1,0 0,0 0,0 0,1 1,-1-1,1 0,-1 1,1-1,-1 0,1 1,0-1,0 1,-1-1,1 1,0-1,0 1,1-1,-1 0,0 1,0-1,1 1,-1-1,1 0,-1 1,1-1,0 0,-1 1,1-1,0 0,0 0,0 0,0 0,0 0,0 0,0 0,0 0,0 0,0 0,1-1,-1 1,0 0,1-1,-1 1,0-1,2 1,18 6,1 0,0-1,0-1,1-2,-1 0,1-1,0-1,13-2,-11 2,108 2,-131-3,0 0,1 0,-1 1,0-1,1 0,-1 1,0 0,0-1,0 1,1 0,-1 0,0 0,0 0,0 1,-1-1,1 1,0-1,0 1,-1-1,1 1,-1 0,1 0,-1 0,0 0,0 0,0 0,0 0,0 0,0 0,-1 1,1-1,-1 0,1 0,-1 1,0-1,-1 55,5 28,-1-81,1-1,-1 1,1-1,0 0,0 0,0 0,0-1,0 1,1-1,-1 0,1 0,-1-1,1 1,0-1,-1 0,1 0,0-1,0 1,0-1,0 0,0-1,0 1,-1-1,1 0,0 0,0 0,-1-1,1 1,1-2,2 1,0 0,0-1,0 0,0 0,-1-1,0 0,1-1,-1 1,-1-1,1-1,-1 1,0-1,0 0,0 0,-1-1,0 0,0 0,-1 0,0 0,0-1,-1 1,0-1,0 0,-1 0,1-4,-6 28,-5 102,9-113,-1-1,1 1,0 0,0 0,0 0,1 0,0-1,0 1,0-1,1 1,-1-1,1 0,0 0,0 0,0 0,1-1,-1 1,1-1,0 0,0 0,0 0,1-1,1 2,-2-3,0 1,1-1,-1 0,0 0,0 0,1-1,-1 1,0-1,1 0,-1 0,0-1,0 1,4-2,21-6</inkml:trace>
  <inkml:trace contextRef="#ctx0" brushRef="#br0" timeOffset="1165.469">12977 196,'-3'18,"12"12,17 6,5-1</inkml:trace>
  <inkml:trace contextRef="#ctx0" brushRef="#br0" timeOffset="1447.341">13332 701,'-1'5,"0"-1,0 0,1 1,-1-1,1 1,0-1,1 1,-1-1,1 0,0 1,0-1,0 0,1 1,-1-1,1 0,0 0,0 0,0 0,1-1,0 1,-1-1,1 1,0-1,1 0,-1 0,0 0,1-1,0 1,0-1,-1 0,1 0,1 0,-1-1,4 2,2 0,1-1,0 0,0 0,0-1,0 0,0-1,0-1,-1 1,1-2,0 0,0 0,6-3,-12 4,1-1,-1 0,0 0,0 0,0-1,0 1,0-1,-1-1,1 1,-1-1,0 1,0-1,0 0,-1-1,1 1,-1-1,0 1,0-1,-1 0,1 0,-1 0,0-1,-1 1,1 0,0-4,-2 4,0-1,0 1,-1-1,1 1,-1-1,-1 1,1 0,-1-1,0 1,0 0,0 0,0 0,-1 0,0 1,0-1,-1 1,1 0,-1-1,0 1,0 1,0-1,0 1,-1 0,0 0,1 0,-1 0,0 1,0 0,-5-2,4 2,1-1,-1 1,0 0,1 1,-1 0,0-1,0 2,0-1,-1 1,1 0,0 0,0 0,0 1,0 0,0 1,0-1,1 1,-1 0,0 0,1 1,-1 0,1 0,0 0,0 0,0 1,0 0,1 0,2-2,1-1,-1 1,1 0,-1 0,1-1,0 1,0 0,0 0,0 0,0 0,1 1,-1-1,1 0,-1 0,1 0,0 1,-1-1,1 0,0 0,1 1,-1-1,0 0,1 0,-1 0,1 1,0-1,-1 0,1 0,0 0,0 0,1 0,-1-1,0 1,1 0,-1 0,1-1,-1 1,3 1,73 41,-29-28</inkml:trace>
  <inkml:trace contextRef="#ctx0" brushRef="#br0" timeOffset="2457.145">14165 673,'-5'-10,"-1"0,0 1,-1-1,0 1,0 0,-1 1,0-1,-1 2,0-1,0 1,0 1,-1-1,0 2,0-1,-1 1,1 1,-1 0,0 1,-10-3,13 4,1 1,-1-1,0 1,1 1,-1-1,0 1,0 1,0-1,1 2,-1-1,0 1,1 0,-1 0,1 1,0 0,0 0,0 1,0 0,1 0,-1 0,1 1,0 0,0 0,1 1,0 0,0 0,0 0,0 0,0 3,2-5,1 1,0-1,0 1,0-1,1 1,-1 0,1-1,0 1,0 0,1 0,0 0,0 0,0 0,0 0,1 0,-1 0,1-1,1 1,-1 0,1 0,0-1,0 1,0-1,0 1,1-1,0 0,0 0,0 0,0-1,0 1,1-1,0 0,0 1,0-2,0 1,0 0,1-1,5 4,0-1,1-1,-1 0,1 0,0-1,0-1,0 1,0-2,1 0,-1 0,0-1,1 0,-1-1,0 0,0-1,1 0,-1-1,-1 0,1-1,0 0,-1-1,0 0,0-1,0 0,-1 0,6-5,-11 7,0-1,0 1,0-1,-1 0,0 1,0-1,0-1,0 1,-1 0,0-1,0 1,-1-1,1 0,-1 1,0-1,-1 0,1 0,-1-5,2 19,1 0,0-1,1 1,-1-1,2 1,-1-1,1 0,0-1,0 1,1-1,0 0,0-1,1 1,-1-1,1 0,0-1,0 0,1 0,-1 0,1-1,0 0,0-1,0 1,0-2,0 1,1-1,-1 0,0-1,1 0,-1 0,0-1,1 0,-1 0,-3-1,-1 0,1 0,-1-1,0 1,0-1,0 0,0 0,0 0,-1 0,0-1,1 1,-1-1,0 0,-1 0,1 0,-1 0,1-1,-1 1,-1-1,1 1,-1-1,1-1,15-107,-17 110,12-127,-12 129,1-1,-1 0,1 1,0-1,0 1,0-1,-1 1,1 0,1-1,-1 1,0 0,0 0,0-1,1 1,-1 0,1 0,-1 1,0-1,1 0,0 0,-1 1,1-1,-1 1,1-1,0 1,-1 0,1-1,0 1,0 0,-1 0,1 0,0 1,-1-1,1 0,0 1,0-1,59 27,-49-21,-1 2,0-1,0 2,0 0,-1 0,-1 0,1 1,-2 1,1 0,-2 0,1 0,-1 1,-1 0,0 0,-1 1,0 0,-1 0,2 11,-2 1,-4-21,0 1,0-1,0 1,1 0,0-1,0 1,0-1,0 0,1 1,-1-1,1 0,0 0,1 0,-1 0,1 0,0 0,0-1,0 1,0-1,0 0,1 0,0 0,-1-1,1 1,0-1,3 1,3-1,0-1,0-1,1 0,-1 0,0-1,0 0,0-1,0 0,0-1,0 0,0-1,-1 1,1-2,-1 0,0 0,-1 0,1-1,-1 0,0-1,0 0,-1 0,3-5,22-35,-34 50,0 0,0 0,0 0,1 0,0 1,-1-1,1 1,0-1,1 1,-1-1,1 1,-1-1,1 1,0 0,0-1,1 1,-1-1,1 1,0-1,0 1,0-1,0 1,0-1,1 0,0 0,0 1,-1-1,2-1,-1 1,0 0,1 0,-1-1,1 1,0-1,-1 0,3 1,4 1,-1-1,0 0,1-1,0 0,-1 0,1-1,0 0,0-1,0 0,0 0,-1-1,1 0,0-1,0 1,-1-2,1 1,-1-1,0-1,4-1,-7 3,0-1,0 1,0-1,0 0,-1-1,0 1,0-1,0 1,0-1,0 0,-1-1,1 1,-1-1,0 1,-1-1,1 0,-1 0,0 0,0 0,0-1,-1 1,0 0,0-1,-1 1,1-1,-1 1,0-1,0 1,-1-1,0 1,-1-5,1 5,-1 0,1 0,-1 0,-1 0,1 0,-1 0,0 1,0-1,0 1,0 0,-1 0,0 0,0 0,0 1,0-1,0 1,-1 0,1 0,-1 1,0 0,0-1,0 2,0-1,0 0,-1 1,1 0,-5 0,-1 0,1 0,-1 1,0 0,1 1,-1 0,1 1,-1 0,1 1,0 0,0 0,0 1,0 1,-7 4,10-6,1 1,1-1,-1 1,0 1,1-1,0 1,0 0,0 0,1 0,0 1,0-1,0 1,0 0,1 0,0 1,1-1,-1 1,1-1,0 1,1 0,0 0,0 0,0-1,1 6,3-8,0 1,0-1,1 0,-1 0,1 0,0 0,0 0,1-1,-1 0,1 0,-1 0,1-1,0 1,0-1,0 0,0 0,1-1,-1 0,0 0,1 0,-1 0,1-1,-1 0,4-1,39 2,-4-5</inkml:trace>
  <inkml:trace contextRef="#ctx0" brushRef="#br0" timeOffset="2737.026">15435 101,'-21'-3,"-14"0,-8 4,-1 10,4 7,10 10,11 8,14 6,18 3,6-6</inkml:trace>
  <inkml:trace contextRef="#ctx0" brushRef="#br0" timeOffset="2984.57">15503 783,'18'11,"16"5,12-4,6-7,5-13,-9-4</inkml:trace>
  <inkml:trace contextRef="#ctx0" brushRef="#br0" timeOffset="-2758.643">7623 579,'0'18,"0"14,0 10,3 5,0 1,2-2,3-7,2-10,-1-13,-1-8</inkml:trace>
  <inkml:trace contextRef="#ctx0" brushRef="#br0" timeOffset="-2281.34">7432 305,'36'1,"-1"2,1 1,-1 1,-1 3,1 0,-1 2,0 2,-1 1,-1 2,0 1,-1 1,-1 2,3 3,-21-9,-1 0,-1 0,0 1,-1 1,0-1,-1 1,-1 1,0 0,-1 0,-1 0,-1 0,0 1,-1 0,0-1,-2 1,0 0,-1 9,1-14,-2-8,1 1,0-1,0 1,0-1,1 1,0-1,0 1,0-1,0 1,1-1,-1 0,1 0,0 0,0 0,1 0,-1 0,3 2,-1-6,0 0,0 0,1 0,-1-1,0 0,0 0,0 0,0 0,0 0,0-1,0 1,-1-1,1 0,-1-1,1 1,-1 0,0-1,1 0,-1 0,-1 0,2-1,-3 3,9-10,0 0,0-1,-1 0,0 0,-1-1,0-1,-1 1,-1-1,0 0,-1 0,-1-1,0 0,-1 0,1-9,-2 4,-14 52,9-25,1 0,0 0,0 0,1 0,0 1,0-1,1 0,0 1,0-1,1 0,0 1,0-1,1 0,0 0,0 0,0 0,1 0,0 0,1-1,-1 1,1-1,0 0,1 0,0-1,0 1,0-1,0 0,1 0,0 0,1-2,0 0,1 0,-1-1,1 1,-1-2,1 1,0-1,0 0,-1-1,1 0,0 0,0-1,0 1,0-2,3 0,28-8</inkml:trace>
  <inkml:trace contextRef="#ctx0" brushRef="#br0" timeOffset="-1839.006">8498 551,'31'-1,"0"-1,0-1,0-1,-1-2,0-1,0-2,0-1,-1-1,0-1,-1-1,26-18,-43 24,0 0,-1-1,0 0,0-1,0 0,-1 0,-1-1,1 0,-2-1,1 0,-2 0,1-1,-2 1,1-1,-2 0,1-1,-2 1,0-1,0 0,-1 0,-1 0,0 0,-1 0,0 0,-2-12,1 21,1 0,-1 0,0 1,0-1,-1 1,1-1,-1 1,0-1,0 1,0 0,0 0,0 0,-1 0,1 0,-1 0,0 1,0-1,0 1,0 0,0 0,0 0,-1 0,1 1,-1-1,1 1,-1 0,0 0,1 0,-1 1,0-1,0 1,0 0,1 0,-1 0,0 0,-2 1,0 2,0 0,0 0,1 0,-1 1,1-1,0 2,0-1,0 0,1 1,-1 0,1 0,0 0,1 0,-1 1,1-1,0 1,0 1,-37 108,30-67,2 1,2 0,2 0,2 1,2-1,6 30,13 80,18 57,-22-137,7 43,-4 0,0 106,-30-145,12-82,0-1,-1 1,1-1,0 1,-1 0,1-1,0 1,-1-1,1 1,-1-1,1 1,-1-1,1 1,-1-1,0 0,1 1,-1-1,1 0,-1 1,0-1,1 0,-1 0,0 0,1 1,-1-1,0 0,0 0,1 0,-1 0,0 0,1 0,-1 0,0-1,1 1,-1 0,0 0,1-1,-1 1,0 0,1 0,-1-1,1 1,-1-1,1 1,-1-1,1 1,-1-1,1 1,-1-1,1 1,-22-29,22 29,-19-34</inkml:trace>
  <inkml:trace contextRef="#ctx0" brushRef="#br0" timeOffset="-1578.702">8566 934,'14'-3,"16"0,19-3,20-1,19-6,18-4,12-6,-14 0</inkml:trace>
  <inkml:trace contextRef="#ctx0" brushRef="#br0" timeOffset="-5512.593">1287 701,'106'381,"-77"-290,-28-91,0-1,0 1,1-1,-1 0,0 1,-1-1,1 0,0 0,0 0,0 1,0-1,-1 0,1 0,0 0,-1 0,1-1,-1 1,1 0,-1 0,1 0,-1 0,0 0,0-1,1 1,-1 0,0 0,0 0,0-1,-1 1,1 0,0-1,0 0,9-39,-3 0,3 0,1 1,3 0,0 1,15-26,-2 30,-26 34,1 1,-1-1,1 0,0 1,-1-1,1 1,0 0,0-1,-1 1,1-1,0 1,0 0,0 0,0-1,-1 1,1 0,0 0,0 0,0 0,0 0,0 0,-1 0,1 0,0 1,0-1,0 0,0 0,-1 1,1-1,0 0,0 1,-1-1,1 1,0-1,-1 1,1-1,0 1,-1 0,1-1,-1 1,1 0,-1-1,1 1,-1 0,1 0,-1 0,42 131,-42-131,2 7,-1-1,1 1,1-1,0 0,0 0,0 0,1 0,-1 0,2-1,-1 0,1 0,0 0,0 0,1-1,-1 1,1-2,3 3,-3-7,-1 0,0 0,1-1,-1 1,1-1,-1-1,0 1,1-1,-1 0,0 0,0 0,-1-1,1 1,0-1,-1 0,1-1,-1 1,0-1,0 0,-1 0,1 0,-1 0,2-4,3-1,0-1,-1 1,0-1,0 0,-1-1,-1 0,0 0,-1 0,0 0,0-1,-1 1,0-1,-1 0,0-9,-13 48,8-21,0 1,1 0,0 0,1 0,0 0,0 0,0 0,1 0,0 0,0 0,1 0,0 1,0-1,0-1,1 1,0 0,1 0,0-1,0 1,0-1,0 0,1 0,0 0,1 0,-1-1,2 1,6 1,1 0,0-1,0-1,0 0,1-1,0 0,0-1,0-1,0 0,0-1,0 0,0-1,1-1,-1 0,11-3,-12 3,0-1,0-1,0 0,-1-1,1 0,-1-1,0 0,0-1,-1 0,1-1,-1 0,-1-1,1 0,-2 0,1-1,-1-1,0 0,-1 0,0-1,-1 1,0-2,-1 1,0-1,0 0,-2 0,1 0,-2-1,3-12,-6 21,0 0,0 0,0 0,-1 1,1-1,-1 0,0 0,0 1,0-1,-1 0,1 1,-1-1,0 1,0 0,0-1,-1 1,1 0,-1 0,1 1,-1-1,0 0,0 1,0 0,0 0,-1 0,1 0,-1 0,1 1,-1-1,0 1,1 0,-1 0,0 0,0 1,0-1,1 1,-1 0,0 0,0 0,0 1,0 0,1-1,-1 1,0 0,0 1,-1 0,0 0,0 1,0 0,0 0,1 0,0 0,-1 1,1-1,0 1,1 0,-1 1,1-1,0 1,0-1,0 1,0 0,1 0,0 0,0 0,0 0,1 1,0-1,0 1,0 3,0-1,0 1,1-1,0 0,0 0,1 0,0 0,1 0,0 0,0 0,0 0,1-1,0 1,1-1,0 1,0-1,3 3,1-2,1 0,0-1,0 0,1-1,0 0,0 0,0-1,1 0,-1-1,1 0,1-1,-1 0,0-1,1 0,-1-1,1 0,-1-1,1 0,-1-1,1 0,-1-1,10-2,32-7</inkml:trace>
  <inkml:trace contextRef="#ctx0" brushRef="#br0" timeOffset="-4540.643">2693 742,'-3'8,"0"1,1 0,0 1,0-1,1 0,0 0,0 1,1-1,1 1,-1-1,2 0,-1 0,1 1,1-1,-1 0,2-1,-1 1,1 0,0-1,1 0,0 0,0 0,1-1,0 0,0 0,1 0,0-1,0 0,0 0,1 0,0-1,0-1,0 1,1-1,-1-1,2 1,-5-3,0 0,1 0,-1-1,0 0,1 0,-1 0,0 0,1-1,-1 0,0 0,0 0,0-1,0 0,0 0,0 0,0 0,-1-1,1 0,-1 0,1 0,-1-1,0 1,-1-1,1 0,-1 0,1 0,4-7,0 0,0 0,-1-1,-1 1,0-2,-1 1,0-1,-1 1,3-13,-4 12,0-1,-1 0,-1 0,0 0,-1 0,0 0,-1 0,-1-3,2 18,0-1,0 1,0 0,-1 0,1 0,0-1,-1 1,1 0,0 0,-1-1,1 1,-1 0,1-1,-1 1,1 0,-1-1,0 1,1-1,-1 1,0-1,1 1,-1-1,0 0,0 1,1-1,-1 0,0 0,0 1,1-1,-1 0,0 0,0 0,0 0,0 0,1 0,-1 0,0 0,0 0,0-1,0 1,1 0,-1 0,0-1,0 1,1 0,-1-1,0 1,1-1,-1 1,0-1,1 1,-1-1,1 0,-1 1,1-1,-1 0,1 1,-1-1,1 0,0 0,-1 1,1-1,0 0,0 0,-1 0,1 1,0-1,0 0,-6 14,1 1,1 0,-1 0,2 1,0-1,1 1,1-1,0 1,1 0,0 0,1-1,1 1,0-1,1 1,2 2,-2-10,0-1,0 1,0-1,1 0,0-1,1 1,-1-1,1 1,0-1,0-1,1 1,-1-1,1 0,0 0,0 0,1-1,-1 0,0 0,1-1,0 0,0 0,0-1,0 1,0-1,0-1,0 1,0-1,0-1,0 1,0-1,0-1,0 1,0-1,0 0,4-2,1 0,0 0,0 0,0-1,0-1,-1 0,0 0,0-1,-1-1,1 0,-2 0,1-1,-1 0,-1-1,0 1,0-2,-1 1,0-1,0 0,-2-1,1 0,0-4,-8-47,2 62,0 0,-1-1,1 1,-1-1,1 1,-1 0,0 0,0-1,1 1,-1 0,0 0,0 0,0 0,0 0,0 0,-1 0,1 0,0 0,0 1,-1-1,1 0,0 1,-1-1,1 1,0-1,-1 1,1 0,-1 0,1 0,-1 0,1 0,0 0,-1 0,1 0,-1 0,1 0,-1 1,1-1,0 1,-2 0,-2 2,1 1,-1 0,1 0,0 0,0 1,0 0,1-1,0 1,0 0,0 1,0-1,1 0,0 1,0 0,0-1,1 1,0 0,0 0,0 0,1-1,0 1,0 0,0 0,1 0,0 0,0 2,1 0,1 0,-1 0,1-1,0 1,1-1,0 1,0-1,1 0,0-1,0 1,0-1,1 0,0 0,0-1,0 0,1 0,0 0,0-1,0 0,6 3,7 2,1-1,0 0,1-2,0 0,0-2,0 0,3-1,-1 1,1-2,0 0,-1-2,1 0,0-2,-1-1,1-1,19-5,30-34,-51 41,-14 2,-1 0,1-1,-1 0,1-1,-1 0,0 0,0 0,0-1,0-1,3-1,-6 3,0-1,-1 0,1 0,0-1,-1 0,0 1,0-1,0-1,0 1,-1 0,0-1,0 0,0 0,0 0,-1 0,0 0,0 0,0-1,-1 1,1-1,-1 1,-1-1,1 0,-1 1,0-1,0 0,-1 1,1-1,-1 0,-1 1,1-1,-1 1,0 0,0-1,0 1,-1 0,0 0,0 1,0-1,0 0,-1 1,-2-1,0 1,0 0,0 0,-1 1,1-1,-1 2,1-1,-1 1,0 0,0 0,0 1,-1-1,1 2,0-1,0 1,-1 0,1 1,0-1,0 2,0-1,0 1,0 0,0 0,0 1,0 0,1 0,0 0,-1 1,1 0,1 1,-1-1,1 1,-1 0,1 0,1 1,-4 4,2-5,1 1,0-1,0 1,0 1,1-1,0 1,0 0,1 0,-1 0,2 0,-1 0,1 1,0-1,1 1,-1-1,1 1,1 0,0 0,0-1,0 1,1 0,0 0,1-1,0 1,0-1,0 0,1 1,0-1,1 0,-1 0,1-1,1 1,-1-1,3 2,31 22,2-9</inkml:trace>
  <inkml:trace contextRef="#ctx0" brushRef="#br0" timeOffset="-3052.376">4374 1029,'5'-91,"-2"77,-1 0,0-1,-1 1,-1-1,0 1,-1-1,-1 0,0 1,-1 0,0 0,-1 0,-1 0,0 0,-1 1,0 0,-1 0,-5-6,12 19,-1 0,1 0,-1 0,1 0,-1 0,1-1,-1 1,1 0,-1 0,1-1,-1 1,1 0,-1-1,1 1,0-1,-1 1,1 0,0-1,-1 1,1-1,0 1,-1-1,1 1,0-1,0 1,0-1,0 1,-1-1,1 0,0 1,0-1,0 1,0-1,0 1,0-1,0 1,1-1,-1 0,0 1,0-1,0 1,0-1,1 1,-1-1,0 1,1-1,-1 1,0-1,1 1,-1 0,0-1,1 1,-1 0,1-1,-1 1,1 0,-1-1,1 1,-1 0,1 0,-1-1,1 1,-1 0,1 0,-1 0,1 0,0 0,-1 0,1 0,0 0,186 2,-42 17,-139-18,0 1,-1 0,1 0,-1 1,1-1,-1 1,0 0,0 0,0 1,0 0,-1 0,0 0,1 0,-2 1,1-1,0 1,-1 0,0 0,0 1,0-1,-1 0,0 1,0 0,0 5,0 1,-1-1,-1 1,0 0,0-1,-1 1,-1-1,0 0,-3 10,2-9,1 0,0 0,0 0,1 0,1 0,0 0,1 0,1 6,-1-14,0 0,1 0,-1 0,1 0,0 0,0-1,1 1,-1-1,1 0,0 0,-1 0,1 0,1 0,-1 0,0-1,1 0,-1 1,1-1,0-1,-1 1,1 0,0-1,0 0,0 0,2 0,106 6,-84-10,1-1,-1-2,0 0,-1-2,0-1,0-1,-1-1,0-2,-1 0,22-16,-40 23,0 1,0-1,-1-1,1 1,-2-1,1 0,-1 0,0-1,0 0,1-2,-5 7,0 1,0 0,0 0,0-1,-1 1,1-1,-1 1,1 0,-1-1,0 1,0-1,0 1,0-1,-1 1,1-1,-1 1,1 0,-1-1,0 1,0 0,0-1,0 1,0 0,0 0,-1 0,1 0,-1 0,0 0,1 0,-1 1,0-1,0 1,0-1,0 1,0-1,0 1,-1 0,0 0,-7-4,0 2,-1-1,1 2,-1-1,1 1,-1 1,0 0,1 0,-1 1,0 0,0 1,1 0,-1 1,0 0,1 1,0 0,-1 1,4-2,0 1,0 0,1 0,-1 0,1 1,-1 0,1 1,0-1,1 1,-1 0,1 0,0 1,0 0,1 0,0 0,0 0,0 1,1-1,-1 1,2 0,-1 0,1 0,0 0,-1 7,3-10,0 0,0-1,0 1,0 0,1 0,-1-1,1 1,0 0,0-1,0 1,0-1,1 1,0-1,-1 0,1 1,1-1,-1 0,0 0,1 0,-1-1,1 1,0-1,0 1,0-1,0 0,0 0,1 0,-1-1,3 2,3 0,0 1,0-1,0-1,1 0,-1 0,1-1,0 0,0-1,-1 0,1 0,1-1,2-1,0 0,-1 0,1-2,-1 0,0 0,0-1,0 0,0-1,-1 0,0-1,-1 0,1-1,-1 0,-1-1,0 0,0-1,0 1,-1-2,-1 1,0-1,0 0,1-5,-5-12,-13 54,8-19,1 0,0-1,1 1,0 0,0-1,0 1,1 0,-1 0,2-1,-1 1,1-1,0 1,0-1,1 0,0 1,0-1,0-1,1 1,0 0,0-1,1 0,-1 0,1 0,0-1,0 1,0-1,1 0,0-1,0 1,5 1,-6-3,-1-1,1 1,0-1,0 0,0-1,0 1,0-1,0 0,-1 0,1-1,0 1,0-1,0 0,0 0,-1-1,1 1,0-1,-1 0,1-1,-1 1,0-1,0 0,0 0,0 0,-1 0,1-1,-1 1,0-1,1 0,-2 0,1 0,0 0,-1-1,0 1,0-1,0 1,0-3,4-19,-1 1,-2-1,0 0,-1 0,-2 0,-1 0,-1 0,-1 0,-1 0,-4-13,6 31,1 7,0-1,0-1,0 1,1 0,-1 0,1 0,-1 0,1 0,0-1,0 1,0 0,0 0,0 0,0-1,0 1,1 0,-1 0,1 0,0 0,0-1,-1 1,1 0,1 1,-1-1,0 0,0 0,1 0,-1 1,1-1,-1 1,1-1,0 1,0-1,0 1,8 1,1 0,-1 1,0 1,0-1,0 2,0-1,0 2,0-1,0 1,-1 0,0 1,0 0,0 1,5 4,-5-4,-1 0,0 0,-1 1,1-1,-1 2,0-1,-1 1,0 0,0 0,-1 1,0 0,0 0,-1 0,0 0,-1 1,0-1,0 1,-1 0,0 5,0 3,-2-13,0 0,0 0,0 0,0 0,1-1,-1 1,1 0,1 0,-1 0,1-1,-1 1,1-1,1 1,-1-1,1 0,-1 1,1-2,0 1,1 0,-1 0,1-1,0 0,-1 0,1 0,0 0,1-1,-1 1,1-1,4 2,-1-3,1-1,0 0,-1 0,1-1,0 0,-1 0,1-1,-1 0,1 0,-1-1,0 0,0-1,0 0,-1 0,1-1,2-2,7-5,0-1,-1-1,0 0,-2-1,0-1,4-5,-12 13,1 0,-1-1,0 0,0 0,-1 0,-1-1,1 1,-2-1,1 0,-1-1,-1 1,0 0,0-1,-1 0,-1 1,0-10,0 18,0 0,0 1,-1-1,1 1,-1-1,1 1,-1-1,1 1,-1 0,0-1,0 1,0-1,0 1,0 0,0 0,0 0,0 0,0 0,-1 0,1 0,0 0,-1 0,1 0,0 1,-1-1,1 1,-1-1,1 1,-1-1,0 1,1 0,-1 0,1 0,-1 0,0 0,1 0,-1 0,-53 25,47-18,0 1,1 0,0 0,0 0,1 1,0-1,0 2,1-1,0 1,1-1,0 1,0 0,0 6,3-11,-1 1,1-1,0 0,1 1,0-1,0 1,0-1,0 1,1-1,0 0,0 1,0-1,1 0,0 1,0-1,0 0,0-1,1 1,0 0,0-1,0 1,1-1,-1 0,1 0,0 0,0-1,2 1,11 6,1 0,1-2,-1 0,1-2,1 0,-1-1,1 0,0-2,0 0,0-2,9 0,88 3,-4-5</inkml:trace>
  <inkml:trace contextRef="#ctx0" brushRef="#br0" timeOffset="-6590.918">3 1029,'-2'0,"1"2,8 1,10 3,16-1,16 0,14-2,12-3,10-6,2-5,-5-3,-15 2</inkml:trace>
  <inkml:trace contextRef="#ctx0" brushRef="#br0" timeOffset="8821.193">454 633,'-54'55,"53"-53,0 0,0-1,0 1,0 0,0 0,0 0,0 0,0 0,1 0,-1 0,1 0,0 0,-1 0,1 0,0 1,0-1,1 0,-1 0,0 0,1 0,-1 0,1 0,-1 0,1 0,0 0,0 0,0 0,0 0,0-1,1 1,-1 0,0-1,1 1,-1-1,14 11,1 0,0-2,0 0,1-1,0 0,6 1,15 8,-4-1,0 2,-1 1,-1 2,13 12,-33-24,-1 0,0 1,-1 0,0 0,-1 1,0 0,-1 1,0 0,-1 0,-1 1,0 0,4 14,-9-22,0 0,0-1,0 1,-1 0,0 0,0 0,-1 0,1 0,-1 0,0 0,-1 0,0-1,0 1,0-1,0 1,-1-1,0 0,0 0,0 0,-1 0,-2 2,-97 84,90-82,-34 26,2 2,1 1,-32 37,43-35</inkml:trace>
  <inkml:trace contextRef="#ctx0" brushRef="#br0" timeOffset="12339.673">2639 3023,'3'-56,"3"1,3 0,2 1,15-44,-15 54,-7 28,-2 4,1 0,0 0,0 1,1 0,0-1,1 2,1-1,-1 0,2 1,-1 0,2 1,1-2,-6 9,0 1,0 0,1 0,-1 1,1-1,-1 1,0 0,1-1,-1 1,1 1,-1-1,1 1,-1-1,0 1,1 0,-1 0,0 0,0 1,1-1,-1 1,0-1,-1 1,1 0,0 0,0 1,-1-1,1 1,-1-1,0 1,0 0,0-1,0 1,1 3,9 9,0 1,-1 0,-1 1,0 0,-1 0,-1 1,-1 0,-1 1,0 0,-1 0,-1 0,-1 0,1 19,-14 32,9-69,0 1,1 0,-1 0,0-1,0 1,0-1,-1 1,1-1,0 1,0-1,-1 0,1 1,-1-1,1 0,-1 0,0 0,1 0,-1 0,0-1,0 1,1 0,-1-1,0 1,0-1,0 0,0 0,0 0,0 0,1 0,-1 0,0 0,0 0,0-1,0 1,-1-1,0-1,-1 1,1-1,-1 0,1 0,0 0,0 0,0-1,0 1,0-1,1 0,-1 0,1 0,0 0,0 0,0-1,0 1,0 0,1-1,-1 0,1 1,0-1,0 0,1 0,-1 1,1-1,0 0,0 0,0 0,0 1,1-1,-1 0,1 0,0 0,0 1,0-1,1 1,-1-1,1 1,0-1,0 1,0 0,1 0,0-1,9-3,0 1,1 0,-1 1,1 1,1-1,-1 2,13-2,1-1,29-6,-33 8,-1 0,-1-2,1 0,-1-2,0 0,10-7,-29 14,0 0,0 0,0 0,0 0,0-1,-1 1,1-1,-1 1,1-1,-1 1,1-1,-1 0,0 0,0 0,0 0,0 0,0 0,0 0,-1 0,1 0,-1 0,1 0,-1-1,0 1,0 0,0 0,0 0,0-1,-1 1,1 0,0 0,-1 0,0 0,0 0,1-1,-1 1,0 1,-1-2,-1-2,0 1,0-1,0 1,-1 0,0 0,0 0,0 0,0 1,0 0,-1-1,0 2,1-1,-1 0,0 1,-1 0,2 1,0 0,0 0,0 0,-1 1,1 0,0-1,0 2,0-1,0 0,-1 1,1 0,0 0,0 0,0 0,1 1,-1-1,0 1,0 0,1 0,-1 1,1-1,0 1,0 0,0 0,0 0,0 0,0 0,1 0,0 1,0-1,-1 2,-1 2,0 1,0 0,0-1,1 1,1 0,-1 1,1-1,1 0,-1 1,2-1,-1 1,1-1,0 1,1-1,0 2,0-4,1 0,0-1,0 1,0-1,1 1,0-1,0 0,0 0,1-1,-1 1,1 0,0-1,0 0,1 0,-1-1,1 1,0-1,0 0,0 0,0 0,1-1,1 1,9 3,0-1,0-1,0-1,1 0,0 0,-1-2,6 0,147-16,-91 0</inkml:trace>
  <inkml:trace contextRef="#ctx0" brushRef="#br0" timeOffset="10849.144">441 2845,'16'5,"17"1,17 0,16-2,13 0,7-2,3-3,1-2,-7-2,-7-1,-15-1,-18 1</inkml:trace>
  <inkml:trace contextRef="#ctx0" brushRef="#br0" timeOffset="11172.29">972 2517,'0'2,"-1"0,0 1,1-1,-1 0,1 0,0 0,0 1,0-1,0 0,0 0,0 1,1-1,-1 0,1 0,-1 0,1 0,0 1,0-1,0 0,0 0,0 0,0-1,1 1,-1 0,0 0,1-1,0 1,-1-1,1 1,1 0,63 39,-9-16,2-2,54 13,42 16,-60-1,-92-49,-1 0,1 0,-1 1,1-1,-1 1,0 0,0 0,0 0,-1 0,1 0,-1 0,1 0,-1 1,0-1,0 0,-1 1,1-1,-1 0,1 1,-1-1,0 1,0-1,-1 1,1-1,-1 1,0-1,0 0,0 1,0 0,-8 12,-1 1,0-2,-1 1,-1-1,0-1,-1 0,0-1,-2 0,1-1,-1-1,-1 0,9-6,-210 147,166-119</inkml:trace>
  <inkml:trace contextRef="#ctx0" brushRef="#br0" timeOffset="18261.872">14288 2299,'-10'-2,"1"0,-1 0,1 1,-1 0,0 0,1 1,-1 1,0-1,1 2,-1-1,1 1,0 1,-1 0,1 0,0 0,0 1,1 1,-1 0,1 0,0 0,1 1,-1 0,1 1,0 0,-2 3,5-4,0 1,1 0,0 0,0 0,0 0,1 1,0-1,1 0,0 1,0 0,0-1,1 1,0 1,0-6,0 1,1-1,0 1,-1 0,1-1,0 1,0-1,1 0,-1 1,1-1,0 0,0 0,0 0,0 0,0 0,0 0,1-1,0 1,-1-1,1 0,0 0,0 0,0 0,1 0,-1 0,0-1,1 0,0 1,3-1,-1 0,1 0,0 0,-1-1,1 0,0-1,-1 1,1-1,-1-1,1 1,-1-1,0 0,1 0,-1-1,0 0,0 0,4-3,88-76,-84 64,0-1,-1 0,-1-1,-1-1,-1 1,-1-2,0 1,-2-1,0-1,-2 1,0-1,-2 0,0 0,-2-1,0 1,-2 0,-1 0,0 0,-2 0,0 0,-7-17,8 31,-1-1,0 0,0 1,-1 0,0 0,-1 0,0 1,0 0,-3-2,7 8,0 0,0 0,0 0,0 0,-1 0,1 0,-1 1,1-1,-1 1,1 0,-1 0,0 0,0 0,1 0,-1 1,0-1,0 1,0 0,0 0,0 0,0 0,0 0,1 1,-1-1,0 1,0 0,0 0,1 0,-1 0,0 0,1 1,-1-1,1 1,-2 1,-6 7,0 0,1 0,1 1,0 0,0 1,1 0,1 0,0 1,0-1,2 1,-1 0,2 1,0-1,0 1,1-1,0 8,0-4,0-1,1 1,1 0,0 0,2-1,-1 1,2 0,1-1,0 0,0 1,2-2,0 1,1-1,0 0,2 0,-1-1,2 0,0 0,1-1,0-1,0 1,2-2,-1 0,1 0,1-2,0 1,1-2,-1 0,1 0,1-2,-2 0,1-2,-1 0,1-1,0 0,0-1,0-1,0 0,0-1,0 0,0-2,13-2,-20 2,1 0,-1 0,1-1,-1 0,0-1,0 0,0 0,-1-1,1 0,-1 0,0 0,-1-1,1 0,-1-1,-1 0,1 1,-1-2,0 1,0-1,2-6,-4 9,0-1,0 0,-1-1,0 1,0 0,-1 0,1-1,-1 1,-1-1,1 1,-1-1,0 0,-1 1,0-1,0 1,0-1,-1 1,0 0,0 0,0-1,-1 1,0 1,0-1,0 0,-1 1,0 0,0-1,0 2,-1-1,0 0,0 1,0 0,0 0,-6-3,9 6,-1 1,0-1,0 0,0 1,1-1,-1 1,0 0,0 0,0 0,0 0,0 0,0 1,1 0,-1-1,0 1,0 0,1 0,-1 0,1 1,-1-1,1 1,-1-1,1 1,0 0,0 0,-1 0,1 0,1 0,-1 0,0 1,1-1,-1 1,1-1,0 1,-1 0,-1 3,1 0,0 0,0 0,0 0,0 0,1 0,0 1,1-1,-1 1,1-1,0 0,1 1,0-1,0 0,1 6,2-4,0 1,0-1,1 1,0-1,0-1,1 1,0-1,1 0,-1 0,1 0,1-1,-1-1,1 1,0-1,0 0,8 3,10 4,0-1,1-2,0 0,0-2,1-1,48 9</inkml:trace>
  <inkml:trace contextRef="#ctx0" brushRef="#br0" timeOffset="15755.973">7378 2408,'-14'2,"0"0,0 1,1 1,-1 0,1 1,0 0,1 1,-1 1,1 0,0 0,1 1,-3 3,0-2,0 1,1 0,0 1,0 0,2 1,-1 1,1 0,1 0,0 1,1 1,-4 9,12-20,-1-1,1 1,0 0,1 0,-1 0,1 0,0 0,0-1,0 1,0 0,1 0,-1 0,1 0,0 0,0-1,1 1,-1 0,1-1,-1 1,1-1,0 1,1-1,-1 0,1 0,-1 0,1 0,0-1,0 1,0-1,0 0,0 1,1-1,-1-1,1 1,-1 0,1-1,0 0,-1 0,4 1,21 4,1-1,0-2,0 0,0-2,1-1,-1-2,0 0,0-2,0-1,-1-2,0-1,0 0,-1-3,9-4,117-57,-128 48,-38 27,11-1,1 0,0 0,-1 0,1 1,0-1,0 0,1 1,-1-1,0 1,1-1,-1 0,1 1,0-1,0 1,0-1,0 1,0-1,1 1,-1-1,1 1,0-1,-1 1,1-1,0 0,0 1,1-1,-1 0,0 0,1 0,-1 0,1 0,0 0,0-1,-1 1,1 0,0-1,0 1,1-1,-1 0,0 0,0 0,1 0,-1 0,1 0,-1-1,0 1,1-1,2 1,5 2,0-1,1 1,-1-2,1 1,0-1,-1-1,1 0,0-1,0 0,-1 0,1-1,-1 0,1-1,-1-1,0 1,0-2,0 1,-1-1,1-1,-1 1,-1-2,1 1,-1-1,-6 5,0 0,0 1,-1-1,1 0,-1 0,1 0,-1 0,0-1,0 1,0 0,0 0,0-1,0 1,-1 0,1-1,-1 1,1-1,-1 1,0-1,0 1,0-1,-1 1,1-1,0 1,-1 0,0-1,1 1,-1 0,0-1,0 1,0 0,-1 0,1 0,-1 0,1 0,-1 0,1 0,-2 0,-9-7,-1 1,-1 0,0 1,0 1,0 0,0 1,-1 1,0 0,0 1,0 0,0 1,-1 1,1 1,0 0,-1 1,-6 1,3 0,210-10,-140 4,-7-1,1 3,0 2,0 1,13 4,-51-4,-1-1,0 1,1 0,-1 0,0 1,0 0,0 0,0 0,0 1,0 0,-1 0,0 1,1-1,-1 1,0 0,-1 0,1 1,-1-1,0 1,0 0,0 1,-1-1,1 0,-1 1,-1 0,1 0,-1 0,0 0,1 4,3 80,-5-89,0 0,0 0,0 0,0 0,0 0,1 0,-1-1,0 1,0 0,1-1,-1 1,1-1,-1 1,1-1,-1 0,0 1,1-1,-1 0,1 0,-1 0,1 0,-1 0,1-1,-1 1,1 0,-1-1,1 1,-1-1,0 1,1-1,-1 0,0 1,0-1,1 0,-1 0,0 0,0 0,0 0,0 0,0-1,0 1,0-1,13-9,-2-1,1 0,-2 0,0-1,0-1,-1 0,-1 0,0-1,-1-1,0 1,-2-1,0 0,0 0,-1-6,-6 32,0 0,1 0,0 0,0 0,1 0,1 0,-1 0,2-1,-1 1,5 9,-2-14,0 1,0-1,1 0,0-1,0 1,1-1,-1 0,1-1,0 0,-1 0,2 0,-1-1,0 0,0 0,1-1,-1 0,1 0,-1-1,1 1,-1-2,1 1,-1-1,1 0,-1-1,0 0,1 0,5-3,-7 2,-1 0,1 1,-1-2,0 1,0-1,0 0,-1 0,1 0,-1 0,0-1,0 0,-1 1,0-2,1 1,-1 0,-1-1,1 1,-1-1,0 0,-1 0,2-4,-1-4,0-1,0 1,-1-1,-1 0,-1 0,0 1,-1-1,-1-6,-3 3,-4 23,7 6,1 0,0 1,1-1,0 1,1-1,0 0,1 1,0-1,1 0,0 1,1-1,0 0,0-1,2 2,0-2,0 0,1-1,0 0,0 0,1-1,1 1,-1-1,1-1,0 0,1 0,0 0,0-1,0-1,1 1,0-2,0 1,0-1,0-1,1 0,0 0,25 5,0-1,0-2,0-2,1-1,11-2,30-2</inkml:trace>
  <inkml:trace contextRef="#ctx0" brushRef="#br0" timeOffset="17272.994">9781 2504,'-14'-9,"-1"1,0 1,0 1,0 0,-1 1,0 0,0 1,0 1,0 1,0 0,-1 1,1 1,-1 0,1 1,-1 1,1 1,0 0,0 1,0 1,1 0,-1 1,1 1,1 0,-4 3,14-9,1 1,-1 0,1 0,0 0,-1 0,1 0,0 0,0 1,1 0,-1-1,0 1,1 0,0 1,-1-1,1 0,1 0,-1 1,0-1,1 1,0 0,0-1,0 1,0 0,0 0,1 0,0 0,0-1,0 1,0 0,0 0,1 0,0 0,0-1,0 1,0 0,0-1,1 1,0-1,-1 1,1-1,1 0,-1 0,2 3,7 1,0 0,0-1,0-1,1 1,-1-2,1 1,0-2,1 0,-1 0,1-1,-1-1,1 0,0 0,-1-1,5-2,-6 3,0 0,1-2,-1 1,0-2,0 1,0-1,0-1,0 0,-1-1,1 0,-1 0,0-1,0 0,-1-1,1 0,-1-1,0 0,-1 0,0-1,0 0,-1 0,0-1,0 0,-1 0,0-1,-1 0,0 0,3-6,-6 10,-1 1,1-1,-1 0,0 0,0 1,-1-1,0 0,0 0,0 0,-1 0,1 0,-1 1,-1-1,1 0,-1 1,-1-4,2 9,1-1,0 0,-1 1,1-1,-1 1,1-1,-1 1,1-1,-1 1,1-1,-1 1,1-1,-1 1,0 0,1-1,-1 1,0 0,1 0,-1-1,0 1,1 0,-1 0,0 0,1 0,-1 0,0 0,0 0,1 0,-1 0,0 0,1 0,-1 0,0 1,0-1,1 0,-1 1,1-1,-1 0,0 1,1-1,-1 0,1 1,-1-1,1 1,-1-1,1 1,-1 0,1-1,-1 1,1-1,0 1,0 0,-1-1,1 1,0 0,0-1,-1 1,1 0,0 0,-14 44,12-39,1 0,0 0,1 0,0 0,0 1,0-1,0 0,1 0,0 0,1 0,-1 0,1 0,0 0,0-1,1 1,0 0,0-1,0 0,1 0,0 0,0 0,0-1,0 1,1-1,-1 0,1 0,0-1,0 0,1 0,-1 0,1 0,0-1,0 1,5 0,1 0,-1 0,1-1,-1 0,1-1,0-1,0 1,-1-2,1 0,0 0,-1-1,1-1,-1 0,0 0,0-1,0 0,0-1,-1-1,1 1,-1-2,-1 1,1-1,-1-1,-1 0,1 0,-1-1,-1 0,1 0,-2 0,1-1,-1 0,-1-1,0 1,0-1,-1 0,1-7,4-56,-16 88,3-2,2 0,-1 0,2 0,-1 0,2 0,0 0,0 1,1-1,0 0,1 0,1 0,0-1,0 1,1 0,3 3,-5-11,1-1,0 0,0 0,0 0,1 0,-1 0,1 0,-1-1,1 0,0 1,0-2,0 1,0 0,0-1,1 0,-1 0,0 0,1 0,-1-1,0 1,1-1,-1 0,1-1,-1 1,1-1,2-1,6-1,-1 0,0-1,0 0,0-1,-1-1,0 1,0-2,9-6,-5 1,0-1,-1-1,-1 0,0 0,-1-1,0-1,-1 0,-1-1,-1 0,0 0,-1-1,-1 0,5-19,-10 22,-8 19,-9 24,12-22,0 0,0 1,1-1,0 1,1-1,-1 1,1 0,1-1,-1 1,1 0,0 0,1 0,-1-1,1 1,1 0,-1 0,1-1,0 1,1-1,-1 0,1 0,1 0,-1 0,1 0,0-1,0 1,2 1,10 2,0 0,0-1,1 0,0-1,0-1,0-1,1-1,0 0,0-1,0-1,0 0,0-2,7 0,30 4,1-2,0-2,-1-3,0-2,1-3,8-4,12-27,-75 38,1 0,-1 0,0-1,0 1,1 0,-1-1,0 1,0-1,-1 1,1-1,0 0,0 1,-1-1,1 0,-1 1,1-1,-1 0,0 0,0 0,0 1,0-1,0 0,0 0,0 1,-1-1,1 0,0 0,-1 1,0-1,1 0,-1 1,0-1,0 1,0-1,0 1,0-1,0 1,0 0,-1-1,1 1,0 0,-1 0,1 0,-1 0,-9-6,0 0,0 1,-1 0,0 1,0 1,0 0,0 0,-1 1,1 1,-1 0,0 1,1 0,-1 1,0 0,0 1,-2 1,8-1,0 0,1 1,-1 0,1 0,-1 1,1-1,0 1,0 1,0-1,0 1,1 0,-1 0,-1 3,5-5,0 0,0 0,0 0,1 1,-1-1,1 0,-1 1,1-1,0 1,0-1,0 1,0 0,1-1,-1 1,1 0,0-1,-1 1,1 0,0 0,1-1,-1 1,0 0,1-1,0 1,-1 0,1-1,0 1,0-1,1 1,-1-1,0 1,1-1,0 0,0 1,5 4,1 0,0-1,1 1,0-2,0 1,0-1,0-1,1 1,-1-2,1 1,0-1,1-1,-1 0,0 0,1-1,-1-1,1 1,-1-2,0 1,1-2,8-1,-10 2,0-1,-1 0,1 0,0-1,-1 0,0 0,1-1,-1 0,-1-1,1 0,-1 0,1 0,-2-1,1 0,-1-1,0 1,0-1,0 0,-1-1,0 1,-1-1,0 0,0 0,0-1,-1 1,-1-1,1 0,2-28,-2 1,-2 0,-1 0,-1-1,-3 1,0 0,-3 0,-1 1,-5-12,11 39,-8-40,-3 0,-1 2,-3-1,-12-21,29 69,0 0,0 0,0 0,0 0,0 0,0 0,-1 0,1 0,0 0,-1 0,1 0,-1 0,1 0,-1 0,0 0,1 0,-1 0,0-1,1 1,-1 0,0-1,0 1,0 0,0-1,0 1,1-1,-1 1,0-1,0 0,0 1,0-1,0 0,-1 0,1 0,0 1,0-1,0 0,0 0,0-1,0 1,0 0,0 0,0 0,0-1,0 1,0-1,0 1,0-1,0 1,0-1,0 1,1-1,-1 0,0 1,0-1,1 0,-1 0,0 0,1 1,-1-1,1 0,-1 0,1 0,-1 0,1 0,0 0,-1-1,-6 30,1 0,2 0,0 0,2 0,2 26,-2-31,2-1,0 1,2-1,0 1,2-1,0 0,1 0,2 0,0-1,1 1,1-2,1 1,1-2,1 1,1-2,0 1,1-2,1 0,1 0,0-2,1 0,1-1,0 0,18 8,-12-11,1-2,0-1,0-1,1-1,0-1,0-1,0-1,1-2,-1-1,0-1,1-1,19-4,-11-3,-45 28,8-16,1 0,0 0,0 0,0 0,0 0,1 0,-1 0,1 1,0-1,0 0,0 0,0 0,0 1,1-1,-1 0,1 0,0 0,0 0,0 0,1 0,-1 0,1 0,-1-1,1 1,0 0,0-1,0 0,0 1,1-1,-1 0,0 0,1 0,0 0,-1-1,1 1,0-1,0 1,0-1,0 0,0 0,2 0,2 2,1 0,0-1,0 0,0 0,0-1,0 0,1 0,-1-1,0 0,0 0,1-1,-1 0,0-1,0 1,0-2,0 1,0-1,-1 0,1-1,-1 0,0 0,0 0,0-1,-1 0,1 0,-1-1,0 0,-1 0,0 0,0-1,0 0,-1 0,1 0,-2 0,1-1,-1 0,0 1,-1-1,0 0,1-5,-3 6,0 1,0-1,-1 0,1 1,-2-1,1 1,-1-1,0 1,0 0,0-1,-1 1,0 0,0 1,-1-1,0 0,0 1,0 0,0 0,-1 0,0 1,0 0,0-1,-1 2,1-1,-1 1,0-1,0 2,-2-2,0 1,-1 0,0 0,1 0,-1 1,0 1,0 0,0 0,0 0,0 1,0 1,0-1,0 1,0 1,0 0,0 0,0 1,1 0,-1 0,1 1,-5 3,8-4,0-1,1 1,0-1,-1 1,1 0,0 1,1-1,-1 1,0 0,1 0,0 0,0 0,0 0,1 1,-1 0,1-1,0 1,0 0,1 0,0 0,0 0,0 0,0 0,1 0,-1 0,1 0,1 1,-1-1,1 0,0 0,0 0,0 0,1 0,0 0,0-1,0 1,0 0,1-1,-1 1,1-1,1 0,0 1,5 1,-1 0,1-1,0-1,0 1,1-1,-1-1,1 0,0 0,0-1,0 0,0-1,0 0,3 0,37 1</inkml:trace>
  <inkml:trace contextRef="#ctx0" brushRef="#br0" timeOffset="17534.821">12102 1971,'-6'-1,"0"0,0 1,0 0,0 0,0 0,-1 1,1 0,0 0,0 0,0 1,1 0,-1 0,0 0,1 1,-1 0,1 0,0 0,0 1,0 0,0 0,1 0,-1 0,1 1,0 0,1 0,-1 0,1 0,0 0,0 1,1-1,-1 1,1 0,1 0,-1 0,1 0,0 0,0 0,0 1,5 14,0 0,1 0,1 0,0-1,2 0,1 0,0-1,1 0,1-1,1 0,1 0,0-2,2 1,-12-13,125 156,-122-153,0 0,0 0,1-1,0 0,0 0,0-1,1 0,0 0,0-1,0 0,0 0,1 0,-1-2,1 1,0-1,1 0,130 11,-62-10</inkml:trace>
  <inkml:trace contextRef="#ctx0" brushRef="#br0" timeOffset="14098.041">4742 2668,'2'-2,"-1"-1,0 1,0 0,0-1,0 1,-1-1,1 1,-1-1,1 0,-1 1,0-1,0 1,0-1,0 0,-1 1,1-1,-1 1,1-1,-1 1,0-1,0 1,0-1,0 1,-1 0,1 0,0-1,-1 1,0 0,1 0,-1 1,0-1,0 0,0 1,0-1,-1 1,1-1,-1 1,-9-1,-1 0,1 1,-1 1,0 0,0 0,1 1,-1 1,0 0,1 1,0 1,-1-1,1 2,1 0,-1 0,1 1,0 1,0 0,-8 7,8-8,0 2,0-1,0 2,1-1,1 1,0 1,0 0,1 0,0 1,0 0,1 0,1 1,0-1,1 1,-4 10,9-19,-1 0,1 1,0-1,0 0,0 0,0 0,0 0,1 0,0 0,-1 0,1 1,0-2,0 1,1 0,-1 0,1 0,-1-1,1 1,0 0,0-1,0 0,0 1,1-1,-1 0,0 0,1 0,0-1,-1 1,1-1,0 1,0-1,0 0,0 0,0 0,0 0,0-1,0 1,0-1,0 0,0 0,1 0,-1 0,0 0,1-1,11-2,0 0,0-2,0 1,0-2,-1 0,0-1,0 0,0-1,-1-1,-1 0,1 0,-1-2,-1 1,0-1,-1-1,0 0,0-1,3-7,-4 6,-1-1,0 0,-1 0,-1-1,-1 0,0 0,-1 0,-1-1,0 0,-1 1,-1-1,-1-1,-1-35,-2-1,-3 1,-4-6,1-2,-12-81,15 133,2 25,-4 54,4 0,3 54,1-81,0-29,-1 32,1 1,2-1,2 0,3 0,1 0,2-1,3 1,-11-39,0 0,1-1,0 1,0 0,0-1,1 1,0-1,0 0,1-1,-1 1,1-1,1 0,-1 0,1 0,0-1,0 0,0 0,0 0,1-1,-1 0,1 0,0-1,0 0,0 0,0 0,1-1,-1 0,1-1,3 0,-1-1,0-1,0 0,0-1,0 0,0 0,0-1,-1 0,0-1,1 0,-2 0,1-1,-1 0,0-1,0 0,0 0,-1 0,-1-1,1 0,-1-1,0 1,-1-1,0 0,0-1,-1 1,2-9,-8-9,2 26,0 1,-1 0,1 0,0-1,-1 1,1 0,0 0,0 0,-1-1,1 1,0 0,-1 0,1 0,0 0,-1 0,1 0,0 0,-1-1,1 1,0 0,-1 0,1 0,-1 0,1 1,0-1,-1 0,1 0,0 0,-1 0,1 0,0 0,-1 0,1 1,0-1,0 0,-1 0,1 0,0 1,0-1,-1 0,1 0,0 1,0-1,-1 0,1 1,0-1,0 0,0 1,0-1,0 0,-1 1,1-1,0 0,0 1,0-1,0 0,0 1,0-1,0 0,0 1,0-1,0 1,1-1,-1 0,0 1,0-1,0 1,-1 3,0 0,0 1,0 0,0-1,1 1,0-1,0 1,0 0,0-1,1 1,0 0,0-1,0 1,0-1,1 0,0 1,0-1,0 0,0 0,1 0,0 0,-1-1,1 1,1-1,-1 1,0-1,1 0,0 0,-1-1,1 1,0-1,0 0,1 0,-1 0,0-1,1 1,-1-1,1 0,-1 0,1-1,0 1,-1-1,1 0,0 0,-1-1,1 1,-1-1,1 0,-1 0,1-1,1 0,-1 0,1 0,-1 0,1 0,-1-1,0 1,0-1,0-1,-1 1,1-1,-1 0,1 0,-1 0,-1 0,1-1,-1 0,1 1,-1-1,-1-1,1 1,-1 0,0-1,0 1,0-1,-1 1,0-1,0 0,0 0,-1 1,0-1,0 0,0 0,-1 0,0 1,0-1,0 0,-3-4,2 4,-1 1,0-1,0 1,-1-1,1 1,-1 0,-1 0,1 1,-1-1,1 1,-1 0,0 0,-1 1,1-1,-1 1,1 0,-1 1,0-1,0 1,0 0,0 1,-1 0,1 0,0 0,-1 0,1 1,0 0,-1 1,1-1,0 1,-1 0,1 1,0 0,0 0,0 0,0 0,0 2,-3 1,1 1,-1 1,2 0,-1 0,1 0,0 1,0 0,1 0,0 1,1-1,0 1,0 1,1-1,0 1,1-1,0 1,0 0,1 1,1-1,-1 0,2 0,-1 1,1-1,1 4,0-10,0 0,0 0,0-1,0 1,1-1,-1 1,1-1,0 1,0-1,0 0,1 0,-1 0,1 0,-1-1,1 1,0-1,0 1,0-1,1 0,-1 0,0 0,1-1,-1 1,1-1,2 1,4 0,0 1,1-2,-1 1,1-2,-1 1,1-1,0-1,5-1,31-5</inkml:trace>
  <inkml:trace contextRef="#ctx0" brushRef="#br0" timeOffset="14345.392">5261 2230,'-17'-7,"-6"-2,-3 3,3 6,6 11,5 11,8 10,9 9,8 10,2-4</inkml:trace>
  <inkml:trace contextRef="#ctx0" brushRef="#br0" timeOffset="14517.441">5357 2791,'9'16,"8"8,8 2,9-4,8-4,10-7,11-9,7-10,2-8,-11-1</inkml:trace>
  <inkml:trace contextRef="#ctx0" brushRef="#br0" timeOffset="22694.652">2871 4266,'-11'-6,"0"1,0 1,-1 0,1 0,-1 1,0 1,0 0,0 0,0 1,0 1,0 0,0 1,0 0,0 1,0 0,1 1,-1 0,0 1,1 0,0 1,0 0,0 0,1 2,0-1,0 1,1 1,-1 0,2 0,-1 0,1 1,0 1,1-1,0 1,0 3,4-10,1 1,0 0,0 0,0-1,0 2,1-1,-1 0,1 0,0 0,1 1,-1-1,1 0,-1 1,1-1,1 0,-1 1,1-1,-1 0,1 1,0-1,1 0,-1 0,1 0,0 0,0 0,0 0,0 0,1-1,0 1,-1-1,1 0,0 0,3 2,-1-2,0-1,-1-1,1 1,0-1,0 1,0-2,0 1,0 0,0-1,1 0,-1 0,0-1,0 1,0-1,0 0,0 0,0-1,0 0,-1 0,1 0,0 0,-1-1,9-4,0 0,-1-2,0 1,0-2,-1 1,-1-2,2-1,2-6,-1-1,0-1,-2 0,0 0,-2-1,0 0,-1-1,-1 0,-1 0,-1-1,-1 0,-1 1,-1-1,-2 0,0-1,-1 1,-3-15,4 31,0 2,0-1,0 1,-1-1,1 1,-1 0,0-1,-1 1,1 0,-1 0,0 0,-1 0,1 0,-4-4,6 9,-1-1,0 1,1 0,-1 0,0-1,1 1,-1 0,0 0,1 0,-1 0,0 0,0 0,1 0,-1 0,0 0,0 1,1-1,-1 0,0 0,1 1,-1-1,0 0,1 1,-1-1,1 0,-1 1,1-1,-1 1,0-1,1 1,0-1,-1 1,1 0,-1-1,1 1,0 0,-1-1,1 1,0 0,0-1,-1 1,1 0,0-1,0 2,-8 20,0 0,2 1,0 0,2 1,1-1,0 1,2-1,1 11,-1-14,1 0,2 0,-1 0,2-1,1 1,0-1,2 0,0 0,2 2,-4-12,0-1,1 1,0 0,0-1,1 0,0-1,1 1,-1-1,2 0,-1-1,1 1,-1-2,2 1,-1-1,1 0,0-1,0 0,0 0,2 0,4-1,-1 1,1-2,0 0,0-1,0 0,-1-1,1-1,0-1,0 0,0 0,-1-2,1 0,-1 0,0-2,0 1,-1-2,0 0,0 0,0-1,-1-1,0 0,-1-1,0 0,0-1,-1 0,-1 0,0-1,0-1,-1 1,0-3,8-60,-16 72,0 1,0 0,-1-1,1 1,0-1,-1 1,0 0,1-1,-1 1,0 0,0-1,0 1,-1 0,1 0,0 0,-1 0,1 0,-1 1,0-1,0 0,0 1,1-1,-1 1,-1 0,1-1,0 1,0 0,0 0,-3 0,0 1,-1 0,1 0,0 1,-1 0,1 0,0 0,0 1,0 0,0 0,0 0,0 0,0 1,1 0,-1 0,1 0,0 0,0 1,0 0,0 0,1 0,0 0,-1 0,1 1,1 0,-1-1,1 1,0 0,0 0,0 0,1 0,0 1,-1 0,1 0,0-1,1 1,-1 0,1 0,0-1,1 1,-1 0,1-1,0 1,1 0,-1-1,1 1,0-1,1 0,-1 0,1 0,0 0,0 0,1 0,-1-1,1 1,0-1,0 0,0 0,1-1,0 1,-1-1,1 0,0-1,0 1,1-1,-1 0,1 0,-1 0,6 0,18 6,1-1,0-1,0-2,0-1,17-1,62-1</inkml:trace>
  <inkml:trace contextRef="#ctx0" brushRef="#br0" timeOffset="20165.894">16677 2162,'-20'2,"0"0,0 2,1 0,-1 1,1 1,0 1,0 1,1 0,0 1,1 1,0 1,0 1,1 0,1 1,0 0,-2 4,-20 40,36-55,0 0,1-1,-1 1,1 0,0-1,-1 1,1 0,0 0,0-1,0 1,0 0,0 0,1-1,-1 1,1 0,-1-1,1 1,-1 0,1-1,0 1,0-1,-1 1,1-1,1 1,-1-1,0 0,0 1,0-1,1 0,-1 0,0 0,1 0,-1 0,1 0,-1 0,2 0,8 1,0 0,-1-1,1-1,0 1,-1-2,1 1,0-2,-1 1,1-1,-1-1,1 0,-1 0,0-1,0-1,-1 1,1-2,-1 1,6-6,2 0,0-1,0-1,-2-1,0 0,0-1,-1-1,-1 0,-1-1,0 0,-1-1,-1 0,-1-1,-1 0,0 0,-1-1,-1 0,-1 0,-1-1,-1 1,0-1,-2-18,2 16,-2-1,-1 1,-1-1,-1 0,0 1,-2 0,-1-1,-3-5,8 28,0-1,-1 0,1 1,0-1,-1 1,1-1,-1 0,1 1,-1 0,0-1,0 1,0-1,0 1,0 0,0 0,0-1,0 1,0 0,-1 0,1 0,0 0,-1 0,1 1,0-1,-1 0,1 1,-1-1,0 1,1-1,-1 1,1 0,-1-1,0 1,1 0,-1 0,1 0,-1 1,0-1,1 0,-1 1,1-1,-1 0,0 1,1 0,-1-1,0 2,-6 6,0 0,1 1,0 0,0 1,1-1,0 1,1 0,0 1,0 0,1-1,1 1,-1 2,2-8,-10 28,2 1,1 0,1 0,2 1,1 0,2 0,2 0,1 1,1-1,3 9,-3-35,1 0,0 0,0 0,1 0,0-1,1 1,0-1,0 0,0 0,1 0,0-1,1 0,0 0,0 0,0 0,1-1,0 0,0-1,1 0,-1 0,1 0,0-1,1 0,-1 0,4 0,0-1,1 0,-1-1,1 0,0-1,0 0,0-1,0-1,-1 0,1-1,0 0,-1-1,1 0,-1-1,0 0,0-1,0-1,-1 0,0 0,0-1,-1 0,1-1,-2 0,1-1,-1 0,0-1,-1 1,0-2,-1 1,0-1,0 0,-2 0,1-1,-1 0,1-6,-5 12,0 1,-1-1,1 1,-1-1,-1 1,1-1,-1 1,0-1,0 1,0-1,-1 1,0 0,0 0,0 0,-1 0,-1-2,3 5,-1-1,1 1,-1 0,0 0,0 0,0 0,0 1,0-1,0 0,-1 1,1 0,0-1,-1 1,1 0,-1 0,1 0,-1 1,0-1,1 0,-1 1,0 0,0 0,1 0,-1 0,0 0,1 0,-1 1,0-1,1 1,-1 0,0 0,1 0,-3 1,0 1,0 0,1 0,-1 1,1 0,-1 0,1 0,0 0,0 1,1-1,-1 1,1 0,0 0,1 0,-1 1,1-1,0 1,0-1,1 1,-1 0,1-1,1 1,-1 0,1 0,0 0,0 0,1 0,-1-1,2 1,-1 0,0 0,1-1,0 1,0-1,1 0,0 1,0-1,1 2,2 0,1-1,0 1,0-1,0 0,0-1,1 0,0 0,0 0,1-1,-1-1,1 1,0-1,0-1,0 0,5 1,9 1,0-1,0-2,0 0,0-1,17-3,-14 0,-1-1,0-2,0 0,0-2,-1-1,0 0,0-2,-1-1,-1-1,5-4,-13 8,-1-1,0 0,0-1,-1-1,0 0,-1-1,-1 0,0 0,-1-1,0 0,-1-1,-1 0,0 0,-1-1,-1 0,1-4,-6-20,-9 44,3 4,1 1,1 1,-1-1,2 0,-1 1,1 0,1 0,0 0,0 0,0 6,0-3,-8 78,3-1,4 1,4 0,4 0,5-1,6 21,19 179,-40-225,5-65,0 0,0 1,0-1,-1 1,1-1,0 0,0 1,-1-1,1 0,0 1,-1-1,1 0,0 0,-1 1,1-1,0 0,-1 0,1 0,-1 1,1-1,0 0,-1 0,1 0,-1 0,1 0,-1 0,1 0,0 0,-1 0,1 0,-1 0,1 0,-1 0,1 0,0 0,-1 0,1-1,-1 1,1 0,0 0,-1 0,1-1,0 1,-1 0,1-1,0 1,-1 0,1 0,0-1,-1 1,1-1,0 1,0 0,0-1,-1 1,1-1,0 1,0 0,0-1,0 1,0-1,0 1,0-1,-9-17,2-1,0 0,1 0,1 0,0-1,2 0,0 1,2-2,0 0,0 13,-8-119,5-1,10-96,-5 191,2 0,0 1,2-1,2 1,1 0,1 1,2 0,7-15,-16 43,-1 0,0 0,1-1,0 1,0 1,0-1,0 0,0 0,0 1,1-1,-1 1,1 0,0 0,-1 0,1 0,0 0,0 1,0-1,1 1,-1 0,0 0,0 0,1 0,-1 0,1 1,-1 0,0 0,1 0,-1 0,1 0,-1 0,1 1,-1 0,0 0,0 0,1 0,-1 0,0 1,0-1,1 2,7 6,0 1,-1 0,0 1,-1 0,-1 0,1 1,-2 0,0 1,0 0,-1 0,-1 0,0 1,-1 0,0 0,0 8,-2-18,0 0,0 0,-1 1,0-1,0 1,0-1,-1 1,1 0,-1-1,0 1,0-1,-1 1,1-1,-1 1,0-1,0 1,-1-1,0 1,1-1,-1 0,0 0,-1 0,1 0,-1 0,0-1,0 1,0-1,0 0,-1 0,1 0,-1 0,0 0,-3 1,4-2,-1-1,1 0,0 0,0 0,-1 0,1 0,-1-1,1 1,0-1,-1 0,1 0,-1-1,1 1,0-1,-1 1,1-1,0 0,-1 0,1 0,0-1,0 1,0-1,0 0,0 0,1 0,-1 0,0 0,1-1,-1 1,1-1,0 0,0 1,0-1,0 0,1 0,-1 0,1 0,0-1,0 1,0 0,0-1,0 1,1 0,0-1,-1 1,1-1,0 1,1 0,-1-2,6-14,1 1,0 0,2 0,0 1,0 0,2 0,0 1,1 1,1 0,4-4,2-4,43-53,-15 24,-3-1,-2-2,-2-2,-3-2,-3-1,-2-2,-3-1,13-44,-26-1,-16 106,0 0,0 0,0 0,0 0,-1 0,1 0,-1 0,1 0,-1 1,0-1,1 0,-1 0,0 1,0-1,0 0,-1 1,1-1,0 1,-1-1,1 1,0 0,-1 0,0-1,1 1,-1 0,0 1,1-1,-1 0,0 0,0 1,0-1,0 1,0-1,-3 1,1 0,-1 1,1-1,-1 1,1 0,0 0,0 0,-1 0,1 1,0 0,0 0,0 0,0 0,-1 2,-13 11,1 1,1 0,0 2,1 0,0 0,2 1,0 1,2 0,0 1,1 0,1 1,1 0,1 1,1-1,-2 18,2-18,2 1,0 0,2-1,0 1,2 0,0 0,2 0,0 0,2 0,0-1,2 1,0-1,2 0,0-1,1 0,2 0,0-1,1 0,0-1,2-1,0 0,2-1,8 8,-6-10,1 0,0-1,1-1,1-1,0-1,1-1,0 0,0-2,1-1,0 0,17 1,-26-5,0-1,0-1,0 0,0-1,0 0,0-1,0-1,-1 0,1-1,0 0,-1-1,0-1,0 0,0-1,0 0,-1-1,0 0,-1-1,1-1,4-4,-8 5,-1 1,0-1,0 0,-1-1,0 0,-1 0,1 0,-2 0,1-1,-2 0,1 0,-1 0,0 0,-1-1,-1 1,1-1,-2 1,1-1,-2 1,1-1,-1 1,-2-6,1 11,1 1,-1-1,-1 1,1 0,-1 0,0 0,0 0,0 0,0 0,-1 1,1-1,-1 1,0 0,0 0,0 1,0-1,-1 1,1 0,-1 0,1 0,-1 1,0 0,0-1,1 2,-5-1,-3-1,0 1,0 1,0 0,1 1,-1 0,0 1,0 0,1 1,-1 0,-1 2,3-1,0 0,1 1,0 0,0 1,0 0,1 0,-1 1,2 0,-1 1,-3 4,8-9,0 0,1 1,-1-1,1 0,0 1,0 0,0-1,1 1,-1 0,1 0,0 0,0 0,0 0,1 0,-1 1,1-1,0 0,0 0,0 0,1 0,0 0,0 0,0 0,0 0,0 0,1 0,0 0,0 0,4 3,1 0,0-1,0 0,1 0,0 0,0-1,0 0,1-1,0 0,0 0,0-1,0 0,0-1,1 0,-1 0,1-1,-1 0,1-1,-1 0,1 0,0-1,-1 0,2-1,-2 1,1-1,-1 1,1-1,-1-1,0 0,0 0,0-1,0 0,0-1,-1 0,0 0,0 0,0-1,-1-1,0 1,0-1,-1 0,1-1,-2 1,1-1,-1 0,0-1,3-8,-7 17,-1-1,1 1,-1-1,1 1,0-1,-1 0,0 1,1-1,-1 0,1 1,-1-1,0 0,1 1,-1-1,0 0,0 0,0 1,0-1,1 0,-1 0,0 0,0 1,0-1,-1 0,1 0,0 0,0 1,0-1,-1 0,1 1,0-1,-1 0,1 0,0 1,-1-1,1 0,-1 1,1-1,-1 1,1-1,-1 1,0-1,1 1,-1-1,0 1,1 0,-1-1,0 1,1 0,-1-1,0 1,0 0,1 0,-1 0,0 0,0 0,0 0,1 0,-1 0,0 0,0 0,1 0,-1 0,0 0,0 1,1-1,-1 0,0 1,-3 3,1 1,0 0,0 0,0 0,1 0,-1 0,1 1,0-1,1 1,0 0,-1-1,2 1,-1 0,1 0,0-1,0 1,0 0,1 0,0-1,0 1,0 0,2 2,-1-3,1-1,0 1,0 0,0-1,0 0,1 0,0 0,0 0,0 0,0-1,0 0,1 0,0 0,-1 0,1-1,0 0,0 0,0 0,5 1,29 7</inkml:trace>
  <inkml:trace contextRef="#ctx0" brushRef="#br0" timeOffset="20549.041">19573 1958,'-34'-9,"0"2,0 2,-1 1,0 2,1 1,-3 2,34-1,-2 0,-7-1,-1 1,0 0,0 1,1 1,-1 0,1 0,-1 1,-4 3,16-6,0 0,-1 0,1 1,0-1,0 0,0 1,0-1,0 1,0 0,0-1,0 1,0 0,0-1,0 1,0 0,1 0,-1 0,0 0,0 0,1 0,-1 0,1 0,-1 0,1 0,-1 0,1 0,0 0,-1 0,1 0,0 1,0-1,0 0,0 0,0 0,0 0,0 1,0-1,1 0,-1 0,0 0,1 0,-1 0,1 0,-1 0,1 0,-1 0,1 0,0 0,0 0,-1 0,1 0,0 0,0 0,11 8,0-1,0 0,1 0,0-1,0-1,1 0,-1-1,5 1,7 3,48 18,-34-15,0 3,-1 1,0 2,-2 2,14 10,-48-29,0 0,1 0,-1 0,0 0,0 0,0 1,0-1,0 1,0-1,0 1,-1 0,1 0,-1 0,1 0,-1 0,0 0,1 0,-1 0,0 1,-1-1,1 0,0 1,-1-1,1 1,-1-1,0 0,1 1,-1-1,-1 1,1-1,0 1,0-1,-2 3,-1-1,-2 0,1-1,0 1,-1-1,0 0,1 0,-1-1,0 1,-1-1,1 0,0-1,-6 2,-53 12,-1-2,-1-3,-61 0,115-9,-33 1,30-4,32-5,29-3,10 0</inkml:trace>
  <inkml:trace contextRef="#ctx0" brushRef="#br0" timeOffset="21414.798">20078 2176,'0'-4,"0"-1,0 0,0 0,0 0,-1 0,1 0,-1 0,-1 0,1 1,-1-1,0 0,0 1,0-1,0 1,-1 0,0 0,0 0,0 0,0 0,-1 1,1-1,-1 1,0 0,0 0,0 0,0 1,-5-2,-1-2,0 1,-1 1,0 0,1 0,-1 1,-1 0,1 1,0 0,-1 1,1 1,-10 0,16 0,0 1,0-1,1 2,-1-1,0 0,0 1,0 0,1 0,-1 0,1 1,0-1,0 1,0 0,0 0,0 1,0-1,1 1,0 0,0 0,0 0,0 0,0 1,1-1,0 1,0-1,0 1,0 0,1 0,0-1,0 1,0 0,1 0,0 0,0 0,0 0,0 1,1-1,0-1,1 5,1 1,1-1,0 0,1 0,0 0,1 0,-1-1,2 0,-1 0,1 0,0-1,1 0,0-1,0 1,0-2,1 1,0-1,0 0,0-1,0 0,1-1,0 1,-1-2,1 0,1 0,-1 0,0-2,0 1,0-1,10-1,-15 0,1 1,-1-1,1 0,-1 0,1 0,-1-1,0 0,0 0,0 0,0-1,0 0,0 0,-1 0,1 0,-1-1,0 0,0 0,0 0,-1 0,1 0,-1-1,0 1,0-1,-1 0,0 0,1 0,-2 0,1-1,0 1,-1-1,0-1,-6-16,-11 34,14-7,0 1,1-1,0 1,0 0,0-1,0 1,1 0,-1 0,1 0,1-1,-1 1,1 0,0 0,0-1,0 1,0 0,1-1,0 1,0-1,0 0,0 0,1 1,0-2,0 1,0 0,0 0,0-1,1 0,0 0,0 0,0 0,0 0,0-1,0 0,0 0,1 0,-1 0,1-1,0 0,-1 1,1-2,0 1,0-1,-1 1,1-1,0-1,0 1,0-1,-1 1,1-2,0 1,-1 0,1-1,-1 0,1 0,-1 0,0 0,0-1,0 0,4-3,-1-5,-1 0,0-1,0 1,-1-1,-1-1,0 1,0-1,-2 0,1 1,-2-1,1 0,-2-1,0-11,-8-129,8 153,-1-1,1 1,0 0,-1 0,1 0,0-1,0 1,0 0,0 0,0-1,0 1,0 0,0 0,1-1,-1 1,1 0,-1 0,0 0,1 0,0-1,-1 1,1 0,0 0,-1 0,1 0,0 0,0 1,0-1,0 0,0 0,0 1,0-1,0 0,0 1,0-1,1 1,-1-1,0 1,0 0,0-1,1 1,-1 0,0 0,0 0,1 0,-1 0,0 0,0 0,1 1,-1-1,0 0,0 1,0-1,1 1,-1-1,0 1,41 10,0 3,-2 1,1 2,6 6,-40-21,1 1,-1 0,0 1,0-1,0 1,0 1,-1-1,1 1,-1 0,0 1,-1-1,1 1,-1 0,0 1,-1-1,0 1,0 0,0 0,-1 0,0 1,0-1,-1 1,0 0,0-1,-1 1,1 1,-8 42,4-45,1 1,0-1,0 1,0 0,1-1,0 1,0-1,1 1,-1 0,2-1,-1 1,1-1,0 0,0 2,3-4,0 0,0 0,1 0,-1-1,1 1,0-1,0 0,0-1,0 0,0 0,1 0,-1-1,0 0,1 0,0 0,-1-1,1 0,-1 0,1-1,1 0,-3 1,20 0,-1-1,0-1,0-1,1-1,-2-1,1-2,-1 0,0-1,9-5,-20 7,0 0,-1-1,1 0,-2-1,1 0,-1-1,0 0,-1 0,0-1,0 0,-1-1,-1 0,0 0,0-1,-1 0,0 0,3-12,-8 22,1 0,-1 0,0 0,0 0,-1 0,1 0,0-1,-1 1,1 0,-1-1,0 1,1 0,-1-1,0 1,-1 0,1-1,0 1,-1 0,1-1,-1 1,0 0,1 0,-1 0,0-1,-1 1,1 0,0 0,-1 1,1-1,-1 0,1 0,-1 1,0-1,1 1,-1-1,0 1,0 0,0 0,-1 0,1 0,0 0,0 0,0 0,-1 1,-1-1,-4 2,-1 1,0 0,1 0,0 1,-1 0,1 1,0-1,1 2,-1-1,1 1,0 0,0 0,0 1,1 0,0 0,0 1,0 0,-3 6,5-8,0 0,0 0,0 0,1 1,0 0,0-1,0 1,1 0,0 0,0 1,1-1,0 0,0 1,0-1,1 1,-1-1,2 1,-1-1,1 1,0-1,0 0,1 1,0-1,0 0,0 0,1 0,0 0,0-1,0 1,1-1,2 4,12 7,1-1,0 0,0-2,2 0,0-1,0-1,1-1,0-1,0-1,1-1,6 0,-26-6,146 42,107 15,-145-37</inkml:trace>
  <inkml:trace contextRef="#ctx0" brushRef="#br0" timeOffset="38089.634">15886 3773,'-9'-1,"0"0,1 0,-1 0,0 1,0 0,1 1,-1 0,0 0,1 1,-1 0,1 1,0 0,0 0,0 1,0-1,0 2,1-1,0 1,0 0,0 1,0 0,1 0,0 0,0 1,1 0,0 0,-4 7,4-7,0 0,1 0,0 0,1 1,-1-1,1 1,1 0,-1 0,1 0,1 0,-1 0,2 1,-1-1,1 0,0 1,1-1,0 0,0 0,1 1,0-1,0 0,1-1,0 1,0 0,1-1,0 1,0-1,1 0,1 1,4 0,0 0,0-1,1 0,0-1,0 0,0-1,1 0,0-1,0 0,0-1,0-1,0 1,1-2,-1 0,1 0,-1-1,1-1,-1 0,1-1,-1 0,0-1,9-3,-5 1,-1 0,0-1,-1-1,0 0,0-1,0 0,-1-1,0-1,7-7,-14 12,0-1,-1 0,1 0,-1 0,0-1,-1 0,0 0,0 0,0 0,-1-1,0 1,0-1,-1 0,0 0,0 0,-1 0,0 0,-1 0,0-5,0 10,0 0,0 1,0-1,0 0,-1 0,0 1,1-1,-1 1,0-1,0 0,-1 1,1 0,0-1,-1 1,0 0,1 0,-1-1,0 1,0 1,0-1,0 0,1 2,0 1,-1-1,1 1,0 0,0-1,0 1,1 0,-1 0,0-1,0 1,0 0,0 0,1 0,-1 0,0 0,1 0,-1 0,1 0,-1 0,1 1,0-1,-1 0,1 0,0 0,0 0,0 1,0-1,0 0,0 0,0 0,0 1,0-1,1 0,-1 0,1 0,-1 0,1 1,2 10,0-1,1 1,1-1,0 0,0 0,1 0,0-1,1 0,0-1,1 1,0-1,0 0,1-1,0 0,1-1,0 0,0 0,0-1,1 0,0-1,0 0,0-1,0 0,1-1,0 0,0-1,0 0,0-1,0 0,0-1,0 0,0-1,8-1,-14 0,-1 0,1 1,-1-2,1 1,-1-1,0 1,0-1,0-1,0 1,0-1,-1 0,0 0,0 0,0-1,0 1,-1-1,1 0,-1 0,0 0,-1 0,1-1,-1 1,0-1,-1 1,1-1,-1 0,0 0,-1 0,1 1,-1-1,0 0,-1-3,2 2,-1 0,0 0,0 0,-1 0,0 0,0 0,-1 0,1 0,-1 1,-1-1,0 1,1-1,-5-5,7 12,-1-1,1 1,0 0,-1-1,1 1,0-1,-1 1,1-1,-1 1,1 0,-1-1,1 1,-1 0,1 0,-1-1,1 1,-1 0,1 0,-1 0,0 0,1-1,-1 1,1 0,-1 0,1 0,-1 0,0 1,1-1,-1 0,1 0,-1 0,1 0,-1 0,0 1,1-1,-1 0,1 1,-1-1,1 0,0 1,-1-1,1 0,-1 1,1-1,0 1,-1-1,1 1,0-1,-1 1,1-1,0 1,0-1,-1 1,-8 32,9-26,0 0,1 0,0 0,0 0,1 0,0 0,0-1,0 1,1-1,0 1,0-1,1 0,-1 0,1 0,1-1,-1 0,1 1,0-1,0-1,0 1,1-1,0 0,2 1,12 8,0-2,0 0,1-2,0 0,1-1,9 1,47 11</inkml:trace>
  <inkml:trace contextRef="#ctx0" brushRef="#br0" timeOffset="38477.484">18056 3719,'0'16,"0"13,0 8,0 4,0 3,0-1,3-7,0-6,0-8</inkml:trace>
  <inkml:trace contextRef="#ctx0" brushRef="#br0" timeOffset="39147.946">17866 3582,'23'-6,"0"0,1 1,0 2,0 0,0 1,0 2,1 1,-1 0,0 2,0 1,-1 0,1 2,-1 1,0 1,0 0,8 6,-23-9,0 0,-1 0,1 1,-1 0,0 0,-1 0,1 1,-1 0,0 0,-1 1,0 0,0 0,-1 0,0 0,0 1,-1-1,0 1,0 0,-1 0,0 0,-1 1,0-1,-1 0,1 0,-2 1,1-1,-2 1,-32 123,33-132,1-1,0 1,-1-1,1 0,0 1,-1-1,1 1,0-1,0 1,0-1,0 1,-1 0,1-1,0 1,0-1,0 1,0-1,0 1,0-1,0 1,0-1,1 1,-1 0,0-1,0 1,0-1,1 1,-1-1,0 1,0-1,1 0,-1 1,0-1,1 1,-1-1,1 0,-1 1,0-1,1 0,-1 1,1-1,-1 0,1 0,-1 1,1-1,-1 0,1 0,-1 0,1 0,28-13,-14 0,0-1,-1-1,0 0,-1-1,-1-1,-1 0,0 0,2-8,1 3,-14 21,0 1,0-1,0 0,0 1,0-1,0 1,1-1,-1 0,0 1,0-1,1 1,-1-1,0 0,1 1,-1-1,0 1,1-1,-1 1,1-1,-1 1,1 0,-1-1,1 1,-1-1,1 1,-1 0,1 0,0-1,-1 1,1 0,-1 0,1 0,0 0,-1-1,1 1,0 0,-1 0,1 0,0 1,-1-1,1 0,0 0,-1 0,1 0,-1 1,1-1,0 0,-1 0,1 1,-1-1,1 0,-1 1,1-1,-1 1,1-1,-1 1,1-1,-1 1,0-1,1 1,-1-1,0 1,0-1,1 1,-1 0,0 0,2 1,2 10,0-1,2 0,-1-1,1 1,1-1,0 0,0-1,1 0,0 0,1 0,-1-1,2-1,-1 1,1-1,0-1,1 0,-1-1,1 0,1 0,1 0,-5-4,-1 1,1-1,0-1,-1 0,1 0,0 0,-1-1,1 0,0-1,-1 1,1-1,-1-1,0 0,0 0,0 0,0-1,-1 0,1 0,-1 0,0-1,0 0,-1 0,1-1,-1 0,0 0,-1 0,4-6,4-12,-1-1,-1 0,-1-1,-2 1,0-2,-2 1,-1-1,-1 1,-1-13,17-375,-16 285,-5 18,-11 81,12 30,0 0,1-1,-1 1,0 0,0 0,0 0,1 0,-1 0,0 0,0 0,1 0,-1 1,0-1,0 0,1 0,-1 1,0-1,0 0,1 1,-1-1,0 0,1 1,-1-1,1 1,-1 0,0-1,1 1,0-1,-1 1,1 0,-1-1,1 1,0 0,-1-1,1 1,0 0,0 0,-1 0,1 0,-9 18,2 0,0 1,0 0,2 0,1 0,0 1,0 14,4-31,-7 48,2-1,2 1,3 0,2 0,2-1,10 44,-10-72,2 0,1 0,0 0,2-1,0 0,2 0,0-1,1-1,2 0,0-1,1 0,0-1,2-1,0 0,18 13,7-3,-7-11</inkml:trace>
  <inkml:trace contextRef="#ctx0" brushRef="#br0" timeOffset="39399.274">18685 3282,'19'-7,"29"-2,29 0,28 2,19 6,4 11,-7 13,-25 2</inkml:trace>
  <inkml:trace contextRef="#ctx0" brushRef="#br0" timeOffset="40575.092">19367 3965,'20'-137,"-7"71,10-172,-30 178,7 60,0-1,0 1,0 0,0-1,0 1,0-1,0 1,0-1,0 1,0 0,-1-1,1 1,0 0,0-1,-1 1,1 0,0-1,0 1,-1 0,1-1,0 1,-1 0,1 0,0-1,-1 1,1 0,0 0,-1 0,1-1,-1 1,1 0,0 0,-1 0,1 0,-1 0,1 0,0 0,-1 0,1 0,-1 0,1 0,-1 0,1 0,0 0,-1 0,1 1,0-1,-1 0,1 0,-1 0,1 1,0-1,-1 0,1 0,0 1,0-1,-1 0,1 1,0-1,0 0,-1 1,1-1,0 0,0 1,0-1,-1 1,1-1,0 0,0 1,-10 29,11-27,-1 1,0 0,1-1,0 1,-1-1,1 1,1-1,-1 0,1 1,-1-1,1 0,0 0,0 0,0 0,0 0,1 0,-1-1,1 1,0-1,0 0,-1 1,2-1,-1-1,0 1,3 1,88 28,190 1,-281-31,1-1,-1 1,0 0,0 0,0 0,0 1,0-1,0 1,0-1,0 1,-1 0,1 0,0 1,-1-1,0 0,0 1,0-1,0 1,0 0,0 0,0 0,-1 0,0 0,1 0,-1 0,0 0,-1 0,1 1,-1-1,1 0,-1 2,-8 56,2 22,8-79,1 0,0 1,0-1,0 0,0-1,1 1,-1 0,1-1,0 0,0 0,0 0,1 0,-1-1,1 0,-1 0,1 0,0 0,0-1,0 0,-1 0,1 0,0 0,1-1,-1 0,0 0,1 0,22 2,0-1,0-2,0 0,0-2,0-1,0-1,-1-1,0-2,0-1,0-1,-18 6,1 0,-1-1,-1 0,1-1,-1 0,0 0,0 0,4-7,-9 11,-1 0,0-1,0 1,0-1,0 0,-1 0,1 1,-1-1,0 0,1 0,-1 0,-1-1,1 1,0 0,-1 0,0 0,1 0,-1-1,0 1,-1 0,1 0,-1-1,1 1,-1 0,0 0,0 0,0 0,-2-2,-3-2,0 0,0 0,-1 0,0 1,0 0,-1 1,0 0,0 0,0 0,0 1,-1 1,0-1,0 1,1 1,-2-1,1 2,0-1,0 1,-1 1,1-1,0 2,-6 0,5 0,0 0,0 1,1 0,-1 0,0 2,1-1,0 1,-1 0,1 1,-6 4,11-7,0 1,0 0,0 0,1 0,0 0,-1 1,1-1,0 1,1 0,-1 0,0 0,1 0,0 0,0 1,1-1,-1 1,1-1,0 1,0 0,0-1,1 1,-1 0,2 3,-1-4,1 0,0 0,0 0,0-1,1 1,-1 0,1-1,0 1,0-1,0 1,0-1,1 0,0 0,-1 0,1 0,0-1,0 1,0-1,1 1,-1-1,1 0,-1-1,3 2,89 24,-85-25,1 0,0-1,0 0,-1-1,1-1,0 1,0-2,0 1,-1-1,1-1,-1 0,0-1,0 0,0 0,0-1,-1 0,1-1,-1 0,-1 0,4-4,-10 8,7-8,-10 15,-3 19,3-20,1 0,0 0,0 1,0-1,1 0,-1 0,1 0,0 1,0-1,0 0,1 0,-1 0,1-1,0 1,0 0,1-1,-1 1,1-1,0 0,-1 0,2 0,-1 0,0 0,0 0,1-1,-1 0,1 0,0 0,0 0,0-1,0 1,0-1,0 0,0 0,3 0,-3 0,0-1,0 1,0-1,0 0,0 0,-1 0,1-1,0 1,0-1,0 0,0 0,0 0,-1-1,1 0,0 1,-1-1,0 0,1 0,-1-1,0 1,0-1,0 0,0 0,-1 0,1 0,-1 0,0 0,0-1,0 1,0-1,-1 1,1-1,-1 0,5-12,-1-1,-1 0,-1 0,0 0,-2 0,1 0,-2-2,-9-182,8 198,1 0,-1 0,1 0,0 0,0-1,0 1,0 0,1 0,-1 0,1 0,-1 0,1 0,0 0,1 0,-1 0,0 0,1 0,0 1,-1-1,1 0,0 1,0 0,1-1,-1 1,0 0,1 0,-1 0,1 1,0-1,-1 1,1-1,0 1,0 0,0 0,0 0,0 0,0 1,1-1,13 3,-1 0,-1 1,1 0,0 1,-1 1,0 1,0 0,0 1,-1 0,13 10,-17-13,-1 2,0-1,0 1,0 1,-1 0,0 0,0 0,-1 1,0 0,0 1,-1-1,0 1,-1 0,0 1,0 0,-1-1,0 1,-1 1,0-1,0 0,-1 1,0 9,-2 18,-1-34,0 1,0-1,1 1,0-1,-1 0,1 1,1-1,-1 1,1-1,0 0,0 1,0-1,0 0,1 0,0 0,0 0,0 0,0 0,0 0,1-1,0 1,0-1,0 0,0 0,0 0,1 0,-1 0,1-1,1 1,13 3,0-1,0-1,1-1,0-1,-1 0,1-1,0-1,0-1,-1-1,1 0,0-2,16-4,-20 4,0-1,-1 0,1-1,-1 0,-1-1,1-1,-1 0,-1-1,1 0,-1-1,1-2,-7 7,-1-1,1-1,-1 1,-1 0,1-1,-1 0,0 0,-1-1,1 1,-2-1,1 1,-1-1,0 0,0 0,-1 0,0 0,-1 0,0 0,0 0,0-1,-2-5,1 10,1 0,-1 1,1-1,-1 0,0 0,0 1,-1-1,1 1,-1-1,0 1,0 0,0 0,0 0,0 0,-1 0,1 0,-1 0,0 1,0-1,0 1,0 0,0 0,-1 0,1 0,0 1,-1-1,0 1,1 0,-1 0,0 0,1 1,-1-1,0 1,0 0,0 0,1 0,-1 0,0 1,0 0,1 0,-1 0,0 0,1 0,-2 2,1-1,0 1,0 0,1 0,0 0,0 1,0-1,0 1,0 0,1 0,-1 0,1 0,0 0,0 0,1 1,-1-1,1 1,0-1,0 1,1-1,-1 1,1 0,0-1,0 1,1 0,-1-1,1 5,1 0,0 0,1 0,-1-1,2 1,-1-1,1 0,0 0,1 0,0 0,0-1,5 5,17 12,2-1,0-2,1-1,2-1,0-2,0-1,2-2,0-1,0-1,1-2,31 4,220 45,-165-42</inkml:trace>
  <inkml:trace contextRef="#ctx0" brushRef="#br0" timeOffset="41548.01">3063 5822,'-7'21,"-5"23,0 21,2 19,3 17,2 12,2 6,2 0,1-3,0-10,-2-16,-1-23</inkml:trace>
  <inkml:trace contextRef="#ctx0" brushRef="#br0" timeOffset="42102.834">2912 6246,'-5'-37,"2"0,1 0,2 0,1-1,2 1,2 0,8-31,-11 60,0 1,0-1,0 1,1-1,1 1,-1 0,1 0,0 0,0 1,1 0,0-1,0 2,1-1,0 0,-1 1,2 0,-1 1,1-1,-1 1,1 1,0-1,1 1,-1 0,0 1,1 0,0 0,-1 0,1 1,0 0,0 1,0 0,2 0,-1 1,0 1,0 0,0 1,0-1,-1 2,1-1,-1 1,0 1,0-1,0 1,-1 1,1 0,-1 0,-1 0,1 0,-1 1,1 2,-3-4,0 0,-1 0,1 1,-1-1,0 1,-1 0,0 0,0 0,0 0,0 0,-1 0,0 1,0-1,-1 0,0 1,0-1,0 0,-1 1,0-1,0 0,-1 0,0 0,0 0,0 0,-1 2,-5 5,-1 0,0 0,-1-1,0-1,0 1,-1-2,-1 1,0-2,0 1,-1-2,0 0,-1 0,0-1,0-1,0 0,-1-1,0-1,-5 1,19-4,0-1,0 1,0-1,0 1,1-1,-1 1,0-1,0 0,0 1,0-1,0 0,0 0,0 0,0 0,0 0,-1 0,1 0,0 0,0 0,0 0,0-1,0 1,1 0,-1-1,0 1,0-1,0 1,0-1,0 1,0-1,1 0,-1 1,0-1,0 0,1 0,-1 0,1 1,-1-1,0 0,1 0,0 0,-1 0,1 0,0 0,-1-1,5-2,1-1,-1 1,1 0,0 0,0 0,1 1,-1 0,1 0,-1 0,1 0,0 1,0 0,5 0,-5 0,31-9,0 2,1 2,0 1,11 1,-22 4,1-2,0-1,-1-1,1-2,-2 0,1-2,-1-1,24-13,-42 19,-1 0,0-1,-1 0,1-1,-1 1,0-1,0 0,-1-1,0 1,0-1,0 0,-1-1,0 1,-1-1,1 1,-1-1,-1 0,0 0,0-1,0 0,-2 6,-1 0,1 0,-1 1,0-1,0 0,0 0,0 1,0-1,-1 1,1-1,-1 1,0-1,1 1,-1 0,0 0,0 0,-1 0,1 0,0 1,-1-1,1 1,-1-1,1 1,-1 0,0 0,1 0,-1 0,0 0,0 1,1-1,-1 1,0 0,0 0,0 0,0 0,0 1,0-1,1 1,-1-1,0 1,0 0,1 0,-1 0,0 1,1-1,0 0,-3 2,-7 3,1 0,-1 0,1 1,0 1,1 0,-1 0,2 1,-1 0,1 1,1 0,0 0,0 1,1 0,0 1,1-1,0 1,1 0,-2 8,6-16,0 0,0 0,0 1,0-1,1 0,0 0,0 1,0-1,0 0,1 1,0-1,0 0,0 0,0 0,0 0,1 0,0 0,0 0,0 0,0 0,1-1,-1 1,1-1,0 0,0 0,0 0,1 0,-1-1,1 1,-1-1,4 2,14 5,0-1,1-1,-1 0,1-2,1-1,-1 0,1-2,-1-1,1 0,-1-2,2 0,102-5,-6-5</inkml:trace>
  <inkml:trace contextRef="#ctx0" brushRef="#br0" timeOffset="23570.498">5247 4389,'197'-292,"-184"272,-1 0,0-1,-2-1,-1 1,0-2,-2 1,-1-1,0 0,-2 0,0-1,-2 1,-1-1,0 0,-2 20,1 0,0 0,-1 0,0 0,0 0,0 1,-1-1,1 0,-1 1,0-1,0 1,0 0,0-1,-1 1,1 0,-1 0,0 1,0-1,0 1,0-1,0 1,-1 0,1 0,-1 0,1 1,-1-1,0 1,0 0,1 0,-1 0,0 0,0 1,0 0,0-1,0 1,0 1,-2-1,-6 5,-1 0,2 0,-1 1,1 0,-1 1,2 1,-1 0,1 0,0 1,1 0,0 1,1 0,0 0,0 1,1-1,-2 6,-5 6,1 0,0 1,2 0,1 1,1 0,1 1,1 0,1 0,1 0,1 4,3-15,0 0,1 0,0 0,1 0,0 0,2 0,-1-1,2 1,0 0,0-1,1 0,1 0,0-1,1 1,0-1,1-1,0 1,1-2,4 5,-3-5,1 0,0-1,1-1,0 1,0-2,1 1,0-2,0 0,0 0,1-2,0 1,0-2,0 0,0 0,0-2,1 1,-1-2,1 0,-1-1,1 0,-1-1,0-1,0 0,0-1,0 0,0-2,-1 1,0-1,0-1,-1-1,0 1,0-2,0 0,-1 0,-1-1,0 0,0-1,-1 0,0-1,-1 0,0 0,-1-1,0 0,-1 0,11-80,-16 91,-1-1,0 0,0 0,-1 1,1-1,0 0,-1 1,1-1,-1 1,0-1,0 1,0-1,0 1,-1-1,1 1,-1 0,1 0,-1 0,0 0,0 0,1 0,-2 0,1 0,0 1,0-1,0 1,-1 0,1-1,-1 1,1 0,-1 1,-1-2,-5 3,0-1,0 1,0 1,1-1,-1 2,1-1,-1 1,1 0,0 1,0 0,1 0,-1 1,1 0,0 0,0 1,0 0,1 0,0 0,0 1,-4 7,4-8,1 0,-1 0,2 0,-1 1,1 0,0 0,0 0,1 0,0 1,0-1,1 1,0 0,0-1,1 1,0 0,0 0,1 0,0 1,2-6,1 1,-1-1,1 0,0 1,1-1,-1 0,0-1,1 1,0-1,-1 1,1-1,0 0,0 0,0-1,0 1,1-1,-1 0,0 0,1-1,-1 1,0-1,1 0,-1 0,1 0,-1-1,0 1,4-2,3 1,0 0,0 0,-1-1,1-1,-1 0,0 0,0-1,0 0,0-1,-1 0,1 0,-1-1,-1 0,1-1,-1 0,0 0,-1-1,1 0,-2 0,1-1,-1 0,0 0,-1-1,-2-18,-3 28,1-1,-1 1,0-1,0 1,0 0,0-1,0 1,0-1,0 1,0-1,0 1,-1 0,1-1,0 1,0-1,0 1,0 0,-1-1,1 1,0 0,0-1,0 1,-1 0,1-1,0 1,-1 0,1-1,0 1,-1 0,1 0,0 0,-1-1,1 1,-1 0,1 0,0 0,-1 0,1 0,-1-1,1 1,0 0,-1 0,1 0,-1 0,1 0,-1 1,1-1,0 0,-1 0,1 0,-1 0,1 0,0 0,-1 1,1-1,0 0,-1 0,1 1,-1-1,-1 3,-1 0,1 1,-1-1,1 1,0-1,1 1,-1 0,0-1,1 1,0 0,0 0,0 0,1 0,-1 0,1 0,0 0,0 0,0 0,1 1,-1-1,1 0,0-1,1 2,0 0,0 1,0-1,1 0,0 0,0 0,1-1,-1 1,1-1,0 0,0 1,0-2,1 1,-1 0,1-1,0 0,0 0,0-1,0 1,2-1,111 30,-14-22,0-5</inkml:trace>
  <inkml:trace contextRef="#ctx0" brushRef="#br0" timeOffset="26398.555">12457 3514,'-26'15,"0"1,1 1,0 2,2 0,0 1,1 2,1 0,1 1,1 1,-4 8,1-3,1 1,1 0,2 1,1 1,1 1,2 1,2 0,-6 24,15-53,1 1,1-1,-1 1,1-1,0 1,0 0,0 0,1 0,0 0,0-1,1 1,-1 0,1 0,1 0,-1-1,1 1,0-1,0 1,0-1,1 0,0 0,0 0,0 0,1 0,0-1,0 1,0-1,0 0,0 0,1-1,0 1,0-1,0 0,2 0,8 0,0-2,0 0,0 0,0-2,0 0,0 0,0-2,-1 0,1 0,-1-2,1 1,-1-2,-1 0,1-1,-1 0,0-1,3-2,17-12,0 0,-1-2,-2-1,-1-2,0-1,-2-1,-2-1,0-2,-2 0,-2-1,-1-1,-1-2,-2 1,-2-2,-1 0,-2-1,-1 0,-3-1,0 0,-3 0,0-34,-4 53,-1 1,-1-1,-1 1,-1 0,-1-1,-3-8,5 21,-1 0,1-1,-2 1,1 1,-1-1,0 0,0 1,0 0,-1 0,0 0,0 0,-1 1,0 0,0 0,0 0,0 1,-6-3,3 4,0-1,-1 1,0 0,0 1,0 0,0 1,0 0,0 1,0 0,-1 0,1 1,0 0,0 1,0 0,1 1,-7 2,-2 1,1 1,0 1,0 0,1 1,0 1,1 0,0 1,-10 10,14-10,0 1,1 0,0 1,1 0,0 1,2-1,-1 2,1-1,1 1,1 0,0 0,1 0,1 1,0 0,1 0,0-1,2 1,0 0,1 0,0 0,1 0,1 0,0-1,1 1,1-1,1 0,5 12,16 25,2 0,2-2,3-1,28 32,-33-46,-1 1,-2 1,-1 2,-2 0,-1 2,-3 1,-1 0,4 20,-7 74,-17-106</inkml:trace>
  <inkml:trace contextRef="#ctx0" brushRef="#br0" timeOffset="26673.331">13058 4019,'0'16,"0"15,0 14,0 8,0 5,0 1,0 1,0-4,0-6,3-9,5-10,3-10,0-9</inkml:trace>
  <inkml:trace contextRef="#ctx0" brushRef="#br0" timeOffset="26948.858">13359 3896,'-10'21,"-4"19,-1 13,2 11,4 5,6 2,7-1,6-3,6-7,3-5,-1-9,0-7,-3-7,-5-10</inkml:trace>
  <inkml:trace contextRef="#ctx0" brushRef="#br0" timeOffset="27206.698">12949 4361,'16'-2,"22"-2,23 2,20-3,12 0,4 1,-10 1,-19 2</inkml:trace>
  <inkml:trace contextRef="#ctx0" brushRef="#br0" timeOffset="25387.221">9877 3911,'40'5,"0"-2,1-1,0-2,-1-2,8-3,-22 3,388-36,174-10,-667 44,52 2</inkml:trace>
  <inkml:trace contextRef="#ctx0" brushRef="#br0" timeOffset="25712.39">10791 3460,'-59'7,"57"-7,1 1,0-1,0 1,0-1,0 1,0 0,0-1,0 1,0 0,0 0,0 0,1 0,-1 0,0 0,1 0,-1 0,0 0,1 0,-1 0,1 0,0 1,-1-1,1 0,0 0,0 0,-1 1,1-1,0 0,0 0,1 1,-1-1,0 0,0 0,1 0,-1 1,0-1,1 0,-1 0,1 0,0 0,-1 0,1 0,0 0,-1 0,1 0,0 0,0 0,4 5,1-1,-1 0,1 0,1 0,-1 0,0-1,1 0,0-1,0 1,0-1,4 0,43 16,1-2,1-3,1-2,9-2,172 43,-145-6,-90-44,-1-1,1 0,-1 1,1-1,-1 1,0 0,0-1,0 1,0 0,-1 0,1 1,-1-1,0 0,0 0,0 1,0-1,-1 0,1 1,-1-1,0 1,0-1,0 1,0-1,-1 0,1 1,-1-1,0 1,0-1,-4 8,0 0,-1-1,0 0,-1 0,0-1,0 0,-1 0,0 0,0-1,-4 2,-75 60,-3-3,-2-5,-3-3,-24 6,71-38,-15 8</inkml:trace>
  <inkml:trace contextRef="#ctx0" brushRef="#br0" timeOffset="24202.374">8511 3582,'-21'6,"0"0,0 2,1 0,0 1,0 1,1 1,1 0,0 2,0 0,-13 14,-2-1,2 1,1 2,1 1,1 2,2 0,1 2,2 1,1 1,2 0,2 2,1 0,1 1,2 4,12-38,-1 1,1 0,1 0,-1 1,1-1,0 0,0 0,1 1,0-1,0 0,1 0,-1 1,1-1,1 0,-1 0,1 0,0 0,0 0,1 0,0 0,0-1,0 0,1 1,0-1,3 4,-1-6,0 1,0-1,0 0,0-1,1 1,-1-1,1-1,-1 1,1-1,0 0,0-1,-1 1,1-1,0-1,0 1,-1-1,1 0,0-1,118-41,-94 26,-1-1,-1-1,-1-2,-1-1,0 0,-2-3,-1 0,-1-1,-1-1,-1-1,-1-1,-2-1,-1 0,-2-1,0-1,-3-1,0 0,-2 0,-2-1,-1 0,-1-1,-3 0,0 1,-2-1,-2 0,-3-22,2 44,-1 0,0-1,-1 2,0-1,-1 0,-1 1,0 0,0 0,-1 0,-1 0,5 8,-1 0,1 0,-1 0,0 0,0 1,0-1,0 1,-1 0,1 0,-1 1,0-1,1 1,-1 0,-1 0,1 1,0 0,0-1,0 2,-1-1,1 1,0 0,-1 0,1 0,-1 0,1 1,-2 1,-9 4,0 1,1 0,0 1,1 1,-1 0,2 1,-1 1,1 0,1 0,0 2,1-1,0 2,1-1,1 1,0 1,1 0,0 0,1 0,1 1,0 0,1 3,-3 4,1 0,1 1,2-1,0 1,1 0,2 0,0 0,2 1,0-1,2 0,0 0,2-1,1 1,1-1,0 0,2-1,4 7,10 13,3 0,1-1,2-2,11 10,82 121,-99-125,-8-8</inkml:trace>
  <inkml:trace contextRef="#ctx0" brushRef="#br0" timeOffset="24665.137">8866 4183,'-14'28,"-26"49,4 1,2 2,5 2,0 8,20-29,9-61,0 1,0-1,0 0,0 1,0-1,1 0,-1 1,0-1,0 0,0 1,0-1,0 0,0 1,1-1,-1 0,0 0,0 1,1-1,-1 0,0 0,0 1,1-1,-1 0,0 0,1 0,-1 1,0-1,1 0,-1 0,0 0,1 0,-1 0,0 0,1 0,-1 0,0 0,1 0,-1 0,0 0,1 0,-1 0,0 0,1 0,-1 0,0 0,1 0,-1-1,0 1,1 0,-1 0,0 0,1 0,-1-1,0 1,0 0,1 0,-1-1,0 1,0 0,0-1,1 1,-1 0,0-1,0 1,0 0,0-1,18-21,-1-10,-1 0,-2-2,-2 0,0-1,5-33,-8 34,61-200,-46 189,-23 45,1 0,-1 0,0 1,0-1,0 0,0 1,0-1,0 1,0-1,0 1,0-1,-1 1,1-1,0 1,0 0,0 0,-1 0,1-1,0 1,-1 0,1 0,0 0,-1 0,1 0,-1 0,0 0,1 0,-1 0,0 0,0 0,0 0,1 1,10 34,-2 1,-1 0,-2 1,1 19,0 0,-4-23,1 0,3 0,0 0,2-1,1 0,2-1,1 0,2-1,1-1,1 0,8 8,22 3,-28-34</inkml:trace>
  <inkml:trace contextRef="#ctx0" brushRef="#br0" timeOffset="24923.472">8757 4497,'21'0,"23"-2,25-6,22-3,13-5,9-4,-16 1</inkml:trace>
  <inkml:trace contextRef="#ctx0" brushRef="#br0" timeOffset="36920.992">14465 4211,'-2'-14,"-1"-7,0-2,3 3,4 9,3 18,5 20,1 21,1 19,-3 15,-10 11,-19 11,-25 8,-30 5,-4-18</inkml:trace>
  <inkml:trace contextRef="#ctx0" brushRef="#br0" timeOffset="42591.514">5738 5371,'-18'-3,"-1"1,1 0,-1 2,0 0,0 1,1 0,-1 2,1 0,-1 2,1-1,0 2,1 1,-1 0,1 1,1 1,-1 0,2 2,-1-1,2 2,-1 0,0 2,8-8,0 0,0 0,1 0,0 1,0 0,0 0,1 0,0 1,1 0,0 0,0 0,1 0,-1 1,1 2,3-8,1 1,0-1,-1 1,1-1,0 1,1-1,-1 0,1 1,-1-1,1 0,0 0,0 0,0-1,1 1,-1 0,1-1,-1 1,1-1,0 0,0 0,0 0,0 0,0-1,0 1,1-1,-1 0,0 0,1 0,-1 0,1-1,0 1,44 13,0-3,1-1,15-1,-22-4,-1 2,0 1,0 3,-1 1,5 4,-39-14,1 0,-1 0,0 1,0-1,-1 2,1-1,-1 0,1 1,-1 0,0 1,-1-1,1 1,-1 0,0 0,0 0,0 0,-1 1,0-1,0 1,0 0,-1 0,1 0,-2 1,1-1,-1 0,0 1,0-1,0 1,-1-1,-1 6,-2-2,0-1,-1 0,0-1,0 1,-1-1,-1 0,1 0,-1 0,0-1,-1 1,0-2,0 1,0-1,-1 0,-2 1,-12 7,0-1,0-1,-1-1,0 0,-8 0,14-4,-1-1,0 0,0-2,0 0,-1-1,1-1,-1 0,1-2,-1 0,0-1,-14-3,31 4,0 0,1 0,-1 0,0 0,0-1,0 1,0-1,1 1,-1-1,0 0,1 1,-1-1,0 0,1 0,-1 0,1-1,-1 1,1 0,0 0,-1-1,1 1,0-1,0 1,0-1,0 0,0 1,1-1,-1 0,0 1,1-1,-1 0,1 0,0 0,-1 1,1-1,0 0,0 0,0 0,0 0,1 0,-1 1,0-1,1-1,22-23,8 2</inkml:trace>
  <inkml:trace contextRef="#ctx0" brushRef="#br0" timeOffset="43181.932">6108 5658,'-8'22,"2"-1,0 1,1 0,1 1,1-1,2 1,0-1,1 1,1 0,1-1,1 0,1 1,5 12,6 72,-16-107,1 0,0 0,-1 0,1 0,0 0,0 0,-1 0,1 0,0 0,-1 0,1 0,0 0,-1 0,-9-61,3 0,2-1,3 0,4-14,-2 47,2-1,1 0,1 1,1-1,2 1,6-16,-9 35,-1 0,1 1,1 0,0 0,0 0,1 1,0 0,0 0,1 0,0 0,0 1,1 1,0-1,0 1,0 1,1-1,0 1,0 1,0 0,1 0,0 1,0 0,1 1,0 0,-1 1,1 0,0 1,0 1,0-1,-1 2,1-1,0 1,-1 1,1 0,-1 1,0 0,0 0,5 4,-8-5,-1 1,0-1,0 2,-1-1,1 0,-1 1,0 0,0 1,0-1,-1 1,0-1,0 1,0 1,-1-1,0 0,0 1,-1 0,1-1,-2 1,1 0,-1 0,0 0,0 1,-1-1,0 4,-1-3,0-1,-1 1,0 0,0-1,-1 1,0-1,0 0,-1 0,0 0,0 0,0-1,-1 0,0 0,0 0,-1 0,0-1,0 0,0 0,0 0,-1-1,-6 3,-8 5,-1-2,0 0,-1-2,0 0,0-1,-13 1,11-4,16-3,1 0,0 1,0 0,0 0,0 0,0 1,0 1,1-1,-1 1,1 0,-1 1,7-2,0 0,0 0,0-1,0 1,0 0,1 0,-1 0,1 0,0 0,0 0,0 0,0 0,0 0,1 0,0 0,-1 0,1 0,0-1,0 1,1 0,-1 0,0-1,1 1,0-1,-1 1,1-1,0 0,0 0,1 0,-1 0,0 0,2 1,9 9,1 1,0-2,1 0,0-1,1 0,0-1,1-1,-1-1,1 0,1-1,-1-1,10 2,23 2,0-1,1-2,46-2,-14-4,-12-3</inkml:trace>
  <inkml:trace contextRef="#ctx0" brushRef="#br0" timeOffset="44531.88">7487 5467,'-20'-2,"0"0,0 1,0 1,0 0,0 2,0 0,1 2,-1 0,1 1,-1 1,2 1,-1 0,1 2,0 0,-9 6,19-10,0 0,-1 0,2 0,-1 1,1 1,-1-1,2 1,-1 0,1 1,0 0,1 0,0 0,0 0,0 1,1 0,-2 7,6-11,1-1,0 1,0-1,0 0,0 0,1 1,0-1,0 0,0 0,0 0,0-1,1 1,0-1,0 1,0-1,0 0,0 0,1 0,-1 0,1-1,0 1,0-1,0 0,0 0,0-1,0 1,0-1,1 0,-1 0,0 0,1-1,-1 1,2-1,311 50,-313-50,1 0,-1 1,1 0,0 0,-1 0,1 0,-1 1,0 0,1 0,-1 0,0 0,0 1,-1 0,1-1,0 1,-1 1,0-1,1 0,-1 1,-1 0,1 0,-1 0,1 0,-1 0,0 0,0 0,-1 1,1-1,-1 1,0 3,-4 2,-2-1,1 0,-1 0,-1 0,0-1,0 1,0-2,-1 1,0-1,-1 0,0 0,0-1,0 0,-1 0,0-1,-5 2,-3 4,-1-1,1 0,-2-2,1 0,-1-1,0-1,-1-1,1-1,-1 0,-9-1,27-2,0-1,0 1,0-1,0 1,0-1,0 0,0 0,0 0,0 0,0 0,0 0,0-1,0 1,0-1,0 1,0-1,1 0,-1 0,0 0,0 0,1 0,-1 0,0 0,1 0,-1-1,1 1,-1-1,1 1,0-1,0 1,0-1,0 0,0 0,0 0,0 1,0-1,1 0,-1 0,1 0,0 0,-1 0,1 0,0 0,0 0,0 0,0 0,1 0,-1 0,0 0,1-1,9-14</inkml:trace>
  <inkml:trace contextRef="#ctx0" brushRef="#br0" timeOffset="44823.953">7897 5562,'-6'3,"-1"-1,1 1,0 0,0 0,1 1,-1-1,1 1,0 0,0 1,0 0,0-1,1 1,0 1,0-1,0 1,1-1,-1 1,1 0,1 1,-1-1,1 0,0 1,0 3,-1 5,0 0,1 1,1 0,0-1,2 1,-1 0,2-1,0 1,3 8,0-5,1 0,1 0,1-1,0 0,1 0,1-1,1 0,1-1,0 0,1-1,0 0,1-1,1 0,5 2,-9-7,0-1,0-1,0 0,1-1,0 0,0 0,0-1,1-1,-1 0,1-1,0 0,1-1,-1-1,0 0,0-1,1 0,-1-1,0 0,0-1,1-1,8-2,17-12,-9-1</inkml:trace>
  <inkml:trace contextRef="#ctx0" brushRef="#br0" timeOffset="45087.104">7623 5808,'17'2,"21"2,22-1,21-3,14-4,8-3,0-3,-9-2,-14-2,-20 0,-20 0,-18-1,-21 1,-17 2,-5 3</inkml:trace>
  <inkml:trace contextRef="#ctx0" brushRef="#br0" timeOffset="45704.453">8033 5617,'-4'-1,"-26"-14,30 15,-1 0,1-1,-1 1,1 0,-1 0,1 0,-1-1,1 1,-1 0,1-1,0 1,-1 0,1-1,0 1,-1 0,1-1,0 1,-1-1,1 1,0-1,0 1,0-1,-1 1,1-1,0 1,0-1,0 1,0-1,0 1,0-1,0 1,0-1,0 1,0-1,0 1,0-1,0 1,0-1,1 1,-1 0,0-1,0 1,1-1,-1 1,0-1,0 1,1 0,-1-1,1 1,-1-1,0 1,1 0,67-19,11 8,0 3,0 4,1 3,11 4,-79-3,0 0,0 1,0 0,0 1,0 0,-1 1,1 0,-1 1,1 0,-1 1,-1 0,1 1,-1 0,0 0,0 1,0 1,-1-1,-1 2,1-1,0 3,-1 8,-2 0,0 1,-1 0,-1 0,-1 0,-1 1,-1-1,0 1,-2-1,0 1,-2-1,0 0,-1 0,-6 17,9-30,-30 141,26-186,-33-553,37 586,0 1,0-1,1 0,-1 1,1-1,0 0,0 0,1 1,-1-1,1 0,0 1,1-1,-1 1,1-1,-1 1,1 0,1 0,-1-1,0 1,1 1,0-1,0 0,0 1,1-1,-1 1,1 0,-1 0,1 1,0-1,0 1,2-1,9 2,-1 1,1 1,-1 1,0 0,1 0,-1 1,0 1,-1 1,1 0,-1 1,12 6,-4-3,16 5,-1 3,0 0,-1 3,-2 0,7 7,-36-24,0-1,0 1,-1 0,1 0,-1 0,1 0,-1 1,0-1,0 1,-1 0,1 0,-1 0,0 0,0 0,0 0,-1 1,1-1,-1 1,0-1,0 1,-1-1,1 1,-1 0,0-1,0 1,-1-1,1 1,-1 0,0 0,-6 8,-1-1,0 1,-1-1,0-1,-1 1,0-2,-1 1,0-2,0 1,-2-1,-60 60,72-68,-1 1,1-1,0 0,-1 1,1 0,0-1,0 1,0 0,0-1,0 1,0 0,0 0,1 0,-1 0,1 0,-1 0,1 0,0 0,0 0,0 0,0 0,0 0,0 0,1 0,-1 0,0 0,1 0,0 0,-1 0,1-1,0 1,0 0,0 0,0-1,1 1,-1 0,0-1,1 0,-1 1,1-1,-1 0,1 1,1-1,7 5,1-2,-1 1,1-1,1-1,-1 0,0-1,1 0,9 0,69 5,0-5,0-3,0-4,0-4,74-19,-83 13</inkml:trace>
  <inkml:trace contextRef="#ctx0" brushRef="#br0" timeOffset="48982.373">7459 3350,'-1'0,"0"-1,0 1,-1-1,1 1,0 0,-1-1,1 1,0 0,-1 0,1 0,0 0,-1 0,1 0,0 0,0 1,-1-1,1 0,0 1,0-1,-1 1,1-1,0 1,0 0,0-1,0 1,0 0,0 0,0 0,0 0,0 0,0 0,0 0,1 0,-1 0,0 0,1 1,-1-1,1 0,-1 0,1 1,0-1,-1 0,1 1,0-1,0 0,0 0,0 1,0-1,0 0,0 1,1-1,-1 0,1 2,-7 40,3 0,2 1,1 0,6 31,-3-10,14 787,-17-824,-1-3,1 1,1 0,1-1,1 1,2-1,0 0,4 9,-8-30,0-1,0-1,1 1,-1 0,1 0,-1 0,1-1,0 1,0-1,0 1,0-1,0 0,1 0,-1 0,1 0,-1 0,1 0,0-1,-1 0,1 1,0-1,0 0,0 0,0 0,0-1,1 1,-1-1,0 0,0 0,0 0,0 0,0 0,1-1,0 0,292-28,78 10,186 5,59-39,228 23,201-18,-227 2,-482 24,7 15,74 8,-210-14,57 14,-147 12,-118-15,0 1,0 0,0 0,0-1,0 1,0-1,0 1,0-1,-1 0,1 0,-1 0,0 0,1 0,-1 0,0 0,0 0,0-1,0 1,-1 0,1-1,-1 1,1 0,-1-1,0 1,0-1,0 1,0-1,0 1,-1 0,1-1,-1 1,1 0,-1-1,0 1,-1-2,2-1,-74-740,71 705,-4-52,-5 0,-3 1,-27-89,42 177,-1 1,1 0,-1 0,0 0,1 0,-1-1,0 1,-1 0,1 0,0 1,0-1,-1 0,1 0,-1 1,0-1,1 1,-1-1,0 1,0 0,0-1,0 1,0 0,0 0,0 1,0-1,-1 0,1 1,0-1,0 1,-1 0,1 0,-1 0,-30-2,-59-13,-48-47,127 56,-1 1,0 0,0 1,-1 0,1 1,-1 1,0 0,1 1,-1 0,0 2,-5 0,-5-1,-1007 14,-726 66,963-34,406-24,-1 16,250-25,-1-7,-16-6,-7 2,-93 14,116-7,-97-8,-102 6,163-1,175-6,1-1,0 1,-1-1,1 1,0 0,0 0,-1 0,1 0,0 0,-1 0,1 0,0 0,0 0,-1 0,1 1,0-1,0 0,-1 1,1-1,0 1,0 0,0-1,0 1,0 0,0 0,0-1,0 1,0 0,0 0,0 0,0 0,1 0,-1 0,0 1,1-1,-1 1,28 30,-8-11</inkml:trace>
  <inkml:trace contextRef="#ctx0" brushRef="#br0" timeOffset="50863.21">4837 5222,'-8'49,"8"366,5-240,-4 35,-1 18,22 135,-18-327,1 0,2 0,1-1,2 0,11 26,-17-51,0-1,1 1,0-1,0 0,1 0,1-1,-1 0,1 0,1 0,0-1,0 0,0 0,0-1,1 0,0-1,1 0,-1 0,1-1,0 0,0-1,8 2,23 0,0-1,-1-3,1-1,0-1,25-6,10 1,675-25,1593-166,-1446 112,-711 67,76-7,3 12,-253 13,33-7,-46 5,0 0,0 1,0-1,0 0,0 1,0-1,0 0,0 1,-1-1,1 0,0 1,-1-1,0 1,1-1,-1 1,0-1,0 1,0-1,0 1,0 0,0-1,0 1,0 0,-1 0,-5-10,3 0,1 0,0-1,0 1,1-1,1 1,0-1,0 0,1 0,1-3,-1-7,2-1290,-2 1277,1 22,0 0,-1 0,-1 0,-1-1,1 1,-2 0,-1-4,4 16,-1 0,1 0,0 0,-1 0,1 0,-1 0,1 0,-1 0,0 0,1 0,-1 0,0 0,0 0,0 1,0-1,0 0,1 1,-1-1,0 0,0 1,-1-1,1 1,0 0,0-1,0 1,0 0,0 0,0-1,0 1,-1 0,1 0,0 0,0 0,0 1,0-1,0 0,-1 0,1 1,0-1,0 1,0-1,-45 29,37-23,-2 4,-1-1,-1 0,1-1,-1 0,-1-1,0-1,0 0,0-1,0 0,-1-1,0-1,0-1,-10 1,-168-16,-57 10,-71 15,22-1,-529-23,-362-27,132 77,1042-38,-46 4,0-4,0-2,0-3,1-2,-25-8,84 14,0 1,0 0,0 0,0 0,0 0,0-1,0 1,0-1,0 1,0-1,0 0,0 0,0 0,0 0,1 0,-1 0,0 0,1-1,-1 1,1 0,-1-1,1 0,0 1,-1-1,1 0,0 1,0-1,1 0,-1 0,0 0,0 0,1-1,3-3</inkml:trace>
  <inkml:trace contextRef="#ctx0" brushRef="#br0" timeOffset="59922.393">10737 8076,'-23'-5,"0"1,0 1,0 1,0 0,-1 2,1 1,-22 4,36-4,0 1,0 0,0 1,0 0,0 0,0 1,1 0,0 1,0-1,0 2,0-1,1 1,0 0,0 1,0-1,1 1,0 1,1-1,-1 1,-2 6,6-12,1 0,-1 0,0 0,1 1,0-1,0 1,-1-1,1 0,1 1,-1 0,0-1,1 1,-1 0,1-1,0 1,0 0,0-1,0 1,0 0,1-1,-1 1,1 0,0-1,-1 1,1-1,0 1,1-1,-1 1,0-1,1 0,-1 0,1 0,0 0,0 0,0 0,0 0,0 0,0-1,0 1,0-1,3 1,3-1,1-1,0-1,0 0,-1 0,1 0,0-1,-1-1,0 1,1-1,-1-1,0 0,-1 0,1 0,-1-1,0 0,0 0,0-1,-1 0,0 0,3-4,9-7,-1-1,0 0,-1-1,-1-1,-1-1,-1 0,-1-1,-1 0,-1 0,0-2,-2 1,-1-1,-1 0,-1 0,-1-1,-1 0,-1 1,-1-1,-1 0,-2 0,-4-24,6 40,-1 1,0-1,-1 0,0 1,-1 0,1-1,-2 1,1 0,-1 0,0 1,-1-1,1 1,-2 0,1 0,-1 1,-1-2,4 7,0 1,0-1,0 1,0 0,1 0,-1 0,0 0,0 0,0 0,0 1,1 0,-1 0,0-1,0 1,1 1,-1-1,1 0,-1 1,1-1,-1 1,1 0,0 0,0 0,0 0,0 0,0 0,1 0,-1 1,1-1,-1 1,1-1,0 1,0 0,0-1,0 1,0 0,0 1,-11 26,2 0,0 1,2 0,2 0,0 1,2 0,2 0,1 13,0-20,1-1,1 0,1 1,2-1,4 19,-6-35,1 1,0 0,0-1,1 1,0-1,0 0,1 0,0-1,1 1,-1-1,1 0,1-1,-1 1,1-1,0-1,8 6,-3-6,1 0,-1-1,1 0,0-1,0 0,1-1,-1-1,0 0,1 0,-1-2,0 1,1-2,-1 0,0 0,0-1,0-1,0 0,-1-1,1-1,-1 1,-1-2,1 0,-1 0,0-1,-1 0,0-1,0 0,-1-1,0 0,0-1,-1 1,-1-1,0-1,0 0,-1 0,-1 0,0 0,-1-1,0 0,0-2,-7-29,3 43,-1 0,1 0,0 0,0 0,0 0,-1 0,1 1,-1-1,1 0,0 0,-1 0,1 1,-1-1,0 0,1 1,-1-1,0 0,1 1,-1-1,0 1,1-1,-1 1,0-1,0 1,0 0,0-1,1 1,-1 0,0 0,0 0,0-1,0 1,0 0,0 0,0 0,0 0,1 1,-1-1,0 0,0 0,0 0,0 1,0-1,1 1,-1-1,-4 3,1 1,1 0,-1 0,0 0,1 0,0 1,0-1,0 1,1-1,-1 1,1 0,0 0,1 0,-1 1,1-1,-1 5,1-1,-1-1,1 1,1 0,0 0,0-1,1 1,0 0,0-1,1 1,0-1,1 1,0-1,0 0,1 0,-1 0,2-1,-1 1,1-1,1 0,-1 0,1-1,0 0,0 0,1 0,0-1,0 0,0 0,1 0,-1-1,1 0,7 1,14 6,0-2,1-1,1-2,-1 0,10-2,62 7</inkml:trace>
  <inkml:trace contextRef="#ctx0" brushRef="#br0" timeOffset="60657.429">12403 8103,'36'-29,"-1"-1,-2-2,-1-1,-1-1,-2-2,-2-1,-1-1,-2-1,-1-2,12-31,-16 27,-2-1,-2-1,-2 0,-2-1,3-34,-13 78,0 1,0-1,0 1,-1-1,1 1,-1-1,0 0,0 1,0-1,0 1,0-1,-1 0,0 1,0-1,0 1,0-1,0 1,-1 0,1 0,-1-1,0 1,0 0,0 0,-1 1,1-1,-1 0,1 1,-1-1,0 1,0 0,0 0,-3-1,1 2,0 1,0 1,0-1,-1 1,1-1,0 2,0-1,0 0,0 1,0 0,1 0,-1 1,1-1,-1 1,1 0,0 0,-2 1,-14 15,0 0,1 1,1 1,0 1,2 0,1 2,1-1,1 2,1 0,1 0,-8 27,11-35,1 1,1 0,0 0,2 1,0-1,0 1,2 0,1 0,0 0,1 0,1 0,1 0,0 0,2 0,0 0,1-1,1 0,1 0,0 0,2-1,0 0,0-1,2 1,2-3,1-1,0 1,1-2,1 0,0-1,0-1,1 0,1-1,-1-1,1-1,1-1,5 2,11 1,-1-1,1-2,1-2,-1 0,1-3,10-1,-27-1,0-1,0 0,0-1,-1-1,0-1,0-1,0 0,0-1,2-3,-12 6,0 0,-1-1,1 0,-1 0,0 0,-1-1,0 0,0-1,0 1,0-1,-1 0,0-1,-1 1,0-1,0 0,0 0,-1 0,0 0,-1-1,1-5,-2 10,0 0,-1 0,1 0,-1 0,0 0,0 0,-1 0,1 0,-1 0,0 0,0 0,0 1,0-1,-1 0,1 1,-1-1,0 1,0-1,0 1,-1 0,1 0,-1 0,0 0,0 0,0 1,0-1,0 1,-1 0,1 0,-1 0,1 0,-1 1,0-1,1 1,-1 0,0 0,0 0,0 1,0 0,-3-1,-1 1,-1 1,1 0,-1 0,1 1,0 0,0 0,-1 1,1 0,1 0,-1 1,0 0,1 0,0 1,0 0,0 0,1 1,-1 0,1 0,1 0,-1 1,1-1,0 2,1-1,0 0,0 1,0 0,1 0,0 0,1 0,0 0,0 1,0 3,2-8,1-1,-1 1,0 0,1 0,0-1,0 1,0 0,1-1,-1 1,1-1,0 1,0-1,0 0,0 0,0 0,1 0,-1 0,1 0,0-1,0 1,0-1,0 0,0 0,1 0,-1 0,1-1,-1 1,3 0,4 1,0 0,1 0,-1-1,1 0,0-1,-1 0,1-1,0 0,7-1,-9 0,0 0,-1 0,1-1,0 0,0 0,-1-1,0-1,1 1,-1-1,0 0,-1-1,1 0,-1 0,0-1,0 0,-1 0,0 0,0-1,0 0,-1 0,0 0,0-1,-1 0,3-6,-8 11,-4 18,4-9,1 0,-1-1,1 1,1 0,-1-1,1 1,0 0,0-1,0 1,1-1,0 0,0 1,1-1,-1 0,1 0,0 0,0-1,1 1,-1-1,1 0,0 1,0-2,1 1,-1 0,1-1,0 0,0 0,0-1,0 1,0-1,2 0,27 10,1-1,1-2,0-2,0-1,1-2,-1-2,1-1,15-2,42 0</inkml:trace>
  <inkml:trace contextRef="#ctx0" brushRef="#br0" timeOffset="55288.287">959 8062,'16'0,"20"0,19 0,22-5,16-3,11-4,4-1,-5-1,-10 2,-15 3,-15 0,-19 0,-17 2</inkml:trace>
  <inkml:trace contextRef="#ctx0" brushRef="#br0" timeOffset="55596.465">1505 7734,'39'16,"0"-2,1-1,1-2,20 2,8 2,-40-8,-4-3,-1 1,-1 1,1 1,-1 1,0 1,-1 1,0 1,-1 1,0 1,0 1,-1 1,-16-11,0 0,-1 1,1-1,-1 1,0-1,0 1,-1 0,1 0,-1 1,-1-1,1 0,0 1,-1-1,0 1,-1-1,1 1,-1-1,0 1,0 0,-1-1,0 1,0-1,0 1,-1-1,1 0,-1 1,0-1,-1 0,0 0,1 0,-17 24,-1 0,-2-1,0-2,-2 0,-1-1,-1-2,0 0,-7 1,-2 5,-66 58,65-57</inkml:trace>
  <inkml:trace contextRef="#ctx0" brushRef="#br0" timeOffset="61789.873">15667 7489,'-24'12,"1"2,1 1,0 0,1 2,1 0,-15 17,11-11,1 1,1 1,1 1,1 1,2 1,0 0,2 1,1 1,2 0,-10 30,21-55,0 0,0-1,0 1,1 0,0 0,0 0,0 1,0-1,1 0,0 0,0 0,0 0,1 1,0-1,0 0,0 0,0 0,1 0,0-1,0 1,0 0,0-1,1 1,0-1,0 0,0 0,1 0,-1 0,1 0,0-1,0 0,3 3,4-5,1 0,-1-1,1 0,-1-1,0 0,1-1,-1 0,0-1,0 0,0-1,-1 0,1 0,-1-1,0-1,0 0,-1 0,1-1,-1 0,0-1,24-19,-1-1,-2-1,-1-1,-1-2,-2-1,-1-1,-2-1,-1-1,-2-1,-2-1,-1 0,-2-2,-1 0,-3 0,-1-1,-2 0,-1-1,-3 0,0-36,-3 65,0 1,0-1,-1 0,-1 1,0-1,-1 0,0 1,-1 0,0-1,-1 1,-1 0,0 1,0-1,-1 1,-1 0,1 0,-2 1,0 0,-3-3,7 10,0 1,0 0,-1 0,1 0,-1 0,1 1,-1-1,0 1,0 1,1-1,-1 1,0-1,0 1,0 0,0 1,1 0,-1-1,0 1,0 1,1-1,-1 1,1 0,-1 0,1 0,-1 1,-6 3,1 1,-1 0,2 1,-1 0,1 0,0 1,1 0,0 1,-2 3,0 2,0 0,1 1,1 0,1 0,0 1,1 0,1 0,0 1,2 0,0-1,1 1,0 0,2 0,0 4,3 10,0 0,2 0,2-1,1 1,1-1,1-1,9 16,73 152,-58-134,-3 0,-3 2,-3 2,-3 0,-3 1,6 50,-17-87,-3-27</inkml:trace>
  <inkml:trace contextRef="#ctx0" brushRef="#br0" timeOffset="62891.818">16199 8035,'2'30,"-1"0,-2 0,-1 0,-1 0,-2 0,-1 0,-1-1,-1 0,-2-1,-1 1,-1-2,-2 0,0 0,-5 3,1-5,18-25,0 0,0-1,0 1,-1 0,1 0,0-1,0 1,0 0,0-1,0 1,-1 0,1 0,0-1,0 1,0 0,-1 0,1-1,0 1,0 0,-1 0,1 0,0 0,-1-1,1 1,0 0,0 0,-1 0,1 0,0 0,-1 0,1 0,0 0,-1 0,1 0,0 0,-1 0,1 0,0 0,-1 0,1 0,0 0,-1 0,1 1,0-1,0 0,-1 0,1 0,0 0,0 1,-1-1,1 0,0 0,0 1,3-27,2 1,1-1,1 2,1-1,7-13,-3 5,130-338,-129 347,-12 24,-1 0,0 0,1-1,-1 1,1 0,-1 0,1-1,-1 1,1 0,-1 0,1 0,-1 0,1 0,-1 0,1 0,-1 0,1 0,-1 0,1 0,-1 0,1 0,-1 0,1 0,-1 1,1-1,-1 0,1 0,-1 1,1-1,-1 0,0 1,1-1,-1 0,1 1,-1-1,0 1,1-1,-1 0,0 1,0-1,1 1,-1-1,0 1,0-1,0 1,0-1,1 1,-1-1,0 1,0-1,0 1,0-1,0 1,0-1,-1 1,1-1,0 1,0-1,0 1,0-1,36 224,-21-134,5-1,3-1,31 73,-42-130</inkml:trace>
  <inkml:trace contextRef="#ctx0" brushRef="#br0" timeOffset="63092.28">16186 8239,'21'0,"21"0,21 0,24-2,20-6,13-6,2-2,-20 0</inkml:trace>
  <inkml:trace contextRef="#ctx0" brushRef="#br0" timeOffset="63694.664">17360 7706,'-84'0,"187"-16,492-64,98 20,-394 50,-348 12,10-1</inkml:trace>
  <inkml:trace contextRef="#ctx0" brushRef="#br0" timeOffset="64380.909">17606 7474,'-25'3,"-36"22,2 3,1 3,-20 16,42-26,-96 58,131-79,0 0,0 0,0 1,0-1,0 0,0 0,0 1,0-1,0 0,0 1,0 0,0-1,0 1,0-1,0 1,1 0,-1-1,0 1,0 0,1 0,-1 0,1 0,-1 0,0 0,1 0,0 0,-1 0,1 0,0 0,-1 0,1 0,0 0,0 0,0 0,0 0,0 0,0 0,0 0,0 0,0 0,1 0,-1 0,0 0,1 0,-1 0,1 1,131 16,-104-11,0 1,-1 2,0 1,-1 0,0 3,0 0,-2 1,0 1,-1 2,16 15,4-1,-35-26,-3-1,2 1,-1-2,0 1,1-1,0 0,0 0,0-1,1 0,-1 0,1-1,0 1,0-2,1 1,-7-4,1 1,0-1,-1 0,1 1,-1-1,0 0,1-1,-1 1,0 0,0-1,0 1,-1-1,1 0,-1 1,1-1,-1 0,0 0,0 0,0 0,0 0,-1 0,1 0,-1 0,0 0,0-1,0 1,0 0,-1 0,1 0,-1 0,0-1,-3-24,-2 0,-1 0,-2 1,0 0,-2 1,0 0,-2 1,-12-18,4 4,-60-117,80 156,1 0,0 0,-1 0,1-1,0 1,0 0,0 0,-1-1,1 1,0 0,0-1,0 1,0 0,-1-1,1 1,0 0,0-1,0 1,0 0,0-1,0 1,0 0,0-1,0 1,0 0,0-1,0 1,0 0,0-1,1 1,-1 0,0-1,0 1,0 0,0-1,1 1,-1 0,0 0,0-1,1 1,-1 0,0 0,0-1,1 1,-1 0,0 0,1 0,-1 0,0-1,0 1,1 0,-1 0,0 0,1 0,-1 0,1 0,-1 0,0 0,1 0,-1 0,0 0,1 0,-1 0,0 0,1 0,-1 0,0 1,26 10,-22-9,33 19,2 1</inkml:trace>
  <inkml:trace contextRef="#ctx0" brushRef="#br0" timeOffset="65226.708">19654 7188,'-20'5,"1"1,-1 1,1 0,0 2,1 0,0 1,0 1,1 0,0 2,1 0,1 0,0 2,-11 13,7-7,0 2,1 0,1 1,1 0,2 2,0 0,1 0,2 1,1 1,1 0,2 0,-2 13,7-36,1 0,0 0,0 0,1 0,-1 0,1 0,0 0,0 0,1 0,-1 1,1-1,1 0,-1 0,1-1,-1 1,1 0,1 0,-1-1,1 1,-1-1,1 0,1 0,-1 0,0 0,2 0,4 0,0-1,0 0,0 0,0-1,1-1,-1 1,1-1,-1-1,1 0,0 0,-1-1,1 0,-1-1,0 0,1-1,-1 1,0-2,0 1,-1-1,1-1,7-4,16-12,0-2,-1-2,-1 0,-2-2,-1-1,0-1,-3-1,0-2,-2 0,-1-1,-2-1,-2-1,0-3,1 5,-1-2,-2 0,-2-1,-1 0,-1-1,-3 0,-1-1,-1 0,-3 0,0 0,-3-17,0 49,-1 0,1-1,-1 1,0-1,0 1,-1 0,0 0,0 0,0 0,-1 0,0 0,0 1,-1-1,1 1,-1 0,0 0,-1 0,1 1,-1-1,0 1,0 0,0 0,-1 1,1 0,-1 0,0 0,1 0,-2 1,1 0,0 1,0-1,0 1,-1 0,1 1,-10 2,1 0,0 2,-1 0,2 1,-1 0,1 1,-1 1,2 0,-1 1,1 1,0 0,1 0,0 1,0 1,1 0,1 1,0 0,1 0,0 1,0 0,2 1,-2 3,0 0,2 0,0 0,1 1,1-1,1 1,0 0,1 1,1-1,1 0,0 1,2-1,0 1,1-1,1 0,0 0,2 0,0 0,1 0,0-1,5 8,101 191,-82-165,-2 1,-2 1,-3 1,-1 1,-4 1,7 33,-15-7,-9-55</inkml:trace>
  <inkml:trace contextRef="#ctx0" brushRef="#br0" timeOffset="65501.973">20078 7693,'-5'21,"-3"16,-1 13,1 11,2 5,5 4,2-1,1-3,0-5,2-9,1-11,1-12,2-12,5-12,-1-8</inkml:trace>
  <inkml:trace contextRef="#ctx0" brushRef="#br0" timeOffset="65762.106">20378 7680,'-2'11,"-6"14,-1 13,-2 13,2 9,1 8,6 2,4 0,7-4,5-4,3-9,3-8,-3-9,-5-14,-3-10</inkml:trace>
  <inkml:trace contextRef="#ctx0" brushRef="#br0" timeOffset="65956.35">20036 8007,'26'0,"24"2,25 2,21-1,10-1,1 0,-14-3,-21-2</inkml:trace>
  <inkml:trace contextRef="#ctx0" brushRef="#br0" timeOffset="68424.076">17620 7379,'-1'1,"1"-1,-1 0,1 0,-1 1,0-1,1 0,-1 0,1 0,-1 1,0-1,1 0,-1 0,0 0,1 0,-1 0,0 0,1-1,-1 1,0 0,1 0,-1 0,1 0,-1-1,0 1,1 0,-1-1,1 1,-1 0,1-1,-1 1,1-1,-1 1,1-1,0 1,-1-1,1 1,0-1,-1 1,1-1,0 0,0 1,-1-1,1 1,0-1,0 0,0 1,0-1,0 0,0 1,0-1,0 0,0 1,0-1,0 1,0-1,0 0,1 1,-1-1,0 1,0-1,1 0,-1 1,-141 76,-147 115,260-170,28-21,0 1,1-1,-1 0,0 0,0 0,1 0,-1 1,0-1,0 0,0 0,1 1,-1-1,0 0,0 0,0 1,0-1,0 0,1 1,-1-1,0 0,0 1,0-1,0 0,0 0,0 1,0-1,0 0,0 1,0-1,0 0,0 1,0-1,-1 0,1 0,0 1,0-1,0 0,0 1,0-1,-1 0,41-14,-1-2,0-1,-2-2,0-2,14-11,146-99,-186 125,-24 17,-77 50,-3-5,-1-3,-67 25,108-49,72-21,22-6,-23-2,-1 1,0 0,1 1,-1 1,0 1,0 0,2 2,188 68,-162-66,0-1,0-2,1-2,21-3,-75-1,-1 0,1-1,0 0,1 0,-1-1,0 0,1 0,-1-1,1 0,0 0,1-1,-1 0,1 0,-1 0,2-1,-1 0,1 0,0-1,0 1,0-1,1 0,0-1,1 1,-1-1,0-4,-1-15,2 1,0 0,2-1,1 1,1-1,2 0,0 1,2 0,-20 60,-18 67,5 0,-7 59,31-109,4-50,0-1,0 0,0 1,0-1,0 1,0-1,0 0,0 1,0-1,0 1,1-1,-1 0,0 1,0-1,0 0,1 1,-1-1,0 0,0 1,1-1,-1 0,0 1,0-1,1 0,-1 0,0 1,1-1,-1 0,1 0,-1 0,0 0,1 1,-1-1,0 0,1 0,-1 0,1 0,-1 0,0 0,1 0,-1 0,1 0,-1 0,1 0,-1 0,0 0,1-1,-1 1,0 0,1 0,-1 0,1-1,-1 1,0 0,1 0,-1-1,0 1,0 0,1 0,-1-1,0 1,0 0,1-1,-1 1,0-1,0 1,0 0,0-1,0 1,1-1,18-27,-3-5,-1-1,-1-1,-2 0,-1 0,-2-2,-2 1,-1-1,1-28,-7 39,0 25,-1 1,1 0,0-1,0 1,-1 0,1 0,0-1,-1 1,1 0,0 0,-1 0,1-1,0 1,-1 0,1 0,-1 0,1 0,0 0,-1 0,1 0,0 0,-1 0,1 0,-1 0,1 0,0 0,-1 0,1 0,-1 0,1 0,0 1,-1-1,1 0,0 0,-1 0,1 1,0-1,-1 0,1 0,0 1,0-1,-1 0,1 1,0-1,0 0,0 1,-1-1,1 0,0 1,0-1,0 0,0 1,0-1,0 1,0-1,0 0,0 1,0-1,0 0,0 1,0-1,0 1,0-1,0 0,0 1,0-1,0 0,1 1,-12 25,2 1,1 0,1 1,2-1,0 1,2 0,1 0,1 5,0-26,1 0,-1 0,1 1,0-1,1 0,0 0,0 1,0-1,1 0,0 0,1 0,-1-1,1 1,0 0,1-1,0 0,0 0,0 0,1 0,0-1,0 0,0 0,1 0,2 2,-6-7,-1 1,0-1,1 1,-1-1,0 0,1 1,-1-1,0 0,1 0,-1 0,0 0,1 0,-1-1,0 1,1 0,-1 0,0-1,1 1,-1-1,0 1,0-1,1 0,-1 0,0 1,0-1,0 0,0 0,0 0,0 0,0 0,0 0,-1 0,1-1,0 1,-1 0,1 0,-1 0,1-2,7-52,-10 45,1 1,-1 0,-1 0,0 0,0 0,-1 1,0-1,0 1,-1 0,0 0,0 1,-1-1,0 1,0 0,-1 1,0-1,0 1,0 1,-1-1,0 2,0-1,-9-3,13 7,-1 0,1 1,-1-1,1 1,-1 0,1 0,-1 1,1 0,-1-1,1 1,0 1,-1-1,1 1,-2 0,-28 14</inkml:trace>
  <inkml:trace contextRef="#ctx0" brushRef="#br0" timeOffset="57922.712">3772 8212,'-12'-5,"1"0,-1 1,0 1,-1-1,1 2,-1 0,1 0,-1 1,1 1,-1 0,0 1,1 0,-1 1,1 0,-1 1,1 1,0 0,0 0,1 1,-1 1,1 0,0 0,1 1,-1 1,1 0,1 0,0 1,0 0,0 0,1 1,0 1,7-9,-1-1,1 1,0-1,0 1,0 0,0-1,0 1,0 0,0 0,0 0,1 0,-1 0,1 0,0-1,-1 1,1 0,0 0,0 0,0 0,0 0,1 0,-1 0,1 0,-1 0,1 0,-1 0,1 0,0 0,0 0,0-1,0 1,0 0,1-1,-1 1,0-1,1 1,-1-1,2 1,4 0,0-1,-1-1,1 1,0-1,0 0,0-1,0 1,-1-1,1-1,0 1,-1-1,1 0,-1-1,1 0,-1 0,0 0,0-1,1-1,18-9,0-1,-1-1,-1-1,-1-1,0-1,-2-1,0-1,-1 0,-1-2,-1 0,-1-1,4-10,-11 17,0 0,-2 0,0-1,-1 1,0-2,-2 1,0-1,-1 1,-1-1,0 0,-2 0,0 0,-2 0,0 0,0 1,-2-1,0 1,-2-1,-1-3,-26-38,32 58,1 1,-1-1,-1 1,1-1,0 1,0-1,-1 1,1 0,0 0,-1 0,1-1,-1 1,0 1,1-1,-1 0,0 0,1 1,-1-1,0 1,0-1,0 1,1 0,-1 0,0 0,0 0,0 0,0 0,0 0,1 0,-1 1,0-1,0 1,-1 0,-1 3,-1-1,1 1,0 0,1 0,-1 1,1-1,0 1,0 0,0 0,0 0,1 0,0 0,-1 4,-8 26,1 0,2 1,1 1,2-1,2 1,1 0,3 27,-1-40,2 0,0 0,2 0,0 0,2-1,0 0,2 0,6 13,-9-25,0-1,1 0,0 0,1 0,0-1,1 0,-1 0,2-1,-1 0,1-1,0 1,1-2,0 1,0-1,0-1,1 0,0 0,7 1,0-3,0 0,1-2,0 0,-1-1,1-1,-1 0,1-2,-1 0,0-1,0 0,0-2,0 0,-1-1,0-1,-1-1,1 0,-2-1,1-1,-2 0,1-1,-1-1,-1 0,-1 0,0-2,7-9,29-75,-47 95,1-1,-1 0,0 0,-1 0,1 0,-1 0,0 1,0-1,0 0,-1 0,0 0,0 0,0 0,0 1,-1-1,0 0,0 1,0 0,-1-1,-1-2,2 5,0 0,0 0,0 0,0 1,0-1,-1 1,1-1,0 1,-1 0,1 0,-1 0,1 0,-1 0,0 1,1-1,-1 1,0-1,1 1,-1 0,0 0,1 1,-1-1,0 0,1 1,-1-1,0 1,1 0,-1 0,1 0,0 0,-1 1,1-1,0 1,-1-1,1 1,0 0,0 0,1 0,-1 0,0 0,1 0,-1 0,1 1,-1-1,1 0,0 1,0-1,0 1,1 0,-1-1,0 2,-1 2,-1 0,1 1,0-1,1 1,0 0,0-1,0 1,1 0,0 0,0-1,0 1,1 0,0 0,1-1,-1 1,1 0,1-1,-1 0,1 0,0 1,0-2,1 1,0 0,0-1,0 1,1-1,0-1,-1 1,2 0,0 0,9 2,0-1,0-1,1 0,-1-1,1-1,0 0,0-1,0 0,0-2,0 0,0-1,0 0,0-1,0-1,0-1,-1 0,1-1,8-4,-5 3,0-2,0 0,0-1,-1 0,0-2,-1 0,9-8,-19 13,0-1,0 1,0-1,-1 0,0 0,-1-1,0 0,0 0,0 0,-1-1,0 1,-1-1,0 0,0 0,-1 0,0 0,-1-4,-1-9,-8 36,2 45,2 2,4-1,2 0,7 41,-7-71,74 704,-75-688,-1-46,0 0,-1 0,1 0,0 0,-1-1,1 1,-1 0,1 0,0 0,-1 0,1 0,-1 0,1 0,0 0,-1 0,1 0,-1 0,1 0,0 0,-1 0,1 0,-1 1,1-1,0 0,-1 0,1 0,0 1,-1-1,1 0,0 0,-1 1,1-1,0 0,0 1,-1-1,1 0,0 1,0-1,-1 1,-37-155,30 113,-22-133,8-1,1-141,21 303,-1 0,0-1,1 1,0 0,1-1,1 1,0 0,1 0,0 0,1 0,1 1,0-1,2-2,-5 12,0 0,1 0,-1 0,1 1,0-1,0 1,0 0,0 0,0 0,1 0,-1 0,0 1,1-1,-1 1,1 0,0 0,-1 1,1-1,0 1,0-1,-1 1,1 0,0 1,-1-1,1 1,0-1,2 2,93 37,-87-33,0 0,-1 1,1 0,-2 1,1 1,-1-1,-1 1,1 1,-2 0,1 0,-1 1,4 8,-11-16,1-1,-2 1,1-1,0 1,0-1,-1 1,0-1,1 1,-1 0,0-1,0 1,0-1,-1 1,1 0,-1-1,1 1,-1-1,0 1,0-1,0 0,0 1,0-1,-1 0,1 0,-1 1,0-1,1-1,-1 1,0 0,0 0,0-1,0 1,0-1,-1 1,1-1,0 0,-1 0,1 0,-1 0,1 0,-2 0,-8 3,1-1,-1 0,0 0,0-1,0-1,-1 0,1 0,0-1,0-1,-7-1,17 2,1 0,-1 0,1 0,0-1,-1 1,1 0,-1-1,1 1,0-1,-1 1,1-1,0 0,0 0,0 1,-1-1,1 0,0 0,0 0,0 0,0 0,0 0,1-1,-1 1,0 0,0 0,1-1,-1 1,1 0,-1-1,1 1,0 0,-1-1,1 1,0-1,0 1,0 0,0-1,0 1,0-1,0 1,1-1,-1 1,1 0,-1-1,1 1,-1 0,1-1,0 1,-1 0,1 0,0-1,49-62,82-58,-101 99,-1-2,-2-1,0-1,-2-1,-1-1,-1-1,-2-2,-1 0,-2-1,-1-1,-1-1,1-9,-13 31,0-1,-1 0,-1 0,-1-1,0 1,0 0,-2-1,0 1,0-1,-1 1,-1 0,-1-1,0 1,0 0,-6-11,7 22,0 0,0 0,0 1,0-1,-1 1,1-1,-1 1,0 0,0 0,0 0,0 0,0 1,0-1,0 1,0-1,-1 1,1 1,-1-1,1 0,0 1,-1-1,1 1,-1 0,1 0,-1 1,1-1,-1 1,1-1,-1 1,1 0,0 0,0 1,-1-1,1 1,0 0,0-1,0 1,1 1,-1-1,0 0,1 1,0-1,-1 1,1 0,-17 17,2 1,0 1,2 1,0 0,1 0,2 2,0 0,2 0,0 1,2 0,-4 22,6-30,1 1,0 0,1 0,1 0,1 1,1-1,1 1,0-1,1 1,2-1,0 0,0 1,2-1,1-1,0 1,1-1,1 0,0-1,2 0,0 0,1-1,0 0,6 5,-1-8,-1-1,1 0,1-1,0-1,1-1,0 0,0-1,1-1,0-1,0-1,1 0,-1-1,1-2,12 2,0-1,0-2,0-1,0-2,0-1,0-2,23-6,-31 6,0-2,-1 0,0-1,0-1,-1-1,-1-2,0 0,0-1,-1-1,-1 0,0-2,-1 0,5-8,-21 23,1-1,-1 0,0 0,-1 0,1 0,0 0,0-1,-1 1,1 0,-1-1,0 1,0-1,0 1,0-1,0 0,-1 0,1 1,-1-1,0 0,1 0,-1 1,0-1,-1 0,1 0,-1 0,1 1,-1-1,0 0,0 1,0-1,0 1,0-1,0 1,-1-1,0 1,1 0,-1 0,0 0,0-1,-10 0,0 0,0 1,-1 0,1 1,0 0,0 1,-1 1,1 0,0 0,0 1,0 1,0 0,0 1,0 0,1 0,-8 5,9-5,1-1,0 1,0 1,0 0,1 0,-1 0,1 1,0 0,1 1,0 0,0 0,0 1,1-1,0 1,0 1,1-1,0 1,1 0,0 0,-2 8,6-14,-1 0,1 0,0 0,1 0,-1 0,1 0,-1 0,1 0,0 0,0 0,0 0,0-1,1 1,-1 0,1-1,-1 1,1-1,0 1,0-1,0 0,1 0,-1 0,0 0,1 0,-1 0,1-1,0 1,-1-1,2 0,86 21,-77-22,0 0,1 0,-1-2,0 0,0 0,0-1,-1 0,1-2,-1 1,0-1,0-1,0 0,-1-1,0 0,5-4,-14 9,0 1,0 0,0-1,-1 1,1-1,0 0,-1 1,1-1,-1 0,1 0,-1 0,0 0,0 0,0-1,0 1,0 0,0 0,-1-1,1 1,-1 0,1-1,-1 1,0-1,0 1,0 0,-1-1,1 1,0-1,-1 0,0 3,-1-1,1 1,0 0,0 0,-1 0,1 0,0 1,0-1,-1 0,1 0,0 1,0-1,0 1,0-1,0 1,-1-1,1 1,0 0,0 0,0-1,1 1,-1 0,0 0,0 0,0 0,1 0,-1 0,0 0,1 0,-1 0,1 0,-1 1,1-1,0 0,-1 0,1 0,0 1,0-1,0 0,0 0,0 1,0-1,-1 2,1-1,0 1,0-1,0 1,0-1,0 1,0-1,0 1,1-1,0 0,-1 1,1-1,0 0,0 1,0-1,0 0,1 0,-1 0,0 0,1 0,0 0,-1 0,1 0,0-1,0 1,0-1,0 1,0-1,0 0,0 0,1 0,0 0,78 22,-30-15</inkml:trace>
  <inkml:trace contextRef="#ctx0" brushRef="#br0" timeOffset="58331.655">6654 7980,'-13'-1,"1"0,-1 1,0 1,1 0,-1 1,1 0,0 1,-1 0,1 1,0 1,1-1,-1 2,1 0,0 0,0 1,1 0,0 1,0 0,1 1,0 0,1 0,0 1,0 0,0 2,5-10,1 1,0-1,0 1,1 0,-1 0,0 0,1 0,0 0,0 0,0 0,0 0,0 0,1 1,-1-1,1 0,0 0,0 1,0-1,0 0,0 1,1-1,0 0,0 0,0 0,0 0,0 1,0-1,1-1,-1 1,1 0,0 0,0-1,0 1,0-1,1 1,-1-1,1 0,-1 0,2 0,14 5,0 0,0-2,1 0,0-1,0-1,0-1,1-1,-1 0,15-2,1 1,18 1,132 13,-154-3,-31-10,1-1,-1 0,0 1,1-1,-1 1,0-1,1 1,-1-1,0 1,1-1,-1 1,0-1,0 1,1-1,-1 1,0 0,0-1,0 1,0-1,0 1,0-1,0 1,0 0,0-1,0 1,0-1,0 1,-1-1,1 1,0 0,0-1,-1 1,1-1,0 1,0-1,-1 1,1-1,-1 0,1 1,0-1,-1 1,1-1,-1 0,1 1,-1-1,1 0,-1 0,1 1,-1-1,0 0,1 0,-16 10,-1 0,0-2,0 0,-1 0,1-2,-9 2,2 0,-108 30,-82 12,203-48,-4 4,48-9,10-3</inkml:trace>
  <inkml:trace contextRef="#ctx0" brushRef="#br0" timeOffset="59239.212">7310 8226,'-17'-10,"11"5,0 0,-1 0,0 1,0-1,0 1,0 1,-1 0,0 0,1 0,-1 1,0 0,0 0,0 1,-1 0,1 1,0 0,0 0,0 1,-1 0,1 0,0 1,0 0,0 0,0 1,0 3,0 1,1 0,0 0,0 1,1 0,0 0,1 0,-1 1,2 0,-1 0,1 0,0 0,1 1,0-1,1 1,0 0,0 0,1 0,1 0,0 6,0-13,0 0,1 0,0 0,0-1,0 1,0 0,0 0,1-1,-1 1,1 0,-1-1,1 1,0-1,0 0,0 0,1 0,-1 0,0 0,1 0,-1-1,1 1,0-1,-1 1,1-1,0 0,0 0,0 0,0-1,0 1,0-1,0 0,0 1,2-2,6 2,0-1,0 0,0-1,0-1,0 0,-1 0,1-1,7-3,-8 3,1-1,-1-1,0 1,0-1,-1-1,0 0,0-1,0 1,-1-2,0 1,0-1,-1 0,0-1,0 0,-1 0,0 0,-1-1,0 1,0-1,1-5,-13-23,6 37,1 1,-1-1,0 1,1-1,-1 1,1-1,-1 1,0-1,0 1,1 0,-1 0,0-1,1 1,-1 0,0 0,0 0,0 0,1 0,-1 0,0 0,0 0,1 0,-1 0,0 0,0 0,1 0,-1 1,0-1,0 0,1 1,-1-1,0 0,1 1,-1-1,0 1,1-1,-1 1,1-1,-1 1,1 0,-1-1,1 1,-1 0,1-1,0 1,-1 0,1 0,-4 5,0 1,0-1,1 1,0 0,0 0,1 0,0 0,0 1,1-1,0 0,0 1,0-1,1 1,1-1,-1 1,1-1,0 1,1-1,-1 1,2-1,-1 0,1 0,0 0,3 4,-3-7,0 0,0 0,1 0,0 0,0 0,0-1,0 0,0 0,1 0,-1 0,1-1,0 0,0 0,0 0,0 0,0-1,0 0,0 0,1 0,-1-1,0 1,0-1,1-1,-1 1,0-1,1 0,-1 0,0 0,0-1,0 0,0 0,0 0,-1 0,1-1,-1 0,1 0,-1 0,0-1,0 1,0-1,-1 0,1 0,-1 0,1-2,4-10,0-2,-2 1,0-1,0 0,-2 0,0-1,-1 1,-1-1,-1 0,0 0,-2 1,0-1,-1 0,-3-9,5 27,-1 0,1 0,0 0,0 0,-1 0,1 0,0 0,0 0,0 1,0-1,0 0,0 0,0 0,0 0,0 0,1 0,-1 0,0 0,0 0,1 1,-1-1,1 0,-1 0,1 0,-1 1,1-1,-1 0,1 0,0 1,-1-1,1 1,0-1,0 1,0-1,-1 1,1-1,0 1,0 0,0-1,0 1,0 0,0 0,-1-1,1 1,0 0,0 0,0 0,0 0,0 0,108 29,-75-18,-1 0,-1 3,0 0,19 13,-43-22,0 0,-1 0,1 1,-1 0,-1 0,1 1,-1-1,0 2,0-1,-1 1,0-1,-1 1,1 1,-1-1,-1 1,0-1,0 1,-1 0,0 0,0 2,0 8,-3-16,1 0,0 0,0 0,0 0,0 0,0 0,1 0,-1 0,1 0,0 0,0 0,0 0,0 0,0-1,1 1,-1 0,1-1,0 1,0-1,-1 0,2 1,-1-1,0 0,0 0,1-1,-1 1,1 0,0-1,-1 1,1-1,0 0,0 0,1 0,12 0,1 0,0-1,-1-1,1-1,0 0,-1-1,1-1,-1-1,0 0,-1-1,11-5,-6 4,0-1,-1 0,0-1,0-1,-1-1,0-1,-1 0,0-2,-1 1,-1-2,0 0,-1-1,-1-1,0 0,-2 0,9-17,-18 31,-1 0,1 0,-1 0,0-1,0 1,0 0,-1-1,1 1,-1 0,0-1,0 1,0-1,0 1,-1 0,1-1,-1 1,0 0,0 0,0-1,0 1,-1 0,1 0,-1 0,0 0,0 1,0-1,0 0,0 1,-1-1,1 1,-1 0,1 0,-1 0,0 0,0 0,0 1,0-1,0 1,-2-1,-4 1,-1 0,1 1,0 0,-1 0,1 1,-1 0,1 0,0 1,0 1,0 0,0 0,0 0,0 1,1 1,0-1,0 1,0 1,1-1,-1 1,1 1,1-1,-1 1,1 0,0 1,1-1,0 1,-4 9,7-13,0 0,0 1,1-1,0 1,0-1,0 1,0 0,1-1,-1 1,1 0,1-1,-1 1,1 0,0-1,0 1,0 0,0-1,1 1,0-1,0 0,0 0,0 0,1 0,-1 0,1 0,0 0,1-1,-1 0,0 1,1-1,0-1,0 1,0 0,1 0,22 9,1-2,0 0,0-2,1-1,0-1,0-2,0-1,1-1,-1-1,24-4,67 1,-7-3</inkml:trace>
  <inkml:trace contextRef="#ctx0" brushRef="#br0" timeOffset="71609.93">3418 9824,'-3'13,"0"15,0 11,1 9,0 3,1 2,0-1,3-5,2-10</inkml:trace>
  <inkml:trace contextRef="#ctx0" brushRef="#br0" timeOffset="72291.62">3240 9687,'19'-8,"-1"1,1 0,1 2,-1 0,1 1,0 1,0 1,0 0,0 2,0 0,0 2,0 0,0 1,6 2,-13-1,0 0,-1 1,1 0,-1 1,0 0,-1 1,1 0,-1 1,-1 0,1 1,-2 0,1 0,-1 1,-1 1,1 0,-2 0,0 0,0 1,-1 0,0 0,-1 0,-1 1,0 0,0 0,-2 0,1 0,-1 6,-4 191,2-208,-1-1,1 1,0 0,-1 0,1-1,0 1,0 0,0-1,0 1,0 0,1 0,-1-1,0 1,1 0,-1-1,1 1,0-1,0 1,-1-1,1 1,0-1,0 1,0-1,0 0,1 1,-1-1,0 0,1 0,-1 0,0 0,1 0,-1 0,1 0,0-1,-1 1,1-1,-1 1,1-1,1 1,7-4,-1 0,1 0,-1-1,0-1,0 1,-1-1,0-1,1 1,-2-2,1 1,-1-1,0 0,0 0,-1-1,4-6,96-134,-105 147,-1 1,0-1,0 1,0-1,1 1,-1-1,0 1,1-1,-1 1,1-1,-1 1,0 0,1-1,-1 1,1 0,-1-1,1 1,-1 0,1 0,-1-1,1 1,-1 0,1 0,-1 0,1 0,0 0,-1-1,1 1,-1 0,1 1,-1-1,1 0,0 0,-1 0,1 0,-1 0,1 0,-1 1,1-1,-1 0,1 0,-1 1,1-1,-1 0,1 1,-1-1,0 1,1-1,-1 0,1 1,-1-1,0 1,14 33,-10-22,-2-4,1 0,0 0,0 0,0-1,1 1,0-1,1 0,-1 0,1-1,1 1,-1-1,1 0,0 0,1-1,-1 0,1 0,0-1,0 1,0-1,1-1,0 0,-1 0,1 0,0-1,0 0,1-1,-1 0,0 0,3 0,-2-2,0-1,0 0,0 0,-1-1,1 0,-1-1,1 1,-1-2,0 1,0-1,-1 0,0-1,0 0,0 0,0 0,-1-1,0 0,-1 0,1-1,0-2,3-6,0 0,-2 0,0 0,-1-1,0 0,-2-1,0 1,-1-1,0 1,-2-3,0-44,-3 1,-3-1,-3 0,-2 1,-3 1,-18-50,-7 1,24 86,13 25,0 0,1 0,-1 0,0 0,1 0,-1 0,0 0,1 0,-1 0,0 0,1 1,-1-1,0 0,1 1,-1-1,1 0,-1 1,0-1,1 0,-1 1,1-1,-1 1,1-1,0 1,-1-1,1 1,-1 0,1-1,0 1,-1-1,1 1,0 0,0-1,0 1,0 0,-1-1,1 1,0 0,0 0,0-1,0 1,0 0,1-1,-1 1,0 0,0-1,0 1,0 0,1-1,-1 1,0-1,-4 55,3 0,2-1,2 1,3-1,10 44,-9-55,1 0,1-1,3 0,2-1,1-1,2 0,2-1,1 0,2-2,2-1,3 1,-24-31,1-1,0 1,1-1,-1 0,1 0,0-1,0 1,0-1,1 0,0 0,0-1,0 0,0 0,0 0,0-1,1 0,-1 0,1-1,0 0,-1 0,1 0,0-1,0 0,2 0,13-12</inkml:trace>
  <inkml:trace contextRef="#ctx0" brushRef="#br0" timeOffset="72541.951">4059 9591,'14'-2,"23"-1,29 0,28-1,24-1,15 1,11 1,-1 3,-9 7,-15 11,-27 2</inkml:trace>
  <inkml:trace contextRef="#ctx0" brushRef="#br0" timeOffset="73743.863">4892 10111,'12'-12,"-1"1,0-2,-1 1,0-1,-1-1,0 0,-2 0,1-1,-2 0,0 0,0 0,-2-1,0 0,-1 0,0 0,-1 0,-1 0,-1-1,0 1,-1 0,-1 0,0-1,-5-14,6 29,1 1,-1 0,1 0,0 0,-1 0,1-1,0 1,0 0,0 0,0-1,0 1,0 0,0 0,0 0,0-1,0 1,1 0,-1 0,0 0,1-1,-1 1,1 0,0 0,-1 0,1 0,0 0,-1 0,1 0,0 0,0 1,0-1,0 0,0 0,0 1,0-1,0 0,0 1,1-1,-1 1,0 0,0-1,0 1,0 0,1 0,-1-1,0 1,0 0,1 1,22-2,1 1,-1 1,0 1,0 1,0 2,19 5,-33-9,0 1,-1-1,1 2,-1-1,1 2,-1-1,0 1,0 0,0 1,-1 0,0 0,0 1,0 0,-1 1,1 0,-2 0,1 0,-1 1,0 0,0 0,2 5,-5 1,0-1,-1 1,-1 0,0-1,-1 1,0 0,-1 0,-1-1,0 1,-1 1,-4 50,7-61,-1-1,1 0,1 0,-1 0,0 0,1 0,0 0,0 0,0-1,0 1,0 0,0 0,1 0,-1-1,1 1,0-1,0 1,0-1,0 0,0 0,0 0,1 0,-1 0,1 0,-1-1,1 1,0-1,-1 0,1 0,1 0,93 15,-49-17,-1-3,1-1,-1-3,0-1,0-3,-1-1,31-15,-59 22,1-1,-1-1,0 0,0-2,-1 0,0 0,-1-2,-1 0,1-1,-14 11,0 0,0 1,0-1,0 0,0-1,0 1,-1 0,1 0,-1-1,0 1,0-1,1 1,-2-1,1 0,0 1,0-1,-1 0,1 1,-1-1,0 0,0 0,0 1,0-1,-1 0,1 0,-1 1,0-1,1 0,-1 1,0-1,-1 1,1-1,0 1,-1-1,1 1,-1 0,0-1,-8-3,-1-1,0 1,0 1,0 0,-1 1,1 0,-1 1,0 0,0 1,0 0,0 1,-1 0,1 1,0 0,-12 2,12-2,0 0,0 0,0 1,0 1,0 0,1 1,-1 0,1 0,-1 2,1-1,0 1,1 1,-1 0,1 0,0 1,1 1,0 0,0 0,0 0,1 1,0 0,1 1,0 0,1 0,-2 4,6-10,1 0,0 1,0-1,0 1,1-1,-1 0,1 1,0-1,0 1,1-1,-1 1,1-1,0 0,0 1,1-1,-1 0,1 0,0 0,0 0,0 0,1 0,-1-1,1 1,0-1,0 0,0 0,2 2,1 0,1 0,0-1,-1 1,2-1,-1-1,1 1,-1-1,1 0,0-1,0 0,0 0,0-1,0 0,6 0,2-2,-1-1,0 0,0-1,0 0,-1-2,1 1,-1-2,0 0,0-1,-1 0,1-1,-2 0,1-1,-1-1,-1 0,0 0,0-1,-1 0,0-1,-1-1,-1 1,0-1,0-1,-1 1,-1-1,0 0,2-14,-8 134,1-94,1 1,1-1,0 0,0-1,1 1,0-1,1 1,1-2,0 1,5 8,-7-14,-1 0,1-1,0 1,0-1,0 0,1 0,-1 0,1-1,0 1,0-1,0-1,1 1,-1-1,1 1,-1-2,1 1,0 0,-1-1,1 0,0-1,0 1,0-1,1 0,-1-1,-1 0,0 0,0-1,0 1,0-1,-1 0,1 0,0-1,-1 1,1-1,-1 0,0 0,0-1,0 1,0-1,-1 0,0 0,1 0,-2 0,1 0,0-1,-1 0,0 1,0-1,0 0,0-2,5-13,-2 0,0-1,-2 0,0 1,0-21,-12-198,8 235,1 2,-1 1,0-1,1 0,-1 1,1-1,-1 0,1 0,0 1,-1-1,1 0,0 0,0 1,1-1,-1 0,0 0,0 1,1-1,-1 0,1 1,0-1,-1 0,1 1,0-1,0 1,0-1,0 1,0 0,0-1,1 1,-1 0,0 0,1 0,-1 0,1 0,-1 0,1 0,-1 0,1 0,0 1,-1-1,2 1,7 1,1 1,0 1,-1 0,0 1,1 0,-1 0,-1 1,1 0,-1 1,6 4,-4-4,130 95,-133-94,0 1,0 0,-1 0,0 1,-1-1,0 2,0-1,-1 1,-1 0,1 0,-1 0,-1 0,0 1,1 8,-1 38,-5-52,1 0,0 0,1 0,0 1,-1-1,1 0,1 0,-1 0,1 0,0 0,0 0,1 0,-1 0,1 0,0 0,0-1,1 1,0-1,-1 0,1 1,1-1,-1 0,1-1,-1 1,1-1,0 0,0 1,0-2,1 1,-1 0,1-1,1 1,12 0,1-1,-1-1,1 0,-1-1,1-1,0-1,-1-1,0 0,0-1,0-1,0-1,-1 0,1-2,-2 0,5-3,-9 6,0-1,0 0,0-1,-1-1,0 0,0 0,-1-1,0 0,-1-1,0 0,-1 0,0-1,0 0,-1-1,0 0,-1 0,-1 0,0-1,-1 1,0-1,-3 9,0 1,-1-1,0 0,1 1,-1-1,-1 1,1-1,0 0,-1 1,0-1,0 1,0-1,0 1,0 0,-1-1,0 1,1 0,-1 0,0 0,-1 0,1 1,0-1,-1 0,0 1,1 0,-1-1,0 1,0 0,0 1,-1-1,1 0,0 1,-1 0,1 0,-1 0,1 0,-1 0,1 1,-1 0,1 0,-1 0,0 0,1 0,-1 0,1 1,-1 0,-2 1,0-1,-1 1,1 1,1-1,-1 1,0 0,1 0,-1 1,1-1,0 1,0 0,1 1,-1-1,1 1,0 0,0 0,0 0,1 1,0-1,0 1,0 0,1 0,0 0,0 0,0 0,1 0,0 1,0-1,1 0,-1 1,1-1,1 1,-1-1,1 0,0 1,1-1,0 0,0 0,0 0,0 0,1 0,0-1,1 2,4 2,-1 0,2 0,0-1,0 0,0-1,1 0,0 0,0-1,1 0,0-1,0 0,0-1,0 0,3 0,172 29,-100-27,-1-4,40-6,17-7</inkml:trace>
  <inkml:trace contextRef="#ctx0" brushRef="#br0" timeOffset="74594.627">9044 9810,'23'357,"-2"-103,-17-182,-3 1,-3-1,-4 1,-2-1,-16 61,-9-55,33-77,0-1,-1 1,1-1,0 1,-1-1,1 1,-1-1,1 0,-1 1,1-1,-1 1,0-1,1 0,-1 1,1-1,-1 0,0 0,1 0,-1 1,1-1,-1 0,0 0,1 0,-1 0,0 0,1 0,-1 0,0 0,1 0,-1-1,0 1,1 0,-1 0,1-1,-1 1,0 0,1-1,-1 1,1 0,-1-1,1 1,-1-1,1 1,-1-1,1 1,0-1,-1 1,1-1,0 1,-1-1,1 0,0 1,0-1,-1 1,1-1,0 0,0 0,-6-13,1-1,0-1,1 1,0-1,2 1,-1-13,-3-11,-21-118,-6-37,1-77,28 251,2 0,0 0,2 0,0 0,1-1,1 1,1 0,1 0,0 1,2-1,0 1,1 0,1 0,8-12,-10 25,-1 0,1 1,0 0,1 0,-1 0,1 0,0 1,0 1,1-1,-1 1,1 0,0 1,-1 0,1 0,0 0,0 1,0 0,5 1,2 0,0 0,0 1,0 0,0 2,-1 0,1 0,-1 1,1 1,5 3,-15-6,0-1,0 1,0 0,-1 0,1 0,-1 0,0 1,1 0,-1 0,0 0,-1 1,1-1,-1 1,1 0,-1 0,0 0,0 0,-1 0,1 1,-1-1,0 1,0 0,-1-1,0 1,1 0,-1 0,-1 0,1 0,-1 0,0 0,0 0,0 0,-1 0,0 3,-6 2,0-1,-1 1,0-1,-1-1,0 1,0-1,-1-1,0 0,0 0,0-1,-1 0,0-1,0 0,-1-1,1 0,-1-1,0 0,0-1,0-1,0 1,-6-2,-2 1,38-9,112-30,-70 23,-1-2,-1-3,0-2,-2-3,-1-2,30-21,-78 43,1 1,-1-1,0-1,0 1,-1-1,1-1,-1 1,-1-1,1 0,-1 0,0-1,-1 1,0-1,0 0,-1-1,-2 8,-1-1,0 1,0-1,0 1,0-1,0 1,0-1,0 1,0-1,-1 1,1-1,0 1,-1 0,1-1,-1 1,0-1,0 1,1 0,-1 0,0-1,0 1,0 0,0 0,0 0,0 0,-1 0,1 0,0 0,0 1,-1-1,1 0,0 1,-1-1,1 1,-1-1,1 1,-1 0,0-1,-60 0,49 5,0 0,0 0,1 1,0 1,0 0,0 0,1 1,0 1,0 0,1 0,0 1,0 1,-3 4,8-9,0 1,1 0,-1 0,1 0,0 1,1-1,-1 1,1 0,1 0,-1 0,1 0,0 0,1 1,0-1,0 1,0-1,1 1,0-1,1 1,0-1,0 1,0-1,1 0,2 4,0-2,0-1,1 0,0 0,0-1,1 1,0-1,1-1,-1 1,1-1,0 0,1-1,0 1,-1-1,2-1,-1 0,0 0,3 0,17 7,0-2,0-1,1-2,28 4,31-2,1-4,-1-3,1-5,27-6,42-7</inkml:trace>
  <inkml:trace contextRef="#ctx0" brushRef="#br0" timeOffset="75016.039">12457 9441,'-35'-5,"-2"2,1 2,0 1,0 2,0 1,0 2,0 1,1 2,0 2,0 1,-38 28,71-37,0-1,1 0,-1 0,0 1,1-1,0 0,-1 1,1 0,0-1,-1 1,1 0,0 0,0 0,0-1,1 1,-1 0,0 0,1 0,-1 0,1 1,0-1,0 0,0 0,0 0,0 0,0 0,0 0,1 0,-1 0,1 0,-1 0,1 0,0 0,0 0,0 0,0 0,1 0,7 7,1 0,1 0,-1-1,1-1,1 0,-1 0,1-1,0-1,1 0,-1 0,11 1,-1 2,12 4,-1 0,-1 0,0 2,-1 1,20 14,-47-28,-1 1,1 0,-1 0,1 0,-1 1,0-1,0 1,0-1,0 1,-1 0,1 0,-1 0,1 1,-1-1,0 1,-1-1,1 1,0-1,-1 1,0 0,0 0,0 0,0 0,-1 0,0 0,0 0,0 0,0 0,0-1,-1 1,0 0,1 0,-2 0,1 0,0 0,-1-1,1 1,-1-1,0 1,-1-1,1 0,-3 3,-9 5,-1-1,0 0,-1-2,0 0,0 0,0-2,-1 0,0-1,-1 0,1-2,-10 2,6-1,0 0,0-1,0-1,0-1,-1-1,-15-2,35 2,1 0,0 1,-1-1,1 0,-1 0,1 0,-1 0,1-1,-1 1,1 0,0 0,-1-1,1 1,-1-1,1 1,0-1,0 0,-1 0,1 1,0-1,0 0,0 0,0 0,0 0,0 0,0-1,0 1,0 0,0 0,1 0,-1-1,1 1,-1 0,1-1,-1 1,1-1,0 1,-1-1,1 1,0 0,0-1,0 1,0-1,0 1,1-1,-1 1,0-1,1 1,-1 0,1-1,-1 1,1 0,0-1,0 1,0 0,27-29,9 0</inkml:trace>
  <inkml:trace contextRef="#ctx0" brushRef="#br0" timeOffset="75330.711">12690 9387,'-19'98,"-10"28,-23 150,51-269,-1 0,1 0,0 0,1 0,0 0,0 0,0 1,1-1,0 0,1 0,-1 0,1 0,1 0,-1-1,1 1,0-1,1 1,0-1,0 0,0 0,0-1,1 1,0-1,0 0,1-1,-1 1,3 1,9 0,-1-1,1 0,0-1,0-1,0 0,1-2,-1 0,1 0,-1-2,0 0,1-1,2-2,131-18,-1-7,34-16,-71 16</inkml:trace>
  <inkml:trace contextRef="#ctx0" brushRef="#br0" timeOffset="77332.185">14274 9441,'0'-3,"0"0,0 0,-1 1,1-1,-1 0,1 1,-1-1,0 1,0-1,0 1,-1-1,1 1,0 0,-1-1,0 1,1 0,-1 0,0 0,0 0,0 1,0-1,-1 0,1 1,0 0,-1-1,1 1,-1 0,-14-4,0 0,0 2,-1 0,1 0,-1 2,1 0,-1 1,0 1,1 0,-10 3,14-3,0 1,0 1,0-1,1 2,-1 0,1 0,0 1,0 1,1 0,0 0,0 1,0 1,1 0,0 0,0 1,1 0,0 1,1 0,0 0,0 1,1 0,1 0,-4 8,9-16,0 0,0-1,1 1,-1 0,1-1,-1 1,1 0,0 0,0 0,0-1,0 1,0 0,1 0,-1 0,1-1,0 1,0 0,0-1,0 1,0-1,1 1,-1-1,1 1,-1-1,1 0,0 0,0 0,0 0,0 0,1 0,-1-1,0 1,1-1,-1 1,1-1,0 0,14 5,0-1,0-1,0-1,0-1,1 0,-1-1,8-1,19 3,-20-4,1 2,-1 2,0 0,1 1,-1 1,-1 1,1 2,-1 0,0 1,-1 2,0 0,-1 1,0 1,-1 1,10 10,-24-18,0 1,-1 0,0 0,-1 0,1 1,-2 0,1-1,-1 1,2 7,-4-12,0 0,0 0,0 0,-1 0,0 0,1 0,-1 0,0 0,-1 0,1 1,0-1,-1 0,0 0,1 0,-1 0,-1-1,1 1,0 0,-1 0,1 0,-1-1,0 1,0-1,0 0,0 1,0-1,0 0,-1 0,-9 4,0-1,0 0,-1-1,1-1,-1 0,0 0,1-1,-1-1,0 0,0-1,0 0,-1-1,12 1,-348-28,343 27,-19-1,33 1,16 1</inkml:trace>
  <inkml:trace contextRef="#ctx0" brushRef="#br0" timeOffset="77626.392">14766 9455,'-20'16,"2"2,0-1,2 2,0 0,0 1,2 1,1 0,0 1,2 1,1 0,0 0,2 1,0 2,6-20,1 1,0-1,0 1,0-1,1 1,0 0,1-1,-1 1,1-1,0 1,1-1,0 0,0 1,0-1,1 0,-1 0,1 0,1-1,-1 1,1-1,0 0,1 0,-1 0,1 0,0-1,0 0,0 0,1 0,-1-1,4 2,14 6,0-2,0-1,0-1,1-1,0-1,0-1,0-1,1-1,-1-1,1-1,-1-2,1 0,16-5,-34 7,0-1,0 0,0 0,0-1,0 0,0 0,-1-1,1 0,-1 0,1-1,-1 1,0-1,0 0,-1-1,1 0,-1 0,3-4,2-14</inkml:trace>
  <inkml:trace contextRef="#ctx0" brushRef="#br0" timeOffset="78620.691">14465 9741,'94'2,"-1"-4,0-4,0-3,0-6,60-17,-59-7,-93 39,-1 0,1-1,0 1,0-1,0 1,0 0,-1-1,1 0,0 1,0-1,-1 1,1-1,-1 0,1 0,0 1,-1-1,1 0,-1 0,0 1,1-1,-1 0,0 0,1 0,-1 0,0 0,0 0,0 0,0 0,0 1,0-1,0 0,0 0,0 0,0 0,0 0,-1 0,1 0,0 0,-1 1,1-1,-1 0,1 0,-1 0,1 1,-1-1,1 0,-1 1,0-1,1 0,-1 1,0-1,0 1,1-1,-1 1,0-1,0 1,0 0,0-1,0 1,-57-20,6 12,-1 2,0 3,-42 3,17 0,62-4,44-2,210-25,45 8,-271 22,69 4,-79-2,1 0,-1-1,0 1,1 0,-1 1,0-1,0 0,0 1,0-1,0 1,0-1,0 1,0 0,-1 0,1 0,-1 0,1 0,-1 0,0 0,0 1,0-1,0 0,0 1,0-1,-1 0,1 1,-1-1,0 1,1-1,-1 1,-1 17,0-1,-1 0,0 1,-2-1,-5 16,-1 11,-27 182,89-527,-45 268,1 0,1 1,2 0,1 0,1 1,2 1,1 0,1 1,9-11,48-19,-71 55,-1 1,1 0,-1 0,1 0,-1 0,1 0,0 1,0-1,-1 1,1 0,0 0,0 0,-1 0,1 0,0 0,0 1,-1 0,1-1,0 1,-1 0,1 0,-1 0,1 1,-1-1,1 1,-1-1,0 1,0 0,0 0,0 0,0 0,0 0,4 9,0 0,-1 1,0 0,-1 0,0 0,-1 0,-1 1,0-1,0 1,-1 0,-1 0,0-1,-2 9,2-11,0 0,-1 0,0 0,-1 0,0 0,-1 0,0-1,0 1,-1-1,0 0,-1 0,0 0,0-1,-1 0,0 0,-1 0,1-1,-1 1,-1-2,1 1,-1-1,-1 0,1-1,-1 0,0 0,-2 0,-109 15,121-20,-1 0,1 0,-1 0,1 0,-1 0,1 0,-1 0,1 1,-1-1,1 0,-1 0,1 1,-1-1,0 0,1 1,-1-1,1 0,-1 1,0-1,1 1,-1-1,0 0,1 1,-1-1,0 1,0-1,0 1,1-1,-1 1,0-1,0 1,0 0,0-1,0 1,0-1,0 1,0-1,0 1,0-1,0 1,0-1,-1 1,1-1,0 1,0-1,0 1,-1-1,1 1,0-1,-1 1,1-1,0 0,-1 1,1-1,0 0,-1 1,1-1,-1 0,1 1,-1-1,1 0,-1 0,1 1,-1-1,35 19,0-2,1-2,1 0,0-3,1-1,1-1,0-3,12 1,38 3,1-3,0-5,29-4,-81-3,-31 0</inkml:trace>
  <inkml:trace contextRef="#ctx0" brushRef="#br0" timeOffset="79996.619">16623 9168,'0'1,"0"-1,0 0,-1 1,1-1,1 1,-1-1,0 0,0 1,0-1,0 0,0 1,0-1,0 1,0-1,1 0,-1 1,0-1,0 0,1 1,-1-1,0 0,0 1,1-1,-1 0,0 0,1 1,-1-1,0 0,1 0,-1 0,0 0,1 1,-1-1,1 0,-1 0,0 0,1 0,-1 0,1 0,-1 0,0 0,1 0,-1 0,1 0,-1 0,0 0,1 0,-1-1,0 1,1 0,-1 0,1 0,-1-1,0 1,1 0,-1 0,0-1,0 1,1 0,-1 0,0-1,0 1,1-1,-1 255,2-192,3-1,3 0,2 0,3-1,3 0,2-1,26 55,31 43,-42-91,-2 1,-4 1,-2 3,-22-64,0-1,0 1,-1 0,0 0,0 0,-1 0,0 0,0 0,0 0,-1 0,0 0,-1 0,0 1,0-1,0 0,-1 0,0 0,0-1,-1 1,0 0,0-1,0 0,-1 0,0 0,0 0,-2 1,-10 1,1-1,-1 0,-1-1,1-1,-1-1,0-1,0 0,0-1,0 0,-1-2,1 0,0-1,-11-2,26 3,-142-11,-114-25,71 8,-304-18,-1 22,-214 27,78 25,-234 55,-98 32,553-55,395-59,10 0,-1 0,1 0,-1 0,1 0,-1-1,0 1,1-1,-1 0,0 1,1-1,-1 0,0-1,1 1,-1 0,0-1,1 0,-1 1,1-1,-1 0,1 0,-1-1,1 1,0 0,0-1,0 1,-1-1,1 0,1 0,-1 0,0 0,0 0,1 0,-1 0,1-1,0 1,-1 0,1-1,0 0,0-163,17-397,-13 503,5-30,-4-2,-4 1,-4 0,-4 0,-4 1,-4 0,-11-25,-35-24,52 120,10 18,1 1,0-1,0 0,-1 1,1-1,0 1,0-1,-1 1,1 0,0-1,0 1,0 0,0-1,0 1,0 0,0 0,0 0,-1 0,1 0,0 0,0 0,0 0,0 0,0 0,0 0,0 1,0-1,0 0,-1 1,1-1,0 1,0-1,0 1,-1-1,1 1,0 0,0-1,-1 1,1 0,4 1,52 12,0-3,0-2,1-2,0-3,16-3,-41 0,2028 29,114-126,-1537 28,-638 68,0 0,0 0,-1-1,1 1,0 0,0 0,-1 0,1 0,0 0,0-1,-1 1,1 0,0 0,0 0,0-1,-1 1,1 0,0 0,0 0,0-1,0 1,0 0,0-1,0 1,-1 0,1 0,0-1,0 1,0 0,0 0,0-1,0 1,0 0,0-1,0 1,0 0,1 0,-1-1,0 1,0 0,0-1,0 1,0 0,0 0,1 0,-1-1,0 1,0 0,0 0,1-1,-1 1,0 0,0 0,0 0,1 0,-1-1,-5-2,-11-8</inkml:trace>
  <inkml:trace contextRef="#ctx0" brushRef="#br0" timeOffset="81969.439">15148 6996,'-9'129,"6"0,5 0,9 33,-10-143,3 35,56 611,-49-585,-15-75,-2-18,-20-65,3-1,4-1,3 0,1-28,-61-745,73 821,2 9,-9-125,10-128,-1 263,1 0,1 0,0-1,0 1,2 0,-1 0,2 1,0-1,0 0,1 1,1 0,0 0,0 1,1 0,1 0,0 0,0 1,1 0,1 1,3-3,9 0,2 2,-1 1,1 1,0 1,1 1,0 1,0 1,0 1,0 1,11 2,-30-1,644-11,-485 14,2786 0,-1012-37,-1586 17,-352 17,0 1,1 0,-1 0,0-1,0 1,0 0,1 0,-1 0,0 0,0 0,1 1,-1-1,0 0,0 0,0 1,0-1,1 1,-1-1,0 1,0 0,0-1,0 1,0 0,0 0,-1-1,1 1,0 0,0 0,0 0,-1 0,1 0,0 0,-1 0,1 1,-1-1,0 0,1 0,-1 0,0 0,0 1,1-1,-1 1,-21 113,10-51,3 0,3 1,3 0,2-1,4 1,2 0,3-1,6 16,40 141,23 39,-36-134,-5 2,-6 1,-5 1,-7 1,0 62,-18-160,-2 0,-2 0,-1-1,-1 0,-1 1,-2-2,-2 1,-4 9,6-22,-1-1,-1 0,0 0,-1-1,-1 0,-1 0,0-2,-1 0,-1 0,0-1,-1-1,0-1,-15 9,-1-6,-1-2,0-1,-1-1,0-2,-1-2,1 0,-2-3,1-1,-10-1,-223 9,-29-11,135-2,-73 2,-914-16,-10 4,500-15,-50-1,420 22,-243-38,387 32,-1 6,-9 7,103-1,51 0,-1 0,1 1,-1-1,1 0,-1 0,1 0,-1 0,1-1,0 1,-1 0,1-1,-1 1,1-1,0 1,-1-1,1 1,0-1,-1 0,1 0,0 0,0 0,0 0,0 0,0 0,0 0,0 0,0 0,1-1,-1 1,0 0,1 0,-1-1,0 1,1-1,0 1,-1 0,1-1,0 1,0-1,0 1,0-1,0 1,0-1,0 1,0-1,-2-52,-4-1,-2 1,-6-19,10 51,-1 0,-1 0,-1 1,-1 0,0 1,-2-1,-11-17,-36-34,-6 6</inkml:trace>
  <inkml:trace contextRef="#ctx0" brushRef="#br0" timeOffset="85683.621">659 12568,'21'-4,"25"-3,28 1,25 2,19-2,10-2,0-1,-11-4,-18-3,-26 2</inkml:trace>
  <inkml:trace contextRef="#ctx0" brushRef="#br0" timeOffset="85944.925">1205 12117,'14'5,"16"8,15 10,13 9,14 6,7 5,6 0,-4-1,-10-1,-15-1,-19 3,-26 2,-30 9,-33 8,-34 8,-27 1,6-12</inkml:trace>
  <inkml:trace contextRef="#ctx0" brushRef="#br0" timeOffset="90019.656">3254 12159,'5'100,"-1"-98,-4-18,-4 5,-1 1,1 0,-1 0,-1 1,0 0,0 0,-1 0,0 0,-1 1,0 1,0-1,-1 1,1 1,-2-1,1 1,-1 1,1 0,-1 0,-5 0,12 3,0 1,0-1,0 1,-1 0,1 0,0 1,-1-1,1 1,-1 0,1-1,-1 2,1-1,-1 0,1 1,0-1,-1 1,1 0,0 0,-1 0,1 1,0-1,0 1,0 0,0 0,0 0,1 0,-1 0,0 0,1 1,0-1,-1 1,0 2,-7 13,1 0,0 1,2 0,0 0,2 1,0 0,1 0,0 0,2 0,1 0,0 5,0-18,0-1,1 0,-1 1,2-1,-1 1,1-1,-1 1,2-1,-1 0,1 0,0 0,0 0,1 0,-1 0,1 0,1-1,-1 1,1-1,0 0,0 0,0 0,1-1,0 0,0 1,0-2,1 2,8-2,0 0,0-2,0 1,0-1,0-1,0-1,0 0,0-1,0 0,0-1,0 0,-1-1,0-1,0 0,0-1,7-5,30-12,-1-2,-1-3,-2-2,0-2,-2 6,-41 48,-6-9,2-9,0 1,-1-1,1 1,1 0,-1-1,1 1,0 0,0 0,0-1,0 1,1 0,0-1,0 1,0 0,1-1,0 0,0 1,0-1,0 0,0 0,1 0,0 0,1 2,4-1,0-1,1 1,0-1,-1-1,1 1,0-2,1 1,-1-1,0-1,1 1,-1-2,1 1,-1-1,1-1,-1 0,0 0,1-1,-1 0,0 0,0-1,0 0,2-2,-7 5,-1-1,1 0,-1 0,1 0,-1 0,1 0,-1-1,0 0,0 1,0-1,0 0,0-1,0 1,0-1,-1 1,1-1,-1 0,0 1,1-1,-1-1,-1 1,1 0,0 0,-1-1,0 1,0-1,0 1,0-1,0 1,-1-1,1 1,-1-1,0-3,-6-2,0 1,0 0,0 1,-1-1,0 1,0 1,-1-1,0 1,0 1,-1-1,1 2,-1-1,0 1,-1 0,1 1,-7-2,9 2,0 0,0 0,0 1,0 0,0 0,0 0,0 1,0 0,-1 1,1 0,0 0,-1 0,1 1,0 0,0 0,-1 1,1 0,0 1,1-1,-1 1,0 0,1 1,-1 0,1 0,0 0,1 1,-1-1,1 1,0 1,-4 3,9-8,-1 0,1 0,-1 0,0 0,1 0,0 0,-1 0,1 0,0 0,-1 0,1 0,0 0,0 0,0 0,0 0,0 0,0 0,0 1,0-1,1 0,-1 0,0 0,1 0,-1 0,0 0,1 0,-1 0,1 0,0-1,-1 1,1 0,0 0,0 0,-1-1,1 1,0 0,0-1,0 1,0 0,0-1,0 0,0 1,0-1,0 1,51 8,-13-12,0-2,-1-1,0-2,0-1,15-8,-27 10,195-61,-219 67,0 0,-1 1,1-1,-1 0,1 1,0-1,0 1,-1-1,1 1,0 0,0-1,-1 1,1 0,0 0,0 1,0-1,-1 0,1 1,0-1,-1 1,1-1,0 1,-1 0,1-1,0 1,-1 0,1 0,-1 0,0 1,1-1,-1 0,0 0,0 1,0-1,0 1,0-1,0 1,0-1,0 1,0 0,0 1,4 31,-4-25,0-1,0 1,1 0,0-1,1 1,0-1,0 0,1 0,0 0,0 0,4 3,-5-7,1 0,0 0,0 0,0-1,0 0,1 0,-1 0,1 0,0-1,0 1,0-1,0 0,0-1,1 0,-1 1,0-2,1 1,-1-1,0 1,1-1,-1-1,1 1,-1-1,0 0,1 0,-1-1,0 1,0-1,0 0,0-1,0 1,-1-1,1 0,-1 0,1-1,-1 1,0-1,0 0,-1 0,1 0,-1 0,0-1,2-3,23-77,-28 85,0 0,0 1,0-1,0 0,0 0,1 0,-1 1,0-1,0 0,0 0,0 0,1 0,-1 0,0 0,0 1,0-1,1 0,-1 0,0 0,0 0,0 0,1 0,-1 0,0 0,0 0,0 0,1 0,-1 0,0 0,0 0,0 0,1 0,-1 0,0 0,0 0,1 0,-1 0,0-1,0 1,0 0,0 0,1 0,-1 0,0 0,0-1,0 1,0 0,0 0,1 0,-1 0,0-1,0 1,0 0,0 0,0 0,0-1,0 1,0 0,8 23,-7-19,3 8,1 0,0-1,0 0,1 0,1 0,-1-1,2 0,-1 0,4 2,-8-9,-1 0,1-1,-1 1,1-1,0 0,0 1,0-1,0-1,1 1,-1 0,0-1,1 0,-1 0,1 0,-1 0,1 0,-1-1,1 1,0-1,-1 0,1 0,0-1,-1 1,1-1,-1 1,1-1,-1 0,1-1,-1 1,0-1,1 1,-1-1,1-1,6-6,-1 0,0-1,-1 0,0 0,-1-1,0 0,-1 0,0-1,-1 1,0-1,-1-1,0 1,-1 0,0-1,-1 0,0 0,-1 0,-1-1,-5 3,-4 34,8-17,1-1,-1 0,1 0,0 1,1-1,-1 0,1 1,0-1,0 0,1 0,0 0,0 0,0 0,0-1,1 1,0 0,0-1,0 0,0 0,1 0,-1 0,1 0,0-1,0 0,0 0,1 0,-1 0,1 0,0-1,1 1,15 6,0 0,1-2,-1 0,1-1,0-2,13 2,51 4,-4-4</inkml:trace>
  <inkml:trace contextRef="#ctx0" brushRef="#br0" timeOffset="91718.577">5438 12295,'2'-1,"-1"0,1 0,-1-1,1 1,-1 0,1-1,-1 1,0-1,0 1,0-1,0 0,0 1,0-1,0 0,0 0,-1 0,1 1,-1-1,1 0,-1 0,0 0,0 0,0 0,0 0,0 0,0 0,0 0,-1 0,1 0,-1 0,1 1,-1-1,0 0,0 0,0 0,0 1,0-1,0 1,0-1,-1 1,1-1,0 1,-1 0,1-1,-1 1,-6 1,-1 0,1 1,0 0,0 0,0 1,0 0,0 1,0-1,1 1,-1 1,1 0,0 0,0 0,0 1,0 0,1 0,0 1,0-1,0 1,-1 3,1-4,0 0,0 0,1 0,-1 1,1 0,1 0,-1 0,1 1,0 0,1-1,-1 1,1 1,1-1,-1 0,1 1,1-1,-1 1,1-1,1 1,-1 0,1-1,1 1,0 2,2-6,1 0,-1 0,1-1,0 1,0-1,1 0,-1 0,1 0,-1-1,1 0,0 0,0 0,0 0,0-1,0 0,0 0,1 0,-1-1,0 0,1 0,-1 0,0 0,0-1,0 0,1 0,3-2,8 0,-1-1,-1 0,1-1,-1-1,1-1,-2 0,1-1,-1 0,0-1,-1-1,0 0,-1-1,0 0,0-1,-1 0,-1-1,3-5,-9 11,0 1,-1-1,0 0,0 0,-1 0,0-1,0 1,-1 0,0-1,0 1,0-1,-1 1,0-1,-1-4,-7 5,3 22,3-6,1 0,1 1,0-1,0 0,1 0,0 1,1-1,-1 0,2 0,-1 0,2-1,-1 1,1-1,0 1,1-1,0 0,0-1,0 1,1-1,1 0,-1-1,1 1,0-1,0 0,1-1,-1 0,1 0,1-1,-1 0,1 0,-1-1,1 0,5 0,-9-2,0-1,0 0,1 0,-1 0,0-1,0 0,1 0,-1 0,0 0,0-1,0 0,0 0,-1 0,1-1,-1 0,1 0,-1 0,0 0,0-1,0 1,0-1,-1 0,0 0,0 0,0-1,1-1,3-6,-1 1,-1-1,0 1,-1-2,0 1,-1 0,0-1,-1 1,0-1,-1-5,-1-14,-1 20,1 17,-1 11,0 0,2 1,0-1,1 0,0 0,1 0,1 0,2 3,-4-13,0-1,1 0,-1 0,1 1,0-2,0 1,0 0,1-1,0 1,0-1,0 0,0 0,1-1,0 1,-1-1,1 0,0-1,0 1,1-1,-1 0,1 0,-1 0,1-1,-1 0,2 0,-1 0,1-1,-1 0,1-1,-1 1,0-1,0-1,1 1,-1-1,0 0,0 0,-1-1,1 0,0 0,-1 0,1 0,-1-1,0 0,-1 0,1-1,-1 1,1-1,-1 0,-1 0,1 0,-1-1,1 0,5-10,0-1,-1 1,-1-1,-1-1,0 1,-1-1,0-4,-7 28,1 0,-1 0,1 0,1 1,-1-1,1 0,0 0,1 0,-1 0,1 1,1-1,-1 0,1-1,0 1,0 0,1 0,-1-1,1 1,0-1,1 0,-1 0,1 0,0 0,1-1,-1 0,1 0,0 0,0 0,0-1,2 1,17 6,1-1,1-2,0 0,0-2,0-1,0-1,1-1,-1-1,1-2,23-3,8 1,0-2,0-3,-1-2,28-10,-83 20,-1 0,1-1,-1 1,1 0,-1 0,1-1,-1 1,1 0,-1-1,0 0,1 1,-1-1,0 0,1 0,-1 1,0-1,0 0,0 0,0 0,0-1,0 1,0 0,0 0,0 0,-1-1,1 1,0 0,-1-1,1 1,-1-1,1 1,-1-1,0 1,0-1,0 1,0-1,0 1,0-1,0 1,0-1,0 0,-6-5,0 0,0 0,-1 1,0-1,0 1,0 1,-1-1,1 1,-1 1,-1-1,1 1,-1 1,1 0,-1 0,0 0,0 1,0 1,-2-1,7 1,0-1,0 1,-1 0,1 0,0 0,0 1,-1 0,1 0,0 0,-1 0,1 0,0 1,0 0,-1 0,1 0,0 0,0 1,0 0,0 0,0 0,1 0,-1 0,0 1,1-1,0 1,0 0,0 0,0 1,0-1,1 1,-1-1,1 1,0 0,0-1,0 1,0 0,1 1,0-1,0 0,-1 3,3-3,-1 1,1-1,0 1,0-1,0 1,1-1,-1 0,1 0,0 1,0-1,1-1,-1 1,1 0,0-1,0 1,0-1,0 0,1 0,-1 0,1 0,0-1,0 1,0-1,1 0,4 3,0-1,0 0,0-1,1 0,-1-1,1 0,0 0,-1-1,1 0,9-1,-8-1,0-1,-1-1,0 0,0 0,0-1,0 0,0-1,-1 0,1 0,-2-1,1-1,0 1,-1-1,-1-1,1 1,-1-1,0-1,-1 1,0-1,0 0,-1-1,0 1,-1-1,0 0,0 0,-1 0,-1-1,0 1,0-1,0-7,2-36,-3 0,-2 0,-3 0,-2 1,-2-1,-2 1,-3 1,-2 0,-6-8,-20-51,41 112,0 0,0 1,0-1,-1 0,1 0,0 0,0 0,-1 0,1 0,-1 0,1 0,-1 0,1 0,-1-1,1 1,-1 0,0 0,1 0,-1 0,0-1,0 1,0 0,0-1,0 1,1-1,-1 1,0-1,0 0,0 1,0-1,-1 0,1 1,0-1,0 0,0 0,0 0,0 0,0 0,0 0,0 0,0-1,0 1,0 0,0-1,0 1,0 0,0-1,0 1,0-1,0 0,0 1,0-1,1 0,-1 1,0-1,0 0,1 0,-1 0,0 1,1-1,-1 0,1 0,-1 0,1 0,0 0,-1 0,1-1,-7 31,1 0,1 1,2-1,1 1,1 20,1-34,-1 35,2 0,2 1,3-2,2 6,-4-36,1 1,0-1,2 0,0-1,2 1,0-2,0 1,2-1,0-1,2 0,5 7,-8-15,-1 0,1 0,0-1,1 0,0-1,0 0,1-1,-1 0,1-1,1 0,-1-1,1 0,0-1,-1 0,1-1,1-1,-1 0,0-1,0 0,0-1,0 0,0-1,0-1,0 0,-1-1,1 0,-1-1,0 0,3-2,-11 4,0 1,0-1,0 0,0 0,0 0,-1-1,1 1,-1-1,0 0,0 0,0 0,-1 0,1-1,-1 1,0-1,0 1,-1-1,1 0,-1 1,0-5,-1 9,0 1,0-1,0 1,0-1,0 1,0-1,0 1,0-1,0 0,0 1,-1-1,1 1,0-1,0 1,-1-1,1 1,0-1,-1 0,1 1,0-1,-1 0,1 1,0-1,-1 0,1 0,-1 1,1-1,-1 0,1 0,-1 0,1 1,-1-1,1 0,-1 0,1 0,-1 0,1 0,-1 0,1 0,-1 0,1 0,-1 0,1 0,-1-1,1 1,0 0,-1 0,1 0,-1-1,1 1,-1 0,1 0,0-1,-1 1,1 0,-1-1,1 5,0 0,1 0,-1 0,1-1,-1 1,1 0,1 0,-1-1,0 1,1 0,0-1,0 1,0-1,0 0,0 0,1 0,-1 0,1 0,0 0,0-1,0 1,0-1,0 0,1 0,-1 0,1 0,-1-1,3 1,3 2,0-1,0 0,1-1,-1 0,0 0,1-1,-1 0,1-1,0 0,-1 0,5-2,-9 2,0-1,-1 0,1 0,0 0,-1 0,1-1,-1 0,1 0,-1 0,0-1,0 1,0-1,0 0,0 0,-1 0,1-1,-1 1,0-1,0 0,0 0,0 0,-1 0,0 0,0 0,0-1,0 1,-1-1,1 0,-1 1,0-1,-1 0,1 0,-1 0,0 1,0-1,-1 0,1 0,-1 0,0 1,0-1,-1 0,0-1,-2-1,0 0,-1 1,1-1,-1 1,-1 0,1 0,-1 0,0 1,0-1,-1 2,0-1,1 1,-2 0,1 0,0 1,-1 0,1 0,-1 1,0 0,0 0,-1 1,3 0,0 0,0 1,0 0,-1 0,1 0,0 1,0 0,0 0,0 0,1 1,-1 0,0 0,1 1,-1-1,1 1,-1 1,1-1,0 1,1-1,-1 1,1 1,-1-1,1 1,1-1,-1 1,1 0,-1 0,1 2,0-2,0 1,0-1,0 1,1 0,0 0,0 0,1 0,-1 0,2 1,-1-1,0 0,1 1,0-1,1 0,0 0,-1 1,2-1,-1 0,1 0,0 0,0 0,1 0,0-1,0 1,0-1,0 1,1-1,0 0,0-1,3 3,2-2,0 0,0-1,0 0,1 0,-1-1,1-1,0 1,0-2,0 1,0-1,0-1,0 0,0 0,0-1,0 0,0-1,0 0,0-1,-1 0,1 0,-1-1,0 0,0-1,0 0,-1 0,4-4,25-15</inkml:trace>
  <inkml:trace contextRef="#ctx0" brushRef="#br0" timeOffset="91986.86">7705 11762,'-5'-3,"0"0,0 1,0 0,0 0,-1 0,1 0,0 1,-1-1,0 2,1-1,-1 0,1 1,-1 0,0 1,1-1,-1 1,0 0,1 0,0 1,-1 0,1 0,0 0,0 0,0 1,0 0,0 0,0 0,1 1,0-1,0 1,-1 1,-1 6,0 1,1 0,0 0,1 0,0 1,1-1,0 1,1 0,1 0,0-1,0 1,2 0,-1 0,2 0,0 0,0 0,1-1,1 1,0-1,0 0,4 5,13 29,3-1,1-1,8 8,11 18,-40-62,0-1,1 1,0-1,0 0,0 0,1 0,0-1,1 0,-1 0,1 0,1-1,-1 0,0-1,1 1,2-1,10 1,-1 0,2-2,-1 0,0-1,1-1,-1-1,7-2,-20 2,63-2</inkml:trace>
  <inkml:trace contextRef="#ctx0" brushRef="#br0" timeOffset="92668.038">9809 12104,'-30'0,"-1"1,1 1,1 2,-25 6,44-7,-1 0,1 0,0 1,0 0,0 1,1 0,0 1,0 0,0 0,1 1,0 0,0 1,0 0,1 0,0 0,5-6,0 0,1 1,-1-1,0 0,1 1,-1-1,1 1,0-1,-1 1,1-1,1 1,-1 0,0 0,1-1,-1 1,1 0,0 0,0 0,0 0,0-1,0 1,1 0,0 0,-1 0,1-1,0 1,0 0,0-1,1 1,-1-1,0 1,1-1,0 0,0 0,-1 0,1 1,1-2,-1 1,0 0,0 0,1-1,-1 1,1-1,0 0,9 2,1 0,-1-2,1 1,0-2,0 0,0 0,0-1,-1-1,1 0,0 0,-1-2,0 1,0-2,0 1,0-2,5-3,-1 2,0 0,0-2,-1 0,-1-1,1 0,-2-1,1 0,-2-1,1-1,-2 0,0-1,0 0,-1-1,-1 0,-1 0,0-1,-1 0,0 0,-1-1,-1 0,2-13,-4 1,-1-1,-1 1,-1-1,-2 1,-1-1,-2 1,0 0,-2 0,-1 0,-1 1,-6-9,12 28,1 0,-1 1,-1-1,0 1,0 0,-1 0,1 1,-2-1,1 1,-1 0,0 1,-1-1,1 1,-1 0,0 1,-4-2,7 7,1 0,-1 0,0 0,0 1,0-1,1 1,-1 0,0 0,1 0,-1 1,0 0,1-1,0 1,-1 0,1 0,0 1,0-1,0 1,1-1,-1 1,1 0,-1 0,1 0,0 1,0-1,0 0,0 1,1-1,0 1,-1 0,1-1,0 1,-14 33,1 1,2 0,2 1,1 0,2 1,2 0,0 28,3-42,2 0,0 0,2 0,1 0,0 0,6 16,-6-31,1 0,0 0,0 0,1-1,0 1,1-1,0-1,1 1,0-1,0 0,1-1,0 1,1-2,-1 1,2-1,1 1,4 0,0-1,0 0,1-1,0 0,0-1,0-1,1-1,-1 0,1-1,0-1,0-1,-1 0,1-1,0-1,0 0,-1-1,1-1,-1-1,0 0,0-1,-1-1,0 0,13-9,-20 11,-1 0,0 0,0-1,-1 0,1 0,-1 0,0-1,-1 0,0 0,0-1,0 1,-1-1,0 0,-1 0,0-1,0 1,-1 0,0-1,0 0,-1 0,0 1,-1-1,1 0,-2 0,1 0,-2 0,1 1,-1-1,0 1,-1-1,0 1,0-1,0 1,-1 1,-1-1,-4-6,8 12,0 0,0 0,-1 0,1 0,-1 0,0 1,1-1,-1 1,0-1,0 1,0-1,0 1,0 0,0 0,0 0,0 0,-1 0,1 1,0-1,-1 1,1-1,0 1,-1 0,1 0,0 0,-1 0,1 0,0 1,-1-1,1 1,0-1,-1 1,1 0,0 0,0 0,0 0,0 0,0 1,0-1,0 1,0-1,1 1,-1 0,0-1,1 1,-1 1,-1 4,0 0,1 0,0 1,0-1,1 0,0 1,0 0,0-1,1 1,1-1,-1 1,1-1,0 1,1-1,0 0,0 1,0-1,1 0,0 0,1 0,-1-1,1 1,1-1,-1 0,1 0,0-1,0 1,1-1,0 0,0 0,0-1,6 4,15 8,2-1,0-1,0-1,1-2,1-1,0-2,0 0,25 1,56 9</inkml:trace>
  <inkml:trace contextRef="#ctx0" brushRef="#br0" timeOffset="92932.332">12198 11981,'0'16,"-2"13,-1 8,0 5,1-1,0-2,1-5,1-9</inkml:trace>
  <inkml:trace contextRef="#ctx0" brushRef="#br0" timeOffset="93289.097">11953 11885,'14'-15,"0"-1,0-1,-2 0,0 0,-1-2,-1 1,-1-1,0-1,-1 1,-1-1,-2-1,3-11,-5 14,-1-1,-1 1,-1-1,0 1,-2-1,0 1,-3-14,-2 15,7 17,0-1,0 1,-1 0,1 0,0 0,0 0,-1 0,1 0,0 0,-1-1,1 1,0 0,0 0,-1 0,1 0,0 0,-1 0,1 0,0 0,-1 1,1-1,0 0,0 0,-1 0,1 0,0 0,-1 0,1 1,0-1,0 0,-1 0,1 0,0 0,0 1,0-1,-1 0,1 0,0 1,0-1,0 0,0 1,0-1,0 0,-1 0,1 1,0-1,0 0,0 1,0-1,0 0,0 0,0 1,0-1,0 0,0 1,0-1,0 0,1 1,-1-1,0 0,0 0,0 1,0-1,0 0,1 1,-2 18,1 1,1 0,1 0,0 0,2-1,0 1,1-1,1 0,1-1,1 1,0-1,2-1,0 1,7 9,69 85,-61-85</inkml:trace>
  <inkml:trace contextRef="#ctx0" brushRef="#br0" timeOffset="93731.421">12499 11940,'12'56,"-9"-25,-1-6,1 1,1-1,1 0,1-1,1 1,5 9,-12-33,1 1,-1-1,0 0,1 1,-1-1,1 0,-1 1,1-1,0 0,-1 0,1 0,0 0,0 0,0 0,0 0,0 0,0 0,0 0,0 0,0-1,0 1,1 0,-1-1,0 1,1-1,-1 1,0-1,1 0,-1 0,0 1,1-1,-1 0,0 0,1 0,-1 0,0-1,1 1,-1 0,0-1,1 1,-1 0,0-1,1 0,-1 1,0-1,0 0,0 1,0-1,0 0,0 0,1-1,59-108,-43 68,52-86,-69 127,-1 0,0 0,1 1,-1-1,1 0,-1 1,1-1,-1 1,1-1,0 0,-1 1,1-1,0 1,-1 0,1-1,0 1,-1-1,1 1,0 0,0 0,0-1,-1 1,1 0,0 0,0 0,0 0,-1 0,1 0,0 0,0 0,0 0,-1 0,1 1,0-1,0 0,0 1,-1-1,1 0,0 1,-1-1,1 1,0-1,-1 1,1-1,0 1,-1-1,1 1,-1 0,1-1,-1 1,0 0,1 0,-1-1,0 1,1 0,-1 0,0-1,0 1,0 0,1 0,-1 0,0-1,0 1,0 0,-1 0,1 0,10 32,-8-21,1 0,1-1,-1 1,2-1,0 0,0 0,1-1,0 0,1 0,0 0,0 0,1-1,3 1,9 3,2-2,0 0,0-1,1-1,0-1,0-2,1 0,0-1,0-1,0-2,0 0,1-2,11-1,46 2</inkml:trace>
  <inkml:trace contextRef="#ctx0" brushRef="#br0" timeOffset="94393.652">13946 11900,'-11'-3,"-1"0,0 2,1-1,-1 2,0-1,0 2,0 0,1 0,-1 1,0 0,1 1,0 0,0 1,0 0,0 1,0 0,1 1,0 0,0 1,0 0,1 0,0 1,1 0,0 1,0 0,1 0,0 0,-5 10,10-15,0 0,0-1,0 1,1 0,0 0,0 0,0 0,0 0,1 0,-1 0,1 0,0 0,0 1,1-1,-1 0,1 0,0 0,0 0,0 0,1-1,-1 1,1 0,0 0,0-1,0 1,1-1,-1 0,1 0,0 0,0 0,0 0,0 0,0-1,0 0,1 1,-1-1,2 0,18 8,1 0,0-2,1-1,-1-1,1-1,0-1,1-1,-1-2,1 0,10-2,-4 2,0-1,0-2,0-2,0 0,0-2,-1-2,0 0,0-3,-1 0,6-4,-32 12,1 1,-1 0,0-1,1 0,-1 0,-1 0,1 0,0-1,-1 1,0-1,0 0,0 0,0 0,0-1,-1 1,0-1,0 1,0-1,0-3,-7 21,5-8,0 1,0 0,1-1,0 0,0 1,0-1,1 1,0-1,0 0,0 0,0 0,1 0,0-1,0 1,0 0,1-1,0 0,-1 0,1 0,1-1,-1 1,0-1,1 0,0 0,0 0,0-1,0 0,0 0,0 0,0-1,1 1,-1-1,1-1,-1 1,1-1,-1 0,1 0,-1 0,1-1,-1-2,0-1,0 1,0-1,0 0,-1-1,0 1,0-1,0 0,0 0,-1 0,0-1,0 1,0-1,-1 1,0-1,0 0,0 0,-1 0,0 0,0 0,-1-1,1 1,-1 0,-1 0,1 0,-1 0,0-1,0 1,-1 0,0 0,0 1,0-1,-1-1,0 1,0-1,-1 1,0 0,0 0,0 0,0 1,-1-1,0 1,0 0,-1 1,1-1,-1 1,0 0,0 1,0-1,-1 1,1 0,-1 1,0-1,0 1,0 1,0-1,0 1,-2 0,-4 1,-1 0,1 0,0 1,0 0,0 1,0 1,0 0,1 1,-1 0,1 1,0 1,-9 4,12-5,-1 1,1 0,0 1,0-1,1 2,0-1,0 1,0 0,1 1,1 0,0 0,0 0,0 1,1 0,1 0,0 0,0 0,0 2,4-8,-1-1,1 1,0-1,0 1,0-1,1 1,-1-1,1 1,0-1,0 0,0 1,0-1,1 0,-1 0,1 0,0 0,0 0,0 0,0 0,0 0,1-1,-1 0,1 1,-1-1,1 0,0 0,0 0,0-1,0 1,3 0,4 3,1-1,-1-1,1 0,-1-1,1 0,0 0,0-1,0 0,4-1,43-6,-5-4</inkml:trace>
  <inkml:trace contextRef="#ctx0" brushRef="#br0" timeOffset="95056.909">14533 11422,'-10'-7,"0"0,-1 1,0 1,0 0,0 0,-1 1,1 1,-1 0,0 0,-10 0,16 3,0 0,1 0,-1 0,1 1,-1 0,1 0,-1 0,1 1,0-1,-1 1,1 1,0-1,0 1,1 0,-1 0,1 0,-1 0,1 1,0 0,0 0,0 0,1 0,-1 1,0 2,0 0,0 0,1 0,0 0,0 1,0-1,1 1,0 0,1 0,0 0,0 0,0 0,1 0,1 0,-1 0,1 0,1 0,-1-1,1 1,1 0,-1-1,3 4,6 14,1-1,1 0,1-1,2 0,12 14,80 96,-41-53,-4 2,15 32,-62-85,-14-24,0 1,0-1,0 1,1-1,-1 0,1 0,1 0,-1-1,1 1,-1-1,1 1,0-1,1 0,-1-1,1 1,0-1,0 0,0 0,0-1,0 1,1-1,-1 0,1 0,-1-1,1 0,3 0,-3-3,1-1,-1-1,0 1,0-1,0 0,0-1,0 1,-1-1,0 0,0 0,-1-1,1 0,-1 1,0-1,-1-1,1 1,-1-1,-1 1,1-1,-1 0,0 0,1-6,3-13,-1 0,-1-1,-1 1,-2-1,0 0,-2 1,-1-1,-1 1,-1-1,-1 1,-5-13,-14-18,20 51,3 5,16 20,2-6,0-1,0-1,1-1,1 0,0-2,0 0,1-1,6 1,88 39,-111-45,-1-1,1 0,0 1,-1 0,1-1,-1 1,1 0,-1 0,0 0,0 1,0-1,0 1,0-1,-1 1,1-1,-1 1,0 0,1 0,-1 0,0 0,-1 0,1 0,-1 0,1 0,-1 0,0 0,0 0,0 0,0 0,-1 0,1 0,-1 0,0 0,0 0,0 0,0 0,-1 0,-20 52,15-43,2 1,-1 0,2 1,0-1,0 1,1 0,1-1,0 8,2-18,0 0,0 0,1 1,-1-1,1 0,0 0,0 0,0 0,0 0,1-1,-1 1,1 0,-1 0,1-1,0 1,0-1,1 0,-1 0,0 1,1-1,-1-1,1 1,-1 0,1-1,0 1,0-1,0 0,0 0,91 17,-40-15,1-3,0-2,-1-3,51-11,-28 1</inkml:trace>
  <inkml:trace contextRef="#ctx0" brushRef="#br0" timeOffset="96248.939">16226 11900,'-29'-3,"-1"3,1 0,-1 2,1 1,0 2,0 0,0 2,0 1,1 2,1 0,-15 9,36-17,1 1,0 0,0 0,0 0,0 1,1-1,-1 1,1 0,0 1,0-1,0 1,1-1,0 1,-1 0,2 0,-1 1,1-1,-1 1,2-1,-1 1,0-1,1 1,0 0,1 0,-1 0,1 0,0 0,1-1,-1 1,1 0,0 0,1 0,-1-1,1 1,9 5,-1 0,2-1,-1 0,1-1,1-1,0 0,0 0,0-1,1-1,0 0,0-1,0-1,1 0,0-1,0 0,0-1,9-1,78 11,0-4,1-5,0-4,37-9,-100 8,0-1,0-3,-1-1,0-2,-1-2,21-8,-50 14,-1 1,1-1,-1 0,0-1,0 0,-1-1,1 1,-1-1,0-2,-4 7,-1-1,0 0,0 1,0-1,0 0,-1 0,1 0,-1-1,0 1,0 0,0 0,0-1,0 1,-1-1,0 1,1 0,-1-1,0 1,-1-1,1 1,-1 0,1-1,-1 1,0 0,0-1,-1 1,0-1,-3-2,0 1,-1 0,0 1,0-1,0 1,-1 0,0 1,1 0,-1 0,0 0,0 1,-1 0,1 0,0 0,-1 1,1 1,-1-1,1 1,-1 0,1 1,-1 0,1 0,-1 1,-1 0,0-1,0 1,1 0,-1 0,1 1,-1-1,1 2,0-1,1 1,-1 1,0 0,1 0,0 0,0 0,1 1,0 1,0-1,0 1,1 0,0 0,0 0,0 1,1 0,1 0,-1 0,1 0,0 0,1 1,0-1,0 3,3-8,-1 1,1-1,0 1,0 0,0-1,0 0,1 1,-1-1,1 0,0 0,0 1,0-1,0-1,1 1,-1 0,1-1,0 1,-1-1,1 0,0 0,0 0,1 0,-1 0,0-1,1 1,-1-1,1 0,-1 0,2 0,8 2,0-1,-1 0,1-1,0 0,0-1,0 0,11-2,-14 1,-1 0,1 0,-1-1,1 0,-1-1,0 0,0 0,0-1,0 0,0-1,-1 0,0 0,0-1,-1 0,1 0,-1-1,0 0,-1 0,0-1,0 1,-1-1,1-1,-2 1,1-1,-1 0,-1 0,3-9,-6 24,0 1,0-1,0 1,1-1,0 0,1 1,-1-1,1 0,0 0,1 0,-1 0,1 0,0-1,1 1,-1-1,1 0,0 0,0 0,1-1,0 1,-1-1,2 0,-1 0,0-1,1 0,-1 0,1 0,0 0,1-1,-3-1,1 0,-1 0,0-1,1 0,-1 0,1 0,-1 0,1-1,-1 1,0-1,1-1,-1 1,0 0,0-1,0 0,0 0,0 0,0 0,-1-1,1 0,-1 1,1-1,-1 0,0-1,0 1,-1-1,1 1,-1-1,1 0,-1 0,0 0,-1 0,1 0,-1 0,1 0,-1-4,5-19,-1-1,-1 1,-2-1,0 1,-2-1,-1 0,-2 1,-1-6,1-4,2 36,1-1,-1 1,0-1,1 1,0-1,-1 1,1-1,0 1,0-1,0 1,0-1,0 1,0-1,0 0,0 1,1-1,-1 1,1-1,-1 1,1 0,-1-1,1 1,0-1,0 1,0 0,0 0,0-1,0 1,0 0,0 0,0 0,1 0,-1 0,0 0,1 1,-1-1,0 0,1 1,-1-1,1 1,-1-1,1 1,-1 0,1 0,-1-1,1 1,1 0,15 5,0 0,0 0,0 2,-1 0,0 1,0 1,-1 1,0 0,8 8,-13-11,-2 0,1 1,-1 0,0 1,-1 0,0 0,-1 1,1 0,-2 0,0 1,0 0,-1 0,0 0,-1 1,0 0,-1 0,0 0,0 2,-1 15,-3-25,1 1,0 0,0-1,0 1,0 0,1-1,0 1,0 0,0-1,0 1,1-1,0 1,-1-1,2 0,-1 0,0 0,1 0,0 0,0 0,0-1,0 0,1 1,-1-1,1 0,0-1,0 1,0-1,2 2,4-2,0-1,0 0,1 0,-1 0,0-2,0 1,1-1,-1-1,0 0,0 0,0-1,-1 0,1-1,-1 0,1 0,-1-1,-1 0,1-1,-1 0,0 0,0-1,0 0,-1 0,0-1,-1 0,0 0,0 0,-1-1,0 0,0 0,-1-1,0 1,-1-1,0 0,0 0,-1 0,-1 0,1 0,-2 0,1 0,-1-1,-1-4,1 13,0-1,-1 1,1-1,0 1,-1-1,1 1,-1-1,0 1,0-1,0 1,0 0,0-1,-1 1,1 0,0 0,-1 0,0 0,1 0,-1 1,0-1,0 0,0 1,0-1,-1 1,1 0,0 0,0 0,-1 0,1 0,-1 0,1 1,-1-1,1 1,-1-1,1 1,-1 0,1 0,-1 0,1 1,-1-1,1 1,-1-1,1 1,-1 0,1 0,-1 0,1 0,0 0,0 0,0 1,0-1,-2 2,0 2,-1 0,2 0,-1 0,1 0,-1 1,1-1,1 1,-1 0,1 0,0 0,0 0,1 0,0 0,0 0,0 1,1-1,0 0,0 1,1-1,0 0,0 0,0 1,1-1,0 0,0 0,0 0,1-1,0 1,0-1,0 1,1-1,-1 0,1 0,1 0,-1-1,1 0,0 0,0 0,0 0,0 0,17 9,1 0,0-2,1-1,0 0,0-2,1 0,0-2,0-1,7 0,62 10</inkml:trace>
  <inkml:trace contextRef="#ctx0" brushRef="#br0" timeOffset="96840.883">19819 11858,'-9'39,"3"-1,1 1,1 0,3 1,1 12,24 294,-1 3,-23-347,1 16,-1 1,-1-1,0 0,-2 1,0-1,-1 0,-1 0,-5 13,10-30,0 0,0 0,0 0,0 0,-1 0,1 0,0 0,-1 0,1 0,-1 0,1 0,-1 0,1 0,-1 0,0 0,0 0,1 0,-1-1,0 1,0 0,0-1,0 1,0 0,0-1,0 1,0-1,0 1,0-1,0 0,0 0,0 1,0-1,0 0,0 0,0 0,-1 0,1 0,0 0,0 0,0-1,0 1,0 0,0 0,0-1,0 1,0-1,0 1,0-1,0 0,0 1,0-1,0 0,1 1,-1-1,0 0,0 0,1 0,-1 0,0 0,-10-19,1 0,1-1,1 0,0-1,2 1,1-1,-3-18,1 5,-27-121,8-2,-2-90,25 228,1-1,1 0,1 0,1 0,0 0,2 1,0-1,2 1,0-1,1 1,1 1,2-2,-7 18,0-1,1 0,-1 1,1 0,0-1,0 1,0 0,1 1,-1-1,1 0,0 1,-1 0,1 0,0 0,0 0,0 1,0 0,1 0,-1 0,0 0,1 0,-1 1,0 0,1 0,-1 0,0 0,1 1,-1 0,0 0,0 0,1 0,5 3,0 0,0 0,0 1,0 0,-1 0,0 1,0 1,0-1,-1 1,0 1,6 7,-10-12,-1 0,1 0,-1 0,0 1,0-1,-1 1,1 0,-1 0,0 0,0 0,0 0,0 0,-1 0,0 1,1-1,-2 1,1-1,0 1,-1-1,0 1,0-1,0 1,-1-1,0 1,0-1,0 1,0-1,0 0,-1 1,0-1,0 0,0 0,0 0,-1-1,0 1,0 0,0-1,-2 3,-7 1,0 1,-1-2,0 0,0 0,0-1,0-1,-1 0,0-1,0 0,0-1,-11 0,-40-7,46-4</inkml:trace>
  <inkml:trace contextRef="#ctx0" brushRef="#br0" timeOffset="98886.537">20269 12049,'0'-4,"0"0,1 0,-1 1,-1-1,1 0,0 0,-1 0,0 0,0 0,0 1,-1-1,1 0,-1 1,0-1,0 1,0-1,0 1,0 0,-1 0,0 0,1 0,-1 1,0-1,0 1,-1 0,1-1,0 1,-1 1,1-1,-4 0,-4-3,0 0,0 2,-1-1,1 2,-1-1,0 2,0-1,0 2,-7 0,15-1,0 1,-1 1,1-1,0 0,0 1,0 0,0 0,0 1,0-1,0 1,0-1,0 1,1 0,-1 1,1-1,-1 1,1-1,0 1,0 0,0 0,0 1,1-1,-1 0,1 1,0 0,0-1,0 1,1 0,-1 0,1 0,0 0,0 0,0 1,1-1,-1 0,1 0,0 0,0 1,1-1,-1 0,1 0,1 4,0-2,1 1,0-1,0 0,1 0,-1-1,1 1,1-1,-1 0,1 0,0 0,0-1,0 1,0-1,1 0,0-1,0 0,0 0,0 0,0 0,1-1,-1 0,1 0,1-1,1 1,0 0,0 0,0-1,0-1,0 0,0 0,0 0,0-1,0-1,0 0,-1 0,1 0,0-1,-1-1,0 1,1-1,0-2,62-72,-67 96,-4-12,1-1,0 0,0 0,0 0,1 0,-1 0,1 0,1-1,-1 1,1 0,-1-1,1 0,1 0,-1 0,0 0,1 0,0-1,0 1,0-1,0 0,1 0,-1-1,1 1,0-1,-1 0,1 0,0-1,0 1,0-1,0 0,1-1,-1 1,0-1,0 0,0 0,1-1,-1 1,0-1,0 0,0-1,0 1,0-1,0 0,-1 0,1 0,0-1,-1 0,3-2,2-6,-1-1,0 0,-1 0,-1 0,0-1,0 0,-1 0,-1 0,0-1,-1 1,-1-1,0 0,-1 0,0 0,-1 0,0 0,-2 0,-1-7,3-26,0 45,-1 1,1 0,0-1,0 1,-1 0,1-1,0 1,1 0,-1-1,0 1,0-1,0 1,1 0,-1-1,1 1,-1 0,1 0,-1-1,1 1,0 0,0 0,-1 0,1 0,0 0,0 0,0 0,0 0,0 0,1 1,-1-1,0 0,0 0,0 1,1-1,-1 1,0 0,1-1,-1 1,0 0,1-1,-1 1,0 0,1 0,-1 0,0 1,1-1,-1 0,1 0,-1 1,0-1,0 1,1-1,-1 1,0-1,1 1,30 9,0 1,0 1,-1 2,0 1,-2 1,7 6,-31-19,-1 0,0 0,0 1,0-1,-1 1,1 0,-1 0,1 0,-1 0,-1 1,1-1,-1 1,1 0,-2 0,1 0,0 0,-1 0,0 0,0 0,0 0,-1 1,0-1,0 0,0 0,0 0,-1 1,-1 3,-3 16,3-21,0 0,1 0,-1 0,1 0,0 0,0 0,0 0,1 1,-1-1,1 0,0 0,1 1,-1-1,1 0,-1 0,1 1,0-1,1 0,-1 0,1 0,0 0,0 0,0-1,0 1,1-1,0 1,-1-1,1 0,0 0,1 0,-1 0,4 2,10 1,1 0,1-1,-1-1,1 0,-1-2,1 0,0-1,0-1,0-1,0 0,0-2,-1 0,1-1,-7 3,0-1,0 0,0-1,0-1,-1 0,1 0,-1-1,0 0,-1-1,1-1,-1 1,-1-2,1 1,-1-1,0-1,-1 1,0-2,0 1,-1-1,0 0,-1-1,0 1,-1-1,0 0,0-1,-2 1,1-1,1-11,-5 21,1 0,-1-1,0 1,0 0,0-1,-1 1,1-1,0 1,-1 0,0 0,1-1,-1 1,0 0,0 0,0 0,0 0,-1 0,1 0,-1 0,1 0,-1 0,1 1,-1-1,0 0,0 1,0 0,0-1,0 1,0 0,0 0,0 0,-1 1,1-1,0 0,-1 1,1-1,0 1,-1 0,1 0,0 0,-1 0,1 0,0 1,-1-1,1 1,0-1,-1 1,-9 3,-1 0,1 1,0 0,1 1,-1 0,1 1,0 0,1 1,0 0,0 1,0 0,2 1,-1 0,1 0,0 0,1 1,6-9,-1-1,1 0,0 1,0-1,0 0,0 1,0-1,0 1,0 0,0-1,1 1,-1 0,1-1,-1 1,1 0,0 0,0 0,-1-1,1 1,1 0,-1 0,0-1,0 1,1 0,-1 0,0-1,1 1,0 0,-1 0,1-1,0 1,0-1,0 1,0-1,0 1,1-1,-1 0,0 0,0 1,1-1,-1 0,1 0,-1 0,1 0,0-1,-1 1,15 3,0-1,0-1,0 0,0-1,0-1,0-1,0 0,0-1,2-1,40-2,-56 5,0-1,0 1,0 0,0 0,0 0,0 0,0 0,0 0,0 0,0 1,0-1,0 1,0-1,0 1,0 0,-1 0,1 0,0 0,0 0,-1 0,1 0,-1 1,1-1,-1 0,0 1,1-1,-1 1,0 0,0-1,0 1,0 0,0 0,0 0,-1 0,1 0,-1 0,1 0,-1 2,0 0,0 1,0-1,1 0,0 0,0 0,0 0,0 0,1 0,-1 0,1 0,0 0,0-1,1 1,-1-1,1 0,0 1,0-1,0 0,0-1,0 1,0-1,1 1,-1-1,1 0,0 0,0 0,0-1,0 1,0-1,0 0,0 0,0-1,1 1,2-2,0 0,1 0,-1-1,0 0,0 0,0-1,0 0,-1 0,1-1,-1 0,0 0,0 0,0-1,0 0,-1 0,2-2,73-98,-46 37,-2-2,-4-1,-3-1,-2-1,-4 0,-1-19,0 15,-4 0,3-50,-21 61,4 64,-1 0,1 1,-1-1,1 1,-1-1,0 0,1 1,-1-1,0 1,0 0,0-1,0 1,0 0,0-1,-1 1,1 0,0 0,-1 0,1 0,0 0,-1 1,1-1,-1 0,0 0,1 1,-1-1,1 1,-1 0,0 0,1-1,-1 1,0 0,0 0,1 0,-1 1,-5 0,1 2,-1-1,1 1,-1 0,1 0,0 0,1 1,-1 0,0 1,1-1,0 1,0 0,1 0,-2 2,-14 17,1 1,0 0,3 2,0 0,1 1,2 0,1 1,1 1,1-1,2 2,1-1,2 1,1 0,1 1,1-1,2 5,1-15,1 0,1 0,1-1,0 1,2-1,0 0,1 0,2-1,-1 1,2-2,1 0,0 0,1-1,1 0,1-1,0 0,1-2,0 1,2-2,-1 0,2-1,-1-1,2 0,-1-2,2 0,-1-1,1-1,0 0,0-2,1 0,7-1,-22-3,0-1,0 0,0 0,0-1,0 0,0 0,0 0,0-1,0 0,0 0,0 0,-1-1,1 0,-1 0,0 0,0-1,0 0,-1 0,1 0,-1 0,0-1,0 0,0 1,-1-2,1 1,-1 0,-1-1,1 1,-1-1,0 0,0 1,1-6,2-9,-1-1,-1 1,-1-1,-1 1,0-1,-2 0,0 1,-1-1,-5-18,-11 1,17 38,1-1,-1 1,0-1,1 1,-1-1,0 1,1 0,-1-1,0 1,0 0,0 0,1 0,-1-1,0 1,0 0,0 0,1 0,-1 0,0 0,0 1,0-1,1 0,-1 0,0 0,0 1,0-1,1 0,-1 1,0-1,1 1,-1-1,0 1,1-1,-1 1,1-1,-1 1,0 0,1-1,0 1,-1 0,1-1,-1 1,1 0,0-1,-1 1,1 0,-5 8,1 1,-1-1,2 1,-1 0,1-1,1 1,0 1,0-1,1 0,1 0,-1 1,2-1,-1 0,1 0,1 1,0-1,0 0,1 0,1-1,-1 1,1 0,1-1,0 0,0 0,1-1,0 1,1-1,-1-1,1 1,1-1,0 0,0-1,0 0,1 0,-1-1,1 0,6 2,-6-3,0 0,1-1,-1 0,1 0,0-1,0-1,0 0,0 0,0-1,0 0,0 0,0-2,0 1,0-1,0 0,-1-1,1 0,-1-1,0 0,0 0,0-1,0 0,-1-1,0 0,0 0,0 0,-1-1,0-1,0 1,-1-1,0 0,0 0,-1-1,2-4,7-27,-1-1,-2 0,-2 0,-2-1,-1-1,-3 1,-1-1,-3-21,1 52,-2-429,-14 305,16 135,0 0,0 0,0 0,0 0,0 0,0 0,0 0,0 0,0 0,0 0,-1 0,1 0,0 0,-1 0,1 0,-1 0,1 0,-1 0,0 0,1 0,-1 0,0 1,1-1,-1 0,0 1,0-1,0 0,0 1,0-1,0 1,0-1,0 1,0 0,0-1,0 1,0 0,0 0,0 0,0-1,0 1,0 0,0 0,0 1,0-1,0 0,0 0,0 1,0-1,0 0,-1 1,-6 6,1 0,-1 1,2 0,-1 0,1 0,0 1,1 0,0 0,-2 6,-12 24,2 0,1 1,2 1,2 1,2-1,1 2,3-1,1 1,2 0,2 0,2 0,2 0,2 2,-3-25,1 1,1-1,1 0,0 0,2 0,0-1,1 0,1 0,1-1,1 0,0-1,2 0,-1-1,2-1,0 0,1 0,1-1,0-1,14 8,-26-18,1-1,0 0,1 0,-1 0,0-1,0 0,1 0,-1 0,1 0,-1-1,0 0,1 0,-1-1,1 1,-1-1,0 0,1-1,-1 1,0-1,0 0,0 0,0-1,0 0,-1 1,1-2,-1 1,0 0,0-1,0 0,0 0,0 0,-1 0,0-1,0 1,2-5,10-25,-25 70,9-30,0 0,0 0,0-1,1 1,0 0,0 0,0 0,1 0,0 0,0 0,1 0,-1-1,1 1,0 0,1-1,0 0,-1 1,2-1,-1 0,1-1,-1 1,1-1,0 1,1-1,-1 0,1-1,0 1,0-1,0 0,0 0,1 0,-1-1,1 0,-1 0,1 0,0-1,2 1,-4-2,-1 0,0 0,1 0,-1-1,0 1,0-1,1 0,-1 0,0 0,0 0,0 0,0-1,0 1,0-1,0 0,-1 0,1 0,-1 0,1-1,-1 1,0-1,0 1,0-1,0 0,0 1,0-1,-1 0,0 0,1-1,-1 1,0 0,-1 0,1-1,1-3,-1 0,0 0,-1 1,0-1,0 0,0 0,-1 0,0 1,0-1,0 0,-1 1,0-1,-1 1,1-1,-1 1,-1 0,1 2,1 0,-2 0,1 0,0 1,-1-1,0 1,0 0,0 0,0 1,0-1,-1 1,1 0,-1 0,1 0,-1 0,0 1,0 0,0 0,0 0,0 1,0-1,0 1,0 1,0-1,1 1,-1-1,0 1,0 1,0-1,0 1,1 0,-1 0,1 0,0 0,-1 1,1 0,0 0,0 0,-2 3,-1 1,0 0,0 0,1 1,0 0,0 0,1 1,0 0,1 0,0 0,0 0,1 1,0-1,-1 10,3-15,0 0,0 0,1 0,0 0,-1 0,2 0,-1 0,0 1,1-1,0 0,-1 0,2 0,-1-1,0 1,1 0,0 0,0-1,0 1,0-1,0 1,1-1,0 0,-1 0,1 0,0-1,1 1,-1 0,0-1,1 0,-1 0,1 0,0-1,0 1,2 0,28 5,0-5</inkml:trace>
  <inkml:trace contextRef="#ctx0" brushRef="#br0" timeOffset="99050.102">23041 11599,'-14'0,"-11"5,-7 8,-2 9,3 10,3 9,7-3</inkml:trace>
  <inkml:trace contextRef="#ctx0" brushRef="#br0" timeOffset="99261.534">23083 12268,'18'7,"14"5,7 0,8-2,4-3,3-2,-1-7,-5-5,-10-2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0.4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1,'0'25,"0"23,0 17,0 14,0 9,0 6,0 2,-2-5,-1-8,0-11,-2-14,0-16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0.9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6 797,'-1'-7,"0"4,0 0,1 0,-1 0,1-1,-1 1,1 0,0 0,0 0,0-1,1 1,-1 0,1 0,0 0,0 0,0 0,0 0,0 0,0 0,1 0,0 0,0 1,-1-1,1 1,1-1,4-1,0 0,0 1,1 0,-1 1,0 0,1 0,0 1,0-1,-1 2,1-1,0 1,0 0,0 1,-1 0,2 0,-9-1,32 3,0 1,0 2,-1 1,0 1,0 2,7 4,-37-14,3 1,1 1,0 0,0-1,-1 2,1-1,-1 0,0 1,1 0,-1 0,-1 0,1 1,0-1,-1 1,1 0,-1 0,0 0,0 1,-3-3,-1-1,1 1,0 0,-1 0,0 0,1-1,-1 1,0 0,0-1,0 1,0 0,0-1,0 1,0-1,0 0,-1 1,1-1,-1 0,1 0,-1 0,1 0,-1 0,1 0,-1 0,0 0,0-1,1 1,-1-1,0 1,0-1,0 0,0 0,-84 9,83-9,1 0,-1-1,1 1,-1 0,1-1,-1 0,1 1,0-1,-1 0,1 0,0 0,0-1,0 1,-1-1,1 1,1-1,-1 0,0 1,0-1,1 0,-1 0,1 0,-1 0,1-1,0 1,0 0,0 0,0-1,0 1,1-1,-1 1,1-3,0-3,1 0,1 1,-1-1,2 0,-1 1,1-1,0 1,0 0,1 0,0 0,0 0,1 1,1-2,1-4,81-113,-61 91,-2 0,-1-2,-2 0,-2-2,-1 0,-1-1,-3-1,7-29,-16 39,-2 0,-1 0,-1 0,-2-29,-3 48,0 17,-2 23,-27 485,31-491,-1 11,1 1,2-1,1 1,1-1,5 16,-7-45,0 1,1-1,-1 0,1 0,0 0,0 0,0 0,1 0,0-1,0 1,0-1,0 0,1 0,0 0,0 0,0-1,0 1,0-1,1 0,-1 0,1-1,0 0,0 1,0-1,0-1,0 1,0-1,0 0,1 0,-1-1,5 1,79-23,-50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1.2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21,'19'7,"26"0,30-6,27-7,22-8,-11-2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1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1 451,'21'-56,"-2"0,-3-1,-3-1,-1 0,-4 0,-1-14,-6 67,-2 4,1 0,0 0,-1 0,1 0,0 1,0-1,0 0,0 0,0 0,0 0,0 0,0 0,1 0,-1 0,0 0,0 0,1 0,-1 0,1 0,-1 0,1 0,-1 1,1-1,-1 0,1 0,0 1,-1-1,1 0,0 1,0-1,0 0,-1 1,1 0,0-1,0 1,0-1,0 1,0 0,0 0,0-1,0 1,0 0,0 0,103 59,99 8,-201-66,1 1,-1-1,1 1,-1 0,1 0,-1 0,0 0,0 0,0 0,0 1,0-1,0 1,-1-1,1 1,-1 0,0-1,0 1,0 0,0 0,0 0,0 0,-1 0,0 0,1 0,-1 0,0 0,-1 0,1 0,0 0,-1 0,0 0,0 1,-43 93,37-85,-3 4,6-10,0-1,0 1,0 1,1-1,-1 0,2 1,-1 0,1 0,0-1,0 1,1 1,0-1,0 0,1 0,0 0,0 1,2-5,0 0,1-1,-1 1,1-1,0 0,-1 0,1 0,0 0,0 0,1-1,-1 1,0-1,0 0,1 0,-1 0,1 0,-1-1,1 1,-1-1,1 0,-1 0,1 0,-1-1,1 1,-1-1,3 0,23-4,-1-2,0 0,0-2,-1-1,7-4,-30 12,37-15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1.9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0,'-3'0,"3"0,0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3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424 671,'-19'-10,"-1"1,-1 1,0 0,0 2,0 0,-1 1,1 2,-15-1,28 3,0 0,0 1,0 0,0 0,0 1,0 0,0 0,1 1,-1 0,1 0,-1 1,1 0,0 0,0 1,0 0,0 0,0 1,1 0,0 0,0 0,1 1,-1 0,1 0,-2 3,1 1,0 0,1 1,0-1,1 1,0 0,0 1,1-1,1 0,0 1,0 9,1-17,1 0,0 1,0-1,0 0,0 1,1-1,-1 0,1 1,0-1,1 0,-1 0,1 0,-1 0,1 0,0-1,1 1,-1 0,1-1,-1 0,1 1,0-1,1 0,-1-1,0 1,1 0,-1-1,1 0,0 0,0 0,1 0,6-1,0 0,0-1,0 0,0-1,0 0,0-1,-1 0,1-1,0 0,-1-1,0 0,0 0,0-1,-1-1,1 0,-1 0,-1 0,1-1,-1-1,7-6,4-3,0 0,-1-1,-1-1,-1-1,-1 0,0-1,-2-1,0 0,-2-1,0 0,-1-1,-2 0,0 0,-2-1,-1 0,0 0,-2 0,-1-5,-1 0,-1 0,-1 0,-2 1,-1-1,-1 0,-2 1,-1 0,-6-14,-10-1,24 43,-1 0,0 0,0 0,1 0,-1 0,0 0,0 0,0 0,0 0,0 1,0-1,0 0,0 1,-1-1,1 1,0-1,0 1,0-1,-1 1,1 0,0 0,0 0,-1 0,1 0,0 0,-1 0,1 0,0 0,0 0,-1 1,1-1,0 0,0 1,0-1,0 1,-1 0,-3 3,0 1,1 0,0 0,0 1,0-1,0 1,1 0,0 0,0 0,0 0,1 1,0 1,-15 42,3 1,2 1,2 1,3-1,2 1,2 0,3 31,0-58,2 0,0-1,2 1,0-1,2 0,1 0,5 12,-9-28,1-1,0 0,0-1,0 1,1-1,0 1,1-2,0 1,0 0,0-1,1 0,-1-1,2 0,-1 0,0 0,1-1,0 0,0 0,0-1,0 0,1-1,-1 1,5-1,0 0,1-2,0 1,-1-2,1 0,-1 0,1-1,-1-1,1 0,-1-1,0-1,-1 0,1 0,-1-1,0-1,0 0,-1-1,0 0,-1 0,1-1,0-2,2-2,0 0,-1-1,-1 0,0-1,-1-1,0 1,-2-1,0-1,0 0,-2 0,0 0,-1-1,0 0,0-12,-4 26,0-1,0 1,-1-1,1 0,-1 1,0-1,0 1,-1-1,1 1,-1-1,0 1,-1-1,1 1,-1 0,1-1,-1 1,-1 0,1 0,0 1,-1-1,-1-1,2 5,-1-1,1 2,0-1,0 0,0 0,0 1,0-1,0 1,0 0,0 0,0-1,0 1,0 0,0 1,0-1,0 0,1 1,-1-1,1 0,-1 1,1 0,-1-1,1 1,0 0,0 0,0 0,0 0,0 0,0 0,1 0,-1 0,1 0,-1 0,1 0,0 1,-4 7,1 0,0 0,1 0,0 0,1 0,0 0,1 0,0 0,0 1,1-1,0 0,1 0,0 0,1 0,0 0,0-1,1 1,1-1,-1 0,1 0,1 0,0-1,0 0,1 0,-1 0,2-1,-1 0,1 0,0-1,1 0,-1-1,1 0,0 0,0 0,8 1,-3-2,0-1,0-1,0 0,0-1,1-1,-1 0,0-1,0 0,1-1,-1-1,0 0,-1-1,1 0,-1-1,1-1,-1 0,-1-1,0 0,0-1,0 0,-1-1,0 0,0-1,-1 0,-1-1,0 0,0 0,-1-1,6-11,-3 2,-1 0,-1-1,0-1,-2 1,-1-1,0-1,-2 1,-1-1,-3 15,-3 26,-9 111,7 0,5 3,0-50,-1 231,-6-242,8-70,-1 0,0-1,0 1,0 0,0-1,0 1,0 0,1-1,-1 1,0-1,0 1,0 0,0-1,0 1,0 0,-1-1,1 1,0 0,0-1,0 1,0 0,0-1,0 1,-1 0,1 0,0-1,0 1,0 0,-1-1,1 1,0 0,0 0,-1 0,1-1,0 1,-1 0,1 0,0 0,-1 0,1-1,0 1,-1 0,1 0,0 0,-1 0,1 0,0 0,-1 0,1 0,0 0,-1 0,1 0,0 0,-1 0,1 0,0 1,-1-1,1 0,0 0,-1 0,1 0,0 1,0-1,-1 0,1 0,0 1,-1-1,-8-42,1-1,2 0,2 0,1-13,0-2,-1 14,0 7,2-1,1 0,2 0,1 0,6-22,-8 54,1 1,0 0,0 0,0 0,1 0,-1 0,1 0,1 0,-1 1,1-1,-1 1,1-1,0 1,1 0,-1 0,1 1,0-1,0 1,0 0,0 0,1 0,-1 0,1 1,-1-1,1 1,0 1,0-1,0 1,0 0,0 0,1 0,0 0,11 4,-1 1,0 0,0 1,0 0,-1 2,0 0,0 0,-1 2,0-1,0 2,-1 0,0 1,10 10,-19-17,0-1,1 0,-1 1,0-1,0 1,-1 0,1 0,-1 1,0-1,0 1,0 0,-1-1,1 1,-1 0,0 2,-3-5,-1 1,1-1,0 1,-1-1,1 0,-1 1,0-1,0 0,0 0,0 0,0-1,0 1,-1 0,1-1,-1 0,1 1,-1-1,1 0,-1 0,0 0,1-1,-1 1,0-1,0 1,1-1,-1 0,0 0,0 0,0-1,3 2,-6 0,0 0,0-1,1 1,-1-1,0 0,0-1,0 1,1-1,-1 0,0 0,1-1,-6-2,11 3,-1 1,0-1,0 0,0 0,1-1,-1 1,0 0,1 0,-1 0,1 0,-1-1,1 1,0 0,-1 0,1-1,0 1,0 0,0 0,0-1,0 1,0 0,0-1,1 1,-1 0,0 0,1 0,-1-1,1 1,-1 0,1 0,0 0,-1 0,1 0,0 0,0 0,0 0,0 0,0 0,0 0,0 1,0-1,0 0,0 1,0-1,0 0,0 1,1-1,203-157,-176 135,-1-2,-2-1,-1-2,0 0,-2-1,-2-1,-1-2,-1 0,-1-1,-2 0,-2-1,-1-1,-1-1,-2 1,-2-2,4-32,-21-5,9 72,-1 0,0 0,0 1,0-1,0 0,0 0,0 1,0-1,0 1,-1-1,1 1,0-1,-1 1,0 0,1 0,-1 0,0 0,1 0,-1 0,0 0,0 0,0 1,0-1,0 1,0-1,0 1,0 0,0 0,0 0,0 0,0 0,0 0,0 1,-1-1,-7 4,-1 1,1-1,0 2,0-1,1 1,0 1,0 0,0 0,1 0,0 1,0 1,1-1,0 1,-4 9,-8 5,2 1,1 1,1 1,1 0,1 1,2 1,0-1,2 2,1-1,1 1,2 1,1-1,1 1,1-1,2 1,1 0,2 0,2 9,1-22,0 0,1 0,1-1,1 0,0 0,1-1,1 0,0-1,1 0,1-1,0 0,0-1,2-1,-1 0,1-1,1 0,0-1,0-1,1-1,-1 0,2-1,-1-1,1 0,0-2,17 2,37 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3.6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80,'-15'-11,"1"0,-2 2,1 0,-1 1,-1 0,1 2,-16-5,26 9,0 1,1-1,-1 2,0-1,0 0,0 1,0 0,0 1,1-1,-1 1,0 0,0 1,1-1,-1 1,0 0,1 0,0 1,0 0,0 0,0 0,0 0,0 1,1 0,-1 0,-1 3,1-2,0 1,0 0,0 0,1 1,0-1,0 1,0 0,1 0,0 0,1 1,0-1,0 1,0-1,1 1,0 0,1 0,-1-1,2 1,-1 0,1 0,0-1,0 1,2 3,-1-8,0 0,0-1,1 1,-1 0,1-1,0 1,-1-1,1 0,0 0,0 0,0 0,1-1,-1 1,0-1,1 0,-1 0,0 0,1 0,0-1,-1 1,1-1,-1 0,1 0,1 0,86-19,-80 15,0-1,0 0,-1 0,0-1,1-1,-2 1,1-2,-1 1,0-1,-1-1,0 1,0-1,-1-1,0 0,-1 0,4-7,-9 16,0 0,-1 0,1 0,-1 0,1 0,-1 0,1 0,-1-1,1 1,-1 0,0 0,0 0,0-1,1 1,-1 0,0 0,-1 0,1-1,0 1,0 0,0 0,-1 0,1-1,-1 1,1 0,-1 0,1 0,-1 0,0 0,1 0,-1 0,0 0,0 0,0 0,-2 4,0 0,1 0,-1 0,1 0,-1 0,1 0,0 1,0-1,0 1,1-1,-1 1,1 0,0 0,0 0,0-1,0 5,1-7,-2 6,0 0,0 0,1 0,-1 0,2 0,-1 0,1 1,0-1,1 0,0 0,0 0,0 0,1 0,0 0,0 0,1-1,0 1,0-1,1 1,0-1,0 0,0 0,0-1,1 1,0-1,3 2,79 30,-40-28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4.0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1,'-20'-1,"0"1,-1 1,1 1,0 1,0 0,0 2,1 0,-1 1,1 1,1 1,-1 0,1 2,1 0,-16 12,30-20,-3 1,1 0,-1 0,1 1,0 0,0 0,1 0,-1 1,1-1,0 1,0 0,0 0,1 1,-1-1,1 1,4-3,-1-1,1 1,0-1,0 1,0-1,0 1,0-1,1 0,-1 0,1 1,-1-1,1 0,0 0,0-1,0 1,0 0,0-1,0 1,0-1,0 1,1-1,-1 0,1 0,-1 0,1 0,-1-1,1 1,-1-1,3 1,0 0,132 43,-92-32,-1 2,0 1,-2 3,36 20,-14 14,-62-50,0 0,-1 0,1 1,-1-1,1 0,-1 1,0-1,0 1,0-1,0 1,-1 0,1-1,-1 1,1 0,-1-1,0 1,0 0,0-1,0 1,-1 0,1 0,-1-1,0 1,1-1,-1 1,0 0,-1-1,1 1,-7 6,0 0,-1 0,0 0,-1-1,0-1,0 1,0-2,-1 1,0-2,0 1,-1-2,1 1,-1-2,0 1,-6 0,-2 2,1-1,-1-1,0-1,0 0,0-2,0 0,0-1,0-1,0-1,-7-2,25 4,0 0,1 0,-1 0,0 0,1-1,-1 1,0 0,1-1,-1 1,1-1,-1 0,1 1,-1-1,1 0,-1 0,1 0,0 0,0 0,-1 0,1-1,0 1,0 0,0-1,0 1,0-1,1 1,-1-1,0 1,1-1,-1 1,1-1,-1 0,1 1,0-1,0 0,0 1,0-1,0 0,0 1,0-1,0 0,1 1,-1-1,0 1,1-1,0-1,6-3,1 0,-1 0,1 1,0 0,0 1,0-1,1 2,-1-1,1 1,0 0,0 1,0 0,3 0,4-1,47-12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4.9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223 234,'2'-3,"1"-1,-1 0,0 0,0 0,0 0,0 0,-1 0,1-1,-1 1,0 0,-1-1,1 1,-1-1,0 1,0-1,0 1,0-1,-1 1,0-1,0 1,0 0,-1-1,1 1,-1 0,0 0,0 0,0 0,-1 0,1 1,-1-1,0 1,0-1,0 1,-1 0,1 0,-1 1,0-1,-1 0,1 0,0 1,-1-1,1 1,-1 0,1 0,-1 1,0 0,0-1,1 2,-1-1,0 0,0 1,0 0,0 0,0 0,0 1,0 0,1 0,-1 0,0 0,0 1,1 0,-1 0,1 0,0 1,-1-1,1 1,0 0,1 0,-1 0,0 1,1-1,0 1,0 0,0 0,0 0,1 0,-1 1,1-1,-1 4,-1-2,1 0,1 0,-1 0,1 1,0-1,0 1,1-1,0 1,0 0,1-1,0 1,0 0,0-1,1 1,0 0,0-1,1 1,-1-1,1 1,1-1,0 0,-1 0,2 0,-1 0,1 0,0-1,0 0,0 0,1 0,0 0,0 0,0-1,0 0,1 0,0-1,0 0,1 0,1-1,0 0,-1-1,1 1,0-2,0 1,0-1,0 0,0-1,0 0,0 0,0-1,0 0,-1 0,1-1,-1 0,0 0,1-1,2-2,3-2,-1 0,0-1,-1 0,0-1,0 0,-1-1,0 0,-1-1,0 0,0-1,-7 9,-3 4,1-1,0 1,0-1,0 1,0-1,0 1,0-1,0 1,0 0,0-1,0 1,0-1,1 1,-1-1,0 1,0 0,0-1,1 1,-1-1,0 1,0 0,1-1,-1 1,0 0,1-1,-1 1,0 0,1-1,-1 1,0 0,1 0,-1 0,1-1,-1 1,0 0,1 0,-1 0,1 0,-1 0,1 0,-1 0,1 0,-1 0,0 0,1 0,-1 0,1 0,-1 0,1 0,-1 0,1 0,-1 1,0-1,1 0,-1 0,1 0,-1 1,0-1,1 1,-1 0,1 8,1 0,0-1,0 1,1-1,0 1,0-1,1 0,0 0,1-1,0 1,0-1,0 0,1 0,0-1,0 1,1-1,0-1,0 1,1-1,-5-3,0 0,0 0,0 0,0 0,1-1,-1 0,1 0,-1 0,1 0,0 0,-1 0,1-1,0 0,-1 0,1 0,0 0,-1-1,1 1,0-1,-1 0,1 0,-1 0,1-1,-1 1,0-1,1 0,-1 0,0 0,0 0,0 0,-1-1,1 1,0-1,-1 0,5-10,-1 0,0 0,-1 0,-1-1,0 1,-1-1,0 0,-2 0,1-1,-1-3,9-59,-10 73,1-1,-1 0,1 1,0-1,0 0,0 1,1-1,-1 1,1 0,0-1,0 1,1 0,-1 0,1 0,0 1,0-1,0 1,1-1,-1 1,1 0,0 0,0 1,0-1,0 1,0 0,0 0,1 0,-1 0,1 1,4-1,10 3,0 1,0 0,-1 2,1 0,-1 1,9 4,1 0,-2-2,-1 1,1 1,-2 1,1 1,18 13,-37-21,-1 1,1 0,-1 0,0 1,0-1,0 1,-1 0,0 1,0-1,0 1,0-1,-1 1,0 0,0 1,-1-1,0 0,0 1,0-1,-1 1,0 0,0-1,-1 1,0 0,0 0,-1 3,-30 112,31-121,-1 1,1-1,0 1,-1-1,1 1,0-1,0 1,0-1,0 1,0-1,0 1,1-1,-1 1,0-1,1 1,-1-1,1 1,0-1,-1 1,1-1,0 0,0 1,0-1,0 0,0 0,0 0,0 0,0 0,0 0,1 0,-1 0,0 0,1-1,-1 1,1 0,-1-1,0 1,1-1,-1 0,1 1,0-1,-1 0,1 0,-1 0,1 0,0 0,18-1,1-1,-1-1,-1-1,1 0,0-2,-1 0,0-1,0-1,-1-1,15-10,-11 8,0-2,0 0,-2-1,0-1,7-8,-21 17,1 0,-1 0,-1-1,1 0,-1 0,0 0,-1-1,1 1,-2-1,1 0,-1 0,0-1,-1 1,0-1,0 1,-1-1,0 0,-1 5,0 1,0-1,-1 1,1 0,-1-1,0 1,0 0,0 0,0-1,-1 1,1 0,-1 0,0 0,0 1,0-1,0 0,0 1,-1-1,1 1,-1 0,1 0,-1 0,0 0,0 0,0 0,0 1,0 0,-1-1,1 1,0 0,0 1,-1-1,1 1,-1-1,1 1,0 0,-1 0,1 0,-1 1,1-1,0 1,-1 0,1 0,0 0,0 0,0 1,0-1,0 1,-1 0,-1 1,0 0,0 0,0 1,0 0,1 0,-1 0,1 0,0 1,0-1,1 1,-1 0,1 0,0 0,1 1,-1-1,1 1,0 0,0-1,1 1,-1 0,1 0,1 0,-1 0,1 0,0 0,1 0,-1 0,1 0,0 0,1 0,-1 0,1-1,0 1,1 0,-1-1,1 0,0 1,1-1,-1-1,2 2,11 7,1-2,0 0,0-1,1-1,1 0,0-1,0-2,0 0,1 0,0-2,0-1,0 0,18-1,49 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5.6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1 814,'27'-38,"-1"0,-1-1,-3-2,-1 0,-2-2,-2 0,-2 0,-2-2,-1 0,-3 0,-2-1,-1 0,-3 0,-2-44,-9-9,8 98,0 0,0 0,0 0,0 0,0 0,0 0,-1 0,1 0,0 0,-1 0,1 0,0 0,-1 0,1 0,-1 0,0 1,1-1,-1 0,0 0,1 1,-1-1,0 0,0 1,0-1,1 0,-1 1,0-1,0 1,0 0,0-1,0 1,0 0,0 0,0-1,0 1,0 0,0 0,0 0,0 0,0 0,0 0,0 1,0-1,0 0,0 1,0-1,0 0,0 1,0-1,0 1,0-1,0 1,0 0,0 0,-39 46,28-25,2 1,0 0,1 0,2 1,0 0,2 1,1-1,0 1,2 0,1 0,1 0,1-1,1 1,1 0,2 0,0-6,1 0,0 0,2 0,0-1,1 0,1-1,1 0,0-1,1 0,1 0,0-1,1-1,1-1,0 0,1 0,9 4,5 2,1-1,1-1,0-2,1-1,1-2,0-1,0-2,31 4,-50-10,0-1,0-1,0 0,0-1,0 0,-1-2,1 1,2-2,-12 1,1 1,-1-1,0 0,0 0,0 0,0-1,0 1,0-1,-1 0,1-1,-1 1,0-1,0 0,-1 0,1 0,-1-1,1 1,-1-1,-1 0,1 0,-1 0,0 0,0 0,1 0,-1 0,0 0,-1 0,1 0,-1 0,0 0,0-1,-1 1,1 0,-1-1,0 1,-1 0,1 0,-1-1,0 1,-1 0,1 0,-1 0,0 0,0 0,0 0,-1 1,0-1,0 1,0 0,0-1,-1 2,1-1,-1 0,-1 0,-3 0,0 1,0 0,-1 0,1 1,-1 0,1 1,-1 0,0 0,0 0,1 1,-1 1,0 0,0 0,1 0,-1 1,1 1,-1-1,1 1,0 1,0-1,0 2,1-1,-1 1,1 0,0 0,0 1,1 0,0 0,0 0,0 1,1 0,0 0,0 1,-3 7,6-12,1 0,0 0,0 0,0 0,0 0,1 0,-1 0,1 0,0 0,0 0,0 0,0 0,0 0,1 0,-1 0,1 0,0 0,0 0,0 0,0 0,1 0,-1-1,1 1,0-1,-1 1,1-1,0 1,1-1,-1 0,0 0,1 0,-1 0,1 0,-1-1,1 1,0-1,7 4,-1-1,0-1,1 0,-1 0,1-1,0 0,0-1,0 0,0 0,7-1,-10 0,-1 1,0-1,1-1,-1 1,1-1,-1 0,0 0,0-1,0 0,1 0,-2-1,1 1,0-1,0-1,-1 1,0-1,0 0,0 0,0 0,-1 0,1-1,-1 0,0 0,0 0,2-6,-6 12,0-1,-1 0,1 0,0 1,0-1,0 0,0 0,-1 0,1 1,0-1,0 0,-1 0,1 0,0 0,0 0,-1 0,1 1,0-1,0 0,-1 0,1 0,0 0,0 0,-1 0,1 0,0 0,0 0,-1 0,1 0,0 0,-1 0,1 0,0-1,0 1,-1 0,1 0,0 0,0 0,-1 0,1 0,0-1,0 1,0 0,-2 3,1 0,0 0,0 0,0 0,0 0,1 1,-1-1,1 0,0 0,0 1,0-1,0 0,1 0,-1 1,1-1,0 0,0 0,0 0,0 0,0 0,1 0,-1 0,1 0,0-1,0 1,0-1,0 1,1-1,1 2,4 3,0-1,0-1,0 1,1-1,-1-1,1 0,0 0,0-1,7 2,147 20,-77-20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9:18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42 591,'64'-236,"14"-88,-72 297,-2 23,-5 20,-26 303,13 30,13-325,1-1,1 1,1 0,1-1,1 0,2 0,2 6,6 5</inkml:trace>
  <inkml:trace contextRef="#ctx0" brushRef="#br0" timeOffset="251.171">520 481,'28'-436,"-27"431,-1 25,0 80,-3-28,3-1,3 1,3-1,3 0,3-1,4 0,14 37,-3-42</inkml:trace>
  <inkml:trace contextRef="#ctx0" brushRef="#br0" timeOffset="22151.627">84 1110,'-82'-28,"80"33,17-2,7-4,0-1,0-1,0 0,0-2,0-1,-1-1,0 0,12-8,-12 7,97-38,-106 49,-27 12,-95 58,95-65</inkml:trace>
  <inkml:trace contextRef="#ctx0" brushRef="#br0" timeOffset="22529.646">658 878,'7'0,"9"0,11-5,11-6,9-5,5-3,-2-1,-5 2,-8 0,-8 5,-9 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6.3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1193,'-1'-27,"2"0,1 0,0 0,2 1,2-1,0 1,1 0,2 1,0-1,2 2,1-1,3-3,-12 23,-1 1,1-1,0 0,0 1,0 0,1-1,0 1,0 1,0-1,0 0,0 1,1 0,-1 0,1 0,0 1,0 0,0 0,0 0,0 0,0 1,1 0,-1 0,0 0,1 1,-1-1,1 1,-1 1,1-1,-1 1,0 0,1 0,-1 0,0 1,0 0,0 0,3 2,1 3,-1 1,1 0,-1 1,-1 0,0 0,0 1,0 0,-1 0,-1 0,0 1,0 0,-1 0,-1 0,0 0,0 1,-1-1,0 1,-1 0,-1-1,0 8,0-16,1 1,-2-1,1 0,0 1,-1-1,1 1,-1-1,0 0,0 0,0 1,-1-1,1 0,-1 0,0 0,0-1,0 1,0 0,0-1,0 1,-1-1,1 0,-1 0,0 0,0 0,0 0,0 0,0-1,0 1,0-1,0 0,-3 0,6-2,-1 0,0 0,1 0,-1 0,1 0,-1 0,1-1,0 1,-1 0,1 0,0-1,0 1,0 0,0 0,0-1,0 1,0 0,0-1,1 1,-1 0,0 0,1 0,-1-1,1 1,0 0,-1 0,1 0,0 0,-1 0,1 0,0 0,0 0,0 0,0 0,0 1,0-1,0 0,1 0,-1 0,159-214,-123 150,-4-2,-2-1,-4-2,-2 0,-4-2,-2 0,-4-1,-3-1,0-50,-15 48,3 76,0-1,-1 1,1-1,0 1,-1 0,1-1,-1 1,1-1,-1 1,1 0,-1 0,1-1,-1 1,1 0,-1 0,1-1,-1 1,1 0,-1 0,1 0,-1 0,0 0,1 0,-1 0,1 0,-1 0,1 0,-1 0,0 0,1 1,-1-1,1 0,-1 0,1 1,-1-1,1 0,-1 0,1 1,-1-1,1 1,0-1,-1 0,1 1,-1-1,1 1,0-1,0 1,-1-1,1 1,0-1,0 1,-1-1,1 1,0-1,0 1,0 0,0-1,0 1,-10 20,0 0,2 1,0-1,1 2,2-1,0 1,1 0,2 0,0 12,-1 69,4-1,5 1,5-1,23 100,27 67,-42-226,-13-45,-2-8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6.7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1,'9'0,"20"4,25 7,28 3,24 5,20 0,10 3,0 1,-12 2,-19 2,-28-5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7.2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0,'-62'9,"35"-7,0 2,0 1,1 1,0 2,-3 1,25-7,0-1,-1 1,1 0,0 1,0-1,0 1,0-1,0 1,1 1,-1-1,1 0,0 1,0-1,0 1,0 0,1 0,0 0,0 1,0-1,0 0,0 1,1-1,0 1,0 0,0-1,1 1,-1 0,1 0,0-1,1 1,-1 0,1-1,0 1,0 0,0-1,1 1,-1-1,1 0,0 1,1-1,-1 0,1 0,-1 0,1-1,1 1,-1 0,3 1,0 0,0 0,0-1,1 0,0 0,0 0,0-1,0 0,0 0,1-1,0 0,-1 0,1-1,0 0,-1 0,1-1,0 0,0 0,0-1,0 0,5-1,-10 0,0 0,-1 0,1 0,-1-1,1 1,-1-1,0 1,0-1,0 0,0 1,-1-1,1 0,-1 0,1 0,-1-1,0 1,0 0,-1 0,1-1,-1 1,1 0,-1-1,0 1,0 0,-1-1,1 1,-1 0,1-1,-1 1,0 0,0 0,-1 0,1 0,-1 0,0-1,2 4,0 0,0 1,0-1,0 0,-1 0,1 1,0-1,0 0,0 0,0 0,0 1,0-1,-1 0,1 0,0 0,0 1,0-1,-1 0,1 0,0 0,0 0,-1 0,1 1,0-1,0 0,-1 0,1 0,0 0,0 0,-1 0,1 0,0 0,0 0,-1 0,1 0,0 0,-1 0,1 0,0 0,0 0,-1 0,1-1,0 1,0 0,0 0,-1 0,1 0,0 0,0-1,-1 1,1 0,0 0,0 0,0-1,0 1,-1 0,1 0,0-1,0 1,0 0,0 0,0-1,0 1,0 0,0 0,0-1,0 1,-3 22,5-9,0-1,1 1,1-1,-1 0,2 1,0-2,0 1,1-1,2 3,-5-10,0 1,0 0,0-1,1 0,0 0,0 0,0 0,0 0,0-1,1 0,-1 0,1 0,0 0,0-1,0 0,0 0,0 0,1-1,-1 0,1 0,-1 0,3 0,-4-2,-1 1,0 0,0-1,1 0,-1 0,0 0,0 0,0 0,0-1,0 1,0-1,0 0,0 0,-1 0,1 0,-1-1,0 1,1 0,-1-1,0 0,0 1,-1-1,1 0,-1 0,1 0,-1-2,21-85,-26-52,-6 99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7.5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1 241,'2'-5,"6"-3,5-3,6-5,7-1,3-3,1-2,-1-3,-2-1,-5-1,-5 2,-4 3,-7 7,-9 13,-5 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9.0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34,'1'50,"2"0,3-1,2 1,7 21,-15-65,1 0,0-1,1 1,-1-1,1 1,0-1,1 1,-1-1,1 0,0 0,0 0,1-1,-1 1,1-1,0 0,0 0,1 0,-1 0,1-1,0 0,0 0,0 0,0 0,0-1,1 0,-1 0,1-1,3 2,1-3,0 1,0-1,-1-1,1 0,0 0,-1-1,1 0,-1-1,0 0,1 0,-1-1,-1 0,1-1,-1 0,0 0,0-1,0 0,-1 0,1-1,-2 0,1 0,-1 0,2-4,10-14,-2-1,-1 0,-1-1,-1-1,-2 0,7-25,18-48,-36 101,0-1,1 0,-1 0,0 0,1 1,-1-1,1 0,0 0,-1 1,1-1,-1 0,1 1,0-1,0 1,-1-1,1 1,0-1,0 1,0 0,-1-1,1 1,0 0,0 0,0 0,0-1,0 1,0 0,0 0,-1 0,1 0,0 0,0 1,0-1,0 0,0 0,0 1,-1-1,1 0,0 1,0-1,0 1,-1-1,1 1,0-1,0 1,28 33,-14-5,-1 0,-1 1,-2 0,-1 1,-2 0,0 1,-2-1,0 16,4 10,-11-55,1 0,0 0,0 0,0 0,0 0,0 0,1 0,-1 0,1 0,-1 0,1 0,0 0,0 0,0 0,0-1,0 1,0 0,0 0,1-1,-1 1,0-1,1 0,-1 1,1-1,0 0,0 0,-1 0,1 0,0 0,0 0,0 0,0-1,0 1,0-1,0 1,0-1,0 0,0 0,0 0,0 0,0 0,0 0,1-1,16-7,0-1,-1 0,0-2,-1 0,0-1,0-1,-2 0,0-1,0-1,-1 0,-1-1,-1 0,0-1,2-6,46-54,-60 77,0-1,0 1,0-1,0 1,0-1,1 1,-1 0,0-1,0 1,0-1,0 1,1 0,-1-1,0 1,0 0,1-1,-1 1,0 0,1-1,-1 1,0 0,1 0,-1-1,0 1,1 0,-1 0,0 0,1-1,-1 1,1 0,-1 0,0 0,1 0,-1 0,1 0,-1 0,1 0,-1 0,0 0,1 0,-1 0,1 0,-1 0,1 1,-1-1,0 0,1 0,-1 0,0 1,1-1,-1 0,0 0,1 1,-1-1,0 0,1 1,-1-1,1 27,-1-17,1-3,0 0,0-1,0 1,1 0,1-1,-1 0,1 1,0-1,0 0,0-1,1 1,0 0,0-1,1 0,-1 0,1 0,0-1,1 0,-1 0,1 0,0 0,0-1,0 0,0 0,0-1,0 0,1 0,0 0,-1-1,6 1,39 9,0-3,1-1,0-3,-1-2,2-3,-2-2,1-2,10-4,-40 6,1-1,-1-1,0-1,0-1,-1-2,1 0,-17 6,1 1,0-2,-1 1,0 0,0-1,0 0,0-1,0 1,-1-1,0 1,0-1,0-1,-1 1,0 0,0-1,0 0,0 0,-1 0,0 0,0 0,-1 0,0 0,1-5,-2 4,0 0,0 0,0 0,-1 0,0 0,0 0,-1 1,0-1,0 0,-1 1,1-1,-2 1,1 0,0 0,-1 0,0 1,-1-1,1 1,-1 0,0 0,0 0,-1 1,1 0,-1 0,0 0,0 1,0 0,-1 0,1 0,-1 1,1 0,-1 1,0-1,0 1,0 0,0 1,0 0,0 0,0 0,0 1,-5 1,1 2,1 1,0 0,0 0,1 1,0 0,0 1,0 0,1 1,0-1,0 1,1 1,0 0,0 0,1 0,1 1,-1-1,2 2,-1-1,1 0,1 1,0 0,0-1,1 3,1-9,1 1,-1 0,1 0,0 0,1 0,-1-1,1 1,0 0,0 0,1-1,-1 1,1-1,0 1,0-1,1 0,-1 0,1 0,0 0,0 0,0 0,1-1,-1 0,1 1,0-1,0-1,0 1,0 0,0-1,1 0,-1 0,1 0,-1-1,1 0,0 0,-1 0,4 0,27 4,1-1,1-2,-1-2,0-1,0-1,0-3,0-1,-1-1,20-8,61-9,-111 24,-4-1,1 0,-1 0,1 1,0-1,0 1,-1-1,1 1,0 0,0 0,0-1,0 1,-1 1,1-1,0 0,0 0,0 1,-1-1,1 1,0-1,-1 1,1 0,0 0,-1 0,1 0,-1 0,1 0,-1 0,0 0,1 0,-1 1,0-1,0 1,1-1,-13 70,3-42,3 11,2 0,1 1,2-1,2 1,2-1,1 0,4 9,-8-45,-1-3,2 5,0 0,0 0,-1 0,0 1,0-1,0 1,-1-1,0 1,0-1,-1 1,0-1,0 0,-1 1,1-1,-1 0,0 0,-1 0,0 0,0 0,0-1,0 1,-1-1,0 0,0 0,-1 0,1-1,-10 2,0-2,-1 0,1 0,-1-1,1-1,-1-1,0 0,0-1,0 0,1-1,-1-1,0 0,1-1,-1-1,1 0,-1-2,-9 1,0-2,1 0,0-2,0 0,1-2,0 0,1-2,0 0,1-1,1-1,0-1,1-1,1 0,-12-17,26 30,1 1,-1-1,1-1,0 1,0 0,0 0,1-1,-1 1,1-1,0 0,1 1,-1-1,1 0,0 1,0-1,0 0,0 1,1-1,0 0,0 1,0-1,1 1,0-1,-1 1,2 0,-1 0,0 0,1 0,0 0,0 0,10-9,2 1,-1 1,1 0,1 1,0 1,1 0,-1 1,2 1,-1 1,1 0,14-2,-31 8,168-43,2 7,2 8,0 7,6 8,-37 0,-23-5,-119 19,1-1,-1 0,1 0,-1 0,1 0,-1 0,1 0,-1 0,1 0,-1 0,1 0,-1 0,1 0,-1 0,1 0,-1 0,1-1,-1 1,1 0,-1 0,1-1,-1 1,1 0,-1 0,0-1,1 1,-1-1,1 1,-1 0,0-1,0 1,1-1,-1 1,0-1,0 1,1-1,-1 1,0-1,0 1,0-1,0 1,0-1,0 1,0-1,0 1,0-1,0 1,0-1,0 1,0-1,0 1,0-1,-1 1,1-1,0 1,0-1,-29-11,4 6,0 1,0 1,0 2,0 0,-1 2,1 1,-1 1,1 0,0 3,0 0,-7 3,29-8,1 1,-1-1,1 1,-1-1,1 1,-1 0,1 0,0 0,-1 0,1 1,0-1,0 1,0-1,0 1,0 0,0 0,1-1,-1 1,0 1,1-1,0 0,-1 0,1 0,0 1,0-1,0 1,0-1,1 1,-1-1,1 1,0-1,-1 1,1-1,0 1,0 0,1-1,-1 1,1-1,-1 1,1-1,0 1,0-1,0 1,7 5,0 1,0-1,1-1,1 0,-1 0,1-1,0 0,1 0,-1-1,1-1,0 0,1 0,-1-1,0 0,1-1,0-1,-1 0,3 3,0-1,0-1,0 0,0-1,0-1,1 0,-1-1,0 0,0-1,0-1,0 0,-1-1,1 0,-1-1,0 0,3-3,-12 5,-1-1,0 1,0 0,0-1,0 0,0 0,-1 0,0 0,1 0,-2 0,1 0,0-1,-1 1,0-1,0 1,0-1,-1-1,1 19,0 1,0-1,1 0,1 1,0-1,1 0,0 0,1-1,1 1,0-1,0 0,1-1,1 1,0-1,0-1,1 0,1 0,0 0,0-2,0 1,1-1,1-1,-1 0,1 0,0-1,1-1,-1 0,1 0,0-2,8 2,20-1,-7-6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39.3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1,'21'18,"14"16,10 16,4 16,6 15,2 14,0 11,-5 7,-7 3,-12 1,-21-4,-29-9,-39-13,-52-19,-7-23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52.9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339 552,'-40'42,"2"2,1 2,3 1,2 2,2 1,2 1,-13 38,30-67,2 1,1 0,0 1,2 0,1 0,0 0,2 1,1 0,1 18,1-39,0 0,0 0,0 0,0 0,1 1,0-1,0 0,0 0,0 0,1-1,-1 1,1 0,0 0,0-1,1 1,-1-1,1 0,-1 0,1 0,0 0,0 0,1 0,-1-1,0 0,1 1,0-1,-1 0,1-1,0 1,0-1,0 0,0 0,0 0,0 0,0-1,1 0,-1 1,0-2,4 1,5-5,0 0,-1 0,1-1,-1-1,0 0,-1 0,0-1,0-1,-1 0,0 0,0-1,-1-1,6-8,19-24,-1-1,-3-1,-2-1,-2-2,-2-1,-2-1,-3 0,-1-2,-3 0,-2-1,-3 0,-1-1,-2-24,-5 54,-1-1,-1 1,-1 0,-2 0,0-1,-2 2,0-1,-2 1,0-1,-2 2,0-1,-2 1,0 1,-1 0,-2 1,0 0,-1 1,0 0,-11-7,23 22,0 1,-1-1,1 1,-1-1,0 1,0 1,0-1,-1 1,1-1,-1 1,1 0,-1 1,0-1,0 1,1 0,-1 0,0 0,0 1,0 0,0 0,0 0,0 0,0 1,0 0,0 0,0 0,-1 1,0 3,1 0,-1 0,1 1,0 0,1-1,-1 2,1-1,0 0,1 1,-1 0,1 0,1 0,-3 7,-7 29,2 0,1 2,3-1,1 0,2 29,-1 13,4 1,4-1,3-1,4 1,4-1,24 79,-5-59,4-2,24 40,-43-104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53.3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83,'11'41,"-3"1,0 0,-3 0,-2 0,-1 30,-2-63,3 41,-3 0,-1 0,-3 1,-2-2,-2 1,-2-1,-6 12,0-28,16-33,-1 1,1-1,0 1,-1-1,1 0,-1 1,1-1,0 1,-1-1,1 0,-1 0,0 1,1-1,-1 0,1 0,-1 1,1-1,-1 0,0 0,1 0,-1 0,1 0,-1 0,0 0,1 0,-1 0,1 0,-1 0,1 0,-1-1,0 1,1 0,-1 0,1-1,-1 1,1 0,-1 0,1-1,-1 1,1-1,0 1,-1-1,1 1,-1 0,1-1,0 1,-1-1,1 1,0-1,0 0,-1 1,1-1,0 1,0-1,0 1,0-1,0 0,0 1,0-1,0 1,0-1,0 0,0 1,0-1,0 1,0-1,1 0,-1 1,0-1,-5-28,1 0,2 0,1 0,1-1,2-7,-2 20,0-29,2 1,1-1,3 1,1 0,3 0,1 1,3 0,1 1,2 1,18-32,24 9,-57 63,0 0,1 0,-1 1,1-1,-1 1,1-1,0 1,-1 0,1 0,0 1,0-1,0 0,0 1,0 0,0 0,-1 0,1 0,0 0,0 0,0 1,0 0,0-1,0 1,-1 0,1 0,0 0,1 2,3 3,-1 0,1 1,-1 0,0 0,-1 0,0 1,0 0,0 0,-1 1,-1-1,1 1,-1 0,-1-1,2 8,-2-10,19 72,-4 1,-3 1,-1 30,31 160,-32-226,-1-12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53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0 296,'14'0,"19"-4,17-9,19-12,16-10,13-11,8-10,2-6,-18 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53.8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72,'3'-17,"4"-4,14 0,14 9,18 16,16 18,15 22,9 23,3 19,-3 18,-11 17,-17 20,-21 18,-31 18,-35 18,-40 11,-9-28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22:00:24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27:54.1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76 0,'-7'14,"-9"24,-5 27,2 29,6 29,15 26,23 22,29 12,32-1,37-16,32-29,-10-37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8:13.5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1312 125,'0'-5,"-1"-1,-1 1,1 0,-1 0,0 0,0 0,0 0,-1 0,1 1,-1-1,0 1,-1 0,1-1,-1 2,0-1,0 0,0 1,0 0,-1 0,1 0,-1 0,0 1,1-1,-1 1,-1 1,1-1,0 1,-1-1,-59-7,-1 3,0 3,-45 4,51 0,22 0,-1 1,1 3,0 1,1 1,0 2,0 2,1 2,0 1,1 1,0 2,2 2,0 1,1 1,-7 9,16-8,2 1,0 1,2 1,0 0,2 2,1 0,1 1,-2 7,-1 1,3-9,1-5,1 0,1 1,1 1,1 0,1 1,1 0,2 0,0 1,1-1,2 1,0 10,5-23,-1-1,2 1,0-1,1 1,0-1,0 0,1-1,1 1,0-1,1 0,0 0,0-1,1 0,1-1,7 8,8 5,1 0,0-2,2-1,0-1,18 8,-2-3,1-1,1-3,0-2,2-2,0-2,0-2,1-2,0-2,1-2,0-3,-1-1,1-3,0-2,18-4,-12-2,0-2,-1-2,-1-3,0-1,5-6,-31 11,-1 0,0-2,-1-1,-1-1,0-1,-2-1,0-1,-1-1,-1-1,9-12,-12 9,-1 0,-1-1,-1-1,-1 0,-2 0,0-2,-2 1,-2-1,0-1,-2 1,-1-1,-1 0,-2-25,-1 34,-1-1,-2 1,0-1,-1 1,-1 0,-1 0,-1 1,0-1,-2 1,0 1,-1 0,-2 0,1 1,-2 1,0 0,-2 0,1 2,-2 0,-8-7,3 7,-1 1,0 1,-1 1,-1 1,1 0,-2 2,1 1,-1 1,0 2,-1 0,1 1,-1 2,0 0,0 2,0 1,-54 4,0 4,1 4,0 3,-22 10,-187 54,5 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8:19.25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400 784,'-3'-2,"1"0,0 0,-1 0,1 0,-1 1,0-1,1 1,-1 0,0 0,0 0,0 0,0 0,0 1,0-1,0 1,0 0,0 0,0 0,0 0,0 1,0-1,0 1,0 0,0-1,0 2,0-1,0 0,0 0,1 1,-1 0,1-1,-1 1,1 0,0 0,-1 0,1 1,0-1,1 0,-1 1,0-1,-1 4,-18 21,1 1,1 0,2 2,1 0,1 1,1 1,2 0,1 1,2 0,1 0,2 1,-1 17,0 18,3 0,3 0,2 0,6 21,3-1,-8-55,1 0,2-1,1 0,2 0,1 0,2-1,1 0,106 198,-24-8,-72-177,2-1,2-2,2 0,1-2,3-1,1-2,4 2,35 43,-37-41,2-1,1-1,2-3,2-1,1-2,6 2,31 8,1-2,2-4,58 16,-54-21,5 3,2-5,1-4,1-4,43 2,88-1,1-9,102-13,-245-5,0-4,0-4,-1-4,0-4,52-20,44-24,169-87,-224 84,-2-4,-4-7,2-7,-91 65,0-1,-2-1,0-2,-2-1,-1 0,-1-2,-1-1,-1-1,-2-1,-1-1,-1 0,-2-1,-1-1,-1-1,8-34,12-190,-20 122,-4 66,-2-1,-4 0,-2 0,-4 0,-8-46,-8 24,-5 0,-4 2,-34-78,47 137,-1 1,-1 0,-2 1,0 1,-3 1,0 1,-18-17,-40-34,-3 3,-4 4,-2 4,-4 4,-2 4,-2 4,-3 4,-2 5,-2 4,-1 4,-107-22,84 33,0 5,-1 5,-1 7,0 5,-100 10,-21 21,1 11,2 11,3 10,-16 17,68-23,2 8,3 8,-121 66,143-31,109-59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2:55.2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1 200,'15'66,"-3"0,3 60,-13-107,-1-9,-1-6,0-1,0 1,0 0,0-1,1 1,0 0,-1-1,1 1,0-1,1 0,-1 1,1-1,-1 0,1 1,0-1,0 0,0-1,1 1,2 2,-3-5,1-1,-1 1,1-1,-1 1,0-1,1 0,-1 0,0 0,1-1,-1 1,0 0,0-1,0 0,0 1,0-1,-1 0,1 0,0 0,-1 0,0 0,1 0,-1-1,4-3,61-74,30-38,4 5,52-41,-82 106,-57 44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3:01.0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1476 155,'-11'-2,"-1"1,1-1,0-1,-1 0,1 0,0-1,-10-6,-39-12,-201-62,236 78,0 1,0 1,0 1,0 1,0 1,-1 2,-10 1,-27 0,37 1,1 0,-1 2,1 1,0 2,0 0,0 1,2 2,-1 0,-14 5,9-6,1 2,0 0,1 2,0 0,1 2,0 1,2 2,0 0,1 1,-17 21,13-6,2 2,2 1,1 0,2 2,2 1,1 0,3 1,-2 12,5-7,2 0,2 1,3 0,1 0,4 27,3-47,2 1,1-2,1 1,1-1,2 0,0-1,2 0,1-1,3 4,-12-22,7 19,2-1,1-1,1 0,1-1,1-1,1-1,1 0,1-2,0 0,19 11,17 2,2-2,2-3,0-2,2-3,0-3,1-2,34 2,-51-11,0-3,0-1,1-2,39-5,-60-2,1-1,-1-2,-1-1,0-1,0-1,-1-1,0-1,-1-2,0 0,-2-2,7-6,18-10,-26 22,-1-2,-1 0,0-2,-1 0,0-1,-1 0,-1-2,-1 0,-1 0,0-2,-1 0,-1 0,-1-1,7-19,27-203,-41 224,5-11,-2 0,-2-1,0 0,-2 0,-1 0,-2 0,-1 0,-2-11,-70-267,72 297,0 1,-1-1,0 1,-1-1,0 1,-1 0,0 0,-1 1,0-1,-1 1,0 0,-1 0,0 1,0 0,-1 0,0 1,0 0,-1 0,0 1,-1 0,1 0,-6-1,-116-24,92 24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8:22.9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4343 645,'-55'-28,"-54"-39,-53-48,75 67,-1 3,-3 5,-1 4,-54-12,-144-17,-8 2,-217-14,405 68,0 5,1 5,-27 7,47 2,1 4,1 4,0 3,2 5,-28 13,-101 49,-88 55,259-123,0 2,1 2,2 2,1 2,1 1,1 2,2 1,-12 15,-17 36,3 2,4 3,4 2,4 2,5 3,3 1,-17 65,36-91,3 0,3 1,4 1,2 0,3 1,4 0,4 30,2-66,3 0,1 0,1-1,2 0,2-1,1 0,1-1,2 0,2-2,4 5,197 320,-194-316,3-1,0-1,3-2,1-1,17 14,224 182,-227-189,2-2,2-2,1-2,2-3,1-2,2-2,1-3,41 13,52-3,3-7,0-6,5-6,-139-16,31 4,191 22,133-6,-300-21,0-3,0-4,0-3,-1-3,54-14,63-13,-2-8,9-12,-130 30,-2-3,0-3,-3-3,-1-2,-2-4,0-2,-2 3,-5 5,-12 12,-2-2,0-2,-2-2,-1-1,-1-1,-3-2,0-1,1-7,2-24,-3 0,-2-2,-4-1,-3-1,-3-1,-3-5,0 2,-3 0,-4 0,-3-1,-3-24,-3 63,2-63,-5 1,-5 0,-14-71,16 147,0 0,-1 0,-2 1,0 0,-2 1,0 0,-2 0,0 1,-11-12,-22-33,4-2,2-1,-2-14,20 42,16 27,0 0,-2 1,1 0,-2 0,0 1,0 0,-1 1,0 0,-1 0,0 1,-1 1,0 0,-1 0,0 1,-12-5,-7 3,0 2,0 1,-1 1,0 2,0 1,-20 2,5-1,46 2,2 0,-1 0,0 0,0 1,1-1,-1 0,0 0,0 0,0 0,1 0,-1 0,0 0,0 0,0 0,1 0,-1 0,0-1,0 1,1 0,-1 0,0-1,1 1,-1-1,0 1,1-1,-1 1,0-1,1 1,-1-1,1 1,-1-1,1 0,-1 1,1-1,0 0,-1 1,1-1,0 0,-1 1,1-1,0 0,0 0,0 0,0 0,5-7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8:35.2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143 53,'-42'-49,"42"48,-1 1,1 0,-1-1,1 1,-1 0,1 0,-1-1,1 1,-1 0,0 0,1 0,-1 0,1 0,-1 0,0 0,1 0,-1 0,1 0,-1 0,0 0,1 0,-1 1,1-1,-1 0,1 0,-1 1,1-1,-1 0,1 1,-1-1,1 0,-1 1,1-1,-1 1,1-1,0 1,-1-1,1 1,0-1,-1 1,1-1,0 1,0 0,0-1,-1 1,1-1,0 1,0-1,0 1,0 0,0-1,0 1,0 0,0-1,0 1,1-1,-1 1,0-1,0 1,0 0,1-1,-1 1,0-1,1 1,-1-1,0 1,1-1,-1 1,1-1,-1 1,7 27,1 0,2-1,0 1,2-2,1 0,1 0,1-1,13 15,209 263,-232-296,-2-4,-1 0,1 1,-1-1,0 0,0 1,0 0,-1-1,1 1,-1 0,0 0,0 0,0 0,-1 0,1 0,-1 0,-3 5</inkml:trace>
  <inkml:trace contextRef="#ctx0" brushRef="#br0" timeOffset="698.965">48 149,'-29'266,"30"-616,-1 349,-1 0,1 0,0 0,0-1,-1 1,1 0,0 0,0 0,0 0,0-1,0 1,1 0,-1 0,0 0,0 0,1-1,-1 1,1 0,-1 0,1 0,-1 0,1 0,0 0,0 0,-1 0,1 1,0-1,0 0,0 0,0 0,0 1,0-1,0 1,0-1,0 1,0-1,0 1,0 0,1-1,-1 1,0 0,0 0,0 0,0 0,1 0,-1 0,1 0,137 73,-127-66,0 0,0 1,-1 0,0 1,-1 0,0 0,0 1,-1 1,-1 0,1 0,3 7,-12-16,1 0,0-1,0 1,0 0,-1 0,1 0,-1 0,0 0,0 0,1 0,-1 0,0 1,-1-1,1 0,0 0,-1 0,1 0,-1 0,1 0,-1-1,0 1,0 0,0 0,0 0,0-1,0 1,-1 0,1-1,0 1,-1-1,1 0,-1 1,-1 0,-65 30,64-31,-193 50,196-51,0 0,0 0,0 0,-1 0,1 0,0 0,0 1,0-1,0 0,0 1,0-1,0 0,0 1,0-1,0 1,0 0,0-1,0 1,0 0,0 0,0-1,1 1,-1 0,0 0,1 0,-1 0,0 0,1 0,-1 0,1 0,0 0,-1 0,1 0,0 0,0 1,-1-1,10 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8:37.7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123 431,'-26'196,"16"-102,6-136,32-213,-28 253,0 0,0 0,0 0,0 0,0 0,0 0,1 0,-1 0,1 1,-1-1,1 0,0 0,0 0,0 0,0 1,0-1,0 0,0 1,1-1,-1 1,1 0,-1-1,1 1,-1 0,1 0,0 0,-1 0,1 0,0 0,0 0,0 1,0-1,0 1,0-1,0 1,0 0,0 0,0 0,0 0,0 0,0 0,0 0,0 1,0-1,-1 1,3 0,6 3,-1 1,0 0,0 0,-1 1,0 0,0 1,0-1,-1 1,0 1,0 0,0 0,-1 0,-1 1,3 3,-7-8,0-1,0 1,0 0,0 0,0 0,-1-1,0 1,1 0,-1 0,-1 0,1 0,-1 0,1-1,-1 1,0 0,-1 0,1-1,0 1,-1-1,0 1,0-1,0 0,0 0,-1 1,1-2,-1 1,0 0,0 0,0-1,0 0,0 1,0-1,-1-1,1 1,-1 0,1-1,-1 0,0 1,0-1,-1 0,-41 13,60-9,37-5,-41-2,-1 1,0 0,1 1,-1-1,1 2,-1 0,1 0,-1 0,0 2,0-1,0 1,0 0,0 1,0 0,-1 0,0 1,0 0,0 0,6 6,-13-9,0 0,1 0,-1 0,0 0,0 0,0 0,0 0,0 1,-1-1,1 0,-1 1,1-1,-1 1,0-1,0 0,0 1,0-1,0 1,-1-1,1 0,-1 1,0-1,1 0,-1 1,0-1,0 0,-1 0,1 0,0 0,-1 0,1 0,-1 0,0-1,0 1,-68 49,61-46,0 0,0-1,-1-1,0 1,1-2,-1 1,0-1,-1-1,1 0,0 0,0-1,0 0,-1-1,1 0,0 0,0-2,0 1,0-1,1 0,-6-3,5 2,22 13,5-1,3 0</inkml:trace>
  <inkml:trace contextRef="#ctx0" brushRef="#br0" timeOffset="1149.456">642 786,'0'-3,"0"1,0 0,0 0,-1 0,1 0,-1-1,1 1,-1 0,0 0,0 0,0 0,0 0,0 0,0 1,-1-1,1 0,-1 0,1 1,-1-1,0 1,1 0,-1-1,0 1,0 0,0 0,0 0,0 0,0 0,0 1,0-1,0 1,-1-1,1 1,0 0,0 0,0 0,-1 0,1 0,0 0,0 1,0-1,-1 1,1-1,0 1,0 0,0 0,0 0,0 0,0 0,1 0,-1 1,0-1,1 1,-1-1,0 1,-2 3,0 0,1 0,0 0,0 0,0 0,0 1,1-1,0 1,0 0,0-1,1 1,0 0,0 0,0 0,1 0,0 0,0 0,1 0,0 1,0-5,1-1,0 1,0 0,0 0,0-1,0 1,0-1,0 0,1 1,-1-1,0 0,1 0,-1-1,1 1,-1-1,1 1,0-1,-1 0,1 1,-1-1,1-1,0 1,-1 0,1-1,-1 1,1-1,-1 0,1 0,-1 0,0 0,1 0,-1 0,0-1,0 1,0-1,0 1,0-1,0 0,0 0,45-55,-46 57,0 0,0 0,0 0,0 1,0-1,0 0,0 1,0-1,0 0,0 1,0-1,0 1,-1-1,1 1,0 0,0-1,0 1,-1 0,1 0,0 0,-1-1,1 1,-1 0,1 0,-1 0,1 0,-1 0,1 0,-1 0,0 0,0 0,0 0,1 0,-1 0,0 0,0 0,0 0,-1 0,1 0,0 1,2 7,1-3,-1-1,1 1,0 0,1-1,-1 0,1 0,0 0,1 0,-1 0,1-1,0 0,0 0,0 0,0-1,1 1,-1-1,1-1,0 1,6 1,-9-5,0 0,0 0,1 0,-1-1,0 1,0-1,-1 0,1 0,0 0,0 0,-1 0,0-1,1 1,-1-1,0 1,0-1,0 0,0 0,-1 0,1 0,-1 0,0 0,0 0,0-1,0 1,-1 0,1-1,-1 1,0 0,0-4,7-58,9-30,-15 93,0 0,0 0,0 0,1 1,-1-1,1 1,-1-1,1 1,0-1,-1 1,1 0,0 0,0 0,0 0,0 0,0 0,0 1,0-1,0 1,0-1,1 1,-1 0,0 0,0 0,0 0,0 0,1 0,62 11,-57-9,134 31,-139-32,-1 1,1-1,-1 0,1 1,-1 0,0 0,1-1,-1 1,0 0,0 1,-1-1,1 0,0 0,-1 1,1-1,-1 1,0 0,0-1,0 1,0 0,0-1,0 1,-1 0,0 0,1 0,-1 0,0 0,0 0,-1-1,1 1,-1 0,1 0,-1 0,0-1,0 1,0 0,-1 1,1-2,0 0,0 0,0 1,0-1,0 0,0 1,1-1,0 1,-1-1,1 0,0 1,0-1,0 1,0-1,1 1,-1-1,1 1,-1-1,1 0,0 1,0-1,0 0,0 0,0 1,1-1,-1 0,1 0,-1 0,1-1,0 1,0 0,0-1,0 1,0-1,0 1,0-1,1 0,6 2,1 0,-1-1,0-1,1 1,0-2,-1 1,1-1,-1-1,1 1,0-2,-1 1,0-2,1 1,-1-1,0 0,2-2,41-41,-51 46,0 0,0-1,0 1,-1 0,1 0,0 0,0 0,0 0,-1 0,1 0,0 0,0 0,0 0,-1 1,1-1,0 0,0 0,0 1,-1-1,1 1,0-1,-1 0,1 1,0-1,-1 1,1 0,-1-1,1 1,-1-1,1 1,-1 0,1 0,-1-1,0 1,1 0,-1 0,0-1,0 1,1 0,-1 0,0-1,0 1,0 0,0 1,5 8,-2-7,0 1,1-1,-1-1,0 1,1 0,0-1,-1 0,1 0,0 0,0 0,1 0,-1-1,0 0,0 0,1 0,-1-1,0 1,1-1,-1 0,1 0,-1 0,0-1,1 0,-1 0,0 0,0 0,1 0,-1-1,0 0,0 0,-1 0,1 0,0-1,-1 1,1-1,-1 0,2-2,-2-1,0 0,-1 0,1-1,-1 1,0-1,-1 0,0 1,0-1,0 0,-1 0,0 0,0 0,0 1,-1-1,0 0,-1 0,0 1,0-1,-1-1,2 3,-1 1,0 0,0 0,0 1,0-1,-1 0,1 1,-1-1,0 1,0 0,-1 0,1 0,0 0,-1 1,0-1,0 1,0 0,0 0,0 0,0 1,0-1,0 1,-1 0,1 0,0 1,-1-1,1 1,-1 0,1 0,-1 1,1 0,0 0,-1 1,1 0,0 0,0 0,0 0,0 1,0-1,1 1,-1 0,1 0,0 1,0-1,0 1,0-1,1 1,-1 0,1 0,0 0,0 0,0 1,1-1,-1 1,1-1,0 0,1 1,-1 0,1-1,0 1,0-1,0 1,0 0,1-1,0 1,0-1,0 0,1 1,-1-1,1 0,0 0,0 1,1-2,-1 1,1 0,0 0,0-1,0 0,2 2,12 5</inkml:trace>
  <inkml:trace contextRef="#ctx0" brushRef="#br0" timeOffset="1403.211">1639 431,'-16'7,"-8"7,-2 3,4 4,2 2,5 3,6-1,5-1,5-3</inkml:trace>
  <inkml:trace contextRef="#ctx0" brushRef="#br0" timeOffset="1666.307">1626 882,'2'16,"4"8,4 4,6 0,5-5,5-6,8-7,8-6,5-9,7-6,-6-1</inkml:trace>
  <inkml:trace contextRef="#ctx0" brushRef="#br0" timeOffset="2514.502">2650 676,'-6'-1,"-1"0,1 1,-1-1,0 1,1 1,-1-1,1 1,-1 0,1 1,0-1,-1 1,1 0,0 1,0 0,0 0,1 0,-1 0,1 1,-1 0,1 0,0 1,1-1,-1 1,1 0,0 1,0-1,1 0,0 1,-1 0,2 0,-3 4,5-9,-1 0,0 0,1 0,-1 0,0 0,1 0,-1 0,1 0,-1 0,1 0,0 0,-1 0,1 0,0 0,0 0,0 0,0 1,0-1,0 0,0 0,0 0,0 0,0 0,1 0,-1 0,0 0,1 0,-1 1,1-1,-1-1,1 1,0 0,-1 0,1 0,0 0,0 0,-1-1,1 1,0 0,0 0,0-1,0 1,0-1,0 1,0-1,0 1,0-1,0 0,0 0,0 1,1-1,-1 0,0 0,0 0,0 0,0 0,1-1,11-4,-1 0,0-1,0-1,0 0,-1-1,0 0,-1-1,1 0,-2 0,7-9,-3 6,30-27,-42 38,0 1,0 0,-1 0,1 0,0 0,0 0,0 0,0 1,0-1,0 0,0 0,0 1,0-1,-1 0,1 1,0-1,0 1,0-1,-1 1,1-1,0 1,-1 0,1-1,0 1,-1 0,1-1,-1 1,1 0,-1 0,1 0,-1 0,0-1,1 1,-1 0,0 0,0 0,0 0,0 0,0 0,0 0,0 0,0 0,0 0,0-1,0 1,0 0,-1 0,1 0,0 0,-1 0,1 0,7 186,18 74,-25-256,1 0,-1 0,-1 0,1 0,-1 0,1-1,-1 1,-1 0,1 0,-1-1,1 1,-1-1,-1 1,1-1,-1 0,1 0,-1 0,0 0,-1-1,1 1,-1-1,1 0,-1 0,0 0,0 0,0-1,-1 1,1-1,-3 1,5-3,0 0,0 0,0 0,0 0,-1 0,1 0,0 0,0-1,0 1,0-1,0 1,0-1,0 0,0 0,0 0,0 0,0 0,1-1,-1 1,0 0,1-1,-1 1,1-1,0 0,-1 1,1-1,0 0,0 0,0 0,0 0,0 0,-14-67,16 56,1-1,-1 1,2 0,0 0,1 1,0-1,1 1,0-1,1 1,0 1,1-1,0 1,6-6,11-13,2 2,0 0,2 2,5-2,-20 16,1 1,1 0,-1 1,2 1,-1 0,1 1,1 1,14-5,-29 12,0 0,0 0,0 1,0-1,0 0,0 1,0-1,0 1,0-1,0 1,0 0,-1 0,1 0,0 0,0 0,-1 0,1 1,-1-1,1 1,-1-1,1 1,-1-1,0 1,0 0,0 0,0-1,0 1,0 0,0 0,-1 0,1 0,-1 0,0 0,1 0,-1 0,0 2,9 19,24 26,-32-49,0 1,0 0,-1 0,1-1,0 1,0-1,0 1,0-1,0 1,0-1,0 1,0-1,0 0,0 0,0 1,0-1,0 0,0 0,1 0,-1 0,0 0,0 0,0-1,0 1,0 0,0 0,0-1,0 1,0-1,0 1,0-1,0 1,0-1,-1 0,1 1,0-1,0 0,0 1,-1-1,1 0,0 0,-1 0,1 0,-1 0,1 0,-1 0,0 0,1 0,-1 0,0 0,1 0,3-10,0 1,0 0,-1-1,0 0,-1 0,0 0,-1 0,0 0,0 0,-1 0,-1 0,0 0,-1 0,0 0,0 0,-1 0,-4-9,5 17,0 1,0-1,0 0,0 1,-1 0,1 0,-1 0,1 0,-1 0,0 0,0 1,1-1,-1 1,0-1,0 1,-1 0,1 1,0-1,0 0,0 1,-1 0,1 0,0 0,0 0,-1 0,1 1,0-1,0 1,0 0,0 0,0 0,0 0,0 1,0-1,0 1,0 0,1 0,-1 0,1 0,-1 0,1 0,0 1,0-1,0 1,0 0,0-1,1 1,-1 1,2-2,0-1,0 0,0 1,1-1,-1 1,1-1,-1 0,1 1,0-1,-1 0,1 0,0 1,0-1,0 0,0 0,0 0,0 0,0 0,0 0,0 0,1-1,-1 1,0 0,0-1,1 1,-1-1,1 1,-1-1,0 0,1 1,-1-1,1 0,-1 0,1 0,-1 0,0 0,1 0,1-1,19 3</inkml:trace>
  <inkml:trace contextRef="#ctx0" brushRef="#br0" timeOffset="3648.307">3442 691,'-13'-3,"0"1,0 1,0 0,0 1,0 1,0 0,0 0,-6 2,14-1,1-1,-1 0,1 1,0 0,0 0,-1 0,2 0,-1 1,0-1,0 1,1 0,-1 0,1 1,0-1,0 1,0-1,1 1,-1 0,1 0,0 0,0 0,0 1,1-1,-1 0,1 3,0-5,0 0,1-1,-1 1,1 0,0-1,0 1,-1 0,1 0,0-1,0 1,0 0,1 0,-1-1,0 1,1 0,-1-1,1 1,0 0,-1-1,1 1,0-1,0 1,0-1,0 1,0-1,0 0,0 1,1-1,-1 0,0 0,1 0,-1 0,1 0,-1 0,1 0,0-1,-1 1,1-1,0 1,-1-1,1 1,0-1,0 0,-1 0,1 0,0 0,0 0,6 0,-1-1,1 0,-1 0,1 0,-1-1,0 0,0-1,0 1,0-1,0-1,0 1,-1-1,1-1,-1 1,0-1,-1 0,1 0,4-6,-8 8,-2 3,0-1,0 0,0 1,0-1,1 0,-1 1,0-1,0 0,1 1,-1-1,0 1,1-1,-1 0,0 1,1-1,-1 1,1-1,-1 1,1-1,-1 1,1 0,0-1,-1 1,1 0,-1-1,1 1,0 0,-1 0,1-1,0 1,-1 0,1 0,0 0,-1 0,1 0,0 0,-1 0,1 0,0 0,-1 0,1 1,0-1,-1 0,1 0,0 0,-1 1,1-1,0 1,-1-1,1 0,-1 1,1-1,-1 1,1-1,-1 1,0-1,1 1,-1-1,1 1,-1 0,3 27,-3-25,-1 0,1 1,0-1,0 0,1 0,-1 0,0 0,1 0,0 0,0 0,0 0,0 0,0-1,1 1,-1 0,1-1,0 1,0-1,0 1,0-1,0 0,0 0,0 0,1 0,-1 0,1 0,0-1,2 2,1-2,0 1,1-1,-1 0,1 0,-1 0,1-1,0 0,-1-1,1 1,-1-1,1-1,-1 1,0-1,1 0,-1 0,0-1,0 0,-1 0,1 0,3-3,5-4,0-1,0 0,-1-1,-1 0,0-1,0 0,2-5,13-28,-1-1,-2-1,-3-1,-1-1,-3-1,-2 0,-2-1,-9 38,68-260,-71 268,-2-44,0 49,0 1,0 0,0-1,0 1,0 0,0 0,0 0,0 0,-1 0,1 0,0 0,0 1,0-1,0 0,0 1,0-1,0 0,0 1,0-1,0 1,0 0,0-1,0 1,1 0,-1-1,0 1,0 0,1 0,-1 0,0 0,1 0,-1 0,1 0,-20 24,1 1,2 0,1 1,1 1,1 1,-3 10,17-38,-18 37,2 1,2 0,1 1,2 0,2 1,2 1,-1 27,7-58,1 0,0-1,1 1,0 0,1-1,0 1,0-1,1 0,1 1,0-1,0-1,1 1,0-1,0 1,1-2,0 1,1-1,0 0,1 0,-1 0,1-1,1-1,-1 1,1-1,0-1,1 1,-1-2,1 1,0-2,0 1,1-1,-1 0,0-1,1-1,0 0,4 0,-6-2,-1-1,0 0,1-1,-1 0,0 0,-1-1,1 0,-1 0,1-1,-1 0,0 0,-1 0,3-3,-9 8,1-1,0 1,0 0,0 0,0 0,0 0,0 0,-1 0,1 0,0 0,0 0,0 0,0 0,0 1,-1-1,1 0,0 0,0 1,0-1,-1 1,1-1,0 1,0-1,-1 1,1 0,0-1,-1 1,1 0,-1-1,1 1,-1 0,1 0,-1-1,0 1,1 0,-1 0,0 0,0 0,1-1,-1 1,0 0,0 0,0 0,0 0,0 0,0 0,0-1,-1 1,1 0,0 0,0 0,-1 0,1 0,0-1,-1 1,0 0,3 12,-1-8,1 0,-1 1,1-1,0 0,0 0,1-1,-1 1,1 0,0-1,0 0,1 0,-1 0,1 0,0 0,0-1,0 1,1-1,-1 0,1 0,0-1,-1 0,1 0,0 0,1 0,-1-1,0 1,0-1,1-1,-1 1,0-1,1 0,-1 0,0 0,1-1,-1 0,0 0,4-1,-2-3,0 1,-1-1,1 0,-1 0,0-1,-1 0,1 0,-1 0,-1-1,1 1,-1-1,0 0,0-1,-1 1,0-1,0 1,-1-1,0 0,-1 0,1 0,-1 0,-1 0,0 0,0 0,0-1,-1 1,-1-2,2 7,-1-1,1 0,-1 0,0 0,0 1,0-1,-1 1,0-1,1 1,-1-1,0 1,0 0,-1 0,1 0,-1 0,0 0,1 0,-1 1,0 0,-1-1,1 1,0 0,-1 0,1 1,-1-1,1 1,-1 0,0 0,1 0,-1 0,0 1,0-1,0 1,0 0,0 0,1 0,-1 1,0 0,0-1,0 1,0 1,-5 2,1 0,0 0,1 1,-1 0,1 0,0 1,0 0,1 0,-1 1,1 0,1 0,-1 0,1 1,1-1,-1 1,1 0,1 1,0-1,0 1,0 0,3-7,-1 0,1 0,0 0,0 0,0 0,0 0,0 0,0-1,0 1,1 0,-1 0,1 0,-1 0,1 0,0 0,0-1,-1 1,1 0,1-1,-1 1,0-1,0 1,1-1,-1 1,0-1,1 0,0 0,-1 0,1 1,0-2,-1 1,1 0,0 0,0-1,0 1,-1-1,1 1,0-1,0 0,0 1,0-1,0 0,0-1,0 1,0 0,26-2</inkml:trace>
  <inkml:trace contextRef="#ctx0" brushRef="#br0" timeOffset="3920.132">4398 390,'-14'0,"-7"5,0 3,4 6,4 4,8 5,8 4,9 3,2-3</inkml:trace>
  <inkml:trace contextRef="#ctx0" brushRef="#br0" timeOffset="4202.982">4439 718,'7'16,"4"10,6 3,1-1,6-5,4-7,6-6,5-4,4-7,1-4,-2-2,-6-2,-11-2,-11 2</inkml:trace>
  <inkml:trace contextRef="#ctx0" brushRef="#br0" timeOffset="4500.92">301 1401,'-12'0,"-6"0,1 0</inkml:trace>
  <inkml:trace contextRef="#ctx0" brushRef="#br0" timeOffset="4751.332">246 1196,'-14'9,"-11"10,-9 9,-3 9,0 7,4 6,6 3,6 5,8 4,8 0,10 0,10-2,10-7,11-7,5-9,-4-12</inkml:trace>
  <inkml:trace contextRef="#ctx0" brushRef="#br0" timeOffset="5383.725">820 1537,'-6'0,"0"-1,0 1,0 0,0 1,0-1,0 1,0 0,0 1,0 0,0-1,1 2,-1-1,1 1,-1 0,1 0,0 0,0 1,1 0,-1 0,1 0,0 0,0 1,0-1,0 1,1 0,0 1,0-1,0 0,1 1,0-1,0 1,-1 3,3-7,0-1,0 1,0-1,0 1,0 0,0-1,0 1,0-1,1 1,-1 0,1-1,-1 1,1-1,0 1,-1-1,1 0,0 1,0-1,0 0,0 0,0 1,0-1,0 0,1 0,-1 0,0 0,1 0,-1-1,1 1,-1 0,1-1,-1 1,1-1,-1 1,1-1,-1 0,1 1,0-1,-1 0,1 0,0 0,66-15,-59 11,0-1,-1 0,0 0,0-1,-1 0,1 0,-1-1,-1 0,1 0,0-2,-12 82,6-69,0 0,0-1,0 1,1 0,-1-1,1 1,0-1,0 0,0 0,1 0,-1 0,1 0,-1 0,1 0,0-1,0 0,0 1,0-1,1 0,-1-1,0 1,1 0,0-1,-1 0,1 0,0 0,1 0,25 6</inkml:trace>
  <inkml:trace contextRef="#ctx0" brushRef="#br0" timeOffset="6054.13">1271 1564,'-4'0,"-1"1,1-1,0 1,-1 0,1 0,0 1,0-1,0 1,0 0,0 0,0 0,1 0,-1 1,1 0,-1 0,1-1,0 2,0-1,1 0,-1 1,0-1,1 1,0 0,0 0,0 0,1 0,-1 0,1 0,0 0,0 1,0-1,1 0,-1 1,1-1,0 4,3-4,-1 0,1-1,0 1,0-1,0 0,0 0,1 0,-1 0,1-1,0 0,0 1,-1-1,1 0,1-1,-1 1,0-1,0 0,1 0,-1 0,0 0,1-1,-1 0,1 0,-1 0,0 0,1-1,-1 0,1 0,-1 0,0 0,1-1,5-1,-1-1,0 1,0-2,0 1,-1-1,1-1,-1 1,-1-1,1-1,-1 1,0-2,0 1,-1 0,0-1,0 0,-1-1,0 1,-1-1,3-6,8-20,-2-2,-1 0,-2 0,1-13,24-148,-86 482,47-255,0-1,2 1,1 0,1 0,2 10,-1-32,0 0,0-1,0 1,1 0,0-1,0 1,1-1,-1 0,1 0,1 0,-1 0,1 0,0-1,0 0,1 1,0-2,0 1,0 0,0-1,1 0,-1 0,1-1,0 0,0 0,3 1,-4-2,1-1,0 0,0 0,0 0,-1-1,1 0,0 0,0 0,0 0,0-1,0 0,-1-1,1 1,0-1,-1 0,1-1,-1 1,0-1,0 0,0 0,0-1,0 1,-1-1,1 0,-1 0,0-1,-1 1,1-1,-1 0,64-78,-67 83,1 0,-1-1,0 1,0 0,1 0,-1-1,0 1,0 0,1 0,-1-1,0 1,1 0,-1 0,0 0,1 0,-1 0,0-1,1 1,-1 0,1 0,-1 0,0 0,1 0,-1 0,0 0,1 0,-1 0,0 0,1 1,-1-1,1 0,-1 0,0 0,1 0,-1 0,0 1,0-1,1 0,-1 0,0 1,1-1,-1 0,0 0,0 1,0-1,1 0,-1 1,0-1,0 0,0 1,0-1,1 0,-1 1,0-1,0 0,0 1,0-1,0 0,0 1,0 0,3 29,-2-22,-2-4,1 0,1-1,-1 1,0 0,1-1,0 1,0 0,0-1,0 1,1-1,-1 1,1-1,0 0,0 0,0 0,0 0,1 0,-1 0,1 0,-1-1,1 0,0 1,0-1,0 0,1 0,-1-1,2 2,9 0</inkml:trace>
  <inkml:trace contextRef="#ctx0" brushRef="#br0" timeOffset="6317.302">1953 1509,'-11'-7,"-5"-2</inkml:trace>
  <inkml:trace contextRef="#ctx0" brushRef="#br0" timeOffset="6578.853">1489 1318,'18'0,"19"0,13 0,13-2,12-1,5 0,0 1,-13 0</inkml:trace>
  <inkml:trace contextRef="#ctx0" brushRef="#br0" timeOffset="6753.542">2199 1537,'2'19,"1"1,1-1,0-1,1 1,2-1,-1 0,2 0,1 0,0-1,1-1,-9-14,-1 0,1-1,0 1,0-1,0 1,0-1,0 0,0 1,0-1,0 0,0 0,1 0,-1 0,0 0,1 0,-1 0,1 0,-1 0,1-1,0 1,-1-1,1 1,0-1,-1 1,1-1,0 0,0 0,-1 0,1 0,0 0,-1 0,1-1,0 1,-1-1,1 1,0-1,-1 1,1-1,-1 0,2-1,9-9,-1-2,0 1,-1-1,0-1,-1 0,-1 0,0-1,2-8,78-173,-76 176</inkml:trace>
  <inkml:trace contextRef="#ctx0" brushRef="#br0" timeOffset="7592.947">3251 1469,'-3'38,"-1"-1,-3 1,0-1,-3-1,-10 29,6-21,-15 40,29-84,0 0,0-1,0 1,0 0,-1 0,1-1,0 1,0 0,0 0,-1 0,1-1,0 1,0 0,-1 0,1 0,0 0,-1-1,1 1,0 0,0 0,-1 0,1 0,0 0,-1 0,1 0,0 0,-1 0,1 0,0 0,-1 0,1 0,0 0,0 0,-1 1,1-1,0 0,-1 0,1 0,0 0,0 0,-1 1,1-1,0 0,0 0,-1 1,1-1,0 0,0 0,0 1,0-1,-1 0,1 0,0 1,0-1,0 0,0 1,0-1,0 0,0 0,0 1,-3-29,3 27,-1-9,-1-17,0 0,2-1,2 1,0-1,2 1,0 0,6-14,-8 36,0 1,0-1,1 0,-1 1,1-1,0 1,1 0,-1 0,1 0,0 1,0-1,0 1,0 0,0 0,1 0,-1 0,1 1,0 0,0 0,0 0,0 1,0 0,0-1,0 2,0-1,1 1,-1 0,0 0,0 0,0 0,1 1,-1 0,0 0,0 1,0 0,-3-2,0 0,-1 1,1-1,-1 0,1 1,-1-1,1 1,-1 0,1 0,-1-1,0 1,0 0,1 0,-1 0,0 0,0 0,0 1,0-1,0 0,0 0,0 1,0-1,-1 1,1-1,-1 1,1-1,-1 1,1-1,-1 1,0-1,1 1,-1-1,0 1,0 0,0-1,-1 1,1-1,0 1,-1-1,1 1,0-1,-1 1,0-1,1 1,-1-1,0 1,0-1,0 0,0 0,0 1,0-1,0 0,-8 4,0-1,0 0,0 0,0-1,-1 0,1 0,-1-1,0-1,0 0,0 0,-21 4,28 0,19-2,16 1,-1-2,1-1,-1-2,1-1,-1-1,14-4,-36 4,0 1,-1-1,1-1,-1 0,0 0,0-1,0 1,-1-2,3-1,-8 6,0-1,0 0,0 0,0 0,0 0,0 0,-1 0,1 0,-1 0,1-1,-1 1,0-1,0 1,0-1,0 1,-1-1,1 0,-1 1,1-1,-1 0,0 0,0 1,0-1,0 0,-1 1,1-1,-1 0,1 1,-1-1,0 0,0 1,-1-2,1 2,0 0,0 0,0 0,0 1,0-1,-1 0,1 1,0-1,-1 1,1-1,-1 1,0 0,1-1,-1 1,0 0,0 0,0 0,0 0,0 1,0-1,0 1,0-1,0 1,0 0,0-1,0 1,0 0,-1 0,1 1,0-1,0 0,0 1,0-1,0 1,0 0,0-1,0 1,0 0,0 0,1 1,-1-1,0 0,1 0,-1 1,1-1,-1 1,1-1,0 1,-1 0,1 0,0 0,0-1,0 1,1 0,-2 2,3 4,-1 1,1 0,0-1,1 1,0-1,1 0,0 1,0-1,0 0,1-1,0 1,1-1,0 1,0-1,0-1,1 1,0-1,0 0,1 0,-1-1,1 0,1 0,-1 0,1-1,0 0,-1-1,2 0,-1 0,4 0,35 10,-2-5</inkml:trace>
  <inkml:trace contextRef="#ctx0" brushRef="#br0" timeOffset="7982.904">4084 1386,'6'0,"1"1,-1-1,0 1,1 0,-1 0,0 1,0 0,1 0,-2 0,1 1,0 0,0 0,-1 0,0 1,1-1,-1 1,-1 1,1-1,-1 1,1 0,-1 0,-1 0,1 0,-1 1,0 0,0-1,-1 1,1 0,-1 0,1 6,-4-2,0-1,-1 1,0-1,-1 0,0 1,0-1,-1-1,0 1,0 0,-1-1,0 0,-1 0,0 0,0-1,-44 85,50-90,-1 0,1 0,0 0,-1 0,1 0,0 0,1 0,-1 0,0 0,0-1,1 1,-1 0,1 0,0 0,-1 0,1-1,0 1,0 0,0-1,0 1,1 0,-1-1,0 0,1 1,-1-1,0 0,1 1,0-1,-1 0,1 0,0-1,-1 1,1 0,0 0,1-1,69 16,-58-14,1-1,-1-1,1 0,0 0,-1-2,1 0,-1 0,1-2,-1 0,0 0,0-1,-1-1,11-6,-22 11,-1 1,0-1,1 0,-1 0,0 1,0-1,0 0,0 0,1-1,-2 1,1 0,0 0,0 0,0-1,0 1,-1 0,1-1,-1 1,1 0,-1-1,1 1,-1-1,0 1,0-1,0 1,0-1,0 1,0-1,0 1,0-1,-1 1,1-1,0 1,-8-12</inkml:trace>
  <inkml:trace contextRef="#ctx0" brushRef="#br0" timeOffset="8255.199">4043 1496,'13'0,"13"0,10 0,9 0,6 0,-6 0</inkml:trace>
  <inkml:trace contextRef="#ctx0" brushRef="#br0" timeOffset="9150.025">4426 1537,'22'-3,"0"-1,0-1,0-1,-1 0,1-2,-2-1,1 0,-1-2,5-4,10-22,-34 36,0 0,-1 0,1 0,-1 0,1 0,-1 0,1-1,-1 1,1 0,-1 0,0 0,0-1,0 1,0 0,0 0,0-1,0 1,0 0,0 0,-1 0,1-1,0 1,-1 0,1 0,-1 0,1 0,-1 0,0 0,1 0,-1 0,0 0,0 0,0 0,0 0,0 0,0 0,0 1,0-1,0 0,-2 0,0-1,-1 1,1 0,0 0,-1 0,1 0,-1 0,1 1,-1 0,1 0,-1 0,0 0,1 0,-1 1,1-1,-1 1,1 0,0 0,-1 0,1 1,0-1,0 1,0 0,0 0,0 0,0 0,0 0,1 1,-1-1,1 1,-1 0,1-1,0 1,0 0,1 0,-1 1,1-1,-1 0,1 1,0-1,0 0,0 1,0 2,0 6,-1-1,1 1,1 0,0-1,1 1,0 0,1-1,0 1,1-1,0 0,1 0,1 2,-3-8,0 0,1 0,-1 0,1-1,0 1,0-1,0 0,1 0,-1 0,1 0,0 0,0-1,1 0,-1 0,1 0,-1 0,1-1,0 0,0 0,0 0,0 0,1-1,-1 0,0 0,0-1,1 1,1-1,-2 0,0-1,0 0,0 0,0-1,0 1,0-1,0 0,0 0,-1-1,1 1,-1-1,0 0,0 0,0 0,0-1,0 0,-1 1,0-1,0 0,0-1,1 0,49-103,-45 90,29-87,-37 103,0 1,1 0,-1-1,1 1,0 0,-1 0,1 0,0 0,0-1,-1 1,1 0,0 0,0 0,0 1,0-1,0 0,1 0,-1 1,0-1,0 0,0 1,1-1,-1 1,0 0,1-1,-1 1,0 0,1 0,-1 0,0 0,1 0,-1 0,1 0,-1 0,0 0,1 1,-1-1,54 22,-44-17,-7-4,0 0,0 0,-1 1,1 0,0 0,0 0,-1 0,1 0,-1 1,0 0,0-1,0 1,0 0,0 1,-1-1,1 0,-1 1,0-1,0 1,0 0,-1 0,1 0,-1 0,0 0,0 0,0 0,-1 0,-13 45,11-43,0 0,0 0,0 0,1 1,-1-1,1 0,1 1,-1-1,1 0,1 1,-1-1,1 2,2-5,0 1,0 0,0-1,0 0,1 0,-1 0,1 0,0 0,0-1,0 0,0 1,1-2,-1 1,1 0,-1-1,1 0,-1 0,1 0,-1-1,1 1,0-1,-1 0,1-1,0 1,3-2,-5 2,23 0,46 8,-66-5,0 0,1-1,-1 1,1-2,0 1,-1-1,1 0,0 0,0-1,0 0,0 0,0-1,-1 0,1 0,0 0,0-1,-1 0,1-1,-1 1,0-1,0 0,0-1,0 1,0-1,-1 0,1-1,-1 1,0-1,-1 0,1-1,-1 1,0-1,0 1,-1-1,0 0,0-1,0 1,-1 1,-1 1,1-1,-1 0,0 1,0-1,-1 0,1 0,-1 0,0 0,-1 1,1-1,-1 0,0 0,0 1,0-1,-1 0,0 1,0-1,0 1,0 0,0 0,-1 0,0 0,0 0,0 0,-1 1,1-1,-4-2,3 6,0 0,0 1,0-1,1 0,-1 1,0 0,0 0,0 0,1 1,-1-1,1 1,-1 0,1 0,0 0,0 0,0 1,0-1,0 1,0 0,0 0,1 0,0 0,0 0,-1 0,2 1,-1-1,0 1,1 0,0-1,-1 2,-1-1,1 1,-1 0,1 0,0 0,0 0,1 0,-1 0,1 0,1 1,-1-1,0 0,1 1,0-1,1 0,-1 1,1-1,0 0,0 0,1 1,-1-1,2 2,6 1</inkml:trace>
  <inkml:trace contextRef="#ctx0" brushRef="#br0" timeOffset="9467.194">5654 1059,'7'21,"5"16,2 14,1 11,-1 7,-1 4,-4 3,-2 1,-9 0,-17-1,-23-1,-30-5,-3-14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2:25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360 327,'4'7,"7"9,11 9,8 7,6 6,4 2,2 0,1-1,-3-1,-2-6,-4-3,-5-7,-6-6,-4-7,-5-5</inkml:trace>
  <inkml:trace contextRef="#ctx0" brushRef="#br0" timeOffset="244.346">660 327,'-5'-2,"-1"6,0 9,-1 14,-1 14,-5 12,-2 8,-3 6,-1 0,0-4,2-7,1-15,3-13</inkml:trace>
  <inkml:trace contextRef="#ctx0" brushRef="#br0" timeOffset="431.844">182 682,'5'-2,"13"-1,17-5,17-5,16-3,9-4,7-2,0-1,-4 2,-10 2,-16 5</inkml:trace>
  <inkml:trace contextRef="#ctx0" brushRef="#br0" timeOffset="880.674">742 122,'-28'-19,"-2"1,-1 1,0 2,-1 1,-29-9,47 19,-1 0,1 2,-1-1,0 2,0 0,0 0,1 2,-1 0,0 0,0 1,1 1,-1 1,1 0,-13 6,8-1,1 1,0 0,1 2,0 0,1 1,0 1,1 0,0 1,2 0,0 1,0 1,2 0,0 1,1 0,0 1,2-1,0 2,-3 14,2-2,0 1,3-1,0 2,2-1,2 1,1-1,1 1,2-1,2 1,1-1,3 8,-5-24,2 0,0 0,1 0,0-1,2 0,0 0,0-1,2 0,-1 0,2-1,0 0,1-1,0-1,1 0,1 0,0-1,0-1,1 0,0-1,13 5,2-3,0-3,0 0,1-2,0-1,0-2,1-1,-1-1,0-2,1-1,-1-1,0-2,-1-1,1-1,-1-2,0-1,-1-1,0-2,-1-1,-1-1,0-1,-1-1,18-17,-31 25,-1-1,0 0,0-1,-1 0,0-1,-1-1,-1 1,0-1,-1-1,0 0,-1 0,0-1,-1 1,-1-1,0-1,-2 1,1-1,-2 1,0-1,-1 0,0 0,-2 0,1 0,-2 1,0-1,-2-3,-5-4,-1 0,-1 0,0 1,-2 1,-1 0,0 1,-2 0,0 1,-1 1,-1 1,-1 0,0 1,-1 1,-1 1,0 1,0 1,-2 1,1 1,-2 0,1 2,-1 1,0 1,-1 1,-1 0,6 2,0 1,0 1,1 0,-1 2,0 0,0 1,1 1,-1 1,1 0,0 2,0 0,1 1,-1 1,2 1,-1 0,1 2,1 0,0 0,0 2,1 0,1 0,0 2,1 0,-11 15,12-11,1 1,0 1,2-1,0 2,1-1,2 1,-3 10,-6 50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6:01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339 315,'4'12,"24"27,2-1,2-1,24 21,-17-18,-38-39,88 92,75 60,-157-147,-3-2,0 0,0-1,0 1,0-1,1 0,0 0,-1 0,1-1,0 1,0-1,1-1,-1 1,0-1,1 0,4 1,-7-3,-1-1,0 1,0 0,0-1,0 0,0 1,0-1,0 0,-1 0,1 0,-1 0,1 0,-1-1,0 1,0 0,0-1,0 1,0 0,0-1,-1 1,1-1,-1 0,0 1,0-1,0 1,0-1,0-2,0 5,2-24,-1 0,-1 0,0 0,-2 0,-1 0,-1 0,-1 1,-2-1,0 1,-1 1,-1-1,-1 1,-1 1,-1 0,-6-8,17 26,-1 1,1-1,0 0,-1 1,1-1,-1 1,0 0,0-1,0 1,0 0,0 0,-1 0,1 1,0-1,-1 0,1 1,-1 0,0-1,0 1,1 0,-1 0,0 1,0-1,0 1,0-1,0 1,0 0,0 0,0 0,1 0,-1 1,0-1,0 1,0 0,0 0,0 0,1 0,-1 0,-6 9,1 0,0 0,0 0,1 1,0 0,1 1,1-1,-1 1,-1 10,1-9,-25 75,3 0,4 2,-9 76,25-126,2-14</inkml:trace>
  <inkml:trace contextRef="#ctx0" brushRef="#br0" timeOffset="262.299">257 644,'-16'-3,"-8"0,0 2,5 7,9 3,17 4,20-1,25-2,24-8,24-14,19-11,13-9,1-6,-7-1,-13 4,-27 7</inkml:trace>
  <inkml:trace contextRef="#ctx0" brushRef="#br0" timeOffset="647.444">1009 166,'-29'-21,"-1"1,-1 2,-1 1,0 1,-1 2,-1 1,0 2,-1 1,0 2,0 1,-1 2,1 1,-1 2,-29 3,44 2,-1 2,1 1,1 0,-1 2,1 0,1 1,-1 1,2 1,-1 1,2 0,-1 1,2 1,0 1,0 0,2 1,0 1,1 0,0 1,-8 16,3-3,2 1,1 1,1 1,2 0,1 0,2 1,2 1,1-1,1 1,2 0,2 22,1-30,1-1,1 0,2 0,1 0,0 0,3-1,0 0,1 0,1-1,2 0,1 0,0-2,2 0,1 0,0-2,2 0,0 0,2-2,0-1,1 0,21 13,-15-16,1-1,0-1,0-1,2-2,-1-1,1-1,1-2,-1-1,1-1,0-2,0-1,3-2,13-1,-1-2,0-2,0-2,0-3,-1-1,-1-2,31-15,-42 15,0-2,-2-1,0-1,-1-2,-1-1,0-1,-2-2,10-12,-26 25,-1 0,0-1,-1 0,-1-1,1 0,-2 0,0-1,-1 0,0 0,-1-1,-1 1,0-1,-1 0,0-1,-1 1,-1 0,-1 0,0-1,-1 1,-2-12,-2 5,-1 1,-1 1,-1-1,0 1,-2 0,0 1,-1 0,-1 1,-1 0,-1 1,0 0,-1 2,-12-11,-7-3,0 1,-2 2,-1 1,0 3,-2 0,-14-3,16 8,0 3,-1 1,0 2,0 1,-1 2,-1 2,1 1,-15 2,29 3,1 0,-1 2,1 1,-1 1,1 1,0 1,1 1,0 1,0 1,0 1,1 1,1 1,0 1,-1 2,-1 6,0 0,2 1,0 1,2 1,1 1,1 0,0 2,2-1,2 2,0 0,2 1,1 0,1 1,2-1,1 2,1-1,1 1,2 20,-3 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07:34.2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77,'-18'4,"24"6,127 2,438-30,-562 18,12-1,0 1,0 2,0-1,0 2,-1 1,18 6,-37-10,1 0,0 0,-1 0,1 1,-1-1,1 1,-1-1,1 1,-1 0,1-1,-1 1,0 0,1 0,-1 0,0 0,0 0,0 0,0 0,0 1,0-1,0 0,0 1,0-1,0 1,-1-1,1 0,-1 1,1 0,-1-1,0 1,1-1,-1 1,0-1,0 1,0 0,0-1,0 1,0-1,-1 1,1 0,-1 0,-11 28,2 1,1 1,1-1,-1 20,-11 40,-33 154,53-245,0 1,0-1,1 0,-1 1,0-1,0 0,1 1,-1-1,0 1,0-1,1 0,-1 0,0 1,1-1,-1 0,0 0,1 1,-1-1,1 0,-1 0,0 0,1 0,-1 1,1-1,-1 0,1 0,-1 0,0 0,1 0,-1 0,1 0,-1 0,1 0,-1 0,0-1,1 1,-1 0,1 0,-1 0,0 0,1-1,-1 1,1 0,-1 0,0-1,0 1,1 0,-1-1,0 1,1 0,-1-1,0 1,0 0,1-1,11-4,126 12,230 16,-372-24,1 0,0 0,-1 0,1 0,0 0,0-1,0 1,0-1,0 0,1 0,-1 0,0 0,1-1,0 1,-1-1,1 1,0-1,0 0,1 0,-1 0,0 0,1 0,0 0,0 0,0 0,0-1,0 1,0-3,-4-100,29-64,-14 121,-2-1,-3 1,-2-1,-2-8,-10 1,9 58,0-1,0 0,-1 0,1 0,0 1,0-1,0 0,0 0,-1 0,1 0,0 1,0-1,0 0,-1 0,1 0,0 0,0 0,-1 0,1 0,0 0,0 0,0 0,-1 0,1 0,0 0,0 0,-1 0,1 0,0 0,0 0,-1 0,1 0,0 0,0 0,-1 0,3 3,0 0,1 0,-1 0,0-1,1 1,0 0,-1-1,1 0,0 1,0-1,0-1,1 1,-1 0,0-1,1 1,-1-1,1 0,-1 0,1-1,2 1,30 12,-18-4,87 33,-31-33,-1-3,1-4,0-2,0-4,6-4,1183-125,-1163 126,-175 3,56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0:15.54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140 971,'-3'1,"-2"-2,0 1,-1 0,1 0,-1 1,1-1,-1 1,1 1,0-1,0 1,0 0,0 0,0 0,0 1,0-1,0 1,1 0,0 1,0-1,0 1,0 0,0 0,1 0,-1 0,1 1,0 0,1-1,-1 1,1 0,-1 3,1-2,1-1,0 1,0-1,0 1,1 0,0 0,0-1,0 1,1 0,0-1,0 1,0 0,1-1,0 0,0 1,0-1,1 0,0 0,0 0,0 0,0-1,1 1,0-1,0 0,0 0,0 0,1-1,-1 1,1-1,3 1,-4-4,1 0,-1-1,1 0,-1 0,0 0,1 0,-1-1,0 0,0 1,0-2,0 1,0 0,-1-1,1 0,-1 1,0-2,1 1,-1 0,-1 0,1-1,0 0,-1 0,0 1,0-1,0-1,0 1,-1 0,2-4,11-29,-2 0,-1 0,-2-1,-1-1,-2 1,-2-1,-1-35,-3-31,-5 0,-5 0,-12-45,20 141,1 20,-3 92,5 1,4-1,5 0,5 0,4 3,-15-86,1 0,0 0,1 0,2 0,0-1,1 0,0-1,2 0,0 0,1-1,1-1,0 0,1-1,3 2,-15-15,0 0,1 0,-1 0,1 0,-1 0,1-1,-1 1,1-1,0 0,0 0,0 0,0 0,0 0,0 0,0-1,0 0,0 1,0-1,0 0,0 0,0-1,0 1,0-1,0 0,0 1,0-1,0 0,-1-1,1 1,0-1,-1 1,2-1,2-8,0 1,0-1,-1 0,-1 0,0 0,0-1,-1 1,0-1,-1 0,0 0,0 0,-2 0,1 0,-1 0,-1 0,-1-6,-38-200,40 217,0-1,-1 0,1 1,-1-1,1 0,0 0,-1 0,1 0,0 0,-1 0,1 1,0-1,0 0,0 0,0 0,0 0,0 0,0 0,0 0,0 0,1 0,-1 0,0 0,0 1,1-1,-1 0,1 0,-1 0,1 0,-1 1,1-1,-1 0,1 0,0 1,-1-1,1 1,0-1,0 0,-1 1,1 0,0-1,0 1,0-1,0 1,0 0,0-1,117 30,-95-23,-15-5,0 0,0 1,0 0,0 0,0 0,-1 1,1 0,-1 1,1 0,-1 0,-1 0,1 1,0 0,-1 0,0 1,0 0,-1 0,0 0,0 1,0 0,2 4,-3 5,0 0,-2 1,1-1,-2 0,0 1,-1 0,-1-1,-1 1,1 40,1-55,-1 0,1 0,0 0,0 1,1-1,-1 0,0 0,1 0,-1 1,1-1,0 0,0 0,0 0,0 0,0 0,0 0,0-1,1 1,-1 0,0 0,1-1,0 1,-1-1,1 0,0 1,0-1,0 0,0 0,0 0,0 0,0 0,0-1,0 1,0-1,2 1,8-1,0-1,0 0,0 0,0-1,0-1,0 0,-1-1,1 0,-1-1,0 0,0 0,-1-1,1-1,-1 0,-1 0,1-1,-2 0,1-1,0-1,1 2,-1-1,0-1,0 0,-1 0,0-1,-1 0,0 0,-1-1,0 0,0 0,-2 0,0-1,0 1,-1-1,0 0,-1 0,-1 0,0 0,-1-1,0 1,-2-8,2 19,0 1,0 0,0 0,-1-1,1 1,0 0,-1 0,1 0,-1 0,1-1,-1 1,1 0,-1 0,0 0,1 0,-1 0,0 0,0 0,0 1,0-1,0 0,0 0,0 1,0-1,0 0,0 1,-1-1,1 1,0 0,0-1,0 1,-1 0,1 0,0 0,0 0,-1 0,1 0,0 0,0 0,-1 0,1 0,0 1,0-1,0 1,-1-1,1 1,0-1,-44 44,39-33,0 1,0 0,1 0,1 0,0 0,1 1,0 0,1-1,0 1,1 0,1 11,0-18,0 0,0-1,1 1,0 0,0 0,1-1,0 1,0-1,0 1,0-1,1 0,0 0,0 0,0 0,1-1,0 1,0-1,0 0,0 0,1 0,-1-1,1 1,0-1,0 0,0 0,0-1,2 1,16 2,0 0,-1-1,1-2,1 0,-1-2,0 0,0-2,0 0,0-1,0-2,-1 0,6-3,52-14</inkml:trace>
  <inkml:trace contextRef="#ctx0" brushRef="#br0" timeOffset="1145.281">1793 834,'-176'3,"173"-3,0 0,0 0,0 0,0 1,0 0,0-1,0 1,0 0,0 0,0 1,0-1,0 0,1 1,-1 0,0 0,1 0,0 0,-1 0,1 0,0 0,0 1,0-1,1 1,-1 0,1-1,-1 1,1 0,0 0,0 0,-1 3,0 5,1-1,0 1,0 0,1 0,0-1,1 1,0 0,1 0,0-1,1 1,0-1,0 0,1 0,1 0,0 0,0-1,1 0,1 2,-6-9,1-1,0 1,0 0,0-1,0 1,0-1,0 0,0 1,1-1,-1 0,0-1,1 1,-1 0,0-1,1 1,-1-1,1 0,-1 1,1-1,-1 0,1-1,-1 1,1 0,-1-1,1 0,-1 1,0-1,1 0,-1 0,0 0,0 0,0-1,0 1,0-1,2-1,59-66,-52 50,-1 0,-1-1,-1 0,-1-1,-1 0,0 0,0-11,-5 112,-1-74,-1 0,1 0,0 0,0 0,0-1,1 1,0 0,0 0,1-1,0 1,0 0,0-1,0 0,1 0,0 1,0-2,0 1,1 0,0-1,0 1,0-1,0 0,1 0,-1-1,1 1,0-1,4 2,-2-3,-1 0,1-1,-1 0,1 0,0-1,-1 0,1 0,0 0,-1-1,1 0,0 0,-1-1,1 1,-1-2,0 1,0-1,0 1,0-2,0 1,0-1,2-2,6-5,0 0,-1-1,0 0,-1-1,0-1,-1 0,5-9,-4 5,-2 1,0-2,-2 1,0-1,0-1,-2 0,-1 1,0-2,-1 1,-1-11,-18 254,14-108,6-1,19 111,-11-135,-2-28,-3 1,-2 1,-4 53,-17-53,15-62,-1-1,1 0,-1 0,0 1,1-1,-1 0,0 0,0 0,0 0,0 0,1 0,-2 0,1 0,0 0,0 0,0-1,0 1,0 0,-1-1,1 1,0-1,-1 0,1 1,0-1,-1 0,1 0,0 1,-1-1,1 0,0 0,-1-1,1 1,-1 0,1 0,0-1,0 1,-1-1,1 1,0-1,0 1,-1-1,1 0,-1 0,-3-4,0 1,0-1,1 0,0 0,0 0,0-1,0 1,1-1,0 0,0 0,0 0,0-4,-12-35,2-1,2-1,3 0,1 0,2 0,2-34,1 36,2 1,1-1,3 0,1 1,3 0,1 0,15-42,-22 78,0 0,1 1,0-1,0 0,1 1,0 0,1 0,-1 0,1 1,0-1,1 1,-1 0,1 0,1 1,-1 0,1 0,0 1,0-1,0 2,0-1,6-1,-10 4,0 1,1 0,-1 0,0 1,0-1,0 1,0-1,0 1,0 0,0 0,-1 0,1 0,0 1,0-1,-1 1,1 0,-1 0,1 0,-1 0,0 0,0 0,0 0,0 1,0-1,0 1,-1 0,1 1,26 80,-27-79,0 0,-1 0,0 0,0 0,0-1,0 1,-1 0,0 0,0 0,0 0,0-1,-1 1,0-1,0 1,0-1,-1 0,1 1,-1-1,0 0,0-1,-1 1,1-1,-1 1,1-1,-1 0,-2 1,5-4,0 0,0 0,0 0,-1 0,1 0,0-1,0 1,0 0,0-1,-1 1,1 0,0-1,0 1,0-1,0 0,0 1,0-1,0 0,0 1,1-1,-1 0,0 0,0 0,0 0,1 0,-1 0,1 0,-1 0,1 0,-1 0,1 0,0-1,-1 1,1 0,0 0,0 0,0 0,0-1,0 1,0 0,0 0,0 0,0-1,1 1,-1 0,0 0,1 0,-1 0,1 0,-1 0,1 0,0-1,5-18,1-1,1 1,1 1,1 0,0 0,2 0,13-26,0-2,-3-1,-1-1,-3-1,-2 0,-2-2,-3 0,-1 0,-3-1,-3 1,-1-2,-4-31,0 52,-2 0,-1 0,-1 0,-1 1,-3 0,-10-28,19 59,0 1,0-1,0 0,0 1,0-1,0 0,0 0,0 1,0-1,-1 1,1-1,0 0,-1 1,1-1,0 0,-1 1,1-1,-1 1,1-1,0 1,-1-1,0 1,1 0,-1-1,1 1,-1-1,1 1,-1 0,0 0,1-1,-1 1,0 0,1 0,-1 0,0 0,1 0,-1 0,0 0,0 0,1 0,-1 0,0 0,1 0,-1 0,0 0,-12 32,6 24,3-1,2 0,3 1,5 35,3 43,7-1,4 0,21 57,-39-180,1 4,0-1,0 1,2 0,-1-1,2 0,0 0,0 0,1-1,1 0,0 0,1-1,0 0,1 0,-7-9,-1 0,1 0,0-1,-1 1,1-1,0 1,0-1,0 0,0 0,0-1,1 1,-1-1,0 1,0-1,0 0,0 0,1-1,-1 1,0 0,0-1,0 0,0 0,0 0,0 0,0 0,0-1,0 0,20-13</inkml:trace>
  <inkml:trace contextRef="#ctx0" brushRef="#br0" timeOffset="1406.685">2080 656,'30'5,"29"-3,25-5,21-6,-7-1</inkml:trace>
  <inkml:trace contextRef="#ctx0" brushRef="#br0" timeOffset="1744.796">2995 902,'-132'-15,"130"14,1 1,-1-1,1 1,-1 0,1 0,-1-1,0 1,1 0,-1 1,1-1,-1 0,0 0,1 1,-1-1,1 1,-1-1,1 1,-1-1,1 1,-1 0,1 0,0 0,0 0,-1 0,1 0,0 0,0 0,0 1,0-1,0 0,0 1,0-1,1 1,-1-1,0 2,-3 9,1 1,0 0,1 0,0 0,1 0,1 1,0-1,0 0,2 0,-1 0,2 1,0 1,-2-13,0 1,0 0,0 0,0 0,0-1,1 1,-1-1,1 1,0-1,0 1,-1-1,2 0,-1 0,0 0,0 0,1 0,-1-1,1 1,-1-1,1 0,0 1,-1-1,1 0,0 0,0-1,0 1,0-1,0 1,0-1,0 0,0 0,0 0,0-1,-1 1,1-1,0 0,0 1,0-1,0 0,-1-1,1 1,0 0,-1-1,1 0,8-5,-1-1,0 0,0-1,-1 0,0 0,0-1,-1 0,0-1,-1 0,0 0,-1-1,-1 1,1-1,-2-1,0 1,0 0,-1-1,-1 0,0 0,0-3,-2 16,0 0,0 0,-1 0,1 0,0 0,0 0,0 0,0 0,0 0,-1 0,1 0,0 0,0 0,0 0,0 0,-1 0,1 0,0 0,0 0,0 0,-5 22,4-15,-1-1,1 1,0-1,1 1,0 0,0-1,0 1,1 0,-1-1,2 1,-1-1,1 1,0-1,0 0,1 0,0 0,0 0,0 0,1 0,0-1,0 0,0 0,0 0,1 0,0-1,0 1,1-1,-1 0,1-1,-1 0,6 3,-3-4,0-1,-1 1,1-1,0-1,0 1,0-1,0-1,0 1,0-1,-1-1,1 0,0 0,-1 0,1-1,-1 0,2-1,31-17</inkml:trace>
  <inkml:trace contextRef="#ctx0" brushRef="#br0" timeOffset="2005.745">3363 83,'16'7,"15"16,9 26,3 26,-2 25,-6 23,-8 18,-11 16,-13 13,-19 13,-23 12,-23 9,-27-2,2-34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7:23.82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11950 16439,'10'1,"0"-1,-1 0,1 0,-1 0,1-2,-1 1,1-1,-1 0,0-1,0 0,0 0,0-1,1-1,-5 2,0 0,-1 1,1-1,-1-1,0 1,0-1,0 0,0 0,0 0,-1 0,0 0,0-1,0 0,-1 1,1-1,-1 0,0 0,-1 0,1-1,-1 1,0 0,0-1,-1-4,0 6,0 0,0-1,-1 1,0 0,0 0,0-1,-1 1,1 0,-1 0,0 0,0 1,0-1,-1 0,1 1,-1 0,0-1,0 1,0 0,0 0,-1 1,1-1,-1 1,0-1,1 1,-1 0,0 1,0-1,-4 0,-1-1,-1 0,1 1,0 0,-1 0,0 1,1 1,-1-1,0 2,1-1,-1 1,0 1,-4 1,9-2,1-1,-1 1,1 1,0-1,-1 1,1 0,0 0,0 0,0 0,0 1,1-1,-1 1,1 0,-1 0,1 1,0-1,0 1,0-1,1 1,-1 0,1 0,0 0,0 0,1 0,-1 1,1-1,0 1,0-1,0 1,1-1,-1 1,1 0,17 26,9-4</inkml:trace>
  <inkml:trace contextRef="#ctx0" brushRef="#br0" timeOffset="152433.172">25538 1594,'28'0,"30"0,30 0,27-2,21-4,13-2,4-3,-3-1,-10-2,-20 2,-24 3,-32 4,-37 1,-22 3</inkml:trace>
  <inkml:trace contextRef="#ctx0" brushRef="#br0" timeOffset="152745.349">26398 1253,'72'21,"49"15,-1 5,19 15,-138-56,13 5,0 1,-1 0,1 1,-1 1,-1 0,1 1,-1 0,-1 1,0 0,0 1,7 9,-16-17,0 0,-1 0,0-1,1 1,-1 0,0 0,0 0,-1 0,1 0,-1 0,1 1,-1-1,0 0,0 0,-1 0,1 0,0 0,-1 0,0 0,0 0,0 0,0 0,0 0,-1 0,1 0,-1-1,0 1,0-1,1 1,-2-1,-1 2,-85 57,31-36,-1-2,0-3,-38 6,-102 34,173-49</inkml:trace>
  <inkml:trace contextRef="#ctx0" brushRef="#br0" timeOffset="153402.892">27668 1294,'-16'-2,"0"0,1 1,-1 1,0 1,1 0,-1 1,1 0,-1 2,1 0,0 0,0 1,1 1,-1 1,1 0,1 1,-1 0,-5 5,7-4,1 0,0 1,0 0,1 1,0 0,1 1,0 0,1 0,0 1,1 0,0 0,1 1,1 0,0 0,1 0,0 1,2-1,-1 1,2 0,0 2,1-12,1 1,0 0,1-1,-1 1,1-1,0 0,0 1,1-1,-1 0,1 0,0-1,1 1,-1 0,1-1,0 0,0 0,0 0,1-1,-1 1,1-1,0 0,0 0,0-1,0 1,1-1,0 0,6 2,1-1,-1 0,1 0,-1-2,1 1,0-2,0 0,0 0,0-1,-1-1,5-1,0-1,-1-1,1 0,-1-2,-1 0,1 0,-1-2,-1 0,0 0,0-2,-1 1,0-2,0 0,-2 0,1-1,-2-1,0 1,0-2,-1 1,0-4,6-11,-1-1,-2 0,-1-1,-1-1,-2 0,-1 0,-2 0,-1-1,0-20,-3 43,1 0,-2-1,1 1,-2-1,1 1,-1-1,-1 1,0 0,0 0,-1 0,0 0,-1 0,0 1,-1-1,0 1,0 0,-1 0,0 1,-1 0,1 0,-2 0,1 1,-1 0,0 1,0-1,-10-4,12 8,-1 0,0 1,0 0,0 0,0 0,0 1,0 0,-1 0,1 1,0 0,0 1,-1-1,1 1,0 0,0 1,0 0,0 0,0 1,0-1,1 1,-1 1,1-1,0 1,0 1,0-1,1 1,-1 0,1 0,0 0,1 1,-1 0,1-1,0 2,1-1,-1 0,-1 5,1 13,0 0,1 0,2 0,0 0,2 0,0 0,2 0,0 0,2 0,1-1,0 0,2 0,6 11,128 353,-134-366,-2 0,0 1,-2-1,0 1,0 16,-4-21</inkml:trace>
  <inkml:trace contextRef="#ctx0" brushRef="#br0" timeOffset="153687.705">28023 1498,'0'17,"-2"14,-2 11,2 8,-1 4,2 1,2-2,1-4,3-5,1-6,1-6,2-10,2-7,-1-8</inkml:trace>
  <inkml:trace contextRef="#ctx0" brushRef="#br0" timeOffset="153909.052">28269 1540,'0'-14,"0"-7,-2 2,-4 12,-2 14,-3 17,1 14,2 12,3 9,3 6,6 2,6-2,4-2,4-6,-1-9,-1-9,-6-10,-4-11</inkml:trace>
  <inkml:trace contextRef="#ctx0" brushRef="#br0" timeOffset="154135.922">27996 1799,'14'-5,"16"-1,19 3,16 3,10 5,6 4,-1-1,-9 2,-15-1,-14 0,-17-1,-20-3,-17-1,-14-2,-2-1</inkml:trace>
  <inkml:trace contextRef="#ctx0" brushRef="#br0" timeOffset="-172123.018">25852 4776,'-26'0,"4"-2,1 0,-1 2,0 1,0 1,1 0,-1 2,1 0,0 2,0 0,0 1,1 1,0 1,1 1,-1 1,18-10,0 0,0 0,0 0,0 1,1-1,-1 0,0 1,1-1,-1 1,1-1,0 1,-1 0,1 0,0-1,0 1,0 0,0 0,1 0,-1 0,0 0,1 0,-1 1,1-1,0 0,0 0,0 0,0 0,0 0,0 0,1 1,-1-1,1 0,-1 0,1 0,0 0,0 0,0 0,0 0,1 1,6 2,1 1,0-1,0 0,0-1,1 0,-1 0,1-1,0 0,0-1,0 0,0-1,1 0,-1-1,0 0,1 0,-1-1,2 0,0 0,-1 1,0-1,1-1,-1 0,0-1,0 0,0 0,0-1,0-1,-1 0,0 0,0-1,0 0,-1-1,0 0,0 0,-1-1,0 0,0-1,-1 0,0 0,-1 0,1-1,-2 0,0 0,0-1,-1 1,1-3,6-39,-3 0,-2 0,-2-1,-2 1,-3-12,1 35,-4-145,0 151,-2 23,-9 62,7-16,3 1,1 0,3 0,2 0,2 0,2-1,2 1,2-1,1 0,3-1,2-1,17 35,-30-75,1 4,1 0,0 0,1 0,0 0,0-1,0 0,1 0,0 0,0-1,1 0,0 0,0 0,6 3,-12-9,1 1,-1-1,1 0,-1 0,0 1,1-1,-1 0,1 0,-1 0,1-1,-1 1,1 0,-1-1,0 1,1 0,-1-1,0 0,1 1,-1-1,0 0,0 0,1 1,-1-1,0 0,0 0,0 0,0 0,0-1,-1 1,1 0,0 0,0-1,-1 1,1 0,0-2,16-50,-14 21,0 0,-2 0,-2 0,0 0,-3 0,-1-7,-4-36,9 74,-1 0,1-1,-1 1,1-1,0 1,0-1,0 1,0-1,0 1,0-1,0 1,0-1,0 1,1-1,-1 1,0-1,1 1,0 0,-1-1,1 1,0 0,-1-1,1 1,0 0,0 0,0 0,0 0,0 0,1 0,-1 0,0 0,0 0,1 0,-1 1,0-1,1 0,-1 1,1-1,-1 1,2 0,13 0,0 1,-1 1,1 0,0 1,-1 1,1 0,8 5,5 0,-3-1,-12-6,0 2,-1 0,1 0,-1 1,0 1,0 0,-1 1,0 0,0 1,-1 1,6 5,-14-9,0 0,0 0,0 0,-1 1,0-1,0 1,-1-1,1 1,-1 0,0 0,-1-1,1 1,-1 0,0 0,-1 0,0 0,0 0,0-1,0 1,-3 5,-3 55,7-64,1 0,-1 1,1-1,0 1,-1-1,1 0,0 0,0 1,0-1,1 0,-1 0,0 0,1 0,0 0,-1-1,1 1,0 0,0-1,0 1,0-1,0 0,0 0,0 1,0-2,1 1,-1 0,0 0,1-1,-1 1,0-1,1 1,-1-1,2 0,83-7,-79 5,0 0,0-1,-1 1,1-1,-1-1,0 0,0 0,0 0,0-1,-1 0,0 0,0 0,0-1,-1 0,0 0,0 0,0-1,-1 0,0 0,0 0,0 0,-1-1,-1 0,1 1,-1-1,0 0,-1 0,0 0,0 0,-1 0,0 0,0 0,-1-4,0 9,1 1,0-1,-1 0,1 1,-1-1,0 1,0 0,0-1,0 1,0 0,0-1,-1 1,1 0,-1 0,0 0,1 0,-1 0,0 1,0-1,0 0,0 1,-1 0,1-1,0 1,0 0,-1 0,1 0,-1 1,1-1,-1 0,1 1,-1 0,0-1,1 1,-1 0,1 1,-1-1,1 0,-1 1,1-1,-1 1,1 0,-1 0,1 0,-1 0,1 0,0 0,0 1,0-1,0 1,0 0,0-1,0 1,-1 1,0 2,0-1,0 1,1 0,0 0,-1 0,2 0,-1 1,0-1,1 0,0 1,1-1,-1 1,1-1,0 1,0-1,0 1,1-1,0 0,0 1,1-1,-1 0,1 1,0-1,1 0,-1 0,1-1,0 1,0-1,0 1,1-1,0 0,0 0,0 0,0-1,0 1,1-1,-1 0,2 0,11 7,1 0,1-1,-1-2,1 1,0-2,1-1,-1 0,14 0,30 5</inkml:trace>
  <inkml:trace contextRef="#ctx0" brushRef="#br0" timeOffset="-170973.149">27367 4831,'-16'-10,"-1"1,0 1,-1 1,1 0,-2 2,1 0,0 0,-1 2,0 1,0 0,-16 1,31 0,0 1,0 0,0 0,0 0,0 0,0 1,0 0,0-1,0 1,0 1,0-1,1 1,-1-1,0 1,1 0,0 0,-1 1,1-1,0 1,0-1,0 1,0 0,1 0,-1 0,1 1,0-1,0 1,0-1,0 1,1 0,-1-1,1 1,0 0,0 0,0 0,1 0,-1 3,4 1,1 0,0-1,0 1,0-1,1 0,0 0,0 0,1-1,0 0,0 0,1 0,-1-1,1 0,0 0,1-1,-1 0,1 0,-1-1,1 0,1 0,-1-1,0 0,6 1,-1 0,1 0,0 0,-1-1,1-1,0 0,0-1,0-1,13-2,-23 3,1-1,-1 0,1 0,-1-1,0 1,0-1,1 0,-1 0,0 0,-1-1,1 1,0-1,-1 0,1 0,-1 0,0 0,0-1,0 1,-1-1,1 0,-1 0,0 0,0 0,0 0,-1 0,1-1,-1 1,1-3,-1-36,-2 68,2-21,0 1,0-1,1 0,-1 0,1 0,0 0,1 0,-1-1,0 1,1 0,0-1,0 0,0 0,0 0,1 0,-1 0,1-1,-1 1,1-1,0 0,0 0,0-1,0 1,0-1,3 1,111 14,-100-16,-1 0,0-1,0 0,0-2,-1 0,1 0,-1-2,5-2,-14 5,0-2,-1 1,1-1,-1 1,1-2,-1 1,0-1,-1 0,1 0,-1-1,0 1,-1-1,1 0,-1-1,0 1,-1-1,1 0,-1 0,1-4,-1 3,-1 1,0 0,0-1,-1 1,0-1,0 1,-1-1,0 0,0 1,-2-7,2 15,0-1,0 1,0-1,0 1,0 0,0-1,0 1,-1 0,1-1,0 1,0-1,-1 1,1-1,0 1,-1-1,1 1,0-1,-1 1,1-1,-1 1,1-1,-1 1,1-1,-1 0,1 1,-1-1,1 0,-1 0,0 1,1-1,-1 0,1 0,-1 0,0 0,1 0,-1 0,0 0,1 0,-1 0,1 0,-1 0,0 0,1 0,-1 0,1-1,-1 1,0 0,1 0,-1-1,1 1,-1 0,1-1,-1 1,1-1,-1 1,1-1,0 1,-1-1,1 1,-1-1,1 1,0-1,0 1,-1-1,1 1,0-1,0 0,-8 24,2-1,1 2,1-1,0 0,2 1,1-1,1 1,2 18,5 42,3-1,4 0,4-1,3-1,4-1,5 3,-3-13,-22-67,-7-17,-16-85,4-1,4 0,5-1,4 1,6-21,-4 102,1 0,1 0,1 0,1 1,0-1,7-14,-11 32,-1-1,1 0,-1 0,1 1,0-1,0 0,0 1,0-1,0 1,0-1,0 1,1 0,-1-1,0 1,1 0,-1 0,1 0,-1 0,1 0,0 0,-1 0,1 1,0-1,0 1,-1-1,1 1,0 0,0-1,0 1,0 0,-1 0,1 0,0 1,0-1,0 0,-1 1,1-1,0 1,0-1,-1 1,1 0,0 0,-1 0,1 0,0 0,6 6,0 0,-1 0,0 0,0 1,0 0,-1 0,0 1,-1-1,0 1,0 1,-1-1,-1 1,1-1,-1 1,-1 0,0 0,0 1,-1-1,0 0,-1 0,0 1,-1-1,-1 9,0-14,0 1,0-1,0 0,-1 0,0 0,0 0,0 0,0 0,-1-1,0 0,0 0,0 0,0 0,-1-1,1 1,-1-1,0 0,0 0,0-1,0 0,-1 0,1 0,-1 0,1-1,-1 0,1 0,-1-1,0 1,-3-1,8 0,0 0,0-1,0 1,0 0,0 0,0-1,0 1,0 0,0-1,0 1,1-1,-1 1,0-1,0 1,0-1,1 0,-1 1,0-1,1 0,-1 0,1 0,-1 1,1-1,-1 0,1 0,-1 0,1 0,0 0,-1 0,1 0,0 0,0 0,0 0,0 0,0 0,0 0,0 0,0 0,0 0,1 0,-1 0,0 1,0-1,1 0,-1 0,1 0,-1 0,1 0,-1 0,2 0,28-45,-26 41,36-42,-1-3,-3-1,-2-1,24-50,-38 54,-1-2,-2 1,-3-2,-2 0,-2-1,-3 0,1-45,-7 93,0-4,0 1,0-1,-1 0,0 1,0-1,-1 1,0-1,0 1,-1-1,0 1,0 0,-1 0,1 0,-2 0,1 0,-1 0,0 1,-2-2,5 7,-1 1,0-1,0 1,1-1,-1 1,0 0,0 0,0 0,0 0,1 0,-1 0,0 1,0-1,1 1,-1-1,0 1,0-1,1 1,-1 0,1 0,-1 0,1 0,-1 0,1 0,-1 0,1 1,0-1,0 0,0 1,-1-1,2 1,-1-1,0 1,0 0,0-1,1 1,-1 0,1-1,-1 1,1 0,0 0,-1 0,1-1,0 1,0 0,1 1,-5 28,2 0,1 0,2 0,1 0,1 0,2 0,1-1,1 0,6 12,-12-37,46 162,7-1,46 90,-77-210,-23-46,1 0,-1 0,0 0,0 0,1 1,-1-1,0 0,1 0,-1 0,0 0,0 0,1 0,-1 0,0 0,1 0,-1 0,0 0,0 0,1 0,-1 0,0 0,0 0,1-1,-1 1,0 0,1 0,-1 0,0 0,0 0,0-1,1 1,-1 0,0 0,0 0,0-1,1 1,-1 0,0 0,0-1,0 1,0 0,0 0,0-1,1 1,-1 0,0 0,0-1,0 1,0 0,0-1,0 1,0 0,0 0,0-1,0 1,-1 0,1-1,0 1,0 0,0 0,0-1,0 1,0 0,0-1,1-16</inkml:trace>
  <inkml:trace contextRef="#ctx0" brushRef="#br0" timeOffset="-170496.437">28119 4653,'150'23,"-111"-13,388 94,-350-74,-77-29,1-1,-1 1,1 0,-1-1,0 1,1 0,-1-1,0 1,0 0,1 0,-1 0,0-1,0 1,0 0,0 0,0 0,0-1,0 1,0 0,0 0,0 0,-1-1,1 1,0 0,0 0,-1-1,1 1,0 0,-1-1,1 1,-1 0,1-1,-1 1,1-1,-1 1,0-1,1 1,-1-1,0 1,1-1,-1 1,0-1,0 0,1 1,-1-1,0 0,0 0,1 0,-1 0,0 0,0 0,0 0,1 0,-1 0,0 0,-3 2,-103 67,103-66,1 1,-1-1,1 0,0 1,0 0,0-1,1 1,-1 0,1 1,0-1,0 0,0 1,1-1,-1 1,1-1,0 1,0 0,1 0,0-1,0 1,0 0,0 0,1-1,-1 1,2 2,0-1,1-1,0 0,1 0,-1 0,1-1,0 1,0-1,0 0,1 0,0 0,-1 0,1-1,0 0,1 0,-1 0,1-1,-1 0,1 0,0 0,-1-1,1 1,0-1,0-1,0 1,0-1,0 0,0-1,0 1,0-1,0 0,0-1,-1 1,1-1,0 0,-1-1,1 0,-1 1,0-1,0-1,0 1,-1-1,1 0,-1 0,0 0,2-3,-3 3,0 1,-1-1,1 0,-1 0,0 0,0 0,-1 0,1 0,-1 0,0-1,0 1,-1 0,1-1,-1 1,0-1,0 1,0-1,-1 1,1 0,-1-1,0 1,0 0,-1-1,0 5,0 0,0-1,1 1,-1 0,0 0,0 0,0 0,0 1,0-1,0 0,0 1,0-1,0 1,1 0,-1 0,0 0,0 0,1 0,-1 0,1 0,-1 0,1 0,-1 1,1-1,0 1,-1-1,1 1,0-1,0 1,0 0,1 0,-1-1,0 1,0 2,-2 1,1 1,0-1,0 1,0-1,1 1,0 0,0-1,0 1,1 0,-1 0,1 0,1 0,-1-1,1 1,0 0,1 0,-1-1,1 1,0-1,1 1,-1-1,1 0,0 0,0 0,1 0,-1 0,1-1,0 0,0 0,1 0,-1 0,1 0,0-1,0 0,0 0,0-1,0 1,1-1,-1 0,5 1,74 1,-46-11</inkml:trace>
  <inkml:trace contextRef="#ctx0" brushRef="#br0" timeOffset="-170244.111">29294 4339,'2'21,"5"25,7 24,5 20,4 19,-2 14,-4 8,-14 2,-23-4,-32-10,-40-15,-5-26</inkml:trace>
  <inkml:trace contextRef="#ctx0" brushRef="#br0" timeOffset="-101938.52">25756 6210,'0'428,"0"-405,-9-58,-10-168,7-59,20 202,-7 59,1 0,-1 0,1 0,-1 0,1 1,0-1,0 0,-1 1,1 0,0-1,0 1,-1 0,1 0,0 0,0 0,0 0,-1 0,1 1,0-1,0 1,0-1,-1 1,1-1,0 1,-1 0,1 0,-1 0,1 0,-1 0,0 0,1 1,0-1,0 1,23 13,0 1,-1 1,-1 1,-1 2,11 12,-32-32,1 1,-1 0,1 0,-1 0,0 0,0 0,1 0,-1 0,0 0,0 0,0 0,0 1,0-1,-1 0,1 1,0-1,-1 1,1-1,0 1,-1-1,0 1,1-1,-1 1,0 0,0-1,0 1,0-1,0 1,0 0,-1-1,1 1,0-1,-1 1,1-1,-1 1,0-1,1 1,-1-1,0 0,0 1,0-1,0 0,0 0,0 1,0-1,0 0,-1 0,-78 15,29-10,51-6,0 0,1 0,-1 1,0-1,0 0,0 0,0 0,1 1,-1-1,0 0,0 0,0 0,0 1,0-1,0 0,0 0,0 1,0-1,0 0,0 0,0 1,0-1,0 0,0 0,0 0,0 1,0-1,0 0,0 0,0 1,0-1,0 0,-1 0,1 0,0 1,0-1,0 0,0 0,0 0,-1 0,1 1,0-1,0 0,0 0,-1 0,1 0,0 0,0 0,0 1,-1-1,1 0,0 0,0 0,-1 0,1 0,0 0,0 0,-1 0,1 0,0 0,0 0,0 0,-1 0,1-1,20 9,-9-4,15 2,0 1,0 2,-1 1,0 1,-1 1,0 1,-1 1,11 9,-31-21,-1-1,0 1,1-1,-1 1,0 0,0 0,0 0,0 0,-1 0,1 0,-1 0,1 1,-1-1,0 1,1-1,-1 1,-1-1,1 1,0 0,-1 0,1-1,-1 1,0 0,0 0,0-1,0 1,0 0,-1 0,1-1,-1 1,0 0,0-1,0 1,0-1,0 1,0-1,-1 1,1-1,-1 0,-1 2,-9 5,-1 0,1-1,-1-1,-1 0,1-1,-1-1,0 0,-1 0,1-2,-14 3,11-2,-1-1,1 0,0-1,-1 0,1-2,-1 0,1-1,-2-1,18 2,-1 0,1 0,0 0,0 0,-1 0,1 0,0-1,-1 1,1 0,0-1,0 1,0-1,-1 1,1-1,0 0,0 1,0-1,0 0,0 0,0 0,0 0,0 0,0 0,1 0,-1 0,0 0,1 0,-1 0,1-1,-1 1,1 0,-1 0,1-1,0 1,0 0,0 0,-1-1,1 1,1 0,-1-1,0 1,0 0,0-1,1 1,-1 0,0 0,1-1,-1 1,1 0,0 0,-1 0,1 0,0 0,0-1,13-14</inkml:trace>
  <inkml:trace contextRef="#ctx0" brushRef="#br0" timeOffset="-101476.228">26289 6291,'-108'273,"92"-225,17-47,0-1,0 0,0 0,0 0,0 0,0-1,0 1,0 0,0 0,0-1,0 1,0 0,0-1,0 1,0-1,0 1,0-1,0 0,0 1,0-1,-1 0,1 0,0 1,-1-1,1 0,0 0,-1 0,1 0,-1 0,1 0,-1 0,0 0,1-1,23-39,-1-2,-2 0,-3-1,-1-1,11-46,27-71,-47 158,-5 24,-2-14,15 77,4 0,3-1,14 27,20 68,-48-143,-2-9</inkml:trace>
  <inkml:trace contextRef="#ctx0" brushRef="#br0" timeOffset="-100845.834">26303 6360,'432'11,"-431"-11,2 0,-1-1,0 1,1 0,-1-1,1 1,-1 1,1-1,-1 0,0 0,1 1,-1-1,0 1,1 0,-1 0,0 0,0 0,1 0,-1 0,0 1,0-1,0 1,-1-1,1 1,0 0,-1 0,1-1,-1 1,1 0,-1 1,0-1,0 0,0 0,0 0,0 1,-1-1,1 2,-30 167,19-91,10-220,0 96,-1 14,1 0,1 0,2 0,1 1,7-25,-10 50,-1 1,1 0,1-1,-1 1,0 0,1 0,0 0,0 0,0 0,0 1,0-1,0 0,1 1,-1-1,1 1,0 0,0 0,0 0,0 1,0-1,0 0,0 1,0 0,1 0,-1 0,0 0,1 1,-1-1,1 1,-1 0,1 0,-1 0,0 0,1 1,1 0,7 1,-1 1,1 0,-1 1,0 0,0 1,0 1,-1-1,1 2,-1-1,-1 1,0 1,0 0,0 0,4 6,-11-12,-1-1,0 0,1 0,-1 1,0-1,0 1,0-1,0 1,0-1,0 1,-1 0,1 0,0-1,-1 1,0 0,1 0,-1-1,0 1,0 0,0 0,0 0,0 0,0-1,0 1,-1 0,1 0,-1-1,1 1,-1 0,0 0,0-1,0 1,0-1,0 1,0-1,0 1,0-1,-8 4,1 0,-1-1,1 0,-1 0,0-1,0-1,-1 1,1-1,-7 0,7-1,0 0,1 1,-1 0,1 0,-1 1,1 0,0 1,0-1,1 2,-1-1,1 1,-1 0,7-3,-1 0,0 0,1 0,0 0,-1 0,1 0,0 0,0 1,0-1,0 0,0 0,1 1,-1-1,1 1,-1-1,1 1,0-1,0 1,0-1,0 0,0 1,1-1,-1 1,1-1,0 0,0 1,0-1,0 0,0 0,1 3,50 55,-35-48,0-1,1-1,1-1,-1 0,1-1,1-1,0-1,0-1,0-1,0-1,1 0,-1-2,1 0,0-1,8-2,5-1</inkml:trace>
  <inkml:trace contextRef="#ctx0" brushRef="#br0" timeOffset="-100394.676">27395 6360,'-19'65,"-70"163,91-214,12-29,13-36,-2-1,-3-1,-1 0,-4-2,-1 0,-3-1,-2-3,2 1,-7 36,-1 36,-4 56,4-1,3 1,2-1,15 46,52 94,-72-193,-5-8</inkml:trace>
  <inkml:trace contextRef="#ctx0" brushRef="#br0" timeOffset="-100151.304">27314 6483,'23'-2,"19"1,17 1,9 1,6-1,-6 1,-15 0</inkml:trace>
  <inkml:trace contextRef="#ctx0" brushRef="#br0" timeOffset="150996.978">24076 1362,'-59'30,"0"2,3 3,-31 25,54-37,2 1,0 1,2 2,0 1,2 1,-19 27,46-56,-2 2,-1 0,1 0,0 1,0-1,0 0,0 1,1-1,-1 1,1 0,-1 0,1-1,0 1,0 0,0 0,1 0,-1 0,1 0,-1 0,1 0,0 0,0 0,0 0,1 0,-1 0,1 0,0 0,0 0,0 0,0 0,0 0,0 0,1-1,-1 1,7 0,-1 0,0 0,0-1,1 0,0-1,-1 0,1 0,0 0,-1-1,1 0,0 0,0-1,-1 0,1-1,-1 0,1 0,1-1,14-3,-1-1,0-1,-1-2,0 0,0-1,-1 0,-1-2,0-1,0 0,-1-1,-1-1,-1-1,0 0,-2-1,0-1,0 0,-2-1,-1 0,0-1,-1 0,-2-1,4-11,-2 7,-2 0,-1-1,0 0,-2 0,-1 0,-2-1,0 1,-2-1,-1 0,-1 1,-5-24,6 47,0 0,-1 0,1 0,0 0,-1 0,0 0,0 1,0-1,-1 1,1-1,-1 1,0 0,1 0,-1 0,-1 0,1 1,0-1,-1 1,1 0,-1 0,0 0,0 0,0 1,0-1,0 1,0 0,0 0,0 1,0-1,0 1,-1 0,1 0,0 0,0 1,0 0,-1-1,1 1,0 1,-1 0,-3 1,0 1,1 0,-1 0,1 1,0 0,0 0,0 1,1 0,0 0,0 0,1 1,0 0,0 0,0 1,1-1,0 1,0 1,-4 9,1 2,1-1,0 1,2 0,0 0,0 15,3 26,4-1,2 0,3 0,2 0,3-1,2-1,3 0,3-1,11 19,10 56,-38-120</inkml:trace>
  <inkml:trace contextRef="#ctx0" brushRef="#br0" timeOffset="151459.768">24350 1757,'-20'36,"2"0,1 1,2 0,1 2,2 0,1 7,7-26,21-44,100-304,-83 224,-11 58,-15 55,18 127,63 346,-87-471,-1-8</inkml:trace>
  <inkml:trace contextRef="#ctx0" brushRef="#br0" timeOffset="151736.03">24350 1922,'21'0,"21"0,16 0,12 0,6 0,-2 0,-9-3,-16 0</inkml:trace>
  <inkml:trace contextRef="#ctx0" brushRef="#br0" timeOffset="-173264.659">23052 4980,'30'-27,"-1"-2,-1 0,-2-2,-1-2,-2 0,-1-1,-1-1,-2-1,-2 0,-1-2,-2 0,-2-1,-1 0,4-35,-14 64,-1 0,0-1,0 1,-1-1,0 1,-1 0,0-1,-1 1,-2-4,4 11,0 1,0-1,0 1,0-1,-1 1,1 0,-1 0,0-1,1 1,-1 0,0 1,0-1,-1 0,1 0,0 1,0-1,-1 1,1 0,-1 0,1 0,-1 0,0 0,1 0,-1 1,0-1,1 1,-1 0,0 0,0 0,1 0,-1 1,0-1,0 0,1 1,-1 0,0 0,-1 0,-9 7,-1 0,1 0,1 1,-1 1,1 0,1 0,0 1,1 1,0 0,1 0,0 1,1 0,0 1,1 0,0 0,-1 6,1-6,1-1,0 1,1 1,0-1,1 1,0-1,2 1,0 0,0 1,1-1,1 0,1 0,0 0,1 0,0 0,2 0,-1 0,2-1,0 0,1 0,0 0,1 0,0-1,1 0,8 8,1-4,1-2,0-1,1 0,1-1,0-1,1-1,0 0,0-2,1-1,1 0,-1-2,1 0,0-2,1-1,-1 0,1-2,-1 0,23-4,-38 4,0-1,0 0,0-1,0 0,0 0,0-1,0 0,-1 0,1 0,0-1,-1-1,0 1,0-1,0 0,0-1,-1 0,0 0,0 0,0 0,0-1,-1 0,0-1,0 1,-1-1,0 0,0 0,0 0,-1 0,0-1,-1 1,1-2,-2 4,-1 0,0 1,1-1,-2 1,1-1,0 1,-1-1,0 1,0-1,-1 1,1 0,-1-1,0 1,0 0,0 0,0 0,-1 0,1 1,-1-1,0 1,-1 0,1-1,0 1,-1 1,0-1,1 0,-1 1,0 0,0 0,-1 0,1 0,0 1,-1 0,-1-1,-2 0,1 1,-1 0,0 0,1 0,-1 1,0 0,1 1,-1-1,0 1,1 1,-1 0,1 0,-1 0,1 1,0 0,0 0,0 1,1 0,-1 0,-1 2,5-3,0 0,0-1,0 1,0 0,0 1,1-1,-1 0,1 1,0 0,0-1,0 1,1 0,-1 0,1 0,0 0,0 0,0 0,1 0,-1 0,1 1,0-1,0 0,1 0,-1 0,1 0,0 0,0 1,0-1,1-1,-1 1,1 0,0 0,0-1,0 1,1-1,-1 1,1-1,0 0,0 0,2 1,5 3,1 0,1-1,-1 0,1-1,0 0,1-1,-1-1,1 0,-1 0,1-1,0-1,0 0,0-1,0 0,0-1,0-1,-1 0,1 0,0-1,-1-1,7-3,-12 5,-1 0,0 0,-1-1,1 0,0 0,-1-1,0 1,1-1,-1 0,-1-1,1 1,-1-1,1 0,-2 0,1 0,0-1,-1 1,0-1,0 0,-1 0,0 0,2-5,-4 11,0 0,0 1,-1-1,1 0,0 1,0-1,0 0,0 1,-1-1,1 0,0 0,0 1,-1-1,1 0,0 0,-1 1,1-1,0 0,0 0,-1 0,1 0,0 1,-1-1,1 0,-1 0,1 0,0 0,-1 0,1 0,0 0,-1 0,1 0,0 0,-1 0,1 0,-1 0,1 0,0-1,-1 1,1 0,0 0,0 0,-1 0,1-1,0 1,-1 0,1 0,0-1,0 1,-1 0,1 0,0-1,0 1,-1 0,1 3,-1 0,0 1,1-1,0 1,0-1,0 1,0-1,1 1,-1-1,1 1,0-1,0 1,0-1,0 0,1 0,-1 0,1 1,0-1,0-1,0 1,0 0,1 0,1 1,69 48,-15-30,-1-5</inkml:trace>
  <inkml:trace contextRef="#ctx0" brushRef="#br0" timeOffset="127817.97">2322 4789</inkml:trace>
  <inkml:trace contextRef="#ctx0" brushRef="#br0" timeOffset="136712.686">5996 64,'-16'56,"2"0,2 0,3 1,2 1,3 8,1-32,-15 272,20-270,-2-36,-1 1,1-1,0 0,0 1,0-1,0 0,0 1,0-1,0 0,0 1,-1-1,1 1,0-1,0 0,1 1,-1-1,0 0,0 1,0-1,0 0,0 1,0-1,0 0,0 1,1-1,-1 0,0 1,0-1,1 0,-1 0,0 1,0-1,1 0,-1 0,0 0,0 1,1-1,-1 0,0 0,1 0,-1 0,0 1,1-1,-1 0,0 0,1 0,-1 0,1 0,-1 0,0 0,1 0,-1 0,0 0,1 0,-1 0,0-1,1 1,-1 0,0 0,1 0,-1 0,0-1,1 1,-1 0,0 0,0 0,1-1,13-20,-13 20,19-42,-17 35,0-1,0 1,1 0,0 0,0 0,1 1,0-1,1 1,-1 0,1 1,1-1,-1 1,1 1,0-1,0 1,4-2,-8 6,0 1,0-1,0 0,1 1,-1 0,0 0,0 0,0 0,0 0,1 1,-1-1,0 1,0 0,0 0,0 0,0 0,0 0,-1 1,1 0,0-1,-1 1,1 0,-1 0,1 0,-1 1,1 0,44 71,-44-70,-1 1,0-1,0 1,-1 0,0 0,1 0,-2 0,1 0,0 0,-1 0,0 0,0 0,-1 0,0 0,1 0,-1 0,-1 0,1 0,-1-1,0 1,0 0,0-1,-1 1,0-1,0 0,0 0,0 0,0 0,-1-1,0 1,0 0,-11 3,-1 0,1 0,-1-1,-1-1,1-1,-1 0,0-2,1 1,-1-2,0 0,0-1,-16-3,-46-6,80 9,0 0,-1-1,1 1,-1 0,1-1,-1 1,1 0,-1-1,1 1,-1-1,1 1,-1-1,0 1,1-1,-1 0,0 1,0-1,1 1,-1-1,0 0,0 1,0-1,0 1,0-1,0 0,1 1,-2-1,1 0,0 1,0-1,0 0,0 1,0-1,0 1,-1-1,1 0,0 1,-1-1,1 1,0-1,-1 1,1-1,0 1,-1-1,1 1,-1-1,1 1,-1 0,1-1,-1 1,0 0,1-1,-1 1,1 0,-1 0,0-1,1 1,-1 0,1 0,-1 0,0 0,1 0,-1 0,0 0,1 0,-1 0,0 0,1 1,-1-1,49-21,390-75,-415 90,-7 3,0 0,-1-2,0 0,0 0,0-2,-1 1,0-2,0 0,7-6,-21 14,1-1,0 1,0-1,-1 1,1-1,0 1,-1-1,1 0,-1 1,1-1,0 0,-1 1,0-1,1 0,-1 0,1 1,-1-1,0 0,0 0,1 0,-1 0,0 1,0-1,0 0,0 0,0 0,0 0,0 0,0 0,0 1,-1-1,1 0,0 0,0 0,-1 0,1 1,-1-1,1 0,0 0,-1 1,0-1,1 0,-1 1,1-1,-1 1,0-1,1 1,-1-1,0 1,0-1,1 1,-1-1,0 1,-47-14,41 12,1 1,-1 0,0 1,0 0,0 0,0 0,0 1,0 0,0 0,0 1,0-1,1 2,-1-1,1 1,-1 0,1 0,0 1,0-1,1 1,-1 1,1-1,0 1,0 0,0 0,1 1,-1-1,1 1,1 0,-1 0,1 0,0 1,1-1,-1 1,1-1,0 1,1 2,0-6,1 1,0-1,0 0,0 0,1 0,-1 1,1-1,-1 0,1 0,0 0,1 0,-1 0,0 0,1 0,-1 0,1-1,0 1,0-1,0 1,1-1,-1 0,0 0,1 0,-1 0,1 0,0 0,0-1,0 1,0-1,0 0,0 0,0 0,0 0,0 0,2-1,4 2,0-1,0 0,1-1,-1 1,0-2,0 0,0 0,0 0,0-1,0-1,-1 1,4-3,-3 1,0-1,0-1,-1 0,0 0,0-1,0 0,-1 0,0 0,-1-1,1 0,-1-1,-1 1,0-1,1-3,-6 12,0 1,0 0,0-1,0 1,0 0,0-1,0 1,0 0,0-1,0 1,0 0,1-1,-1 1,0-1,0 1,1 0,-1-1,0 1,1-1,-1 1,0-1,1 1,-1-1,1 1,-1-1,1 1,-1-1,1 0,0 1,-1-1,1 0,-1 1,1-1,0 0,-1 0,1 0,0 1,-1-1,1 0,-1 0,1 0,0 0,-1 0,1 0,0 0,-1-1,1 1,0 0,-1 0,1 0,0-1,-1 1,1 0,-1-1,1 1,-1 0,1-1,-1 1,1-1,-1 1,1-1,-1 1,1-1,-1 1,0-1,1 0,-1 1,0-1,0 1,1-1,3 9,2 4,1-1,0 1,1-2,1 1,-1-1,2-1,-1 1,1-2,4 3,-9-7,0-1,0 1,0-1,0 0,1-1,0 1,-1-1,1 0,0-1,0 0,0 1,0-2,0 1,0-1,0 0,1 0,-1-1,0 1,0-1,0-1,2 0,-4 0,1 0,-1 0,0 0,0-1,0 0,-1 1,1-1,0-1,-1 1,0 0,0-1,0 0,0 0,-1 0,0 0,1 0,-1 0,-1 0,1-1,-1 1,1-1,-1-2,7-103,-15 39,8 69,0 0,0 0,1 0,-1 1,1-1,-1 1,1-1,0 1,-1-1,1 1,0 0,0 0,0 0,0 0,0 0,0 1,0-1,1 0,-1 1,0 0,0-1,0 1,1 0,-1 0,0 0,0 1,0-1,1 0,-1 1,1 0,6-1,14-1,0 1,0 1,0 1,0 1,-1 1,1 1,-1 1,0 1,-1 1,19 10,-35-14,1 1,-1 0,0 0,0 1,-1 0,0-1,0 1,0 1,-1-1,0 0,0 1,0 0,-1 0,0 0,0 0,-1 0,0 0,0 0,-1 0,0 0,0 1,0-1,-1 0,-1 5,2-12,-1 5,0 0,1-1,0 1,0 0,0 0,0 0,1-1,0 1,0 0,0-1,1 1,-1-1,1 1,0-1,1 0,-1 0,1 0,-1 0,1 0,0 0,1-1,-1 1,1-1,-1 0,1 0,3 2,6-2,0-1,-1 0,1-1,0 0,0-1,0 0,0-1,0 0,0-1,-1-1,1 0,-1-1,0 0,0-1,0 0,0-1,-1 0,0-1,0 0,6-6,51-32,-67 45,1 0,-1 1,1-1,0 0,-1 1,1-1,-1 1,1 0,-1-1,1 1,-1 0,0 0,1 0,-1 0,0 0,0 0,1 0,-1 0,0 0,0 1,0-1,-1 0,1 1,0-1,0 1,0 1,7 8,-3-6,0 0,1 0,-1-1,1 1,0-1,1-1,-1 1,0-1,1 0,0-1,0 1,0-1,0-1,0 1,0-1,0-1,1 1,4-1,-8 0,0 0,1-1,-1 1,1-1,-1 0,1 0,-1 0,0-1,0 1,0-1,0 0,0-1,0 1,0 0,-1-1,1 0,-1 0,0 0,0 0,0-1,0 1,0-1,-1 0,0 0,1 0,-1 0,-1 0,1 0,-1 0,1-3,-1 1,0 0,0 0,-1-1,0 1,0 0,0 0,-1-1,0 1,0 0,-1 0,0 0,0 0,0 0,-1 0,1 1,-1-1,-1 1,1 0,-1 0,0 0,0 0,0 1,-3-2,0-1,-1 0,0 1,0 0,-1 1,1 0,-1 0,-1 1,1 0,0 0,-1 1,0 0,0 1,0 0,-2 1,1 0,1 1,-1 1,1-1,-1 2,1 0,0 0,0 0,0 2,0-1,0 1,0 0,1 1,0 0,0 1,-1 1,5-3,0-1,1 2,-1-1,1 0,-1 1,1 0,1 0,-1 0,1 1,0-1,0 1,0-1,1 1,0 0,0 0,0 0,1 1,0-1,0 0,1 0,0 1,0-1,0 0,1 1,0 3,2-4,-1 1,1 0,0-1,0 0,0 0,1 0,0 0,0 0,1-1,0 0,0 0,0 0,0 0,1-1,-1 0,1 0,0-1,1 1,-1-1,1-1,-1 1,1-1,0 0,0-1,0 1,0-1,0-1,0 1,35 4</inkml:trace>
  <inkml:trace contextRef="#ctx0" brushRef="#br0" timeOffset="136981.514">7935 160,'-14'-4,"-11"-3,-9 1,-5 4,-1 6,1 8,9 8,8 8,11 9,11 7,13 3,12 3,0-8</inkml:trace>
  <inkml:trace contextRef="#ctx0" brushRef="#br0" timeOffset="137250.793">7976 761,'9'16,"8"8,6 4,3 0,5-4,6-8,8-5,8-7,7-7,5-8,0-6,-1-2,-12 1</inkml:trace>
  <inkml:trace contextRef="#ctx0" brushRef="#br0" timeOffset="132787.068">1 420,'16'210,"-11"-104,-4-47,4 0,1 0,6 14,-12-70,0 0,0 0,0 0,1 0,-1 0,1 0,-1 0,1 0,0 0,0-1,0 1,1 0,-1-1,1 1,-1-1,1 1,0-1,0 0,0 0,0 1,0-2,1 1,-1 0,0 0,1-1,0 1,-1-1,1 0,0 0,0 0,-1 0,1 0,0-1,0 1,0-1,0 0,0 1,0-2,0 1,0 0,0 0,10-8,-1 0,0 0,0-1,-1 0,0-1,-1-1,0 0,0 0,-1 0,-1-1,0-1,-1 0,3-5,3-8,0-2,-2 0,-1 0,-2-1,0 0,-2 0,-1-1,-2 0,0 0,-2 0,-2 0,0 0,-2 0,-2 0,-2-7,-10-13,17 50,-1 0,1-1,0 1,-1 0,1 0,0 0,-1 0,1 0,0 0,-1 0,1 0,0 0,-1 0,1 0,0 0,-1 0,1 0,0 0,-1 0,1 0,0 1,-1-1,1 0,0 0,-1 0,1 0,0 1,0-1,-1 0,1 0,0 1,0-1,0 0,-1 0,1 1,0-1,0 0,0 1,0-1,-1 0,1 1,0-1,0 0,0 1,0-1,0 0,0 1,0-1,0 0,0 1,0-1,0 0,0 1,0-1,0 0,1 1,-1-1,0 0,0 1,0-1,0 0,1 0,-1 1,0-1,0 0,1 0,-1 1,19 204,14 77,-31-268,-1-1,2 1,0-1,1 0,0 0,0 0,2-1,0 1,4 6,8 4</inkml:trace>
  <inkml:trace contextRef="#ctx0" brushRef="#br0" timeOffset="134949.879">656 747,'25'95,"-20"-77,-2-3,1 1,0-1,1 0,1-1,0 1,1-1,1 0,2 2,-9-14,1 0,0 0,0 0,-1-1,1 1,0 0,1-1,-1 1,0-1,0 0,1 1,-1-1,0 0,1-1,-1 1,1 0,-1-1,1 1,0-1,-1 0,1 0,-1 0,1 0,0 0,-1-1,1 1,-1-1,1 1,-1-1,1 0,-1 0,1 0,-1-1,0 1,0 0,0-1,2-1,5-4,0-1,0 0,0 0,-1-1,0 0,-1 0,5-9,-4 5,0 0,-1-1,0 0,-1-1,-1 0,0 0,-1 0,0 0,-2-1,1 1,-2-1,0 1,-2-16,1 32,0-1,0 0,-1 1,1-1,0 0,0 1,-1-1,1 0,0 1,0-1,-1 0,1 0,0 1,-1-1,1 0,-1 0,1 0,0 0,-1 0,1 1,0-1,-1 0,1 0,-1 0,1 0,0 0,-1 0,1 0,-1 0,1 0,0 0,-1 0,1-1,0 1,-1 0,1 0,-1 0,1 0,0-1,-1 1,1 0,0 0,-1-1,1 1,0 0,0-1,-4 17,0 0,2 0,0 0,1 0,0 0,1 1,1-1,1 0,3 14,-3-23,0-1,1 0,-1 1,1-1,1 0,-1 0,1-1,0 1,1-1,-1 0,1 0,0 0,0-1,1 1,-1-1,1-1,0 1,0-1,0 0,0 0,1-1,-1 0,1 0,0 0,-1-1,1 0,0 0,0-1,0 0,-1 0,1-1,0 1,0-2,-1 1,1-1,4-1,-4 1,1 0,-1-1,0 0,0 0,0-1,-1 0,1 0,-1 0,0-1,0 0,0 0,-1 0,0-1,0 0,0 0,-1 0,0-1,0 1,0-1,-1 0,0 0,-1 0,1-1,-1 1,-1-1,1 1,-1-6,-1 10,2-3,-1-1,0 0,-1 0,0 0,0 0,0 0,-1 0,0 0,0 0,-1 0,0 0,0 0,-1-2,2 8,-1 1,1 0,0-1,0 1,0 0,0 0,0 0,0 0,-1 0,1 0,0 0,0 0,0 0,0 0,0 0,0 1,0-1,-1 1,1-1,0 1,0-1,0 1,0-1,1 1,-1 0,0-1,0 1,0 0,0 0,1 0,-1 0,0 0,1 0,-1 0,1 0,-1 0,1 0,0 0,-1 0,1 0,0 0,0 0,-1 1,1-1,0 0,0 0,0 0,1 1,-4 6,1 0,0 1,0-1,1 1,0-1,1 1,-1-1,2 1,-1 0,1-1,1 1,-1-1,2 0,-1 1,1-1,0 0,1-1,-1 1,2 0,-1-1,1 0,0 0,1 0,-1-1,1 0,1 0,-1 0,1-1,0 0,0 0,0-1,2 1,5 1,1 0,-1-1,1-1,0 0,0-1,0 0,0-1,1-1,-1-1,0 0,1-1,-1 0,0-2,0 0,0 0,0-1,0-1,-1 0,0-1,0-1,-1 0,1-1,-1-1,-1 0,0 0,0-1,-1-1,0 0,-1 0,0-1,-1 0,-1-1,1 0,-2-1,0 1,-1-1,5-14,-9 20,1 1,-1-1,-1-1,1 1,-1 0,-1 0,1 0,-1 0,-1-1,0 1,0 0,0 0,-1 0,-2-4,4 11,-1 0,0 0,0 0,0 0,1 0,-1 0,0 0,0 0,0 0,-1 1,1-1,0 0,0 1,0-1,0 0,-1 1,1 0,0-1,-1 1,1 0,0-1,0 1,-1 0,1 0,0 0,-1 0,1 1,0-1,-1 0,1 0,0 1,-1-1,1 1,0-1,0 1,0 0,0-1,-1 1,1 0,0 0,0 0,0 0,0 0,1 0,-1 0,0 0,0 0,1 0,-1 0,0 0,1 1,-1-1,1 0,0 0,-1 1,1-1,0 0,0 1,0-1,0 0,0 1,0-1,0 1,-4 26,0 0,2 0,1 1,2-1,0 0,2 0,1 0,5 15,89 395,-62-182,-40-239,-6-41,-13-68,4-2,4 0,-2-83,9 68,5-1,6-36,-3 143,0-8,0 1,1-1,0 0,1 1,0 0,1-1,0 1,1 0,0 0,0 1,1-1,2-3,-5 11,-1 1,1-1,0 1,-1 0,1-1,0 1,0 0,0 0,0 0,0 0,0 0,0 0,0 1,0-1,0 1,0-1,0 1,0 0,1 0,-1 0,0 0,0 0,0 1,1-1,-1 1,0-1,0 1,0 0,0 0,0 0,0 0,0 0,-1 0,1 0,0 1,1 0,57 57,-47-43,-1 0,-1 1,0 1,-1 0,-1 0,-1 1,0 0,-2 0,0 1,0 4,-6-22,1 1,0-1,-1 1,1-1,-1 1,0 0,0-1,0 1,0 0,0-1,0 1,-1-1,0 1,1 0,-1-1,0 1,0-1,0 0,0 1,-1-1,1 0,-1 0,1 0,-1 0,0 0,0 0,0 0,0 0,0-1,0 1,0-1,-1 0,1 1,-1-1,1 0,-1 0,-6 1,1-1,-1 0,0 0,0-1,0 0,0 0,1-1,-1 0,0-1,1 0,-1 0,1-1,-1 0,1 0,0-1,0 0,1-1,-1 1,-1-3,8 6,0 1,0-1,-1 0,1 0,0-1,0 1,1 0,-1 0,0 0,0-1,0 1,1 0,-1-1,1 1,-1-1,1 1,0-1,-1 1,1-1,0 1,0-1,0 1,0-1,0 1,0-1,1 1,-1 0,0-1,1 1,-1-1,1 1,-1 0,1-1,0 1,0 0,0-1,0 1,-1 0,2 0,48-43,-42 38,-1 1,75-56,-3-3,0-5,-55 46,-2 0,0-2,-2-1,-1 0,-1-1,-1-1,-1-1,4-14,-9 18,-2 0,-1 0,-1-1,-1 0,-1 0,-2-1,-1 1,0-1,-2 1,-1-1,-2 0,-3-16,6 40,0 0,0-1,-1 1,1 0,-1 0,0 0,0 0,0-1,-1 1,1 1,-1-1,1 0,-1 0,0 0,0 1,0-1,-1 1,1 0,0 0,-1 0,0 0,1 0,-1 0,0 0,0 1,0 0,0-1,0 1,0 0,-1 1,1-1,0 1,0-1,-1 1,1 0,0 0,0 0,-1 0,1 1,0 0,0-1,-2 2,-6 6,0 0,1 1,1 0,-1 1,2 0,-1 0,1 1,1 0,0 0,1 1,0 0,0 0,1 0,1 1,0-1,1 1,-1 13,-3 8,2 0,1 0,2 1,2-1,1 0,1 1,2-1,2 0,0 0,3-1,1 0,1 0,2-1,1-1,1 0,2-1,1 0,1-2,2 0,0-1,18 15,-29-31,0 0,0-1,2 0,-1 0,1-1,0-1,1 0,0-1,0 0,1-1,-1 0,1-1,1-1,-1 0,2-1,-12-3,1 0,-1-1,1 1,-1-1,0 0,1 0,-1 0,0-1,0 0,0 0,0 0,0 0,0 0,-1-1,1 0,-1 0,1 0,-1 0,0 0,-1 0,1-1,0 0,-1 1,0-1,2-3,38-106,-35 90,-1 0,-1 0,-2-1,0 0,-1 0,-2-13,1 36,-1 0,0 0,1 0,-1 0,0 0,0 0,0 0,0 0,0 0,0 0,0 0,0 0,0 0,0 0,-1 0,1 0,0 0,-1 0,1 0,0 0,-1 0,1 0,-1 0,0 1,1-1,-1 0,0 0,1 1,-1-1,0 0,0 1,0-1,0 1,0-1,1 1,-1-1,0 1,0 0,0-1,0 1,0 0,0 0,0 0,0 0,0 0,0 0,0 0,-1 0,1 0,0 0,0 0,0 1,1-1,-1 0,0 1,0-1,0 1,0-1,0 1,0 0,0-1,1 1,-1 0,0-1,1 1,-1 0,-5 9,1-1,0 2,0-1,1 0,1 1,0 0,0 0,1 0,0 0,1 0,0 0,1 0,0 0,1 1,2 7,-1-8,1-1,0 0,1-1,0 1,0-1,1 1,0-1,1-1,0 1,1-1,-1 0,2 0,-1-1,1 0,0-1,0 1,1-1,0-1,0 0,0 0,1-1,-1 0,1 0,0-1,0-1,0 1,1-2,-1 1,0-2,1 1,-1-1,1-1,-1 0,0 0,1-1,-1-1,0 1,0-2,5-2,-8 3,0-2,0 1,0-1,0 0,-1 0,0-1,0 0,0 0,-1-1,0 1,0-1,-1 0,0 0,0-1,0 1,-1-1,0 0,-1 0,0 0,0 0,-1 0,1-4,0-5,-1 1,-1-1,0 0,-1 0,-1 0,0 1,-2-1,0 1,0 0,-6-11,-20-26,38 63,7 0,0-2,1 1,0-2,0-1,1 0,-1 0,1-2,1 0,-1-1,8 0,7 2,-17-2,-9-3,-1 0,0 0,1 0,-1 1,0 0,1 0,-1 0,0 1,0-1,0 1,0 0,0 1,0 0,-1-1,1 1,-1 1,0-1,0 1,0-1,0 1,-1 0,0 0,1 1,-1-1,-1 1,1 0,-1-1,0 1,1 2,-7 60,3-63,-1 0,1 0,0 0,0 1,0-1,1 1,-1-1,1 0,0 1,1-1,-1 1,1-1,-1 0,2 1,-1-1,0 0,1 0,-1 0,1 0,0 0,1 0,-1 0,1-1,-1 1,1-1,0 1,1-1,-1 0,0-1,1 1,-1 0,1-1,1 0,9 2,1-1,0-1,-1 0,1-1,0 0,0-2,0 0,0 0,0-1,0-1,-1-1,0 0,1 0,-1-2,-1 0,1 0,-1-1,0-1,-1 0,0-1,8-7,-9 8,-1-1,0 0,0 0,-1-1,0 0,-1 0,0-1,-1 0,0-1,0 1,-2-2,1 1,-1 0,-1-1,-1 0,1 0,-2 0,1-6,-3 15,1 1,-1-1,0 1,0-1,0 0,-1 1,1-1,-1 1,0-1,0 1,0-1,0 1,-1-1,1 1,-1 0,0 0,0 0,0 0,0 0,0 0,-1 1,1-1,-1 1,0 0,0-1,0 1,0 1,0-1,0 0,-1 1,1-1,0 1,-1 0,1 0,-1 0,0 1,1-1,-1 1,1 0,-1 0,0 0,1 1,-1-1,-4 3,1-1,0 1,0 0,0 0,1 1,-1 0,1 0,0 1,0 0,0 0,1 0,0 1,0-1,0 1,0 1,1-1,0 1,1-1,-3 7,3-8,1-1,1 1,-1 0,1-1,-1 1,2 0,-1 0,0 0,1 0,0 0,0 0,0 0,1 0,-1-1,1 1,1 0,-1 0,0 0,1-1,0 1,0-1,1 1,-1-1,1 0,0 0,0 0,0 0,1-1,-1 1,5 2,5 1,0 0,1 0,0-2,0 0,0 0,1-1,0-1,-1 0,1-2,0 1,0-2,8 0,-21 0,100 3,-3-4</inkml:trace>
  <inkml:trace contextRef="#ctx0" brushRef="#br0" timeOffset="138683.055">2623 2195,'-7'-2,"0"-2,8 1,11 1,18 0,16 1,18 0,12 1,7-2,0-1,-2 0,-7 1,-10 0,-13 1,-14 1,-14 0,-12 0</inkml:trace>
  <inkml:trace contextRef="#ctx0" brushRef="#br0" timeOffset="140332.283">4617 1744,'-18'-6,"0"1,-1 0,1 2,-1 0,0 1,0 1,0 1,0 0,0 2,0 0,0 1,0 1,1 1,-1 0,-7 7,-1 1,2 1,0 1,0 1,2 1,-20 19,41-35,0 0,0 1,0-1,0 1,0-1,0 1,1 0,-1 0,1-1,-1 1,1 0,0 1,-1-1,1 0,0 0,1 0,-1 1,0-1,0 0,1 1,0-1,-1 1,1-1,0 0,0 1,0-1,1 1,-1-1,0 1,1-1,0 0,0 1,-1-1,1 0,0 0,1 0,-1 0,0 0,1 0,-1 0,13 7,0-2,0 0,0 0,1-2,0 1,0-2,0 0,0-1,1-1,9 1,-6 0,25 4,-24-6,0 0,0 2,0 1,-1 0,0 1,0 2,0-1,0 2,-1 1,-1 0,1 1,-2 1,1 0,4 6,-17-12,0 1,0-1,-1 1,1 0,-1 0,0 0,-1 1,0-1,0 1,0-1,-1 1,1 6,-1-9,-1-1,0 0,0 0,0 1,0-1,0 0,-1 0,0 1,1-1,-1 0,0 0,0 0,-1 0,1 0,-1 0,0 0,1 0,-1-1,0 1,-1-1,1 1,0-1,-1 0,1 0,-1 0,0 0,0 0,-11 3,-1 0,1-2,-1 1,1-2,-1 0,0-1,0 0,0-1,-7-1,2 0,-257-16,284 14,9 0</inkml:trace>
  <inkml:trace contextRef="#ctx0" brushRef="#br0" timeOffset="140798.492">4808 2496,'3'-27,"1"0,1 1,1 0,1 0,1 0,2 1,4-7,-5 9,18-46,-22 81,1 230,-4-218,1-1,1 0,1 0,2-1,0 1,5 8,-4-16</inkml:trace>
  <inkml:trace contextRef="#ctx0" brushRef="#br0" timeOffset="141357.289">5573 1812,'-19'-4,"0"2,1 0,-2 0,1 2,0 1,0 0,0 1,1 1,-1 1,0 0,1 2,0 0,0 1,1 1,0 0,-4 4,12-7,0 1,1-1,0 1,0 1,0 0,1 0,0 0,0 1,-3 6,8-12,0 1,0-1,1 1,0 0,-1-1,1 1,0 0,1 0,-1 0,0 0,1 0,-1 0,1 0,0 0,0 0,0 0,1 0,-1 0,1 0,-1 0,1 0,0-1,0 1,0 0,1 0,-1-1,1 1,-1-1,1 1,0-1,0 0,0 1,0-1,2 1,12 8,1-1,0 0,1-1,0-1,0-1,0 0,1-1,0-1,0-1,1-1,2 0,6 2,-13-2,9 1,0 0,0 2,-1 1,0 1,-1 0,1 2,3 3,-22-10,0-1,-1 1,1 0,-1 0,1 0,-1 1,0-1,0 1,-1 0,1-1,-1 1,0 0,0 1,0-1,0 0,-1 1,0-1,0 0,0 1,0 0,-1-1,0 1,0-1,0 1,0 0,-1-1,1 1,-1-1,-1 1,1-1,0 0,-1 1,0-1,0 0,0 0,-1 0,1 0,-1-1,0 1,0-1,-1 0,1 1,-5 3,1-1,-2 0,1 0,-1-1,1 0,-1 0,-1-1,1 0,-1-1,1 0,-1 0,0-1,0-1,0 1,0-1,0-1,-8-1,-10 0,0-1,1-2,-1-1,1-1,-21-8,88 13,-8 2</inkml:trace>
  <inkml:trace contextRef="#ctx0" brushRef="#br0" timeOffset="141709.787">5846 2358,'4'8,"2"0,-1-1,1 1,0-1,0-1,1 1,0-1,0 0,1-1,0 0,0 0,0 0,0-1,1 0,-1-1,1 0,0-1,0 1,0-2,0 1,1-1,-1 0,0-1,0 0,1-1,-1 0,0-1,0 1,0-2,0 1,0-1,0-1,-1 1,1-1,-1-1,0 0,1-1,-6 3,0 0,0 0,-1 0,1 0,-1-1,1 0,-1 1,0-1,-1 0,1 0,-1 0,1 0,-1 0,0 0,-1 0,1 0,-1-1,0 1,0 0,0 0,0-1,-1 1,1 0,-1 0,-1 0,1 0,0 0,-1 0,0 0,0 0,0 1,0-1,-1 1,1-1,-1 1,0 0,0 0,0 0,0 0,-1 1,1-1,-1 1,1 0,-1 0,0 0,0 1,0-1,0 1,-6-2,0 1,-1 0,1 1,-1 0,1 1,0 0,-1 0,1 1,-1 1,1-1,0 2,0 0,0 0,0 0,1 1,-1 1,1 0,0 0,0 1,1 0,-1 0,1 1,1 0,-4 4,9-9,0 1,0-1,0 1,0-1,1 1,-1 0,1-1,0 1,0 0,0 0,0 0,0 0,0 0,1 0,0 0,-1 0,1 0,0 0,1 1,-1-1,1 0,-1 0,1 0,0 0,0 0,0 0,2 2,13 16</inkml:trace>
  <inkml:trace contextRef="#ctx0" brushRef="#br0" timeOffset="142261.785">6924 1922,'17'2,"14"1,13 0,14-1,11-3,4-3,-2-1,-6 0,-15 1</inkml:trace>
  <inkml:trace contextRef="#ctx0" brushRef="#br0" timeOffset="142511.65">7020 2181,'21'4,"16"3,14-1,9-1,6-2,4-1,-1-3,-3-4,-13-1</inkml:trace>
  <inkml:trace contextRef="#ctx0" brushRef="#br0" timeOffset="142991.072">8072 1785,'-9'0,"1"-1,-1 1,0 0,0 1,0 0,1 1,-1 0,0 0,1 1,0 0,-1 0,1 1,0 0,1 0,-1 1,1 0,0 0,0 1,1 0,-1 0,1 1,1-1,-1 1,1 1,0-1,-3 8,4-3,1 0,0 1,1-1,0 1,1 0,0-1,1 1,1 0,0-1,0 1,2 0,-1-1,2 0,-1 0,2 0,-1 0,2 0,0-1,0 0,1 0,0-1,1 0,0 0,0-1,1 0,0 0,1-1,0 0,1-1,-1 0,1 0,0-1,1-1,0 0,0-1,0 0,0 0,13 1,-16-5,0 0,0-1,0 0,0 0,0-1,0 0,0 0,0-1,-1 0,0-1,1 0,-1 0,0-1,-1 0,1 0,-1-1,0 0,-1 0,1-1,-1 0,-1 0,1 0,-1-1,0 1,-1-1,0 0,1-2,-1 1,1-1,-1 0,-1 0,0 0,0 0,-1-1,0 1,-1 0,0-1,-1 0,0 1,-1-1,0 1,0-1,-1 1,-1-1,1 1,-2 0,1 0,-2 0,1 1,-1-1,-2-1,2 5,0 1,0-1,0 1,-1 0,0 0,0 0,0 1,-1 0,0 1,0-1,0 1,0 0,0 1,0 0,-1 0,1 0,-1 1,1 0,-1 1,1 0,-1 0,0 0,1 1,-8 1,3 1,0-1,0 1,1 1,-1 0,1 1,0 0,0 0,1 1,0 1,0 0,0 0,1 1,0 0,0 1,-3 4,6-6,0 1,1-1,0 1,0 0,1 1,0-1,0 1,1 0,0 0,1 0,0 0,0 0,1 0,0 1,1-1,0 1,0-1,1 0,1 6,10 22</inkml:trace>
  <inkml:trace contextRef="#ctx0" brushRef="#br0" timeOffset="143596.606">8713 2018,'4'-35,"2"1,1 0,2 1,1-1,2 2,1 0,1 0,16-24,-30 55,0 0,0 0,1 1,-1-1,0 0,0 0,0 1,0-1,1 0,-1 0,0 1,0-1,1 0,-1 1,1-1,-1 0,1 1,-1-1,1 0,-1 1,1-1,0 1,-1-1,1 1,-1 0,1-1,0 1,0 0,-1-1,1 1,0 0,0 0,-1 0,1-1,0 1,0 0,-1 0,1 0,0 0,0 0,0 1,-1-1,1 0,0 0,0 0,-1 1,1-1,0 0,-1 1,1-1,0 1,-1-1,1 1,0-1,-1 1,1-1,-1 1,1-1,-1 1,1 0,-1-1,1 2,3 14,-1 1,0 0,-1 1,-1-1,-1 0,-1 14,1 0,1 364,6-306,-9-88,1 1,-1-1,0 1,0-1,0 0,0 1,0-1,-1 0,1 0,0-1,-1 1,1 0,0-1,-1 0,1 1,0-1,-1 0,1 0,-1 0,1 0,-1-1,1 1,0-1,-1 1,1-1,0 0,0 0,-2-1,1 1,-55-16,52 11,22 4,442-12,-449 14</inkml:trace>
  <inkml:trace contextRef="#ctx0" brushRef="#br0" timeOffset="144657.376">10598 1922,'14'2,"14"1,11 0,11-1,8-3,7-1,1 0,-4 0,-5 0,-11 1,-12 3,-13 3,-9 1</inkml:trace>
  <inkml:trace contextRef="#ctx0" brushRef="#br0" timeOffset="144937.128">10734 2099,'14'5,"14"1,14 0,9-1,5-2,2 0,1-2,-3-1,-6 0,-7-2,-11-2</inkml:trace>
  <inkml:trace contextRef="#ctx0" brushRef="#br0" timeOffset="145216.768">11185 1676,'27'6,"-1"0,0 2,-1 2,0 0,-1 1,4 4,-25-14,12 5,0 1,0 0,-1 2,0-1,0 2,-1 0,0 0,-1 1,0 1,-1 0,0 0,-1 1,0 1,-1 0,-1 0,0 0,-1 1,-1 1,0-1,-1 1,0 0,0 10,-4-16,-2 1,1 0,-1 0,-1-1,0 1,0 0,-1-1,-1 0,1 0,-2 0,1 0,-2 0,1-1,-1 0,0 0,-1-1,-6 7,-7 6,-1-1,-1-1,0-1,-1-1,-1-1,-3 0,-60 30,54-30</inkml:trace>
  <inkml:trace contextRef="#ctx0" brushRef="#br0" timeOffset="160855.987">4822 3520,'-19'-11,"1"2,-1 0,0 2,-1 0,0 1,0 1,0 1,-1 0,1 2,-1 0,0 2,0 0,1 1,-1 1,0 1,1 1,-6 2,15-5,1 1,-1 0,1 1,-1 0,1 0,0 1,0 0,1 1,-1 0,1 1,0 0,0 0,1 1,0 0,0 0,1 1,-1 0,1 2,5-7,1 0,1-1,-1 1,0 0,1 0,-1 0,1-1,0 1,0 0,0 0,0 0,1 0,-1 0,1-1,0 1,0 0,0 0,0-1,0 1,0-1,1 1,-1-1,1 1,0-1,0 0,0 0,0 0,0 0,0 0,0 0,1 0,-1-1,1 1,88 42,242 41,-326-83,-1 0,0 0,0 1,0-1,0 1,0 1,0-1,-1 1,0 0,1 1,-2-1,1 1,0 0,-1 0,0 0,0 1,-1-1,1 1,-1 0,0 0,-1 0,0 0,0 1,0-1,0 1,-1-1,0 1,-1 0,1-1,-1 1,-1 0,1-1,-1 1,0-1,-1 1,-1-1,0 0,-1 0,0 0,0 0,0-1,-1 0,0 0,0 0,0-1,0 1,-1-1,0-1,0 1,0-1,0 0,0 0,-1-1,0 1,-4 0,-7 1,0 0,0-1,0-1,-1-1,1 0,0-2,-1 0,0-1,0 0,1-2,-1 0,1-1,0-1,0 0,-10-6,28 12,1-1,-1 1,0 0,1 0,-1 0,0-1,0 1,1 0,-1 0,0-1,0 1,0 0,1-1,-1 1,0 0,0 0,0-1,0 1,0 0,0-1,0 1,1 0,-1-1,0 1,0 0,0-1,0 1,-1 0,1-1,0 1,0 0,0-1,0 1,0 0,0-1,0 1,-1 0,1-1,0 1,0 0,0 0,-1-1,1 1,0 0,0 0,-1-1,1 1,0 0,0 0,-1 0,17-2</inkml:trace>
  <inkml:trace contextRef="#ctx0" brushRef="#br0" timeOffset="161527.83">5109 3616,'-6'31,"2"0,1 1,2-1,1 1,2 8,-1-29,22 228,-29-301,1 36,-11-57,4-1,4 0,2-27,5 104,1 0,0-1,0 1,0-1,1 1,1 0,-1-1,1 1,0 0,1 0,-1 0,1 0,1 1,-1-1,1 1,0 0,1 0,0 0,0 1,0-1,0 1,1 0,0 1,0 0,1-1,3 1,1 1,-1 0,1 1,-1 0,1 1,0 0,0 0,-1 2,1-1,0 1,-1 1,1 0,0 0,-1 1,0 0,0 1,0 0,0 1,-1 0,1 0,-1 1,-1 0,1 1,-1 0,6 7,-12-12,0 0,-1 0,1 0,-1 0,1 1,-1-1,0 1,0-1,0 1,0-1,0 1,-1 0,1-1,-1 1,0 0,0 0,0-1,0 1,0 0,0-1,-1 1,0 0,1-1,-1 1,0 0,0-1,0 1,-1-1,1 0,0 1,-1-1,0 0,1 0,-1 0,0 0,0 0,0 0,-2 0,-7 7,0-1,-1 0,0-1,-1-1,1 0,-1 0,-1-1,-183 48,195-52,0-1,-1 1,1 0,0 0,0 0,0 0,0 0,0 0,0 0,0 0,0 1,0-1,1 1,-1 0,1-1,-1 1,1 0,0 0,-1 0,1 0,0 0,0 0,0 0,1 0,-1 1,0-1,1 0,0 0,-1 1,1-1,0 0,0 0,0 1,1-1,-1 0,0 1,5 8,0 0,1 0,0 0,1-1,0 1,1-2,0 1,0-1,1 0,0-1,1 0,0-1,0 0,0 0,1-1,3 1,12 6,0-2,0 0,1-2,0-1,1-2,0 0,0-2,0-1,1-1,-1-1,1-2,18-3,0-2</inkml:trace>
  <inkml:trace contextRef="#ctx0" brushRef="#br0" timeOffset="162550.341">6283 3438,'-22'-4,"0"1,0 1,0 1,0 1,0 1,0 1,0 0,0 2,0 1,1 1,-1 0,1 2,1 0,0 1,-10 7,27-15,1 0,-1 1,1-1,-1 0,1 1,0-1,0 1,0 0,0 0,0-1,0 1,0 1,0-1,1 0,0 0,-1 1,1-1,0 1,0-1,0 1,0-1,0 1,1 0,-1-1,1 1,0 0,0-1,0 1,0 0,0 0,0-1,1 1,0 0,-1-1,1 1,0-1,0 1,0-1,1 1,-1-1,0 0,1 1,0-1,-1 0,1 0,0 0,12 6,0 0,0-1,1-1,-1 0,1-1,1-1,-1 0,1-1,-1 0,2-2,25 7,-26-5,5 0,1 1,0 1,-1 1,0 1,-1 1,1 0,-2 2,1 0,-1 1,4 4,-20-12,0-1,0 1,0-1,0 1,0 0,-1 0,1 0,-1 1,0-1,0 1,0-1,-1 1,1-1,-1 1,0 0,0 0,0 0,0 0,-1 0,1-1,-1 1,0 0,0 0,-1 0,1 0,-1 0,0 0,0 0,0 0,-1-1,1 1,-1 0,0-1,0 1,0-1,0 0,-1 0,1 0,-1 0,0 0,-3 2,-10 4,-2 0,1-1,-1-1,0-1,0 0,-1-2,0 0,0-1,0-1,0 0,0-2,0 0,0-1,-5-1,-69-18,92 19,1 1,-1 0,1-1,-1 1,1 0,-1-1,1 1,-1 0,1-1,-1 1,1-1,-1 1,1-1,0 1,-1-1,1 0,0 1,-1-1,1 1,0-1,0 0,0 1,-1-1,1 1,0-1,0 0,0 1,0-1,0 0,0 1,0-1,0 0,1 1,-1-1,0 1,0-1,1 0,-1 1,0-1,0 1,1-1,-1 1,1-1,-1 1,0-1,1 1,-1-1,1 1,-1-1,1 1,0 0,-1-1,1 1,-1 0,1 0,-1-1,1 1,0 0,-1 0,1 0,0 0,-1 0,1 0,0 0,-1 0,1 0,0 0,21-8</inkml:trace>
  <inkml:trace contextRef="#ctx0" brushRef="#br0" timeOffset="162848.543">6584 3520,'-10'12,"1"2,0-1,1 1,0 0,1 1,1 0,1 0,0 0,1 1,0 0,1 0,1 0,1 0,0 0,1 0,0 0,2 0,0 0,1 0,0 0,1 0,1-1,1 0,0 0,3 5,-2-11,1 0,0 0,1-1,-1 0,1 0,1-1,0 0,0-1,0 0,1-1,-1 0,1 0,1-1,-1-1,0 0,1 0,0-1,0-1,-1 0,1 0,0-1,0-1,0 0,0-1,-1 0,1 0,3-3,54-28,-48 14</inkml:trace>
  <inkml:trace contextRef="#ctx0" brushRef="#br0" timeOffset="163095.962">6392 3765,'21'0,"18"0,19-2,16-3,10-4,3-2,-2 1,-10 0,-15-1,-18 1</inkml:trace>
  <inkml:trace contextRef="#ctx0" brushRef="#br0" timeOffset="163765.683">6652 3492,'47'-9,"1"2,0 2,0 3,2 1,-8 0,324 1,-254 19,-108-17,0-1,0 1,0-1,0 1,-1 0,1 1,-1-1,1 1,-1-1,0 1,0 0,0 0,0 0,-1 1,1-1,-1 1,0-1,0 1,0 0,0 0,-1 0,1 0,-1 0,0 0,0 2,-1 11,0 1,-1 0,-1 0,-1 0,0-1,-2 1,0-1,-1 1,-1 6,7-21,-14 41,3 1,2 0,1 1,3-1,1 8,8-24,-4-29,0 0,0-1,1 1,-1 0,0 0,0-1,0 1,1 0,-1 0,0 0,1-1,-1 1,0 0,0 0,1 0,-1 0,0 0,1 0,-1 0,0-1,1 1,-1 0,0 0,1 0,-1 0,0 0,0 0,1 0,-1 1,0-1,1 0,-1 0,0 0,1 0,-1 0,0 0,0 1,1-1,-1 0,0 0,1 0,-1 1,0-1,0 0,0 0,1 1,-1-1,0 0,0 0,0 1,0-1,0 0,1 1,-1-1,0 0,0 1,0-1,0 0,0 1,0-1,0 0,0 1,0-1,0 0,0 1,4-12,0-1,0 1,-1-1,-1 1,0-1,0 0,-1 0,-1-11,1 10,8-375,-10 383,1 1,0 0,1-1,-1 1,1 0,0 0,0-1,0 1,0 0,1 0,-1 0,1 0,0 0,1 0,-1 1,1-1,-1 1,1 0,0 0,0-1,1 2,-1-1,0 0,1 1,2-2,4 2,1 0,0 1,0 0,0 0,-1 1,1 0,0 1,0 1,-1-1,1 2,0-1,-1 2,0-1,0 1,6 4,-10-7,-1 1,1 1,0-1,-1 1,1 0,-1 0,0 1,0 0,0 0,-1 0,1 0,-1 1,0-1,0 1,-1 0,1 0,-1 1,0-1,0 1,-1-1,0 1,0 0,0 0,-1 0,0 0,0 0,0 0,-1 1,0-1,0 0,0 0,-1 0,0 0,-1 0,0 5,-9 4,-1 0,0-1,-1-1,0 0,-1 0,0-1,-1-1,0-1,-1 0,0 0,-1-2,0 0,-4 0,-90 41,97-31,38-6,53 4,0-3,50-1,-63-5,149 18,-204-23,41 18,-46-10</inkml:trace>
  <inkml:trace contextRef="#ctx0" brushRef="#br0" timeOffset="166797.076">8932 3669,'9'3,"11"0,10 0,10 0,10-2,7 0,7-2,1-2,-4-1,-5 2,-12 2,-13 5,-13 0</inkml:trace>
  <inkml:trace contextRef="#ctx0" brushRef="#br0" timeOffset="167058.192">9000 3875,'23'4,"20"2,18 0,15-1,9-2,4-1,1-3,-16-2</inkml:trace>
  <inkml:trace contextRef="#ctx0" brushRef="#br0" timeOffset="149524.868">18668 1840,'-144'-11,"135"12,1-1,-1 2,1-1,0 1,-1 0,1 1,0 0,1 0,-1 0,0 1,1 1,0-1,0 1,0 0,-5 5,9-6,0-1,0 0,0 1,1 0,-1 0,1-1,0 2,0-1,0 0,0 0,1 0,0 1,0-1,0 1,0-1,1 1,-1-1,1 1,1 0,-1-1,0 1,1-1,0 1,0-1,1 0,-1 1,1-1,0 0,0 0,0 0,0 0,1 0,0 0,0-1,0 0,0 1,0-1,1 0,-1 0,1-1,0 1,0-1,0 0,0 0,0 0,0 0,2-1,5 2,0-2,0 0,1 0,-1-1,0 0,0-1,0 0,1-1,-1 0,-1-1,1 0,0-1,-1 0,0-1,0 0,0 0,0-1,-1-1,0 1,0-1,-1-1,0 0,0 0,-1 0,0-1,0 0,-1-1,0 1,-1-1,0 0,1-6,7-18,-3 0,-1-1,-1-1,-2 1,-1-1,-3 0,0 0,-2 0,-5-32,4 50,1 10,1 1,-2-1,1 0,-1 1,-1-1,1 1,-1 0,0-1,-1 1,0 0,0 0,-1-1,3 8,-1-1,1 1,0-1,-1 1,1-1,-1 1,1 0,0 0,-1 0,1 0,0 0,-1 0,1 0,-1 0,1 1,0-1,-1 0,1 1,0-1,-1 1,1-1,0 1,0 0,0 0,-1 0,1-1,0 1,0 0,0 0,0 0,0 1,1-1,-1 0,0 0,1 0,-1 1,0-1,1 0,-1 0,1 1,0-1,-1 1,1-1,0 0,0 1,-10 21,2 0,0 0,2 0,1 1,0 0,2 0,0 1,2-1,1 0,1 1,2 10,-2-22,1 0,1 1,0-1,1 0,0 0,1-1,0 1,1-1,1 0,0-1,0 0,1 0,0 0,1-1,1 0,-1-1,1 0,1 0,0-1,0-1,0 1,1-2,0 0,1 0,-1-1,1-1,4 1,0-1,1-1,0 0,0-1,0-1,0-1,0 0,16-3,-25 2,-1-1,0 0,1 0,-1 0,0-1,0 0,-1-1,1 0,-1 0,0 0,0-1,0 0,0-1,-1 1,0-1,0 0,4-6,-7 7,0 0,-1 0,1 0,-1 0,0 0,-1 0,1-1,-1 1,0 0,0-1,0 1,-1-1,0 1,0-1,-1 1,1-1,-1 1,0-1,-1 1,1 0,-1-1,0 1,0 0,-1 0,0 0,1 1,-2-1,1 1,0-1,-1 1,0 0,0 0,0 1,-1-1,1 1,-1 0,1 0,-1 1,0-1,0 1,-3-1,5 3,1 0,-1 0,0 0,0 0,0 1,1-1,-1 1,0 0,0 0,1 0,-1 0,1 0,-1 0,1 1,-1-1,1 1,0 0,-1-1,1 1,0 0,0 0,1 1,-1-1,0 0,1 1,-1-1,1 1,0-1,0 1,0-1,0 1,0 0,1 0,-1-1,1 1,0 0,0 0,0 0,0 0,0-1,0 1,1 0,-1 0,1-1,0 1,0 0,0-1,1 2,2 5,0 0,0 0,1-1,0 1,0-1,1 0,0-1,1 0,0 0,0 0,0-1,1 0,0 0,0-1,0 0,5 2,14 7,1-2,0-1,1-1,17 4,35 5</inkml:trace>
  <inkml:trace contextRef="#ctx0" brushRef="#br0" timeOffset="150361.161">21222 1949,'25'-32,"-2"-1,-1-2,-1 0,-2-1,-2-1,-1-1,-2 0,-2-1,-2-1,-1 0,-2 0,-1 0,-1-34,-12-24,6 96,1 0,-1-1,0 1,1 0,-1 0,0-1,0 1,0 0,-1 0,1 0,0 0,-1 1,0-1,1 0,-1 0,0 1,0-1,0 1,0 0,0 0,0 0,0-1,0 2,0-1,0 0,-1 0,1 1,0-1,-1 1,1 0,0 0,-1 0,1 0,-1 0,1 0,0 1,-1-1,1 1,0-1,-11 6,1 0,0 1,1 0,-1 1,1 0,1 1,0 0,0 1,1 0,0 0,0 1,1 0,1 1,0 0,-4 10,-2 1,0 1,2 1,1 0,2 0,0 1,1 0,2 0,-2 17,6-32,0 1,1-1,0 0,0 1,1-1,1 0,0 0,1 0,0 0,0 0,1 0,0-1,1 1,1-1,-1-1,2 1,-1-1,1 0,1 0,-1-1,6 4,5 0,1 0,0-2,0 0,1-2,1 0,-1-1,2-1,-1 0,0-2,1-1,0-1,-1 0,1-2,0 0,0-2,5-1,-11 3,-1-2,1 0,0-1,-1 0,1-1,-1-1,0-1,-1 0,1 0,-1-2,0 0,-1 0,0-1,0-1,-10 7,0 0,-1 0,1 0,-1 0,1 0,-1-1,0 1,0-1,-1 1,1-1,-1 0,0 0,0 0,0 0,0 0,-1 0,1 0,-1 0,0 0,0 0,-1 0,1 0,-1 0,0 1,0-1,0 0,-1 0,1 0,-1 1,0-1,0 1,0-1,0 1,-1 0,1 0,-1 0,0 0,0 0,0 1,-2-2,-1 0,0 0,-1 1,1 0,-1 0,0 0,0 1,0 0,0 0,-1 0,1 1,0 0,-1 1,1 0,-1 0,1 0,0 1,-1 0,1 1,0 0,0 0,0 0,0 1,0 0,1 0,-1 1,1 0,0 0,0 0,0 1,0 0,1 0,0 0,0 1,0-1,1 1,-2 3,5-5,0-1,0 0,0 0,0 0,1 0,-1 1,1-1,0 0,0 0,0 1,1-1,-1 0,1 0,0 1,-1-1,1 0,1 0,-1 0,0 0,1 0,0 0,-1-1,1 1,0 0,0-1,1 0,-1 1,0-1,1 0,2 1,3 3,0 0,1-1,0 0,0-1,0 0,0-1,1 0,-1 0,8 1,-7-2,0-1,1 0,-1 0,1-1,-1 0,1-1,-1 0,1-1,-1 0,0 0,0-1,0-1,0 0,0 0,-1-1,0 0,0 0,0-1,-1 0,0-1,0 0,0 0,-1-1,0 0,0 0,-6 7,0-1,0 1,0-1,-1 1,1 0,0-1,0 1,-1-1,1 0,-1 1,1-1,-1 1,0-1,0 0,0 1,0-1,0 0,0 1,0-1,0 0,-1 1,1-1,0 1,-1-1,0 0,0 0,0 3,0-1,0 0,0 1,0-1,0 1,0-1,1 1,-1-1,0 1,0 0,0-1,0 1,1 0,-1 0,0-1,1 1,-1 0,0 0,1 0,-1 0,1 0,0 0,-1 0,1 0,0 0,-1 0,1 0,0 0,0 0,0 0,0 0,0 1,-1 3,0 1,1-1,-1 0,1 1,0-1,1 0,-1 1,1-1,0 0,1 0,-1 1,1-1,0 0,0-1,0 1,1 0,0-1,0 1,0-1,0 0,1 0,2 3,3 1,1 1,0-2,0 1,1-1,0-1,0 0,0-1,1 0,0 0,42 13</inkml:trace>
  <inkml:trace contextRef="#ctx0" brushRef="#br0" timeOffset="147060.392">12715 2018,'-12'-6,"0"0,-1 2,0-1,1 2,-2 0,1 0,0 1,-1 1,1 0,0 1,-1 0,1 1,-1 1,1 0,0 1,0 0,-5 2,14-2,-1-1,1 1,-1 0,1 0,0 0,0 1,0-1,1 1,-1 0,1 0,0 0,0 1,0-1,1 1,-1-1,1 1,0 0,1 0,-1 0,1 0,0 0,0 0,1 1,-1-1,1 0,0 0,1 0,-1 1,1-1,0 0,0 0,1 0,-1 0,1 0,0 0,1-1,-1 1,1-1,0 1,0-1,0 0,1 0,-1 0,1-1,0 1,0-1,3 2,-1-1,0-1,0 0,1 0,-1-1,1 0,0 0,-1-1,1 1,0-1,0-1,0 1,0-1,-1-1,1 1,0-1,0 0,0-1,-1 1,1-1,0-1,-1 1,0-1,0 0,1-1,5-3,0-1,-1 0,1-1,-1 0,-1-1,0 0,0-1,-1 1,-1-2,1 0,0-3,5-15,-2 0,-2 0,0-1,-2-1,-1 1,-2-1,-1-1,-2 1,-1 0,-1-1,-2 1,-4-23,-16-76,22 131,0 0,0-1,0 1,0 0,0-1,0 1,0-1,0 1,0 0,0-1,0 1,0 0,0-1,0 1,0-1,0 1,-1 0,1-1,0 1,0 0,0-1,-1 1,1 0,0 0,0-1,-1 1,1 0,0 0,-1-1,1 1,0 0,-1 0,1 0,0 0,-1-1,1 1,0 0,-1 0,1 0,0 0,-1 0,1 0,0 0,-1 0,1 0,-1 0,1 0,0 0,-1 0,1 0,0 0,-1 1,1-1,0 0,-1 0,1 0,0 0,-1 1,1-1,0 0,-1 0,1 1,0-1,0 0,0 1,-1-1,1 0,0 1,0-1,-11 27,-1 37,2 1,3 0,2 56,4-99,-1-2,0 0,1 0,1-1,1 1,1 0,0 0,2-1,0 1,1-1,1 0,1 0,1-1,3 6,-7-19,0-1,0 1,1-1,0 1,0-1,0-1,0 1,0-1,1 0,0 0,-1 0,1-1,0 0,0 0,1-1,-1 1,0-1,0-1,1 1,-1-1,0 0,1 0,4-2,3 0,-1 0,1-2,-1 1,0-1,0-1,0-1,-1 0,0 0,0-1,6-5,-11 8,0-1,0-1,-1 1,0-1,1 0,-2 0,1-1,-1 0,0 0,-1 0,1 0,-1-1,-1 0,0 0,0 0,0 0,-1 0,0 0,-1-1,0 1,0-1,-1 1,0-1,0 1,-2-9,2 15,-1 0,1 0,-1 0,0 0,1 0,-1 0,0 1,0-1,-1 0,1 0,0 1,0-1,-1 1,1-1,-1 1,1 0,-1-1,0 1,0 0,1 0,-1 0,0 0,0 1,0-1,0 0,0 1,0 0,0-1,0 1,0 0,0 0,0 0,0 0,0 0,0 0,0 1,0-1,0 1,0 0,0-1,0 1,0 0,0 0,0 0,1 0,-1 0,0 1,1-1,-1 0,1 1,0-1,-1 1,1 0,0-1,0 1,0 0,0 0,0 1,-2 3,1 0,0 0,0 0,1 0,0 1,0-1,0 0,1 1,0-1,0 0,1 1,0-1,0 0,0 1,1-1,0 0,0 0,0 0,1 0,0-1,0 1,1-1,-1 0,1 1,0-2,1 1,-1 0,1-1,0 0,0 0,0 0,0-1,1 0,1 1,10 4,-1-2,1 0,1 0,-1-2,1 0,-1-1,1-1,0-1,0 0,0-1,0-1,0-1,0-1,0 0,-1-1,1-1,11-5,-20 6,0 0,1-1,-2 0,1-1,-1 0,1 0,-2-1,1 0,-1 0,0-1,0 0,-1 0,0-1,-1 1,0-1,0 0,-1-1,0 1,0-1,-1 0,-1 0,0 0,0 0,-1-1,0 1,0-9,-1 17,0 0,1 0,-1 0,0 0,0 0,0 1,0-1,0 0,-1 0,1 0,-1 0,1 0,-1 0,0 0,1 1,-1-1,0 0,0 0,0 1,-1-1,1 1,0-1,-1 1,1-1,0 1,-2 0,-14 34,11 9,1 1,3-1,2 32,0-31,0 99,5 1,20 105,-10-181,-15-67,0 0,0 0,1-1,-1 1,0 0,0 0,0 0,0 0,1 0,-1 0,0 0,0 0,0-1,1 1,-1 0,0 0,0 0,1 0,-1 0,0 0,0 0,0 0,1 0,-1 1,0-1,0 0,1 0,-1 0,0 0,0 0,0 0,0 0,1 0,-1 1,0-1,0 0,0 0,0 0,1 0,-1 0,0 1,0-1,0 0,0 0,0 0,0 1,0-1,0 0,1 0,-1 1,2-24,-27-198,-9-46,11-19,22 274,0 10,0 0,0 0,1 0,-1 0,0 0,1 0,0 0,0 0,-1 0,1 0,0 0,0 0,1 0,-1 0,0 0,1 0,-1 0,1 0,0 0,0 0,-1 1,1-1,0 0,1 0,-1 1,0-1,0 0,1 1,-1-1,1 1,-1 0,1 0,0-1,-1 1,1 0,0 0,0 1,0-1,0 0,0 1,0-1,0 1,19 4,-1 1,0 0,0 2,0 1,-1 0,-1 1,1 2,12 8,-18-12,-1 0,0 0,0 1,-1 1,0 0,0 0,-1 1,0 1,-1 0,-1 0,1 0,-2 1,1 0,-1 3,-6-12,0 0,0 1,0-1,-1 0,1 0,-1 1,0-1,0 0,0 0,-1 1,1-1,-1 0,0 0,0 0,0 0,0 0,0 0,-1 0,1 0,-1 0,0 0,0-1,0 1,0-1,0 1,-1-1,1 0,-1 0,1 0,-1 0,0-1,0 1,0-1,0 1,-2 0,-4 2,-1-1,1 0,-1-1,0 0,1 0,-1-1,0 0,0-1,0 0,0 0,-5-2,13 3,1-1,-1 0,0 0,0 0,0-1,0 1,0 0,0-1,0 1,0-1,1 1,-1-1,0 0,0 0,1 0,-1 0,0 0,1 0,-1-1,1 1,0 0,-1-1,1 1,0-1,0 1,0-1,0 0,0 0,0 1,1-1,-1 0,0 0,1 0,0 0,-1 0,1 1,0-1,0 0,0 0,0 0,0 0,0 0,1 0,-1 0,1 0,0-1,7-9,1 1,0 0,1 0,1 1,-1 0,2 0,-1 2,1-1,3 0,17-15,-9 9,-2-2,0 0,-1-1,-1-1,-1-1,0-1,-2 0,0-1,-2-1,0-1,-1 0,-2 0,-1-1,5-16,-8 9,0-1,-3 0,0 0,-2 0,-2 0,0-1,-3 1,-1 0,-4-18,-24-25,31 75,0-1,0 1,0 0,0-1,0 1,-1 0,1 0,0 0,-1 0,1 0,-1 0,1 0,-1 0,1 1,-1-1,1 0,-1 1,0 0,0-1,1 1,-1 0,0 0,1 0,-1 0,0 0,0 0,1 0,-1 1,0-1,1 1,-1-1,1 1,-1-1,0 1,1 0,-1 0,1 0,0 0,-1 0,1 0,0 0,0 1,-1-1,1 0,0 1,-10 13,1 1,0 1,1-1,1 1,1 1,0-1,2 1,-1 1,2-1,1 1,0-1,1 1,1 3,-3 12,2-1,0 1,2-1,2 1,1-1,2 0,1 0,1 0,2-1,1 0,2-1,1 0,2-1,0 0,4 2,-8-17,0-2,0 1,1-2,1 1,0-2,14 10,22 10</inkml:trace>
  <inkml:trace contextRef="#ctx0" brushRef="#br0" timeOffset="147432.137">14627 1963,'-12'-6,"-1"1,1 0,-1 1,0 1,0 0,-1 0,1 2,0-1,-1 2,-7 0,14 0,0 1,0-1,0 1,0 1,0 0,0 0,0 0,1 1,-1-1,1 2,0-1,0 1,0 0,0 0,1 0,-1 1,1 0,1 0,-1 1,-2 3,5-7,0 1,0 0,1 0,-1 0,1 0,0 0,0 0,0 0,0 0,0 1,1-1,-1 0,1 1,0-1,0 0,0 1,1-1,-1 0,1 0,0 1,0-1,0 0,0 0,0 0,1 0,-1 0,1 0,0 0,0-1,0 1,0-1,0 1,1-1,-1 0,1 0,0 0,-1 0,1 0,0-1,0 1,1 0,5 1,0 0,1 0,-1-1,0 0,1 0,0-1,-1-1,1 1,0-2,-1 1,1-1,-1-1,1 0,-1 0,0-1,1 0,-1 0,-1-1,1 0,0-1,-1 0,0 0,0-1,-1 0,1 0,-2-1,3-2,-8 8,0 0,0 0,0 0,0 0,0 0,0 0,0 0,0 0,-1 0,1 0,0-1,-1 1,1 0,-1-1,1 1,-1 0,0-1,0 1,1 0,-1-1,0 1,0 0,0-1,0 1,-1-1,1 1,0 0,-1-1,1 1,-1 0,1-1,-1 1,1 0,-1 0,0 0,0-1,0 1,1 0,-1 0,0 0,0 0,-1 1,1-1,0 0,0 0,0 1,0-1,-1 0,1 1,-1-1,-1 2,-1 1,1-1,0 1,0 0,0-1,0 1,0 1,0-1,1 0,-1 1,1-1,0 1,-1 0,1 0,0 0,1 0,-1 0,0 0,1 0,0 1,0-1,0 0,0 1,0-1,1 1,-1-1,1 4,0-4,0 0,0 0,0 0,1 0,-1 0,1 0,0 0,-1 0,1 0,1-1,-1 1,0 0,1-1,-1 1,1-1,0 1,0-1,0 0,0 0,0 0,0 0,0 0,1 0,-1-1,1 1,0-1,-1 1,1-1,80 25,-39-20</inkml:trace>
  <inkml:trace contextRef="#ctx0" brushRef="#br0" timeOffset="147815.192">15268 1867,'-31'-8,"0"1,-1 2,0 1,0 1,0 2,-9 2,39-2,0 1,0-1,-1 1,1 0,0-1,-1 1,1 0,-1 1,1-1,0 0,-1 1,1-1,0 1,0 0,-1 0,1 0,0 0,0 0,0 0,0 0,0 1,0-1,1 1,-1 0,0-1,1 1,-1 0,1 0,0 0,-1 0,1 0,0 0,0 0,0 1,1-1,-1 0,1 0,-1 1,1-1,0 0,-1 1,1-1,0 0,1 1,-1-1,0 1,1-1,-1 0,1 0,0 1,0-1,0 1,6 6,1-1,1 0,-1 0,1 0,1-1,-1 0,1-1,0 0,1-1,-1 0,1-1,0 0,0 0,10 1,1 3,9 2,-14-6,-1 2,0 0,-1 0,0 2,0 0,0 0,5 5,-19-12,-1 0,1-1,0 1,0 0,0 0,0-1,-1 1,1 0,0 0,-1 0,1 0,-1 0,1 0,-1 0,1 0,-1 0,0 0,1 0,-1 0,0 0,0 0,0 1,0-1,0 0,0 0,0 0,0 0,-1 0,1 0,0 0,0 0,-1 0,1 0,-1 0,1 0,-1 0,0 0,1 0,-1 0,0 0,0 0,1-1,-1 1,0 0,0 0,0-1,-1 1,-50 26,4-11,0-3,0-2,-1-2,-40 2,22-9,67-2,0 0,0 0,1-1,-1 1,0 0,0 0,0-1,1 1,-1 0,0 0,0-1,0 1,0 0,0-1,0 1,1 0,-1 0,0-1,0 1,0 0,0-1,0 1,0 0,0-1,0 1,-1 0,1-1,0 1,0 0,0-1,0 1,0 0,0 0,0-1,-1 1,1 0,0 0,0-1,-1 1,1 0,0 0,0-1,0 1,-1 0,1 0,0 0,-1 0,1 0,0-1,0 1,-1 0,1 0,0 0,-1 0,1 0,0 0,-1 0,1 0,0 0,-1 0,1 0,0 0,-1 0,1 0,14-9</inkml:trace>
  <inkml:trace contextRef="#ctx0" brushRef="#br0" timeOffset="148732.739">15691 2086,'1'-6,"0"0,-1 1,1-1,-1 0,-1 0,1 1,-1-1,0 0,-1 1,1-1,-1 0,0 1,0 0,-1 0,1 0,-1 0,-1 0,1 0,-1 1,1-1,-1 1,0 0,-1 0,1 0,-1 1,1 0,-1 0,0 0,-1 0,-3-1,2 3,1 0,-1 1,0 0,0 0,0 0,0 1,0 0,1 0,-1 1,0-1,1 2,-1-1,1 1,0 0,0 0,0 1,0-1,0 1,1 1,0-1,0 1,0 0,0 0,1 0,0 1,0-1,0 1,1 0,0 0,0 1,0-1,1 1,0 0,1-3,1-1,0 1,0 0,0-1,1 1,-1-1,1 1,0-1,-1 1,2-1,-1 0,0 1,1-1,-1 0,1 0,0 0,0 0,1 0,-1-1,0 1,1-1,-1 1,1-1,0 0,0 0,0 0,0 0,3 1,4 2,0-1,1 0,-1 0,1-1,0 0,0-1,0-1,8 1,-12-1,0 0,-1 0,1-1,0 0,0 0,0-1,0 1,0-2,-1 1,1-1,0 0,-1 0,0-1,1 0,-1 0,0 0,0-1,-1 0,1 0,-1 0,0-1,0 0,0 0,-1 0,0-1,0 1,0-1,-1 0,1 0,-4 10,1 1,0-1,1 1,-1-1,1 0,0 1,0-1,0 0,1 0,-1 0,1-1,0 1,0-1,0 1,1-1,-1 0,1 0,0 0,-1-1,1 1,0-1,1 0,-1 0,2 0,-1 0,1 0,-1 0,1-1,0 0,0 0,0 0,-1-1,1 0,0 0,0-1,0 1,0-1,0 0,-1-1,1 0,-1 1,1-2,-1 1,1-1,-1 0,0 0,0 0,-1 0,1-1,-1 0,0 0,0 0,0-1,0 0,-1 1,1-1,-1 0,-1 0,1-1,-1 1,0-1,0 1,1-6,-1-5,-1-1,0 0,-1 1,-1-1,-1 0,0 1,-1-1,-3-6,6 22,-1 0,1 0,0-1,0 1,0 0,0 0,0-1,0 1,0 0,0 0,0-1,0 1,1 0,-1 0,0-1,1 1,-1 0,1 0,0 0,-1 0,1 0,0 0,0 0,-1 0,1 0,0 0,0 0,0 0,0 1,0-1,0 0,0 1,1-1,-1 1,0-1,0 1,0 0,1-1,-1 1,0 0,1 0,57 1,-51 0,9-1,0 2,-1 0,1 1,-1 1,0 1,0 0,0 1,0 0,-1 1,0 1,10 8,-21-13,-1 1,1 1,-1-1,0 0,0 1,-1-1,1 1,-1 0,0 0,0 0,-1 0,0 1,1-1,-2 0,1 0,-1 1,1-1,-1 0,-1 1,1-1,-1 0,0 1,0-1,-1 0,-1 3,-2 62,7-65,0-1,0 0,0-1,1 1,0 0,0-1,0 1,0-1,0 0,1 0,0 0,-1-1,1 1,0-1,0 0,0 0,0 0,1-1,-1 1,0-1,1 0,-1 0,1-1,-1 1,1-1,0 0,-1 0,1-1,-1 1,4-2,12 2,-1-2,1 0,-1-1,0 0,0-2,0-1,0 0,-1-1,5-3,-15 6,-1 0,1 0,0-1,-1 0,0 0,0-1,-1 0,1 0,-1-1,-1 0,1 0,-1 0,0 0,-1-1,0 0,0 0,0 0,-1-1,-1 1,1-1,-1-3,-1 10,0-1,-1 0,1 1,-1-1,1 0,-1 1,0-1,0 0,0 1,-1-1,1 0,-1 1,1-1,-1 0,0 1,0-1,0 1,0-1,0 1,-1 0,1-1,-1 1,0 0,1 0,-1 0,0 0,0 0,0 1,0-1,-1 1,1-1,0 1,-1 0,1 0,-1 0,1 0,-1 0,0 0,1 1,-1 0,0-1,1 1,-1 0,0 0,0 0,0 0,0 1,0-1,0 1,0-1,0 1,0 0,0 0,1 0,-1 1,0-1,1 1,-1-1,1 1,-1 0,1 0,0 0,0 0,0 0,0 1,0-1,0 1,1-1,-1 1,1 0,0-1,0 1,0 0,0 0,0 1,-1 2,1 0,0 0,0 1,1-1,-1 0,2 1,-1-1,0 0,1 1,1-1,-1 0,1 0,1 5,4 0,1-1,0 0,0 0,1-1,0 0,0-1,1 0,0 0,0-1,1-1,0 1,1-2,-1 1,1-2,0 1,0-2,0 0,1 0,-1-1,1-1,6 1,60 5,-4-5</inkml:trace>
  <inkml:trace contextRef="#ctx0" brushRef="#br0" timeOffset="169299.55">13124 3561,'-2'14,"-1"11,0 9,1 5,2 1,5 0,5-4,3-3,0-8</inkml:trace>
  <inkml:trace contextRef="#ctx0" brushRef="#br0" timeOffset="169808.975">13016 3260,'22'-2,"0"1,0 0,0 2,0 0,0 2,-1 0,1 2,-1 0,1 1,-2 1,1 2,-1-1,0 2,-1 1,0 0,5 6,-11-5,-1 2,0-1,-1 1,-1 1,0 0,-1 0,-1 1,0 0,-1 0,-1 1,0 0,-2 0,0 0,0 1,-2 0,0-1,-1 1,-1 0,-1 0,-1 8,2-21,-1-2,1 1,-1-1,1 1,0-1,0 1,0-1,0 1,0-1,1 1,0-1,0 1,0-1,0 0,0 0,1 1,-1-1,1 0,0 0,0 0,0-1,0 1,0 0,1-1,0 1,-1-1,1 0,0 0,0 0,8-1,-1 0,0-1,0-1,0 1,1-2,-1 0,0 0,0 0,-1-1,1-1,-1 0,1 0,-1-1,0 0,-1 0,1-1,-1 0,6-7,-3 6,-1-1,-1 0,1 0,-1-1,0 0,-1-1,0 0,-1 0,0-1,-1 0,0 0,0 0,-1-1,-1 0,0 0,0 0,-1 0,0-6,-4 19,1 0,-1-1,0 1,1 0,-1 0,0-1,1 1,-1 0,0-1,0 1,0-1,0 1,0-1,1 1,-1-1,0 0,0 1,0-1,0 0,0 0,0 0,0 0,0 0,0 0,0 0,0 0,0 0,0 0,0 0,0-1,0 1,0 0,0-1,0 1,0-1,0 1,0-1,1 0,-1 1,0-1,0 0,1 1,-1-1,0 0,1 0,-1 0,1 1,-1-1,1 0,-1 0,1 0,0 0,-1 0,1 0,0 0,0 0,0 0,0 0,0 0,0 0,0 0,0 0,0 0,0 0,0 0,1 0,-1 0,0 0,1 0,-3 6,0 0,0 1,0-1,1 1,0-1,0 1,0 0,1-1,0 1,0 0,1 0,-1-1,1 1,0-1,1 1,-1 0,1-1,0 0,0 0,1 1,0-1,0 0,0-1,0 1,1-1,0 1,0-1,0 0,0-1,1 1,-1-1,1 1,0-2,0 1,0 0,4 1,24 9,-1-1,2-2,0-1,0-1,0-2,1-1,0-2,22-2,32 3</inkml:trace>
  <inkml:trace contextRef="#ctx0" brushRef="#br0" timeOffset="170334.508">15323 3274,'0'23,"0"19,0 20,0 11,0 12,0 6,-2 2,-4 1,-2-3,-3-8,-1-10,-2-11,3-19,2-24,3-15</inkml:trace>
  <inkml:trace contextRef="#ctx0" brushRef="#br0" timeOffset="173508.079">15241 3807,'-26'-307,"26"302,-1 1,0 0,1 0,0 0,0 0,0 0,0-1,1 1,0 0,-1 0,1 0,1 0,-1 0,1 0,-1 0,1 1,0-1,1 1,-1-1,1 1,-1 0,1 0,0 0,0 0,0 0,1 1,-1-1,1 1,-1 0,3-1,10 0,1 0,0 2,-1 0,1 0,0 2,0 0,-1 1,1 0,-1 2,1 0,-1 1,0 0,-1 1,0 1,1 1,-2 0,6 4,46 46,-64-56,-1 0,1 0,-1 0,0 0,1 0,-1 1,0-1,-1 1,1-1,0 0,-1 1,1-1,-1 1,0 0,0-1,0 1,0-1,0 1,-1-1,1 1,-1-1,1 1,-1-1,0 0,0 1,0-1,0 0,-1 0,1 1,-1-1,1 0,-2 1,-9 5,1 0,-1-1,-1 0,1-1,-1 0,0-1,-1 0,1-1,-1-1,1 0,-1-1,0 0,0-1,0-1,-1 0,-9-2,21 2,-1 0,0 0,0 0,1 0,-1 0,0 0,0-1,0 0,1 0,-1 0,1 0,-1 0,1-1,-1 0,1 1,-3-3,21-7,158 3,-120 9,-27-1,3 2,1-2,-1-1,1-2,-1 0,0-2,0-2,7-2,-34 8,1 1,-1-1,0 0,1 1,-1-1,0 0,0 0,0 0,0-1,0 1,0 0,0-1,0 0,0 1,-1-1,1 0,0 0,-1 0,0 0,1 0,-1 0,0 0,0 0,0-1,-1 1,1 0,0-1,-1 1,1 0,-1-1,0 1,0-1,0 1,0 0,0-1,-1 1,1-1,-1 1,0 0,1-1,-1 1,0 0,0 0,-1 0,1-1,-1 1,-1-2,-1 1,0-1,0 1,0 0,0 1,0-1,-1 1,1 0,-1 0,0 0,1 0,-1 1,0 0,0 0,0 0,0 1,0 0,0 0,0 0,2 0,0 0,0 0,0 0,0 1,1-1,-1 1,0 0,0 0,1 0,-1 0,0 0,1 1,0-1,-1 1,1 0,0 0,0-1,-1 1,1 1,1-1,-1 0,0 0,1 1,-1-1,1 1,0-1,-1 1,1 0,0-1,1 1,-1 0,1 0,-1 0,2 6,0 0,1-1,0 1,0-1,1 1,0-1,0 0,1 0,0-1,1 1,0-1,0 0,0 0,1 0,0-1,0 0,1 0,-1 0,1-1,1 0,-1-1,1 1,3 0,7 5,-1-1,2 0,-1-2,1 0,0-1,1-1,-1-1,1-1,0 0,0-2,0 0,2-1,-16-1,-1 0,1 0,-1 0,1-1,-1 0,1 0,-1 0,0 0,0-1,0 0,-1 0,1-1,-1 1,1-1,-1 0,0 0,-1 0,1-1,-1 1,0-1,0 0,0 0,-1 0,1 0,-1 0,0-1,-1 1,0 0,1-1,-2 0,1 1,-1-1,0 0,0-3,0-11,-2-1,0 1,-1 1,-1-1,-5-17,3 15,6 20,-1 1,1 0,0 0,-1 0,1 0,0 0,0 0,0-1,0 1,0 0,0 0,1 0,-1 0,0 0,0 0,1-1,-1 1,1 0,-1 0,1 0,-1 0,1 0,0 1,0-1,-1 0,1 0,0 0,0 0,0 1,0-1,0 0,0 1,0-1,0 1,0-1,0 1,0 0,0-1,0 1,0 0,0 0,1 0,-1 0,53 1,-42 0,0 1,0 0,0 0,0 1,0 1,-1 0,1 0,-1 1,0 0,-1 1,1 1,-1 0,0 0,-1 1,0 0,0 0,-1 1,0 0,0 1,-1 0,0 0,-1 1,0-1,-1 1,2 4,11 103,-18-116,1 1,-1-1,1 0,0 1,0-1,0 0,0 1,1-1,-1 0,0 0,1 0,-1 0,1 0,0 0,0 0,0-1,0 1,0-1,0 1,0-1,0 0,1 0,-1 0,0 0,1 0,-1-1,1 1,-1-1,1 1,-1-1,1 0,-1 0,1 0,-1 0,2-1,85-27,-79 23,-1 0,0-1,0 1,0-2,-1 1,0-1,0-1,-1 1,1-1,-2-1,1 1,-1-1,-1 0,0 0,0-1,0 0,-1 0,-1 0,0 0,0 0,-1-1,0 1,-1-1,0 1,-1-8,-9 32,7-7,0 0,1 0,-1 0,2 0,-1 1,1-1,0 0,0 0,1 0,0 0,1 0,-1 0,1 0,0 0,1 0,0-1,0 1,0-1,1 0,0 0,0 0,0-1,1 1,0-1,0 0,1 0,-1-1,1 1,0-1,0-1,0 1,2 0,-2-1,0 0,-1-1,1 0,0 0,1 0,-1-1,0 0,0 0,1 0,-1-1,0 0,1 0,-1 0,0-1,0 0,1-1,-1 1,0-1,0 0,0-1,-1 1,1-1,0 0,-1-1,0 1,0-1,0 0,0 0,-1-1,1 1,-1-1,0 0,-1 0,1-1,-1 1,0-1,0 0,0-2,0 1,-1 1,0-1,0 0,-1 0,1 0,-2 0,1 0,-1 0,0 0,0 0,-1 0,0 0,0 0,-1 1,0-1,0 0,0 1,-1-1,0 1,-2-3,5 9,0-1,0 1,-1-1,1 1,-1 0,1-1,0 1,-1-1,1 1,-1 0,1-1,-1 1,1 0,-1 0,1-1,-1 1,1 0,-1 0,1 0,-1 0,0 0,1 0,-1 0,1 0,-1 0,1 0,-1 0,0 0,1 0,-1 0,1 0,-1 0,1 1,-1-1,1 0,-1 0,1 1,-1-1,1 0,-1 1,1-1,0 1,-1-1,1 0,0 1,-1-1,1 1,0-1,-1 1,1-1,0 1,0-1,0 1,-1 0,1-1,0 1,0-1,0 1,0 0,-7 34,9-26,0-1,0 0,1 1,0-1,0 0,1 0,0-1,0 1,1-1,-1 0,2 0,-1 0,1-1,0 0,1 0,-1-1,1 1,0-1,1-1,-1 1,1-2,0 1,0-1,0 0,0 0,0-1,1 0,-1 0,1-1,0-1,-1 1,8-2,-11 1,-1-1,1 0,-1 0,0-1,1 1,-1-1,0 0,0 0,0 0,0-1,0 1,-1-1,1 0,-1 0,0 0,0 0,0-1,0 0,0 1,-1-1,0 0,0 0,0 0,1-2,1-5,-1 0,0-1,0 1,-1-1,0 0,-1 1,-1-1,0-10,-6-7,6 28,0 1,0-1,0 1,0 0,0-1,0 1,-1 0,1-1,0 1,0 0,0-1,0 1,-1 0,1-1,0 1,0 0,-1-1,1 1,0 0,-1 0,1-1,0 1,-1 0,1 0,0 0,-1 0,1-1,0 1,-1 0,1 0,-1 0,1 0,0 0,-1 0,1 0,0 0,-1 0,1 0,-1 0,1 0,0 0,-1 0,1 1,0-1,-1 0,1 0,0 0,-1 0,1 1,0-1,-1 0,1 0,0 1,-1-1,1 0,0 1,0-1,0 0,-1 1,1-1,0 0,0 1,0-1,0 0,-1 1,1-1,0 0,0 1,0-1,-2 6,-1-1,1 1,0-1,1 1,-1 0,1-1,0 1,1 0,-1 0,1 0,0 0,1 0,-1 0,1-1,0 1,1 0,-1 0,1-1,0 1,1-1,-1 0,1 1,0-1,1 0,-1-1,1 1,0-1,0 1,0-1,3 1,14 8,1-1,0-2,1 0,0-1,1-2,0 0,0-1,0-2,1 0,0-2,-1-1,22-1,-5 2,1-2,0-2,-1-1,1-3,-1-1,13-5,-44 9,0-1,0 0,-1 0,0-1,1 0,-2-1,1 0,-1 0,0-1,2-2,-8 7,0 0,0 0,0 0,0-1,0 1,-1-1,1 1,-1-1,0 1,0-1,0 0,0 0,0 1,0-1,-1 0,1 0,-1 0,0 0,0 0,0 0,0 0,-1 0,1 0,-1 0,1 1,-1-1,0 0,0 0,-1 1,1-1,-1 0,1 1,-1-1,0 1,1 0,-1 0,-2-2,-4-2,-1 0,0 0,0 1,-1 0,1 1,-1 0,0 0,0 1,-1 0,1 1,0 0,-1 1,0 0,1 1,-1 0,1 0,-2 1,3 0,1-1,-1 1,0 1,0-1,1 2,-1-1,1 1,0 0,-5 3,10-5,1 1,-1-1,1 1,-1-1,1 1,0 0,0 0,-1 0,1 0,1 1,-1-1,0 0,0 1,1-1,0 1,-1 0,1-1,0 1,0 0,0 0,1 0,-1 0,1 0,0 0,0 0,0 0,0 0,0 0,1 2,2 2,1 0,0 0,0 0,1-1,0 0,0 0,0 0,1-1,0 1,0-1,0-1,0 1,1-1,0 0,0-1,0 0,0 0,1 0,-1-1,1 0,0 0,-1-1,1 0,3 0,5 2,-1-1,1 0,-1-2,1 1,0-2,0 0,-1-1,6-1,-15 1,-1 1,1-1,-1 1,1-1,-1-1,0 1,0-1,0 0,0 0,-1-1,1 1,-1-1,0 0,0 0,0 0,0-1,-1 0,0 1,0-1,0 0,-1 0,1-1,-1 1,0-2,1-4,0-1,-1 1,-1-1,0 1,0-1,-1 0,0 1,-1-1,-1 0,0 1,-3-10,5 20,1 1,-1-1,0 0,0 1,0-1,0 1,0-1,-1 0,1 1,0-1,0 0,0 1,0-1,-1 1,1-1,0 1,0-1,-1 0,1 1,-1-1,1 1,0 0,-1-1,1 1,-1-1,1 1,-1-1,1 1,-1 0,1 0,-1-1,0 1,1 0,-1 0,1-1,-1 1,0 0,1 0,-1 0,0 0,1 0,-1 0,1 0,-1 0,0 0,1 1,-1-1,0 0,1 0,-1 0,1 1,-1-1,1 0,-1 1,1-1,-1 0,1 1,-1-1,1 1,-1-1,1 1,-19 36,17-30,0 1,1-1,0 1,0-1,1 1,0 0,0-1,1 1,0 0,0-1,1 1,0-1,0 0,1 1,-1-1,2 0,-1-1,1 1,0-1,0 1,1-1,0 0,0-1,1 1,-1-1,1 0,0 0,0-1,1 0,4 3,-2-3,-1 1,0-1,1-1,0 0,0 0,0 0,0-1,0-1,1 0,-1 0,0-1,1 0,-1 0,0-1,1 0,-1-1,0 0,0 0,0-1,0 0,0-1,-1 0,0 0,0-1,0 0,0-1,-1 1,1-1,-2-1,1 1,-1-1,5-7,-5 2,-1 0,0 0,-1-1,0 0,-1 0,0 0,-1 0,-1 0,0 0,-1-1,-1-9,-12-8,13 30,-1 1,1 0,-1-1,1 1,-1 0,0 0,1 0,-1-1,1 1,-1 0,0 0,1 0,-1 0,0 0,1 0,-1 0,0 0,1 0,-1 0,1 1,-1-1,0 0,1 0,-1 1,1-1,-1 0,1 1,-1-1,1 0,-1 1,1-1,-1 1,1-1,0 1,-1-1,1 1,-1-1,1 1,0-1,0 1,-1-1,1 1,0 0,0-1,0 1,0-1,0 1,-1 0,1-1,0 1,1 0,-4 5,1 1,0 0,0 0,1 0,0 0,0 0,1 0,0 0,0 0,1 1,0-1,0 0,0 0,1 0,0-1,0 1,1 0,0-1,0 1,1-1,-1 0,1 0,1-1,-1 1,1-1,0 0,0 0,1 0,-1-1,1 0,0 0,0 0,0-1,1 0,-1 0,7 1,-4-1,1-2,0 1,0-1,0-1,0 1,0-2,0 1,0-2,0 1,-1-1,1-1,0 0,-1 0,0-1,0 0,0 0,0-1,0 0,-1-1,0 0,-1 0,1-1,-1 0,0 0,-1-1,1 1,-2-2,1 1,-1 0,3-8,-2 7,0-1,0-1,-1 1,-1-1,0 0,0 0,-1 0,0-1,0-10,-3 21,0 0,0 1,0-1,0 0,0 0,0 1,0-1,0 0,0 1,0-1,-1 0,1 1,0-1,-1 0,1 1,0-1,-1 0,1 1,-1-1,1 1,-1-1,1 1,-1-1,0 1,1 0,-1-1,1 1,-1 0,0-1,1 1,-1 0,0 0,1-1,-1 1,0 0,0 0,1 0,-1 0,0 0,1 0,-1 0,0 0,0 0,1 0,-1 1,0-1,1 0,-1 0,0 1,1-1,-1 0,0 1,1-1,-1 1,1-1,-1 1,1-1,-1 1,1-1,-1 1,1 0,0-1,-1 1,1-1,0 1,-1 0,1 0,-2 1,1 1,-1 0,0 0,1 0,0 0,0 0,0 0,0 0,1 1,-1-1,1 0,0 0,-1 1,2-1,-1 0,0 0,1 1,-1-1,1 0,0 0,0 0,0 0,0 0,1 0,-1 0,1 0,0-1,0 1,1 1,4 5,0-1,1 1,0-2,0 1,0-1,1 0,0-1,4 2,8 1,1 0,0-2,0 0,1-2,0 0,0-1,0-2,0 0,1-1,19-3,-20 2,1-1,0-2,0 0,-1-1,1-1,9-5,-26 8,0 0,0-1,0 0,0-1,0 1,-1-1,1-1,-1 1,0-1,-1 0,1 0,-1-1,0 0,0 0,-1 0,0 0,0-1,0 1,-1-1,0 0,0 0,0-1,-3 4,1 0,-1 0,0 0,0 0,0 0,0 0,-1 0,1 0,-1 0,0 0,0 0,-1 1,1-1,-1 0,0 1,0-1,0 1,0 0,0-1,-1 1,0 0,0 1,1-1,-2 0,1 1,0-1,0 1,-1 0,1 0,-1 1,0-1,1 1,-1-1,0 1,0 0,0 1,0-1,0 1,0 0,0 0,0 0,0 0,0 1,0-1,0 1,0 0,-2 1,3-1,1 1,-1-1,1 1,-1-1,1 1,0 0,-1 0,1 0,0 0,0 0,0 0,1 1,-1-1,1 0,-1 1,1 0,0-1,0 1,0 0,0 0,0 0,0-1,1 1,0 0,-1 0,1 0,0 0,1 0,-1 4,0 0,1 0,0 0,0 0,1 0,0 0,0 0,0 0,1-1,0 1,1 0,1 1,1-1,0 0,0-1,1 1,0-1,0 0,0-1,1 0,-1 0,1-1,0 1,1-2,-1 1,1-1,0-1,-1 1,1-2,5 2,2-1,0-1,-1 0,1 0,0-2,0 0,0-1,-1 0,1-2,-1 0,6-2,-11 3,-1-2,1 1,0-1,-1-1,0 0,0 0,-1 0,0-1,0-1,-1 1,1-1,-2-1,1 1,-1-1,0 0,-1-1,0 1,-1-1,0 0,0 0,-1 0,0-1,-1 1,0-1,-1-3,-6 2,-3 33,7-14,-1 0,1 0,0 1,1-1,0 0,0 1,1-1,0 1,0-1,0 0,1 0,0 0,1 0,-1 0,2 0,-1 0,0-1,1 0,1 0,-1 0,1 0,0 0,0-1,0 0,1 0,0-1,0 1,0-1,0 0,1-1,-1 0,2 1,1-2,0-1,0 0,-1 0,1-1,0 0,0 0,0-1,0 0,-1-1,1 1,0-2,-1 1,1-1,-1-1,0 0,0 0,-1 0,1-1,-1 0,0 0,0-1,-1 0,1 0,-1-1,-1 0,1 0,-1 0,0-1,-1 1,0-1,0 0,-1-1,0 1,0 0,-1-1,0 0,15-83,-20 83,-3 23,6-7,-1 0,1 0,0 0,1 0,0 0,0 0,0 0,1-1,0 1,1-1,-1 1,1-1,0 0,1 1,-1-2,1 1,0 0,1-1,-1 0,1 0,0 0,1 0,-1-1,1 0,0 0,0-1,0 0,0 0,1 0,-1 0,1-1,-1 0,1-1,0 0,0 0,1 0,2 2,1 0,-1 0,1-1,-1-1,1 0,0 0,-1-1,1-1,0 0,-1 0,1-1,-1 0,1-1,-1 0,0 0,0-1,0-1,-1 0,1 0,-1-1,0 0,-1 0,0-1,2-2,0-9,-2 0,0 0,-1-1,0 0,-2-1,-1 1,0-1,-1 1,-1-1,-1 0,-2-15,2 32,2-123,-6 0,-5 0,-24-117,29 222,1 6,0 1,-1 0,0 0,-1 1,0-1,-2 1,1 0,-6-8,11 20,0 0,-1 1,1-1,-1 1,1-1,-1 0,1 1,-1-1,1 1,-1-1,1 1,-1 0,1-1,-1 1,0-1,1 1,-1 0,0 0,1-1,-1 1,0 0,1 0,-1 0,0 0,0 0,1 0,-1 0,0 0,0 0,1 0,-1 0,0 0,1 0,-1 1,0-1,1 0,-1 1,0-1,1 0,-1 1,0-1,1 1,-1-1,1 1,-1-1,1 1,-1-1,1 1,0-1,-1 1,1 0,0-1,-1 1,1 0,-8 13,0 0,1 1,1-1,0 1,1 1,1-1,0 1,1-1,0 15,2-27,-8 55,3 1,2 0,3 0,3 0,7 50,-4-71,2-1,2 0,1 0,1-1,3 0,0-1,3-1,1-1,14 21,-24-41,1-1,0 0,0-1,1 0,1-1,0 1,0-2,1 0,11 7,-21-15,-1 0,0 0,0 0,1 0,-1 0,1-1,-1 1,1 0,-1-1,1 1,-1-1,1 0,0 1,-1-1,1 0,-1 0,1 0,0 0,-1 0,1 0,0-1,-1 1,1 0,-1-1,1 1,-1-1,1 0,-1 1,1-1,-1 0,0 0,1 0,-1 0,0 0,0 0,0-1,0 1,0 0,0 0,0-1,0 1,0-1,0 1,-1-1,1 1,-1-1,1 1,-1-1,0 1,0-1,1 0,-1 1,0-1,0 0,-1 1,1-1,0-1,-3-13,0-1,-1 0,0 1,-2 0,0 0,-1 0,0 1,-1 0,-1 0,0 1,-2-2,-24-35</inkml:trace>
  <inkml:trace contextRef="#ctx0" brushRef="#br0" timeOffset="173973.638">20499 3068,'-43'-24,"51"20,81 9,62 11,-2 7,24 12,-157-31,-2-2,-1 1,1 0,0 2,-1-1,0 2,0 0,-1 0,1 1,-1 0,10 9,-20-14,0 0,-1 1,1-1,0 0,-1 0,1 1,-1-1,0 1,0-1,0 1,0 0,0-1,0 1,-1 0,0-1,1 1,-1 0,0 0,0 0,0-1,-1 1,1 0,-1 0,0-1,1 1,-1 0,0-1,-42 72,20-41,21-30,-1 0,1 0,0 0,0 0,1 0,-1 1,1-1,-1 1,1-1,0 1,0-1,1 1,-1 0,1-1,-1 1,1 0,1-1,-1 1,0 0,1-1,0 1,0 0,0-1,0 1,0-1,1 0,0 1,-1-1,1 0,0 0,1 0,-1 0,0 0,1-1,2 3,1-2,0 0,0-1,0 1,0-1,0-1,0 1,1-1,-1 0,0 0,1-1,-1 0,1 0,-1-1,1 1,-1-1,0-1,1 1,-1-1,0 0,0-1,0 1,0-1,-1 0,1-1,-1 1,0-1,0 0,0-1,0 1,-1-1,0 0,0 0,0 0,0-1,-1 1,0-1,0 0,-1 0,1-2,0 3,-1 0,-1 1,1-1,-1 0,1 0,-2-1,1 1,0 0,-1 0,0 0,0 0,-1-1,1 1,-1 0,0 0,-1 0,1 0,-1 0,0 1,0-1,-1 0,1 1,-1-1,0 1,0 0,0 0,-1 0,1 1,-1-1,-2-1,-5 2,0 0,0 0,0 1,0 1,0 0,0 0,0 1,0 1,0 0,0 0,0 1,0 1,0-1,0 2,1 0,-1 0,1 0,0 2,-1 0,3-1,0 0,0 0,0 0,1 1,0 0,0 1,0-1,1 1,0 0,1 1,-1 1,4-6,0-1,0 1,1 0,0 0,-1 0,1 1,0-1,1 0,-1 0,0 0,1 1,0-1,0 0,0 0,0 1,0-1,1 0,-1 1,1-1,0 0,0 0,0 0,1 0,-1 0,1 0,-1 0,1 0,0-1,0 1,0-1,1 1,1 0,7 5,2 0,-1-1,1-1,0 0,0-1,1 0,-1-1,1-1,0 0,0 0,0-2,1 0,-1 0,0-2,0 0,1 0,2-2,35-6,-7-3</inkml:trace>
  <inkml:trace contextRef="#ctx0" brushRef="#br0" timeOffset="174266.879">21496 3000,'-12'-10,"-1"0,0 1,-1 1,1 0,-2 1,1 0,-15-4,22 8,0 1,0 0,0 1,0-1,0 1,-1 1,1-1,0 1,0 1,-1-1,1 1,0 1,0-1,0 1,0 0,0 1,0 0,-1 1,4-2,0 1,0 0,0 0,1 0,-1 1,1-1,0 1,0 0,0 0,1 0,-1 0,1 0,0 1,0-1,0 1,1-1,0 1,0 0,0-1,0 1,1 0,0 0,0 0,0 0,0-1,1 1,0 0,1 4,2 9,1 0,1 0,0-1,2 1,0-1,9 14,19 24,2 0,3-3,1-1,4-1,-38-41,0 0,0 0,1-1,0 0,1 0,-1-1,1-1,1 0,-1 0,1-1,0 0,0-1,1 0,3 0,30 1,1-3,-1-2,0-2,31-5,30-8,-65 7</inkml:trace>
  <inkml:trace contextRef="#ctx0" brushRef="#br0" timeOffset="167712.63">10366 3711,'6'-31,"2"1,1 0,1 0,1 1,11-16,16-47,-30 85,-8 32,0-17,23 447,-22-439,0-12,0-1,-1 1,1 0,-1 0,0 0,0 0,0-1,-1 1,1 0,-1 0,0 0,0-1,0 1,-1 0,-1 2,1-5,1 0,-1 0,0 0,0-1,1 1,-1 0,0-1,0 0,0 1,0-1,0 0,1 0,-1 0,0 0,0 0,0-1,0 1,0-1,0 1,-1-1,-5-1,163-6,109-18,-246 21</inkml:trace>
  <inkml:trace contextRef="#ctx0" brushRef="#br0" timeOffset="168146.99">10052 3014,'2'-3,"4"5,2 8,5 10,3 11,2 9,2 7,1 5,0 1,-2-3,-3-8</inkml:trace>
  <inkml:trace contextRef="#ctx0" brushRef="#br0" timeOffset="168484.093">10885 3000,'0'-2,"0"6,0 9,0 10,2 12,6 10,8 8,9 8,8 1,5-1,-5-12</inkml:trace>
  <inkml:trace contextRef="#ctx0" brushRef="#br0" timeOffset="-205510.693">2651 3984,'165'1,"36"2,1-9,148-26,-343 31,-4 0,-36 5,15-5</inkml:trace>
  <inkml:trace contextRef="#ctx0" brushRef="#br0" timeOffset="-180301.162">8427 5335,'16'-46,"1"-33,-12 49,2 0,1-1,1 2,1 0,12-23,-21 49,1 0,-1 0,0 0,1 0,0 0,0 0,0 0,0 0,0 0,0 1,1-1,-1 1,1 0,0 0,0 0,0 0,0 0,0 1,0-1,0 1,0 0,1 0,-1 0,0 0,1 1,-1-1,1 1,-1 0,1 0,-1 0,0 0,1 1,-1-1,1 1,-1 0,3 1,4 7,0 0,-1 1,0 0,-1 0,0 1,-1 0,0 0,-1 0,0 1,-1 0,0 1,-1-1,0 1,-1 0,1 10,-2-17,0-1,0 0,-1 1,0 0,0-1,0 1,0-1,-1 1,0 0,-1 0,1-1,-1 1,0 0,0-1,-1 1,0-1,0 0,0 1,0-1,-1 0,0 0,0 0,0-1,-1 1,0-1,0 1,2-4,1-1,0 1,-1-1,1 1,-1-1,1 1,0-1,-1 0,1 0,-1 0,1 0,-1 0,1 0,-1 0,1-1,-1 1,1 0,-1-1,1 1,0-1,-1 1,1-1,0 0,-1 0,1 0,0 1,0-1,0 0,0 0,0-1,0 1,0 0,0 0,0 0,0-1,1 1,-1 0,1-1,-1 1,1-1,-1 1,1 0,0-1,-1 0,-6-69,11 65,-1 0,2 0,-1 0,0 0,1 1,0 0,1 0,-1 0,1 0,0 1,0 0,0 1,0-1,1 1,0 0,-1 1,1-1,0 1,0 1,0-1,1 1,1 1,14-7,6-1,-1 1,0-1,-1-2,0 0,0-2,-1-1,11-8,-35 20,-1 1,1-1,-1 1,0-1,1 0,-1 1,0-1,1 0,-1 0,0 0,0 0,0 0,0 0,0 0,0-1,0 1,0 0,0 0,-1-1,1 1,0-1,-1 1,1 0,-1-1,0 1,1-1,-1 1,0-1,0 1,0-1,0 0,0 1,0-1,-1 1,1-1,0 1,-1 0,1-1,-1 1,0-1,1 1,-2-1,-3 0,0 0,-1 0,0 0,1 1,-1 0,0 0,1 1,-1-1,0 1,0 0,0 1,1 0,-1 0,0 0,0 0,1 1,-1 0,1 0,0 1,0-1,0 1,0 0,0 1,0-1,1 1,-1 0,1 0,0 0,1 1,-1-1,0 2,1-1,0-1,0 1,1-1,0 1,0 0,0 0,1 0,-1 0,1 0,1 0,-1 1,1-1,-1 0,2 0,-1 0,0 1,1-1,0 0,0 0,1 0,-1 0,1 0,0 0,1-1,-1 1,1-1,0 1,0-1,0 0,0 0,1 0,0 0,-1-1,2 0,-1 1,0-2,0 1,3 1,8 5,0-1,1-1,0 0,0-1,0 0,1-1,0-2,0 1,0-2,0 0,1-1,-1-1,0 0,1-2,-1 0,0 0,0-2,2-1,-14 3,0 1,0-1,-1-1,1 1,-1-1,0 0,1 0,-1 0,0 0,-1-1,1 1,-1-1,1 0,-1 0,0-1,-1 1,1-1,-1 1,0-1,0 0,0 0,-1 0,1 0,-1 0,-1 0,1 0,-1 0,0 0,0-2,-9-113,8 119,1 0,-1-1,0 1,1 0,-1-1,1 1,0-1,-1 1,1 0,0-1,0 1,0-1,0 1,0-1,0 1,0-1,1 1,-1 0,1-1,-1 1,1-1,-1 1,1 0,-1 0,1-1,0 1,0 0,0 0,0 0,0 0,0 0,0 0,0 0,0 0,0 0,1 0,-1 1,0-1,1 0,-1 1,0-1,1 1,-1 0,1-1,0 1,24-2,0 1,0 1,0 1,1 2,-1 1,6 2,-26-6,0 0,0 1,0 0,0 0,0 0,0 1,-1 0,1 0,0 1,-1-1,0 1,0 1,0-1,0 0,0 1,-1 0,1 0,-1 1,0-1,0 1,-1 0,1 0,-1 0,0 0,-1 1,1-1,-1 1,1 4,-17 156,14-164,0 0,0 0,1 0,-1 0,0 0,1 0,-1 0,1 0,0 0,-1 0,1-1,0 1,0 0,0 0,0-1,1 1,-1-1,0 1,1-1,-1 1,1-1,0 0,-1 0,1 0,0 0,-1 0,1 0,0 0,0 0,0-1,0 1,0-1,0 0,0 1,0-1,0 0,1 0,77-13,-64 7,0-1,0 0,-1-2,0 0,0 0,-1-2,-1 0,1 0,-2-1,0-1,0 0,-1 0,-1-1,0-1,-1 0,-1 0,0-1,1-4,4-3,-6 40,-7-9,0-1,1 1,0-1,0 0,1 0,0 0,0 0,1 0,0 0,0 0,0-1,1 1,0-1,1 0,-1 0,1-1,0 1,0-1,1 0,0 0,0-1,0 0,0 0,0 0,1-1,2 1,75 14,-46-16</inkml:trace>
  <inkml:trace contextRef="#ctx0" brushRef="#br0" timeOffset="-180051.794">10147 4749,'16'12,"18"8,16 5,0-1</inkml:trace>
  <inkml:trace contextRef="#ctx0" brushRef="#br0" timeOffset="-183594.072">4494 4640,'-13'5,"0"1,0 0,0 1,0 1,1 0,1 1,-1 0,2 1,-1 0,1 0,1 1,0 1,0-1,1 2,1-1,0 1,-2 4,-5 9,0 1,2 0,1 0,1 1,2 1,0 0,2 0,1 0,2 0,0 7,2-20,1 1,1 0,1-1,0 1,1-1,0 0,1 0,1 0,1-1,0 1,1-1,1 0,0-1,1 0,1-1,0 1,0-2,11 11,-5-9,1 0,0-1,0-1,1-1,1 0,0-1,0-1,1-1,0-1,0-1,1 0,2-1,13 0</inkml:trace>
  <inkml:trace contextRef="#ctx0" brushRef="#br0" timeOffset="-183350.723">4795 5103,'4'16,"5"13,-1 6,2 3,-1 4,-2-2,-2-3,-2-8</inkml:trace>
  <inkml:trace contextRef="#ctx0" brushRef="#br0" timeOffset="-182623.668">4740 4927,'28'-6,"1"3,0 0,0 2,-1 1,1 1,0 2,0 0,-1 2,0 2,7 2,-27-6,-1 0,0 1,0-1,0 1,0 1,-1 0,1 0,-1 0,0 0,-1 1,1 0,-1 0,-1 1,1-1,-1 1,0 0,0 0,-1 1,0-1,-1 1,1-1,-1 1,-1 0,1 0,-1 0,-1 2,7 134,-6-142,-1 0,1 0,-1 0,1 1,0-1,0 0,0 0,0 0,0 0,0-1,0 1,1 0,-1 0,1-1,-1 1,1-1,0 1,0-1,0 0,0 0,-1 1,1-1,1-1,-1 1,0 0,0 0,0-1,0 1,1-1,-1 0,0 0,0 0,0 0,1 0,0 0,5-1,-1-1,0 0,0 0,0 0,0-1,0 0,-1 0,1 0,-1-1,2-2,4-3,0 0,-1-1,-1-1,1 0,-2 0,0-1,0-1,-1 1,0-1,-1 0,-1-1,0 0,1-7,14 100,-17-68,1-1,0 1,0-1,1 0,0 0,1-1,0 0,1 0,0 0,0-1,1 0,1 0,-6-5,1 1,-1-1,1 0,0 0,0-1,0 0,0 1,1-2,-1 1,0-1,1 0,-1 0,1 0,0-1,-1 1,1-1,0-1,-1 1,1-1,-1 0,1-1,-1 1,0-1,1 0,-1 0,0-1,2-1,0 0,-1-1,1 0,-1 0,-1-1,1 0,-1 0,0 0,0-1,0 1,-1-1,0 0,-1 0,1-1,-1 1,-1-1,2-3,1-10,-1 0,0 0,-2 0,0 0,-2 0,0-4,-4-43,-4 0,-2 1,-19-64,8 67,14 64,0 56,7 7,2 0,3-1,3 0,2 0,9 22,-14-64,1 0,1-1,1 0,1 0,0-1,1 0,7 8,-13-20,1 1,0-1,0-1,0 1,0-1,1 0,0 0,0-1,0 1,1-1,0-1,-1 1,1-1,1-1,-1 1,0-1,0 0,1-1,-1 1,1-2,4 1,15-4</inkml:trace>
  <inkml:trace contextRef="#ctx0" brushRef="#br0" timeOffset="-182353.874">5518 4831,'10'2,"18"1,26-3,25-3,19-3,10-2,-4 4,-20 2</inkml:trace>
  <inkml:trace contextRef="#ctx0" brushRef="#br0" timeOffset="-181969.899">6174 5377,'11'-125,"-7"103,0-1,-2 1,-1 0,-1-1,0 1,-2-1,-1 1,-3-14,5 33,1 0,-1 0,0 0,0 0,0 0,0 1,0-1,-1 0,1 0,-1 1,0-1,0 1,0 0,0-1,0 1,0 0,-1 0,1 0,-1 0,1 1,-1-1,0 1,0 0,-1-1,3 2,0 0,1 0,-1 0,0 0,1 1,-1-1,0 0,1 0,-1 1,0-1,1 0,-1 1,1-1,-1 1,1-1,-1 0,1 1,-1-1,1 1,-1 0,1-1,-1 1,1-1,0 1,-1 0,1-1,0 1,0 0,0-1,-1 1,1 0,0-1,0 1,0 0,0-1,0 1,0 0,0 0,0-1,1 1,-1 0,0-1,0 1,1 0,-1-1,0 1,1-1,-1 1,0 0,1-1,-1 1,1-1,-1 1,1-1,0 1,65 12,-53-12,194 3,-205-4,1 0,-1 1,1 0,-1-1,1 1,-1 0,0 0,0 0,1 0,-1 1,0-1,0 1,0-1,0 1,-1 0,1-1,0 1,-1 0,1 0,-1 0,0 1,1-1,-1 0,0 0,0 1,-1-1,1 0,0 1,-1-1,0 1,1 0,-7 81,2-62,3-9,-4 100,5-110,1 1,0 0,0-1,0 1,0-1,1 1,-1-1,1 1,0-1,0 0,0 0,1 0,-1 0,1 0,-1 0,1-1,0 1,0-1,0 0,0 0,0 0,1 0,-1-1,1 1,-1-1,1 0,0 0,0 0,58 4,-30-7</inkml:trace>
  <inkml:trace contextRef="#ctx0" brushRef="#br0" timeOffset="-181694.633">6993 5350,'3'4,"4"2,5-4,-1-4</inkml:trace>
  <inkml:trace contextRef="#ctx0" brushRef="#br0" timeOffset="-179131.257">10789 5076,'-5'-3,"-13"-9,-1 1,0 0,0 2,0 0,-2 1,1 1,-1 1,1 1,-2 0,1 2,-5 0,22 3,-1 1,0-1,1 1,-1 0,1 0,-1 1,1-1,-1 1,1 0,0 0,0 0,0 1,0-1,0 1,1 0,-1 0,1 0,0 1,0-1,0 1,0 0,0 0,1 0,0 0,0 0,0 1,0-1,1 0,0 1,-1-1,2 1,-1 0,0-1,1 1,0 0,0-1,1 1,-1 0,1-1,0 1,0-1,1 3,0-2,0 1,1-1,0 1,0-1,0 0,0 0,1 0,0-1,0 1,0-1,1 0,-1 0,1 0,0-1,0 0,0 0,1 0,-1 0,1-1,-1 0,1 0,0-1,0 1,4-1,4 1,-1 0,1-1,-1-1,1 0,0-1,-1 0,1-1,-1-1,0 0,7-3,-10 3,0-1,1-1,-2 1,1-2,0 1,-1-1,0-1,-1 1,1-2,-1 1,-1-1,1 0,-1-1,-1 1,0-1,4-7,-9 1,-14 26,9-4,0 0,0 0,1 1,-1-1,1 1,1-1,0 1,0 0,0 0,1 0,1 0,-1 6,1-10,0 0,0 0,0 0,1-1,0 1,0 0,0 0,0 0,0-1,1 1,-1 0,1-1,0 0,0 1,1-1,-1 0,1 0,-1 0,1 0,0-1,0 1,0-1,0 0,1 0,-1 0,0 0,1 0,3 0,0 0,0 0,0-1,0 1,1-2,-1 1,0-1,0 0,1-1,-1 1,0-1,0-1,0 1,0-2,0 1,0 0,0-1,-1-1,6-3,2-1,-1-1,0 0,0-1,-1-1,-1 0,0 0,0-1,6-10,-4 2,-1 0,-1-1,-1-1,0 1,-2-2,0 1,-2-1,0 0,0-16,12-214,-18 238,1-13,0-1,-2 0,-2 0,0 1,-2-1,-7-24,11 50,1 0,-1-1,0 1,0 0,0 0,0 0,0 0,-1 0,0 0,1 0,-1 0,0 1,0-1,-1 1,1-1,0 1,-1 0,1 0,-1 0,0 0,0 0,0 1,0-1,0 1,0 0,0 0,0 0,0 0,-1 0,1 1,0 0,-1-1,1 1,0 1,-1-1,0 0,-4 5,0 0,1 1,0-1,0 1,0 1,1-1,0 1,0 0,1 1,0-1,0 1,1 0,0 0,0 1,1-1,0 1,-1 4,-4 9,1-1,0 1,2 0,1 0,1 1,0-1,2 1,1 0,0-1,2 1,1 0,0-1,2 0,0 0,2 0,0-1,2 1,0-2,1 1,10 12,-7-13,2 0,1-1,0-1,2 0,0-2,0 0,2-1,0 0,0-2,1 0,1-2,0 0,1-2,0 0,21 4,-35-11,0 0,1-1,-1 0,0 0,1-1,0 0,-1-1,0 0,1 0,-1-1,0-1,1 1,-1-1,-1-1,1 0,0 0,-1-1,0 0,0 0,-1-1,1 0,-1 0,0-1,-1 1,4-6,3 2,-14 27,0-11,0-2,0 0,0 0,0 0,0 0,1 0,0 0,0 0,0 1,0-1,1 0,0 0,-1 0,1 0,1 0,-1-1,1 1,-1 0,1 0,0-1,0 1,1-1,-1 0,1 0,0 0,0 0,0 0,0 0,0-1,0 0,1 1,-1-1,1 0,0-1,-1 1,4 0,0 0,1-1,-1 0,0 0,1-1,-1 0,1 0,-1-1,0 0,1 0,-1-1,0 0,0 0,0-1,0 1,0-1,0-1,-1 0,0 0,0 0,5-4,-7 4,0 1,0 0,-1-1,1 0,-1 0,0 0,0 0,0-1,-1 1,1-1,-1 1,0-1,-1 0,1 0,-1 0,0 0,0 0,0 0,-1 0,0 0,0 0,0-1,0 1,-1 0,0 0,0 0,-1 0,1 0,-1 0,0 0,-2-2,1 1,-1 0,0 0,-1 0,1 1,-1-1,0 1,0 0,-1 1,0-1,0 1,0 0,0 1,0-1,-1 1,0 0,1 1,-1 0,0 0,0 0,0 1,-1 0,1 0,0 1,0 0,-1 0,-1 0,0 1,-1 0,1 0,0 1,1 0,-1 0,0 1,1 1,-1-1,1 1,0 0,0 1,1 0,-1 1,1-1,0 1,0 0,1 1,0 0,-3 4,7-8,0-1,1 1,-1 0,0 0,1 0,0 0,0 0,0 0,0 1,0-1,0 0,1 1,0-1,0 0,0 1,0-1,0 0,1 1,-1-1,1 0,0 0,0 1,0-1,0 0,1 0,-1 0,1 0,0-1,0 1,0 0,0-1,0 1,1-1,-1 0,1 0,-1 0,1 0,0 0,2 1,5 2,0 0,1 0,0-1,0-1,0 0,0 0,0-1,1-1,-1 0,1 0,5-1,29-2</inkml:trace>
  <inkml:trace contextRef="#ctx0" brushRef="#br0" timeOffset="-178880.92">11800 4749,'-7'6,"0"0,1 0,0 0,0 1,1 0,0 1,0-1,0 1,1 0,1 0,-1 0,1 0,0 1,1-1,0 1,0 0,1-1,0 1,1 0,0 0,0 0,1 0,0 0,1-1,0 1,0 0,1-1,0 0,0 1,1-1,0 0,4 6,7 14,2-1,0 0,2-1,0-1,2-1,1 0,6 3,-14-19,-1 0,1-1,1 0,-1-1,1-1,0 0,1-1,-1-1,0 0,1-1,0-1,0 0,-1-1,1-1,5-1,1 2,82-2,-1-1</inkml:trace>
  <inkml:trace contextRef="#ctx0" brushRef="#br0" timeOffset="-178017.723">13917 4803,'-5'88,"4"1,4 0,4-1,4 0,5 4,21 242,-43-288,5-46,1 0,-1 0,0-1,0 1,0 0,0-1,1 1,-1-1,0 1,0-1,1 1,-1-1,0 1,1-1,-1 0,0 1,1-1,-1 0,1 0,0 1,-1-1,1 0,-1 0,1 0,0 0,0 1,-1-1,1 0,0 0,0 0,0 0,0 0,-10-37,2 0,2 0,-2-39,3 31,-8-82,5-1,6 0,7-8,9 56,-14 80,0-1,1 1,-1 0,0 0,1 0,-1 0,1 1,0-1,-1 0,1 0,0 0,-1 0,1 0,0 1,0-1,0 0,0 1,-1-1,1 1,0-1,0 1,0-1,0 1,0 0,1-1,-1 1,0 0,0 0,0 0,0 0,0 0,0 0,0 0,0 0,0 0,0 1,0-1,1 0,-1 1,0-1,0 0,-1 1,2 0,36 34,-21-13,0 2,-2 0,-1 1,-1 0,-1 1,-1 1,4 14,-14-39,1 0,-1 1,0-1,0 1,0 0,0-1,0 1,0 0,-1 0,1-1,-1 1,0 0,0 0,0 0,0 0,0-1,0 1,-1 0,0 0,1 0,-1-1,0 1,-1 0,1-1,0 1,-1-1,1 0,-1 1,0-1,1 0,-1 0,0 0,-1 0,1 0,0 0,0-1,-1 1,1-1,-1 0,0 0,1 1,-1-2,-2 2,1-3,0 1,-1-1,1 0,0-1,0 1,1-1,-1 1,0-1,0 0,1-1,-1 1,1 0,0-1,0 0,0 0,0 0,0 0,1-1,-1 1,1-1,0 1,0-1,0 0,0 0,1 1,0-1,-1-1,2 1,-1 0,0 0,1 0,0 0,0 0,0-1,0 1,1 0,-1 0,1 0,0 0,1-1,4-18,1 1,1-1,1 2,1-1,1 1,5-7,12-25,-10 19,-2-1,-2-1,-1-1,-1 0,-3-1,-1 0,-2 0,-1 0,-2-1,-2-1,-1 38,1-4,-1 0,0 0,0 0,-1 0,0 0,0 0,0 0,-1 0,1 0,-2 0,1 1,0-1,-1 1,0 0,-2-3,4 7,0 1,0-1,0 0,0 1,0-1,0 0,0 1,0 0,0-1,0 1,0 0,0-1,0 1,-1 0,1 0,0 0,0 0,0 0,0 0,0 0,-1 0,1 0,0 1,0-1,0 0,0 1,0-1,0 1,0 0,0-1,0 1,0-1,0 1,0 0,0 0,1 0,-1 0,0-1,1 1,-1 0,0 1,-25 44,18-21,2 1,1-1,1 1,1 0,1 1,1-1,2 0,0 0,2 0,1 0,1 0,1 0,2-1,0 0,2 0,1 4,3-1,0 0,1 0,2-2,1 0,1-1,1-1,1 0,2-2,0-1,1 0,9 4,33 7,-42-30</inkml:trace>
  <inkml:trace contextRef="#ctx0" brushRef="#br0" timeOffset="-177756.861">13917 4585,'28'2,"27"1,28 2,21 1,14 3,0 5,-20 1</inkml:trace>
  <inkml:trace contextRef="#ctx0" brushRef="#br0" timeOffset="-177352.668">14599 5254,'9'-15,"-1"0,0-1,-1 0,-1 0,0 0,-1-1,-1 0,-1 0,0 0,-2 0,0 0,0-1,-2 1,0 0,-1 0,0-1,-2 1,-4-13,7 25,0 0,-1 1,1-1,-1 0,0 1,0 0,-1-1,1 1,-1 0,0 0,0 1,-1-1,1 1,-1-1,1 1,-1 0,0 0,0 1,0-1,-1 1,-2-1,6 3,0-1,0 1,0 1,0-1,0 0,0 0,-1 0,1 0,0 1,0-1,0 1,0-1,0 1,0-1,0 1,0-1,1 1,-1 0,0-1,0 1,0 0,1 0,-1 0,0 0,1 0,-1 0,1 0,-1 0,1 0,-1 0,1 0,0 0,-1 0,1 0,0 0,0 0,0 0,0 0,0 0,0 1,0-1,0 0,1 0,-1 0,0 0,0 0,1 0,-1 0,1 0,-1 0,1 0,0 0,-1 0,1 0,0-1,0 1,-1 0,1 0,0-1,0 1,0 0,0-1,0 1,0-1,12 5,-1 0,1-2,-1 1,1-2,0 0,0 0,1-1,-1-1,11 0,-2 0,16 0,106 14,-142-14,1 1,0 0,0 0,-1 0,1 0,-1 0,1 0,-1 1,1-1,-1 1,0 0,0 0,0 0,0 0,0 0,0 0,0 0,-1 1,1-1,-1 1,0-1,0 1,0-1,0 1,0 0,0 0,-1-1,1 1,-1 0,0 0,0 0,0 0,0-1,0 1,-19 79,15-72,1 1,0-1,0 1,1 0,1 0,0 0,0 0,1 0,0 0,2 3,-1-10,0 0,1 0,-1 0,1 0,0-1,0 1,1-1,-1 1,1-1,-1 0,1 0,0 0,0 0,1 0,-1-1,1 0,-1 1,1-1,0 0,-1-1,1 1,0-1,0 0,0 0,0 0,1 0,1 0,11 1,-1-1,1 0,0-1,-1-1,1 0,6-3,9-2,-1-1,-1-2,1-2,-2 0,13-8,15-10</inkml:trace>
  <inkml:trace contextRef="#ctx0" brushRef="#br0" timeOffset="-175510.727">17208 4940,'-18'-3,"1"2,0-1,-1 2,1 1,-1 0,1 1,0 0,-8 4,19-5,0 1,1 0,-1 0,0 1,1 0,-1 0,1 0,0 1,0 0,0 0,0 0,1 0,0 1,0 0,0 0,0 0,1 0,0 0,0 1,0-1,1 1,0 0,0 0,-1 5,2-7,1 0,0 1,0-1,0 0,0 0,0 0,1 0,0 0,0 0,0 0,0 0,1 0,-1 0,1 0,0-1,0 1,1-1,-1 1,1-1,-1 0,1 0,0 0,0 0,1-1,-1 1,0-1,1 0,0 0,-1 0,1 0,0-1,0 1,0-1,0 0,0 0,0-1,0 1,0-1,0 0,1 0,-1 0,2-1,7 0,0-1,-1-1,1 0,-1 0,0-1,0-1,0 0,-1 0,0-2,0 1,0-1,-1-1,0 0,0 0,-1-1,0 0,0-1,-1 0,-1 0,0 0,0-1,-1-1,0 1,-1-1,0 0,-1 0,0 0,-1 0,0-2,3-30,-1 0,-2 0,-2 0,-3 0,-1-1,-1 1,-9-26,-5 9,17 61,1-1,-1 1,1-1,-1 1,1-1,-1 1,1 0,-1-1,1 1,-1 0,1 0,-1-1,0 1,1 0,-1 0,0 0,1 0,-1 0,1 0,-1 0,0 0,1 0,-1 0,0 0,1 0,-1 0,1 0,-1 1,0-1,1 0,-1 1,1-1,-1 0,1 1,-1-1,1 0,-1 1,1-1,-1 1,1-1,-1 1,1-1,0 1,-1-1,1 1,0 0,0-1,-1 1,1-1,0 1,0 0,0 0,-8 14,1 0,1 1,0 0,1 0,1 1,0-1,1 1,1 2,1-14,-4 26,1 0,1 0,2 0,1 0,1 0,2 0,6 25,-7-45,1 0,0 0,1 0,0 0,0-1,1 0,1 0,0 0,0 0,1-1,0 0,1-1,0 1,0-1,0-1,1 0,1 0,-1 0,1-2,0 1,0-1,8 2,-7-3,1-1,-1 0,1-1,0 0,0-1,0 0,0-1,0 0,0-1,0-1,0 0,0 0,0-1,-1-1,1 0,-1 0,0-1,3-3,-6 4,0 0,-1-1,0 0,0-1,0 1,-1-1,0-1,0 1,0-1,-1 0,0 0,0-1,-1 1,0-1,0 0,-1 0,0-1,-1 1,0-1,0 1,0-1,-1 0,-1 1,1-1,-1-3,-1 7,0-1,0 0,0 0,0 0,-1 1,0-1,0 1,-1-1,1 1,-1 0,0 0,-3-3,5 6,-1 0,1 1,-1-1,0 0,1 1,-1-1,0 1,0 0,0 0,0-1,0 1,0 0,0 1,0-1,0 0,-1 1,1-1,0 1,-1-1,1 1,0 0,0 0,-1 0,1 1,0-1,-1 0,1 1,0-1,0 1,0 0,-1 0,0 1,-1 1,0 0,0 0,0 1,1-1,-1 1,1 0,0 0,0 0,0 1,1-1,0 1,0-1,0 1,0 0,1 0,-1 0,1 0,0 0,1 0,-1 0,1 0,0 0,1 0,-1 0,1 0,0 0,0 0,0 0,1 0,0 0,0-1,0 1,0-1,2 2,6 4,0 0,0-1,1-1,1 0,-1 0,1-1,1 0,-1-1,1-1,0 0,0-1,1 0,-1-1,1 0,0-1,0-1,0 0,-1-1,1-1,1 0,-1 2,0-1,0 0,-1-1,1-1,0 0,-1-1,1-1,-1 0,0 0,0-2,0 1,-1-2,0 1,0-2,-1 0,0 0,0-1,-1 0,0-1,0 0,-1 0,5-10,18-75,-39 127,3 52,3 1,4-1,4 0,3 0,19 68,14 84,-54-344,1 27,-7-59,6 0,5-89,7 218,-2-2,2-1,0 1,0 0,1 0,1 0,0 0,1 0,0 1,2-2,-6 12,1 0,0 0,0 1,0-1,0 0,0 1,1-1,-1 1,0-1,1 1,-1 0,1 0,-1 0,1-1,0 1,-1 1,1-1,0 0,0 0,0 1,0-1,-1 1,1-1,0 1,0 0,0 0,0 0,0 0,0 0,0 0,0 1,0-1,0 1,0-1,-1 1,1-1,0 1,0 0,-1 0,1 0,0 0,-1 0,1 1,-1-1,60 65,-55-56,0 0,0 1,-1 0,-1 0,0 0,-1 1,0 0,0-1,-1 1,-1 0,0 0,-1 0,0 0,0 0,-2 0,0 6,0-13,0-1,0 0,-1 0,1 0,-1 0,0 0,0 0,0-1,0 1,0-1,-1 0,0 0,0 0,-1 1,3-3,0 0,0 0,0 0,1 0,-1 0,0 0,0-1,0 1,0-1,-1 1,1-1,0 0,0 1,0-1,0 0,0 0,0-1,0 1,0 0,-1-1,1 0,0 1,0-1,0 0,1 0,-1 0,0 0,0 0,0 0,1-1,-1 1,0-1,0-1,0 1,1 0,0-1,-1 1,1-1,0 0,0 1,0-1,1 0,-1 1,1-1,-1 0,1 0,0 0,0 1,0-1,1 0,-1 0,1 0,-1 1,1-1,0 0,0 1,0-1,0 1,1-1,1-2,47-65,-48 68,19-23,24-24,-2-2,-2-2,-3-2,-2-2,-2 0,18-49,-40 80,-2 0,-1-1,-1-1,-2 1,0-1,-2 0,0-21,-4 48,0-1,1 1,-1 0,0 0,0-1,0 1,0 0,-1 0,1-1,0 1,0 0,-1 0,1-1,-1 1,1 0,-1 0,1 0,-1 0,0 0,0 0,1 0,-1 0,0 0,0 0,0 0,0 0,0 1,0-1,0 0,0 1,-1-1,1 1,0-1,0 1,0 0,-1-1,1 1,0 0,0 0,-1 0,1 0,0 0,-1 0,1 0,0 0,0 1,-1-1,1 0,0 1,0-1,0 1,0-1,-1 1,1 0,0-1,0 1,0 0,-12 10,1-1,-1 2,2 0,0 0,0 1,2 0,-1 1,2 0,0 1,0 0,1 0,1 0,-1 7,-1-3,2-1,0 1,1 1,1-1,0 1,2 0,0-1,2 1,0 0,1 0,1 0,0 0,2-1,1 1,0-1,1 0,1-1,1 1,0-1,2-1,0 1,1-2,4 5,-2-4,2-2,0 1,1-2,0 0,1-1,1-1,0 0,1-1,0-1,1-1,-10-4,1-1,0 0,0-1,1 0,-1-1,1 0,-1 0,1-2,0 1,-1-1,1-1,0 0,-1-1,1 0,-1-1,0 0,0-1,0 0,1-1,-6 2,0 0,0 0,0-1,-1 0,1 0,-1 0,0 0,0-1,-1 0,1 0,-1 0,0-1,-1 0,1 1,-1-1,0 0,-1-1,1 1,-1 0,0-1,-1 1,0-1,0 0,0 1,-1-1,0 0,0 1,-1-1,1 0,-3-5,2 8,-1 1,0 0,0 0,0 0,0 0,-1 0,1 0,-1 1,1-1,-1 1,0 0,0 0,0 0,0 0,-1 0,1 1,-1-1,1 1,0 0,-1 0,0 0,1 0,-1 1,0 0,1-1,-3 2,-3-1,0 0,0 1,1 0,-1 1,0 0,1 0,-1 1,1 0,0 1,-5 2,5-1,1 0,0 0,0 0,0 1,0 0,1 1,0-1,1 1,-1 0,1 1,-3 6,6-11,0 1,1-1,-1 0,1 1,0-1,0 1,0-1,0 1,1 0,-1-1,1 1,0 0,0-1,1 1,-1 0,1-1,0 1,-1 0,2-1,-1 0,0 1,1-1,-1 1,1-1,0 0,0 0,1 0,-1 0,2 1,4 2,0-1,1 1,0-1,1-1,-1 0,1 0,0-1,-1 0,2 0,-1-1,0-1,0 0,0 0,1-1,-1 0,0-1,1 0,-1 0,0-1,0-1,4-1,-8 2,0 0,1 0,-1 0,0-1,0 0,0 0,0-1,-1 0,1 0,-1 0,0 0,0-1,-1 0,1 0,-1 0,0-1,0 1,-1-1,0 0,0 0,0 0,-1-1,0 1,0-1,0 1,-1-1,0 1,-1-1,1 0,-1-6,0 11,-1-1,1 1,0 0,-1 0,1 0,-1 0,0-1,0 1,0 0,0 0,0 1,0-1,0 0,0 0,-1 0,1 1,-1-1,0 1,1-1,-1 1,0 0,0-1,0 1,0 0,0 0,0 0,0 1,0-1,0 0,0 1,0-1,-1 1,1 0,0 0,0 0,-1 0,1 0,0 0,0 1,0-1,0 1,-1 0,1-1,0 1,0 0,0 0,0 0,0 0,1 1,-1-1,0 0,1 1,-1 0,0-1,0 2,0-1,-1 1,1 0,-1 0,1 1,0-1,0 0,0 1,0-1,1 1,0 0,-1-1,1 1,1 0,-1 0,0 0,1 0,0-1,0 1,0 0,0 0,1 0,0 0,-1 0,1 0,1-1,-1 1,1 0,-1-1,1 1,0-1,0 0,0 1,1-1,-1 0,1 0,0-1,0 1,0-1,0 1,0-1,0 0,1 0,-1 0,1 0,-1-1,4 1,34 11,2-4</inkml:trace>
  <inkml:trace contextRef="#ctx0" brushRef="#br0" timeOffset="-175146.187">19857 4817,'-42'-9,"0"1,0 2,-1 3,1 1,-23 2,7 10,57-10,0 1,1 0,-1 0,0-1,1 1,-1 0,1 0,-1 0,1 0,-1 0,1 0,0 0,-1 0,1 0,0-1,0 1,0 0,0 1,0-1,0 0,0 0,0 0,0 0,0-1,1 1,-1 0,0 0,1 0,-1 0,1 0,-1 0,1 0,-1 0,1-1,-1 1,1 0,0 0,-1-1,1 1,0 0,0-1,0 1,0-1,-1 1,1-1,0 1,0-1,0 0,0 1,0-1,0 0,0 0,0 0,0 0,0 0,151 59,-94-40,-34-11,-6-2,0 0,0 0,0 2,-1 0,0 1,0 1,-1 1,13 11,-27-20,0-1,0 1,0 0,0 0,0 1,-1-1,1 0,-1 1,1-1,-1 1,0-1,0 1,0-1,-1 1,1 0,-1 0,1-1,-1 1,0 0,0 0,0-1,0 1,-1 0,1 0,-1-1,1 1,-1 0,0-1,0 1,0-1,-1 1,1-1,-1 1,1-1,-1 0,0 0,1 0,-1 0,0 0,-1 0,1-1,0 1,-1 0,-15 8,0 0,0-2,-1 0,-1-1,1 0,-1-2,0-1,0 0,0-1,-1-2,-2 0,18 0,0 0,0 0,-1-1,1 1,-1-1,1 0,0-1,-1 1,1-1,-1 0,1-1,0 1,0-1,0 0,0 0,-1-1,1-10,8-1</inkml:trace>
  <inkml:trace contextRef="#ctx0" brushRef="#br0" timeOffset="-174254.326">20321 4967,'-6'-7,"0"0,-1 1,1 0,-2 0,1 1,0 0,-1 0,0 1,0 0,0 0,-1 1,1 0,-1 0,0 1,0 0,0 1,0 0,-5 0,11 1,0 1,0-1,1 1,-1-1,0 1,0 0,1 0,-1 0,0 1,1-1,0 1,-1-1,1 1,0 0,-1 0,1 0,0 0,1 0,-1 0,0 0,1 1,-1-1,1 1,-1-1,1 1,0 0,0-1,1 1,-1 0,0 0,1 1,-1 2,0-1,1 1,0-1,0 1,0-1,1 1,0-1,0 1,0-1,1 0,0 0,0 1,0-1,0 0,1-1,1 3,4 0,0 0,1-1,-1 0,1-1,1 1,-1-2,1 1,-1-1,1-1,1 0,-1 0,0-1,1 0,-1-1,1 0,-1-1,1 0,-1-1,1 0,-1 0,1-1,-1 0,0-1,9-4,-11 5,-1-1,1 0,-1-1,1 0,-1 0,0 0,-1-1,1 0,-1 0,0-1,0 0,-1 0,1-1,-7 10,0-1,0 1,-1 0,2 0,-1 0,0-1,1 1,-1 0,1 0,0 0,0 0,0 0,0 0,0 0,1 0,-1 0,1 0,0 0,0 0,0 0,0-1,1 1,-1-1,1 1,1 0,0 0,0 0,0 0,0-1,0 0,1 0,-1 0,1 0,-1 0,1 0,0-1,-1 0,1 0,0 0,0 0,0-1,0 1,0-1,0 0,0 0,0-1,0 1,0-1,0 0,0 0,2-1,2 0,-1-1,0 0,0 0,0 0,-1-1,1 0,-1-1,0 1,0-1,0 0,-1-1,1 1,2-5,-1-4,-1 0,-1 0,0 0,0-1,-1 1,-1-1,-1 0,0 0,-1-1,-1 1,0 0,-1 0,0 0,-2 0,1 0,-2 0,0 0,-4-8,8 21,0 1,0 0,1 0,-1 0,0 0,1 0,-1-1,1 1,-1 0,1 0,-1 0,1 0,0 0,0 0,-1 0,1 1,0-1,0 0,0 0,0 1,0-1,0 0,0 1,0-1,0 1,0-1,1 1,-1 0,0 0,0-1,0 1,1 0,-1 0,0 0,0 0,0 0,0 0,1 1,-1-1,0 0,0 1,0-1,0 0,0 1,1-1,-1 1,0 0,0-1,0 1,-1 0,2 1,8 0,15 1,-1 1,0 2,0 0,-1 2,0 1,0 0,12 9,-31-16,0 1,0 0,-1 0,0 0,0 1,0-1,0 1,0 0,-1-1,1 1,-1 1,0-1,0 0,-1 0,1 1,-1-1,0 1,0-1,-1 1,1-1,-1 1,0-1,0 1,0 0,-1-1,0 1,0-1,0 1,0-1,-1 1,0 0,-4 14,4-16,0 0,1 0,-1 0,1 0,0 0,0 0,0 1,0-1,0 0,1 1,0-1,-1 1,1-1,0 0,1 1,-1-1,1 0,-1 1,1-1,0 0,0 1,1-1,-1 0,1 0,-1 0,1 0,0 0,0-1,0 1,0 0,3 1,8 1,0-1,0-1,0 0,0-1,0 0,1-1,-1-1,1 0,-1-1,0 0,1-1,-1 0,0-2,0 1,2-2,-2 2,-1 0,1-1,-1-1,0 0,0-1,-1 0,1 0,-1-2,-1 1,1-1,-1-1,-1 0,0 0,0-1,0 0,-1 0,-1-1,0 0,-1 0,0-1,0 0,-1 0,-1 0,2-6,-6 16,1 0,0 0,-1 0,1 0,-1 0,0 0,0 0,0 0,0 0,0 0,0 0,0 0,-1 0,1 0,-1 0,1 0,-1 0,0 0,0 0,0 0,0 1,0-1,0 0,0 1,0-1,-1 1,1-1,-1 1,1 0,-1-1,0 1,1 0,-1 0,0 0,0 0,0 1,0-1,0 0,0 1,0-1,0 1,0 0,0 0,0 0,0 0,0 0,-4 1,0 0,-1 1,1 0,0 0,0 1,1 0,-1 0,0 0,1 1,0 0,0 0,0 0,0 0,1 1,-1 0,1 0,0 0,1 0,0 1,-1-1,1 1,1 0,0 0,-1 0,2 0,-1 1,1-1,0 0,0 1,1-1,-1 0,1 1,1-1,0 1,-1-1,2 0,-1 1,2 1,4 2,1 0,1-1,-1-1,2 1,-1-1,1-1,0 0,1 0,-1-1,1 0,1-1,-1 0,1-1,0 0,0-1,0 0,0-1,0-1,7 1,184 15,-105-16</inkml:trace>
  <inkml:trace contextRef="#ctx0" brushRef="#br0" timeOffset="-168312.469">2691 6920,'16'2,"18"1,18 0,20-1,18-2,17-4,11-4,4 0,-4 1,-14 2,-19 4,-24 4,-23 2</inkml:trace>
  <inkml:trace contextRef="#ctx0" brushRef="#br0" timeOffset="-160804.974">5122 6592,'1'-3,"0"0,0-1,0 1,0 0,-1 0,1 0,-1 0,0-1,0 1,0 0,0 0,-1-1,1 1,-1 0,0 0,0 0,0 0,0 0,-1 0,1 0,-1 0,0 1,1-1,-1 0,0 1,-1 0,1-1,0 1,-1 0,1 0,-1 0,0 0,0 1,1-1,-1 1,0 0,-2-1,-6 4,-1-1,0 2,1-1,0 2,0-1,0 2,0-1,1 1,-1 1,1 0,0 1,1 0,0 0,0 1,-1 1,-16 13,1 2,1 0,1 1,1 1,2 1,1 1,0 1,3 0,0 1,2 1,1 1,2 0,0 0,-4 33,13-55,1 0,0 0,0 1,1-1,1 0,0 0,0 0,1 0,0 0,1 0,0-1,-2-5,1 0,0 0,0 0,0 0,1 0,-1-1,1 1,0-1,0 0,0 0,0 0,0 0,1-1,0 1,-1-1,1 0,0 0,0 0,0-1,0 1,0-1,1 0,-1 0,0 0,1-1,0 1,3-1,-1-1,1 1,0-1,-1-1,0 1,1-1,-1 0,0-1,0 0,0 0,0 0,-1-1,1 0,-1-1,0 1,0-1,-1 0,4-4,83-112,-69 80,-2-2,-1 0,-2-1,-3 0,-1-2,-2 0,-2 0,-3-1,-1 0,-2 0,-3-4,0 35,-2-1,0 1,-1 0,-1 0,-1 0,0 0,-4-9,7 21,-1 0,1 0,-1 0,0 1,0-1,0 1,-1-1,1 1,-1 0,0 0,0 0,0 0,0 1,0-1,-1 1,1 0,-1 0,0 0,1 0,-1 1,0-1,0 1,0 0,0 0,0 1,0-1,0 1,0 0,-1 0,1 0,0 0,-1 1,-6 3,0 0,0 1,1 1,-1-1,1 2,1-1,-1 1,1 1,0 0,1 0,0 1,0 0,1 0,0 1,1-1,0 2,0-1,1 1,0-1,1 1,0 1,1-1,-1 9,-2 11,0 1,3 0,0 1,3-1,0 0,2 1,1-1,2 0,1 0,2-1,1 0,1 0,1-1,2 0,1-1,2 0,0-2,4 3,16 23,-22-35,0 1,-2 1,0 0,-1 0,-1 1,0 1,-2 0,-1 0,-1 0,1 6,-6-6</inkml:trace>
  <inkml:trace contextRef="#ctx0" brushRef="#br0" timeOffset="-160422.977">5286 6879,'0'4,"0"9,0 12,0 10,0 11,0 7,0 4,0 2,0-3,0-4,0-3,0-6,0-7,2-11,1-9</inkml:trace>
  <inkml:trace contextRef="#ctx0" brushRef="#br0" timeOffset="-160143.692">5532 6933,'0'5,"0"6,0 10,0 12,0 8,0 10,0 7,2 6,1 1,0-4,2-4,-1-11,0-10,-1-12</inkml:trace>
  <inkml:trace contextRef="#ctx0" brushRef="#br0" timeOffset="-159881.678">5163 7220,'5'0,"10"-2,13-1,14-5,18-3,11-2,9-3,3-2,1 0,-6 4,-16 3</inkml:trace>
  <inkml:trace contextRef="#ctx0" brushRef="#br0" timeOffset="-159095.899">6133 6729,'20'0,"18"-2,12-4,8 0,5-2,-1 1,-3 1,-6 2,-9 2,-12 3,-12 4,-8 1</inkml:trace>
  <inkml:trace contextRef="#ctx0" brushRef="#br0" timeOffset="-158846.566">6214 6988,'14'0,"14"0,16 0,12-2,11-6,8-4,2 1,0 2,-6 2,-15 3</inkml:trace>
  <inkml:trace contextRef="#ctx0" brushRef="#br0" timeOffset="-158305.81">7225 6797,'-1'-17,"1"-1,1 0,1 1,0 0,1-1,1 1,1 0,1 1,0-1,1 1,0 0,1 1,1 0,1 0,4-5,-13 19,15-22,-16 23,0 0,0 0,0-1,1 1,-1 0,0-1,0 1,0 0,0-1,0 1,0 0,0 0,1-1,-1 1,0 0,0 0,0-1,1 1,-1 0,0 0,0 0,0-1,1 1,-1 0,0 0,1 0,-1 0,0 0,0-1,1 1,-1 0,0 0,1 0,-1 0,0 0,1 0,-1 0,0 0,0 0,1 0,-1 0,0 0,1 1,-1-1,0 0,0 0,1 0,-1 0,0 0,1 0,-1 1,0-1,0 0,0 0,1 1,-1-1,0 0,0 0,0 0,1 1,-1-1,0 0,0 1,0-1,0 0,0 0,0 1,0-1,0 1,-8 100,3-14,3 0,4 0,3-1,5 3,7 78,-17-165,0 1,0-1,0 1,0-1,-1 1,1-1,-1 0,0 1,0-1,0 0,0 1,0-1,0 0,0 0,-1 0,1 0,-1 0,0 0,1-1,-1 1,0 0,0-1,0 0,0 1,0-1,-1 0,1 0,0 0,0 0,-1 0,1-1,-1 1,1-1,-1 1,1-1,0 0,-1 0,1 0,-2-1,-3 1,1-1,0 1,-1-2,1 1,0-1,0 0,0 0,0 0,0-1,1 0,-1 0,1-1,4 4,1 0,0 0,-1 0,1-1,0 1,-1 0,1 0,0-1,-1 1,1 0,0-1,0 1,-1 0,1-1,0 1,0 0,-1-1,1 1,0 0,0-1,0 1,0-1,0 1,0 0,0-1,-1 1,1-1,0 1,0 0,1-1,-1 1,0-1,0 1,0 0,0-1,0 1,0-1,0 1,1 0,-1-1,0 1,0 0,1-1,-1 1,0 0,0-1,1 1,-1 0,0 0,1-1,-1 1,0 0,1 0,-1-1,1 1,-1 0,0 0,1 0,-1 0,1 0,-1 0,0 0,1 0,-1 0,34-8,-30 7,308-29,-286 29,133-2,-122 6</inkml:trace>
  <inkml:trace contextRef="#ctx0" brushRef="#br0" timeOffset="-158020.568">7990 7234,'2'0,"3"0,4-3,-1 0</inkml:trace>
  <inkml:trace contextRef="#ctx0" brushRef="#br0" timeOffset="-113463.042">11063 6032,'-12'-4,"-1"-3,6 4,11 4,10 6,2 2</inkml:trace>
  <inkml:trace contextRef="#ctx0" brushRef="#br0" timeOffset="-115215.833">8891 6701,'302'-8,"44"-18,-283 23,-55 6,-16-3,6-2</inkml:trace>
  <inkml:trace contextRef="#ctx0" brushRef="#br0" timeOffset="-114810.86">8945 6947,'21'0,"16"0,16 0,13 0,9 0,5 0,2 0,-7 0,-9 0,-14 2,-12 1,-12 1,-8-7,-7-1</inkml:trace>
  <inkml:trace contextRef="#ctx0" brushRef="#br0" timeOffset="-114458.281">9533 6346,'-16'-6,"19"13,24 17,14 0,1-2,0-1,2-2,1-2,-11-6,-1 2,0 2,-1 1,-1 1,-1 2,0 1,-2 1,0 1,-22-17,-1 1,0 0,0-1,0 2,-1-1,0 0,0 1,0 0,-1 0,0 0,-1 0,1 1,-1-1,-1 0,0 1,0 0,0-1,-1 1,0 0,0-1,-1 1,0 0,0-1,-1 1,0-1,0 0,-1 1,-2 2,-12 22,-2-2,-2 0,0-1,-2-2,-1 0,-2-1,0-2,-24 18,45-38,-178 154,148-126</inkml:trace>
  <inkml:trace contextRef="#ctx0" brushRef="#br0" timeOffset="-113712.918">10789 6852,'183'-345,"-175"326,-3 54,2 54,4 0,4-1,3-1,16 42,-8-34,-4 1,-5 1,2 58,-16-136,-2 0,0 0,-1 0,-1 0,-1 0,-1 0,0 0,-2 0,0-1,0 0,-2 0,-1 0,0-1,-1 0,0 0,-9 8,16-21,-1-1,0 0,-1 0,1 0,0 0,-1-1,0 1,0-1,1 0,-1 0,0 0,-1-1,1 1,0-1,0 0,-1 0,1-1,0 1,-1-1,1 0,-1 0,1 0,-1-1,1 0,0 0,0 0,-1 0,1 0,0-1,0 0,0 0,-1-1,-8-8,1-1,1-1,0 1,1-2,1 0,0 0,0 0,1-1,1 0,1-1,0 0,1 0,1 0,-1-5,1 10,1 0,0 0,0 0,1-1,0 1,1-1,1 1,0-1,0 0,1 1,0-1,1 1,1-1,0 1,0 0,1 0,0 0,1 0,1 1,-1 0,2-1,85-80,-62 66</inkml:trace>
  <inkml:trace contextRef="#ctx0" brushRef="#br0" timeOffset="-113104.471">11363 6701,'-4'12,"1"0,0 1,1 0,0-1,1 1,1 0,0 5,0-15,0 1,1-1,-1 0,1 0,0 0,0 0,0 0,1 0,-1 0,0 0,1 0,0-1,0 1,0 0,0-1,0 0,0 1,1-1,-1 0,1 0,0-1,-1 1,1 0,0-1,0 0,0 1,0-1,0 0,0-1,0 1,2 0,2 0,0-1,-1 0,1 0,-1 0,1-1,0 0,-1 0,1-1,-1 1,0-2,1 1,-1-1,0 1,0-2,-1 1,1-1,-1 1,0-2,0 1,0-1,0 1,-1-1,0 0,0-1,0 1,0-1,-1 0,0 0,0 0,-1 0,0 0,0 0,0-1,-1 1,0-1,0 0,-1 1,1-1,-1 0,-1 1,1-1,-1 1,-1-1,1 1,-3-6,2 5,-1 1,-1-1,1 1,-1 0,0 0,0 0,-1 1,0 0,0-1,0 2,0-1,-1 0,0 1,0 0,0 1,0-1,-1 1,1 0,-1 1,0 0,1 0,-1 0,0 1,-1 0,1 0,0 1,0 0,0 0,0 0,0 1,0 0,0 1,0 0,0 0,0 0,0 1,1 0,-1 0,1 0,0 1,0 0,1 1,-4 2,6-5,0 0,0 0,1 1,-1 0,1-1,0 1,0 0,0 0,0 0,0 0,0 0,1 1,0-1,-1 0,1 1,1-1,-1 1,0-1,1 1,0-1,0 1,0 0,0-1,0 1,1-1,-1 1,1-1,0 1,0-1,1 1,-1-1,1 0,-1 0,1 0,0 0,1 2,3-1,1 1,-1 0,1-1,0-1,0 1,0-1,1 0,-1 0,1-1,5 1,37 8</inkml:trace>
  <inkml:trace contextRef="#ctx0" brushRef="#br0" timeOffset="-112233.03">12155 6592,'-20'-6,"0"2,0 0,0 2,-1 0,1 1,-1 1,1 1,0 1,-1 1,1 0,0 2,1 0,-1 1,1 1,0 1,0 1,-49 46,66-54,0 1,1 0,0 0,-1 0,1 0,0 0,0 1,0-1,0 0,0 1,1-1,-1 0,1 1,-1-1,1 1,0-1,0 0,0 1,0-1,1 1,-1-1,0 0,1 1,0-1,0 0,0 1,0-1,0 0,0 0,0 0,1 0,-1 0,1 0,0 0,7 6,0-2,1 1,0-2,0 1,0-1,0-1,1 0,0 0,0-1,0 0,1-1,-1-1,11 1,19 3,0-1,0-3,0-1,1-2,-1-2,-1-1,1-3,-1-1,0-2,35-15,-60 21,-1-1,-1-1,1 0,-1-1,-1 0,1-1,-1-1,-1 1,0-2,3-3,-13 13,-1 1,1-1,0 1,-1-1,1 1,-1-1,1 0,-1 0,1 1,-1-1,1 0,-1 0,0 1,1-1,-1 0,0 0,0 0,0 0,0 1,1-1,-1 0,0 0,-1 0,1 0,0 0,0 1,0-1,0 0,-1 0,1 0,0 0,-1 1,1-1,0 0,-1 1,1-1,-1 0,0 0,1 1,-1-1,1 1,-1-1,0 1,1-1,-1 1,0-1,0 1,0 0,1-1,-16-5</inkml:trace>
  <inkml:trace contextRef="#ctx0" brushRef="#br0" timeOffset="-111301.509">12387 6646,'-5'-5,"0"0,0 0,-1 0,0 1,0 0,0 0,0 0,-1 1,1 0,-1 0,0 1,0-1,0 2,0-1,0 1,-1 0,1 0,-4 1,6-1,-41-5,0 2,0 2,0 2,0 2,0 2,-43 9,-5 16,90-27,1 0,-1 0,1 0,-1 0,1 0,0 0,0 1,0 0,0-1,1 1,-1 0,1 0,0 1,0-1,0 0,0 1,0 0,1-1,-1 1,1 0,0-1,0 1,0 2,2-3,-1-1,0 1,1-1,-1 1,1-1,0 1,0-1,0 0,0 1,0-1,0 0,1 0,-1 0,1 0,-1 0,1 0,0 0,0 0,0-1,0 1,0-1,0 0,0 1,0-1,1 0,-1 0,0 0,1-1,-1 1,1-1,-1 1,1-1,-1 0,2 0,16 4</inkml:trace>
  <inkml:trace contextRef="#ctx0" brushRef="#br0" timeOffset="-109601.96">12496 6551,'-9'12,"-3"8,0 5,2 4,8-2,11 1,13-4,15-5,12-6,10-5,6-7,4-5,0-4,-13-1</inkml:trace>
  <inkml:trace contextRef="#ctx0" brushRef="#br0" timeOffset="-108984.577">13220 6497,'-13'-5,"0"2,0 0,-1 0,1 2,-1-1,1 2,-1 0,1 0,-13 3,21-3,0 1,1 0,-1 0,0 0,1 1,0 0,-1-1,1 2,0-1,0 0,0 1,0 0,0 0,0 0,1 0,0 1,-1-1,1 1,1 0,-1 0,0 0,1 0,0 0,0 1,0-1,1 1,-1-1,1 1,0 1,1-2,-1-1,1 0,0 0,0 1,1-1,-1 0,1 1,-1-1,1 0,0 0,0 0,1 0,-1 0,1 0,-1 0,1 0,0-1,0 1,0 0,0-1,1 0,-1 0,1 1,-1-1,1-1,0 1,1 0,85 32,-37-26,1-1,-1-4,1-1,0-3,-1-2,1-2,-1-2,4-4,41-14,-96 25,0-1,0 1,1 0,-1 0,0 0,0 0,1 0,-1 0,0 1,0-1,1 0,-1 0,0 1,0-1,0 1,0-1,0 1,1 0,-1-1,0 1,0 0,-1 0,1 0,0 0,0-1,0 1,0 0,-1 1,1-1,-1 0,1 0,0 0,-1 0,0 0,1 1,-1-1,12 18,-5-15,0 1,1-1,-1 0,1 0,0-1,0 0,0-1,0 1,1-2,-1 1,0-1,1 0,-1-1,1 0,8-1,-6 1,0 1,-1-2,1 1,0-1,0-1,-1 0,1-1,-1 0,1 0,-1-1,0-1,-1 1,1-2,-1 1,0-1,0-1,-1 1,1-2,3-3,-11 8,1 1,0-1,-1 1,1-1,-1 1,0-1,0 0,0 0,0 0,-1 1,1-1,-1 0,1 0,-1 0,0 0,0 0,-1 0,1 0,0 0,-1 0,0 0,0 1,0-1,0 0,0 0,0 1,-1-1,1 1,-1-1,0 0,-3-2,0-1,0 1,0 0,-1 1,1-1,-1 1,0 0,0 0,-1 1,1 0,-1 0,0 0,-6 0,0-1,0 2,-1-1,1 2,0 0,-1 1,1 0,-1 1,1 0,-1 1,1 1,0 0,0 0,0 2,0-1,1 2,0 0,0 0,0 1,1 1,0-1,1 2,-6 5,13-12,1-1,0 1,0 0,0 0,0 0,0 1,0-1,1 0,-1 1,1-1,0 1,-1-1,1 1,0 0,1 0,-1-1,0 1,1 0,0 0,-1 0,1 0,0-1,0 1,1 0,-1 0,1 0,-1 0,1-1,0 1,0 0,0-1,0 1,1-1,-1 1,1-1,-1 1,1-1,0 0,0 0,0 0,0 0,10 3,1 0,-1-1,1 0,0-1,-1 0,1-1,1-1,-1 0,0-1,0 0,0-1,0 0,7-2,31-3</inkml:trace>
  <inkml:trace contextRef="#ctx0" brushRef="#br0" timeOffset="-108733.7">14040 6210,'-19'-7,"-13"-5,-10 0,-3 2,2 5,3 8,9 8,10 7,12 5,15 5,7-1</inkml:trace>
  <inkml:trace contextRef="#ctx0" brushRef="#br0" timeOffset="-108561.618">14026 6674,'7'14,"7"9,6 3,6-2,6-7,9-5,11-7,14-9,-5-4</inkml:trace>
  <inkml:trace contextRef="#ctx0" brushRef="#br0" timeOffset="-107473.915">15391 6784,'13'-31,"-2"-1,-1 1,-2-1,-1-1,-1 0,-2 0,-1 0,-2 0,-1-1,-1 1,-7-33,-16-27,24 93,0-1,0 1,0-1,0 1,0-1,0 1,1 0,-1-1,0 1,0-1,1 1,-1 0,0-1,0 1,1-1,-1 1,0 0,1 0,-1-1,1 1,-1 0,0-1,1 1,-1 0,1 0,-1 0,1 0,-1 0,1-1,-1 1,1 0,-1 0,1 0,-1 0,0 0,1 0,-1 0,1 1,-1-1,1 0,-1 0,1 0,-1 0,1 1,-1-1,0 0,1 0,-1 1,1-1,-1 0,1 1,241 70,-236-70,-1 1,1-1,0 1,-1 0,0 1,0-1,1 1,-1 0,-1 1,1-1,0 1,-1 0,0 0,0 0,0 0,0 1,-1 0,0 0,0 0,0 0,0 0,-1 0,0 1,0-1,-1 1,1 1,-20 165,18-169,0 1,1-1,-1 1,1-1,0 0,0 1,0-1,1 0,-1 0,1 0,-1 0,1 0,0 0,0 0,0 0,1-1,-1 1,1-1,-1 0,1 0,0 0,0 0,0 0,0-1,0 1,0-1,0 0,1 0,-1 0,0 0,1 0,-1-1,1 1,1-1,13 2,0-1,0 0,0-1,0-1,0-1,-1-1,1 0,-1-1,1-1,-1 0,0-2,-1 0,0 0,0-2,0 0,8-7,-16 8,-8 8,0 1,0-1,1 0,-1 0,0 0,0 1,0-1,1 0,-1 0,0 0,0 0,0 0,1 1,-1-1,0 0,0 0,0 0,1 0,-1 0,0 0,0 0,1 0,-1 0,0 0,0 0,1 0,-1 0,0 0,0 0,1 0,-1 0,0 0,0 0,1 0,-1 0,0 0,0-1,1 1,-1 0,0 0,0 0,0 0,1-1,-2 4,1-1,-1 0,1 0,0 1,0-1,0 0,0 1,0-1,1 0,-1 1,1-1,-1 0,1 0,0 0,0 1,0-1,0 0,0 0,0 0,1 0,-1-1,1 1,-1 0,1-1,0 1,-1-1,1 1,0-1,0 0,0 0,0 1,0-2,3 2,77 15,-73-17,-1 0,0 0,0-1,1 0,-1-1,0 0,0 0,0 0,-1-1,1-1,-5 3,-1 0,0 0,1 0,-1-1,0 1,0-1,0 0,0 1,0-1,0 0,-1 0,1 0,0 0,-1-1,0 1,1 0,-1-1,0 1,0-1,-1 1,1-1,0 1,-1-1,0 0,1 1,-1-1,0 0,0 1,-1-1,1 0,0 1,-2-3,-1-3,-1 0,-1 0,0 0,0 1,0 0,-1 0,0 0,0 1,-1 0,0 0,0 0,0 1,-1 0,0 1,0 0,0 0,0 0,0 1,-1 0,0 1,-7-1,8 0,1 1,0 0,-1 0,0 1,1 0,-1 0,0 1,1-1,-1 2,0-1,1 1,-1 1,1-1,-1 1,1 1,0-1,-7 4,14-6,-1 1,1-1,-1 1,1-1,-1 1,1 0,-1-1,1 1,-1-1,1 1,0 0,-1-1,1 1,0 0,0 0,-1-1,1 1,0 0,0-1,0 1,0 0,0 0,0-1,0 1,0 0,1 0,-1-1,0 1,0 0,0-1,1 1,-1 0,0-1,1 1,-1 0,1-1,-1 1,1-1,-1 1,1-1,-1 1,1-1,-1 1,1-1,0 1,-1-1,1 0,0 1,-1-1,1 0,0 0,39 16,-7-12,-1-1,1-1,0-2,0-2,0 0,0-2,-1-2,0-1,0-1,0-2,-1-1,-1-2,0-1,18-11,-32 16,0 0,-1-1,0 0,-1-1,-1-1,1 0,-2-1,0 0,0-1,-1 0,-1-1,-1-1,0 1,-1-1,0-1,-1 1,-1-1,-1 0,-1-1,3-16,-5 17,-1 0,0 0,-2 0,0 0,0-1,-2 2,0-1,-1 0,-1 1,-4-12,6 21,0-1,-1 1,0-1,0 1,-1 0,1 1,-1-1,-1 1,0 0,1 0,-2 1,1-1,-1 1,1 1,-1-1,-1 1,1 1,0-1,-1 1,0 0,0 1,0 0,0 0,-3 2,1 0,-1 0,1 1,-1 1,1 0,-1 0,1 1,0 0,0 0,0 2,1-1,-1 1,1 0,0 1,0 0,1 1,0-1,0 2,1-1,0 1,0 0,0 1,1-1,1 1,-1 0,1 1,1-1,0 1,0 0,1 0,0 1,1-1,0 0,0 7,-1 6,0 0,2 0,0 1,2-1,1 0,0 0,2 0,0 0,2 0,0-1,2 0,0 0,2-1,0 0,11 14,-3-6,2 0,1-2,1-1,2-1,0 0,2-2,0-1,1-1,2-2,12 7,9 0,0-2,1-2,1-3,1-2,17 2,31 5</inkml:trace>
  <inkml:trace contextRef="#ctx0" brushRef="#br0" timeOffset="-106766.247">18177 6565,'-15'-4,"0"1,-1 1,1 0,0 1,-1 1,1 0,-1 1,1 1,-1 0,1 1,0 1,0 0,1 1,-1 1,1 0,0 1,1 0,-1 1,-4 5,16-13,0 1,0 0,0 0,0 0,0 1,1-1,-1 0,0 1,1-1,-1 1,1-1,0 1,-1 0,1-1,0 1,0 0,0 0,0 0,0 0,1 0,-1 0,1 0,-1 0,1 0,0 0,0 1,-1-1,2 0,-1 0,0 0,0 0,1 0,-1 0,1 0,-1 1,1-1,0-1,0 1,0 0,0 0,0 0,1 0,-1-1,0 1,1-1,-1 1,1-1,0 1,-1-1,1 0,0 0,0 0,11 2,-1 0,1-2,0 1,0-2,0 0,0 0,0-1,0-1,0 0,0-1,-1 0,1-1,-1-1,0 1,4-4,-4 3,0 0,0-1,0-1,-1 0,0 0,0-1,-1 0,0-1,0-1,-1 1,-1-1,1-1,-1 1,-1-2,0 1,-1-1,0 0,-1 0,0 0,-1-1,0 0,0-8,1-3,-2 1,-1-1,-1 0,-1 0,-1 0,-1 0,-1 0,-1 1,-1-1,-1 1,-1 0,-2 1,0-1,-5-6,-19-13,32 41,0 0,0 1,0-1,0 1,-1-1,1 1,0-1,0 1,0-1,-1 1,1 0,0 0,-1 0,1 0,0 0,0 0,-1 0,1 0,0 0,-1 1,1-1,0 1,0-1,0 1,-1-1,1 1,0-1,0 1,0 0,0 0,0-1,0 1,0 0,0 0,1 0,-1 0,0 0,0 1,-6 11,0 0,1 1,1 0,0 1,0-1,2 1,0-1,0 1,2 0,-1 0,2 0,0 1,0-5,-2 19,1 0,1 1,2-1,1 1,2-1,1 0,2 2,-5-19,2-1,-1 1,2-1,0-1,0 1,1-1,0 0,1 0,0-1,1 0,0-1,0 0,1 0,0-1,1 0,0-1,9 5,-9-6,1-1,0 0,1-1,-1-1,1 1,-1-2,1 0,0 0,0-1,0-1,0 0,0-1,0-1,4 0,-10 0,1 1,-1-2,0 1,0-1,-1 0,1 0,-1 0,1-1,-1 0,0-1,0 1,-1-1,1 0,-1 0,0-1,-1 0,1 0,-1 0,0 0,-1-1,1 1,-1-1,-1 0,1 0,0-4,-2 4,0-1,0 1,0 0,-1-1,0 1,-1-1,1 1,-1 0,-1-1,0 1,0 0,0 0,-1-1,2 5,0 0,0 1,-1-1,1 1,-1-1,1 1,-1-1,0 1,0 0,0 0,0 0,0 0,0 0,0 1,-1-1,1 1,-1-1,1 1,-1 0,0 0,1 0,-1 0,0 1,0-1,0 1,1-1,-1 1,0 0,0 0,0 1,0-1,1 0,-1 1,0 0,0-1,-1 2,-1 0,1 1,0-1,0 1,0 0,0 0,0 0,1 0,-1 1,1-1,0 1,0 0,0 0,1 0,-1 0,1 1,0-1,0 1,0-1,1 1,0-1,0 1,0 0,0 0,1 0,0 0,0-1,0 1,1 0,-1 0,1 0,0-1,1 1,-1 0,1-1,0 1,0-1,0 0,1 1,6 6,1 0,0-1,0 0,1-1,0 0,1-1,0 0,1 0,-1-2,1 1,1-2,-1 0,1 0,10 1,63 21</inkml:trace>
  <inkml:trace contextRef="#ctx0" brushRef="#br0" timeOffset="-105503.66">20759 6183,'-26'-4,"0"1,0 1,-1 1,1 1,0 2,0 0,0 2,0 1,1 1,0 1,-9 4,30-10,1 0,-1 0,1 1,-1-1,1 1,0-1,-1 1,1 0,0 1,0-1,0 0,1 1,-1-1,1 1,-1 0,1 0,0 0,0 0,0 1,0-1,1 0,-1 1,1-1,0 1,0 0,0-1,1 1,-1 0,1-1,0 1,0 0,0 2,4 1,1 0,0 0,0-1,0 0,1 0,0 0,0 0,0-1,1 0,0-1,0 1,0-1,0-1,1 1,-1-1,-6-3,149 62,-112-50,-1 3,-1 1,0 1,16 12,-50-28,0-1,0 1,0 0,0 0,0 0,-1 0,1 0,0 0,0 1,-1-1,1 1,-1-1,1 1,-1-1,0 1,1 0,-1 0,0 0,0-1,0 1,-1 0,1 0,0 0,-1 0,1 1,-1-1,0 0,0 0,0 0,0 0,0 0,0 0,0 0,-1 1,1-1,-1 0,1 0,-1 0,-6 4,0-1,0 0,0 0,-1-1,0 0,1-1,-1 1,-1-1,1-1,0 0,-1 0,1 0,-7-1,5 1,-28 6,0-2,0-2,0-2,-1-1,-9-2,47 1,0 1,-1-1,1 1,-1-1,1 0,-1 0,1 1,-1-1,1 0,-1 0,1-1,-1 1,1 0,-1 0,1-1,-1 1,1-1,0 1,-1-1,1 0,0 1,-1-1,1 0,0 0,0 0,0 0,0 0,0 0,0 0,0 0,0-1,0 1,0 0,1-1,-1 1,0 0,1-1,-1 1,1-1,0 1,-1-1,1 1,0-1,0 1,0-1,0 1,0-1,0 1,1 0,-1-2,17-16</inkml:trace>
  <inkml:trace contextRef="#ctx0" brushRef="#br0" timeOffset="-105226.235">21059 6306,'-14'4,"-7"9,0 9,4 10,9 7,11 5,9 3,12 1,9-5,9-3,5-7,7-7,2-7,-3-8,-3-7,-7-10,-9-7,-11-3</inkml:trace>
  <inkml:trace contextRef="#ctx0" brushRef="#br0" timeOffset="-104961.941">20908 6428,'19'-2,"20"-1,21 0,15 0,9 1,2 1,-5 1,-14-1,-16-1,-16-1</inkml:trace>
  <inkml:trace contextRef="#ctx0" brushRef="#br0" timeOffset="-104390.443">21059 6251,'201'-12,"76"10,-163 2,-76-1,88 11,-124-10,0 0,0 1,-1-1,1 1,0 0,-1-1,1 1,-1 0,1 0,-1 0,1 0,-1 0,0 1,1-1,-1 0,0 1,0-1,0 0,0 1,0 0,0-1,0 1,-1-1,1 1,-1 0,1 0,-1-1,1 1,-1 0,0 0,0-1,0 1,0 0,0 0,0 0,-1-1,1 2,-29 68,19-52,10-19,-16 31,2 0,1 1,2 0,1 1,1 0,2 2,6-34,1 0,-1 0,0 0,1 0,-1 0,1 0,0 0,-1 0,1 1,0-1,0 0,0 0,0 0,0 0,0 0,0 0,0 0,0 1,0-1,0 0,1 0,-1 0,0 0,1 0,-1 0,1 0,0 0,-1 0,1 0,0 0,-1-1,1 1,0 0,0 0,0-1,-1 1,1 0,0-1,0 1,0-1,0 1,0-1,0 1,1-1,-1 0,0 0,0 1,0-1,0 0,0 0,1 0,5-7,0 0,0 0,-1-1,0 0,-1 0,0 0,0 0,-1-1,0 0,0 0,-1 0,2-8,-2 9,72-200,-74 208,-1 0,1 0,-1 0,0 0,1 0,-1 0,1-1,-1 1,1 0,-1 0,0 0,1 0,-1 1,1-1,-1 0,1 0,-1 0,0 0,1 0,-1 0,1 1,-1-1,0 0,1 0,-1 1,0-1,1 0,-1 0,0 1,1-1,-1 0,0 1,0-1,1 1,-1-1,0 0,0 1,0-1,0 1,1-1,-1 0,0 1,0-1,0 1,0-1,0 1,0-1,0 1,0-1,0 0,0 1,-1-1,1 1,0-1,0 0,0 1,0-1,-1 1,1-1,0 0,0 1,-1-1,1 0,0 1,-1-1,1 0,0 1,-1-1,1 0,0 1,0 14,0-1,1 0,0 1,2-1,-1 0,2 0,0 0,0 0,2-1,-1 0,2 0,0 0,0-1,1 0,5 6,-4-9,-1 0,1 0,1-1,0 0,0-1,0 0,1-1,0 0,0-1,0 0,1-1,0 0,0-1,0 0,5 0,-14-2,-1-1,1 1,0-1,-1 0,1 0,0 0,-1-1,1 1,0-1,-1 1,1-1,0 0,-1 0,1 0,-1 0,0-1,1 1,-1 0,0-1,0 0,0 0,0 1,0-1,0 0,0 0,-1-1,1 1,-1 0,0-1,1 1,-1-1,0 1,0-1,-1 1,1-1,0-1,2-22,0 0,-2-1,0 1,-2-1,-1 1,-2 0,0 0,-1 0,-9-22,-21-47,35 95,0 0,0 0,0 0,1 0,-1 0,0 0,1 1,-1-1,0 0,0 0,1 0,-1 0,0 0,0 0,1 0,-1 0,0 0,1 0,-1 0,0 0,0 0,1-1,-1 1,0 0,0 0,1 0,-1 0,0 0,0-1,1 1,-1 0,0 0,0 0,0 0,0-1,1 1,-1 0,0 0,0-1,0 1,0 0,0 0,1-1,-1 1,0 0,0 0,0-1,0 1,0 0,0-1,0 1,0 0,0 0,0-1,0 1,0 0,-1-1,1 1,0 0,0 0,0-1,0 1,0 0,0 0,-1 0,1-1,0 1,0 0,0 0,13 4</inkml:trace>
  <inkml:trace contextRef="#ctx0" brushRef="#br0" timeOffset="-104047.36">22533 6210,'14'-3,"-1"0,1 1,-1 1,1 0,0 1,-1 1,1 0,0 1,11 3,-16-5,0 2,0-1,0 1,0 1,-1-1,0 2,1-1,-1 1,0 0,0 1,-1 0,0 0,1 0,-2 1,1 0,-1 1,0-1,0 1,-1 0,0 1,0-1,0 1,-1 0,0 0,-1 1,0-1,0 1,-1-1,0 1,-1 0,1 6,-4 3,0-1,-1 1,-1-1,0 0,-2 0,0 0,0-1,-8 11,-29 98,43-121,-1 0,0 0,1 0,0 0,0 0,0 0,0 0,1 0,0 0,0 0,0 0,0 0,0-1,1 1,-1 0,1-1,0 1,1-1,-1 0,0 1,1-1,0 0,-1-1,1 1,0 0,1-1,-1 0,0 1,1-1,-1-1,1 1,3 1,3 0,1 0,-1 0,1-1,0-1,0 0,0 0,0-1,0 0,0-1,-1 0,1-1,0 0,0-1,-1 0,5-2,-8 2,-1 1,1-1,-1 0,0-1,0 1,0-1,0 0,-1-1,1 0,-1 1,0-2,-1 1,1 0,-1-1,0 0,-1 0,1 0,-1-1,-1 1,1-1,-1 1,0-1,0 0,-1-1,1-27</inkml:trace>
  <inkml:trace contextRef="#ctx0" brushRef="#br0" timeOffset="-103581.717">22520 6414,'178'-17,"287"-18,-455 35,61 5,-69-5,0 1,0 0,0-1,0 1,0 0,0 0,0 0,0 0,-1 0,1 0,0 1,-1-1,1 1,-1-1,0 1,1-1,-1 1,0 0,0-1,0 1,0 0,0 0,-1 0,1 0,0 0,-1 0,0 0,1 0,-1 0,0 0,0 1,-7 55,5-54,0 1,1 0,0 0,0 0,0 0,1 0,-1 0,1 0,0 0,0 0,1 0,0 0,0 0,0-1,0 1,1 0,0 0,0-1,0 1,0-1,1 0,-1 1,1-1,1 0,-1-1,1 2,3-1,-1 0,1 0,0 0,1-1,-1 0,0-1,1 0,0 0,-1 0,1-1,0 0,0-1,0 1,0-1,-1-1,1 0,0 0,0-1,-1 1,1-2,-1 1,1-1,-1 0,0-1,0 1,0-1,-1-1,1 1,-1-1,0-1,0 1,-1-1,0 0,0 0,0 0,-1-1,0 1,0-1,0 0,-1 0,0-1,0-1,-1 2,0 0,0 0,-1 0,0 0,0-1,-1 1,0 0,0 0,-1 0,0-1,0 1,0 0,-1 0,0 0,-1 1,1-1,-1 0,-1 1,1 0,-1 0,0 0,0 0,-1 0,0 1,0 0,0 0,-1 0,1 1,-1 0,0 0,0 0,-1 1,-5-3,2 3,0 0,0 0,-1 1,1 1,-1-1,0 2,1-1,-1 2,0-1,1 2,-1-1,1 1,-1 1,1 0,0 0,0 1,0 0,1 1,-1 0,1 1,0 0,1 0,-1 1,1 0,1 0,-1 1,1 0,0 0,1 1,0 0,1 0,-2 3,5-7,0 0,1 0,0 0,0 1,0-1,1 0,0 0,0 0,0 1,0-1,1 0,0 0,0 0,0 0,1 0,0 0,0 0,0 0,0-1,1 1,0-1,0 1,0-1,0 0,1 0,-1-1,1 1,0-1,0 0,0 0,1 0,3 1,30 19</inkml:trace>
  <inkml:trace contextRef="#ctx0" brushRef="#br0" timeOffset="-102915.248">24050 6319,'-18'74,"4"1,2 1,5 0,1 48,1-58,3-60,0-16,0-17,-1-114,6 0,7-10,-8 137,-2 5,0 0,1 0,0 0,0 0,1 1,0-1,1 0,0 1,0 0,1 0,0 0,1 0,-1 0,6-6,-5 13,-1-1,1 1,0 0,-1 0,1 0,0 1,-1-1,1 1,0 0,0 1,-1-1,1 1,0 0,-1 0,1 1,-1-1,1 1,-1 0,0 0,0 0,0 1,0-1,1 2,6 1,1 0,-1 1,0 0,-1 1,0 1,0-1,0 1,-1 1,0 0,-1 0,0 1,0 0,4 9,-11-17,0 1,-1-1,1 0,-1 1,1-1,-1 1,0-1,0 1,0-1,0 1,-1-1,1 1,-1-1,1 0,-1 1,0-1,0 0,0 1,0-1,0 0,-1 0,1 0,-1 0,1 0,-1 0,0 0,1-1,-1 1,0-1,0 1,-3 0,-71 35,74-36,-149 57,150-58,0 1,0-1,0 0,0 1,1-1,-1 1,0-1,0 1,0-1,1 1,-1-1,0 1,1 0,-1-1,0 1,1 0,-1 0,1 0,-1-1,1 1,0 0,-1 0,1 0,0 0,-1 0,1 0,0 0,0 0,0 0,0-1,0 1,0 0,0 0,0 0,1 0,-1 0,0 0,0 0,1 0,-1 0,1 0,-1-1,1 1,-1 0,1 0,-1-1,1 1,0 0,45 26,18-8,0-2,1-3,1-3,0-3,51-1,-5-1,-12-2</inkml:trace>
  <inkml:trace contextRef="#ctx0" brushRef="#br0" timeOffset="-106401.713">19571 5991,'-3'18,"-2"14,-2 8,2 7,1-1,1 0,2-4,2-7,4-9,6-9,1-8</inkml:trace>
  <inkml:trace contextRef="#ctx0" brushRef="#br0" timeOffset="-106216.672">19734 5951,'-3'4,"0"11,0 15,1 14,0 10,6 6,7 2,3 0,-1-11</inkml:trace>
  <inkml:trace contextRef="#ctx0" brushRef="#br0" timeOffset="-98046.792">28269 6196,'0'21,"0"16,0 11,0 7,0 3,0 1,-2-2,-6-5,-3-5,-3-10,-1-10,2-12,3-9</inkml:trace>
  <inkml:trace contextRef="#ctx0" brushRef="#br0" timeOffset="-97734.63">28119 6183,'-3'-15,"1"11,1-1,-1 0,1 0,0 1,0-1,1 0,-1 0,1 0,0 0,1 0,-1 0,1 0,0 0,0 0,0 0,1 0,0 0,0 1,0-1,0 1,1 0,0-1,-1 1,4-2,6 1,0 2,0-1,0 1,1 1,0 0,-1 1,1 0,0 1,-1 1,1 0,0 0,12 4,104 27,-123-30,0 0,-1 1,0-1,1 1,-1 1,0-1,-1 1,1 0,-1 0,1 0,-1 0,0 1,-1 0,1 0,-1 0,0 0,0 0,0 1,-1-1,2 6,-4-6,1 1,-1-1,1 1,-2-1,1 0,0 1,-1-1,0 0,-1 1,1-1,-1 0,0 0,0 0,0 0,-1 0,0-1,0 1,0-1,0 0,-1 0,0 1,-91 72,-58 17,152-94,1 0,0 0,-1 0,1 0,0 0,-1 0,1 0,0 1,0-1,-1 0,1 0,0 0,-1 0,1 1,0-1,0 0,-1 0,1 1,0-1,0 0,0 0,0 1,-1-1,1 0,0 1,0-1,0 0,0 0,0 1,0-1,0 0,0 1,0-1,0 0,0 1,0-1,0 0,0 1,0-1,0 0,0 1,0-1,0 0,0 1,0-1,1 0,-1 0,0 1,0-1,0 0,1 0,-1 1,0-1,0 0,1 0,-1 1,0-1,0 0,1 0,-1 0,0 0,12 4</inkml:trace>
  <inkml:trace contextRef="#ctx0" brushRef="#br0" timeOffset="-97399.587">28583 6210,'1'0,"0"-1,-1 1,1 0,-1 0,1 0,0 0,-1 1,1-1,0 0,-1 0,1 0,-1 0,1 1,0-1,-1 0,1 1,-1-1,1 0,-1 1,1-1,-1 0,1 1,-1-1,0 1,1-1,-1 1,0-1,1 1,-1 0,0-1,1 1,-1-1,0 1,0-1,0 1,0 0,0-1,0 1,0 0,0-1,0 1,0 0,0-1,0 1,0-1,0 1,0 0,-1-1,1 1,3 24,-1-1,-1 1,-2 0,0 0,-2-1,0 1,-2-1,-6 20,-13 98,24-140,-1 0,1 1,0-1,0 0,-1 0,1 1,1-1,-1 0,0 0,0 1,1-1,0 0,-1 0,1 0,0 0,0 0,0 0,0 0,0 0,1 0,-1 0,0-1,1 1,0 0,-1-1,1 1,0-1,0 0,-1 0,1 0,0 0,0 0,1 0,-1 0,0 0,0-1,0 1,2-1,12 1,0 0,1-1,-1-1,0-1,0 0,0-1,0-1,0-1,-1 0,1-1,-1 0,-1-1,1-1,-1 0,9-9,0 0</inkml:trace>
  <inkml:trace contextRef="#ctx0" brushRef="#br0" timeOffset="-97123.327">29116 6264,'0'-9,"0"-1,0 6,-2 13,-4 16,0 17,-2 11,-1 9,-2 3,-2 0,0-4,-1-8,3-13</inkml:trace>
  <inkml:trace contextRef="#ctx0" brushRef="#br0" timeOffset="-96550.857">29334 6374,'-13'23,"1"1,2 0,0 1,2 1,1-1,-4 22,10-41,-1 0,1-1,0 1,0 0,1 0,0 0,0 0,0 0,1-1,0 1,0 0,0 0,1-1,0 1,0-1,0 1,1-1,2 4,-4-8,0 0,1 0,-1 0,1 0,-1 0,0 0,1-1,-1 1,1 0,0-1,-1 1,1-1,-1 0,1 0,0 1,-1-1,1 0,0 0,-1-1,1 1,0 0,-1 0,1-1,0 1,-1-1,1 0,-1 1,1-1,-1 0,1 0,-1 0,0 0,0 0,1 0,-1 0,0 0,0-1,1 0,37-55,-29 31,-1 0,-2-1,-1 0,-1 0,-1-1,-1-13,-3 58,0-1,1 0,1 0,0 0,1 0,1 0,1-1,0 1,1-1,0 0,1-1,1 1,0-2,10 14,-17-26,0 1,0 0,0 0,0 0,0-1,1 1,-1 0,0-1,1 0,-1 1,1-1,0 0,-1 1,1-1,0 0,0 0,0-1,0 1,0 0,-1 0,1-1,1 0,-1 1,0-1,0 0,0 0,0 0,0 0,0 0,0 0,0-1,0 1,0-1,0 1,0-1,0 0,0 0,0 0,-1 0,1 0,0 0,-1 0,1-1,-1 1,1-1,-1 1,1-1,-1 1,0-1,1-2,7-17,-1-1,-1-1,-1 1,-1-1,-1 0,-1 0,-1 0,-2-1,0 1,-1-1,2-27,-1 46,0 3,0-1,0 0,0 1,0-1,0 0,0 1,1-1,-1 0,1 1,0-1,0 1,0-1,0 1,0 0,1-1,-1 1,1 0,-1 0,1 0,0-1,9-2</inkml:trace>
  <inkml:trace contextRef="#ctx0" brushRef="#br0" timeOffset="-96071.46">29908 6332,'-121'286,"122"-286,-1 0,0 1,1-1,-1 0,0 0,1 0,-1 0,0 0,0 0,1 0,-1 0,0 1,1-1,-1 0,0 0,0 0,1 1,-1-1,0 0,0 0,0 1,1-1,-1 0,0 0,0 1,0-1,0 0,0 0,0 1,1-1,-1 0,0 1,0-1,0 0,0 1,0-1,0 0,0 1,0-1,0 0,-1 1,1-1,0 0,0 0,0 1,0-1,0 0,0 1,-1-1,1 0,0 0,0 1,0-1,-1 0,1 0,0 0,0 1,-1-1,1 0,22-18,-1-8,-1 0,-1-2,-2 0,-1 0,-1-2,-1 0,7-26,16-88,-27 245,1-40,4-1,2 0,7 10,21 74,-40-121,-4-7</inkml:trace>
  <inkml:trace contextRef="#ctx0" brushRef="#br0" timeOffset="-95885.009">29908 6510,'11'-2,"14"-1,9 0,6-2,3 1,1-5,-4-3,-10 1</inkml:trace>
  <inkml:trace contextRef="#ctx0" brushRef="#br0" timeOffset="-95511.118">30249 5991,'6'-18,"-1"1,2 0,1 1,0-1,0 1,2 1,0 0,6-7,-16 22,0-1,0 0,1 1,-1-1,0 1,0-1,0 0,0 1,1-1,-1 1,0-1,1 1,-1-1,0 1,1-1,-1 1,1-1,-1 1,1 0,-1-1,1 1,-1-1,1 1,-1 0,1 0,-1-1,1 1,0 0,-1 0,1 0,-1 0,1 0,0-1,-1 1,1 0,-1 0,1 1,0-1,-1 0,1 0,-1 0,1 0,0 0,-1 1,1-1,-1 0,1 0,-1 1,1-1,-1 1,1-1,-1 0,1 1,-1-1,1 1,-1-1,0 1,1-1,-1 1,0-1,1 1,-1 0,0-1,0 1,0-1,0 1,1 0,-1-1,0 1,0 0,0 48,0-46,-1 12,-1-1,1 0,0 1,1-1,1 1,0-1,1 0,0 0,1 0,1 0,-3-12,-1 0,0-1,1 1,0-1,-1 1,1-1,0 0,0 1,0-1,0 0,0 0,0 1,0-1,0 0,1 0,-1 0,0 0,1 0,-1-1,0 1,1 0,-1-1,1 1,0-1,-1 1,1-1,-1 0,1 0,-1 0,1 1,0-2,-1 1,1 0,-1 0,1 0,0-1,-1 1,1-1,-1 1,1-1,-1 0,1 1,-1-2,53-47,-44 32,-1-1,-1 0,0-1,-2 1,0-2,-1 1,-1 0,0-1,-1-7,-2 17,0 19,13 212,-3-152</inkml:trace>
  <inkml:trace contextRef="#ctx0" brushRef="#br0" timeOffset="-54118.11">25347 9801,'16'-2,"24"-1,31-3,31-1,26-1,19 2,8-1,1 1,-10 1,-21 2,-26 3,-31 5,-26 3,-26 1,-24-2,-11-1</inkml:trace>
  <inkml:trace contextRef="#ctx0" brushRef="#br0" timeOffset="-53548.584">25839 9528,'-56'9,"-32"20,2 3,1 5,-42 25,121-58,-2-1,1 1,-1 0,1 0,0 1,0-1,1 2,-1-1,1 1,1 0,-1 0,1 1,-2 2,7-7,0 0,0 0,0-1,0 1,0 0,1 0,-1-1,1 1,-1 0,1-1,0 1,0-1,0 1,0-1,0 1,0-1,0 1,0-1,0 0,1 0,-1 1,1-1,-1 0,1 0,-1-1,1 1,-1 0,1 0,0-1,-1 1,1-1,0 1,0-1,-1 0,1 0,0 0,0 0,1 0,-2 0,95 26,-41-13,0 2,-1 3,-1 2,9 7,222 124,-277-148,46 14,-52-17,1 0,-1 0,0 0,1 0,-1 0,1 0,-1 0,1 0,-1 0,0-1,1 1,-1 0,1-1,-1 1,0-1,1 0,-1 1,0-1,0 0,0 0,0 0,0 0,0 0,0 0,0 0,0 0,0 0,0-1,0 1,-1 0,1-1,-1 1,1 0,0-2,2-15,-1-1,-1 1,0-1,-2 0,0 1,-1-1,0 0,-2-2,-8-42,-2 0,-2 1,-16-33,23 67,8 28,1-1,0 1,0 0,-1-1,1 1,0 0,0-1,0 1,0 0,0-1,0 1,-1-1,1 1,0 0,0-1,0 1,0 0,0-1,1 1,-1-1,0 1,0 0,0-1,0 1,0 0,0-1,0 1,1 0,-1-1,0 1,0 0,1-1,-1 1,0 0,0 0,1-1,-1 1,0 0,1 0,-1 0,0-1,1 1,-1 0,0 0,1 0,-1 0,0 0,1 0,-1 0,1-1,-1 1,0 0,1 1,-1-1,0 0,1 0,-1 0,1 0,-1 0,0 0,1 0,-1 0,0 1,1-1,-1 0,0 0,1 0,-1 1,16 5</inkml:trace>
  <inkml:trace contextRef="#ctx0" brushRef="#br0" timeOffset="-51307.618">25948 9432,'7'-7,"2"1,-5 7,-15 18,-21 22,-32 22,-34 20,-1-5</inkml:trace>
  <inkml:trace contextRef="#ctx0" brushRef="#br0" timeOffset="-52796.204">27627 9187,'-12'4,"-1"1,1 1,0 0,0 1,1 0,0 1,0 0,1 0,0 2,0-1,1 1,1 0,-1 1,2 0,-1 0,1 1,1 0,0 0,-1 7,-9 14,1 1,2 0,1 1,2 0,1 1,2 0,2 0,1 1,1 0,3 23,0-51,0 1,1 0,0-1,1 1,0-1,1 0,-1 1,2-1,-1 0,1-1,1 1,-1-1,2 0,-1 0,1 0,0-1,1 0,-1 0,1 0,1-1,-1 0,1-1,0 1,7 2,-4-4,1 0,0-1,0 0,0-1,1-1,-1 0,1 0,-1-1,0-1,1 0,-1 0,0-1,0-1,0 0,0-1,2-1,6-3,0-1,0-1,-1 0,-1-2,0 0,0-1,-1-1,13-13,-6 0,-2-2,-1 0,-1-1,-1 0,-2-2,-1 0,-2-1,-1-1,-1 0,-2-1,-2 0,-1 0,-1-1,-2 1,-2-1,-2-26,1 47,-1 1,0 0,-1 0,0 0,-2 0,1 0,-2 0,0 1,0-1,-1 1,-1 0,0 0,-1 1,-1 0,0 0,0 1,-1 0,0 0,-1 1,0 0,-1 1,0 0,0 0,-1 2,0-1,-10-3,11 6,-1 0,1 2,-1-1,0 1,0 1,0 0,0 1,0 0,-1 1,1 0,0 1,0 0,0 1,0 1,0-1,0 2,1 0,-1 0,1 1,0 1,0 0,1 0,0 1,0 0,0 1,1 0,0 0,-7 10,9-6,0 0,0 1,1 0,1 0,0 1,1-1,0 1,1 0,1 0,0 0,1 0,0 0,1 1,1-1,0 0,1 0,1 0,2 9,5 13,1 0,2-1,2 0,1-1,2-1,11 16,37 49,5-4,5-1,-9-10,-58-72,-2-3,1 0,-1 0,-1 1,0 0,0 1,-1-1,0 1,0 0,-1 1,-1-1,0 1,0-1,-1 2,-2 0</inkml:trace>
  <inkml:trace contextRef="#ctx0" brushRef="#br0" timeOffset="-52533.906">28323 9761,'-2'14,"-1"13,0 15,1 9,2 7,7 5,6 2,6-3,4-6,1-7,1-10,-2-12,-2-10,-3-10,-4-7</inkml:trace>
  <inkml:trace contextRef="#ctx0" brushRef="#br0" timeOffset="-52270.605">28570 9829,'0'-91,"11"127,18 103,5-1,7-1,19 33,-50-146,-4-10</inkml:trace>
  <inkml:trace contextRef="#ctx0" brushRef="#br0" timeOffset="-51974.391">28433 10047,'-7'-5,"7"-1,18 3,21 3,21 3,14 2,6 2,-6-2,-13-1,-18-1</inkml:trace>
  <inkml:trace contextRef="#ctx0" brushRef="#br0" timeOffset="-62155.672">23940 9474,'-24'12,"1"1,1 1,0 1,0 1,2 1,0 0,1 2,1 0,0 2,2 0,0 0,2 1,0 1,2 1,0 0,-1 7,10-26,1 0,0 0,0 0,1 0,-1 1,1-1,0 1,0-1,1 1,0-1,0 1,0-1,0 1,1-1,0 1,0-1,1 0,-1 1,1-1,1 0,-1 0,0 0,1 0,0-1,0 1,1-1,-1 0,1 0,0 0,0 0,0-1,1 1,3 2,5-2,0 0,0-1,1-1,-1 0,0 0,1-2,-1 1,1-2,-1 0,1 0,-1-1,1-1,-1 0,0-1,-1-1,1 0,-1 0,0-1,0-1,0 0,-1 0,0-2,-1 1,0-1,0 0,7-10,-2-1,-1-1,-1-1,-1 0,-1-1,-1 0,-1 0,-1-1,-1 0,-1-1,-1 1,-1-1,-2 0,0 0,-1-1,-2 1,-1 0,-1 0,-2-7,2 9,-1 0,-1 0,-1 1,-1 0,0 0,-4-5,7 20,1 0,-1 0,0 0,0 0,-1 1,0 0,0 0,0 0,-1 0,0 1,0 0,0 0,-1 1,1 0,-1 0,0 0,0 1,-1 0,-7-2,9 4,0 0,0 1,-1-1,1 1,0 1,-1-1,1 1,0 0,-1 0,1 1,0 0,0 0,0 0,1 1,-1 0,0 0,1 1,0-1,0 1,0 0,0 0,-1 3,-4 3,0 1,1 0,1 1,-1 0,2 1,0-1,0 2,1-1,0 5,-1 4,1 1,1 0,2 0,0 1,1-1,2 0,0 1,1-1,2 1,0-1,2 0,0 0,2 0,0-1,8 15,14 27,2-1,3-3,3 0,30 35,-48-68,-6-6,1-1,1-1,1 0,0-1,1-1,1-1,1 0,5 2,-6-8</inkml:trace>
  <inkml:trace contextRef="#ctx0" brushRef="#br0" timeOffset="-61859.465">24405 9801,'-3'19,"0"17,2 12,4 8,6 2,4 0,4-4,2-6,0-10,-4-8,-1-9,-2-9,-2-10,-3-6</inkml:trace>
  <inkml:trace contextRef="#ctx0" brushRef="#br0" timeOffset="-54878.077">24282 9910,'12'-10,"0"0,1 0,0 1,0 1,1 0,0 1,0 1,1 0,0 1,0 0,1 1,-1 1,1 0,-1 1,8 1,-10 0,-1 1,1 0,0 1,0 1,0 0,-1 1,1 0,-1 0,0 2,0-1,0 2,-1-1,1 2,-1 0,-1 0,1 0,-1 2,-1-1,0 1,0 1,0-1,-1 1,-1 1,0 0,0 0,-1 0,0 1,-1-1,-1 1,1 2,3 137,-10-129,2 0,0 0,2 0,0 0,1-1,1 1,2 1,1-3</inkml:trace>
  <inkml:trace contextRef="#ctx0" brushRef="#br0" timeOffset="-54613.783">24350 10088,'-2'-2,"3"-1,9 0,15 0,16 2,16 2,11 1,7 1,-1-1,-6 0,-12-1,-15 0</inkml:trace>
  <inkml:trace contextRef="#ctx0" brushRef="#br0" timeOffset="-209975.298">22274 8286,'0'0</inkml:trace>
  <inkml:trace contextRef="#ctx0" brushRef="#br0" timeOffset="-76609.402">7047 8381,'-2'0,"-1"1,1 0,0 0,0 1,-1-1,1 0,0 1,0-1,0 1,0 0,1-1,-1 1,0 0,1 0,-1 0,1 1,0-1,0 0,0 0,0 1,0-1,0 1,0-1,1 1,0-1,-1 1,1 1,0-4,-10 58,2-1,4 1,1 0,3 0,3 0,9 51,-12-108,21 137,-21-137,0-1,0 1,0 0,0-1,0 1,0-1,0 1,0-1,1 1,-1-1,0 1,0-1,1 1,-1-1,0 1,1-1,-1 0,0 1,1-1,-1 0,1 1,-1-1,1 0,-1 1,0-1,1 0,-1 0,1 1,0-1,-1 0,1 0,-1 0,1 0,-1 0,1 0,-1 0,1 0,-1 0,1 0,-1 0,1 0,0 0,-1 0,1 0,-1-1,1 1,-1 0,1 0,-1-1,0 1,1 0,-1-1,1 1,-1 0,1-1,-1 1,0-1,1 1,23-34,-18 24,4-6,2 0,0 1,1 0,1 1,0 1,1 0,0 1,1-1,-10 9,1 0,-1 1,0-1,1 1,0 0,0 1,-1 0,2 0,-1 0,0 1,0 0,0 0,1 1,-1 0,0 0,0 1,1 0,-1 0,0 1,0 0,0 0,0 0,0 2,-2-3,-1 1,1 1,-1-1,0 1,0 0,0 0,0 0,-1 0,1 1,-1-1,0 1,0 0,0 0,0 0,-1 0,1 0,-1 1,0-1,-1 1,1 0,-1-1,0 1,0 0,0 0,-1 0,0 0,0 0,0 0,0-1,-1 1,0 0,0 0,0 0,0-1,-1 1,0 0,-1 2,-7 2,1 0,-1 0,-1-1,1 0,-1-1,-1 0,1-1,-1 0,0-1,-1 0,1-1,-1-1,0 0,0 0,0-1,-12 0,-134 4,150-9,9-1</inkml:trace>
  <inkml:trace contextRef="#ctx0" brushRef="#br0" timeOffset="-75067.436">7853 8928,'-12'-9,"0"1,-1 0,0 1,-1 0,1 2,-1-1,-1 2,1 0,-1 0,1 1,-1 1,0 1,0 0,0 1,0 0,0 1,0 1,1 0,-15 5,25-6,1 0,-1 0,1 0,-1 0,1 1,-1 0,1-1,0 1,0 0,0 1,0-1,0 0,1 1,-1 0,1 0,-1-1,1 1,0 1,0-1,1 0,-1 0,1 1,-1-1,1 1,0-1,0 1,1 0,-1-1,1 1,0 0,0-1,0 1,0 0,0-1,1 1,0 0,0-1,0 1,0-1,0 1,1-1,5 4,1-1,-1 0,1-1,0 0,1 0,-1-1,1 0,0-1,0 1,1-2,-1 1,0-1,1-1,-1 0,1 0,7-1,-7 2,1-1,-1 0,1-1,0 0,-1-1,1 0,-1-1,1 0,-1 0,0-1,0 0,0-1,0 0,0-1,-1 0,0-1,0 0,-1 0,1 0,-1-1,-1-1,1 1,3-7,-9 35,-2-16,0 0,-1 1,2-1,-1 0,1 0,0 0,0 1,0-1,1 0,0 0,0-1,0 1,0 0,1-1,0 1,0-1,0 0,0 0,1 0,-1 0,1-1,0 1,0-1,1 0,-1 0,1-1,-1 1,1-1,0 0,0 0,0-1,0 1,0-1,0 0,0-1,0 1,1-1,3 0,-4-1,0-1,0 0,0 0,-1 0,1 0,0-1,-1 0,0 0,1 0,-1 0,-1-1,1 0,0 1,-1-1,0-1,0 1,0 0,0-1,-1 0,1 1,-1-1,0-1,28-118,-27 106,-4 12,1 1,1-1,-1 0,1 1,0-1,0 1,0 0,1-1,0 1,0 0,0 0,1 0,-1 0,1 0,0 1,1-1,-1 1,1 0,0 0,0 0,0 0,1 1,-1 0,1 0,0 0,0 0,0 1,0 0,0 0,0 0,1 0,9 2,0 1,0 0,0 1,-1 1,1 0,-1 1,1 1,-1 0,0 0,-1 2,1 0,-1 0,-1 1,8 6,-10-6,-1-1,0 1,0 1,-1-1,0 2,0-1,-1 1,0 0,-1 0,0 1,-1 0,0 0,-1 0,0 1,0-1,-2 1,2 11,-3-18,-1 0,1-1,0 1,0 0,1 0,-1-1,1 1,0-1,0 1,1-1,-1 0,1 0,0 0,0 0,0 0,0-1,1 0,0 1,-1-1,1 0,0-1,1 1,-1-1,0 0,1 0,-1 0,2 0,9 0,-1 0,1-2,-1 1,1-2,0 0,-1 0,1-2,-1 0,0 0,0-1,0-1,0 0,-1-1,0-1,0 0,-1-1,0 0,0 0,0-2,-1 1,-1-2,0 1,0-1,4-7,-8 9,0 0,0-1,-1 0,-1 1,1-1,-2-1,1 1,-1-1,-1 1,1-4,-3 10,1 1,-1-1,1 0,-1 1,0-1,0 0,-1 1,1-1,-1 0,0 1,0-1,0 1,0-1,-1 1,1 0,-1-1,0 1,0 0,0 0,-1 0,1 0,0 1,-1-1,0 1,0-1,0 1,0 0,0 0,0 0,0 1,-2-1,1 0,1 1,-1 0,0 0,0 0,1 0,-1 1,0-1,0 1,0 0,0 0,0 1,0-1,0 1,1 0,-1 0,0 0,1 0,-1 1,0-1,1 1,0 0,-1 0,1 0,0 1,0-1,0 1,0 0,1 0,-1 0,1 0,0 0,-1 0,2 1,-1-1,0 1,1-1,-1 1,1 0,0-1,0 1,1 0,-1 0,1 0,0 0,-1 3,1 1,0-1,1 0,0 1,0-1,1 0,0 0,0 0,1 0,-1 0,1 0,1-1,-1 0,1 1,1-1,-1 0,1-1,0 1,0-1,3 2,5 5,1-1,0-1,1-1,0 1,1-2,0 0,0-2,2 1,-2 0,-1-1,1-1,0 0,0-1,0-1,1 0,-1-2,1 1,-1-2,1 0,0-2,-1 1,0-2,1 0,-1-1,0-1,0 0,-1-1,0-1,0 0,0-1,-1-1,0 0,-1-1,12-12,-14 9,-1 0,-1-2,0 1,-1-1,-1 0,0-1,-1 1,0-1,-2-1,0 1,-1-1,1-6,0-24,-1 0,-2-1,-5-37,-1 15,-3 1,-2 0,-4 0,-10-25,21 82,-1 0,0 1,-1 0,-1 0,1 0,-2 1,1-1,-7-5,12 14,0 0,-1 1,1 0,0-1,-1 1,1 0,-1 0,1 0,-1-1,0 2,1-1,-1 0,0 0,0 1,0-1,0 1,1-1,-1 1,0 0,0 0,0-1,0 1,0 1,0-1,0 0,0 0,0 1,1-1,-1 1,0 0,0 0,0-1,1 1,-1 0,0 0,1 0,-1 1,1-1,0 0,-1 1,1-1,0 1,-1 0,-42 78,35-50,0 0,3 1,0 1,2-1,2 1,0-1,2 1,2 0,1-1,1 1,1-1,2 0,2-1,0 1,2-2,1 1,2-2,1 0,6 9,-5-12,1 0,2-1,0-1,1-1,2-1,0 0,1-2,1-1,0 0,2-2,0-1,0-1,2-1,14 4,-36-15,0 0,0 0,0-1,1 1,-1-1,0-1,1 1,-1-1,1 0,-1 0,1-1,-1 0,0 0,1-1,-1 0,0 0,0 0,0-1,0 0,0 0,-1 0,0-1,1 1,-1-1,0-1,-1 1,1-1,-1 0,3-4,4-9,-2 0,0-1,-1 0,-1 0,-1-1,0 0,-2 0,0-1,-2 1,0-1,-1 0,-1 1,-1-10,-2 12,-5 27,6-1,0 1,0-1,1 1,0 0,1-1,0 1,0 0,1-1,0 1,0-1,1 1,0-1,1 1,0-1,0 0,1 0,0 0,0-1,1 1,-1-1,2 0,-1-1,1 1,0-1,1 0,-1 0,1-1,0 0,0 0,1-1,0 0,5 2,7 0,2-1,-1-1,0-1,1 0,0-2,-1-1,1 0,-1-2,1 0,-1-1,1-2,11-4,-23 6,0-2,0 1,-1-1,1-1,-1 0,-1 0,1-1,-1 0,0 0,-1-1,1 0,-2 0,1-1,-1 1,0-2,-1 1,0-1,-1 1,0-1,0-1,-1 1,4 1,-6 27,-1-18,-2 10,1 0,0 0,1 0,0 0,1 0,0 0,0 0,1 0,1-1,-1 1,2-1,-1 1,1-1,0 0,1 0,0-1,1 1,0-1,0-1,1 1,0-1,0 0,3 2,-2-4,0-1,-1 0,2 0,-1-1,0 0,0-1,1 1,0-2,-1 1,1-1,0-1,8 1,19-4</inkml:trace>
  <inkml:trace contextRef="#ctx0" brushRef="#br0" timeOffset="-74793.172">10517 8558,'-17'-2,"-9"-4,-6 1,1-3,4-1,0 0,6 2</inkml:trace>
  <inkml:trace contextRef="#ctx0" brushRef="#br0" timeOffset="-74547.826">8932 8381,'30'-5,"36"-1,37-2,30 0,22 2,6 2,-23 1</inkml:trace>
  <inkml:trace contextRef="#ctx0" brushRef="#br0" timeOffset="-80424.195">397 8695,'0'14,"0"7,0 2,0 0,0-3,0-5,0-9,0-8,0-5,0-4,0-3,-2 2,-1 2</inkml:trace>
  <inkml:trace contextRef="#ctx0" brushRef="#br0" timeOffset="-80023.846">1025 8654,'-60'7,"1"2,0 3,1 2,1 3,0 3,1 2,1 2,2 3,-44 29,82-46,1 2,1-1,0 2,1-1,0 2,1 0,1 0,0 1,-6 12,12-19,0 0,1 0,-1 0,2 1,-1-1,1 1,1 0,0 0,0 0,1-1,-1 1,2 0,0 0,0 0,0 0,1-1,0 1,1-1,0 1,1 1,3 2,0 0,0-1,1 0,1-1,-1 1,2-2,-1 1,1-1,1-1,0 0,0 0,0-1,1-1,1 1,16 6,0 0,1-2,1-2,0 0,13 0,-13-2,1-2,-1-1,1-1,0-2,0-1,0-2,0-1,0-1,0-2,-1-1,12-6,27-28,-52 21</inkml:trace>
  <inkml:trace contextRef="#ctx0" brushRef="#br0" timeOffset="-79697.538">602 9036,'-125'3,"137"3,46-4,1-3,0-2,-1-2,56-13,-92 14,306-41,-325 44,-1 1,1-1,-1 0,1 1,-1 0,1-1,0 1,-1 0,1 0,0 0,-1 1,1-1,0 1,-1-1,1 1,-1 0,1 0,-1 0,0 1,1-1,-1 0,0 1,0-1,0 1,0 0,0 0,0 0,0 0,-1 0,1 0,-1 0,0 0,1 1,-1-1,0 1,0-1,0 1,-1-1,1 1,-1-1,1 1,-1 0,0-1,0 3,-29 99,24-95,0 1,1-1,1 1,0 0,0 1,1-1,0 0,0 1,1-1,1 1,0-1,0 1,1-1,1 1,-1-1,2 0,-1 1,4 5,-2-10,0 0,0 0,0 0,1-1,0 0,0 0,1 0,-1-1,1 0,0 0,0 0,0-1,1 0,0 0,22 9</inkml:trace>
  <inkml:trace contextRef="#ctx0" brushRef="#br0" timeOffset="-79323.948">1544 9200,'-3'5,"1"0,-1 0,1 0,0 0,0 1,1-1,0 1,0-1,0 1,0-1,1 1,0-1,0 1,0-1,1 1,0 0,0-1,1 0,-1 1,1-1,0 0,0 0,1 0,0 0,0 0,0 0,0-1,1 0,0 1,-1-1,2-1,-1 1,0 0,1-1,3 2,0-1,1-1,-1 0,1 0,0-1,0 0,-1 0,1-1,1 0,-1-1,0 0,0 0,0-1,0 0,0-1,-1 0,1 0,6-3,-9 3,0 0,0-1,0 0,0 0,-1 0,1-1,-1 1,0-1,0-1,0 1,0-1,-1 0,0 0,0 0,0 0,-1-1,1 0,-1 1,-1-1,1 0,-1-1,0 1,0 0,0-5,-2 6,1-1,-1 1,-1 0,1-1,-1 1,0 0,0 0,0-1,-1 1,0 0,0 0,0 1,0-1,-1 0,0 1,0-1,0 1,-1 0,1 0,-1 0,0 1,0-1,0 1,-1 0,1 0,-1 1,1-1,-2 1,-7-5,0 2,0-1,-1 2,0 0,0 1,0 0,0 1,0 0,-1 1,1 1,5 0,1 0,-1 0,0 1,1 0,-1 1,0 0,1 0,0 0,0 1,0 1,0-1,0 2,0-1,1 1,0 0,0 0,0 1,1-1,0 2,0-1,-1 2,6-6,0 1,0-1,0 1,0-1,0 1,0-1,1 1,-1 0,1-1,0 1,0 0,0-1,0 1,0 0,1-1,-1 1,1 0,-1-1,1 1,0-1,0 1,0-1,1 1,-1-1,0 0,1 0,0 1,-1-1,1 0,0 0,0-1,0 1,0 0,1-1,-1 1,0-1,2 1,32 19</inkml:trace>
  <inkml:trace contextRef="#ctx0" brushRef="#br0" timeOffset="-78791.714">2050 9187,'25'-62,"-4"-1,-1-1,-4-1,-3-1,-2 0,-3 0,-4-1,-2 1,-3-2,2 51,-1 0,-1 1,-1-1,0 0,-1 1,-1 0,0 0,-2 0,0 0,0 1,-1-1,-1 2,-1-1,0 1,-1-1,6 12,1 0,-1 0,0 1,1-1,-1 1,0 0,0 0,-1 0,1 0,0 1,-1 0,1-1,0 2,-1-1,0 1,1-1,-1 1,1 0,-1 1,1-1,-1 1,1 0,-1 0,1 0,0 1,-1 0,1-1,-1 2,-5 3,0-1,0 2,1-1,0 1,0 1,1 0,0 0,0 0,1 1,-6 9,1 4,1 0,2 0,0 2,1-1,1 1,1 0,1 0,2 0,0 1,1 0,2-1,1 1,0 0,2-1,1 1,1-1,5 16,5-2,1 0,1-1,3-1,1 0,1-2,2 0,1-2,2-1,1-1,2-1,0-2,2-1,1-1,1-2,28 15,-61-38,16 12,1 0,0-2,1 0,0-1,0-1,1-1,0-1,14 3,-31-9,0-1,0 0,0 0,0 0,0 0,-1-1,1 1,0-1,-1 1,1-1,-1 0,0 0,0 0,1 0,-1 0,0-1,-1 1,1-1,0 1,-1-1,0 0,1 1,-1-1,0 0,0 0,-1 0,1 0,-1 0,1 0,-1 0,0 0,0 0,0 0,0 0,-1 0,1 0,-2-2,3-7,16-208,-11 262,-4-21,2 0,0 0,1-1,1 0,1 0,4 7,-9-21,1-1,-1-1,1 1,0 0,0-1,0 1,1-1,0 0,0 0,0 0,0-1,0 1,1-1,-1 0,1 0,0-1,0 1,0-1,0 0,1-1,-1 1,0-1,1 0,-1 0,1-1,3 1,20-4</inkml:trace>
  <inkml:trace contextRef="#ctx0" brushRef="#br0" timeOffset="-78547.367">2487 8599,'-19'-4,"-6"2,6 7,16 12,19 10,22 9,3-1</inkml:trace>
  <inkml:trace contextRef="#ctx0" brushRef="#br0" timeOffset="-77490.047">2937 9364,'-5'-231,"7"172,-3-1,-2 1,-4-15,2 46,17 41,1-1,1 0,0-1,1 0,0-2,0 1,1-2,0 0,1-1,0-1,0 0,0-1,10 0,-8 1,-10-3,0-2,0 1,-1 0,1 0,-1 1,0 0,1 0,-1 1,-1 0,1 0,0 1,-1 0,0 0,0 1,-1 0,0 0,0 1,0 0,0 0,-1 0,-1 0,1 1,-1 0,2 5,1 27,-7-35,0 1,0-1,1 1,0-1,0 1,0-1,0 0,1 1,0-1,0 0,1 0,-1 0,1-1,0 1,0-1,1 1,0-1,-1 0,1 0,0-1,1 1,-1-1,8 0,0 0,0-2,0 1,0-1,0-1,0 0,0-1,0 0,0-1,0 0,0-1,0-1,-1 1,1-2,-1 0,0 0,-1-1,1 0,-1-1,0 0,8-8,-8 7,-1 0,-1 0,1-1,-2 0,1-1,-1 0,0 0,-1 0,0-1,2-8,-5 14,-1-1,0 0,-1 1,1-1,-1 0,0 0,0 0,-1 0,0 0,0 0,-1 0,1 0,-1 0,0 0,-1 0,1 1,-1-1,-1 0,1 1,-1-1,0 1,0-1,0 3,1 0,-1 1,1-1,-1 1,0-1,0 1,0 0,0 0,0 0,0 1,-1-1,1 1,0 0,-1-1,1 2,-1-1,0 0,1 1,-1-1,0 1,1 0,-1 0,0 1,1-1,-1 1,1 0,-1 0,1 0,-1 0,1 1,0-1,-1 1,1 0,0 0,0 0,0 0,0 1,1-1,-1 1,1-1,-1 1,1 0,0 0,0 0,0 0,0 2,-2 1,0 0,1 0,-1 0,1 0,1 1,-1-1,1 1,0 0,1 0,-1 0,1-1,1 1,-1 0,1 0,1 0,-1 0,1 0,0 0,1 0,0 0,0 0,0-1,1 1,0-1,0 0,0 0,1 0,0 0,0 0,1-1,-1 0,1 0,1 0,0 0,15 7,1-1,0-2,1 0,-1-1,2-2,-1 0,1-1,-1-2,1 0,0-1,0-2,21-2,-45 2,82 2,-1-3,0-5,-1-2,1-4,20-9,-101 21,9-1,0-1,-1 0,1 0,-1 0,1-1,-1-1,0 1,0-1,0-1,-1 0,1 0,-1 0,-1-1,1 0,-1 0,0 0,0-1,1-2,-6 6,0 1,-1-1,1 0,-1 0,0 0,1 1,-1-1,0 0,-1 0,1 0,0 1,-1-1,0 0,0 0,1 1,-2-1,1 1,0-1,0 1,-1-1,1 1,-1 0,0-1,0 1,0 0,-1 0,-61-45,50 40,1 1,-2 0,1 1,-1 0,1 1,-1 1,0 0,0 1,-15 0,23 2,1 0,0 1,0-1,-1 1,1 0,0 0,0 1,0 0,0 0,1 0,-1 1,0 0,1 0,0 0,0 1,0 0,0 0,0 0,1 1,0-1,0 1,0 0,0 0,1 0,-2 4,3-4,-1 0,1 1,1-1,-1 1,1-1,0 1,0 0,0-1,1 1,0 0,0 0,0 0,1-1,0 1,0 0,0-1,1 1,0-1,0 1,0-1,1 0,0 0,0 0,0 0,1 0,-1-1,1 1,0-1,0 0,1 0,8 7,-1-1,2 0,-1-1,1-1,1 0,-1 0,1-2,1 0,-1-1,5 1,-5-2,0-1,0 0,0-1,1-1,-1 0,1-1,-1-1,0 0,2-2,-11 2,1 0,-1-1,0 0,0 0,1-1,-2 0,1 0,0 0,-1-1,1 1,-1-1,0-1,0 1,-1-1,0 0,1 0,-1 0,-1 0,1-1,-1 0,0 1,1-4,0-2,-1-1,1 1,-2 0,0-1,0 0,-1 0,0 1,-1-1,-1 0,0 0,0 1,-3-7,4 19,0-1,0 1,0 0,0-1,0 1,0 0,0-1,-1 1,1 0,0-1,0 1,-1 0,1-1,-1 1,1-1,0 1,-1-1,1 1,-1-1,1 1,-1-1,1 1,-1-1,0 0,1 1,-1-1,0 0,1 1,-1-1,0 0,1 0,-1 0,0 0,1 0,-1 0,0 0,1 0,-1 0,0 0,1 0,-1 0,0 0,1 0,-1-1,0 1,1 0,-1 0,0-1,1 1,-1-1,1 1,-1 0,1-1,-1 1,1-1,-1 1,1-1,-1 1,1-1,0 0,-1 1,1-1,0 0,-1 1,1-1,0 0,-1 9,0-1,0 0,0 0,1 0,0 0,1 1,-1-1,2 0,-1 0,1 0,0 0,0 0,1 0,-1-1,2 1,-1-1,1 0,0 0,0 0,1 0,-1-1,1 0,1 0,-1 0,1-1,-1 1,1-1,0 0,1-1,-1 0,1 0,0 0,-1-1,3 1,29 7,0-1,1-1,-1-3,1-1,1-2,-1-1,17-3,135-14,-112 4</inkml:trace>
  <inkml:trace contextRef="#ctx0" brushRef="#br0" timeOffset="-73514.31">1722 10566,'14'2,"20"1,24 0,25-3,24-1,17-1,10 0,4 1,-6 0,-16 2,-27 2</inkml:trace>
  <inkml:trace contextRef="#ctx0" brushRef="#br0" timeOffset="-67746.782">10980 10197,'16'3,"18"0,16 0,16-1,11-3,4-1,-3 0,-7 0,-16 0</inkml:trace>
  <inkml:trace contextRef="#ctx0" brushRef="#br0" timeOffset="-67498.708">10980 10361,'19'5,"19"1,23 0,19-4,15-4,9-6,2-5,-18 0</inkml:trace>
  <inkml:trace contextRef="#ctx0" brushRef="#br0" timeOffset="-67297.24">11567 9884,'17'16,"18"10,19 8,15 2,10 2,4 2,-7-1,-12 2,-18 0,-19 4,-23 2,-24 1,-21-1,-14-1,-5-5,3-3,11-10</inkml:trace>
  <inkml:trace contextRef="#ctx0" brushRef="#br0" timeOffset="-69674.093">6884 10402,'16'2,"20"1,19 1,19-4,16-4,7-1,0 0,-10 1,-18 1</inkml:trace>
  <inkml:trace contextRef="#ctx0" brushRef="#br0" timeOffset="-69430.743">7130 10566,'21'5,"23"1,22 0,22-4,15-6,8-5,-15-2</inkml:trace>
  <inkml:trace contextRef="#ctx0" brushRef="#br0" timeOffset="-68875.229">7963 10402,'-1'-1,"0"0,0 1,0-1,0 0,0 0,0 0,0 0,0 0,0 0,1 0,-1 0,0-1,1 1,-1 0,1 0,-1 0,1-1,0 1,-1 0,1-1,0 1,0 0,0-1,0 1,0 0,0 0,1-1,-1 1,0 0,1-1,-1 1,1 0,-1 0,1 0,-1 0,1-1,0 1,0 0,-1 0,1 0,0 0,0 0,1 0,1-5,11-35,-2 0,-1-1,-2 0,2-41,-6 53,-2 12,3 29,16 77,3 0,19 34,-25-73,0-3,-2 1,-2 1,5 29,-18-74,-1 1,0-1,0 1,0-1,-1 1,1-1,-1 1,0 0,0-1,0 1,0-1,0 1,-1-1,0 1,0-1,0 1,0-1,0 1,-1-1,0 0,1 0,-1 0,0 0,0 0,-1 0,1 0,-1-1,1 1,-1-1,0 0,0 0,0 0,0 0,-2 1,0-2,0-1,0 1,0-1,0 0,0 0,-1 0,1-1,0 1,0-1,0 0,1-1,-1 0,0 1,0-1,1-1,-1 1,1-1,0 0,0 0,0 0,0 0,0-1,-3-3,8 6,-1 0,0 0,1-1,-1 1,1 0,-1 0,1 0,0 0,-1 0,1 0,0 0,0 0,-1 1,1-1,0 0,0 0,0 1,0-1,0 0,0 1,0-1,0 1,0 0,1-1,-1 1,0 0,0-1,0 1,0 0,1 0,-1 0,0 0,0 0,0 0,2 1,-1-2,296-30,-87 5,-158 17</inkml:trace>
  <inkml:trace contextRef="#ctx0" brushRef="#br0" timeOffset="-68426.88">9068 10307,'-5'3,"-1"1,1-1,-1 1,1 0,0 1,1 0,-1-1,1 1,0 1,0-1,0 1,1-1,0 1,0 0,0 0,1 0,0 1,0-1,1 0,0 1,0-1,0 1,1 0,0-1,0 1,1-1,-1 1,1-1,1 1,0-1,-1 1,2-1,-1 0,1 0,0 0,0 0,1-1,-1 1,1-1,1 0,1 2,5 3,1 0,0-1,0-1,1 0,0-1,0 0,0-1,1 0,0-1,0-1,1 0,-1-1,1-1,0 0,-1-1,1 0,0-1,0-1,0 0,-1-1,1-1,-1-1,1 1,8-5,-16 5,1 0,-1 0,0-1,0 0,0 0,-1 0,0-1,1 0,-2 0,1-1,-1 0,1 0,-2 0,1 0,-1-1,0 0,0 0,0 0,-1 0,-1-1,1 1,-1-1,0 0,-1 1,0-1,0 0,-1 0,1 0,-2 0,1 0,-1 1,-1-1,-1-6,0 1,-1 0,0 0,-2 0,1 1,-1-1,-1 1,0 1,-1-1,0 1,-1 1,0 0,-1 0,0 0,0 1,-1 1,0 0,-9-4,11 6,-1 0,0 1,0 1,-1 0,1 0,-1 1,1 0,-1 1,0 0,0 1,0 0,0 0,-1 2,1-1,0 1,0 1,0 0,1 1,-1 0,0 0,1 1,0 0,-2 2,0 1,-1 1,1 1,1 0,0 1,0-1,1 2,1 0,-1 0,2 1,-1 0,-1 6,5-11,2 0,-1 0,1 0,0 1,0-1,1 1,0 0,1 0,0 0,0 0,0 0,1 0,1 0,-1 0,1 0,0 0,1 0,0 0,0-1,1 1,0 0,18 28</inkml:trace>
  <inkml:trace contextRef="#ctx0" brushRef="#br0" timeOffset="-71236.475">4385 10033,'-46'2,"1"1,-1 2,1 2,1 3,-1 1,1 2,1 2,-40 20,81-34,-5 1,0 0,0 1,0 0,0 0,1 1,-1-1,1 1,0 1,0-1,1 1,-1 0,1 0,0 1,0 0,1 0,0 0,0 0,0 0,1 1,0 0,0 0,0 1,5-3,0 0,0 0,0 0,1 0,0-1,0 1,0-1,1 0,-1 0,1 0,0 0,0-1,0 0,1 0,-1 0,1 0,0 0,-1-1,1 0,0 0,1-1,-1 1,0-1,0 0,4 0,184 42,-149-36,1 2,-1 2,0 1,-1 3,33 16,-67-26,-1-1,0 2,0-1,0 1,-1 0,1 1,-1 0,4 6,-9-11,0 1,0 0,0-1,-1 1,1 0,-1 0,1 0,-1 0,0 0,0 1,-1-1,1 0,-1 0,1 0,-1 1,0-1,0 0,-1 0,1 1,-1-1,1 0,-1 0,0 0,0 0,0 0,-1 0,0 2,-7 5,0 0,0 0,-1-1,0-1,-1 1,0-2,0 1,-1-1,0-1,0 0,0-1,-1-1,0 1,1-2,-2 0,1-1,-8 1,-38 4,1-2,-1-3,-8-2,28 0,-13 5,55 2,18 3,8 0</inkml:trace>
  <inkml:trace contextRef="#ctx0" brushRef="#br0" timeOffset="-70955.156">4808 10730,'-20'-89,"4"-1,-3-76,43 317,-21-130,6 51,3 0,3-1,15 39,-13-66</inkml:trace>
  <inkml:trace contextRef="#ctx0" brushRef="#br0" timeOffset="-70491.473">5600 10061,'-33'-5,"0"0,-1 3,1 0,-1 3,1 0,0 3,0 0,0 2,0 2,1 1,0 1,-1 2,-34 32,66-43,-1 1,0 0,1-1,-1 1,1 0,-1 0,1 0,0 0,0 0,0 0,0 0,0 0,0 1,1-1,-1 0,1 0,0 1,-1-1,1 0,0 1,0-1,1 0,-1 1,0-1,1 0,-1 0,1 1,0-1,0 0,0 0,0 0,0 1,9 7,-1 0,1 0,1-1,0-1,0 1,1-2,-1 0,2 0,-1-1,1 0,0-2,0 1,9 4,58 25,-41-20,0 2,-1 2,-1 1,-1 2,-1 1,-1 2,13 13,-43-35,-1 0,0 0,1 1,-1-1,0 1,-1 0,1 0,0 0,-1 0,0 1,0-1,0 1,0-1,0 1,-1 0,1-1,-1 1,0 0,0 0,-1 0,1 0,-1 0,0 0,0 0,0 0,0 0,-1 0,0 0,0 0,0 0,0-1,0 1,-1 0,0-1,0 1,0-1,0 1,0-1,-1 0,0 1,-10 4,-1-1,0 0,0-2,-1 1,1-2,-1 0,0 0,0-2,-1 0,1 0,0-2,-1 0,-5-1,17 1,-176-10,169 5,34 3,11 1</inkml:trace>
  <inkml:trace contextRef="#ctx0" brushRef="#br0" timeOffset="-70134.444">6064 10566,'-8'0,"-1"0,1 1,-1 0,1 1,0 0,-1 0,1 1,0 0,0 0,1 1,-1 0,-2 2,7-4,0 0,0 1,0-1,1 0,-1 1,1 0,-1 0,1 0,0 0,0 0,1 0,-1 0,0 1,1-1,0 0,0 1,0 0,0-1,1 1,-1-1,1 1,0 0,0-1,0 1,1 0,-1-1,1 1,0-1,1 4,2 2,1-1,1 1,-1-1,1-1,1 1,-1-1,1 0,0-1,1 0,0 0,0 0,0-1,1 0,-1-1,1 0,0 0,0-1,1 0,-1 0,1-1,-1-1,4 1,-1 0,-1-1,1 0,0-1,0 0,0-1,0 0,0-1,-1 0,1-1,-1 0,1-1,-1 0,1-1,-6 2,-1 0,1 0,0-1,-1 0,0 0,0 0,0-1,0 1,-1-1,1 0,-1 0,-1-1,1 1,-1-1,0 0,0 0,-1 0,1 0,-1-1,-1 1,1 0,-1-1,0 1,-1-2,1 2,-1 1,0 0,-1-1,0 1,1 0,-2-1,1 1,0 0,-1 0,0 0,-1 0,1 0,-1 0,0 1,0-1,0 1,0 0,-1 0,0 0,0 0,0 0,0 1,-1 0,1 0,-1 0,0 1,1-1,-4 0,-1 0,0 0,0 0,0 1,0 0,-1 0,1 1,-1 0,1 1,-1 0,1 1,-1 0,1 0,0 1,-1 0,1 1,-1 0,2 0,0 1,1 0,-1 0,1 1,-1 0,2 0,-1 1,0 0,1 0,0 0,1 1,-1 0,1 0,0 0,1 1,0-1,0 1,-2 8,-3 14</inkml:trace>
  <inkml:trace contextRef="#ctx0" brushRef="#br0" timeOffset="-63514.969">19666 10033,'-17'-6,"1"0,-1 1,0 1,0 1,-1 0,1 1,-1 1,1 1,-1 0,1 1,-1 1,1 1,0 0,0 2,0 0,0 0,1 2,0 0,0 0,-9 8,22-14,0 1,1 0,-1 0,1-1,-1 2,1-1,0 0,0 0,0 1,0-1,0 1,0 0,1 0,-1-1,1 1,0 0,0 0,0 0,0 0,0 0,1 1,-1-1,1 0,0 0,0 0,0 1,1-1,-1 0,1 0,-1 0,1 0,0 0,0 0,1 0,-1 0,0 0,1 0,0-1,0 2,7 0,-1 1,1-1,-1-1,1 0,1 0,-1 0,0-1,0-1,1 0,-1 0,1-1,-1 0,1 0,-1-1,1 0,-1-1,0 0,0-1,0 0,1 0,4-1,-1-1,0 0,0-1,0 0,-1 0,0-2,0 0,-1 0,0-1,0 0,-1-1,0 0,-1 0,0-1,-1-1,0 0,0 0,-2 0,1-1,3-12,-1-7,-2-1,-2 0,-1-1,-1 0,-2 1,-1-1,-2-4,1 17,0 0,-1 0,-1 0,-1 1,0-1,-9-19,13 39,0-1,0 1,0-1,0 1,-1 0,1-1,0 1,-1-1,1 1,-1 0,0-1,0 1,1 0,-1 0,0-1,0 1,0 0,0 0,0 0,0 0,-1 0,1 0,0 1,0-1,-1 0,1 1,0-1,-1 1,1-1,-1 1,1-1,-1 1,1 0,-1 0,1 0,0 0,-1 0,1 0,-1 0,1 0,-1 1,1-1,-1 1,1-1,0 1,-1-1,1 1,0 0,-1 0,1 0,-6 7,1 1,0 0,0 1,1 0,0 0,1 0,0 0,0 1,1-1,1 1,0 0,-1 6,3-15,-5 25,1-1,2 0,0 1,2 0,1-1,1 1,1-1,2 0,0 0,7 16,-8-29,0 0,1-1,0 0,1 0,1 0,0-1,1 0,0 0,0-1,1 0,0 0,1-1,0 0,1-1,-1 0,2-1,-1 0,1-1,0 0,0-1,13 4,-16-6,0 0,-1 0,1-1,0-1,0 1,1-2,-1 1,0-1,0 0,0-1,0 0,0-1,0 0,0 0,0-1,-1 0,1 0,-1-1,0 0,0-1,0 0,0 0,-1 0,0-1,0 0,-1-1,1 1,-2-1,1-1,-1 1,0-1,0 0,-1 0,0 0,3-8,-5 10,0 0,-1 0,1 1,-1-1,0 0,-1 0,0 0,0 0,0 0,0 0,-1 0,0 0,0 0,-1 1,0-1,0 0,0 1,0-1,-1 1,0 0,0 0,-1 0,1 0,-1 0,0 1,-1-1,3 5,0 0,0-1,0 1,-1 0,1 0,0 0,0 0,-1 1,1-1,0 1,0-1,0 1,0 0,0-1,0 1,0 0,0 1,0-1,0 0,0 1,0-1,1 1,-1-1,1 1,-1 0,1-1,0 1,-1 0,1 0,0 0,0 0,1 0,-1 0,0 0,1 1,-1-1,1 0,-1 0,1 0,0 1,0-1,0 0,0 5,-1-1,1 0,1 1,-1-1,1 0,0 0,0 1,1-1,0 0,0 0,1 0,-1-1,1 1,0-1,1 1,-1-1,1 0,0 0,0-1,1 1,-1-1,6 4,7 5,1 0,0-1,0-1,1-1,1 0,0-2,56 22</inkml:trace>
  <inkml:trace contextRef="#ctx0" brushRef="#br0" timeOffset="-65460.147">13220 10075,'-14'-1,"0"2,-1 0,1 1,0 0,0 1,1 1,-1 0,1 0,-1 2,1 0,1 0,-1 1,1 1,0 0,-1 2,5-5,0 0,0 1,0 0,1 0,0 1,0 0,0 0,1 1,0 0,1 0,0 0,0 0,1 1,0 0,0 0,0 3,4-10,0 0,0 0,0 0,0 0,0-1,0 1,1 0,-1 0,0 0,1 0,0 0,-1 0,1-1,0 1,0 0,0-1,0 1,0 0,1-1,-1 0,0 1,1-1,-1 0,1 1,-1-1,1 0,0 0,-1 0,1 0,0-1,1 1,63 10,-49-12,0-1,0 0,0-1,-1-1,1 0,-1-1,0-1,0-1,-1 0,1-1,-2 0,1-2,-1 1,-1-2,0 0,0 0,-1-2,0 1,-1-1,-1-1,0 0,-1 0,0-1,3-9,-4-1,-2 0,0-1,-1 0,-2 0,0 0,-2-1,-1 1,-1 0,-1 0,-2 0,0 0,-4-10,5 24,-1 0,0 0,0 0,-1 1,-1-1,0 1,0 1,-4-5,8 12,0 0,0 1,0-1,-1 1,1-1,0 1,-1 0,0 0,1 0,-1 1,0-1,0 1,0-1,0 1,0 0,-1 0,1 0,0 1,0-1,-1 1,1 0,0 0,0 0,-1 0,1 0,0 1,-1 0,1-1,0 1,0 0,0 1,0-1,0 0,0 1,-10 8,1 0,0 1,0 0,1 1,1 0,0 1,1 0,0 0,1 1,1 0,0 1,1 0,0 0,1 0,-1 10,-2-4,0 0,1 1,2-1,0 1,1 1,1-1,1 0,2 1,0-1,1 1,1-1,1 1,1-1,1 0,7 18,-7-31,0-1,1 0,0 0,0 0,1-1,0 0,0-1,0 1,1-1,0-1,0 1,1-1,-1-1,1 0,0 0,1-1,-1 0,0 0,1-1,0 0,-1-1,5 0,8 1,0-1,0-2,-1 0,1-1,-1-1,1-1,-1-1,0-1,13-5,-19 4,-1 1,1-2,-1 0,-1 0,1-2,-2 1,1-2,-1 0,6-8,-12 14,-1-2,0 1,0 0,-1-1,0 0,0 0,0 0,-1-1,0 1,-1-1,0 0,0 1,0-1,-1 0,-1 0,1 0,-1 0,0 0,-1 0,0-1,1 7,0 1,0-1,0 1,0-1,0 0,0 1,-1-1,1 1,0-1,-1 1,0-1,1 1,-1-1,0 1,0 0,1-1,-1 1,0 0,0 0,0 0,-1 0,1 0,0 0,0 0,-1 0,1 0,0 0,-1 1,1-1,-1 0,1 1,-1-1,1 1,-1 0,1 0,-1-1,1 1,-1 0,0 0,1 0,-1 1,1-1,-1 0,1 1,-1-1,1 1,-2 0,-2 4,0 1,0 0,1 0,0 0,0 0,1 1,0-1,0 1,0 0,1 0,0 0,0 1,1-1,0 0,0 0,1 1,0-1,-1 0,2-1,-1 1,1-1,0 0,0 1,0-1,1 0,0 0,1 0,-1 0,1 0,0-1,0 1,1-1,0 0,0 0,0 0,1 0,-1-1,1 1,0-1,0-1,1 1,-1-1,1 0,-1 0,5 2,8 1,-1 0,1-1,0-1,0 0,0-1,0-1,1-1,-1-1,1 0,-1-2,0 0,1 0,-1-2,0-1,-1 0,1-1,-1-1,0 0,-1-1,0-1,0-1,9-7,-15 8,-1 0,0 0,-1-1,0 0,0 0,-1-1,-1 0,0-1,0 1,-1-1,-1 0,0 0,0-1,-1 1,-1-1,0 1,-1-4,-7-25,-4 46,5 4,0 1,1-1,1 1,-1 0,1 0,1 0,0 0,1 0,-1 0,2 6,-2-3,-9 148,7 1,12 94,0 45,-14-230,5-71,1 0,0 1,-1-1,1 0,-1 0,1 0,-1 1,1-1,-1 0,1 0,-1 0,1 0,-1 0,1 0,-1 1,1-1,-1-1,1 1,-1 0,1 0,-1 0,1 0,-1 0,1 0,-1 0,1-1,-1 1,1 0,0 0,-1-1,1 1,-1 0,1-1,0 1,-1 0,1-1,0 1,-1-1,1 1,0 0,0-1,-1 1,1-1,0 1,0-1,0 1,0-1,-1 1,1-1,0 1,0-1,0 1,0-1,0 1,0-1,0 1,1-1,-1 0,-8-20,2-2,0 1,2 0,0-1,0-17,2 18,-13-137,8 0,6 0,9-17,-7 154,0-7,2-1,0 1,2 0,1 1,7-20,-12 46,-1 0,0 0,1 1,0-1,-1 0,1 0,0 0,0 0,0 0,0 1,0-1,0 0,1 1,-1-1,1 1,-1-1,1 1,-1 0,1 0,0 0,-1 0,1 0,0 0,0 0,0 0,0 1,0-1,0 1,0-1,0 1,0 0,0 0,0 0,0 0,0 0,0 1,0-1,0 0,0 1,0-1,0 1,1 1,13 7,-1 2,-1-1,1 2,-2 0,0 1,0 0,-2 1,1 0,-2 1,0 0,1 4,2-1,-1 1,0 1,-2 0,0 0,-2 1,0 0,-1 1,2 16,-8-36,-1 1,0 0,0-1,1 1,-2 0,1-1,0 1,0 0,-1-1,0 1,1-1,-1 1,0-1,0 1,0-1,-1 1,1-1,-1 0,1 0,-1 0,0 0,1 0,-1 0,0 0,0-1,-1 1,1 0,0-1,0 0,-1 0,1 0,-1 0,1 0,-1 0,1 0,-1-1,0 1,1-1,-1 0,0 0,-1 0,-2 0,-1-1,1 0,0 0,0-1,0 0,0 0,0 0,1 0,-1-1,1 0,-1-1,1 1,0-1,0 0,1 0,-1 0,1-1,0 1,0-1,0 0,1 0,-1-1,2 1,-1-1,0 1,1-1,0 0,0 0,1 0,0 0,0-1,0 1,1 0,0 0,0 0,0-1,1 1,0 0,1-5,5-2,1 0,1 1,0-1,0 2,1-1,1 1,0 1,0 0,1 0,10-5,10-11,-3 4,-2-2,0-1,-2 0,-1-2,-1-1,-1-1,-2-1,0-1,-3 0,0-2,9-28,-17 35,-1-1,-1 0,-2-1,0 1,-2-1,-2 0,0 0,-3-18,3 43,-1 1,0 0,0-1,0 1,0 0,0-1,0 1,-1 0,1-1,-1 1,0 0,1 0,-1-1,0 1,-1 0,1 0,0 0,0 0,-1 0,1 1,-1-1,0 0,0 1,1-1,-1 1,0-1,0 1,0 0,0 0,-1 0,1 0,0 0,0 1,-1-1,1 0,0 1,-2 0,-3 3,-1 2,2-1,-1 1,0 0,1 0,0 1,0 0,1 0,0 0,0 0,0 1,1 0,-1 0,2 1,-1-1,-1 6,4-10,-17 35,2 0,2 1,1 1,3 0,1 1,1 0,3 1,1-1,2 1,3 11,-1-35,1-1,1 1,0-1,2 0,0 0,1 0,0 0,1-1,1 0,1 0,0-1,1 0,1 0,0-1,1 0,1-1,0 0,0-1,1-1,1 1,0-2,1 0,3 1,-5-3,0-1,0 0,0 0,1-2,0 0,0 0,0-1,1-1,0-1,-1 0,1 0,0-2,0 0,0 0,-1-2,1 0,0 0,-1-1,1-1,-1-1,0 0,-1-1,1 0,-1-1,0 0,-1-1,0-1,0 0,5-5,-9 5,0 0,-1 0,-1 0,0-1,0 0,0 0,-1 0,-1-1,0 0,-1 0,0 0,0 0,-1 0,0 0,-1-1,-1 1,0-1,0 1,-1-1,0 9,1 0,-1 0,0 1,0-1,0 0,-1 1,1-1,0 1,-1-1,0 1,0 0,1 0,-1-1,-1 1,1 1,0-1,0 0,-1 0,1 1,-1-1,1 1,-1 0,0 0,1 0,-1 0,0 0,0 1,0-1,0 1,1 0,-1 0,-3 0,-1 0,-1 1,0 0,1 1,-1-1,1 1,-1 1,1-1,0 1,0 1,0-1,-5 5,5-3,-1 1,2 0,-1 0,1 1,0 0,0 0,1 0,0 1,0 0,0 0,1 0,-1 6,3-11,1 0,0 0,0 0,0 0,1 1,-1-1,1 0,0 0,-1 1,1-1,1 0,-1 1,1-1,-1 0,1 1,0-1,0 0,0 0,0 0,1 0,-1 0,1 0,0 0,0-1,0 1,0-1,1 1,-1-1,0 0,1 0,0 0,-1 0,1 0,0 0,2 0,3 2,1-1,0 0,0-1,0 1,1-2,-1 1,0-1,1-1,-1 1,1-2,-1 1,0-1,1-1,-1 0,0 0,0-1,0 0,1-1,-4 2,0-1,0 0,0 0,-1 0,1-1,-1 1,0-1,0-1,0 1,-1-1,0 1,0-1,0-1,0 1,-1 0,0-1,0 0,0 0,-1 0,0 0,0 0,0 0,-1 0,0-1,0 1,-1-6,0 13,0 0,-1 0,0 0,1-1,-1 1,1 0,-1 0,0-1,0 1,1 0,-1-1,0 1,0-1,0 1,0-1,0 1,1-1,-1 0,0 1,0-1,0 0,0 0,0 0,0 1,0-1,0 0,0 0,0-1,0 1,0 0,0 0,0 0,0-1,0 1,0-1,0 1,0 0,0-1,0 0,1 1,-1-1,0 1,0-1,1 0,-1 0,0 1,1-1,-1 0,1 0,-1 0,1 0,-1 0,1 1,0-1,-1 0,1 0,0 0,0 0,0 0,0 0,-1 0,2 0,-1 0,0 0,0 0,0 0,0 0,1 0,-1-1,-2 8,0-1,0 1,0 0,1 0,0 0,0 0,0 0,1 0,0 0,0 0,0 0,1 0,0 0,0-1,1 1,-1 0,1 0,1-1,-1 1,1-1,0 0,0 1,0-1,1-1,0 1,0 0,0-1,0 0,1 0,0 0,0-1,0 0,0 1,0-2,0 1,1-1,0 1,-1-2,3 1,38 12,-2-5</inkml:trace>
  <inkml:trace contextRef="#ctx0" brushRef="#br0" timeOffset="-65113.726">16033 9979,'-51'-10,"-1"3,1 2,-1 2,-41 4,86-1,-1 0,1 0,0 0,0 1,0 0,0 0,0 0,0 1,0 0,0 1,1-1,-1 1,-5 4,11-6,0 1,1-1,-1 1,1-1,-1 1,1 0,-1-1,1 1,0 0,0-1,0 1,0 0,0-1,0 1,0 0,0-1,1 1,-1-1,1 1,-1 0,1-1,0 1,-1-1,1 1,0-1,0 0,0 1,0-1,0 0,0 0,1 0,-1 0,0 0,1 0,-1 0,1 0,-1 0,1 0,-1-1,1 1,0-1,28 20,1-2,1-2,0-1,1-1,30 8,92 41,-104-27,-51-35,0 1,0-1,0 1,0-1,0 0,0 1,-1-1,1 1,-1-1,1 0,-1 1,0-1,1 0,-1 0,0 1,0-1,0 0,0 0,0 0,0 0,0 0,0 0,0 0,0-1,-1 1,1 0,0-1,-1 1,1-1,0 1,-1-1,1 1,-1-1,1 0,0 0,-1 0,1 0,-1 0,1 0,-2 0,2 0,-46 9,1-3,-1-1,0-3,-22-2,49 0,-81-6,97 3,9-1</inkml:trace>
  <inkml:trace contextRef="#ctx0" brushRef="#br0" timeOffset="-64217.09">16443 10184,'1'-5,"0"1,0-1,-1 1,1-1,-1 0,0 1,-1-1,1 1,-1-1,0 0,0 1,0-1,0 1,-1 0,0-1,0 1,0 0,0 0,-1 0,0 0,0 1,0-1,0 1,0 0,-1-1,1 2,-1-1,0 0,0 1,0-1,0 1,-3-1,0 1,1 0,-1 0,1 0,-1 1,1 0,-1 0,0 1,0 0,0 0,1 0,-1 1,0 0,1 0,-1 1,1 0,-1 0,1 1,0-1,0 1,0 1,0-1,0 1,1 0,0 0,0 1,0-1,0 1,1 0,-1 1,1-1,1 1,-1 0,1 0,-2 5,4-8,0 1,1-1,-1 0,1 1,0-1,0 1,0-1,1 1,-1-1,1 0,0 1,-1-1,2 0,-1 0,0 1,1-1,-1 0,1 0,0-1,0 1,0 0,0 0,1-1,-1 0,1 1,-1-1,1 0,0 0,0 0,0-1,0 1,3 0,7 4,1 0,0-1,0-1,0 0,0-1,1-1,2 0,-5 0,0-1,0 0,0 0,0-2,0 1,0-1,0-1,0 0,0-1,0-1,-1 1,0-2,1 1,-1-2,6-3,-16 8,1 0,-1 0,1 0,-1-1,0 1,1 0,-1-1,0 1,0 0,0-1,0 1,0-1,0 0,0 1,-1-1,1 0,-1 0,1 1,-1-1,0 0,1-1,-7 11,7-5,0-1,0 1,1-1,-1 1,0-1,1 0,-1 1,1-1,0 0,0 0,0 0,0 0,0 0,0-1,0 1,1-1,-1 1,0-1,1 0,0 0,-1 0,1 0,-1-1,1 1,0 0,0-1,-1 0,1 0,0 0,2 0,1 0,0-1,1 0,-1 0,0 0,0 0,0-1,-1 0,1 0,0-1,-1 0,1 0,-1 0,0 0,0-1,0 0,-1 0,1 0,-1-1,0 0,0 1,-1-1,1-1,-1 1,0 0,0-1,-1 1,0-1,0 0,0 0,-1 0,0 0,0 0,0 0,-1 0,0-1,0 0,5-116,-4 121,-1 1,0-1,1 1,-1-1,1 1,-1-1,1 1,0 0,-1-1,1 1,0 0,0 0,0-1,0 1,0 0,0 0,0 0,1 0,-1 0,0 0,0 1,1-1,-1 0,1 1,-1-1,1 1,-1-1,1 1,-1 0,1 0,-1 0,1-1,-1 1,1 1,-1-1,1 0,-1 0,1 1,62 18,-56-16,18 7,0 2,-1 1,0 0,-1 2,-1 1,-1 1,0 0,-1 2,10 12,-23-22,-1 0,-1 1,0-1,0 2,-1-1,0 0,-1 1,0 0,-1 0,2 9,-4-15,-1 0,1-1,0 1,1 0,-1-1,1 1,0-1,0 1,0-1,1 0,-1 0,1 0,0 0,0-1,1 1,-1-1,1 1,-1-1,1-1,0 1,0 0,1-1,-1 0,0 0,2 0,7 2,0-2,0 1,1-2,-1 0,0 0,1-2,-1 1,0-2,1 0,-1 0,0-1,0-1,-1 0,1-1,-1 0,0-1,0 0,0-1,-1 0,0-1,-1 0,10-10,-14 12,-1 0,0-1,0 1,-1-1,0 0,0 0,0-1,-1 1,0-1,-1 0,1 1,-1-1,-1 0,0 0,0-1,0 1,-1 0,-1 0,1 0,-1 0,0 0,-1 0,-1-3,2 9,-1-1,1 1,-1-1,0 1,0 0,1 0,-2 0,1 0,0 0,0 0,-1 0,1 1,-1 0,1-1,-1 1,0 0,1 0,-1 0,0 0,0 1,0-1,1 1,-1 0,0 0,0 0,0 0,0 0,0 0,0 1,1 0,-1-1,0 1,0 0,1 0,-1 1,0-1,1 0,-1 1,1 0,0-1,0 1,-1 0,1 0,1 0,-1 1,0-1,0 0,1 1,-1-1,1 1,0 0,0-1,-1 2,0 0,0 1,0 0,0-1,0 1,1 0,-1 0,1 0,1 0,-1 0,1 0,-1 0,2 1,-1-1,0 0,1 0,0 0,0 0,1 0,-1 0,1-1,0 1,0 0,1-1,0 0,-1 1,1-1,1 0,-1 0,0-1,1 1,0-1,0 1,0-1,0-1,1 1,3 2,19 7,0-1,1-1,0-1,0-2,1-1,0-1,0-1,1-1,-19-2,100 11</inkml:trace>
  <inkml:trace contextRef="#ctx0" brushRef="#br0" timeOffset="-62730.1">21468 10101,'23'-19,"-1"-1,-1-1,-1-1,-1-1,0 0,-2-2,-1 0,-1-1,-1 0,-2-1,0-1,-2 0,-1 0,-1-1,-2 0,0-1,0-28,0 18,-2 1,-2-1,-2 0,-1 1,-2-1,-5-21,8 58,-1 0,1 0,0 0,-1 0,1 0,-1 0,0 0,0 0,0 1,0-1,-1 0,1 1,-1-1,1 1,-1-1,0 1,0 0,0 0,0 0,-1 0,1 0,0 0,-1 1,0-1,1 1,-1 0,0-1,1 1,-1 0,0 1,0-1,0 0,0 1,0 0,-2 0,-3 4,-1 0,1 1,-1 0,1 1,1-1,-1 2,1-1,0 1,0 0,1 0,0 1,1 0,-1 0,1 0,1 1,0 0,0 0,-11 19,2 0,2 1,0 0,2 1,1 0,1 1,2-1,0 13,3-23,2 0,0 0,0-1,2 1,1 0,0-1,2 0,0 0,1 0,0 0,2-1,0 0,10 13,0-8,1-1,1-1,1-1,1-1,1 0,0-2,1-1,1-1,1-1,0-1,0-1,1-1,1-2,0-1,0-1,1-1,0-1,0-2,27 0,-40-3,0 0,0-1,0-1,0 0,0-1,-1-1,1 0,-1-1,13-6,-22 8,-1 1,0-1,0 0,0-1,0 1,-1-1,1 0,-1 0,0 0,0-1,0 1,-1-1,0 0,0 0,0 0,0-1,-1 1,0-1,0 1,-1-1,1 0,-1 0,0 1,-1-1,1 0,-1 0,-1-5,0 2,0 0,-1 0,0 0,-1 1,1-1,-2 1,1-1,-1 1,-1 0,1 1,-1-1,-1 1,1 0,-1 0,0 0,-1 1,0 0,0 0,0 1,0 0,-1 0,0 1,0 0,0 0,-1 1,1 0,-1 1,0-1,0 2,-2-1,7 2,0 0,0 0,1 1,-1 0,0-1,0 1,0 0,1 1,-1-1,1 1,-1 0,1-1,-1 2,1-1,0 0,0 1,0-1,0 1,1 0,-1 0,1 0,0 0,-1 0,1 1,1-1,-1 0,0 1,1 0,0-1,0 1,0 0,0 3,-1 0,2 0,-1 0,1 0,0 0,0 0,0 0,1 0,1 0,-1-1,1 1,0 0,0-1,1 1,0-1,0 0,1 1,-1-2,2 2,1-1,-1 0,2 0,-1-1,1 0,0 0,0 0,0-1,1 0,-1-1,1 1,0-2,0 1,0-1,0 0,0-1,1 1,6-1,-9-1,-1 0,0 0,0 0,0-1,0 1,0-1,0-1,0 1,0-1,0 1,0-1,-1-1,1 1,-1-1,1 0,-1 0,0 0,0 0,-1-1,1 1,-1-1,1 0,-1 0,0-1,-1 1,1 0,-1-1,0 0,1-1,5-54,-16 75,8-8,0-1,1 1,-1 0,1-1,0 1,1-1,0 1,0-1,0 0,1 1,0-1,0-1,0 1,1 0,0-1,0 0,0 1,1-2,4 5,3 2,1-1,0-1,0 0,0-1,1 0,1-1,11 4,32 10</inkml:trace>
  <inkml:trace contextRef="#ctx0" brushRef="#br0" timeOffset="-47565.989">1872 11877,'-2'5,"3"3,9 1,12-1,19-2,18-2,18-2,17-4,10-3,5-1,-5 0,-11 4,-22 2</inkml:trace>
  <inkml:trace contextRef="#ctx0" brushRef="#br0" timeOffset="-46270.716">4440 11482,'-43'2,"0"2,0 2,0 2,1 1,1 3,0 1,0 2,2 2,0 1,-3 5,35-20,-1 0,1 0,-1 0,1 1,0 0,0 0,1 1,-1-1,1 2,0-1,0 1,1-1,0 2,0-1,0 0,1 1,-1 0,2 0,-1 0,0 2,5-5,0 0,0 0,0 0,0-1,1 1,-1-1,1 1,0-1,0 0,0 1,1-1,-1 0,1 0,0-1,-1 1,1-1,1 1,-1-1,0 0,0 0,1 0,-1 0,1-1,-1 0,1 1,0-1,0-1,0 1,3 0,172 40,-148-37,1 2,-1 0,0 2,-1 2,1 0,-2 2,0 1,-1 2,25 16,11 41,-62-69,-1 0,1 0,0 1,-1-1,0 1,0-1,0 1,0-1,-1 1,1 0,-1-1,0 1,0 0,0-1,-1 1,1 0,-1-1,0 1,0-1,0 1,0-1,-1 1,1-1,-2 2,-6 5,-1-1,0 0,0-1,-1 0,0-1,0 0,-1-1,0 0,0 0,0-1,-1-1,0 0,0-1,-4 0,-35 10,-1-3,-1-2,0-2,1-3,-44-2,51-10,47 2,47-11,-13 9</inkml:trace>
  <inkml:trace contextRef="#ctx0" brushRef="#br0" timeOffset="-45850.839">4890 11563,'0'9,"0"81,-4-1,-11 65,-43 123,57-276,1 0,0 1,-1-1,1 0,0 1,0-1,0 1,0-1,0 0,0 1,0-1,1 0,-1 1,0-1,1 0,-1 1,1-1,0 0,-1 0,1 1,0-1,0 0,-1 0,1 0,0 0,0 0,0 0,0 0,1 0,-1-1,0 1,0 0,0-1,1 1,-1-1,0 1,0-1,1 0,-1 1,1-1,-1 0,0 0,1 0,-1 0,0 0,1 0,20-2,-1-1,0-1,0 0,0-2,-1 0,1-2,27-7,4 0,1 2,0 2,1 3,40-1,-63 8</inkml:trace>
  <inkml:trace contextRef="#ctx0" brushRef="#br0" timeOffset="-45326.235">5873 11576,'-35'0,"10"-1,0 0,1 1,-1 2,1 0,-1 2,1 1,0 0,1 2,-1 1,-1 1,22-7,-1-1,1 1,-1 0,1 0,-1 1,1-1,0 1,0-1,0 1,1 0,-1 0,1 0,-1 0,1 1,0-1,0 1,1-1,-1 1,1 0,-1 0,1-1,0 1,1 0,-1 0,1 0,0 0,0 0,0 0,0 0,1 0,-1 0,1 0,0 0,0 0,1-1,-1 1,1 0,0 1,10 10,0 0,0-1,1 0,1 0,1-2,0 0,0 0,1-2,1 0,-1 0,2-2,8 3,-23-9,50 24,-26-14,0 2,-2 0,1 2,14 12,-37-26,0 0,0 0,0 0,0 1,0-1,-1 1,1 0,-1-1,0 1,0 0,0 0,0 1,0-1,-1 0,1 1,-1-1,0 0,0 1,0 0,-1-1,1 1,-1-1,0 1,0 0,0-1,0 1,-1 0,0-1,1 1,-1-1,0 1,-1 1,-6 3,0 0,0-1,-1 0,0-1,0 1,-1-2,1 1,-1-1,0-1,-1 0,1 0,-1-1,0-1,1 0,-1 0,0-1,-11 0,-145 3,166-3,1-1,-1 1,0-1,0 0,1 1,-1-1,0 0,0 0,1 0,-1 1,0-1,0 0,1 0,-1 0,0 0,0 0,0-1,1 1,-1 0,0 0,0 0,1-1,-1 1,0 0,0-1,1 1,-1 0,1-1,-1 1,0-1,1 1,-1-1,1 0,-1 1,1-1,-1 1,1-1,-1 0,1 0,0 1,-1-1,1 0,0 1,0-1,0 0,-1 0,1 0,0 1,0-1,0 0,0 0,0 1,1-1,-1 0,13-8</inkml:trace>
  <inkml:trace contextRef="#ctx0" brushRef="#br0" timeOffset="-45016.86">6160 11686,'-11'24,"0"0,2 1,1 0,1 1,1-1,1 2,1-1,1 0,2 1,0-1,2 1,3 12,-4-28,1 1,0-1,1 0,0 0,0 0,2 0,-1 0,1 0,1-1,0 0,0 0,1 0,1-1,-1 1,1-2,1 1,0-1,0 0,1 0,-1-1,2-1,-1 1,1-1,0-1,0 0,1 0,7 0,1-1,-1-1,1 0,-1-1,1-1,0-1,-1-1,1-1,-1 0,1-1,-1-1,0-1,0-1,0 0,16-9,-3-1</inkml:trace>
  <inkml:trace contextRef="#ctx0" brushRef="#br0" timeOffset="-44743.589">6064 11986,'19'0,"17"0,20-2,13-6,9-3,3-3,-2 2,-9 0,-14 0,-15 1</inkml:trace>
  <inkml:trace contextRef="#ctx0" brushRef="#br0" timeOffset="-44094.779">6255 11658,'89'7,"1"-3,70-8,70 2,-220 1,0 1,0 0,0 0,0 1,0 0,0 1,0 0,0 0,0 1,-1 1,1-1,-1 2,0-1,0 1,0 1,-1-1,0 1,0 1,-1 0,1 0,-1 0,2 4,-3 7,0 0,-1 0,-1 1,0-1,-2 1,0 0,-1 0,-1 0,-1 0,-2 16,2-20,-3 53,-3-2,-4 1,-3 6,7-51,7-22,0 0,0 0,0 0,0-1,0 1,0 0,0 0,0 0,0 0,0-1,-1 1,1 0,0 0,0 0,0 0,0 0,0-1,-1 1,1 0,0 0,0 0,0 0,0 0,-1 0,1 0,0 0,0 0,0 0,-1 0,1 0,0 0,0 0,0 0,-1 0,1 0,0 0,0 0,0 0,-1 0,1 0,0 0,0 0,0 0,-1 0,1 0,0 0,0 1,-2-25,26-323,-22 321,0-5,1-1,2 1,1 0,1 1,1-1,2 2,12-25,-19 48,1 1,0 0,0 0,0 0,1 0,-1 1,1-1,0 1,1 0,-1 1,1-1,-1 1,1 0,0 1,0 0,0-1,0 2,1-1,-1 1,1 0,-1 0,0 1,1 0,1 0,9 1,0 0,0 1,-1 1,1 1,-1 0,0 1,0 1,12 6,-15-6,-1 0,1 2,-1-1,-1 2,0-1,0 1,-1 1,0 0,3 5,-9-11,-1 0,0 0,0 0,0 1,-1-1,0 1,1 0,-2 0,1 0,0 0,-1 0,0 0,0 1,-1-1,1 0,-1 0,0 1,-1-1,1 0,-1 0,0 0,0 1,-1-1,0 0,0-1,-1 3,-7 7,-2 0,1-1,-2 0,0-1,0-1,-1 0,0-1,-1 0,0-1,-1-1,1-1,-2 0,1-1,-15 4,14-4,12-6,1 1,-1 0,0 0,0 0,0 1,1-1,-1 1,0 0,1 1,0-1,0 1,0 0,0 0,0 0,0 0,1 1,-1-1,1 1,0 0,0 0,0 0,1 1,0-1,0 1,0-1,0 1,1 0,-1-1,1 1,0 3,2-1,1-1,0 1,0-1,0 0,1 1,0-1,0 0,0-1,1 1,0-1,0 1,0-1,1 0,0-1,0 1,0-1,0 0,1 0,0-1,0 1,14 7,-1-1,2-1,-1-1,1 0,11 1,39 5,0-3,0-3,1-3,70-4,-67-2</inkml:trace>
  <inkml:trace contextRef="#ctx0" brushRef="#br0" timeOffset="-42574.478">8577 11754,'5'0,"6"0,8 2,7 1,10 0,9 0,7-2,4 0,-1 0,-3-1,-5 0,-9 0,-8 0,-9 2,-9 4,-5 0</inkml:trace>
  <inkml:trace contextRef="#ctx0" brushRef="#br0" timeOffset="-42355.614">8632 11973,'16'9,"13"4,10-2,8-1,5-6,1-3,-2-4,-2-2,-3 1,-4 0,-10 1</inkml:trace>
  <inkml:trace contextRef="#ctx0" brushRef="#br0" timeOffset="-41971.635">9519 11180,'-9'-2,"-3"6,2 14,4 13,7 13,5 11,5 7,2 3,4-3,-1-12</inkml:trace>
  <inkml:trace contextRef="#ctx0" brushRef="#br0" timeOffset="-41322.813">9901 11741,'-10'9,"-1"0,1 1,1 0,0 1,0 0,1 1,1-1,0 2,0-1,1 1,1 0,0 0,1 0,0 1,1-1,1 1,0 0,1 0,0 0,1 0,1 0,0 0,1 0,3 13,-1-19,1 1,-1 0,2-1,-1 0,1 0,0-1,1 0,-1 0,1 0,1-1,-1 0,1 0,1-1,-1 0,0 0,1-1,0 0,0-1,1 1,-1-2,0 0,1 0,0 0,-1-1,3-1,-2 1,1 0,0-1,-1 0,1-1,0 0,-1 0,1-1,-1-1,0 0,0 0,0-1,0 0,0-1,-1 0,0-1,0 0,0 0,-1-1,0 0,0 0,-1-1,7-8,-7 3,-1-1,-1 1,0-1,-1 0,0-1,-1 1,-1-1,0 0,-1 1,-1-1,0 0,-1 0,0 1,-2-1,1 0,-2 1,0 0,-1 0,0 0,-1 0,0 1,-1 0,-1 0,0 1,-1 0,0 0,0 1,-2 1,1-1,-1 1,-1 1,0 0,0 1,0 0,-1 1,-1 0,1 1,-1 1,-10-3,14 6,0 1,0 1,-1-1,1 2,0-1,0 1,0 1,0 0,0 0,0 1,0 1,1-1,-1 1,1 1,0 0,1 0,-1 1,1 0,0 0,0 1,1 0,0 0,0 1,1 0,0 0,0 1,1-1,0 1,0 1,1-1,0 0,1 1,0 0,1 0,0 0,0 0,1 0,0 0,1 1,1 4,7 35</inkml:trace>
  <inkml:trace contextRef="#ctx0" brushRef="#br0" timeOffset="-41058.163">10352 11180,'-2'-4,"-1"4,0 13,1 16,3 13,5 12,10 9,5 0,5-2,-2-10</inkml:trace>
  <inkml:trace contextRef="#ctx0" brushRef="#br0" timeOffset="-40283.609">12496 11850,'-7'21,"-2"14,0 9,2 6,2-2,4-4,5-8,1-9</inkml:trace>
  <inkml:trace contextRef="#ctx0" brushRef="#br0" timeOffset="-39803.785">12360 11535,'42'6,"0"1,0 2,-1 2,0 1,-1 3,36 18,-59-25,-1 1,0 1,-1 0,0 1,0 0,-2 1,1 1,-1 1,-1-1,-1 2,0 0,-1 0,0 1,-1 0,-1 0,-1 1,3 7,23 162,-33-184,0 1,0-1,0 0,1 0,-1 0,1 1,-1-1,1 0,0 0,0 0,0 0,0 0,0 0,0-1,0 1,1 0,-1 0,1-1,-1 1,1-1,0 1,0-1,-1 0,1 0,0 0,0 0,0 0,0 0,0 0,1-1,-1 1,0-1,0 1,0-1,0 0,1 0,-1 0,0 0,0 0,1-1,7-4,0 0,-1-1,0-1,0 0,0 0,-1-1,0 0,0 0,-1 0,0-1,0-1,-1 1,2-6,2 0,-1 0,-1 0,0-1,-2 0,1-1,-2 1,0-1,-1 0,-1-1,1-13,-11-3,6 34,0 1,0-1,0 0,1 1,-1-1,0 0,0 1,0-1,0 1,0-1,1 1,-1 0,0-1,0 1,1 0,-1 0,1-1,-1 1,1 0,-1 0,1 0,-1 0,1-1,0 1,-1 0,1 0,0 0,0 0,0 0,-1 0,1 0,0 0,0 0,1 0,-1 0,0 1,-1 5,0 0,1 0,0 1,0-1,1 0,0 0,0 0,1 0,-1 0,2 0,-1 0,1 0,0-1,0 1,1-1,0 0,0 0,0 0,1-1,-1 1,2-1,-1 0,0-1,1 1,0-1,0 0,2 1,15 7,0 0,0-1,1-1,0-1,0-2,1 0,2-1,60 11</inkml:trace>
  <inkml:trace contextRef="#ctx0" brushRef="#br0" timeOffset="-39390.89">14777 11508,'4'17,"5"16,2 17,5 16,3 16,4 9,2 7,0 4,-5-1,-6-4,-5-6,-6-10,-7-12,-4-15,-3-16,-3-18,0-19,1-9</inkml:trace>
  <inkml:trace contextRef="#ctx0" brushRef="#br0" timeOffset="-38574.041">14790 12082,'-64'-428,"63"424,0 2,1 0,-1 0,0 0,0 0,1 0,-1 0,1 0,0 0,0 0,0 0,0 0,0 0,0 0,0 0,1-1,-1 1,1 0,-1 0,1 0,0 1,0-1,0 0,0 0,0 0,0 1,0-1,1 0,-1 1,1-1,-1 1,1 0,0-1,-1 1,1 0,0 0,0 0,0 0,0 0,0 0,9 3,0-1,-1 2,0-1,1 1,-1 1,0 0,-1 0,1 1,-1 0,0 1,0 0,0 0,-1 1,0 0,0 1,2 3,-2-3,0 0,-1 1,0 0,0 0,-1 1,0 0,0 0,2 8,-6-14,-1-1,0 1,0-1,0 1,0 0,-1-1,1 1,-1 0,0 0,0-1,-1 1,1 0,-1-1,1 1,-1 0,-1-1,1 1,0-1,-1 1,1-1,-1 0,0 0,0 1,-1-2,1 1,0 0,-1 0,-1 0,-2 2,-1-1,1 1,-1-1,0-1,-1 0,1 0,0 0,-1-1,0 0,1 0,-1-1,0 0,0 0,0-1,0 0,0 0,-6-2,13 2,0 1,0-1,0 0,0 0,0 0,0 0,0 0,0 0,0 0,0 0,1-1,-1 1,0 0,0 0,0-1,0 1,0-1,0 1,1-1,-1 1,0-1,0 1,1-1,-1 0,0 1,1-1,-1 0,1 0,-1 1,1-1,-1 0,1 0,0 0,-1 0,1 1,0-1,0 0,-1 0,1 0,0 0,0 0,0 0,0 0,0 0,0 0,0 0,1 0,-1 1,0-1,1 0,-1 0,0 0,1 0,-1 0,1 1,-1-1,1 0,-1 0,1 1,0-1,-1 0,1 1,0-1,0 1,-1-1,1 1,0-1,94-30,-73 27,288-61,-303 64,0 0,0 0,-1-1,1 0,-1-1,1 1,-1-1,0-1,0 1,0-1,-1 0,1 0,-1 0,0-1,0 0,-1 0,1 0,-1-1,0 0,-3 4,-1 0,1 0,-1 1,0-1,0 0,0 0,0 0,0 0,0 1,-1-1,1 0,-1 0,1 0,-1 1,0-1,1 0,-1 1,0-1,0 1,0-1,0 1,0-1,-1 1,1 0,0-1,-1 1,1 0,-1 0,1 0,-1 0,0 0,1 0,-1 1,0-1,1 1,-65-15,63 15,0 1,0-1,0 0,0 1,0-1,1 1,-1 0,0 0,1 0,-1 0,0 1,1-1,-1 1,1-1,0 1,0 0,-1 0,1 0,0 0,1 0,-1 0,0 1,1-1,-1 1,1-1,0 1,-1 0,2-1,-1 1,-1 2,1 1,0 0,0 1,0-1,1 0,0 0,0 1,1-1,-1 0,1 0,1 0,-1 0,1 0,0 0,1 0,6 8,0 0,1-1,0-1,1 0,1 0,0-1,0-1,1 0,1 0,-1-2,1 1,1-2,0 0,0-1,0 0,1-1,-1-1,1 0,3-1,-7-1,-1 0,1 0,-1-1,1-1,-1 0,1 0,0-1,-1-1,3 0,-9 1,-1-1,1 1,-1-1,0 0,0 0,0 0,0 0,0-1,-1 1,1-1,-1 0,0 0,1-1,-1 1,-1-1,1 1,0-1,-1 0,0 0,0 0,0 0,0 0,-1-1,1-3,0-8,0 0,-1-1,-1 1,0 0,-2-1,0 1,0 0,-2-1,0 2,-1-1,0 0,-6-9,10 22,1 3,-1-1,0 1,1-1,-1 1,1-1,-1 1,1-1,0 0,-1 1,1-1,0 0,-1 1,1-1,0 0,0 1,-1-1,1 0,0 0,0 1,0-1,0 0,0 0,0 1,0-1,0 0,1 1,-1-1,0 0,0 0,0 1,1-1,-1 0,0 1,1-1,-1 1,1-1,-1 0,1 1,-1-1,1 1,-1-1,1 1,0-1,-1 1,1 0,-1-1,1 1,0 0,0-1,86 29,140 36,-223-62,0-1,0 1,-1 1,1-1,0 0,-1 1,0 0,1 0,-1 0,0 0,0 0,-1 0,1 1,-1 0,0-1,0 1,0 0,0 0,-1 0,1 0,-1 0,0 1,0-1,-1 0,1 0,-1 1,0-1,0 4,-1 13,0-16,0-1,1 0,-1 1,1-1,0 1,0-1,1 0,-1 1,1-1,0 0,0 1,0-1,1 0,0 0,-1 0,2 0,-1 0,0-1,1 1,-1-1,1 1,0-1,1 0,5 2,0-2,0 1,0-1,1-1,-1 1,1-2,0 1,-1-2,1 1,0-1,0 0,0-1,-1 0,1-1,7-2,30-5</inkml:trace>
  <inkml:trace contextRef="#ctx0" brushRef="#br0" timeOffset="-37984.078">16402 11631,'-3'7,"0"0,1 0,1 0,-1 0,1 0,0 1,1-1,-1 0,1 0,1 1,0-1,0 0,0 0,1 0,0 0,0 0,1 0,-1 0,2-1,-1 1,1-1,0 0,0 0,1 0,-1-1,1 1,1-1,-1 0,1-1,0 1,0-1,0 0,2 0,-1 1,1-1,0 0,0 0,0-1,0 0,1 0,-1-1,1 0,0 0,-1-1,1 0,0-1,0 0,0 0,-1-1,1 0,4-2,-7-1,0-1,0 0,-1-1,1 1,-1-1,-1 0,1-1,-1 1,0-1,-1 1,1-1,-1 0,-1-1,1 1,-1 0,0-1,-1 1,0-1,0-1,8-62,-9 71,0 0,0 0,0 1,0-1,-1 0,1 0,0 0,0 0,0 0,0 0,0 0,0 0,-1 0,1 0,0 0,0 0,0 0,0 0,0 0,-1 0,1 0,0 0,0 0,0 0,0-1,0 1,0 0,-1 0,1 0,0 0,0 0,0 0,0 0,0 0,0 0,0-1,0 1,-1 0,-4 16,3-9,0 0,0 0,1 0,0 1,1-1,0 0,0 0,0 1,1-1,0 0,0 0,1 0,0 0,0 0,1 0,-1 0,2-1,-1 1,1-1,0 0,0 0,0 0,1-1,0 0,0 0,1 0,-1 0,1-1,0 0,0 0,1 0,-1-1,1 0,0 0,-1-1,3 1,-5-2,0 0,1-1,-1 1,1-1,-1 0,1 0,-1 0,0-1,1 1,-1-1,1 0,-1 0,0-1,0 1,0-1,0 0,0 0,0-1,0 1,-1-1,1 0,-1 1,0-1,0-1,0 1,0 0,0-1,-1 0,1-1,3-6,0 0,-1 0,0-1,-1 1,0-1,-1 0,0 0,-1-1,0-11,-3-51,-9 96,10-15,0 1,0 0,1 0,0 0,0-1,0 1,1 0,0-1,0 1,1-1,0 0,0 0,0 0,1 0,0 0,0-1,1 0,-1 0,1 0,0 0,0-1,1 0,-1 0,5 2,6 3,0 0,0-2,1 0,1-1,-1 0,1-2,-1 0,16 1,39 2,-5-3</inkml:trace>
  <inkml:trace contextRef="#ctx0" brushRef="#br0" timeOffset="-35911.571">17822 11782,'-7'-13,"0"1,-1 1,0-1,-1 1,0 0,-1 1,0 0,0 1,-1 0,0 1,-1 0,0 0,0 2,-1-1,0 1,0 1,0 1,-1 0,1 0,-1 1,-9 0,18 2,1 1,-1 0,1 0,-1 0,1 1,-1 0,1-1,-1 2,1-1,0 0,-1 1,1 0,0 0,0 0,0 0,1 1,-1-1,1 1,-1 0,1 0,0 1,0-1,0 1,0-1,1 1,-1 0,1 0,0 0,1 0,-1 0,0 1,1-1,0 0,0 1,1-1,-1 1,1-1,0 1,0-1,0 1,1-1,-1 1,2 1,0 1,1 0,0-1,0 1,1-1,0 1,0-1,0-1,1 1,0-1,0 1,1-1,-1-1,1 1,0-1,0 0,0 0,1-1,-1 0,1 0,2 0,3 2,0-1,0-1,1 0,0 0,-1-2,1 1,0-1,0-1,-1-1,1 0,3-1,-9 0,1-1,-1 0,0 0,0 0,0-1,-1-1,0 1,1-1,-1 0,-1 0,1-1,-1 1,0-1,0-1,-1 1,1-1,-1 1,-1-1,0 0,0-1,0 1,-1 0,0-1,0 1,-1-1,0 0,0 0,-1 1,0-1,0 0,-1 0,0 0,0 1,-1-2,-5-1,3 26,4-7,0-1,1 1,0-1,0 1,1-1,0 0,1 0,0 1,0-2,1 1,-1 0,2-1,-1 1,1-1,0-1,1 1,0-1,0 0,0 0,1 0,-1-1,1 0,1 0,-1-1,3 1,-3-1,0 0,0 0,0-1,0 0,1-1,0 1,-1-1,1-1,0 0,0 0,0 0,0-1,0 0,0 0,0-1,-1 0,1-1,0 0,0 0,-1-1,1 1,-1-2,0 1,0-1,0 0,0 0,2-3,0-3,1-1,-2 1,1-2,-1 1,-1-2,0 1,-1 0,0-1,-1 0,-1-1,0 1,0-1,-1 0,0-12,-3 6,0 20,0 0,0 0,0 0,0 0,0 0,0 1,-1-1,1 0,0 0,0 0,0 0,0 0,-1 0,1 0,0 0,0 0,0 0,0 0,-1 0,1 0,0 0,0 0,0 0,0 0,-1 0,1 0,0 0,0 0,0 0,0 0,-1 0,1 0,0 0,0-1,0 1,0 0,0 0,-1 0,1 0,0 0,0 0,0-1,-3 8,0-1,1 1,0 0,0 0,1 0,0 0,0 0,0 0,1 0,0 0,1 0,-1 0,1 0,1 0,-1 0,1 0,1 0,-1-1,1 1,0-1,0 0,1 0,0 0,0 0,0 0,1-1,0 0,0 0,0 0,1-1,-1 1,1-1,0-1,0 1,1-1,-1 0,5 1,-2-2,0-1,0 0,0 0,0-1,0 0,0 0,1-1,-1-1,0 1,0-1,0-1,-1 0,1 0,-1-1,1 0,-1 0,0-1,-1 0,1 0,-1-1,0 0,0 0,-1 0,0-1,0 0,-1-1,1 1,-2-1,1 0,-1 0,0-1,-1 1,0-1,0 0,-1 0,0 0,0 0,-1-3,-4-20,3 31,0 1,0-1,0 1,0-1,0 1,0-1,0 1,0-1,0 1,-1-1,1 1,0-1,0 1,0-1,-1 1,1-1,0 1,-1 0,1-1,0 1,-1-1,1 1,0 0,-1-1,1 1,-1 0,1 0,-1-1,1 1,0 0,-1 0,1 0,-1 0,1-1,-1 1,1 0,-1 0,1 0,-1 0,1 0,-1 0,1 0,-1 1,1-1,-1 0,1 0,-1 0,1 0,-1 1,1-1,-1 0,1 0,-1 1,1-1,0 0,-1 1,-2 3,1 0,0 0,0 0,0 0,1 1,-1-1,1 1,0-1,0 1,0-1,1 1,0 0,0-1,0 1,0 0,1-1,0 1,0-1,0 1,0-1,1 1,0-1,-1 0,2 0,2 7,1-2,0 1,1-1,0 0,0 0,1-1,0 0,1 0,0-1,0 0,0-1,1 0,0 0,0-1,0 0,1-1,0 0,3 0,3 1,1 0,0-2,0 0,0-1,0-1,0-1,0 0,0-1,0-1,0-1,3-1,-13 3,0-1,1 0,-1 0,0-1,-1 0,1 0,0-1,-1 0,0 0,0-1,0 0,0 0,-1 0,0-1,0 0,-1 0,1-1,-1 1,-1-1,1 0,-1-1,0 1,-1-1,0 0,0 0,-1 0,0 0,1-6,1 7,3 24,-2-4,2-5,1-1,0 0,0 0,0-1,1 0,0 0,0-1,1 0,0-1,-1 0,1-1,1 0,-1 0,0-1,1 0,-1-1,1 0,-1-1,7 0,119-2,-129 1,0 0,0-1,0 1,0-2,0 1,-1-1,1 0,-1 0,0-1,0 1,0-2,-1 1,1 0,-1-1,0 0,0-1,-1 1,1-2,5-12,-1-1,-1-1,-1 1,-1-1,-1 0,-1-1,0 1,0-20,1 3,2-12,18-131,2-161,-26 327,0 4,-1 0,0-1,0 1,-1 0,-1-1,0 1,0 0,-1 0,-1 0,-1-3,5 13,0 1,0-1,0 0,-1 1,1-1,0 0,-1 1,1-1,-1 0,1 1,0-1,-1 1,0-1,1 1,-1-1,1 1,-1-1,1 1,-1 0,0-1,1 1,-1 0,0-1,1 1,-1 0,0 0,0 0,1-1,-1 1,0 0,0 0,1 0,-1 0,0 1,1-1,-1 0,0 0,0 0,1 0,-1 1,0-1,1 0,-1 1,0-1,-21 30,11-2,2 0,1 1,1 0,1 0,2 1,1-1,2 1,0 0,3 12,1 8,2 0,3-1,2 0,1 0,3-1,2-1,2 0,2-2,2 0,2-1,2-1,2-2,1 0,3-2,0-2,3-1,11 9,-36-37,-6-3,1 0,0 0,0-1,1 1,-1-1,1 0,0-1,0 0,1 0,-1 0,1 0,5 1,-10-5,-1 0,1 1,-1-1,0 0,0 0,1 0,-1 0,0 0,0 0,0 0,0-1,0 1,-1 0,1 0,0-1,0 1,-1-1,1 1,-1 0,1-1,-1 1,0-1,1 1,-1-1,0 0,0 1,0-1,0 1,-1-1,1 1,0-1,-1 1,1-1,-1 1,1 0,-1-1,-4-16,-2 0,1 0,-2 1,-1 0,0 1,-1 0,0 0,-1 1,-1 0,-1 1,0 1,-1 0,0 1,-10-7,-40-31,-2 3,-2 2,-1 4,-3 2,-47-16,77 36,28 9,32 10,232 45,-167-31,110 20,140 45,-317-75,0 1,0 1,-1 0,1 1,-2 1,10 6,-22-13,-1-1,1 1,-1 1,1-1,-1 0,0 0,1 1,-1-1,0 0,0 1,0-1,0 1,0 0,0-1,0 1,-1 0,1-1,-1 1,1 0,-1 0,0 0,1-1,-1 1,0 0,0 0,0 0,-1 0,1 0,0-1,-1 1,1 0,-1 0,1-1,-1 1,0 0,0-1,0 1,0-1,0 1,0-1,0 1,-1-1,1 0,0 1,-1-1,1 0,-39 32,34-29,0 0,0 1,0-1,1 1,0 0,-1 1,2-1,-1 1,1 0,0 0,0 0,1 1,-3 5,6-10,-1 0,1 0,0 0,0-1,0 1,0 0,1 0,-1 0,0 0,1 0,-1 0,1-1,0 1,0 0,0-1,0 1,0 0,0-1,0 1,0-1,0 1,1-1,-1 0,1 0,-1 1,1-1,-1 0,1 0,0-1,-1 1,1 0,0 0,1 0,64 14,-60-14,0 0,0 0,0-1,1 0,-1 0,0-1,0 0,0 0,0-1,-1 0,1 0,0 0,-1-1,1 0,-1-1,0 1,0-1,0 0,0 0,-1-1,0 0,0 0,0 0,-1-1,1 1,-1-1,-1 0,4-7,-4 9,-1-1,0 1,-1-1,1 0,-1 1,0-1,0 0,0 0,0 0,-1 0,0 0,0 0,-1 0,1 0,-1 0,0 0,0 0,-1 0,0 1,1-1,-2 0,1 1,0 0,-1-1,0 1,0 0,0 0,0 1,-1-1,1 1,-1-1,-2 0,-8-1,1 0,-1 1,0 1,0 0,0 1,0 0,0 1,-1 1,1 0,0 1,0 1,0 0,0 1,0 0,-8 4,14-5,0-1,1 1,-1 1,1-1,-1 1,1 1,0-1,0 1,0 0,1 1,0 0,-1 0,2 0,-1 1,0-1,1 1,0 1,1-1,0 1,0 0,0 0,0 0,1 0,-1 5,4-8,0-1,0 1,0 0,1-1,-1 1,1-1,0 1,0-1,0 1,1-1,-1 0,1 1,0-1,0 0,0 0,0 0,0 0,1-1,-1 1,1-1,0 1,-1-1,1 0,0 0,1 0,0 1,91 34,-42-27,-4-3</inkml:trace>
  <inkml:trace contextRef="#ctx0" brushRef="#br0" timeOffset="-35571.922">20581 11290,'-13'-1,"-17"1,-1 0,1 2,-1 1,1 1,-23 7,50-10,-1-1,1 1,-1 0,1 0,0 0,-1 0,1 1,0-1,0 1,0 0,0 0,0 0,0 0,0 0,1 1,-1-1,1 1,0 0,0 0,0 0,0 0,0 0,1 0,-1 0,1 1,0-1,0 1,0-1,0 0,1 1,-1 0,1-1,0 1,0-1,0 1,1-1,-1 1,1-1,0 1,0-1,9 16,0-1,2 0,0 0,0-2,2 1,0-2,1 0,1 0,6 3,5 7,193 199,-213-215,0-1,0 0,0 0,1 0,0-1,1 0,-1-1,2 0,-1 0,0-1,1 0,0-1,0 0,6 2,13-2,-1-1,1-2,0 0,0-2,-1-1,1-1,0-2,-6-1,-7 0</inkml:trace>
  <inkml:trace contextRef="#ctx0" brushRef="#br0" timeOffset="-20041.852">1886 13885,'21'0,"20"-3,21-2,14-6,12-3,4 1,1 3,-6 3,-11 2,-12 3,-12 1,-9 1,-11 0,-6-2,-4-3,-7 0</inkml:trace>
  <inkml:trace contextRef="#ctx0" brushRef="#br0" timeOffset="-16129.25">4480 13679,'-16'5,"0"1,1 0,-1 1,2 1,-1 0,1 1,0 1,1 0,0 0,0 2,2-1,-1 2,1-1,1 2,0-1,1 1,1 1,-3 5,-4 5,0 0,2 1,1 1,0 0,3 0,0 1,1 0,2 1,1 0,-1 21,6-45,-1 0,1 0,0 0,0 0,1 0,-1 0,1 0,0 0,0 0,1 0,0-1,0 1,0-1,0 1,0-1,1 0,0 1,0-2,0 1,1 0,-1 0,1-1,0 0,0 0,0 0,0 0,0-1,1 1,-1-1,1 0,-1-1,1 1,0-1,0 0,0 0,0 0,0-1,0 0,3 0,8-4,0-1,0 0,-1-2,0 0,0 0,-1-1,1-1,-2-1,0 0,0 0,0-1,-2-1,1 0,-1-1,-1 0,7-12,8-9,-1-2,-2 0,-2-1,-1 0,-2-2,-1 0,-2-1,-3-1,0 0,-3 0,2-32,-8 52,-2-1,0 0,-2 0,0 1,-1-1,-2 1,0 0,-1 0,-3-6,5 16,-1 1,1-1,-2 1,0 1,0-1,0 1,-1 0,-1 1,1-1,-1 1,-1 1,1 0,-1 0,-1 0,1 1,-1 1,0 0,-7-3,9 6,-1-1,1 1,0 1,0-1,-1 1,1 1,0 0,-1 0,1 1,0-1,-1 2,1-1,0 1,0 1,0 0,0 0,0 0,1 1,-1 0,1 0,-6 6,2-2,0 2,0-1,1 1,1 1,0 0,0 0,1 1,0 0,1 1,1-1,0 1,-3 9,3 0,1 0,1 1,1-1,1 1,0 0,2 0,1-1,1 1,0 0,2-1,1 1,1-1,0-1,2 1,0-1,2 0,0-1,1 0,6 7,72 114,-46-77,-3 2,22 54,21 86,-69-173</inkml:trace>
  <inkml:trace contextRef="#ctx0" brushRef="#br0" timeOffset="-15631.547">4972 14185,'-23'275,"20"-120,11-147,0-26,4-29,-2-1,-2-1,-3 1,-1-27,0 29,19-148,-23 193,-1 0,1-1,0 1,0 0,0 0,0 0,0 0,0-1,0 1,1 0,-1 0,0 0,1 0,-1-1,1 1,-1 0,1 0,-1 0,1 0,0 0,0 0,-1 0,1 1,0-1,0 0,0 0,0 1,0-1,0 0,0 1,0-1,0 1,0-1,0 1,0 0,1-1,-1 1,0 0,0 0,0 0,0 0,1 0,-1 0,0 0,0 0,0 0,1 1,-1-1,0 0,0 1,0-1,0 1,0-1,0 1,1 0,12 15,0 0,-1 1,-1 0,-1 1,0 1,-1-1,-1 2,-1-1,-1 1,-1 0,0 1,-2 0,2 15,11 73,-14-74,2-1,1 0,2 0,2-1,11 30,6-25,-15-29</inkml:trace>
  <inkml:trace contextRef="#ctx0" brushRef="#br0" timeOffset="-15380.225">4903 14417,'19'0,"17"0,17-2,16-3,12-4,11-2,-11 1</inkml:trace>
  <inkml:trace contextRef="#ctx0" brushRef="#br0" timeOffset="-15038.135">5751 13926,'18'0,"21"0,19-3,16-2,12-3,6-1,-5 2,-11 4,-19 3</inkml:trace>
  <inkml:trace contextRef="#ctx0" brushRef="#br0" timeOffset="-14761.525">5846 14253,'18'0,"21"-2,19-3,19-6,13-3,6-1,0-1,-9 2,-17 4</inkml:trace>
  <inkml:trace contextRef="#ctx0" brushRef="#br0" timeOffset="-14485.262">6816 14089,'-1'6,"0"0,0 0,0 1,1-1,0 0,1 0,-1 0,1 0,0 1,1-1,0 0,-1-1,2 1,-1 0,1-1,0 1,0-1,0 0,1 0,0 0,0 0,0 0,1-1,-1 0,1 0,0 0,3 1,4-1,2-1,-1 0,0 0,1-1,-1-1,1-1,-1 0,1 0,-1-1,1-1,-1 0,0-1,1-1,-1 0,-1 0,1-2,-1 1,0-1,8-6,-14 7,0 0,0 0,-1-1,1 1,-1-1,0-1,-1 1,1-1,-1 1,-1-1,1 0,-1-1,-1 1,1-1,-1 1,0-1,-1 0,0 1,0-1,-1 0,0 0,0 0,-1 0,0 1,0-1,-1 0,0 0,0 1,-1 0,0-1,0 1,-4-6,-1-1,0-1,-1 2,-1-1,0 1,-1 1,0 0,-1 0,0 1,-1 1,0 0,-1 0,0 2,0 0,-1 0,-11-3,15 6,0 1,-1 1,1 0,0 0,-1 1,0 1,1 0,-1 0,0 1,0 1,1 0,-1 0,0 1,1 1,0 0,-1 1,1 0,0 0,1 1,-1 1,1 0,-3 2,3 0,1 0,0 0,1 0,0 1,0 1,1-1,0 1,0 1,1-1,1 1,0 0,0 0,1 1,1-1,0 1,0 0,1 0,0 0,2 0,-1 0,1 0,1 0,2 12,18 49,10-10</inkml:trace>
  <inkml:trace contextRef="#ctx0" brushRef="#br0" timeOffset="-12380.04">7976 13052,'7'163,"26"145,-10-110,54 912,-54-853,-23-251,1-1,-2 1,1 0,-1 0,0-1,0 1,0 0,-1-1,0 1,0-1,0 0,-1 0,1 0,-1 0,-1 0,1 0,-1-1,0 0,0 1,0-1,0-1,-1 1,1-1,-1 1,0-1,0-1,0 1,0-1,-1 0,-3 1,-29 6,0-1,0-2,0-2,-1-1,-32-2,-12 1,-312 33,-151 42,379-51,-919 132,-97 18,554-67,584-102,1-3,-1-1,0-2,-16-3,57 0,0 1,0-2,0 1,0 0,0-1,1 0,-1 1,1-1,0-1,0 1,0 0,0-1,1 0,-1 1,1-1,0 0,0 0,1 0,-1-1,0-3,-2 1,-14-45,1 0,3-1,3 0,1-1,3 0,1-22,3 48,-27-298,-49-379,51 519,8-1,8-1,10-120,16-19,-14 324,0 0,0-1,1 1,-1 0,1 0,0 0,0 0,0 0,1 0,-1 0,0 0,1 0,0 0,0 1,0-1,0 1,0-1,1 1,-1 0,1 0,-1 0,1 0,0 0,0 1,0-1,80-27,-71 27,155-33,2 7,1 8,0 8,103 7,-81 5,760-28,-559-8,691-45,-786 69,907-48,-1196 59,-9 1</inkml:trace>
  <inkml:trace contextRef="#ctx0" brushRef="#br0" timeOffset="-10094.615">4248 6196,'-1'-12,"1"0,0 0,1 0,0 0,1 0,1 0,0 0,0 0,4-6,0 31,-21 157,-9 43,10 1,13 205,7-315,4-1,5-1,4 0,5-2,17 40,-32-114,0-1,2 0,1 0,1-1,1-1,6 7,-13-20,0-1,1 0,0 0,1-1,-1 0,2 0,-1-1,1-1,0 0,0 0,1-1,-1 0,1-1,12 2,14-1,0-2,1-1,-1-2,1-1,-1-3,14-3,51-3,93 5,141 16,-250-7,454 2,16-25,0 1,-322 18,50 13,-207-6,0-3,0-4,0-3,70-13,-99 9,-39 7,0 0,0-1,0-1,0 1,0-2,0 1,-1-1,1-1,-1 0,0 0,0-1,0 0,-1 0,0-1,4-4,-8 4,0-1,-1 0,0 0,-1 1,0-2,0 1,0 0,-1 0,0-1,0 1,-1 0,0-1,0 1,-1-1,0-3,0-12,0-166,4 24,-7 0,-8 1,-6 0,-19-57,-3 70,20 86,3-2,3 0,3 0,-1-44,12 105,0-36,-3 0,-1 1,-8-30,12 68,-1 1,1 0,-1 0,0-1,0 1,0 0,0 0,0 0,-1 0,1 0,-1 0,1 1,-1-1,1 0,-1 1,0-1,0 1,0 0,0-1,0 1,0 0,0 0,-1 0,1 1,0-1,0 0,-1 1,1-1,0 1,-1 0,1 0,0 0,-1 0,1 0,0 1,-1-1,1 1,-1 0,-497 44,155 16,91-14,-69-4,-521-11,656-29,-750-11,350 5,568 3,-1-1,0-1,0-1,0-1,1 0,0-2,0 0,0-1,0-2,12-2,14 9</inkml:trace>
  <inkml:trace contextRef="#ctx0" brushRef="#br0" timeOffset="-9084.254">8782 13994,'14'-2,"19"-2,19-1,20-3,16-2,10 1,-1 1,-7 3,-17 2,-21 1</inkml:trace>
  <inkml:trace contextRef="#ctx0" brushRef="#br0" timeOffset="-8833.918">8851 14117,'16'0,"17"0,19-2,17-1,16-3,9-2,2-2,-5-1,-12-3,-18 3</inkml:trace>
  <inkml:trace contextRef="#ctx0" brushRef="#br0" timeOffset="-8573.619">9397 13611,'2'4,"0"-1,0 1,0-1,1 0,-1 0,1 0,0 0,0 0,0-1,1 1,-1-1,0 0,1 0,0 0,-1 0,1-1,3 2,-4-2,53 22,0-3,2-3,-1-2,7-2,156 45,-214-57,0 1,0-1,0 1,0 0,0 0,0 1,-1-1,1 1,-1 1,0-1,1 1,-2 0,1 0,0 0,-1 1,0-1,0 1,0 0,-1 1,1-1,-1 0,-1 1,1 0,-1 0,2 4,-5-3,-1-1,1 1,-1-1,0 1,-1-1,1 0,-1 0,-1 0,1 0,-1 0,0-1,0 0,0 1,-1-2,0 1,0 0,-44 38,-1-2,-2-2,-1-3,-2-2,-33 14,76-41,-41 22</inkml:trace>
  <inkml:trace contextRef="#ctx0" brushRef="#br0" timeOffset="-5575.551">17166 13817,'-17'-9,"-1"2,0 0,-1 2,1 0,-1 0,0 2,-1 1,1 0,0 1,-1 1,1 1,0 1,0 0,-1 2,2 0,-1 1,-15 7,28-9,1 0,0 1,0 0,1 0,-1 0,1 1,0-1,0 1,0 0,1 0,-1 1,-1 4,4-8,0 1,0-1,0 0,0 1,1-1,-1 1,1-1,-1 1,1-1,0 1,0-1,0 1,0-1,1 1,-1-1,1 1,0-1,-1 0,1 1,0-1,0 0,0 1,1-1,-1 0,1 0,-1 0,1 0,0 0,-1-1,1 1,0 0,2 0,4 2,1 0,1 0,-1-1,0-1,1 1,0-1,-1-1,1 0,0 0,0-1,-1-1,1 1,0-1,0-1,-1 0,1 0,-1-1,1 0,-1-1,7-1,0-1,-1 0,0-1,0 0,-1-1,0-1,0 0,-1-1,0-1,-1 0,0 0,-1-1,0-1,-1 0,0 0,-1-1,-1 0,0-1,-1 0,-1 0,0 0,-1-1,1-6,-1-1,-2 0,-1 0,0 0,-2 0,-1 0,-1 0,0 0,-2 0,-1 0,0 1,-2 0,-1 0,0 1,-2-1,0 2,-2 0,-3-5,14 23,0-1,0 1,0 0,0-1,-1 1,1 0,-1 0,0 0,1 0,-1 0,0 0,0 1,0-1,-1 1,1-1,0 1,0 0,-1 0,1 0,-1 0,1 0,-1 0,1 1,-1-1,1 1,-1 0,0 0,1 0,-1 0,0 0,1 0,-1 1,1-1,-1 1,1 0,-1 0,1 0,-1 0,1 0,-1 1,-3 6,1-1,0 1,0 0,1 1,0-1,0 1,1 0,0 0,1 0,-2 6,-4 15,1 0,2 0,1 1,1 0,1 0,2 0,2 0,0 0,2-1,1 1,2-1,1 0,1-1,1 1,10 16,-11-32,1 0,0-1,1 0,0-1,1 0,0-1,1 0,0-1,1-1,0 0,0 0,1-2,0 0,1 0,-1-2,1 0,0-1,8 1,-1 0,0-2,0-1,0-1,0 0,0-2,0-1,1-1,-2-1,1-1,-1 0,1-2,-1-1,-1-1,-8 3,0 0,-1-2,1 0,-2 0,1-1,-1 0,-1-1,0 0,0-1,4-6,-11 13,1-1,-1 0,0 0,0 0,0 0,-1 0,0 0,0-1,0 0,-1 1,0-1,0 0,0 1,-1-1,0 0,0 0,0 0,-1 1,1-1,-1 0,-1 0,1 1,-1-1,0 1,-1 0,-1-5,2 7,1 0,-1 1,0-1,0 0,0 1,0-1,0 1,0 0,-1 0,1 0,-1 0,1 0,-1 0,0 1,0-1,0 1,0 0,0 0,0 0,0 0,0 0,0 1,-1-1,1 1,0 0,0 0,0 0,-1 0,1 1,0-1,0 1,0 0,0 0,0 0,0 1,0-1,0 0,0 1,0 0,1 0,-1 0,1 0,-1 0,1 0,0 1,0-1,0 1,0 0,1-1,-1 2,-1 1,1 0,0 1,0-1,0 1,1 0,0-1,0 1,0 0,1 0,0 0,0 0,0 0,1-1,0 1,0 0,0 0,1-1,0 1,0-1,0 1,1-1,0 0,3 4,1 3,2-1,-1 0,2-1,-1 0,1-1,1 0,0 0,0-1,10 5,9 3,0-2,1-1,1-1,0-2,11 2,63 12</inkml:trace>
  <inkml:trace contextRef="#ctx0" brushRef="#br0" timeOffset="-2817.347">23981 13694,'-14'-10,"-1"0,0 2,0 0,-1 0,-1 2,1 0,-1 0,0 2,-13-2,22 4,0 1,0 1,-1-1,1 1,0 1,-1-1,1 2,0-1,0 1,0 0,0 1,0-1,1 2,-1-1,1 1,-1 0,2 1,-1-1,0 2,1-1,-2 2,5-4,0-1,0 1,1 0,-1 0,1 0,0 1,-1-1,2 0,-1 1,0 0,1-1,-1 1,1 0,0-1,0 1,1 0,-1 0,1 0,0 0,0 0,0 0,0 0,1 0,0 0,-1-1,2 1,-1 0,0 0,1-1,-1 1,1-1,0 1,0-1,1 0,-1 0,1 0,-1 0,10 6,0-2,1 1,0-2,0 0,0 0,1-1,0-1,0 0,0-1,0-1,0 0,1-1,-1 0,1-1,-1-1,1 0,-1-1,0-1,1 0,-1 0,0-1,0 0,0-1,0-1,-1 0,0 0,0-1,9-8,-17 12,-1 0,0-1,1 1,-1-1,0 0,-1-1,1 1,-1-1,0 1,0-1,0 0,-1 0,1 0,-1 0,-1-1,1 1,-1-1,0 1,0-1,0 1,-1-1,0 1,0-1,0 0,0 5,1 0,-1 0,0 0,0 1,1-1,-1 0,0 0,0 0,0 0,0 0,0 0,0 0,0 0,-1 0,1 1,0-1,0 0,-1 0,1 0,-1 0,1 0,0 1,-1-1,0 0,1 0,-1 1,1-1,-1 0,0 1,1-1,-1 1,0-1,0 1,0-1,1 1,-1 0,0-1,0 1,0 0,0-1,0 1,0 0,1 0,-1 0,0 0,0 0,0 0,0 0,0 0,0 1,0-1,0 0,1 0,-1 1,0-1,0 0,0 1,0-1,1 1,-1-1,0 1,0 0,1-1,-1 1,1 0,-1-1,0 1,-3 10,0 0,1 0,0 0,1 0,0 1,1-1,0 1,1 10,-1-2,-2 95,5 0,5 0,15 65,-16-138,4 23,-2 0,-3 0,-4 45,-23-15,21-92,-1 1,1-1,-1-1,0 1,0 0,0 0,0-1,-1 1,1-1,-1 0,1 0,-1 0,0 0,0 0,0 0,0-1,0 1,0-1,0 0,-1 0,1 0,0-1,-1 1,1-1,0 0,-4 0,-6-3,0-1,0-1,1-1,0 1,0-2,0 0,1 0,0-1,0 0,1-1,0 0,1-1,0 0,0-1,1 1,1-2,0 1,-2-4,-6-6,2 0,0-1,1-1,1 0,1 0,1-1,1 0,2-1,0 0,1 0,2 0,1 0,0-1,2 1,2-10,0 22,2 0,-1 0,2 0,0 1,0-1,1 1,1 1,0-1,0 1,1 0,1 1,0 0,0 0,1 1,0 0,1 0,0 1,6-3,27-15,1 2,2 1,0 3,11-2,-47 18,108-44,101-57,-234 131,12-22,0 1,1-1,-1 0,1 1,0-1,0 1,1-1,-1 1,1-1,0 1,0 0,1-1,-1 1,1-1,0 1,0-1,1 1,-1-1,1 0,0 0,0 0,0 0,1 0,-1 0,1 0,0-1,0 1,0-1,4 3,2 1,0 0,1-1,0 0,0 0,0-1,0 0,1-1,0-1,0 1,8 0,-13-2,1-1,-1 0,0 0,1-1,-1 0,0 0,0 0,1-1,-1 0,0 0,0-1,0 0,0 0,0 0,0-1,0 1,-1-1,1-1,-1 1,0-1,-1 0,-1 1,0 0,0-1,-1 0,1 1,-1-1,0 0,0 0,0-1,0 1,-1 0,1-1,-1 1,-1-1,1 1,0-1,-1 1,0-1,0 1,0-1,-1 1,0-1,0 1,0-1,0 1,-1 0,1-1,-1 1,-2-3,-1-4,-1 0,-1 0,0 0,-1 1,0 0,0 1,-1-1,0 2,0-1,-4 0,-3-2,-1 1,-1 0,0 2,0 0,0 1,-1 1,0 0,-1 2,1 0,-1 1,1 1,-1 1,0 1,0 0,0 2,-9 2,-28 16,56-19,0-1,0 1,0-1,0 1,0-1,0 1,0-1,1 1,-1 0,0 0,0-1,0 1,1 0,-1 0,0 0,1 0,-1 0,1 0,-1 0,1 0,0 0,-1 0,1 0,0 0,0 0,0 0,0 0,0 1,0-1,0 0,0 0,0 0,0 0,0 0,1 0,-1 0,0 0,1 0,-1 0,1 0,0 0,-1 0,1 0,-1 0,1 0,0 0,0-1,0 1,0 0,6 4,0-1,0 1,0-1,0-1,1 0,0 0,0 0,0-1,7 1,41 9</inkml:trace>
  <inkml:trace contextRef="#ctx0" brushRef="#br0" timeOffset="-1755.121">25415 13748,'-13'-11,"-1"1,-1 0,1 0,-2 2,1 0,-1 0,0 2,-1 0,-15-4,22 8,1 0,-1 1,0 0,0 0,0 1,0 0,0 1,1 0,-1 0,0 1,0 1,1-1,-1 2,1-1,0 1,0 1,-8 4,13-6,-1 0,0 0,1 0,0 0,0 1,0-1,0 1,1 0,-1 0,1 1,0-1,0 1,1-1,-1 1,1 0,0 0,1 0,-1 0,1 0,0 1,0-1,0 0,1 1,0-1,0 0,0 1,1-1,-1 0,2 1,-1-1,0 0,1 0,0 0,0 0,0 0,2 1,4 0,1 0,0 0,0-1,0 0,1-1,0 0,0 0,0-1,0-1,0 0,1 0,-1 0,1-2,-1 1,1-1,-1-1,1 0,-1 0,0-1,1-1,-1 1,1-2,-3 2,0 0,0-1,0 0,-1 0,1-1,-1 0,0 0,0 0,0-1,-1 0,0-1,0 0,0 1,0-2,-1 1,0-1,-1 0,1 0,-1 0,-1 0,1-1,-1 1,0-1,-1 0,0 0,0 0,-1-5,-5-13,-6 39,9-6,0 1,0-1,1 1,0 0,0-1,0 1,1-1,1 1,-1-1,1 1,1-1,-1 0,1 0,0 0,1 0,-1 0,1-1,1 0,-1 0,1 0,0 0,1-1,-1 1,1-1,0-1,0 1,1-1,-1 0,1-1,0 0,0 0,0 0,1-1,3 1,1 0,0-1,1 0,-1-1,1 0,-1-1,1 0,-1-1,0-1,1 0,-1-1,0 0,0 0,0-2,-1 1,1-2,-1 1,0-1,-1-1,1 0,-1-1,-1 0,1 0,-2-1,1 0,-1 0,0-1,-1 0,0-1,5-10,4-17,-2-1,-1 0,-2-1,-1-1,-3 0,-1 0,-2 0,-2-1,-2-25,4 21,-2-1,-2 1,-2-1,-2 1,-2-1,-2 2,-2-1,-2 1,-2 1,-15-34,26 71,-1 0,1 1,-1-1,0 1,0 0,-1 0,0 1,0-1,0 1,-1 0,1 0,-1 1,0-1,-1 1,1 1,-1-1,0 1,0 0,0 1,0 0,0 0,0 0,-1 1,1 0,-6 0,5 3,0 0,0 0,0 0,0 1,0 0,0 1,1 0,0 0,-1 1,2-1,-1 1,0 1,1 0,0-1,1 2,-1-1,-3 7,-5 6,2 1,0 0,1 1,1 0,-7 20,7-11,1 0,2 0,1 1,1 0,2 0,1 0,1 0,1 1,3-1,0 0,2 0,1 0,1-1,2 0,1 0,1-1,2 0,1-1,1-1,16 23,-12-23,1-1,1-1,1-1,1 0,1-2,1-1,1-1,1-1,0-1,2-2,0-1,0-1,29 9,-50-20,0 0,0 0,0-1,0 0,0 0,1-1,-1 0,0-1,1 1,-1-2,1 1,-1-1,0-1,1 1,-1-1,0-1,0 0,0 0,-1 0,1-1,-1 0,5-4,-6 2,0-1,-1 0,0 0,-1 0,1 0,-1-1,0 0,-1 0,0 0,0 0,-1 0,0-1,-1 1,0-1,0-2,0 11,-1-1,0 1,1-1,-1 0,0 1,1-1,-1 0,0 1,0-1,0 0,0 1,0-1,1 0,-1 0,-1 1,1-1,0 0,0 1,0-1,0 0,0 1,-1-1,1 0,0 1,0-1,-1 0,1 1,-1-1,1 1,-1-1,1 1,0-1,-1 1,0-1,1 1,-1-1,1 1,-1 0,0-1,1 1,-1 0,0-1,1 1,-1 0,0 0,1 0,-1 0,0 0,1-1,-1 1,0 1,0-1,1 0,-1 0,0 0,0 0,-2 5,1 0,-1 0,1 0,0 0,0 0,1 0,-1 0,1 1,0-1,1 1,-1-1,1 1,0-1,0 0,1 1,0-1,0 1,0-1,1 0,-1 0,1 1,0-1,1 0,-1-1,1 1,0 0,0-1,1 0,-1 0,1 0,0 0,3 2,2 1,0-1,1 0,0 0,0-1,0-1,0 0,1 0,0-1,0 0,0-1,0 0,0-1,0 0,0-1,1 0,-1-1,0 0,0 0,0-2,0 1,0-1,-1-1,1 0,-1 0,8-5,-13 5,-1 0,0-1,1 1,-2-1,1 1,0-1,-1 0,0-1,0 1,0 0,-1-1,0 0,0 1,-1-1,1 0,-1 0,0 0,-1 0,1 0,-1 0,0 0,-1 0,0 0,0 0,0 0,0 0,-1 0,0 1,0-1,-1 0,0 1,0 0,0 0,0 0,-1 0,0 0,0 1,0-1,-1 1,1 0,-1 1,0-1,0 1,-4-3,0 0,-1 1,1 0,-1 1,0 0,0 1,0 0,0 0,-1 1,1 1,-1-1,0 2,1 0,-1 0,0 0,1 2,-1-1,1 1,-1 1,1 0,0 0,0 1,1 0,-1 1,1 0,0 1,0 0,0 0,1 1,0 0,0 0,1 1,0 0,0 0,1 1,0 0,0 0,-1 4,5-7,1-1,-1 0,1 0,0 1,1-1,-1 0,1 1,0-1,1 0,-1 1,1-1,0 0,0 1,1-1,-1 0,1 0,0 0,1 0,-1-1,1 1,0 0,0-1,0 0,1 0,0 0,-1 0,2-1,-1 1,0-1,0 0,1 0,4 2,6 1,-1 0,2 0,-1-1,1-1,-1-1,11 1,36 4</inkml:trace>
  <inkml:trace contextRef="#ctx0" brushRef="#br0" timeOffset="-1453.431">26589 13106,'-16'-2,"-15"-1,-9 5,0 8,5 11,8 12,10 13,17 10,7-5</inkml:trace>
  <inkml:trace contextRef="#ctx0" brushRef="#br0" timeOffset="-1173.834">26698 13871,'10'16,"9"11,9 4,7 0,4-3,4-4,8-7,3-5,3-5,-2-6,-6-6,-11-2</inkml:trace>
  <inkml:trace contextRef="#ctx0" brushRef="#br0" timeOffset="-5059.857">19516 13106,'52'305,"-30"-198,-4 1,1 78,16-235,-28 42,-1 1,2 0,-1 0,1 1,0 0,0 1,0-1,0 2,1-1,0 1,0 0,0 1,0 0,0 1,0-1,0 2,1-1,-1 1,0 1,0 0,1 0,-1 1,0 0,0 0,-1 1,1 0,0 1,-1 0,0 0,0 1,0 0,0 1,-1-1,0 1,0 1,-1-1,1 1,-2 0,5 7,-9-12,0 0,0 0,0 0,0 1,0-1,-1 0,1 1,-1-1,0 0,0 1,0-1,0 1,0-1,0 0,0 1,-1-1,1 0,-1 1,0-1,0 0,0 0,0 1,0-1,0 0,-1 0,1 0,0 0,-1-1,0 1,1 0,-1-1,0 1,0-1,0 1,0-1,-81 31,45-25,-1-2,-1-2,1-2,-16-2,25-1,22-3,24 2,24-2,8-1</inkml:trace>
  <inkml:trace contextRef="#ctx0" brushRef="#br0" timeOffset="-4102.416">20389 13748,'-3'-7,"-1"1,0-1,-1 0,1 1,-1 0,0 0,-1 1,1-1,-1 1,0 0,-1 1,1-1,-1 1,0 0,0 1,0 0,0 0,-1 1,1-1,-1 2,1-1,-1 1,0 0,0 1,0-1,1 2,-1-1,0 1,0 0,1 1,-1 0,1 0,-1 0,1 1,0 0,0 1,0 0,0 0,1 0,-4 4,5-5,0 1,1 0,0 0,0 0,0 1,0-1,1 1,0 0,0 0,0 0,0 0,1 0,0 1,0-1,1 1,-1 0,1-1,0 1,1 0,-1 0,1 0,0-1,1 1,-1 0,1 0,0-1,1 1,-1 0,1-1,0 1,1-1,-1 0,1 0,0 0,1 0,-1 0,1-1,0 1,2 1,3 1,1-2,0 1,1-1,-1 0,1-1,0 0,0-1,0 0,0-1,0 0,1-1,-1 0,0-1,1 0,-1-1,1 0,-1-1,0 0,0-1,0 0,0-1,0 0,-1-1,1 0,-1 0,0-1,-1 0,0-1,0 0,0-1,-1 0,0 0,0-1,-1 0,2-3,37-86,-36 141,-7-33,-1 0,1 0,1-1,0 1,0-1,1 0,0 0,1-1,4 6,-8-11,0-1,0 1,1-1,-1 1,1-1,0 0,0 0,0 0,-1-1,2 1,-1-1,0 1,0-1,0 0,1 0,-1 0,0-1,1 1,-1-1,1 0,-1 0,1 0,-1-1,0 1,1-1,-1 1,0-1,1 0,-1 0,2-2,2-1,1-2,-1 1,0-1,0 0,0 0,-1-1,0 0,-1 0,0-1,0 1,0-1,-1 0,0 0,0-1,-1 1,0-1,-1 0,0 0,0 0,-1-2,38-90,-34 96,1 0,-1 1,1 0,0 0,1 0,-1 1,1 0,-1 0,1 1,0 0,0 0,0 0,0 1,0 0,1 0,-1 1,0 0,0 0,0 1,1 0,-1 0,0 1,0 0,0 0,-1 0,2 1,3-1,1 0,0 0,-1 1,1 1,-1 0,0 0,0 1,-1 0,1 1,-1 1,0-1,-1 2,0-1,0 1,0 0,-1 1,0 0,-1 1,0-1,-1 1,0 1,2 3,3 57,-11-64,0-1,0 1,0 0,1-1,0 1,0 0,1-1,0 0,0 1,0-1,1 0,0 0,0 0,0 0,1-1,0 1,0-1,1 0,-1 0,1 0,0-1,0 0,1 0,4 3,6-2,1 0,-1-1,1-1,-1-1,1 0,0-1,0-1,0 0,0-2,-1 0,1-1,0 0,-1-1,0-1,0-1,0 0,-1-1,0-1,0 0,2-3,64-50,-80 61,0 0,0-1,0 1,0 0,0 0,1 0,-1 0,0 0,0 0,0 0,0 0,0 0,0 1,0-1,0 0,0 1,0-1,0 0,0 1,0-1,-1 1,1 0,0-1,0 1,0 0,-1 0,1-1,0 1,-1 0,1 0,-1 0,1 0,-1 0,1 0,-1 0,1 0,-1 0,0 0,0 0,0 0,1 0,-1 0,0 0,0 0,0 0,0 0,-1 0,1 0,0 0,0 0,-1 1,5 15,-1-12,0 1,0 0,1-1,-1 0,1 0,1 0,-1 0,0 0,1-1,0 0,0 0,1 0,-1-1,1 0,-1 0,1 0,0-1,0 1,0-1,1-1,-1 1,0-1,1-1,-1 1,0-1,1 0,-1 0,1-1,-1 1,0-2,1 1,-1-1,0 0,0 0,0 0,0-1,-1 0,1 0,-1-1,1 1,-1-1,0-1,-1 1,1 0,-1-1,0 0,0 0,0-1,-1 1,1-1,-1 1,-1-1,0 1,0 0,-1-1,0 1,0-1,0 1,0-1,-1 1,0-1,0 0,0 1,-1-1,0 0,0 1,-1-1,1 1,-1 0,0-1,0 1,-1 0,0 0,0 1,0-1,0 0,-1 1,0 0,1 0,-2 0,1 0,0 1,-1-1,0 1,1 0,-1 1,0-1,-3 0,-2 0,0 1,0-1,0 2,-1-1,1 1,0 1,-1 0,1 1,-1 0,1 0,0 1,0 0,0 1,0 0,0 1,0 0,1 0,0 1,0 1,0-1,0 1,1 1,0-1,1 1,-1 1,1 0,1 0,-1 0,-4 9,9-13,0 0,0 0,1 0,-1 0,1 0,0 0,0 0,0 0,1 0,0 0,-1 1,1-1,1 0,-1 0,1 0,-1 1,1-1,1 0,-1 0,0 0,1 0,0 0,0-1,0 1,0-1,1 1,-1-1,1 0,0 1,0-2,0 1,0 0,1 0,1 0,7 4,1 0,0-1,0 0,1-1,-1-1,1 0,0-1,0 0,1-1,-1-1,0 0,1-1,-1 0,0-2,1 1,11-4,18-7</inkml:trace>
  <inkml:trace contextRef="#ctx0" brushRef="#br0" timeOffset="-3824.16">22070 13270,'-19'-2,"-15"-1,-11 7,-8 9,1 13,7 8,11 8,14 6,14 4,17 1,5-10</inkml:trace>
  <inkml:trace contextRef="#ctx0" brushRef="#br0" timeOffset="-3594.006">22097 13911,'13'12,"11"6,9 0,13-3,18-4,18-4,19-6,-8-2</inkml:trace>
  <inkml:trace contextRef="#ctx0" brushRef="#br0" timeOffset="-7407.415">11089 13871,'2'-35,"0"1,2-1,2 1,1 0,2 0,1 1,1 0,2 1,16-28,27-23,-53 80,-1 1,1 0,-1-1,1 1,0 0,-1 0,1 0,0 1,1-1,-1 1,0-1,0 1,0 0,1 0,-1 1,1-1,-1 1,1 0,-1 0,0 0,1 0,-1 0,1 1,-1-1,1 1,-1 0,2 1,7 5,-1 1,0 1,0 0,-1 0,0 1,-1 1,0-1,0 1,-2 1,1 0,-1 0,-1 0,0 1,1 3,-2-5,-1-4,0 0,0 1,-1 0,0 0,0 0,0 0,-1 0,-1 1,0-1,0 0,0 1,-1 1,-2-7,-1 0,1 0,-1-1,0 1,0-1,0 1,0-1,0 0,0 0,0 0,-1-1,1 1,-1-1,1 0,-1 0,0 0,1 0,-1-1,0 1,0-1,1 0,-1 0,0 0,0-1,0 1,1-1,-1 0,-3-2,0 3,0-1,0-1,0 0,0 0,1 0,-1-1,1 1,-1-2,1 1,-3-3,9 6,0-1,-1 0,1 1,0-1,-1 0,1 0,0 1,0-1,0 0,-1 0,1 1,0-1,0 0,0 0,0 1,1-1,-1 0,0 0,0 0,0 1,1-1,-1 0,0 1,1-1,-1 0,0 1,1-1,-1 0,1 1,-1-1,1 1,0-1,-1 1,1-1,-1 1,1-1,0 1,-1-1,1 1,0 0,0 0,-1-1,1 1,0 0,0 0,-1 0,1 0,0 0,0 0,-1 0,1 0,0 0,0 0,0 0,-1 0,1 1,0-1,0 0,0 1,209-11,-179 10,0-2,0-1,0-1,0-2,-1-1,0-2,0 0,-1-3,0 0,-1-1,14-11,-38 23,0-1,-1 0,1 0,-1 0,0-1,1 1,-1-1,0 0,-1 0,1 0,0 0,-1 0,1 0,-1-1,0 1,0-1,-1 0,1 0,-1 1,0-1,0 0,0 0,0 0,-1 0,1 0,-1 0,0-1,-1 1,1 0,-1 0,1 0,-1 0,0 0,-1 1,1-1,-1 0,1 0,-1 1,-1-2,-1 1,-1 0,1 0,-1 1,0 0,0 0,0 0,0 1,0-1,-1 1,1 0,-1 1,1-1,-1 1,0 0,0 1,1-1,-1 1,0 0,0 1,1-1,-1 1,0 0,1 1,-1-1,0 1,1 0,0 1,0-1,0 1,0 0,0 0,0 1,1-1,-1 1,1 0,0 1,0-1,1 0,-1 1,1 0,0 0,-2 5,1-3,1 0,0 0,0 1,1-1,0 1,0 0,1 0,0-1,0 1,1 0,0 0,0 0,1 0,0 0,0 0,1-1,0 1,0 0,1-1,0 0,0 1,1-1,0-1,0 1,1 0,-1-1,2 0,-1 0,1 0,-1-1,1 0,1 0,-1-1,1 1,11 3,1-1,0 0,0-1,0-1,1-1,-1-1,1-1,0 0,0-1,0-2,0 0,0-1,0 0,-1-2,1-1,-1 0,0-1,12-6,-20 8,1 0,0-1,-1-1,0 1,0-2,-1 0,0 0,0 0,0-2,-1 1,0-1,-1 0,0-1,-1 0,1 0,-2-1,0 1,0-2,-1 1,0-1,0-3,-7-18,2 33,0-1,0 1,-1-1,1 1,0-1,0 1,0-1,0 1,-1 0,1-1,0 1,0-1,-1 1,1 0,0-1,-1 1,1 0,0-1,-1 1,1 0,0-1,-1 1,1 0,-1 0,1 0,-1-1,1 1,0 0,-1 0,1 0,-1 0,1 0,-1 0,1 0,-1 0,1 0,-1 0,1 0,-1 0,1 0,-1 0,1 0,0 1,-1-1,1 0,-1 0,1 0,0 1,-1-1,1 0,-1 1,1-1,0 0,-1 1,1-1,0 0,0 1,-1-1,1 1,0-1,0 1,-4 5,1 0,0 0,1 0,0 0,0 0,0 1,1-1,-1 1,2 0,-1-1,1 1,0 0,0-1,1 6,-1-6,1 1,0-1,-1 0,2 0,-1 0,1 0,0 0,0 0,1 0,-1-1,1 1,1-1,-1 1,1-1,0 0,0-1,0 1,1-1,0 0,-1 0,1 0,1-1,-1 1,1-1,-1 0,1-1,0 0,0 0,0 0,0 0,1-1,5 0,1-1,-1 0,1-1,-1 0,0-1,0 0,0-1,0-1,0 0,-1 0,1-1,-1 0,0-1,-1-1,1 0,-1 0,-1-1,1 0,-1 0,-1-1,0-1,0 1,0-1,-1 0,-1-1,0 0,-1 0,0 0,0-1,-1 1,2-12,-5-2,-1 25,0 1,0-1,-1 0,1 0,0 1,0-1,0 0,0 0,0 0,-1 1,1-1,0 0,0 0,0 0,-1 0,1 1,0-1,0 0,-1 0,1 0,0 0,0 0,-1 0,1 0,0 0,-1 0,1 0,0 0,0 0,-1 0,1 0,0 0,0 0,-1 0,1 0,0 0,0 0,-1 0,1 0,0 0,0-1,-1 1,1 0,0 0,0 0,-1 0,1-1,0 1,0 0,0 0,0 0,-1-1,1 1,0 0,0 0,0-1,0 1,0 0,0 0,0-1,0 1,0 0,0-1,-5 9,0 1,1-1,0 1,1-1,0 1,1 0,-1 0,2 1,-1-1,1 0,1 1,0-1,0 0,0 1,1-1,1 0,0 0,0 0,1 2,1-2,1 0,0 0,0-1,0 0,1 0,1 0,-1-1,1 0,0 0,1 0,0-1,0 0,0-1,1 0,0 0,15 8,0-2,1-1,1-1,22 5,18 2</inkml:trace>
  <inkml:trace contextRef="#ctx0" brushRef="#br0" timeOffset="-6625.938">13234 13393,'19'-3,"0"0,1 2,0 0,-1 1,1 1,-1 0,1 2,-1 0,0 1,0 1,0 1,0 1,-1 1,0 0,-1 1,0 1,0 0,-1 2,-1 0,0 0,0 1,-1 1,-1 1,0 0,-1 0,4 9,-1 11,-1 1,-2 0,-2 1,-1 0,-2 1,-2 0,-1 0,-2 0,-1 0,-4 25,3-35,0-5,0 46,3 0,3-1,10 46,-13-96,1 0,1 0,1 0,1 0,0-1,1 0,1-1,1 1,0-2,1 1,0-2,2 1,-1-2,2 0,11 10,-21-20,0 1,-1-1,1 0,0 0,1 0,-1 0,0-1,1 0,0 1,-1-2,1 1,0-1,0 1,0-1,0-1,0 1,0-1,0 0,0 0,0 0,0-1,0 1,0-1,0 0,0-1,0 1,0-1,-1 0,1-1,0 0,0-3,-1-1,0 0,0 0,-1 0,1 0,-2-1,1 1,-1-1,0 0,-1 1,0-1,0 0,-1 0,0 0,0 0,-1-5,-3-21,-1-1,-2 1,-1 0,-1 1,-2 0,-2 1,-1 0,-1 1,-1 0,-2 1,-1 1,-2 1,0 1,-16-14,9 11,-2 1,-1 2,-1 1,-1 1,-1 2,-1 1,-1 2,-1 1,-1 3,-37-13,44 19,24 4,23 4,410-22,-401 22,149 2,-170 0,0 0,0 0,1 1,-1 0,0 0,0 0,0 1,0-1,0 1,-1 0,1 0,0 0,-1 1,1-1,-1 1,0 0,0 0,0 0,0 0,-1 0,1 1,-1-1,0 1,0 0,0-1,0 1,-1 0,2 3,5 46,-8-47,-1 0,1 0,1 1,-1-1,1 0,0 0,0 0,1 0,0 0,0-1,0 1,1 0,-1-1,2 0,-1 1,0-1,1 0,0-1,0 1,0-1,1 0,0 0,-1 0,2 0,-1-1,0 0,0 0,4 1,-4-3,1 0,-1-1,1 0,-1 0,0 0,1-1,-1 1,0-1,1-1,-1 1,0-1,0 1,0-2,0 1,0 0,-1-1,1 0,-1 0,1 0,-1-1,0 0,-1 1,1-1,-1-1,1 1,-1-1,2-2,0 0,-1 0,1 0,-2 0,1-1,-1 0,-1 0,1 1,-1-2,0 1,-1 0,0 0,0 0,-1-1,0 1,-2-8,1 8,-2 0,1 1,-1-1,0 0,-1 1,1 0,-2 0,1 0,-1 0,0 1,0-1,-1 2,0-1,0 0,0 1,0 0,-1 0,0 1,0 0,-1 0,-1 0,3 2,1-1,-1 1,0 0,0 1,0 0,0 0,0 0,0 0,0 1,0 0,-1 1,1-1,0 1,0 0,0 1,0-1,1 1,-1 0,0 1,1-1,-1 1,1 0,0 1,0-1,0 1,0 0,1 0,-2 3,2-4,1 1,0 0,1-1,-1 1,1 1,-1-1,1 0,0 0,1 1,-1-1,1 1,0 0,0-1,1 1,-1 0,1 0,0-1,0 1,0 0,1 0,0-1,0 1,0-1,0 1,1-1,0 1,0-1,0 0,0 1,1-1,0 0,-1-1,1 1,1-1,0 2,4 2,1 0,1 0,-1 0,1-1,0-1,0 0,1 0,8 2,34 11</inkml:trace>
  <inkml:trace contextRef="#ctx0" brushRef="#br0" timeOffset="-6258.88">14667 13911,'-6'-30,"-2"0,0 0,-3 1,-10-22,9 23,1-1,1-1,1 0,-1-15,9 44,1-1,0 1,-1 0,1 0,0 0,0-1,0 1,0 0,0 0,0-1,0 1,0 0,1 0,-1 0,0-1,1 1,-1 0,1 0,0 0,-1 0,1 0,0 0,-1 0,1 0,0 0,0 0,0 0,0 0,0 1,0-1,0 0,0 1,0-1,0 1,0-1,1 1,-1-1,0 1,0 0,0 0,1-1,53 8,-35-2,-1 1,0 0,0 2,0 0,-1 1,0 1,-1 0,0 2,0 0,-2 0,1 2,-2 0,0 1,8 11,-17-17,-1 1,0-1,0 1,-1 0,-1 0,0 1,0-1,-1 0,0 1,-1-1,0 1,-1-1,0 0,0 1,-1-1,-1 0,0 0,0 0,-3 6,5-14,-1 0,1 1,1-1,-1 0,0 1,1-1,-1 1,1-1,0 0,0 1,0-1,0 1,0-1,0 1,1-1,-1 1,1-1,0 0,-1 1,1-1,0 0,1 1,-1-1,0 0,1 0,-1 0,1 0,-1 0,1-1,0 1,0 0,1 0,12 4,1-1,0-1,0-1,0 0,0-1,0 0,0-2,1 0,-1 0,0-2,9-1,-13 2,183-22,-99 9</inkml:trace>
  <inkml:trace contextRef="#ctx0" brushRef="#br0" timeOffset="-375.043">11977 14650,'0'16,"0"22,0 22,0 23,0 18,0 12,0 8,0 3,-2-5,-1-8,-2-11,-5-13,-1-22</inkml:trace>
  <inkml:trace contextRef="#ctx0" brushRef="#br0" timeOffset="1005.678">13302 15428,'-10'-6,"0"1,0 1,0-1,0 2,-1-1,0 2,1-1,-1 1,0 1,0 0,0 1,0 0,0 0,-1 1,2 1,-1 0,0 0,0 1,1 0,-1 1,1 0,0 1,0 0,1 1,-1 0,-4 4,7-2,0 0,1 0,0 0,0 1,1 0,0 0,1 0,0 1,0 0,-2 9,5-16,0 1,0 0,0-1,1 1,0 0,-1 0,1 0,0-1,1 1,-1 0,1 0,0-1,0 1,0 0,0-1,0 1,1-1,0 0,-1 1,1-1,1 0,-1 0,0 0,1 0,-1 0,1-1,0 1,0-1,0 0,3 2,4-1,0 0,0-1,0 0,1 0,-1-1,0 0,1-1,-1 0,1-1,-1 0,0-1,1 0,-1 0,0-1,0-1,-1 1,1-2,-1 1,1-1,-2-1,1 0,0 0,-1 0,0-1,-1 0,0-1,5-5,-7 8,0 0,-1-1,1 1,-1-1,0 0,-1 0,1-1,-1 1,0 0,-1-1,0 0,0 0,0 0,-1 0,0 0,0 0,-1 0,0 0,0 0,0 0,-1 0,0 0,-2-3,4 10,-1 1,0 0,0 0,0 0,0 0,-1 0,1-1,0 1,0 0,0 0,-1 0,1-1,0 1,-1 0,1 0,-1-1,1 1,-1 0,1-1,-1 1,1 0,-1-1,0 1,1-1,-1 1,0-1,0 1,1-1,-1 0,0 1,0-1,0 0,1 0,-1 1,0-1,0 0,0 0,0 0,1 0,-1 0,0 0,0 0,0 0,0-1,1 1,-1 0,0 0,0-1,0 1,1-1,-1 1,0 0,0-1,1 1,-1-1,1 0,-1 1,0-1,1 1,-1-1,1 0,-1 0,1 1,0-1,-1 0,1 0,0 1,-1-1,1 0,0 0,-1 8,0 1,0-1,0 1,1-1,1 1,-1-1,1 1,0-1,1 1,0-1,0 0,0 0,1 0,0 0,1 0,-1-1,1 1,1-1,-1 0,1 0,0-1,0 1,1-1,-1 0,1-1,0 1,1-1,-1 0,1-1,0 1,-1-1,3 0,50 17,-1-7</inkml:trace>
  <inkml:trace contextRef="#ctx0" brushRef="#br0" timeOffset="1667.897">14189 15428,'-30'-6,"0"1,0 1,-1 2,-24 2,45 0,0 1,0 0,-1 0,1 1,0 1,1 0,-1 0,0 1,1 0,0 0,0 1,0 1,0-1,1 2,0-1,0 1,6-5,0 0,0 0,-1 0,1 1,1-1,-1 1,0 0,1-1,-1 1,1 0,0 0,0 0,0 0,0 0,0 0,1 0,-1 0,1 0,0 0,0 0,0 1,0-1,1 0,-1 0,1 0,0 0,0 0,0 0,0 0,1-1,-1 1,1 0,-1 0,1-1,0 1,0-1,0 0,0 0,1 1,-1-1,1-1,1 2,10 4,0 0,1-1,0-1,0-1,0 0,0 0,1-2,-1 0,1-1,0 0,-1-1,1-1,0-1,10-2,4 0,-1-2,1-1,-1-1,0-1,-1-2,0-1,-1-1,0-1,-1-1,-1-2,0-1,-2 0,0-2,-1-1,11-13,-20 17,-1-1,-1 0,-1 0,-1-1,0 0,-1-1,-1 0,-1 0,-1-1,-1 1,0-1,-2 0,0-14,-1 1,-2 0,-1 0,-2 0,-1 0,-1 1,-2 0,-2 0,-2-2,-36-55,48 89,-1-1,0 1,0 0,0 0,0 0,0 0,0 0,0 0,0 0,0 0,0 0,0 1,-1-1,1 0,0 1,0-1,-1 1,1-1,-1 1,1 0,0-1,-1 1,1 0,-1 0,1 0,-1 0,1 0,0 1,-1-1,1 0,-1 1,1-1,0 1,-1-1,1 1,0-1,0 1,-1 0,1 0,0 0,0 0,0 0,0 0,0 0,0 0,-29 62,20-13,3 0,2 1,2 0,2 0,3-1,1 1,6 17,-6-31,2 0,1 0,2-1,1 0,2 0,1-1,2-1,2 0,1-1,1-1,15 20,-28-46,1 1,-1-1,1 0,0 0,0-1,1 1,0-1,0-1,0 0,0 0,1 0,-1-1,1 0,0 0,0-1,0 0,0 0,1-1,-1 0,0 0,1-1,-1 0,0-1,1 0,-1 0,4-2,1-2,0 0,0-2,0 1,-1-2,0 1,0-2,-1 0,0 0,-1-1,0 0,0-1,-1 0,-1 0,0-1,0 0,-1 0,-1-1,0 0,-1 0,0-1,-1 0,0 1,-1-5,-4 11,-5 23,4-2,-1 1,2-1,0 1,1-1,0 1,1 0,1 1,-2-11,1 1,1-1,-1 0,1 0,-1 0,2 0,-1 0,0 0,1 0,0-1,0 1,0-1,1 0,-1 0,1 0,0-1,0 1,1-1,-1 0,5 2,69 17,-39-17</inkml:trace>
  <inkml:trace contextRef="#ctx0" brushRef="#br0" timeOffset="1943.687">15105 15264,'-19'-3,"-12"-2,-2-1</inkml:trace>
  <inkml:trace contextRef="#ctx0" brushRef="#br0" timeOffset="2204.322">14327 15073,'21'-2,"25"-4,26 0,24-2,18-1,14 0,-15 2</inkml:trace>
  <inkml:trace contextRef="#ctx0" brushRef="#br0" timeOffset="2455.652">15419 15277,'0'28,"1"0,1 0,2 0,1 0,1-1,3 7,-5-22,0 0,1-1,1 1,-1-1,2 0,0-1,0 0,0 0,2 0,-1-1,1 0,0-1,1 0,0 0,1 0,-7-5,-1-1,1 1,0-1,0 1,0-1,0 0,0 0,0-1,1 1,-1-1,0 0,1 0,-1-1,1 1,-1-1,1 0,-1 0,1-1,-1 1,1-1,-1 0,1 0,-1 0,0-1,1 0,-1 1,0-1,0-1,0 1,-1-1,1 1,-1-1,1-1,3-8,0 0,-1-1,0 0,-1 0,-1-1,0 1,-1-1,0 0,-1 0,-1 0,0 0,-1 0,1 0,2-22,18-91,-20 124,0 0,1 0,-1 0,1 0,0 1,-1-1,2 0,-1 1,0-1,0 1,1 0,-1 0,1 0,0 0,-1 0,1 1,0-1,0 1,0 0,0 0,0 0,1 0,0 0,22-3</inkml:trace>
  <inkml:trace contextRef="#ctx0" brushRef="#br0" timeOffset="3338.39">17071 15250,'19'324,"-7"-193,-6 117,-5-229,-1-1,-1 0,-1 0,0 0,-1 0,-1 0,-1-1,-1 1,0-1,-1 0,-8 13,14-29,1 0,-1 0,1 0,-1 0,1 0,-1 0,0-1,1 1,-1 0,0 0,0-1,0 1,1 0,-1-1,0 1,0-1,0 1,0-1,0 0,0 1,0-1,0 0,0 0,0 1,-1-1,1 0,0 0,0 0,0 0,0-1,0 1,0 0,0 0,0-1,0 1,0 0,0-1,0 1,0-1,0 1,0-1,1 0,-1 1,0-1,0 0,0 0,1 1,-1-2,-25-50,5-29,4 0,-3-50,8 55,5 32,-1 3,2 0,2-1,2 1,1-1,3-12,-2 48,1 0,-1 1,1-1,1 0,-1 1,1-1,0 1,0-1,0 1,1 0,0 0,0 0,0 0,1 1,-1-1,1 1,0 0,1 0,-1 0,1 1,-1 0,1-1,0 1,0 1,0-1,1 1,-1 0,1 0,-1 1,1 0,1-1,16 0,0 1,-1 0,1 2,0 0,0 2,0 0,-1 2,0 1,0 0,0 1,-1 2,0 0,0 1,-1 1,12 10,18 25,-48-45,-1 0,0 0,0 0,0 0,0 0,0 0,-1 1,1-1,0 1,0-1,-1 0,1 1,-1-1,1 1,-1-1,0 1,0-1,0 1,0-1,0 1,0 0,0-1,0 1,0-1,-1 1,1-1,0 1,-1-1,0 0,1 1,-1-1,0 1,0-1,1 0,-1 0,0 0,0 1,-1-1,0 1,-5 1,-1 1,0-1,0 0,0 0,0-1,0 0,0-1,-1 0,1 0,0 0,-1-1,-2-1,-5 1,-195-10,186 6,45-5,261-19,-234 21,0-1,0-3,-2-2,1-1,41-21,-20-12,-64 45,-1-1,0 1,0 0,0-1,0 1,0-1,-1 1,1-1,-1 0,0 0,0 0,0 0,0 0,0 0,0 0,-1 0,0 0,1 0,-1 0,0 0,-1 0,1 0,-1-1,1 1,-3-1,0 0,0 0,-1 1,1-1,-1 1,1 0,-1 0,0 0,0 0,0 1,-1 0,1-1,-1 2,1-1,-1 0,0 1,1 0,-1 0,0 1,0-1,0 1,0 0,1 0,-1 1,-4 0,3-1,1 0,0 0,0 0,0 1,0 0,0 0,0 0,0 1,0-1,0 1,0 0,1 1,-1-1,1 1,0 0,-1 0,1 0,1 1,-1-1,0 1,1 0,0 0,0 0,0 1,0-1,1 1,0-1,0 1,0 0,0 0,1 0,0 0,0 0,0 0,0 3,2-1,0-1,0 0,1 0,0 0,0 0,0-1,1 1,-1 0,1-1,1 0,-1 0,1 0,0 0,0 0,0-1,1 1,-1-1,5 2,102 56,-65-47,1-1,0-3,34 4,36 2</inkml:trace>
  <inkml:trace contextRef="#ctx0" brushRef="#br0" timeOffset="3849.026">19448 15141,'34'5,"1"2,-1 1,0 1,-1 2,0 2,-1 1,14 9,-37-20,0 1,-1 0,1 1,-1 0,0 0,0 1,-1 0,0 1,0-1,0 1,-1 0,0 1,0 0,-1 0,0 0,-1 0,1 1,-2 0,1 0,-1 0,-1 0,1 0,-2 1,1-1,-1 1,-1-1,1 5,-6 2,1-1,-2 1,0-1,-1 0,-1-1,0 0,-1 0,0 0,-1-1,-6 6,-7 11,21-28,1-1,0 0,0-1,0 1,0 0,0 0,1 0,-1 0,0 0,0 0,0 0,1 0,-1 0,1 0,-1 0,1 0,-1 0,1 1,0-1,-1 0,1 0,0 0,0 1,0-1,0 0,0 0,0 1,0-1,0 0,1 0,-1 1,0-1,1 0,-1 0,1 0,0 0,-1 0,1 0,0 0,-1 0,1 0,0 0,0 0,0 0,0 0,10 3,0-1,1 0,-1-1,0 0,1-1,-1 0,1-1,0-1,8 0,-6 0,35-1,0-1,0-3,-1-2,0-3,-1-1,15-7,-18 1</inkml:trace>
  <inkml:trace contextRef="#ctx0" brushRef="#br0" timeOffset="4066.449">19420 15373,'26'0,"24"0,25 0,22 0,21 0,12-2,1-1,-21 0</inkml:trace>
  <inkml:trace contextRef="#ctx0" brushRef="#br0" timeOffset="5047.374">20389 15387,'19'-2,"-1"0,0-2,0 0,0-1,0 0,0-1,-1-2,0 1,-1-2,0 0,0-1,4-5,-17 14,-1-1,0 0,0 0,0 0,0 0,0 0,0 0,0-1,-1 1,1-1,-1 1,1-1,-1 1,0-1,0 0,0 0,-1 0,1 1,-1-1,1 0,-1 0,0 0,0 0,0 0,-1 0,1 1,-1-1,0 0,1 0,-1 0,0 1,-1-1,1 0,0 1,-1-1,1 1,-1 0,0-1,0 1,0 0,0 0,0 0,0 1,-1-1,1 0,-1 1,-6-4,-1 1,0 1,1 0,-2 0,1 1,0 1,0-1,-1 2,1-1,-1 1,1 1,0 0,-1 0,1 1,0 1,0-1,0 2,0-1,1 1,0 1,-1 0,1 0,3 0,0 1,0 0,0 0,1 0,0 0,0 1,0 0,1 0,0 0,0 1,1-1,0 1,1 0,-1 0,1 0,1 0,0 0,0 1,0-1,1 0,1 0,-1 1,1-1,0 0,1 0,0 0,0 0,1 0,0-1,1 1,-1-1,1 1,1-1,-1-1,1 1,1 0,-1-1,1 0,1 0,8 8,1-1,0-1,0 0,1-2,1 0,0 0,0-2,1 0,0-1,1-1,-1-1,1-1,0 0,0-2,0 0,0-1,1-2,-1 0,0 0,10-4,-21 3,0 0,0 0,0-1,0-1,0 0,-1 0,0 0,1-1,-2 0,1-1,-1 0,0 0,0 0,0-1,-1 0,0 0,-1-1,1 0,-1 0,-1 0,0 0,0-1,0 0,-1 0,-1 0,2-7,1-4,-1 1,-2-1,1 0,-2 0,-1 1,0-1,-2 0,0 0,-1 0,-3-9,6 30,0-1,1 0,-1 0,1 0,-1 0,1 0,-1 0,0 1,1-1,-1 0,1 0,-1 0,1 0,-1-1,0 1,1 0,-1 0,1 0,-1 0,0 0,1 0,-1-1,1 1,-1 0,0 0,1-1,-1 1,0 0,1 0,-1-1,0 1,0 0,1-1,-1 1,0-1,0 1,1 0,-1-1,0 1,0-1,0 1,0 0,0-1,0 1,0-1,0 1,0-1,0 1,0 0,0-1,0 1,0-1,0 1,0-1,0 1,0 0,-1-1,1 1,0 0,0-1,-1 1,1-1,0 1,-1 0,221 59,-209-57,5 1,0 1,-1 0,1 1,-1 0,0 2,0-1,-1 2,0 0,3 3,-13-6,-1-1,0 0,0 1,0 0,-1 0,0 0,1 0,-2 0,1 0,-1 0,1 1,-1-1,-1 0,1 1,-1-1,0 1,0-1,-1 1,1-1,-1 1,-1-1,1 0,-1 0,1 1,-2-1,0 2,0-2,1 0,0 1,0-1,1 0,0 1,-1-1,2 1,-1 0,1-1,0 1,0-1,0 1,1 0,0-1,0 1,0-1,1 0,0 1,0-1,0 0,1 0,-1 0,1 0,1-1,-1 2,8 0,-1 0,1 0,0-1,0 0,0-1,1 0,0-1,0 0,0-1,0 0,0-1,0 0,0-1,0 0,1-1,-1-1,5-1,-5 2,1-1,-1 0,0-1,0 0,0-1,-1-1,1 1,-1-2,0 0,-1 0,1-1,-1 0,0-1,-1 0,0 0,0-1,0-2,-8 11,-1 0,0 1,0-1,0 0,0 1,1-1,-1 0,0 0,0 1,0-1,1 0,-1 0,0 0,0 1,1-1,-1 0,0 0,1 0,-1 0,0 0,0 0,1 0,-1 1,0-1,1 0,-1 0,0 0,1 0,-1 0,0 0,1 0,-1-1,0 1,1 0,-1 0,0 0,0 0,1 0,-1 0,0-1,1 1,0 17,0-13,0 0,0 0,1-1,0 1,0-1,0 1,0-1,0 0,1 0,-1 0,1 0,0 0,0 0,0-1,0 0,0 1,1-1,-1 0,1-1,-1 1,1-1,0 1,-1-1,1 0,0 0,0-1,1 1,6 0,0 1,0-2,0 0,0 0,0-1,-1 0,1-1,0 0,5-2,-10 3,-1-1,1 0,-1 0,1 0,-1-1,0 0,0 0,0 0,-1 0,1-1,-1 0,1 0,-1 0,0 0,-1-1,1 0,-1 1,0-1,0 0,-1-1,1 1,-1 0,0-1,-1 1,1-1,-1 0,0 0,0 1,-1-1,0 0,0 0,0 0,-1 1,0-1,0 0,-1-1,0 0,-1 0,0 0,-1 1,0-1,0 1,0 0,-1 0,0 0,0 1,0-1,-1 1,0 0,0 1,0 0,0 0,-1 0,1 0,-1 1,0 0,0 1,-1 0,1 0,0 0,-1 1,1 0,-1 0,0 1,-4-1,-1 1,1 0,-1 1,1 0,-1 1,1 1,0 0,0 0,0 1,0 1,1 0,0 0,0 1,0 1,0 0,1 0,5-3,-1 0,1 1,1-1,-1 1,0 0,1 0,0 0,0 1,1-1,0 1,0 0,0 0,0 0,1 0,0 1,0-1,1 1,0-1,0 1,0-1,1 1,0 0,1-1,-1 1,1-1,0 1,1-1,-1 1,3 2,26 32,8-7</inkml:trace>
  <inkml:trace contextRef="#ctx0" brushRef="#br0" timeOffset="5665.303">22574 14389,'24'7,"18"14,17 20,10 26,4 27,0 25,-6 21,-12 16,-16 10,-21 7,-27 4,-34 0,-39-5,-45-8,-52-12,-54-14,12-32</inkml:trace>
  <inkml:trace contextRef="#ctx0" brushRef="#br0" timeOffset="6532.981">10980 14499,'-18'-7,"-19"2,-15 14,-17 26,-10 33,0 37,8 38,16 35,25 27,37 18,49 2,54-11,8-42</inkml:trace>
  <inkml:trace contextRef="#ctx0" brushRef="#br1" timeOffset="28971.585">9232 1348,'-1'-2,"0"-1,0 1,0 0,-1 1,1-1,-1 0,1 0,-1 1,0-1,1 1,-1-1,0 1,0 0,0-1,0 1,-1 0,1 1,0-1,0 0,0 1,-1-1,1 1,0-1,-1 1,1 0,0 0,-2 1,-8-4,-45-6,1 2,-1 3,-1 2,-14 4,42-2,-90-14,-403 13,420 1,0-6,-13-5,-3-2,-2 5,-23 6,-50-2,-44-11,114 9,0 5,-60 10,9-5,-42 32,192-30,-146 21,-186 4,203-14,-114 3,15 17,24-33,150-6,1 4,-61 10,100-6,-43 5,0 5,-76 24,139-36,0 1,0 1,0 1,1 1,-1 0,2 2,0 0,0 1,0 0,2 1,-1 1,2 1,0 0,0 1,2 0,-1 1,2 1,0 1,-13 42,4 1,2 1,-7 46,11-47,11-50,0 0,0 0,2 1,-1-1,1 1,1-1,0 0,0 1,2-1,-1 1,1-1,1 0,0 0,0 0,1 0,4 6,75 137,-75-137,1 1,0-1,1 0,1-1,1 0,0-1,1 0,0-1,1 0,1-1,0-1,1-1,10 7,226 94,140 88,-341-183,1-2,1-2,-1-3,53 4,-71-10,294 19,115-37,-281 15,240-12,-117-3,25 12,-265 2,25-4,0-2,0-4,12-5,-9 1,1 4,54-1,212-5,-194 6,-54 6,-1-4,0-4,-1-4,31-12,124-62,-86 43,-125 40,0-2,-1-1,0-2,0-1,-1-1,-1-2,21-15,-22 8,0-2,-2-1,-1-2,-1 0,-2-2,0-1,-2 0,-2-2,-1 0,11-28,-10 8,-1-2,-4 0,6-41,-18 86,4-24,-1 0,-2-1,-1 1,-2-1,-1 0,-4-28,1 47,-1 0,0 0,-1 1,-1 0,-1 0,0 0,0 1,-2 0,0 0,0 1,-8-7,-130-125,91 96,-3 3,-1 2,-3 3,-1 3,-2 2,-2 3,15 12</inkml:trace>
  <inkml:trace contextRef="#ctx0" brushRef="#br1" timeOffset="31987.226">9820 9842,'-3'-6,"0"0,0 0,0 0,-1 0,1 1,-1 0,-1-1,1 2,-1-1,0 0,0 1,0 0,-1 0,0 0,1 1,-1 0,0 0,-1 0,1 1,0 0,-1 0,1 1,-7-1,-316 0,-68-33,-145 47,169 1,-219 17,-333-5,339-8,-78-6,489-12,-467-24,157-12,86 30,349 9,1 2,0 3,0 2,0 1,-10 6,49-12,-1-1,1 1,0 0,0 1,0 1,1-1,0 1,0 1,1 0,-1 0,1 1,1 0,0 0,0 0,0 1,1 0,1 1,-1-1,1 1,-2 7,-4 17,0 0,2 1,2 0,1 0,2 1,1-1,2 1,1 0,2 0,5 24,-3-34,0-1,3 1,0-1,1 0,1 0,2-1,0-1,2 0,0 0,2-1,0-1,1 0,2-1,0-1,0-1,2-1,0 0,2-1,-1-2,2 0,20 9,21 4,1-4,0-2,1-4,2-2,-1-3,1-3,1-3,30-3,435 13,923-16,-261-28,1337 29,-2387-4,81-14,-180 11,0-2,-1-2,0-1,-1-3,21-11,-57 20,-1-1,0 0,-1-1,1 0,-1 0,-1-1,1 0,-1 0,-1 0,0-1,0 0,0 0,-1 0,0-1,-1 1,0-1,-1 0,0 0,0 0,-1 0,-1 0,1 0,-2 0,1 0,-2-4,-1-22,-1 0,-2 0,-1 0,-2 1,-2 0,-1 1,-1 0,-2 1,-2 1,-1 0,-1 1,-10-10,12 15,-1 2,-2 0,0 1,-2 1,0 1,-1 1,-1 1,-1 1,0 2,-2 0,0 1,0 2,-1 1,-1 1,0 2,-17-4,-26 1,0 3,-1 4,0 2,0 4,-19 5,48-5,-201 10,1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3:57.2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4:09.1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83,'-22'4,"23"-5,-1 1,0 0,0 0,1 0,-1 0,0 0,1 0,-1 0,0 0,1 0,-1 0,0 0,0 0,1 1,-1-1,0 0,1 0,-1 0,0 0,0 0,1 0,-1 1,0-1,0 0,1 0,-1 0,0 1,0-1,0 0,0 0,1 1,-1-1,0 0,0 1,0-1,0 0,0 0,0 1,0-1,0 0,0 1,0-1,0 0,0 1,0-1,0 0,0 0,0 1,0-1,0 0,0 1,0-1,0 0,0 0,-1 1,1-1,0 0,0 0,0 1,0-1,-1 0,1 0,0 1,0-1,-1 0,1 0,0 0,0 0,-1 1,79 21,81 4,143 3,-285-28,1554 42,-1516-46,-51-1</inkml:trace>
  <inkml:trace contextRef="#ctx0" brushRef="#br0" timeOffset="286.749">1797 1,'51'31,"2"-3,1-1,28 7,-25-10,-2 2,0 2,2 5,-54-32,0 0,0 0,0 1,0-1,-1 1,1-1,0 1,-1 0,1 0,-1 0,0 1,1-1,-1 0,0 1,0 0,-1-1,1 1,-1 0,1 0,-1 0,0 0,0 0,0 0,0 0,-1 0,1 0,-1 1,0-1,0 0,0 0,0 0,0 1,-1-1,0 1,-5 4,0 0,-1 0,0-1,0 0,0 0,-1-1,0 0,-1 0,1-1,-3 1,-92 51,-106 42,147-71,-27 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4:15.3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14 412,'12'-2,"15"-4,15 0,14-2,11-1,7 0,-1 2,-8 3,-15 1</inkml:trace>
  <inkml:trace contextRef="#ctx0" brushRef="#br0" timeOffset="272.932">0 562,'21'2,"19"2,16-1,12-1,12 0,5-6,3-4,-3-5,-14-1</inkml:trace>
  <inkml:trace contextRef="#ctx0" brushRef="#br0" timeOffset="474.849">588 70,'9'12,"0"-2,1 0,0 0,1 0,0-2,1 1,0-1,0-1,5 2,5 4,3 2,9 4,0 2,-2 2,0 0,-1 3,-2 0,9 12,-34-34,1 0,-1 1,-1 0,1 0,-1 0,0 0,0 0,0 1,0-1,-1 1,0 0,-1 0,1 0,-1 0,0 0,0 0,-1 0,0 0,0 0,0 0,-1 0,0 0,0 0,-1 0,1 0,-2 1,-5 6,0-1,-2 0,1-1,-1 0,-1 0,0-1,0 0,-1-1,-1-1,1 0,-1 0,-1-1,-2 0,-280 126,275-125</inkml:trace>
  <inkml:trace contextRef="#ctx0" brushRef="#br0" timeOffset="880.9">1407 29,'-14'-6,"-1"1,0 1,0 0,0 0,0 2,-1 0,1 1,-1 0,1 1,-1 1,1 1,-9 1,21-2,-1 0,1 0,-1 1,1-1,0 1,0-1,-1 1,1 0,1 0,-1 1,0-1,0 0,1 1,-1 0,1 0,0-1,0 1,0 1,0-1,1 0,-1 0,1 1,0-1,0 1,0-1,0 1,0-1,1 1,0-1,0 1,0 0,0-1,0 1,1 0,-1-1,1 1,0-1,0 1,1-1,0 3,77 168,-45-106,-20-44,-2 1,0 1,-2 0,-1 0,-1 1,-1 0,-2 0,-1 0,1 26,-4-50,-1 0,0 0,0 0,-1 0,1 0,-1-1,1 1,-1 0,0 0,0-1,0 1,0 0,-1-1,1 1,-1-1,1 0,-1 1,0-1,0 0,0 0,0 0,0 0,-1-1,1 1,0 0,-1-1,0 0,1 1,-1-1,0 0,1-1,-1 1,0 0,0-1,0 1,-4 0,1 0,-1 0,1 0,-1 0,0-1,1 0,-1-1,0 0,1 0,-1 0,1-1,0 1,-1-2,1 1,0-1,0 0,0 0,0 0,1-1,0 0,-2-2,-3-8</inkml:trace>
  <inkml:trace contextRef="#ctx0" brushRef="#br0" timeOffset="1078.644">1489 576,'-5'19,"-3"12,-1 7,1 3,2-1,2-2,2-3,1-6,3-4,4-8,1-5</inkml:trace>
  <inkml:trace contextRef="#ctx0" brushRef="#br0" timeOffset="1485.024">1831 112,'-4'-3,"1"1,-1 0,1 0,-1 1,0-1,1 1,-1 0,0-1,0 2,0-1,0 0,0 1,0 0,0 0,0 0,0 0,0 1,0 0,0-1,0 2,0-1,0 0,0 1,1-1,-1 1,1 0,-1 1,1-1,0 0,-1 1,1 0,1 0,-3 2,-1 1,1 1,1 0,-1-1,1 2,0-1,1 0,-1 1,1-1,1 1,0 0,0 0,0 0,1 0,1 1,-1-1,1 0,0 0,1 0,0 0,0 1,1-1,0 0,1-1,1 5,4 8,1 0,1-1,0 0,2 0,0-1,1-1,1 0,11 10,98 102,-121-127,-1-1,1 1,-1-1,0 1,1-1,-1 1,0 0,0 0,0 0,0-1,0 1,-1 0,1 0,-1 0,1 0,-1 0,0 1,1-1,-1 0,0 0,-1 0,1 0,0 0,0 0,-1 0,1 0,-1 0,0 0,0 0,0 0,0 0,0 0,0-1,0 1,0 0,-1-1,1 1,-2 0,-7 4,0-1,-1-1,0 0,0 0,0-1,0-1,-1 0,1 0,-1-1,-3 0,9-1,-1 1,-77-5,84 4,-1 0,0-1,1 1,-1 0,1-1,-1 1,1-1,-1 1,0-1,1 1,0-1,-1 1,1-1,-1 0,1 1,0-1,-1 0,1 1,0-1,0 0,0 1,-1-1,1 0,0 1,0-1,0 0,0 0,0 1,0-1,0 0,1 1,-1-1,0 0,0 1,1-1,-1 0,0 1,0-1,1 0,-1 1,1-1,-1 1,1-1,-1 1,1-1,-1 1,1-1,-1 1,1-1,0 1,-1 0,1-1,-1 1,1 0,0 0,0-1,-1 1,1 0,0 0,-1 0,1 0,19-12</inkml:trace>
  <inkml:trace contextRef="#ctx0" brushRef="#br0" timeOffset="1806.375">2022 658,'-2'5,"-15"75,17-78,0 1,0 0,0-1,1 1,-1-1,1 1,0-1,0 1,0-1,0 0,0 1,0-1,1 0,-1 0,1 0,-1 0,1 0,0 0,0 0,0 0,0-1,0 1,0-1,1 0,-1 0,0 1,1-1,-1-1,0 1,1 0,3 1,0 0,0-1,0 1,0-1,0 0,1-1,-1 0,0 0,0 0,1-1,-1 1,0-2,0 1,0-1,0 0,0 0,0 0,-1-1,1 0,-1 0,1 0,-1-1,0 0,-1 0,1 0,-1 0,1-1,-1 0,-1 0,1 0,-1 0,0-1,0 1,0-1,1-4,-4 7,0 0,0 1,0-1,0 0,0 0,-1 0,1 0,-1 0,1 1,-1-1,0 0,-1 0,1 1,0-1,-1 1,1-1,-1 1,0 0,0 0,0-1,0 1,0 0,0 1,0-1,-1 0,1 1,-1-1,1 1,-1 0,0 0,1 0,-1 0,0 0,-5-1,-1-1,1 2,-1-1,0 1,1 0,-1 1,0 0,1 1,-1-1,-5 3,11-3,-1 0,1 0,0 1,-1 0,1 0,0 0,0 0,-1 0,1 0,0 1,0 0,1 0,-1 0,0 0,0 0,1 0,0 0,-1 1,1 0,0-1,0 1,0 0,0 0,1 0,-1 0,25 19,-4-15</inkml:trace>
  <inkml:trace contextRef="#ctx0" brushRef="#br0" timeOffset="2007.068">2445 357,'5'-2,"10"-1,15 0,14 1,8 0,-4 1</inkml:trace>
  <inkml:trace contextRef="#ctx0" brushRef="#br0" timeOffset="2184.597">2473 522,'25'6,"23"4,17-4,9-4,-8-3</inkml:trace>
  <inkml:trace contextRef="#ctx0" brushRef="#br0" timeOffset="2550.715">3100 289,'-8'4,"0"-1,0 1,1 1,-1 0,1 0,0 0,0 1,1 0,0 0,0 0,0 1,1 0,0 0,0 1,1-1,0 1,0 0,0 0,1 1,1-1,0 1,0-1,0 1,1 0,0-1,1 1,0 0,0 0,1 0,0-1,1 1,0 0,0-1,2 5,0-7,0-1,0 0,1 0,-1 0,1 0,0-1,1 0,-1 0,1 0,0 0,-1-1,1 0,1-1,-1 1,0-1,1 0,-1-1,1 1,0-2,1 1,4 1,0-2,-1 1,1-2,0 0,0 0,-1-1,1 0,-1-1,0 0,1-1,2-2,-5 1,0-1,0-1,-1 0,1 0,-2 0,1-1,-1 0,0-1,0 1,-1-2,-1 1,1 0,-2-1,1 0,-1 0,-1 0,0-1,0 1,-1-1,0 0,-1 0,0 0,-1 0,0 1,-1-1,0 0,-1 0,0 0,0 1,-1-1,-1 1,0 0,0 0,-1 0,0 1,-1-2,3 6,0 1,0 0,-1 0,0 0,1 0,-1 0,0 1,0 0,-1 0,1 0,-1 0,0 1,1 0,-1-1,0 2,0-1,-1 1,1-1,0 2,0-1,-1 0,1 1,0 0,-1 0,1 1,0 0,0-1,-1 2,-3 0,0 1,-1 0,1 1,0 0,0 1,0 0,1 0,-1 1,1 0,1 0,-1 1,1 0,0 1,1-1,-1 1,-1 4,4-6,0 0,0 1,1-1,0 1,0 0,0 0,1 0,0 0,1 0,-1 0,1 0,1 1,-1-1,1 1,1-1,-1 0,1 0,1 1,-1-1,1 0,0 0,1 0,0 0,2 3,18 23</inkml:trace>
  <inkml:trace contextRef="#ctx0" brushRef="#br0" timeOffset="3054.93">3578 480,'10'-74,"32"-159,-37 263,-7 359,-9-279,11-109,0 1,0-1,-1 1,1-1,-1 0,1 1,-1-1,1 0,-1 0,0 1,0-1,1 0,-1 0,0 0,0 0,0 0,0 0,0 0,-1 0,1 0,0 0,0-1,-1 1,1-1,0 1,-1 0,51-3,0 3,0 2,0 2,0 2,-40-5,20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4:13.0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327 596,'-13'-1,"-1"1,1 0,-1 1,1 0,-1 1,1 1,0 0,0 0,0 2,1-1,-1 2,1 0,0 0,-7 6,7-2,1-1,1 1,0 1,1 0,0 0,0 1,1 0,1 0,0 1,0 0,1 0,1 1,1 0,-3 12,6-24,0 0,0 0,1 0,-1 0,1 0,0 0,-1 0,1 0,0 0,0 1,0-1,1 0,-1 0,1 0,-1 0,1 0,-1 0,1 0,0 0,0 0,0 0,0 0,0-1,1 1,-1 0,0-1,1 1,-1-1,1 1,0-1,-1 0,1 0,0 0,0 0,0 0,0 0,0 0,0 0,0-1,0 1,0-1,0 0,0 1,0-1,2 0,5-4,-1 1,1-1,-1 0,0-1,-1 0,1 0,-1-1,0 0,0 0,-1 0,0-1,0 0,0-1,-1 1,0-1,-1 0,0 0,3-9,17-39,-4-1,-1-1,-4-1,-2-1,-2 0,-2-9,-8 58,32-254,-34 230,0 35,1 1,0-1,0 1,0-1,-1 0,1 1,0-1,0 0,-1 1,1-1,0 0,-1 1,1-1,0 0,-1 0,1 0,-1 1,1-1,0 0,-1 0,1 0,-1 0,1 0,0 1,-1-1,1 0,-1 0,1 0,-1 0,1 0,-1 0,1-1,0 1,-1 0,1 0,-1 0,1 0,0 0,-1-1,1 1,-1 0,1 0,0-1,-1 1,1 0,0-1,-1 1,1 0,0-1,0 1,-1 0,1-1,0 1,0 0,0-1,0 1,-1-1,1 1,0-1,0 1,0 0,0-1,0 1,0-1,-8 15,1 0,0 0,2 1,-1-1,2 1,0 0,-2 13,3-15,-14 68,4 1,3 1,4-1,5 77,0-143,1-1,1 1,0-1,1 1,0-1,1 0,1 0,1 0,0 0,1-1,0 0,1 0,1-1,2 5,-8-16,0 0,1 0,-1 0,0 0,0 0,1-1,-1 1,1-1,-1 1,1-1,0 0,0 0,-1 0,1-1,0 1,0 0,0-1,0 0,0 0,0 0,0 0,0 0,0-1,-1 1,1-1,0 0,0 0,0 0,-1 0,1 0,0-1,-1 1,1-1,-1 1,2-3,6-3,-1-1,0-1,0 1,-1-1,0-1,-1 0,0 0,0-1,10-17,-1 0,-2-1,-1 0,-1-1,-2-1,-1 0,-1 0,0-8,-11-7,3 45,0 0,0 1,0-1,-1 0,1 0,0 0,0 1,-1-1,1 0,-1 1,1-1,0 0,-1 1,1-1,-1 0,0 1,1-1,-1 1,1-1,-1 1,0-1,1 1,-1 0,0-1,0 1,1 0,-1-1,0 1,0 0,0 0,1 0,-1 0,0 0,0 0,0 0,1 0,-1 0,0 0,0 0,0 1,1-1,-1 0,0 0,0 1,1-1,-1 0,0 1,1-1,-1 1,0-1,1 1,-1 0,-1 0,1 0,-1 1,1-1,-1 1,1-1,0 1,-1 0,1-1,0 1,0 0,0 0,0 0,1 0,-1 0,1 0,-1 0,1 0,-1 0,1 0,0 0,0 0,0 0,0 0,0 0,1 0,-1 0,1 0,-1 0,1 0,0 0,0 0,0 0,0 0,0-1,0 1,0 0,0-1,1 1,-1-1,1 1,-1-1,1 0,0 1,-1-1,1 0,0 0,0 0,0 0,0-1,1 1,204 63,-203-63,-1 2,1-1,-1 0,0 1,1-1,-1 1,-1 0,1 0,0 0,-1 1,1-1,-1 0,0 1,0 0,0-1,-1 1,1 0,-1 0,0 0,0 0,-1 0,1 0,-1 0,0 1,0-1,0 2,-26 112,14-82,11-33,-1-1,1 1,0 0,0-1,1 1,-1 0,0-1,1 1,0 0,-1 0,1 0,0-1,1 1,-1 0,0 0,1 0,-1-1,1 1,0 0,0-1,0 1,1 0,-1-1,0 0,1 1,0-1,-1 0,1 0,0 0,0 0,1 1,7-1,0 0,0 0,0-1,0 0,0-1,0 0,0-1,1 0,-1 0,0-1,0-1,-1 0,1 0,0 0,-1-2,8-3,-5 2,0 0,0-1,-1-1,0 1,-1-2,0 1,0-2,0 1,-1-1,-1 0,0-1,0 0,-1-1,-1 1,0-1,0 0,-1-1,2-8,-6 20,0 0,-1-1,1 1,0 0,-1-1,1 1,-1-1,1 1,-1-1,0 1,1-1,-1 1,0-1,0 0,0 1,0-1,-1 1,1-1,0 1,-1-1,1 1,-1-1,1 1,-1-1,0 1,1 0,-1-1,0 1,0 0,0 0,0-1,0 1,-1 0,1 0,0 0,0 0,-1 1,1-1,0 0,-1 0,1 1,-1-1,1 1,-1-1,1 1,-1 0,0 0,-5 2,0 1,0 0,0 1,0-1,1 1,0 1,0-1,0 1,0 0,1 1,-1-1,2 1,-1 0,0 0,1 1,0-1,1 1,0 0,0 0,0 0,1 1,0-4,0 0,1 1,-1-1,1 1,0-1,1 1,-1-1,1 1,0-1,0 1,0-1,1 1,0-1,-1 1,1-1,1 0,-1 1,1-1,0 0,0 0,0 0,0 0,1 0,0 0,-1-1,1 0,1 1,-1-1,0 0,1 0,0-1,3 3,11 3,0-1,0 0,1-2,0 0,0-1,0-1,1 0,-1-2,1 0,-1-2,1 0,-1-1,17-4,17-3</inkml:trace>
  <inkml:trace contextRef="#ctx0" brushRef="#br0" timeOffset="1093.36">1529 827,'-8'-4,"1"0,-1 0,1 1,-1 0,0 0,-1 1,1 0,0 1,-1-1,1 2,-1-1,1 1,-1 1,1-1,0 1,-1 1,1-1,0 2,0-1,0 1,0 0,0 1,1-1,-1 2,1-1,0 1,0 0,1 0,-1 1,1 0,1 0,-1 1,4-6,1 1,0-1,-1 0,1 1,0-1,0 1,0-1,0 1,0-1,0 1,0 0,1-1,-1 1,1 0,-1 0,1-1,0 1,-1 0,1 0,0 0,0-1,0 1,1 0,-1 0,0 0,1-1,-1 1,1 0,-1 0,1-1,0 1,0 0,0-1,0 1,0-1,0 1,0-1,1 0,-1 1,0-1,1 0,-1 0,1 0,-1 0,1 0,0 0,-1-1,13 4,0-1,0-1,0-1,0 0,0 0,0-2,0 0,0 0,0-1,0-1,0 0,0-1,-1-1,0 0,0-1,4-2,-10 5,-1 0,1 0,-1-1,0 0,0 0,0 0,0-1,-1 0,0 0,0-1,0 1,-1-1,0 0,0 0,0 0,-1-1,-3 6,0-1,0 1,0-1,-1 1,1 0,0-1,-1 1,1 0,-1-1,0 1,1 0,-1 0,0 0,0-1,0 1,0 0,0 0,0 0,0 0,0 1,0-1,0 0,-1 0,1 1,0-1,0 1,-1-1,1 1,-1-1,1 1,0 0,-1 0,1-1,-1 1,1 0,0 0,-1 1,1-1,-1 0,1 0,0 1,-1-1,1 1,0-1,-1 1,1-1,0 1,0 0,0 0,-1 0,1-1,0 1,0 0,0 1,-41 41,41-42,1 0,-1 0,0 1,1-1,-1 0,1 1,-1-1,1 1,0-1,-1 1,1-1,0 1,0-1,0 1,0-1,0 1,1-1,-1 1,0-1,1 1,-1-1,1 0,-1 1,1-1,0 0,-1 1,1-1,0 0,0 0,0 0,0 0,0 0,0 0,1 0,-1 0,0 0,0 0,1 0,9 3,1 0,0-1,0 0,0 0,0-2,0 1,0-2,1 0,-1 0,0-1,0 0,1-1,-1-1,2 0,2-2,-1 0,0-1,-1-1,0 0,0-1,0-1,-1 0,0 0,-1-2,0 1,0-1,-1-1,-1 0,0-1,-1 0,0-1,-1 1,0-2,0-3,16-17,-18 39,-3 57,-14 14,-3-1,-3-1,-26 68,29-98,-105 380,212-867,-82 377,39-164,-49 227,0-1,0 0,0 0,0 1,1-1,0 1,0 0,0-1,1 1,-1 0,1 0,0 0,0 1,0-1,1 1,-1-1,1 1,0 0,0 1,0-1,0 1,0-1,0 1,1 0,-1 1,1-1,0 1,-1 0,1 0,0 1,0-1,-1 1,3 0,-1 1,0 1,-1 0,1 0,-1 0,0 0,0 1,0 0,0 0,0 0,-1 1,1 0,-1 0,0 0,0 0,-1 1,1-1,-1 1,0 0,0 0,0 0,-1 0,0 1,0-1,0 1,-1-1,1 1,-1-1,-1 1,1 0,-1 0,0-1,0 1,-1 0,0 0,0-1,0 1,-1 0,1-1,-1 0,-1 1,1-1,-1 0,-2 3,-1-1,0-2,0 1,-1-1,1 0,-1 0,0-1,-1 0,1 0,-1 0,0-1,0 0,0-1,0 0,-7 1,14-3,0 0,0 0,0 1,1-1,-1 0,0 0,0 0,0 0,0-1,0 1,0 0,1 0,-1 0,0-1,0 1,0 0,1-1,-1 1,0-1,0 1,1-1,-1 1,0-1,1 1,-1-1,1 0,-1 1,1-1,-1 0,1 0,-1 1,1-1,0 0,-1 0,1 0,0 0,0 1,-1-1,1 0,0 0,0 0,0 0,0 0,0 1,0-1,0 0,1 0,-1 0,0 0,0 0,1 1,-1-1,1 0,-1 0,0 1,1-1,-1 0,1 1,0-1,-1 0,1 1,0-1,-1 1,1-1,0 1,0-1,84-95,-52 63,22-20,-3-2,-3-2,-2-2,-2-3,-4-1,-2-2,-3-2,25-65,-53 109,-1 1,-1-1,-1 0,-1-1,0-19,-3 42,0-1,-1 0,0 1,1-1,-1 0,0 0,0 1,0-1,0 0,0 0,0 1,-1-1,1 0,0 1,-1-1,0 0,1 1,-1-1,0 1,0-1,0 1,0-1,0 1,0 0,0-1,0 1,0 0,-1 0,1 0,-1 0,1 0,-1 0,1 0,-1 0,1 1,-1-1,0 1,1-1,-1 1,0-1,1 1,-1 0,0 0,0 0,1 0,-1 0,-5 4,0-1,0 2,0-1,1 1,-1 0,1 0,0 0,1 1,0 0,-1 0,2 1,-1-1,1 1,0 0,1 0,-1 0,1 1,0 3,-9 26,2 1,1 0,3 0,1 1,1 0,2 0,3 0,0 0,4 14,10 71,26 103,-15-88,-17-73,-10-51</inkml:trace>
  <inkml:trace contextRef="#ctx0" brushRef="#br0" timeOffset="1367.949">2157 445,'5'0,"13"2,19 4,23 2,21 3,16 2,11 2,-1 2,-3 3,-20-3</inkml:trace>
  <inkml:trace contextRef="#ctx0" brushRef="#br0" timeOffset="1658.073">3045 704,'-82'22,"49"-15,2 1,-1 2,1 0,1 3,0 0,1 2,-1 2,27-16,-1 1,1-1,0 1,0 0,0 0,0 1,0-1,0 1,1-1,-1 1,1 0,0 0,0 0,0 0,0 0,0 0,1 1,-1-1,1 1,0-1,0 1,0-1,1 1,-1 0,1-1,0 1,0 0,0-1,0 1,1 0,-1-1,1 1,0-1,0 1,1-1,0 3,5-1,0 0,1 0,0-1,0 0,0 0,0-1,0 0,0 0,1-1,0 0,-1-1,1 0,0 0,0-1,0 0,-1 0,1-1,0-1,-1 1,1-1,0-1,1 0,-1 0,-1 0,0 0,-1-1,1 1,-1-2,1 1,-1-1,0 0,-1-1,1 0,-1 0,0 0,-1 0,0-1,0 0,0 0,-1-1,0 1,0-1,-1 0,0 0,0 0,-1 0,0-1,0 1,-1-7,-1 15,0 1,-1-1,1 0,0 0,-1 0,1 0,-1 0,1 0,-1 0,1 0,0 0,-1 0,1 0,-1 0,1 0,0 0,-1 0,1 0,-1 0,1-1,0 1,-1 0,1 0,0 0,-1-1,1 1,0 0,-1-1,1 1,0 0,0-1,-1 1,1 0,0-1,0 1,0 0,-1-1,1 1,0 0,0-1,0 1,0-1,0 1,0-1,0 1,0 0,0-1,0 1,0-1,0 1,0 0,0-1,0 1,0-1,0 1,1 0,-1-1,0 1,0 0,0-1,1 1,-1 0,0-1,1 1,-1 0,-3 6,1 0,0 1,0-1,0 1,1 0,0-1,0 1,1 0,0 0,0 0,0-1,1 1,0 0,1 0,-1-1,1 1,0-1,1 1,0-1,0 0,0 0,1 0,-1-1,2 1,-1-1,0 0,1 0,0 0,0-1,1 1,-1-1,1-1,4 3,7 2,1-1,0-1,0-1,0 0,0-1,1-1,0-1,-1-1,1 0,0-2,8-1,29-3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4:29.1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398 217,'-16'-2,"-13"-1,-6 2,-3 7,-1 6,0 8,2 8,2 8,3 8,1 7,5 7,6 6,7 2,5 1,12-3,11-7,10-9,2-13</inkml:trace>
  <inkml:trace contextRef="#ctx0" brushRef="#br0" timeOffset="1028.106">753 518,'-13'-1,"0"0,1 1,-1 1,0 0,0 1,0 0,1 1,-1 1,1 0,0 0,0 1,1 1,-1 0,1 0,0 1,1 1,0 0,0 0,0 1,1 0,1 1,-3 2,10-10,0-1,0 1,0 0,0-1,0 1,0 0,1-1,-1 1,0 0,1 0,-1 0,1 0,0 0,0 0,0 0,0-1,0 1,0 0,0 0,0 0,1 0,-1 0,1 0,0 0,-1-1,1 1,0 0,0 0,0-1,0 1,0-1,1 1,-1-1,0 1,1-1,-1 0,1 0,-1 0,1 0,0 0,-1 0,2 1,3 0,0-1,1 1,-1-1,0 0,1 0,-1-1,1 0,-1 0,1-1,-1 1,1-1,-1-1,0 1,1-1,-1 0,0-1,0 1,-1-1,3-2,4-2,0 0,-1-1,0-1,0 1,-1-2,0 0,-1 0,6-8,4-14,-1-1,-1-1,-2 0,-1-1,-2 0,-2-1,-1-1,-2 0,-1-3,0 9,0 8,-1 51,-7 401,16-343,-13-83,0 0,0 1,0-1,0 0,1-1,-1 1,1 0,0 0,0-1,0 1,0-1,1 1,-1-1,1 0,-1 0,1 0,0-1,-1 1,1 0,0-1,0 0,0 0,0 0,1 0,0 0,0-2,0-1,1 1,-1-1,0 0,0 0,0-1,-1 1,1-1,0 0,-1 0,0 0,0 0,0-1,0 1,0-1,-1 0,1 0,-1 0,0 0,0 0,-1 0,1 0,-1-1,0 1,0 0,0-3,32-159,-21 86,-12 79,0-1,0 0,0 1,1-1,-1 0,0 1,1-1,-1 0,1 1,0-1,-1 1,1-1,0 1,0-1,0 1,0 0,0-1,0 1,0 0,1 0,-1 0,0 0,1 0,-1 0,1 0,-1 0,1 1,-1-1,1 1,0-1,-1 1,1-1,0 1,-1 0,1 0,0 0,-1 0,1 0,0 0,-1 0,1 1,0-1,15 3,1 0,-1 2,0 0,0 0,-1 2,0 0,0 1,13 9,-25-14,0-1,-1 1,0 0,1 0,-1 0,0 1,-1-1,1 1,0 0,-1 0,0 0,0 0,0 0,-1 0,1 0,-1 0,0 1,0-1,0 1,-1-1,0 1,0 3,-23 97,13-73,9-31,0 1,0 0,0 0,0-1,1 1,-1 0,0 0,1 0,0 0,-1 0,1 0,0 0,0 0,0 0,0 0,1 0,-1 0,0 0,1 0,-1 0,1-1,0 1,0 0,0 0,0 0,0-1,0 1,0-1,0 1,1-1,-1 1,1-1,-1 1,1-1,-1 0,2 1,10 0,0-1,0 0,-1-1,1 0,0-1,0 0,0-1,0-1,-1 0,1-1,-1 0,0 0,0-2,1 0,7-2,-1-1,1 0,-2-2,0 0,14-12,-25 18,-1 0,-1 0,1-1,-1 0,0 0,0 0,0-1,-1 1,0-1,0 0,-1-1,0 1,0 0,-1-1,0 0,0 0,-1 0,-1 6,0-1,0 1,0 0,0-1,-1 1,1 0,-1-1,1 1,-1 0,0 0,0 0,0 0,0 0,0 0,-1 0,1 0,0 0,-1 0,0 0,1 1,-1-1,0 1,0 0,0-1,0 1,0 0,0 0,0 0,0 0,-1 0,1 1,0-1,0 1,-1-1,1 1,0 0,-1 0,1 0,0 0,-1 1,1-1,0 0,0 1,-1 0,1-1,0 1,0 0,0 0,0 0,0 1,0-1,0 0,0 1,0-1,-1 3,-1-1,-1 0,1 0,0 1,0 0,1 0,-1 0,1 0,0 0,0 1,0-1,0 1,1 0,0 0,0 0,0 0,1 0,0 0,0 1,0-1,0 0,1 1,0-1,0 0,1 1,-1-1,1 0,0 1,1-1,-1 0,1 0,0 0,0 0,1 0,-1-1,1 1,2 3,3 0,0-1,0 1,0-1,1-1,0 0,0 0,1 0,2 0,36 16</inkml:trace>
  <inkml:trace contextRef="#ctx0" brushRef="#br0" timeOffset="2161.398">2132 572,'-135'14,"128"-13,1 1,0 0,-1 0,1 0,0 1,0 0,1 0,-1 1,0 0,1 0,0 0,0 0,0 1,1 0,0 0,-1 0,2 0,-1 1,0 1,3-5,0-1,0 1,0 0,1-1,-1 1,0 0,1 0,0 0,-1 0,1-1,0 1,0 0,0 0,0 0,0 0,0 0,1 0,-1 0,1-1,-1 1,1 0,0 0,-1 0,1-1,0 1,0-1,0 1,1 0,-1-1,0 0,1 1,-1-1,0 0,1 0,-1 0,1 0,0 0,-1 0,1 0,0 0,0-1,0 1,12 3,1-2,0 1,0-2,1 0,-1-1,0 0,0-1,0-1,0 0,0-1,-1-1,1 0,-1-1,9-4,-19 8,0-1,0 1,0-1,0 0,0 0,0-1,-1 1,1-1,-1 1,0-1,0 0,0-1,0 1,0 0,0-1,-1 1,0-1,0 0,0 0,0 0,0 0,-3 3,0 0,1 0,-1 0,0 0,0 0,0 0,0 0,0 0,0 1,0-1,0 0,0 1,0-1,0 1,0-1,-1 1,1 0,0-1,0 1,0 0,-1 0,1 0,0 0,0 0,-1 0,1 0,0 0,0 1,-1-1,1 0,0 1,0-1,0 1,0-1,0 1,0 0,0-1,0 1,0 0,0 0,0 0,0-1,0 2,-1-1,0 0,0 1,0-1,0 1,0 0,0-1,1 1,-1 0,1 0,-1 0,1 0,0 0,-1 1,1-1,1 0,-1 1,0-1,0 0,1 1,-1-1,1 1,0-1,0 0,0 1,0-1,0 1,1-1,-1 1,1-1,-1 1,1-1,0 0,0 0,0 1,0-1,0 0,1 0,-1 0,1 0,-1 0,1 0,0-1,0 1,-1 0,1-1,0 1,1-1,-1 0,0 0,11 4,0 0,0-2,0 1,0-2,0 0,1 0,-1-2,1 1,-1-2,1 0,-1 0,0-1,14-4,-16 3,1 1,-1-2,0 0,0 0,0-1,0-1,-1 1,0-2,0 1,-1-2,1 1,-2-1,1 0,-1-1,0 0,-1 0,0-1,-1 0,0 0,0-1,-1 1,2-7,-3 53,1 38,-3 0,-4-1,-3 1,-2 0,-5-1,-3 6,-3-33,17-46,0-1,0 1,0-1,0 1,0-1,0 0,0 1,1-1,-1 0,0 0,1 0,-1 0,0 1,1-1,-1 0,1 0,0 0,-1 0,1 0,0 0,-1 0,1 0,0 0,0-1,0 1,0 0,0 0,0 0,0 0,0 0,1 0,-1 0,0 0,0 0,1 0,2-64,2 1,11-47,-9 64,-7 43,4-28,1 0,1 1,2 0,0 0,3 1,8-18,-17 45,-1-1,1 1,0 0,0 0,0-1,1 2,-1-1,1 0,-1 0,1 1,0 0,0-1,0 1,0 0,0 0,1 1,-1-1,1 1,-1 0,1-1,-1 2,1-1,0 0,0 1,-1-1,1 1,0 0,-1 1,1-1,0 1,0-1,-1 1,1 0,-1 0,3 1,1 1,1 0,-1 0,0 1,0 0,-1 0,1 1,-1-1,0 2,0-1,0 0,-1 1,0 0,0 0,0 1,-1 0,0-1,3 8,-7-13,0 1,0-1,0 1,0 0,0-1,0 1,0-1,-1 1,1-1,0 1,-1-1,1 1,-1-1,0 1,1-1,-1 0,0 1,0-1,0 0,0 0,0 0,0 0,0 1,-1-1,1-1,0 1,0 0,-1 0,1 0,-1-1,1 1,-1 0,-49 13,50-14,0 1,0-1,0 1,0-1,0 0,0 0,0 1,0-1,0 0,0 0,-1 0,1 0,0 0,0 0,0 0,0-1,0 1,0 0,0 0,0-1,0 1,0-1,0 1,0-1,1 1,-1-1,0 0,0 1,0-1,1 0,-1 1,0-1,1 0,-1 0,0 0,1 0,-1 0,1 0,0 0,-1 0,1 0,0 0,-1 0,1 0,0 0,0 0,0 0,0 0,0 0,0 0,0 0,1-1,65-67,-40 44,-2-1,-1-1,-1-1,-1-1,-2-1,-1-1,-1-1,-2 0,-1-1,-2 0,-1-1,-1-1,2-21,1-99,-18 127,4 28,1 0,0-1,0 1,-1 0,1-1,0 1,-1 0,1 0,-1-1,1 1,0 0,-1 0,1 0,-1-1,1 1,-1 0,1 0,0 0,-1 0,1 0,-1 0,1 0,-1 0,1 0,-1 0,1 0,-1 0,1 0,0 1,-1-1,1 0,-1 0,1 0,0 1,-1-1,1 0,-1 0,1 1,0-1,-1 0,1 1,0-1,0 0,-1 1,1-1,0 1,0-1,0 0,-1 1,1-1,0 1,0-1,0 1,0-1,0 0,0 1,-8 16,1 0,0 0,2 1,0-1,1 1,0 0,2 1,0-1,1 0,1 2,1 30,2 0,2-1,2 1,2-1,2 0,3-1,2-1,1 0,3-1,10 16,-11-22,-6-10</inkml:trace>
  <inkml:trace contextRef="#ctx0" brushRef="#br0" timeOffset="2666.397">2897 450,'31'-1,"456"72,-337-51,-139-17,-17-1,-19-1,24-1,-39 0,26-2,1 1,0 1,0 0,-1 1,1 0,0 1,0 1,0 0,0 1,1 0,-1 1,1 0,-2 2,13-6,-1 0,0 0,0 0,1 1,-1-1,1 0,-1 1,1-1,0 1,0 0,0-1,-1 1,2 0,-1 0,0 0,0-1,0 1,1 0,-1 0,1 0,0 0,-1 0,1 0,0 1,0-1,0 0,1 0,-1 0,0 0,1 0,0 0,-1 0,1-1,0 1,0 0,0 0,2 2,0 1,0-1,0-1,0 1,1 0,0-1,0 0,0 0,0 0,0 0,1-1,-1 1,1-1,1 0,3 2,0-1,1 0,-1-1,1 0,0 0,-1-1,1 0,0-1,0 0,0 0,-1-1,1-1,0 0,-1 0,1-1,-1 0,0 0,0-1,0 0,0-1,-1 0,1 0,-1-1,-1 0,1 0,-1-1,2-3,-10 13,-1 0,1 0,0 0,0 0,0 0,0 0,0 0,1 0,-1 0,1 1,0-1,0 0,0 0,1 0,-1 1,1-1,-1 0,1 0,0 0,0 0,1 0,3 3,0-1,0 0,1 0,0 0,0 0,0-1,1 0,-1-1,1 0,0 0,0 0,0 0,0-1,1-1,-1 1,0-1,1 0,-1-1,1 0,0 0,4-1,27 0</inkml:trace>
  <inkml:trace contextRef="#ctx0" brushRef="#br0" timeOffset="2930.876">4031 217,'11'10,"9"11,8 15,6 17,2 13,-1 12,-4 9,-6 9,-14 3,-19-1,-29-7,-9-20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45:01.6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2.6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287 361,'0'-2,"0"1,0 0,1 0,-1-1,-1 1,1 0,0 0,0-1,0 1,-1 0,1 0,0 0,-1-1,1 1,-1 0,0 0,1 0,-1 0,0 0,0 0,1 0,-1 0,0 0,0 1,0-1,0 0,0 1,0-1,-1 0,1 1,0-1,0 1,0 0,0-1,-1 1,1 0,0 0,0-1,-1 1,1 0,0 0,0 1,-1-1,1 0,-1 0,-7 6,0 0,1 0,-1 0,1 1,1 0,-1 1,1 0,0 0,1 0,-3 6,1-3,-14 18,2 1,0 1,2 0,2 2,1 0,1 1,-9 35,22-66,0-1,-1 1,1-1,1 1,-1 0,0 0,1-1,-1 1,1 0,0 0,0 0,0 0,1 0,-1-1,0 1,1 0,0 0,0-1,0 1,0 0,0-1,0 1,1-1,-1 1,1-1,0 0,0 0,-1 0,1 0,1 0,0 1,4-2,0 0,0 0,0-1,-1 0,1-1,0 0,0 0,0 0,-1-1,1 0,-1 0,1 0,-1-1,0 0,0 0,0-1,0 0,0-1,20-10,-1-2,-1 0,-1-2,0-1,-2 0,0-2,-1 0,-1-1,-2-1,7-12,-14 19,0 0,-2-1,0 0,-1-1,0 0,-2 0,0 0,-1 0,-1-1,-1 0,-1 0,0 0,-2 1,0-1,-1 0,-1-2,1 9,0 0,-1 1,-1-1,0 0,0 1,-1 0,-1 0,0 1,0-1,-1 1,-1 0,0 1,0 0,-1 0,0 1,-1 0,8 8,0 0,0 0,0 0,0 0,-1 0,1 0,0 0,0 1,-1 0,1-1,0 1,-1 0,1 0,-1 0,1 0,0 1,-1-1,1 1,0-1,0 1,-1 0,1 0,0 0,0 0,0 0,0 0,0 1,0-1,0 1,0-1,1 1,-1 0,1-1,-1 1,1 1,-43 74,30-38,2 0,2 1,1 0,2 1,2-1,2 1,1 0,5 41,-2-64,1 1,1 0,0-1,2 0,0 1,1-2,1 1,0-1,1 0,1 0,1-1,1-1,0 1,0-2,2 1,8 6,112 89,-132-110,1 1,-1-1,0 1,1-1,-1 1,0 0,0-1,0 1,0 0,0 0,0 0,0 0,0 0,0 0,0 0,-1 0,1 0,0 1,-1-1,1 0,-1 0,1 1,-1-1,1 0,-1 1,0-1,0 0,0 1,0-1,0 0,0 1,0-1,0 0,0 1,-1-1,1 0,-1 1,1-1,-1 0,1 0,-1 1,0-1,1 0,-1 0,0 0,0 0,0 0,0 0,-14 7,-1-4</inkml:trace>
  <inkml:trace contextRef="#ctx0" brushRef="#br0" timeOffset="539.106">615 716,'0'32,"-2"1,-2 0,0-1,-2 0,-9 26,10-50,8-27,78-261,-50 188,-31 91,0 0,1 0,-1 1,1-1,-1 0,1 0,-1 0,1 0,-1 1,1-1,0 0,-1 0,1 1,0-1,0 0,0 1,-1-1,1 1,0-1,0 1,0 0,0-1,0 1,0 0,0 0,0-1,0 1,0 0,0 0,0 0,0 0,0 0,0 1,0-1,0 0,0 0,0 1,-1-1,1 0,0 1,0-1,0 1,0-1,0 1,-1-1,1 1,0 0,0 0,-1-1,1 1,0 0,29 45,-20-20,-2 0,-1 0,-1 0,-1 1,-1 0,-1-1,-2 2,0-1,-3 9,2 4,2-1,1 1,7 32,0-41,-8-29</inkml:trace>
  <inkml:trace contextRef="#ctx0" brushRef="#br0" timeOffset="815.363">533 757,'18'2,"19"1,13 0,9-5,2-5,-1-3,-11 0</inkml:trace>
  <inkml:trace contextRef="#ctx0" brushRef="#br0" timeOffset="1096.617">997 374,'12'0,"10"0,9 0,9 0,3 0,3 0,-3 0,-4 0,-8 3,-9 2,-10 1</inkml:trace>
  <inkml:trace contextRef="#ctx0" brushRef="#br0" timeOffset="1345.483">1065 579,'19'5,"15"1,11 0,10-1,5-2,-2-1,-5-1,-9-1,-13 0</inkml:trace>
  <inkml:trace contextRef="#ctx0" brushRef="#br0" timeOffset="2010.256">1817 429,'-2'7,"1"0,-1 0,2 0,-1 0,1 0,0 0,0 0,1 0,0 0,0 0,1 0,0 0,0 0,1-1,0 1,0-1,0 0,1 0,-1 0,2 0,-1 0,1-1,0 0,0 0,0 0,0-1,1 1,0-1,0-1,0 1,1-1,-1 0,1 0,1-1,3 0,-1 0,1-2,0 1,0-1,-1-1,1 0,0 0,-1-1,1-1,-1 1,0-2,1 1,-2-2,1 1,0-1,-1-1,0 1,0-2,-1 1,1-1,-2-1,1 1,-1-1,0-1,0 1,-1-1,-1 0,1 0,-1-1,-1 0,0 0,0 0,-1 0,1-6,-4 10,1-1,-1 1,-1-1,1 0,-1 1,0 0,-1-1,1 1,-1 0,-1-1,1 1,-1 1,0-1,0 0,-1 1,0-1,0 1,0 0,-1 0,1 1,-1-1,0 1,0 0,-1 0,-4-2,2 1,-1 0,0 1,0 0,-1 0,1 1,-1 0,1 1,-1 0,0 1,0 0,0 0,0 1,0 0,0 1,1 0,-10 2,10 0,-1 1,1 0,0 0,0 1,0 0,1 0,-1 1,1 0,1 1,-1 0,1 0,0 1,1 0,0 0,0 0,1 1,0-1,0 1,1 1,0-1,1 1,0-1,0 1,1 0,0 0,1 0,0 0,1 0,0 1,0-1,1 0,1 0,0 0,0 0,1-1,1 4,15 28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7.0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1,'1'566,"-1"-560,-1-4,1 1,0 0,0-1,0 1,0 0,0-1,0 1,1 0,0-1,-1 1,1-1,0 1,0-1,0 1,0-1,1 0,-1 1,1-1,-1 0,2 1,-1-3,-1-1,1 0,-1 0,1 0,-1 0,0 0,1 0,-1 0,0 0,0 0,1-1,-1 1,0 0,-1-1,1 1,0-1,0 1,0-1,-1 1,1-1,-1 1,1-1,-1 0,0 0,1 0,11-34,-10 27,0 0,1 1,0-1,0 1,0 0,1 0,1 0,-1 0,1 1,1 0,-1 0,1 0,0 1,1 0,3-3,-7 7,0 1,0 0,1 0,-1 0,0 1,0-1,0 1,1 0,-1 0,0 0,1 0,-1 0,0 1,0 0,0-1,1 1,-1 0,0 1,0-1,0 0,-1 1,1 0,0-1,0 1,1 2,54 62,-55-63,-1 0,-1 0,1 1,0-1,-1 0,1 1,-1-1,0 1,0 0,-1-1,1 1,-1 0,1-1,-1 1,0 0,-1-1,1 1,-1 0,1-1,-1 1,0 0,0-1,-1 0,1 1,-1-1,0 0,0 1,0-1,0 0,0 0,-1 0,-7 4,0-1,-1 1,0-2,0 1,0-1,-1-1,1 0,-1-1,0 0,0-1,0 0,-1-1,1-1,0 0,0 0,-8-2,5-7,20 3</inkml:trace>
  <inkml:trace contextRef="#ctx0" brushRef="#br0" timeOffset="1142.486">547 439,'-13'-2,"-4"-2,0 1,-1 1,1 1,-1 1,1 0,-1 1,1 1,-6 1,20-2,-1 1,1-1,-1 1,1 0,-1-1,1 2,0-1,0 0,0 1,0-1,1 1,-1 0,1 0,-1 0,1 0,0 0,0 0,0 1,1-1,-1 1,1-1,0 1,0 0,0-1,1 1,-1 0,1 0,0-1,0 1,0 0,0 0,1 1,-1 0,1 0,0 1,0-1,0 0,0 1,1-1,0 0,0 0,1 0,-1-1,1 1,0-1,0 1,1-1,-1 0,1 0,0 0,0-1,0 1,1-1,-1 0,4 2,-2-3,0 0,-1-1,1 0,0 0,0 0,0 0,-1-1,1 0,0 0,0-1,0 0,0 0,0 0,-1 0,1-1,0 0,-1-1,0 1,1-1,-1 0,0 0,0 0,-1-1,1 0,-1 0,0 0,0 0,0-1,0 1,-1-1,0 0,0 0,0-1,-1 1,1 0,0-6,17-76,-20 98,1 0,1 0,0 0,0-1,1 1,1 0,-1-1,2 0,-1 0,1 0,1-1,0 1,0-1,1 0,0-1,7 7,-9-12,-1 0,1 0,0-1,-1 0,1 0,0 0,0 0,1-1,-1 0,0 0,0 0,1 0,-1-1,0 0,1 0,-1-1,0 0,1 1,-1-2,0 1,0-1,0 1,0-1,0-1,0 1,-1-1,1 0,-1 0,0 0,1 0,-1-1,-1 0,1 0,-1 0,1 0,-1 0,0-1,-1 1,1-1,-1 0,0 0,0-1,2-11,-1 0,-1 0,0 0,-1-1,-1 1,-2-10,1-19,3 43,-1 1,0-1,0 1,1-1,-1 1,1 0,0-1,0 1,0 0,0 0,0 0,0 1,0-1,1 0,-1 1,1-1,-1 1,1 0,-1 0,1 0,0 0,0 1,-1-1,1 1,0-1,0 1,0 0,-1 0,1 0,0 1,0-1,0 1,0-1,-1 1,1 0,0 0,0 0,7 0,6 0,0 0,-1 2,0-1,1 2,-1 0,0 1,-1 0,11 6,-22-7,1-1,-1 2,0-1,0 0,-1 1,1-1,-1 1,0 0,0 0,0 0,-1 0,0 0,0 0,0 0,0 0,-1 0,0 1,0-1,-1 0,1 0,-1 0,0 0,0 0,-1 2,-1 19,2-14,1-10,-1 1,0-1,1 0,0 1,-1-1,1 0,0 1,0-1,0 0,0 1,1-1,-1 1,1-1,-1 0,1 0,0 1,0-1,0 0,0 0,0 0,1 0,-1 0,1 0,-1 0,1 0,-1-1,1 1,0-1,0 1,0-1,1 1,8-1,1 0,-1-1,1 0,0-1,-1 0,1-1,-1 0,1-1,-1 0,0-1,0 0,-1 0,1-1,-1-1,4-3,51-27,-63 36,-1 0,1 0,-1 0,0 0,1 1,-1-1,0 0,1 1,-1-1,0 1,1-1,-1 1,0 0,0 0,1 0,-1-1,0 1,0 0,0 0,0 0,0 1,-1-1,1 0,0 0,0 0,-1 1,1-1,-1 0,1 1,-1-1,1 0,-1 1,11 16,-6-14,1 0,0-1,-1 1,1-1,0 0,1-1,-1 0,0 0,1 0,-1-1,1 1,0-2,-1 1,1-1,0 0,-1 0,1-1,0 0,-1 0,1 0,-1-1,0 0,1-1,-1 1,0-1,0 0,0-1,-1 1,1-1,-1 0,0-1,0 1,0-1,-1 0,-1 1,-1 0,0 0,0 0,-1 0,1-1,-1 1,0 0,0-1,0 1,-1-1,0 1,0-1,0 1,0-1,-1 1,1-1,-1 1,0 0,-1-1,1 1,-1 0,1 0,-2 0,1 0,0 0,-1 0,1 1,-1-1,0 1,0 0,0-1,-1 1,1 1,-1-1,0 1,0-1,0 1,0 0,0 0,0 1,0-1,-1 1,0 0,-3-1,1 0,-1 0,0 1,0 0,1 1,-1 0,0 0,0 0,1 1,-1 0,0 1,1 0,-1 0,1 0,0 1,-1 0,1 1,1 0,-1 0,0 0,1 1,0 0,0 0,1 0,-1 1,1 0,0 0,1 0,-1 1,1-1,1 1,-1 0,1 0,0 0,0 3,2-7,0 0,1 0,-1 0,1 0,-1 1,1-1,0 0,0 0,1 0,-1 1,1-1,0 0,-1 0,1 0,0 0,1 0,-1 0,1 0,-1 0,1-1,0 1,0 0,0-1,0 1,0-1,1 0,-1 0,1 0,-1 0,1 0,0-1,0 1,0-1,0 0,0 0,3 1,6 1,1 0,0-1,0 0,-1-1,1-1,0 0,0-1,0 0,10-3,25-5</inkml:trace>
  <inkml:trace contextRef="#ctx0" brushRef="#br0" timeOffset="1390.36">1598 29,'-18'2,"-14"6,-3 5,2 6,6 7,8 5,12 5,14 3,11 2,9 1,4 0,-2-7</inkml:trace>
  <inkml:trace contextRef="#ctx0" brushRef="#br0" timeOffset="1638.697">1640 520,'4'14,"5"9,2 3,0 0,0-3,3-3,6-4,6-5,11-5,8-6,6-7,3-9,-7-3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6.0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1 219,'80'10,"377"-6,-408 1,-44-8,-3-1</inkml:trace>
  <inkml:trace contextRef="#ctx0" brushRef="#br0" timeOffset="316.156">505 1,'-1'0,"1"1,-1 0,0-1,0 1,0 0,1-1,-1 1,0 0,1 0,-1 0,1 0,-1 0,1-1,-1 1,1 0,0 0,-1 0,1 0,0 0,0 0,0 0,0 0,-1 1,2-1,-1 0,0 0,0 0,0 0,0 0,1 0,-1 0,0 0,1 0,-1 0,1-1,-1 1,1 0,-1 0,1 0,0 0,0-1,-1 1,2 0,37 30,197 59,-232-89,-1 0,0 0,0 0,1 0,-1 1,0-1,0 1,0 0,0 0,-1 0,1 0,0 0,-1 1,0-1,1 1,-1-1,0 1,0 0,-1 0,1 0,0 0,-1 0,0 1,0-1,0 0,0 1,-1-1,1 1,-1-1,0 0,0 1,0-1,0 1,0-1,-1 3,-7 9,-1-1,0-1,-1 1,0-2,-1 1,-1-1,1-1,-2 0,0-1,0 0,-6 2,-2 4,-124 88,112-82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0:12.96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324 14,'-6'-3,"0"1,0 0,0 0,0 1,0-1,-1 1,1 1,0-1,0 1,-1 0,1 1,0-1,0 1,0 1,-1-1,1 1,0 0,1 0,-1 1,0 0,1 0,-1 0,1 0,-4 4,-8 11,2 0,0 0,1 1,1 1,0 0,2 1,1 1,0-1,1 1,2 1,0 0,2 0,-2 15,0-6,3 0,0 1,2-1,2 0,0 1,3-1,4 26,-4-41,1 0,0 0,1-1,1 0,0 0,1 0,1-1,1 0,0 0,0-1,2 0,0-1,0 0,1-1,8 6,51 23,-41-31</inkml:trace>
  <inkml:trace contextRef="#ctx0" brushRef="#br0" timeOffset="1206.381">679 505,'-12'-1,"0"0,1 0,-1 1,1 1,-1 0,0 1,1 0,0 1,-1 0,1 1,0 0,1 0,-1 1,1 1,0 0,0 0,1 1,-1 0,-5 7,9-7,1 0,0 0,1 1,0 0,0-1,0 1,1 1,0-1,1 0,0 1,-1 5,2-11,1 0,-1 1,1-1,0 1,0-1,1 1,-1-1,1 0,-1 1,1-1,0 0,0 1,0-1,1 0,-1 0,1 0,0 0,0 0,0 0,0-1,0 1,1-1,-1 1,1-1,0 0,-1 0,1 0,0 0,0 0,2 0,-1-1,0 0,0 0,0 0,1 0,-1-1,0 1,0-1,1 0,-1 0,0-1,0 1,0-1,0 0,1 0,-1-1,0 1,-1-1,1 0,0 0,0 0,-1 0,2-2,68-67,-54 38,-1-1,-2 0,-1-1,-2-1,-1 0,-2-1,-2 0,-1-1,-2 0,-1 0,-2 0,-2 0,-2-2,-1-34,3 75,0-1,0 0,0 0,-1 1,1-1,0 0,0 0,0 1,0-1,-1 0,1 0,0 0,0 0,-1 1,1-1,0 0,0 0,-1 0,1 0,0 0,0 0,-1 0,1 0,0 0,-1 0,1 0,0 0,0 0,-1 0,1 0,0 0,-1 0,1 0,0 0,0 0,-1 0,1 0,0 0,0-1,-1 1,1 0,0 0,-44 211,43-206,-7 37,1-1,2 1,2 0,2 0,2 0,1 0,6 23,-7-59,0 1,1-1,0 0,0 0,0 0,1 0,0 0,0 0,0-1,1 1,0-1,0 0,0 0,1 0,0-1,0 0,0 0,0 0,0 0,1-1,0 0,0 0,0-1,0 1,0-1,0 0,0-1,1 0,-1 0,1 0,-1-1,1 0,-1 0,1 0,-1-1,1 0,1-2,0 1,0-1,-1-1,1 1,-1-1,0 0,0-1,0 0,-1 0,1-1,-1 1,-1-1,1-1,-1 1,0-1,0 0,2-4,2-6,0-1,0 0,-2 0,0-1,-2 0,4-16,-1-56,-15 85,3 22,2-4,1 0,1 0,0 0,1 0,0 0,1 0,0-1,1 1,0 0,1-1,0 0,5 9,-6-14,0 1,1-2,0 1,0 0,0-1,1 0,0 0,0 0,0 0,0-1,1 0,0 0,0 0,0-1,0 0,0 0,1-1,-1 0,1 0,0 0,0-1,6 1,-4-2,0 0,0 0,0-1,0 0,0-1,0 0,-1-1,1 1,-1-1,0-1,0 0,0 0,0-1,0 0,-1 0,0 0,0-1,-1 0,1-1,-1 1,-1-1,1-1,5-6,-1-1,-1 0,0-1,-1 0,-1 0,0-1,-1 0,-1 0,-1 0,2-12,0-71,-6 100,1 0,-1 0,0 0,0 1,0-1,0 0,1 0,-1 0,0 0,0 0,0 0,1 0,-1 0,0 0,0 0,0 0,1 0,-1 0,0 0,0 0,0 0,1 0,-1 0,0 0,0 0,0 0,1 0,-1 0,0 0,0 0,0-1,0 1,1 0,-1 0,0 0,0 0,0 0,0-1,0 1,1 0,-1 0,0 0,0 0,0-1,0 1,0 0,0 0,0 0,0-1,0 1,0 0,0 0,0 0,0-1,12 22,-11-19,35 89,-3 1,-4 2,-5 0,-4 2,-3 0,-5 2,-5-1,-4 95,-6-99,-1-79,-1-19,-4-23,-56-355,56 326,-11-68,-3-115,23 239,0-1,-1-1,1 1,-1-1,1 1,0-1,0 0,0 1,0-1,0 1,0-1,1 1,-1-1,1 1,0-1,0 1,0-1,0 1,0 0,1-1,-1 1,0 0,1 0,0 0,0 0,-1 0,1 1,0-1,0 0,1 1,-1 0,0-1,7 3,0 0,0 0,0 1,-1 0,1 0,-1 1,1 0,-1 1,0 0,0 0,-1 0,3 3,6 1,-5-2,-3-2,0-1,0 2,0-1,0 1,-1 0,0 1,0-1,0 1,-1 1,0-1,0 1,0 1,-1-1,3 5,-8-10,1 0,-1 0,1 0,-1 0,1-1,-1 1,0 0,0 0,0 0,0 0,-1 0,1 0,0 0,-1-1,1 1,-1 0,0 0,0 0,1-1,-1 1,0 0,0-1,-1 1,1-1,0 0,0 1,-1-1,1 0,-1 1,1-1,-2 0,-56 29,49-26,-129 50,132-44,12-7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1.3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0 165,'25'2,"23"1,22 0,14-1,11 0,-1-4,-6 0,-14-3,-16-3,-20 0</inkml:trace>
  <inkml:trace contextRef="#ctx0" brushRef="#br0" timeOffset="276.4">410 0,'67'13,"-1"2,0 3,-1 3,-1 2,14 11,-66-29,-1 2,0 0,0 0,-1 1,0 0,0 1,-1 0,2 2,-9-8,1 0,-1 0,0 0,0 0,0 1,-1-1,1 0,-1 1,0 0,1-1,-2 1,1 0,0-1,-1 1,0 0,0 0,0-1,0 1,0 0,-1 0,0-1,1 1,-2 0,1-1,0 1,-1-1,1 1,-1-1,0 0,0 0,-14 17,0-2,-1 0,0-1,-2 0,0-2,-1 0,0-1,-7 2,-57 44,58-33,27-22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9.5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247 542,'-7'-3,"0"0,-1 0,0 1,1 0,-1 1,0-1,0 1,0 1,0-1,1 2,-1-1,0 1,0 0,0 0,0 1,1 0,-1 1,1 0,-1 0,1 0,0 1,0 0,1 0,-1 1,1 0,0 0,0 0,1 1,0 0,-1 0,2 0,-1 1,0 1,4-7,0 0,0 0,0 1,0-1,1 0,-1 1,0-1,1 1,-1-1,0 1,1-1,0 1,-1-1,1 1,0-1,0 1,0-1,0 1,0 0,0-1,0 1,1-1,-1 1,0-1,1 1,0-1,-1 1,1-1,0 1,-1-1,1 0,0 0,0 1,0-1,0 0,0 0,1 0,-1 0,0 0,0 0,1 0,-1 0,1-1,-1 1,1-1,-1 1,1-1,-1 1,1-1,-1 0,1 0,-1 1,2-1,13-1,0 0,-1-1,1 0,-1-1,1-1,-1-1,0 0,-1-1,1 0,-1-1,-1-1,1 0,-1-1,-1 0,1-1,-2-1,1 0,-13 12,1 0,-1-1,1 1,0 0,-1 0,1-1,0 1,0 0,0 0,0-1,-1 1,1 0,0 0,0-1,0 1,1 0,-1 0,0 0,0-1,0 1,0 0,1 0,-1-1,0 1,1 0,-1-1,1 1,-1 0,1-1,-1 1,1-1,-1 1,1-1,-1 1,1-1,0 1,-1-1,1 1,0-1,-1 0,1 0,0 1,0-1,-1 0,1 0,0 0,0 1,-1-1,1 0,0 0,0 0,0-1,-1 1,1 0,0 0,0 0,-1 0,1-1,0 1,-1 0,1-1,0 1,-1-1,1 1,0-1,-1 1,1-1,-1 1,1-1,0 0,4 244,42 135,-46-371,0 1,1 0,-1 1,0-1,0 0,-1 0,0 0,-1 1,0-1,0 0,-1 0,1 0,-2 0,1 0,-1-1,-1 1,1-1,-1 0,-4 5,7-10,-1-1,0 0,0 1,0-1,0 0,-1 0,1 0,0 0,0 0,-1 0,1-1,0 1,-1-1,1 0,-1 0,1 0,0 0,-1 0,1 0,-1-1,1 1,0-1,-1 1,1-1,0 0,0 0,0 0,-1 0,1-1,0 1,0 0,1-1,-1 1,0-1,-1-1,-48-71,43 51,2 0,0 0,2-1,1 1,0-1,2 0,1 0,0 0,2 0,1 1,1-1,1 1,1-1,1 2,1-1,1 1,1 0,0 1,2 0,1 1,0 0,2 1,0 0,1 2,1-1,0 2,1 1,9-6,-24 19,-2 0,1 0,-1 0,1 0,0 1,-1-1,1 1,0-1,0 1,0 0,0 0,0 0,0 0,0 0,0 0,1 0,-1 1,0-1,0 1,1 0,-1-1,0 1,1 0,-1 0,0 1,1-1,-1 0,0 1,0 0,0-1,2 2,33 69,-31-65,0-1,0 1,0-1,1 0,0-1,0 1,0-1,0-1,1 1,0-1,-1-1,1 1,0-1,0-1,0 1,0-2,1 1,-1-1,0 0,5-1,-12 1,1 0,-1 0,1 0,-1 0,1-1,-1 1,0 0,1-1,-1 1,1-1,-1 0,0 1,0-1,1 0,-1 0,0 0,0 0,0 0,0 0,0 0,0 0,0 0,0 0,0-1,-1 1,1 0,0-1,-1 1,1 0,-1-1,1 1,-1-1,0 1,0-1,0 1,0-1,0 1,0-1,0-1,-24-54,18 51,-1-1,1 1,-1 0,-1 0,1 1,-1 0,0 0,0 1,-1 0,1 0,-1 1,0 0,0 0,0 1,0 1,0-1,-1 2,1-1,0 1,0 0,-2 1,-15 12,25-12,1-1,0 1,0 0,0-1,-1 1,1-1,0 1,0 0,0-1,0 1,0-1,0 1,0 0,0-1,1 1,-1-1,0 1,0 0,0-1,1 1,-1-1,0 1,0-1,1 1,-1-1,1 1,-1-1,0 1,1-1,-1 0,1 1,-1-1,1 1,-1-1,1 0,-1 0,1 1,0-1,-1 0,1 0,-1 0,1 0,0 1,-1-1,1 0,0 0,21 6,0-1,1-1,-1-1,1-1,0 0,-1-2,13-2,-20 2,49-2</inkml:trace>
  <inkml:trace contextRef="#ctx0" brushRef="#br0" timeOffset="997.025">1135 584,'-26'-5,"-1"1,1 2,-1 1,1 1,-1 1,1 1,-1 1,-11 5,35-8,1 0,-1 0,1 1,0-1,0 1,-1 0,1 0,0-1,0 1,0 1,0-1,0 0,0 0,0 1,0-1,1 1,-1 0,0 0,1-1,-1 1,1 0,0 0,0 0,0 0,0 1,0-1,0 0,0 0,1 1,-1-1,1 0,0 0,-1 1,1-1,0 1,1-1,-1 0,0 1,1-1,-1 0,1 0,0 1,-1-1,1 0,0 0,0 0,1 0,-1 0,0 0,1 0,0 0,8 4,1-1,0-1,0 0,0 0,0-1,1-1,-1 0,1 0,0-1,-1-1,1 0,0 0,0-1,0-1,94-28,-105 30,-1 0,1 0,-1 0,1 0,-1 0,0 1,1-1,-1 0,1 0,-1 0,0 0,1 1,-1-1,1 0,-1 0,0 1,1-1,-1 0,0 1,1-1,-1 0,0 1,0-1,0 1,1-1,-1 0,0 1,0-1,0 1,0-1,1 1,-1-1,0 0,0 1,0-1,0 1,0-1,0 1,0-1,-1 1,1-1,0 0,0 1,0-1,0 1,0-1,-1 0,1 1,0-1,0 1,-1 7,4-5,-1 0,0 0,1-1,0 1,-1-1,1 0,0 1,0-2,0 1,1 0,-1 0,0-1,1 0,-1 0,1 0,-1 0,1 0,-1-1,1 1,-1-1,1 0,0 0,-1-1,1 1,0-1,6 1,0-1,0 0,0 0,0-1,0 0,0-1,0 0,-1-1,0 0,0 0,0-1,0 0,0-1,-1 0,0 0,-1 0,1-1,-1-1,0 1,-1-1,0 0,0 0,-1-1,0 0,0 0,-1 0,3-9,5-22,0 0,-3-1,-1 0,-2 0,-2-1,-2 0,-2 0,-2-14,2 40,-1-1,-1 1,0-1,-1 1,-1 0,0 0,-1 0,-5-8,10 22,-1 0,1 0,-1 0,0 0,0 1,0-1,0 0,0 1,0-1,0 1,0-1,-1 1,1-1,-1 1,1 0,-1 0,0 0,1 0,-1 0,0 0,0 0,1 0,-1 1,0-1,0 1,0-1,0 1,0 0,0 0,0 0,0 0,0 0,0 0,0 1,0-1,1 0,-1 1,0 0,0-1,-1 2,-6 7,0 0,1 0,0 1,0 1,1-1,1 1,-1 0,2 1,0-1,0 1,1 0,0 0,1 1,1-1,-1 5,-4 14,1 1,1 0,2 1,1-1,1 0,2 1,2-1,5 32,-5-50,0 1,1-1,1 0,0 0,1 0,0-1,1 0,1 0,0 0,0-1,1 0,1-1,0 0,1-1,0 0,0 0,1-1,0-1,1 0,8 4,-6-6,0 0,0-1,0 0,1-1,0-1,0 0,0-1,0-1,0-1,4 0,-12 0,1-1,-1 0,1 0,-1-1,0 0,1 0,-1-1,0 0,-1-1,1 1,0-2,-1 1,0-1,0 0,0 0,-1-1,0 0,0 0,5-6,-10 10,1 0,-1 1,0-1,0 0,1 0,-1 0,0 0,-1 0,1 0,0 0,0 0,-1 0,1 0,-1 0,0-1,0 1,0 0,0 0,0 0,0 0,0-1,-1-1,-1 5,0-1,1 0,-1 1,1 0,-1-1,1 1,-1 0,1 0,-1-1,1 1,0 0,-1 1,1-1,0 0,0 0,0 0,0 1,0-1,0 1,0-1,0 0,1 1,-1 0,1-1,-1 1,1-1,-1 1,1 0,0-1,0 1,-1 1,1-1,-1 1,1-1,0 0,0 1,0-1,0 0,0 1,1-1,-1 1,1-1,0 0,-1 0,1 1,0-1,0 0,0 0,1 0,-1 0,0 0,1 0,0 0,-1-1,1 1,0 0,0-1,0 1,0-1,0 0,0 0,0 0,0 0,1 0,78 18,-69-19,-1 0,1 0,-1-1,0-1,0 0,1 0,-1-1,-1 0,1-1,0-1,4-2,-10 5,-1-1,0 0,0 1,0-1,0-1,0 1,-1 0,0-1,1 0,-1 0,-1 0,1 0,0 0,-1-1,0 1,0-1,0 1,-1-1,0 0,1 0,-2 0,1 1,0-1,-1 0,0 0,0 0,-1-3,-1 0,0 0,0 0,0 0,-1 0,-1 1,1-1,-1 1,0-1,-1 1,0 1,0-1,0 1,-1 0,0 0,0 0,-1 1,1 0,-1 0,0 1,-1-1,1 2,-1-1,1 1,-1 0,0 1,0 0,-1 0,1 1,0 0,0 0,-1 1,1 0,0 0,-1 1,1 0,0 1,0-1,-1 2,2-1,-1 1,0 0,0 1,1 0,0 0,0 1,0 0,-1 1,5-4,0 0,0 1,1-1,-1 1,0 0,1 0,0 0,-1 0,1 0,0 1,1-1,-1 1,1-1,-1 1,1 0,0-1,1 1,-1 0,0 0,1 0,0-1,0 1,0 0,1 0,-1 0,1-1,0 1,0 0,0 0,0-1,1 1,0-1,-1 1,1-1,0 0,1 0,-1 0,0 0,1 0,0 0,3 2,2 0,1-1,-1 0,1 0,1 0,-1-1,0-1,1 1,-1-2,1 1,0-1,0-1,7 0,27-2</inkml:trace>
  <inkml:trace contextRef="#ctx0" brushRef="#br0" timeOffset="1259.081">1996 242,'-12'16,"-4"12,1 9,6 5,8 0,5-8</inkml:trace>
  <inkml:trace contextRef="#ctx0" brushRef="#br0" timeOffset="1520.09">2104 679,'16'9,"11"3,7 0,4-5,6-5,2-9,3-7,-3-6,-9 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6.7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1 258,'66'-38,"-44"26,1-1,-2 0,0-2,-1 0,0-2,-1 0,1-3,-17 17,0 0,0-1,0 0,-1 0,1 0,-1 0,0 0,0 0,0 0,0-1,-1 1,0-1,0 1,0-1,0 0,-1 1,0-1,0-3,0 7,0 1,0-1,-1 0,1 1,0-1,0 0,0 1,-1-1,1 1,0-1,-1 0,1 1,-1-1,1 1,0-1,-1 1,1-1,-1 1,1 0,-1-1,0 1,1-1,-1 1,1 0,-1 0,0-1,1 1,-1 0,0 0,1 0,-1 0,0 0,1 0,-1 0,0 0,1 0,-1 0,0 0,1 0,-1 0,0 0,1 1,-1-1,0 0,1 0,-1 1,1-1,-1 1,1-1,-1 0,1 1,-1-1,1 1,-1-1,1 1,-1 0,1-1,-27 33,24-28,0 0,0 1,0-1,1 1,0 0,0 0,0 0,1 0,0 0,0 0,0 0,1 1,0-1,0 0,1 0,0 0,0 0,0 0,1 0,0 0,0 0,0 0,1 0,0-1,0 0,0 1,1-1,-1 0,1 0,1-1,-1 0,0 1,1-1,3 2,88 36,-48-29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9.5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311 531,'-14'-8,"0"1,-1 1,1 0,-1 1,0 1,-1 0,1 1,-1 1,-2 0,11 1,1 1,-1 0,0 1,1-1,-1 1,0 0,1 1,-1 0,1 0,0 0,-1 1,1 0,0 0,1 0,-1 1,0 0,1 0,0 0,0 1,0 0,1 0,-2 2,4-5,0 0,0 0,1 0,-1 0,0 0,1 0,0 1,0-1,-1 0,1 1,1-1,-1 1,0 0,0-1,1 1,0 0,-1-1,1 1,0 0,1-1,-1 1,0 0,1-1,-1 1,1-1,0 1,0-1,0 1,0-1,0 1,1-1,-1 0,1 0,-1 1,1-1,0 0,0-1,0 1,0 0,1 1,3-1,0 0,0-1,-1 1,1-1,0 0,0 0,0-1,1 0,-1 0,0 0,0-1,0 0,0 0,0 0,-1-1,1 0,0 0,2-2,95-59,-87 47,-1 0,-1-1,0-1,-1-1,-1 1,-1-2,-1 0,0 0,-2-1,0 0,-2 0,0-1,-1 0,-1 0,-2 0,0 0,-1-1,-1 1,-1-1,-1 1,-5-21,7 40,-1-4,1 0,-1 0,0 0,-1 0,0 0,0 0,-1 1,1-1,-1 1,-1-1,1 1,-1 0,-4-4,8 10,-1-1,0 1,1 0,-1-1,0 1,0 0,1-1,-1 1,0 0,0 0,0 0,1 0,-1 0,0 0,0 0,0 0,0 0,1 0,-1 0,0 0,0 1,1-1,-1 0,0 0,0 1,1-1,-1 1,0-1,1 1,-1-1,0 1,1-1,-1 1,1-1,-1 1,1 0,-1-1,1 1,-1 0,1 0,0-1,-1 1,1 0,0 0,-9 19,1 0,1 0,1 1,0 0,2 0,1 0,0 0,1 20,1-28,-4 20,2 1,1 0,2-1,1 1,1 0,2-1,2 0,8 29,-12-56,0-1,0 0,1 1,-1-1,1 0,0 0,1-1,-1 1,1-1,0 1,0-1,0 0,1-1,-1 1,1-1,0 0,0 0,0 0,0-1,1 0,-1 0,1 0,-1-1,1 1,-1-1,1-1,0 1,0-1,-1 0,1 0,6-2,-2-1,0 0,0-1,0 0,0-1,0 0,-1-1,0 0,0-1,-1 1,1-2,-1 1,-1-1,0 0,0-1,0 1,-1-1,-1-1,1 1,-2-1,1 0,-1 0,-1-1,0 1,0-1,-1 1,0-2,-4-32,2 43,0 1,0-1,-1 0,1 0,0 1,0-1,0 0,-1 0,1 1,0-1,-1 0,1 1,0-1,-1 0,1 1,-1-1,1 1,-1-1,1 0,-1 1,0-1,1 1,-1 0,0-1,1 1,-1 0,0-1,1 1,-1 0,0 0,0-1,1 1,-1 0,0 0,0 0,1 0,-1 0,0 0,0 0,0 0,1 0,-1 1,0-1,0 0,1 0,-1 1,0-1,1 1,-1-1,0 0,1 1,-6 4,1 0,1 1,-1 0,1-1,0 1,0 1,1-1,0 1,0-1,0 1,1 0,0 0,0 0,1 0,0 0,0 0,1 2,0-3,0 0,0 0,0 0,1 0,0 0,0 0,1 0,0-1,0 1,0 0,0-1,1 0,0 1,0-1,1 0,-1-1,1 1,0-1,0 1,1-1,-1 0,1-1,0 1,0-1,0 0,1 0,-1 0,8 3,1 0,-1-1,1-1,0 0,0-1,0 0,0-1,1-1,-1 0,13-1,-18 0,0 0,0-1,0 0,0 0,-1-1,1 0,0-1,-1 0,1 0,-1-1,0 0,0 0,-1-1,1 0,-1 0,0-1,0 1,-1-2,0 1,0-1,0 0,-1 0,0-1,-1 1,1-1,-1 0,-1-1,0 1,0-1,3-86,-6 95,0 0,0 0,0 0,-1 1,1-1,0 0,0 0,-1 0,1 0,0 0,-1 0,1 0,0 0,0 0,-1 0,1 0,0 0,0 0,-1 0,1 0,0 0,-1 0,1 0,0 0,0 0,-1 0,1 0,0 0,0-1,-1 1,1 0,0 0,0 0,0 0,-1-1,1 1,0 0,0 0,0 0,0-1,-1 1,1 0,0 0,0-1,0 1,0 0,0-1,0 1,0 0,0 0,0-1,0 1,0 0,0 0,0-1,0 1,0 0,0-1,0 1,0 0,0 0,-8 24,1 27,2 0,2 0,3 12,0-25,14 482,-21-475,1-50,-17-119,9-37,8-1,7-35,-1 174,1 0,0 0,2 1,1-1,1 1,6-19,-11 39,1 0,-1 0,1 0,0-1,0 1,0 0,0 0,0 1,0-1,1 0,-1 0,0 1,1-1,-1 0,1 1,0-1,0 1,-1 0,1 0,0 0,0 0,0 0,0 0,0 0,1 1,-1-1,0 1,0-1,0 1,0 0,1 0,-1 0,0 0,0 0,0 1,1-1,16 7,-1 0,0 1,-1 1,0 1,0 0,-1 1,0 1,0 1,-10-8,7 4,-5-4,0 0,0 1,0 0,-1 0,0 1,0 0,-1 0,1 1,-2 0,1 0,-1 0,0 1,-1 0,-4-6,-1 1,-1-1,1 0,0 1,-1-1,1 0,-1 0,0 0,0-1,0 1,-1 0,1-1,-1 1,1-1,-1 0,0 0,0 0,0 0,0 0,0-1,0 1,0-1,-1 0,1 0,0 0,-1-1,1 1,-1-1,-1 1,2 0,-102 21,92-22,10-1</inkml:trace>
  <inkml:trace contextRef="#ctx0" brushRef="#br0" timeOffset="281.76">1553 640,'5'3,"6"0,6-3,0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6.4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0,'2'19,"2"15,1 11,0 5,0 1,-1-4,-2-4,-1-13,0-11</inkml:trace>
  <inkml:trace contextRef="#ctx0" brushRef="#br0" timeOffset="865.709">329 82,'26'67,"-10"-28,-1 1,-2 1,-2 0,-2 0,-1 2,8-107,-6 26,1 0,2 1,2 1,1 0,2 1,7-9,-24 44,-1-1,0 0,0 0,0 0,0 0,1 0,-1 0,0 0,1 0,-1 1,0-1,1 0,-1 0,1 0,-1 1,1-1,0 0,-1 0,1 1,0-1,-1 1,1-1,0 0,0 1,-1 0,1-1,0 1,0-1,0 1,0 0,0 0,0-1,0 1,-1 0,1 0,0 0,0 0,0 0,0 0,0 0,0 0,0 1,0-1,0 0,0 1,-1-1,1 0,0 1,0-1,0 1,0-1,7 94,-8-84,0 0,1-1,0 1,0 0,1 0,1 0,0-1,0 1,0-1,1 0,1 0,0 0,0-1,0 1,1-1,1-1,-1 1,1-1,0 0,1 0,0-1,0 0,0-1,5 3,-2-4,0-1,0 0,1-1,-1 0,1 0,-1-1,1-1,0 0,-1-1,1 0,2-1,30-6</inkml:trace>
  <inkml:trace contextRef="#ctx0" brushRef="#br0" timeOffset="1302.578">1080 68,'-7'0,"0"0,1 0,-1 0,0 0,1 1,-1 1,1-1,-1 1,1 0,0 0,0 1,-1-1,2 1,-1 1,0-1,1 1,0 0,-1 1,2-1,-1 1,0 0,1 0,0 0,0 0,1 1,-1 0,1 0,0 0,1 0,0 0,0 1,0-1,1 0,-1 1,1 0,1-1,0 1,0 0,0-1,1 7,1-7,0 1,1-1,0 0,0 0,0 0,0-1,1 1,0-1,0 0,1 0,-1 0,1-1,0 1,0-1,1 0,-1-1,1 1,0-1,0 0,0 0,0-1,2 0,9 4,1-1,0-1,0-1,0 0,0-2,0 0,11-1,-11 0,0-1,-1-1,1-1,-1 0,0-1,0-1,0 0,0-2,-1 1,0-2,-1-1,0 0,0 0,-1-2,0 0,0 0,-2-1,1-1,-1 0,-1-1,9-14,-17 21,0 0,0 1,-1-1,0 0,0-1,-1 1,1 0,-2 0,1-1,-1-2,0 8,0 0,0 0,0 0,0-1,-1 1,1 0,-1 0,1 0,-1 1,0-1,0 0,0 0,0 0,0 0,0 1,-1-1,1 1,0-1,-1 1,1-1,-1 1,1 0,-1-1,0 1,0 0,0 0,1 1,-1-1,0 0,0 0,0 1,0-1,0 1,0 0,0 0,-1 0,1 0,0 0,-3 1,0-1,1 2,0-1,-1 0,1 1,0 0,0 0,-1 0,2 1,-1-1,0 1,0 0,1 0,0 0,-1 0,1 1,0-1,1 1,-1 0,1 0,0 0,-1 0,2 0,-1 1,0-1,1 0,0 1,0-1,1 1,-1 0,1-1,0 1,0-1,0 1,1 0,-1-1,1 1,0-1,1 1,-1-1,1 0,0 2,8 3,-1-1,1 0,0-1,1 0,0-1,0 0,0 0,1-1,-1-1,1 0,0-1,1 0,-1-1,0 0,1-1,-1 0,1-1,0 0,4-2,2 2,0-1,0-1,0-1,0-1,0 0,-1-2,12-4,9-7</inkml:trace>
  <inkml:trace contextRef="#ctx0" brushRef="#br0" timeOffset="1793.26">1886 0,'-2'44,"2"0,3 0,1 0,2-1,3 9,-3-20,-1 1,15 77,-6 0,-4 0,-4 79,-6-187,0 8,0 0,-1 0,0 1,0-1,-1 0,0 0,-1 0,0-1,-1 1,0-1,0 0,-1 1,4-9,1 0,0 0,-1-1,1 1,-1 0,1 0,-1-1,1 1,-1 0,0-1,1 1,-1 0,0-1,0 1,1-1,-1 1,0-1,0 0,0 1,0-1,0 0,1 0,-1 1,0-1,0 0,0 0,0 0,0 0,0 0,0 0,0 0,0-1,1 1,-1 0,0 0,0-1,0 1,0 0,0-1,1 1,-1-1,0 1,0-1,1 0,-1 1,0-1,1 0,-1 1,1-1,-1 0,1 0,-1 1,1-1,-1 0,1 0,-21-52,9-7,3 0,2-1,3 1,3-1,3-18,0 20,3-1,2 1,3 1,12-42,-19 90,0 1,0-1,1 1,0 0,1 0,0 1,0-1,5-4,-7 10,-1 0,1 1,-1-1,1 1,0 0,0 0,0 0,0 0,1 0,-1 1,0 0,1-1,-1 1,1 0,-1 1,1-1,0 1,-1-1,1 1,-1 0,1 0,0 1,-1-1,1 1,0 0,17 6,-1 1,1 1,-2 1,1 0,-1 2,-1 0,0 1,9 10,-10-11,-1 1,-1 0,0 1,-1 1,0 1,3 5,-15-19,-1 0,0 0,1 0,-1 0,0 0,0 0,0 0,0 0,0 0,0 1,-1-1,1 0,-1 1,1-1,-1 0,0 1,0-1,0 0,0 1,-1-1,1 0,-1 1,1-1,-1 0,0 0,0 1,0-1,0 0,0 0,0 0,-1 0,1 0,0-1,-1 1,0 0,1-1,-1 1,-1 0,-13 7,-1 0,-1-1,1-1,-1 0,-1-2,1 0,-1-1,0-1,-6 0,19-2,-97 12,63-11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13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258 698,'-10'-1,"0"1,-1-1,1 2,0-1,0 1,0 1,0 0,0 0,0 1,1 0,-1 1,1 0,0 1,0 0,0 0,1 1,-1 0,1 0,1 1,-1 0,1 0,1 1,-1 0,1 0,1 0,-1 1,2 0,-5 9,8-16,-1 1,1 0,-1-1,1 1,0 0,1 0,-1-1,0 1,1 0,-1 0,1 0,0 0,0 0,0 0,0 0,1-1,-1 1,1 0,0 0,0 0,0 0,0-1,0 1,0 0,1-1,-1 1,1-1,0 0,0 0,0 1,0-1,0 0,0 0,1-1,-1 1,0 0,3 0,-1-1,1 0,0-1,-1 1,1-1,0 0,0 0,-1-1,1 1,0-1,-1 0,1 0,-1-1,1 1,-1-1,1 0,-1 0,0-1,0 1,0-1,0 0,1-1,68-76,-55 47,-2 0,-1-2,-1 0,-2-1,-2 0,-1 0,-2-1,-1 0,0-33,0-145,-15 169,9 46,-1 0,1-1,0 1,0 0,-1 0,1 0,0-1,-1 1,1 0,0 0,-1 0,1 0,0-1,-1 1,1 0,-1 0,1 0,0 0,-1 0,1 0,-1 0,1 0,0 0,-1 0,1 0,0 1,-1-1,1 0,0 0,-1 0,1 0,0 1,-1-1,1 0,0 0,-1 1,1-1,0 0,0 0,-1 1,1-1,0 0,0 1,-1-1,1 0,0 1,0-1,0 0,0 1,0-1,0 1,0-1,0 0,0 1,-1-1,2 0,-1 1,0-1,0 1,0-1,0 0,0 1,-17 115,17-96,-4 33,2-1,3 1,2-1,3 0,1 0,3 0,3-1,1 0,3-1,2 0,23 7,-41-55,1-1,-1 0,1 0,-1 0,1-1,-1 1,1 0,0 0,0-1,-1 1,1-1,0 0,0 1,0-1,0 0,0 0,-1 0,1 0,0-1,0 1,0 0,-1-1,1 1,0-1,0 0,-1 1,1-1,0 0,-1 0,1 0,-1 0,1-1,-1 1,0 0,1 0,-1-1,8-10,-1-1,0 1,-1-1,0-1,-1 1,-1-1,0 0,0-1,-2 1,0-1,-1 0,0 1,-1-1,0 0,-2-4,1-153,0 171,0 0,0 0,0 1,0-1,0 0,0 0,0 0,0 0,0 0,1 1,-1-1,0 0,0 0,1 0,-1 1,1-1,-1 0,1 0,-1 1,1-1,-1 0,1 1,-1-1,1 0,0 1,-1-1,1 1,0-1,0 1,-1 0,1-1,0 1,0 0,0-1,0 1,-1 0,1 0,0 0,0 0,0 0,0 0,0 0,-1 0,2 0,39 16,-33-12,18 7,0 2,0 1,-2 1,0 1,-1 2,0 0,9 10,-28-22,1 1,-1-1,0 1,0 0,-1 0,1 0,-2 0,1 1,-1-1,0 1,-1-1,0 1,0 0,0 0,-1 2,3 19,-2-25,0 0,0 0,0 0,0 0,1-1,0 1,0 0,0-1,0 1,0-1,1 0,-1 0,1 0,0 0,0 0,0-1,0 1,1-1,-1 0,1 0,-1 0,1 0,0-1,0 1,0-1,-1 0,1 0,0-1,1 1,-1-1,0 0,0 0,3 0,7 0,1 0,-1-1,0 0,0-1,0-1,0 0,0-1,-1-1,1 0,-1-1,-1 0,12-8,-17 11,-1-1,0 0,0-1,-1 1,1-1,-1 0,0-1,0 1,-1-1,0 0,0 0,0 0,-1-1,0 1,0-1,0 0,-1 0,0 0,0 0,-1 0,0 0,-1 0,1-1,-1 1,-1-7,1 13,1 0,-1-1,0 1,0 0,1-1,-1 1,0-1,0 1,-1 0,1-1,0 1,0 0,-1 0,1-1,-1 1,1 0,-1 0,1-1,-1 1,0 0,0 0,1 0,-1 0,0 0,0 0,0 0,0 0,0 0,0 1,-1-1,1 0,0 1,0-1,0 1,-1-1,1 1,0 0,-1-1,1 1,0 0,-1 0,1 0,0 0,-1 0,1 0,0 0,-1 0,1 1,0-1,-1 1,1-1,0 1,-1-1,-2 5,0 0,1 0,-1 1,1-1,0 1,0 0,1 0,0 0,0 0,0 0,1 0,0 0,0 1,0-1,1 1,0-1,0 0,1 1,0-1,0 0,0 0,1 1,0-1,0 0,0 0,1-1,0 1,0 0,4 4,0-2,1-1,0 0,0 0,1-1,0 0,0 0,0-1,1 0,-1-1,1 0,0 0,1-1,4 1,141 17,-119-20,-1-2,1-1,0-1,26-7,-9-3</inkml:trace>
  <inkml:trace contextRef="#ctx0" brushRef="#br0" timeOffset="1091.839">1815 766,'-11'-6,"0"0,0 0,0 1,-1 1,0 0,0 0,0 1,0 1,0 0,0 0,-1 1,1 1,-1 0,1 1,0 0,-1 1,-11 3,21-4,-1 1,1-1,0 1,0 0,-1-1,1 2,1-1,-1 0,0 0,0 1,1 0,-1-1,1 1,0 0,0 0,0 0,0 1,1-1,-1 0,1 1,0-1,0 1,0-1,0 1,1-1,-1 1,1 0,0-1,0 1,1 0,-1-1,1 1,-1-1,1 1,0 0,0-1,1 0,-1 1,1-1,0 0,0 0,0 0,1 2,7 1,-1 0,1-1,1 0,-1-1,1 0,-1 0,1-1,0-1,0 0,1 0,-1-1,0-1,0 0,1 0,-1-1,0 0,0-1,5-2,-13 4,1 0,-1-1,0 0,1 0,-1 0,0 0,0 0,0 0,0-1,0 0,0 1,0-1,0 0,-1-1,1 1,-1 0,0-1,1 1,-1-1,0 0,-1 0,1 1,0-1,-1 0,1-1,-1 1,0 0,0-1,-1 4,0 1,0-1,-1 0,1 0,0 0,0 1,0-1,0 0,0 0,-1 0,1 1,0-1,0 0,0 0,-1 0,1 0,0 0,0 1,0-1,-1 0,1 0,0 0,0 0,-1 0,1 0,0 0,0 0,-1 0,1 0,0 0,0 0,-1 0,1 0,0 0,0 0,-1 0,1 0,0 0,0-1,0 1,-1 0,1 0,0 0,0 0,0 0,-1-1,1 1,0 0,0 0,0 0,0-1,0 1,-1 0,1 0,0 0,0-1,0 1,0 0,0 0,0-1,0 1,0 0,0 0,0-1,0 1,0 0,-10 19,9-15,1-1,0 0,0 1,0-1,0 0,1 1,-1-1,1 0,0 1,0-1,0 0,0 0,1 0,-1 0,1 0,0 0,0 0,0-1,0 1,0 0,0-1,1 0,0 0,-1 0,1 0,0 0,0 0,0 0,0-1,0 0,8 5,0-2,0 0,0 0,0-1,1 0,-1-1,1 0,3-1,-8 0,1-1,-1 1,1-1,-1-1,1 1,-1-1,0-1,1 1,-1-1,0-1,0 1,0-1,0 0,-1-1,1 0,-1 0,0 0,0 0,0-1,-1 0,1-1,-1 1,0-1,-1 0,0 0,0-1,0 1,-1-1,1 1,-2-1,1 0,1-7,-1 2,-1-1,0 0,-1 0,0 0,-1 0,0 0,-2-9,1 22,1 0,0 0,-1-1,1 1,0 0,0 0,-1 0,1 0,0 0,-1 0,1 0,0 0,-1 0,1 0,0 0,-1 0,1 0,0 0,-1 0,1 0,0 0,-1 0,1 0,0 0,0 0,-1 1,1-1,0 0,-1 0,1 0,0 1,0-1,-1 0,1 0,0 0,0 1,0-1,0 0,-1 1,1-1,0 0,0 0,0 1,0-1,0 0,0 1,0-1,0 0,0 1,-1-1,1 0,1 1,-1-1,0 0,0 1,0-1,0 0,0 1,0-1,0 0,0 0,0 1,1-1,-1 0,0 1,-10 35,2 2,2-1,1 1,2 0,2 29,0-42,0 20,2 1,1-1,3 0,2 0,1 0,3-1,10 25,-12-54,-7-34,-51-190,31 135,2 0,4-2,0-42,11 113,0 1,0 1,1-1,-1 1,0-1,1 1,0-1,0 1,0-1,1 0,-1 1,1-1,-1 1,1-1,0 1,1-1,-1 1,1 0,-1 0,1 0,0 0,0 0,0 0,1 0,-1 0,1 1,-1-1,1 1,0 0,0 0,1 0,5 2,1 0,0 0,0 2,-1-1,1 1,-1 0,0 1,1 0,-1 1,0 0,-1 0,1 1,-1 0,5 4,-1-1,-1 0,0 0,0 1,-1 0,-1 1,1 0,-1 1,-1-1,0 2,-1-1,6 12,-12-20,1-1,-1 1,0-1,0 1,0-1,-1 1,1 0,0 0,-1-1,0 1,0 0,0 0,0 0,0-1,0 1,-1 0,1 0,-1-1,0 1,0 0,0-1,0 1,0-1,-1 1,1-1,-1 0,1 1,-1-1,0 0,0 0,0 0,0-1,0 1,-1 0,1-1,0 1,-1-1,1 0,-1 0,-4 2,1-1,-1 0,0 0,0 0,0-1,0-1,0 1,0-1,0 0,0 0,0-1,0 0,0 0,0-1,-5-2,8 3,0 0,1-1,-1 0,0 1,1-1,-1-1,1 1,0 0,0-1,0 0,0 1,0-1,1 0,-1-1,1 1,0 0,0-1,0 1,0-1,1 0,0 1,-1-1,1 0,0 0,1 0,-1 0,1 0,0-2,2-8,1 0,1 1,0 0,0 0,2 0,0 0,0 1,1 0,0 0,1 1,1 0,9-10,1-4,39-56,-3-1,14-36,-53 87,0-1,-3-1,0 0,-3-1,0 0,-3 0,0-1,-1-16,-5 45,0 0,0 0,0 0,-1 0,0 0,-1-1,1 1,-1 0,0 0,-1 0,0 0,0 0,0 1,0-1,-1 0,0 1,0 0,0 0,-1 0,0 0,0 0,0 1,1 3,0 0,0 1,0 0,0 0,0 0,1 0,-1 0,0 0,0 1,0 0,0-1,1 1,-1 0,0 0,1 1,-1-1,1 0,-1 1,1 0,-1-1,1 1,0 0,0 0,0 0,0 1,0-1,1 0,-1 1,1-1,-1 1,1-1,0 1,0 0,0 0,1-1,-1 2,-9 25,1 1,1 0,2 0,1 0,1 1,1 0,2 0,2 0,0 0,3 0,1 7,10 48,4 0,4-1,3-2,4 0,8 9,-27-68,14 61,-27-72</inkml:trace>
  <inkml:trace contextRef="#ctx0" brushRef="#br0" timeOffset="1598.001">2197 630,'490'71,"-282"-37,10 2,-204-30,-30-2,-60 1,-114 18,187-23,-1 1,0-1,1 0,-1 1,0 0,1 0,-1 0,1 0,0 1,-1-1,1 1,0 0,0 0,0 0,0 0,0 1,0-1,1 1,-1 0,1 0,0 0,0 0,0 0,0 0,0 0,1 1,0-1,-1 0,1 1,0-1,1 1,-1 0,0 2,5 1,0-1,0 1,0-1,1-1,0 1,0 0,1-1,-1 0,1-1,0 1,0-1,1 0,-1-1,1 1,0-1,0 0,0-1,0 0,1 0,4 0,9 4,0 0,1-2,-1-1,1 0,0-2,-1 0,1-1,0-2,0 0,-1-1,14-4,-33 6,0 1,0-1,0 1,0-1,0 0,0 0,0 1,0-1,-1-1,1 1,0 0,-1 0,1-1,-1 1,1-1,-1 1,0-1,0 1,1-1,-1 0,0 0,0 0,-8 5,8 1,1 1,0-1,-1 0,1 0,1 0,-1-1,0 1,1 0,0-1,0 1,0-1,0 0,1 0,-1-1,1 1,0 0,-1-1,1 0,0 0,0 0,1-1,-1 1,0-1,4 0,23 9,1-1,0-2,0-2,0 0,1-3,2 0,117-13,-99-3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10.4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79 776,'33'-53,"-2"-1,-2-2,-3-1,-3-1,-2-1,-2 0,-3-2,-3 0,-3-1,-1-12,-18-6,8 78,1 0,-1 0,0 0,0 0,0-1,0 1,0 0,0 1,-1-1,1 0,-1 0,1 1,-1-1,0 0,1 1,-1 0,0-1,0 1,0 0,0 0,0 0,0 0,-1 0,1 1,0-1,0 1,-1-1,1 1,0 0,0 0,-1 0,0 0,-5 3,0 0,0 0,1 0,-1 1,1 0,0 1,0 0,0 0,1 0,-1 1,1 0,1 0,-1 0,1 1,0 0,1 0,-2 2,-11 18,1 0,1 0,1 1,2 1,1 1,1-1,2 2,1-1,1 1,1 0,2 0,1 1,2-1,1 0,3 17,-3-35,1 0,1 0,0 0,0 0,1 0,1-1,0 1,1-1,0-1,1 1,0-1,1 0,0-1,1 1,0-2,0 1,1-1,1-1,-1 0,1 0,1-1,-1-1,1 0,11 4,-13-6,0-1,0 0,0 0,1-1,0 0,-1-1,1-1,0 1,-1-2,1 1,0-2,-1 1,1-1,-1-1,1 0,-1 0,0-1,-1-1,1 1,-1-1,1-1,-1 0,-1 0,1-1,-1 0,-1-1,1 1,-1-1,0-1,-1 1,1-4,-2 3,-1 0,0-1,-1 1,0-1,0 0,-1 0,0 0,-1-1,0-8,0 15,-1 0,-1 0,1-1,0 1,-1 0,0 0,0 0,0 0,-1 0,1 0,-1 0,0 0,0 1,0-1,-1 1,1-1,-1 1,0 0,1 0,-2 0,1 0,0 1,0-1,-1 1,0 0,1 0,0 1,-1-1,1 1,-1 0,1 1,-1-1,0 0,1 1,-1 0,1 0,-1 0,0 0,1 1,-1-1,1 1,-1 0,1 0,-1 0,1 1,0-1,-1 1,1-1,0 1,0 0,0 1,0-1,1 0,-1 1,1 0,-1-1,1 1,-2 3,-1 1,0 0,1 0,0 0,0 1,0-1,1 1,0 0,1 0,0 0,0 0,0 1,1-1,0 8,2-10,-1 0,1-1,0 1,0 0,1 0,-1-1,1 1,1-1,-1 1,1-1,0 0,0 0,0 0,1 0,-1-1,1 1,0-1,1 0,-1 0,1-1,0 1,0-1,0 0,0 0,0-1,1 0,-1 0,1 0,0 0,1-1,8 3,0-2,0 0,0 0,0-1,0-1,1-1,-1 0,0-1,0-1,0 0,4-2,-11 3,1-1,-1 0,1 0,-1-1,0 0,-1 0,1-1,-1 0,0-1,0 1,0-2,-6 7,-1 0,1-1,-1 1,1-1,-1 1,0 0,1-1,-1 1,1-1,-1 1,0-1,1 0,-1 1,0-1,0 1,0-1,1 0,-1 1,0-1,0 1,0-1,0 0,0 1,0-1,0 0,0 1,0-1,0 1,0-1,-1 0,1 1,0-1,0 1,-1-1,1 0,0 1,-1-1,1 1,-1-1,1 1,0-1,-1 1,1 0,-1-1,1 1,-1 0,1-1,-1 1,0 0,1-1,-1 1,1 0,-1 0,0 0,1 0,-1-1,1 1,-1 0,-13-3</inkml:trace>
  <inkml:trace contextRef="#ctx0" brushRef="#br0" timeOffset="1250.24">721 694,'-5'-6,"0"0,-1 1,0 0,0 0,0 1,0 0,-1 0,1 0,-1 1,0 0,0 0,-1 1,1 0,0 0,-1 1,1-1,-1 2,0-1,1 1,-1 0,1 1,-1 0,1 0,-1 0,1 1,-1 0,1 1,0 0,0 0,0 0,1 1,-1 0,-2 2,3 1,-1-1,1 1,1 1,-1-1,1 1,0 0,1 0,0 0,0 1,1-1,0 1,1 0,-2 8,3-15,1 0,0 0,-1 0,1 0,0 0,0-1,0 1,1 0,-1 0,0 0,1 0,-1 0,1 0,0 0,-1-1,1 1,0 0,0 0,0-1,0 1,1-1,-1 1,0-1,1 0,-1 1,1-1,-1 0,1 0,-1 0,1 0,0 0,0 0,-1 0,1-1,0 1,2 0,1-1,1 1,-1-1,1 0,-1 0,0 0,1-1,-1 0,1 0,-1 0,0-1,0 0,4-1,-1-1,-1 1,0-1,0 0,0 0,-1-1,1 0,-1 0,0-1,-1 0,1 0,-1 0,-1 0,1-1,-1 0,0 0,0 0,-1 0,0-1,0 1,-1-1,0 0,0 0,-1-2,5-35,1 75,-3-18,0-1,0 0,1 0,0-1,1 1,0-1,1 0,0-1,0 1,1-1,0-1,1 0,0 0,0 0,1-1,0-1,0 0,0 0,1-1,7 3,10 3,1-1,1-2,0-1,0-1,0-1,1-2,14-1,-36-1,-2 0,0-1,0 0,0 0,0 0,0-1,0 0,0 0,-1-1,1 0,4-2,1-3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33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793 1844,'0'0</inkml:trace>
  <inkml:trace contextRef="#ctx0" brushRef="#br0" timeOffset="31570.336">4862 779,'17'-345,"1"270,-18 73,1 0,0 1,0-1,1 0,-1 0,0 1,0-1,1 0,-1 1,1 0,0-1,-1 1,1 0,0 0,0 0,-1 0,1 0,0 0,0 0,0 1,0-1,0 1,0-1,1 1,-1 0,0 0,0 0,0 0,0 0,0 0,0 1,0-1,0 1,2 0,9 5,1 1,-1 0,-1 1,1 1,-1 0,-1 0,0 1,0 1,-1 0,8 11,-10-14,0 1,0 0,-1 0,0 1,-1 0,0 0,-1 1,0-1,0 1,-1 0,-1 1,2 4,-6-14,1 1,0-1,0 0,-1 1,1-1,-1 0,0 1,0-1,0 0,0 0,0 0,0 0,0 0,-1 0,1 0,-1 0,1-1,-1 1,0 0,0-1,0 1,0-1,0 0,0 0,0 0,0 0,0 0,-1 0,1 0,0-1,-3 1,1 0,0 0,0 0,0 0,0-1,0 0,-1 0,1 0,0 0,0 0,0-1,0 0,0 0,-1 0,1 0,1-1,-1 0,-3-1,6 1,0 0,0 0,0 1,0-1,0 0,1 0,-1 0,1 0,-1 0,1 0,0-1,0 1,0 0,0 0,0 0,0 0,1 0,-1 0,1 0,-1 0,1 0,0 0,0 0,0 0,0 1,0-1,0 0,0 0,1 1,-1-1,0 1,1-1,0 1,-1 0,1 0,0-1,0 1,-1 0,1 1,0-1,0 0,0 0,14-9,0 1,1 0,0 1,0 1,1 0,0 1,0 1,0 1,1 1,13-1,-30 3,0 1,-1-1,1 0,0 1,-1 0,1-1,0 1,-1 0,1 0,0 0,0 0,-1 0,1 1,0-1,-1 0,1 1,0-1,-1 1,1 0,0-1,-1 1,1 0,-1 0,0 0,1 0,-1 0,0 0,1 1,-1-1,0 0,0 1,0-1,0 1,0-1,-1 1,1-1,0 1,-1-1,1 1,-1 0,1 0,-1-1,0 1,0 0,0-1,0 1,0 0,0 0,-36 93,36-93,0-1,-1 0,1 0,0 1,0-1,0 0,0 1,0-1,0 0,1 0,-1 1,0-1,1 0,-1 0,1 0,-1 0,1 1,0-1,-1 0,1 0,0 0,0 0,-1 0,1 0,0-1,0 1,0 0,0 0,0-1,1 1,-1 0,0-1,0 1,0-1,0 0,1 1,-1-1,0 0,0 0,1 0,-1 0,0 0,1 0,56-7,-53 6,1-1,0 1,-1-1,1 0,-1-1,1 1,-1-1,0 0,0 0,0-1,-1 1,1-1,-1 0,0-1,0 1,0-1,0 1,-1-1,0 0,0 0,0-1,-1 1,0-1,0 1,0-1,-1 0,1 1,-1-1,-1 0,1 0,-1 0,0 0,-1 0,1 0,-1 0,0 1,0-1,-1 0,0 0,-1 1,-1-1,0 1,0 0,0-1,-1 2,1-1,-1 1,0-1,-1 1,1 1,-1-1,0 1,1 0,-1 0,-1 1,1-1,0 1,-1 1,1-1,-1 1,1 0,-1 1,1 0,-7 0,4 0,1 1,-1 0,0 0,1 1,-1 0,1 0,-1 1,1 0,0 0,0 1,0 0,1 1,-1 0,1 0,0 0,1 1,-1 0,-3 5,7-8,1 1,-1 0,0 0,1 0,0 0,0 0,0 0,0 1,1-1,-1 1,1-1,0 1,1 0,-1-1,1 1,0 0,0 0,1-1,-1 1,1 0,0-1,0 1,0-1,1 1,0-1,0 0,0 1,0-1,1 0,-1 0,1-1,0 1,2 1,5 4,0-1,1 0,0-1,0 0,1-1,0 0,0-1,0 0,1-1,0 0,0-1,-1 0,2-1,-1-1,11 0,29 1</inkml:trace>
  <inkml:trace contextRef="#ctx0" brushRef="#br0" timeOffset="31820.666">5450 96,'-14'-2,"-12"-1,-8 3,-3 5,3 9,6 10,9 9,12 8,16 5,7-6</inkml:trace>
  <inkml:trace contextRef="#ctx0" brushRef="#br0" timeOffset="31980.521">5668 752,'18'0,"16"-2,9-4,7-7,-6-1</inkml:trace>
  <inkml:trace contextRef="#ctx0" brushRef="#br0" timeOffset="28440.025">643 0,'13'540,"-13"-514,-1 5,2 0,1 0,2 0,5 20,-8-44,1 0,0 0,1 0,-1 0,1 0,1-1,-1 1,1-1,0 0,1 0,0 0,-1-1,2 1,-1-1,1 0,-1-1,1 0,1 0,-1 0,0 0,7 2,1-2,0-1,0 0,0 0,1-2,-1 0,0 0,1-1,-1-1,0 0,1-1,-1-1,0 0,0-1,-1-1,1 0,-1 0,0-2,0 1,-1-2,0 0,0 0,-1-1,0 0,1-2,21-27</inkml:trace>
  <inkml:trace contextRef="#ctx0" brushRef="#br0" timeOffset="28684.101">452 314,'18'7,"23"5,28 0,24-2,21-5,11-5,-1-4,-23 0</inkml:trace>
  <inkml:trace contextRef="#ctx0" brushRef="#br0" timeOffset="29257.026">1094 902,'8'-15,"0"0,0 0,-1-1,-1 0,-1 0,0 0,-1-1,-1 1,-1-1,0 0,-1 0,-1 0,0 0,-2 0,0 0,0 0,-2 1,0-1,-4-8,7 22,1 2,-1 0,0 0,0 0,1 0,-1 0,0 0,1-1,-1 1,1 0,-1 0,1-1,0 1,0 0,0 0,-1-1,1 1,0 0,0-1,1 1,-1 0,0 0,0-1,1 1,-1 0,0 0,1-1,0 1,-1 0,1 0,0 0,-1 0,1 0,0 0,0 0,0 0,0 0,0 0,0 0,0 1,0-1,0 0,0 1,0-1,1 1,-1-1,0 1,0 0,1-1,-1 1,0 0,1 0,20-2,0 2,1 0,-1 2,-1 0,1 2,0 0,-1 1,0 2,0 0,9 5,-23-9,-1 0,0 0,0 1,0-1,-1 2,1-1,-1 0,0 1,0 0,-1 0,1 1,-1-1,0 1,-1 0,1 0,-1 0,-1 1,1-1,-1 1,0-1,0 1,-1 0,0 0,0 3,-4 91,4-99,-1 0,1-1,0 1,-1 0,1 0,0-1,0 1,0-1,0 1,0-1,0 1,1-1,-1 0,0 1,1-1,-1 0,1 0,-1 0,1 0,0 0,-1-1,1 1,0 0,-1-1,1 1,0-1,0 0,0 1,0-1,-1 0,1 0,0 0,0-1,0 1,0 0,-1-1,1 1,0-1,0 1,-1-1,1 0,0 0,-1 0,1 0,-1 0,1 0,0 0,11-4,0 0,0-1,0 0,0 0,-1-2,0 0,-1 0,0-1,0 0,-1-1,0 0,0 0,-1-1,-1-1,0 0,0 0,-1 0,-1-1,2-5,-7 16,0 0,0 0,0 0,0 0,-1 0,1 0,-1 0,1 0,-1-1,0 1,1 0,-1 0,0 0,-1 0,1-1,0 1,-1 0,1 0,-1 0,0 0,1 0,-1 0,0 0,0 0,0 0,-1 1,1-1,0 0,-1 1,1-1,-1 1,1-1,-1 1,0 0,0-1,0 1,1 0,-1 0,0 0,0 1,0-1,0 0,-1 1,1-1,0 1,0 0,0 0,0 0,0 0,-1 0,-3 3,1 1,-1-1,1 1,0 1,0-1,1 0,-1 1,1 0,0 0,0 1,1-1,0 1,0-1,0 1,0 0,1 0,0 1,0-1,1 0,0 1,0-1,0 0,1 1,0-1,0 3,1-2,-1 0,1 0,0 0,1-1,0 1,0 0,0 0,1-1,0 0,0 1,0-1,1 0,0 0,0-1,1 0,0 1,-1-1,2-1,-1 1,1-1,-1 0,1 0,0 0,0-1,1 0,-1 0,1-1,3 1,5 2,1-1,0 0,0-1,0-1,0 0,0-2,0 0,0 0,1-2,-1 0,0 0,0-2,38-14,-10-4</inkml:trace>
  <inkml:trace contextRef="#ctx0" brushRef="#br0" timeOffset="30264.554">2090 96,'-7'44,"3"0,2 0,1-1,2 1,3 0,1 0,2-1,2 1,-7-34,1 12,1-1,1 1,0-1,2-1,1 1,0-1,8 11,-16-28,1-1,0 0,0 0,0-1,1 1,-1 0,0 0,1 0,-1-1,1 1,-1-1,1 1,0-1,0 0,0 0,0 0,0 0,0 0,0 0,0 0,0 0,0-1,0 1,0-1,0 0,1 0,-1 1,0-1,0-1,1 1,-1 0,0 0,0-1,0 0,0 1,1-1,49-49,-46 43,0 0,0 0,1 0,0 1,0 0,0 1,1 0,0 0,0 0,-6 4,-1 0,1 1,-1-1,1 0,0 1,-1-1,1 1,0 0,-1-1,1 1,0 0,-1 0,1 0,0 0,-1 1,1-1,0 0,-1 1,1-1,0 1,-1-1,1 1,-1 0,1 0,-1-1,1 1,-1 0,0 1,1-1,-1 0,0 0,0 0,0 1,0-1,0 1,0-1,0 1,0-1,-1 1,1 0,12 69,-12-66,0 1,-1-1,0 1,-1-1,1 1,-1-1,0 0,0 1,-1-1,1 0,-1 0,0 0,-1 0,1 0,-1 0,0-1,0 1,0-1,-1 0,0 0,0 0,0-1,0 1,0-1,-1 0,1 0,-1 0,0-1,0 1,0-1,0-1,0 1,0-1,-4 1,5-3,1 0,-1 0,1-1,0 1,0-1,-1 0,1 0,0 0,1 0,-1 0,0-1,1 1,-1-1,1 0,0 0,0 0,0 0,0 0,0 0,1-1,-1 1,1 0,0-1,0 1,0-1,1 1,-1-1,1 0,0 1,0-1,0 0,1 1,-1-1,1 1,0-1,0 1,0-1,0 1,0-1,1 1,0 0,0-1,3-6,1 1,1-1,0 1,0 0,1 1,0 0,0 0,1 1,0 0,0 0,1 1,0 0,0 1,0 0,0 0,1 1,0 1,0 0,0 0,0 1,10 0,-18 2,1 1,-1-1,1 1,-1 0,0 0,1 1,-1-1,0 1,0-1,0 1,0 0,0 0,0 0,-1 1,1-1,-1 1,0 0,1-1,-1 1,0 0,-1 0,1 0,0 0,-1 1,0-1,0 0,0 1,0-1,0 1,-1-1,1 1,-1-1,0 1,0-1,-1 2,14 41,-10-41,0 0,1 1,0-1,0-1,0 1,1-1,-1 1,1-1,0-1,0 1,0-1,1 0,-1 0,1 0,0-1,0 0,0 0,0 0,0-1,0 0,0 0,0-1,1 1,-1-1,0-1,0 1,1-1,-1 0,0-1,0 1,0-1,0 0,-1-1,1 1,0-1,-1 0,0-1,0 1,0-1,0 0,0 0,-1-1,0 0,0 1,0-1,0 0,-1-1,0 1,0-1,0 1,-1-1,1-4,0-1,-1-1,0 0,0 0,-2 0,1 0,-2 0,1 0,-3-6,3 18,0 0,0 1,-1-1,1 0,0 0,0 0,-1 0,1 0,0 0,-1 0,1 0,0 0,0 0,-1 0,1 0,0-1,0 1,-1 0,1 0,0 0,0 0,-1 0,1 0,0-1,0 1,-1 0,1 0,0 0,0-1,0 1,0 0,-1 0,1 0,0-1,0 1,0 0,0 0,0-1,0 1,0 0,0-1,0 1,0 0,-1 0,1-1,0 1,1 0,-6 25,3-19,1 0,1-1,-1 1,1 0,0-1,0 1,1 0,-1-1,1 1,1 0,-1-1,1 1,0-1,0 0,0 0,1 1,0-1,0-1,0 1,1 0,-1-1,1 0,0 0,1 0,-1 0,1-1,-1 0,1 0,0 0,0 0,0-1,3 1,-1-1,0-2,-1 1,1-1,0 0,0-1,0 0,0 0,0 0,-1-1,1 0,-1 0,1 0,-1-1,0 0,0 0,0-1,0 0,-1 0,1 0,-1-1,0 0,0 0,-1 0,0 0,1-1,-2 1,1-1,-1 0,0-1,0 1,-1 0,1-1,-1 1,-1-1,1 0,-1-6,7-96,-18 130,8-12,0-1,0 1,1 0,0-1,1 1,0 0,0 0,1-1,0 1,1 0,0-1,0 1,1-1,0 0,0 0,1 0,0 0,0-1,1 1,0-1,0 0,1 0,0-3,1 1,0-1,0 0,1-1,-1 0,1 0,0 0,0-1,-1 0,2-1,-1 0,0 0,0-1,0 1,0-2,0 1,7-2,16-6</inkml:trace>
  <inkml:trace contextRef="#ctx0" brushRef="#br0" timeOffset="30500.526">3115 110,'4'2,"7"6,6 6,-1 0</inkml:trace>
  <inkml:trace contextRef="#ctx0" brushRef="#br0" timeOffset="30715.549">3346 697,'16'-6,"-1"-1,0 0,0-1,-1-1,0-1,-1 0,0 0,0-1,-1-1,0 0,-1-1,-1 0,0 0,-1-1,0-1,-1 0,3-7,-10 19,1 0,-1 0,0 0,0 0,0 0,0 0,-1 0,1 0,-1-1,1 1,-1 0,0 0,0 0,-1-1,1 1,-1 0,0 0,1 0,-1 0,-1 0,1 0,0 0,-1 0,1 1,-1-1,0 0,0 1,0-1,0 1,-1 0,1 0,0 0,-1 0,0 0,1 0,-1 1,0-1,0 1,0 0,0 0,0 0,0 0,0 0,0 1,-1-1,1 1,0 0,-2 0,-4 3,1 0,0 0,0 1,0 0,0 1,0 0,1 0,0 0,0 1,0 0,1 1,0-1,0 1,1 0,0 1,0-1,0 1,1 0,0 0,1 1,0-1,0 1,1-1,0 1,1 0,-1 0,2 3,0-6,0 0,1 0,0 0,0 0,0 0,1 0,0-1,0 1,1 0,-1-1,1 0,0 0,1 0,-1 0,1 0,0 0,0-1,0 0,1 0,0 0,0-1,0 1,0-1,0 0,0 0,1-1,4 2,11 4,1-1,0-1,1 0,-1-2,1-1,16 1,135-14,-96-5</inkml:trace>
  <inkml:trace contextRef="#ctx0" brushRef="#br0" timeOffset="45760.11">1285 1380,'-33'-5,"0"2,-1 1,1 2,0 1,-1 1,1 2,1 2,-1 1,1 1,0 2,0 1,-26 14,43-20,0 2,0-1,0 2,1 0,0 1,0 1,1 0,0 0,1 1,0 1,-1 2,12-12,-1 1,1-1,-1 1,1-1,0 1,0-1,0 1,0 0,1-1,-1 1,1 0,-1 0,1-1,0 1,0 0,0 0,1 0,-1-1,1 1,-1 0,1 0,0-1,0 1,0-1,0 1,1-1,-1 1,1-1,-1 0,1 0,0 1,0-1,0 0,0-1,0 1,0 0,1-1,-1 1,1-1,-1 0,3 1,16 9,1-2,0-1,0 0,1-2,0 0,0-2,0-1,3 0,7 2,4 0,-11-2,1 0,0 2,-1 1,0 1,-1 1,1 1,-1 2,-1 0,8 6,-29-15,1 0,-1 1,1-1,-1 1,0 0,0 0,0 0,0 0,-1 0,1 1,-1-1,0 1,0-1,0 1,0 0,-1 0,1 0,-1 0,0 0,-1 0,1 1,-1-1,1 0,-1 0,-1 0,1 1,0-1,-1 0,0 0,0 0,0 0,-1 0,1 0,-1 0,0 0,0-1,-1 2,-8 6,0 0,0-1,-1 0,-1 0,0-1,0-1,-1-1,0 0,0 0,0-1,-1-1,0-1,0 0,-1-1,1 0,0-1,-6-1,-2 3,-1-1,1-1,-1-1,1-2,-1 0,0-1,1-1,-18-6,41 9,0 0,1 0,-1 0,0 0,0-1,0 1,1 0,-1 0,0 0,0-1,0 1,1 0,-1 0,0 0,0-1,0 1,0 0,0 0,1-1,-1 1,0 0,0-1,0 1,0 0,0 0,0-1,0 1,0 0,0-1,0 1,0 0,0 0,0-1,0 1,0 0,-1 0,33-1,7 2</inkml:trace>
  <inkml:trace contextRef="#ctx0" brushRef="#br0" timeOffset="46038.373">1476 2103,'-5'-34,"2"0,2 0,1 0,2 0,1 0,2 1,5-22,-4 38,-1 17,1 101,-6-80,-2 7,2 0,1-1,1 1,2 0,0-1,2 0,1 0,1-1,8 17,1-14</inkml:trace>
  <inkml:trace contextRef="#ctx0" brushRef="#br0" timeOffset="46474.945">2199 1502,'-9'-5,"-1"-1,-1 1,1 1,0 0,-1 1,0 0,0 0,0 1,0 0,0 1,-1 1,1-1,0 2,0 0,-1 0,1 1,0 0,0 1,1 0,-1 1,0 0,1 1,0 0,0 0,1 1,-1 1,1 0,1 0,-1 0,1 1,1 0,-1 1,1 0,1 0,0 0,-4 7,9-12,-1 0,1 0,0 0,0 0,0 0,0 0,1 1,-1-1,1 0,1 0,-1 0,0 0,1 1,0-1,0 0,0 0,0 0,1 0,-1-1,1 1,0 0,1-1,-1 1,0-1,1 1,0-1,0 0,0 0,0-1,0 1,1-1,-1 1,1-1,1 1,19 11,2-1,0-1,0-1,26 7,-31-12,1 1,-2 1,1 1,-1 1,0 1,-1 0,0 2,10 9,-25-19,-1 0,1-1,-1 2,0-1,0 0,-1 1,1-1,-1 1,0 0,1-1,-2 1,1 1,0-1,-1 0,0 0,0 0,0 1,0-1,-1 0,0 1,0-1,0 1,0-1,-1 0,1 1,-1-1,0 0,-1 0,1 0,-1 1,0-1,0-1,0 1,0 0,-1 0,1-1,-1 1,-1 0,-8 6,0-1,-1 0,-1-1,1 0,-1-1,0-1,-1 0,0-1,1 0,-2-1,1-1,0 0,-1-2,1 1,-1-2,0 0,1-1,-1 0,1-2,-12-2,-22-13,36 8</inkml:trace>
  <inkml:trace contextRef="#ctx0" brushRef="#br0" timeOffset="46800.109">2405 2076,'0'4,"0"1,1-1,-1 0,1 0,0 0,1 0,-1-1,0 1,1 0,0 0,0-1,0 1,1-1,-1 0,1 0,0 0,-1 0,1 0,1 0,-1-1,0 1,1-1,-1 0,1 0,-1-1,1 1,0-1,0 1,0-1,3 0,-1 1,1-1,0 0,-1 0,1-1,-1 1,1-1,0-1,-1 1,1-1,-1-1,1 1,-1-1,1 0,-1-1,0 1,0-1,0 0,5-4,-9 5,0 0,0 0,0-1,0 1,0-1,0 1,0-1,-1 1,0-1,1 0,-1 0,0 0,0 0,0 0,-1 0,1 0,-1 0,0 0,0 0,0 0,0 0,0 0,-1 0,1 0,-1 0,0 0,0 0,0 0,0 0,0 0,-1 1,1-1,-1 0,0 1,0 0,0-1,0 1,0 0,0 0,-1 0,1 0,-1 0,1 1,-1-1,0 1,0-1,-4-2,-1 0,1 1,-1 0,1 0,-1 1,0 0,0 0,0 1,0 0,0 1,0-1,0 2,0-1,-1 1,1 0,0 0,0 1,1 1,-1-1,0 1,1 0,0 1,-1 0,1 0,1 0,-1 1,1 0,-1 0,2 1,-1 0,0 1,-3 13,10-4</inkml:trace>
  <inkml:trace contextRef="#ctx0" brushRef="#br0" timeOffset="47085.349">2909 1653,'17'2,"18"1,18 0,14 0,7-4,-2-1,-11 0,-16 0</inkml:trace>
  <inkml:trace contextRef="#ctx0" brushRef="#br0" timeOffset="47334.681">2951 1954,'14'2,"16"1,17 0,14-3,11-4,2-3,1-1,-13 1</inkml:trace>
  <inkml:trace contextRef="#ctx0" brushRef="#br0" timeOffset="47599.182">3756 1885,'-8'1,"1"0,-1 0,0 0,1 1,-1 0,1 1,0-1,0 1,0 1,0-1,0 1,1 1,-2 0,5-2,0-1,0 0,0 1,0 0,0 0,1 0,-1 0,1 0,0 0,0 1,0-1,0 1,1-1,-1 1,1 0,0-1,0 1,0 0,1 0,-1 0,1 0,0 0,0 0,0 0,1-1,0 3,0-2,1 0,0 0,-1 0,2 0,-1-1,0 1,1-1,-1 1,1-1,0 0,0 0,1 0,-1-1,0 1,1-1,0 0,-1 0,1 0,0 0,0-1,0 1,0-1,4 1,101 4,-101-6,1-1,-1 1,0-2,1 1,-1-1,0-1,0 1,0-1,-1-1,1 1,-1-1,1-1,-1 1,-1-1,1-1,-1 1,0-1,0 0,0 0,-1-1,0 1,0-1,-1-1,0 1,0 0,-1-1,0 0,0 0,-1 0,0 0,1-8,-3 8,0 0,-1-1,0 1,-1-1,0 1,0 0,-1 0,0 0,0 0,-1 1,0-1,0 1,0 0,-1 0,-1 0,1 1,-1 0,0 0,0 0,-1 1,1 0,-1 0,-1 1,1-1,0 2,-1-1,0 1,-6-2,5 2,1 0,-1 0,0 1,1 0,-1 0,0 1,0 0,0 1,-1 0,1 0,0 1,0 0,0 1,1 0,-1 0,0 1,1 0,-1 1,1-1,0 2,0-1,1 1,-1 0,1 1,0 0,-5 5,9-8,0 1,0 0,0 0,1 0,-1 0,1 1,0-1,0 1,0-1,1 1,0 0,0 0,0-1,0 1,1 0,-1 0,1 0,1 0,-1 0,1-1,0 1,0 0,0 0,0-1,1 1,0 0,0-1,0 0,1 1,-1-1,1 0,0 0,0-1,1 1,28 26</inkml:trace>
  <inkml:trace contextRef="#ctx0" brushRef="#br0" timeOffset="47930.446">4194 1912,'4'-84,"4"0,4 1,9-28,-2 9,-15 85,-2 22,-2 31,0-28,-2 101,0-4,4 0,6 16,-5-93,2 1,1-1,1 0,10 25,-7-32</inkml:trace>
  <inkml:trace contextRef="#ctx0" brushRef="#br0" timeOffset="49994.208">4685 1230,'0'12,"99"262,-62-154,-5 2,-6 2,-5 0,-5 1,-4 41,-10-155,-1 0,0 0,-1 0,0 0,-1 0,0 0,-1 0,0 0,-1-1,0 1,0 0,-1-1,-1 0,0 0,0 0,-1-1,0 0,0 0,-1 0,-1-1,1 0,-5 3,-9-1,0 0,-1-2,0 0,0-1,-1-2,0 0,0-1,0-2,-1 0,1-1,0-2,-1 0,-1-2,-18 2,-246-6,-234 3,-172 71,173-10,-121-28,360-21,166-4,-157 6,-255 42,267-1,235-46,24-3,-1 0,1-1,-1 1,0-1,1 0,-1-1,0 1,0 0,0-1,1 0,-1 0,0 0,0-1,0 1,0-1,1 0,-1 0,0 0,1 0,-1-1,1 1,-1-1,1 0,0 0,-1 0,1-1,0 1,1-1,-1 0,0 0,-4-13,2 1,0-1,1 0,0-1,1 1,1 0,1-1,0 0,2-6,-2 7,-17-513,-15 280,-11-7,5 42,-6-152,46 318,0 47,0 1,1-1,-1 1,0 0,0-1,1 1,-1 0,0 0,0 0,1 0,-1 0,0 0,0 0,1 0,-1 1,0-1,0 0,1 1,-1-1,0 1,0-1,0 1,0 0,0 0,0-1,0 1,0 0,0 0,0 0,0 0,0 0,-1 0,1 0,0 0,-1 0,1 0,-1 1,1-1,-1 0,1 0,4 5,5 5,1 0,1 0,0-2,1 1,0-1,0-1,1 0,0-1,0-1,0 0,1-1,0-1,2 1,41 2,-1-3,1-1,38-6,-25 2,1737 10,-1023-23,123-45,-792 39,-25 19,192 26,-199-14,-82-11,-1 0,1-1,-1 1,1 0,-1 0,1 0,-1 0,0 0,1 0,-1 0,1 1,-1-1,1 0,-1 1,0-1,1 1,-1-1,0 1,0 0,1 0,-1-1,0 1,0 0,0 0,0 0,0 0,0 1,0-1,0 0,0 0,-1 0,1 1,0-1,-1 0,1 1,-1-1,0 1,1-1,-1 0,0 1,0-1,0 1,0-1,0 1,0-1,0 1,0-1,-1 0,1 1,-9 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1:47.2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323 144,'-7'-12,"0"1,-1-1,0 2,-1-1,0 1,0 0,-1 1,0 0,-1 1,0 0,0 1,-1 0,0 0,-1 1,9 5,1 0,0-1,0 2,-1-1,1 0,0 1,-1 0,1-1,-1 1,1 1,0-1,-1 0,1 1,0 0,-1 0,1 0,0 0,0 0,0 1,0-1,0 1,0 0,0 0,0 0,1 0,-1 0,1 1,-1-1,-1 3,-2 4,0 0,1 0,-1 0,2 1,-1 0,2 0,-1 0,1 0,0 3,0 5,0 0,2 1,0-1,0 1,2-1,1 1,0-1,1 0,1 0,0 0,2 0,0-1,1 1,1-2,0 1,1-1,1 0,0-1,2 0,179 223,-189-236,1 0,-1 0,-1 1,1-1,0 0,0 1,-1-1,0 1,1-1,-1 1,0 0,0-1,0 1,-1 0,1 0,-1 0,0 0,1 0,-1 0,0 0,-1-1,1 1,0 0,-1 0,0 0,0 0,0-1,0 1,0 0,0-1,-1 1,1-1,-1 1,1-1,-1 0,0 1,0-1,0 0,-1 0,0 0,-13 5,0-1,-1-1,1-1,-1 0,-1-1,1-1,0 0,-1-2,1 0,0 0,-1-2,-13-3,-34-20,64 24,0-1,0 0,1 1,-1-1,1 0,-1 0,1 1,0-1,-1 0,1 0,0 0,0 1,0-1,1 0,-1 0,0 0,1 1,-1-1,1 0,0 1,-1-1,1 0,0 1,0-1,0 1,0-1,0 1,0-1,1 1,-1 0,0 0,1 0,-1-1,1 1,-1 1,1-1,-1 0,1 0,0 1,0-1,-1 0,1 1,0 0,0-1,0 1,25-11,2 0,-1 2,1 1,0 2,1 1,-1 1,1 1,0 1,21 3,48 13,-95-13,-1 0,0 0,0 1,1-1,-1 1,0 0,0 0,-1 0,1 0,0 0,-1 1,1-1,-1 1,0 0,0 0,0 0,0 0,0 0,-1 0,1 0,-1 0,0 1,0-1,0 0,0 1,-1 3,1 27,-2-30,1 0,-1 0,1 0,0 0,0-1,0 1,0 0,1 0,0 0,0 0,0 0,0-1,0 1,1 0,-1-1,1 1,0-1,0 0,1 0,-1 1,1-1,-1-1,1 1,0 0,0-1,3 2,4 1,0-2,0 1,0-1,1-1,-1 0,1-1,-1 0,1 0,0-1,-1 0,1-1,-1-1,1 1,-1-1,1-1,3-2,-7 2,-1 0,0 0,0-1,0 0,0-1,0 1,-1-1,0 0,0 0,0-1,-1 1,1-1,-1 0,-1 0,1-1,-1 1,0-1,-1 0,0 1,0-1,0 0,-1 0,0-1,0 1,-1 0,1 0,-2 0,1 0,-1-1,0 1,-1 0,1 0,-2 0,1 1,-1-1,0 0,0 1,0 0,-1 0,0 0,0 0,-1 0,0 1,0 0,-1-1,1 3,0 0,0 1,-1 0,1 0,0 0,-1 1,0 0,1 0,-1 0,1 1,-1-1,0 1,0 1,1-1,-1 1,1 0,-1 0,1 1,-1 0,1 0,0 0,-1 0,-2 3,-11 5,0 2,1 0,1 1,0 1,-9 10,-30 31,5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1:52.7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462 85,'-11'-9,"0"0,0 1,-1 0,0 1,0 0,-1 1,0 0,0 1,0 1,-1 0,0 0,1 2,-1 0,0 0,0 1,0 1,-1 0,1 1,0 1,0 0,1 1,-1 0,0 1,1 1,0 0,0 0,0 2,1-1,-1 3,8-6,0 0,0 0,1 0,-1 1,1 0,0-1,0 2,1-1,-1 0,1 1,0 0,0 0,0 0,1 0,0 0,0 0,0 1,0-1,1 1,0-1,0 1,1-1,-1 1,1 0,1-1,-1 1,1 0,0-1,0 1,0-1,2 5,7 2,0 1,1-1,0-1,0 0,2-1,-1 0,1 0,0-2,1 1,0-2,1 0,-1-1,2 1,18 9,-21-10,5 2,-1 0,0 2,0-1,-1 2,0 0,-1 1,0 1,-1 0,0 1,2 4,-14-16,-1 1,1-1,-1 0,0 1,0-1,1 1,-2-1,1 1,0-1,0 1,-1 0,0-1,1 1,-1 0,0-1,0 1,0 0,-1 0,1-1,-1 1,0-1,1 1,-1 0,0-1,0 1,-1-1,1 0,0 1,-1-1,0 0,1 0,-1 0,0 0,0 0,0 0,0-1,-1 1,1-1,-1 1,-8 5,0-1,-1 0,0 0,0-2,0 1,0-1,-11 1,-6 1,0-1,0-2,-1 0,1-2,-1-2,-10-1,19-2</inkml:trace>
  <inkml:trace contextRef="#ctx0" brushRef="#br0" timeOffset="308.108">571 686,'63'-232,"-63"233,1-1,-1 1,0-1,0 0,1 1,-1-1,0 0,0 1,1-1,-1 0,0 1,1-1,-1 0,1 0,-1 1,0-1,1 0,-1 0,1 0,-1 0,0 1,1-1,-1 0,1 0,-1 0,1 0,-1 0,1 0,-1 0,0 0,1 0,-1-1,1 1,-1 0,1 0,-1 0,0 0,1-1,-1 1,1 0,-1 0,0-1,1 1,-1 0,0-1,8 366,21-186,-20-141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0:19.36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332 0,'-19'7,"0"1,1 1,-1 1,2 1,-1 0,2 1,-1 1,2 0,0 1,0 1,1 0,1 1,1 1,0 0,1 0,1 1,1 1,1 0,0 0,1 0,1 1,1 0,1 0,-1 8,-2 6,2 1,1 0,2 0,1 0,1 0,3 0,0 0,2 0,2-1,1 1,2-2,1 1,5 6,-10-29,0 0,1 0,0 0,1-1,0 0,0 0,1-1,1 0,-1-1,2 0,-1 0,1-1,5 2,25 10</inkml:trace>
  <inkml:trace contextRef="#ctx0" brushRef="#br0" timeOffset="700.453">824 396,'-25'1,"0"0,1 1,-1 1,1 2,0 0,0 2,0 0,-8 5,24-8,0 1,1 0,-1 0,1 0,0 1,1 0,-1 0,1 1,1 0,-1 0,1 0,0 1,1-1,0 1,0 0,0 1,1-1,0 1,1-1,0 1,1 0,-1 0,2 0,-1 0,1-1,1 1,-1 0,3 8,-2-13,0-1,0 0,1 1,-1-1,1 0,0 0,-1 0,1 0,1 0,-1-1,0 1,1-1,-1 1,1-1,0 0,0 0,0 0,0 0,0-1,0 1,1-1,-1 0,0 0,1 0,-1 0,1-1,-1 1,1-1,-1 0,1 0,-1 0,1 0,-1-1,1 1,-1-1,1 0,-1 0,0 0,0-1,1 1,-1-1,0 0,0 0,0 0,-1 0,1 0,15-14,-1 0,-1 0,0-2,-2 0,0-1,-1 0,0-1,-2 0,-1-1,0 0,-1-1,4-13,-1 0,-1-1,-2 0,-2 0,-1-1,-2 0,-1 0,-2 0,-2 0,-2-11,-2 22,5 27,0-1,0 0,0 0,0 1,0-1,0 0,0 1,-1-1,1 0,0 0,0 1,0-1,0 0,-1 0,1 1,0-1,0 0,0 0,-1 1,1-1,0 0,0 0,-1 0,1 0,0 0,-1 1,1-1,0 0,0 0,-1 0,1 0,0 0,-1 0,1 0,0 0,-1 0,1 0,0 0,-1 0,1 0,0 0,0 0,-1-1,1 1,0 0,-1 0,1 0,0 0,0-1,-1 1,1 0,0 0,0 0,0-1,-1 1,-4 25,1 1,2 0,0-1,1 1,2 3,-1 9,-2 10,2 0,2 1,2-1,3 0,12 46,-18-87,1 0,-1-1,1 1,1-1,-1 1,1-1,0 0,1 0,-1 0,1-1,0 1,1-1,-1 0,1 0,0 0,0-1,1 0,-1 0,1 0,0-1,0 1,0-2,0 1,1-1,-1 1,1-2,0 1,-1-1,1 0,0 0,0-1,5 0,0-5,0 0,-1 0,0-1,0-1,0 0,-1 0,0-1,-1 0,0-1,0 0,0 0,-1-1,-1 0,0-1,0 0,-1 0,0 0,-1 0,0-1,2-9,-3 11,0 0,-1 1,1-1,-2-1,0 1,0 0,0-1,-2 1,1 0,-1-1,-1 1,0-1,0 1,-1-1,0 1,-4-10,6 20,-1-1,1 0,0 0,-1 0,1 0,-1 1,1-1,-1 0,1 0,-1 1,0-1,1 0,-1 1,0-1,1 0,-1 1,0-1,0 1,1 0,-1-1,0 1,0-1,0 1,0 0,0 0,0 0,0-1,1 1,-1 0,0 0,0 0,0 0,0 1,0-1,0 0,0 0,0 0,1 1,-1-1,0 1,0-1,0 0,0 1,1-1,-1 1,0 0,1-1,-1 1,0 0,1-1,-1 1,1 0,-1 0,1-1,-1 1,1 0,-1 0,-22 52,18-36,1-1,1 1,0 0,2 1,0-1,0 0,3 14,-1-24,-1-1,2 1,-1 0,1-1,0 1,0-1,1 0,0 0,0 0,0 0,1 0,0 0,0-1,1 0,-1 0,1 0,0-1,0 1,1-1,-1 0,2 0,3 1,-1-1,1-1,0 1,0-1,1-1,-1 0,0-1,1 0,-1 0,0-1,10-1,23-3</inkml:trace>
  <inkml:trace contextRef="#ctx0" brushRef="#br0" timeOffset="1446.813">1589 302,'-3'16,"0"17,1 17,1 16,3 13,2 12,3 9,3 5,0 3,-3-19</inkml:trace>
  <inkml:trace contextRef="#ctx0" brushRef="#br0" timeOffset="1762.22">1494 602,'-2'-8,"1"4,-1 0,1 0,0 0,0-1,0 1,0 0,1 0,0-1,0 1,0 0,0-1,1 1,-1 0,1 0,0-1,0 1,1 0,-1 0,1 0,0 0,0 1,1-1,-1 0,1 1,-1 0,1-1,0 1,0 0,3-1,8-2,2 1,-1 1,1 0,-1 1,1 0,0 2,0-1,0 2,0 0,0 2,0-1,12 4,62 24,-88-27,1-1,-1 0,0 1,1-1,-1 1,0-1,0 1,0 0,0 0,-1 0,1 0,0 0,-1 1,0-1,1 0,-1 1,0-1,0 1,0-1,-1 1,1-1,0 1,-1 0,0-1,0 1,0 0,0-1,0 1,0 0,-1-1,1 1,-1 0,0 0,-5 7,-1-1,-1 1,1-1,-1 0,-1-1,0 0,0 0,0-1,-1 0,0-1,-1 0,1 0,-1-1,0-1,0 0,-8 2,18-6,-21 9,7-3</inkml:trace>
  <inkml:trace contextRef="#ctx0" brushRef="#br0" timeOffset="2025.994">2026 697,'3'0,"2"-2,1-1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8:46.32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5105 2499,'-1'-74,"-10"104,1 64,4 1,5 63,1-92,11 249,29 133,1 7,-9 402,-16-529,-6-157,-9 105,2 65,35 15,-62 42,22-385,1 0,1 0,0 0,1 0,0 0,1 0,0 0,1 0,3 6,2-7,-1-10</inkml:trace>
  <inkml:trace contextRef="#ctx0" brushRef="#br0" timeOffset="2347.776">5090 2513,'0'-8,"10"-90,-9 96,0-1,0 0,0 1,0-1,0 1,0-1,1 1,-1 0,1 0,0-1,0 1,0 0,0 1,0-1,0 0,0 0,1 1,-1 0,0-1,1 1,-1 0,1 0,0 0,-1 0,1 1,0-1,-1 1,1 0,0 0,0 0,0 0,-1 0,2 0,154 22,5-14,0-7,93-14,32 0,-77 10,47 0,47-15,-91 3,99 11,-101-3,39-14,-44 4,63 7,40 25,-161-15,-147 1,0 0,0 0,0 0,-1 1,1-1,0 1,-1-1,1 1,-1-1,0 1,0 0,1 0,-1 0,0 0,0 0,-1 0,1 0,0 0,-1 0,1 0,-1 0,0 0,0 0,0 0,0 1,0-1,0 0,0 0,-1 0,1 0,-1 0,1 0,-1 0,0 0,0 0,0 0,0 0,0 0,-1 1,-3 16,-3 53,3 0,3 47,-1 31,1-121,-11 197,10 0,13 68,0-187,23 409,-33-323,-1 7,15 77,39 335,5 112,-5-197,-40-420,1 9,0 96,-2 92,-1-165,-8 123,-2-36,0-202,0 1,2-1,1 0,1-1,4 13,-6-30</inkml:trace>
  <inkml:trace contextRef="#ctx0" brushRef="#br0" timeOffset="4137.532">5254 6992,'-8'1156,"6"-1091,-2 32,5 1,3-1,10 37,15-29,-27-102,0 1,-1-1,1 1,1-1,-1 0,0 0,1 0,0 0,-1 0,1-1,0 1,0-1,1 0,-1 0,0 0,1 0,-1-1,1 1,0-1,0 0,-1 0,1 0,0-1,0 1,0-1,1 0,170-37,-84 25,1 4,0 4,0 4,49 8,56-1,425-29,-266 4,-45-2,121-2,-29 8,-381 14,1 1,-1-1,1-1,0 0,-1-2,0-1,19-6,226-49,-245 49,2 2,-1 1,1 1,0 1,0 1,0 1,1 1,-1 1,14 2,56 14,-92-16,0 0,-1 0,1 0,0 0,-1 0,1 0,-1 0,1-1,-1 1,1 0,-1-1,0 0,0 1,0-1,0 1,0-1,0 0,0 0,-1 0,1 1,0-1,-1 0,0 0,1 0,-1 0,0 0,0 0,0 0,0 0,-1 0,1 0,-1-1,2-2,-2-185,-3 108</inkml:trace>
  <inkml:trace contextRef="#ctx0" brushRef="#br0" timeOffset="4948.709">5691 3701,'-5'16,"-1"17,0 17,2 14,0 8,2 2,1-1,1-6,0-10,2-13,2-13</inkml:trace>
  <inkml:trace contextRef="#ctx0" brushRef="#br0" timeOffset="5240.849">5664 3783,'-26'-101,"26"100,0 1,-1-1,1 1,0-1,0 1,0-1,0 1,0-1,0 1,0-1,0 1,0-1,1 1,-1-1,0 1,0 0,0-1,0 1,1-1,-1 1,0-1,0 1,1 0,-1-1,0 1,1 0,-1-1,1 1,-1 0,0-1,1 1,-1 0,1 0,-1 0,1-1,-1 1,0 0,1 0,-1 0,1 0,-1 0,1 0,-1 0,1 0,-1 0,1 0,-1 0,1 0,-1 0,1 0,-1 0,1 1,-1-1,0 0,1 0,-1 0,1 1,-1-1,0 0,1 1,-1-1,1 0,-1 1,0-1,0 0,1 1,-1-1,14 11,0 1,-1 0,-1 0,0 1,0 1,7 13,-4-8,25 30,-3 1,-3 1,-1 2,-3 2,-2 0,-3 2,6 24,-28-73,0-1,0 1,-1 0,0 0,0 0,-1 0,0 1,-1-1,1 0,-2 1,1-1,-1 0,0 0,-1 0,0 0,0 0,-1 0,0 0,0-1,-1 1,0-1,0 0,0 0,-5 4,-7 0,0-1,0 0,-2-2,1 0,-1 0,0-2,0 0,-1-2,1 0,-1 0,0-2,0 0,-12-2,24 1,-47 4</inkml:trace>
  <inkml:trace contextRef="#ctx0" brushRef="#br0" timeOffset="6123.583">5268 5858,'6'7,"0"0,1-1,0 0,0-1,0 1,1-1,0-1,0 1,0-1,1-1,1 1,8 4,2 1,8 4,1 1,-2 1,0 2,15 12,-36-25,0 1,0 0,0 1,-1-1,0 1,0 0,-1 1,1-1,-1 1,-1-1,1 1,-1 1,0-1,-1 0,0 1,0-1,-1 1,1-1,-2 1,1 0,-1 2,-3 3,-1 0,0 0,-1 0,0 0,-1-1,0 0,-1 0,-1-1,0 1,0-2,-1 1,-1-1,1-1,-2 1,1-2,-1 1,0-2,-1 1,0-2,-10 5,9-3,0-1,0 0,-1-1,0 0,-1-1,1-1,-1 0,0-1,0-1,-2 0,10-3,5-3</inkml:trace>
  <inkml:trace contextRef="#ctx0" brushRef="#br0" timeOffset="6677.104">6006 5941,'-2'13,"2"-13,0 0,0 0,0 0,0 0,-1 0,1 0,0 0,0 0,0 0,0 0,0 0,0 0,-1 0,1 0,0 0,0 0,0 0,0 0,0 0,0 0,-1 1,1-1,0 0,0 0,0 0,0 0,0 0,0 0,0 0,0 0,0 0,-5-5,1-1,-1 1,0 0,-1 0,1 0,-1 1,0 0,0 0,0 0,-1 1,1 0,-1 0,1 0,-1 1,0 0,0 1,0-1,-1 1,1 1,0-1,0 1,0 1,-3-1,5 1,0 0,0 0,0 1,-1-1,1 1,1 0,-1 1,0-1,1 1,-1 0,1 0,0 0,0 1,0-1,0 1,0 0,1 0,0 1,0-1,0 1,0-1,1 1,0 0,0 0,0 0,1 0,-1 2,-1 4,0 1,1 0,0 0,1 0,0 1,1-1,1 0,0 0,0 0,1 0,3 7,-2-8,0-1,1 0,1 0,0 0,0 0,1-1,0 1,0-1,1-1,1 0,-1 0,1 0,0-1,1 0,0 0,0-1,1 0,-1-1,1 0,0-1,1 0,-1 0,1-1,-1 0,1-1,0-1,0 1,0-2,0 1,0-2,0 1,2-2,6-1,-1-2,0 0,0-1,0 0,-1-2,0 0,0-1,-1-1,0 0,-1-1,9-9,5-5</inkml:trace>
  <inkml:trace contextRef="#ctx0" brushRef="#br0" timeOffset="6939.402">6346 5927,'-4'7,"-2"9,2 9,5 7,6 8,3 3,-1 2,-2 3,-2-1,-2 0,-2-5,0-6,-1-9</inkml:trace>
  <inkml:trace contextRef="#ctx0" brushRef="#br0" timeOffset="7186.177">6743 5858,'-229'205,"226"-202,0-1,1 0,0 1,-1-1,1 1,0 0,1-1,-1 1,0 0,1 0,0 0,-1 1,1-1,0 0,1 0,-1 1,0-1,1 0,0 1,0-1,0 0,0 1,1-1,-1 0,1 1,0-1,0 0,0 0,0 1,0-1,1 0,0 1,9 7,0 0,1 0,0-1,0 0,1-1,1-1,-1 0,1 0,1-2,5 2,12 5,0-2,0-2,2 0,-1-3,1 0,-1-2,1-2,3-1,51-10,-60-1</inkml:trace>
  <inkml:trace contextRef="#ctx0" brushRef="#br0" timeOffset="8918.523">4913 4042,'-199'-27,"-208"50,-162-12,566-11,-18 1,0 0,0 2,1 1,-1 0,-15 6,34-9,0 1,0 0,0-1,1 1,-1 0,0 0,1 0,0 0,-1 0,1 0,0 0,0 0,0 1,0-1,0 0,1 1,-1-1,1 1,0-1,-1 0,1 1,0-1,0 1,1-1,-1 1,0-1,1 1,0-1,-1 0,1 1,0-1,0 0,0 0,1 0,-1 0,2 2,-1 4,5 11,72 254,-51-71,-8 2,-7 197,-10-238,12 378,-12-266,-4-273,1 0,-1 0,1 0,0 0,-1-1,1 1,0 0,0 0,1 0,-1 0,0 0,1 0,-1 0,1-1,-1 1,1 0,0 0,0-1,0 1,0 0,0-1,0 1,0-1,1 1,-1-1,0 0,1 1,-1-1,1 0,-1 0,1 0,0 0,0 0,-1-1,1 1,0 0,0-1,0 0,0 1,0-1,1 0,220-2,706-26,-829 20,89-24,-242 23,37 3</inkml:trace>
  <inkml:trace contextRef="#ctx0" brushRef="#br0" timeOffset="9667.035">3684 6282,'-10'34,"2"1,1-1,2 1,1 0,2 1,1-1,2 0,3 16,62 499,-56-464,-3 0,-5 0,-3 0,-4 0,-3 0,-5 0,-19 71,15-115,18-61,4-1,1-1</inkml:trace>
  <inkml:trace contextRef="#ctx0" brushRef="#br0" timeOffset="9989.834">3138 8166,'14'0,"16"0,22 0,20 0,19 0,15 0,8 0,3 3,-2 2,-4 1,-10 0,-12-2,-15-1,-15-2,-18-2,-15-2</inkml:trace>
  <inkml:trace contextRef="#ctx0" brushRef="#br0" timeOffset="10251.336">3424 8098,'-14'19,"-7"15,-4 13,-3 9,1 6,3-1,6-4,5-6,8-13,4-12</inkml:trace>
  <inkml:trace contextRef="#ctx0" brushRef="#br0" timeOffset="10516.83">3602 8262,'-7'16,"-5"15,-4 11,-3 8,3 3,3-6,7-9,11-10,12-15,10-16,7-18,-2-4</inkml:trace>
  <inkml:trace contextRef="#ctx0" brushRef="#br0" timeOffset="10775.973">3889 8357,'-12'19,"-6"13,-2 8,0 1,3 0,5-6,4-6,8-9,9-9,10-14,8-13,0-4</inkml:trace>
  <inkml:trace contextRef="#ctx0" brushRef="#br0" timeOffset="11036.48">4107 8399,'12'-7,"6"-5,2 0,0 2,-3 5,-5 8,-4 10,-3 13,-8 10,-6 12,-2 6,-1 4,2-2,4-5,3-11,9-16,6-17,3-11</inkml:trace>
  <inkml:trace contextRef="#ctx0" brushRef="#br0" timeOffset="11964.926">6756 1817,'-16'0,"-116"11,126-10,0 1,0 0,0 0,0 1,1-1,-1 1,1 0,0 1,0 0,0 0,0 0,0 0,1 0,0 1,0 0,0 0,1 0,0 0,0 1,0 0,-1 3,1-1,0 1,1 0,0 0,1 0,-1 1,2-1,-1 0,1 0,1 1,0-1,0 0,1 0,0 0,0 0,1 0,0-1,1 1,0-1,0 0,1 0,0 0,0 0,1-1,0 0,0 0,1-1,0 0,0 0,0 0,1-1,-1 0,1 0,1-1,4 2,5 1,-1 0,1-1,0-1,0 0,1-2,-1 0,1-1,0-1,-1 0,1-2,0 0,-1-1,1-1,-1-1,1 0,-1-1,-1-1,1-1,2-2,-14 5,1 1,-1-1,0-1,0 1,0-1,-1 0,0 0,0 0,0-1,0 0,-1 0,0 0,0 0,-1-1,0 0,0 1,-1-1,1 0,-1 0,-1-1,0 1,0 0,0-1,-1 1,0 0,0-1,0 1,-1 0,-1-1,0-1,-4-5,0 1,-1 0,-1 0,0 0,0 1,-2 0,1 1,-1 0,-1 1,0 0,-1 0,0 1,0 1,-1 0,1 0,-2 2,1 0,-1 0,0 1,0 1,-12-3,18 5,-1 0,1 1,-1-1,1 2,-1-1,1 1,-1 0,0 1,1 0,-1 1,1-1,0 2,0-1,-1 1,1 0,1 1,-1 0,0 0,1 0,0 1,0 0,1 1,-1 0,1 0,0 0,1 1,-1-1,1 1,-1 4,-11 35,9-1</inkml:trace>
  <inkml:trace contextRef="#ctx0" brushRef="#br0" timeOffset="12270.683">6770 1748,'-4'-54,"3"1,3 0,2 0,9-45,-5 36,13-125,-7 0,-9-1,-8 0,-9 0,-11-31,17 189,6 68,2-3</inkml:trace>
  <inkml:trace contextRef="#ctx0" brushRef="#br0" timeOffset="13763.207">7234 8740,'-6'5,"0"0,0 1,1-1,0 1,0 0,0 0,1 1,0-1,0 1,0 0,1 0,0 0,1 1,-1-1,2 1,-1-1,1 1,0 0,0-1,1 1,0 0,1 0,-1 0,1-1,1 1,0 0,0-1,0 0,1 1,0-1,3 5,1-1,0 0,0 0,1-1,1 1,0-2,0 0,1 0,0 0,1-1,-1-1,2 0,-1 0,1-1,0-1,0 0,0 0,1-1,0-1,-1 0,1-1,0 0,1-1,-1-1,0 0,0 0,0-2,0 1,0-2,0 0,0 0,-1-1,1-1,-1 0,0 0,1-2,-5 0,1-1,-1 0,0 0,0 0,-1-1,-1 0,1-1,-1 1,-1-1,0 0,0-1,-1 1,0-1,-1 0,0 0,-1 0,0 0,-1 0,0-1,-1 1,0 0,-1 0,0-1,-1 1,0 0,-1 0,0 0,0 0,-2 1,1-1,-1 1,0 0,-1 1,0-1,-1 1,0 0,-1 1,1-1,-2 2,1-1,-1 1,0 0,-7-3,6 5,0 1,0 0,0 0,0 1,0 1,-1 0,1 0,-1 1,0 0,1 1,-1 0,0 1,1 0,-1 1,1 0,-1 0,1 1,0 1,0 0,0 0,1 1,-1 0,1 0,0 1,1 1,0-1,0 1,0 1,0-1,1 2,1-1,-1 0,1 1,1 0,0 1,0-1,1 1,-3 8,6-10,-1 0,2 0,-1 0,1 1,0-1,1 0,0 0,0 0,1 0,-1 0,2 0,-1-1,1 1,1-1,-1 1,4 4,17 24</inkml:trace>
  <inkml:trace contextRef="#ctx0" brushRef="#br0" timeOffset="14056.422">7398 9067,'0'17,"3"12,2 10,3 10,5 12,5 15,6 18,4 21,2 24,0 20,0 18,-3 14,-2 7,0-2,-1-12,-6-36</inkml:trace>
  <inkml:trace contextRef="#ctx0" brushRef="#br0" timeOffset="17061.925">6797 2881,'-19'-3,"0"0,0 1,-1 1,1 1,-1 1,1 1,0 0,-1 1,1 1,1 1,-1 1,1 1,0 0,-8 5,-18 39,43-50,0 1,0-1,1 1,-1 0,0-1,0 1,1 0,-1-1,1 1,-1 0,1 0,0-1,0 1,0 0,0 0,0 0,0-1,0 1,1 0,-1 0,1-1,-1 1,1 0,0-1,-1 1,1 0,0-1,0 1,0-1,0 0,0 1,1-1,-1 0,0 1,1-1,8 4,0-1,0-1,0 1,0-2,0 1,1-1,-1-1,1 0,2 0,15 2,3 0,-17-2,-1 0,1 1,0 0,-1 1,0 0,0 1,0 1,0 0,-1 0,1 2,8 5,-19-10,1 0,-1 0,1 1,-1-1,0 1,0 0,0-1,0 1,-1 0,1 0,-1 0,0 0,1 0,-1 1,-1-1,1 0,0 1,-1-1,0 0,0 1,0-1,0 0,0 1,-1-1,1 0,-1 0,0 1,0-1,0 0,0 0,-1 0,1 0,-1 0,0 0,0 0,0-1,0 1,0-1,-1 1,1-1,-1 0,0 0,-7 5,0-2,-1 1,0-1,0-1,0 0,-1 0,1-1,-1-1,0 0,0 0,1-1,-1-1,0 0,0-1,0 0,0 0,0-2,1 1,-2-2,14 4,-1 0,0 0,0-1,1 1,-1 0,0-1,0 1,0 0,1-1,-1 1,0 0,0-1,0 1,0 0,0-1,0 1,0 0,0-1,0 1,0-1,0 1,0 0,0-1,0 1,0 0,0-1,0 1,0-1,-1 1,1 0,0-1,0 1,0 0,-1 0,1-1,0 1,0 0,-1 0,1-1,0 1,-1 0,1 0,0-1,-1 1,1 0,0 0,-1 0,1 0,0 0,-1 0,1 0,-1-1,1 1,0 0,-1 0,1 0,15-2</inkml:trace>
  <inkml:trace contextRef="#ctx0" brushRef="#br0" timeOffset="17336.191">6962 2977,'-8'15,"1"1,1 0,0 0,2 0,0 1,0 0,2 0,0 0,1 0,0 0,1 0,2 7,-3-17,1 0,-1 0,1 1,1-1,-1 0,1 0,1 1,-1-1,1 0,0 0,1-1,0 1,0 0,0-1,1 0,0 1,0-2,0 1,1 0,0-1,0 0,0 0,1 0,0-1,0 0,0 0,0 0,1-1,-1 0,1 0,1 0,2-1,1 0,0-1,0-1,0 1,0-2,0 1,0-2,0 1,0-1,-1-1,1 0,-1-1,0 0,0 0,0-1,0 0,-1-1,7-5,8-11</inkml:trace>
  <inkml:trace contextRef="#ctx0" brushRef="#br0" timeOffset="17586.569">6866 3141,'9'0,"10"0,12 0,9 0,7-2,3-4,-1-2,-3-3,-8 1,-10 2</inkml:trace>
  <inkml:trace contextRef="#ctx0" brushRef="#br0" timeOffset="17938.628">6947 2950,'436'-36,"-358"41,-76-5,1 1,-1 0,0 0,0 0,1 0,-1 0,0 1,0-1,0 1,0-1,0 1,-1 0,1-1,0 1,-1 0,1 0,-1 0,0 0,0 1,0-1,0 0,0 0,0 1,0-1,-1 1,1-1,-1 0,0 1,0 1,-20 112,7-63,4 2,3 0,2 1,2-1,3 3,0-38</inkml:trace>
  <inkml:trace contextRef="#ctx0" brushRef="#br0" timeOffset="18225.598">7234 2936,'9'-5,"15"-3,20-3,18-3,13 0,7 0,2-1,-7 3,-12 4,-11 2,-17 5,-17 3,-21 1,-9-1</inkml:trace>
  <inkml:trace contextRef="#ctx0" brushRef="#br0" timeOffset="18764.854">6416 2731,'28'-8,"258"-6,831-73,-1101 87,-27 5,3-1,-5 2</inkml:trace>
  <inkml:trace contextRef="#ctx0" brushRef="#br0" timeOffset="20354.976">6606 8030,'-4'16,"-3"15,1 9,-1 5,1 1,1-2,1-4,2-7,1-8</inkml:trace>
  <inkml:trace contextRef="#ctx0" brushRef="#br0" timeOffset="20760.992">6565 7975,'37'-8,"1"1,-1 2,1 2,0 1,23 2,1 15,-61-15,1 1,-1 0,0-1,1 1,-1 0,0 0,0 0,1 0,-1 0,0 0,0 0,0 1,0-1,0 0,-1 0,1 1,0-1,0 1,-1-1,1 1,-1-1,0 1,1-1,-1 1,0-1,0 1,0-1,0 1,0 0,0-1,0 1,0-1,-1 1,1-1,-1 1,1-1,-1 1,0 0,-5 5,1 0,-2 0,1-1,-1 0,0 0,0 0,0-1,-1 0,0-1,0 1,0-2,0 1,-1-1,-6 2,6-2,-124 46,131-48,0 0,1 1,-1-1,1 0,0 1,-1-1,1 1,0-1,0 1,0 0,0-1,0 1,0 0,0 0,1 0,-1 0,1 0,-1 0,1 0,0 0,-1 0,1 0,0 0,1-1,-1 1,0 0,0 0,1 0,-1 0,1 0,0 0,0 0,0 1,42 53,-33-49,1 0,0-1,0-1,1 1,0-2,0 0,0 0,0-1,1 0,-1-1,1-1,-1 0,1-1,0 0,0-1,-1 0,1-1,-1 0,1-1,-1-1,6-2,12-6</inkml:trace>
  <inkml:trace contextRef="#ctx0" brushRef="#br0" timeOffset="21042.251">7016 7975,'7'14,"2"9,0 8,-2 5,-2 2,-2 1,-1-2,-2-2,3-2,2-5,5-5,6-6,5-6,3-5,2-5,1-6,-1-7,-5 0</inkml:trace>
  <inkml:trace contextRef="#ctx0" brushRef="#br0" timeOffset="21286.118">6920 8139,'21'0,"16"-2,11-4,10-4,5-4,0-1,-2-1,-11 2</inkml:trace>
  <inkml:trace contextRef="#ctx0" brushRef="#br0" timeOffset="21838.825">7302 7866,'-96'23,"99"-9,-82 22,73-35,-69 20,97-19,31-2,0-2,0-3,0-2,-1-3,23-7,-40 6</inkml:trace>
  <inkml:trace contextRef="#ctx0" brushRef="#br0" timeOffset="22230.648">7685 7853,'-14'1,"0"1,0 1,1 0,-1 1,1 0,0 1,0 1,0 0,1 1,0 0,0 1,0 0,1 1,1 0,-1 1,2 0,-8 9,15-16,1 0,-1 0,1 0,-1 0,1 1,0-1,0 0,0 1,1-1,-1 1,1-1,0 1,0-1,0 1,1-1,-1 1,1-1,0 1,-1-1,2 0,-1 1,0-1,1 0,-1 0,1 0,0 0,0 0,0 0,0-1,1 1,-1-1,1 1,0-1,0 0,106 64,11-5,-118-59,-1 0,0 0,1-1,-1 1,0 0,0 0,-1 0,1 0,0 0,-1 0,1 1,-1-1,1 0,-1 0,0 0,0 0,0 1,0-1,-1 0,1 0,0 0,-1 0,0 0,1 0,-1 0,0 0,0 0,0 0,0 0,-1 0,1 0,0-1,-1 1,1-1,-1 1,0-1,1 1,-1-1,0 0,0 0,0 0,0 0,0 0,0 0,0-1,0 1,0-1,-1 1,-17 8,0 0,-1-1,1-2,-1 0,-1-1,1-1,-1 0,1-2,-1-1,-15-1,36 0,0 1,0-1,0 0,0 1,-1-1,1 0,0 0,0 0,0 0,0 0,0 0,0 0,-1 0,1 0,0-1,0 1,0 0,0-1,0 1,0-1,0 1,0-1,0 1,0-1,0 0,0 1,0-1,1 0,-1 0,0 0,1 0,-1 0,0 0,1 0,-1 0,1 0,-1 0,1 0,0 0,-1 0,1 0,0 0,0 0,0-1,0 0,7-13</inkml:trace>
  <inkml:trace contextRef="#ctx0" brushRef="#br0" timeOffset="22529.514">7849 7989,'-9'15,"0"1,1-1,1 2,1-1,0 1,1 0,0 0,2 1,0 0,2-11,0 0,0 0,1 0,0 0,1 0,0 0,0 0,0 0,1 0,0-1,0 1,0 0,1-1,0 0,1 0,-1 0,1 0,0 0,1-1,-1 1,1-1,0-1,0 1,2 1,1-1,1-1,0 1,0-1,0-1,0 0,0 0,0 0,1-1,0-1,-1 0,1 0,0-1,-1 0,1 0,0-1,-1-1,1 0,-1 0,1-1,-1 0,0 0,0-1,0 0,-1-1,0 0,1 0,-2-1,7-5,5-10</inkml:trace>
  <inkml:trace contextRef="#ctx0" brushRef="#br0" timeOffset="22790.028">7685 8166,'21'0,"16"-4,14-5,9-2,4-2,0-1,-6-1,-12 3</inkml:trace>
  <inkml:trace contextRef="#ctx0" brushRef="#br0" timeOffset="23054.392">7917 7989,'427'-92,"-424"91,0 0,1 0,-1 0,1 0,-1 1,0 0,1-1,-1 1,1 0,-1 1,1-1,-1 1,1-1,-1 1,1 0,-1 0,0 1,0-1,0 1,0-1,0 1,0 0,0 0,0 0,-1 1,1-1,-1 1,1-1,-1 1,0 0,0 0,0 0,-1 0,1 0,-1 0,1 1,1 16,0-1,-2 1,0 0,-1 0,-1-1,-1 6,-1 22,-5 93,-5-116,5-18</inkml:trace>
  <inkml:trace contextRef="#ctx0" brushRef="#br0" timeOffset="23343.994">8245 7921,'16'-5,"17"-3,15-4,13-1,7-3,5-2,-2 0,-8 4,-14 3</inkml:trace>
  <inkml:trace contextRef="#ctx0" brushRef="#br0" timeOffset="23872.166">6442 7620,'58'-8,"1234"-63,-660 39,-614 34,-25 2</inkml:trace>
  <inkml:trace contextRef="#ctx0" brushRef="#br0" timeOffset="25692.308">8218 4152,'-19'6,"1"1,0 1,0 0,1 1,0 1,1 1,0 1,1 0,0 0,1 2,0 0,1 0,1 2,-6 8,2-1,2 1,0 1,1 0,2 0,1 1,1 1,1 0,1 0,-2 22,6 38,3-84,0 0,0 0,1 0,-1 0,1 0,0 0,0-1,0 1,0 0,1 0,-1-1,1 1,0-1,-1 1,1-1,0 1,0-1,1 0,-1 0,0 0,1-1,-1 1,1 0,0-1,-1 0,3 1,1-2,0 0,0 0,1 0,-1-1,0 0,0 0,0-1,0 0,0 0,0 0,-1-1,1 1,-1-1,1-1,-1 1,0-1,0 0,-1 0,1 0,-1-1,0 0,25-24,-1-1,-2-1,-1-2,-2 0,-1-2,-1 0,-2-2,-2 0,-2-1,-1 0,5-24,-10 29,-2 0,-1 0,-2 0,-1-1,-2 0,-1 1,-3-21,-17-15,19 67,1 1,-1-1,1 0,-1 1,0-1,0 1,0-1,0 1,0 0,0-1,0 1,-1 0,1 0,0 0,-1 0,1 0,-1 0,1 0,-1 0,1 1,-1-1,0 0,1 1,-1 0,0-1,1 1,-1 0,0 0,0 0,1 0,-1 0,0 0,0 0,1 1,-1-1,0 1,1-1,-2 1,-5 6,-1 0,1 0,0 1,1 0,0 0,0 1,1 0,0 0,0 0,1 1,0 0,1 0,0 0,-1 8,-4 5,2 0,0 1,2 0,0 0,2 0,1 1,0-1,2 1,1 0,1-1,1 0,1 1,1-1,2-1,0 1,1-1,1 0,2-1,4 7,21 29,3-2,2-2,16 15,-7-9,-17-19</inkml:trace>
  <inkml:trace contextRef="#ctx0" brushRef="#br0" timeOffset="26514.16">8231 5927,'-18'7,"0"1,0 1,0 1,1 0,1 1,0 1,1 0,0 1,0 1,2 0,0 1,0 1,1 0,1 0,1 1,0 0,2 1,0 0,1 1,0 0,1 1,2-3,0 1,0 1,2-1,0 0,1 1,1-1,2 13,-1-24,-1 0,1 0,1 0,-1 0,1 0,1 0,-1-1,1 1,0-1,0 0,1 1,0-2,0 1,1 0,-1-1,1 0,0 0,1 0,-1-1,1 1,1-1,-4-2,1 0,0-1,0 0,0 0,0 0,0 0,0 0,0-1,0 0,0 0,0 0,0 0,0-1,0 1,0-1,0 0,0 0,0-1,-1 1,1-1,0 0,-1 0,1 0,71-61,-52 36,-1-1,-1-1,-2 0,-1-2,-1-1,-2 0,-1 0,-1-2,-2 0,-2 0,-1-1,3-29,-9 49,-1 0,0 0,-1 0,-1-1,0 1,-1 0,-4-13,6 24,-1 0,-1 0,1 1,-1-1,1 0,-1 1,0-1,0 1,-1 0,1-1,-1 1,1 0,-1 1,0-1,0 0,-1 1,1 0,0 0,-1 0,1 0,-1 0,0 1,1-1,-1 1,0 0,0 0,0 1,0-1,0 1,0 0,-3 0,-2 0,1 1,-1 0,1 1,-1 0,1 0,0 1,0 0,0 1,1-1,-1 2,1-1,0 1,0 0,0 0,1 1,0 0,0 0,0 0,1 1,0 0,0 0,0 0,1 0,1 1,-1 0,1 0,0 0,1 0,0 0,0 1,1-1,0 1,0-1,1 1,0-1,1 1,0-1,1 6,6 5,1 0,0 0,2-1,0 0,1-1,1 0,0-1,1 0,1-2,8 7,17 21,-23-27,-2 1,0 1,0 1,-2 0,0 1,-2 0,0 1,-1 1,-1-1,0 1,-2 1,-1-1,0 1,-2 1,0-1,-1 10,-6 0,-3-10</inkml:trace>
  <inkml:trace contextRef="#ctx0" brushRef="#br0" timeOffset="26765.487">7876 5449,'23'-2,"24"-4,28-2,21-5,18-3,6 2,-18 3</inkml:trace>
  <inkml:trace contextRef="#ctx0" brushRef="#br0" timeOffset="27537.001">9106 6282,'25'3,"23"0,21 0,21-1,15-3,11-3,4-4,-2-5,-10-2,-22 0</inkml:trace>
  <inkml:trace contextRef="#ctx0" brushRef="#br0" timeOffset="28331.845">8941 4261,'19'2,"17"2,17-2,18 1,15-4,12-3,3-4,-6-1,-20 2</inkml:trace>
  <inkml:trace contextRef="#ctx0" brushRef="#br1" timeOffset="62542.657">10 342,'0'-1,"-1"1,1 0,-1-1,0 1,1 0,-1-1,1 1,-1-1,1 1,-1-1,1 1,0-1,-1 1,1-1,0 1,-1-1,1 1,0-1,0 0,-1 1,1-1,0 0,0 1,0-1,0 0,0 1,0-1,0 0,0 1,0-1,0 0,0 1,0-1,1 1,-1-1,0 0,0 1,1-1,-1 1,0-1,1 0,-1 1,1-1,-1 1,1 0,-1-1,1 1,-1-1,1 1,-1 0,1-1,-1 1,1 0,0-1,-1 1,1 0,0 0,-1 0,1 0,-1-1,1 1,0 0,-1 0,1 0,0 1,-1-1,1 0,0 0,117 12,75-2,1-9,0-8,-1-9,89-22,-276 37,499-35,-257 23,354-8,79 14,-502 2,97 12,-61 0,98 8,-162 0,90-4,-137-11,105 0,17 12,409 21,-362-1,-207-22,0-3,0-3,1-3,18-4,25 2,-59 1,0-3,0-1,0-3,0-2,21-5,-29 9,-58-1,-12 1,-5 0</inkml:trace>
  <inkml:trace contextRef="#ctx0" brushRef="#br1" timeOffset="63393.704">1089 13,'-16'-8,"16"8,0-1,0 1,1 0,-1 0,0 0,0 0,0 0,0 0,0 0,0 0,0-1,0 1,0 0,0 0,1 0,-1 0,0 0,0 0,0-1,0 1,0 0,0 0,0 0,0 0,0 0,0-1,0 1,0 0,0 0,0 0,0 0,93 18,-26-6,-2 3,0 2,15 9,-62-19,1 0,-1 2,-1 0,0 2,0-1,-1 2,0 0,-1 1,0 1,-1 0,-1 1,0 0,0 3,-9-13,1 1,-1 0,0 0,-1 1,0-1,0 1,0-1,-1 1,1 0,-2 0,1 0,-1 0,0 0,-1 0,1 1,-1-1,-1 0,0 0,0 0,0 0,-1 0,1 0,-2 0,1 0,-4 5,-5 0,0 0,-1-1,0-1,0 0,-1-1,-1 0,0-1,0 0,0-1,-1-1,0 0,8-3,-213 85,104-46</inkml:trace>
  <inkml:trace contextRef="#ctx0" brushRef="#br1" timeOffset="64288.376">365 888,'-21'21,"0"1,2 1,0 1,2 0,0 2,2 0,1 0,1 1,1 1,1 1,2-1,1 1,1 1,2-1,0 1,2 11,3-29,1 0,0 1,0-1,2 0,-1 0,1 0,1 0,5 10,-8-19,0 1,1-1,0 0,-1 0,1 0,0 0,0 0,1 0,-1 0,1-1,-1 1,1-1,0 0,0 0,0 0,0 0,0 0,0-1,1 1,-1-1,0 0,1 0,-1 0,1-1,-1 1,1-1,0 0,-1 0,1 0,-1 0,1 0,0-1,7-4,0 0,0-1,0 0,-1-1,0 0,-1-1,1 0,-1 0,-1-1,0 0,0 0,-1-1,0 0,0 0,0-4,23-33,-2-1,-2-1,-2-1,-3-2,-1 0,-3-1,-3-1,-1 0,0-24,-10 66,-1 0,0 0,-1 0,0 0,-1-1,0 1,-1 0,-1 0,0 0,0 0,-1 0,-1 1,0-1,0 1,-1 0,-1 0,-3-5,6 13,0 0,0 1,0-1,0 1,0 0,-1 0,1 0,-1 0,0 1,1-1,-1 1,0 0,0 0,0 1,0-1,0 1,0-1,0 1,0 1,0-1,0 0,1 1,-1 0,0 0,0 0,0 1,-3 1,-4 1,0 2,1 0,-1 0,1 1,0 0,1 1,-1 0,-3 5,1 0,0 1,1 0,1 1,1 0,0 0,0 1,2 0,0 1,1 0,0 0,2 0,0 0,1 1,0 0,2 0,0-1,1 1,1 0,0 0,1 0,1-1,1 1,1-1,0 0,1 0,7 13,8 6,1-1,2-2,2 0,1-1,-10-14,-1 0,0 1,-1 1,-2 1,0 0,-1 0,-1 1,-1 1,-1 0,-1 0,0 1,1 17,-8-34,0 1,-1-1,0 0,-1 1,1-1,-2 0,1 1,-1-1,0 0,-2 6,-3 0</inkml:trace>
  <inkml:trace contextRef="#ctx0" brushRef="#br1" timeOffset="64768.092">802 1311,'-17'35,"1"1,2 0,2 1,1 1,2-1,2 2,-1 14,8-35,0-18,1 1,-1-1,0 0,0 0,1 1,-1-1,0 0,0 0,1 0,-1 0,0 0,1 1,-1-1,0 0,1 0,-1 0,0 0,1 0,-1 0,0 0,0 0,1 0,-1 0,0 0,1 0,-1 0,0 0,1-1,-1 1,0 0,1 0,-1 0,0 0,0 0,1-1,-1 1,0 0,0 0,0-1,1 1,-1 0,0 0,0-1,0 1,1 0,-1 0,0-1,0 1,0 0,0-1,0 1,0 0,0-1,0 1,0 0,0-1,0 1,0 0,0-1,0 1,0 0,0 0,0-1,14-33,-1 0,-1-1,-2-1,4-28,-11 49,50-240,-53 254,0 0,0 0,0 0,0 1,-1-1,1 0,0 0,1 0,-1 0,0 1,0-1,0 0,0 0,1 0,-1 1,0-1,1 0,-1 0,1 1,-1-1,1 0,-1 1,1-1,-1 0,1 1,-1-1,1 1,0-1,-1 1,1-1,0 1,0 0,-1-1,1 1,0 0,0 0,0-1,-1 1,1 0,0 0,0 0,0 0,0 0,-1 0,1 0,0 0,0 0,0 1,-1-1,1 0,0 0,0 1,-1-1,1 1,0-1,0 1,-1-1,1 1,0-1,-1 1,33 84,-26-60,7 24,14 55,6 0,36 76,-69-177,3 6,-1-1,1 0,1 0,0 0,0 0,0-1,1 0,0 0,5 4,-5-8</inkml:trace>
  <inkml:trace contextRef="#ctx0" brushRef="#br1" timeOffset="65043.357">747 1462,'3'-3,"5"0,10 0,14 0,16 2,11-3,7-2,2 0,-4 1,-6 1,-11 1,-12 4,-16 2,-10-1</inkml:trace>
  <inkml:trace contextRef="#ctx0" brushRef="#br1" timeOffset="106175.061">16179 1721,'11'0,"14"0,14 0,9-3,7 0,2 1,-3-1,-12 4,-11 3,-13 2</inkml:trace>
  <inkml:trace contextRef="#ctx0" brushRef="#br1" timeOffset="106420.102">16233 1953,'17'0,"16"0,17 0,14-2,10-4,6-2,-10-1</inkml:trace>
  <inkml:trace contextRef="#ctx0" brushRef="#br1" timeOffset="106669.82">17012 1844,'-1'5,"0"1,1-1,0 1,0-1,1 1,-1-1,1 1,0-1,1 0,-1 1,1-1,0 0,0 0,1 0,-1 0,1-1,0 1,1-1,-1 1,1-1,0 0,0-1,0 1,0-1,1 1,-1-1,1 0,0-1,3 2,4-2,0 0,0-1,-1 0,1-1,0 0,0-1,0 0,0-1,-1 0,1-1,-1 0,1-1,-1-1,0 1,-1-2,1 1,-1-2,0 1,-1-1,1-1,-1 0,-1 0,0-1,0 0,0 0,0-2,-3 6,-1 0,0-1,0 1,0-1,0 0,-1 0,0 0,-1-1,1 1,-1-1,0 0,-1 1,1-1,-1 0,-1 0,1 0,-1 0,-1 1,1-1,-1 0,0 0,0 0,-1 1,0-1,0 1,-1-1,0 1,0 0,0 0,-3-3,0 1,-1 1,0 0,0 0,0 1,-1 0,0 0,0 1,0 0,-1 0,0 1,0 0,0 0,0 1,0 1,-1-1,1 2,-1-1,0 1,0 1,1-1,-1 2,0-1,0 2,1-1,-1 1,1 1,-1-1,1 2,0-1,0 1,1 0,-1 1,1 0,0 1,0 0,0 0,1 0,0 1,0 0,1 1,0-1,0 1,1 0,0 1,0-1,1 1,-2 5,4-7,0 0,1 0,0 0,0 0,1 0,0 0,0 0,1 0,-1 0,2 0,-1 0,1 0,1 2,14 35</inkml:trace>
  <inkml:trace contextRef="#ctx0" brushRef="#br1" timeOffset="107051.019">18351 1775,'16'3,"17"0,17 0,14-1,9 0,5-4,-2 0,-7-1,-10 1,-16 2,-15 2</inkml:trace>
  <inkml:trace contextRef="#ctx0" brushRef="#br1" timeOffset="107268.991">18337 1953,'16'5,"17"1,17-1,14 0,12-2,5-1,0 0,-4-2,-6-2,-15-1</inkml:trace>
  <inkml:trace contextRef="#ctx0" brushRef="#br1" timeOffset="107570.939">18938 1530,'13'11,"0"0,0-1,1 0,0-1,1-1,0 0,1-1,-1-1,1 0,14 2,-25-6,171 45,-116-34,-2 3,0 2,-1 3,-52-20,-1 0,1 1,-1 0,1-1,-1 1,0 1,0-1,0 1,0-1,0 1,-1 0,1 0,-1 1,0-1,0 1,0 0,0 0,-1 0,1 0,-1 0,0 0,0 1,-1-1,1 1,-1-1,0 1,0 2,-4 3,0-1,0 0,-1 0,0 0,-1-1,0 0,0 1,-1-2,0 1,0-1,-1 1,0-2,0 1,-1-1,-1 1,1 0,-258 222,242-203</inkml:trace>
  <inkml:trace contextRef="#ctx0" brushRef="#br1" timeOffset="105159.825">15305 1666,'-14'4,"-1"2,0-1,1 2,0 0,1 0,0 1,0 1,0 0,1 1,1 0,0 1,0 0,1 1,0 0,-5 10,1-1,2 1,0 1,1 0,1 1,2 0,0 0,2 1,0 0,1 3,7 59,-1-85,-1 0,0 0,1 0,0 0,-1 0,1 0,0-1,0 1,0 0,0 0,0-1,1 1,-1-1,0 1,1-1,-1 0,1 1,-1-1,1 0,0 0,-1 0,1 0,0 0,0-1,0 1,0-1,0 1,0-1,0 1,-1-1,1 0,0 0,0 0,0 0,0 0,0-1,0 1,0-1,0 1,0-1,2 0,8-5,0 0,-1 0,1-1,-1-1,-1 0,1 0,-1-1,-1 0,0-1,0 0,4-6,9-11,-1 0,-1-1,-1-1,-2-1,-1-1,-1 0,-2-1,-1 0,-1-1,-2-1,-2 1,-1-1,-1-1,-1-14,-3 39,-1-1,0 0,0 1,-1-1,0 0,-1 1,0-1,-1 1,0 0,-1 0,0 0,0 0,-1 0,-1 1,1 0,-1 0,-1 1,0-1,0 1,-1 1,1 0,-6-4,10 9,-1 0,1 1,-1-1,1 1,-1 0,1 0,-1 0,0 0,0 1,1-1,-1 1,0 0,0 0,0 1,1-1,-1 1,0 0,1 0,-1 0,0 0,1 0,0 1,-1 0,1 0,0 0,0 0,0 0,0 0,0 1,0 0,1-1,-3 4,-3 4,0 0,1 1,0 0,1 0,0 1,1-1,0 1,1 0,-1 4,0 6,1 0,0 1,2-1,1 1,0-1,2 1,1 0,0-1,2 1,0-1,4 7,13 38,3-1,33 61,4 13,-54-123,-1-1,-1 1,0 0,-2 0,1 1,-2 5,-1 6</inkml:trace>
  <inkml:trace contextRef="#ctx0" brushRef="#br1" timeOffset="105612.137">15551 2021,'-8'50,"-2"-1,-2-1,-2 1,-2-2,-4 4,-3 14,24-65,-1 0,0 0,0-1,0 1,1 0,-1 0,0-1,0 1,1 0,-1 0,0 0,1 0,-1 0,0-1,1 1,-1 0,0 0,0 0,1 0,-1 0,0 0,1 0,-1 0,0 0,1 0,-1 0,0 0,1 0,-1 0,0 0,1 1,-1-1,0 0,0 0,1 0,-1 0,0 1,1-1,-1 0,0 0,0 0,0 1,1-1,-1 0,0 1,0-1,0 0,0 0,1 1,-1-1,0 0,0 1,0-1,0 0,0 1,0-1,17-21,0 0,-2-1,0 0,-1-2,-2 0,5-13,102-274,-91 257,-20 57,2 59,-1 72,-8-74,4 0,2 0,3-1,2 0,11 30,-17-74</inkml:trace>
  <inkml:trace contextRef="#ctx0" brushRef="#br1" timeOffset="105873.867">15483 2144,'19'7,"19"2,18 0,11-4,3-8,-11-3</inkml:trace>
  <inkml:trace contextRef="#ctx0" brushRef="#br1" timeOffset="109488.008">20249 1202,'14'-3,"21"0,25 0,33-1,30-1,28 1,19 1,12 1,3 4,-5 0,-14 3,-22 1,-28-2,-29 0,-32-2,-27 0,-24-2,-12 1</inkml:trace>
  <inkml:trace contextRef="#ctx0" brushRef="#br1" timeOffset="113043.223">28142 738,'27'-78,"-18"79,14 72,101 471,-119-522,10 39,-2 1,-3 1,-3 0,-2 0,-4 0,-2 0,-3 6,0-47,0 0,-2-1,-1 0,-1 0,0-1,-1 0,-2 0,0-1,-1 0,0-1,-2-1,0 0,-15 14,-40 30</inkml:trace>
  <inkml:trace contextRef="#ctx0" brushRef="#br1" timeOffset="113518.36">29330 1475,'21'-2,"23"1,20 1,16 1,8-1,-4 3,-16 3,-20 0</inkml:trace>
  <inkml:trace contextRef="#ctx0" brushRef="#br1" timeOffset="113687.939">29411 1679,'19'5,"22"2,20-1,17-4,8-4,2-4,-5-6,-17-1</inkml:trace>
  <inkml:trace contextRef="#ctx0" brushRef="#br1" timeOffset="113903.366">29917 1339,'14'-5,"18"1,19 6,13 7,8 9,1 8,-5 12,-12 11,-15 8,-17 9,-24 7,-26 5,-25 3,-23-3,-16-2,6-16</inkml:trace>
  <inkml:trace contextRef="#ctx0" brushRef="#br1" timeOffset="111131.887">25151 1065,'-23'12,"-15"15,-8 17,0 17,5 15,9 13,11 12,13 8,12-2,13-4,10-8,8-13,7-15,6-15,1-17,-7-14</inkml:trace>
  <inkml:trace contextRef="#ctx0" brushRef="#br1" timeOffset="111531.87">25629 1639,'-17'-10,"0"1,-1 1,0 1,0 0,-1 1,0 1,-4 0,18 4,-1 0,0 1,0-1,0 1,1 0,-1 0,0 1,0 0,1 0,-1 0,0 1,1 0,-1 0,1 0,0 1,0-1,0 1,0 0,0 1,0-1,1 1,0 0,0 0,0 1,-3 4,4-5,0 0,0 0,0 0,1 0,0 1,0-1,0 1,0 0,1-1,0 1,0 0,0 0,0 0,1 0,0 0,0 0,0 0,1-1,0 1,0 0,0 0,0 0,1 0,-1-1,1 1,1-1,-1 1,0-1,1 0,0 0,0 0,0 0,1-1,-1 1,1-1,0 0,0 0,0 0,0-1,1 1,0-1,5 2,1 0,0-1,-1 0,1-1,0 0,0-1,1 0,-1-1,0 0,0-1,0 0,2-1,-7 2,0-2,0 1,0 0,0-1,0 0,0-1,-1 1,1-1,-1 0,0 0,0-1,0 0,0 0,0 0,-1 0,0-1,0 1,0-1,0 0,-1-1,0 1,2-3,-4 4,1 1,-1-1,0 0,0 1,0-1,0 0,-1 0,1 1,-1-1,0 0,0 0,0 0,-1 0,0 1,1-1,-1 0,0 0,-1 1,1-1,-1 1,0-1,1 1,-2 0,1 0,0-1,0 1,-1 1,0-1,0 0,1 1,-2-1,-2-1,5 5,-1-1,1 1,-1-1,0 1,1 0,-1 0,1 0,0 0,-1 0,1 0,0 0,-1 0,1 0,0 0,0 1,0-1,0 1,0-1,0 1,1-1,-1 1,0-1,1 1,-1 0,1-1,0 1,-1 0,1-1,0 1,0 0,0-1,0 1,1 0,-1-1,0 1,1 0,-1-1,1 1,-1 0,1 0,4 7,-1 0,1 0,1-1,0 1,0-1,0-1,1 1,0-1,1 0,-1-1,2 0,-1 0,0 0,1-1,0-1,0 0,1 0,-1 0,1-1,-1-1,1 1,2-1,43 12</inkml:trace>
  <inkml:trace contextRef="#ctx0" brushRef="#br1" timeOffset="112174.184">26162 1585,'-7'-2,"0"0,0 0,0 1,0 1,0-1,0 1,0 0,0 1,0-1,0 1,1 1,-1-1,0 1,0 0,1 1,-1 0,1 0,0 0,0 1,0 0,0 0,1 0,0 1,-1 0,2 0,-1 0,1 1,-1-1,1 1,-2 6,4-8,1-1,0 1,1 0,-1 0,1 0,0 0,0 0,0 0,0 0,0-1,1 1,0 0,0 0,0 0,0-1,1 1,0 0,-1-1,1 1,0-1,1 0,-1 0,0 0,1 0,0 0,0 0,0-1,0 1,0-1,0 0,1 0,2 1,4 3,2 0,-1-1,1-1,0 0,0 0,0-1,0-1,0 0,11 0,-9-1,0 0,0-2,1 0,-1 0,0-1,-1-1,1 0,0-1,-1-1,0 0,0 0,0-2,-1 1,0-2,0 1,-1-2,0 0,0 0,-1 0,0-2,-1 1,0-1,-1-1,7-11,-2-9,-2 0,-2-1,-1 0,-2 0,-1-1,-1 0,-2 0,-1 0,-4-23,3 52,1-68,-4 1,-3 0,-7-25,-12 23,24 73,0 1,1-1,-1 1,0-1,0 1,1 0,-1-1,0 1,0 0,1 0,-1 0,0-1,0 1,0 0,0 0,1 0,-1 0,0 1,0-1,0 0,1 0,-1 0,0 1,0-1,1 0,-1 1,0-1,0 0,1 1,-1-1,0 1,1-1,-1 1,1 0,-1-1,1 1,-1 0,1-1,-1 1,1 0,0-1,-1 1,1 0,0 0,0 0,-1-1,1 1,0 0,0 0,0 0,0 0,-8 24,0 1,2 1,1-1,1 1,2 0,0 0,2 0,2 22,0 0,1 0,2-1,3 1,2-2,2 1,1-1,3-1,2-1,2 0,2-2,2 0,5 4,-27-42,0-1,0 0,1 0,-1 1,1-1,0-1,1 1,-1 0,1-1,-1 0,1 0,0 0,0 0,0-1,1 1,-1-1,1 0,-1 0,1-1,0 1,-1-1,1 0,0 0,0-1,0 0,0 0,0 0,0 0,0-1,-1 1,1-1,0 0,0-1,9-7,-2 0,1-1,-1-1,0 0,-1 0,0-1,-1-1,-1 1,0-2,0 1,-2-1,1-1,4-13,32-52,-34 72,-9 25,-9 28,5-36,0 1,1-1,0 1,1 0,0 0,0 0,1-1,1 1,0 0,0 0,1 0,0-1,0 1,4 9,-1-15,-1 1,1-1,0 0,0 0,0 0,1-1,-1 0,1 0,0 0,0 0,0-1,0 0,0-1,0 1,0-1,1 0,-1-1,0 1,1-1,-1-1,1 1,4-2,30-2</inkml:trace>
  <inkml:trace contextRef="#ctx0" brushRef="#br1" timeOffset="112425.552">26995 1420,'-19'-4,"-15"-5,-9-2,-4-2,-1-1,1-1,1 1,8 1</inkml:trace>
  <inkml:trace contextRef="#ctx0" brushRef="#br1" timeOffset="112606.586">26298 1175,'14'-7,"19"-5,19 0,23 2,18 3,16 2,6 4,1 5,-19 2</inkml:trace>
  <inkml:trace contextRef="#ctx0" brushRef="#br1" timeOffset="112814.834">27336 1653,'10'10,"0"-1,0 0,1 0,0-1,0 0,1-1,0-1,0 1,1-2,0 0,0 0,0-2,0 1,1-2,-1 1,1-2,0 0,-1-1,3 0,-12-1,1 0,0 0,-1-1,1 1,0-1,-1 0,0 0,1-1,-1 1,0-1,0 0,-1 0,1-1,-1 1,1-1,-1 0,0 1,0-1,-1-1,1 1,-1 0,0-1,0 1,0-1,-1 1,0-1,0 0,0 0,0-3,2-15,0 0,-2-1,-1 1,-1-1,-3-12,-5-53,26 62,-4 20</inkml:trace>
  <inkml:trace contextRef="#ctx0" brushRef="#br1" timeOffset="110118.314">22529 1721,'23'0,"20"-3,13 0,7 1,2-3,-5 0,-11 1,-13 1</inkml:trace>
  <inkml:trace contextRef="#ctx0" brushRef="#br1" timeOffset="110285.867">22556 1898,'23'10,"25"2,19-2,18-9,10-5,3-6,-1-2,-18 0</inkml:trace>
  <inkml:trace contextRef="#ctx0" brushRef="#br1" timeOffset="110638.507">23376 1885,'14'9,"1"0,0-1,0-1,1-1,0 0,1-1,-1 0,1-2,0 0,0 0,0-2,0 0,0-1,0-1,0 0,1-2,-9 3,0 0,0 0,-1-1,1-1,0 0,-1 0,1 0,-1-1,0 0,0-1,0 0,0 0,-1-1,1 0,-1 0,-1-1,1 1,-1-1,0-1,4-4,-9 6,-1 0,0 0,0 0,-1 0,1 0,-1 0,0 0,-1 0,1 1,-1-1,0 0,0 1,0-1,0 1,-1 0,0 0,0 0,0 0,0 0,-1 1,0-1,1 1,-1 0,0 0,-1 1,-2-2,-8-7,0 2,-2 0,1 1,-1 0,0 2,0 0,-1 1,1 0,-1 2,0 0,-1 1,1 0,0 2,0 0,-1 1,1 1,-8 3,20-4,0 0,0 0,0 1,0 0,0 0,1 1,-1 0,1 0,0 0,0 1,0-1,0 1,0 0,1 1,0-1,0 1,0 0,0 0,1 0,0 0,0 0,0 1,1 0,0-1,0 1,0 0,1 0,-1 0,2 0,-1 1,1-1,-1 0,2 0,-1 0,1 0,0 0,1 5,2-1,0 0,0 0,1 0,0-1,0 0,1 0,1 0,-1-1,1 0,1 1,34 31</inkml:trace>
  <inkml:trace contextRef="#ctx0" brushRef="#br1" timeOffset="108140.343">20740 1489,'-21'-4,"0"1,-1 1,1 1,-1 0,0 2,1 1,0 1,-1 0,1 2,0 0,-1 2,18-6,0 0,0 0,1 0,-1 0,0 0,1 1,-1 0,0 0,1 0,0 0,0 0,-1 1,1 0,1-1,-1 1,0 0,1 0,-1 1,1-1,0 0,0 1,1-1,-1 1,1 0,-1 0,1-1,0 1,1 0,-1 0,1 0,-1 0,1 0,0 0,1 0,-1 0,1 0,-1 0,1 0,1 0,-1-1,2 4,8 6,0-1,0-1,2 0,-1-1,1 0,1-1,0 0,0-1,1-1,0 0,11 3,1 2,1 1,2 0,-2 0,1 2,-2 2,0 0,19 17,-43-32,0-1,-1 1,0 0,1 0,-1 0,0 0,0 0,0 0,0 0,-1 1,1-1,-1 1,1-1,-1 1,0 0,0 0,0-1,0 1,0 0,-1 0,1 0,-1 0,0 0,0 0,0 0,0 0,-1-1,1 1,-1 0,1 0,-1 0,0 0,0-1,0 1,-1 0,1-1,-1 1,1-1,-1 1,0-1,0 0,-2 1,-9 6,-2-2,1 0,-1 0,0-2,0 0,-1 0,0-2,0 0,0 0,0-2,0 0,-6-1,15 0,-3 2,0-1,0-1,-1 1,1-2,0 0,0 0,0 0,0-2,0 1,0-1,1 0,-2-2,10 5,0-1,0 0,0 0,0 0,0 0,0 0,0 0,0 0,1 0,-1-1,0 1,1 0,-1 0,1-1,-1 1,1 0,0-1,-1 1,1 0,0-1,0 1,0-1,0 1,0 0,0-1,0 1,1 0,-1-1,0 1,1 0,-1-1,1 1,-1 0,1 0,0-1,0 1,14-26</inkml:trace>
  <inkml:trace contextRef="#ctx0" brushRef="#br1" timeOffset="108370.865">21054 1557,'-6'1,"1"0,-1 1,0 0,1 1,0-1,-1 1,1 0,0 0,1 0,-1 1,0 0,1 0,0 0,0 0,0 1,1-1,-1 1,1 0,0 0,0 1,1-1,0 0,0 1,0 0,0 0,-1 5,1-1,0 0,0 1,1 0,0-1,1 1,1 0,-1-1,2 1,-1-1,1 1,1-1,2 7,2-5,0 0,0-1,1 0,1 0,-1-1,2 0,0 0,0-1,0-1,1 1,1-2,-1 0,1 0,0-1,1 0,-1-1,1 0,0-1,1-1,-1 0,0-1,1 0,0-1,-1-1,1 0,-1-1,1 0,0-1,1-1,58-30,-49 13</inkml:trace>
  <inkml:trace contextRef="#ctx0" brushRef="#br1" timeOffset="108538.954">20863 1748,'23'0,"22"-3,19-2,13-3,5 0,0-2,-7 0,-16 0</inkml:trace>
  <inkml:trace contextRef="#ctx0" brushRef="#br1" timeOffset="108859.097">21082 1557,'36'-8,"1"2,0 1,0 2,29 1,-27 1,15-2,0 2,0 2,0 3,0 2,-1 2,27 9,-74-16,-1 0,1 1,0-1,-1 1,1 1,-1-1,0 1,0 0,0 0,0 0,0 0,-1 1,1 0,-1 0,0 1,-1-1,1 1,-1-1,1 1,-1 0,-1 1,1-1,-1 0,0 1,0-1,0 1,-1 0,1 4,-4 8,0 0,-2 0,1 0,-2-1,-1 1,0-1,-6 10,-11 37,20-55,-1 3,0 0,0 1,1-1,1 1,0 0,1 0,1 0,0 3,10 0,-4-20</inkml:trace>
  <inkml:trace contextRef="#ctx0" brushRef="#br1" timeOffset="109106.023">21615 1557,'-7'-5,"4"-1,13 0,18 2,20-2,19-2,14-1,7-2,-4 1,-12-1,-18 3</inkml:trace>
  <inkml:trace contextRef="#ctx0" brushRef="#br1" timeOffset="122555.683">15988 5858,'-21'9,"1"0,0 2,1 0,0 1,1 1,0 0,1 2,1 0,0 1,1 0,1 2,1-1,0 2,1-1,1 2,1 0,0 0,2 1,0 0,2 0,-2 8,8-28,-4 9,1 0,0 0,0 0,1 0,1 1,-1-1,2 0,0 1,0-1,0 1,2-1,-1 0,1 1,1-1,2 7,-2-14,1 0,0 0,0-1,0 0,0 0,0 0,0 0,0-1,1 1,-1-1,0 0,1-1,-1 1,1-1,-1 0,1 0,-1 0,1 0,-1-1,1 0,-1 0,1 0,-1-1,0 1,0-1,0 0,0 0,0 0,0-1,0 0,-1 1,1-1,20-13,0-1,-1-1,-1-1,0-1,-2-1,0-1,-2-1,0 0,-2-1,0-1,-2 0,-1-2,7-17,-14 32,0-1,-1 0,-1-1,0 1,-1-1,0 1,-1-1,0 0,-1 0,-1 0,0 0,-1 0,-1 0,0 1,-1-1,0 0,-1 1,-1-2,3 13,-1-1,1 0,-1 0,0 1,0-1,0 1,0 0,0 0,0 0,-1 0,1 1,-1-1,1 1,-1 0,0 0,1 0,-1 1,0-1,0 1,1 0,-1 0,0 0,0 0,1 1,-1 0,0-1,1 1,-1 1,0-1,1 0,-1 1,1 0,0 0,0 0,0 0,0 0,0 1,0-1,0 1,1 0,-1 0,1 0,0 0,0 0,0 1,0-1,1 0,-1 1,-6 14,1 0,1 1,0-1,1 1,1 1,1-1,1 0,0 1,2-1,0 1,1-1,1 1,1-1,1 3,8 35,3-1,2 0,3-1,-4-14,-3 1,0 0,-3 1,-2 0,2 35,-11-58,-1-9</inkml:trace>
  <inkml:trace contextRef="#ctx0" brushRef="#br1" timeOffset="122801.548">15824 5640,'7'-7,"9"-4,14-4,11 2,12 1,9 1,5 4,6 2,2 5,-3 2,-14 1</inkml:trace>
  <inkml:trace contextRef="#ctx0" brushRef="#br1" timeOffset="123049.122">16588 5927,'21'10,"19"2,13 0,8-5,3-4,-6-2,-9 2,-14-1</inkml:trace>
  <inkml:trace contextRef="#ctx0" brushRef="#br1" timeOffset="123248.588">16588 6213,'17'3,"16"0,17-2,19-7,15-6,11-6,4-2,1 0,-18 3</inkml:trace>
  <inkml:trace contextRef="#ctx0" brushRef="#br1" timeOffset="123588.858">17790 6022,'-7'13,"0"0,1 0,1 0,0 1,1-1,0 1,1 0,0 8,2-17,0 0,1-1,0 1,0 0,1 0,-1 0,1 0,0-1,1 1,-1 0,1-1,-1 1,1-1,1 0,-1 1,1-1,-1 0,1-1,0 1,1 0,-1-1,1 0,-1 1,1-1,0-1,3 3,-1-2,0-1,1 1,-1-1,0-1,1 1,-1-1,1 0,-1 0,1-1,-1 0,1 0,0-1,-1 1,1-2,-1 1,0-1,1 1,-1-2,0 1,0-1,2-1,9-5,-1 0,-1-1,0 0,0-2,-1 1,0-2,1-2,-4 4,0-1,0 0,-2-1,1 1,-2-2,1 1,-2-1,0-1,-1 1,0-1,-1 0,-1-1,0 1,-1-1,-1 1,0-1,-1 0,-1 0,-1 0,0 0,-3-14,2 24,0 0,-1 1,0-1,0 1,0-1,-1 1,0 0,0 1,0-1,-1 0,1 1,-1 0,0 0,0 1,0-1,-1 1,0 0,1 1,-1-1,0 1,0 0,0 1,0-1,0 1,-1 0,-13-1,1 0,-1 1,1 2,-1 0,1 0,-1 2,-7 2,-1 1,0 2,0 0,1 2,1 1,-1 1,2 1,0 1,0 1,2 2,0 0,0 1,2 2,-11 12,-2 11</inkml:trace>
  <inkml:trace contextRef="#ctx0" brushRef="#br1" timeOffset="116386.158">16016 3906,'-15'3,"1"0,0 0,0 2,0 0,1 0,0 1,0 1,0 0,1 1,0 0,0 1,1 0,0 1,1 0,0 1,1 0,0 1,-6 9,1-2,1 1,0 0,2 1,0 1,2 0,0 0,1 1,1 0,-2 21,7-41,1 0,0 0,0 0,1 0,-1 0,1 0,-1 0,1 0,0 0,0 0,1 0,-1 1,0-1,1 0,0 0,0 0,0 0,0 0,0 0,1-1,-1 1,1 0,0-1,0 1,0-1,0 1,0-1,0 0,1 0,-1 0,1 0,-1 0,1-1,0 1,-1-1,1 0,0 0,0 0,0 0,0 0,0-1,1 1,-1-1,0 0,12-4,-1 0,1-2,-1 0,0 0,-1-1,0-1,0-1,0 1,-1-2,-1 0,1 0,-2-1,1-1,-2 1,1-2,10-11,0-1,-2 0,-1-2,-1 1,-2-2,0 0,-2-1,5-18,-11 28,-1-1,-1 1,-1-1,0 1,-2-1,0 0,-1 0,-1 0,-1 1,0-1,-2 0,0 1,-1 0,-2-1,6 13,-2 0,1 1,-1-1,0 0,0 1,-1 0,0 0,0 0,-1 0,1 1,-1-1,0 1,-1 0,1 1,-1-1,0 1,0 0,0 1,-1 0,1 0,-1 0,-1 0,5 3,1 0,-1 0,1 0,-1 0,1 1,-1-1,1 1,-1 0,1 0,0 0,0 0,-1 0,1 0,0 1,0-1,0 1,0-1,0 1,1 0,-1-1,0 1,1 0,-1 0,1 1,0-1,0 0,-1 2,-19 68,21-34,1-1,2 0,2 0,1 0,1-1,3 1,0-2,11 21,-16-39,29 85,4-2,4-2,19 27,-17-44,-30-54</inkml:trace>
  <inkml:trace contextRef="#ctx0" brushRef="#br1" timeOffset="117644.045">16548 3961,'16'2,"20"-1,15-4,10-1,4 1,-4-1,-12 2</inkml:trace>
  <inkml:trace contextRef="#ctx0" brushRef="#br1" timeOffset="117842.334">16520 4206,'26'0,"24"0,21-2,13-4,7-2,-2-3,-10 1,-19 2</inkml:trace>
  <inkml:trace contextRef="#ctx0" brushRef="#br1" timeOffset="116789.08">14458 4124,'12'0,"13"0,13 0,13 0,9 0,3 2,-1 4,-8 2,-12 3,-14-1</inkml:trace>
  <inkml:trace contextRef="#ctx0" brushRef="#br1" timeOffset="117039.923">14390 4356,'23'0,"20"0,13 0,10-2,2-1,-3-2,-8-3,-14 0</inkml:trace>
  <inkml:trace contextRef="#ctx0" brushRef="#br1" timeOffset="117273.857">14759 3946,'1'5,"-1"-1,1 0,0 0,0 1,0-1,1 0,-1 0,1 0,0 0,0-1,0 1,1-1,-1 1,1-1,0 0,0 0,0 0,1 0,-1 0,0-1,1 1,1 0,90 40,-90-41,113 35,64 26,-177-61,0 0,0 0,0 0,-1 0,1 1,-1 0,0 0,0 0,0 0,0 1,0-1,-1 1,1 0,-1 0,0 1,0-1,-1 1,1-1,-1 1,0 0,0 0,-1 0,1 0,-1 0,0 0,-1 0,1 0,-1 0,0 2,-5 8,-1-1,0-1,-1 1,0-1,-2 0,1-1,-1 0,-1 0,0-1,-1 0,0-1,0 0,-1-1,10-7,-225 189,205-168</inkml:trace>
  <inkml:trace contextRef="#ctx0" brushRef="#br1" timeOffset="119263.72">17559 4029,'30'-62,"3"1,2 2,11-10,-4 3,-30 50,-10 32,-14 89,3 1,6 78,2-71,2-103,-1 0,0-1,0 1,-1-1,0 1,-1-1,0 1,-1-1,0 0,0 0,-1 0,0 0,0 0,-1-1,0 0,-1 0,0 0,-11 5</inkml:trace>
  <inkml:trace contextRef="#ctx0" brushRef="#br1" timeOffset="119559.908">17599 4370,'9'-7,"8"-2,8 0,7 4,9 3,10 2,9 1,12 0,7-5,4-6,-12-1</inkml:trace>
  <inkml:trace contextRef="#ctx0" brushRef="#br1" timeOffset="121594.813">18719 3291,'29'670,"-16"-502,13 287,-24-439,-1 2,-1-1,0 0,-2 0,0 0,0 0,-2-1,0 1,-1-1,0 0,-1 0,-1 0,-1-1,0 0,-2 1,3-11,0-1,0 0,0 0,0-1,0 0,-1 0,0-1,1 0,-1 0,0 0,0-1,0-1,0 1,0-1,-1-1,1 1,0-1,1-1,-1 0,-5-1,-18-1,-265-16,-197 17,289 4,-118 5,-63 20,-114 12,418-33,1 3,1 4,-21 8,-83 7,48-7,131-19,1-1,-1 0,1-1,0 1,-1 0,1-1,0 0,-1 0,1 0,0 0,0 0,0-1,0 0,0 1,0-1,0 0,0 0,1-1,-1 1,1-1,0 1,0-1,-1 0,2 1,-1-1,0 0,1 0,-2-3,-28-95,12-107,-10-250,-17-33,34 207,12 169,1 114,0-1,0 1,-1 0,1 0,0 0,0 0,0 0,0 0,0 0,0 0,0 0,1 1,-1-1,0 0,0 1,1-1,-1 1,0-1,1 1,-1-1,1 1,-1 0,0 0,1 0,-1 0,1 0,-1 0,0 0,1 0,-1 1,1-1,-1 1,0-1,1 1,-1-1,0 1,0 0,0-1,1 1,-1 0,0 0,1 0,7 3,45 8,0-3,0-1,1-3,1-3,20-2,-52 0,1991-65,-1418 48,-466 17,-125 0</inkml:trace>
  <inkml:trace contextRef="#ctx0" brushRef="#br1" timeOffset="125515.711">15510 5012,'-3'0,"0"1,1 0,-1 0,0 1,1-1,-1 0,1 1,-1-1,1 1,0 0,0 0,0 0,0 0,0 0,0 1,0-1,1 0,-1 1,1 0,0-1,0 1,0-1,0 1,0 0,0 0,1 0,0 0,-1-1,1 3,-8 44,1 1,3 1,3-1,1 12,0-15,-1 112,-1 158,-20 56,-5-142,5-55,4 52,17-209,0 0,2 1,0-1,1 0,1 0,1 0,0 0,1-1,2 0,-1 0,2 0,1-1,3 6,-7-18,0-1,1 0,-1 0,1 0,0-1,0 1,0-1,1-1,-1 1,1-1,-1-1,1 1,0-1,0 0,0 0,0-1,-1 0,1 0,0-1,0 0,0 0,-1 0,4-2,14 1,858-26,-616 23,219-33,-343 20,221-26,27 16,400 0,-651 25,-137 3,-1 1,1-1,-1 0,1 0,-1 0,1 0,0 0,-1 0,1-1,-1 1,0 0,1-1,-1 1,1-1,-1 1,1-1,-1 0,0 0,0 0,1 1,-1-1,0 0,0-1,0 1,0 0,0 0,0 0,0-1,-1 1,1 0,0-1,-1 1,1 0,-1-1,1 1,-1-1,0 0,26-254,-13-1,-10-1,-11 1,-36-207,37 403,-5-33,4-1,5 0,6-54,25 28,-29 121,1 1,0-1,-1 0,1 0,0 0,-1 0,1 0,-1 0,1 1,-1-1,1 0,0 0,-1 0,1 0,-1 0,1-1,0 1,-1 0,1 0,-1 0,1 0,0 0,-1 0,1-1,0 1,-1 0,1 0,-1-1,1 1,0 0,0-1,-1 1,1 0,0-1,0 1,-1 0,1-1,0 1,0 0,0-1,0 1,-1-1,1 1,0 0,0-1,0 1,0-1,0 1,0 0,0-1,0 0,-21 11,-109-2,-332 29,248-15</inkml:trace>
  <inkml:trace contextRef="#ctx0" brushRef="#br1" timeOffset="131120.943">11536 8166,'229'1,"775"-12,-505-6,824-37,721-47,-805 31,-1018 56,282-9,-498 24,-12-1</inkml:trace>
  <inkml:trace contextRef="#ctx0" brushRef="#br1" timeOffset="134692.611">12561 9067,'0'0,"-1"0,1 0,0 0,0-1,0 1,0 0,0 0,0-1,0 1,0 0,1 0,-1 0,0-1,0 1,0 0,0 0,0-1,0 1,0 0,0 0,1 0,-1 0,0-1,0 1,0 0,0 0,1 0,-1 0,0 0,0-1,0 1,0 0,1 0,-1 0,0 0,0 0,1 0,-1 0,0 0,0 0,0 0,1 0,-1 0,0 0,0 0,1 0,-1 0,0 0,0 0,1 0,-1 0,0 0,0 0,0 1,1-1,0-7,-1 0,0 0,0 0,0 0,-1 0,0 0,0 0,-1 1,0-1,0 0,0 1,-1-1,0 1,0 0,-1 0,0 0,0 1,0-1,-1 1,1 0,-6-4,2 1,-1 0,0 1,-1 0,0 0,0 1,0 1,0-1,-1 2,0-1,0 2,0-1,-10 0,14 3,1 1,-1-1,0 1,1 1,-1 0,1 0,-1 0,1 0,-1 1,1 0,0 1,0-1,0 1,0 0,0 1,1 0,-1-1,1 2,0-1,0 0,1 1,-1 0,1 0,0 1,1-1,-1 1,1 0,0 0,0 0,1 0,-1 3,-5 16,2 0,1 1,0-1,2 1,1 0,1 0,2 0,0 0,2 0,0 0,2-1,1 0,1 0,1 0,1-1,2 0,0 0,5 6,-10-19,1 0,-1 0,2-1,-1 0,2-1,-1 1,1-1,0-1,1 0,0 0,1-1,-1 0,1-1,0 0,1-1,0 0,-1-1,1 0,1-1,-1 0,0-1,1 0,0-1,-1-1,1 0,-1 0,5-2,8-4,0-2,0 0,-1-2,0-1,-1-1,0 0,-1-2,0-1,-1 0,-1-2,0 0,-2-1,0-1,-1-1,3-5,-14 18,0-1,0 0,-1-1,0 0,0 0,-1 0,0 0,0 0,-1-1,-1 0,0 1,0-1,0 0,-2 0,1 0,-1 0,0 0,-1 0,-1 0,0-2,2 10,-1 0,0 0,0 0,0 0,0 0,-1 0,1 0,0 1,-1-1,1 1,-1-1,1 1,-1-1,0 1,0 0,0 0,1 0,-1 0,0 0,0 0,-1 0,1 1,0-1,0 1,0-1,0 1,0 0,-1 0,1 0,0 0,0 0,0 1,0-1,-1 1,1-1,0 1,0 0,0 0,0 0,0 0,1 0,-1 0,0 0,0 1,-1 1,-5 3,0 1,1 1,0 0,0 0,1 0,0 1,0 0,1 0,0 0,1 1,0-1,-1 6,3-9,0 0,1-1,-1 1,1 0,1 0,-1-1,1 1,0 0,0 0,0 0,1 0,0 0,0-1,1 1,0 0,0-1,0 1,0-1,1 0,0 0,0 0,1 0,-1 0,11 5,1 0,-1-2,2 1,-1-2,1 0,0-1,1 0,-1-1,1-1,0-1,0 0,0-2,1 0,-1 0,10-2,74 3,-7-4</inkml:trace>
  <inkml:trace contextRef="#ctx0" brushRef="#br1" timeOffset="140057.288">24386 8712,'23'3,"22"0,17 0,12 0,3-1,-5-1,-15-1</inkml:trace>
  <inkml:trace contextRef="#ctx0" brushRef="#br1" timeOffset="140317.17">24428 8931,'30'12,"26"3,25-2,16-7,-7-3</inkml:trace>
  <inkml:trace contextRef="#ctx0" brushRef="#br1" timeOffset="140920.968">25274 8822,'121'-393,"-107"361,-10 51,-6 1,-1-1,-1 0,-1 0,-1 0,0 0,-1-1,-1 0,-3 4,-8 21,12-27,0-3,1 0,0 0,1 1,1 0,0 0,1 0,0 0,1 0,1 1,0-1,1 1,1 11,1-21,0 0,0 1,1-1,-1 0,1 0,0 0,1-1,-1 1,1-1,0 0,0 0,0 0,0 0,1-1,-1 0,1 0,0 0,0 0,0-1,1 0,4 2,4 0,1 0,0 0,1-1,-1-1,0-1,1 0,8-2,-15 2,0-2,0 1,0-1,0-1,0 1,-1-1,1-1,-1 0,1 0,-1-1,0 0,0 0,0-1,-1 0,0 0,0 0,0-1,0-1,-1 1,0-1,-1 0,1 0,-1-1,-1 1,1-1,-1 0,-1 0,2-5,-1-7,-2 0,0 0,-1 0,-1 0,-1 0,0 0,-2 0,0 0,-2 1,0-1,-1 1,-1 0,0 0,-2 1,0 0,-2-1,7 11,1 0,-1 0,-1 0,0 1,0-1,0 1,-1 1,0-1,0 1,-1 0,1 0,-1 0,-1 1,1 1,-1-1,0 1,0 0,0 1,0 0,-1 0,1 1,-1 0,0 0,0 1,1 0,-1 1,0 0,0 0,0 1,0 0,-2 1,1 2,1 0,0 0,0 1,0 1,1-1,-1 1,1 1,1-1,-1 1,1 1,0 0,1-1,0 2,0-1,1 1,0 0,0 0,1 0,-2 8,-3 11,0 0,3 0,0 1,2 0,0 0,2 9,1-23,0-1,0 1,1-1,1 1,1-1,0 1,1-1,0 0,1 0,1 0,0-1,1 0,0 1,1-2,0 1,1-1,1 0,0-1,0 0,1 0,1-1,4 3,19 9</inkml:trace>
  <inkml:trace contextRef="#ctx0" brushRef="#br1" timeOffset="142395.011">26203 8754,'49'-88,"5"-5,-5-2,27-77,-57 124,-16 54,-5 185,4-69,5-1,9 26,-15-139,4 105,-5-109,0 1,-1-1,1 0,-1 0,0 0,-1 0,1 0,-1 0,1 0,-1 0,0-1,0 1,-1-1,1 1,-1-1,0 0,0 0,0 0,0 0,0-1,-1 1,1-1,-1 0,-2 1,4-2,0 0,0 0,0 0,0 0,-1-1,1 1,0-1,0 0,0 1,-1-1,1 0,0 0,-1 0,1-1,0 1,0-1,0 1,-1-1,1 0,0 1,0-1,0 0,0 0,0-1,0 1,0 0,1-1,-1 1,0-1,1 0,-1 1,1-1,0 0,-1 0,1-1,1 2,0-1,1 1,-1 0,0-1,1 1,-1 0,1 0,0-1,0 1,-1 0,1 0,0 0,0 0,0 0,0 0,0 0,0 0,0 0,0 1,1-1,-1 0,0 1,0-1,1 1,-1-1,0 1,1 0,-1-1,0 1,1 0,-1 0,1 0,-1 0,2 0,-2 0,64-9,0 2,0 4,42 3,-48 0,125-2,-158-14,-19 5</inkml:trace>
  <inkml:trace contextRef="#ctx0" brushRef="#br1" timeOffset="138775.957">22284 8521,'-13'-5,"0"0,1 1,-1 0,-1 1,1 1,0 0,-1 0,1 2,-1-1,1 2,-1 0,1 0,-14 4,-6 3,1 1,0 2,0 1,-29 15,48-21,0-1,1 2,-1-1,1 2,1 0,-1 0,1 1,1 0,0 1,0 0,1 1,0 0,1 0,-4 7,11-16,1 1,-1 0,0-1,1 1,-1 0,1 0,0-1,0 1,0 0,0 0,0 0,1-1,-1 1,1 0,0-1,0 1,0 0,0-1,0 1,0-1,1 0,-1 1,1-1,0 0,0 0,0 0,0 0,1 1,69 40,-22-25,0-3,1-2,8 0,134 38,-182-47,0 1,-1 0,1 1,-1 0,-1 1,1 0,8 7,-16-12,0 0,-1-1,1 1,0 0,0 0,-1 0,1 0,-1 0,0 1,0-1,0 0,0 1,0-1,0 0,0 1,-1-1,1 1,-1-1,0 1,0-1,0 1,0-1,0 1,-1 0,1-1,-1 1,1-1,-1 0,0 1,0-1,0 0,0 1,-1-1,1 0,0 0,-1 0,0 0,-1 2,-10 5,-1 0,0 0,0-1,0-1,-1 0,0-1,-1-1,1 0,-1-1,0-1,0 0,-1-2,1 1,0-2,-11-1,-71 1,92-1,14 1,8-1</inkml:trace>
  <inkml:trace contextRef="#ctx0" brushRef="#br1" timeOffset="139046.744">22570 9164,'0'-53,"-1"14,1 0,2 0,2 0,2 0,2 25,-3 36,-1 113,-6-100,2-1,2 0,1 0,1 0,2 0,2-1,9 27,-13-50,1-1,-1 0,2 0,-1-1,1 1,1-1,-1 0,5 3,17 12</inkml:trace>
  <inkml:trace contextRef="#ctx0" brushRef="#br1" timeOffset="139467.322">23239 8508,'-21'-5,"-1"1,0 1,0 2,0 0,0 1,-1 1,-15 2,28-1,0 0,0 0,1 1,-1 0,0 1,1 0,0 0,0 1,0 1,1-1,-1 1,1 0,1 1,-1 0,1 1,0-1,-4 7,8-8,0 0,0 0,0 0,1 0,0 1,0-1,1 1,-1-1,1 1,1-1,-1 1,1 0,1-1,-1 1,1 0,0-1,0 1,1-1,0 1,0-1,1 0,0 0,0 0,0 0,0 0,1-1,0 1,0-1,1 0,0-1,0 1,2 1,27 24,2-1,1-1,1-2,4 0,2 1,2 2,-21-14,0 1,0 1,-2 1,0 1,3 5,-24-22,0-1,0 1,0 0,0 0,0 0,0 0,0 0,-1 0,1 1,-1-1,0 1,1-1,-1 1,0-1,-1 1,1 0,0-1,-1 1,1 0,-1-1,0 1,0 0,0 0,0 0,-1-1,1 1,-1 0,1-1,-1 1,0 0,0-1,0 1,-1-1,1 1,0-1,-1 0,0 0,-1 2,-8 3,0-1,-1 0,0 0,-1-1,1 0,-1-2,0 1,0-1,0-1,0 0,0-1,-12-1,21 1,-29 2,0-1,0-1,0-2,-18-4,51 5,1 0,0 0,-1-1,1 1,0 0,-1-1,1 1,-1 0,1-1,-1 1,1-1,-1 1,1-1,-1 1,1-1,-1 1,0-1,1 0,-1 1,0-1,1 0,-1 1,0-1,0 0,0 1,0-1,1 0,-1 1,0-1,0 0,0 0,-1 1,1-1,0 0,0 1,0-1,0 0,-1 1,1-1,0 0,-1 1,1-1,0 1,-1-1,1 1,-1-1,1 1,-1-1,1 1,-1-1,1 1,-1-1,1 1,-1 0,0-1,1 1,-1 0,0 0,1-1,-1 1,0 0,1 0,-2 0,27-14</inkml:trace>
  <inkml:trace contextRef="#ctx0" brushRef="#br1" timeOffset="139791.995">23526 9177,'4'6,"0"0,0 0,0-1,0 1,1-1,0 0,0 0,0-1,1 0,0 1,0-2,0 1,0-1,0 0,1 0,-1-1,1 0,0 0,-1 0,1-1,0 0,7 0,-2 0,0-1,1 0,-1-1,0 0,0-1,0 0,0-1,0 0,-1-1,1-1,-1 0,9-5,-16 8,-1 0,1 0,-1 0,0-1,1 0,-1 1,0-1,-1 0,1-1,0 1,-1 0,0-1,0 1,0-1,0 0,-1 0,1 0,-1 0,0 0,0 0,0 0,-1 0,1 0,-1 0,0-1,0 1,-1 0,1 0,-1 0,0 0,0 0,0 0,-1 0,1 0,-1 0,0 1,0-1,-1 1,1-1,0 1,-1 0,0 0,0 0,0 0,0 0,-3-1,1 0,-1 0,0 0,0 1,0-1,0 1,0 1,-1-1,1 1,-1 0,0 1,0-1,1 1,-1 1,0-1,0 1,0 1,0-1,0 1,1 0,-1 1,0-1,1 1,-1 1,1-1,-1 1,1 0,0 1,0-1,1 1,-1 0,1 1,0-1,0 1,0 0,1 0,-1 1,0 2,4-5,0 0,0 1,0-1,0 1,1-1,-1 1,1 0,0-1,0 1,1-1,-1 1,1-1,-1 1,1-1,0 1,1-1,-1 1,0-1,1 0,0 0,0 0,0 0,0 0,0 0,1-1,-1 1,1-1,0 1,-1-1,1 0,0 0,0 0,1 0,-1-1,3 2,29 13</inkml:trace>
  <inkml:trace contextRef="#ctx0" brushRef="#br1" timeOffset="135401.714">13980 9082,'12'7,"-1"1,0 1,0 0,-1 0,0 1,0 0,-1 1,0 0,-1 0,-1 1,0 0,0 0,-1 1,-1 0,11 28,-2 0,-3 1,6 34,-17-76,-1 1,1-1,0 1,0-1,-1 1,1-1,0 1,0-1,0 1,0-1,0 1,-1-1,1 1,0 0,0-1,0 1,1-1,-1 1,0-1,0 1,0 0,0-1,0 1,1-1,-1 1,0-1,0 1,1-1,-1 0,0 1,1-1,-1 1,1-1,-1 1,1-1,-1 0,0 1,1-1,-1 0,1 0,-1 1,1-1,-1 0,1 0,0 0,-1 0,1 0,-1 0,1 1,-1-1,1 0,0-1,-1 1,1 0,-1 0,1 0,-1 0,1 0,-1 0,1-1,-1 1,1 0,-1 0,1-1,-1 1,1 0,-1-1,1 1,-1-1,1 1,73-140,-56 104,44-66,-61 102,-1 0,1 0,0-1,-1 1,1 0,0 0,0 0,-1 0,1 0,0 0,-1 0,1 0,0 1,0-1,-1 0,1 0,0 0,-1 1,1-1,0 0,-1 1,1-1,-1 1,1-1,0 1,-1-1,1 1,-1-1,0 1,1-1,-1 1,1 0,-1-1,0 1,1-1,-1 1,0 0,0 0,0-1,1 1,-1 0,0-1,0 1,0 0,0 0,0-1,0 1,0 0,-1-1,1 1,0 0,0 0,0-1,-1 1,1 0,0-1,-1 1,1 2,0 7,0 0,1 0,0 0,0 0,1-1,0 1,1 0,0-1,0 1,1-1,1 0,-1-1,1 1,1-1,0 0,0 0,0 0,1-1,0 0,1 0,0 0,5-2,0-1,-1-1,1 0,0 0,1-1,-1-1,0 0,0-1,1 0,-1-1,0-1,0 0,0-1,0 0,0-1,0 0,-1-1,0-1,0 0,0 0,9-9,-13 10,-1 0,0-1,0 0,0-1,-1 1,0-1,0 0,-1-1,0 1,0-1,-1 0,2-4,-5 9,0 0,0-1,1 1,-2 0,1-1,0 1,-1 0,1-1,-1 1,0-1,0 1,-1 0,1-1,-1 1,0-1,1 1,-1 0,-1 0,1-1,0 1,-1 0,0 0,1 0,-1 1,-1-1,1 0,0 1,0-1,-1 1,0 0,1 0,-1 0,-2-2,1 2,-1 1,1-1,0 1,0 0,-1 0,1 0,-1 1,1-1,-1 1,1 0,-1 0,1 1,-1-1,1 1,0 0,-1 0,1 1,0-1,0 1,0 0,0 0,0 0,0 1,0-1,1 1,-1 0,1 0,0 0,0 0,0 1,0-1,1 1,-1 0,1 0,0 0,0 0,0 0,1 0,0 1,-1-1,1 0,1 1,-1-1,1 1,0-1,0 1,0-1,0 1,1 2,1-1,0 0,0 0,0-1,1 1,0-1,0 0,0 0,0 0,1 0,0-1,0 1,0-1,1 0,-1 0,1 0,0-1,0 0,3 2,105 40,-24-26,0-5</inkml:trace>
  <inkml:trace contextRef="#ctx0" brushRef="#br1" timeOffset="135840.541">15865 9190,'20'-65,"-2"-2,-4 0,-2 0,-3-1,-4-1,-2 1,-3-1,-4 0,-3-6,-8 17,6 59,-9 70,7 59,5 0,7 43,-1-163,0 53,2 0,4 0,2 0,7 19,-14-74,0-1,0 1,1-1,0 0,0 0,1 0,0 0,0 0,1 0,0-1,0 0,0 0,1 0,0 0,0-1,0 1,1-1,0-1,0 1,0-1,0 0,1 0,0-1,-1 0,1 0,1-1,-1 0,0 0,5 0,22-3</inkml:trace>
  <inkml:trace contextRef="#ctx0" brushRef="#br1" timeOffset="136112.819">15415 8781,'16'7,"26"2,27 0,28-4,20-6,13-1,-15-2</inkml:trace>
  <inkml:trace contextRef="#ctx0" brushRef="#br1" timeOffset="136711.213">16165 9450,'18'-29,"-2"0,-1-2,-1 0,-1 0,-2-1,-2-1,-1 0,-1 0,-2-1,-1 0,-1-28,-8 25,4 37,0 1,0-1,0 0,0 1,0 0,0-1,1 1,-1 0,0-1,0 1,1 0,-1 0,0 0,1-1,-1 1,1 0,-1 0,1 0,-1 0,1 0,0 0,0 0,-1 0,1 0,0 0,0 0,0 0,0 1,0 1,-1 0,1-1,0 1,0 0,0 0,0 0,1 0,-1 0,1-1,-1 1,1 0,0 0,0-1,0 1,1-1,-1 1,1-1,-1 1,1-1,0 0,0 0,0 0,0 0,0 0,0 0,1-1,-1 1,1-1,-1 1,3 0,88 22,-80-22,9 2,100 25,-117-27,1 0,-1 1,1 0,-1 0,0 1,0-1,0 1,-1 0,1 1,-1-1,0 1,0-1,0 1,-1 1,0-1,0 0,0 1,1 5,24 126,-27-135,-1-1,0 0,1 1,0-1,-1 0,1 0,0 0,-1 1,1-1,0 0,0 0,0 0,0 0,0 0,0-1,1 1,-1 0,0 0,0-1,0 1,1-1,-1 1,0-1,1 1,-1-1,0 0,1 0,-1 0,1 0,-1 0,0 0,1 0,-1 0,1 0,-1 0,0-1,1 1,-1-1,0 1,49-30,-37 19,-1-1,0 0,-1 0,0-1,-1 0,-1-1,0 0,-1-1,0 0,-1 0,-1-1,0 1,-1-1,-1-1,-1 1,0-1,-1 1,0-1,-10-23,8 40,0-1,-1 0,1 1,0-1,0 0,0 1,-1-1,1 1,0-1,-1 0,1 1,-1-1,1 1,0-1,-1 1,1-1,-1 1,0 0,1-1,-1 1,1 0,-1-1,1 1,-1 0,0-1,1 1,-1 0,0 0,1 0,-1 0,0 0,1 0,-1 0,0 0,1 0,-1 0,0 0,1 0,-1 0,0 1,1-1,-1 0,0 0,1 1,-1-1,1 0,-1 1,1-1,-1 1,1-1,-1 1,0 0,-3 4,0 1,1-1,-1 1,1 0,0 1,1-1,0 0,0 1,0-1,0 1,1 0,0 0,1 0,-2 5,0-1,1 1,0-1,1 1,0-1,1 1,1-1,-1 1,2-1,0 0,0 0,1 0,0 0,1 0,0-1,1 0,0 0,0-1,1 1,1-1,-1-1,1 1,1-2,-1 1,2-1,-1 0,3 0,0-1,1 0,0-2,1 1,-1-2,1 0,0-1,0 0,0-1,0 0,0-1,12-2,25-5</inkml:trace>
  <inkml:trace contextRef="#ctx0" brushRef="#br1" timeOffset="137670.647">17217 8412,'-6'101,"4"0,5-1,3 1,13 47,-12-84,4 0,13 47,-24-109,1 1,-1 0,0-1,1 1,0-1,0 1,-1 0,1-1,1 1,-1-1,0 0,1 1,-1-1,1 0,-1 0,1 0,0 0,0 0,0 0,0-1,0 1,1-1,-1 1,0-1,1 0,-1 0,1 0,-1 0,1 0,0-1,-1 1,2-1,65-50,-43 26,50-17,-74 40,0 0,1 1,-1 0,1-1,-1 1,0 0,1 0,-1 0,1 1,-1-1,0 1,1-1,-1 1,0 0,0-1,1 1,-1 1,0-1,0 0,0 0,0 1,0-1,0 1,-1 0,1-1,0 1,-1 0,0 0,1 0,-1 0,0 0,0 0,1 3,0 2,0 1,0 0,-1 0,0 0,-1 0,1 0,-2 0,1 0,-1 0,0 0,-1 0,0 0,0 0,0-1,-1 1,-1-1,1 0,-1 0,0 0,-1 0,1-1,-1 1,-1-1,1 0,-1-1,0 0,0 0,-1 0,0 0,1-1,-2 0,1-1,0 1,-1-1,-4 1,10-3,-1-1,1 1,0 0,0-1,-1 1,1-1,0 1,-1-1,1 0,0 0,-1 0,1-1,0 1,-1 0,1-1,0 0,-1 1,1-1,0 0,0 0,0 0,0-1,0 1,0 0,0-1,0 1,1-1,-1 0,0 1,1-1,0 0,-1 0,1 0,0 0,0 0,0 0,0-1,0 1,1 0,-1 0,0-1,1 1,0 0,0-1,0 0,2-10,0 1,1-1,0 1,1 0,1 0,0 0,1 1,0 0,0 0,1 0,1 1,0 0,0 0,1 1,9-7,-4 0,2 0,0 2,0 0,2 1,-1 1,2 0,0 1,0 2,10-4,-27 11,1 1,-1 0,1 0,-1 1,1-1,-1 0,1 1,0 0,-1-1,1 1,0 0,-1 0,1 1,0-1,-1 1,1-1,-1 1,1 0,-1 0,1 0,-1 0,1 0,-1 0,0 1,0-1,1 1,-1 0,0 0,-1-1,1 1,0 1,0-1,-1 0,0 0,1 0,-1 1,0-1,0 1,0-1,0 1,-1-1,1 3,16 223,-17-226,1 1,0-1,0 0,0 1,0-1,0 0,0 1,0-1,1 0,-1 0,1 0,0 0,-1-1,1 1,0 0,0-1,0 1,0-1,0 1,1-1,-1 0,0 0,1 0,-1-1,1 1,-1 0,0-1,1 1,0-1,-1 0,1 0,-1 0,1 0,-1-1,1 1,-1 0,2-1,88-37,-80 32,-1-1,0 0,-1-1,0 0,0-1,-1 0,0-1,-1 0,0 0,0 0,-1-1,-1-1,1 1,-2-1,0 0,0 0,-1 0,-1-1,0 0,0 1,-2-1,1-10,-11 53,6-13,0-1,2 0,0 0,1 1,0-1,1 0,1 1,-1-12,0 0,0 0,1 0,-1 0,1-1,0 1,0-1,1 1,-1-1,1 0,0 0,0 0,1 0,-1-1,1 1,0-1,0 0,0 0,0 0,0 0,0-1,1 0,0 0,4 2,-1-2,-1 0,1-1,0 1,0-1,0-1,1 0,-1 0,0 0,0-1,0 0,0-1,0 0,-1 0,1 0,0-1,-1-1,0 1,0-1,0 0,0-1,0 1,4-6,-1 2,-1-1,0-1,0 0,-1 0,0 0,-1-1,0 0,-1-1,0 1,-1-1,0 0,-1-1,2-10,1-48,-10 83,0 0,0 1,1-1,1 0,0 1,0-1,2 1,-1-1,2 1,-1-1,2 1,0-1,0 0,1 0,1-1,0 1,0-1,1 0,6 9,-9-17,0-1,-1 0,1 1,0-1,0 0,0 0,1-1,-1 1,0 0,1-1,-1 0,1 0,-1 0,1-1,0 1,-1-1,1 0,0 1,-1-2,1 1,0 0,1-1,19-6</inkml:trace>
  <inkml:trace contextRef="#ctx0" brushRef="#br1" timeOffset="137931.998">18337 8535,'-7'21,"0"14,10 7,13 5,14 0,2-7</inkml:trace>
  <inkml:trace contextRef="#ctx0" brushRef="#br1" timeOffset="138197.86">18829 9190,'7'-2,"0"-1,0 0,0 0,0-1,-1 0,1 0,-1 0,0-1,0 0,0-1,-1 1,0-1,0 0,0 0,-1 0,0-1,0 0,-1 1,1-1,-2-1,1 1,-1 0,0-1,0 1,-1-1,0 1,-1-1,1 0,-1 0,-1 1,0-1,-1-5,2 11,-1 0,0-1,0 1,0 0,0 0,-1 0,1 0,0 0,-1 0,0 0,1 0,-1 0,0 1,0-1,0 1,0-1,0 1,0 0,0 0,-1 0,1 0,0 0,-1 0,1 1,-1-1,1 1,0 0,-1 0,1-1,-1 2,1-1,-2 0,-2 1,1 1,-1-1,1 1,-1 0,1 0,0 1,0 0,0 0,0 0,0 0,0 1,1-1,-2 4,-1 0,0 2,0-1,1 1,1 0,-1 0,2 0,-1 1,1 0,1-1,0 2,0-1,1 0,0 0,0 11,1-14,1 0,0 0,0-1,0 1,1 0,0-1,1 1,0-1,0 1,0-1,0 0,1 0,0 0,1 0,-1 0,1-1,0 0,0 1,1-2,0 1,-1 0,2-1,-1 0,1 0,19 8,1-2,0-1,0-1,1-1,0-1,1-2,-1-1,1-1,0-1,-1-1,23-4,69-3,-8-5</inkml:trace>
  <inkml:trace contextRef="#ctx0" brushRef="#br2" timeOffset="154494.835">20495 4794,'1'-57,"4"0,2 0,2 1,3 0,2 1,16-40,-8 34,-15 55,-7 19,-28 214,21-136,3 0,5 17,-1-99,0-1,1 1,0-1,0 0,1 1,0-1,0 0,1 0,0 0,0 0,1 0,3 5,7 1</inkml:trace>
  <inkml:trace contextRef="#ctx0" brushRef="#br2" timeOffset="154758.131">20822 4138,'21'9,"21"13,14 14,8 14,2 16,-6 12,-13 12,-14 7,-20 3,-26-2,-28 0,-24-4,-23-9,5-18</inkml:trace>
  <inkml:trace contextRef="#ctx0" brushRef="#br2" timeOffset="155005.028">20208 4124,'-14'-2,"-12"6,-8 11,-5 18,1 22,8 24,8 22,16 17,21 10,26 1,29-7,25-13,-3-25</inkml:trace>
  <inkml:trace contextRef="#ctx0" brushRef="#br2" timeOffset="155966.582">28278 8303,'76'-1,"-18"-1,-1 3,0 3,6 2,-60-6,0 0,1 0,-1 0,0 1,0-1,1 1,-1 0,0-1,0 2,0-1,0 0,0 0,0 1,-1 0,1-1,0 1,-1 0,1 0,-1 1,0-1,0 0,0 1,0 0,0-1,0 1,-1 0,1 0,-1 0,0 0,0 0,1 1,-4 2,1-1,0 0,-1 1,0-1,-1 0,1 0,-1 0,0 0,0-1,0 1,-1-1,1 1,-4 2,-228 195,233-201,1 0,-1 0,1 0,-1 0,1 0,0 0,0 0,-1 1,1-1,0 0,0 1,0-1,0 1,1-1,-1 1,0-1,1 1,-1-1,1 1,-1 0,1-1,0 1,-1 0,1 0,0-1,0 1,1 0,-1-1,0 1,0 0,1 0,-1-1,1 1,0-1,-1 1,1-1,0 1,0-1,0 1,0-1,0 1,0-1,0 0,0 0,1 0,-1 0,1 0,-1 0,0 0,1 0,-1 0,1 0,1-1,18 7,0-1,0-1,0-1,1-1,-1-1,1-1,0 0,3-2,-14 1,188-13,-110 1</inkml:trace>
  <inkml:trace contextRef="#ctx0" brushRef="#br2" timeOffset="156230.873">29166 8166,'21'0,"13"3,9 4,6 12,-1 11,-1 12,-7 13,-7 11,-10 11,-16 6,-20 2,-22 2,-22-3,-21-7,-19-9,7-16</inkml:trace>
  <inkml:trace contextRef="#ctx0" brushRef="#br2" timeOffset="156497.183">28128 7743,'-21'-7,"-16"0,-13 8,-8 18,-1 22,5 25,12 25,18 19,21 17,26 8,23-1,20-8,10-13,-8-25</inkml:trace>
  <inkml:trace contextRef="#ctx0" brushRef="#br2" timeOffset="157698.97">12151 11280,'0'23,"0"20,0 11,0 8,0 1,0-3,0-8,0-10,0-12</inkml:trace>
  <inkml:trace contextRef="#ctx0" brushRef="#br2" timeOffset="158454.082">12137 11185,'-18'11,"-14"14,-6 11,2 10,4 0,8-2,7-8</inkml:trace>
  <inkml:trace contextRef="#ctx0" brushRef="#br2" timeOffset="158729.289">12478 11048,'16'21,"13"19,8 15,2 14,0 8,-7 7,-10 6,-14 2,-21 1,-25-1,-23-3,-21-4,4-17</inkml:trace>
  <inkml:trace contextRef="#ctx0" brushRef="#br2" timeOffset="159008.54">11605 11089,'-24'14,"-16"18,-14 21,-3 19,-1 21,9 15,12 11,16 3,27-3,30-9,31-16,2-22</inkml:trace>
  <inkml:trace contextRef="#ctx0" brushRef="#br2" timeOffset="159687.298">13694 11812,'34'-221,"-34"216,0 0,1 0,0 1,0-1,0 0,1 1,-1-1,1 1,0-1,0 1,1 0,0 0,-1 0,1 0,0 1,1-1,-1 1,1 0,-1 0,1 0,0 0,0 0,0 1,1 0,-1 0,0 0,1 0,0 1,-1 0,1 0,0 0,0 0,8 3,0 1,0 0,0 1,-1 0,1 1,-1 0,0 1,-1 0,1 1,-1 0,-1 1,1 0,-1 1,-1 0,1 1,-1 1,-3-6,-1 0,0 1,0 0,-1 0,0 0,0 0,0 1,-1 0,0 0,0 0,-1 0,0 0,0 0,-1 0,1 1,-2-1,1 2,-2-7,0 0,1 0,-1 0,0 0,-1 0,1 0,0 0,-1 0,1-1,-1 1,1-1,-1 1,0-1,1 1,-1-1,0 0,0 0,0 0,0 0,0 0,0 0,-1-1,1 1,0-1,0 0,0 1,-1-1,1 0,0 0,0 0,0-1,-1 1,1 0,0-1,0 1,0-1,0 0,0 0,0 0,0 0,0 0,0 0,0-1,0 1,1-1,-1 1,1-1,-1 1,1-1,-1 0,0-1,0-1,0 1,1-1,-1 0,1 0,-1 0,1-1,0 1,1 0,-1 0,1 0,0-1,0 1,0 0,0-1,1 1,0 0,0 0,0 0,0 0,1 0,-1 0,1 0,0 0,0 0,1 1,-1-1,1 1,0 0,3-3,3-4,0 1,1 0,1 0,-1 2,1-1,0 1,1 1,0 0,3-1,-9 3,0 1,1 0,-1 0,1 0,-1 1,1 0,0 0,0 1,0 0,0 0,0 0,0 1,0 0,0 1,0 0,0 0,0 0,0 1,0 0,0 0,-1 0,1 1,-1 0,0 1,0-1,0 1,0 0,-1 1,1-1,-1 1,4 5,-4-1,-1 0,0 0,-1 0,0 1,0-1,-1 1,0 0,0 7,10 44,-11-59,-1 0,1-1,0 1,0 0,0 0,0 0,0-1,0 1,0 0,0-1,1 1,-1-1,0 0,1 1,0-1,-1 0,1 0,0 0,-1 0,1 0,0 0,0-1,0 1,0 0,0-1,0 0,0 1,0-1,0 0,0 0,0 0,0 0,0-1,0 1,0 0,0-1,1 0,16-7</inkml:trace>
  <inkml:trace contextRef="#ctx0" brushRef="#br2" timeOffset="159909.705">13980 11021,'-14'0,"-14"0,-11 0,-4 7,1 9,7 9,10 9,14 9,13 8,14 7,3-6</inkml:trace>
  <inkml:trace contextRef="#ctx0" brushRef="#br2" timeOffset="160090.222">14089 12154,'0'19,"0"15,0 11,0 7,0 2,0-3,0-7,3-10,5-13,1-10</inkml:trace>
  <inkml:trace contextRef="#ctx0" brushRef="#br2" timeOffset="161308.755">18022 11457,'19'7,"17"3,15-2,10 0,4-3,-5-2,-12-1</inkml:trace>
  <inkml:trace contextRef="#ctx0" brushRef="#br2" timeOffset="161598.743">17941 11704,'21'0,"20"0,21 0,15-3,8-2,-10-1</inkml:trace>
  <inkml:trace contextRef="#ctx0" brushRef="#br2" timeOffset="161874.974">18473 11212,'-1'-1,"0"0,-1 0,1 1,-1-1,1 1,-1-1,1 1,-1 0,1-1,-1 1,0 0,1 0,-1 0,1 0,-1 0,1 1,-1-1,0 0,1 1,-1-1,1 1,-1 0,1-1,0 1,-1 0,1 0,0 0,0 0,-1 0,1 0,0 0,0 0,0 0,0 1,0-1,0 0,1 1,-1-1,0 1,1-1,-1 1,1-1,0 1,1 2,0 0,1 0,0 0,-1 0,2 0,-1-1,0 1,1-1,0 1,-1-1,1 0,1 0,-1 0,0-1,1 1,0 0,38 25,1-1,0-2,2-2,35 11,-25-9,-32-15,20 9,-1 1,-1 3,0 1,5 7,-42-29,0 0,0 0,-1 0,1 0,-1 1,0 0,0 0,0 0,0 0,0 0,-1 0,1 1,-1-1,0 1,0 0,0-1,-1 1,1 0,-1 0,0 0,0 0,0 0,-1 1,0-1,1 0,-1 0,-1 0,1 1,-1-1,1 0,-1 0,0 0,-1 0,1 0,-1 0,-7 7,0 0,-1 0,0-1,-1 0,0-1,0 0,-1-1,0 0,-4 1,-78 43,-95 38,173-83,-77 34</inkml:trace>
  <inkml:trace contextRef="#ctx0" brushRef="#br2" timeOffset="160460.237">15442 11321,'0'-1,"0"1,1-1,-1 1,1-1,-1 0,0 1,1-1,0 1,-1-1,1 1,-1 0,1-1,-1 1,1 0,0-1,-1 1,1 0,0 0,-1-1,1 1,0 0,0 0,-1 0,1 0,0 0,-1 0,1 0,0 0,-1 0,1 0,0 1,0-1,-1 0,1 0,0 1,-1-1,1 0,-1 1,1-1,0 0,-1 1,1-1,-1 1,1-1,-1 1,1 0,6 1,1 1,0 1,-1-1,0 1,0 0,0 1,-1 0,1 0,-1 0,0 1,0-1,-1 2,0-1,0 0,0 1,-1 0,0 0,-1 1,1-1,-1 1,-1-1,1 1,-1 0,-1 0,1 0,-1 0,-1 0,0 1,0-1,-1 7,-5 4,0 1,-2-1,0 0,-1-1,-1 1,-1-2,0 0,-2 0,0-1,0-1,-1 0,-1 0,-1-2,0 0,-1 0,2 0,16-13,0 0,-1 0,1 0,0 0,0 0,-1 0,1 1,0-1,-1 0,1 1,0-1,-1 0,1 1,-1-1,1 1,-1-1,1 1,-1-1,1 1,-1-1,1 1,-1 0,1-1,-1 1,0-1,1 1,-1 0,0 0,0-1,0 1,0 0,1-1,-1 1,0 0,0 0,0-1,0 1,0 0,-1-1,1 1,0 0,0 0,0-1,-1 1,1 0,0-1,-1 1,1-1,0 1,-1 0,1-1,-1 1,1-1,-1 1,1-1,-1 1,0-1,1 0,-1 1,0-1,1 0,-1 1,0-1,1 0,22 0,0 0,0-2,1-1,-1-1,7-2,-1 0,139-29,-91 17</inkml:trace>
  <inkml:trace contextRef="#ctx0" brushRef="#br2" timeOffset="160706.095">16152 11198,'9'9,"11"15,8 17,4 16,-1 14,-6 12,-9 5,-14 4,-20 0,-20-3,-21-9,-13-10,5-17</inkml:trace>
  <inkml:trace contextRef="#ctx0" brushRef="#br2" timeOffset="160969.659">15073 11212,'-16'0,"-10"7,-6 13,-1 19,2 17,6 17,11 16,13 9,20 5,19-4,23-10,24-12,18-16,-8-17</inkml:trace>
  <inkml:trace contextRef="#ctx0" brushRef="#br2" timeOffset="165087.422">22406 10584,'-10'0,"0"0,-1 1,1 0,0 1,-1 0,1 0,0 1,0 1,1 0,-1 0,1 1,0 0,0 0,0 1,-3 3,-7 3,0 1,0 1,1 0,1 2,1 0,0 0,1 2,1 0,1 0,0 1,1 1,1 0,1 1,1 0,1 0,1 1,-2 13,7-30,1 0,1 0,-1 0,1 0,-1 0,2 0,-1 0,0 0,1 0,0 0,0 0,1 0,-1 0,1-1,0 1,0-1,1 1,-1-1,1 0,0 1,0-1,0-1,1 1,-1 0,1-1,0 0,0 0,4 2,0-1,1-1,0 0,-1 0,1 0,1-1,-1-1,0 0,0 0,0-1,1 0,-1 0,0-1,1 0,-1-1,0 0,0-1,0 0,-1 0,1 0,-1-1,0-1,0 1,5-5,6-4,-1-1,0-1,-1 0,0-2,-2 1,0-2,0 0,-2-1,0-2,2-4,-1-2,-1 1,-2-1,-1-1,-1 0,-1-1,-1 0,-2 0,-1 0,-1 0,-2-1,-2-28,2 51,-1 0,-1 0,1 0,-1 0,0 0,-1 0,1 0,-2 0,1 1,-1-1,1 1,-2 0,1-1,-1 1,0 1,0-1,-1 1,1-1,-1 1,-1 0,1 1,-1-1,1 1,-1 1,0-1,-1 1,1 0,0 0,-1 0,0 1,0 0,0 1,0-1,0 3,0-1,1 1,-1 0,1 0,-1 1,1 0,-1 0,1 0,0 1,0 0,0 0,1 0,-1 1,1 0,0 0,0 1,0-1,0 1,1 0,0 0,0 1,0-1,0 1,1 0,0 0,-3 7,0 0,1 0,0 0,1 1,1-1,0 1,1 0,0 0,1 1,1-1,1 7,4 9,1 0,1-1,2 1,1-2,2 1,0-1,2-1,1 0,10 12,-10-16,-1 0,0 1,-2 0,-1 1,-1 0,-1 1,-1 0,-1 1,-2-1,-1 1,0 0,-2 4,-3-18,-1 1,0 0,-1-1,0 1,-1-1,-1 0,0 0,-1-1,0 2,-11 16</inkml:trace>
  <inkml:trace contextRef="#ctx0" brushRef="#br2" timeOffset="177055.949">23417 10856,'-19'13,"20"-32,16-15,1 1,2 1,2 1,1 1,13-13,-35 41,0 0,0 0,0 1,0-1,0 0,0 1,1-1,-1 1,1-1,-1 1,1 0,0-1,-1 1,1 0,0 0,0 0,0 0,0 1,0-1,0 0,0 1,0-1,0 1,0 0,0 0,0 0,0 0,0 0,0 0,0 0,0 1,0-1,0 1,0 0,0-1,1 2,7 8,0 1,-1 1,0 0,0 0,-1 0,-1 1,0 1,-1-1,4 14,-8-22,4 9,0 0,-1 0,-1 1,0 0,-1 0,1 13,-4-27,1 0,-1 0,0 0,0 0,0 0,0 0,0 0,0 0,0-1,0 1,0 0,0 0,0 0,0 0,-1 0,1 0,0 0,-1 0,1 0,-1-1,1 1,-1 0,1 0,-1 0,0-1,1 1,-1 0,0-1,1 1,-1-1,0 1,0-1,0 1,0-1,1 1,-1-1,0 0,0 1,0-1,0 0,0 0,0 0,0 0,0 0,0 0,0 0,0 0,0 0,0 0,0-1,1 1,-1 0,0-1,0 1,0 0,0-1,0 1,1-1,-1 0,0 1,0-1,1 0,-1 1,0-1,1 0,-1 1,1-1,-1 0,-36-57,36 56,1 0,-1 0,1 1,-1-1,1 0,0 1,0-1,0 0,0 0,0 0,0 1,0-1,1 0,-1 1,1-1,-1 0,1 1,0-1,0 0,-1 1,1-1,0 1,0-1,0 1,1 0,-1-1,0 1,0 0,1 0,-1 0,1 0,-1 0,1 0,-1 1,1-1,0 0,0 0,131-23,-77 18,-35 4,0-1,0-1,-1-1,0 0,0-2,0 0,-1-2,0 0,9-6,-26 14,0 0,0 1,0-1,0 0,-1-1,1 1,0 0,0-1,-1 1,1 0,-1-1,0 0,1 1,-1-1,0 0,0 0,0 0,0 0,0 0,0 0,-1 0,1 0,-1 0,1 0,-1 0,0 0,0 0,0 0,0-1,0 1,0 0,-1 0,1 0,-1 0,1 0,-1 0,0 0,0 0,0 0,0 0,0 0,0 1,0-1,-1 0,1 1,-2-2,-2 1,0 0,0 0,0 1,0-1,0 1,0 1,0-1,0 1,0-1,0 2,-1-1,1 0,0 1,0 0,0 0,0 1,0 0,0-1,1 1,-1 1,0-1,1 1,0 0,0 0,0 0,0 0,0 1,0 0,1 0,0 0,0 0,0 0,0 0,1 1,-1 0,1-1,0 1,1 0,-1 0,1 0,0 0,0 0,1 0,-1 0,1 1,0-1,1 2,0-2,2 0,-1 0,0 0,1 0,0 0,0 0,0-1,1 1,0-1,0 0,0 0,0 0,0-1,1 0,-1 0,1 0,0 0,0-1,0 1,4 0,111 26,36-21,-82-10</inkml:trace>
  <inkml:trace contextRef="#ctx0" brushRef="#br2" timeOffset="180228.006">29453 10447,'120'-124,"-89"97,-2 0,-2-2,0 0,-2-2,-1-2,-2 0,-1-1,-1 0,-3-2,9-22,-21 41,-1 0,0 0,-1 0,-1 0,0 0,-2-1,0-5,0 18,0-1,-1 1,0 0,0-1,0 1,0 0,-1 0,0 0,0 0,-1 0,1 1,-1-1,0 0,0 1,0 0,-1 0,1 0,-1 0,0 1,0-1,-1 1,1 0,-1 0,1 1,-3-2,-1 2,1 0,0 0,0 0,-1 1,1 0,-1 0,1 1,-1 0,1 0,-1 1,1 0,-1 0,1 1,0 0,0 0,0 1,0 0,0 0,0 0,1 1,-1 0,1 0,0 1,-4 4,-3 3,0 0,1 1,0 0,1 1,0 1,1 0,1 0,0 1,-6 16,4 1,1 0,1 0,2 1,2 0,0 1,3-1,1 1,1-1,2 1,1-1,2 0,2 0,5 17,-9-40,0 1,0-1,2 1,-1-1,1 0,1-1,0 1,0-1,1 0,1-1,0 0,0 0,0 0,1-1,0 0,1-1,0 0,0-1,0 0,1 0,0-1,0-1,10 3,-3-2,1-2,0 0,-1-1,1-1,0 0,0-2,0 0,-1-1,1-1,0-1,-1-1,0 0,0-1,-1-1,1-1,-1 0,-1-1,0-1,0-1,-1 0,4-4,-15 12,-1 0,1 0,-1 0,0 0,0-1,0 1,0-1,0 0,-1 0,1 0,-1 0,0 0,-1 0,1-1,-1 1,0-1,0 1,0-1,0 0,-1 1,0-1,0 1,0-1,0 0,-1 1,0-1,0 1,0-1,-1 1,1-1,-1 1,0 0,0 0,-1 0,1 0,-3-3,-3 2,0 0,0 1,-1 0,1 0,-1 0,0 1,0 1,-1-1,1 2,0-1,-1 1,1 1,-1-1,1 2,-1-1,1 1,-1 1,1 0,0 0,0 1,0 0,-3 1,9-3,0 0,1 0,-1 1,0-1,1 0,-1 1,1-1,0 1,-1 0,1 0,0 0,0 0,0 0,0 1,1-1,-1 1,1-1,-1 1,1-1,0 1,0 0,0 0,0-1,0 1,1 0,-1 0,1 0,0 0,0 0,0 0,0 0,1 0,-1-1,1 1,-1 0,1 0,0 0,0-1,1 1,-1 0,0-1,1 1,0-1,-1 1,1-1,0 0,0 0,0 0,2 1,3 2,1 0,0-1,0 0,0-1,0 0,0 0,1-1,-1 0,1 0,-1-1,1 0,0 0,0-1,0 0,-1-1,1 0,0 0,-1-1,1 0,-1-1,1 0,1-1,-7 3,-1 0,1-1,-1 1,0 0,0-1,0 0,0 1,0-1,0 0,-1 0,1 0,0 0,-1 0,0-1,1 1,-1 0,0-1,0 1,-1 2,0 0,0 0,0 1,0-1,0 0,0 1,0-1,0 0,0 0,0 1,-1-1,1 0,0 0,0 1,0-1,0 0,0 0,-1 0,1 1,0-1,0 0,0 0,-1 0,1 1,0-1,0 0,0 0,-1 0,1 0,0 0,0 0,-1 1,1-1,0 0,0 0,-1 0,1 0,0 0,-1 0,1 0,0 0,0 0,-1 0,1 0,0 0,0-1,-1 1,1 0,0 0,0 0,-1 0,1 0,0 0,0-1,-1 1,1 0,-1 3,0 1,0-1,1 1,-1 0,1-1,0 1,0-1,0 1,1 0,-1-1,1 1,-1-1,1 1,1-1,-1 1,0-1,1 0,0 0,-1 1,1-1,0 0,1-1,-1 1,1 0,-1-1,2 2,82 50,-33-36,-2-6</inkml:trace>
  <inkml:trace contextRef="#ctx0" brushRef="#br2" timeOffset="177924.718">25478 10707,'31'-21,"-1"-1,-1-2,-1 0,-1-2,-2-1,0-1,-2-1,-1-1,-2-1,0-1,4-14,-21 36,1-1,-2 0,0 0,0 0,-1 0,0 0,0 0,-2 0,1 0,-2 0,0-7,1 13,0 1,-1-1,1 0,-1 0,0 0,0 1,0-1,-1 1,0 0,0 0,0 0,0 0,0 0,-1 1,0-1,0 1,0 0,0 0,0 0,0 1,-1-1,1 1,-1 0,0 1,0-1,-1 0,1 2,0-1,1 1,-1-1,0 1,1 1,-1-1,0 1,1 0,-1 0,0 0,1 0,0 1,-1 0,1 0,0 0,0 0,0 1,0-1,0 1,1 0,-1 0,1 1,0-1,0 1,0 0,0-1,-1 4,-4 6,1-1,0 1,1 0,1 1,0 0,1 0,0 0,0 7,-1 9,1 0,1 0,1 0,2 0,2 1,0-1,2 0,1 0,1-1,2 0,1 0,1 0,7 9,-14-31,1 0,0 0,1 0,-1-1,1 1,0-1,1-1,0 1,0-1,0 0,0 0,1-1,0 1,0-2,0 1,0-1,1 0,-1 0,1-1,0 0,0-1,0 1,0-1,-1-1,1 0,0 0,0 0,0-1,0 0,7-3,1 1,0-2,0 0,-1-1,1-1,-1 0,-1-1,0 0,0-2,0 1,-1-2,-1 1,0-2,0 0,-1 0,-1-1,0 0,0-1,-2 0,0-1,2-3,-9 15,1 0,-1 0,0 0,0 0,0 0,0 0,0 0,-1 0,1 0,-1 0,0 0,0 0,0-1,0 1,0 0,-1 0,0 0,1 0,-1 0,0 0,-1 0,1 0,0 0,-1 1,1-1,-1 0,0 1,0-1,0 1,-1 0,1 0,0 0,-1 0,1 0,-1 0,0 1,-1-2,-2 2,-1-1,1 1,0 1,0-1,-1 1,1 0,0 0,0 1,-1 0,1 0,0 1,0-1,0 1,0 0,1 1,-1 0,0 0,1 0,0 0,0 1,0 0,-3 3,5-5,-1 1,1 0,0 0,0 0,0 0,1 1,-1-1,1 1,0 0,0-1,0 1,0 0,1 0,-1 0,1 0,0 1,0-1,1 0,-1 0,1 1,0-1,0 0,1 0,-1 1,1-1,0 0,0 0,0 0,0 0,1 0,0 0,0 0,1 1,4 3,0-1,0 0,1 0,0 0,1-1,0-1,0 1,0-1,0-1,1 0,-1 0,1-1,0 0,1 0,7 0,158 23,-89-19</inkml:trace>
  <inkml:trace contextRef="#ctx0" brushRef="#br2" timeOffset="178305.7">26789 10624,'-28'-9,"0"2,-1 0,0 2,0 1,0 2,-1 0,1 2,-1 2,1 0,-6 3,26-3,1 1,0 0,-1 0,1 1,1 0,-1 0,1 1,-1 0,1 0,1 1,-6 4,10-7,-1 0,0 0,0 0,1 1,0-1,0 1,0-1,0 1,0 0,1 0,-1-1,1 1,0 0,0 0,1 0,-1 1,1-1,0 0,0 0,0 0,1 0,-1 0,1 0,0 0,1 3,0-3,0 0,1 0,-1-1,0 1,1-1,0 0,0 0,0 0,0 0,0 0,1-1,-1 1,1-1,0 0,0 0,-1 0,1-1,0 1,1-1,-1 0,0 0,1 0,96 2,-86-5,0-1,-1 0,1-1,-1-1,0 0,0-1,-1 0,11-8,-18 11,0-1,0 0,-1-1,1 1,-1-1,0 0,0 0,-1-1,1 1,-1-1,-1 0,1 0,-1 0,0-1,0 1,-1-1,0 0,0 0,0-3,-1 8,-1 1,1 0,-1 0,0-1,1 1,-1 0,0-1,0 1,0 0,0-1,0 1,0 0,0-1,-1 1,1 0,0-1,-1 1,1 0,-1 0,1-1,-1 1,0 0,1 0,-1 0,0 0,0 0,0 0,0 0,0 0,0 0,0 0,0 0,0 1,0-1,-1 1,1-1,0 0,0 1,-1 0,1-1,0 1,-1 0,1 0,0 0,-1 0,1 0,0 0,-1 0,1 0,0 0,-1 1,1-1,0 0,-1 1,1-1,0 1,0 0,0-1,0 1,-1 0,1 0,0 0,0 0,0 0,0 0,-1 1,0 1,0 0,0 0,0 0,1 0,-1 0,1 0,0 1,0-1,0 0,0 1,1-1,-1 0,1 1,0-1,0 1,0-1,0 1,1-1,-1 0,1 1,0-1,0 0,0 1,1-1,-1 0,1 0,-1 0,1 0,0 0,0-1,1 1,-1 0,0-1,1 0,0 1,-1-1,1 0,0 0,0-1,2 2,17 7,0 0,1-1,0-2,1 0,-1-1,1-2,0 0,1-2,23 0,26 2</inkml:trace>
  <inkml:trace contextRef="#ctx0" brushRef="#br2" timeOffset="179103.822">27445 10570,'-10'-6,"1"0,-1 1,0-1,-1 2,1 0,-1 0,0 1,0 0,0 1,-1 0,1 0,0 2,-1-1,1 1,0 1,-1 0,1 1,0 0,0 1,0 0,0 0,0 1,1 1,0 0,0 0,0 1,0 0,1 1,-1 1,7-5,0 0,0-1,1 1,0 0,-1 0,1 1,0-1,0 0,1 1,-1-1,1 1,0 0,0-1,0 1,0 0,0 0,1-1,0 1,0 0,0 0,0 0,1 0,-1-1,1 1,0 0,0 0,0-1,1 1,-1-1,1 1,0-1,0 0,0 0,2 2,5 1,0 0,1-1,0 0,0 0,0-2,1 1,-1-1,1 0,0-1,0-1,0 0,0 0,0-1,0 0,0-1,0 0,0-1,10-3,81-35,-102 40,0 1,0-1,0 1,0-1,0 1,0-1,0 1,0-1,0 1,0 0,0-1,0 1,0-1,1 1,-1-1,0 1,0-1,1 0,-1 1,0-1,1 1,-1-1,0 1,1-1,-1 0,1 1,-1-1,0 0,1 0,-1 1,1-1,-1 0,1 0,-1 1,1-1,-1 0,1 0,0 0,-1 0,1 0,-1 0,1 0,-1 0,1 0,-1 0,1 0,-1 0,1-1,-1 1,1 0,-1 0,1 0,-1-1,1 1,-1 0,1-1,-1 1,0 0,1-1,-1 1,1-1,-1 1,0-1,-28 282,26-193,0-16,-2 0,-11 56,-6-61,20-65,0 0,0 0,0 1,-1-1,1 0,0 0,-1 0,0 0,1 0,-1-1,0 1,0 0,0-1,0 0,0 1,0-1,0 0,-1 0,1 0,0 0,-1 0,1-1,0 1,-1-1,1 0,-1 1,0-3,-1 1,0 0,1-1,-1 0,1 0,0 0,0 0,0-1,0 1,0-1,0 1,0-1,1 0,0 0,-1 0,1-1,0 1,1-1,-1 1,1-1,-1 1,1-1,0 0,0-3,-6-19,2-1,1 0,1 0,1-1,1 1,2 0,1-1,1 1,1 0,1 0,2 1,0 0,2 0,1 0,1 1,1 1,1 0,1 1,1 0,2 1,11-13,9-5,2 2,1 1,2 2,2 2,12-5,-32 22,-24 17,0-1,0 0,0 0,0 1,0-1,0 0,0 0,0 1,0-1,0 0,-1 0,1 1,0-1,0 0,1 0,-1 1,0-1,0 0,0 0,0 1,0-1,0 0,0 0,0 1,0-1,1 0,-1 0,0 0,0 1,0-1,0 0,1 0,-1 0,0 1,0-1,0 0,1 0,-1 0,0 0,0 0,1 0,-1 0,0 1,0-1,1 0,-1 0,0 0,0 0,1 0,-1 0,0 0,1 0,-1 0,0-1,-18 31,14-23,1-4,0 1,0 0,0 0,1 0,-1 0,1 0,0 1,0-1,0 1,1-1,0 1,0 0,0-1,0 1,1 0,0 0,0 0,0-1,0 1,1 0,0 0,0-1,0 1,0 0,1-1,0 1,0-1,0 0,2 3,3-1,1-1,0 0,-1 0,2 0,-1-1,0 0,1-1,0 0,-1-1,1 1,0-2,1 1,-1-1,0-1,0 1,0-2,1 1,-1-1,0-1,0 1,0-2,0 1,5-3,-9 3,-1-1,0 1,1-1,-1 0,0 0,0 0,-1 0,1-1,-1 1,1-1,-1 0,0 0,-1 0,1 0,-1-1,0 1,0-1,0 0,0 1,-1-1,0 0,0 0,0 0,-1 0,0 0,0 0,0 0,0 0,-1 0,0 0,0-2,-1 0,0-1,0 1,0-1,-1 1,0 0,-1 0,1 0,-2 1,1-1,0 1,-1 0,-1 0,1 1,-1-1,1 1,-1 0,-1 1,1 0,-1 0,0-1,4 4,0-1,-1 1,1 0,0-1,0 1,0 1,-1-1,1 0,0 1,-1 0,1-1,-1 1,1 1,0-1,-1 0,1 1,0 0,-1 0,1 0,0 0,0 0,0 1,0-1,0 1,0 0,0 0,0 0,1 0,-1 0,1 1,0-1,0 1,-2 2,0 1,1 0,-1 0,1 0,1 0,-1 0,1 1,0 0,1-1,-1 1,1 0,1 0,-1 0,1-1,0 1,1 0,0 0,0 0,0-1,1 1,0 0,0-1,0 1,1-1,0 0,1 0,-1 0,1 0,0-1,1 0,-1 1,1-2,0 1,0 0,1-1,-1 0,1 0,1 0,26 5,-3-6</inkml:trace>
  <inkml:trace contextRef="#ctx0" brushRef="#br2" timeOffset="179351.159">27977 10038,'-18'-3,"-16"0,-9 5,-1 6,1 9,9 9,9 9,15 8,15 6,7-6</inkml:trace>
  <inkml:trace contextRef="#ctx0" brushRef="#br2" timeOffset="179626.998">28019 10707,'9'14,"8"6,10 1,10-4,13-7,11-7,-4-5</inkml:trace>
  <inkml:trace contextRef="#ctx0" brushRef="#br2" timeOffset="183089.672">23608 12482,'12'-42,"2"1,2 1,1 0,3 1,22-35,-34 61,1-1,1 1,0 1,1-1,0 2,7-6,-15 14,0 1,0-1,0 1,0-1,1 1,-1 0,1 1,0-1,-1 0,1 1,0 0,0 0,0 0,0 0,0 1,0 0,0-1,0 2,0-1,0 0,0 1,0-1,0 1,0 1,0-1,0 0,-1 1,2 0,5 6,-1 0,-1 1,0 0,0 1,-1-1,0 1,0 1,-1-1,-1 1,0 0,0 1,-1-1,0 1,-1 0,-1 0,0 0,0 0,-1 0,-1 2,-4 49,4-61,-1 0,1 0,-1 0,1 0,-1-1,0 1,0 0,1 0,-1-1,-1 1,1 0,0-1,0 1,0-1,-1 0,1 1,-1-1,1 0,-1 0,0 0,1 0,-1 0,0 0,1 0,-1-1,0 1,0-1,0 1,0-1,-2 0,1-1,-1 0,1-1,-1 0,1 1,-1-1,1-1,0 1,0 0,0-1,0 0,1 1,-1-1,1 0,0 0,-1-1,1 1,1 0,-1-1,0 1,1-1,0 0,0 1,0-1,0 0,0 0,1 1,0-1,0 0,0 0,0 0,1 0,-1 1,1-2,3-1,0 1,1-1,-1 1,1 0,0 0,1 0,-1 1,1 0,0 0,0 0,0 1,0 0,1 0,-1 0,1 1,0 0,0 0,0 1,0 0,3 0,9-4,4-1,-4 2,0-1,0-1,-1 0,0-2,0 0,0-1,-1-1,2-2,-18 12,0-1,1 1,-1-1,0 0,1 0,-1 0,0 0,0 1,0-2,0 1,0 0,0 0,0 0,0 0,-1-1,1 1,0 0,-1-1,1 1,-1 0,1-1,-1 1,0-1,1 1,-1-1,0 1,0-1,0 1,0 0,0-1,-1 1,1-1,0 1,-1-1,1 1,-1-1,1 1,-1 0,0 0,0-1,1 1,-1 0,0 0,0 0,0 0,0 0,0 0,-1 0,1 0,0 0,0 0,-1 0,1 1,-1-1,-3 0,-1 0,1 1,0 0,0 0,0 0,0 1,0 0,0 0,0 0,0 1,0-1,0 1,0 0,1 0,-1 1,1 0,-1-1,1 2,0-1,0 0,1 1,-1-1,1 1,0 0,0 0,0 1,0-1,1 1,-1-1,1 1,0 0,1 0,-1 0,1 0,0 0,0 0,1 0,-1 0,1 0,0 0,1 1,-1-1,1 0,0 0,1 3,3 1,1-1,0 0,1 0,-1 0,2-1,-1 0,1 0,0-1,0 0,0-1,1 1,0-2,0 1,1-1,-1-1,1 1,-1-2,1 1,0-1,0-1,1 0,1 0,76 11,-3-5</inkml:trace>
  <inkml:trace contextRef="#ctx0" brushRef="#br2" timeOffset="186012.335">29166 12167,'13'-11,"51"-43,-1-3,21-30,-66 67,-2 0,-1-1,0-1,-1 0,-2-1,0-1,-2 1,0-2,6-24,-14 45,-1 0,1 0,-1 0,1 0,-1 0,-1 0,1 0,0 0,-1-1,0 1,0 0,0 0,-1 0,1 0,-1-1,0 1,0 0,0 0,-1 0,1 0,-1 1,0-1,0 0,-1 1,1-1,-1 1,0 0,1 0,-1 0,-1 0,-1-2,0 4,0 0,0 0,0 0,0 0,0 1,-1-1,1 1,0 1,0-1,0 1,0 0,0 0,0 0,0 1,0 0,0 0,1 0,-1 0,1 1,-1 0,-1 1,-80 77,71-60,2 1,0 1,1 0,1 0,2 1,0 1,2-1,0 2,2-1,0 0,2 1,1 0,1 0,2 0,0 0,3 11,-3-24,0 0,1-1,1 1,0-1,1 1,0-1,1 0,0-1,1 1,0-1,1 0,0 0,1-1,0 0,0 0,1-1,1 0,-1-1,1 0,1 0,-1-1,1-1,1 1,-1-2,1 0,0 0,0-1,1-1,-1 0,1 0,0-1,-1-1,5 0,1-5,1 0,-1-1,0-1,0 0,0-2,-1 0,0-1,-1 0,0-2,-1 0,0 0,0-2,-1 1,-1-2,0 0,-1-1,0 0,-2-1,5-8,-9 16,-1-1,0 1,0-1,-1 0,-1 0,1-1,-1 1,-1-1,0 0,0 0,-1 0,-2 7,0 0,0 1,0-1,0 1,-1 0,1-1,-1 1,1 0,-1 0,0 0,0 0,0 0,0 0,0 0,0 1,-1-1,1 1,-1 0,1 0,-1 0,1 0,-1 0,0 0,1 0,-1 1,0 0,1-1,-1 1,0 0,0 0,1 1,-1-1,0 1,0-1,1 1,-1 0,0 0,-7-1,0 1,0 0,0 1,0 0,1 0,-1 1,1 0,0 1,0 0,0 0,0 1,1 0,-1 1,1 0,1 0,-1 1,1 0,0 0,1 0,0 1,0 0,0 0,1 1,-3 7,7-14,1 0,-1 0,1 0,-1 0,1 0,-1 0,1 0,0 0,0 0,0 1,1-1,-1 0,0 0,1 0,-1 0,1 0,0 0,0 0,0 0,0 0,0 0,0-1,0 1,1 0,-1-1,0 1,1-1,0 1,-1-1,1 0,0 1,-1-1,1 0,0 0,1 0,3 1,0 0,-1 0,1 0,0-1,0 0,0-1,-1 1,1-1,0 0,0 0,0-1,3 0,-2 0,-1-1,1 1,0-2,-1 1,1-1,-1 1,0-2,0 1,0-1,0 0,0 0,-1-1,0 1,0-1,0 0,-1-1,1 1,-1-1,-1 0,1 0,-1 0,0 0,0-1,-1 1,0-1,1-4,-6 22,1 1,1-1,-1 0,2 0,-1 1,2-1,0 0,0 0,1 1,0-1,3 9,3-7,0 0,0 0,1-1,1 0,0 0,1-1,0-1,1 0,0 0,0-1,1-1,0 0,0-1,1 0,0-1,0-1,1 0,0-1,14 3,40 10</inkml:trace>
  <inkml:trace contextRef="#ctx0" brushRef="#br2" timeOffset="183740.543">25370 12277,'31'-16,"0"-1,-2-1,0-2,-1-1,-1-1,-1-2,-1 0,-1-1,-1-2,-2 0,0-2,2-8,-12 21,-1 0,-1-1,-1-1,-1 0,0 0,-1 0,-1-1,-1 0,-3 16,0 0,-1 1,1-1,-1 0,0 1,0-1,0 0,0 0,0 1,-1-1,1 0,-1 0,1 1,-1-1,0 1,0-1,-1 1,1-1,0 1,-1-1,0 1,1 0,-1 0,0 0,0 0,0 0,0 1,0-1,-1 0,1 1,0 0,-1-1,1 1,-1 0,0 0,1 0,-1 1,0-1,1 1,-1 0,0-1,0 1,1 0,-1 0,0 1,0-1,-11 4,0 1,0 1,1 0,0 0,0 2,0-1,1 2,0-1,1 2,0-1,1 2,-1-1,2 2,0-1,0 1,1 0,0 1,-2 6,2-6,0 1,0 0,1 0,1 1,0 0,1 0,1 0,0 1,1 0,1-1,0 1,1 0,1 0,0 0,2 0,-1 0,2 0,0-1,1 1,1-1,0 0,1 0,0-1,2 1,3 5,-2-8,1 1,0-2,1 1,0-2,1 1,0-2,0 1,1-2,0 0,1 0,0-1,0-1,0 0,3-1,-7-2,0 0,0-1,0 0,1-1,-1 0,1 0,-1-2,1 1,-1-1,1-1,-1 1,0-2,1 0,-1 0,0-1,-1 0,1 0,-1-1,0 0,0-1,1-1,3-5,-1 0,0 0,0-1,-1-1,-1 0,-1-1,0 1,0-2,-2 1,0-1,0 0,-2-1,0 1,-1-1,0-4,-3 20,0-1,-1 0,1 0,-1 0,1 1,-1-1,1 0,-1 0,0 0,0 0,0 0,0 0,0 0,-1 0,1 0,0 1,-1-1,0 0,1 0,-1 0,0 0,0 1,0-1,0 1,0-1,0 0,-1 1,1 0,0-1,-1 1,1 0,-1 0,1-1,-1 1,0 1,1-1,-1 0,0 0,0 1,0-1,0 1,0-1,1 1,-1 0,-1-1,-5 4,0 0,0 0,0 1,1 0,-1 0,1 1,0 0,0 0,1 0,0 1,0 0,0 0,0 1,1 0,0 0,1 0,-1 0,1 1,1 0,-1 2,2-7,1 1,0-1,0 1,0 0,0-1,1 1,-1 0,1 0,0-1,0 1,0 0,1 0,-1-1,1 1,0 0,0-1,1 1,-1 0,0-1,1 0,0 1,0-1,0 0,0 0,1 0,-1 0,1-1,0 1,0 0,2 0,5 4,0 0,1-1,0 0,1 0,-1-2,1 1,0-2,11 3,35 4,1-2,1-2,-1-4,1-2,30-5,-2-1</inkml:trace>
  <inkml:trace contextRef="#ctx0" brushRef="#br2" timeOffset="184896.759">26789 12305,'-7'-11,"-2"0,0 1,0 0,0 0,-1 1,-1 1,0 0,0 0,0 1,-1 0,0 1,0 0,-1 1,1 1,-1 0,0 0,-1 2,1-1,0 2,-1 0,1 0,-1 1,-5 1,8 0,1-1,-1 1,0 1,0 0,1 1,-1 0,1 0,0 1,-3 2,9-4,0 0,0 0,1 1,-1-1,1 1,0-1,-1 1,1 0,1 1,-1-1,0 0,1 1,0-1,-1 1,1 0,1 0,-1 0,1 0,-1 0,1 0,0 0,1 1,-1-1,1 2,0-2,0-1,0 0,1 0,-1 0,1 0,0 0,0 0,0 0,0 0,0 0,1-1,0 1,-1 0,1-1,0 1,0-1,0 0,0 0,1 1,-1-1,1-1,-1 1,1 0,0-1,0 1,-1-1,1 0,0 0,0 0,0 0,0-1,3 1,7 2,0-1,0-1,0 0,-1-1,1-1,0 0,6-1,-6 0,0 0,0-1,0 0,-1-1,1-1,-1 0,0 0,-1-1,1-1,-1 0,0 0,-1-1,0-1,0 1,-1-2,0 1,0-1,-1-1,-1 1,6-11,-11 49,-1-22,0-1,1 1,0-1,0 1,0-1,1 0,0 0,0 0,0-1,1 1,-1-1,1 1,0-1,0 0,1-1,-1 1,1-1,0 0,0 0,0 0,0-1,0 0,1 0,3 1,10 3,1-1,0-1,0-1,0 0,0-2,11 0,-6-1,1-1,0-1,-1-1,0-1,1-1,-2-1,1-2,-1 0,0-2,-1-1,0 0,20-15,15-41,-57 65,0 0,0 0,0-1,0 1,0 0,0-1,-1 1,1-1,-1 1,1-1,-1 1,0-1,0 1,0-1,0 1,-1-1,1 1,-1-1,1 1,-1 0,0-1,0 1,0 0,0-1,-1 1,1 0,0 0,-1 0,0 0,1 0,-1 1,0-1,-1 0,-4-2,-1 1,0-1,0 2,0-1,-1 1,1 0,-1 1,1 0,-1 1,1-1,-1 2,0-1,1 1,-1 0,1 1,0 0,-1 0,1 1,-3 1,3-1,-1 1,0-1,1 1,0 1,0-1,0 1,1 1,-1-1,1 1,1 1,-1-1,1 1,0 0,1 1,-3 2,7-8,0 0,1 0,-1-1,0 1,0 0,1 0,-1 0,1 0,0 0,0 0,-1 0,1 0,0 0,1 0,-1 0,0 0,1 0,-1 0,1 0,-1 0,1-1,0 1,0 0,0 0,0-1,0 1,0 0,0-1,0 1,1-1,-1 1,1-1,-1 0,1 0,0 0,-1 0,1 0,0 0,0 0,0 0,-1-1,3 1,85 14,-72-16,0-2,-1 0,0-1,0-1,0-1,0 0,-1-1,0 0,12-8,-26 14,-1 0,1 1,0-1,-1 1,1-1,0 1,0-1,-1 1,1 0,0-1,0 1,0 0,-1 0,1 0,0-1,0 1,0 0,0 0,0 0,-1 0,1 1,0-1,0 0,0 0,0 0,-1 1,1-1,0 0,0 1,0-1,-1 0,1 1,0-1,-1 1,1 0,0-1,-1 1,1-1,-1 1,1 0,-1 0,1-1,-1 1,0 0,1 0,-1-1,0 1,1 0,-1 0,0 0,0 0,0-1,0 1,0 0,0 0,0 0,0 0,0 0,0-1,0 1,-1 0,1 0,0 242,0-234,0 78,-3 1,-4 0,-4-1,-17 61,-4-68,30-77,1 0,0-1,-1 1,0-1,0 1,1-1,-1 0,-1 0,1 0,0 0,0 0,-1 0,1-1,-1 1,0-1,1 0,-1 1,0-1,0 0,0-1,1 1,-1-1,0 1,0-1,0 0,-2 0,0-2,1 0,0 0,-1-1,1 1,0-1,1 0,-1 0,0-1,1 1,0-1,0 1,0-1,0 0,1 0,-1-1,1 1,0 0,0-1,1 1,-1-1,1 0,0 0,0-4,-5-22,2-1,1 1,2-1,1 0,1 0,2 0,1 1,1 0,2-1,1 2,2-1,1 1,1 1,1 0,2 1,1 0,1 1,1 1,1 1,5-3,-10 10,2 0,0 1,1 1,1 1,0 0,1 1,16-8,-33 20,-1 1,1-1,-1 1,1 0,0 0,-1-1,1 1,0 1,0-1,0 0,0 0,0 1,0-1,0 1,0-1,0 1,0 0,0 0,0 0,0 0,0 0,0 0,0 1,0-1,0 1,0-1,0 1,0 0,0 0,-1 0,1 0,0 0,0 0,-1 0,1 1,-11 81,6-71,2-8,-1-1,1 1,0-1,0 1,0 0,0 0,0-1,1 1,0 0,0 0,0 0,0 0,0-1,1 1,0 0,0 0,0 0,0-1,1 1,-1-1,1 1,0-1,0 0,0 1,0-1,1 0,-1 0,1-1,0 1,0 0,0-1,5 2,-1-2,1 1,0-1,0 0,0 0,0-1,0 0,1-1,-1 1,0-2,0 1,1-1,-1 0,0-1,0 0,0 0,0-1,-1 0,8-4,-11 5,1 0,-1-1,0 1,0-1,0 0,0 0,0-1,-1 1,0-1,1 0,-1 1,-1-2,1 1,0 0,-1 0,0-1,0 1,0-1,-1 0,0 1,1-1,-2 0,1 0,0 0,-1 0,0 0,0 0,-1 0,1 0,-1 1,0-1,-1 0,0-2,-1 0,0 0,0 1,-1-1,1 1,-2 0,1 0,-1 1,1-1,-2 1,1 0,0 0,-1 1,0 0,0 0,-1 0,1 0,-1 1,1 0,-1 1,-1-1,3 1,0 1,-1-1,1 1,0 0,-1 1,1-1,0 1,-1 0,1 0,-1 1,1-1,0 1,-1 1,1-1,0 1,0-1,0 1,0 1,0-1,0 1,1 0,-1 0,1 0,0 1,0 0,0-1,0 2,0 0,0 1,1-1,0 1,0-1,1 1,-1 0,1 0,0 0,1 0,0 0,0 0,0 1,1-1,-1 0,2 1,-1-1,1 0,0 0,0 1,0-1,1 0,0 0,0 0,1-1,0 1,0 0,0-1,0 0,1 0,0 0,0 0,0 0,1-1,0 0,0 0,0 0,0-1,0 1,1-1,-1-1,1 1,0-1,0 0,0 0,4 0,39 5,-3-7</inkml:trace>
  <inkml:trace contextRef="#ctx0" brushRef="#br2" timeOffset="185173.541">27828 11704,'-14'-3,"-9"0,-6 5,0 8,6 11,5 10,9 9,9 8,5 4,3-6</inkml:trace>
  <inkml:trace contextRef="#ctx0" brushRef="#br2" timeOffset="185421.887">27800 12373,'0'16,"2"10,2 3,3-1,4-5,7-7,9-6,10-10,10-8,8-9,-4-1</inkml:trace>
  <inkml:trace contextRef="#ctx0" brushRef="#br2" timeOffset="182036.908">22310 12127,'-19'7,"-1"1,1 1,0 1,1 0,0 1,1 1,0 1,1 0,1 1,0 1,0 1,2 0,0 0,1 1,0 1,2 0,0 1,1 0,1 0,1 1,-3 10,10-29,-2 3,-1 1,1 0,0 0,1 0,-1 1,1-1,0 0,1 1,-1-1,1 0,0 1,0-1,0 1,1-1,0 0,0 0,1 1,-1-1,1 0,0 0,0 0,1 0,1 1,-1-5,0 0,0-1,1 1,-1-1,0 0,0 0,1 0,-1-1,0 1,0-1,1 1,-1-1,0 0,0-1,0 1,0 0,0-1,0 1,-1-1,1 0,0 0,-1 0,1-1,-1 1,2-2,29-28,-1-1,-1-2,-2 0,15-27,-22 35,-3-1,0 0,-2-2,-1 0,-1-1,-1 0,-2-1,-2-1,6-27,-15 55,0 0,0 0,0 0,0 0,-1 0,0 0,0 0,0 0,-1 0,0 0,0 0,0 0,-1 0,1 0,-1 0,0 1,0-1,-1 1,0-1,1 1,-1 0,-1 0,1 0,-1 0,1 1,-1 0,0-1,0 1,-1 1,1-1,0 1,-4-2,1 3,1 0,-1 0,1 1,0-1,-1 2,1-1,-1 1,1 0,0 0,-1 1,1 0,0 0,0 0,0 1,0 0,1 0,-1 0,1 1,0-1,0 2,-3 1,-1 3,-1 1,1 0,1 0,0 1,0 0,1 1,0-1,1 1,1 0,0 1,1-3,1 0,1 0,0 0,0 0,1 0,1 0,-1 1,2-1,-1 0,1 0,1 1,0-1,0 0,1 0,1-1,-1 1,1-1,1 1,0-1,0 0,1-1,0 0,1 0,3 4,65 69,-57-64,-1 0,-1 1,0 1,-1 1,-1 0,-1 0,0 2,-2-1,-1 1,4 12,-10-19,0-1,-1 1,-1 0,0 1,-1-1,0 0,-1 0,-1 1,-1-1,0 0,-3 10,5-23,0-1,0 1,-1-1,1 0,0 1,-1-1,1 0,-1 1,1-1,-1 0,1 0,-1 1,0-1,0 0,0 0,1 0,-1 0,0 0,-1 0,1 0,0 0,0-1,0 1,0 0,-1-1,1 1,0 0,0-1,-1 0,1 1,-1-1,1 0,0 0,-1 1,1-1,-1 0,1-1,-11-6</inkml:trace>
  <inkml:trace contextRef="#ctx0" brushRef="#br2" timeOffset="182313.175">21942 11799,'-19'-5,"-10"-1,-3 0,2 2,3 1,7 3,11 4,14 1,18 1,21-2,22-1,21-6,15-7,15-4,8-2,1 0,-20 2</inkml:trace>
  <inkml:trace contextRef="#ctx0" brushRef="#br2" timeOffset="188561.682">9392 4233,'413'13,"-291"-4,1-6,-1-6,27-7,12-5,1 7,88 10,-134 4,0-4,93-13,-55 0,73 7,-224 4,8 1,0-1,-1 0,1-1,0 0,-1-1,1 0,-1 0,1-1,5-3,-16 6,0 1,-1-1,1 0,0 1,0-1,-1 0,1 0,0 1,-1-1,1 0,0 0,-1 0,1 1,0-1,-1 0,1 0,-1 0,1 0,0 0,-1 0,1 0,-1 0,1 0,0 0,-1 0,1 0,-1 0,1 0,0 0,-1 0,1 0,0 0,-1-1,1 1,0 0,-1 0,1 0,0-1,-1 1,1 0,0 0,-1-1,1 1,0 0,0-1,-1 1,1 0,0-1,0 1,0 0,0-1,0 1,-1-1,1 1,0 0,0-1,0 1,0-1,0 1,0 0,0-1,0 1,0-1,0 1,1 0,-1-1,0 1,0 0,0-1,0 1,-43 7,30-5</inkml:trace>
  <inkml:trace contextRef="#ctx0" brushRef="#br2" timeOffset="188886.349">10621 3946,'237'100,"-162"-72,0 4,-2 3,3 5,-67-35,0 0,-1 1,0 0,0 0,0 1,-1 0,0 0,0 1,3 5,-9-10,0 1,0-1,-1 1,1-1,-1 1,0-1,0 1,-1-1,1 1,-1-1,1 1,-1-1,0 0,0 1,-1-1,1 0,-1 0,1 0,-1 0,0 0,0 0,0 0,-1-1,1 1,-1-1,1 1,-1-1,0 0,0 0,0 0,0-1,0 1,-1-1,1 0,0 1,-2-1,-65 36,-3-2,-60 19,47-20,-76 38,108-44</inkml:trace>
  <inkml:trace contextRef="#ctx0" brushRef="#br2" timeOffset="189874.012">11345 2990,'-23'5,"1"1,0 0,1 1,0 2,0 0,1 1,0 1,0 1,-12 11,29-21,0 0,1 0,-1 0,1 0,0 1,-1-1,1 1,0 0,1 0,-1-1,0 1,1 0,0 0,-1 1,1-1,0 0,1 0,-1 0,1 1,-1-1,1 0,0 1,0-1,0 0,1 1,-1-1,1 0,0 0,0 1,0-1,0 0,1 0,-1 0,1 0,-1 0,3 2,8 5,0 0,0 0,1-2,0 1,1-2,0 0,0 0,0-1,1-1,13 3,-3 1,-3-1,-3-3,0 2,-1 0,0 2,0 0,0 1,14 11,-30-20,-1 0,1 0,0 0,-1 0,1 0,-1 1,1-1,-1 1,0-1,0 1,1-1,-1 1,0 0,-1 0,1 0,0-1,0 1,-1 0,1 0,-1 0,1 0,-1 0,0 0,0 0,0 0,0 0,0 0,-1 0,1 0,0 0,-1 0,0 0,1-1,-1 1,0 0,0 0,0 0,0-1,0 1,0-1,-1 1,1-1,0 1,-1-1,1 0,-1 1,0-1,-11 7,-1 0,1-1,-1 0,0-1,-1-1,1-1,-1 0,0 0,0-2,-13 2,25-4,1 1,-1-1,1 0,-1 1,1-1,-1-1,0 1,1 0,-1 0,1-1,-1 0,1 1,-1-1,1 0,0 0,-1 0,1-1,0 1,0 0,-2-2,-2-6</inkml:trace>
  <inkml:trace contextRef="#ctx0" brushRef="#br2" timeOffset="190148.406">11700 3141,'-10'12,"-2"12,5 13,8 10,7 10,4 6,2 5,-1 1,-3 2,-2-5,-6-7,-6-8,-3-11,-4-12,-2-11,1-8</inkml:trace>
  <inkml:trace contextRef="#ctx0" brushRef="#br2" timeOffset="190445.781">11673 3400,'-26'-273,"26"272,-1-1,1 1,-1-1,1 0,0 0,0 0,0 0,-1 0,2 0,-1 1,0-1,0 0,1 0,-1 0,1 0,-1 1,1-1,0 0,-1 0,1 1,0-1,0 1,0-1,1 1,-1-1,0 1,1-1,-1 1,1 0,-1 0,1 0,-1 0,1 0,0 0,0 0,4 2,1 0,-1 0,1 0,-1 1,1 0,-1 1,0-1,0 1,0 0,0 0,-1 1,1 0,-1 0,0 1,-3-4,15 9,-1 2,-1 0,1 1,-2 1,0 0,-1 0,0 2,-1 0,-1 0,5 10,-14-23,0 0,-1-1,0 1,0 0,0 0,0 0,0 0,0 0,-1 0,1 0,-1 0,0 0,0 0,0 0,0 0,-1 0,1 0,-1 0,0 0,0 0,0 0,0 0,0 0,0-1,-1 1,0-1,1 1,-1-1,0 1,0-1,0 0,-1 0,1 0,-2 1,-86 25,64-24</inkml:trace>
  <inkml:trace contextRef="#ctx0" brushRef="#br2" timeOffset="190981.731">12000 3400,'-12'-46,"2"-1,2 0,2-1,2-10,3 55,1 1,-1-1,1 0,0 1,0-1,0 0,0 1,0-1,1 1,-1-1,1 1,0-1,-1 1,1-1,1 1,-1-1,0 1,0 0,1 0,-1-1,1 1,0 0,0 1,-1-1,1 0,0 0,1 1,-1-1,0 1,0 0,1-1,4 1,0 0,1 0,-1 1,0 0,0 0,0 1,0 0,0 0,0 0,0 1,-1 0,1 1,-1-1,1 1,-1 1,0-1,0 1,0 0,0 0,-1 1,0 0,0 0,0 0,0 0,-1 1,0 0,0-1,0 2,-1-1,0 0,0 1,-1-1,0 1,0 0,1 7,6 188,-9-200,0 1,0-1,1 0,-1 1,1-1,-1 0,1 0,0 0,0 1,0-1,0 0,1 0,-1 0,0 0,1-1,-1 1,1 0,0-1,-1 1,1-1,0 1,0-1,0 0,0 0,0 0,1 0,-1 0,0 0,0-1,1 1,-1-1,0 1,0-1,1 0,-1 0,1 0,-1 0,0-1,13 0,0 0,-1-2,1 0,-1 0,0-2,0 0,0 0,-1-1,1-1,-2 0,1-1,-1 0,0-1,9-9,-11 8,-1 1,0-1,-1 0,-1-1,1 0,-1-1,-1 1,0-1,-1 0,0-1,-1 1,-1-1,0 0,0 0,-1 0,-1 0,0-12,0 23,-1 0,0 0,0 0,0 0,0 0,0 0,0-1,0 1,-1 0,1 0,-1 0,1 0,-1 0,0 0,0 1,0-1,0 0,0 0,0 0,-1 1,1-1,-1 1,1-1,-1 1,1 0,-1-1,0 1,0 0,1 0,-1 0,0 0,0 1,0-1,0 0,0 1,0-1,0 1,0 0,0 0,-1 0,1 0,0 0,0 0,0 0,0 1,0-1,0 1,0-1,-1 2,-2 3,-1 0,1 1,0-1,0 1,1 0,0 1,0-1,0 1,1 0,0 0,0 0,1 0,0 1,0-1,0 1,1-1,1 1,-1-1,1 1,0 0,1-1,0 2,0-1,0 1,1-1,0 0,0 0,1 0,0 0,0 0,1-1,0 1,0-1,1 0,0 0,0-1,1 1,-1-1,1-1,1 1,-1-1,1 0,0 0,0-1,1 0,2 1,14 6,0-1,0-1,1-1,0-1,0-2,25 3,13-1</inkml:trace>
  <inkml:trace contextRef="#ctx0" brushRef="#br2" timeOffset="191679.955">13557 2854,'-18'-5,"0"0,-1 1,1 1,-1 0,0 2,1 0,-1 1,0 1,0 1,1 0,-1 2,-3 1,18-4,-1 1,1 0,-1 0,1 0,-1 1,1-1,0 1,0 0,1 1,-1-1,0 0,1 1,0 0,0 0,0 0,0 0,1 0,0 1,0-1,0 1,0-1,1 1,-1 0,1 0,0 0,1 0,-1 0,1-1,0 1,0 0,1 0,0 0,0 5,7 14,1-1,1 0,1 0,1-1,1 0,0-1,2-1,1 0,2 1,-4-2,-5-7,6 4,-1 1,0 1,-1 1,-1 0,-1 0,-1 1,0 1,-2-1,0 1,-2 1,0 0,1 11,-7-29,0 1,0-1,0 0,-1 0,0 0,0 0,0 0,0 0,0 0,-1 0,0-1,0 1,0 0,0-1,0 1,-1-1,1 0,-1 0,0 0,0 0,0 0,-1-1,1 1,-1-1,1 0,-1 0,0 0,1-1,-1 1,0-1,-1 0,-4 2,-1-1,0 0,1-1,-1 0,0-1,0 0,0 0,0-1,0 0,0-1,1 0,-8-2,5-1,1 1,-1-2,1 1,0-2,0 1,1-2,-1 1,-4-7,14 14,1 0,-1 0,1-1,-1 1,1 0,-1 0,1-1,-1 1,1 0,-1-1,1 1,0-1,-1 1,1-1,0 1,-1 0,1-1,0 1,0-1,-1 1,1-1,0 0,0 1,0-1,0 1,0-1,0 1,0-1,0 1,0-1,0 1,0-1,0 0,0 1,0-1,0 1,1-1,-1 1,0-1,0 1,1-1,-1 1,0-1,1 1,-1 0,0-1,1 1,-1-1,1 1,-1 0,1-1,-1 1,0 0,1 0,0-1,-1 1,1 0,-1 0,1 0,-1 0,1 0,-1-1,1 1,-1 0,1 0,0 0,15-2</inkml:trace>
  <inkml:trace contextRef="#ctx0" brushRef="#br2" timeOffset="192116.787">13611 3537,'2'5,"1"1,-1 0,1-1,0 1,0-1,1 0,-1 0,1 0,0 0,1-1,-1 1,1-1,0 0,0-1,0 1,0-1,1 0,-1 0,1-1,0 0,0 0,0 0,0-1,0 1,0-1,0-1,0 1,0-1,1 0,-1-1,0 1,0-1,0-1,0 1,0-1,0 0,0 0,0-1,-1 1,2-2,-3 2,-1-1,0 1,1-1,-1 1,0-1,0 0,-1 0,1 0,-1 0,1-1,-1 1,0-1,0 1,-1-1,1 0,-1 1,0-1,0 0,0 0,0 0,-1 0,1 0,-1 0,0 0,0-1,-1 1,1 0,-1 0,0 0,0 1,0-1,-1 0,1 0,-1 1,0-1,0 0,0 1,-1 0,1 0,-1-1,0 1,0 1,0-1,0 0,0 1,-3-2,0 1,1 0,-1 0,0 1,0 0,-1 0,1 1,0-1,-1 1,1 1,0-1,-1 1,1 0,-1 0,1 1,-1 0,1 0,0 1,-1-1,1 2,0-1,0 0,-3 3,-3 2,1 0,-1 0,2 2,-1-1,1 1,1 0,0 1,0 0,1 1,0 0,0 1,-23 43,5-3</inkml:trace>
  <inkml:trace contextRef="#ctx0" brushRef="#br2" timeOffset="193210.286">9733 6336,'46'9,"0"-2,0-1,0-3,1-2,-1-2,22-4,-22 3,935-30,-684 32,348-7,-551-4,-112 4,-16 5,16 2</inkml:trace>
  <inkml:trace contextRef="#ctx0" brushRef="#br2" timeOffset="193563.895">10239 5927,'111'43,"-44"-19,-1 3,-2 2,0 3,28 22,-81-48,-1 0,-1 0,1 1,-1 1,-1-1,1 1,-1 1,-1-1,1 1,-1 1,-1-1,0 1,0 1,-1-1,-1 1,1-1,-2 1,1 1,-2-1,1 0,-2 1,1-1,-2 1,1-1,-2 1,1 0,-2-1,1 1,-2-1,1 1,-13 13,0-1,-2 0,-1-1,0-1,-2-1,0-1,-2 0,0-2,-1 0,-1-1,0-2,-18 9,-11 9,12-8</inkml:trace>
  <inkml:trace contextRef="#ctx0" brushRef="#br2" timeOffset="194451.748">11154 5312,'-17'-3,"-1"1,1 1,0 0,0 2,-1 0,1 0,0 2,0 0,0 1,1 1,-1 0,1 1,0 1,-1 2,15-9,0 1,0 0,-1 0,1 0,0 0,0 0,0 0,1 1,-1-1,0 1,0-1,1 1,-1 0,1-1,-1 1,1 0,0 0,0 0,0 0,0 0,0 1,0-1,1 0,-1 0,1 1,-1-1,1 0,0 0,0 1,0-1,0 0,0 1,1-1,-1 0,1 1,-1-1,1 0,0 0,0 0,0 1,5 4,1-1,0 0,0-1,0 0,1 0,-1 0,1-1,0 0,0-1,1 0,-1 0,1 0,3 1,215 75,-160-38,-66-40,1 0,-1 1,0-1,1 1,-1-1,0 1,0 0,0-1,0 1,-1 0,1 0,0-1,-1 1,1 0,-1 0,0 0,1 0,-1 0,0 0,0 0,0 0,0 0,-1-1,1 1,-1 0,1 0,-1 0,1 0,-1 0,0-1,0 1,0 0,0-1,0 1,0-1,-1 1,1-1,0 1,-10 7,-1 0,1-1,-1 0,-1 0,1-1,-1-1,0-1,-1 1,1-2,-1 0,0-1,-8 1,-34 2,55-7,0 0,1 1,-1-1,0 0,1 1,-1-1,1 0,-1 0,1 0,-1 0,1 1,-1-1,1 0,0 0,0 0,-1 0,1 0,0 0,0 0,0 0,0 0,0 0,0 0,0 0,0 0,1 0,-1 1,0-1,1 0,-1 0,0 0,1 0,-1 0,1 0,-1 1,1-1,0 0,-1 1,1-1,0 0,-1 1,1-1,0 0,0 1,0 0,0-1,-1 1,1-1,0 1,0 0,0-1,1 1,22-19</inkml:trace>
  <inkml:trace contextRef="#ctx0" brushRef="#br2" timeOffset="194712.567">11454 5463,'0'-3,"0"5,0 10,0 18,2 20,1 19,0 20,0 15,-2 9,0 1,0-5,-1-9,-2-12,-4-15,-2-14,-3-16,1-14</inkml:trace>
  <inkml:trace contextRef="#ctx0" brushRef="#br2" timeOffset="195032.717">11358 5586,'-1'-15,"1"1,1 0,0 0,1 0,0-1,2 2,-1-1,1 0,1 1,1 0,0 0,4-6,-8 16,1 0,-1 0,1 1,0-1,0 0,0 1,0 0,1 0,-1 0,0 0,1 1,0-1,-1 1,1 0,0 0,0 0,-1 1,1-1,0 1,0 0,0 0,0 0,0 0,0 1,-1 0,1 0,0 0,0 0,-1 0,9 4,0 0,0 0,-1 1,1 0,-2 1,1 1,-1-1,2 4,-2-3,-1 1,0 0,-1 1,0-1,-1 2,0-1,0 1,3 9,-8-17,-1 0,1 1,-1-1,0 1,0-1,0 1,0-1,-1 1,0 0,1-1,-1 1,0 0,-1-1,1 1,-1 0,0-1,0 1,0-1,0 1,0-1,-1 0,1 1,-1-1,0 0,0 0,-1 0,1 0,0-1,-1 1,0 0,-2 1,-4 2,-2 0,1 0,0-1,-1 0,0-1,0-1,-1 1,1-2,-1 1,1-2,-8 1,6-1</inkml:trace>
  <inkml:trace contextRef="#ctx0" brushRef="#br2" timeOffset="195601.775">11754 5681,'22'-76,"-5"-1,-2 0,2-53,-18 129,1 0,0 0,-1-1,1 1,0 0,0-1,0 1,0 0,0-1,1 1,-1 0,0-1,1 1,-1 0,1 0,-1-1,1 1,-1 0,1 0,0 0,0 0,-1 0,1 0,0 0,0 0,0 0,0 0,0 0,1 1,-1-1,0 0,0 1,0-1,1 1,-1-1,0 1,0 0,1-1,-1 1,0 0,1 0,-1 0,113 53,-8 17,-103-67,1 0,-1 0,0 1,-1-1,1 1,0 0,-1-1,0 1,0 0,0 0,0 0,-1 1,1-1,-1 0,0 1,-1-1,1 1,-1-1,0 0,0 1,0-1,0 1,-1-1,0 1,0-1,0 0,-1 1,-63 103,64-107,1 0,0-1,-1 1,1 0,0 0,0-1,0 1,0 0,0-1,0 1,0 0,0 0,0-1,0 1,0 0,0 0,0-1,1 1,-1 0,0-1,1 1,-1 0,0-1,1 1,-1-1,1 1,-1-1,1 1,-1-1,1 1,-1-1,1 1,-1-1,1 1,0-1,-1 0,1 1,0-1,-1 0,1 0,0 0,0 1,-1-1,2 0,37 4,-34-3,10 0,0 0,0-1,0 0,0-1,0-1,0 0,0-1,0-1,-1 0,0-1,0-1,0 0,0-1,-1 0,0-1,-1 0,0-1,0-1,7-8,-16 15,0 0,-1-1,1 1,-1-1,0 0,0 0,-1 0,1 0,-1 0,1 0,-1 0,-1 0,1 0,0-1,-1 1,0 0,0 0,-1-1,1 1,-1 0,0 0,0 0,0-1,0 1,-1 0,1 0,-1 1,0-1,-1 0,1 1,-1-1,1 1,-1 0,0 0,0 0,0 0,-1 0,1 1,-1-1,1 1,-1 0,0 0,0 0,0 1,0 0,0-1,0 1,0 0,-1 1,1-1,0 1,0 0,1 0,-1 0,0 1,0-1,1 1,-1 0,1 0,-1 0,0 0,1 1,0 0,-1-1,1 1,0 0,0 1,0-1,0 0,1 1,-1 0,0 0,1-1,0 1,0 1,0-1,0 0,0 0,1 1,-1-1,1 1,0 0,0-1,0 1,1 0,-1-1,1 1,0 0,0 0,0-1,1 1,-1 0,1-1,0 1,0 0,0-1,1 1,0 1,2 3,1 0,0 0,0-1,1 0,0 0,0 0,0-1,1 0,0 0,0 0,1-1,-1 0,1-1,1 0,2 1,130 41,-73-33</inkml:trace>
  <inkml:trace contextRef="#ctx0" brushRef="#br2" timeOffset="196323.843">13407 5108,'-12'-6,"0"0,-1 2,1-1,-1 2,0 0,0 0,-1 1,1 1,0 0,-1 1,1 0,0 1,-1 0,1 2,0-1,0 1,0 1,0 1,1 0,-11 5,19-7,0 1,0-1,1 1,0-1,-1 1,1 0,1 0,-1 1,0-1,1 0,0 1,0-1,0 1,1 0,0 0,0 0,0 0,0 0,1 0,0 0,0 0,0 0,0 0,1-1,0 1,0 0,0 0,1 0,0 0,0-1,0 1,0-1,1 0,1 3,11 10,1-1,1-1,0 0,1-1,1-1,0 0,1-2,0 0,14 5,19 12,-38-20,-3-3,0 1,0 1,-1 0,0 0,0 1,0 1,-1 0,-1 0,0 1,0 0,6 9,-14-17,0 0,0 0,-1 1,1-1,-1 0,1 0,-1 1,0-1,0 0,0 1,0-1,0 0,0 0,-1 1,1-1,-1 0,1 0,-1 1,0-1,0 0,0 0,0 0,-1 0,1 0,0 0,-1-1,1 1,-1 0,0-1,1 1,-1-1,0 0,-1 1,-70 34,54-29,1-2,-1 0,-1-1,1-1,0-1,-1-1,1 0,-18-3,36 2,0 1,0-1,1 0,-1 0,0 0,0 0,0 0,1 0,-1 0,0 0,0 0,0 0,1 0,-1 0,0-1,0 1,1 0,-1-1,0 1,1 0,-1-1,0 1,1-1,-1 1,1-1,-1 1,0-1,1 0,-1 1,1-1,0 0,-1 1,1-1,0 0,-1 1,1-1,0 0,0 0,-1 1,1-1,0 0,0 0,0 0,0 1,0-1,0 0,0 0,1 1,-1-1,0 0,0 0,0 0,1 1,-1-1,17-12,6 1</inkml:trace>
  <inkml:trace contextRef="#ctx0" brushRef="#br2" timeOffset="196681.879">13694 5612,'0'-21,"1"1,0-1,2 0,0 0,2 1,0-1,1 1,1 0,1 1,2-4,13-17,-23 40,1 0,-1 0,1 0,-1 0,1 0,0 0,-1 0,1 1,-1-1,1 0,-1 0,1 0,-1 0,1 1,-1-1,1 0,-1 0,1 1,-1-1,1 0,-1 1,0-1,1 1,-1-1,0 1,1-1,-1 1,0-1,1 0,-1 1,0 0,0-1,0 1,1-1,-1 1,0-1,0 1,0-1,0 1,0-1,0 1,0 0,0-1,0 1,0-1,-1 1,1-1,0 1,0-1,0 1,-1-1,1 1,0-1,-1 1,1 0,0 0,6 211,32 12,-38-221,2 2,-1 0,0-1,0 1,0 0,-1 0,0 0,0 0,0-1,-1 1,1 0,-1 0,0 0,0-1,-1 1,0-1,1 1,-2 1,-6 2</inkml:trace>
  <inkml:trace contextRef="#ctx0" brushRef="#br2" timeOffset="196957.725">13721 5831,'21'-2,"14"-1,10-2,7-1,1-1,-8 1</inkml:trace>
  <inkml:trace contextRef="#ctx0" brushRef="#br2" timeOffset="196958.725">14281 5818,'-2'-5,"-1"-1</inkml:trace>
  <inkml:trace contextRef="#ctx0" brushRef="#br2" timeOffset="197937.734">11713 4138,'3'0,"2"0,4 0,1 0,3 0,3 0,3 0,6 0,3 0,1 0,1 0,-2 0,-7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4:49.9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82,'-1'-2,"1"0,0 1,-1-1,1 0,-1 1,1-1,-1 0,0 1,0-1,1 1,-1-1,0 1,-1 0,1-1,0 1,0 0,0 0,-1 0,1 0,-1 0,1 0,-1 0,1 0,-1 1,1-1,-1 0,0 1,1-1,-1 1,0 0,1 0,-1 0,0 0,0 0,1 0,-1 0,0 0,1 0,-1 1,0-1,1 1,-1 0,0-1,1 1,-1 0,1 0,-1 0,1 0,-1 1,-6 10,0 2,1-1,0 1,1 0,0 1,2-1,0 1,-1 4,3-10,-11 38,3 1,2 1,2 0,1 0,4 0,1 0,2 0,3 0,1 0,4 3,-6-36,0 0,1-1,1 0,0 0,1 0,1-1,0 0,8 9,-13-19,0 0,0 0,0 0,1-1,-1 1,1-1,0 0,0 0,0-1,1 1,-1-1,0 0,1 0,0 0,-1-1,1 1,0-1,0 0,0-1,0 1,0-1,0 0,-1 0,1-1,0 1,0-1,0 0,0-1,-1 1,2-1,11-5,-1-1,0 0,-1-1,0-1,0 0,-1-1,-1-1,1 0,-2-1,0 0,-1-1,0 0,-1-1,0 0,-1 0,-1-1,-1 0,0-1,-1 0,-1 0,0 0,-1-1,-1 1,-1-1,0-12,-4-7,-1 1,-1-1,-2 1,-2 0,-1 0,-2 1,-2 0,-1 1,-1 0,-2 1,-6-7,19 33,0-1,0 1,-1 0,0 0,0 0,-1 1,1 0,-1 0,-1 0,1 1,-1 0,0 0,-1 1,1 0,-1 0,1 0,-1 1,0 1,0-1,-6 0,-4-1,15 3,-1-1,0 1,1 0,-1 0,0 0,0 0,0 1,0 0,0 0,0 0,1 0,-1 0,0 1,0 0,0 0,0 0,1 0,-1 0,1 1,-1 0,1 0,-1 0,1 0,0 0,0 1,0-1,-2 3,-3 6,1 1,0 0,1 0,1 1,0 0,0 0,1 0,1 1,0-1,1 1,-1 12,-1 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03.5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0 480,'27'-66,"140"-186,-54 91,-113 161,0 1,0-1,0 1,0-1,0 1,0-1,0 1,0-1,1 1,-1-1,0 1,0-1,1 1,-1-1,0 1,1-1,-1 0,1 1,-1-1,0 0,1 1,-1-1,1 0,-1 0,1 1,-1-1,1 0,-1 0,1 0,-1 1,1-1,-1 0,1 0,-1 0,1 0,-1 0,1 0,-1 0,1 0,-1-1,1 1,-1 0,1 0,-1 0,1 0,-1-1,1 1,-1 0,1 0,-1-1,1 1,-1 0,0-1,1 1,-1-1,0 1,1-1,-1 1,0 0,1-1,-1 1,0-1,0 1,0-1,1 1,-1-1,0 1,0-1,0 1,0-1,7 45,-7-41,2 87,-4 0,-4 0,-4 0,-4-1,-9 20,-5 45,4-44,22-108,0 1,0-1,0-1,0 1,0 0,0 0,0-1,-1 1,1-1,-1 0,1 0,-1 0,1 0,-1 0,0 0,1-1,-1 1,0-1,0 0,1 0,-1 0,0 0,0 0,1-1,-1 1,0-1,0 1,-34 0,65 9,175-15,-146 2,-1 2,1 2,46 7,-89-4,-7-1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05.6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6 345,'-1'56,"-1"-36,0 1,2-1,0 1,1-1,1 0,1 1,1-1,1-1,0 1,2-1,0 1,1-2,6 10,-9-22,0 0,1 0,0 0,0-1,1 0,0 0,-1 0,2-1,-1 0,0-1,1 1,0-1,-1-1,1 0,0 0,0 0,1-1,-1 0,0-1,0 0,0 0,3-1,1 0,0 0,0-1,0-1,0 0,0 0,-1-1,0-1,1 0,-2-1,1 0,-1 0,0-1,0 0,7-8,-6 3,-1 1,-1-2,0 1,0-2,-1 1,-1-1,-1 0,0 0,0-1,-2 1,1-1,-2-1,1-10,1-14,-3 0,-1 0,-2 0,-4-31,3 52,0 0,-1 0,-1 0,-1 1,0-1,-1 1,-1 0,-1 1,-1 0,-2-3,8 16,0 0,0 0,-1 1,1-1,-1 1,0 0,0 0,0 1,0-1,0 1,-1 0,1 0,-1 0,1 1,-1-1,0 1,0 0,0 0,1 1,-1 0,0 0,0 0,0 0,0 1,0-1,1 1,-1 1,0-1,1 1,-1-1,1 1,-1 1,1-1,0 0,-4 4,-8 4,1 0,0 1,0 1,1 0,0 1,2 1,-1 0,2 0,0 1,0 1,1 0,1 0,1 1,1 0,0 0,1 1,1 0,0 0,2 1,0-1,0 11,2 36,5-9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24.3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395 1,'-20'-1,"0"2,0 0,0 0,0 2,1 1,-1 0,1 2,0 0,0 1,1 1,-1 0,2 2,-1 0,2 1,-1 0,2 2,-1 0,2 0,-9 11,21-21,-1-1,1 1,0 0,0 0,0 0,0 0,0 1,1-1,-1 0,1 1,0-1,0 1,0-1,1 1,-1 0,1-1,0 1,0 0,0-1,0 1,1 0,-1-1,1 1,0-1,0 1,1-1,-1 1,1-1,-1 0,1 0,0 1,0-1,0-1,1 1,-1 0,3 1,8 4,1-1,0-1,0 0,0-1,1-1,-1 0,1-1,0-1,0 0,12-1,-4 2,43 4,-37-6,0 2,0 1,0 1,-1 2,0 0,0 2,23 11,-43-15,-1 0,-1 0,1 0,-1 1,0 0,0 0,0 1,-1 0,0 0,-1 0,1 0,-1 1,-1-1,1 1,-1 0,-1 0,1 1,-2-1,1 0,-1 1,0-1,-1 1,0-1,0 1,-1 0,0-1,0 0,-1 1,-1 2,2-8,0 1,-1 0,0-1,1 1,-1-1,0 1,-1-1,1 0,0 0,-1 0,0 0,0 0,0-1,0 1,0-1,0 0,-1 0,1 0,-1 0,1-1,-1 1,0-1,0 0,0 0,0 0,-106 5,85-6,-240-3,230 11,35-8,-1 1,1-1,-1 0,1 0,-1 0,1 0,-1 1,1-1,-1 0,1 0,-1 1,1-1,-1 0,1 1,0-1,-1 1,1-1,0 0,-1 1,1-1,0 1,0-1,-1 1,1-1,0 1,0-1,0 1,0-1,0 1,-1-1,1 1,0-1,0 1,0-1,1 1,-1-1,0 1,0 0,0-1,0 1,0-1,1 1,-1-1,0 1,0-1,1 0,-1 1,0-1,1 1,-1-1,0 0,1 1,-1-1,1 0,-1 1,0-1,1 0,-1 1,1-1,0 0,54 16,-18-11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24.9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1,'0'597,"5"-556,-2-39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25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0,'-30'0,"1"1,-1 2,1 0,-1 2,1 2,1 0,-1 2,1 1,1 1,0 2,0 0,1 2,1 1,1 1,0 0,-10 12,29-24,-1 1,1-1,0 1,0 0,1 0,-1 1,1 0,1-1,-1 1,1 0,1 0,-1 1,1-1,0 1,1-1,0 1,0-1,1 1,0 0,0-1,0 1,1 0,3-1,1-1,-1 1,1-1,0 0,1-1,-1 1,1-1,0 0,1-1,-1 1,1-1,0-1,0 1,0-1,0 0,0-1,1 0,-1 0,8 1,-4 0,22 6,0 1,0 2,-1 1,-1 1,0 2,-1 1,-1 2,-1 0,0 2,-1 1,19 22,-36-33,0 1,0 0,-1 0,-1 1,0 0,-1 1,0 0,-1 0,-1 0,0 1,-1-1,-1 1,0 0,0 11,-3-24,0 1,0 0,-1-1,1 1,-1 0,1-1,-1 1,0 0,0-1,0 0,-1 1,1-1,-1 0,1 1,-1-1,0 0,1 0,-1 0,0 0,-1-1,1 1,0 0,0-1,-1 0,1 1,-1-1,1 0,-1 0,-1 0,-82 11,80-11,-345-1,347-1,3 1,0-1,-1 1,1 0,-1 0,1-1,-1 1,1 0,-1 0,1 0,-1 0,1 0,-1 1,1-1,-1 0,1 1,0-1,-1 1,1-1,-1 1,1 0,0 0,0 0,0-1,-1 1,1 0,0 0,0 1,0-1,0 0,0 0,1 0,-1 1,2 0,1 0,0-1,0 1,0-1,0 0,0 1,0-1,0 0,0 0,0 0,0 0,1-1,-1 1,0-1,1 1,-1-1,1 0,-1 0,0 0,1 0,-1 0,3-1,-4 1,38-1,1-3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26.1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0 179,'2'10,"0"-1,0 1,1-1,0 1,1-1,0 0,0 0,1-1,0 1,1-1,0 0,0-1,1 1,-1-1,2-1,-1 1,1-1,0 0,0-1,0 0,1 0,0-1,0 0,-3-2,0 0,1-1,-1 0,0 0,1 0,-1-1,0 0,1 0,-1-1,0 0,1 0,-1 0,0-1,0 0,0 0,0 0,0-1,0 0,-1 0,1 0,-1-1,0 0,0 0,-1 0,1-1,-1 1,0-1,0 0,0-1,-1 1,1-1,0-5,-1 0,0 0,-1 0,0 0,-1-1,0 1,-1 0,0 0,-1-1,0 1,0 0,-2 0,1 0,-1 0,-1 0,-2-5,4 11,0-1,-1 1,0-1,0 1,0 0,-1 0,1 0,-1 0,0 1,-1-1,1 1,-1 0,0 1,0-1,0 1,0 0,0 0,-1 0,1 1,-1 0,0 0,0 0,0 1,0 0,0 0,0 1,0-1,0 1,0 1,-5 0,2 1,1 1,-1-1,1 2,0 0,0 0,0 0,1 1,-1 0,1 0,1 1,-1 0,1 0,0 0,0 1,0 0,1 0,0 1,1-1,0 1,0 0,0 0,1 1,1-1,-2 6,6 44,9-38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26.6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15,'7'0,"12"0,12 0,12-3,8 0,7 0,0 1,1 0,-4 1,-6 1,-10 2,-12 6,-13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26.9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0,'16'7,"17"5,17 0,12-2,6-3,4-2,-4-2,-9-2,-11-1,-19 2,-15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0:22.22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19 926,'0'1,"0"-1,0 0,0 1,0-1,0 1,0-1,0 0,0 1,1-1,-1 1,0-1,0 0,0 1,1-1,-1 0,0 1,0-1,1 0,-1 1,0-1,0 0,1 0,-1 1,0-1,1 0,-1 0,1 0,-1 0,0 1,1-1,-1 0,0 0,1 0,-1 0,1 0,-1 0,0 0,1 0,-1 0,1 0,-1 0,0 0,1 0,-1 0,1-1,-1 1,0 0,1 0,-1 0,0 0,1-1,-1 1,0 0,1 0,-1-1,0 1,0 0,1-1,-1 1,0 0,0-1,1 1,-1 0,0-1,0 1,0-1,6-29,-3-23,-4 43,0 0,1-1,0 1,1 0,0 0,0 0,1 0,1 0,-1 0,2 0,-1 1,1-1,1 1,0 0,0 0,0 1,1-1,1 1,-1 1,9-8,-13 13,1 0,0 1,0-1,0 1,0-1,0 1,1 0,-1 0,0 0,1 1,-1-1,0 1,1-1,-1 1,0 0,1 1,-1-1,0 1,1-1,-1 1,0 0,1 0,-1 0,0 1,0-1,0 1,0 0,-1 0,1 0,0 0,-1 0,1 0,-1 1,0-1,1 1,5 8,-1-1,1 1,-2 0,1 0,-2 1,1-1,-2 1,3 10,-3-12,-1-1,0 1,0 0,-1 0,0 0,-1 0,0 1,-1-1,0 0,-1 1,0-1,0 0,-1 0,-1 0,-1 5,4-16,0 0,0-1,0 1,0 0,0 0,0 0,0-1,0 1,0 0,0 0,-1 0,1 0,-1-1,1 1,-1 0,1 0,-1 0,1 0,-1 0,0 0,0 0,0 0,1 0,-1 1,0-1,0 0,0 0,0 1,0-1,0 1,0-1,-1 1,1-1,0 1,0 0,0-1,0 1,-1 0,1 0,0 0,0 0,-1 0,1 0,0 0,0 1,0-1,-1 0,1 1,0-1,0 0,0 1,0 0,0-1,0 1,0 0,0-1,0 1,0 0,0 0,0 0,1 0,-1 0,0 0,1 0,-1 0,0 0,1 0,0 0,-1 1,3-16,0 1,1 0,0-1,1 1,1 0,0 1,0-1,2 1,-1 0,4-4,3-7,8-15,-2-1,-2 0,-2-1,-1-1,-3 0,3-18,-7 9,-2 1,-2-1,-2 1,-3-1,-2 1,-1-1,-7-19,4 37,1 26,3 22,5 235,1-205,4 90,6 0,9 19,-20-138,2-1,0 1,1-1,0 0,1 0,1 0,1-1,0 0,1 0,1-1,0 0,1 0,0-1,9 8,-16-18,0-1,0 1,0-1,0 0,0-1,1 1,-1 0,0-1,1 0,-1 1,1-1,0-1,-1 1,1-1,0 1,0-1,-1 0,1 0,0-1,-1 1,1-1,0 0,-1 0,1 0,-1 0,1 0,-1-1,0 0,23-16</inkml:trace>
  <inkml:trace contextRef="#ctx0" brushRef="#br0" timeOffset="254.918">6 353,'-5'19,"10"8,21 0,26-5,28-9,24-11,19-12,10-10,-18-1</inkml:trace>
  <inkml:trace contextRef="#ctx0" brushRef="#br0" timeOffset="534.837">852 913,'1'4,"1"-1,0 1,0-1,0 0,0 1,0-1,1 0,-1 0,1 0,0-1,0 1,0 0,0-1,0 0,0 0,1 0,-1 0,1-1,0 1,-1-1,1 0,0 0,0 0,0 0,-1-1,1 0,0 0,0 0,0 0,0 0,0-1,0 0,0 0,-1 0,1 0,0 0,-1-1,1 0,-1 0,1 0,-1 0,1-1,0-2,0-1,-1 1,1-1,-1 0,-1 0,1 0,-1 0,0 0,-1 0,1-1,-1 1,0-1,-1 1,0-1,0 1,0-1,-1 1,0-1,0 1,0 0,-1-1,0 1,0 0,-1 0,0 0,0 0,0 1,-1-1,0 1,0 0,0 0,0 0,-1 1,0-1,0 1,0 0,-1 0,1 1,-1 0,0 0,1 0,-2 1,1 0,0 0,0 0,-1 1,1 0,-3 0,4 1,1 0,-1 0,0 0,0 1,0 0,1 0,-1 0,0 1,1-1,-1 1,1 0,0 1,-1-1,1 1,0-1,0 1,1 1,-1-1,1 0,0 1,-1 0,1 0,1 0,-1 0,1 0,-1 0,1 1,1-1,-1 1,1-1,-1 1,1 0,1 0,-1-1,1 1,-1 0,1 0,1 0,-1 0,1 3,0-4,1 0,-1 1,1-1,-1 0,1 0,0 0,1-1,-1 1,1 0,-1-1,1 0,0 1,0-1,2 1,22 17</inkml:trace>
  <inkml:trace contextRef="#ctx0" brushRef="#br0" timeOffset="2235.99">839 476,'9'-16,"8"-13,5-7,4-6,0 0,-2 3,-3 7,-5 13,-6 13,-3 15,-4 15,-5 11,-1 8,-1 6,0 5,2-8</inkml:trace>
  <inkml:trace contextRef="#ctx0" brushRef="#br0" timeOffset="2498.249">1002 790,'0'12,"2"5,6 3,3-2,6-1,3-5,6-3,2-4,5-5,-2-5,-1-1,-4-3,-6 1</inkml:trace>
  <inkml:trace contextRef="#ctx0" brushRef="#br0" timeOffset="2899.786">1302 667,'1'-1,"0"-1,-1 1,1-1,0 1,0 0,0-1,0 1,1 0,-1 0,0 0,0 0,1 0,-1 0,1 0,-1 0,1 1,-1-1,1 1,-1-1,1 1,0-1,-1 1,1 0,-1 0,1 0,0 0,-1 0,1 0,0 0,-1 0,1 1,0-1,-1 1,1-1,-1 1,1 0,-1-1,1 1,-1 0,0 0,1 0,-1 0,0 0,0 0,0 1,1-1,5 9,0 1,-1 0,0 0,0 0,-1 1,-1 0,0 0,2 9,6 16,-8-24,-2-6,0 0,1 0,-1 0,1 0,1 0,-1-1,1 1,1-1,-1 0,1 0,5 4,-7-9,-1-1,1-1,0 1,0 0,0-1,0 1,0-1,-1 0,1 0,0 0,0-1,-1 1,1 0,-1-1,1 0,-1 1,0-1,0 0,0 0,0-1,0 1,0 0,0-1,-1 1,1-1,-1 1,0-1,0 1,0-1,0-1,1 1,108-221,-103 210,0 37,-8 10,-1-26,1 1,1-1,-1 0,1 0,1 1,-1-1,1 0,0 0,1 0,-1 0,2 0,-1 0,1 0,0 0,0-1,0 0,1 0,4 5,4-3,0-1,0 0,0-1,1-1,0 0,0-1,1 0,-1-1,1 0,0-1,-1-1,1 0,0-1,0 0,0-1,11-2,40-7,-5-2</inkml:trace>
  <inkml:trace contextRef="#ctx0" brushRef="#br0" timeOffset="3805.412">2218 544,'-27'-8,"17"4,0 0,0 0,-1 1,1 0,-1 1,0 0,0 1,1 0,-1 0,0 1,0 1,0 0,0 0,0 1,1 1,-1-1,1 2,0-1,-5 4,12-6,1 1,0 0,-1 0,1 0,0 0,0 0,0 0,0 1,0-1,0 1,1-1,-1 1,1 0,0-1,0 1,0 0,0 0,0 0,0 0,1 0,0 0,0 0,-1 0,2 0,-1 0,0 0,1 0,-1 0,1 0,0 0,0 0,0 0,0-1,0 1,1 0,-1-1,1 1,0-1,0 1,0-1,0 0,0 0,0 0,1 0,-1 0,2 0,5 2,0-2,1 1,-1-1,0-1,1 0,0 0,-1-1,1 0,0-1,79 12,-84-7,0 0,0 0,-1 0,1 1,-1-1,0 1,0 0,-1 1,0-1,0 0,0 1,0 0,-1 0,0 0,0 0,0 0,-1 0,0 0,0 0,-1 1,0-1,0 0,-1 5,4 336,-6-222,-1 88,4-210,0-1,0 1,0 0,-1-1,1 1,-1-1,1 1,-1-1,0 1,0-1,0 0,0 1,-1-1,1 0,-1 0,1 0,-1 0,0 0,1 0,-1 0,0 0,0-1,0 1,-1-1,1 0,0 1,-1-1,1 0,0 0,-1-1,1 1,-1 0,1-1,-2 1,-7-3,-1 1,1-1,-1-1,1 0,0-1,0 0,0 0,1-1,0-1,0 0,0 0,0-1,1 0,-4-4,7 7,0 0,0-1,0 0,0 0,1 0,0-1,0 0,0 0,1 0,-1 0,2-1,-1 1,1-1,0 0,0 0,1 0,0-1,0 1,1-1,0 1,0-1,1 1,0-1,0 1,1-5,7-10,2 0,0 1,1 1,1-1,1 2,1 0,1 0,0 2,14-13,-27 28,116-120,6 5,50-32,-61 66,-114 83,0 0,1 0,-1 0,1-1,-1 1,1 0,-1 0,1 0,-1-1,1 1,-1 0,1-1,-1 1,1 0,-1-1,1 1,0-1,-1 1,1 0,-1-1,1 1,0-1,0 1,-1-1,1 0,0 1,0-1,0 1,0-1,-1 1,1-1,0 1,0-1,0 0,0 1,0-1,0 1,1-1,-1 0,0 1,0-1,0 1,0-1,1 1,-1-1,0 1,1-1,-1 1,0-1,1 1,-1-1,0 1,1 0,-1-1,1 1,-1 0,1-1,-1 1,1 0,-1 0,1-1,-1 1,-4 0,0 0,-1 0,1 0,0 0,0 1,-1 0,1-1,0 2,0-1,0 0,0 1,0 0,0 0,0 0,1 0,-1 1,1 0,0-1,-1 1,1 0,1 0,-1 1,0-1,1 1,-1-1,1 1,0 0,1 0,-1 0,0 0,-3 9,1 0,0 0,1 0,0 1,1-1,1 1,0 0,0-1,2 1,-1-7,1 0,0-1,0 1,1 0,0-1,0 1,0-1,1 0,0 0,0 0,1 0,2 4,-4-8,0 0,0 0,0 0,0 0,0 0,0 0,0 0,0-1,1 1,-1-1,1 0,-1 1,1-1,0 0,-1-1,1 1,0 0,-1-1,1 1,0-1,0 0,0 0,-1 0,1-1,0 1,0 0,0-1,-1 0,1 0,0 0,1-1,6-4,-1-1,0 0,0-1,-1 0,0 0,0 0,-1-1,0-1,-1 1,0-1,-1 0,1 0,-2-1,0 1,2-7,16-73,-25 105,-5 74,8-85,0-1,1 1,-1-1,1 0,0 1,0-1,0 0,0 0,1 1,-1-1,1 0,0 0,0-1,0 1,0 0,0-1,1 1,-1-1,1 1,-1-1,1 0,0 0,0-1,0 1,0-1,0 1,2-1,4 1,1-1,0-1,-1 0,1 0,0-1,0 0,-1 0,1-1,-1-1,0 0,0 0,0 0,0-1,0-1,-1 0,1 0,2-3,28-16</inkml:trace>
  <inkml:trace contextRef="#ctx0" brushRef="#br0" timeOffset="4254.475">2163 599,'0'16,"0"13,0 8,0 7,0-4</inkml:trace>
  <inkml:trace contextRef="#ctx0" brushRef="#br0" timeOffset="7226.083">3078 12,'14'25,"14"26,11 21,6 20,1 18,-9 18,-9 19,-22 22,-28 22,-11-21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30.7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68 172,'-10'19,"0"0,2 0,0 1,1 0,2 0,0 0,0 1,2 0,1 0,1 0,0 12,2-20,-1 0,2 0,0 1,1-1,0 0,1-1,0 1,1-1,0 0,1 0,1 0,0-1,0 0,1 0,0 0,1-2,0 1,8 5,-6-6,2 0,0 0,0-1,0-1,1 0,0-1,0-1,0 0,1-1,12 2,-18-4,-1-1,1 0,-1-1,1 0,-1 0,1-1,-1 0,1 0,-1-1,0 0,0-1,0 0,0 0,0-1,0 1,-1-2,0 1,0-1,0 0,0-1,6-10,-1-1,-1 0,0 0,-1-1,-1-1,-1 0,-1 0,0 0,-1-1,-1 0,-1 0,-1-1,-1 1,-1-1,-1 1,-1-10,2 7,-2 1,-1-1,0 1,-2-1,-1 1,0 0,-2 0,-7-17,10 30,0 1,0-1,-1 1,0 1,0-1,0 1,-1-1,-1 2,1-1,-1 1,0 0,0 0,-1 1,0 0,0 0,0 1,0 0,-1 0,1 1,-1 0,0 1,-8-2,6 3,1 1,0-1,-1 2,1-1,-1 2,1-1,0 1,0 1,0 0,0 0,0 1,0 0,1 1,0 0,0 0,-7 6,-1 3,-1 1,2 1,0 0,1 0,0 2,2 0,-3 5,-25 43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34.8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1 392,'122'-284,"-73"177,-49 107,1 0,0 0,-1 0,1 0,-1 0,1 0,-1 0,1 0,-1 1,1-1,-1 0,1 0,-1 0,1 1,-1-1,1 0,-1 1,0-1,1 0,-1 1,1-1,-1 0,0 1,1-1,-1 1,0-1,0 1,1-1,-1 1,0-1,0 1,0-1,0 1,0-1,1 1,-1-1,0 1,0-1,0 1,0-1,0 1,-1-1,1 1,0-1,0 1,0-1,0 1,-1-1,1 1,0-1,0 1,-1-1,2 3,13 232,-6-129,-6 1,-6 46,4-142,-2 1,1-1,-1 0,-1 0,0 0,-1 0,0 0,-1 1,3-9,0 1,0-1,-1 1,1-1,-1 0,0 0,0 0,0 0,0 0,0-1,0 0,-1 1,1-1,-1 0,0-1,0 1,0-1,0 1,0-1,0 0,0-1,0 1,-2-1,-59-3,313 3,-23 5,-210-4,-6-2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45.1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67,'16'-2,"13"-4,7 0,11-1,7-3,10 1,5 0,0 1,-4 2,-10 2,-11 4,-13 5,-16 5,-11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45.4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20,'14'5,"16"1,15 0,11-2,12 0,12-5,5-5,4-5,0-3,-16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45.6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0,'23'14,"22"12,17 8,9 5,3 6,-5 4,-10 6,-12 2,-14 3,-15 1,-18 2,-18 1,-17 2,-19-1,-17-5,4-12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47.1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275 619,'-12'0,"0"2,0 0,0 0,0 1,1 0,-1 1,1 0,0 1,0 0,1 1,-1 0,1 1,0 0,1 1,0 0,0 0,1 1,0 0,0 0,1 1,0 0,1 0,0 1,1 0,0 0,0 0,2 0,-2 4,2-8,0 0,1 0,-1 0,1 0,1 0,-1 0,1 0,0 1,1-1,0 1,0-1,1 0,0 1,0-1,0 0,1 0,0 0,3 5,-4-11,1 1,0-1,0 1,0-1,-1 0,1 0,1 0,-1 0,0 0,0-1,0 1,0-1,0 1,1-1,-1 0,0 0,0 0,1 0,-1 0,0 0,0-1,1 1,-1-1,0 1,0-1,0 0,0 0,0 0,0 0,0 0,62-40,-28 10,-2-2,-1-1,-2-2,-1-1,-2-2,-1 0,18-40,-20 34,-1-1,-3 0,-2-2,-2-1,-2 0,-2-1,-2 0,-3-1,0-21,-15 4,7 67,-1-1,1 1,0-1,-1 1,1 0,-1-1,0 1,1 0,-1-1,0 1,0 0,0 0,0 0,0-1,0 1,0 0,0 1,-1-1,1 0,0 0,-1 0,1 1,0-1,-1 1,1-1,-1 1,1-1,-1 1,1 0,-1 0,1 0,-1 0,1 0,-1 0,1 0,-1 0,1 0,-1 1,1-1,-1 1,-7 4,1-1,1 2,-1-1,1 1,-1 0,2 1,-1 0,1 0,0 0,0 1,1 0,0 0,0 0,1 2,-21 38,2 1,3 1,2 1,2 0,2 1,2 1,3 0,2 0,2 28,2-52,2 0,2 1,0-1,2 0,1-1,1 1,9 26,-11-44,1-1,0 0,1 0,0 0,0 0,1-1,0 0,1 0,0-1,0 0,1 0,0 0,0-1,1-1,0 1,0-1,1-1,-1 0,1 0,0-1,1 0,4 1,-3-2,-1-1,1 0,0-1,1 0,-1-1,0 0,0-1,0 0,0-1,0-1,0 1,-1-2,1 0,-1 0,0-1,0-1,0 1,-1-2,7-5,-2 1,-1 0,-1-2,0 1,-1-2,0 0,-1 0,-1-1,0 0,-1-1,0 0,-2 0,6-17,-6 15,-1-1,-1 0,-1 0,-1 0,-1 0,0-1,-1 1,-2-17,1 35,0 0,0 1,1-1,-1 0,0 0,0 1,0-1,0 0,0 0,0 1,0-1,0 0,0 0,0 1,-1-1,1 0,0 0,0 1,-1-1,1 0,0 1,-1-1,1 1,-1-1,1 0,-1 1,1-1,-1 1,1-1,-1 1,0-1,1 1,-1 0,0-1,1 1,-1 0,0-1,1 1,-1 0,0 0,0 0,1 0,-1-1,0 1,0 0,1 0,-1 1,0-1,0 0,1 0,-1 0,0 0,1 1,-1-1,0 0,1 1,-1-1,0 0,-31 37,19-15,1 0,1 1,1 0,1 1,1 0,2 0,0 1,1 0,2 0,0 0,1 12,3-26,0-1,0 1,1-1,1 1,-1-1,2 0,-1 0,1-1,1 1,0-1,0 0,1 0,0 0,1-1,-1 0,2 0,-1-1,1 0,0 0,0-1,1 0,0 0,0-1,1 0,-1-1,1 0,0 0,0-1,0-1,0 1,7-1,-3 0,1 0,-1-2,1 1,-1-2,1 0,0-1,-1 0,36-10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47.6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15 230,'35'-205,"-28"181,-7 24,0 0,0 0,0 0,0 0,1 1,-1-1,0 0,0 0,0 0,0 0,1 0,-1 0,0 1,0-1,0 0,1 0,-1 0,0 0,0 0,0 0,1 0,-1 0,0 0,0 0,1 0,-1 0,0 0,0 0,0 0,1 0,-1 0,0 0,0 0,0-1,1 1,-1 0,0 0,0 0,0 0,0 0,1 0,-1-1,0 1,0 0,0 0,0 0,0-1,1 1,2 31,-1 1,-1-1,-2 1,-4 29,2-30,-23 238,-9 173,34-144,1-287,0-22,2-239,1-81,16-17,-17 334,0-17,2 0,1 0,1 0,7-18,-13 46,1 0,0 0,-1 0,1 0,0 1,0-1,1 0,-1 1,0-1,1 1,0-1,0 1,-1 0,1 0,1-1,-1 1,0 1,0-1,1 0,-1 1,1-1,-1 1,1 0,0-1,-1 1,1 1,0-1,0 0,0 1,0-1,0 1,0 0,0 0,0 0,-1 0,1 1,0-1,1 1,11 7,1 0,-1 1,-1 0,0 1,0 1,-1 0,0 1,-1 0,0 1,-1 1,-1 0,2 2,36 78,-47-91,0 0,0 0,-1 0,1 0,-1 0,0 0,0 0,0 1,-1-1,1 0,-1 0,1 0,-1 0,0 0,0 0,0 0,-1 0,1 0,-1-1,0 1,1-1,-1 1,0-1,-1 1,1-1,0 0,-1 0,1 0,-1 0,1-1,-3 2,-10 3,0 0,-1-1,0-1,0 0,0-1,-1-1,1 0,-1-2,1 1,-6-2,7-1,23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47.9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1,'-5'4,"4"3,10-1,5-2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51.2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368 725,'-10'-6,"-2"1,1 1,0 0,-1 0,0 1,0 1,0 0,0 0,0 2,-1-1,1 2,0-1,0 2,0-1,0 2,0 0,0 0,1 1,-1 0,1 1,0 0,0 1,1 0,0 1,-7 6,12-9,0 0,0 1,0 0,0 0,1 0,0 1,0-1,1 1,-1 0,1 0,1 0,-1 1,1-1,0 0,0 1,1 0,0-1,0 1,1 4,1-8,1 0,0 0,1 0,-1 0,0-1,1 1,0-1,-1 0,1 0,0 0,0 0,0 0,1-1,-1 1,0-1,1 0,-1 0,0 0,1 0,-1 0,1-1,0 0,-1 0,1 0,-1 0,1 0,-1-1,1 0,-1 1,1-1,-1-1,0 1,1 0,-1-1,17-4,-1-2,0 0,-1 0,0-2,0-1,-1 0,0-1,-1 0,-1-2,0 0,0 0,-2-2,0 1,8-14,6-12,-2-1,-1-1,-3-1,-1-1,8-29,-2-8,-2-1,-5-1,0-20,-15 41,-4 62,0 1,0-1,0 0,0 1,0-1,0 1,-1-1,1 0,0 1,0-1,-1 1,1-1,0 1,-1-1,1 1,-1-1,1 1,0 0,-1-1,1 1,-1 0,1-1,-1 1,1 0,-1-1,0 1,1 0,-1 0,1 0,-1-1,0 1,1 0,-1 0,1 0,-1 0,0 0,1 0,-1 0,1 0,-1 1,0-1,1 0,-1 0,1 0,-1 1,1-1,-1 0,1 1,-1-1,1 0,-1 1,1-1,-1 1,1-1,-1 0,1 1,0-1,-1 1,1-1,-27 30,11-1,2 0,2 1,0 1,2 0,1 0,2 1,1 0,1 1,2-1,1 1,2 3,-3-2,1 0,2 0,2-1,0 1,3 0,1-1,1 1,2-2,10 28,-18-58,-1-1,1 0,-1 0,0-1,0 1,1 0,-1 0,0 0,1 0,-1-1,1 1,-1 0,1 0,-1-1,1 1,0 0,-1-1,1 1,0 0,-1-1,1 1,0-1,0 0,0 1,-1-1,1 0,0 1,0-1,0 0,0 0,0 0,0 1,0-1,0 0,5 22,-6-15,0 0,1-1,0 1,1 0,-1 0,1 0,0-1,1 1,0-1,0 0,0 0,1 0,0 0,0 0,0-1,1 0,-1 0,1 0,1 0,-1-1,1 0,-1 0,1 0,0-1,1 0,-1 0,0-1,4-1,-1-2,0 1,0-1,0 0,0-1,-1 0,1-1,0 0,-1 0,0 0,1-1,-1-1,-1 1,1-1,-1-1,0 1,0-1,0 0,-1-1,0 0,0 0,-1 0,0 0,0-1,-1 0,1 0,-2 0,1-1,-1 1,-1-1,0 0,0 0,0 0,-1-1,1-11,0 1,-1-1,-1 1,-1-1,-3-13,4 33,-1-1,1 1,0 0,0 0,0 0,0 0,1 0,-1 0,0 0,0-1,1 1,-1 0,1 0,-1 0,1 0,-1 0,1 0,-1 0,1 1,0-1,-1 0,1 0,0 0,0 1,0-1,0 0,0 1,0-1,0 1,0-1,0 1,0-1,0 1,0 0,0-1,0 1,0 0,1 0,50-2,-40 3,17-1,-1 2,1 1,0 2,-1 0,0 2,0 1,16 7,-40-12,1-1,-1 0,1 1,-1 0,0 0,0 0,0 0,-1 1,1 0,-1-1,1 1,-1 1,-1-1,1 0,-1 1,1-1,-1 1,0 0,-1-1,1 1,-1 0,0 0,0 0,-1 0,1 5,-2 11,0 0,-2 0,0 0,-1-1,-6 17,-4 22,13-56,0 1,0-1,0 1,1 0,-1-1,1 1,0 0,0-1,0 1,0 0,1-1,-1 1,1 0,0-1,0 1,0-1,1 1,-1-1,1 0,0 0,0 0,0 1,0-2,1 1,-1 0,1 0,-1-1,1 0,0 1,0-1,3 1,9 2,-1-2,1 0,0 0,0-1,0-1,0-1,0 0,0-1,0-1,0 0,0-1,1 0,-1 0,1-1,-1 0,1-1,-1 0,-1-1,1-1,-1 0,0-1,-1-1,0 0,0-1,-1 0,-1-1,1 0,-2-1,1 0,-2-1,0 0,0 0,-1-1,-1 0,0-1,-1 0,-1 0,0 0,-1 0,0-1,-1-6,-2 20,0 1,-1-1,1 1,-1-1,0 1,0-1,1 1,-1-1,0 1,0-1,0 1,-1-1,1 1,0-1,0 0,-1 1,1 0,-1-1,0 1,1-1,-1 1,0 0,0-1,0 1,0 0,0 0,0 0,0 0,0-1,0 2,0-1,-1 0,1 0,0 0,-1 1,1-1,-2 0,-1 4,-1 0,1 0,0 0,1 1,-1 0,0 0,1 0,0 0,0 0,0 1,1-1,-1 1,1 0,0 0,1 0,-2 4,-1 1,0 0,0 1,1-1,0 1,1 0,0 0,1 0,0 0,1 0,0 1,1-1,0 0,0 0,2 0,-1 0,1-1,1 1,0-1,0 0,1 0,5 8,4-5,0-2,0 1,2-2,-1 0,1-1,0 0,1-2,0 0,0-1,1 0,0-1,0-1,0-1,0-1,5 0,168 14,-107-16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52.5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391 976,'-14'-7,"0"1,0 0,-1 2,0-1,1 2,-1 0,-1 0,1 2,0 0,0 0,-1 2,1 0,0 0,0 2,0 0,0 0,0 2,1-1,-1 2,1 0,-11 7,22-11,-1 0,0 0,1 0,0 1,-1-1,1 1,0 0,0 0,1 0,-1 0,1 1,-1-1,1 1,0-1,0 1,1 0,-1 0,1-1,0 1,0 0,0 0,0 1,1-1,0 0,-1 0,2 0,-1 0,0 0,1 0,0 0,0 0,0 0,0 0,1 0,-1 0,1 0,0-1,2 4,4-1,1-1,0 1,0-1,0-1,1 0,-1 0,1-1,0 0,0 0,0-2,1 1,-1-1,0 0,0-1,1 0,5-2,-6 2,0 0,0-1,0-1,-1 1,1-2,0 1,-1-1,1-1,-1 0,0 0,0-1,0 0,-1 0,0-1,0 0,0-1,-1 1,0-2,0 1,-1-1,0 0,0 0,-1-1,0 1,3-8,-1 4,-10 29,1-5,-2 114,5-122,0 1,-1-1,2 1,-1-1,0 1,1-1,0 0,0 0,0 1,1-1,-1-1,1 1,0 0,0-1,0 1,1-1,-1 0,1 0,0-1,0 1,0-1,0 1,0-1,0 0,4 0,2 0,0-2,0 1,0-1,0-1,0 0,0 0,0-1,0 0,-1-1,1 0,-1 0,0-1,1 0,-2-1,1 0,0-1,-1 1,0-2,-1 1,1-1,-1 0,0-1,18-22,-2-1,-1-1,-1 0,-1-2,-3 0,0-2,-3 0,0 0,-3-1,1-11,-9 39,-6 16,-6 17,9-24,-16 47,3 1,2 0,1 0,3 1,3 0,0 41,8 63,14 81,-5-91,-12-127,-5 61,3-76,1-1,-1 1,0-1,1 0,-1 1,1-1,-1 1,0-1,1 0,-1 1,0-1,0 0,1 0,-1 0,0 0,0 0,1 1,-1-1,0 0,0-1,1 1,-1 0,0 0,0 0,1 0,-1-1,0 1,1 0,-1 0,0-1,1 1,-1-1,0 1,1-1,-1 1,1-1,-1 1,1-1,-1 1,1-1,-1 0,1 1,0-1,-1 0,1 1,0-1,-1 0,1 1,0-1,0 0,0 0,0 1,0-1,0 0,0 0,0 1,0-1,0 0,0 0,0 0,-8-29,1-1,2 0,0 0,3-1,0-25,1 49,-1-42,1-1,3 1,2 0,2 0,2 0,3 1,1 1,3-1,18-40,-27 79,-1-1,1 1,0 0,1 0,1 1,-1 0,1 0,1 1,8-7,-13 12,-1 0,1 0,0 1,1 0,-1 0,0 0,1 0,-1 1,1-1,0 1,-1 0,1 1,0-1,-1 1,1 0,0 0,0 1,-1-1,1 1,0 0,-1 0,1 0,-1 1,1 0,2 1,7 7,0 0,0 0,-1 1,-1 1,0 0,-1 0,0 2,0-1,-2 1,0 1,0-1,5 16,-12-27,0 0,0 0,0 0,0 1,-1-1,1 0,-1 1,0-1,0 1,0-1,-1 1,1-1,-1 1,0 0,0-1,0 1,0 0,0-1,-1 1,0-1,0 1,0-1,0 1,-1-1,1 0,-1 1,0-1,1 0,-3 2,-4-1,0-1,0 0,0 0,0-1,-1 0,1 0,-1-1,1 0,-1-1,1 0,-1 0,0 0,1-1,-1-1,1 0,0 0,-2 0,9 1,-1 1,1 0,-1 0,1-1,-1 1,1-1,0 1,-1-1,1 1,0-1,-1 0,1 0,0 1,0-1,0 0,0 0,0 0,0-1,0 1,0 0,0 0,0 0,0-1,1 1,-1 0,1-1,-1 1,1-1,-1 1,1-1,0 1,0 0,0-1,0 1,0-1,0 1,0-1,0 1,0-1,1 1,0-2,3-6,2 1,-1 0,1 0,1 0,0 1,0 0,0 0,1 0,-1 1,4-2,7-6,32-26,-1-3,-3-1,-1-3,-3-1,31-46,-39 37,-2-2,-3-1,-2-2,-4 0,-1-1,-4-2,-3 0,-2 0,2-53,-14 109,1 3,-2-1,1 0,-1 1,1-1,-2 0,1 1,-1-1,0 0,0 1,-1-1,0 0,1 7,0-1,1 0,-1 0,0 1,0-1,0 0,0 1,0-1,0 1,0 0,0-1,0 1,0 0,0-1,0 1,0 0,0 0,0 0,0 0,0 0,0 0,0 0,0 0,0 0,0 1,0-1,0 0,0 1,0-1,0 1,0-1,0 1,0-1,0 1,0 0,1-1,-1 1,0 0,0 0,1-1,-1 1,1 0,-1 0,0 0,1 0,-1 0,-10 14,0 0,0 1,2 0,0 1,0-1,2 2,0-1,1 1,-3 18,-6 19,3 0,2 1,3 0,2 0,2 0,3 1,3-1,2 0,2 0,3 0,2-1,3 0,2-2,20 43,-30-78,0-1,2-1,0 1,1-2,0 1,1-1,1-1,0 0,1-1,9 8,-20-20,1 1,-1-1,0 1,0-1,1 0,-1 1,1-1,-1 0,1-1,0 1,-1 0,1-1,0 0,-1 1,1-1,0 0,-1 0,2-1,13-5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52.7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65,'11'-5,"26"-3,31-3,30-3,26 3,17 1,-14 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5:53.2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652 314,'-34'-14,"1"-2,1-1,1-2,0-1,1-1,1-2,-9-11,-120-83,153 113,1 1,-1 0,0-1,-1 2,1-1,0 0,-1 1,1 0,-1 1,0-1,1 1,-1 0,0 0,0 1,0 0,0 0,0 0,0 1,0-1,1 2,-1-1,0 0,1 1,-1 0,1 1,-1-1,-4 4,3 1,0 1,0-1,0 1,1 0,1 1,-1 0,2 0,-1 0,1 0,0 1,1-1,0 1,1 0,0 0,0 0,1 0,0 0,1 1,0-1,1 0,0 0,1 0,0 0,0 0,1 0,0 0,1 0,0-4,-1-1,1 0,0 0,1 0,-1 0,1-1,0 0,0 0,1 0,-1 0,1-1,0 0,-1 0,1 0,1-1,-1 0,0 0,0-1,1 0,-1 0,3 0,5 0,0 0,0-1,-1-1,1 0,0-1,0 0,-1-1,1-1,7-3,-5-1,0 0,-1-1,-1-1,0 0,0-1,0 0,-2-1,0-1,0 0,-1 0,0-1,-1-1,-1 0,-1 0,0-1,-1 0,0 0,3-14,-13 38,0 0,0-1,1 1,0 0,1 1,0-1,0 0,1 0,0 0,0 1,1-1,0 0,0 0,1 0,0 0,0 0,1 0,0-1,1 1,0-1,0 0,0 0,1 0,0 0,0-1,2 2,12 3,0 0,0-1,1-1,0-1,0 0,1-2,0 0,1-2,-1 0,1-1,-1-1,1-1,0-2,1 0,21 4,-1-3,1-2,-1-1,0-2,34-9,-54 5,-23 9,0 0,1-1,-1 1,0 0,1 0,-1-1,0 1,0 0,0-1,1 1,-1 0,0 0,0-1,0 1,0 0,0-1,0 1,1-1,-1 1,0 0,0-1,0 1,0 0,0-1,0 1,0 0,-1-1,1 1,0 0,0-1,0 1,0 0,0-1,0 1,-1 0,1-1,0 1,0 0,-1 0,1-1,0 1,0 0,-1 0,1-1,0 1,0 0,-1 0,1 0,0 0,-1-1,1 1,0 0,-1 0,1 0,0 0,-1 0,1 0,0 0,-1 0,1 0,-1 0,1 0,0 0,-1 0,1 0,0 1,-1-1,0-1,-20-5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6:23.5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1052,'25'-95,"179"-391,-199 474,66-150,44-68,-72 164,-43 67,0-1,0 0,0 1,0-1,0 0,1 1,-1-1,0 0,0 0,0 1,1-1,-1 0,0 0,0 1,1-1,-1 0,0 0,0 0,1 0,-1 1,0-1,1 0,-1 0,0 0,1 0,-1 0,0 0,1 0,-1 0,0 0,1 0,-1 0,0 0,1 0,-1 0,0 0,1 0,-1 0,0 0,0 0,1-1,-1 1,0 0,1 0,-1 0,0-1,0 1,1 0,-1 0,0-1,0 1,0 0,1 0,-1-1,0 1,0 0,0-1,0 1,0 0,0 0,1-1,-1 1,0-1,-5 30,4-25,-9 179,9-97,-77 814,-3-230,76-577,3-94,0-1,0 1,0 0,-1 0,1 0,0 0,0 0,-1 1,1-1,0 0,-1 1,1 0,0 0,-1 0,1 0,-1 0,1 0,0 1,-1-1,1 1,0-1,-1 1,0 0,-225 94,219-92,-17 9,46-14,185-50,-17 3,1 9,28 4,-132 26,-65 1,-37-1,-30 2,20 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6:28.0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1074 194,'-225'442,"54"-145,-24 7,126-206,57-90,24-37,-11 26,234-484,63-161,-279 612,-11 24,-12 27,-68 138,-44 65,67-130,19-33,-385 664,381-670,20-37,19-35,134-290,-110 252,87-175,9 6,118-159,-173 299,-64 90,-67 97,-179 241,-230 243,340-438,105-120,25-31,123-174,163-300,9-16,-278 476,-12 22,-11 18,-43 84,-3-3,-43 57,-325 471,309-469,77-107,28-37,22-32,121-176,73-142,67-98,-258 407,73-85,-91 112,-1 1,0-1,0 0,0 1,0-1,0 0,0 1,0-1,1 0,-1 1,0-1,0 0,0 1,1-1,-1 0,0 0,0 1,1-1,-1 0,0 0,0 0,1 1,-1-1,0 0,1 0,-1 0,0 0,1 0,-1 0,0 0,1 0,-1 0,0 0,1 0,-1 0,1 0,-1 0,0 0,1 0,-1 0,0 0,1 0,-1 0,0-1,0 1,1 0,-1 0,0 0,1-1,-1 1,0 0,0 0,1-1,-1 1,0 0,0 0,0-1,1 1,-1 0,0-1,0 1,0 0,0-1,0 1,0 0,0-1,0 1,0 0,0-1,0 1,-7 25,-64 78,62-98,22-26,135-147,-128 145,-7 6,1 2,0 0,1 1,1 0,0 1,4-1,-20 13,1 1,0-1,0 1,0-1,0 1,0-1,0 1,0-1,0 1,0 0,0 0,0-1,0 1,0 0,0 0,0 0,0 0,0 0,0 0,0 0,0 1,0-1,0 0,0 0,0 1,0-1,0 1,0-1,0 1,-1-1,1 1,0 0,0-1,0 1,-1 0,1 0,0-1,-1 1,1 0,-1 0,1 0,-1 0,1 0,-1 0,0 0,1 0,9 54,-10-52,4 387,-44 977,12-1081,21-260,7-25,0-1,-1 0,1 0,-1 0,1 0,-1 0,1 0,-1 0,1 0,-1 0,1 0,0-1,-1 1,1 0,-1 0,1 0,0 0,-1-1,1 1,-1 0,1 0,0-1,-1 1,1 0,0-1,-1 1,1 0,0-1,0 1,-1-1,1 1,0 0,0-1,0 1,0-1,-1 1,1 0,0-1,0 1,0-1,0 1,0-1,0 1,0-1,0 1,0-1,0 1,1 0,-1-1,0 1,0-1,0 1,0 0,1-1,-1 1,0-1,0 1,1 0,-8-66,4 0,2 0,6-39,-4 97,55-881,-51 63,-1 738,0 87,0 21,21 403,-20-285,2 0,7 712,-21-726,-5-1,-14 48,6-97,13-73,0-84,18-568,-13 345,-13 2,-25-97,24 308,11 92,3 18,3 68,3-1,14 77,-5-58,3 28,-6 1,-5 0,-6 0,-6 0,-5-1,-26 108,28-201,3-25,6-28,19-312,-14 9,-13 1,-21-58,17 255,11 172,15 394,-5 246,-17-528,-24 118,13-199,14-87,2-99,39-987,-21 931,-7 122,-2 33,6 102,3 305,18 242,-27-588,7 179,-11-232,-1-1,-1 0,1 0,0 0,-1 1,0-1,0 0,0 0,0 0,0 0,-1 0,1-1,-1 1,1 0,-1-1,0 1,0-1,-1 1,1-1,0 0,-1 0,1 0,-1 0,0-1,0 1,1-1,-1 1,0-1,0 0,-1 0,1 0,0-1,0 1,0-1,-1 0,-204-9,91 16,139-16,444-150,-20 39,-428 116,-56 14,-220 75,65-20,-32-1,-38 1,251-59,32-5,64-11,0-4,80-24,-132 30,427-118,-439 121,-27 9,-35 12,-395 108,382-109,2-1,0 3,1 1,1 3,-29 17,77-37,0 0,0 1,-1 0,1 0,0 0,0 0,0 0,0 1,1-1,-1 1,1 0,-1 0,1 0,0 0,-1 3,3-5,0 0,0 0,0 0,0 0,0 1,0-1,1 0,-1 0,0 0,1 0,-1 0,1 0,-1 0,1 0,0 0,-1 0,1 0,0 0,0 0,0-1,0 1,-1 0,1-1,0 1,0 0,0-1,0 1,1-1,-1 0,0 1,0-1,0 0,0 1,0-1,1 0,18 2,0 0,0-2,-1 0,1-1,0-1,-1 0,1-2,-1 0,0-2,0 0,6-3,-13 5,457-157,-413 150,-55 11,-1 0,0 0,1 0,-1 0,0 1,0-1,1 0,-1 0,0 0,0 0,1 1,-1-1,0 0,0 0,1 1,-1-1,0 0,0 0,0 1,1-1,-1 0,0 1,0-1,0 0,0 0,0 1,0-1,0 0,0 1,0-1,0 0,0 1,0-1,0 0,0 1,0-1,0 0,0 1,0-1,0 0,-1 1,1-1,0 0,0 0,0 1,0-1,-1 0,1 0,0 1,0-1,-1 0,1 0,0 0,0 1,-1-1,1 0,0 0,-1 0,1 0,0 0,0 1,-1-1,1 0,0 0,-1 0,-20 17,-33 16,-1-2,-2-3,-1-3,-1-2,-1-3,-1-2,-23 2,51-11,23-3,26-8,77-20,-2-4,64-29,-64 22,119-40,-200 65,-31 9,-18 9,0 2,0 1,-25 14,39-16,-373 171,384-173,46-20,418-223,-318 166,-123 62,-16 7,-15 7,-237 108,242-107,17-8,0-1,0 1,1-1,-1 1,0-1,1 1,-1-1,0 1,1-1,-1 1,1-1,-1 1,1-1,-1 0,1 1,-1-1,1 0,0 1,-1-1,1 0,-1 0,1 1,0-1,-1 0,1 0,0 0,-1 0,1 0,-1 0,1 0,0 0,-1 0,1 0,0-1,-1 1,1 0,-1 0,1-1,0 1,-1 0,1-1,-1 1,1 0,-1-1,162-38,-165 40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6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0,'0'7,"0"11,0 15,0 15,0 12,3 6,2 4,4 0,-1-6,2-8,-2-12,-2-14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7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16,'-3'-15,"29"15,250 44,-220-36,3-1,-1 3,0 2,8 5,-64-17,-1 0,1 0,0 0,0 0,0 0,-1 0,1 1,0-1,0 1,-1-1,1 1,0 0,-1-1,1 1,-1 0,1 0,-1 0,1 0,-1 1,0-1,0 0,1 0,-1 1,0-1,0 1,0-1,0 1,-1-1,1 1,0 0,-1-1,1 1,-1 0,1 0,-1-1,0 1,0 0,0 0,0 0,0-1,0 1,0 0,-1 0,1-1,-1 1,1 0,-1 1,-9 7,-1-1,0 1,0-1,0-1,-1 0,0-1,-1 0,0-1,0-1,-9 6,-164 79,142-70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8.3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90,'-10'-2,"0"0,0 1,1 0,-1 0,0 1,0 1,0-1,1 2,-1-1,0 1,1 1,-1 0,1 0,0 1,0 0,0 0,1 1,-1 1,1-1,0 1,1 1,0-1,0 1,-6 8,7-7,0 1,1-1,0 2,1-1,0 0,0 1,1 0,1-1,-1 1,2 1,-1 4,1-12,1 1,0 0,0 0,0-1,0 1,0 0,1-1,0 1,0 0,0-1,0 1,0-1,1 1,0-1,0 0,0 1,0-1,0 0,0 0,1-1,-1 1,1 0,0-1,0 1,0-1,0 0,0 0,1-1,-1 1,0 0,1-1,0 0,9 1,0 0,1-2,-1 1,0-2,1 0,-1 0,0-1,0-1,0 0,0-1,-1 0,1-1,-1-1,0 0,0 0,-1-1,1-1,-4 4,-1 0,0-1,0 1,-1-1,1-1,-1 1,0-1,0 0,-1-1,0 1,0-1,0 0,-1 0,0-1,-1 1,0-1,0 0,0 0,-1 0,-2 8,0 1,-1 0,1 0,-1-1,1 1,-1 0,1-1,-1 1,0-1,1 1,-1-1,0 1,1-1,-1 1,0-1,0 0,1 1,-1-1,0 0,0 0,0 1,1-1,-1 0,0 0,0 0,0 0,0 0,1 0,-1 0,0-1,0 1,0 0,1 0,-1-1,0 1,0 0,1-1,-1 1,0 0,0-1,1 1,-1-1,1 0,-1 1,0-1,1 1,-1-1,1 0,-1 0,1 1,0-1,-1 0,1 0,0 1,0-1,-1 0,1 0,0 0,0 1,0-1,0 0,0 0,0 0,0 0,-2 5,1 1,-1-1,1 1,0 0,0-1,1 1,-1 0,1 0,0-1,1 1,-1 0,1 0,0-1,0 1,0-1,0 1,1-1,0 1,0-1,0 0,1 0,-1 0,1 0,0 0,0-1,3 3,1 2,1-1,-1 0,2 0,-1-1,1 0,0 0,0-1,0 0,1-1,0 0,7 1,-11-2,-1-1,1 1,0-2,0 1,0-1,0 1,0-2,1 1,-1-1,0 0,0 0,0-1,0 1,1-1,-1-1,0 1,-1-1,1 0,0-1,0 1,-1-1,1 0,-1 0,0-1,0 0,0 0,-1 0,1 0,-1-1,0 1,3-6,-3-7,0 0,-1 0,-1 0,-1 0,0 0,-1 0,-1 0,-1 0,0 0,-1 0,-1 0,-1 1,-4-12,-13-36,22 63,0 0,0 0,0 0,0 0,0 0,0 0,1 0,-1 0,0 0,1 0,-1 1,1-1,-1 0,1 0,-1 0,1 1,-1-1,1 0,0 0,0 1,-1-1,1 1,0-1,0 1,0-1,-1 1,1-1,0 1,0 0,0-1,0 1,0 0,0 0,0 0,0 0,0 0,0 0,0 0,0 0,0 0,0 0,0 1,-1-1,1 0,0 0,0 1,0-1,0 1,0-1,-1 1,2 0,3-1,41 5,-1 2,1 2,-2 2,1 2,-2 2,12 7,-50-21,0 1,0 0,0 0,0 0,-1 1,1 0,-1 0,1 0,-1 0,0 1,-1-1,1 1,-1 0,1 0,-1 1,0-1,-1 0,1 1,-1 0,0 0,0 0,0 0,-1 0,1 0,-1 0,-1 0,1 1,-1-1,0 0,0 0,0 1,-2 4,-44 117,46-124,-1-1,1 1,0-1,0 1,1-1,-1 1,1-1,-1 1,1-1,0 1,0-1,0 0,0 1,0-1,0 0,1 0,-1 0,1 0,-1 0,1 0,0 0,0-1,0 1,0 0,0-1,0 0,1 1,-1-1,0 0,0 0,1-1,-1 1,3 0,87 14,-90-15,22 1,1-1,0-2,-1 0,0-1,14-5,11-5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8.9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0,'0'20,"27"294,-13 25,-13-316,-1 6,0-8,0 1,2-1,0 1,1-1,1 0,1 0,1 0,2 4,-5-21,-1 0,1 1,0-1,0 0,0 0,0 0,1-1,0 1,0-1,0 0,0 0,0 0,0-1,1 0,-1 1,1-1,0-1,0 1,-1-1,1 0,0 0,0 0,0-1,0 1,1-1,-1-1,1 1,9-2,0 0,-1 0,0-2,1 1,-1-2,0 0,-1-1,11-6,-5 2,0 0,-1-2,-1 0,0-1,0-1,-1-1,-1 0,-1-1,0 0,-1-1,0-1,1-4,-13 21,0 0,0 0,0 0,0 0,0-1,0 1,0 0,0 0,0 0,-1-1,1 1,-1 0,1-1,-1 1,1-1,-1 1,0 0,0-1,0 1,1-1,-1 1,-1-1,1 1,0-1,0 1,0 0,-1-1,1 1,-1-1,1 1,-1 0,0-1,1 1,-1 0,0 0,0 0,0 0,0-1,0 1,0 0,0 0,0 1,0-1,-1 0,1 0,-1 0,-2 1,0 0,0 1,-1-1,1 1,0 0,0 0,0 0,0 1,1-1,-1 1,0 0,1 0,-1 0,1 0,-1 1,1 0,0-1,0 1,0 0,1 0,-1 1,1-1,0 1,-1-1,2 1,-1 0,0-1,1 1,-1 0,1 0,0 0,1 0,-1 1,1-1,0 0,0 0,0 0,0 0,1 0,-1 0,1 0,0 0,1 1,4 3,0 1,0-1,1-1,1 1,-1-1,1 0,0-1,1 0,-1 0,1-1,0 0,1-1,-1 0,1 0,0-1,0 0,0-1,8 1,33 10,1-3,1-2,0-3,21-1,-20-4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9.1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25,'-19'-5,"-10"-1,2 1,14 0,24 2,29 3,32 2,35 0,32 1,24-2,17 3,9 2,-1 5,-32 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9.7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79,'-9'-6,"1"0,-1 0,0 1,0 1,-1-1,1 1,-1 1,0 0,0 0,0 1,-1 0,1 1,0 0,-1 1,1 0,-1 1,1 0,0 0,0 1,-1 0,1 1,1 0,-1 1,0 0,1 1,0 0,0 0,0 1,1 0,-1 0,2 1,-1 0,-1 2,7-7,0 0,0 0,0 0,0 0,0 0,1 0,-1 1,1-1,0 1,0-1,0 1,0-1,0 1,0 0,0 0,1-1,0 1,-1 0,1 0,0-1,0 1,1 0,-1 0,1 0,-1-1,1 1,0 0,0-1,0 1,0-1,0 1,1-1,-1 1,1-1,0 0,-1 0,1 0,0 0,0 0,0 0,1 0,-1-1,13 5,1-2,-1 1,1-2,0 0,0-1,0-1,0 0,0-1,0-1,0-1,14-2,-16 3,-1 0,1-1,-1 0,0-1,0 0,0-1,-1-1,1 0,-1-1,0 0,0 0,-1-2,0 1,0-1,-1-1,0 0,0 0,-1-1,0-1,2-4,-9 12,-1 1,1-1,-1 0,0 1,0-1,0 0,0 0,-1 0,1 0,-1 0,0 0,0 0,0 0,0 0,0 0,-1 0,1 0,-1 0,0 0,0 0,0 1,0-1,0 0,-1 1,1-1,-1 0,1 1,-1 0,0-1,0 1,0 0,-1 0,-1-1,3 2,0 1,0-1,0 1,0 0,-1 0,1 0,0 0,0 0,0 0,0 0,0 0,0 0,0 0,-1 0,1 1,0-1,0 0,0 1,0-1,0 1,0-1,0 1,0 0,1-1,-1 1,0 0,0-1,0 1,1 0,-1 0,0 0,1 0,-1 0,1 0,-1 0,1 0,-1 0,1 0,0 0,0 0,-1 0,1 0,0 1,0 0,1 51,4-43,1-1,0 0,1 0,0-1,0 1,1-2,0 1,0-1,1 0,0-1,0 0,1 0,-1-1,1 0,1-1,-1 0,0-1,1 0,9 1,192 34,-102-28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1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348 582,'-6'-7,"-1"0,0 1,-1 0,0 0,1 0,-2 1,1 1,-1-1,1 1,-1 1,0 0,0 0,-1 1,1 0,-1 0,1 1,-1 0,1 1,-1 0,1 1,-1 0,1 0,-1 1,1 0,0 1,0 0,0 0,0 1,0 0,1 0,-6 5,9-5,0 0,0 0,0 0,1 0,0 1,0 0,0 0,0 0,1 1,0-1,0 1,1-1,-1 1,1 0,0 0,1 0,0 1,-1-1,2 0,-1 0,1 1,0-1,0 0,1 0,0 1,0-1,1 0,-1 0,1 0,0 0,1 0,0-1,0 1,0-1,0 1,1-1,0 0,0 0,3 2,-3-3,1 0,0 0,0 0,0 0,0-1,0 0,1 0,0 0,-1-1,1 1,0-1,0-1,0 1,1-1,-1-1,0 1,0-1,0 0,1 0,-1 0,0-1,0 0,0-1,0 1,0-1,0 0,0-1,0 1,-1-1,1 0,-1 0,0-1,0 0,0 0,0 0,-1 0,0-1,0 0,2-2,1-11,-1 0,0 0,-2-1,0 1,-1-1,-1 0,-1 0,0 0,-3-15,3-1,-1 35,0 0,0 0,0 0,1 0,-1 1,0-1,0 0,0 0,0 0,0 0,1 0,-1 0,0 0,0 0,0 0,0 0,0-1,1 1,-1 0,0 0,0 0,0 0,0 0,0 0,1 0,-1 0,0 0,0 0,0 0,0-1,0 1,0 0,0 0,0 0,0 0,1 0,-1 0,0-1,0 1,8 23,-5-15,1 6,0-1,2 0,-1 0,2 0,0 0,0-1,1 0,0-1,1 0,1 0,-1-1,2 0,-1-1,2 0,-1 0,1-2,0 1,0-1,4 0,-11-6,-1 0,1 0,0 0,-1-1,1 0,0 0,-1 0,1 0,0-1,-1 0,1 0,0 0,-1-1,4-1,20-12</inkml:trace>
  <inkml:trace contextRef="#ctx0" brushRef="#br0" timeOffset="266.171">553 63,'2'-14,"6"-4,5 0,7 6,7 12,8 17,4 21,2 19,-1 18,-2 16,-8 13,-9 10,-16 6,-17 6,-16 0,-15-5,-7-16,5-26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0.8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279 645,'-14'0,"1"0,0 0,-1 2,1 0,0 0,0 1,0 1,0 0,0 1,1 0,0 1,0 0,0 1,1 1,0-1,1 2,-1-1,2 2,-10 9,17-17,0-1,0 1,0 0,0 0,0 0,0 0,1 0,-1 0,0 1,1-1,0 0,0 1,0-1,0 1,0-1,0 1,0 0,1-1,0 1,-1 0,1 0,0-1,0 1,0 0,1 0,-1-1,1 1,0 0,-1-1,1 1,0-1,0 1,1-1,-1 1,0-1,1 0,0 0,-1 1,1-1,0-1,0 1,0 0,0 0,1 0,9 0,0-1,0 1,0-2,1 0,-1 0,0-1,0-1,0 0,0-1,0 0,0 0,-1-1,1-1,-1 0,0-1,-1 0,3-2,5-1,0-2,-1 0,-1-1,0-1,0 0,-1-1,-1-1,0 0,-1-1,-1-1,-1 0,0 0,-1-1,-1 0,0-1,-2 0,0 0,-1-1,-1 0,2-19,-2 6,-1 0,-2 0,-1-1,-2 1,-1-1,-2 1,-1 0,-1 0,-2 0,-5-9,-19-21,31 61,0 0,0 1,0-1,0 1,0-1,0 1,-1 0,1-1,-1 1,1 0,-1 0,1 0,-1 0,1 0,-1 0,0 1,0-1,1 1,-1-1,0 1,0-1,0 1,0 0,1 0,-1 0,0 0,0 0,0 1,0-1,0 0,1 1,-1-1,0 1,-1 0,-3 5,0 0,0 0,1 0,0 0,0 1,0 0,1 0,0 1,1-1,-1 1,1-1,1 1,-1 0,1 1,1 0,1-9,-8 28,2 0,2 0,0 0,2 1,1-1,1 1,2-1,0 1,2-1,2 0,3 12,-3-19,0-1,2 1,0-1,1 0,1-1,1 0,1 0,0-1,1-1,1 0,1-1,1-1,0 0,0-1,6 3,-11-10,1 0,0 0,0-2,1 1,-1-1,1-1,0 0,0-1,11 1,-20-3,0-1,1 1,-1-1,0 0,1 0,-1-1,0 1,1-1,-1 0,0 0,0-1,0 1,0-1,0 0,0 0,0 0,0-1,-1 1,1-1,-1 0,0 0,0 0,0 0,0 0,0-1,-1 1,1-1,-1 0,0 0,-1 0,1-1,0 1,-1-1,0 1,1-1,0 1,0 0,0 0,1 0,-1 0,1 0,0 1,0-1,0 1,1-1,-1 1,1 0,-1 1,1-1,0 1,0-1,1 1,-1 0,69-23,-60 23,0-1,0-1,-1 0,1 0,-1-1,0-1,-1 0,1 0,-1-1,0-1,-1 0,0 0,0-1,-1 0,0-1,0 0,-1 0,4-9,-10 16,-1-1,1 1,-1-1,0 0,-1 1,1-1,0 0,-1 1,0-1,0 0,0 0,-1 1,1-1,-1 0,0 1,0-1,0 0,0 1,0-1,-1 1,0 0,0-1,0 1,0 0,0 0,-1 0,1 1,-1-1,0 0,1 1,-1 0,0 0,-4-2,-1-1,-1 0,0 1,0 0,0 1,0 0,-1 0,1 1,-1 0,0 0,0 1,0 1,-5 0,7 0,0 1,1 0,-1 1,1-1,-1 2,1-1,0 1,0 0,0 0,1 1,-1 0,1 0,-1 0,1 1,1 0,-1 0,1 1,0 0,0-1,0 2,1-1,0 0,0 1,1 0,0 0,0 0,1 0,-1 1,1-1,1 0,0 1,0 0,0-1,1 1,0-1,1 1,-1 0,2-1,-1 1,1-1,0 1,2 4,1-1,1 0,0 0,0-1,1 0,1 0,0 0,0-1,0 0,1-1,1 0,-1 0,1-1,1 0,-1-1,1 0,0-1,0 0,8 2,16 4,0-1,0-1,1-2,0-2,28 1,48-3,-7-6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1.5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84,'-4'-6,"0"0,-1 0,1 0,-1 0,0 1,-1 0,1 0,-1 1,0-1,0 1,-1 0,1 1,-1 0,0 0,0 0,0 1,0 0,0 0,0 1,-1 0,1 0,0 0,-1 1,1 1,-1-1,1 1,0 0,-1 1,1-1,0 2,0-1,0 1,0 0,1 0,-5 4,3-2,0 0,0 1,1 0,0 1,1 0,-1 0,1 0,1 1,-1-1,1 1,1 1,-1-1,2 1,-1 0,1-1,0 2,1-1,0 0,0 0,1 1,0 7,2-14,-1 0,1 0,0-1,0 1,0-1,0 1,0-1,1 1,-1-1,1 0,0 1,-1-1,1 0,0 0,0 0,0-1,1 1,-1 0,0-1,1 1,-1-1,1 0,-1 0,1 0,-1 0,1 0,0-1,0 1,-1-1,1 0,1 0,87-8,-76 3,0-1,0 0,-1-1,0-1,0 0,0-1,-1 0,-1-1,0-1,0 0,-1-1,0 0,-1 0,7-12,-3 15,-10 30,1 74,3 0,12 41,14 20,-15-81,-3 1,-4 1,-2 0,-2 70,-9-131,0 1,-1-1,-1 1,-1-1,0 0,-1 0,-1 1,5-13,-1 0,1 0,-1 0,0-1,0 1,0 0,-1-1,1 0,-1 0,0 0,1 0,-1 0,-1 0,1-1,0 1,-1-1,1 0,-1 0,0-1,0 1,1-1,-1 1,0-1,0 0,0-1,0 1,-1-1,1 0,0 0,-3 0,-5-4,-1-1,1 0,1-1,-1 0,1-1,0 0,1-1,0 0,0 0,0-1,1-1,1 0,-1 0,2 0,-2-4,-30-35,2-1,3-2,2-1,-5-16,20 3,21 43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2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1,'-5'4,"0"0,1 1,-1 0,1 0,0 0,0 0,1 0,-1 1,1 0,0 0,1 0,0 0,0 0,0 0,0 1,1-1,0 0,1 1,-1-1,1 1,0-1,1 1,0-1,0 1,0-1,1 1,0-1,0 0,0 0,1 0,0 0,0-1,1 1,-1-1,1 0,0 0,1 0,-1 0,1-1,4 4,-2-1,1-1,0 1,0-1,0-1,1 0,0 0,0 0,0-1,1-1,-1 1,1-2,0 1,0-1,0-1,0 0,0 0,0-1,0 0,0-1,1 0,5-2,-11 1,-1 0,1-1,-1 1,0-1,0 0,0 0,0 0,0-1,-1 1,1-1,-1 0,0 0,0 0,-1-1,1 1,-1-1,0 1,0-1,-1 0,1 0,-1 0,0 1,0-1,-1 0,1 0,-1-1,0 1,-1 0,1 0,-1 0,0 0,0 1,0-1,-1 0,0 0,0 1,0-1,-1 1,1-1,-1 1,0 0,0 0,0 0,-4-2,0-2,-1 1,-1 0,1 1,-1 0,0 0,-1 1,1 0,-1 1,0 0,0 0,-1 1,1 0,-1 1,1 0,-1 1,0 0,1 1,-1 0,0 1,0 0,1 0,-1 1,1 1,-1-1,1 2,0 0,0 0,0 1,1 0,0 0,0 1,0 0,0 1,1 0,0 0,1 1,-1 1,-7 19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2.6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0 659,'17'-28,"2"1,0 0,2 1,1 2,0 0,17-12,1-4,-12 15,-1-1,-2-1,-1-2,-1 0,-1-2,-2 0,-1-1,-1-1,9-26,-26 57,0-1,0 0,0 1,0-1,0 0,0 0,-1 0,1 0,-1 0,0 0,0 0,0 0,-1 0,1 0,0 0,-1 0,0 1,0-1,0 0,0 0,0 0,-1 1,1-1,-1 1,0-1,1 1,-1 0,0 0,0-1,-1 1,1 1,0-1,-1 0,1 0,-1 1,1 0,-1-1,0 1,0 0,-2 0,-6-2,0 2,0-1,0 2,0-1,0 1,0 1,0 0,0 1,0 0,1 0,-1 1,1 1,-1 0,1 0,0 1,1 0,-1 1,1 0,0 0,0 1,1 0,0 1,0 0,1 0,0 0,1 1,-1 0,2 1,-1-1,1 1,-4 18,1 0,1 1,1-1,2 1,1 0,1 1,1-1,2 0,1 0,1 0,2 0,1 0,1-1,2 3,1 10,3 0,1-1,2 0,1-2,3 0,0 0,3-2,10 11,-27-39,0 0,1-1,0 0,0 0,1-1,-1 0,1 0,1-1,-1 0,1 0,0-1,0 0,1-1,-1 1,0-2,1 0,0 0,0-1,0 0,-1 0,1-1,0 0,0-1,0-1,0 1,-1-1,1-1,2-1,6-4,-1-2,0 0,0-1,-1-1,0 0,-1-1,-1-1,0 0,-1-1,0 0,-1-1,-1-1,0 0,1-6,0 7,-12 16,0 0,1 0,-1 0,0 0,0 0,1 0,-1 0,0 0,1 0,-1 0,0 0,1 0,-1 0,0 0,1 0,-1 0,0 0,0 1,1-1,-1 0,0 0,0 0,1 0,-1 1,0-1,0 0,1 0,-1 1,0-1,0 0,0 0,0 1,0-1,1 0,-1 1,0-1,0 0,0 1,0-1,0 0,0 0,0 1,0-1,0 0,0 1,0-1,0 0,0 1,0-1,0 0,-1 1,1-1,0 0,0 0,0 1,0-1,0 0,-1 0,1 1,0-1,0 0,-1 1,1-1,-2 30,0-22,0-1,1 1,0 0,1 1,0-1,0 0,0 0,1 0,1 0,-1 0,1-1,0 1,1 0,0-1,0 1,1-1,0 0,0 0,0-1,1 1,2 1,-2-4,2 0,-1 0,0 0,1-1,0 0,0 0,0-1,0 1,0-2,0 1,0-1,1 0,-1-1,1 1,4-2,29-2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2.8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1,'-4'2,"7"8,12 9,5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3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7 542,'15'-18,"-2"0,0-1,-1 0,-1-1,-1 0,-1-1,0 0,-2-1,0 0,2-19,-6 27,-1 1,-1-1,0 1,0-1,-2 1,1-1,-2 1,0 0,-1-1,0 1,-1 0,0 0,-1 1,0-1,-1 1,-1 0,0 1,-6-9,10 16,1 1,-1-1,0 1,0-1,-1 1,1 0,0 0,-1 1,0-1,0 1,0-1,0 1,0 0,0 1,0-1,-5 0,9 2,0 1,-1-1,1 0,0 1,0-1,0 1,-1-1,1 1,0-1,0 1,0-1,0 1,0-1,0 1,0-1,0 0,0 1,0-1,0 1,0-1,0 1,0-1,0 1,0-1,0 1,1-1,-1 1,0-1,0 1,1-1,-1 0,0 1,1-1,-1 0,0 1,1-1,-1 0,0 1,1-1,-1 0,1 0,-1 1,1-1,-1 0,1 0,-1 0,1 0,-1 0,1 0,18 12,1 0,1-2,0-1,0 0,1-2,-1 0,2-2,7 1,-24-4,369 75,-372-77,1 0,0 0,0 1,0-1,-1 1,1 0,0 0,0 0,-1 0,1 0,-1 1,1 0,-1 0,1 0,-1 0,0 0,0 1,0-1,0 1,-1 0,1 0,-1 0,0 0,0 0,0 0,0 1,0-1,0 1,-1-1,0 1,1 3,-4 2,-1 0,0 0,-1-1,1 0,-2 1,1-2,-1 1,0 0,-2 1,-33 70,39-77,1 1,-1-1,1 1,0 0,0-1,0 1,1-1,-1 1,1-1,-1 1,1-1,0 1,0-1,0 1,0-1,0 0,1 1,-1-1,1 0,-1 0,1 0,0 0,0-1,0 1,0 0,0-1,0 1,0-1,0 0,1 0,-1 0,1 0,0 0,88 20,-67-18,1-1,0-1,0-1,-1-1,1-1,-1-2,1 0,-1-1,0-2,-1 0,1-2,-2 0,1-2,16-10,-30 14,-1 0,0 0,0-1,-1 0,0 0,0 0,-1-1,0 0,0-1,-1 1,-1-1,1 0,-2 0,1 0,-1-1,-1 1,0-1,0 0,-1 0,-1 1,0-1,0 0,-1 0,0 0,-1 1,0-1,-1 1,0-1,2 9,1 0,-1 0,1 0,-1 0,0 0,0 0,0 0,0 1,0-1,0 0,0 0,0 1,-1-1,1 1,-1-1,1 1,-1 0,0 0,1-1,-1 1,0 0,0 0,0 1,0-1,0 0,0 1,0-1,0 1,0 0,0-1,0 1,0 0,0 0,0 1,0-1,0 0,-1 1,1-1,0 1,1-1,-1 1,0 0,0 0,0 0,0 0,1 0,-1 1,-1 0,-1 7,1-1,-1 1,2 0,0 0,0 0,0 0,1 0,0 0,1 0,0 1,1-1,0 0,0 0,1 0,0 0,0 0,3 5,1 3,1 0,1-1,1 0,0 0,1 0,0-2,2 1,0-1,0-1,1 0,1-1,1 1,17 12,1-2,2-1,0-1,35 14,-10-10,1-1,53 11,-10-10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13.02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5477 4016,'-9'46,"1"1,3 0,2 0,1 0,6 47,-3-51,8 1391,8-1104,15-2,14 3,-16-77,-12 0,-10 41,-8-258,-1 15,2 0,3 0,1-1,8 27,-7-58,0-10</inkml:trace>
  <inkml:trace contextRef="#ctx0" brushRef="#br0" timeOffset="1861.158">5491 3975,'1'-2,"-1"1,1-1,1 0,-1 1,0-1,0 1,0-1,1 1,-1 0,1 0,-1-1,1 1,-1 0,1 0,0 0,-1 1,1-1,0 0,0 1,0-1,0 1,-1 0,1-1,0 1,0 0,0 0,0 0,0 0,0 1,0-1,4 0,297-9,755 1,-695 9,-151-9,108 4,232 16,-495-12,-48 0,12-1,1 1,0 1,0 1,-1 1,1 1,6 3,-25-5,1 1,-1 0,0-1,-1 1,1 0,0 0,-1 0,1 1,-1-1,0 1,0-1,-1 1,1 0,-1-1,0 1,1 0,-2 0,1 0,0 0,-1 0,0 0,0 0,0 0,0 0,-1 0,0 0,0 1,2 15,2 188,-4-91,6 0,19 114,78 190,-53-237,12 110,20 132,-70-381,22 87,11 113,28 343,17 301,-59-429,-20-271,19 84,-19-216,1-88,-6-12,1-4</inkml:trace>
  <inkml:trace contextRef="#ctx0" brushRef="#br0" timeOffset="2821.102">6843 3593,'-6'0,"0"0,0 0,-1 1,1-1,0 1,0 1,0-1,1 1,-1 0,0 1,0-1,1 1,0 0,0 0,-1 1,2 0,-1 0,0 0,1 0,0 1,0-1,0 1,1 0,-1 0,1 1,0-1,1 1,-1-1,1 1,0 0,1 0,0 0,-1 3,2-5,-1 1,1 0,0 0,0 0,1-1,-1 1,1 0,0-1,1 1,-1 0,1-1,0 1,0-1,0 0,0 0,1 0,0 0,0 0,0 0,0-1,0 1,1-1,0 0,-1 0,1-1,0 1,1-1,-1 1,0-1,1-1,-1 1,2 0,7 2,1 0,-1-1,1 0,0-1,0-1,0 0,0-1,0 0,0-2,0 1,0-1,0-1,-1-1,1 0,-1-1,0 0,0-1,-1 0,0-1,0 0,3-3,-11 6,1 0,-1-1,1 0,-1 1,-1-1,1-1,-1 1,0 0,0-1,-1 0,1 0,-1 1,0-1,-1-1,0 1,0 0,0 0,0 0,-1-1,0 1,-1 0,1 0,-1-1,0 1,-1 0,0 0,0 0,0 0,0 1,-2-2,-1-4,0 1,-1-1,0 2,-1-1,0 1,0 0,-1 0,-1 1,1 0,-1 0,0 1,-1 0,0 1,0 0,-10-4,12 8,0-1,0 1,-1 1,1 0,-1 0,1 1,-1 0,1 0,0 1,-1 0,1 0,0 1,-1 0,1 1,0 0,0 0,1 1,-1 0,1 0,0 0,0 1,0 0,1 1,-1 0,1 0,1 0,-1 0,-2 5,-25 31</inkml:trace>
  <inkml:trace contextRef="#ctx0" brushRef="#br0" timeOffset="3495.84">6639 4521,'-13'-4,"1"1,-1 1,1 0,-1 1,1 0,-1 1,0 0,-10 2,18-1,1-1,-1 2,1-1,0 0,-1 1,1 0,0 0,0 0,0 0,0 1,0-1,1 1,-1 0,1 0,0 1,0-1,0 1,0-1,0 1,1 0,0 0,0 0,0 0,0 1,-1 3,2-5,1 1,-1-1,0 1,1-1,0 1,0-1,0 1,0-1,1 1,-1-1,1 1,0-1,0 1,0-1,0 0,1 1,-1-1,1 0,0 0,0 0,0 0,0-1,1 1,-1-1,1 1,-1-1,1 0,0 0,1 1,96 45,57 8,-156-55,1-1,-1 0,0 0,1 1,-1-1,0 1,0 0,1-1,-1 1,0 0,0-1,0 1,0 0,0 0,0 0,0 0,0 0,-1 0,1 0,0 0,-1 1,1-1,0 0,-1 0,1 0,-1 1,0-1,1 0,-1 1,0-1,0 0,0 1,0-1,0 0,0 1,0-1,-1 0,1 1,0-1,-1 0,1 0,-1 1,1-1,-1 0,0 0,1 0,-1 0,0 0,0 0,0 0,0 0,0 0,0 1,-11 6,0-1,-1 0,1 0,-1-1,0-1,-1 0,1-1,-1-1,0 0,0 0,-3-1,-25-6,32-4</inkml:trace>
  <inkml:trace contextRef="#ctx0" brushRef="#br0" timeOffset="3773.1">6843 4603,'0'7,"0"7,0 5,0 10,0 4,0 3,2 3,4-1,5-2,5-5,7-6,4-6,5-7,3-8,4-9,-2-6,-3-6,-9 0</inkml:trace>
  <inkml:trace contextRef="#ctx0" brushRef="#br0" timeOffset="3972.593">6788 4767,'17'0,"14"-3,13-2,12-1,5-1,1 0,-5 1,-10 2,-12-1,-13 1</inkml:trace>
  <inkml:trace contextRef="#ctx0" brushRef="#br0" timeOffset="4177.566">6830 4562,'23'-2,"17"-3,16-2,11 2,8-2,1 2,-3 0,-6 2,-15 1</inkml:trace>
  <inkml:trace contextRef="#ctx0" brushRef="#br0" timeOffset="4359.406">7457 4534,'0'17,"0"9,0 6,3 3,0 4,0-1,2 1,0 0,-1-2,-1-4,-2-7,1-4,-2-11,0-7</inkml:trace>
  <inkml:trace contextRef="#ctx0" brushRef="#br0" timeOffset="4616.255">7294 4439,'9'0,"13"0,16-2,13-1,12 0,5-2,-3 1,-9-1,-15 2</inkml:trace>
  <inkml:trace contextRef="#ctx0" brushRef="#br0" timeOffset="5009.204">6297 4275,'21'-2,"23"-1,23 0,20 1,19 0,15 1,10 1,3-1,-2 1,-9 0,-15 1,-21-1,-22 0,-23 0</inkml:trace>
  <inkml:trace contextRef="#ctx0" brushRef="#br0" timeOffset="6701.348">1476 2964,'691'-13,"473"-10,-1112 20,973-58,-521 32,17 21,-384 3,97-17,-220 20,44-4,0 2,0 3,0 3,0 2,21 5,-9-1,0-4,0-2,6-4,10 2,8 14,-93-14,2-1,0 1,0 0,0-1,1 1,-1 1,0-1,0 0,0 1,0 0,1-1,-1 1,0 0,0 1,0-1,-1 1,1-1,0 1,0 0,-1 0,1 0,-1 0,0 0,0 1,0-1,0 1,0-1,0 1,0 0,0 1,-3 134,4 124,-2-248,2 0,-1-1,2 1,0-1,0 0,1 0,1 0,0 0,1-1,0 0,1-1,0 0,1 0,0-1,1 0,3 3,6 1</inkml:trace>
  <inkml:trace contextRef="#ctx0" brushRef="#br0" timeOffset="7608.914">2528 2677,'159'31,"100"36,-249-64,5 0,1 1,-1 0,0 1,-1 1,1 0,-1 1,0 0,-1 1,0 1,0 0,-1 1,10 9,-21-16,1 0,0-1,-1 1,1 0,-1 0,0 0,0 0,0 0,-1 0,1 0,-1 1,1-1,-1 0,0 0,0 0,-1 1,1-1,0 0,-1 0,0 0,0 0,0 0,0 0,-1 0,1 0,-2 2,-58 66,23-41,-2-2,-1-2,-1-1,0-2,-46 16,15-8</inkml:trace>
  <inkml:trace contextRef="#ctx0" brushRef="#br0" timeOffset="8476.145">1599 3606,'-16'3,"0"1,0 0,1 1,-1 0,1 1,1 1,-1 1,1 0,0 1,1 0,0 1,0 0,1 1,1 1,0 0,0 0,1 1,1 1,0-1,1 1,0 1,1 0,1 0,1 0,0 1,-2 8,6-20,0 0,0 0,0 0,1 0,-1 0,1 0,0 0,0 0,1 0,-1 0,1 0,0 0,0-1,0 1,0 0,1 0,-1-1,1 1,0-1,0 1,1-1,-1 0,1 0,-1 0,1 0,0 0,0-1,0 1,0-1,1 0,-1 0,1 0,-1 0,2 0,4 0,-1-1,1 0,0 0,-1-1,1 0,0 0,-1-1,1 0,-1-1,1 0,-1 0,0-1,0 0,0 0,8-5,107-75,-98 64,-2-1,-1-1,0-2,-2 0,0-1,-2-1,-1 0,0-2,-3 0,0 0,-1-1,-2-1,-1 0,-1-1,-2 0,4-26,-10 44,-1 1,-1 0,1-1,-2 1,1 0,-2-1,0 1,0 0,0 1,-6-11,7 18,0-1,0 0,0 0,-1 1,1 0,-1-1,0 1,0 0,0 0,0 0,-1 1,1-1,-1 1,1 0,-1 0,0 0,0 0,0 1,0 0,0 0,-1 0,1 0,0 0,0 1,-1 0,1 0,0 0,0 0,-4 1,-4 3,1-1,0 2,0-1,1 1,-1 1,1 0,0 1,1 0,0 0,0 1,0 0,1 0,0 1,1 0,0 1,0-1,1 1,0 1,1-1,0 1,1 0,0 0,1 0,0 1,1-1,0 1,0-1,2 1,-1 0,1 0,1 2,4 18,1-1,1-1,2 0,1 0,1 0,2-1,1-1,13 20,32 75,-49-101,-1 0,-1 1,-1 0,-1 0,-2 1,0-1,-1 1,-1 0,-2 2,-13 22,4-34</inkml:trace>
  <inkml:trace contextRef="#ctx0" brushRef="#br0" timeOffset="8952.911">1954 3839,'1'65,"1"-26,-2 0,-2-1,-1 1,-2 0,-3 5,36-161,53-178,-79 290,-1 1,0 1,0-1,0 0,1 1,0-1,-1 1,1 0,1-1,-1 1,0 0,1 0,0 0,-1 1,3-2,-4 4,0 0,1 1,-1-1,0 1,1-1,-1 1,0-1,0 1,0-1,0 1,1 0,-1 0,0 0,0 0,0-1,-1 1,1 1,0-1,0 0,0 0,-1 0,1 0,-1 0,1 1,-1-1,1 0,-1 1,0-1,1 0,-1 0,0 1,0-1,0 1,0-1,0 0,0 1,32 267,-27-225,1-1,2 1,2-1,2 0,2-1,4 5,-17-44,1 0,-1 1,0-1,1 0,0 0,0-1,0 1,0 0,0 0,1-1,-1 0,1 1,-1-1,1 0,0 0,0-1,0 1,6-1</inkml:trace>
  <inkml:trace contextRef="#ctx0" brushRef="#br0" timeOffset="9205.238">1954 4084,'28'0,"25"-2,25-6,22-3,15-5,-11 0</inkml:trace>
  <inkml:trace contextRef="#ctx0" brushRef="#br0" timeOffset="11437.273">5600 7853,'0'151,"17"570,8-242,-23-381,4-1,4 0,6 13,6 38,-22-147,0 1,0-1,1 0,-1 1,0-1,1 0,-1 1,1-1,0 0,-1 0,1 0,0 1,0-1,0 0,0 0,0 0,0 0,0 0,0-1,0 1,0 0,0 0,1-1,-1 1,0-1,0 1,1-1,-1 1,0-1,1 0,-1 0,1 0,-1 1,1-1,55-7,-33 2,251-8,104-11,-16-10,67 15,150 6,124-15,-578 27,-1-6,32-8,-57-3,-95 18,16-2,0 0,0-1,0-1,-1-1,12-5,-29 8,-1 0,0 0,1-1,-1 1,0-1,0 1,0-1,0 1,-1-1,1 0,-1 0,0 0,0 0,0 0,0 0,0 0,0-1,-1 1,0 0,0 0,0-1,0 1,0 0,0 0,-1 0,0-1,1 1,-1 0,-1-2,0-14,-4-110,10-89,0 70,-3 102,1-20,-2 1,-4-1,-10-56,-1 58</inkml:trace>
  <inkml:trace contextRef="#ctx0" brushRef="#br0" timeOffset="12599.007">7266 9683,'-7'1,"0"-1,0 1,0 0,0 0,0 1,0 0,0 0,0 1,1 0,-1 0,1 0,0 1,0 0,0 0,0 0,1 1,0 0,0 0,0 1,0-1,1 1,0 0,0 0,1 0,-1 1,2-1,-1 1,1 0,0 0,0 0,0 0,1 0,0 0,1 0,0 0,0 1,0-1,1 0,0 0,0 0,1 0,0 0,0 0,3 5,3-1,1 0,0-1,0 0,1-1,1 0,-1 0,1-1,1-1,-1 1,1-2,1 0,-1 0,1-1,0-1,0 0,0-1,1 0,-1-1,1-1,6 1,-12-2,-1 0,1 0,0 0,-1-1,1 0,-1-1,0 1,1-2,-1 1,0-1,0 0,0 0,-1-1,1 0,-1 0,0 0,0-1,0 0,-1 0,0-1,0 1,0-1,0 0,-1 0,0-1,-1 1,1-1,-1 0,0 0,-1 0,0-1,0 1,0 0,-1-1,0 1,-1-8,-1 5,0-1,-1 1,0 0,-1 0,0 0,0 0,-1 1,-1-1,0 1,0 0,0 1,-1-1,-1 1,1 0,-1 0,-1 1,1 0,-3-1,5 3,0 1,0 0,-1 1,1-1,-1 1,1 0,-1 1,0-1,0 1,-1 0,1 1,0-1,-1 1,1 1,0-1,-1 1,1 0,-1 0,1 1,-1 0,1 0,0 1,0-1,-1 1,1 1,0-1,1 1,-1 0,-2 2,0 1,0 1,1 0,-1 0,2 0,-1 1,1 0,0 0,1 1,0 0,0 0,1 0,0 0,-1 3,-8 30</inkml:trace>
  <inkml:trace contextRef="#ctx0" brushRef="#br0" timeOffset="12881.77">7334 10148,'-4'16,"-2"15,0 13,1 14,2 11,1 9,5 8,5 8,6 7,5 2,1 0,-2-6,-5-19</inkml:trace>
  <inkml:trace contextRef="#ctx0" brushRef="#br0" timeOffset="13473.183">6639 9000,'-5'21,"-1"14,-3 5,1 3,2-3,2-6,1-12,4-13,1-9</inkml:trace>
  <inkml:trace contextRef="#ctx0" brushRef="#br0" timeOffset="13828.744">6624 9000,'15'-117,"-14"113,0 1,0 0,0-1,1 1,-1 0,1 0,0 0,0 0,0 0,1 1,-1-1,0 1,1-1,0 1,0 0,0 0,0 0,0 0,0 0,0 1,0 0,0-1,1 1,-1 1,1-1,-1 0,1 1,-1-1,1 1,-1 0,4 1,1-1,-1 1,1 1,-1-1,0 1,1 0,-1 1,0-1,0 2,0-1,-1 1,1 0,-1 0,0 1,0-1,-1 1,1 1,-1-1,0 1,0 0,-1 0,0 0,0 1,0 0,-1-1,0 1,0 1,0 2,-3-7,0 1,-1-1,1 1,-1-1,0 0,0 1,0-1,0 0,-1 0,1 0,-1 0,0 0,0 0,0 0,0-1,0 1,-1-1,1 1,-1-1,0 0,1 0,-1 0,0 0,-72 36,-60 5,133-43,0 1,0 0,0-1,1 1,-1 0,0 0,0 0,1 1,-1-1,1 0,-1 1,1-1,-1 1,1-1,0 1,0 0,0-1,0 1,0 0,0 0,0 0,1 0,-1 0,0-1,1 1,0 0,-1 1,1-1,0 0,0 0,0 0,1 0,-1 0,0 0,1 0,-1 0,1 0,0-1,0 1,0 0,-1 0,2 0,-1-1,0 1,0 0,0-1,1 1,-1-1,1 0,1 1,10 11,1-1,0 0,1-1,1-1,0 0,0-1,1-1,0-1,0 0,1-1,-1-1,1-1,1 0,-1-1,0-2,19 1,44-10,-50-1</inkml:trace>
  <inkml:trace contextRef="#ctx0" brushRef="#br0" timeOffset="14299.884">7117 8945,'-3'17,"-2"11,-2 12,2 5,1 4,1 1,1-4,6-4,7-5,6-7,7-8,4-8,5-9,0-9,3-10,-3-6,-7 0</inkml:trace>
  <inkml:trace contextRef="#ctx0" brushRef="#br0" timeOffset="14566.174">6979 9109,'14'5,"17"2,16-4,12-4,10-6,0-5,-5-2,-12 1</inkml:trace>
  <inkml:trace contextRef="#ctx0" brushRef="#br0" timeOffset="14966.108">7102 8960,'195'-23,"1"9,38 8,-362 20,-9 11,136-25,0 1,-1-1,1 1,0-1,0 1,-1-1,1 1,0 0,0-1,0 1,0 0,0 0,0 0,0 0,0 0,0 0,0 0,0 0,1 1,-1-1,0 0,1 0,-1 1,1-1,0 0,-1 0,1 1,0-1,0 1,0-1,0 0,0 1,0-1,0 0,0 1,0-1,1 0,-1 1,0-1,1 0,0 1,-1-1,1 0,0 0,-1 0,1 0,0 0,0 1,0-1,0-1,0 1,0 0,0 0,1 0,124 99,-40-38,-77-55,0 1,0 0,0 0,-1 0,-1 1,1 1,-2-1,1 1,-1 0,-1 0,2 3,-7-11,1 0,-1 0,1 0,-1 0,1-1,-1 1,0 0,0 0,0 0,0 0,0 0,-1 0,1 0,0-1,-1 1,1 0,-1 0,0 0,0-1,0 1,0 0,0-1,0 1,0-1,0 1,-1-1,1 1,0-1,-1 0,1 0,-1 0,0 0,1 0,-1 0,0 0,1 0,-1-1,0 1,0-1,0 1,-79 11,-19-23,78 1</inkml:trace>
  <inkml:trace contextRef="#ctx0" brushRef="#br0" timeOffset="15228.921">7881 9000,'-11'19,"-5"12,1 7,3 3,4 2,7-2,9-3,8-4,8-5,6-5,6-7,4-6,1-7,-1-10,-3-5,-5-5,-8-1</inkml:trace>
  <inkml:trace contextRef="#ctx0" brushRef="#br0" timeOffset="15477.258">7758 9178,'16'0,"15"0,14-3,10-2,8-3,3-3,-4-1,-9-2,-14 0,-14 2</inkml:trace>
  <inkml:trace contextRef="#ctx0" brushRef="#br0" timeOffset="15756.026">7922 9000,'102'-20,"0"4,105-2,-206 18,2-1,0 0,-1 0,1 1,0-1,0 1,0 0,0 0,0 0,0 0,0 0,0 1,0-1,0 1,0 0,0 0,0 0,-1 0,1 0,0 1,-1-1,1 1,-1 0,0-1,1 1,-1 0,0 1,0-1,0 0,0 1,-1-1,1 1,-1-1,1 1,-1 0,0-1,0 2,-21 155,24-14,-2-127</inkml:trace>
  <inkml:trace contextRef="#ctx0" brushRef="#br0" timeOffset="15956.491">8222 8905,'23'-2,"22"-4,15-2,8-3,1-1,-8 1,-14 2</inkml:trace>
  <inkml:trace contextRef="#ctx0" brushRef="#br0" timeOffset="16340.463">6679 8550,'26'0,"24"0,25 0,25 0,21-2,16-4,7-2,-2-1,-11 2,-21 2,-29 2</inkml:trace>
  <inkml:trace contextRef="#ctx0" brushRef="#br0" timeOffset="17254.016">8086 5532,'-18'9,"0"2,1 0,1 1,-1 1,2 1,0 0,1 1,0 0,1 1,1 0,1 1,0 1,1 0,-5 14,-15 57,30-87,-1 1,1-1,0 1,-1-1,1 1,0-1,0 1,1-1,-1 1,0-1,1 0,0 1,-1-1,1 1,0-1,0 0,0 0,1 1,-1-1,1 0,-1 0,1 0,-1 0,1-1,0 1,0 0,0-1,0 1,0-1,0 0,1 0,-1 0,0 0,1 0,-1 0,10 0,0-1,0 0,-1 0,1-1,0-1,-1 0,1 0,-1-2,0 1,0-1,0-1,0 0,-1 0,0-1,0 0,7-6,1-1,0 0,0-2,-2 0,0 0,0-1,-2-1,0-1,-1 0,0-1,-2 0,2-6,-6 11,0 0,-1-1,-1 0,-1 0,0-1,-1 1,0-1,-1 0,-1 1,-1-1,0 0,-1 0,0 0,-2 1,0-1,-2-4,5 16,-1 0,0 0,0 0,-1 0,1 0,-1 0,0 0,0 0,0 1,0-1,-1 1,1 0,-1 0,0 0,0 0,0 0,-1 0,1 1,-1-1,1 1,-1 0,0 0,1 1,-1-1,0 1,0 0,-1 0,1 0,0 0,0 1,0-1,0 1,-1 0,1 1,0-1,0 1,0 0,-6 5,1 0,-1 1,2 0,-1 1,1 0,0 0,1 1,0 0,0 0,1 1,0 0,1 0,0 0,0 0,1 1,1 0,0 0,0 0,1 0,1 0,-1 5,-2 19,1-1,1 1,2 0,2-1,1 1,2-1,1 0,2 0,1 0,1-1,2-1,1 0,2 0,1-2,2 0,0-1,3 1,185 261,-176-235</inkml:trace>
  <inkml:trace contextRef="#ctx0" brushRef="#br0" timeOffset="17941.687">8305 7321,'-14'4,"0"0,0 2,1 0,0 0,0 1,1 1,0 0,0 0,1 1,0 1,1 0,0 1,0 0,1 0,0 1,1 0,-1 4,-1-3,1 1,0 1,1 0,1 0,0 1,1-1,0 2,2-1,0 0,1 1,0 0,1 14,2-28,0 1,1 0,-1 0,1-1,0 1,1-1,-1 1,0-1,1 1,0-1,0 0,0 0,0 0,0 0,1 0,-1 0,1-1,0 1,0-1,0 0,0 0,0 0,0 0,1 0,-1-1,1 0,-1 1,1-1,0 0,6 1,1 0,-1-1,1 0,-1 0,1-1,-1-1,1 0,-1 0,10-3,-1-1,-1 0,0-1,1-1,-2-1,1-1,-2 0,1-1,-1-1,0 0,-1-1,-1-1,0 0,-1-1,0-1,-1 0,0-1,-2 0,0 0,0-1,-2 0,0-1,-1 0,-1-1,0 1,-2-1,0 0,-1 0,-1 0,-1 0,-1-1,0 1,-3-16,3 28,-1 0,0 1,0-1,-1 0,1 0,-2 1,1-1,-1 1,0 0,0-1,0 2,-1-1,0 0,0 1,-1-1,1 1,-1 0,-1 1,1-1,0 1,-1 0,0 0,0 1,0 0,0 0,-1 0,1 1,-1 0,0 0,1 1,-1 0,-3-1,3 4,-1-1,1 1,0 0,0 1,1-1,-1 1,0 1,1-1,0 1,0 0,0 1,0 0,1-1,0 2,0-1,0 1,0-1,1 1,0 0,-2 5,-1 1,1 0,0 0,1 1,0 0,1 0,1 0,0 1,1-1,0 1,0 9,3-8,0 1,1-1,1 0,0 0,1 0,0-1,1 1,1-1,1 0,0-1,0 1,8 8,122 143,-88-113,-40-41,5 3,-1 1,0 1,-1 0,0 1,-2 0,0 1,2 5,-12 10,-8-24</inkml:trace>
  <inkml:trace contextRef="#ctx0" brushRef="#br0" timeOffset="18652.334">7895 6856,'-2'0,"5"0,15 0,20 0,25 0,27-2,23-1,19-2,10-1,-19 2</inkml:trace>
  <inkml:trace contextRef="#ctx0" brushRef="#br0" timeOffset="19414.967">9192 7580,'20'5,"1"0,-1-1,0-1,1-1,20-1,-14 0,560-4,-409-2,1148-12,-792-10,-496 22,-27 1</inkml:trace>
  <inkml:trace contextRef="#ctx0" brushRef="#br0" timeOffset="20331.623">8796 5490,'786'-23,"-335"5,1031-9,-1484 27,-7 0</inkml:trace>
  <inkml:trace contextRef="#ctx0" brushRef="#br0" timeOffset="31900.21">11363 5422,'-37'-37,"63"54,-5-11,0-1,0-2,1 0,0-1,-1-1,11-1,-7 0,681 3,-659 0,0 1,0 3,-1 2,36 12,-68-15,-19-3,-24-3,27 0,-37-3,20 0</inkml:trace>
  <inkml:trace contextRef="#ctx0" brushRef="#br0" timeOffset="32215.374">11637 5163,'25'16,"28"10,25 4,20 0,12 0,4 0,-8-1,-18 0,-24 1,-29 5,-33 6,-33 6,-29 3,-21 3,-11-3,2-5,10-8,20-11</inkml:trace>
  <inkml:trace contextRef="#ctx0" brushRef="#br0" timeOffset="36444.289">11554 7362,'4'8,"-1"0,1-1,1 1,-1-1,1 0,1 0,-1 0,1-1,0 0,1 0,-1 0,1-1,0 0,1 0,-1-1,1 0,0 0,0-1,0 0,5 1,78 31,68 34,-156-68,0 1,0-1,0 1,0 0,0-1,0 1,0 1,0-1,-1 0,1 1,-1-1,0 1,0 0,0-1,0 1,0 0,-1 1,1-1,-1 0,0 0,0 1,0-1,0 0,0 1,-1-1,0 1,0-1,0 1,0-1,0 1,-1-1,1 0,-1 1,0-1,0 0,0 1,0-1,-1 1,-6 7,-1 0,0-1,0 0,-1 0,0-1,-1-1,0 0,0 0,-3 1,-37 21,-2-1,0-3,-2-2,-47 13,56-24,17-9</inkml:trace>
  <inkml:trace contextRef="#ctx0" brushRef="#br0" timeOffset="36833.25">11909 7608,'158'10,"221"-12,40-19,-407 22,-32 1,-65 6,67-7</inkml:trace>
  <inkml:trace contextRef="#ctx0" brushRef="#br0" timeOffset="37737.347">13439 7061,'-17'-5,"0"0,-1 1,0 1,0 0,0 1,0 1,0 1,0 1,0 0,0 1,0 1,-13 5,27-7,0 1,0 0,0 0,0 0,0 1,1-1,0 1,-1 0,1 0,0 0,0 1,0-1,1 1,-1-1,1 1,0 0,0 0,0 0,1 0,-1 0,1 1,0-1,0 0,1 1,-1-1,1 0,0 1,0-1,0 1,1-1,-1 0,1 1,0-1,1 0,-1 0,1 0,-1 0,3 3,9 14,1 0,1-1,1 0,1-2,1 0,0 0,1-2,1 0,3 0,-15-10,200 160,-207-165,1 0,1 1,-1-1,1 1,-1 0,0 0,0 0,0 0,0 0,-1 0,1 1,0-1,-1 0,0 1,1 0,-1-1,0 1,0 0,-1-1,1 1,0 0,-1 0,0 0,0-1,0 1,0 0,0 0,0 0,-1 0,1-1,-1 1,-4 2,0 0,0-1,-1 0,0 0,1 0,-1-1,0 0,-1 0,1-1,0 1,-1-1,1-1,-1 1,0-1,-4 0,8 0,-33 6,-1-1,0-1,-1-3,-2-1,40-1,0 0,0-1,0 1,1 0,-1 0,0-1,0 1,0-1,0 1,0 0,0-1,0 1,0 0,0-1,1 1,-2 0,1-1,0 1,0-1,0 1,0 0,0-1,0 1,0 0,0-1,0 1,-1 0,1-1,0 1,0 0,-1-1,1 1,0 0,0 0,-1-1,1 1,0 0,0 0,-1 0,1-1,0 1,-1 0,1 0,0 0,-1 0,1 0,-1 0,1 0,0-1,-1 1,1 0,0 0,-1 0,1 1,-1-1,1 0,0 0,-1 0,1 0,0 0,-1 0,1 0,0 1,-1-1,1 0,0 0,26-17,264-99,-218 88,-72 28,1-1,-1 1,1 0,0 0,-1 0,1 0,0 0,-1 0,1 0,-1 1,1-1,0 0,-1 0,1 0,-1 1,1-1,-1 0,1 1,-1-1,1 0,-1 1,1-1,-1 1,1-1,-1 0,1 1,-1-1,0 1,1 0,-1-1,0 1,0-1,1 1,-1-1,0 1,0 0,0-1,0 1,0-1,0 1,0 0,0-1,0 1,0 0,0-1,0 1,0-1,0 1,0 0,-1-1,1 1,0-1,-1 1,1-1,0 1,-1-1,1 1,0-1,-1 1,1-1,-1 1,1-1,-1 0,0 1,-1 5,-9 53,2 1,2 0,3 0,3 1,2-1,3 0,3 1,2-2,7 19,-11-46,12 122,-21-131,4-23,-1 0,1 1,0-1,-1 0,1 0,-1 1,1-1,-1 0,1 0,-1 0,1 0,-1 0,1 0,-1 0,1 0,-1 0,1 0,-1 0,1 0,-1 0,1 0,-1 0,1-1,-1 1,1 0,-1 0,1-1,-1 1,1 0,0-1,-1 1,1 0,-1-1,1 1,0 0,0-1,-1 1,1-1,0 1,-1-1,1 1,0 0,0-1,0 1,0-1,0 1,-1-1,1 1,0-1,0 1,0-1,0 1,0-1,1 0,-1 1,0-1,0 1,-14-39,2-1,2-1,1 0,1-8,6 34,-9-34,3 0,2-1,2 1,3-1,1 0,3 0,2 0,2 1,2 0,2 1,3-1,2 0,26-27,-40 73,0 0,0 1,1-1,-1 1,0-1,1 1,0 0,-1 0,1 0,0 0,0 0,0 1,1-1,-1 1,0 0,0 0,1 0,-1 0,1 1,-1-1,0 1,1 0,1 0,0 2,0 1,1-1,-1 1,0 0,0 1,-1-1,1 1,-1 0,0 0,0 0,0 0,0 1,-1 0,0-1,0 1,0 1,0-1,-1 0,0 1,0-1,0 1,-1-1,1 4,0-1,0 0,-1 0,1-1,-2 1,1 0,-1 0,0 0,-1 0,1 0,-2 0,1-1,-1 1,0 0,-1-1,0 0,0 1,0-1,-1 0,0 0,-1-1,1 0,-1 1,0-1,-1-1,0 1,0-1,0 0,0 0,-1-1,1 0,-1 0,-20 9</inkml:trace>
  <inkml:trace contextRef="#ctx0" brushRef="#br0" timeOffset="38338.74">13944 7717,'11'-31,"-1"0,-1 0,-2-1,-1 0,-2 0,-1 0,-1-1,-2 1,-1-1,-2 1,-2-3,35 44,52 27,67 41,-145-75,0 1,-1-1,1 1,-1 0,0 0,0 0,0 1,0-1,-1 1,1-1,-1 1,0 0,0 0,0 0,-1 0,1 0,-1 0,0 0,0 1,0-1,-1 0,0 1,0-1,0 1,0-1,0 0,-1 1,0-1,0 0,0 0,-1 1,1-1,-1 0,-45 94,47-97,-1 1,1-1,0 0,0 1,0-1,1 0,-1 1,0-1,0 0,1 0,-1 1,1-1,-1 0,1 0,0 0,-1 1,1-1,0 0,0 0,0 0,-1 0,1 0,0-1,0 1,1 0,-1 0,0-1,0 1,0 0,0-1,1 1,-1-1,0 0,0 1,1-1,-1 0,0 0,1 0,-1 0,0 0,1 0,0 0,59-4,-45 0,0 0,-1 0,1-2,-1 0,-1-1,1 0,-1-1,0-1,0 0,-7 4,0-1,0 1,-1-1,0 0,0-1,0 1,-1-1,1 0,-2-1,1 1,-1-1,0 0,-1 0,0 0,0-1,-1 1,1-5,-3 11,0-1,0 0,-1 1,1-1,-1 0,1 1,-1-1,0 1,0-1,0 1,0-1,-1 1,1 0,-1-1,1 1,-1 0,0 0,0 0,0 0,0 0,0 1,0-1,0 1,-1-1,1 1,0 0,-1 0,1 0,-1 0,1 0,-1 1,0-1,1 1,-1 0,0-1,1 1,-1 0,0 1,0-1,1 0,-1 1,1 0,-1-1,0 1,1 0,-1 0,1 1,0-1,-1 0,1 1,0-1,0 1,-2 1,0-1,0 1,0 0,0 0,1 0,-1 0,1 1,0 0,0-1,0 1,1 0,-1 0,1 1,0-1,0 0,0 1,1-1,0 1,0-1,0 1,0 0,1 0,-1-1,1 1,1 0,-1 0,1-1,-1 1,1 0,1-1,-1 1,1-1,-1 1,1-1,1 0,-1 0,0 0,1 0,2 3,8 1,-1 0,1 0,0-1,1-1,0 0,0-1,0-1,1 0,-1-1,1 0,0-1,0-1,0 0,0-1,4-1,50-1</inkml:trace>
  <inkml:trace contextRef="#ctx0" brushRef="#br0" timeOffset="33472.189">13343 4890,'-32'-1,"0"2,0 1,0 2,-25 6,48-8,0 1,0 0,1 0,-1 1,1 0,0 0,0 1,0 0,0 0,1 1,0 0,0 0,1 0,0 1,0 0,0 1,1-1,-4 9,7-14,1 0,0 1,0-1,0 1,0-1,0 1,0 0,1-1,-1 1,1 0,0-1,0 1,0 0,0 0,0-1,1 1,-1 0,1-1,0 1,-1 0,1-1,1 1,-1-1,0 0,0 1,1-1,0 0,-1 0,1 0,0 0,0 0,0 0,0 0,0-1,1 1,-1-1,0 1,1-1,14 7,0 0,1-2,0 0,1-1,18 3,22 6,-42-9,0 0,0 2,0 0,-1 1,0 0,14 10,-25-14,-1-1,1 1,-1 0,0 0,1 0,-2 1,1 0,-1-1,1 1,-1 1,-1-1,1 0,-1 1,0-1,0 1,0-1,-1 1,0 0,0 0,0 0,-1 0,0 5,0-7,-1 1,0-1,0 1,0-1,0 1,0-1,-1 0,0 0,0 0,0 0,-1 0,1 0,-1 0,0-1,0 1,0-1,0 0,-1 0,1 0,-1 0,0-1,1 0,-1 1,-1-1,1-1,0 1,0 0,-1-1,1 0,-1 0,1-1,-1 1,0-1,-14 2,0-1,0-1,0-1,0 0,0-2,0 0,-8-3,-18-12,43 8,7 3</inkml:trace>
  <inkml:trace contextRef="#ctx0" brushRef="#br0" timeOffset="33720.943">13575 5204,'0'17,"3"16,0 14,2 14,3 9,2 8,2 7,-2-1,-1-1,-4-9,-1-10,-3-11,0-12,-4-13,0-12</inkml:trace>
  <inkml:trace contextRef="#ctx0" brushRef="#br0" timeOffset="33997.98">13630 5354,'-9'-117,"9"115,-1 0,1 0,0 1,0-1,0 0,1 0,-1 1,0-1,1 0,-1 1,1-1,-1 0,1 1,0-1,0 1,0-1,0 1,0 0,0-1,0 1,0 0,0-1,1 1,-1 0,0 0,1 0,-1 0,1 1,-1-1,1 0,0 0,-1 1,1-1,0 1,-1 0,1-1,0 1,-1 0,1 0,1 0,9 3,1 1,-1 0,0 0,-1 2,1-1,-1 1,0 1,0 0,-1 0,0 1,0 1,2 2,45 50,-56-59,1-1,-1 1,0 0,0 0,1 0,-1 0,0 0,-1 0,1 0,0 0,-1 0,1 0,-1 1,1-1,-1 0,0 0,0 1,0-1,0 0,-1 0,1 1,-1-1,1 0,-1 0,0 0,1 0,-1 0,0 0,0 0,-1 0,1 0,0 0,-1-1,0 2,-8 3,0-1,-1 0,1-1,-1 0,0-1,0 0,0 0,0-1,-1-1,1 0,0 0,-1-1,-9-2,-3 2</inkml:trace>
  <inkml:trace contextRef="#ctx0" brushRef="#br0" timeOffset="34585.924">13944 5463,'12'-198,"-7"98,-3 99,-1 0,0 0,1 0,-1 0,1 0,0 0,-1 0,1 1,0-1,-1 0,1 1,0-1,0 1,-1 0,1 0,0 0,0-1,0 2,-1-1,1 0,0 0,0 1,0-1,-1 0,1 1,0 0,-1 0,1-1,0 1,-1 0,1 0,-1 0,1 0,-1 1,0-1,0 0,1 1,11 5,186 77,-196-82,0-1,0 1,0-1,0 1,0 0,0 0,0 0,-1 1,1-1,-1 0,0 1,0 0,0 0,0-1,0 1,-1 0,1 0,-1 1,0-1,0 0,0 0,0 1,0-1,-1 0,0 1,1-1,-1 1,0-1,-1 1,1-1,-1 0,1 1,-1-1,0 0,-1 2,-39 79,40-83,1 0,-1 1,1-1,0 0,0 0,0 0,0 0,0 1,0-1,0 0,0 0,0 0,0 0,1 1,-1-1,0 0,1 0,-1 0,1 0,-1 0,1 0,0 0,-1 0,1 0,0 0,0 0,-1-1,1 1,0 0,0 0,0-1,0 1,0-1,0 1,0-1,1 1,-1-1,0 0,0 1,0-1,1 0,52 4,-39-4,1-1,0 0,0-2,-1 0,1 0,-1-2,0 0,0 0,-1-2,1 0,-1 0,-1-1,1-1,-2 0,1-1,-1 0,-1-1,10-12,-18 21,-1-1,0 1,0-1,0 0,0 0,0 0,0 0,-1 0,0 0,1 0,-1-1,0 1,-1 0,1-1,-1 1,1-1,-1 1,0 0,0-1,-1 1,1-1,-1 1,1-1,-1 1,0 0,0 0,-1-1,1 1,-1 0,1 0,-1 0,0 0,0 1,-1-1,1 0,0 1,-1 0,0-1,1 1,-1 0,0 0,0 1,-2-2,2 3,0-1,0 1,0 0,0 0,0 0,-1 0,1 0,0 1,0-1,0 1,0 0,0 0,0 0,0 0,0 1,1-1,-1 1,0-1,1 1,-1 0,1 0,-1 1,1-1,0 0,0 1,0-1,1 1,-1 0,0-1,1 1,0 0,-1 1,0 1,0 0,0 0,1 0,-1 0,1 0,0 0,1 0,-1 0,1 0,0 1,1-1,-1 0,1 0,0 0,0 0,0 0,1 0,0 0,1 3,4 0,1 0,0 0,0-1,1 0,-1-1,2 0,-1 0,0-1,1 0,0-1,0 0,1-1,-1 0,1 0,0-1,-1-1,1 1,0-2,47 8</inkml:trace>
  <inkml:trace contextRef="#ctx0" brushRef="#br0" timeOffset="34974.884">15364 4863,'-17'-3,"2"0,-1 1,1 1,-1 0,1 1,-1 0,-11 3,25-3,0 1,-1 0,1 0,0 0,-1 0,1 0,0 0,0 1,0-1,0 1,0 0,0-1,1 1,-1 0,1 0,-1 0,1 0,-1 0,1 0,0 1,0-1,0 0,0 1,1-1,-1 0,1 1,-1-1,1 1,0-1,0 1,0-1,0 2,13 83,-11-82,11 45,2 0,2-2,3 0,1-1,3-1,1-1,3-1,-23-38,-4-5,0 0,1 0,-1 0,0 1,0-1,1 0,-1 0,0 1,0-1,-1 1,1-1,0 0,0 1,-1 0,1-1,-1 1,1-1,-1 1,0 0,1-1,-1 1,0 0,0-1,0 1,0 0,-1-1,1 1,0 0,-1-1,1 1,-1-1,0 1,1 0,-1-1,0 1,-9 0,1 0,-1 0,1-1,-1 0,0-1,1 0,-1 0,0-1,-7-2,5 2,-2 0,7 1,0 0,0 0,0-1,0 0,0-1,0 1,0-1,0-1,1 1,-1-1,1 0,0 0,-5-4,5-3</inkml:trace>
  <inkml:trace contextRef="#ctx0" brushRef="#br0" timeOffset="35286.064">15555 5382,'3'7,"0"-1,1 1,-1-1,1 0,0 0,1 0,0 0,0-1,0 1,0-1,1-1,0 1,0-1,0 0,0 0,1-1,-1 0,1 0,0-1,0 1,0-1,0-1,0 0,1 0,-1 0,0-1,1 0,-1 0,0-1,0 1,-1-1,0-1,-1 1,1-1,0 0,0-1,-1 1,1-1,-1 0,0 0,0-1,0 1,0-1,-1-1,0 1,1 0,-1-1,-1 0,1 0,-1 0,0 0,0-1,0 1,-1-1,0 0,0 0,-1 1,1-1,-1 0,0 0,-1-1,0 1,0 0,0-5,-1 5,0 0,0 0,0 0,-1 0,0 0,0 0,-1 1,1-1,-1 1,0 0,-1 0,1 0,-1 0,0 0,-1 1,1 0,-1-1,1 2,-1-1,0 1,-1-1,1 1,0 1,-1-1,0 1,0 0,1 0,-1 1,0-1,0 1,-1 1,1-1,0 1,0 0,0 1,0-1,0 1,-5 2,0 0,0 1,1 1,0 0,0 0,0 1,0 0,1 0,0 1,1 1,-1 0,1 0,1 0,0 1,0 0,-1 2,-13 24</inkml:trace>
  <inkml:trace contextRef="#ctx0" brushRef="#br0" timeOffset="41770.642">15474 4685,'-1'1,"0"0,0 0,0 0,0 0,0 0,0 0,-1 0,1 0,0-1,0 1,-1-1,1 1,0-1,-1 1,1-1,-1 0,1 1,-1-1,1 0,0 0,-1 0,1 0,-1-1,0 1,-1 0,-29 2,1-2,0 2,0 1,0 1,1 1,-1 2,2 1,-1 2,1 1,-11 6,36-15,0 1,0 0,0 0,0 0,0 1,1-1,0 1,0 0,0-1,0 2,0-1,1 0,0 0,0 1,0-1,0 1,1 0,0 0,0-1,0 1,0 0,1 0,0 0,0 0,0 0,1 0,-1 0,1-1,1 1,-1 0,0 0,1-1,0 1,0-1,1 2,8 11,0-1,1 1,0-2,1 0,1-1,1 0,0-1,0 0,10 5,-9-7,0 1,-1 0,0 1,-2 1,1 1,-2 0,0 0,0 1,7 14,-16-22,0 0,0 0,-1 0,0 0,-1 0,1 0,-2 1,1-1,-1 0,0 1,-1 1,-1-6,0-1,-1 1,1-1,-1 1,0-1,0 0,0 0,0 0,-1 0,1-1,-1 0,0 1,1-1,-1 0,0-1,0 1,0-1,-1 0,1 0,0 0,0 0,-1-1,1 1,0-1,-1-1,-2 1,4 0,-181 7,184-7,0 1,0-1,0 0,0 0,0 0,0 1,0-1,0 0,0 0,0 0,0 0,0 1,0-1,0 0,0 0,0 0,0 0,0 0,0 1,-1-1,1 0,0 0,0 0,0 0,0 0,0 1,0-1,0 0,-1 0,1 0,0 0,0 0,0 0,0 0,-1 0,1 0,12 3</inkml:trace>
  <inkml:trace contextRef="#ctx0" brushRef="#br0" timeOffset="42864.604">15733 5313,'-16'0,"-8"2,-4 6,0 8,4 11,8 10,5-1</inkml:trace>
  <inkml:trace contextRef="#ctx0" brushRef="#br0" timeOffset="38865.052">15870 6774,'-23'0,"0"0,0 1,0 2,0 0,1 1,-1 2,1 0,0 1,1 1,0 2,0 0,0 1,2 0,-1 2,2 1,-6 4,20-14,1 0,-1-1,1 1,-1 0,1 1,0-1,1 0,-1 1,1 0,0-1,0 1,0 0,1 0,0 0,0 1,0-1,1 0,-1 0,1 0,0 0,1 1,-1-1,1 0,0 0,0 0,1 0,0 0,0 0,0 0,0-1,1 1,2 4,9 6,0 0,0-1,2 0,-1-1,2-1,0 0,0-1,1-1,0-1,1-1,3 1,104 61,-122-69,0 1,0 1,0-1,0 1,-1-1,1 1,-1 0,0 0,0 0,0 1,0-1,-1 1,1 0,-1 0,0-1,0 1,0 1,-1-1,1 0,-1 0,0 1,0-1,-1 0,1 1,-1-1,0 1,0-1,0 1,-1-1,0 0,0 1,0-1,0 0,-1 1,1-1,-1 0,0 0,0 0,-1-1,0 1,-9 6,0-1,-1 0,-1-2,1 1,-1-1,-1-1,1-1,-1 0,0-1,0 0,0-1,-1-1,-13 0,-1 3,-1-2,1-2,-1 0,1-2,-2-2,3-11,31 5</inkml:trace>
  <inkml:trace contextRef="#ctx0" brushRef="#br0" timeOffset="39283.445">16156 7156,'9'-44,"2"0,2 1,1 0,6-4,-10 29,-5 21,-2 33,-3 36,-2 2,4 0,4-1,10 53,9 7,-25-131,0 0,0 0,0 0,-1 0,1-1,0 1,-1 0,1 0,-1 0,0-1,0 1,0 0,1-1,-1 1,-1-1,1 1,0-1,0 1,-1-1,1 0,0 0,-1 0,1 1,-1-2,0 1,1 0,-1 0,0 0,-14 4</inkml:trace>
  <inkml:trace contextRef="#ctx0" brushRef="#br0" timeOffset="44727.658">16184 7539,'5'0,"8"3,9 0,12 0,10-1,5 0,-5-4,-9 0</inkml:trace>
  <inkml:trace contextRef="#ctx0" brushRef="#br1" timeOffset="74825.821">23736 2199,'2'0,"1"-2,0-1</inkml:trace>
  <inkml:trace contextRef="#ctx0" brushRef="#br1" timeOffset="75429.207">24131 1394,'21'5,"16"8,12 9,5 12,5 15,-3 15,-4 13,-10 9,-15 9,-20 9,-30 6,-40 2,-40-3,-39-7,5-21</inkml:trace>
  <inkml:trace contextRef="#ctx0" brushRef="#br1" timeOffset="73004.687">21277 1612,'-27'-4,"-1"1,0 1,0 2,0 1,0 1,1 1,-1 1,1 2,0 1,0 1,0 1,1 1,1 1,0 2,1 1,0 0,1 2,0 0,2 2,0 1,1 0,0 1,-9 16,21-25,1 0,0 1,0 0,2 0,-1 1,2 0,0 0,0 0,-1 11,4-20,1 1,-1 0,1 0,0 0,1-1,-1 1,1 0,0 0,0-1,0 1,0 0,1-1,0 1,0-1,0 0,1 0,-1 0,1 0,0 0,0 0,0-1,1 1,0-1,-1 0,1 0,0 0,0-1,3 2,4 1,1 0,-1-1,1 0,0-1,0-1,0 0,0 0,0-1,1-1,-1 0,0 0,0-2,1 1,9-4,6-2,-1-1,0-1,0-1,-1-1,23-15,-18 9,-1-2,-1-1,-1-1,-1-2,-1 0,0-2,6-10,-22 23,0 0,-1-1,0-1,-1 1,0-1,-1-1,-1 1,0-1,-1 0,-1 0,0-1,-1 1,-1-1,-1 0,0 0,0 0,-2-6,0 15,1 1,-1-1,-1 0,1 1,-1-1,0 1,0-1,-1 1,0 0,0 0,-1 0,1 1,-1-1,-1 1,1 0,-1 0,1 0,-1 1,-1-1,1 1,-1 0,1 1,-1 0,0 0,-1 0,1 0,0 1,-1 0,1 0,-1 1,1 0,-1 0,0 1,-3-1,1 2,0 0,0 0,0 1,1 0,-1 1,0-1,1 2,0-1,0 1,0 0,0 1,1 0,-1 0,1 1,1 0,-1 0,1 0,0 1,0 0,1 0,0 1,0 0,1-1,-2 6,-1 1,2 1,-1 0,2 0,0 0,1 0,0 1,1-1,1 1,1-1,0 1,1 0,0-1,4 13,6 6,2-1,1-1,1 0,2-1,1-1,2-1,0 0,2-2,1 0,21 17,39 53,-23-18,-50-72,-4-6</inkml:trace>
  <inkml:trace contextRef="#ctx0" brushRef="#br1" timeOffset="73257.011">21592 2022,'0'16,"0"13,0 8,0 7,0 3,0 0,-2-2,-2-6,1-5,3-10,4-8,6-10,3-10,0-5</inkml:trace>
  <inkml:trace contextRef="#ctx0" brushRef="#br1" timeOffset="73544.241">21755 2118,'13'-118,"-8"220,-4-59,3 1,2-1,1 0,2 0,2-1,2 0,7 12,-11-35</inkml:trace>
  <inkml:trace contextRef="#ctx0" brushRef="#br1" timeOffset="73807.049">21619 2186,'23'0,"19"-2,15-1,9-3,4-2,-9 1</inkml:trace>
  <inkml:trace contextRef="#ctx0" brushRef="#br1" timeOffset="74058.976">22248 1912,'20'-6,"20"-4,13-1,8 1,-2 0,-7 1,-12 3</inkml:trace>
  <inkml:trace contextRef="#ctx0" brushRef="#br1" timeOffset="74059.976">22248 2063,'16'2,"14"1,17 0,14-3,10-3,8-5,-1-2,-13 0</inkml:trace>
  <inkml:trace contextRef="#ctx0" brushRef="#br1" timeOffset="74570.461">22943 2008,'145'-228,"-101"112,-44 151,-6 19,-1 1,3 0,1 0,3 0,3 1,4 23,15 49,-22-127,0-1,0 1,0-1,0 0,0 1,0-1,0 1,0-1,0 1,0-1,0 1,0-1,0 1,0-1,-1 0,1 1,0-1,0 1,-1-1,1 0,0 1,0-1,-1 0,1 1,0-1,-1 0,1 1,-1-1,1 0,0 0,-1 1,1-1,-1 0,1 0,0 0,-1 0,1 0,-1 1,1-1,-1 0,1 0,-1 0,1 0,-1 0,1 0,0-1,-1 1,1 0,-1 0,1 0,-1 0,1 0,-1-1,1 1,0 0,-1 0,1-1,0 1,-1-1,-24-20,21 17,-29-31,33 35,1-1,-1 0,0 0,0 1,0-1,0 1,1-1,-1 0,0 1,1-1,-1 0,0 1,1-1,-1 1,1-1,-1 1,1-1,-1 1,1 0,-1-1,1 1,0-1,-1 1,1 0,-1 0,1-1,0 1,-1 0,1 0,0 0,-1 0,1 0,0 0,-1 0,1 0,0 0,0 0,-1 0,1 0,0 0,-1 0,1 1,-1-1,1 0,0 1,0-1,239 11,-185-10</inkml:trace>
  <inkml:trace contextRef="#ctx0" brushRef="#br1" timeOffset="76442.23">19503 1886,'330'-1,"-310"-3,-31-2,-4 4</inkml:trace>
  <inkml:trace contextRef="#ctx0" brushRef="#br1" timeOffset="76709.515">19556 2050,'7'0,"10"0,8 0,10 0,5 0,3-3,2 0,-1 0,-2-2,-5-2,-3-2,-7 0</inkml:trace>
  <inkml:trace contextRef="#ctx0" brushRef="#br1" timeOffset="77054.17">19830 1612,'-4'-1,"17"17,27 18,2-2,1-2,36 18,-31-20,-2 3,-1 2,12 12,-51-41,-1 0,-1-1,1 2,-1-1,1 0,-1 1,0 0,-1 0,1 0,-1 0,0 1,-1-1,1 1,-1 0,0 0,0 0,-1 0,0 0,0 0,0 0,-1 0,0 0,0 1,0-1,-2 2,-4 4,-2 0,0-1,0-1,-1 1,0-1,-1-1,0 0,-1 0,0-1,0 0,0-1,-1 0,0-1,-3 0,5 0,-81 40,-54 36,129-70</inkml:trace>
  <inkml:trace contextRef="#ctx0" brushRef="#br1" timeOffset="61591.644">15064 329,'-12'1,"1"1,-1 1,1-1,-1 2,1 0,0 0,0 1,1 0,-1 1,1 0,1 1,-1 0,1 0,0 1,-3 5,-12 15,1 2,2 0,1 1,2 2,0 0,3 0,1 2,1 0,2 0,-4 23,7-26,2 0,0 1,2-1,2 1,1 23,2-42,0 0,0 0,2 0,0 0,0 0,2-1,-1 0,2 0,0 0,0 0,1-1,1 0,0 0,4 4,5 0,0-2,0 0,2 0,0-2,0-1,1 0,0-1,1-1,0-1,0-1,1-1,0-1,0 0,10-1,49 8</inkml:trace>
  <inkml:trace contextRef="#ctx0" brushRef="#br1" timeOffset="61978.145">15529 779,'2'12,"1"10,2 11,0 7,2 4,0 1,-2-2,-1-5,-2-7</inkml:trace>
  <inkml:trace contextRef="#ctx0" brushRef="#br1" timeOffset="62469.378">15378 506,'30'1,"0"0,1 2,-1 1,0 2,-1 1,0 1,0 1,0 2,-1 0,-1 2,22 15,-36-19,0 1,-1 0,0 1,-1 1,-1 0,0 0,0 1,-1 0,-1 1,0 0,-1 0,0 1,-1 0,-1 0,-1 0,0 1,0-1,-2 1,0 0,-1 0,0 0,-2 12,4 43,-2-70,0-1,1 1,-1-1,0 1,1-1,-1 0,1 1,-1-1,0 0,1 0,-1 0,1 0,-1 0,0-1,1 1,-1 0,1-1,-1 1,0-1,1 1,-1-1,0 1,0-1,1 0,-1 0,0 0,0 0,0 0,0 0,0 0,0 0,0-1,0 1,19-17,-2 0,0-2,-1 0,-2-1,0-1,-1 0,-1-1,-1 0,8-24,-10 28,-10 19,1 0,0 1,-1-1,1 0,-1 0,1 0,0 1,-1-1,1 0,-1 1,1-1,-1 1,1-1,-1 0,1 1,-1-1,1 1,-1-1,0 1,1-1,-1 1,0 0,1-1,-1 1,0-1,0 1,0 0,1-1,-1 1,0 0,0-1,0 1,0 0,0-1,0 1,0 0,-1-1,1 1,0-1,0 1,0 0,-1-1,1 1,0-1,0 1,-1 0,1-1,-1 1,1-1,-1 1,1 0,0 5,13 143,-11-141,0-1,1 1,0 0,0-1,1 0,0 0,0 0,0 0,1-1,0 0,1 0,-1 0,1 0,0-1,1 0,-1 0,6 2,34 15,0-8</inkml:trace>
  <inkml:trace contextRef="#ctx0" brushRef="#br1" timeOffset="63734.311">16717 793,'-6'0,"1"0,-1 0,1 1,0-1,-1 1,1 0,0 1,0-1,-1 1,1 0,0 0,1 1,-1 0,0-1,1 1,0 1,-1-1,1 1,0 0,1 0,-1 0,1 0,0 0,0 1,0 0,0-1,1 1,0 0,0 0,0 0,1 1,0-1,0 0,0 1,0-1,1 0,0 1,0-1,1 1,-1-1,1 0,0 1,1-1,-1 0,1 0,0 0,0 0,1 0,2 4,-1-3,1 0,0-1,0 1,0-1,1 0,-1 0,1-1,1 0,-1 0,0 0,1-1,0 0,0 0,0-1,0 1,6 0,122 9,-115-12,1-2,-1 0,1-1,-1-1,0-1,0-1,-1 0,0-2,0 0,0-1,-1-1,-1-1,1 0,-2-2,0 1,13-15,-24 22,0-1,0-1,0 1,-1-1,0 0,-1 0,1 0,-1 0,-1 0,1-1,-1 1,-1-1,1 0,-1 1,-1-1,1-7,-1 13,0 0,0 1,0-1,-1 1,1-1,0 0,-1 1,1-1,-1 1,0-1,1 1,-1-1,0 1,0 0,0-1,0 1,0 0,0 0,0 0,0 0,-1 0,1 0,0 0,-1 0,1 0,-1 1,1-1,-1 0,1 1,-1-1,1 1,-1 0,1-1,-1 1,0 0,1 0,-1 0,1 0,-1 0,-2 1,-1 0,1 0,0 0,0 0,-1 1,1 0,0 0,1 0,-1 0,0 0,1 1,-1 0,-2 2,2-2,1 0,0 0,0 1,0-1,0 1,1 0,-1 0,1 0,0 0,0 0,0 0,1 0,-1 1,1-1,0 1,0-1,1 1,-1-1,1 1,0-1,0 1,1-1,-1 1,1-1,0 1,1-1,-1 0,0 1,1-1,0 0,0 0,1 0,-1 0,1 0,0-1,-1 1,2-1,2 3,11 5,1-2,0 0,0-1,1-1,0 0,0-2,0 0,1-1,0-1,-1-1,1 0,13-2,-19 1,-1 0,1-1,0-1,-1 0,1-1,-1 0,1-1,-1-1,0 0,0-1,-1 0,1-1,-1 0,0-1,-1 0,0-1,0 0,0-1,-1 0,-1-1,1 0,-2 0,1-2,0-4,-1 1,0-1,-2-1,1 0,-2 0,-1 0,0 0,0-5,-5 9,-5 29,-3 28,1 0,3 1,2-1,1 1,3 0,1-1,8 36,11 45,7-2,9 15,5 37,-40-152,-5-21,-22-57,0-21,3-1,3-1,4 0,4-1,2-1,4 0,4-15,0 80,1 0,1-1,0 1,1 0,0 0,1 1,1-1,0 1,1-1,1 1,0 1,1-1,1-1,-4 11,1 1,-1 0,1-1,0 2,0-1,0 0,0 1,0 0,0 0,1 1,-1-1,1 1,-1 0,1 1,-1-1,1 1,0 0,-1 0,1 1,-1 0,1 0,-1 0,1 1,-1 0,0 0,0 0,0 0,0 1,0 0,0 0,-1 0,1 1,-1-1,0 1,0 0,0 0,-1 1,3 3,0-3,-1 1,0 0,-1 0,1 0,-1 0,0 1,-1-1,1 1,-1 0,-1 0,1 0,-1 1,0-1,-1 0,0 1,0-1,-1 1,0 4,-3-7,-1 0,0 0,0-1,0 0,0 0,-1 0,1 0,-1-1,0 1,-1-1,1-1,0 1,-1-1,1 0,-1 0,0 0,0-1,0 0,1 0,-1 0,0-1,0 0,-4-1,-80 1,89 0,0 0,1-1,-1 1,1 0,-1-1,0 1,1-1,-1 1,1-1,-1 0,1 1,0-1,-1 1,1-1,0 0,-1 1,1-1,0 0,0 0,-1 1,1-1,0 0,0 1,0-1,0 0,0 0,0 1,0-1,0 0,1 0,-1 1,0-1,0 0,0 1,1-1,-1 0,0 1,1-1,-1 0,1 1,-1-1,1 1,-1-1,1 1,-1-1,1 1,-1-1,1 1,0 0,-1-1,1 1,0 0,-1-1,1 1,0 0,-1 0,1 0,0 0,0-1,-1 1,1 0,0 0,0 1,21-12,0 0,1 2,0 1,0 1,1 1,14-1,-18 2,58-11,-4 1,-1-3,-1-4,3-3,-27-7,-47 31,-1 0,1 0,0 0,-1 0,1 0,0 0,-1 0,1-1,-1 1,0 0,1 0,-1 0,0-1,0 1,0 0,1 0,-1 0,-1-1,1 1,0 0,0 0,0-1,-1 1,1 0,0 0,-1 0,1 0,-1 0,1 0,-1 0,0 0,0 0,1 0,-1 0,0 0,0 0,0 0,0 0,0 1,0-1,0 0,0 1,0-1,0 1,-9-5,0 0,-1 1,1 0,-1 0,0 2,0-1,1 1,-2 1,1 0,0 0,0 1,0 1,-4 0,12-1,0 1,0-1,0 1,0-1,1 1,-1 0,0 0,1 0,-1 1,0-1,1 1,0-1,-1 1,1 0,0 0,0 0,0 0,0 0,0 1,0-1,1 0,-1 1,1 0,-1-1,1 1,0 0,0-1,1 1,-1 0,0 0,1 0,0 0,0 0,-1 0,2-1,-1 2,3 8,0 0,1 0,0 0,1-1,1 0,-1 0,2 0,0-1,0 0,1 0,0 0,0-1,1-1,0 1,1-1,0-1,0 0,1 0,-1-1,13 4,5 4,2-2,0-1,0-1,1-1,0-2,20 1,22 2</inkml:trace>
  <inkml:trace contextRef="#ctx0" brushRef="#br1" timeOffset="70056.951">15993 1912,'0'14,"0"17,0 16,0 17,0 11,0 9,0 5,0 0,0-2,0-8,-2-7,-6-12,-6-15,-1-16</inkml:trace>
  <inkml:trace contextRef="#ctx0" brushRef="#br1" timeOffset="70805.951">15856 2282,'18'-63,"49"-141,-64 198,-3 3,0 1,1-1,0 1,-1-1,1 1,0 0,0-1,0 1,1 0,-1 0,0 0,1 0,0 0,-1 0,1 0,0 0,0 1,0-1,0 1,0-1,0 1,1 0,-1 0,0 0,1 0,-1 0,0 1,1-1,-1 1,2-1,1 5,1 0,-1 0,0 0,0 1,0 0,0 0,-1 0,0 0,0 1,-1 0,1 0,-1 0,0 1,2 2,11 18,-1 1,-2 0,-1 0,-1 1,-1 1,0 10,-9-38,0 0,-1 0,0 0,1 0,-1 0,0 1,0-1,0 0,-1 0,1 0,0 0,-1 1,1-1,-1 0,0 0,0 0,0 0,0 0,0-1,0 1,0 0,-1 0,1-1,0 1,-1 0,0-1,1 0,-1 1,0-1,0 0,0 0,0 0,0 0,0 0,0-1,0 1,0 0,0-1,0 0,-1 1,-2 0,0-1,0 1,0-1,0 0,-1 0,1 0,0-1,0 0,0 0,0 0,0-1,0 1,1-1,-1 0,0-1,1 1,0-1,-1 0,1 0,0 0,1-1,-1 1,0-1,1 0,0 0,0 0,0 0,0-1,1 1,0-1,0 0,0 0,0 1,1-1,0 0,0 0,0-1,1 0,2 0,0 0,1 0,0 0,0 1,1-1,-1 1,1 0,1 0,-1 0,0 0,1 1,0 0,0 0,1 0,-1 0,1 1,3-2,-4 2,27-16,-2 0,-1-2,0-1,-2-2,0 0,-2-2,0-1,-2 0,-2-2,0-1,-2-1,-1 0,11-27,-24 45,0 0,0 0,-1 0,-1 0,0-1,-1 1,-1-1,0 0,0 1,-2-1,0 0,0 1,-1-1,-1 0,0 1,-1 0,-4-11,6 21,1 0,-1 1,0-1,0 1,0-1,0 1,-1-1,1 1,-1 0,1 0,-1 0,0 1,1-1,-1 1,0-1,0 1,0 0,0 0,0 0,-1 1,1-1,0 1,0-1,0 1,-1 0,1 0,0 1,0-1,0 1,-1 0,1-1,0 1,0 0,0 1,0-1,0 1,1-1,-1 1,0 0,1 0,-1 0,1 0,0 0,-1 1,1 0,-8 13,1 0,1 0,0 1,2 0,0 1,0 0,2-1,0 2,1-1,1 0,1 1,0 6,0 9,2 0,0 0,3 0,1 0,1-1,2 1,1-2,2 1,1-1,1-1,2 0,1-1,2-1,0-1,2 0,1-1,24 22,-38-40,1-2,-1 1,2-1,-1 0,1 0,0-1,0-1,1 1,0-1,0-1,0 0,0 0,3-1,-10-3,0 0,0 0,0-1,0 1,0-1,0 1,-1-1,1 0,0-1,0 1,-1 0,1-1,-1 1,1-1,-1 0,0 0,0 0,1 0,-1 0,-1 0,1-1,0 1,0 0,-1-1,1-1,28-72,-28 72,20-83,-17 85,-2 19,-2-11,1 10,1 1,1 0,1-1,0 0,1 0,1 0,0-1,2 2,3-1</inkml:trace>
  <inkml:trace contextRef="#ctx0" brushRef="#br1" timeOffset="71617.321">16662 1817,'16'-3,"-1"-1,1 2,0 0,0 1,0 0,1 1,-1 1,0 1,0 0,0 1,-1 1,1 0,-1 1,0 1,0 0,-1 1,1 1,-1 0,8 7,-5-2,-1 0,0 1,-1 0,0 1,-1 1,-1 0,-1 1,0 0,-1 1,-1 1,0-1,-2 2,0-1,4 18,14 99,-26-134,1 0,-1 0,1-1,0 1,0 0,-1 0,1-1,1 1,-1-1,0 1,0-1,0 1,1-1,-1 0,1 1,-1-1,1 0,-1 0,1 0,0 0,-1-1,1 1,0 0,0-1,0 1,0-1,0 0,-1 1,1-1,0 0,0 0,0 0,0 0,0-1,0 1,0 0,0-1,66-31,-47 16,0 0,-1-2,0-1,-2 0,0-1,-2-1,0-1,5-10,-20 31,-1 1,0-1,0 1,1-1,-1 1,0 0,1-1,-1 1,1 0,-1-1,0 1,1 0,-1 0,1-1,-1 1,1 0,-1 0,1 0,-1-1,1 1,-1 0,1 0,-1 0,1 0,-1 0,1 0,-1 0,1 0,-1 0,1 1,-1-1,1 0,-1 0,1 0,-1 0,1 1,-1-1,1 0,-1 1,1-1,-1 0,0 1,1-1,-1 0,0 1,1-1,-1 1,0-1,0 0,1 1,-1-1,0 1,0-1,0 1,1-1,-1 1,0-1,0 1,0-1,0 1,0-1,0 1,0-1,0 1,0-1,-1 1,1-1,0 1,0 0,4 8,4 3,0-2,1 1,0-1,1 0,0-1,1 0,-1-1,2 0,-1-1,1 0,0-1,1 0,-1-1,1 0,0-1,1 0,-1-1,1-1,-1 0,1-1,0-1,-1 0,2 0,1-2,0 0,1-1,-1-1,-1-1,1 0,-1-1,1 0,6-5,5-1,-23 10,1 0,-1 1,0 0,1 0,-1 1,1-1,-1 1,1 0,-1 0,1 0,-1 1,1-1,-1 1,1 0,-1 1,0-1,1 1,17 4,-13-5,0 0,1 0,-1 0,1-1,-1-1,1 0,-1 0,1-1,-1 0,0 0,4-3,-8 4,0-1,-1 1,1-1,-1 0,0-1,0 1,0-1,0 0,0 0,0 0,-1 0,1-1,-1 0,0 1,0-1,0 0,-1-1,0 1,1 0,-1-1,-1 1,1-1,-1 0,0 2,-1 0,0 0,0 0,-1 0,1 0,0 0,-1 1,0-1,0 0,0 0,0 0,0 0,0 1,-1-1,1 1,-1-1,0 1,0 0,0-1,0 1,0 0,0 0,-1 0,1 1,0-1,-1 0,0 1,1 0,-3-1,-85-25,83 25,-1 1,0 0,1 0,-1 1,0 0,1 0,-1 1,0 0,1 0,-1 1,1 0,-1 0,1 1,0 0,0 0,0 1,0-1,1 2,0-1,-1 1,1 0,1 0,-1 0,1 1,0 0,0 0,1 0,0 1,0 0,1-1,-1 1,1 1,1-1,-1 0,1 1,1-1,-1 4,2-6,0 0,0 0,1 0,0-1,0 1,0 0,0-1,1 1,0 0,0-1,0 0,0 1,1-1,0 0,-1 0,2-1,-1 1,0-1,1 1,-1-1,1 0,0 0,0-1,4 3,1-1,0 1,1-1,0-1,-1 0,1 0,0-1,0 0,0-1,1 0,-1 0,3-2,30-2</inkml:trace>
  <inkml:trace contextRef="#ctx0" brushRef="#br1" timeOffset="71879.619">18205 1667,'-18'-7,"-14"-2,-6 5,2 10,4 11,8 12,7 8,12 7,14 5,5-6</inkml:trace>
  <inkml:trace contextRef="#ctx0" brushRef="#br1" timeOffset="72102.025">18355 2282,'21'7,"16"2,13-3,11-4,5-8,-7-2</inkml:trace>
  <inkml:trace contextRef="#ctx0" brushRef="#br1" timeOffset="68952.084">27751 779,'23'-7,"0"-1,-1-2,0 0,0-1,-1-1,0-1,-1-1,-1-1,0 0,-1-2,-1 0,0-1,-1 0,-1-2,1-4,1-17,-16 40,-1 0,0 0,0 0,1 0,-1 0,0 0,0 0,0 0,0 0,0 0,0 0,-1 0,1 0,0 0,0 0,-1 0,1 0,0 1,-1-1,1 0,-1 0,0 0,1 0,-1 0,1 1,-1-1,0 0,0 1,1-1,-1 0,0 1,0-1,0 1,0 0,0-1,0 1,0-1,0 1,0 0,0 0,-3 0,-1 1,0 0,0 0,1 1,-1-1,0 1,1 0,0 0,-1 1,1-1,0 1,0 0,0 0,1 0,-1 1,1-1,0 1,0 0,0 0,0 0,1 0,-1 0,0 3,-2 1,1 0,0 0,0 0,1 0,0 0,0 1,1 0,0-1,0 1,1 0,0 0,1 0,0 0,1 0,0 0,0 0,0 0,1-1,1 1,0 0,0-1,0 0,1 0,0 0,1 0,0-1,0 1,0-1,1 0,0-1,1 0,-1 1,8 3,-9-5,2-1,-1 0,1 0,-1-1,1 0,0 0,0-1,0 1,0-1,1-1,-1 0,1 0,-1 0,1-1,-1 0,0 0,1-1,-1 0,1 0,-1-1,0 0,0 0,0-1,0 0,0 0,0 0,-1-1,0 0,1-1,4-4,-1-2,-2 0,1-1,-2 0,1-1,-2 1,0-1,0-1,1-4,28-59,-33 75,-1-1,1 1,0 0,0 0,0 0,0 0,0 0,0 0,0 0,1 1,-1-1,1 1,-1-1,1 1,-1 0,1 0,0 0,0 1,-1-1,1 1,0-1,0 1,0 0,0 0,0 0,-1 1,1-1,0 1,0-1,0 1,-1 0,1 0,0 0,-1 0,1 1,-1-1,0 1,1-1,-1 1,0 0,1 1,9 6,0-1,-1 2,0 0,-1 0,0 1,0 0,-1 1,-1 0,0 0,-1 1,0 0,-1 0,3 9,-9-19,1 1,-1-1,0 1,0-1,0 1,-1 0,1-1,-1 1,0-1,0 0,0 1,-1-1,1 0,-1 1,0-1,1 0,-2 0,1 0,0-1,0 1,-1 0,0-1,1 0,-1 1,0-1,0 0,0-1,0 1,-1 0,1-1,0 0,-1 0,1 0,-1 0,1 0,-1-1,1 1,-3-1,5 0,1 0,0-1,-1 1,1 0,-1 0,1 0,0-1,-1 1,1 0,0 0,-1-1,1 1,0 0,0 0,-1-1,1 1,0 0,0-1,-1 1,1-1,0 1,0 0,0-1,0 1,0-1,0 1,-1 0,1-1,0 1,0-1,0 1,0-1,0 1,1 0,-1-1,0 1,0-1,0 1,0 0,0-1,1 1,-1-1,0 1,0 0,0-1,1 1,-1 0,0 0,1-1,-1 1,0 0,1-1,-1 1,0 0,1 0,-1 0,0-1,1 1,145-139,-119 107,-2-1,-1-1,-2-1,-1-2,-2 0,-1-1,-2 0,-2-2,-1 0,-2 0,-2-1,-2 0,-2-1,-1 1,-2-22,-2 51,1 7,0 1,-1-1,0 0,0 1,0-1,-1 1,1-1,-1 0,0 1,0 0,-1-1,1 1,-1 0,-1-3,1 7,1 0,-1 0,1 0,-1 0,1 1,-1-1,1 1,-1-1,1 1,0-1,-1 1,1 0,0 0,-1-1,1 1,0 0,0 0,0 0,0 1,0-1,0 0,0 0,0 0,1 1,-1-1,0 1,1-1,-1 0,1 1,0-1,-1 1,1-1,0 1,-10 28,1 0,2 0,0 1,3 0,0 0,2 0,2 0,1 21,0-2,2 0,2 0,3-1,1 0,3-1,1 0,21 45,-30-83,0-1,1 0,1 0,0 0,0-1,0 0,1 0,0 0,5 3,-9-8,0-1,1 0,-1 0,1 0,-1 0,1 0,-1-1,1 1,0-1,0 0,0 0,-1-1,1 1,0-1,0 0,0 0,0 0,0 0,0-1,0 0,0 0,0 0,-1 0,1 0,0-1,0 0,5-3,1-1,-1-1,0 1,-1-2,1 1,-1-1,-1 0,0-1,0 0,0 0,-1 0,-1-1,0 0,0 0,-1 0,0-1,0 1,-1-1,-1 0,0 0,0-6,-7 11,-2 24,5-11,1 1,0 0,1-1,0 1,0-1,0 1,1 0,0-1,1 1,0-1,0 0,0 1,1-1,0 0,0-1,1 1,0 0,0-1,1 0,-1 0,1 0,1-1,-1 1,1-1,0 0,0-1,0 0,1 0,0 0,-1-1,1 0,0 0,1 0,5 0,29 7,-5-5</inkml:trace>
  <inkml:trace contextRef="#ctx0" brushRef="#br1" timeOffset="69213.905">28625 192,'28'-5,"34"-1,35 2,31 5,22 4,-15 2</inkml:trace>
  <inkml:trace contextRef="#ctx0" brushRef="#br1" timeOffset="66485.364">24036 192,'-11'48,"2"0,2 1,2 1,2 42,1-51,-3 81,6 1,6 17,6-92,-12-48,0 0,0 0,0 0,-1-1,1 1,0 0,0-1,0 1,0 0,0-1,0 1,-1-1,1 1,0-1,0 0,-1 1,1-1,0 0,-1 1,1-1,-1 0,1 0,-1 0,1 0,-1 1,0-1,1 0,-1 0,0 0,0 0,0 0,1 0,-1 1,30-94,-26 75,1 1,1 0,1 0,0 0,1 1,1 0,5-6,-11 19,0 1,0-1,0 1,0 0,1 0,-1 0,1 0,0 1,0-1,0 1,0 0,1 0,-1 1,0-1,1 1,-1 0,1 0,0 0,-1 1,1 0,-1 0,1 0,0 0,-1 1,1 0,-1 0,1 0,-1 0,1 1,-1-1,0 1,0 0,0 1,0-1,0 1,0-1,3 4,4 2,-1 1,0-1,0 2,-1-1,0 1,0 0,-1 1,-1 0,0 1,0-1,-1 1,-1 0,0 1,-1 0,0-1,0 1,-5-9,0 0,0 0,0 0,0 0,0 0,-1 0,0-1,0 1,0-1,0 1,0-1,-1 0,1 0,-1 0,0 0,0 0,0-1,0 1,0-1,-1 0,1 0,-1 0,0 0,1-1,-1 1,0-1,0 0,0 0,0-1,0 1,0-1,0 0,0 0,0 0,-1 0,-24 3,0-1,0-1,-1-1,1-2,0-1,0-1,0-2,-12-4</inkml:trace>
  <inkml:trace contextRef="#ctx0" brushRef="#br1" timeOffset="67293">24677 807,'0'-5,"0"1,0-1,-1 0,0 1,0-1,0 1,0-1,-1 1,1 0,-1-1,-1 1,1 0,0 0,-1 0,0 1,0-1,0 1,0-1,-1 1,1 0,-1 0,0 1,0-1,0 1,0 0,0 0,0 0,-1 0,1 1,-1 0,1 0,-1 0,1 0,-1 1,0 0,1 0,-1 0,-4 1,4 1,0 0,1 1,-1-1,1 1,-1 0,1 0,0 1,0-1,0 1,1 0,-1 0,1 0,0 0,0 1,1 0,-1-1,1 1,0 0,0 0,0 0,1 0,0 0,0 0,0 1,1-1,0 0,0 0,0 1,0-1,1 0,0 1,0-1,0 0,1 0,0 0,0 0,0-1,0 1,1 0,0-1,0 1,0-1,1 0,1 1,-1-1,0 0,0-1,1 0,-1 0,1 0,0 0,0-1,0 0,0 0,0 0,1-1,-1 1,0-1,1-1,-1 1,1-1,-1 0,1 0,-1 0,1-1,-1 0,1 0,-1 0,0-1,0 0,0 0,1 0,-2-1,1 1,0-1,-1 0,1-1,-1 1,0-1,0 0,0 0,-1 0,1 0,-1-1,0 1,0-1,-1 0,1 0,0-2,0-16,-2 14,6 23,-3-5,0-1,1 0,0 0,0 0,1 0,0-1,0 0,1-1,-1 1,2-1,-1 0,1-1,-1 0,3 1,-6-4,0 1,0-1,0 0,0-1,1 1,-1-1,0 1,1-1,-1-1,1 1,0-1,-1 1,1-1,-1-1,1 1,0-1,-1 1,1-1,-1-1,0 1,1-1,-1 1,0-1,0 0,0-1,0 1,0-1,-1 1,3-4,4-7,-2 0,0-1,0-1,-1 1,-1-1,0 0,-1-1,-1 1,-1-1,0 0,-1 0,0 0,-1 0,-1 0,-1-1,0 1,-1-1,1-29,1 45,0 0,-1 0,1 0,0 0,0 0,0 0,0 0,0 0,0 0,0 0,0 0,0 0,0 0,1 0,-1 0,0 0,1 0,-1 0,0 0,1 0,0 0,-1 0,1 1,-1-1,1 0,0 0,0 1,-1-1,1 0,0 1,0-1,0 1,0-1,0 1,0-1,0 1,0-1,0 1,0 0,0 0,0 0,0-1,0 1,0 0,0 0,0 1,0-1,0 0,0 0,0 0,0 1,0-1,0 0,0 1,0-1,0 1,138 49,-135-47,-1 1,1 0,-1 0,0 0,0 0,-1 1,1-1,-1 1,0 0,0-1,0 1,-1 0,0 0,0 0,0 0,-1 0,1 1,-1-1,0 0,-1 0,1 0,-1 0,0 0,0 0,-1 1,0 24,2-26,-2 2,1 0,1 0,-1 0,1 0,0 0,0 1,1-1,-1 0,1 0,1 0,-1 0,1 0,0-1,1 1,-1 0,1-1,0 0,1 0,-1 0,1 0,0 0,0 0,0-1,1 0,1 1,8-1,0 0,0-1,0-1,1 0,-1-1,1-1,-1 0,1-1,0 0,2-2,32-2</inkml:trace>
  <inkml:trace contextRef="#ctx0" brushRef="#br1" timeOffset="67707.889">25880 739,'-9'-7,"-1"1,0 0,-1 0,1 1,-1 1,0 0,0 0,-1 1,1 0,-1 1,-9 0,16 1,-1 1,1 0,0 1,-1-1,1 1,0 0,0 0,0 1,-1 0,1 0,1 0,-1 0,0 1,1-1,-1 1,1 0,0 1,0-1,0 1,0 0,1 0,-1 0,1 0,0 1,0-1,-1 4,2-4,0-1,0 1,0-1,1 1,-1-1,1 1,0 0,0 0,0 0,1 0,-1 0,1 0,0 0,0 0,1 0,-1 0,1-1,0 1,0 0,0 0,0 0,0-1,1 1,0 0,0-1,0 0,0 1,1-1,-1 0,1 0,-1 0,1 0,0-1,0 1,1-1,-1 0,0 0,1 0,0 0,-1-1,1 1,3 0,2 0,1-1,0 1,0-2,-1 1,1-1,0-1,0 0,-1 0,1-1,-1 0,1-1,-1 0,0 0,0-1,0 0,0-1,-1 0,0 0,0-1,0 0,-1 0,0-1,0 0,0 0,-1-1,0 0,-1 0,1 0,-2 0,1-1,-1 0,0 0,0-3,-4 11,1-1,-1 1,0 0,1 0,-1-1,0 1,0 0,0-1,0 1,0 0,0-1,0 1,-1 0,1 0,0-1,-1 1,1 0,-1 0,1-1,-1 1,0 0,1 0,-1 0,0 0,0 0,0 0,0 0,0 0,0 0,0 1,0-1,0 0,0 1,0-1,0 0,-1 1,1-1,0 1,0 0,-1 0,1-1,0 1,-1 0,1 0,0 0,0 0,-1 0,1 0,0 1,-1-1,1 0,0 1,0-1,-2 1,-1 1,0-1,0 1,0 0,1 1,-1-1,0 0,1 1,0 0,-1 0,1 0,0 0,1 1,-1-1,1 1,-1 0,1-1,0 1,0 0,1 0,-1 0,1 1,0-1,0 0,0 0,0 1,1-1,0 0,0 1,0-1,1 1,-1-1,1 0,0 0,0 1,1-1,-1 0,1 0,0 0,0 0,0 0,0-1,1 1,0 0,6 3,0-1,0 1,1-2,0 1,0-2,0 1,1-1,0-1,-1 0,3 0,59 14</inkml:trace>
  <inkml:trace contextRef="#ctx0" brushRef="#br1" timeOffset="64570.076">20336 739,'-113'14,"108"-13,0 1,0-1,1 1,-1 0,0 1,1-1,-1 1,1 0,0 0,-1 0,2 1,-1-1,0 1,1 0,0 0,-1 0,2 1,-1-1,0 1,1 1,1-3,0 0,0 0,0 1,1-1,-1 0,1 0,0 1,0-1,0 0,0 1,1-1,0 0,-1 1,1-1,0 0,1 0,-1 0,0 0,1 0,0 0,-1 0,1 0,0-1,1 1,-1-1,0 0,1 1,1 0,5 4,0-1,0 1,1-2,0 0,0 0,0 0,0-1,2 0,14 3,0-1,1-2,0 0,-1-1,1-2,0-1,0-1,0-1,0-2,-1 0,1-2,-1-1,15-6,-35 12,0 0,-1-1,1 0,-1 0,0 0,1-1,-1 0,0 0,0 0,-1 0,1-1,-1 0,1 0,-1 0,-1 0,1-1,0 1,-1-1,0 0,0 0,-1 0,2-5,-4 7,-1 1,0 0,0 0,0 0,0 1,0-1,0 0,-1 0,1 1,-1-1,1 0,-1 1,0-1,1 1,-1 0,0 0,0 0,0 0,0 0,0 0,0 0,0 1,0-1,0 1,-1-1,1 1,0 0,0 0,0 0,0 0,-1 0,1 0,0 1,0-1,0 1,0-1,0 1,0 0,0 0,0 0,0 0,0 0,0 1,0-1,1 0,-1 1,1 0,-1-1,-1 2,2-2,0 1,0-1,0 0,0 0,0 0,1 0,-1 1,0-1,1 0,-1 1,0-1,1 0,0 1,-1-1,1 1,0-1,0 1,-1-1,1 1,1-1,-1 1,0-1,0 1,0-1,1 1,-1-1,1 0,-1 1,1-1,-1 1,1-1,0 0,0 0,0 0,0 1,0-1,0 0,50 29,-38-27,1 1,0-2,0 0,0 0,0-2,0 1,0-2,0 0,0-1,0 0,0-1,-1 0,14-6,-24 8,0 1,0-1,0 0,-1-1,1 1,0 0,0-1,-1 1,1-1,-1 0,1 0,-1 0,0 0,0 0,0-1,0 1,0 0,-1-1,1 0,-1 1,1-1,-1 0,0 0,0 0,0 0,-1 0,1 0,-1 0,1 0,-1 0,0 0,0 0,-1 0,1 0,-1 0,1 0,-1 0,0 0,0 0,0 0,-1-2,-7-2,1 0,-1 1,0 0,0 0,-1 1,1 1,-1-1,0 1,0 1,-1 0,1 0,-1 1,0 1,1-1,-1 2,-7 0,4-1,0 1,1 1,-1 0,0 0,1 2,-1 0,-5 2,15-4,0 0,0 1,0-1,0 1,0 0,0 0,1 0,-1 1,1-1,-1 1,1 0,0 0,0 0,0 0,0 0,1 1,0 0,-1-1,1 1,0 0,1 0,-1 0,1 0,0 0,-1 1,2-2,0 0,0 0,0-1,0 1,1 0,-1 0,1-1,-1 1,1-1,0 1,0 0,0-1,1 1,-1-1,0 0,1 0,0 1,0-1,15 17</inkml:trace>
  <inkml:trace contextRef="#ctx0" brushRef="#br1" timeOffset="64811.431">20827 424,'-9'-9,"-1"-4,8 1,9 3,11 0,2 2</inkml:trace>
  <inkml:trace contextRef="#ctx0" brushRef="#br1" timeOffset="65073.619">20827 424,'1'0,"42"-17,-42 17,0 0,1 0,-1 0,0 0,0 0,0 0,0 0,0 0,0 0,0 0,0 1,0-1,0 0,0 1,0-1,-1 0,1 1,0 0,0-1,0 1,0-1,-1 1,1 0,0 0,0-1,-1 1,1 0,-1 0,1 0,-1 0,1 0,-1 0,1-1,-1 1,0 0,0 0,1 0,-1 0,0 1,0-1,0 0,0 0,-12 138,12-117,1-1,0 0,2 1,1-1,0 0,1-1,2 1,0-1,1 0,1-1,0 0,2 0,0-1,1 0,11 11,-18-23,0 0,0 0,1 0,-1-1,1 0,1 0,-1-1,1 0,-1 0,1 0,0-1,1 0,-1 0,5 1,14 1</inkml:trace>
  <inkml:trace contextRef="#ctx0" brushRef="#br1" timeOffset="65385.789">21305 670,'27'56,"3"0,2-1,15 16,-47-69,1 0,0 0,0 0,0 0,1-1,-1 1,0 0,1 0,0-1,-1 1,1-1,0 1,-1-1,1 0,0 0,0 0,0 0,0 0,0 0,0 0,1-1,-1 1,0-1,0 1,0-1,1 0,-1 0,0 0,0 0,0 0,1-1,-1 1,0-1,0 1,0-1,0 0,0 0,0 0,0 0,1-1,8-10,0 0,-1-1,0 0,-1 0,0-1,-2-1,1 0,-2 1,0-2,-1 1,3-15,10-59,-19 98,0 0,0 1,1-1,0 0,0 0,1 0,0 0,1 0,0 0,0 0,1 0,0-1,1 1,0-1,0 0,0 0,1-1,1 1,-1-1,1 0,0 0,1-1,0 0,0 0,4 3,4-2,1 0,-1-1,1-1,0-1,0 0,1-1,15 1,17 1</inkml:trace>
  <inkml:trace contextRef="#ctx0" brushRef="#br1" timeOffset="65803.671">22384 807,'-14'-9,"0"2,0-1,-1 2,0 0,0 1,0 0,-1 1,0 1,0 0,1 2,-1-1,-1 2,1 0,-6 2,18-2,0 0,1 1,-1 0,0 0,0 0,1 0,-1 1,1-1,-1 1,1 0,0 0,0 0,0 1,0-1,0 1,0-1,1 1,-1 0,1 0,-1 0,1 0,0 1,1-1,-1 1,1-1,-1 1,1-1,0 1,0 0,1 0,-1-1,1 1,-1 0,1 0,1 0,-1 0,0-1,1 1,0 0,0 0,0-1,0 1,1-1,-1 1,1-1,0 1,0-1,0 0,1 1,4 2,1 1,-1-2,1 1,0-1,1 0,-1-1,1 0,0 0,0-1,0 0,1 0,-1-1,1-1,-1 1,1-2,-1 1,1-1,0-1,-1 0,1 0,-1-1,1 0,-1 0,0-1,0 0,8-5,-10 4,0-1,0 0,0-1,0 1,-1-1,0-1,-1 1,1-1,-1 0,-1 0,1 0,-1-1,0 0,-1 0,0 0,0 0,-1 0,2-8,2-18,-1 0,-2-1,-2 1,-1-4,1 25,-6-359,-5 257,-6 89,-6 51,9 9,2 0,2 0,1 1,2 1,1-1,1 1,2 7,-2 15,2 1,3-1,5 28,-4-64,2 0,0 0,1 0,2-1,0 0,1 0,1-1,1 0,1 0,8 10,16 14</inkml:trace>
  <inkml:trace contextRef="#ctx0" brushRef="#br1" timeOffset="80080.612">19052 3784,'4'87,"3"0,12 38,-2-2,18 306,-20 405,-16-798,35 694,-9-338,-17 18,-35 360,26-479,-14 398,-78 337,67-755,9 211,17-317,39 1334,77-527,-55-513,-16-153,-14-113,-8 1,-8 30,-15 350,2-533,1-11</inkml:trace>
  <inkml:trace contextRef="#ctx0" brushRef="#br1" timeOffset="81610.009">19188 3743,'-51'-102,"50"102,0-1,0 0,0 0,0 0,0 0,1 0,-1 0,0 0,0 0,1-1,-1 1,1 0,0 0,-1 0,1-1,0 1,-1 0,1 0,0-1,0 1,0 0,0-1,0 1,1 0,-1 0,0-1,0 1,1 0,-1 0,1 0,-1-1,1 1,0 0,-1 0,1 0,0 0,0 0,0 0,0 0,0 0,0 1,0-1,0 0,0 0,0 1,0-1,0 1,1-1,-1 1,0-1,129-10,70 14,58 14,-115-6,1844 29,-1554-42,1781 39,-856 53,-721-44,-307-26,-326-19</inkml:trace>
  <inkml:trace contextRef="#ctx0" brushRef="#br1" timeOffset="83216.219">20240 5395,'-15'-4,"1"0,-1 0,0 2,0-1,0 2,-1 0,1 1,0 1,0 0,0 1,0 0,0 2,0 0,1 0,-1 1,1 1,0 0,1 1,-12 8,22-13,0-1,1 1,-1 0,1 0,-1 0,1 0,0 0,0 0,0 1,0-1,0 1,0 0,1-1,-1 1,1 0,0 0,0 0,0 0,0 0,0 0,1 0,-1 0,1 0,0 1,0-1,0 0,0 0,1 0,-1 0,1 0,0 0,0 0,0 0,0 0,1 0,0 2,3-1,-1-1,0 1,1-1,0 0,0-1,0 1,0-1,0 0,0 0,0 0,1-1,-1 0,1 0,-1 0,1-1,0 0,-1 0,1 0,0-1,104-25,-96 20,-1-1,0 0,-1-1,1 0,-2-1,1-1,-1 0,-1 0,0-1,0 0,-1-1,0 0,-1 0,-1-1,0 0,-1 0,0-1,-1 0,0 0,-1 0,2-13,0-31,-2 1,-3-1,-2 0,-3-3,4 59,-11-85,11 86,0 1,0-1,1 1,-1-1,0 1,0-1,0 1,0-1,0 1,0-1,0 1,0-1,0 1,0-1,0 1,-1-1,1 1,0-1,0 1,0-1,-1 1,1-1,0 1,0 0,-1-1,1 1,0-1,-1 1,1 0,-1-1,1 1,0 0,-1 0,1-1,-1 1,1 0,-1 0,1 0,-1-1,1 1,-1 0,1 0,-1 0,1 0,-1 0,1 0,-1 0,1 0,-1 0,1 0,-1 0,1 1,-1-1,1 0,-1 0,1 0,-1 1,-13 29,4 19,2 1,3 0,1 0,3 0,2 1,3 12,-3-42,0 0,2 0,0-1,1 1,1-1,1 0,1-1,1 1,0-1,2-1,0 0,1 0,0-1,2 0,9 10,13 2</inkml:trace>
  <inkml:trace contextRef="#ctx0" brushRef="#br1" timeOffset="83650.058">20814 5422,'-8'-5,"0"1,0-1,0 1,0 1,-1 0,1 0,-1 0,0 1,0 1,0-1,0 1,0 1,0 0,0 0,0 1,0 0,0 0,0 1,0 0,1 1,-1 0,1 0,-1 1,1 0,0 1,1 0,-1 0,1 0,0 1,-2 2,6-5,2-1,-1 0,0 1,0-1,1 1,-1-1,1 1,0-1,0 1,0 0,0 0,1 0,-1 0,1 0,-1-1,1 1,0 0,0 0,0 0,1 0,-1 0,1 0,-1 0,1 0,0-1,0 1,1 0,-1 0,0-1,1 1,0-1,-1 0,1 1,0-1,0 0,0 0,1 0,-1 0,2 1,8 3,1-1,0 0,-1 0,2-1,-1-1,0 0,1-1,-1 0,1-1,-1-1,1 0,0-1,-1-1,1 0,-1 0,0-1,0-1,0 0,1-1,0 0,0 0,-1-1,0-1,-1-1,1 1,7-8,-16 13,-1-1,0 0,1 0,-1 0,0 0,-1 0,1-1,-1 1,1-1,-1 1,0-1,0 0,0 0,-1 0,0 0,1 0,-1 0,-1-1,1 1,-1 0,1-1,-1 1,0 0,-1 0,1-1,-1 1,-1-4,2 6,-1 0,1 0,-1 0,0-1,1 1,-1 0,0 0,-1 0,1 0,0 0,0 1,-1-1,1 0,-1 0,0 1,1-1,-1 1,0 0,0-1,0 1,0 0,0 0,0 0,0 1,0-1,0 0,-1 1,1-1,0 1,0 0,-1 0,1 0,0 0,0 0,-1 0,1 1,0-1,0 1,0-1,-1 1,1 0,0 0,0 0,0 0,0 0,0 0,1 1,-1-1,0 1,0-1,1 1,-1 0,1-1,0 1,-1 0,1 1,-1 1,0 0,0 0,0 0,1 1,-1-1,1 0,0 1,1-1,-1 1,1-1,0 1,0-1,0 1,1-1,-1 0,1 1,0-1,0 1,1-1,-1 0,1 0,0 0,0 0,1 0,-1 0,1-1,0 1,0-1,0 1,0-1,0 0,1 0,-1-1,1 1,0-1,3 2,9 2,1 1,0-2,1-1,-1 0,1-1,-1-1,1 0,0-1,0-1,3-2,31 0</inkml:trace>
  <inkml:trace contextRef="#ctx0" brushRef="#br1" timeOffset="84270.92">21551 5354,'-136'-1,"130"1,1 1,-1 0,0 0,1 1,-1 0,1 0,-1 0,1 1,0-1,0 1,0 0,0 1,1-1,-1 1,1 0,0 0,0 1,1-1,-1 1,1 0,-3 4,5-6,0 0,0-1,0 1,0 0,0 0,1 0,-1 0,1 0,0 0,0 0,0 0,0-1,1 1,-1 0,1 0,-1 0,1 0,0 0,0-1,1 1,-1 0,1-1,-1 1,1-1,0 1,-1-1,1 0,0 0,1 0,-1 0,0 0,1 0,1 1,7 3,0 0,0 0,0-1,0 0,1-1,0 0,7 1,12 2,0-2,0-1,0-2,1-1,-1-1,0-2,0-1,0-1,0-2,0-1,-1-1,8-5,-37 13,4-1,-1-1,1 1,-1-1,0 0,1 0,-1-1,0 1,0-1,-1 0,1 0,0 0,-1 0,0-1,0 1,0-1,1-2,-4 5,-1-1,1 1,-1 0,1 0,-1 0,0 0,0 0,0 0,0 0,1 0,-1 0,0 0,-1 0,1 0,0 0,0 1,0-1,0 1,-1-1,1 1,0-1,0 1,-1-1,1 1,0 0,-1 0,1 0,0 0,-1 0,1 0,0 0,-1 0,1 1,0-1,-1 0,1 1,0-1,0 1,-1-1,1 1,0 0,0 0,0-1,0 1,0 0,-1-1,1 1,0 0,0 0,-1 0,1-1,0 1,0 0,0 0,0 0,0 0,0 1,1-1,-1 0,0 0,0 1,1-1,-1 0,1 1,-1-1,1 0,0 1,-1-1,1 1,0-1,0 0,0 1,0-1,0 1,1-1,-1 1,0-1,1 0,-1 1,0-1,1 0,0 1,-1-1,2 1,41 37,-27-33,-1-1,1-1,0 0,0-1,0-1,0 0,0-2,1 0,-1 0,0-2,0 0,0 0,0-2,0 0,-1-1,1 0,6-5,-19 10,1-1,-1 0,0 0,0 0,0 0,0-1,0 1,-1-1,1 0,0 0,-1 0,1 0,-1 0,0-1,0 1,0-1,0 1,0-1,0 0,-1 0,1 1,-1-1,0 0,0-1,0 1,0 0,-1 0,1 0,-1 0,0-1,0 1,0 0,0 0,0-1,-1 1,1 0,-1 0,0 0,0 0,0 0,-1 0,1 0,-1 0,1 0,-1 0,-8-3,0-1,-1 2,1-1,-1 1,0 1,0 0,-1 1,1 0,-1 0,1 2,-1-1,0 1,0 1,-4 0,3-1,0 1,-1 0,1 1,-1 0,1 1,0 0,0 1,0 0,0 2,1-1,-1 1,1 1,0 0,1 1,-1 0,2 1,-1 0,0 1,10-7,-1 0,0 0,1 0,-1 0,1 0,0 0,-1 1,1-1,0 0,1 1,-1-1,0 1,1-1,-1 1,1-1,0 1,0-1,0 1,0-1,0 1,0-1,1 1,-1-1,1 1,0-1,0 1,0-1,0 0,0 1,0-1,0 0,1 0,-1 0,1 0,0 0,0 0,28 18,4-5</inkml:trace>
  <inkml:trace contextRef="#ctx0" brushRef="#br1" timeOffset="84583.087">22261 4986,'-12'-6,"0"1,0 0,0 1,-1 1,0 0,0 1,1 0,-1 0,0 2,0 0,0 0,0 1,0 1,0 0,-11 3,19-2,1-1,-1 1,1 0,-1 0,1 0,0 0,0 1,0 0,0 0,1 0,0 0,0 0,0 1,0-1,1 1,-1 0,1 0,0 0,1 0,-1 0,1 0,0 1,0-1,1 5,-1 6,1-1,0 1,1 0,1-1,1 1,0-1,5 15,5 7,1-1,1-1,2 0,2-1,1-1,2-1,0 0,27 26,-41-50,0 0,0 0,0-1,1 0,0-1,0 0,1 0,0-1,0 0,0-1,1 0,-1-1,1 0,0 0,0-1,0-1,10 1,26-2,-4-4</inkml:trace>
  <inkml:trace contextRef="#ctx0" brushRef="#br1" timeOffset="85283.249">24063 4958,'-10'-6,"0"0,-1 1,0 0,0 1,0 0,0 0,-1 2,1-1,-1 2,0-1,0 1,1 1,-1 0,0 1,0 1,0-1,1 2,-1-1,1 2,0 0,0 0,0 1,-1 0,-5 3,0 0,0 2,1-1,1 2,-1 0,2 1,-1 1,2 0,0 0,0 2,1-1,1 2,1-1,0 2,1-1,1 1,0 1,-1 4,8-16,-1-1,1 1,0 0,0 0,0 0,1 0,0 0,0 0,1 0,0 0,0 0,0 0,1 0,0 0,0-1,0 1,0-1,1 1,0-1,0 0,1 0,0 0,0-1,0 1,0-1,0 0,1 0,0 0,0-1,0 0,0 0,0 0,5 1,5 3,1-1,1 0,-1-2,1 0,0-1,0 0,0-2,0 0,0 0,0-2,0 0,0-1,0-1,0-1,-1 0,0-1,1 0,-1-2,-1 0,14-8,-20 8,-1 0,1 0,-2-1,1 0,-1-1,0 1,-1-1,0-1,0 1,-1-1,0 0,-1 0,0 0,-1-1,0 1,0-1,-1-2,3-17,-2 0,-1 0,-1 0,-2 0,-3-23,3 36,-1-1,0 1,-2 0,0 0,0 0,-2 1,0 0,-1 0,0 0,-1 1,-3-3,9 15,-1 0,0 0,1 1,-1-1,0 1,-1-1,1 1,0 0,-1 0,1 0,-1 1,1-1,-1 1,0 0,0 0,1 0,-1 1,0-1,0 1,0 0,0 0,0 0,0 1,0-1,1 1,-1 0,0 0,0 0,1 1,-1-1,1 1,-1 0,1 0,0 0,-1 0,1 1,0-1,1 1,-1 0,-2 2,-4 9,0 0,1 0,0 1,1 0,1 0,0 1,1 0,1 0,1 0,0 0,1 1,0-1,2 1,0-1,0 1,2 0,4 26,3 0,1 0,3-1,1 0,2-1,1-1,3 0,1-1,1-2,13 14,15 34,-42-72,0 0,-1 1,0 0,-1 0,-1 1,0 0,-1-1,1 11,-12 1,0-20</inkml:trace>
  <inkml:trace contextRef="#ctx0" brushRef="#br1" timeOffset="85553.524">24337 5354,'0'14,"0"11,0 12,0 7,0 7,0 1,0-3,0-6,2-8,3-7,4-9,1-9,5-12,-1-5</inkml:trace>
  <inkml:trace contextRef="#ctx0" brushRef="#br1" timeOffset="85822.898">24541 5341,'-7'11,"-2"12,0 8,2 8,6 7,7 4,6 2,4-4,3-6,-1-7,-2-7,-3-9</inkml:trace>
  <inkml:trace contextRef="#ctx0" brushRef="#br1" timeOffset="86086.88">24364 5532,'21'0,"18"0,14 0,11 0,2 0,0 0,-11 0</inkml:trace>
  <inkml:trace contextRef="#ctx0" brushRef="#br1" timeOffset="86256.939">24978 5190,'18'-2,"19"-1,16 2,11 4,6 2,-2 1,-7 1,-15-1</inkml:trace>
  <inkml:trace contextRef="#ctx0" brushRef="#br1" timeOffset="86427.487">25087 5354,'17'7,"16"2,17 0,14-2,10-1,3-3,-10-2</inkml:trace>
  <inkml:trace contextRef="#ctx0" brushRef="#br1" timeOffset="86613.989">25852 5245,'25'-60,"2"1,3 1,5-1,-22 40,-10 33,-12 28,2 1,2-1,2 1,2 0,1 0,5 24,42 153,-42-153,-11-47</inkml:trace>
  <inkml:trace contextRef="#ctx0" brushRef="#br1" timeOffset="86786.526">25797 5586,'17'0,"18"0,19 0,15 0,12 0,9 0,4 0,-6 0,-15 0,-21 0</inkml:trace>
  <inkml:trace contextRef="#ctx0" brushRef="#br1" timeOffset="91267.552">20076 6774,'-5'24,"-1"23,0 20,-1 15,1 10,0 8,3 3,-2-2,-1-4,-3-8,-1-8,-2-12,1-15,0-17,2-17,3-12</inkml:trace>
  <inkml:trace contextRef="#ctx0" brushRef="#br1" timeOffset="91980.641">19994 7252,'17'-247,"-5"91,-12 155,-1 0,1 0,0-1,0 1,0 0,0 0,0 0,0 0,0-1,0 1,1 0,-1 0,0 0,1 0,-1 0,1 0,-1 0,1 0,-1 0,1 0,0 0,-1 0,1 0,0 0,0 0,0 1,0-1,0 0,0 1,0-1,0 0,0 1,0-1,0 1,0 0,0-1,0 1,0 0,1 0,-1 0,0 0,0 0,0 0,0 0,1 0,-1 0,0 0,18 11,-1 1,0 0,-1 1,-1 1,0 0,0 1,6 10,-9-12,-2 1,0-1,0 2,-1-1,-1 1,0 1,0 4,-7-16,0 0,0 1,-1-1,0 1,0-1,0 1,0-1,-1 1,0-1,0 1,0 0,0-1,-1 1,1-1,-1 1,-1-1,1 1,-1-1,1 0,-1 1,0-1,-1 0,1 0,-1-1,1 1,-1 0,-1-1,1 0,-3 3,-3 0,1 0,-1 0,-1-1,1 0,-1-1,0 0,0-1,0 0,0 0,-1-1,1-1,-1 1,1-2,-1 1,1-2,-1 1,0-1,-3-2,12 3,0 0,-1-1,1 1,0-1,0 0,0 0,0 0,0 0,0 0,0 0,0 0,0-1,1 1,-1-1,0 1,1-1,-1 0,1 0,0 1,-1-1,1 0,0 0,0 0,0 0,1-1,-1 1,0 0,1 0,0 0,-1-1,1 1,0 0,0 0,0-1,0 1,1 0,-1 0,0-1,1 1,0 0,0 0,-1 0,1 0,1-2,7-8,1 1,0-1,1 2,0-1,0 2,1-1,0 1,1 1,0 1,5-3,0-1,17-10,143-100,-164 110,-1-1,0 0,-1-1,-1-1,0 0,-1 0,0-1,-1-1,-1 1,0-1,-1-2,-1 2,-1 0,-1-1,0 1,-1-1,-1 0,-1 0,0 0,-1 1,-1-1,0 0,-1 0,-1 0,-1 1,-1-1,0 1,-1 0,0 0,-5-7,10 21,0-1,-1 1,1 0,0-1,-1 1,1 0,-1 0,0 0,1 0,-1 0,0 0,0 0,-1 1,1-1,0 1,0 0,-1-1,1 1,-1 0,1 1,-1-1,1 0,-1 1,0-1,1 1,-1 0,0 0,1 0,-1 0,0 0,1 0,-1 1,1-1,-1 1,1 0,-1 0,1 0,-1 0,1 0,0 1,-1-1,1 1,-1 0,-5 9,0 1,0 0,2 1,-1-1,1 1,1 1,1-1,0 1,0 0,1-1,1 1,0 1,1-1,1 14,-3 16,2 0,1 1,3-1,2 0,1 0,3 0,1-1,2-1,2 0,2 0,1-1,6 5,-20-37,1-1,0 0,0 0,1-1,0 1,0-1,0 0,1-1,0 1,1-1,-1 0,1-1,0 1,1-1,-1-1,1 1,0-1,0-1,0 0,0 0,1 0,2-1,-5-3,0-1,0 0,0-1,-1 1,1-1,-1 0,1-1,-1 0,0 1,0-1,0-1,-1 1,0-1,0 0,0 0,0 0,-1 0,1-1,-2 1,1-1,0 0,-1 0,0 0,-1 0,1-1,38-128,-37 167,-4-20,0-1,1 1,0-1,1 1,0 0,0-1,2 0,-1 1,1-1,1 0,0 0,1-1,0 1,0-1,1 0,1 0,-1-1,6 5,9 3</inkml:trace>
  <inkml:trace contextRef="#ctx0" brushRef="#br1" timeOffset="92811.461">20731 6652,'160'95,"10"8,-159-95,0 1,-1 1,0 0,-1 0,0 1,-1 0,0 1,-1 0,0 0,-1 0,0 1,-1 0,0 1,31 197,-36-209,0-1,0 1,0 0,0 0,1 0,-1 0,1 0,-1-1,1 1,0 0,0 0,0-1,0 1,0 0,0-1,0 1,0-1,1 0,-1 1,1-1,-1 0,1 0,-1 0,1 0,-1 0,1 0,0 0,0 0,0-1,-1 1,1-1,0 0,0 1,0-1,0 0,0 0,0 0,0 0,-1 0,1-1,0 1,0 0,0-1,0 0,-1 1,1-1,0 0,0 0,-1 0,1 0,-1 0,1 0,-1-1,15-14,0-1,-2-1,0-1,-1 0,-1 0,-1-2,-1 1,-1-1,2-7,-6 18,4-9,-9 19,1 0,0 0,-1 0,1 0,-1 1,1-1,-1 0,1 0,-1 0,1 1,-1-1,1 0,-1 0,1 1,-1-1,1 0,-1 1,1-1,-1 1,0-1,1 0,-1 1,0-1,1 1,-1-1,0 1,0-1,1 1,-1 0,0-1,0 1,0-1,0 1,0-1,0 1,0 0,0-1,0 1,0-1,0 1,0-1,0 1,0-1,-1 1,1-1,0 1,0 0,-1-1,1 1,0-1,-1 0,1 1,-1 0,1 0,0 6,-1 0,1 0,0 0,0 1,1-1,0 0,1 0,-1 0,1 0,1 0,-1-1,1 1,0-1,1 1,-1-1,1 0,1 0,-1-1,1 1,0-1,0 0,1 0,2 2,4-3,0 1,0-2,1 0,-1 0,1-1,0-1,-1 0,1-1,0 0,0-1,-1 0,1-1,-1-1,1 0,-1 0,0-1,0-1,-1 0,1-1,9-6,-20 12,1-1,-1 0,0 0,1 1,-1-1,1 1,-1-1,0 1,1 0,-1-1,1 1,0 0,-1 0,1 0,-1 0,1 0,-1 1,1-1,-1 0,1 1,-1-1,0 1,1-1,-1 1,1 0,0 0,11 5,-3-3,-1 0,0-1,0 0,1-1,-1 0,1-1,-1 0,1 0,-1-1,1 0,-1 0,0-1,1-1,-1 0,0 0,0 0,-1-1,1-1,-1 1,0-1,0-1,4-3,-10 7,0 1,0-1,-1 0,1 0,-1 0,1 0,-1-1,0 1,0 0,0 0,0-1,0 1,0-1,-1 1,1-1,-1 1,0-1,0 1,0-1,0 1,0-1,0 1,-1-1,1 1,-1-1,1 1,-1-1,0 1,0 0,0-1,-1 1,1 0,-1-1,-3-3,1 1,-1 0,0 0,0 0,-1 1,0 0,1 0,-1 0,-1 1,1 0,-7-3,0 1,-1 1,1 1,-1 0,-1 0,1 1,0 1,0 1,-1 0,1 1,-13 2,20-2,1 0,-1 0,1 1,-1 0,1 0,-1 0,1 1,0 0,0 1,1-1,-1 1,1 0,0 0,0 1,0-1,0 1,1 0,0 1,0-1,0 1,1 0,0 0,0 0,0 0,2-2,-1 0,1-1,1 1,-1 0,0 0,1 0,0 0,0 0,0 0,1 0,-1 0,1-1,0 1,0 0,0 0,0 0,1-1,0 1,-1-1,1 1,1-1,-1 0,0 0,1 0,-1 0,1 0,0 0,0-1,2 1,4 4,1 0,0-2,0 1,0-1,1-1,0 1,0-2,0 0,5 1,27 3</inkml:trace>
  <inkml:trace contextRef="#ctx0" brushRef="#br1" timeOffset="93075.755">21961 6706,'-14'3,"-7"7,0 6,3 11,6 9,6 9,5-5</inkml:trace>
  <inkml:trace contextRef="#ctx0" brushRef="#br1" timeOffset="93323.098">22029 7239,'18'12,"14"5,8 1,6-3,5-7,-6-4</inkml:trace>
  <inkml:trace contextRef="#ctx0" brushRef="#br1" timeOffset="93576.415">23408 7048,'18'2,"19"4,13 0,13-1,8-1,-2-2,-8 0,-12-1,-15-1</inkml:trace>
  <inkml:trace contextRef="#ctx0" brushRef="#br1" timeOffset="93759.928">23476 7211,'23'5,"20"1,16 0,12-1,5-2,0 0,-7-5,-15-1</inkml:trace>
  <inkml:trace contextRef="#ctx0" brushRef="#br1" timeOffset="93975.351">23899 6856,'1'2,"0"0,0 1,0-1,1 0,-1 0,1 0,-1 0,1-1,0 1,-1 0,1-1,0 1,0-1,0 1,0-1,0 0,1 0,-1 0,0 0,2 0,1 1,51 23,2-3,56 13,-66-22,0 2,-2 2,0 2,-1 2,6 6,-46-25,-1 0,1 1,-1-1,1 1,-1 0,0 0,0 0,-1 1,1 0,-1-1,1 1,-1 0,0 1,-1-1,1 0,-1 1,0-1,0 1,0 0,0 0,-1 0,0 0,0 0,-1 0,1 0,-1 0,0 1,-4 4,-1 0,0-1,0 1,-1-1,0-1,-1 1,0-1,0 0,-1 0,0-1,0 0,-1 0,0-1,-5 3,10-7,-210 151,188-127,12-6</inkml:trace>
  <inkml:trace contextRef="#ctx0" brushRef="#br1" timeOffset="88421.671">29158 4740,'64'554,"-58"-365,-5-209,1 0,1 0,1 0,1 0,1 0,0 1,2 0,0 1,1 0,0 0,11-13,-19 28,2 0,-1 0,0 0,0 0,1 0,0 1,-1-1,1 1,0-1,0 1,1 0,-1 0,0 1,1-1,-1 1,1 0,-1-1,1 2,0-1,-1 0,1 1,0-1,-1 1,1 0,0 1,0-1,-1 0,1 1,0 0,-1 0,1 0,-1 0,1 1,-1 0,1-1,-1 1,0 0,0 0,3 3,1 3,0-1,0 2,-1-1,0 1,0 0,-1 0,-1 1,1-1,-1 1,-1 0,0 0,0 0,-1 1,0-1,-1 8,-1-15,0 1,0 0,0 0,-1 0,0-1,0 1,0 0,0-1,-1 1,1-1,-1 1,0-1,0 0,0 1,0-1,-1 0,1 0,-1-1,0 1,0-1,0 1,0-1,0 0,0 0,-1 0,1-1,0 1,-1-1,0 1,1-1,-1-1,0 1,0 0,1-1,-1 0,0 0,-1 0,-6 2,0-1,-1 0,1-1,-1-1,1 1,0-2,-1 0,1 0,0-1,0 0,-3-2,14 5,1 0,0 0,0 0,-1 0,1-1,0 1,-1 0,1 0,0 0,-1-1,1 1,-1 0,1-1,0 1,-1 0,1-1,-1 1,1-1,-1 1,1-1,-1 1,1-1,-1 0,0 1,1-1,-1 1,0-1,1 0,-1 1,0-1,0 0,0 1,0-1,1 0,-1 1,0-1,0 0,0 0,0 1,-1-1,1 0,0 1,0-1,0 0,-1 1,1-1,0 0,0 1,-1-1,1 1,-1-1,1 1,0-1,-1 0,1 1,-1 0,0-1,1 1,-1-1,1 1,-1 0,0-1,1 1,-1 0,28-7</inkml:trace>
  <inkml:trace contextRef="#ctx0" brushRef="#br1" timeOffset="88830.101">29799 5341,'0'-5,"0"0,0 1,0-1,0 1,-1-1,1 1,-1-1,0 1,-1-1,1 1,-1 0,0-1,0 1,0 0,0 0,-1 1,0-1,1 0,-1 1,-1 0,1-1,0 1,-1 1,0-1,0 0,0 1,0 0,0 0,0 0,0 0,-1 1,1-1,0 1,-1 1,1-1,-1 0,0 1,1 0,-1 0,1 0,-1 1,1 0,-1 0,1 0,-1 0,1 0,0 1,-1 0,1 0,0 0,0 1,0-1,1 1,-3 2,2-1,1-1,0 1,0 1,0-1,0 0,1 1,0-1,0 1,0 0,0-1,1 1,0 0,0 0,0 0,0 0,1 0,0 0,0 0,0 1,1-1,0 0,0 0,0-1,0 1,1 0,0 0,0 0,0-1,1 1,-1-1,1 0,0 0,0 0,1 0,-1 0,1-1,0 0,0 1,0-1,0-1,0 1,1-1,-1 1,2-1,0 2,0-1,0 0,0 0,0 0,1-1,-1 0,1 0,-1-1,1 0,0 0,-1-1,1 1,0-1,0-1,-1 1,1-1,0 0,-1-1,1 0,-1 0,0 0,1-1,-1 0,0 0,0 0,-1-1,1 0,-1 0,1-1,-1 0,-1 0,0-1,0 1,0-1,-1 0,1 0,-2 0,1 0,-1 0,1-1,-2 1,1-1,-1 1,0-1,0 0,-1 0,0-3,0 11,0-1,0 0,-1 0,1 0,0 1,0-1,0 0,-1 0,1 0,0 0,0 0,-1 1,1-1,0 0,0 0,0 0,-1 0,1 0,0 0,-1 0,1 0,0 0,0 0,-1 0,1 0,0 0,0 0,-1 0,1 0,0 0,0 0,0-1,-1 1,1 0,0 0,0 0,-1 0,1 0,0-1,0 1,0 0,0 0,-1 0,1 0,0-1,0 1,0 0,0 0,0-1,-1 1,-8 25,9-19,0-1,0 1,1-1,-1 1,1-1,0 0,0 1,1-1,0 0,0 0,0 0,0 0,1 0,0 0,0-1,0 0,1 1,-1-1,1 0,0 0,0-1,0 1,1-1,-1 0,1 0,4 1,5 3,-1 0,1-1,0-1,1 0,-1-1,1-1,0 0,-1-1,5-1,23 0</inkml:trace>
  <inkml:trace contextRef="#ctx0" brushRef="#br1" timeOffset="90120.43">30099 5463,'20'-25,"-2"-1,0 0,-2-2,-1 0,-1-1,-1 0,-2-1,-1 0,5-27,-15 55,1 1,-1-1,1 1,-1-1,0 0,0 1,0-1,0 1,0-1,0 0,0 1,0-1,-1 1,1-1,-1 0,1 1,-1-1,0 1,1 0,-1-1,0 1,0-1,0 1,0 0,0 0,0 0,0 1,0 1,1 0,-1 0,1 0,-1 1,1-1,-1 0,1 0,-1 0,1 0,0 0,0 1,0-1,0 0,0 0,0 0,0 0,0 1,0-1,0 0,1 0,-1 0,0 0,1 1,-1-1,1 0,-1 0,1 0,0 0,-1 0,1 0,0-1,0 1,0 0,-1 0,1 0,0-1,0 1,1 0,10 8,0-1,0 0,1-1,0 0,0-1,0-1,1 0,13 3,12 5,-30-10,-4-2,0-1,0 1,0 1,-1-1,1 1,0 0,-1 0,1 0,-1 0,0 1,0 0,0 0,0 0,0 0,0 1,-1 0,0-1,0 1,0 0,0 0,-1 1,1-1,-1 1,0-1,0 1,-1 0,0-1,1 4,-6 27,2-32,1 0,0 0,0 0,0 0,1 0,-1 0,1 0,-1 0,1 0,0 0,0 1,1-1,-1 0,1 0,-1 0,1 0,0 0,0 0,0 0,1 0,-1-1,1 1,0 0,-1-1,1 1,0-1,0 0,1 1,-1-1,0 0,1 0,-1 0,1-1,0 1,0 0,14 3,0-1,0-1,1 0,-1-1,1-1,-1 0,1-1,0-1,-1-1,1-1,-1 0,9-4,51-17,-75 24,0 0,0 0,0 0,0 0,0 0,0 1,0-1,0 1,0 0,-1-1,1 1,0 0,0 0,-1 0,1 0,0 1,-1-1,1 0,-1 1,1-1,-1 1,0-1,0 1,0 0,0-1,0 1,0 0,0 1,12 15,-8-13,1-1,-1 0,1 0,0 0,0-1,0 1,0-2,1 1,-1-1,1 1,0-2,-1 1,1-1,0 0,0-1,1 1,-4-1,0 0,0 0,0 0,0 0,1-1,-1 1,0-1,0 0,0 0,0-1,-1 1,1-1,0 0,-1 0,1 0,-1-1,1 1,-1-1,0 0,0 1,0-2,-1 1,1 0,-1 0,1-1,-1 1,0-2,-1 2,0 0,0 0,0 0,0-1,-1 1,1 0,-1 0,0 0,0-1,0 1,-1 0,1 0,-1 0,0-1,0 1,0 0,0 0,0 0,0 1,-1-1,0 0,1 0,-1 1,0-1,0 1,-1-1,1 1,-1 0,-3-4,0 1,-1 0,0 1,0-1,0 1,0 1,0-1,-1 1,0 1,-5-2,4 2,1 0,-1 0,0 1,0 0,0 0,0 1,0 0,0 1,0 0,0 0,0 1,1 1,-1-1,0 1,1 0,0 1,0 0,0 1,0-1,1 1,0 1,0 0,0 0,-3 4,8-8,1 0,-1 0,1 0,-1 1,1-1,0 0,0 1,0-1,1 1,-1-1,1 1,-1 0,1-1,0 1,0-1,0 1,0 0,0-1,1 1,-1 0,1-1,-1 1,1-1,0 1,0-1,0 0,1 1,-1-1,1 0,-1 0,1 0,-1 0,1 0,0 0,0 0,0-1,0 1,1-1,-1 1,2 0,7 4,0 0,0 0,1-1,0 0,0-1,0-1,10 2,27 3</inkml:trace>
  <inkml:trace contextRef="#ctx0" brushRef="#br1" timeOffset="90413.169">31274 5095,'-14'-14,"-9"-5,-6 1,1 7,4 8,7 13,5 14,9 11,8 13,8 6,2-5</inkml:trace>
  <inkml:trace contextRef="#ctx0" brushRef="#br1" timeOffset="90414.169">31302 5505,'9'16,"8"12,7 9,8 3,4-4,4-5,4-8,4-8,3-7,2-4,-1-5,-5-6,-10 0</inkml:trace>
  <inkml:trace contextRef="#ctx0" brushRef="#br1" timeOffset="87471.208">27819 5163,'14'0,"18"0,18 2,15 1,7 0,-1 2,-13 0</inkml:trace>
  <inkml:trace contextRef="#ctx0" brushRef="#br1" timeOffset="87722.961">27764 5341,'26'4,"24"2,20 0,15-1,6-2,-2-3,-17-2</inkml:trace>
  <inkml:trace contextRef="#ctx0" brushRef="#br1" timeOffset="87892.088">28338 5027,'16'7,"17"7,15 5,10 5,6 5,-3 4,-6 4,-12 2,-14 2,-19 1,-18-2,-19-4,-17-3,-10-4,0-6,8-6</inkml:trace>
  <inkml:trace contextRef="#ctx0" brushRef="#br1" timeOffset="97689.356">25661 7307,'23'-39,"-2"-1,-1-1,-3-1,-1-1,-2 0,-2-1,-2 0,-2 0,-2-1,-2-1,-1-35,-5-15,1 90,0 22,1-8,-23 401,22-393,1 1,1-1,0 0,1 1,1-1,0 0,1 0,1 0,0-1,1 1,1-1,0-1,1 1,1-1,0-1,1 0,1 0,3 3,1-5,1 0,0-2,0 0,1 0,1-2,-1 0,1-1,0 0,0-2,1 0,-1-1,1-1,0-1,13-1,29 0</inkml:trace>
  <inkml:trace contextRef="#ctx0" brushRef="#br1" timeOffset="97937.729">25607 6856,'2'-2,"19"-1,28 0,33 0,30 2,22 0,6 3,-20 0</inkml:trace>
  <inkml:trace contextRef="#ctx0" brushRef="#br1" timeOffset="98560.067">26249 7539,'17'-26,"-1"-1,-1 0,-1-1,-2-1,-1-1,-1 1,-1-1,-2-1,-1 0,2-25,-8 43,0 11,-1 0,1 0,0 0,-1 0,1 1,0-1,0 0,0 0,1 0,-1 0,0 0,1 1,-1-1,1 0,0 0,-1 1,1-1,0 0,0 1,0-1,0 1,1-1,-1 1,0-1,1 1,-1 0,0 0,1 0,0 0,-1 0,1 0,-1 0,1 0,0 1,0-1,0 0,125 18,-109-13,-10-3,-1 0,1 0,0 1,-1 0,0 0,1 1,-1 0,0 0,0 1,0 0,-1 0,1 1,-1-1,0 1,-1 1,1-1,-1 1,0 0,0 0,-1 0,1 1,-1 0,6 82,-11-79,1-1,0 1,1 0,0-1,1 1,0-1,0 1,1-1,3 8,-4-14,0 0,1 0,-1 0,0 0,1-1,0 1,-1-1,1 1,0-1,0 0,1 0,-1 0,0-1,1 1,-1-1,1 0,-1 0,1 0,-1 0,1-1,0 1,-1-1,1 0,0 0,1-1,91-22,-82 16,0-1,0-1,0 0,-1-1,-1-1,0 0,0 0,-1-1,0-1,-1 0,-1 0,0-1,-1 0,0 0,1-6,3-37,-12 57,0 1,0-1,0 1,0 0,0-1,0 1,0 0,-1-1,1 1,0 0,0-1,0 1,-1-1,1 1,0-1,-1 1,1-1,-1 1,1-1,-1 1,1-1,-1 1,1-1,-1 0,1 1,-1-1,1 0,-1 1,1-1,-1 0,0 0,1 0,-1 1,0-1,1 0,-1 0,0 0,1 0,-1 0,1 0,-1 0,0 0,1-1,-1 1,0 0,1 0,-1 0,1-1,-1 1,0 0,1-1,-1 1,1 0,-1-1,1 1,-1-1,1 1,0-1,-1 1,1-1,-1 1,1-1,0 0,0 1,-1-1,1 1,0-1,0 0,0 1,0-1,-4 6,1 1,0-1,0 1,1 0,0 0,0 0,0 0,1 0,0 1,0-1,0 0,1 1,0-1,0 0,1 1,0-1,0 0,0 1,1-1,0 0,0 0,0 0,1-1,0 1,0 0,0-1,1 0,0 0,0 0,0 0,1-1,-1 1,1-1,0 0,4 2,9 2,0 0,1-1,0-1,0-1,0-1,1 0,-1-2,1 0,0-1,0-1,16-2,24-3</inkml:trace>
  <inkml:trace contextRef="#ctx0" brushRef="#br1" timeOffset="99008.435">27641 6638,'-6'13,"0"0,0 0,1 1,1-1,0 1,1 0,1 0,0 0,1 1,0-1,1 0,-1 61,4-1,2 0,4 0,3-1,8 20,-17-79,-2-7,0 0,1 0,0 0,0 0,0 0,1-1,0 1,0-1,1 0,0 0,2 3,-4-9,0 1,-1-1,1 1,0-1,0 0,0 0,0 0,0 0,0 0,0 0,0-1,0 1,-1 0,1-1,0 0,0 1,0-1,-1 0,1 0,0 0,-1 0,1 0,-1 0,1-1,-1 1,0 0,1-1,-1 1,0-1,0 0,0 1,0-1,0 0,0 1,-1-1,1 0,0-1,5-5,0-1,1-1,1 1,-1 0,1 0,1 1,0 0,0 1,0 0,1 0,0 1,1 1,-1-1,1 2,0-1,0 1,1 1,8-2,-17 5,-1 0,1 1,0-1,0 0,-1 1,1 0,0-1,-1 1,1 0,0 1,-1-1,1 0,-1 1,0-1,0 1,1 0,-1-1,0 1,0 0,-1 1,1-1,0 0,-1 0,1 1,-1-1,0 1,0-1,0 1,0-1,1 3,-1 2,1-1,-1 0,0 1,0-1,-1 0,0 1,0-1,-1 1,1-1,-1 1,-1-1,1 0,-1 1,-1-1,0 1,0-1,-1-1,0 1,0 0,0-1,0 0,-1 0,0 0,0 0,-1-1,1 0,-1 0,0-1,0 1,0-1,0 0,0-1,-1 0,1 0,-1 0,0-1,0 0,1 0,-1 0,0-1,0 0,-4-1,9 0,-1 1,1-1,-1 0,1 0,-1 0,1 0,0-1,0 1,-1 0,1-1,0 0,0 1,0-1,1 0,-1 0,0 0,1 0,-1-1,1 1,0 0,0 0,0-1,0 1,0-1,0 1,1-1,-1 0,1 1,0-1,-1 1,1-1,1 0,-1 1,0-1,1 1,-1-1,1 1,-1-1,1 1,0-1,0 1,1-1,-1 1,0 0,1 0,-1 0,1 0,1-1,22-28,5 3</inkml:trace>
  <inkml:trace contextRef="#ctx0" brushRef="#br1" timeOffset="99564.06">28132 7211,'2'3,"0"9,1-1,1 1,0-1,1 0,0-1,1 1,0-1,0 0,1 0,1-1,0 0,0 0,0-1,8 6,-6-8,0 0,0 0,0-1,1 0,0-1,0-1,0 1,1-2,-1 0,6 1,-13-3,0 1,1-1,-1 0,1 0,-1 0,0-1,1 0,-1 1,0-1,0-1,1 1,-1-1,0 0,0 0,-1 0,1 0,0 0,-1-1,1 0,-1 0,0 0,0 0,0 0,0-1,-1 1,1-1,-1 0,2-3,25-109,-29 115,0 1,0 0,0-1,0 1,0 0,0 0,0-1,0 1,0 0,0-1,0 1,0 0,0 0,0-1,0 1,0 0,1-1,-1 1,0 0,0 0,0 0,1-1,-1 1,0 0,0 0,0 0,1-1,-1 1,0 0,0 0,1 0,-1 0,0 0,1-1,-1 1,0 0,0 0,1 0,-1 0,0 0,1 0,-1 0,0 0,0 0,1 0,-1 0,0 0,1 1,-1-1,0 0,0 0,1 0,-1 0,0 0,0 0,1 1,-1-1,0 0,0 0,1 0,-1 1,0-1,12 20,-9-14,2 5,0-1,0 1,1-1,1 0,0 0,0-1,0 0,1 0,1-1,0 0,0-1,0 1,1-2,0 1,0-2,0 1,10 2,-15-7,1-1,0 0,-1 0,1-1,-1 0,1 0,-1 0,1 0,-1-1,0 0,1 0,-1-1,0 1,0-1,-1 0,1 0,-1-1,1 1,1-4,68-83,-30 7,-49 98,1 0,1 0,1 1,0-1,1 0,0 1,2-1,0 2,-1-12,1 1,0-1,0 1,0-1,1 0,0 1,0-1,0 0,0 0,1 0,0 0,0-1,0 1,1-1,0 0,0 0,0 0,0-1,0 1,1-1,-1 0,1 0,5 2,25 6,-1-6</inkml:trace>
  <inkml:trace contextRef="#ctx0" brushRef="#br1" timeOffset="99807.911">28952 6870,'-4'24,"4"13,11 11,2-3</inkml:trace>
  <inkml:trace contextRef="#ctx0" brushRef="#br1" timeOffset="100072.204">29088 7443,'34'-23,"-11"8,0 0,-1-2,-1-1,0 0,-1-2,-2 0,0-1,1-3,-17 22,1-1,-1 0,0 1,0-1,0 0,0 0,-1 0,1 0,-1 0,0 0,0-1,0 1,0 0,-1-1,1 1,-1-1,0 1,0 0,0-1,0 1,0-1,-1 1,0 0,0-1,0 1,0 0,0 0,-1-1,1 1,-1 0,0 0,0 1,0-1,0 0,0 1,-1-1,1 1,-1 0,0 0,1 0,-1 0,0 0,-1 0,-1 0,0 0,1 1,-1-1,0 1,0 0,0 1,0-1,0 1,0 0,0 0,0 1,0-1,0 1,0 0,0 1,0-1,0 1,1 0,-1 0,1 0,-1 1,1-1,0 1,0 0,0 1,0-1,1 0,-1 1,1 0,0 0,0 0,0 0,1 1,-1-1,1 1,0-1,0 1,1 0,0 0,-1 0,2 0,-1 0,0 0,1 0,0 0,0 0,1 5,2-3,-1 1,1-1,0 0,0 0,1 0,0 0,0 0,1-1,0 0,0 0,0 0,1 0,0-1,0 0,0 0,0-1,1 0,7 4,8 3,0-1,0-1,1-1,1 0,12 1,51 7,-5-6</inkml:trace>
  <inkml:trace contextRef="#ctx0" brushRef="#br1" timeOffset="100808.662">30331 7389,'7'-5,"-1"0,0 0,-1 0,1 0,-1-1,0 0,0 0,-1-1,0 1,3-7,32-65,25-36,-64 113,1 0,0 0,0 0,0 0,0 0,0 0,0 0,0 0,0 0,0 1,1-1,-1 0,0 1,0-1,1 1,-1 0,0-1,1 1,-1 0,0 0,1 0,-1 0,0 0,1 0,-1 0,0 0,1 0,-1 1,0-1,1 1,-1-1,0 1,0-1,1 1,-1 0,0-1,0 1,0 0,36 41,-35-40,9 11,-2 1,1 0,-2 1,0 0,-1 0,0 1,-1-1,-1 1,1 8,-6-21,0 0,0 0,-1 0,1 0,-1 0,0-1,1 1,-1 0,-1 0,1-1,0 1,-1-1,1 1,-1-1,0 1,0-1,0 0,0 0,0 0,0 0,-1 0,1-1,0 1,-1-1,0 1,1-1,-1 0,0 0,0 0,1 0,-1-1,0 1,0-1,0 1,0-1,0 0,0-1,0 1,0 0,0-1,1 1,-1-1,0 0,0 0,-1-1,3 2,0 0,0 0,1-1,-1 1,0 0,1 0,-1-1,0 1,1 0,-1-1,0 1,1-1,-1 1,1 0,-1-1,1 0,-1 1,1-1,-1 1,1-1,-1 1,1-1,0 0,-1 1,1-1,0 0,0 0,-1 1,1-1,0 0,0 1,0-1,0 0,0 0,0 1,0-1,0 0,0 0,1 1,-1-1,0 0,0 1,1-1,-1 0,0 1,1-1,-1 0,0 1,1-1,-1 1,1-1,-1 1,1-1,0 1,-1-1,1 1,-1-1,2 1,39-23,107-2,-124 23,1 0,-1-2,0-1,0 0,0-2,0-1,-13-3,-31 21,17-7,1 0,0 0,1 0,-1 0,0 0,1 0,0 1,0-1,0 0,0 1,0-1,1 1,0-1,-1 1,1-1,0 1,1-1,-1 1,1-1,-1 1,1-1,0 0,1 1,-1-1,0 0,1 0,0 0,-1 0,1 0,1 0,-1 0,0-1,1 1,-1-1,1 0,0 1,-1-1,1-1,0 1,0 0,1-1,-1 1,0-1,0 0,1 0,-1 0,1-1,-1 1,1-1,-1 0,1 1,-1-2,1 1,-1 0,1-1,-1 0,0 1,1-1,2-2,0-1,0 0,-1 0,0-1,0 0,0 0,0 0,-1 0,0-1,0 0,0 0,-1 0,0 0,0-1,0 1,-1-1,0 1,-1-1,1 0,-1 0,0 0,-1 0,0 0,0 0,0 0,-1 0,0 0,-1 0,1 1,-1-1,-1 0,1 1,-1-1,0 1,0 0,-1 0,0 0,0 1,0-1,-1 1,-3-3,2 3,-1-1,0 1,0 1,0-1,-1 1,0 1,0-1,0 1,0 1,0-1,0 1,-1 1,1 0,-1 0,1 0,-1 1,1 0,-1 1,1 0,-1 1,1-1,0 1,-1 1,1 0,0 0,1 0,-1 1,1 1,-1-1,1 1,0 0,1 0,-6 7,9-9,1 0,0 0,1 0,-1 0,0 0,1 0,0 1,-1-1,1 1,1-1,-1 1,0-1,1 1,0 0,0-1,0 1,0-1,1 1,-1 0,1-1,0 1,0-1,0 0,0 1,1-1,-1 0,1 1,0-1,0 0,0-1,1 1,-1 0,2 1,4 4,0-1,1 0,0 0,0-1,0 0,1 0,0-1,0-1,0 0,8 2,35 7,-4-6</inkml:trace>
  <inkml:trace contextRef="#ctx0" brushRef="#br1" timeOffset="101056.995">31232 6747,'-13'-10,"-10"-2,-6 1,-2 6,2 9,6 11,4 12,5 13,8 9,5-4</inkml:trace>
  <inkml:trace contextRef="#ctx0" brushRef="#br1" timeOffset="101340.239">31219 7362,'21'16,"14"8,7 2,10-3,4-6,2-6,-2-4,-3-4,-7-4,-8-8,-11-1</inkml:trace>
  <inkml:trace contextRef="#ctx0" brushRef="#br1" timeOffset="102046.401">20034 8645,'0'19,"0"15,0 9,0 4,0-2,0 0,0-7,-2-9,-1-10</inkml:trace>
  <inkml:trace contextRef="#ctx0" brushRef="#br1" timeOffset="102512.229">19817 8399,'8'-3,"0"-1,1 1,-1 1,1-1,0 2,0-1,0 1,0 0,0 1,0 0,0 1,0 0,0 0,0 1,-1 0,1 0,0 1,4 2,6 1,-1 0,1 2,-1 0,-1 0,1 2,-2 0,1 1,-1 1,-1 0,0 1,-1 1,-1 0,0 1,0 0,-2 1,0 1,-1 0,0 0,-2 1,0 0,-1 0,2 7,-4 4,-1 1,-1-1,-2 1,-2 27,1-11,0-45,0-1,-1 1,1 0,0-1,0 1,0 0,0-1,0 1,0-1,0 1,0 0,0-1,0 1,0 0,0-1,0 1,1 0,-1-1,0 1,0-1,1 1,-1-1,0 1,1-1,-1 1,0-1,1 1,-1-1,1 1,-1-1,1 1,-1-1,1 0,-1 1,1-1,0 0,-1 0,1 1,-1-1,1 0,0 0,-1 0,1 0,0 0,-1 0,1 0,0 0,-1 0,1 0,-1 0,1 0,0 0,-1-1,1 1,-1 0,1-1,32-22,-18 6,0 0,-1 0,-1-2,-1 1,-1-2,0 1,-2-2,0 1,-1-1,-1 0,2-13,-12 44,1 1,0-1,1 1,1 0,-1-1,2 1,-1 0,1 0,1-1,0 1,1-1,0 0,0 1,1-1,0-1,1 1,0 0,5 5,0-5,-1-1,1 0,0-1,1 0,0-1,0 0,1-1,0 0,0-1,0 0,1-1,8 2,37 9</inkml:trace>
  <inkml:trace contextRef="#ctx0" brushRef="#br1" timeOffset="103627.269">21277 8686,'-26'-4,"0"2,0 0,0 2,-25 2,43-1,0 0,0 1,0-1,0 2,0-1,1 1,-1 0,1 0,0 1,0 0,0 0,1 1,-1 0,1 0,0 1,0-1,1 1,0 1,2-3,1 0,0 1,0-1,0 1,0 0,1-1,0 1,0 0,0 0,1 0,-1 0,1 0,0 0,1 0,-1 0,1 0,0-1,0 1,1 0,0 0,-1-1,1 1,1-1,-1 0,1 1,-1-1,1 0,1 0,-1-1,0 1,1-1,0 1,0-1,0-1,0 1,0 0,0-1,1 0,-1 0,1 0,1 0,18 7,1 0,0-2,0-1,1-1,0-1,0-1,0-2,0 0,21-3,-26 2,0-1,0-2,0 0,0-1,0 0,0-2,-1-1,0 0,-1-2,0 0,0-1,-1-1,0-1,0 0,-2-1,0-1,4-5,12-41,-32 59,1-1,-1 1,0-1,0 1,0-1,0 1,0-1,0 1,0-1,0 1,0-1,-1 1,1-1,-1 1,1-1,-1 1,1 0,-1-1,0 1,0 0,0 0,0-1,0 1,0 0,0 0,0 0,0 0,0 0,0 1,-1-1,1 0,0 0,-1 1,1-1,-1 1,1-1,-1 1,1 0,0-1,-1 1,1 0,-2 0,-2 1,0-1,0 1,-1 0,1 0,0 1,0 0,0 0,1 0,-1 0,0 1,1-1,-1 1,1 1,0-1,0 0,0 1,1 0,-1 0,1 0,0 0,0 1,0-1,1 1,0 0,-1 0,2-1,-1 2,1-1,-1 0,1 0,1 0,-1 0,1 1,0-1,0 0,0 0,1 1,0-1,1 0,-1 1,1-1,1 0,-1 0,1-1,-1 1,1 0,1-1,-1 0,1 1,-1-1,1-1,0 1,1 0,-1-1,1 0,-1 0,1-1,0 1,0-1,0 0,1 0,12 5,1-2,0 0,0 0,1-2,17 1,-8-2,1-1,0-2,0-1,0-1,-1-1,1-2,-1-1,3-3,-19 6,0 0,0-1,-1-1,1 0,-2 0,1-2,-1 1,0-1,0-1,-1 0,0-1,-1 0,0 0,0-1,-1 0,-1 0,0-1,5-11,-10 18,1-1,-1-1,0 1,0 0,-1 0,0-1,0 1,0 0,-1-1,0 1,0-1,-1 1,1-1,-3-5,3 11,0 0,0 0,-1 1,1-1,0 0,-1 0,1 1,0-1,-1 0,1 1,-1-1,1 0,-1 1,1-1,-1 1,0-1,1 1,-1-1,0 1,1-1,-1 1,0 0,0-1,1 1,-1 0,0 0,0 0,0 0,1-1,-1 1,0 0,0 0,0 0,1 0,-1 1,0-1,0 0,0 0,1 0,-1 1,0-1,0 0,1 1,-1-1,0 1,1-1,-1 1,0-1,1 1,-1-1,1 1,-1 0,1-1,-1 1,1 0,-1-1,1 1,0 0,-1 0,1-1,0 1,0 0,0 0,-1 0,1-1,0 1,-8 19,0 1,1 0,1 0,1 0,1 1,1-1,1 1,1 0,1 9,2 95,5 0,5 0,6-1,6 0,-8-35,-9-48,-2-28,-4-29,-20-255,7 161,6 1,4-1,5 1,8-32,7 66,-17 71,0 1,0 0,0 0,0 0,1 0,-1 0,1 1,-1-1,1 0,-1 1,1-1,0 1,0-1,0 1,0 0,0 0,0 0,0 0,0 0,0 0,0 0,1 1,-1-1,0 1,1 0,-1 0,0 0,1 0,-1 0,0 0,13 4,-1 1,0 0,0 1,-1 1,0 0,0 1,0 0,-1 1,-1 1,1 0,2 3,0-2,0 1,-1 0,-1 1,1 1,-2-1,0 2,-1 0,4 7,-13-20,-1-1,1 0,-1 0,1 1,-1-1,0 0,1 1,-1-1,0 1,0-1,0 0,0 1,0-1,0 0,0 1,-1-1,1 1,0-1,-1 0,1 0,-1 1,0-1,1 0,-1 0,0 1,0-1,1 0,-1 0,0 0,0 0,0 0,0 0,-1-1,1 1,0 0,0-1,0 1,-1 0,1-1,0 1,-1-1,1 0,0 1,-1-1,1 0,-66 5,59-5,-1-1,1 1,-1-2,1 1,0-1,0 0,0-1,0 0,0 0,1-1,0 0,-1 0,1-1,0 0,7 4,0 0,0 0,-1 0,1 0,0-1,0 1,0 0,1 0,-1 0,0 0,0-1,1 1,-1 0,0 0,1 0,-1 0,1 0,-1 0,1 0,0 0,0 0,-1 0,1 0,0 1,0-1,0 0,0 0,0 1,0-1,0 0,0 1,0-1,0 1,0 0,0-1,0 1,0 0,1 0,-1-1,0 1,0 0,0 0,0 0,1 1,0-1,142-26,-120 24,0 0,0-2,-1-1,1-1,-1 0,-1-2,1-1,-1-1,-1 0,12-9,-29 17,0-1,0 1,0-1,-1 0,1 0,-1 0,0 0,0-1,0 1,-1-1,1 0,-1 0,0 0,0 0,0 0,0-1,-1 1,0 0,1-1,-2 1,1-1,-1 1,1-1,-1 1,0-1,-1 1,1-1,-2-3,0 6,-1 0,1 0,-1 0,0 0,1 1,-1-1,0 1,0-1,-1 1,1 0,0 0,0 1,0-1,-1 1,1-1,0 1,0 0,-1 0,1 1,0-1,0 1,-1-1,1 1,0 0,0 0,0 1,0-1,0 1,0-1,0 1,1 0,-1 0,-1 1,-1 1,1 0,-1 0,1 1,0-1,0 1,0 0,1 0,-1 0,1 1,1-1,-1 1,1-1,0 1,0 0,1 0,-1 0,1 0,1 0,-1 0,1 1,0-1,0 0,1 0,0 0,0 0,0 0,1 0,0 0,0 0,1-1,-1 1,1-1,0 1,2 0,7 6,0-2,0 0,2 0,-1-1,1-1,0 0,1-1,0 0,0-1,0-1,1-1,0 0,0-1,0 0,0-2,0 0,8 0,95-10,-72-2</inkml:trace>
  <inkml:trace contextRef="#ctx0" brushRef="#br1" timeOffset="109702.701">23258 8713,'1'10,"1"0,0 0,1 0,0 0,0 0,1-1,0 0,4 5,3 11,-3-4,1 0,0 0,2-1,0-1,1 0,1-1,1 0,15 14,-28-30,1 0,0-1,-1 1,1-1,0 1,0-1,0 0,0 0,0 0,0 0,0 0,1 0,-1-1,0 1,0-1,1 1,-1-1,0 0,1 0,-1 0,0 0,1-1,-1 1,0 0,0-1,1 0,-1 0,0 1,0-1,0 0,0-1,0 1,0 0,0 0,0-1,-1 0,1 1,0-1,-1 0,1 1,0-2,7-14,0 0,-1-1,-1 0,0 0,-1-1,-2 0,0 0,0 0,-1-12,0 13,4-29,1 77,24 96,-30-121,1 0,-1 0,1 0,0-1,0 1,1-1,-1 0,1 0,0 0,0 0,0-1,0 1,1-1,-1 0,1-1,0 1,0-1,0 0,0 0,0 0,1-1,4 1,0-2,1 0,-1-1,0 0,1 0,-1-1,0-1,0 0,0 0,0-1,-1 0,0-1,1 0,-2 0,1-1,0 0,-1-1,-1 1,1-2,-1 1,0-1,0 0,-1-1,0 1,-1-1,0 0,0-1,-1 1,0-1,-1 0,0 0,-1 0,0 0,0-5,-1 14,-1 0,0 0,0 0,0 0,0-1,0 1,0 0,0 0,-1 0,1 0,0 0,-1 0,1 0,0-1,-1 1,0 0,1 0,-1 0,1 1,-1-1,0 0,0 0,0 0,1 0,-1 1,0-1,0 0,0 1,0-1,0 1,0-1,0 1,0-1,-1 1,1 0,0 0,0-1,0 1,0 0,0 0,-1 0,1 0,0 0,0 1,0-1,0 0,0 0,0 1,-1-1,1 1,0-1,0 1,0-1,0 1,0 0,1-1,-1 1,0 0,0 0,0 0,1 0,-1-1,0 1,1 0,-1 0,1 0,-1 1,-1 1,0 1,-1 0,2 0,-1 0,0 0,1 0,0 0,0 0,0 0,0 0,1 1,0-1,0 0,0 0,0 1,1-1,-1 0,1 0,0 1,0-1,1 0,-1 0,1 0,0-1,0 1,0 0,1-1,-1 1,1-1,0 0,0 0,0 0,0 0,1 0,-1-1,1 1,-1-1,1 0,1 0,18 11,1-2,1 0,-1-2,2-1,-1-1,1-1,0-1,15 1,55 7</inkml:trace>
  <inkml:trace contextRef="#ctx0" brushRef="#br1" timeOffset="110213.295">25771 8700,'6'70,"-5"-51,0 0,1 0,1 0,1-1,1 1,0-1,6 12,-9-26,0 0,0-1,0 1,0-1,1 0,-1 0,1 0,0 0,0 0,0-1,0 1,0-1,1 0,-1 0,1 0,-1 0,1-1,0 1,0-1,0 0,-1 0,1-1,0 1,0-1,0 0,0 0,1 0,-1 0,0-1,-1 1,1-1,0 0,0-1,0 1,0 0,-1-1,1 0,-1 0,1 0,0-1,7-7,-1 0,0-1,-1 0,0-1,-1 1,0-2,-1 1,-1-1,0 0,0 0,-1-1,-1 1,0-1,-1 0,-1-1,0 1,-1 0,0-1,-1-1,-2 25,1 0,0 0,0 1,1-1,1 0,-1 0,1 0,1 0,0 0,0 0,1 0,0-1,0 1,1-1,0 0,0 0,1 0,0 0,1-1,0 0,0 0,0 0,1-1,0 0,0 0,8 4,15 2</inkml:trace>
  <inkml:trace contextRef="#ctx0" brushRef="#br1" timeOffset="110557.405">26412 8700,'-2'3,"1"0,-1 1,1-1,0 1,1 0,-1-1,1 1,-1-1,1 1,0 0,0 0,1-1,-1 1,1-1,0 1,0 0,0-1,0 1,0-1,1 0,0 1,-1-1,1 0,1 0,-1 0,0 0,1-1,-1 1,1-1,0 1,2 0,1 3,0-2,1 1,-1-1,1 0,0 0,1-1,-1 1,0-2,1 1,0-1,-1 0,1-1,0 0,0 0,0-1,0 0,0 0,0-1,0 0,0 0,2-2,-4 2,0 0,0-1,-1 0,1-1,-1 1,0-1,0 0,1 0,-2-1,1 1,0-1,-1 0,0-1,0 1,0-1,0 1,-1-1,0 0,0-1,0 1,-1 0,0-1,0 0,0 1,0-1,-1 0,0 0,0-3,-5-20,4 28,0 1,0-1,-1 1,1-1,0 1,0-1,0 1,0-1,0 1,0-1,-1 1,1-1,0 1,0 0,-1-1,1 1,0-1,-1 1,1 0,0-1,-1 1,1 0,-1-1,1 1,-1 0,1 0,0-1,-1 1,1 0,-1 0,1 0,-1 0,1 0,-1-1,1 1,-1 0,1 0,-1 0,1 0,-1 1,1-1,-1 0,1 0,-1 0,1 0,-1 0,1 1,-1-1,1 0,-1 0,1 1,-1-1,0 3,0 1,-1-1,2 1,-1-1,0 0,1 1,-1-1,1 1,0-1,0 1,0-1,1 1,-1-1,1 1,0-1,0 1,0-1,0 0,1 1,-1-1,1 0,0 0,0 0,0 0,0-1,1 1,1 2,7 6,1 0,-1-1,2 0,-1-1,2-1,-1 0,1 0,0-1,14 4,31 13</inkml:trace>
  <inkml:trace contextRef="#ctx0" brushRef="#br1" timeOffset="110877.544">28147 8454,'9'16,"6"18,2 18,1 17,-3 13,-2 9,-3 3,-3-1,-7-4,-11-9,-8-10,-8-10,-4-16,-1-15,2-15,7-16,7-9</inkml:trace>
  <inkml:trace contextRef="#ctx0" brushRef="#br1" timeOffset="111799.695">28051 8960,'0'-64,"-1"-35,5 0,4-2,9 31,-16 68,0 1,0-1,0 1,0-1,0 1,0-1,0 1,1 0,-1 0,0-1,1 1,-1 0,1 0,-1 0,1 0,-1 1,1-1,0 0,0 1,-1-1,1 1,0 0,0-1,0 1,-1 0,1 0,0 0,0 0,0 1,-1-1,1 0,0 1,0-1,-1 1,1 0,0-1,-1 1,18 8,-1 1,-1 0,0 1,0 1,-1 0,-1 2,0 0,-1 0,0 1,-1 1,3 6,14 34,-29-54,-1-1,1 0,-1 1,0-1,1 1,-1-1,0 0,0 1,0-1,0 1,0-1,0 1,-1-1,1 0,0 1,-1-1,1 1,-1-1,0 0,1 0,-1 1,0-1,0 0,0 0,0 0,0 0,0 0,0 0,0 0,0 0,0 0,0 0,-1-1,1 1,0 0,-1-1,1 1,0-1,-1 0,0 1,-4 0,0 0,1-1,-1 1,0-1,0 0,1-1,-1 1,0-1,1 0,-1-1,1 1,-1-1,1 0,-1-1,3 2,1 0,0 0,0 0,-1-1,1 1,0 0,0-1,0 1,1-1,-1 0,0 0,1 0,-1 0,1 0,-1 0,1 0,0 0,0 0,0-1,0 1,0 0,1-1,-1 1,1 0,0-1,-1 1,1-1,0 1,0-1,1 1,-1-1,0 1,2-3,1 0,1 1,0-1,0 1,0-1,1 1,-1 1,1-1,0 1,0-1,0 1,1 1,-1-1,1 1,-1 0,1 0,0 1,0 0,0 0,0 0,0 0,0 1,0 0,0 1,3 0,5-2,0 2,-1 0,1 1,0 0,-1 1,0 0,0 1,0 0,0 2,5 2,-13-6,0 1,0 0,0 0,-1 0,1 0,-1 1,0-1,0 1,0 0,-1 0,0 1,1-1,-1 1,-1 0,1 0,-1 0,0 0,0 0,0 0,-1 1,1-1,-1 0,-1 1,1-1,-1 1,0-1,0 2,-1-3,1 0,-1 1,0-1,0 0,-1 0,1 0,-1 0,0 0,0 0,0-1,0 1,-1-1,1 1,-1-1,0 0,-3 2,6-4,-1-1,1 0,-1 1,1-1,-1 0,1 0,-1 1,1-1,-1 0,1 0,-1 0,0 0,1 0,-1 0,1 0,-1 0,1 0,-1 0,0 0,1 0,-1 0,1 0,-1 0,1-1,-1 1,1 0,-1 0,1-1,-1 1,1 0,-1-1,1 1,-1-1,1 1,0 0,-1-1,1 1,-1-1,1 1,0-1,0 1,-1-1,1 1,0-1,0 0,0 1,0-1,0 1,0-1,-1 1,1-1,0 0,1 1,-1-1,0 0,-4-39,4 37,-1-15,1 0,1 0,0 0,2 0,0 0,1 1,0-1,2 1,0 0,1 1,0-1,1 1,1 1,1-1,2 0,-9 13,1 1,0 0,1-1,-1 2,0-1,0 0,1 1,-1 0,1 0,-1 0,1 1,0-1,-1 1,1 0,-1 0,1 1,0-1,-1 1,1 0,-1 1,0-1,1 1,1 1,24 3,9 0,-24-6,0 2,0 0,0 1,-1 1,1 0,-1 1,0 0,0 1,-1 0,7 6,-17-9,0 0,-1 0,1 0,-1 1,0 0,0-1,0 1,0 0,0 0,-1 0,0 0,0 0,0 0,0 0,-1 0,0 1,0-1,0 0,0 0,0 0,-1 1,-1 2,1-2,1 1,-1-1,1 1,0-1,0 0,1 1,0-1,0 1,0-1,0 0,1 0,0 0,0 0,2 4,2-4,0 0,1 0,-1-1,1 0,0 0,0 0,0-1,0 0,1-1,-1 1,1-1,0-1,0 0,-1 0,1 0,0-1,0 0,0 0,0-1,0 0,1-1,-3 1,1-1,-1 1,1-1,-1-1,1 1,-1-1,0 0,0-1,0 1,-1-1,1 0,-1 0,0-1,0 0,3-4,-6 6,0 0,0 0,0 0,0 0,0 0,-1-1,0 1,1 0,-1-1,-1 1,1-1,0 1,-1-1,0 1,0-1,0 0,0 1,0-1,-1 1,0-1,1 1,-1-1,-1 1,1 0,0-1,-1 1,0 0,0 0,0 0,-1-2,-2 0,1 0,-1 0,-1 1,1-1,0 1,-1 0,0 1,0-1,0 1,-1 1,1-1,0 1,-1 0,0 0,0 1,1 0,-1 0,0 1,0 0,0 0,0 0,1 1,-1 0,0 0,0 1,1 0,-1 0,1 0,-1 1,1 0,0 0,0 1,1 0,-1 0,1 0,-1 1,1-1,1 1,-1 1,0 0,4-3,-1 0,1-1,0 1,0 0,0 0,0 0,1 0,-1 0,1 0,0 0,0 0,0 0,0 0,1 0,-1 0,1 0,-1 0,1 0,0 0,0 0,1-1,-1 1,1 0,-1-1,1 1,0-1,0 1,0-1,0 1,4 3,1-1,-1 1,1-1,0 0,1 0,-1-1,1 0,0 0,5 1,30 9</inkml:trace>
  <inkml:trace contextRef="#ctx0" brushRef="#br1" timeOffset="112207.661">29730 8590,'-16'-6,"0"0,0 1,-1 1,0 1,0 0,0 1,0 1,-1 0,1 2,14-1,0 0,0 0,0 1,0-1,0 1,0 0,0 0,1 0,-1 0,0 0,0 1,1-1,-1 1,1 0,0 0,-1 0,1 0,0 0,0 0,0 0,0 1,1-1,-1 1,1-1,-1 1,1 0,0 0,0 0,0-1,1 1,-1 0,0 0,1 0,0 0,0 0,0 0,0 0,0 0,1 1,4 7,0 0,1-1,0 1,0-1,2-1,-1 1,1-1,0 0,1-1,0 0,0 0,1-1,0-1,0 1,0-1,1-1,0 0,0-1,1 0,1 0,2 3,1-1,0-1,0 0,0-1,1-1,-1 0,1-2,0 0,0 0,-1-2,1 0,0-1,-1 0,1-2,-1 0,0 0,0-2,5-2,-15 4,-1 0,0 0,0-1,0 0,0 0,-1 0,0 0,0-1,0 1,-1-1,1 0,-1 0,-1 0,1-1,-1 1,-1-1,2-5,-2 8,0 0,-1 1,0-1,1 0,-1 0,-1 0,1 1,0-1,-1 0,0 0,0 1,0-1,0 0,-1 1,1-1,-1 1,0 0,0 0,0-1,0 1,-1 0,1 1,-1-1,0 0,0 1,0 0,0-1,0 1,0 0,-1 1,-3-2,3 1,-1 1,0 1,1-1,-1 1,0 0,0 0,1 0,-1 0,0 1,1 0,-1 0,0 0,1 1,0-1,-1 1,1 0,0 0,0 1,0-1,0 1,0 0,0 0,1 0,0 1,-1-1,1 1,1 0,-1 0,0 0,1 0,0 0,0 0,0 1,1-1,-1 1,1-1,0 1,0 0,1 0,-1-1,1 1,0 0,1-1,-1 1,1 0,0 0,0-1,0 1,0-1,2 2,5 7,1-1,0-1,1 1,0-2,1 1,1-2,-1 1,1-1,1-1,0 0,0-1,0-1,1 0,0 0,0-1,0-1,1-1,14 2,32 9</inkml:trace>
  <inkml:trace contextRef="#ctx0" brushRef="#br1" timeOffset="112547.267">30522 8550,'-17'-3,"9"1,0 1,-1-1,1 1,-1 1,1 0,-1 0,1 0,-1 1,1 0,-1 1,-1 1,8-3,1 1,-1 0,1 0,-1-1,1 1,0 0,-1 0,1 0,0 0,0 1,0-1,0 0,0 0,0 1,0-1,0 1,1-1,-1 1,0-1,1 1,0-1,-1 1,1-1,0 1,-1-1,1 1,0 0,0-1,0 1,1-1,-1 1,0 0,1-1,-1 1,1-1,-1 1,1-1,0 1,0 0,34 55,134 141,-168-198,0 1,0 0,0 0,0-1,0 1,0 0,0 0,-1 0,1 0,0 0,-1 0,1 0,-1 0,1 0,-1 0,1 0,-1 0,0 0,0 1,1-1,-1 0,0 0,0 0,0 1,0-1,0 0,-1 0,1 0,0 0,0 0,-1 1,1-1,-1 0,1 0,-1 0,1 0,-1 0,0 0,0 0,1 0,-1-1,0 1,0 0,0 0,0-1,0 1,0 0,0-1,0 1,0-1,0 1,0-1,0 0,-1 1,1-1,0 0,-15 2,1 0,-1-1,0-1,1 0,-1-2,0 1,-9-4,-1-10,20 6</inkml:trace>
  <inkml:trace contextRef="#ctx0" brushRef="#br1" timeOffset="113242.408">31370 8632,'-1'-3,"1"0,-1 0,1 0,-1 1,0-1,0 0,0 1,-1-1,1 1,-1-1,1 1,-1 0,0-1,0 1,0 0,0 0,0 0,0 1,-1-1,1 1,0-1,-1 1,1 0,-1-1,0 1,1 1,-1-1,0 0,0 1,0-1,1 1,-1 0,0 0,0 0,0 0,0 0,1 1,-1-1,0 1,0 0,1 0,-1 0,0 0,1 0,-1 1,-1 1,-1 0,0 0,0 1,0 0,1 0,-1 0,1 0,0 1,1 0,-1 0,1 0,0 0,0 0,0 1,1-1,0 1,-1 5,2-8,0 0,1 0,-1 0,1 0,0 0,0 0,0 0,0-1,0 1,1 0,0 0,-1 0,1 0,0 0,0-1,0 1,1 0,-1-1,1 1,0-1,-1 1,1-1,0 0,0 0,0 0,1 0,-1 0,0 0,1-1,-1 1,1-1,0 0,0 0,2 1,2 1,-1-1,1-1,0 1,0-1,0-1,0 1,0-1,0 0,0-1,0 1,0-1,-1-1,1 1,0-1,0-1,-1 1,0-1,1 0,-1 0,0-1,1-1,4-2,-1-1,-1 0,1-1,-1 0,-1 0,0-1,0 0,-1 0,0-1,-1 0,3-6,6-25,-2-1,-1-1,-2 0,-2 0,-3-1,1-30,-4 57,-1 6,1 1,-1-1,-1 0,0 1,-1-1,0 1,-1-1,0 1,0 0,-2-1,4 11,0 0,0 0,0 1,-1-1,1 0,0 0,-1 0,1 0,-1 0,1 1,-1-1,1 0,-1 0,0 1,1-1,-1 0,0 1,1-1,-1 1,0-1,0 1,0-1,0 1,1-1,-1 1,0 0,0-1,0 1,0 0,0 0,0 0,0 0,0 0,0 0,0 0,0 0,0 0,0 1,0-1,1 0,-1 0,0 1,0-1,0 1,0-1,0 1,1-1,-1 1,0-1,0 1,-31 40,25-23,-1 1,2 0,1 1,0-1,1 1,2 0,0 0,0 1,2-1,1 0,0 0,2 0,0 0,1 0,1-1,4 8,-5-13,1 0,0 0,1 0,1-1,0 0,1 0,0-1,1 0,0 0,1-1,0 0,1-1,0 0,1-1,0 0,0-1,1 0,0-1,0-1,1 0,0 0,0-2,10 3,-17-7,1-1,-1 0,0 0,1-1,-1 0,0 0,0-1,0 0,-1 0,1 0,-1-1,1 0,-1 0,0-1,-1 0,1 0,-1 0,0-1,0 1,-1-1,0 0,0-1,0 1,-1-1,1 1,-2-1,1 0,-1 0,0 0,-1-1,1 1,-1 0,-1-1,1 1,-1-1,-1 1,0 0,0-1,0-2,1 9,0 0,0-1,1 1,-1-1,0 1,0 0,-1-1,1 1,0-1,0 1,-1 0,1-1,-1 1,1 0,-1-1,1 1,-1 0,0 0,1 0,-1 0,0-1,0 1,0 0,0 0,0 1,0-1,0 0,-1 0,1 0,0 1,0-1,-1 1,1-1,0 1,-1-1,1 1,0 0,-1 0,1-1,-1 1,1 0,0 0,-1 0,1 1,-1-1,1 0,0 1,-1-1,1 0,0 1,0 0,-1-1,1 1,0 0,0-1,0 1,0 0,-1 0,1 0,-4 9,-1-1,2 1,-1 0,1 0,1 0,0 1,0-1,1 1,1 0,-1-1,2 1,-1 0,2 0,-1 0,2 0,-1-1,1 1,1 0,2 2,0-1,0 1,2-1,-1-1,1 1,1-1,0 0,1-1,0 0,0 0,1-1,1 0,-1-1,1 0,1-1,-1 0,1 0,1-2,-1 1,10 1,22 8</inkml:trace>
  <inkml:trace contextRef="#ctx0" brushRef="#br1" timeOffset="115120.451">20130 10052,'-14'-5,"-1"2,0-1,0 2,0 0,0 1,-1 0,-1 1,12 1,1-1,-1 1,0 0,1 0,-1 0,0 0,1 1,0 0,-1 0,1 0,0 1,0-1,0 1,0 0,1 0,-1 0,1 0,0 1,0 0,0-1,0 1,1 0,-1 0,0 3,1-4,0 0,0 0,1 0,-1 0,1 0,-1 0,1 1,0-1,1 0,-1 1,0-1,1 1,0-1,0 1,0-1,0 1,0-1,1 1,0-1,0 1,0-1,0 0,0 1,0-1,1 0,0 0,0 0,0 0,0 0,0 0,0-1,3 3,4-3,1 0,0 0,-1-1,1 0,0-1,0 0,-1-1,1 0,0 0,-1-1,1 0,-1-1,1 0,-1 0,0-1,0 0,-1-1,1 0,-1 0,7-7,1 1,0 0,-1-1,-1-1,0 0,0-1,-1-1,-14 15,1 1,0 0,0-1,0 1,0-1,0 1,0-1,0 1,0-1,1 1,-1-1,0 1,0-1,0 1,0-1,1 1,-1-1,0 0,1 1,-1-1,0 1,1-1,-1 0,0 1,1-1,-1 0,1 1,-1-1,0 0,1 0,-1 1,1-1,-1 0,1 0,-1 0,1 0,-1 0,1 1,-1-1,1 0,-1 0,1 0,0-1,-1 1,1 0,-1 0,1 0,-1 0,1 0,-1 0,0-1,1 1,-1 0,1 0,-1-1,1 1,5 118,17 92,-6-115,-3-23,-3 1,-3 1,-1 50,-8-108,0 1,-1-1,-1 0,0 0,-1 0,-1-1,-1 1,0-1,0 0,-8 11,9-18,0-1,0 1,-1-1,0 0,0 0,-1-1,0 0,0 0,0-1,-1 0,0 0,0 0,0-1,0 0,-1-1,1 0,-1 0,0-1,-7 1,10-3,1 1,-1-1,0 0,0-1,0 0,1 0,-1 0,0 0,1-1,-1 0,1 0,-1 0,1-1,0 0,0 0,0 0,1-1,-1 1,1-1,0 0,0-1,0 1,0-1,1 1,0-1,0 0,0 0,0-1,1 1,0 0,0-1,1 1,-1-4,-3-10,1-1,1 0,1 1,1-1,1 0,0 0,1 0,2 1,0-1,1 1,0-1,2 1,0 1,5-8,6-13,2 1,1 0,2 1,2 1,2 2,5-5,-2 4,2 1,2 2,0 1,2 2,2 1,21-11,-56 38,-2 0,1 0,0 0,0 0,0 0,0 0,0 0,0 1,0-1,1 0,-1 1,0-1,0 1,0-1,1 1,-1 0,0-1,1 1,-1 0,0 0,1 0,-1 0,0 0,1 0,-1 0,0 1,0-1,1 0,-1 1,0-1,0 1,1-1,-1 1,0 0,0-1,0 1,0 0,0 0,14 90,-13-86,0 1,1-1,-1 0,1 0,0 0,0 0,1 0,-1-1,1 1,0-1,0 0,1 0,-1 0,1-1,0 0,0 0,0 0,0 0,0-1,1 0,-1 0,1 0,-1-1,1 0,0 0,0 0,-1-1,1 0,0 0,3-1,-7 1,0 0,0 0,0-1,0 1,0-1,0 0,0 0,0 0,-1 0,1 0,0 0,-1 0,1 0,-1 0,1-1,-1 1,1-1,-1 1,0-1,0 0,0 1,0-1,0 0,0 0,0 0,-1 1,1-1,-1 0,1 0,-1 0,0 0,0 0,0 0,0 0,0 0,0 0,0 0,-1 0,0-1,-29-74,23 67,0 0,-1 1,0 0,0 1,-1-1,0 2,-1-1,1 1,-1 1,-1 0,1 0,-1 1,0 0,-11-3,10 2,28 0,49-13,0-2,-1-3,-1-3,-1-3,-2-2,-39 20,0-1,-1-1,-1-1,0-1,-1 0,-1-1,-1-1,0-1,-1 0,-1-1,-1 0,-1-1,-1-1,0 0,5-19,-11 29,-1 0,-1 0,0-1,0 1,-1-1,-1 0,0 1,0-1,-2 0,0 0,0 0,-1 1,0-1,-1 1,-1-1,-2-5,4 14,0 1,0 0,-1 0,1 0,0 0,-1 0,0 1,0-1,1 1,-1 0,-1 0,1 0,0 0,0 0,-1 1,1-1,-1 1,0 0,1 0,-1 1,0-1,1 1,-1-1,0 1,0 0,1 1,-1-1,0 1,1-1,-1 1,0 0,1 1,-1-1,-1 1,-6 3,0 0,0 1,1 0,0 0,0 1,0 1,1 0,0 0,0 1,-1 2,-9 17,0 0,2 1,2 1,0 1,2 0,2 1,0 0,2 1,2 0,1 0,1 0,2 7,1-10,0-1,2 0,2 1,0-1,2 0,1 0,2-1,0 1,12 24,-13-38,0 0,2 0,0 0,1-1,0 0,1-1,1 0,0-1,0 0,1-1,1 0,0-1,0 0,1-1,0 0,1-1,0-1,3 0,-10-3,1-1,1 1,-1-2,0 0,1 0,-1 0,1-1,-1-1,1 0,0 0,-1-1,1 0,-1 0,1-1,-1-1,0 1,0-2,0 1,0-1,0 0,-1-1,0 0,0-1,0 1,-1-1,0-1,6-6,-3 0,-1 0,0-1,-1-1,-1 1,0-1,-1-1,0 1,-2-1,2-6,-7 36,3 113,-1-121,0 0,0-1,0 1,1-1,0 1,0-1,0 0,1 1,0-1,0 0,0-1,0 1,1 0,0-1,0 0,0 0,0 0,1-1,0 1,2 1,57 5,-35-15</inkml:trace>
  <inkml:trace contextRef="#ctx0" brushRef="#br1" timeOffset="115385.258">21414 9861,'0'19,"7"12,9 11,2-2</inkml:trace>
  <inkml:trace contextRef="#ctx0" brushRef="#br1" timeOffset="115913.939">21632 10489,'17'-27,"-2"-1,-2-1,0 0,-2 0,-1-1,-1 0,-2-1,-1 0,-1-1,0-19,-4 47,0-1,-1 1,0-1,1 1,-1 0,-1-1,1 1,-1-1,1 1,-1 0,-1-1,1 1,0 0,-1 0,0 0,0 0,0 0,-1 1,1-1,-1 0,-2-2,3 6,1 0,-1 0,1 0,-1 1,1-1,-1 0,1 1,-1-1,1 0,0 1,-1 0,1-1,0 1,-1 0,1 0,0 0,0-1,0 1,-1 1,1-1,0 0,1 0,-1 0,0 0,0 1,0-1,1 0,-1 1,1-1,-1 1,1-1,-1 0,1 1,0-1,0 1,0-1,0 1,0-1,0 1,0-1,0 1,0-1,1 1,-1-1,1 1,-1-1,1 1,4 4,-1 0,1 0,0-1,1 1,-1-1,1 0,0-1,0 1,1-1,-1-1,1 1,0-1,0 0,0-1,0 1,1-1,-1-1,0 0,1 0,-1 0,7-1,-9 1,175 23,-177-24,0 1,0 0,0 0,0 0,0 0,-1 1,1-1,0 1,-1 0,1 0,-1-1,1 2,-1-1,0 0,0 0,0 1,0-1,0 1,-1-1,1 1,-1 0,0 0,1 0,-1 0,0 0,-1 0,1 0,-1 0,1 0,-1 0,0 0,0 0,0 2,-10 55,8-56,0 2,0-1,0 0,1 0,0 1,0-1,0 0,1 1,-1-1,1 1,1-1,-1 1,1-1,0 1,0-1,0 0,1 1,0-1,0 0,0 0,1 0,0-1,0 1,0-1,0 1,1-1,-1 0,1 0,2 1,5 0,1-1,0 0,1-1,-1 0,0 0,1-2,-1 1,1-2,0 0,-1 0,1-1,0 0,-1-2,1 1,-1-1,0-1,0 0,0-1,-1 0,1-1,-1 0,-1-1,1 0,7-7,-7 7,-1-1,0 0,0 0,0-1,-1 0,-1-1,0 0,0 0,-1-1,0 0,-1 0,0-1,-1 0,0 0,-1 0,0 0,-1-1,0 1,-1-1,0 0,-2 0,1 0,-2 10,0 0,1 0,-2 0,1 0,0 0,0 0,-1 0,0 1,1-1,-1 0,0 1,0 0,-1-1,1 1,0 0,-1 0,0 0,1 0,-1 1,0-1,0 1,0 0,0-1,0 1,0 1,0-1,0 0,0 1,0-1,0 1,-1 0,1 0,0 1,0-1,0 0,0 1,0 0,-1 0,1 0,0 0,1 0,-1 1,0-1,0 1,1 0,-1 0,1 0,-1 0,1 0,-3 2,0 0,0 0,0 1,1-1,0 1,0 0,0 0,0 0,1 1,0-1,0 1,0 0,1 0,0 0,0 0,1 0,-1 1,2-1,-1 0,0 1,1-1,0 0,1 1,-1-1,1 0,1 1,-1-1,1 0,0 0,0 0,1 0,0-1,0 1,0 0,4 2,1 0,0 0,0-1,1 0,-1 0,1-1,1 0,-1-1,1 0,0 0,0-1,1-1,3 2,144 24,44-27,-118-10</inkml:trace>
  <inkml:trace contextRef="#ctx0" brushRef="#br1" timeOffset="116809.527">24732 10311,'19'0,"22"0,20 0,19 0,14 0,5 0,-5 0,-14 3,-20 2,-21 1</inkml:trace>
  <inkml:trace contextRef="#ctx0" brushRef="#br1" timeOffset="117058.375">24855 10475,'26'2,"22"2,21-2,18 1,15-4,9-3,-1-4,-7-2,-17-5,-23 1</inkml:trace>
  <inkml:trace contextRef="#ctx0" brushRef="#br1" timeOffset="117256.856">25511 10065,'1'5,"1"-1,0 1,1-1,-1 0,1 0,0 0,0-1,0 1,0-1,1 1,-1-1,1 0,0 0,0-1,0 1,1 0,35 20,1-1,1-3,1-1,31 9,-7-3,-41-14,2-1,-1 2,0 1,0 1,-2 1,0 1,7 6,-29-19,-1-1,1 0,-1 1,0 0,0 0,1-1,-1 1,0 1,-1-1,1 0,0 0,-1 1,1-1,-1 0,0 1,0 0,0-1,0 1,0 0,0-1,-1 1,1 0,-1 0,0 0,0-1,0 1,0 0,-1 0,1 0,-1-1,1 1,-1 0,0 0,0-1,0 1,-1-1,1 1,0-1,-1 0,0 1,0-1,1 0,-1 0,-2 1,-12 10,-1-1,0-1,-1 0,0-2,-1 0,0 0,0-2,-18 4,26-7,-235 71,222-67</inkml:trace>
  <inkml:trace contextRef="#ctx0" brushRef="#br1" timeOffset="117880.179">27518 9997,'-35'-5,"0"1,0 2,0 1,0 1,-1 3,1 0,-20 7,52-10,-1 1,0 0,0 0,1 0,-1 0,0 1,1 0,-1 0,1 0,0 0,0 0,0 0,0 1,0 0,0-1,1 1,-1 0,1 1,0-1,0 0,0 0,0 1,1 0,-1-1,1 1,0 0,0-1,0 1,0 0,1 0,0 0,0 0,0 3,5 5,1-1,1 0,0 0,0 0,1-1,0 0,1 0,0-1,0 0,1-1,1 0,-1 0,1-1,0-1,1 0,0 0,94 52,63 43,-167-101,-1 1,1 0,-1-1,1 1,-1 0,1 0,-1 0,1 0,-1 0,0 1,0-1,1 0,-1 0,0 1,0-1,0 1,-1-1,1 1,0 0,0-1,-1 1,1-1,-1 1,0 0,1 0,-1-1,0 1,0 0,0 0,0-1,0 1,0 0,-1 0,1-1,-1 1,1 0,-1-1,0 1,0 0,-6 2,0 1,-1-1,0-1,0 1,0-2,0 1,0-1,-1 0,1 0,-1-1,-6 0,-3 1,-68 8,0-4,-59-4,137-2</inkml:trace>
  <inkml:trace contextRef="#ctx0" brushRef="#br1" timeOffset="118164.938">27792 10598,'-10'-44,"3"-1,1 0,2 0,2-40,2 66,1 60,2 0,2 0,2-1,1 1,3-1,1-1,1 0,3-1,12 23,-12-34</inkml:trace>
  <inkml:trace contextRef="#ctx0" brushRef="#br1" timeOffset="118637.83">28556 9943,'-14'-9,"1"2,-1 0,-1 1,1 0,-1 1,0 1,0 0,-1 1,1 0,-1 2,0 0,1 0,-1 2,1 0,-1 1,0 0,1 1,0 1,0 0,0 1,-8 4,20-7,-1-1,0 1,1 0,-1 0,1 0,0 0,0 0,0 1,0 0,0-1,0 1,1 0,-1 0,1 1,0-1,0 0,0 1,0-1,1 1,-1 0,1 0,0-1,0 1,1 0,-1 0,1 0,-1 0,1 0,1 0,-1 0,0 0,1 0,0 0,0-1,0 1,0 0,1 0,0-1,9 11,0-1,1-1,1 0,0-1,0 0,1-1,1-1,0 0,0-1,0 0,15 4,-22-8,210 102,-215-105,0 0,0 0,0 0,0 1,-1 0,1-1,0 1,-1 0,1 0,-1 0,0 1,0-1,0 0,0 1,0-1,0 1,-1 0,1 0,-1 0,0 0,0 0,0 0,0 0,-1 0,1 0,-1 0,1 0,-1 0,0 1,0-1,-1 0,1 0,-1 0,0 0,1 0,-2 1,-6 5,-1-1,0 0,0 0,-1-1,0 0,0-1,-1 0,0-1,0 0,0-1,-1 0,1-1,-4 1,-4 2,-1 0,1-1,-1-1,0-1,0 0,0-2,-17-1,38 0,0 0,-1 0,1 0,0-1,-1 1,1 0,0-1,-1 1,1 0,-1-1,1 1,-1-1,1 1,-1-1,1 1,-1-1,1 1,-1-1,0 1,1-1,-1 0,0 1,1-1,-1 0,0 1,0-1,0 0,0 1,1-1,-1 0,0 1,0-1,0 0,-1 1,1-1,0 0,0 1,0-1,0 0,-1 1,1-1,0 0,-1 1,1-1,0 1,-1-1,1 0,-1 1,1-1,-1 1,1-1,-1 1,1 0,-1-1,1 1,-1 0,0-1,1 1,-1 0,0-1,1 1,-1 0,0 0,1 0,-2 0,25-14</inkml:trace>
  <inkml:trace contextRef="#ctx0" brushRef="#br1" timeOffset="118938.077">28706 10407,'-1'4,"0"1,-1-1,1 1,1-1,-1 1,1 0,0-1,0 1,0-1,0 1,1 0,0-1,0 1,0-1,1 1,-1-1,1 0,0 0,0 0,1 0,-1 0,1 0,0 0,1 0,4 2,1-1,1 0,-1-1,1 0,0 0,0-1,0 0,0-1,0 0,1-1,-1 0,1-1,-1 0,1 0,-1-1,0 0,1-1,-1 0,0-1,0 0,3-2,-9 3,0 0,-1 0,1 0,-1-1,1 1,-1-1,0 0,0 1,0-2,-1 1,1 0,-1 0,0-1,0 1,0-1,0 0,0 0,-1 0,0 1,0-1,0-1,0 1,0 0,-1 0,0 0,0 0,0 0,0 0,-1 0,0-1,0 1,0 0,0 1,0-1,-1 0,0 0,1 0,-2 1,1-1,0 1,-1 0,1-1,-2 0,-1-1,0-1,-1 1,0 0,0 0,0 1,0 0,-1 0,0 0,1 1,-1 0,0 0,-1 1,1-1,0 2,-1-1,1 1,-1 0,0 1,1 0,-1 0,0 1,1-1,-1 2,1-1,0 1,-1 0,-3 2,9-3,-1 1,1-1,-1 1,1 0,0-1,0 1,-1 0,1 0,1 0,-1 1,0-1,0 0,1 1,-1-1,1 1,0-1,0 1,0 0,0 0,0-1,1 1,-1 0,1 0,0 0,0 0,0 0,0-1,0 1,1 0,-1 0,1 0,0 0,0-1,0 1,0 0,0-1,0 1,1-1,-1 1,2 0,23 21,5-3</inkml:trace>
  <inkml:trace contextRef="#ctx0" brushRef="#br1" timeOffset="119228.822">29321 10107,'25'-3,"23"3,17 0,9 3,2 3,-9 0,-14 5,-18-1</inkml:trace>
  <inkml:trace contextRef="#ctx0" brushRef="#br1" timeOffset="119475.151">29430 10352,'14'5,"16"1,15 0,13-2,12 0,4-2,-9-1</inkml:trace>
  <inkml:trace contextRef="#ctx0" brushRef="#br1" timeOffset="120482.976">31587 10653,'5'-3,"2"0</inkml:trace>
  <inkml:trace contextRef="#ctx0" brushRef="#br1" timeOffset="119755.401">30140 10298,'107'-270,"-65"136,-49 176,1 1,2 0,2 0,1 0,3 0,2 0,1-1,4 9,-3-20,12 95,-18-121,0 0,0 0,-1 0,0 0,0 0,0 0,0 0,-1-1,0 1,0 0,0-1,-1 0,1 1,-1-1,0 0,0 0,0 0,-1-1,0 1,1-1,-1 0,-4 3,7-6,0 1,1 0,-1-1,0 1,0-1,0 1,0-1,0 0,0 1,0-1,0 0,0 0,0 1,0-1,0 0,0 0,0 0,0 0,0 0,0-1,0 1,0 0,0 0,0-1,0 1,0 0,0-1,1 1,-2-1,39-18,-2 13,1 1,0 2,0 1,36 4,-20-2,105-2,-119-1</inkml:trace>
  <inkml:trace contextRef="#ctx0" brushRef="#br1" timeOffset="120200.211">30973 10216,'-3'4,"-1"0,1 1,0-1,0 1,0 0,0 0,1 0,0 0,0 0,1 0,-1 1,1-1,0 1,1-1,-1 1,1-1,0 1,0-1,1 1,0-1,0 0,0 1,0-1,1 0,0 1,0-1,0 0,1 0,0-1,0 1,0-1,0 1,1-1,0 0,0 0,0 0,0-1,0 0,3 2,1 0,0 0,1 0,-1-1,1 0,0 0,0-1,1 0,-1-1,0 0,1-1,-1 0,1 0,0-1,-1 0,1 0,1-2,-5 2,-1-1,1 0,-1 0,0-1,1 1,-1-1,0 0,0-1,0 1,0-1,-1 0,1 0,-1-1,1 1,-1-1,0 0,-1 0,1-1,-1 1,0-1,0 1,0-1,0 0,-1 0,0 0,0-1,0 1,-1-2,1-1,-2-1,1 1,-1-1,0 1,-1-1,0 1,0 0,-1-1,0 1,0 0,-1 0,0 0,0 0,-1 1,0-1,-1 1,0 0,0 0,0 1,-1-1,1 1,-2 0,-1-2,0 1,-1-1,0 2,0-1,-1 1,0 0,0 1,0 1,-1-1,1 2,-1-1,0 1,0 1,0 0,0 1,-5-1,11 2,-1 1,1-1,0 1,0 0,0 0,0 0,0 0,0 1,0 0,0 0,0 1,1-1,-1 1,1 0,0 0,0 1,0-1,0 1,1 0,-1 0,1 0,0 0,0 0,1 1,-1-1,1 1,0 0,0 0,1 0,-1 0,1 0,0 0,0 0,1 1,0-1,0 0,0 0,0 0,1 1,0 1,1 2,1 1,0-1,0 0,1 0,0 0,1 0,0-1,0 1,1-1,0-1,1 1,6 5,19 18</inkml:trace>
  <inkml:trace contextRef="#ctx0" brushRef="#br1" timeOffset="124018.103">20253 12155,'-43'151,"-7"-2,-6-2,-50 88,99-222,15-31,0-1,31-100,-6-2,-4-1,-1-35,1 6,-26 134,-2 9,1-1,-1 1,1 0,1 0,0 0,0 0,0 0,1 1,0 0,2-3,-5 9,1 1,-1-1,1 1,-1-1,1 1,-1 0,1 0,-1 0,1 0,-1 0,1 0,-1 0,1 1,-1-1,1 0,-1 1,1-1,-1 1,0 0,1-1,-1 1,0 0,0 0,1 0,-1 0,0 0,0 0,0 0,0 0,0 0,0 0,-1 1,1-1,0 0,0 1,-1-1,1 1,-1-1,0 1,1-1,-1 1,24 43,-2 1,-3 1,7 24,-12-33,27 72,-6 1,-4 1,-5 2,-1 27,-21-109</inkml:trace>
  <inkml:trace contextRef="#ctx0" brushRef="#br1" timeOffset="124298.392">19994 12523,'19'3,"24"0,26-2,25-4,19-4,11-5,1-3,-6-6,-15-4,-20-4,-25 1</inkml:trace>
  <inkml:trace contextRef="#ctx0" brushRef="#br1" timeOffset="124623.514">20909 12045,'-15'27,"1"1,2 1,1-1,1 2,2 0,1 0,1 0,1 0,2 1,1 0,2 3,-7 102,5 0,8 11,-7-143,1-1,0 1,-1 0,2 0,-1-1,0 1,1 0,0 0,-1-1,2 1,-1 0,0-1,1 0,-1 1,1-1,0 0,0 1,0-1,1 0,-1-1,1 1,0 0,-1-1,1 1,0-1,1 0,-1 0,0 0,0-1,1 1,-1-1,1 0,0 0,-1 0,1 0,0 0,0-1,0 0,8-3,-1 0,1-2,-1 1,0-1,0-1,0 0,-1-1,0 0,0 0,-1-1,0 0,0-1,-1 0,0 0,0-1,2-5,-3 5,0 0,-1 0,-1 0,1-1,-2 0,1 0,-2 0,1-1,-1 1,-1-1,0-2,-2 14,1 0,-1-1,0 1,1-1,-1 1,0-1,1 1,-1-1,0 1,0-1,0 1,1-1,-1 1,0-1,0 1,0-1,0 1,0-1,0 0,0 1,0-1,0 1,0-1,0 1,-1-1,1 1,0-1,0 0,0 1,-1-1,1 1,0 0,-1-1,1 1,0-1,-1 1,1-1,-1 1,1 0,0-1,-1 1,1 0,-1-1,1 1,-1 0,1 0,-1 0,0-1,1 1,-1 0,1 0,-1 0,1 0,-1 0,1 0,-1 0,0 0,1 0,-1 0,1 0,-1 1,1-1,-1 0,1 0,-1 0,1 1,-1-1,0 1,-3 6,0 0,0 0,0 0,1 1,0 0,0 0,1 0,0 0,0 0,1 0,0 0,1 0,0 1,0-1,1 0,-1 0,2 1,-1-1,3 6,-1-7,0 0,1-1,0 1,0 0,0-1,1 0,0 0,0-1,1 1,-1-1,1 0,0 0,1-1,-1 0,1 0,0 0,0-1,0 0,3 0,5 3,1-2,-1 0,1 0,0-2,0 0,0-1,0 0,12-2,18-5</inkml:trace>
  <inkml:trace contextRef="#ctx0" brushRef="#br1" timeOffset="125553.344">20704 12278,'28'8,"-1"0,2-2,-1-1,0-2,16 1,-3-1,72 7,-34-5,0 4,-1 3,-1 3,23 10,-92-23,0 0,0 0,0 1,0 0,-1 1,1 0,-1 0,0 0,0 1,0 0,-1 0,0 1,0 0,0 0,-1 0,1 1,-2 0,1 0,-1 0,0 1,0-1,-1 1,2 6,-4 0,0 1,-1 0,0 0,-1 0,-1-1,-1 1,0 0,-4 10,-9 74,16-96,0-1,0 0,0 0,0 1,0-1,0 0,1 0,-1 1,1-1,0 0,-1 0,1 0,0 0,1 0,-1 0,0 0,0 0,1 0,-1-1,1 1,-1 0,1-1,0 0,0 1,0-1,0 0,0 0,0 0,0 0,0 0,0 0,0-1,0 1,1-1,-1 1,0-1,0 0,1 0,-1 0,1 0,7-2,0-1,-1 0,1-1,-1 0,0 0,0-1,-1 0,1 0,-1-1,0 0,0-1,-1 1,0-2,0 1,-1-1,0 0,0 0,-1-1,0 1,0-1,2-9,14 3,-6 41,-10-13,46 92,-49-102,0 0,0 0,1-1,-1 1,1-1,-1 1,1-1,0 0,0 0,0 0,0 0,1-1,-1 1,0-1,1 0,-1 0,1 0,-1 0,1-1,-1 1,1-1,-1 0,1 0,0 0,-1-1,1 1,-1-1,1 0,-1 0,2-1,6-4,0-1,-1 0,0-1,0 0,-1-1,0 0,0 0,-1-1,0 0,-1-1,0 1,-1-1,0-1,-1 1,0-1,-1 0,1-5,21-61,-3-1,-4-2,-3 0,-4-1,-3-11,7-145,-16 234,0-2,0 0,0 0,0 0,-1-1,0 1,0 0,0 0,-1 1,0-1,0 0,-1-1,2 6,1 1,-1-1,0 0,0 1,1-1,-1 1,0-1,0 1,0-1,0 1,0-1,0 1,1 0,-1-1,0 1,0 0,0 0,0 0,0 0,0 0,0 0,0 0,0 0,0 0,0 0,0 1,0-1,0 0,0 1,0-1,0 1,0-1,0 1,1-1,-1 1,0-1,0 1,1 0,-1 0,0-1,1 1,-1 0,0 1,-7 9,0 0,0 1,1 1,1-1,0 1,1 0,0 0,1 1,0-1,2 1,-1 1,3-14,-10 40,2 0,2 0,2 1,1-1,3 1,1 0,2 0,2-1,1 1,3-2,1 1,2-1,2 0,1-2,17 31,-22-53,0 0,1-1,0 0,1-1,1-1,0 0,1 0,0-1,7 3,-15-11,0 0,0-1,1 1,-1-1,1-1,0 1,-1-1,1 0,0-1,0 0,0 0,0 0,0-1,1 0,-1 0,0-1,0 0,0 0,0-1,0 0,-1 0,1 0,0-1,-1 0,4-3,3-3,-1 0,-1-2,1 1,-2-1,1-1,-2 0,1 0,-2-1,0 0,0-1,-1 0,-1 0,0 0,0-6,-5 20,-1 0,0 0,1 0,-1 0,0 1,0-1,1 0,-1 0,0 0,1 0,-1 0,0 0,1 0,-1 0,0 0,1 0,-1 0,0 0,1 0,-1 0,0 0,1 0,-1 0,0 10,-1-5,1 1,0-1,0 1,1 0,-1-1,1 1,1-1,-1 1,1-1,-1 0,2 0,-1 1,0-1,1 0,0-1,0 1,1-1,-1 1,1-1,0 0,0 0,0-1,1 1,-1-1,1 0,0 0,0 0,1 0,59 4,-35-11</inkml:trace>
  <inkml:trace contextRef="#ctx0" brushRef="#br1" timeOffset="125724.541">22780 12346,'-14'-5,"-9"-3,-6-1,3-1,5 1</inkml:trace>
  <inkml:trace contextRef="#ctx0" brushRef="#br1" timeOffset="125914.544">21892 12032,'24'-9,"25"-4,26 1,19 3,9 2,-1 5,-9 8,-19 2</inkml:trace>
  <inkml:trace contextRef="#ctx0" brushRef="#br1" timeOffset="126610.783">23039 12687,'12'3,"-1"-2,1 1,-1-2,1 1,0-2,-1 1,1-2,0 1,-1-2,0 1,1-2,-1 1,-1-2,1 1,0-2,-1 1,0-1,-1-1,1 0,-7 6,-1-1,0 1,0 0,0-1,-1 1,1-1,0 0,-1 0,1 0,-1 0,1 0,-1 0,0 0,0 0,0 0,0-1,0 1,0 0,-1-1,1 1,-1 0,0-1,0 1,0-1,0 1,0-1,0 1,0 0,-1-1,0 1,1 0,-1-1,0 1,0 0,0 0,0-1,0 1,-1 0,1 0,-1 0,1 1,-1-1,0 0,0 1,0-1,0 1,0-1,-7-1,1 1,0 0,-1 0,1 1,-1 0,0 1,1 0,-1 0,0 1,1 0,-1 1,1-1,-1 2,1-1,0 1,0 0,0 1,0 0,1 0,-1 1,1 0,0 0,1 1,-1-1,1 2,0-1,1 1,-1-1,1 1,-3 6,6-9,-1 0,1 0,-1 0,1 1,0-1,1 0,-1 1,1-1,0 1,0 0,0-1,1 1,0 0,0 0,0-1,0 1,1 0,0-1,-1 1,2 0,-1-1,1 1,-1-1,1 0,0 1,1-1,-1 0,1 0,0 0,0-1,0 1,0-1,1 0,1 2,15 7,0-2,0 0,1-1,1-1,-1-1,1-1,0-1,0-1,1-1,0-1,-1 0,6-2,134-13,-97 0</inkml:trace>
  <inkml:trace contextRef="#ctx0" brushRef="#br1" timeOffset="126945.883">23899 11663,'-8'47,"2"-1,2 1,2 0,2 0,4 18,-4-56,27 360,-8-156,-9 106,-27-132,18-187,-1-1,0 1,1 0,-1 0,1-1,-1 1,1 0,-1 0,0 0,1 0,-1-1,1 1,-1 0,1 0,-1 0,1 0,-1 0,1 0,-1 0,0 1,1-1,-1 0,1 0,-1 0,1 0,-1 0,1 1,-1-1,0 0,1 0,-1 1,0-1,1 0,-1 1,0-1,1 0,-1 1,0-1,0 1,1-1,-1 0,0 1,0-1,0 1,1-1,-1 1,0-1,0 0,0 1,0-1,0 1,0-1,0 1,0-1,0 1,0-1,0 1,-1-1,1 1,0-1,0 0,0 1,0-1,-1 1,1-1,0 0,-1 1,11-12</inkml:trace>
  <inkml:trace contextRef="#ctx0" brushRef="#br1" timeOffset="127847.112">19966 13589,'841'-45,"-587"25,-158 13,1491-73,-1455 86,-121-2</inkml:trace>
  <inkml:trace contextRef="#ctx0" brushRef="#br1" timeOffset="128450.499">23954 13329,'1'2,"1"-1,-1 0,0 0,1 1,0-1,-1 0,1-1,-1 1,1 0,0 0,0-1,0 1,-1-1,1 0,0 1,0-1,0 0,0 0,0 0,-1 0,1 0,0-1,0 1,-1 1,1-1,-1 0,0 0,1 0,-1 0,0 0,1-1,-1 1,0 0,1-1,-1 1,0-1,1 1,-1-1,0 0,0 1,0-1,0 0,1 0,-1 0,0 0,-1 0,1 0,0 0,0 0,0 0,-1 0,1-1,0 1,-1 0,1 0,-1-1,1 1,-1 0,0-1,0 1,0 0,1-1,-1 1,-1-1,1 1,0 0,0-1,0 1,-1 0,1-1,-1 1,1 0,-1-1,1 1,-1 0,0 0,1 0,-1 0,0 0,0 0,0 0,0 0,0 0,0 0,0 0,0 0,-1 1,1-1,0 0,0 1,-1-1,1 1,-1-2,-1 1,1 0,0 0,-1 0,1 0,-1 0,1 1,-1-1,1 1,-1-1,0 1,1 0,-1 0,0 0,1 0,-1 1,1-1,-1 1,1 0,-1-1,1 1,-1 0,1 0,0 1,-1-1,1 0,0 1,0 0,0-1,0 1,0 0,0 0,1 0,-1 0,1 0,-1 0,1 1,0-1,0 0,0 1,0-1,0 1,1-1,-1 1,1-1,-1 3,3-1,0 0,1 0,-1 0,1 0,0-1,0 1,0-1,0 0,1 1,-1-1,1-1,0 1,0-1,0 1,0-1,0 0,1-1,-1 1,1-1,-1 0,1 0,-1 0,1 0,1-1,2 3,0-1,0 0,0-1,1 0,-1 0,0 0,0-1,0-1,1 1,-1-1,0-1,0 1,0-2,0 1,0-1,-1 0,1 0,-1-1,0 0,5-3,-11 5,1 1,-1-1,0 0,0 1,0-1,0 0,0 0,0 0,0 1,0-1,-1 0,1 0,-1 0,0 0,1 0,-1 0,0 0,0 0,0-1,-1 1,1 0,0 0,-1 0,1 0,-1 1,0-1,1 0,-1 0,0 0,0 0,0 1,-1-1,1 0,0 1,-1-1,1 1,-1 0,1-1,-71-38,8 38,62 2,0 0,0 1,1-1,-1 1,0 0,1-1,-1 1,0 0,1 0,-1 0,1 0,-1 0,1 1,0-1,0 0,-1 1,1-1,0 0,0 1,0 0,0-1,1 1,-1-1,0 1,1 0,-1 0,1-1,-1 1,1 0,0 0,0 0,0-1,0 3,3 17</inkml:trace>
  <inkml:trace contextRef="#ctx0" brushRef="#br1" timeOffset="129991.911">26084 11937,'0'49,"13"507,-12-696,-3 110,2 1,0-1,2 1,1-1,2 1,1 0,1 1,1-1,1 1,2 1,1 0,10-17,35-4,-55 47,0 0,0 0,0 0,0 0,0 1,1-1,-1 1,0-1,0 1,1 0,-1 0,0 0,0 0,0 1,1-1,-1 1,0-1,0 1,0 0,0-1,0 1,1 0,-2 0,1 1,0-1,0 0,0 1,-1-1,1 1,0-1,0 2,5 8,-1 0,0 0,0 0,-2 1,1 0,-1 0,-1 0,0 0,-1 1,0-1,-1 1,0 0,-2 12,1-16,-2 1,0 0,0-1,0 0,-1 1,-1-1,0 0,0-1,0 1,-1-1,-1 1,1-2,-1 1,-1-1,1 1,-1-2,0 1,-1-1,0 0,0-1,0 0,0 0,-1 0,0-1,0-1,0 0,0 0,-1 0,1-1,-1-1,0 0,-4 0,-32 2,75-6,7 5,0 2,0 2,-1 1,0 1,0 2,-1 2,0 1,-1 1,-1 2,0 1,22 17,-41-26,-1 0,0 1,0 1,-1 0,0 0,-1 1,0 1,-1-1,0 1,1 3,-9-13,1 1,-1-1,0 0,0 0,0 0,0 1,-1-1,1 0,-1 1,1-1,-1 1,0-1,0 0,0 1,0-1,-1 1,1-1,0 0,-1 1,0-1,0 0,1 1,-1-1,0 0,-1 0,1 0,0 0,-1 0,1 0,-1 0,0 0,1-1,-1 1,0-1,0 1,0-1,0 1,-87 29,77-28,0-1,-1 1,1-2,-1 0,1 0,-1-1,1-1,-1 0,1-1,0 0,-1-1,1 0,0-1,0-1,1 1,0-2,-11-6,20 11,0-1,1 1,-1 0,1-1,-1 0,1 1,-1-1,1 0,0 0,0 0,0 1,0-1,0 0,1 0,-1-1,0 1,1 0,0 0,-1 0,1 0,0 0,0-1,0 1,1 0,-1 0,0 0,1 0,-1 0,1 0,0 0,0 0,0 0,0 0,0 0,0 0,0 0,0 1,1-1,-1 0,1 1,1-1,76-52,-46 41,0 1,1 2,0 2,0 1,1 1,0 2,25 1,-59 3,3-1,0-1,0 2,0-1,0 0,0 1,0 0,0-1,0 2,0-1,0 0,0 1,0 0,0 0,0 0,0 0,-1 1,1-1,0 1,-1 0,1 0,-1 0,0 1,0-1,0 1,0 0,0 0,0 0,-1 0,0 0,1 1,-1-1,0 1,1 2,-4 71,5 19,-3-94,-1 0,1 0,0 0,0 0,0 0,0 0,0 0,0 0,1 0,-1-1,0 1,1 0,0-1,-1 0,1 1,0-1,0 0,0 1,0-1,0 0,0-1,0 1,2 0,10 1</inkml:trace>
  <inkml:trace contextRef="#ctx0" brushRef="#br1" timeOffset="130179.411">26795 12209,'0'0</inkml:trace>
  <inkml:trace contextRef="#ctx0" brushRef="#br1" timeOffset="130753.393">27354 12360,'-26'-5,"-1"2,1 0,-1 2,0 1,0 1,-26 5,-13 23,64-27,1-1,-1 1,1-1,0 1,-1-1,1 1,0 0,0-1,0 1,0 0,0 0,1 0,-1 0,1 0,-1 0,1 0,-1 0,1 0,0 0,0 0,0 0,0 0,1 0,-1 0,0 0,1 0,0 0,-1-1,1 1,0 0,0 0,0 0,0-1,1 3,10 9,0 0,0-1,2 0,-1-1,2-1,-1 0,1 0,1-2,-1 0,5 1,-7-3,170 85,-183-91,-1 0,0 0,0 0,1 0,-1 0,0 0,0 0,1 0,-1 1,0-1,1 0,-1 1,0-1,1 0,-1 1,0-1,1 1,-1-1,1 1,-1-1,1 1,-1-1,1 1,-1 0,1-1,0 1,-1-1,1 1,0 0,0 0,-1-1,1 1,0 0,0-1,0 1,0 0,0 0,0-1,0 1,0 0,0 0,0-1,0 1,1 0,-1 0,0-1,0 1,1 0,-1-1,1 1,-1-1,0 1,1 0,-1-1,1 1,-1-1,1 1,0-1,-1 1,1-1,-1 0,1 1,0-1,-1 0,1 1,0-1,0 0,-1 0,1 0,0 1,-13 1,0 1,-1-2,1 1,0-2,-1 0,1 0,0-1,-1 0,1-1,0-1,0 0,0-1,-8-3,19 6,-1 0,0 0,1 0,-1 0,1 0,-1 0,1 0,-1-1,1 1,0 0,0-1,-1 1,1-1,0 0,1 1,-1-1,0 0,0 0,1 1,-1-1,1 0,-1 0,1 0,0 0,0 0,0 1,0-1,0 0,0 0,1 0,-1-1,32-54,120-116,-105 112,-2-2,-3-2,-2-1,-4-2,-3-2,-3-1,-2-2,5-33,-29 91,1 0,-1-1,0 1,-1-1,-1 0,-1 0,0-1,-1-12,0 28,0 1,0-1,0 1,0-1,0 0,0 1,0-1,0 1,0-1,0 1,0-1,0 0,0 1,-1-1,1 1,0-1,0 1,-1-1,1 1,0-1,-1 1,1-1,0 1,-1 0,1-1,-1 1,1-1,-1 1,1 0,-1 0,1-1,-1 1,1 0,-1 0,1-1,-1 1,1 0,-1 0,0 0,1 0,-1 0,1 0,-1 0,1 0,-1 0,0 0,1 0,-1 0,1 1,-1-1,1 0,-1 0,-23 23,11-2,2 0,1 1,1 1,0-1,2 2,1-1,0 1,2-1,-1 16,0 9,3 1,1-1,2 0,3 1,1-1,3-1,2 1,2-1,2-1,2 0,1-1,11 14,-23-47,0 1,1-1,0 0,1-1,1 0,0 0,0 0,1-1,1 0,-1-1,2 0,-1-1,1 0,0 0,1-1,0-1,0 0,5 1,16 0</inkml:trace>
  <inkml:trace contextRef="#ctx0" brushRef="#br1" timeOffset="131126.975">28187 12469,'-9'-5,"0"1,0 0,0 1,0 0,-1 0,0 1,1 1,-1 0,0 0,0 0,0 1,1 1,-1 0,0 0,0 1,1 0,-3 2,9-2,0 1,0 0,0 0,1 0,-1 1,1-1,0 1,0-1,0 1,0 0,1-1,-1 1,1 0,0 0,0 0,1 0,-1 1,1-1,0 0,0 0,0 0,1 0,-1 0,1 0,0 0,0 0,1 0,-1 0,1 0,0-1,0 1,0-1,0 1,0-1,1 0,0 0,0 0,1 1,-1 0,1 0,0-1,0 1,0-1,1 0,-1 0,1-1,0 1,-1-1,1 0,0 0,0-1,1 1,-1-1,0 0,0-1,1 1,-1-1,0 0,0-1,1 1,-1-1,0 0,0 0,0 0,1-1,-2 0,1 0,0 0,0-1,-1 0,1 1,-1-2,0 1,0 0,0-1,0 0,0 0,-1 0,0 0,0 0,0-1,-1 1,1-1,-1 0,1-3,-1-22,-9 38,7-2,-1-1,1 1,1-1,-1 1,1 0,0-1,0 0,0 1,1-1,0 0,0 1,0-1,0 0,1-1,0 1,0 0,1-1,-1 0,1 1,0-2,0 1,0 0,1-1,4 5,0-1,1 0,1 0,-1-1,1-1,0 0,0 0,1-1,-1-1,4 1,45-4,-40-8</inkml:trace>
  <inkml:trace contextRef="#ctx0" brushRef="#br1" timeOffset="131390.27">27422 12032,'-16'-7,"-3"-2,9 0,19-1,28 2,32 2,35 2,28 4,19 4,11 5,-20-1</inkml:trace>
  <inkml:trace contextRef="#ctx0" brushRef="#br1" timeOffset="131980.43">28515 11800,'4'-5,"-3"4,-1-1,1 1,-1-1,1 1,0-1,0 1,-1 0,1-1,0 1,0 0,0 0,1 0,-1 0,0 0,0 0,1 0,-1 0,0 0,1 0,-1 1,1-1,-1 1,1-1,-1 1,1 0,-1-1,1 1,-1 0,1 0,0 0,-1 0,1 0,-1 0,1 1,-1-1,1 1,-1-1,1 1,-1-1,1 1,-1 0,1 0,-1-1,1 2,2 6,1 0,-1 1,0 0,0 0,-1 0,-1 0,1 0,-1 7,-1-12,62 385,-11-52,-30-267,-21-70,-1 1,1-1,-1 0,1 1,-1-1,1 0,0 0,-1 1,1-1,-1 0,1 0,0 0,-1 0,1 0,0 1,-1-1,1 0,-1-1,1 1,0 0,-1 0,1 0,0 0,-1 0,1-1,-1 1,1 0,-1-1,1 1,0 0,-1-1,1 1,-1 0,0-1,1 1,-1-1,1 1,-1-1,0 1,1-1,-1 1,0-1,1 0,-1 1,0-1,0 1,0-1,0 0,1 1,-1-1,0 0,0 1,0-1,0 0,-1 1,1-1,0 1,0-1,0 0,0 1,-1-1,2-2,8-25,37-81,-43 105,1-1,-1 1,1 0,-1 0,1 0,1 0,-1 1,0-1,1 1,0 0,-1 1,1-1,0 1,1 0,-1 0,0 0,0 1,1 0,-1 0,3 0,0 1,0 0,1 1,-1 0,0 0,0 1,0 0,0 0,-1 1,1 0,-1 0,1 1,-1 0,0 0,0 1,-1 0,0 0,0 0,0 1,0 0,-1 0,0 1,0-1,0 1,-1 0,0 0,-1 1,0-1,1 4,-3-8,0-1,0 1,-1 0,1 0,-1 0,1 0,-1-1,0 1,-1 0,1 0,0 0,-1-1,1 1,-1 0,0 0,0-1,0 1,0 0,-1-1,1 1,-1-1,1 0,-1 0,0 1,0-1,0 0,0 0,0-1,-1 1,1 0,0-1,-1 1,1-1,-1 0,0 1,-6 1,0 0,-1 0,1 0,-1-1,1-1,-1 0,1 0,-1-1,-9 0,14 0,1 0,-1 0,1-1,-1 1,0-1,1 0,0 0,-1 0,1-1,0 0,0 0,0 0,0 0,0 0,0-1,0 0,1 0,-1 0,1 0,0 0,0-1,0 1,1-1,-1 0,1 0,0 0,0 0,0 0,0 0,1-1,0 1,0-1,0 1,0-1,1 1,0-1,0-2,2 1,0-1,0 1,1 0,0 0,0 0,1 0,0 1,0-1,0 1,0 0,1 0,0 1,0-1,0 1,0 0,6-3,100-45,-98 47,0 0,0 1,1 1,0 0,0 1,0 0,0 1,0 1,0 0,2 1,-13 1,0 0,0 0,-1 1,1-1,-1 1,1 0,-1-1,0 1,0 0,0 0,-1 1,1-1,-1 0,0 0,0 1,0-1,0 1,0-1,-1 1,0-1,1 1,-1-1,-1 1,1-1,0 1,-1-1,0 1,0-1,0 3,0 8,1-12,4 103,-3-100,0-1,0 0,1 0,-1 0,1 0,0 0,0 0,0 0,1-1,-1 1,1-1,0 1,0-1,0 0,0 0,0 0,1-1,-1 1,1-1,0 0,0 0,3 1,23 4,-1-4</inkml:trace>
  <inkml:trace contextRef="#ctx0" brushRef="#br1" timeOffset="132241.732">29184 11937,'-2'21,"6"16,9 11,10 4,0-6</inkml:trace>
  <inkml:trace contextRef="#ctx0" brushRef="#br1" timeOffset="133392.655">29621 12278,'30'-29,"-1"-1,-1-1,-2-1,-1-1,-1-2,-3 0,0-1,-3-1,0-1,-3-1,-1 0,-2-1,5-35,-16-21,-1 93,0 0,-1 0,1 0,-1-1,0 1,0 0,-1 0,1 1,0-1,-1 0,0 0,1 1,-1-1,0 1,-1-1,1 1,0 0,-1 0,1 0,-1 0,0 0,1 1,-1-1,0 1,0-1,0 1,-2 0,-2 1,0 0,0 0,1 1,-1 0,0 1,1-1,-1 1,1 1,0-1,0 1,0 0,0 0,0 1,0 0,1 0,0 0,0 1,0 0,0-1,1 2,0-1,-3 5,-11 17,1 1,1 0,2 1,1 1,1 0,1 1,2 0,1 1,2 0,1 0,1 0,2 1,2 19,-2-23,2-1,1 0,2 0,0 0,2 0,1 0,1-1,2 0,0 0,2-1,1 0,1-1,1-1,1 0,1-1,18 20,-29-37,0 0,1 0,0-1,0 0,0 0,1 0,0-1,0 0,0 0,0-1,0 0,1 0,-1 0,1-1,0-1,0 1,0-1,0 0,0-1,0 0,0 0,0-1,0 0,-1 0,1-1,0 0,0 0,-1-1,1 0,-1 0,0-1,0 0,5-4,-1-3,0 0,0-1,-1 0,0 0,-1-1,-1-1,0 0,-1 0,0 0,-1-1,-1 0,0 0,-1 0,1-7,-6 22,1 0,0 0,0 0,-1 0,1 0,0 0,-1 1,1-1,0 0,-1 0,1 0,0 0,-1 0,1 0,0 0,-1 0,1-1,0 1,-1 0,1 0,0 0,0 0,-1 0,1 0,0-1,-1 1,1 0,0 0,0-1,-3 7,0-1,1 0,0 1,0-1,0 1,1-1,0 1,0 0,1 0,-1-1,1 1,0 0,1 0,-1 0,1-1,1 1,-1 0,1-1,0 1,0-1,0 0,1 1,0-1,0 0,0-1,0 1,1 0,0-1,0 0,0 0,1 0,-1-1,1 1,0-1,0 0,2 0,0-1,0 0,0 0,0 0,0-1,0 0,0-1,1 1,-1-1,0-1,0 1,1-2,-1 1,0 0,0-1,0-1,0 1,-1-1,1 0,-1-1,1 1,-1-1,0-1,-1 1,1-1,-1 0,0 0,0 0,0-1,-1 0,0 0,0 0,0 0,-1-1,0 1,0-1,-1 0,0 0,0 0,0 0,-1 0,0-1,-1-3,2 19,0 0,1 0,-1 0,1 0,1 0,0-1,0 0,0 0,1 0,0 0,0-1,1 1,-1-1,2-1,-1 1,0-1,1 0,0-1,0 1,1-1,-1-1,5 2,8 1,0-1,0-1,0-1,1-1,0 0,-1-2,1 0,-1-2,7-1,-23 2,1-1,-1 1,0-1,1 0,-1 0,0-1,0 1,0-1,0 0,-1 0,1 0,-1 0,0-1,0 0,0 1,0-1,-1 0,0 0,1-1,-1 1,-1 0,1-1,-1 1,0-1,0 1,0-1,0 0,-1 1,0-4,31-70,8-24,-18 41,-2 0,-3-1,-2-1,-4 0,-2 0,0-48,-7 98,-1 0,0 0,0 0,-1 0,-1 1,0-1,-1 0,0 1,-1 0,0-1,-1 1,0 1,-1-1,0 1,-1 0,-6-7,10 16,0-1,-1 1,1-1,-1 1,1 0,-1 0,0 1,0-1,0 1,0 0,0 0,0 0,0 0,0 1,0 0,0-1,0 2,0-1,-1 0,1 1,0 0,0 0,0 0,0 0,0 1,1-1,-1 1,0 0,1 0,-1 1,1-1,0 1,0-1,0 1,0 0,0 0,1 1,-1-1,-8 14,0 1,1 0,1 0,1 1,1 0,0 0,2 1,0 0,1 0,1 0,1 0,0 0,2 1,1 0,-2 9,3 0,0-1,2 1,1 0,2-1,1 0,0 0,3-1,0-1,2 1,1-2,1 0,1 0,1-2,1 0,1-1,1-1,2-1,0 0,1-2,0-1,2-1,0 0,1-2,9 3,20-1,-12-11</inkml:trace>
  <inkml:trace contextRef="#ctx0" brushRef="#br1" timeOffset="135235.555">20226 14831,'37'-27,"-2"-2,-1-2,-1-1,-2-2,-1-1,-2-1,12-21,-39 55,4-5,0 0,-1 0,1-1,-2 1,1-1,-1 0,0-1,-1 1,0 0,0-1,0 1,-1-4,-2 10,1 0,-1 0,0 1,0-1,0 0,1 1,-2-1,1 1,0-1,0 1,0 0,-1-1,1 1,-1 0,1 0,-1 0,1 0,-1 0,1 0,-1 1,0-1,0 0,1 1,-1-1,0 1,0 0,0 0,0 0,1 0,-1 0,0 0,0 0,0 0,0 1,1-1,-1 1,0-1,0 1,1 0,-1-1,0 1,1 0,-1 0,1 0,-1 1,1-1,0 0,-1 1,1-1,0 1,-5 2,1 1,0 0,0 0,0 1,1-1,-1 1,1 0,1 0,-1 0,1 1,0-1,1 1,-1 0,1 0,1-1,-1 2,1-1,0 0,1 0,0 0,0 0,0 0,1 0,0 0,1 0,-1 0,1 0,1 0,-1 0,1-1,0 1,1-1,0 0,-1 0,2 0,-1-1,1 1,3 2,7 2,0 0,1-1,0-1,0-1,1 0,0-1,0 0,1-2,-1 0,1-1,0-1,0 0,0-2,0 0,0-1,0 0,13-4,-21 3,0 0,0-1,0 0,-1 0,0-1,1-1,-2 1,1-2,0 1,-1-1,0 0,0-1,-1 0,0 0,0 0,0-1,-1 0,0 0,-1-1,0 0,1-4,-2 5,28-42,-31 49,0 0,0 0,0 0,0 0,0 0,0 0,0 0,0 0,1 0,-1 1,0-1,0 0,1 1,-1-1,0 1,1-1,-1 1,1 0,-1 0,1 0,-1 0,0 0,1 0,-1 0,1 0,-1 0,0 1,1-1,-1 0,1 1,-1-1,0 1,0 0,1-1,-1 1,0 0,0 0,4 5,-1 0,-1 0,1 0,-1 1,0-1,0 1,-1 0,0 0,0 0,-1 0,0 0,0 0,-1 1,0-1,0 0,0 0,-1 0,0 1,-1 2,-28 76,26-79,9-16,126-153,-99 122,-3-1,-1-1,-2-1,-2-1,-2-1,-2-1,-2-1,-2-1,-3-1,-1 0,-2-2,-4 10,-2 1,-1-1,-2 1,-2-1,-3-10,-6 21,10 30,0 0,0-1,-1 1,1 0,-1 0,1-1,0 1,-1 0,1 0,0-1,-1 1,1 0,-1 0,1 0,-1 0,1 0,-1 0,1 0,0 0,-1 0,1 0,-1 0,1 0,-1 0,1 0,0 0,-1 0,1 1,-1-1,1 0,-1 0,1 0,0 1,-1-1,1 0,0 0,-1 1,1-1,0 0,0 1,-1-1,1 1,0-1,0 0,-1 1,1-1,0 1,0-1,0 0,0 1,0-1,0 1,0-1,-1 1,1-1,0 1,1-1,-1 0,0 1,0-1,0 1,0-1,0 1,0-1,-6 24,0 0,2 0,0 0,2 1,1 12,-1-14,-3 36,2 1,2-1,3 1,3-1,3 0,2 0,2-1,3-1,17 41,-26-84,1-1,0 0,0 0,2-1,0 0,0 0,1-1,5 4,-11-11,0 0,0-1,1 0,0 0,0 0,-1 0,2-1,-1 1,0-1,0-1,1 1,-1-1,1 0,-1 0,1 0,0-1,-1 0,1 0,0 0,-1-1,1 0,-1 0,2-1,2-2,0-1,0-1,-1 1,0-1,0-1,-1 0,0 0,0 0,0-1,-1 0,0 0,0 0,-1-1,-1 0,1 0,-1 0,-1-1,0 1,0-1,-1 0,0 0,0 0,-1 0,-1 0,0 0,0 0,-1 0,0 0,-2-5,-10-21,2 53,9-8,1 0,1 0,-1 1,2-1,-1 0,1 0,1 0,-1 0,2 0,-1 0,1 0,1 0,-1-1,1 0,1 0,0 0,0 0,0-1,1 1,0-1,0-1,2 1,3 4,0-1,1-1,0 0,1 0,0-1,0-1,1 0,0-1,0-1,0 0,1-1,0 0,2-1,26 0,-8-7</inkml:trace>
  <inkml:trace contextRef="#ctx0" brushRef="#br1" timeOffset="135513.571">21045 14176,'16'-2,"27"-1,31 2,31 2,28 0,-9 0</inkml:trace>
  <inkml:trace contextRef="#ctx0" brushRef="#br1" timeOffset="135718.023">23149 14312,'9'16,"8"11,3 7,1 4,-1 4,-4 1,-5-2,-6-3,-9-6,-8-9,-3-8</inkml:trace>
  <inkml:trace contextRef="#ctx0" brushRef="#br1" timeOffset="136113.965">22848 14094,'41'24,"2"-3,-1-1,2-2,1-3,34 8,-61-17,38 10,-26-9,0 2,0 1,-1 1,0 1,-1 2,12 9,-34-19,-1 1,1-1,-1 1,-1 1,1-1,-1 1,0 0,0 0,0 0,-1 0,0 0,0 1,-1 0,1-1,-2 1,1 0,-1 0,0 0,0 0,-1 0,0 1,0-1,-1 0,0 0,0 0,-1 2,-5 65,8-72,0-1,1 1,-1-1,1 0,-1 1,1-1,-1 0,1 0,0 0,0 0,0 0,-1-1,1 1,0 0,0-1,0 1,0-1,0 0,0 0,0 0,0 0,0 0,0 0,0 0,0-1,0 1,0-1,0 1,0-1,1 0,12-3,1-1,-1 0,0-1,0-1,-1 0,0-1,0-1,-1 0,0 0,0-1,-1-1,-1 0,0-1,0 0,-1-1,-1 0,0 0,4-11,-10 19,-1 1,1-1,-1 0,0 0,-1 0,0 0,1 0,-2 0,1 0,0 0,-1-1,0-3,-6 18,6-3,0 0,0-1,1 1,-1 0,1-1,1 1,-1-1,1 1,0-1,0 0,0 1,1-1,0 0,0-1,0 1,1 0,-1-1,1 0,0 0,1 0,-1 0,0-1,1 0,0 1,11 6,1 0,0 0,0-2,1 0,-1-1,14 3,53 10,-2-5</inkml:trace>
  <inkml:trace contextRef="#ctx0" brushRef="#br1" timeOffset="136780.761">25101 14586,'4'-18,"1"1,1 0,1 0,1 1,0-1,1 2,1-2,-7 12,0 1,1-1,-1 1,1 0,0 0,0 1,0-1,1 1,-1 0,1 0,0 0,0 1,0-1,0 1,0 0,0 1,1-1,-1 1,1 0,-1 1,1-1,-1 1,1 0,4 1,0 1,-1 0,0 1,0 1,0-1,-1 1,1 1,-1-1,0 1,0 1,0 0,-1 0,0 0,0 1,-1 0,0 0,0 1,-1 0,0 0,0 0,0 0,1 8,-5-15,0 1,-1 0,1-1,-1 1,1 0,-1-1,0 1,1 0,-1 0,0 0,0-1,-1 1,1 0,0 0,-1-1,1 1,-1 0,1-1,-1 1,0 0,1-1,-1 1,0-1,0 1,0-1,-1 1,1-1,0 0,0 0,-1 1,1-1,-1 0,1 0,-1 0,1-1,-1 1,1 0,-1-1,0 1,0-1,1 1,-1-1,0 0,0 0,1 1,-3-1,1 0,0 1,0-1,0 0,0 0,-1-1,1 1,0-1,0 1,0-1,0 0,0 0,0 0,0-1,0 1,1-1,-1 0,0 1,1-1,0 0,-1-1,1 1,0 0,0-1,0 1,0-1,1-4,0-1,0 1,0-1,1 0,1 1,-1-1,1 0,0 1,1 0,0-1,0 1,1 0,-1 0,2 0,-1 0,1 0,0 1,0-1,1 1,0 0,0 1,1-1,3-8,19-23,-3-1,-1-1,-2-2,-1 0,-3 0,-1-2,-2 0,-2-1,-2-1,-2 0,-2 0,0-30,-6 65,-1 0,0 0,-1 0,0 0,0 0,-1 1,-1-1,1 0,-2 1,1-1,-1 1,-1 0,1 0,-2 1,1-1,-1 1,-4-4,8 11,0 0,0 0,0 0,-1 0,1 0,0 1,-1-1,1 1,0-1,-1 1,1 0,-1 0,1 0,-1 0,1 0,0 1,-1-1,1 1,0 0,-1-1,1 1,0 0,0 0,0 1,0-1,0 0,0 1,0-1,0 1,0 0,1-1,-1 1,0 0,1 0,0 0,-1 0,1 0,0 0,0 1,0-1,1 0,-1 1,1-1,-1 0,1 1,-1-1,-4 24,0-1,2 1,0 0,2 0,1 1,1-1,1 0,1 0,2-1,0 1,2-1,6 16,33 91,5-3,64 115,-75-161,-36-74</inkml:trace>
  <inkml:trace contextRef="#ctx0" brushRef="#br1" timeOffset="137029.69">25115 13957,'19'9,"24"8,26 6,27 3,22 3,13 0,-17-4</inkml:trace>
  <inkml:trace contextRef="#ctx0" brushRef="#br1" timeOffset="138116.36">26084 14299,'-10'-1,"-1"0,1 1,-1 0,1 1,-1 0,1 1,-1 0,1 0,0 1,0 1,0 0,1 0,-1 1,1 0,0 0,0 1,1 0,-1 1,2 0,-1 0,1 1,0 0,0 0,1 1,0 0,1 0,0 0,-1 2,5-8,-1 1,1-1,0 0,0 0,0 0,0 1,1-1,-1 0,1 1,0-1,0 1,0-1,1 0,-1 1,1-1,0 0,0 1,0-1,0 0,0 0,1 0,-1 0,1 0,0 0,0 0,0-1,0 1,1-1,-1 1,1-1,-1 0,1 0,0 0,0 0,2 0,2 1,0-1,0 1,0-2,0 1,0-1,1 0,-1-1,0 0,1 0,-1 0,0-1,1 0,-1-1,0 1,0-1,0-1,0 1,-1-1,1-1,-1 1,5-4,-1 1,0 0,-1-1,0-1,0 1,-1-2,0 1,0-1,-1 0,0 0,-1-1,0 0,0 0,1-5,-2 0,7 53,17 36,-28-72,0 0,0-1,0 1,0-1,0 1,1-1,-1 1,0-1,1 0,-1 1,1-1,0 0,-1 0,1 0,0-1,0 1,-1 0,1 0,0-1,0 0,0 1,0-1,0 0,0 0,0 0,0 0,-1 0,1 0,0 0,0-1,0 1,0-1,0 0,0 1,-1-1,1 0,0 0,-1 0,2-1,5-5,-1-1,0 0,-1 0,0 0,0-1,0 0,-1 0,-1-1,1 1,-2-1,1 0,-1 0,-1 0,0-1,0-3,18-194,-20 206,0 1,-1-1,1 1,0-1,0 1,0-1,0 1,0 0,0-1,0 1,0-1,1 1,-1-1,1 1,-1 0,1-1,-1 1,1 0,0-1,0 1,-1 0,1 0,0 0,0 0,0 0,0 0,1 0,-1 0,0 0,0 0,0 1,1-1,-1 0,0 1,1-1,-1 1,1-1,-1 1,0 0,1 0,-1 0,1 0,0 0,12 3,-1 1,0 1,0 0,0 1,-1 0,0 1,0 1,-1 0,0 0,0 1,-1 0,2 3,4 5,-1-1,-1 2,-1 0,0 1,-1 0,-1 0,-1 2,-1-1,-1 1,0 1,-4-11,-3-6,0 1,0-1,1 0,0 1,0-1,0 0,1 0,-1 0,1-1,1 1,-1-1,1 1,-1-1,1 0,0 0,1-1,-1 1,1-1,-1 0,1 0,0 0,0-1,0 0,0 0,4 1,4-2,1 0,-1-1,0-1,1 0,-1 0,0-2,0 1,0-2,0 0,-1 0,1-1,-1-1,-1 0,1 0,-1-1,0-1,0 0,-1 0,0-1,0-1,-1 1,-1-2,0 1,0-1,-1 0,0-1,-1 1,0-1,-1-1,0 1,-1-1,1-7,-4 18,0 1,0-1,-1 0,1 0,-1 0,0 1,1-1,-1 0,0 0,0 0,0 0,0 0,0 1,-1-1,1 0,0 0,-1 0,0 0,1 1,-1-1,0 0,0 1,0-1,0 0,0 1,0-1,0 1,-1 0,1-1,0 1,-1 0,1 0,-1 0,0 0,1 0,-1 0,0 0,1 1,-1-1,0 1,0-1,0 1,-1-1,-3 3,0 0,1 0,-1 0,1 0,0 1,0 0,0 0,0 0,0 1,1 0,-1 0,1 0,0 0,0 1,1-1,-1 1,1 0,0 0,0 0,1 1,0-1,0 1,0-1,0 1,1 0,0-1,0 1,0 0,1 0,0 0,0 0,1 0,0 3,1-2,0-1,0 1,1-1,0 0,0 0,1 0,-1 0,1-1,0 1,1-1,0 0,-1 0,1 0,1-1,-1 0,1 0,0 0,0-1,0 0,2 1,11 4,1 0,0-1,0-2,1 0,20 2,-8-1,1-1,0-2,0-1,1-2,-1-2,0-1,0-1,-1-2,1-1,15-7,-40 11,-1-1,1 0,-1-1,0 0,0 0,-1-1,1 0,-1 0,0-1,-1 0,5-6,-8 9,-1 1,0-1,0 0,0 0,0 0,0 0,-1 0,0 0,1 0,-2 0,1-1,0 1,-1 0,0-1,0 1,0 0,-1-1,1 1,-1 0,0-1,0 1,-1 0,1 0,-1 0,0 0,-1-1,0 0,0 1,0-1,-1 1,1 0,-1 0,0 0,0 0,-1 1,1 0,-1 0,0 0,0 0,0 1,0-1,0 1,0 1,-1-1,1 1,-1 0,1 0,-1 1,1-1,-1 1,1 0,-2 1,-2-1,1 1,-1 1,0-1,1 2,-1-1,1 1,0 0,0 1,0-1,0 2,1-1,0 1,-1 0,2 1,-5 4,5-4,1 0,0 1,0-1,1 1,0 1,0-1,1 0,0 1,0 0,0 0,1 2,1-6,0-1,1 0,-1 0,1 0,0 1,0-1,0 0,0 0,1 1,-1-1,1 0,0 0,0 0,0 0,0 0,0 0,1 0,-1 0,1 0,0-1,0 1,0-1,0 1,1-1,-1 0,0 0,1 0,0 0,1 1,4 0,1 0,0 0,0-1,0 0,0-1,0 0,0 0,0-1,0 0,1-1,-1 1,0-2,0 0,0 0,0 0,-1-1,1 0,-1-1,1 0,-1 0,-1-1,1 0,0-1,-1 1,0-1,-1-1,1 1,-1-1,0 0,-1-1,0 1,0-1,0 0,2-8,-6 14,0 0,0 0,0 0,0-1,0 1,-1 0,1-1,-1 1,0-1,0 1,1-1,-2 1,1 0,0-1,0 1,-1-1,1 1,-1 0,0-1,-1-1,1 4,0 0,0 1,0-1,-1 1,1-1,0 1,0-1,0 1,0 0,0 0,0-1,0 1,0 0,0 0,0 0,1 0,-1 0,0 0,0 0,1 0,-1 1,1-1,-1 0,1 0,0 0,-1 1,1-1,0 0,0 1,-1 1,0 1,0 0,1 0,-1-1,1 1,0 0,1 0,-1 0,0 0,1-1,0 1,0 0,0 0,0-1,1 1,-1-1,1 1,0-1,0 0,1 0,-1 0,0 0,1 0,2 2,3 2,1 1,0-1,0-1,0 0,1 0,0-1,1 0,-1-1,56 19,-1-7</inkml:trace>
  <inkml:trace contextRef="#ctx0" brushRef="#br1" timeOffset="138657.247">29252 13739,'-15'-4,"-1"0,0 0,-1 2,1 0,0 1,-1 0,1 1,-1 1,1 1,0 0,0 2,0-1,0 2,0 0,1 1,0 0,0 2,0 0,1 0,0 1,1 1,0 0,1 1,-3 3,4-1,0 1,1 0,1 1,1 0,0 1,0-1,2 2,0-1,1 1,0-1,1 1,1 1,1-1,0 13,2-19,0 0,0 0,1 0,1 0,-1 0,2 0,0 0,0 0,1-1,0 1,1-1,0 0,1-1,0 1,0-1,1 0,0-1,1 1,-1-1,2-1,-1 0,1 0,3 1,-2-1,0-1,0-1,1 0,0 0,0-1,0 0,1-1,0 0,-1-1,1 0,0-1,0-1,0 1,0-2,-1 0,1 0,0-1,0-1,-1 0,1 0,-1-1,0 0,0-1,-1-1,1 0,-1 0,0-1,-1 0,0 0,0-1,0-1,-1 1,0-1,-1-1,0 0,-1 1,4-9,-1-8,-2 1,-1-1,-1 0,-1-1,-1 1,-2-1,-1 1,0-1,-2 0,-2 1,-4-19,4 25,0 0,-2 1,-1-1,0 1,-8-13,12 26,0-1,-1 1,0 0,0 0,-1 1,1-1,-1 1,0 0,-1 0,1 1,-1-1,0 1,0 0,0 1,-1 0,1 0,-7-2,10 4,0 0,-1 1,1-1,0 1,-1 0,1 0,0 0,-1 0,1 0,0 1,-1 0,1-1,0 1,0 0,-1 1,1-1,0 1,0-1,1 1,-1 0,0 0,0 0,1 0,0 1,-1-1,1 1,0-1,0 1,0 0,0 0,1 0,-1 0,1 0,0 0,0 0,-1 3,-2 9,0 0,1 0,0 0,1 0,1 1,0-1,1 9,7 29,3 0,2-1,2-1,2 0,3 0,1-2,3-1,2 0,2-2,12 14,74 108,-112-166,1 1,0 0,0-1,0 1,0-1,0 1,1-1,-1 0,1 0,-1 0,1 0,0 0,0-1,0 1,-1-1,2 0,-1 0,10-3</inkml:trace>
  <inkml:trace contextRef="#ctx0" brushRef="#br1" timeOffset="138918.549">29608 13985,'13'0,"15"0,14 2,13 1,8 0,1-1,-7 0,-14-1</inkml:trace>
  <inkml:trace contextRef="#ctx0" brushRef="#br1" timeOffset="139215.845">29649 14217,'23'2,"22"2,19-2,13 1,5-4,-12-1</inkml:trace>
  <inkml:trace contextRef="#ctx0" brushRef="#br1" timeOffset="139535.987">30509 14094,'22'-54,"-2"-1,-2-1,-3-1,7-55,-22 212,23 348,-22-366,-2-81,0 0,0 1,0-1,0 0,0 0,0 1,-1-1,1 0,0 0,0 0,-1 0,1-1,-1 1,1 0,-1-1,1 1,-1-1,1 1,-1-1,0 0,1 1,-1-1,1 0,-1 0,0 0,1 0,-1-1,1 1,-1 0,0-1,1 1,-1-1,1 1,-1-1,1 0,-1 0,1 1,0-1,-1 0,1 0,0-1,0 1,0 0,0 0,0 0,0-1,0 1,0-1,0 1,1-1,-1 1,1-1,-1 1,1-1,-1 1,1-1,0 0,0 1,0-1,0 0,1 0,-1 1,1-1,0 0,0 0,0 1,0-1,0 1,0-1,0 1,1-1,-1 1,1 0,-1-1,1 1,-1 0,1 0,0 0,-1 0,1 0,0 1,0-1,0 0,-1 1,1 0,0-1,0 1,0 0,1 0,31-6,0 1,0 2,1 2,15 1,-16 0,208 2,-203-2</inkml:trace>
  <inkml:trace contextRef="#ctx0" brushRef="#br1" timeOffset="140988.808">19379 15283,'0'0,"0"0,0 1,0-1,0 0,-1 1,1-1,0 0,0 0,0 1,0-1,0 0,-1 1,1-1,0 0,0 0,-1 1,1-1,0 0,0 0,-1 1,1-1,0 0,0 0,-1 0,1 0,0 0,-1 1,1-1,0 0,-1 0,1 0,0 0,-1 0,1 0,0 0,-1 0,1 0,0 0,-1 0,1 0,0-1,-1 1,1 0,0 0,-1 0,1 0,0 0,-1-1,1 1,0 0,0 0,-1-1,1 1,0 0,0 0,0-1,-1 1,1 0,0 0,0-1,0 1,0 0,0-1,-1 1,1 0,0-1,0 1,0 0,0-1,0 1,-5 31,5-30,-3 92,4-1,4 0,8 26,-11-99,22 219,63 847,-85-1032,2 67,-4 1,-10 39,-10-74,20-86,0 1,0-1,0 1,0 0,0-1,0 1,0-1,-1 1,1 0,0-1,0 1,0-1,-1 1,1-1,0 1,-1-1,1 1,0-1,-1 1,1-1,-1 0,1 1,-1-1,1 1,-1-1,1 0,-1 0,1 1,-1-1,1 0,-1 0,0 0,1 1,-1-1,1 0,-1 0,0 0,1 0,-1 0,1 0,-1 0,0 0,1-1,-1 1,1 0,-1 0,0 0,1-1,-1 1,1 0,-1-1,1 1,-1 0,1-1,-1 1,1-1,0 1,-1 0,1-1,0 1,-1-1,1 1,0-1,-1 0,1 0,-12-39,8 7</inkml:trace>
  <inkml:trace contextRef="#ctx0" brushRef="#br1" timeOffset="142455.441">20867 15897,'-6'-6,"0"0,-1 1,0 0,0 0,-1 1,1-1,-1 2,0-1,0 1,0 1,-1-1,1 1,-1 1,1-1,-1 1,1 1,-1 0,0 0,1 1,-1 0,1 0,-1 1,1 0,0 0,0 1,0 0,0 1,0 0,0 0,1 1,0-1,-3 4,1 1,0 1,0 0,1 0,0 1,1 0,0 1,1-1,0 1,1 0,0 1,1 0,1-1,0 1,0 0,1 1,1-1,0 0,1 0,1 6,-1-15,-1 0,1 0,1 0,-1 0,1 0,-1-1,1 1,0 0,0 0,1-1,-1 1,1-1,0 1,0-1,0 0,0 1,1-1,-1 0,1-1,0 1,-1 0,1-1,1 1,-1-1,0 0,0 0,1-1,-1 1,1 0,0-1,-1 0,1 0,0 0,0-1,0 1,0-1,-1 0,1 0,1 0,9-5,-1-1,-1-1,1 0,-1 0,0-1,0-1,-1 0,0-1,-1 0,0 0,-1-1,0 0,0-1,-2 0,1 0,2-8,7-14,-1 0,-2-1,-1 0,-2-1,-2-1,-1 1,-2-1,-1-1,-2 1,-1-1,-3 1,-1-1,2 31,0-3,0 0,0 0,-1 0,-1 0,0 0,0 0,-1 0,0 0,-4-7,7 18,0-1,0 0,0 1,0-1,0 1,0-1,0 0,0 1,0-1,0 1,0-1,0 0,0 1,0-1,0 0,-1 1,1-1,0 1,0-1,0 0,-1 1,1-1,0 0,0 0,-1 1,1-1,0 0,-1 0,1 1,0-1,-1 0,1 0,-1 0,1 1,0-1,-1 0,1 0,0 0,-1 0,1 0,-1 0,1 0,0 0,-1 0,1 0,-1 0,1 0,0 0,-1 0,1-1,-1 1,1 0,0 0,-1 0,1-1,0 1,-1 0,1 0,0-1,-1 1,1 0,0 0,0-1,-1 1,1 0,0-1,-11 130,11-107,1 30,2 0,2 0,3 0,2-1,2 0,16 40,-23-76,1 0,1-1,0 1,1-2,0 1,1-1,1 0,0-1,4 3,-10-11,0 0,1 0,0 0,0-1,-1 0,2 0,-1 0,0 0,1-1,-1 0,1 0,0-1,-1 1,1-1,0-1,0 1,0-1,0 0,0 0,-1-1,1 1,0-1,0-1,0 1,-1-1,2 0,9-7,0-1,0 0,-1-1,-1-1,0 0,-1-1,0 0,-1-1,0 0,-1-1,-1-1,0 1,-1-2,-1 1,-1-1,5-16,17-77,-27 101,-4 14,-2 19,2-11,0 0,0 1,2-1,-1 0,2 1,0-1,0 1,2-1,-1 0,2 0,-1 0,2 0,0-1,0 0,1 0,1 0,0-1,0 1,1-2,3 3,18 12</inkml:trace>
  <inkml:trace contextRef="#ctx0" brushRef="#br1" timeOffset="142930.17">21373 15542,'20'4,"0"1,0 1,0 1,-1 1,0 0,-1 2,0 0,-1 1,0 1,0 0,-1 1,-1 1,0 1,-1 0,-1 0,0 2,-1-1,-1 2,0 0,-2 0,0 1,-1 0,0 0,-2 1,-1-1,1 5,18 85,-24-107,0-1,0 0,0 0,0 0,0 0,1 0,-1 0,0 0,1 0,-1 0,1 0,-1 0,1 0,-1 0,1 0,0 0,0 0,-1 0,1-1,0 1,0 0,0 0,0-1,0 1,0-1,0 1,0-1,0 1,0-1,0 0,0 1,0-1,0 0,0 0,0 0,1 0,-1 0,0 0,0 0,0 0,0-1,0 1,0 0,0 0,0-1,0 1,0-1,0 1,0-1,0 0,0 1,0-1,0 0,0 1,-1-1,1 0,0-1,26-21,-2-2,-1-1,-1-1,-1 0,14-25,-23 35,-1-1,0-1,-2 1,0-2,-1 1,2-10,-21 54,9-20,0-1,-1 0,2 1,-1-1,1 1,-1-1,1 1,0-1,1 0,-1 1,1-1,0 1,0-1,0 0,1 1,-1-1,1 0,0 0,0 0,1 0,-1-1,1 1,0-1,0 1,0-1,0 0,0 0,1 0,3 2,11 3,1-1,0 0,0-1,1-1,-1-1,1-1,0-1,0 0,0-2,5 0,-21 0,225-7,-120-2</inkml:trace>
  <inkml:trace contextRef="#ctx0" brushRef="#br1" timeOffset="144715.795">24145 15760,'-14'0,"1"0,-1 1,1 0,0 1,-1 0,1 1,0 1,0 0,1 1,-1 0,1 1,-4 3,5-5,0 1,1 0,-1 1,1 0,1 1,-1 0,1 0,0 1,1 0,0 1,0 0,1 0,-3 4,10-11,-1-1,0 1,1-1,-1 1,0-1,1 1,0-1,-1 1,1-1,0 1,0-1,0 1,0 0,0-1,0 1,1-1,-1 1,0-1,1 1,-1-1,1 1,0-1,-1 1,1-1,0 0,0 1,0-1,0 0,0 0,0 0,0 0,0 0,1 0,-1 0,0 0,1 0,-1 0,1-1,-1 1,0-1,2 1,69 15,-11-15,0-3,0-2,-1-4,0-1,0-4,24-9,-55 15,4 0,0-1,0-2,-1-1,0-2,4-4,-28 10,-22 14,12-6,0 1,0-1,0 1,0-1,0 1,0 0,0 0,1 0,-1 0,1 0,-1 1,1-1,0 0,0 1,0-1,0 0,0 1,1 0,-1-1,1 1,-1-1,1 1,0-1,0 1,0 0,1-1,-1 1,1-1,-1 1,1 0,0-1,0 0,0 1,0-1,0 0,0 1,1-1,-1 0,1 0,0 0,0 0,-1 0,1-1,2 3,10 4,0 0,0 0,1-2,0 0,0 0,1-2,-1 0,1 0,0-1,0-1,0-1,0-1,0 0,1-1,0 0,72-21,-87 21,1 0,-1 0,0-1,1 1,-1-1,0 1,0-1,0 0,0 0,0 0,0 0,-1 0,1 0,-1 0,1-1,-1 1,0-1,0 1,0-1,0 1,0-1,0 0,-1 1,0-1,1 0,-1 1,0-1,0 0,0 1,-1-1,1 0,-1 0,-4-7,0 1,-1-1,-1 1,1 1,-1-1,-1 1,0 0,0 1,0 0,-1 0,0 0,0 2,-1-1,1 1,-1 0,-1 1,1 0,-6-1,15 5,-8-5,1 1,-1 1,0 0,0 0,-1 0,1 1,0 1,-1-1,1 2,-1-1,1 1,-1 1,0 0,9-1,0 1,0-1,1 1,-1 0,0-1,0 1,0 0,1 0,-1-1,0 1,1 0,-1 0,1 0,-1 0,1 0,0 0,-1 0,1 0,0 0,-1 0,1 0,0 0,0 0,0 0,0 0,0 0,0 1,0-1,1 0,-1 0,0 0,1 0,-1 0,0 0,1 0,-1 0,1 0,-1-1,1 1,0 0,-1 0,1 0,0-1,0 1,0 0,0-1,-1 1,1 0,0-1,0 1,0-1,0 0,0 1,0-1,0 0,0 0,0 1,0-1,0 0,1 0,-1 0,0 0,23 7,-1 0,2-1,-1-2,1 0,-1-1,1-2,0-1,0-1,6-1,-16 2,42-4,-34 2,-1 1,1 0,0 2,-1 1,1 0,4 3,-22-3,-1 0,1 0,-1 0,0 1,0 0,0 0,0 0,-1 0,1 1,-1 0,1-1,-1 1,-1 0,1 0,-1 1,1-1,-1 1,0-1,-1 1,1-1,-1 1,0 0,0 0,0 0,-1 0,0 0,0 0,0 0,12 49,-12-52,1 0,-1 0,1 0,0 0,-1-1,1 1,0 0,0-1,0 1,0 0,0-1,1 0,-1 1,0-1,1 1,-1-1,1 0,-1 0,1 0,0 0,-1 0,1 0,0-1,0 1,-1 0,1-1,0 0,0 1,0-1,0 0,0 0,0 0,-1 0,1 0,0 0,0-1,0 1,0-1,1 0,3-1,1-1,-1 0,-1-1,1 0,0 0,-1 0,0 0,0-1,0 0,3-3,2-7,0 1,-1-2,0 1,-1-1,-1 0,0-1,-1-3,9-18,-7 24,-3 21,-2 30,-3-29,19 99,-18-103,1-1,0 1,0-1,0 0,0 1,0-1,1 0,-1-1,1 1,0 0,-1-1,2 1,-1-1,0 0,0 0,1 0,-1-1,0 1,1-1,0 0,-1 0,1 0,0 0,0 0,0-1,-1 0,3 0,3-1,0-1,0 0,0 0,0-1,-1 0,1-1,-1 0,0 0,0-1,0 0,-1 0,1-1,-1 0,-1 0,1 0,-1-1,0 0,0-1,-1 1,0-1,-1 0,0 0,0 0,0-1,-1 0,0 1,-1-1,0 0,-1 0,1 0,-2-1,1 1,-1 0,-1 0,0-6,3 98,2-72,2-1,-1 1,1-1,0-1,1 1,0-1,1 0,0-1,0 0,1 0,0-1,0 0,1 0,0-1,0 0,0-1,1 0,0-1,0 0,0-1,0 0,46 14</inkml:trace>
  <inkml:trace contextRef="#ctx0" brushRef="#br1" timeOffset="145479.377">26576 15815,'-9'-5,"0"-1,0 1,0 1,0 0,-1 0,0 1,0 0,0 1,0 0,0 1,0 0,-1 0,1 1,0 0,0 1,-1 0,1 1,0 0,-4 2,6-2,1 0,0 1,0 0,-1 0,2 1,-1 0,0 0,1 0,0 1,0 0,0 0,1 1,-1 0,1 0,1 0,-1 0,1 1,0-1,0 1,1 0,0 1,1-1,-1 0,1 1,-1 5,3-8,-1-1,1 1,0-1,0 1,1-1,-1 1,1-1,0 1,0-1,0 0,1 1,0-1,-1 0,1 0,1 0,-1 0,1-1,-1 1,1 0,0-1,0 0,1 0,-1 0,1 0,-1 0,1-1,0 0,0 0,0 0,0 0,3 0,3 2,0 0,1-1,-1-1,1 0,0 0,0-1,0 0,-1-1,1-1,0 1,0-2,8-1,-11 1,1-1,-1 0,0-1,0 1,0-2,0 1,-1-1,1 0,-1-1,-1 1,1-2,-1 1,0-1,0 1,-1-2,0 1,0 0,-1-1,0 0,0 0,-1 0,0-1,0 1,-1-1,0 0,-1 1,0-1,0 0,-1 0,0 0,0 0,-2-2,-6-19,0 46,7-9,-1 0,1 1,1-1,-1 0,1 0,1 0,-1 0,1 0,1 0,-1 0,1 0,0 0,1 0,-1 0,1-1,1 0,-1 1,1-1,0 0,1-1,-1 1,1-1,0 0,0 0,1 0,0-1,0 0,0 0,0-1,0 1,1-1,-1-1,1 1,6 1,-6-3,1 0,-1-1,1 0,-1 0,1 0,-1-1,0 0,1-1,-1 0,0 0,0 0,0-1,0 0,0 0,-1-1,1 0,-1 0,0 0,0-1,-1 0,0 0,1-1,-1 1,-1-1,1 0,2-5,3-5,-1 0,0 0,-1-1,-1-1,0 1,-2-1,0 0,0 0,-2-1,0-2,-13 59,8-31,1 0,0 0,0 0,1 0,0-1,0 1,1 0,-1 0,2 0,-1 0,1-1,0 1,0-1,1 1,-1-1,2 0,-1 0,1 0,0 0,0-1,0 1,1-1,-1 0,2 0,-1-1,0 0,4 3,2-2,0-1,0 0,1-1,-1 0,1 0,0-1,0-1,-1 0,1 0,0-1,0-1,0 0,0-1,0 0,-1-1,1 0,-1-1,0 0,0 0,0-2,0 1,-1-1,0-1,0 0,-1 0,0-1,2-2,-6 4,-1 0,1-1,-1 1,0-1,-1 0,1-1,-2 1,1 0,-1-1,0 0,0 1,-1-1,0 0,0 0,-1 0,0 0,-1 0,1 1,-2-3,2 10,1 1,-1-1,0 1,0 0,0-1,1 1,-1-1,0 1,0-1,0 1,0-1,0 1,0 0,0-1,0 1,-1-1,1 1,0-1,0 1,0 0,-1-1,1 1,0-1,0 1,-1-1,1 0,0 1,-1-1,1 1,-1-1,1 1,-1-1,1 0,-1 1,1-1,-1 0,1 0,-1 1,1-1,-1 0,1 0,-1 0,1 0,-1 0,0 0,1 0,-1 0,1 0,-1 0,1 0,-1 0,0 0,1 0,-1 0,1 0,-1-1,1 1,-1 0,1 0,-1-1,1 1,-1 0,1-1,-1 1,1-1,0 1,-1 0,1-1,-1 0,0 7,0-1,1 1,0 0,0-1,0 1,0 0,1-1,0 1,0-1,0 1,1-1,0 1,0-1,0 0,1 0,0 0,0 0,0 0,0-1,1 1,0-1,0 0,0 0,0-1,1 1,-1-1,1 0,0 0,0 0,0-1,0 1,1-1,1 0,115 33,-57-24</inkml:trace>
  <inkml:trace contextRef="#ctx0" brushRef="#br1" timeOffset="146283.291">28202 15855,'-21'-7,"-1"0,0 1,0 1,0 1,0 1,0 1,-11 1,30 1,0 0,0 0,0 0,-1 0,1 1,0-1,0 1,0 0,-1 0,1 0,0 0,0 0,1 1,-1 0,0-1,0 1,1 0,-1 0,1 0,0 1,-1-1,1 1,0-1,0 1,1 0,-1-1,1 1,-1 0,1 0,0 0,0 0,0 1,0-1,1 0,-1 0,1 0,0 1,0-1,0 0,0 0,1 1,-1-1,1 0,0 0,0 0,0 1,5 1,0-1,0 0,0 0,0 0,1 0,-1-1,1 0,0-1,0 1,0-2,0 1,1-1,-1 0,0 0,0 0,1-1,-1-1,1 1,-1-1,0 0,0-1,0 0,0 0,4-2,1 0,-1-1,0 0,0 0,0-1,-1-1,0 0,0 0,-1-1,0 0,0-1,0 0,-2 0,1-1,-1 0,0 0,-1-1,0 0,-1 0,0 0,-1-1,0 1,-1-1,0 0,-1-4,6-52,-3 1,-2-1,-4 0,-4-4,-5-22,10 95,-1 0,1 0,0 0,0-1,-1 1,1 0,-1 0,1 0,-1-1,1 1,-1 0,1 0,-1-1,1 1,-1-1,0 1,0 0,1-1,-1 1,0-1,0 0,1 1,-1-1,0 0,0 1,0-1,0 0,0 0,0 0,0 0,1 0,-1 0,0 0,0 0,0 0,0 0,0 0,0 0,0-1,1 1,-1 0,0-1,0 1,0-1,1 1,-1-1,0 1,1-1,-1 1,0-1,1 0,-1 0,1 1,-1-1,1 0,-1 0,1 1,-1-1,1 0,0 0,-1 0,1 0,0 1,0-1,0 0,0 0,0 0,0-1,-12 23,1 0,1 0,1 1,1 0,0 0,2 1,1 0,1 1,1-1,1 1,1-1,1 12,0-19,2 0,0 1,1-1,0 0,2 0,-1 0,2-1,0 0,1 0,1 0,0-1,1 0,0 0,1-1,1-1,0 1,0-2,1 0,1 0,0-1,1 0,-1-2,2 1,-1-2,15 6,-1-3,0-2,0 0,0-2,1-2,0 0,0-2,0-1,1-1,23-4,-38 2,0 0,0-2,0 1,0-2,-1 0,0-1,0 0,6-4,-16 8,-1 0,1 0,-1 0,1-1,-1 1,0-1,0 0,0 0,0 0,-1 0,1 0,-1-1,0 1,0-1,0 0,0 1,-1-1,1 0,-1 0,0 0,0 0,-1 0,1 0,-1 0,0 0,0-1,0 1,0 0,-1 0,0 0,0 0,-1-4,-1 2,-1-1,0 1,0 0,0-1,-1 2,0-1,0 1,0 0,-1 0,1 0,-1 0,0 1,-1 0,1 1,-1 0,0-1,0 2,0-1,0 1,0 0,0 1,-7-1,9 1,0 0,0 0,0 1,0-1,-1 1,1 0,0 1,0-1,0 1,0 0,0 0,0 1,0 0,0 0,1 0,-1 0,1 0,-1 1,1 0,0 0,0 0,0 1,0-1,1 1,-1 0,1 0,0 0,0 1,1-1,-1 0,1 1,-2 4,3-4,0-1,0 0,1 1,-1-1,1 1,0-1,0 1,1-1,-1 1,1-1,0 1,0-1,0 0,1 1,-1-1,1 0,0 0,1 0,-1 0,1 0,-1-1,1 1,0-1,0 0,1 0,-1 0,1 0,0 0,5 3,-1 0,1-1,0 0,0-1,0 1,1-2,0 0,-1 0,1 0,0-1,1-1,0 0,-5 0,1 0,0-1,0 0,0 0,0-1,-1 0,1 0,0-1,-1 0,1 0,-1 0,1-1,-1 0,0 0,0 0,0-1,-1 0,1 0,-1-1,0 1,0-1,-1 0,1 0,-1-1,0 0,-1 1,1-1,-1 0,0-1,-1 1,1 0,-1-1,-1 0,1 1,-1-1,0 0,0-3,-8-18,2 41,9-5,0 1,1-1,0 0,0 0,0 0,1-1,1 0,-1 0,1 0,0-1,0 0,1-1,0 1,0-1,0-1,1 0,5 2,60 28,2-4,1-3,1-3,43 6,-3-3,-16-5</inkml:trace>
  <inkml:trace contextRef="#ctx0" brushRef="#br1" timeOffset="147960.362">21005 17098,'-8'-8,"1"1,-2-1,1 1,-1 1,0-1,0 2,0-1,-1 1,0 1,0 0,0 0,-1 1,1 0,-1 1,0 0,0 0,1 1,-1 1,0 0,0 1,0 0,0 0,0 1,1 0,-1 1,1 1,0-1,0 2,0-1,0 1,1 1,-6 4,11-8,1 1,0 0,0 0,0 0,0 1,0-1,1 1,-1-1,1 1,0 0,0 0,0 0,1 0,0 0,-1 1,1-1,1 0,-1 1,1-1,-1 0,1 1,1-1,-1 0,0 1,1-1,0 0,0 1,1-1,-1 0,1 0,0 0,0 0,0 0,0 0,1-1,-1 1,1-1,0 0,0 0,0 0,1 1,6 2,1 0,-1-1,1-1,0 1,0-1,0-1,0 0,1-1,-1 0,1-1,0 0,-1-1,1 0,0-1,-1 0,1-1,-1 0,0-1,1 0,-1-1,0 0,-1-1,1 0,0-1,-3 0,-1-1,1 1,-1-1,0-1,-1 0,0 0,0 0,-1 0,0-1,0 0,-1 0,0 0,0-1,-1 1,-1-1,0 0,0 0,0 0,-2 0,1 0,-1 0,-1 0,1 0,-2 0,-2-10,-3 10,3 27,3-4,2 0,-1 1,2-1,0 0,0 0,1 0,1 0,0-1,1 1,0-1,1 0,0 0,1-1,5 7,-8-12,0-1,1 1,-1-1,1 0,0 0,1 0,-1-1,1 0,0 0,0 0,0-1,0 0,1 0,-1 0,1-1,0 0,0-1,0 1,0-1,0 0,0-1,0 0,0 0,0-1,0 1,0-1,0-1,1 0,2-1,-1-1,0 0,0-1,0 0,-1 0,1-1,-2 0,1-1,0 1,-1-1,0-1,-1 0,0 0,0 0,-1 0,1-1,-1-1,3-6,0 0,-2-1,0 0,0 0,-2-1,0 1,-1-1,-1 0,0-2,-5 13,-2 21,3-8,0-1,1 1,-1 0,1-1,0 1,1 0,-1 0,1 0,0-1,1 1,-1 0,1 0,0-1,1 1,-1 0,1-1,0 1,1-1,-1 0,1 0,0 0,0 0,1 0,-1-1,1 1,0-1,0 0,1 0,-1-1,1 1,0-1,0 0,0 0,1 0,5-1,-1-1,0 0,1 0,-1-1,0-1,1 0,-1 0,0-1,0 0,0-1,0 0,0 0,-1-1,1-1,-1 1,0-1,0-1,-1 0,0 0,0-1,0 0,-1 0,0-1,0 0,-1 0,0 0,0-1,-1 0,0 0,-1-1,0 1,0-1,-1 0,-1 0,1 0,-1-1,1-36,-3 128,2-74,0 1,1-1,0 0,0 0,0 0,1-1,0 1,0-1,1 0,-1 0,1 0,1-1,-1 0,1 0,0 0,0 0,0-1,1 0,0-1,0 1,4 0,9 4,0-2,0 0,0-2,1 0,0-1,-1-1,10-1,-3 0,-1-2,1-1,0-1,0-1,-1-1,0-2,0-1,-1 0,0-2,0-1,2-3,-12 6,-1 0,0-1,-1-1,1 0,-2-1,0 0,0-1,-1-1,0 0,-1 0,-1-1,0 0,-1-1,0 1,-2-2,1 1,-2-1,2-7,-2-3,-1-1,-1 1,-2-1,0 0,-2 0,-1 1,-1-1,-1 1,-1 0,-1 0,-10-25,14 45,-1-1,1 1,-1-1,0 1,-1 0,1 0,-1 0,0 0,-1 1,1-1,-2 1,5 4,0 1,0-1,0 0,0 1,0-1,0 1,0 0,0-1,0 1,0 0,-1-1,1 1,0 0,0 0,0 0,-1 0,1 0,0 0,0 1,0-1,-1 0,1 1,0-1,0 0,0 1,0 0,0-1,0 1,0 0,0-1,0 1,0 0,0 0,0 0,1 0,-1 0,0 0,1 0,-1 0,-23 44,14-15,2 1,1 1,1-1,2 1,1 0,2 0,1 0,1 0,2 0,6 24,-7-40,0-1,2 1,0-1,0 0,1 0,1 0,1-1,0 1,1-2,1 1,0-1,0-1,1 1,1-2,0 1,1-2,0 1,0-2,1 1,0-2,1 0,0 0,0-2,1 0,0 0,0-1,11 2,-17-6,0 0,1 0,-1 0,0-1,1-1,-1 0,0 0,0 0,1-1,-1-1,0 0,-1 0,1 0,-1-1,1-1,-1 1,0-1,-1-1,1 1,-1-1,0-1,-1 1,1-1,-1 0,-1-1,1 0,-1 1,0-2,-1 1,0 0,-1-1,2-5,-3 10,0 0,-1 1,0-1,0 0,0 0,0-1,-1 1,1 0,-1 0,0 0,0 0,-1 0,1 0,-1 0,0 0,0 0,0 0,-1 0,1 0,-1 0,0 0,-2-2,3 6,-1 0,1 0,-1 0,1 0,-1 0,1 0,-1 1,1-1,-1 0,1 1,0-1,-1 1,1 0,0-1,-1 1,1 0,0 0,0 0,0 0,0 0,0 0,0 0,0 0,0 1,0-1,0 0,1 0,-1 1,0-1,1 1,-1-1,1 0,0 1,-1-1,1 1,0 0,-3 5,0 0,1 0,0 1,0-1,1 1,0-1,0 1,1-1,0 1,0-1,1 1,-1 0,2-1,-1 1,1-1,0 0,1 0,0 0,0 0,0 0,1 0,0-1,0 0,1 0,0 0,0 0,0-1,1 1,0-2,0 1,0 0,1-1,1 1,-1-1,1-1,0 0,0 0,0 0,0-1,0 0,1 0,-1-1,1-1,-1 1,1-1,-1 0,1-1,-1 0,1-1,6-1,15-9</inkml:trace>
  <inkml:trace contextRef="#ctx0" brushRef="#br1" timeOffset="148180.775">22248 16579,'18'0,"27"0,30 0,29 0,28 0,18 0,-15 0</inkml:trace>
  <inkml:trace contextRef="#ctx0" brushRef="#br1" timeOffset="148771.198">23449 17249,'11'-3,"-1"0,0-1,0 0,0 0,0-1,-1-1,0 1,0-2,0 1,-1-1,0 0,0-1,0 0,-1 0,-1-1,1 0,-2 0,1 0,-1-1,0 0,-1 0,0 0,-1 0,0-1,-1 1,0-1,0 0,-1 0,-1 0,0 0,0 1,-1-1,0 0,-1 0,-1 1,1-1,-2 1,1 0,-1-1,-1 1,3 6,0 0,0 0,0 0,-1 0,1 1,-1-1,0 1,0 0,0-1,0 1,-1 1,1-1,-1 0,0 1,0 0,0 0,0 0,0 0,0 1,0 0,-1 0,1 0,0 0,-1 0,4 2,0-1,0 0,0 1,-1-1,1 1,0 0,0-1,0 1,0 0,0-1,1 1,-1 0,0 0,0 0,0 0,1 0,-1 0,1 0,-1 0,0 0,1 0,0 0,-1 0,1 1,0-1,-1 0,1 0,0 0,0 0,0 1,0-1,0 0,0 0,1 0,-1 1,0-1,1 0,-1 0,0 0,1 0,0 0,-1 0,1 0,-1 0,1 0,0 0,0 0,0 0,0 0,-1-1,1 1,0 0,0 0,1 0,10 7,-1 0,1-1,0 0,0-1,1-1,0 0,0 0,0-1,0-1,1 0,6 0,-5 0,210 47,-221-49,0 0,-1 1,1-1,0 1,-1 0,1 0,-1 0,1 0,-1 1,0 0,0-1,0 1,0 0,-1 0,1 0,-1 1,0-1,0 1,0-1,0 1,0 0,-1 0,0-1,0 1,0 0,0 0,-1 0,1 0,-1 1,0-1,0 1,-2 15,1-17,0-1,1 0,-1 0,1 1,-1-1,1 1,0-1,0 0,0 1,0-1,0 0,1 1,-1-1,1 0,-1 1,1-1,0 0,0 0,0 0,0 1,0-1,1 0,-1-1,1 1,-1 0,1 0,0-1,-1 1,1 0,0-1,1 1,6 0,0-1,0 0,0 0,-1-1,1 0,0 0,0-1,0 0,0-1,-1 0,1-1,-1 1,1-1,-1-1,0 0,0 0,-1-1,1 1,-1-2,0 1,0-1,-1 0,2-2,-2 2,1-1,-1-1,0 1,-1-1,1 0,-2 0,1 0,-1-1,0 0,-1 0,0 0,-1 0,2-7,-5 33,2-1,0 0,1 0,1 0,0 0,1 0,1 0,0-1,1 0,1 0,1 0,-4-6,0 0,1-1,1 1,-1-1,1-1,1 1,0-1,0 0,0 0,0-1,1 0,0 0,1-1,-1 0,6 1,-12-5,-1 0,1-1,0 1,0-1,0 0,0 0,0 0,0 0,0 0,0 0,0 0,0 0,0-1,0 1,0-1,0 0,0 1,-1-1,1 0,0 0,-1 0,1 0,0-1,-1 1,14-16</inkml:trace>
  <inkml:trace contextRef="#ctx0" brushRef="#br1" timeOffset="149044.251">24186 16594,'7'18,"10"14,10 10,1-2</inkml:trace>
  <inkml:trace contextRef="#ctx0" brushRef="#br1" timeOffset="149296.744">24747 17126,'-2'5,"1"1,0-1,0 0,1 0,-1 1,1-1,0 1,1-1,-1 0,1 0,0 1,0-1,1 0,0 0,0 0,0 0,0 0,1 0,0-1,0 1,0-1,0 0,1 0,-1 0,1 0,0-1,1 1,-1-1,0 0,4 1,-5-3,0-1,0 1,-1-1,1 0,0 0,0 0,-1 0,1-1,0 1,0-1,-1 1,1-1,-1 0,1 0,0 0,-1-1,0 1,1 0,-1-1,0 0,0 1,0-1,0 0,0 0,0 0,0-1,-1 1,2-1,27-74,-29 67,0 0,-1-1,0 1,-1 0,0 0,-1 0,0 0,0 0,-1 1,0-1,-3-3,4 8,0 0,0 1,-1-1,0 1,0 0,0 0,0 0,-1 0,1 0,-1 1,0-1,0 1,0 0,-1 0,1 1,-1-1,0 1,1 0,-1 0,0 1,0 0,0-1,0 1,0 1,1 0,0 0,-1 1,1-1,0 1,0 0,0 0,-1 0,1 1,0 0,0-1,1 1,-1 1,0-1,1 0,-1 1,1 0,0 0,0 0,0 0,0 0,0 0,1 1,0 0,0-1,0 1,0 0,0 0,1 0,-1 0,1 0,0 1,0-1,1 0,0 0,-1 1,1-1,0 0,1 1,-1-1,1 0,0 0,1 4,16 23,3-6</inkml:trace>
  <inkml:trace contextRef="#ctx0" brushRef="#br1" timeOffset="150333.001">25306 17126,'0'-10,"0"0,-1 0,0 0,-1 1,0-1,0 0,-1 1,-4-10,6 16,-1 0,0 0,0 0,0 0,0 0,0 0,-1 0,1 1,-1-1,0 1,0 0,0 0,0 0,0 0,0 0,0 0,-1 1,1 0,0 0,-1 0,1 0,-1 0,0 1,1-1,-1 1,0 0,-7 2,1 0,0 0,0 1,0 0,0 1,0 0,0 1,1 0,0 0,0 1,1 0,-1 1,1-1,1 2,-1-1,1 1,1 0,-1 1,1 0,-3 7,7-15,1 1,-1 0,1 0,-1 0,1 0,0 0,0 0,0 0,0 0,0 1,0-1,1 0,-1 0,1 1,0-1,-1 1,1-1,0 0,1 1,-1-1,0 0,1 1,-1-1,1 0,-1 1,1-1,0 0,0 0,0 0,1 0,-1 0,0 0,1 0,-1 0,1 0,0-1,-1 1,1-1,0 1,0-1,0 0,0 1,0-1,1 0,14 4,0-1,1-1,0-1,0 0,-1-1,1-1,0-1,0 0,0-1,0-1,-1-1,0 0,0-2,14-5,13-6,-43 17,-1 1,1 0,-1 0,1 0,-1 0,1 0,-1 0,0 0,1 0,-1 0,0 0,0 0,0 0,0 0,0 0,0 0,0 0,0 0,0 0,0 0,0 0,-1 0,1 0,0 0,-1 0,1 0,-1 0,1-1,-1 2,0 1,0 1,0-1,0 1,0 0,0 0,1-1,0 1,0 0,0 0,0 0,0 0,1-1,0 1,0 0,0 0,0-1,0 1,1-1,-1 1,1-1,0 1,0-1,1 0,-1 0,1 0,-1 0,1-1,0 1,0-1,0 0,0 1,1-1,-1 0,3 0,0 0,-1-1,1 1,0-1,0 0,0-1,0 1,0-1,0 0,0-1,0 1,0-1,0-1,0 1,0-1,-1 0,1 0,-1 0,1-1,-1 0,0 0,0 0,0-1,0 0,-1 0,1 0,-1 0,0-1,0 0,-1 0,0 0,0 0,0 0,0-1,-1 1,1-1,-2 1,2-6,2-8,-1 1,-1-1,-1 0,-1 0,0 0,-2-1,0 1,-1 0,-1 0,0 1,-2-1,0 1,-1 0,-3-6,0 6,22 33,4-5,0 0,0-1,1-1,0 0,1-2,-1 0,1-1,0 0,0-2,1-1,-1 0,1-1,6-1,56 7,-77-7,-1 0,1 0,0 1,0-1,-1 1,1 1,0-1,-1 0,1 1,-1 0,0 0,0 1,0-1,0 1,0 0,0 0,-1 0,1 0,-1 1,0-1,0 1,0 0,0 0,1 3,13 66,-17-65,0 0,1 0,1-1,-1 1,1 0,1-1,-1 1,1-1,1 0,-1 0,1 0,0 0,1-1,0 0,0 0,0 0,1 0,1 0,3-1,0 0,0-1,1 0,-1-1,1 0,0-1,0 0,0-1,0 0,0-1,0 0,0-1,1 0,-2-1,1 0,0 0,0-1,-1-1,1 0,-1 0,0-1,0 0,0-2,-3 4,0 0,0-1,-1-1,1 1,-1-1,0 0,0 0,-1-1,0 1,0-1,0 0,-1-1,1 1,-2-1,1 0,-1 0,0 0,0-1,-1 1,0-1,0 1,-1-1,0 0,0 1,-1-1,0 0,0 0,-1 1,0-1,-1 0,1 1,-1-1,-1 0,2 6,0 0,1 0,-1 1,0-1,0 0,0 1,0-1,0 1,-1-1,1 1,0 0,-1-1,1 1,-1 0,1 0,-1 0,0 0,1 0,-1 1,0-1,0 0,0 1,1-1,-1 1,0 0,0-1,0 1,0 0,0 0,0 0,0 1,1-1,-1 0,0 1,0-1,0 1,1 0,-1-1,0 1,0 0,1 0,-1 0,1 0,-1 1,0 0,-4 4,1 0,0 0,0 0,1 1,0 0,0 0,0 0,1 0,0 1,1 0,-1-1,1 1,1 0,0 0,0 0,0 0,1 0,0 0,1 0,0 0,0-1,1 1,2 7,-3-11,1 0,0-1,-1 0,2 1,-1-1,0 0,1 0,-1 0,1 0,0-1,0 1,0-1,0 0,1 1,-1-1,1-1,-1 1,1-1,-1 1,1-1,0 0,0 0,0-1,0 1,-1-1,1 1,0-1,3-1,4 1,0-2,-1 1,1-1,-1 0,1-1,-1-1,0 1,0-2,9-4,-9 3,1-1,-1 1,-1-2,1 0,-1 0,0 0,-1-1,0-1,-1 1,1-1,-2 0,0-1,0 0,-1 0,0 0,-1 0,0-1,0 0,-2 0,1 0,-2 0,0 0,0 0,-1 0,0 0,-1-1,-1 1,0 0,-2-6,1 10,-1 1,0-1,-1 1,1 1,-1-1,-1 1,1-1,-1 1,0 1,0-1,-1 1,0 1,0-1,0 1,0 0,-1 0,1 1,-1 0,0 1,0-1,0 2,0-1,-10-1,1 0,-1 1,0 1,0 1,0 0,0 2,1 0,-1 1,-13 3,24-4,1-1,-1 1,0 0,1 0,-1 1,1 0,0 0,0 0,0 1,0 0,0 0,1 1,0-1,0 1,0 0,1 1,-1-1,1 1,0 0,1 0,0 0,0 0,3-2,1 0,0 0,0 0,0 0,0 0,1 0,-1 0,1-1,0 1,0-1,0 1,1-1,-1 0,1 0,0 0,0 0,0 0,0-1,1 1,-1-1,0 0,1 0,0 0,-1-1,1 1,0-1,0 0,0 0,0 0,0 0,3-1,9 4,1 0,-1-2,0 0,1 0,0-2,-1 0,1-1,-1-1,1 0,-1-1,1-1,21-8</inkml:trace>
  <inkml:trace contextRef="#ctx0" brushRef="#br1" timeOffset="150595.196">26644 16771,'-5'-19,"-5"-10,-7-5,-4 0,-4 7,-2 8,1 9,1 13,2 11,5 10,5 8,8 5,11 4,12-1,9-2,1-8</inkml:trace>
  <inkml:trace contextRef="#ctx0" brushRef="#br1" timeOffset="150765.746">26727 17208,'4'21,"9"11,9 8,13-1,11-5,15-8,13-9,10-9,7-13,-1-15,-10-16,-19-1</inkml:trace>
  <inkml:trace contextRef="#ctx0" brushRef="#br1" timeOffset="155875.916">9616 4685,'113'-199,"-53"51,-60 149,1-1,-1 0,0 0,1 1,-1-1,0 0,0 0,1 1,-1-1,0 0,1 0,-1 0,0 1,1-1,-1 0,1 0,-1 0,0 0,1 0,-1 0,1 0,-1 0,0 0,1 0,-1 0,0 0,1 0,-1 0,1 0,-1 0,0-1,1 1,-1 0,0 0,1 0,-1-1,0 1,1 0,-1 0,0-1,0 1,1 0,-1 0,0-1,0 1,1 0,-1-1,0 1,0-1,0 1,0 0,0-1,0 1,1 0,-1-1,0 1,0-1,0 1,0 0,0-1,0 1,-1-1,1 1,0 0,0-1,6 35,-6-30,21 158,-8-85,-4 0,-4 0,-2 0,-5 7,1-66,-1-1,-1 1,-1-1,0 0,-2 0,-3 8,7-20,0 1,-1-1,0 0,0 0,0 0,-1 0,0 0,1-1,-2 0,1 1,0-2,-1 1,0 0,0-1,0 0,0 0,-1 0,1-1,-1 0,-4 1,-11-2,21-1,0 0,0 0,0-1,0 1,0 0,1 0,-1 0,0-1,0 1,0 0,0 0,0 0,0 0,0-1,0 1,0 0,0 0,0-1,0 1,0 0,0 0,0 0,0-1,0 1,0 0,0 0,0 0,0-1,0 1,0 0,0 0,0 0,0-1,-1 1,1 0,0 0,0 0,0 0,0-1,0 1,-1 0,1 0,0 0,0 0,0 0,-1 0,1 0,0 0,0-1,0 1,-1 0,14-5,0 1,0 0,0 0,0 1,0 1,1 0,1 1,10-2,309-27,-277 33,-41 0</inkml:trace>
  <inkml:trace contextRef="#ctx0" brushRef="#br1" timeOffset="156900.224">9984 6624,'-8'1,"-1"1,1 0,-1 1,1 0,0 0,0 1,1 0,-1 1,1-1,-1 1,2 1,-1-1,0 1,1 0,0 1,1-1,0 1,0 1,0-1,1 1,0-1,0 1,1 0,0 0,0 1,1-1,0 2,-1 4,0-1,1 1,1 0,1 0,0 0,0 0,1 0,1 0,1-1,0 1,0-1,1 1,1-1,0 0,1-1,6 10,-4-11,0 0,0-1,1 0,0-1,1 0,-1-1,2 0,-1 0,1-1,1 0,-1-1,1 0,0-1,0-1,1 0,-1 0,1-1,0-1,0 0,0-1,0 0,0-1,0 0,0-2,0 1,0-1,0-1,0 0,-1-1,0 0,0-1,0-1,0 0,-1 0,3-3,-3 0,-1 0,1-1,-2 0,0-1,0 0,-1 0,0-1,-1 0,0 0,-1-1,0 0,-1 0,-1 0,0-1,-1 0,0 1,-1-1,0 0,-2 0,1 0,-2 0,0-1,0 2,-2-1,1 0,-2 0,0 1,0-1,-6-8,5 9,-2 1,0-1,0 1,-1 0,-1 1,0 0,0 1,-1-1,-1 2,1-1,-1 2,-1-1,0 2,0-1,-1 2,1-1,-1 2,-1 0,1 0,-4 1,10 3,0 1,0 0,0 1,0-1,0 1,0 1,0-1,1 1,-1 1,1-1,-1 1,1 0,0 0,0 1,0 0,1 0,-1 0,1 1,0 0,0 0,0 0,1 0,-2 3,-5 8,1 1,0 0,1 1,0 0,2 0,0 1,-2 13,-12 59,7-6</inkml:trace>
  <inkml:trace contextRef="#ctx0" brushRef="#br1" timeOffset="191565.8">302 13726,'-21'16,"0"2,2 0,0 2,1 0,2 0,0 2,1 0,1 1,1 0,1 1,1 1,1-1,1 2,1-1,2 1,-1 7,10 24,-3-55,1-1,-1 0,1 0,-1 1,1-1,-1 0,1 0,0 1,0-1,-1 0,1 0,0 0,0 0,0 0,0 0,1-1,-1 1,0 0,0 0,0-1,1 1,-1-1,0 1,0-1,1 0,-1 1,1-1,-1 0,0 0,1 0,-1 0,0 0,1 0,-1 0,1 0,-1-1,0 1,0-1,1 1,9-5,-1-1,0 0,0 0,-1-1,0-1,0 1,0-1,-1-1,0 0,-1 0,0 0,2-5,-1 4,28-36,-2-1,-3-2,-1-1,-3-2,-1 0,-4-2,-1 0,5-28,-23 70,-1 0,0-1,-1 1,0 0,-1 0,0-1,-1 1,-2-11,3 20,-1 0,0 0,1 0,-1-1,-1 1,1 0,0 0,-1 1,0-1,1 0,-1 0,0 1,-1-1,1 1,0 0,-1 0,1 0,-1 0,1 0,-1 0,0 0,0 1,0 0,0-1,0 1,0 0,0 1,-1-1,1 1,0-1,0 1,-1 0,1 0,0 0,-1 1,-8 1,1 2,-1 0,1 0,0 1,0 0,1 1,-1 0,1 0,1 2,-1-1,1 1,1 0,-1 1,1 0,1 0,0 1,0 0,1 0,-5 10,4-8,1 1,-1 0,2 0,0 1,1-1,0 1,1 0,0 0,1 1,1-1,1 0,0 1,0-1,1 0,1 1,1-1,0 0,1 0,0 0,4 8,9 10,1 0,1-1,1-1,2-1,15 15,47 68,-75-99,-2 0,0 1,-1 0,0 0,-1 1,-1-1,0 1,-1 0,0 1,-1-1,-1 0,-1 1,-1 13,0-8</inkml:trace>
  <inkml:trace contextRef="#ctx0" brushRef="#br1" timeOffset="191829.095">698 14135,'-2'14,"-1"14,0 11,0 9,2 5,0 5,0 3,1-3,0-4,0-9,0-10,0-11</inkml:trace>
  <inkml:trace contextRef="#ctx0" brushRef="#br1" timeOffset="192077.827">848 14176,'8'-82,"-2"125,-6 84,11 157,-9-268,1 0,0 0,1 0,1-1,0 1,1-1,1 0,5 8,0-5</inkml:trace>
  <inkml:trace contextRef="#ctx0" brushRef="#br1" timeOffset="192281.96">671 14476,'21'0,"18"-2,15-3,9-4,6-4,0-2,-12 1</inkml:trace>
  <inkml:trace contextRef="#ctx0" brushRef="#br1" timeOffset="192550.565">1312 13903,'5'-2,"8"-1,14 0,11 0,11 1,7 1,-2 1,-10-1</inkml:trace>
  <inkml:trace contextRef="#ctx0" brushRef="#br1" timeOffset="192819.407">1380 14149,'24'-5,"21"-6,19-5,11-4,3 3,1 4,-13 4</inkml:trace>
  <inkml:trace contextRef="#ctx0" brushRef="#br1" timeOffset="193235.292">2118 14066,'69'-88,"-42"58,-1-1,-2-1,-1-1,-2-1,-1-1,-2-1,-1 0,-2-2,-2 1,3-15,-14 9,-6 43,-2 13,1 0,1 0,0 1,0-1,2 1,0 0,0 0,1 1,0-3,-5 72,3 1,8 67,0-6,-15-36,10-107,-1 0,0 1,0-1,0 0,0 0,0 0,-1 0,1 0,-1 0,0 0,0 0,0-1,0 1,-1-1,1 1,0-1,-1 0,0 0,0 0,1 0,-1-1,0 1,0-1,-1 0,1 0,0 0,0 0,-1 0,1-1,-3 1,3-1,0 0,-1-1,1 1,0-1,-1 1,1-1,0 0,0-1,0 1,0 0,0-1,0 0,0 1,0-1,1 0,-1-1,1 1,-1 0,0-2,3 3,0 0,0 1,0-1,0 0,0 1,1-1,-1 1,0-1,1 0,-1 1,0-1,1 1,-1-1,0 1,1-1,-1 1,1-1,-1 1,1-1,-1 1,1 0,0-1,-1 1,1 0,-1-1,1 1,0 0,-1 0,1 0,0-1,-1 1,1 0,0 0,-1 0,1 0,0 0,-1 0,1 1,0-1,-1 0,1 0,-1 0,1 1,0-1,-1 0,1 0,-1 1,1-1,0 1,-1-1,1 0,66 6,0-3,1-2,0-4,23-6,-64 6</inkml:trace>
  <inkml:trace contextRef="#ctx0" brushRef="#br1" timeOffset="194072.11">4289 14081,'59'-186,"-44"128,-3-1,-2-1,-2 1,-3-2,-3 1,-3 0,-2 0,-11-58,9 90,-1 20,1 23,-5 196,11-150,-2 6,-1 25,4-1,4 0,9 35,-12-108,1 0,0-1,2 0,0 0,1 0,0-1,2 1,-6-13,0 1,0 0,0-1,1 1,-1-1,1 0,0 0,0 0,1-1,-1 0,1 1,0-1,0-1,0 1,0-1,0 0,0 0,0-1,1 1,-1-1,1 0,-1-1,1 1,2-1,29-5,-3-5</inkml:trace>
  <inkml:trace contextRef="#ctx0" brushRef="#br1" timeOffset="194332.435">4002 13671,'19'7,"24"2,29-3,24-6,21-9,12-2,1 0,-22 3</inkml:trace>
  <inkml:trace contextRef="#ctx0" brushRef="#br1" timeOffset="194870.997">4808 14299,'11'-27,"-2"0,-1-1,-2 0,0 0,-2 0,-1-1,-1 1,-2-1,0 0,-2 1,-4-19,-11 2,17 44,1 0,-1 0,1 1,0-1,0 0,-1 1,1-1,0 0,0 1,0-1,0 1,0-1,0 1,-1 0,1-1,0 1,0 0,0 0,0 0,0 0,0-1,0 1,0 0,0 1,0-1,0 0,0 0,0 0,0 1,0-1,0 0,0 1,0-1,0 1,0-1,0 1,4 0,54 8,-7-1,0 1,0 3,43 16,-89-26,0 1,0-1,0 1,-1 0,1 0,-1 0,0 1,0 0,0 0,-1 1,1-1,-1 1,0 0,0 0,-1 0,1 0,-1 1,0 0,-1-1,1 1,-1 0,-1 0,1 0,-1 1,0-1,0 6,0 5,-2-15,1 0,-1 1,1-1,0 1,-1-1,1 0,0 1,1-1,-1 1,0-1,1 0,-1 1,1-1,0 0,0 0,0 1,0-1,0 0,0 0,0 0,1 0,-1 0,1 0,0-1,-1 1,1 0,0-1,0 1,0-1,0 0,0 0,0 0,1 0,1 1,6-3,-1 0,1-1,0 1,-1-2,1 0,-1 0,0 0,0-1,0-1,-1 0,1 0,-1 0,7-7,-6 6,0 0,0 0,0-1,-1-1,0 1,0-2,-1 1,0-1,-1 0,0 0,0 0,-1-1,0 0,-1 0,0-1,0 1,0-7,-3 15,-1-1,-1 1,1-1,0 0,-1 1,1-1,-1 1,1-1,-1 1,0-1,0 1,-1 0,1-1,0 1,-1 0,1 0,-1 0,0 0,0 0,1 0,-1 1,-1-1,1 1,0-1,0 1,0 0,-1 0,1 0,-1 0,1 0,-1 0,1 1,-1-1,1 1,-1 0,1-1,-1 1,0 0,1 1,-1-1,1 0,-1 1,1 0,-1-1,1 1,-1 0,1 0,-1 0,1 1,0-1,0 1,0-1,-1 2,-2 0,0 0,0 1,1-1,0 1,-1 0,2 1,-1-1,0 1,1 0,0-1,0 2,0-1,0 0,1 0,0 1,0-1,1 1,0 0,0-1,0 1,0 0,1 0,0 0,0 0,1-1,-1 1,1 0,1 0,-1-1,1 1,0-1,0 1,0-1,1 0,0 0,0 0,0 0,1 0,0-1,0 1,0-1,0 0,1 0,11 4,1-1,0 0,0-1,1-1,-1 0,1-2,0 0,0-1,0 0,1-2,-1 0,0-1,0-1,2-1,25-3</inkml:trace>
  <inkml:trace contextRef="#ctx0" brushRef="#br1" timeOffset="195854.638">5955 13288,'-6'-20,"-46"-104,51 123,1 0,-1 1,1-1,-1 1,1-1,-1 1,1-1,-1 1,0-1,1 1,-1 0,0-1,1 1,-1 0,0 0,1-1,-1 1,0 0,0 0,0 0,1 0,-1 0,0 0,0 0,1 0,-1 0,0 0,0 0,1 1,-1-1,0 0,1 0,-1 1,0-1,1 1,-1-1,0 0,1 1,-1-1,1 1,-1 0,1-1,-1 1,1-1,-1 1,1 0,-1-1,1 1,0 0,0-1,-1 1,1 0,0 0,0-1,0 1,0 0,0 0,0-1,0 1,0 0,0 0,0 0,0-1,0 1,0 0,1-1,-1 1,0 0,1 0,-4 34,2-1,1 1,1 0,3-1,0 1,2-1,8 24,-7-28,87 420,-93-447,9 30,-10-33,0 1,1-1,-1 1,1-1,-1 1,0-1,1 1,-1-1,1 0,-1 1,1-1,0 0,-1 1,1-1,-1 0,1 0,-1 1,1-1,0 0,-1 0,1 0,0 0,-1 0,1 0,-1 0,1 0,0 0,-1 0,1 0,0 0,-1-1,1 1,-1 0,1 0,-1-1,1 1,0 0,-1-1,1 1,-1 0,1-1,-1 1,0-1,1 1,-1-1,1 0,26-24,-23 19,0 1,0 0,1 0,0 0,0 1,0-1,0 1,0 1,1-1,0 1,0 0,0 0,0 0,0 1,0 0,1 0,-1 1,1 0,-1 0,1 0,0 1,-1 0,6 1,-6 3,-1 1,1-1,-1 1,0 1,0-1,0 1,-1 0,0 0,0 0,0 0,-1 1,0 0,0-1,-1 1,0 0,0 1,-1-1,0 0,0 0,0 0,-1 1,0-1,-1 3,2-3,-1 1,0-1,0 0,-1 0,0 0,0 0,0 0,-1 0,0 0,-1 0,0 0,0-1,0 0,-1 1,1-1,-1 0,-1-1,1 1,-1-1,0 0,-1 0,1 0,-1-1,0 0,0 0,0 0,0-1,-1 0,-2 1,5-4,0 0,1 0,-1 0,0 0,1-1,-1 0,1 1,-1-1,0-1,1 1,0 0,-1-1,1 0,0 0,0 0,0 0,0 0,0 0,1-1,-1 0,1 1,-1-1,1 0,0 0,0 0,0-1,1 1,-1 0,1-1,-1 1,1-1,1 1,-1-1,0 1,1-1,0 0,-1 1,1-1,1 0,-1 1,1-1,-1 0,1 1,0-1,0 0,2-4,-1 0,1 0,0 1,1-1,0 1,0-1,1 1,0 1,0-1,0 1,1-1,0 2,0-1,1 1,-1 0,1 0,0 0,6-2,3-1,0 1,1 0,0 1,0 1,0 1,1 0,-1 1,7 1,-18 0,0 2,-1-1,1 1,-1 0,1 0,0 0,-1 1,1 0,-1 0,1 0,-1 1,0 0,0 0,1 0,-1 1,0 0,-1 0,1 0,-1 0,1 1,-1 0,0-1,0 2,-1-1,1 0,-1 1,0-1,0 1,1 3,16 46,-19-47,0 0,0 0,1 0,0-1,1 1,-1-1,1 0,0 0,1 0,-1 0,1 0,1-1,-1 1,1-1,0 0,0-1,0 1,0-1,1 0,0 0,0-1,0 0,0 0,3 1,-1-3,0 0,1 0,-1-1,0 0,0 0,1-1,-1 0,0-1,0 0,0 0,0 0,-1-1,1 0,0-1,-1 0,0 0,0-1,0 1,-1-1,0-1,0 1,0-1,0 0,0-1,2-3,-1 0,1 0,-1-1,-1 0,0 0,-1-1,0 0,0 1,-2-1,1-1,-1 1,-1-1,-1 1,1-1,-2-3,-3 7,-1 27,2-11,0 0,1 1,-1-1,2 0,-1 1,1-1,0 1,1-1,0 0,0 1,1-1,-1 0,2 0,-1 0,1 0,0 0,0-1,1 1,0-1,0 0,0 0,1 0,0-1,0 1,1-1,-1 0,1-1,0 1,0-1,2 0,1-1,1-1,0 0,-1-1,1 1,0-2,0 0,0 0,0 0,0-2,0 1,0-1,-1 0,1-1,0 0,-1-1,0 0,0 0,0-1,-1 0,0-1,1 0,-2 0,1-1,-1 0,0 0,-1 0,1-1,-1 0,-1 0,0-1,0 0,0 0,-1 0,-1 0,0-1,0 1,1-9,4-30,-20 101,11-47,-1 0,1 0,0 1,0-1,1 0,-1 1,2-1,-1 0,1 0,0 1,0-1,0 0,1 0,0 0,0 0,1 0,-1-1,1 1,1-1,-1 0,1 1,0-1,0-1,0 1,1-1,-1 0,1 0,0 0,1 0,19 5</inkml:trace>
  <inkml:trace contextRef="#ctx0" brushRef="#br1" timeOffset="196127.907">7362 13302,'-16'2,"-8"8,0 9,7 9,10 8,14 10,6-2</inkml:trace>
  <inkml:trace contextRef="#ctx0" brushRef="#br1" timeOffset="196439.077">7608 14149,'17'-13,"0"-1,0 0,-2-2,0 1,-1-2,0 0,-1-1,-1 0,-1-1,-1 0,0-1,-2 0,0 0,-1-1,-1 0,-1 0,1-18,-4-11,-2 49,0 0,0 0,0 0,-1-1,1 1,0 0,-1 0,1 0,-1 0,1 0,-1 0,1 0,-1 0,0 0,0 0,1 0,-1 0,0 0,0 0,0 1,0-1,0 0,0 1,0-1,0 1,0-1,0 1,-1-1,1 1,0 0,0 0,0-1,0 1,-1 0,1 0,0 0,-1 1,-7 1,0 1,0 0,0 0,1 1,0 0,0 1,0 0,0 0,1 1,-1 0,2 0,-1 0,1 1,-3 4,6-8,0 1,0 0,1 0,-1 1,1-1,0 0,1 1,-1 0,1-1,-1 1,2 0,-1-1,0 1,1 0,0 0,0 0,0 0,1-1,-1 1,1 0,1 0,-1-1,0 1,1-1,0 1,0-1,1 0,0 1,5 8,0 0,1-1,1-1,0 1,0-2,1 1,1-1,7 4,-7-5,0-2,0 1,1-2,0 1,1-2,-1 0,1-1,0 0,0-1,0 0,0-1,1-1,10 0,-16-1,1 0,-1-1,1-1,-1 0,0 0,1 0,-1-1,0-1,-1 1,1-1,-1-1,1 0,-1 0,-1 0,1-1,-1-1,0 1,0-1,-1 0,0 0,0-1,10-16</inkml:trace>
  <inkml:trace contextRef="#ctx0" brushRef="#br1" timeOffset="197315.769">9410 14026,'-2'-18,"1"-1,0 1,1 0,2-1,-1 1,2-1,1 1,0 0,1 1,1-1,0 1,1 0,2 0,4-7,-12 21,0 0,0 1,0-1,0 0,1 1,-1-1,1 1,0 0,-1 0,1-1,0 1,0 0,1 0,-1 1,0-1,1 0,-1 1,1 0,-1-1,1 1,-1 0,1 0,0 0,0 1,0-1,-1 1,1 0,0-1,0 1,0 0,0 1,0-1,-1 0,1 1,0 0,0-1,0 1,-1 0,1 1,-1-1,1 0,-1 1,2 0,5 11,-1 1,0 1,0-1,-1 1,-1 0,-1 1,0-1,-1 1,-1 0,2 14,-5-25,2 0,-1-1,0 1,0 0,0 0,0 0,-1 0,0 0,0 1,-1-1,1 0,-1 0,0 0,-1-1,1 1,-1 0,0 0,0-1,-1 2,2-5,0-1,1 1,-1-1,0 1,0-1,0 0,0 0,0 1,0-1,0 0,0 0,0 0,1 0,-1 0,0 0,0 0,0 0,0 0,0-1,0 1,0 0,0-1,0 1,0-1,1 1,-1 0,0-1,0 0,1 1,-1-1,0 0,1 1,-1-1,0 0,1 1,-1-1,1 0,-1 0,1 0,0 0,-1 0,1 1,0-1,0 0,-1 0,1 0,0 0,0 0,0 0,0 0,0 0,0 0,0 0,1 0,-1 0,2-8,0 0,1 1,0-1,0 1,1-1,0 1,0 0,1 1,0-1,0 1,1 0,0 0,0 1,1 0,0 0,0 0,0 1,1 0,-1 0,1 1,0 0,1 0,68-18,-74 22,-1-1,0 1,1 0,-1 0,1 0,-1 1,0-1,1 0,-1 1,0 0,1-1,-1 1,0 0,0 0,1 0,-1 1,0-1,0 0,-1 1,1-1,0 1,0 0,-1-1,1 1,-1 0,1 0,-1 0,0 0,0 1,0-1,0 1,7 31,-8-31,0 1,0-1,1 1,-1-1,1 1,0-1,0 0,0 1,0-1,1 0,-1 0,1 0,0 0,0 0,0 0,0 0,1-1,-1 1,1-1,0 1,-1-1,1 0,0 0,0 0,1-1,6 2,1-1,1 0,-1-1,0 0,0-1,0 0,1-1,-1 0,0-1,0 0,0 0,-1-2,1 1,-1-1,1-1,-1 0,0 0,6-6,-12 9,0 0,0 0,-1-1,1 0,-1 1,0-1,0-1,0 1,0 0,0-1,-1 1,1-1,-1 0,0 0,0 0,-1 0,1 0,-1 0,0-1,0 1,0 0,0-1,-1 1,0 0,0-1,0 1,-1-1,1 1,-1 0,0-1,0 1,0 0,-1 0,0 0,0 0,0 0,0 0,-1-2,-4-2,-1-1,1 1,-1 0,-1 1,1 0,-1 0,-1 1,1 0,-1 1,0 0,0 0,0 1,-1 1,0-1,1 2,-1-1,0 2,0-1,-1 2,1-1,0 2,0-1,0 1,-9 3,17-3,-1 0,0 1,0-1,0 1,1 0,-1 0,1 0,0 1,-1-1,1 1,0 0,1 0,-1 0,0 0,1 0,0 1,-1-1,1 1,1-1,-1 1,0 0,1 0,0 0,0 0,0 0,1 0,-1 0,1 0,0 0,0 0,0 0,0 0,1 0,0 0,0 0,0 0,0 0,1 0,-1 0,1-1,0 1,0-1,1 2,4 4,0-1,1 0,-1 0,1-1,1 0,0 0,0-1,0 0,0-1,1 0,0 0,0-1,1 0,-1-1,1 0,6 0,27 6</inkml:trace>
  <inkml:trace contextRef="#ctx0" brushRef="#br1" timeOffset="197475.34">10120 13275,'-18'-7,"-11"-3,-6 4,-1 7,6 10,6 10,6 9,7-1</inkml:trace>
  <inkml:trace contextRef="#ctx0" brushRef="#br1" timeOffset="197664.837">10285 13876,'16'16,"12"8,9 2,7-4,6-4,5-7,5-7,2-11,-9-4</inkml:trace>
  <inkml:trace contextRef="#ctx0" brushRef="#br1" timeOffset="198871.694">11855 13479,'-8'0,"1"0,-1 0,0 0,1 1,0 1,-1-1,1 1,0 0,-1 1,1-1,1 2,-1-1,0 1,1 0,0 0,-1 1,2-1,-1 1,1 1,-1-1,1 1,1 0,-1 0,1 0,0 1,1-1,0 1,0 0,0 0,-1 7,3-10,0 0,1-1,0 1,0 0,0-1,0 1,1 0,-1-1,1 1,0-1,0 1,1-1,-1 1,0-1,1 0,0 1,0-1,0 0,0 0,1-1,-1 1,1 0,-1-1,1 1,0-1,0 0,0 0,0 0,1 0,-1-1,0 1,3 0,3 1,0 0,0-1,1 1,-1-2,1 1,-1-1,1-1,0 0,-1 0,1-1,-1 0,3-1,4-4,0 0,0-1,-1 0,0-1,0-1,-1 0,0-1,-1-1,0 0,0-1,-2 0,1-1,-2 0,1-1,-2 0,0 0,-1-1,0 0,-1-1,-1 0,0 0,-1 0,-1-1,-1 1,0-1,-1 0,-1 0,-1-15,2 8,-1 0,-2 0,0 1,-2-1,0 1,-2-1,0 1,-2 1,-1-1,0 1,-2 0,0 1,-11-16,19 33,0 1,-1-1,1 1,-1 0,0 0,0 0,0 0,0 0,0 0,-1 1,1 0,-1 0,0 0,0 0,0 0,0 1,0-1,0 1,0 0,0 1,0-1,0 1,-1 0,1 0,0 0,0 0,0 1,-1-1,0 2,-4 3,1 1,0 0,1 1,0 0,0 0,0 0,1 1,0 0,1 0,-1 1,2 0,-1 0,1 0,1 0,-1 0,1 1,1 0,0-1,1 1,0 0,0 4,-2 5,0-1,2 1,0-1,1 1,1 0,1-1,0 1,1-1,1 0,1 0,1 0,0-1,2 0,0 0,0 0,2-1,0-1,0 1,2-2,0 0,0 0,2-1,2 2,-3-4,1-1,0 0,1-1,0 0,0-2,0 1,1-2,0 0,1-1,-1-1,1 0,0-1,0-1,0-1,0 0,15-2,-26 0,0-1,0 0,0 1,0-2,0 1,0-1,0 0,-1 0,0-1,1 1,-1-1,0 0,-1-1,1 1,-1-1,0 0,0 0,-1 0,1 0,-1-1,0 0,-1 1,1-1,-1 0,0 0,0-2,2-7,-1-1,0 1,-1-1,-1 0,0 1,-1-1,-1 0,-1 0,0 1,-1-3,3 15,0 0,0 0,-1 0,1 1,-1-1,1 0,-1 0,0 1,0-1,0 1,-1-1,1 0,0 1,-1 0,0-1,1 1,-1 0,0 0,0 0,0 0,-1 0,1 1,0-1,-1 1,1-1,-1 1,1 0,-1 0,0 0,1 0,-1 1,0-1,-1 0,1 3,1 1,-1-1,1 0,0 0,0 1,-1 0,1-1,1 1,-1 0,0 0,1 0,0 0,-1 0,1 0,0 0,1 0,-1 1,0-1,1 0,0 1,0-1,0 1,0 8,0-1,0 0,2 1,-1-1,1 0,1 1,0-1,1 0,0-1,1 1,0-1,0 0,1 0,0 0,1-1,0 0,1 0,-1-1,2 0,-1 0,1-1,0 0,1-1,0 0,5 2,-7-3,0 0,0-1,0 0,0-1,1 0,-1 0,1-1,0 0,0 0,0-1,0 0,0-1,0 0,0 0,0-1,0 0,0-1,0 0,0 0,-1-1,1 0,-1-1,0 0,0 0,0 0,0-1,-1-1,0 1,0-1,0 0,-1 0,3-4,7-17,-1 1,-1-2,-1 0,-2-1,-1 0,-1 0,-1-1,-2-1,-1 1,-1-3,-3 29,20-122,-5-1,-5 0,-6-23,-5 144,0-1,0 1,0 0,-1-1,0 1,0 0,0 0,-1 0,0 0,0 0,-1 0,-1-3,3 8,0 0,0 0,0 0,1 0,-1 0,0 0,0 1,0-1,0 0,0 1,-1-1,1 1,0-1,0 1,0 0,0-1,-1 1,1 0,0 0,0 0,0 0,-1 0,1 0,0 0,0 0,0 0,-1 1,1-1,0 0,0 1,0-1,0 1,0 0,0-1,0 1,0 0,-1 0,-33 34,22-14,1 0,1 1,1 0,2 1,0 0,1 0,1 1,1 0,1 0,1 0,2 0,0 1,2-1,1 7,1-2,3 0,0 0,1-1,2 0,1-1,2 0,0 0,1-1,2-1,12 17,31 36,4-2,38 35,-65-72,10-1,-43-39,-1 1,1-1,0 0,-1 0,1 1,-1-1,0 0,1 0,-1 0,0 0,1-1,-1 1,0 0,0 0,0-1,0 1,0-1,0 1,-1-1,1 1,0-1,-1 1,1-1,-1 0,1 1,-1-1,0 0,0 1,0-1,0 0,0 1,0-1,-1-1,2 1,4-212,-12 181,5 45,0 0,1 0,0 1,1-1,0 0,1 0,1 1,0-1,0 0,1 0,1-1,0 1,0-1,1 1,1-1,0-1,0 1,1-1,0 0,1-1,0 0,1 0,0 0,0-1,1-1,5 4,-10-7,1 0,0-1,0 1,0-1,0-1,0 1,1-1,-1 0,1-1,-1 1,1-1,0 0,-1-1,1 0,0 0,0 0,-1-1,1 0,0-1,2 0,12-9</inkml:trace>
  <inkml:trace contextRef="#ctx0" brushRef="#br1" timeOffset="199142.965">12742 13056,'-23'-5,"-15"-3,-3-1,15 2,25 1,32 2,32 2,27 1,23 1,-9 0</inkml:trace>
  <inkml:trace contextRef="#ctx0" brushRef="#br1" timeOffset="200033.101">13575 13780,'38'-469,"-32"444,-6 25,0 0,0 1,0-1,0 0,0 0,0 1,0-1,0 0,-1 1,1-1,1 0,-1 0,0 1,0-1,0 0,0 1,0-1,0 0,0 0,0 1,0-1,1 0,-1 0,0 1,0-1,0 0,0 0,1 1,-1-1,0 0,0 0,1 0,-1 0,0 1,0-1,1 0,-1 0,0 0,0 0,1 0,-1 0,0 0,1 0,-1 0,0 0,0 0,1 0,-1 0,0 0,1 0,-1 0,0 0,0 0,1 0,-1 0,0 0,1-1,-1 1,0 0,0 0,0 0,1 0,-1-1,0 1,0 0,14 49,-13-38,1 0,1 0,0 0,0-1,1 1,1-1,0 0,0 0,1 0,0-1,0 0,1 0,1-1,-1 1,9 5,-5-7,1-1,0 0,0-1,0 0,0-1,1-1,0 0,0 0,0-1,0-1,0 0,0-1,0-1,1 0,-1 0,0-1,-1-1,1 0,0-1,-1 0,8-4,18-24,-39 36,0 1,0 0,0-1,0 1,1 0,-1 0,1 0,1-1,-1 1,1 0,-1 0,1-1,1 1,-1 0,1-1,0 1,0-1,0 0,0 0,1 0,0 0,-1 0,2 0,-1-1,0 1,1-1,-1 0,3 1,4 2,1 0,1-1,-1-1,1 0,-1-1,1 0,0 0,0-1,1-1,-1 0,0-1,0 0,0-1,1 0,-1-1,0-1,0 0,-1 0,1-1,-1 0,6-4,-9 3,1-1,-1 0,-1-1,1 0,-1 0,-1 0,1-1,-1 0,0 0,-1 0,0-1,-1 0,1 0,-2 0,1-1,-1 0,-1 1,0-1,0 0,-1 0,1-7,-14 62,11-40,0 0,0 0,0 1,1-1,0 0,0 0,0 1,0-1,1 0,0 0,0 0,1 0,-1 0,1 0,0 0,0 0,1-1,0 1,-1-1,1 1,1-1,-1 0,1 0,-1-1,1 1,0-1,1 0,-1 0,0 0,5 2,-1-3,0 0,0 0,1-1,-1 0,0-1,1 0,-1 0,1 0,-1-1,0-1,0 1,1-1,-1-1,0 0,0 0,-1 0,1-1,-1 0,0 0,6-5,6-5,-1-1,0 0,-1-1,-1-1,0-1,10-16,-23 30,11-12,-5 27,-8 3,1-1,0 0,1 1,0-1,1 0,1-1,0 1,1-1,0 0,1 0,0-1,1 0,0 0,1 0,33 7,-30-19</inkml:trace>
  <inkml:trace contextRef="#ctx0" brushRef="#br1" timeOffset="200827.573">14750 13001,'-87'-18,"87"18,0 1,0-1,0 0,0 0,0 0,1 1,-1-1,0 0,0 0,0 1,0-1,0 0,0 0,0 1,0-1,-1 0,1 0,0 1,0-1,0 0,0 0,0 0,0 1,0-1,0 0,-1 0,1 0,0 1,0-1,0 0,0 0,-1 0,1 0,0 1,0-1,0 0,-1 0,1 0,0 0,0 0,-1 0,1 0,0 0,0 0,0 0,-1 0,1 0,0 0,0 0,-1 0,1 0,0 0,-1 0,24 12,68 24,103 51,-178-79,-1 1,0 0,-1 1,0 1,-1 1,0-1,0 2,-1 0,-1 0,0 1,-1 1,-1 0,0 0,-1 1,-1 0,1 4,12 123,-11-50,-9-89,0 0,0 0,1 0,0-1,-1 1,1 0,0 0,1-1,-1 1,1-1,-1 1,1-1,0 1,1-1,-1 0,0 0,1 0,0-1,0 1,-1 0,2-1,-1 0,0 0,0 0,1 0,-1 0,1-1,-1 1,1-1,0 0,0 0,-1 0,1-1,0 1,0-1,0 0,1 0,4-5,0 0,0 0,-1-1,0 0,0 0,0-1,-1 0,0 0,0-1,-1 0,0 0,0 0,-1-1,0 0,-1 0,2-4,-2 5,71-137,-66 131,-8 33,-12 75,11-90,0-1,0 1,0 0,1 0,0 0,-1 0,1-1,1 1,-1 0,1-1,-1 1,1-1,0 0,0 0,0 1,1-1,-1-1,1 1,0 0,0 0,0-1,0 0,1 1,10 2,0 0,0-2,1 0,-1 0,1-1,0-1,-1-1,1 0,0 0,-1-2,6-1,194-27,-207 29,1-1,-1 0,0 0,1-1,-1 0,-1 0,1 0,0-1,-1 0,0-1,0 1,0-1,0 0,-1-1,0 1,0-1,0 0,-1 0,0-1,0 1,0-1,1-6,-4 10,0 0,-1-1,1 1,-1-1,0 1,0-1,0 1,0-1,-1 1,1-1,-1 1,0 0,0-1,0 1,-1 0,1 0,-1 0,0 0,0 0,0 0,0 0,0 1,0-1,-1 1,1-1,-1 1,0 0,0 0,0 0,0 0,0 1,0-1,0 1,-1 0,-1-2,0 1,0 0,0 1,0-1,-1 1,1 0,0 0,-1 1,1 0,-1 0,1 0,-1 0,1 1,0 0,-1 0,1 0,0 1,0 0,0 0,0 0,-5 3,8-3,0-1,0 1,0 0,1 0,-1 0,0 0,1 0,-1 0,1 1,0-1,0 0,-1 1,2-1,-1 1,0-1,0 1,1-1,0 1,-1-1,1 1,0 0,0-1,0 1,1 0,-1-1,1 1,-1-1,1 1,0-1,0 1,0-1,0 0,0 1,1-1,59 73,-31-54,1-1,1-1,1-1,0-2,1-2,1-1,0-1,1-2,0-2,25 3,22-5,-60-11</inkml:trace>
  <inkml:trace contextRef="#ctx0" brushRef="#br1" timeOffset="202076.212">4699 15187,'-25'14,"1"1,1 1,0 1,2 1,0 2,0 0,2 0,1 2,0 1,2 0,1 1,0 0,2 1,-8 22,19-43,0 0,-1 0,2 1,-1-1,0 1,1-1,0 1,0 0,0 0,1-1,0 1,0 0,0 0,0-1,1 1,-1 0,1 0,0-1,1 1,-1-1,1 1,0-1,0 0,1 1,-1-1,1 0,0 0,0-1,0 1,0-1,1 0,-1 1,5 1,3-2,1-1,-1-1,1 1,-1-2,1 0,-1 0,1-1,0-1,-1 0,0 0,1-1,-1 0,0-1,-1-1,1 0,-1 0,0-1,0 0,3-3,16-8,-1-2,0-1,-1-1,-1-1,-1-2,-2 0,0-2,-1 0,8-16,-19 25,0 0,-1-1,-1 0,0 0,-2-1,0 0,-1 0,-1-1,-1 0,0 0,-2 0,0 0,-1 0,-1 0,-2 0,-1-13,1 21,-1 1,-1 0,1-1,-2 1,0 1,0-1,-1 1,0 0,0 0,-4-4,6 10,1 0,-1 0,0 0,0 0,0 1,-1 0,1-1,-1 2,1-1,-1 0,0 1,0 0,0 0,-1 0,1 1,0 0,-1 0,1 0,0 1,-1 0,1 0,-1 0,-2 1,-3 3,0 0,0 1,0 0,1 1,0 1,0-1,0 2,1-1,0 1,0 1,1-1,0 2,1-1,0 1,0 0,1 0,1 1,-1 0,2 0,-1 0,2 0,-2 6,1-2,1 1,0-1,1 1,0 0,1 0,1 0,1 0,0 0,1 0,1-1,0 1,1-1,1 1,0-1,1 0,1-1,0 0,1 0,8 11,20 23,2-2,2-1,1-3,3-1,17 12,78 74,-57-24,-71-81</inkml:trace>
  <inkml:trace contextRef="#ctx0" brushRef="#br1" timeOffset="202323.55">5436 15296,'16'0,"18"-2,13-1,14 0,10-2,2 0,-4 1,-9 3,-15 5,-15 5,-13 2</inkml:trace>
  <inkml:trace contextRef="#ctx0" brushRef="#br1" timeOffset="202573.957">5545 15555,'17'9,"14"4,16-1,16-3,14-5,10-5,4-5,-2-3,-16-2</inkml:trace>
  <inkml:trace contextRef="#ctx0" brushRef="#br1" timeOffset="202823.819">6529 15392,'-4'6,"-1"1,1-1,1 1,-1 0,1 0,0 1,1-1,0 1,0-1,1 1,-1-1,2 1,-1 0,1 0,0-1,1 1,0 0,0 0,0-1,1 1,1-1,-1 1,1-1,0 0,1 0,-1 0,1-1,1 1,-1-1,2 1,1-2,1 1,-1-2,1 1,0-1,0 0,1-1,-1 1,1-2,0 1,0-1,-1-1,1 0,0 0,1-1,-1 0,0 0,0-1,0 0,0 0,-1-1,1-1,0 0,-1 0,1 0,-1-1,0 0,2-1,-1 0,0 0,0-1,-1 0,0 0,0-1,0 0,-1-1,0 0,0 0,-1 0,0-1,0 0,-1 0,0 0,-1-1,0 1,0-1,-1 0,-1-1,0 1,1-5,-2 4,-1 0,-1 0,1 0,-2 0,1 0,-1 0,-1 0,0 1,-1-1,0 1,0 0,-1 0,-1 0,1 1,-2 0,1 0,-1 0,-1 1,1 0,-1 0,-1 1,1 0,-1 1,0-1,-1 2,0-1,0 2,0-1,0 1,0 1,-1 0,0 0,0 1,0 0,0 1,0 0,0 1,-11 1,4 4,0 1,0 1,1 0,0 2,0-1,1 2,0 0,0 1,1 1,1 0,0 1,1 1,0 0,1 1,-5 8,-26 36</inkml:trace>
  <inkml:trace contextRef="#ctx0" brushRef="#br1" timeOffset="209415.843">452 16921,'-66'60,"3"3,3 3,-8 16,54-65,0 1,0 1,2 1,0-1,2 2,0 0,1 0,1 0,1 1,1 1,1-1,-1 19,5-38,1 0,-1 0,1 0,0 0,0 0,0 0,1-1,-1 1,1 0,-1 0,1 0,0 0,0-1,0 1,0 0,1-1,-1 1,1-1,0 1,-1-1,1 0,0 0,0 0,1 0,-1 0,0 0,1-1,-1 1,1-1,-1 1,1-1,0 0,-1 0,1 0,0 0,0-1,0 1,0-1,0 0,-1 0,1 0,1 0,8-5,0-1,-1 0,1-1,-1 0,-1-1,0 0,0-1,0 0,-1 0,0-1,-1 0,0-1,-1 0,0 0,4-9,11-19,-1-1,-3-1,-1-1,-1-1,-3 0,-2-1,-1 0,-3-1,-1 0,-3 0,-1 0,-2 0,-7-43,8 80,-1 1,-1 0,1-1,-2 1,1 0,-1 0,0 0,0 0,0 0,-1 0,0 0,-1 1,0 0,0-1,0 1,0 1,-1-1,0 1,0 0,-1 0,0 0,-3-2,6 6,0 1,0 0,-1-1,1 1,0 0,0 1,0-1,0 0,0 1,0 0,0 0,0 0,0 0,1 0,-1 0,0 1,0 0,1-1,-1 1,1 0,0 0,-1 0,1 0,0 1,0 0,-45 66,36-43,0 0,2 1,1-1,1 2,2-1,0 1,2 0,1 0,1 0,2 0,0 0,2 0,1 0,2-1,7 25,20 68,-6-26,-4 1,-5 1,1 31,-16-74,-1-10</inkml:trace>
  <inkml:trace contextRef="#ctx0" brushRef="#br1" timeOffset="209701.079">643 17249,'0'25,"0"19,0 12,0 9,0 2,0 0,3-6,0-7,2-11,3-13,2-12,4-15,0-9</inkml:trace>
  <inkml:trace contextRef="#ctx0" brushRef="#br1" timeOffset="209960.91">917 17194,'2'21,"1"19,-2 15,-2 12,0 4,-1 3,1-2,1-7,1-9,4-10,1-10,-1-11</inkml:trace>
  <inkml:trace contextRef="#ctx0" brushRef="#br1" timeOffset="210145.928">602 17604,'23'5,"22"-2,22-7,18-10,10-10,-10-1</inkml:trace>
  <inkml:trace contextRef="#ctx0" brushRef="#br1" timeOffset="210366.337">1408 17166,'26'3,"21"0,21 0,11 0,4 1,-2 0,-11 2,-17-1</inkml:trace>
  <inkml:trace contextRef="#ctx0" brushRef="#br1" timeOffset="210568.795">1572 17372,'26'9,"22"4,16-6,13-6,-9-4</inkml:trace>
  <inkml:trace contextRef="#ctx0" brushRef="#br1" timeOffset="210980.693">2432 17181,'22'-31,"-1"-1,-2-1,-1-1,-1 0,-2-1,-2-1,-1 0,1-13,-9 31,3 28,5 60,-3 1,1 69,-10-116,0 0,-2 0,-1 0,-1-1,0 1,-2-1,-1 0,-1-1,0 1,-11 16,15-31,0-1,0 0,-1 0,0 0,0-1,-1 0,0 0,0 0,-1 0,1-1,-1 0,0-1,-6 4,12-8,0 1,0-1,0 1,0-1,0 0,0 1,0-1,0 0,0 0,0 0,-1 0,1 0,0 0,0 0,0 0,0 0,0 0,0-1,0 1,0 0,0-1,0 1,0-1,0 1,0-1,0 1,1-1,-1 0,0 1,0-1,0 0,1 0,-1 0,1 1,-1-1,0 0,1 0,-1 0,1 0,0 0,-1 0,1 0,0 0,0 0,-1-1,3 0,0 0,-1 1,1-1,0 0,0 1,0 0,0-1,0 1,1 0,-1 0,0 0,0 1,1-1,-1 0,0 1,1 0,-1-1,1 1,-1 0,3 0,2 0,385-27,-319 25</inkml:trace>
  <inkml:trace contextRef="#ctx0" brushRef="#br1" timeOffset="211758.637">4808 17085,'55'-326,"-47"258,-3 1,-3-1,-3 0,-5-26,-14 17,20 76,0 1,0-1,-1 1,1-1,0 1,0-1,-1 1,1 0,0-1,0 1,-1-1,1 1,-1 0,1-1,0 1,-1 0,1-1,-1 1,1 0,-1 0,1-1,-1 1,1 0,-1 0,1 0,-1 0,1 0,-1 0,1 0,-1 0,1 0,-1 0,1 0,-1 0,1 0,-1 0,1 0,-1 0,1 1,-1-1,1 0,-1 0,1 1,-1-1,1 0,-1 0,1 1,0-1,-1 1,1-1,0 0,-1 1,1-1,0 1,0-1,-1 1,1-1,0 1,0-1,0 1,0-1,-1 1,1-1,0 1,0-1,-4 14,0-1,1 0,0 1,1 0,1 0,0 0,1 0,0 3,0 3,-1 39,2 0,3 0,3-1,2 1,2-2,3 1,3-2,14 32,-28-78,1-1,-1 0,1 0,1 0,0 0,0-1,1 1,0-1,1-1,-1 1,1-1,1 0,-1-1,1 0,0 0,1-1,-1 0,1 0,0-1,1 0,-1 0,0-1,1-1,0 1,0-2,0 1,0-1,0-1,2 0,23-11,-6-6</inkml:trace>
  <inkml:trace contextRef="#ctx0" brushRef="#br1" timeOffset="212019.941">4453 16730,'26'4,"24"2,23-2,21-2,14-2,8 0,-4 6,-10 10,-23 2</inkml:trace>
  <inkml:trace contextRef="#ctx0" brushRef="#br1" timeOffset="214747.721">5341 17208,'-3'-31,"4"29,40-154,-35 120,-2 0,-1-1,-1 1,-3-1,-2-18,3 52,-1 2,1 0,-1 0,1 0,-1 0,1 0,0 0,0-1,-1 1,1 0,0 0,0 0,0 0,0 0,0-1,1 1,-1 0,0 0,0 0,1 0,-1 0,1 0,-1 0,1 0,-1 0,1 0,0 0,-1 0,1 0,0 0,0 1,-1-1,1 0,0 0,0 1,0-1,0 1,0-1,0 1,0-1,0 1,0 0,1-1,0 1,88 22,-81-21,0 1,0 0,0 1,0 0,0 0,-1 1,0 0,1 1,-1 0,-1 0,1 1,-1 0,0 0,0 0,-1 1,0 0,0 0,-1 1,1 0,-2 0,3 6,-2 5,-2 0,0 0,-2 1,0-1,-1 1,-1-1,0 2,-1 36,1-54,1 0,0 0,0 1,0-1,0 0,1 0,-1 0,1 0,0 0,0 0,0 0,0 0,1 0,-1-1,1 1,0 0,-1-1,1 1,0-1,1 0,-1 0,0 0,1 0,-1 0,1 0,-1 0,1-1,0 1,0-1,0 0,0 0,0 0,0 0,1 0,11-1,0 0,-1 0,1-2,0 0,-1 0,0-2,1 1,-1-2,-1 0,1-1,-1 0,0-1,0 0,-1-1,5-4,-6 4,1 0,-1-1,-1-1,0 1,0-2,-1 0,-1 0,1 0,-2-1,2-4,-6 11,0 0,0-1,-1 1,0-1,0 0,-1 0,1 0,-1 0,-1 0,1 0,-1 0,0 0,0 0,-1 0,0 0,0 0,0 0,-1 0,0 0,0 0,0 1,-1-1,1 1,-4-4,5 7,1 0,-1 1,0-1,-1 0,1 1,0-1,0 1,-1-1,1 1,-1 0,1 0,-1-1,1 1,-1 0,0 0,1 1,-1-1,0 0,0 0,0 1,0-1,0 1,0 0,0 0,0-1,0 1,0 0,1 1,-1-1,0 0,0 1,0-1,0 1,0-1,0 1,0 0,1 0,-1 0,0 0,1 0,-1 0,1 0,-1 0,1 1,-1-1,-3 8,0 0,1-1,0 1,0 1,1-1,0 1,1-1,0 1,0 0,1-1,0 1,1 0,0 0,1 0,0 0,0 0,1-1,0 1,1 0,0-1,2 2,-2-2,1-1,0 0,0 0,1 0,0 0,0-1,1 0,0 0,0 0,1-1,-1 0,1 0,1-1,-1 0,1 0,0-1,0 0,1 0,-1-1,1 0,-1 0,1-1,0 0,0-1,0 0,1 0,32-2</inkml:trace>
  <inkml:trace contextRef="#ctx0" brushRef="#br1" timeOffset="-213720.749">6475 16375,'-7'-18,"-34"-62,40 80,1-1,-1 1,1 0,-1-1,1 1,-1-1,1 1,-1 0,0 0,1-1,-1 1,1 0,-1 0,0 0,1-1,-1 1,1 0,-1 0,0 0,1 0,-1 0,0 0,1 1,-1-1,0 0,1 0,-1 0,1 0,-1 1,0-1,1 0,-1 1,1-1,-1 0,1 1,-1-1,1 1,-1-1,1 1,0-1,-1 1,1-1,0 1,-1-1,1 1,0 0,0-1,-1 1,1-1,0 1,0 0,0-1,0 1,0 0,0-1,-5 17,0-1,2 0,0 1,0 0,2 0,0 0,1 9,0-9,0 51,4 0,2 0,3-1,4 0,16 51,-27-109,-2-7,0 0,0 0,0 0,0 0,0 0,1-1,-1 1,0 0,1 0,0 0,-1 0,1-1,0 1,0 0,0-1,0 1,1 0,-1-1,0 0,0 1,1-1,-1 0,1 1,0-1,-1 0,1 0,0 0,-1-1,1 1,0 0,0-1,0 1,0-1,0 1,85-59,-83 56,1-1,-1 1,0 0,1 0,-1 1,1-1,-1 1,1 0,0 0,0 1,-1-1,1 1,0 0,0 1,0-1,-1 1,1 0,0 0,-1 0,1 0,-1 1,1 0,-1 0,0 0,0 1,0-1,0 1,0 0,2 3,-1-3,-1 1,0 0,0 0,-1 0,1 0,-1 1,0-1,0 1,0 0,-1 0,1 0,-1 0,0 1,-1-1,0 0,1 1,-2-1,1 1,-1 0,1-1,-2 1,1-1,-1 1,1-1,-1 1,-1-1,1 1,-1-1,0 0,0 0,-1 0,0 0,1 0,-2 0,1-1,0 1,-1-1,0 0,-2 1,3-2,0-1,-1 0,1 1,-1-1,0-1,1 1,-1 0,0-1,0 0,0 0,0 0,-1-1,1 1,0-1,0 0,0 0,0 0,0-1,-1 1,1-1,0 0,0 0,0-1,0 1,1-1,-1 0,0 0,1 0,-1 0,1-1,0 1,-1-1,1 0,1 0,-1 0,0 0,1-1,-1 1,1-1,0 1,1-1,-1 0,0 0,0-3,2 4,-1 0,1 0,0 0,0 0,0 0,0-1,0 1,1 0,-1 0,1 0,0 0,0 0,0 1,1-1,-1 0,0 0,1 1,0-1,0 1,0-1,0 1,0 0,0-1,3 0,65-41,-37 28,1 2,1 1,0 1,1 2,0 2,20-2,-54 10,0-1,0 1,0 0,0 0,0 0,0 0,0 1,0-1,0 0,-1 1,1-1,0 1,0 0,0-1,-1 1,1 0,0 0,-1 0,1 1,-1-1,1 0,-1 0,0 1,1-1,-1 1,0-1,0 1,0 0,0-1,0 1,0 0,-1 0,1 0,-1-1,1 1,-1 0,0 0,1 0,-1 0,0 0,0 0,0 0,-1 1,3 29,-3-24,0-1,0 1,1 0,1 0,-1 0,1-1,0 1,1 0,0-1,0 1,1-1,0 1,0-1,1 0,0 0,0-1,0 1,1-1,0 0,0 0,1 0,-1-1,1 0,2 1,-1-3,0-1,-1 1,1-1,0-1,1 1,-1-1,0 0,0-1,0 0,1 0,-1 0,0-1,0 0,0-1,0 0,0 0,0 0,0-1,0 0,-1 0,1 0,-1-1,0 0,0 0,1-2,2-1,-1-1,0 1,0-2,0 1,-1-1,0 0,-1 0,0-1,0 0,-1 0,0-1,-1 1,0-1,-1 0,2-10,-3-45,-3 118,1-40,1 0,0 0,1 0,1 0,0-1,0 1,1-1,1 1,0-1,0-1,1 1,0-1,1 0,0 0,6 4,-10-12,0 0,-1 0,1-1,1 1,-1-1,0 0,0 0,0 0,1 0,-1-1,0 1,1-1,-1 0,0 0,1 0,-1 0,0-1,1 1,-1-1,0 0,0 0,1 0,-1-1,0 1,0-1,0 1,0-2,73-59,-55 37,-1 0,-1-2,-2 0,0-1,-2 0,-1-2,-13 27,7 1,-7 22,-1-17,-2 48,0-35,2 1,-1 0,2 0,0 0,1 0,1-1,3 10,-5-23,0 0,0 0,0 0,1 0,0 0,-1 0,1-1,0 1,0 0,0-1,1 0,-1 1,1-1,-1 0,1 0,0-1,-1 1,1 0,0-1,0 0,0 0,0 0,0 0,1 0,1 0,19-1</inkml:trace>
  <inkml:trace contextRef="#ctx0" brushRef="#br1" timeOffset="-213538.662">7676 16375,'-12'21,"4"13,7 9,11 6,4-6</inkml:trace>
  <inkml:trace contextRef="#ctx0" brushRef="#br1" timeOffset="-213306.251">7895 17071,'11'-6,"0"-1,0 0,-1-1,0 0,0-1,-1 0,0 0,-1-1,0 0,-1-1,0 1,0-2,-1 1,0-1,-1 1,-1-2,0 1,0 0,-1-1,-1 0,-1 11,-1 0,0 0,1 0,-1 0,0 0,0 0,0 0,0 0,-1 0,1 0,0 0,-1 0,0 0,1 1,-1-1,0 0,0 0,0 0,0 1,0-1,0 1,0-1,-1 1,1-1,-1 1,1 0,-1 0,1-1,-1 1,0 0,1 0,-1 1,0-1,0 0,0 1,0-1,1 1,-1-1,0 1,0 0,0 0,0 0,0 0,0 0,0 0,0 1,0-1,0 1,0-1,0 1,1 0,-2 0,-2 3,-1 0,1 1,-1 0,1 0,1 1,-1 0,1-1,0 1,0 1,0-1,1 0,0 1,1 0,-1 0,1 0,1 0,-1 0,1 0,0 0,1 0,0 1,0 1,0-4,1 0,-1 0,1 0,1 0,-1-1,1 1,-1 0,1 0,1-1,-1 1,1-1,-1 0,1 0,0 0,1 0,-1 0,1-1,0 1,0-1,0 0,0 0,0 0,1-1,-1 0,10 5,1-1,0 0,0-1,0-1,1-1,-1 0,4 0,171 4,-95-10</inkml:trace>
  <inkml:trace contextRef="#ctx0" brushRef="#br1" timeOffset="-212568.197">9233 17208,'-3'-14,"2"-1,-1 1,2 0,0-1,1 1,0 0,1-1,1 1,0 0,1 1,0-1,1 0,1 1,0 0,5-6,-4 4,1 2,1-1,0 1,1 0,0 1,0 0,2 1,5-4,-12 10,-1 2,1-1,0 0,1 1,-1 0,0 0,1 1,0-1,0 1,-1 0,1 1,0 0,1 0,-1 0,0 0,0 1,0 0,0 0,0 1,1 0,-1 0,0 0,1 1,1 3,0 0,0 1,0 0,-1 0,0 0,0 1,-1 0,0 1,0-1,-1 1,0 0,0 1,0-1,-1 1,-1 0,0 0,0 0,0 0,-1 0,-1 1,0-1,0 1,0 0,-1-7,1 0,0 0,-1 0,1 0,-1 0,0 0,0 0,0 0,-1 0,1 0,-1 1,0-1,1 0,-1 0,-1-1,1 1,0 0,-1 0,1-1,-1 1,0 0,0-1,0 0,0 1,0-1,-1 0,1 0,-1 0,1-1,-1 1,0 0,1-1,-1 0,0 0,0 0,0 0,0 0,0 0,0-1,0 0,-1 1,1-1,0 0,0-1,0 1,0 0,0-1,-3 0,4 0,-1 0,0 0,1 0,-1-1,0 1,1-1,0 1,-1-1,1 0,0 0,0 0,0 0,0 0,0 0,0 0,1-1,-1 1,1-1,0 1,-1-1,1 0,1 0,-1 1,0-1,0 0,1 0,0 0,0 0,0 1,0-1,0 0,0 0,1 0,-1 0,1 1,0-1,0 0,0 0,0 1,0-1,0 1,2-3,7-2,1 0,0 0,0 1,0 0,1 1,0 1,0 0,0 0,0 1,0 0,1 1,0 1,-1 0,1 1,0 0,1 1,2-1,-1 0,0 1,1 1,-1 0,0 1,-1 1,1 0,0 1,-1 1,0 0,0 1,6 4,-18-9,0-1,1 1,-1-1,1 0,-1 0,1 0,0-1,-1 1,1 0,0-1,-1 0,1 0,0 0,0 0,-1 0,1 0,0-1,0 1,-1-1,1 0,0 0,-1 0,1 0,-1 0,0-1,1 1,-1-1,0 1,0-1,0 0,0 0,0 0,0 0,0 0,-1 0,1-1,-1 1,1-3,2 1,-1 0,-1 0,1 0,-1 0,1-1,-1 0,-1 1,1-1,-1 0,1 0,-2 1,1-1,0 0,-1 0,0 0,0 0,0 0,-1 0,0 0,0 0,0 0,0 0,-1 0,0 1,0-1,0 1,0-1,-1 1,0 0,0 0,0 0,0 0,-1 1,1-1,-1 1,0 0,0-1,-4 2,0 0,0 0,1 0,-1 1,0 0,0 1,0 0,0 0,0 1,0-1,0 2,0-1,0 1,1 1,-1-1,1 1,-1 1,1-1,0 1,0 0,1 1,-1 0,1 0,0 0,0 1,1-1,0 1,0 1,0-1,1 1,0 0,0 0,0 0,1 0,0 1,1-1,0 1,0 0,0 1,2-5,-1 1,1-1,1 1,-1-1,0 1,1-1,0 0,0 1,1-1,-1 0,1 0,0 0,0 0,0 0,0 0,1-1,-1 1,1-1,0 1,0-1,0 0,1 0,-1-1,1 1,0-1,-1 1,1-1,0 0,0-1,4 2,7 2,1 0,-1-1,1-1,-1 0,1-1,0-1,15-1,24-2</inkml:trace>
  <inkml:trace contextRef="#ctx0" brushRef="#br1" timeOffset="-212305.788">9916 16388,'-16'2,"-11"6,-4 6,2 7,7 6,6-3</inkml:trace>
  <inkml:trace contextRef="#ctx0" brushRef="#br1" timeOffset="-212134.471">10094 17003,'4'19,"7"8,8 4,12-3,16-6,17-10,20-11,18-12,-9-5</inkml:trace>
  <inkml:trace contextRef="#ctx0" brushRef="#br1" timeOffset="-211297.683">12046 16839,'-20'0,"0"0,0 2,0 0,0 1,0 1,1 1,-1 1,1 1,1 0,0 1,0 1,-11 8,23-12,0 1,0-1,0 2,1-1,0 0,0 1,0 0,1 0,0 1,1-1,0 1,0 0,-1 4,3-9,0 0,0 0,1 0,-1 0,1 0,0 0,-1 0,1 0,1 0,-1 0,0 0,1 1,0-1,-1 0,1-1,0 1,1 0,-1 0,0 0,1-1,0 1,-1 0,1-1,0 0,0 1,1-1,-1 0,0 0,1 0,-1-1,1 1,0 0,-1-1,1 0,0 1,3-1,2 1,0 0,0-1,0 0,0 0,0-1,0 0,0-1,1 0,-1 0,0 0,0-1,-1-1,1 1,0-1,-1 0,3-2,110-74,-103 62,0 0,-2-1,0-1,0-1,-2 0,0 0,-2-1,0-1,-2 0,0 0,-1-1,-1 0,-2 0,0-1,-1 0,-2 1,0-1,-2-9,2-10,-2 0,-2-1,-2 1,-2 0,-2 1,-10-32,16 66,0 0,-1 0,0 0,-1 0,1 0,-1 1,-1-1,0 1,0 1,0-1,-2-1,4 7,0 0,0 0,0 0,1 1,-1-1,0 1,0-1,0 1,-1 0,1 1,0-1,0 0,1 1,-1-1,0 1,0 0,0 0,0 0,0 1,1-1,-1 1,1-1,-1 1,1 0,-1 0,1 0,0 0,0 0,0 1,0-1,1 1,-1-1,1 1,-1-1,1 1,0 0,0 0,0 0,-14 24,1 1,2 0,1 1,1 1,2-1,1 1,1 1,1-1,0 24,3-25,1 0,1 1,1-1,2 0,1 0,1 0,2-1,1 1,1-1,-4-12,2-1,0 0,0 0,1-1,1 0,1-1,0 0,0 0,1-1,1 0,0-1,1-1,0 0,0 0,1-1,11 5,-8-7,0 0,1-1,0 0,0-2,0 0,0-1,1-1,-1-1,1 0,-1-2,1 0,2-1,-11 1,0 0,0-1,-1-1,1 1,-1-1,0-1,0 0,0 0,0-1,-1 0,0 0,0-1,0 0,0 0,-1-1,0 0,-1-1,0 1,0-1,0 0,-1-1,0 1,1-6,-3 7,-1-1,0 0,0 0,-1 0,0 0,-1-1,1 1,-2 0,1 0,-1 0,0 0,-1 0,0 0,0 0,-1 0,0 1,-1-3,2 6,0-1,0 1,0 0,-1 0,0 0,0 0,0 1,0-1,0 1,-1 0,0-1,0 2,1-1,-2 0,1 1,0 0,0 0,-1 0,1 0,-1 1,1 0,-1 0,0 0,0 0,1 1,-1 0,0 0,0 0,-3 1,2 1,0 0,0 1,0-1,0 2,1-1,-1 0,1 1,0 0,0 0,0 1,1-1,0 1,-1 0,2 0,-1 0,1 1,-1 0,1-1,1 1,-1 0,1 0,0 0,1 1,-1-1,1 0,1 1,-1-1,1 1,0-1,0 0,1 1,0-1,0 1,1-1,-1 0,1 0,1 0,-1 0,1 0,0 0,0-1,1 0,0 2,5 3,0 0,0 0,1 0,0-1,1-1,0 0,0 0,1-1,0-1,0 0,0 0,1-1,0-1,2 0,22 6,-1-2,1-2,0-1,23-1,35-3,-10-6</inkml:trace>
  <inkml:trace contextRef="#ctx0" brushRef="#br1" timeOffset="-210938.638">13179 16894,'-1'-4,"-1"1,0-1,1 1,-1-1,0 1,-1 0,1 0,-1 0,1 0,-1 0,0 0,0 1,0-1,-1 1,1 0,0 0,-1 0,1 1,-1-1,0 1,1 0,-1 0,0 0,0 0,0 1,0-1,0 1,0 0,-1 1,-8 3,1 1,0 1,1 0,-1 0,1 1,1 1,-1 0,1 0,1 1,0 1,0-1,-6 10,9-14,2 0,-1 0,0 0,1 1,0-1,0 1,1 0,0 0,0 1,0-1,1 0,0 1,0 0,0-1,1 1,0 0,1 0,-1 0,1 0,1 6,2-10,1 0,-1 1,1-1,-1 0,1-1,0 1,0-1,0 0,0 0,1 0,-1 0,1-1,-1 0,1 0,-1 0,1 0,-1-1,1 0,0 0,-1 0,1 0,0-1,-1 0,1 0,-1 0,1 0,-1-1,4-1,2 1,1-2,-1 1,0-1,1-1,-2 0,1 0,-1-1,1 0,-2 0,1-1,-1-1,0 1,0-1,-1 0,0-1,-1 0,0 0,0-1,-1 1,0-1,-1 0,0 0,0-1,-1 1,-1-1,1 0,-2 0,1-8,-12-9,10 28,0 1,0-1,0 0,1 1,-1-1,0 0,0 1,0-1,0 0,0 1,0-1,0 0,-1 1,1-1,0 0,0 1,0-1,0 0,0 1,0-1,-1 0,1 1,0-1,0 0,0 0,-1 1,1-1,0 0,-1 0,1 1,0-1,0 0,-1 0,1 0,0 0,-1 1,1-1,0 0,-1 0,1 0,0 0,-1 0,1 0,0 0,-1 0,1 0,0 0,-1 0,1 0,0 0,-1 0,1 0,0-1,-1 1,1 0,0 0,-1 0,1 0,0-1,-1 1,1 0,0 0,0-1,-1 1,1 0,-1 6,1-1,0 1,0 0,0 0,0 0,1-1,0 1,0 0,1 0,0-1,0 1,0-1,0 0,1 0,0 0,0 0,0 0,1 0,0-1,-1 1,2-1,-1 0,2 1,6 5,0-1,1 0,0-1,0 0,1-1,0-1,0 0,8 2,21 3,0-1,1-3,25 1,34 0</inkml:trace>
  <inkml:trace contextRef="#ctx0" brushRef="#br1" timeOffset="-209845.045">14790 16989,'4'-1,"-1"-1,0 1,0-1,0 0,0 1,0-1,0-1,0 1,-1 0,1-1,-1 1,0-1,1 0,-1 0,0 0,-1 0,1 0,-1 0,1 0,0-4,-2 7,12-27,-2 0,-1 0,-1 0,-1-1,-2-1,1-15,-5 36,-1 0,0 0,-1-1,0 1,0 0,-1 0,0 1,0-1,-1 0,0 1,0-1,-1 1,-3-5,-9-59,16 72,1 0,-1-1,0 1,0 0,0-1,0 1,-1 0,1-1,0 1,0 0,0-1,0 1,-1 0,1-1,0 1,-1 0,1-1,0 1,-1-1,1 1,-1-1,1 1,-1-1,1 1,-1-1,1 1,-1-1,0 0,1 1,-1-1,0 0,1 1,-1-1,0 0,1 0,-1 0,0 0,1 0,-1 0,0 0,1 0,-1 0,0 0,0 0,1 0,-2 0,12 4,0-1,0 0,0 0,0-1,0 0,0 0,0-1,1-1,-1 0,1 0,-1-1,1 0,-3 0,270-21,-276 22,0 0,0-1,1 1,-1 0,0 0,0 0,1 0,-1 0,0 1,0-1,1 1,-1-1,0 1,0 0,0 0,0 0,0 0,0 0,0 0,-1 1,1-1,0 1,-1-1,1 1,-1 0,1-1,-1 1,0 0,1 0,-1 0,0 0,-1 0,1 0,0 0,0 0,-1 1,1-1,-1 0,0 0,0 1,0-1,0 0,0 1,-56 196,56-196,0 0,-1 0,1 0,0 0,0 0,1 0,-1 0,1 0,-1 0,1-1,0 1,0 0,0 0,1-1,-1 1,1-1,-1 1,1-1,0 0,0 1,0-1,0 0,0 0,0 0,1-1,-1 1,1 0,-1-1,1 0,0 0,-1 1,1-1,0-1,0 1,2 0,9 2,0-1,-1-1,1 0,0 0,0-2,0 1,0-2,0 0,0-1,-1 0,1-1,-1 0,9-5,-14 5,1 0,-1 0,0 0,0-1,-1 0,1-1,-1 0,-1 0,1 0,-1-1,0 0,0 0,-1-1,0 1,0-1,-1 0,0-1,0 1,-1-1,0 0,0-1,-2 5,0 0,-1 1,1-1,-1 0,0 0,0 0,0 0,-1 0,0 1,0-1,0 0,0 0,-1 1,1-1,-1 1,-1-1,1 1,-1 0,1 0,-1 0,0 0,-1 1,1-1,0 1,-1-1,0 1,0 1,-4-4,6 6,1-1,-1 1,1-1,-1 1,0 0,1 0,-1-1,1 1,-1 0,0 0,1 1,-1-1,1 0,-1 0,0 1,1-1,-1 1,1 0,-1-1,1 1,0 0,-1 0,1 0,0 0,-1 0,1 0,0 0,0 0,0 0,0 1,0-1,0 0,0 1,1-1,-1 1,0-1,1 1,-1-1,1 2,-15 65,14-60,0 2,1-1,-1 0,2 0,-1 0,1 0,1 0,0 0,0-1,1 1,0 0,0-1,1 0,0 1,0-1,1-1,0 1,0-1,1 0,0 0,1-1,-1 1,1-1,0-1,1 0,-1 0,1 0,0-1,6 3,-4-4,0 0,0-1,1 0,-1-1,0 0,1-1,0 0,3-1,30-4</inkml:trace>
  <inkml:trace contextRef="#ctx0" brushRef="#br1" timeOffset="-208781.363">16171 16471,'-23'-3,"1"0,-1 2,0 1,1 1,-1 1,0 1,1 0,0 2,0 1,0 0,-8 6,27-12,0 1,1-1,-1 1,0 0,1 0,-1 0,1 0,-1 0,1 1,0-1,-1 1,1 0,0-1,0 1,0 0,0 0,1 0,-1 1,0-1,1 0,0 1,-1-1,1 1,0-1,0 1,1-1,-1 1,0 0,1 0,0-1,-1 1,1 0,0 0,0-1,1 1,-1 0,1-1,-1 1,1 1,9 6,-1 0,2 0,-1-1,1 0,1-1,-1-1,2 1,-1-2,1 0,12 5,-1 0,17 8,120 70,-159-88,0 0,1-1,-1 2,0-1,0 0,0 0,0 0,0 1,0-1,-1 1,1 0,0 0,-1-1,1 1,-1 0,0 0,0 0,1 0,-1 1,-1-1,1 0,0 0,0 1,-1-1,0 0,1 1,-1-1,0 0,0 1,0-1,0 1,-1-1,1 0,-1 1,1-1,-1 0,0 0,0 1,0-1,0 0,0 0,0 0,-2 1,-3 2,-1-1,0 0,-1 0,1 0,-1-1,1 0,-1-1,0 0,0 0,0-1,0 0,0 0,0-1,-1 0,1 0,0-1,0 0,-3-1,9 1,0 0,1 0,-1 0,0 0,1 0,-1 0,1-1,-1 1,1-1,0 1,0-1,-1 1,1-1,0 0,1 1,-1-1,0 0,0 0,1 0,-1 0,1 0,-1 0,1 0,0 0,0 0,0 0,0 0,0 0,0 1,1-1,-1 0,1 0,-1 0,1 0,0 0,0 0,0 1,0-1,0 0,0 1,0-1,0 0,1 1,-1 0,1-1,-1 1,1 0,-1 0,2-1,17-17,0 2,2 0,0 1,1 1,0 1,1 1,21-8,38-22,-74 38,-2 2,0 0,0 0,-1-1,1 1,-1-2,0 1,0-1,0 0,-1 0,1 0,-1-1,-1 0,1 0,-1 0,0-1,0 1,-1-1,0 0,2-4,-6 8,0 1,0 0,0-1,0 1,0-1,0 1,0 0,-1 0,1 0,-1 0,1 0,-1 0,0 0,0 0,0 1,0-1,0 1,0-1,-1 1,1 0,0 0,-1 0,1 0,-1 0,1 0,-1 1,1 0,-1-1,1 1,-1 0,0 0,1 0,-1 0,1 1,-1-1,1 1,-1 0,1-1,-1 1,1 0,-1 0,1 1,0-1,-2 2,-2 3,0 0,1 0,-1 1,2 0,-1 0,1 0,0 0,0 1,1 0,0 0,1 0,-1 0,1 0,1 0,0 0,0 1,1-1,0 1,0-1,1 0,0 1,0-1,1 0,0 0,0 0,2 2,-1 0,1 0,0 0,0-1,1 0,0 0,0 0,1 0,0-1,1 0,0-1,0 1,1-1,0-1,0 1,1-1,-1-1,1 1,0-2,1 1,-1-1,1-1,0 0,0 0,0-1,0 0,0 0,1-1,-1-1,0 0,1 0,-1-1,0 0,1-1,-1 0,0-1,0 0,3-2,8-7,-1-1,-1-1,0 0,0-1,-2-2,0 1,-1-2,0 0,-2-1,0-1,-1 0,-1-1,2-6,7-19,-1-1,-3-1,-1 0,-3-2,5-35,-4-10,-3 0,-2-89,-19 70,10 113,0-1,0 1,0 0,-1-1,1 1,0-1,-1 1,1 0,-1-1,1 1,-1 0,0-1,1 1,-1 0,0 0,0 0,0 0,0 0,0 0,0 0,0 0,0 0,0 0,-1 0,1 1,0-1,-1 0,1 1,0-1,-1 1,1 0,0-1,-1 1,1 0,-1 0,1 0,-1 0,1 0,-1 0,1 0,0 1,-1-1,1 0,-1 1,1-1,0 1,0 0,-1-1,1 1,0 0,0 0,0 0,-1 0,1 0,0 0,0 0,1 0,-2 0,-9 13,1 0,0 0,1 1,0 1,1-1,1 1,0 1,1-1,1 1,0 5,-7 21,1 1,3 0,2 0,1 1,3-1,1 1,2 0,7 37,-4-52,2-1,0 0,2 0,2-1,0 0,2 0,1-2,1 1,1-2,1 0,1 0,2-2,16 17,-27-31,0-1,1 0,0-1,0 1,1-2,0 1,0-2,1 1,-1-1,6 1,-14-5,0-1,0 1,0-1,0 0,0 1,0-1,0 0,0 0,0 0,0-1,0 1,0 0,0-1,0 0,0 1,0-1,0 0,0 0,0 0,0 0,-1 0,1 0,0-1,-1 1,1 0,-1-1,0 1,1-1,-1 0,0 1,0-1,0 0,0 0,0 0,0 0,0-1,13-76,-15 49,-2 0,-1 0,-1 0,-2 1,-1 0,-1 0,-1 1,-1 0,-2 1,-1 0,-1 1,-1 0,-2 2,0 0,-1 1,-9-7,15 16,0 0,-1 1,-1 1,0 0,-1 1,0 0,-10-3,11 9,17 10,21 16,14-1,1-2,1-1,0-2,1-2,0-2,1-1,1-2,-1-2,14-1,67 7,-11-4</inkml:trace>
  <inkml:trace contextRef="#ctx0" brushRef="#br1" timeOffset="-207538.655">5041 18109,'24'-6,"1"-1,-2-1,1-1,-1-1,0-1,-1-1,0-1,-1-1,-1-1,0-1,11-12,-6 9,-2-2,0 0,-1-1,-2-2,0 0,-2-1,0-1,-2 0,-1-1,-1-1,0-3,-12 28,0 0,-1 0,1 0,-1 0,0 0,0 0,0 0,0 0,-1-1,1 1,-1 0,0 0,0-1,0 1,0 0,-1-1,1 1,-1 0,0 0,0 0,0-1,0 1,-1 0,1 0,-1 1,0-1,0 0,0 0,0 1,0-1,0 1,-1 0,1 0,-1 0,0 0,1 0,-1 0,0 1,0-1,0 1,0 0,-1 0,-6 2,0 0,1 0,-1 1,1 1,0 0,-1 0,1 0,1 1,-1 1,0 0,1 0,0 0,0 1,1 0,0 1,0 0,0 0,1 0,-5 7,2-2,-1 1,2 1,0 0,0 0,2 0,0 1,0 0,1 0,1 0,1 1,0-1,1 1,0 0,2 0,-1 0,2 0,0 0,2-1,-1 1,2 0,0-1,0 0,2 0,0 0,1-1,0 1,6 6,-4-4,2-1,0-1,1 0,0 0,1-1,1-1,0 0,1-1,0 0,1-1,0-1,1-1,0 0,0-1,1-1,0-1,0 0,1-1,13 1,-20-7,-1 0,1-1,0 0,-1-1,0-1,1 1,-2-2,1 0,0 0,-1-1,0 0,0 0,-1-1,1-1,-2 0,1 0,-1-1,0 1,-1-2,0 1,-1-1,0 0,0-1,4-9,-9 18,1 0,-1-1,1 1,-1 0,0-1,0 1,0-1,0 1,-1-1,1 1,-1-1,1 0,-1 1,0-1,0 1,0-1,0 0,0 1,-1-1,1 0,-1 1,0-1,0 1,0-1,0 1,0 0,0-1,-1 1,1 0,-1 0,0 0,1 0,-3-2,-1 2,0 0,0 0,0 0,-1 0,1 1,0 0,-1 0,1 0,-1 1,0 0,1 0,-1 0,1 0,-1 1,1 0,-1 1,1-1,0 1,0 0,-1 0,-2 2,-2 1,1 0,0 0,1 1,-1 0,1 1,0 0,1 0,-1 0,2 1,-1 0,-1 3,6-9,0 0,1 0,-1 0,0 1,1-1,-1 0,1 1,0-1,0 1,0 0,0-1,0 1,1 0,-1-1,1 1,0 0,0 0,0 0,0-1,0 1,0 0,1 0,-1-1,1 1,0 0,0-1,0 1,0 0,1-1,-1 0,0 1,1-1,0 0,0 0,-1 0,1 0,0 0,1 0,-1 0,0-1,0 1,2 0,3-1,1 0,-1 0,0-1,0 0,0 0,1-1,-1 0,0 0,0-1,0 0,0 0,-1 0,1-1,0 0,-1-1,0 1,0-1,0 0,0-1,-1 1,1-1,-1 0,0-1,-1 1,1-2,-4 6,0 0,-1 1,1-1,0 1,-1-1,1 1,0-1,-1 1,1 0,0-1,-1 1,1-1,0 1,0 0,-1 0,1 0,0-1,0 1,-1 0,1 0,0 0,0 0,0 0,-1 0,1 1,0-1,0 0,-1 0,1 1,0-1,0 0,-1 1,1-1,0 0,-1 1,1-1,0 1,-1-1,1 1,-1-1,1 1,-1 0,1-1,-1 1,1 0,-1-1,0 1,1 0,-1 0,0-1,0 1,0 0,1 0,-1-1,0 1,0 0,0 0,0 0,0-1,0 1,-1 0,1 0,0 0,4 10,0-4,-1 0,1 0,0-1,1 1,0-1,0-1,0 1,1 0,-1-1,1 0,0-1,1 1,-1-1,1 0,0-1,0 0,0 0,1 0,-1-1,7 1,10 2,0-1,0-1,0-1,0-1,24-3,37-4</inkml:trace>
  <inkml:trace contextRef="#ctx0" brushRef="#br1" timeOffset="-206885.365">7499 17495,'19'244,"-15"-191,-3 0,-1 1,-3-1,-2 0,-3 0,-2 0,-2-1,-3 1,47-103,-25 40,0 0,1 1,0 0,0 0,1 1,0 0,1 0,0 1,0 0,1 1,-1 1,1-1,1 1,-1 1,1 0,6 0,-14 4,0 0,1 0,-1 1,0-1,0 1,1 0,-1 0,0 1,0 0,0-1,0 1,-1 0,1 1,0-1,-1 1,1-1,-1 1,0 0,0 1,0-1,-1 0,1 1,-1-1,0 1,0 0,0 0,0 0,0 0,-1 0,0 0,0 0,0 1,0-1,-1 0,0 1,0-1,0 0,0 0,-1 1,1-1,-1 0,0 1,-1-1,1 0,-1 0,1 0,-1 0,-1-1,1 1,-1 1,-2 0,1 0,-1 0,0-1,0 0,-1 0,1 0,-1-1,0 1,1-1,-2-1,1 1,0-1,0 0,-1 0,1-1,-1 0,1 0,-1-1,0 0,-4 0,10 0,0 1,0-1,0 0,0 0,0 0,0 0,0 0,0 0,0 0,0 0,0-1,0 1,0 0,0-1,0 1,0 0,0-1,0 1,1-1,-1 0,0 1,0-1,0 0,1 1,-1-1,0 0,1 0,-1 0,1 1,-1-1,1 0,-1 0,1 0,-1 0,1 0,0 0,0 0,-1 0,1 0,0 0,0 0,0 0,0 0,0 0,0 0,1 0,-1 0,0 0,0 0,1 0,-1 0,1 0,-1 0,1 0,6-9,0 1,1 0,0 1,0-1,1 2,0-1,1 1,-1 0,2 1,1-1,13-9,0 1,1 2,1 0,0 2,1 0,0 2,0 2,8-1,-33 7,-1 1,1-1,-1 1,1 0,-1 0,1 0,-1 0,1 0,-1 1,1-1,-1 1,1-1,-1 1,0 0,1 0,-1 0,0 0,0 1,0-1,1 0,-2 1,1 0,0-1,0 1,0 0,-1 0,1 0,-1 0,1 0,-1 1,0-1,0 0,0 0,0 1,-1-1,1 1,0-1,-1 1,0 1,6 132,-5-134,1 0,-1 1,0-1,1 0,-1 0,1 0,0 0,0 0,-1-1,1 1,0 0,1-1,-1 1,0-1,0 0,1 0,-1 0,0 0,1 0,-1-1,1 1,0-1,-1 1,1-1,-1 0,1 0,-1 0,1 0,0-1,-1 1,1-1,-1 1,1-1,1-1,24-6</inkml:trace>
  <inkml:trace contextRef="#ctx0" brushRef="#br1" timeOffset="-206605.083">7881 17740,'0'0</inkml:trace>
  <inkml:trace contextRef="#ctx0" brushRef="#br1" timeOffset="-206137.708">8619 17890,'-37'-1,"27"0,0-1,0 2,-1-1,1 1,0 1,-1 0,1 0,0 1,0 0,0 1,0 0,0 1,1 0,-1 0,1 1,0 1,1-1,-3 3,8-5,0 1,1-1,0 1,-1-1,1 1,0 0,1 0,-1 0,1 0,0 0,0 0,0 0,0 0,1 0,0 1,0-1,0 0,0 0,1 0,-1 1,1-1,0 0,0 0,1 0,-1 0,1 0,0 0,0-1,0 1,1-1,1 3,7 8,0 0,2 0,-1-1,2-1,-1 0,14 8,194 120,-220-140,-1 0,1 0,0 0,-1 0,1 0,0 0,-1 0,1 1,0-1,-1 0,1 0,0 0,-1 1,1-1,-1 0,1 1,-1-1,1 1,-1-1,1 1,-1-1,1 1,-1-1,1 1,-1-1,0 1,1-1,-1 1,0 0,1-1,-1 1,0 0,0-1,0 1,0 0,0-1,0 1,1 0,-2-1,1 1,0 0,0-1,0 1,0 0,0-1,0 1,-1 0,1-1,0 1,-1 0,1-1,0 1,-1-1,1 1,-1-1,1 1,-1-1,1 1,-1-1,1 1,-1-1,0 1,-5 0,-1 0,0-1,1 1,-1-1,1-1,-1 1,0-1,1 0,-1-1,1 1,0-1,-1-1,-3-1,7 3,0-1,1 1,-1-1,1 0,-1 0,1 0,0 0,-1 0,1 0,0 0,0-1,1 1,-1-1,1 0,-1 1,1-1,0 0,0 0,0 0,0 0,0 0,1 0,-1 0,1 0,0 0,0 0,0 0,0 0,1 0,0-3,3-9,1-1,1 1,1 0,0 1,0-1,2 2,0-1,2-1,0-2,9-12,31-43,-3-1,-3-2,-3-3,-4-1,-3-1,-4-2,16-67,-45 138,-4 22,-9 59,3 0,3 0,2 1,5-1,2 1,3-1,3-1,3 1,12 29,-19-80,0 1,1-2,1 1,1-1,1 0,0-1,1 0,1-1,1 0,1 1,-13-16,0 1,0-1,0 0,0 1,0-1,0 0,0 0,1 0,-1 0,0 0,1 0,-1 0,0-1,1 1,-1 0,1-1,-1 1,1-1,0 1,-1-1,1 0,-1 0,1 0,0 0,-1 0,1 0,0 0,-1 0,1-1,-1 1,1 0,-1-1,1 0,-1 1,1-1,-1 0,1 0,-1 0,0 0,1 0,8-20,-4-4</inkml:trace>
  <inkml:trace contextRef="#ctx0" brushRef="#br1" timeOffset="-205028.933">8946 17905,'-27'-13,"0"2,0 1,-1 2,0 0,-10 1,18 6,19 8,67 17,-55-22,131 20,1-6,0-7,7-6,384 12,-525-12,-30 1,12-2,-17 4,-1 1,1 1,0 1,1 2,-22 11,38-17,0 0,0 1,1 0,0 0,0 1,0 0,1 0,0 1,0 0,1 0,0 0,0 1,1 0,0 0,1 1,0-1,0 3,3-10,0 1,0 0,1-1,-1 1,1 0,-1-1,1 1,0 0,0 0,0 0,1-1,-1 1,1 0,-1-1,1 1,0 0,0-1,0 1,0-1,1 1,-1-1,1 1,-1-1,1 0,0 0,0 0,0 0,0 0,0-1,1 1,-1 0,0-1,1 0,-1 1,1-1,-1 0,1 0,0-1,-1 1,1 0,1-1,11 1,0-2,0 0,0-1,0 0,0-1,-1 0,1-2,-1 0,0 0,-1-1,1-1,-1 0,0-1,-1 0,8-8,84-85,-103 101,-1 1,1-1,0 0,0 0,-1 1,1-1,0 0,0 1,-1-1,1 1,0-1,-1 1,1-1,-1 1,1 0,0-1,-1 1,0 0,1-1,-1 1,1 0,-1-1,0 1,1 0,-1 0,0-1,0 1,0 0,0 0,1 0,-1 0,0-1,0 1,-1 0,1 0,0 0,0-1,0 1,0 0,-1 0,1-1,0 1,-1 0,1 0,-1-1,1 1,-1 0,1 8,25 74,-24-81,1 1,-1-1,1 0,0 0,-1 0,1 0,0 0,0 0,0-1,1 1,-1 0,0-1,1 0,-1 0,1 0,-1 0,1 0,-1 0,1 0,0-1,-1 1,1-1,0 0,0 0,-1 0,1 0,0-1,-1 1,1-1,2 0,5-4,-1 0,1-1,-1-1,-1 1,1-1,-1 0,0-1,-1 0,0 0,0-1,-1 0,0 0,-1-1,0 1,0-1,-1 0,3-10,12-41,-2 0,-3-1,-3-1,-3 1,-3-2,-2-17,7-56,-6 127,-4 38,0 48,-2-15,3 0,3 0,2 0,3-1,11 41,-18-94,-1-2,0 0,1 0,-1 0,1-1,0 1,0 0,0-1,1 1,0-1,0 0,0 0,0 0,1 0,-1-1,2 2,-2-5,0 0,-1 0,1 0,0 0,0 0,0 0,-1-1,1 1,0-1,-1 0,1 0,0 0,-1 0,1-1,-1 1,1 0,-1-1,0 0,0 0,0 0,0 0,2-1,12-9,-6 7,0 1,1-1,-1 2,1 0,0 0,0 1,1 0,-1 1,0 0,0 1,1 0,-1 1,0 0,0 1,0 0,0 1,0 0,0 1,0 0,-1 0,0 1,0 1,0 0,-1 0,0 1,0 0,-1 0,1 1,-2 0,3 4,-9-12,0 1,0 0,0-1,0 1,0 0,0 0,0 0,0-1,0 1,0 0,-1 0,1 0,0 1,-1-1,1 0,-1 0,1 0,-1 0,0 0,1 1,-1-1,0 0,0 0,0 1,0-1,0 0,0 0,0 0,0 1,-1-1,1 0,0 0,-1 0,1 1,-1-1,1 0,-1 0,1 0,-1 0,0 0,0 0,0 0,1 0,-1 0,0-1,0 1,0 0,0 0,0-1,0 1,-1-1,1 1,0-1,0 1,0-1,0 0,-1 0,1 1,0-1,0 0,-11 0,0-1,1 0,-1-1,1 0,-1 0,1-1,0-1,0 0,0 0,1-1,-1-1,1 0,-1-1,9 6,0 1,0 0,0-1,0 0,0 1,1-1,-1 0,0 0,0 0,1 0,-1 0,1 0,-1-1,1 1,0 0,-1-1,1 1,0-1,0 1,0-1,0 0,0 0,0 1,1-1,-1 0,0 0,1 0,0 0,-1 0,1 1,0-1,0 0,0 0,0 0,0 0,1 0,-1 0,0 0,1 0,0 0,0 0,7-4,0 1,0-1,1 2,0-1,0 1,1 1,-1-1,9-1,1 0,25-11,1 3,1 2,-1 2,34-2,-77 11,1-1,0 1,0 0,-1-1,1 1,0 1,0-1,-1 0,1 1,0-1,-1 1,1 0,0 0,-1 0,1 0,-1 0,0 1,1-1,-1 1,0-1,0 1,0 0,0 0,0 0,0 0,0 0,-1 1,1-1,-1 0,0 1,1-1,-1 1,0-1,-1 1,4 34,-5-34,0 1,1-1,-1 1,1-1,0 1,0-1,0 1,1 0,-1-1,1 1,0-1,0 0,0 1,0-1,1 0,-1 0,1 1,0-1,0 0,0-1,0 1,0 0,1-1,-1 1,1-1,0 0,0 1,0-1,0-1,0 1,2 1,-3-4,0 1,1 0,-1 0,0-1,0 1,0-1,0 1,0-1,0 0,0 0,0 0,0 0,-1 0,1-1,0 1,-1 0,1-1,-1 0,1 1,-1-1,0 0,1 1,-1-1,0 0,0 0,0 0,-1 0,1 0,0 0,-1 0,1 0,-1 0,0-1,0 0,5-23</inkml:trace>
  <inkml:trace contextRef="#ctx0" brushRef="#br1" timeOffset="-204471.427">10817 17590,'27'5,"1"-2,-1 0,1-2,-1-1,1-1,-1-1,1-1,-1-2,0-1,0-1,-1-1,0-1,0-2,-1 0,10-7,-26 13,1 0,-1-1,0 0,0 0,0-1,-1 0,0 0,-1-1,0 0,0-1,0 1,-1-1,-1 0,1-1,-2 0,1 1,-1-2,-1 1,0 0,0-1,-1 1,0-1,-1 0,0 1,-1-1,0 0,-1 0,1 6,0 0,-1 1,0-1,0 0,0 1,-1-1,0 1,0-1,0 1,0 0,0 0,-1 0,0 0,0 0,0 1,0-1,-1 1,1 0,-1 0,0 0,0 0,0 1,0-1,0 1,-1 0,1 0,-1 1,1-1,-1 1,1 0,-1 1,0-1,0 1,1 0,-1 0,-5 0,1 2,0-1,0 1,0 1,0 0,1 0,-1 0,1 1,-1 1,1-1,1 1,-1 1,1-1,0 1,0 1,0-1,1 1,0 0,1 1,-1-1,2 1,-1 0,1 0,0 1,0 0,-4 12,0 0,2 1,1-1,0 1,2 0,0 0,1 1,2-1,1 13,3-2,2-1,1 0,1 0,2-1,1 0,2-1,1 0,1-1,1 0,2-2,1 0,1-1,1-1,1-1,1 0,1-2,14 9,-32-26,-4-3,0 1,1 0,-1-1,0 0,1 1,0-1,-1 0,1 0,0-1,0 1,0-1,0 1,1-1,-1 0,0 0,0 0,1-1,-1 1,1-1,-1 0,0 0,1 0,-1 0,0 0,1-1,-1 0,0 0,1 1,-1-2,2 0,31-19,1 1,1 2,0 2,2 1,25-5,47-13,-89 23</inkml:trace>
  <inkml:trace contextRef="#ctx0" brushRef="#br1" timeOffset="-204197.643">12510 17973,'-2'2,"-3"1,-4-2,1-2</inkml:trace>
  <inkml:trace contextRef="#ctx0" brushRef="#br1" timeOffset="-202348.509">16 11404,'52'6,"177"-5,-1-9,0-11,49-17,-43 8,165-13,-392 40,-13 1,6 0,-11 1</inkml:trace>
  <inkml:trace contextRef="#ctx0" brushRef="#br1" timeOffset="-201467.966">479 10107,'-19'3,"0"2,0 0,0 2,1 0,0 1,0 0,0 2,2 0,-1 1,1 0,1 2,0 0,1 0,0 1,1 1,1 0,0 1,1 1,1-1,0 2,1-1,1 1,1 1,1-1,-2 7,6-20,0 1,1-1,-1 1,1-1,0 1,1 0,-1-1,1 1,0 0,0-1,1 1,0 0,0-1,0 1,1-1,-1 1,1-1,1 0,-1 0,1 0,0 0,0 0,0 0,1-1,-1 1,1-1,0 0,5 3,1-5,0 0,0-1,1 0,-1 0,0-1,1-1,-1 1,0-2,1 0,-1 0,0 0,0-2,-1 1,1-1,-1 0,1-1,-2 0,1-1,0 0,-1 0,3-3,16-11,-1-2,0 0,-2-1,-1-2,0 0,-2-1,-1-2,-2 0,0-1,-2 0,-1-1,-1-1,-2-1,-1 0,-2 0,-1-1,-1 0,1-31,-7 44,-1 0,0 0,-2 0,0 1,-2-1,0 1,-1 0,-4-11,6 21,-1 1,0-1,0 0,0 1,-1 0,-1 0,1 0,-1 1,0 0,-1 0,0 1,0-1,0 1,-1 1,0 0,0 0,0 0,-7-2,8 5,1 0,0 1,-1 0,1 0,-1 0,1 1,-1-1,1 2,-1-1,1 1,-1 0,1 0,-1 1,1 0,0 0,0 0,0 1,0 0,0 0,1 1,-1-1,1 1,0 0,-2 3,-2 1,-1 2,2-1,-1 1,2 0,-1 1,1 0,1 0,0 0,1 1,0 0,0 0,1 2,0 5,1-1,1 0,0 1,2-1,0 1,1 0,1-1,0 0,2 1,0-1,1 0,1-1,0 1,2-1,17 37,2-1,3-1,25 33,-18-31,-15-24,-1 0,-1 2,-2 1,-1 0,11 34,-24-8,-12-41</inkml:trace>
  <inkml:trace contextRef="#ctx0" brushRef="#br1" timeOffset="-200889.514">875 10256,'0'10,"0"9,0 14,-2 10,-3 9,-1 6,-2 2,1 0,1-6,2-9,4-10,6-12,3-8</inkml:trace>
  <inkml:trace contextRef="#ctx0" brushRef="#br1" timeOffset="-200622.228">1121 10202,'0'7,"2"11,4 15,2 13,1 10,-2 8,-2 4,-2 0,-1-2,-1-6,-1-8,2-8,1-12</inkml:trace>
  <inkml:trace contextRef="#ctx0" brushRef="#br1" timeOffset="-200332.959">739 10571,'3'-2,"11"-2,21-1,24-5,27-3,20-4,10-2,-16 3</inkml:trace>
  <inkml:trace contextRef="#ctx0" brushRef="#br1" timeOffset="-199185.015">1572 11322,'53'18,"-45"-17,85 6,0-3,10-5,-26 1,158-1,459 11,-621 0,-57-3</inkml:trace>
  <inkml:trace contextRef="#ctx0" brushRef="#br1" timeOffset="-196559.833">3061 10885,'-9'-94,"5"115,0 625,-7-249,-6-486,-12-104,8-2,9-1,8 127,3 18,-3 0,-1 1,-3 0,-2 0,-2 1,-2 0,-3 1,-9-18,-35-20,55 82,22 21,213 158,-158-123,38 26,-4 4,-4 5,56 63,-140-133,-2 0,0 1,-1 1,-1 0,-1 1,0 0,-2 1,0 0,-2 0,0 1,1 10,-8-26,-1 1,0-1,0 0,0 1,-1-1,0 0,0 1,0-1,-1 0,0 0,-1 0,1 0,-1 0,0-1,0 1,-1-1,0 0,1 0,-2 0,1-1,-1 1,1-1,-1 0,-1 0,1-1,0 1,-1-1,-3 1,-44 23,-2-3,-1-2,-53 14,46-16,-321 104,313-92,71-32,-1 0,1 0,-1 0,1 0,0 0,-1 1,1-1,0 0,-1 0,1 0,0 1,-1-1,1 0,0 0,-1 1,1-1,0 0,0 1,-1-1,1 0,0 1,0-1,0 0,0 1,-1-1,1 1,0-1,0 0,0 1,0-1,0 1,0-1,0 0,0 1,0-1,0 1,0-1,0 0,1 1,-1-1,0 1,0-1,0 0,0 1,1-1,-1 0,0 1,0-1,1 0,-1 1,0-1,0 0,1 0,-1 1,0-1,1 0,-1 0,1 0,-1 1,0-1,1 0,-1 0,0 0,1 0,-1 0,1 0,-1 0,31 5,11-9,3-4</inkml:trace>
  <inkml:trace contextRef="#ctx0" brushRef="#br1" timeOffset="-196089.026">3784 11322,'-8'5,"-1"0,1 0,0 1,1 0,0 1,-1 0,2 0,-1 1,1-1,1 1,-1 1,1-1,1 1,-1 0,1 0,1 0,0 0,0 1,1 0,0-1,1 1,0 0,0 0,1-1,1 1,-1 0,0 0,0 0,0-1,0 1,1 0,1-1,0 1,0-1,1 0,0 0,0 1,1-2,1 1,-1 0,1-1,1 0,-1 0,1-1,1 1,-1-1,1-1,1 1,-1-1,1 0,0-1,0 0,1 0,0-1,-1 0,1-1,1 1,-1-2,0 1,1-2,-1 1,1-1,1 0,2-2,-1-1,1-1,-1 1,1-2,-1 0,0 0,0-1,-1 0,0-1,0-1,0 0,0 0,-1-1,-1 0,1-1,-1 0,-1 0,0-1,0 0,-1-1,5-8,-6 10,-1 1,-1-1,0 0,0 0,0 0,-1-1,-1 1,1-1,-2 0,1 0,-2 0,1 1,-1-1,0 0,-1 0,0 0,-1 0,0 1,-1-1,0 1,0-1,-1 1,0 0,-1 0,1 1,-2-1,1 1,-2 0,1 1,0 2,-1-1,1 1,-1 0,-1 0,1 0,-1 1,1 1,-1-1,0 1,0 0,-1 1,1 0,-1 0,1 1,-1 0,1 1,-1 0,0 0,1 1,-1 0,1 0,-1 1,1 0,0 0,0 1,0 0,0 1,0 0,0 0,1 0,0 1,0 0,0 1,0 1,-2 0,0 0,1 1,0 1,0-1,1 1,0 1,0-1,1 1,-4 9,9-15,-1 0,1-1,-1 1,1 0,0 0,0 0,1 0,-1 0,1 0,0 0,0 0,0 0,1 0,-1 0,1 0,0 0,0 0,0-1,1 1,-1 0,1 0,0-1,0 1,0-1,1 0,-1 0,1 0,3 3,26 20</inkml:trace>
  <inkml:trace contextRef="#ctx0" brushRef="#br1" timeOffset="-195138.5">4166 11486,'50'11,"1"-3,-1-1,1-3,0-2,0-2,42-7,-60 6,2176-173,-1763 135,-368 24,-95-11,15 22,1-1,0 1,0-1,0 0,1 1,0-1,0 0,0 1,0-1,1 0,-1 0,1 1,0-1,1-9,31-296,-43 210,-1 68</inkml:trace>
  <inkml:trace contextRef="#ctx0" brushRef="#br2" timeOffset="-180336.357">179 9109,'2'-27,"2"0,0 0,2 0,1 1,2 0,0 0,7-11,-2 2,38-102,53-142,-2-37,-103 316,9-31,-10 43,-21 88,8-40</inkml:trace>
  <inkml:trace contextRef="#ctx0" brushRef="#br2" timeOffset="-179641.697">97 8782,'0'0,"-1"0,1 0,-1 0,1 0,0 0,-1 0,1-1,-1 1,1 0,-1 1,1-1,0 0,-1 0,1 0,-1 0,1 0,-1 0,1 0,0 1,-1-1,1 0,-1 0,1 1,0-1,-1 0,1 0,0 1,-1-1,1 0,0 1,0-1,-1 0,1 1,0-1,0 1,0-1,0 1,-1-1,1 0,0 1,0-1,0 1,0-1,0 1,0-1,0 0,0 1,0-1,0 1,0-1,1 1,-1-1,0 0,0 1,0-1,0 1,1-1,-1 0,0 1,0-1,1 0,-1 1,0-1,1 0,-5 336,12-243,-7-93,0 1,-1-1,1 0,-1 0,1 0,-1 0,1 0,0 0,-1 0,1 0,-1 0,1 0,0 0,-1 0,1-1,-1 1,1 0,-1 0,1 0,-1-1,1 1,-1 0,1-1,-1 1,1-1,-1 1,1 0,-1-1,0 1,1-1,-1 1,0-1,1 1,-1-1,0 0,0 1,1-1,-1 1,0-1,0 1,0-1,0 0,0 1,0-1,0 1,0-1,0 0,0 1,0-1,0 1,-1-1,1 1,0-1,0 0,0 1,2-25,-1 1,0 0,-2 0,-1-1,-1 1,-1 0,-1 0,-1 1,-1 0,-1 0,-2 0,0 1,-1 0,-1 1,-2-2,-6-9,26 38,1-1,-1 0,1 0,0-1,0 1,1-2,-1 1,1-1,0 0,0 0,0-1,0 0,0-1,0 0,8 0,200 17,-214-18,1 1,-1-1,1 1,-1-1,1 1,-1 0,0 0,1 0,-1 0,0 0,0 0,0 1,0-1,0 1,0-1,0 1,-1 0,1 0,0 0,-1 0,1 0,-1 0,0 0,0 1,0-1,0 0,0 1,-1-1,1 1,0-1,-1 0,0 1,0-1,0 1,0-1,0 3,-5 11,0-1,-1 1,0-1,-1-1,-1 1,0-1,-1-1,-1 1,0-2,-1 1,-6 5,13-14,-76 85,80-90</inkml:trace>
  <inkml:trace contextRef="#ctx0" brushRef="#br2" timeOffset="-178427.601">439 6801,'-9'1,"0"0,1 0,-1 0,1 1,-1 1,1-1,0 1,0 1,0-1,0 1,1 1,-1 0,1 0,0 0,0 1,1 0,0 0,0 0,1 1,-1 0,1 1,-4 5,0 1,2 0,0 0,0 1,1 0,1 0,0 0,2 0,-1 1,2 0,0 1,12 66,-9-81,0 1,0 0,0-1,0 0,1 1,-1-1,1 0,0 1,-1-1,1 0,0 0,0 0,0-1,1 1,-1 0,0-1,1 0,-1 1,1-1,-1 0,1 0,-1 0,1-1,0 1,0-1,-1 1,1-1,2 0,0 0,0-1,0 0,0-1,0 1,0-1,0 0,0 0,0 0,-1-1,1 1,-1-1,0 0,0-1,0 1,0-1,-1 1,1-1,-1 0,0-1,51-87,-45 71,-1-1,-1 0,-1 0,-1 0,-1-1,0 0,-2 0,-1 0,-1-14,-6 15,-2 38,6-1,0 0,0 1,2-1,0 0,0 0,2 0,0 0,0 0,2 0,0 0,0 0,1-1,1 0,5 7,-8-16,1-1,-1 0,1-1,0 1,1-1,-1 1,1-1,-1 0,1-1,0 1,0-1,1 0,25 8</inkml:trace>
  <inkml:trace contextRef="#ctx0" brushRef="#br2" timeOffset="-177753.888">889 6706,'-9'-1,"1"1,-1 0,0 0,0 1,1 0,-1 0,1 1,-1 0,1 1,-1 0,1 0,0 1,1 0,-1 0,1 1,-1 0,1 0,1 0,-1 1,1 0,0 1,0-1,1 1,0 0,0 1,1-1,0 1,-1 2,3-4,1 0,0 0,0 0,0 0,1 0,0 0,0 0,0 0,1 0,0 0,0 0,1 0,-1 0,1-1,1 1,-1 0,1-1,0 0,0 0,0 0,1 0,0 0,0 0,0-1,0 0,1 0,1 1,0 0,1 0,0-1,0 0,0 0,1 0,-1-1,1 0,0 0,0-1,0 0,0 0,0-1,0 0,1-1,-1 1,0-2,0 1,1-1,7-2,4-5,-1 0,0-2,0 0,-1-1,0-1,-1-1,-1 0,0-1,0-1,-2-1,0 0,0 0,-2-2,0 0,-1 0,-1-1,0 0,-2 0,0-1,2-12,1-9,-2 0,-2-1,-2 0,-2 0,-1-1,-2 1,-2 0,-2 0,-2 0,-6-20,9 45,0 0,-1 0,-1 1,-1 0,0 0,-1 0,0 0,-4-3,10 18,1 0,-1 1,0-1,1 0,-1 0,0 0,0 0,0 1,0-1,1 0,-1 1,0-1,0 0,0 1,-1-1,1 1,0 0,0-1,0 1,0 0,0 0,0 0,-1 0,1 0,0 0,0 0,0 0,0 0,0 0,-1 1,1-1,0 0,0 1,0-1,0 1,0-1,0 1,0 0,0-1,0 1,0 0,1 0,-1 0,0-1,0 1,1 0,-1 0,1 0,-1 0,0 0,1 0,0 0,-1 1,1-1,0 0,0 0,-1 0,1 0,0 0,0 1,0-1,0 0,1 1,-11 31,2 0,1 1,1 0,2 0,2 0,1 1,2 7,-1-5,2 0,1-1,2 1,1-1,2 0,2 0,1-1,2-1,1 1,2-2,1 0,1-2,19 25,38 14,-72-68,0 0,1 0,0-1,-1 1,1-1,0 1,0-1,-1 0,1-1,0 1,0-1,0 0,0 0,0 0,0 0,0 0,0-1,0 0,0 0,0 0,-1 0,1-1,0 0,0 0,14-10,0-2,-1 0,-1-1,0-1,-1-1,-1 0,0 0,-2-2,4-6,11-13,-26 37,-2 0,1 0,0 1,1-1,-1 0,0 1,0-1,0 0,0 1,0-1,1 0,-1 1,0-1,1 0,-1 1,0-1,1 1,-1-1,1 0,-1 1,1-1,-1 1,1 0,-1-1,1 1,0-1,-1 1,1 0,0-1,-1 1,1 0,0 0,-1 0,1-1,0 1,-1 0,1 0,0 0,-1 0,1 0,0 0,0 1,-1-1,1 0,0 0,-1 0,1 1,0-1,-1 0,1 0,-1 1,1-1,0 1,-1-1,1 1,-1-1,1 1,0 0,2 60,-4-54,0-1,1 0,0 1,0-1,1 1,-1-1,1 0,1 1,-1-1,1 0,0 0,1 0,-1 0,3 2,-3-6,0 0,0 0,1 0,-1-1,0 1,1-1,0 1,-1-1,1 0,0 0,-1 0,1-1,0 1,0-1,0 1,0-1,-1 0,1 0,0 0,0-1,0 1,0 0,-1-1,1 0,0 0,2-1,25-8</inkml:trace>
  <inkml:trace contextRef="#ctx0" brushRef="#br2" timeOffset="-177481.76">1722 6446,'-14'0,"-9"0,-8 0,-3 0,0 0,0 0,0 0,-4 0,4 0</inkml:trace>
  <inkml:trace contextRef="#ctx0" brushRef="#br2" timeOffset="-177280.589">944 6446,'18'-11,"26"-9,23-8,18-4,15 2,5 5,-3 7,-19 7</inkml:trace>
  <inkml:trace contextRef="#ctx0" brushRef="#br2" timeOffset="-177094.087">1845 6638,'21'26,"1"-2,1 0,2-1,0-2,1-1,1 0,2-2,-28-16,1-1,-1 0,0 0,1 0,-1 0,1 0,-1 0,1-1,-1 1,1 0,0-1,-1 1,1-1,0 0,-1 0,1 1,0-1,0 0,-1 0,1-1,0 1,0 0,-1 0,1-1,0 1,-1-1,1 0,-1 1,1-1,-1 0,1 0,-1 0,1 0,-1 0,0 0,1-1,-1 1,0-1,5-11,0 0,-2 0,1-1,-2 1,0-1,0 0,-1-4,2-5,-2 10,2-20,2 1,1 1,1-1,2 1,1 1,1 0,16-26,-7 23</inkml:trace>
  <inkml:trace contextRef="#ctx0" brushRef="#br2" timeOffset="-176273.733">2965 6242,'19'60,"-2"2,-2 0,-4 1,-2 0,-3 0,-2 57,-1-61,-3 1,-3-1,-2 1,-3-1,-14 53,20-105,1-3,1-1,-1 1,0-1,0 1,0-1,-1 1,1-1,-1 0,0 1,0-1,0 0,0 0,-1-1,-1 3,-6-14,7-6,0 0,0 0,1 0,1 0,1 0,0-11,0-13,-49-583,44 581,0-87,5 127,0-1,0 0,0 0,1 1,-1-1,1 1,-1-1,1 0,-1 1,1-1,0 1,0-1,0 1,0 0,0-1,0 1,0 0,1 0,-1 0,0 0,1 0,-1 0,0 0,1 0,-1 0,1 1,0-1,-1 1,1-1,-1 1,1 0,0-1,-1 1,1 0,0 0,0 0,-1 0,1 0,0 1,-1-1,1 1,-1-1,1 1,0 0,69 35,-61-28,0 1,0 0,0 0,-1 1,-1 0,0 1,0 0,-1 0,0 0,-1 1,3 8,-7-14,1 0,-1-1,-1 1,1 0,-1 0,0 0,0 0,-1 0,0 0,0 1,0-1,-1 0,0 0,0 0,-1 0,1 0,-1-1,0 1,-1 0,0-1,1 1,-2-1,1 0,-1 0,1 0,-2 0,2-1,-1-1,1 0,-1 0,0 0,1 0,-1-1,0 1,-1-1,1 0,0 0,-1-1,1 1,-1-1,1 0,-1 0,0-1,1 1,-1-1,-4 0,8-1,1 0,-1 0,1 0,-1 1,1-1,0 0,-1 0,1 0,0 0,0 0,-1 0,1 0,0 0,0 0,0 0,0 0,0 0,1 0,-1 0,0 0,0 0,1 0,-1 0,0 0,1 0,-1 1,1-1,-1 0,1 0,0 0,-1 1,1-1,0 0,-1 1,1-1,0 0,0 1,0-1,-1 1,1-1,0 1,0 0,0-1,0 1,0 0,0 0,1-1,246-138,-111 45,-129 87,-1 0,0 0,0 0,-1-1,0 0,0 0,-1 0,0-1,0 0,-1 0,0 0,-1 0,0-1,0 1,0-7,-3 12,0 0,0 0,-1 0,0 0,1 0,-1 0,-1 0,1 0,0 0,-1 1,0-1,0 0,0 1,0-1,-1 1,1 0,-1 0,0 0,0 0,0 0,0 1,0-1,-1 1,1 0,-1 0,0 0,1 1,-1-1,0 1,0 0,0 0,0 0,0 0,0 1,0 0,0 0,0 0,0 0,0 0,0 1,0 0,0 0,0 0,0 0,0 1,0 0,-3 1,0 1,1 0,-1 0,1 0,0 1,0-1,1 2,-1-1,1 0,0 1,1 0,-1 0,1 1,1-1,-1 1,1 0,0 0,0 0,1 0,0 1,1-1,-1 0,1 1,1 0,-1-1,1 1,1-1,-1 1,1-1,0 1,1-1,0 0,0 1,1-1,0 0,0 0,1 1,7 3,1 1,0-2,0 1,1-2,1 0,0 0,0-1,0-1,1 0,0-1,0-1,1 0,-1-1,1-1,0-1,0 0,15 0,166 9,-115-12</inkml:trace>
  <inkml:trace contextRef="#ctx0" brushRef="#br2" timeOffset="-174712.457">1380 7772,'0'461,"0"-452,-1-7,1 0,-1 1,0-1,1 0,0 0,-1 0,1 0,0 1,0-1,0 0,1 0,-1 0,0 1,1-1,-1 0,1 0,0 0,0 0,0 0,0 0,0 0,0 0,0-1,1 1,-1 0,1-1,-1 1,1-1,0 1,-1-1,1 0,0 1,0-1,0 0,0-1,0 1,0 0,0 0,0-1,1 1,-1-1,9-2,-1-1,0 0,1 0,-1-1,0 0,-1-1,1 0,-1-1,0 0,-1 0,1-1,-1 0,0 0,-1-1,0 0,0-1,4-6,1-2,-2-1,0 0,0 0,-2-1,0 0,-2-1,0 1,-1-1,-1-1,-1 1,0 0,-2-1,0 1,-2-1,-1-11,-5-3,0 67,7-23,-3 26,2 0,1-1,2 1,1 0,2 0,1-1,2 0,1 1,-8-31,0 0,0 1,0-1,1 0,-1 0,1 0,0 0,1 0,-1 0,1-1,-1 1,1-1,0 1,0-1,0 0,1 0,-1-1,1 1,0-1,0 1,0-1,0 0,0-1,0 1,0-1,0 0,1 0,-1 0,0 0,1-1,-1 0,1 0,-1 0,1 0,-1-1,0 0,1 0,-1 0,1 0,8-8,1-1,-1 0,0-1,-1-1,-1 0,0 0,0-1,-1-1,-1 1,0-2,-1 1,5-14,1-3,-4 4</inkml:trace>
  <inkml:trace contextRef="#ctx0" brushRef="#br2" timeOffset="-173732.048">1982 7772,'25'16,"-7"0,1 0,-2 2,0 0,-1 1,-1 0,-1 2,-1-1,-1 2,0-1,-2 2,0 0,2 13,-9-25,3 8,-4-30,-4-42,0 37,0-1,1 0,0 0,2 0,0 0,0 0,2 1,0-1,1 1,1-1,0 1,1 1,1-1,0 1,1 0,10-13,-17 26,1 0,-1 0,1 0,0 0,0 0,0 0,0 1,0-1,0 1,0-1,1 1,-1 0,0 0,1 0,-1 0,1 0,-1 0,1 1,0-1,-1 1,1 0,-1 0,1 0,0 0,-1 0,1 1,-1-1,1 1,0-1,-1 1,1 0,-1 0,0 0,1 1,-1-1,0 0,0 1,0-1,0 1,0 0,0 0,0 0,-1 0,1 0,7 12,-1 1,-1 0,0 0,-1 1,-1-1,-1 1,0 0,0 1,-1 2,2-1,1 0,0 0,1-1,9 17,-14-31,-1 0,1-1,0 1,-1-1,1 0,0 0,1 0,-1 0,0 0,0 0,1 0,-1-1,1 1,0-1,-1 0,1 1,0-1,0-1,0 1,0 0,0-1,0 1,0-1,0 0,0 0,0 0,0 0,-1-1,1 1,0-1,0 0,0 0,0 0,0 0,-1 0,1-1,1 0,6-4,-1 0,0 0,0-1,0-1,-1 1,0-1,0 0,-1-1,3-5,1-3,-1-2,0 1,-2-2,0 1,-1-1,-1 0,-1 0,-1-1,0 1,-2-1,0 0,-2 0,-1-17,0 122,2-72,1 1,0 0,1-1,0 1,1-1,1 0,0 0,3 6,-5-14,0 1,-1-1,2 0,-1 0,0 0,1-1,-1 1,1-1,0 0,0 0,1 0,-1-1,0 1,1-1,0 0,-1 0,1-1,0 1,0-1,0 0,0 0,4-1,-3 0,0 0,-1 0,1-1,0 0,-1 0,1-1,-1 1,1-1,-1-1,0 1,0-1,0 1,0-2,0 1,-1 0,0-1,1 0,-1 0,0 0,-1 0,1-1,-1 0,0 1,1-3,3-6,0 1,-2-1,1 0,-1 0,-1-1,-1 1,0-1,0 0,-1-6,0 4,-2-1,0 0,0 0,-2 1,0-1,-1 0,0 1,-2 0,-1-4,6 20,1 0,-1-1,0 1,0-1,0 1,0 0,0-1,0 1,0 0,0-1,0 1,0 0,0-1,0 1,0-1,0 1,0 0,0-1,-1 1,1 0,0-1,0 1,0 0,-1-1,1 1,0 0,0 0,0-1,-1 1,1 0,0 0,-1-1,1 1,0 0,-1 0,1 0,0 0,-1-1,1 1,0 0,-1 0,1 0,0 0,-1 0,1 0,-1 0,1 0,0 0,-1 0,1 0,0 0,-1 0,1 1,0-1,-1 0,1 0,0 0,-1 0,1 1,0-1,-1 0,1 0,0 1,-6 24,5-12,1 0,0 1,1-1,0 0,1 0,0 0,2 0,-1 0,1-1,1 1,0-1,4 4,-6-9,1-1,1 0,-1 0,1 0,0 0,0-1,1 0,-1 0,1 0,0-1,1 1,-1-2,1 1,-1-1,1 0,0 0,0-1,1 0,-1 0,0-1,1 0,3 0,0 0,-1-2,1 0,-1 0,0 0,0-2,0 1,0-1,0-1,0 1,-1-2,1 1,-1-2,0 1,-1-1,1 0,-1-1,-1 0,1 0,4-6,11-17</inkml:trace>
  <inkml:trace contextRef="#ctx0" brushRef="#br2" timeOffset="-173439.828">3401 6816,'-2'11,"-3"9,-1 8,-2 6,1 4,-1 3,1 1,-1-2,2-5,0-6,3-9</inkml:trace>
  <inkml:trace contextRef="#ctx0" brushRef="#br2" timeOffset="-173183.668">3524 6856,'-4'-5,"-2"4,0 8,1 15,2 16,3 12,2 12,1 7,-1-8</inkml:trace>
  <inkml:trace contextRef="#ctx0" brushRef="#br2" timeOffset="-172356.307">998 7485,'5'2,"1"6,4 10,4 10,3 6,1 5,3 0,1-1,1-6,-3-7,-3-9</inkml:trace>
  <inkml:trace contextRef="#ctx0" brushRef="#br2" timeOffset="-172094.97">1176 7443,'0'3,"4"9,10 15,5 16,6 16,2 11,-3 5,-5-10</inkml:trace>
  <inkml:trace contextRef="#ctx0" brushRef="#br2" timeOffset="-171264.111">8086 10256,'7'21,"9"16,16 14,19 11,19 8,16 3,15-2,8-1,5-3,-4-6,-8-6,-13-6,-19-7,-19-7,-18-11</inkml:trace>
  <inkml:trace contextRef="#ctx0" brushRef="#br2" timeOffset="-170518.236">8222 10256,'-5'13,"0"-1,1 1,0 0,1 0,0 0,1 1,1-1,0 0,1 1,0-1,1 1,1-1,0 0,0 1,2-1,0 0,0-1,1 1,0-1,1 0,1 0,0-1,0 0,1 0,1 0,0-1,0 0,1-1,0 0,1-1,-1 0,10 4,26 4,-46-16,1 0,-1 0,0-1,1 1,-1 0,1-1,-1 1,1-1,-1 1,0 0,1-1,-1 1,0-1,0 1,1-1,-1 1,0-1,0 1,0-1,1 0,-1 1,0-1,0 1,0-1,0 1,0-1,0 1,0-1,0 0,-1 1,1-1,0 1,0-1,0 1,-1-1,1 1,0-1,0 1,-1-1,1 1,0-1,-1 1,1 0,-1-1,1 1,0 0,-1-1,1 1,-1 0,1-1,-1 1,1 0,-1 0,0 0,1-1,-1 1,1 0,-1 0,1 0,-1 0,0-1,-23-22,2-1,0-1,1 0,2-2,0-1,2 0,2-1,-2-6,-60-230,67 248,14 21,10 9,0 0,1-1,1-1,0-1,0 0,1-1,0-1,1 0,0-1,0-1,0-1,11 1,153 36,-179-41,0 0,-1 0,1 0,-1 1,1-1,-1 1,0-1,0 1,0 0,0 0,0 0,0 0,0 0,0 0,-1 1,1-1,-1 0,0 1,1-1,-1 1,-1 0,1-1,0 1,0 0,-1 0,0-1,0 1,1 0,-1 0,-1 0,1-1,0 1,-1 0,0 0,1-1,-1 1,0 0,0-1,-1 2,-10 22,-1-1,-1-1,-1 0,-1 0,-2-2,0 0,-12 11,-4 7,27-33,-14 17,1 0,2 2,0 0,2 0,-1 5,-8 21,15-35</inkml:trace>
  <inkml:trace contextRef="#ctx0" brushRef="#br2" timeOffset="-169082.048">10024 10175,'-40'405,"40"-537,1-334,-2 463,0-1,0 1,1 0,0-1,0 1,0-1,0 1,0 0,1-1,-1 1,1-1,0 1,0 0,0 0,1-1,-1 1,1 0,-1 0,1 1,0-1,0 0,1 0,-1 1,0-1,1 1,0 0,-1 0,1 0,0 0,0 0,0 1,0-1,0 1,1 0,-1 0,2 0,6 2,0 1,-1 1,1-1,-1 2,0 0,0 0,0 0,0 2,-1-1,0 1,0 0,0 1,-1 0,0 0,0 1,-1 0,0 0,-1 1,0 0,5 8,-6-9,-1 0,1 0,-1 1,-1-1,0 1,0-1,-1 1,0 0,0 0,-1 1,0-1,-1 0,0 0,0 0,-1 0,0 1,-1-1,0 0,0 0,-1-1,0 1,0-1,-2 3,-6 7,-1-1,-1 0,0-1,-1 0,0-1,-2-1,1-1,-2 0,0 0,0-2,-1 0,-1-1,1-1,-2-1,-18 6,78-9,148 16,-121-11,1-3,0-3,46-4,-106 1,-1-2,1 1,-1-1,0 0,1 0,-1-1,0 0,0 0,0-1,0 0,0 0,-1 0,1-1,-1 0,0-1,0 1,0-1,-1 0,0 0,0-1,0 0,-1 0,1 0,-2 0,1-1,-1 1,1-1,-2 0,1 0,-1 0,0 1,-1 0,0 0,0 0,0 0,-1 0,0-1,0 1,0 0,-1 0,0 0,0 0,-1 0,0 0,0 0,0 1,0-1,-1 1,0-1,0 1,-1 0,1 0,-1 0,0 1,-1-1,1 1,-1 0,1 0,-1 1,0-1,-1 1,1 0,-1 1,1-1,-1 1,0 0,0 0,0 1,0 0,0 0,-3 0,2 3,-1 0,1 1,0-1,0 1,0 1,0 0,0 0,1 0,0 0,-1 1,2 0,-1 1,1-1,0 1,0 0,0 0,1 1,0 0,0-1,0 1,1 0,1 1,-1-1,1 0,0 1,0-1,1 1,0 0,1 0,0-1,0 1,0 0,1-1,0 1,1 0,0-1,0 1,2 5,3-4,-1-1,1 0,0 0,1-1,0 0,0 0,0-1,1 0,0 0,0-1,1 0,-1 0,1-1,0-1,0 0,0 0,1-1,-1 0,1-1,-1 0,1-1,0 0,58 5</inkml:trace>
  <inkml:trace contextRef="#ctx0" brushRef="#br2" timeOffset="-168043.276">11144 10065,'-9'-2,"0"0,-1 0,0 1,1 0,-1 0,0 1,0 0,1 1,-1 0,0 1,1 0,-1 1,1-1,0 2,0-1,0 1,0 1,1 0,0 0,0 0,0 1,0 0,1 1,0 0,1 0,-1 0,1 1,1 0,-1 0,1 1,1-1,0 1,0 0,2-4,1-1,0 1,0 0,0 0,1-1,0 1,-1 0,2 0,-1-1,1 1,-1 0,1 0,0-1,1 1,-1-1,1 1,0-1,0 0,1 1,-1-1,1 0,0-1,0 1,0 0,0-1,1 0,3 3,6 5,1-2,-1 0,2 0,-1-2,1 1,1-2,8 3,190 49,-169-37,-44-21,-1 1,0 0,0-1,0 1,1 0,-1-1,0 1,0 0,0-1,0 1,0 0,0-1,0 1,0 0,-1 0,1-1,0 1,0 0,-1-1,1 1,0-1,-1 1,1 0,0-1,-1 1,1-1,-1 1,1-1,-1 1,1-1,-1 1,1-1,-1 0,0 1,1-1,-1 0,0 1,1-1,-1 0,0 0,1 0,-1 1,-20 8,1-1,-2-1,1-1,-1-1,0 0,-1-2,4 1,-96 11,132-28,312-93,-323 104,19-6,-1-1,0-1,0-1,-1-1,0-1,-1-1,-1 0,0-2,12-13,-30 27,0-1,0 0,0 0,-1 0,1 0,-1 0,0-1,0 1,0-1,0 1,-1-1,0 0,1 0,-1 1,-1-1,1 0,0 0,-1 0,0 0,0 0,0 0,0 0,-1 0,0 0,1 0,-1 0,-1 0,1 1,-1-1,1 0,-1 1,0-1,0 1,-2-2,1 2,0 0,0 0,-1 0,1 0,-1 1,0-1,1 1,-1 0,0 1,0-1,-1 0,1 1,0 0,0 0,-1 1,1-1,0 1,-1 0,1 0,0 0,-1 0,1 1,0 0,-1 0,1 0,0 0,0 1,0 0,0-1,0 1,0 1,0-1,1 1,-1-1,-1 4,-1 2,1 0,1 1,0-1,0 1,0 0,1 1,1-1,0 0,0 1,0 0,1-1,1 1,0 0,0-1,1 1,0 0,1-1,0 1,0-1,1 0,0 1,1-1,0-1,0 1,1 0,0-1,0 0,4 3,-1-3,0 0,1 0,0-1,0 0,0-1,1 0,0 0,0-1,1 0,0-1,-1 0,1-1,0 0,1-1,-1 0,0-1,1 0,-1-1,1 0,-1-1,1 0,-1-1,0 0,0 0,0-2,0 1,0-1,-1-1,1 0,-1 0,6-5,0-2,1 0,-1-2,-1 1,-1-2,0 0,-1-1,0 0,-1-1,-1 0,-1-1,0 0,-2 0,0-1,-1-1,5-17,0-15,-2 0,-2 0,-3-1,-1 0,-4-32,-1 13,-3-1,-3 1,-4 1,-2-1,-19-10,32 82,-1-1,1 0,-1 1,0-1,1 0,-1 1,1-1,-1 1,0-1,1 1,-1-1,0 1,0 0,1-1,-1 1,0 0,0-1,0 1,0 0,1 0,-1 0,0 0,0 0,0 0,0 0,1 0,-1 0,0 0,0 1,0-1,0 0,1 0,-1 1,0-1,0 1,1-1,-1 1,0-1,1 1,-1-1,1 1,-1-1,0 1,1 0,-1-1,1 1,-1 0,1 0,0-1,-1 1,1 0,0 0,-6 11,1-1,1 0,0 1,1 0,0 0,1 0,-1 10,-5 36,2 0,3 1,3-1,2 1,2-1,3 0,3 0,2-1,13 33,-16-64,1-2,1 1,1-1,1-1,1 0,16 19,-22-32,0 0,1-1,0 0,0 0,1-1,1 0,-1-1,1 0,0-1,1 0,-1-1,1 0,1-1,-1 0,3 0,-12-3,-1 0,1-1,-1 1,1-1,-1 0,1 0,-1 0,1 0,-1 0,1 0,-1-1,1 1,-1-1,0 1,1-1,-1 0,0 0,1 0,-1-1,0 1,0 0,0-1,0 1,0-1,0 0,-1 0,1 0,0 0,-1 0,1 0,-1 0,0 0,0 0,0-1,0 1,0-1,0-8,-1 0,-1 0,1 0,-2-1,1 1,-2 0,1 1,-2-1,1 0,-1 1,-1 0,0 0,0 0,-1 0,-1 1,1 0,-1 0,-5-4,-36-43,-2 2,-2 3,-2 1,-3 3,-38-23,-78-44,149 97,24 16,0 1,0-1,0 0,0 1,0-1,0 1,0-1,0 0,0 1,0-1,0 1,0-1,1 1,-1-1,0 0,0 1,1-1,-1 1,1-1,-1 1,0-1,1 1,-1 0,1-1,-1 1,1-1,-1 1,1 0,-1-1,1 1,-1 0,1 0,-1 0,1-1,0 1,-1 0,1 0,-1 0,1 0,0 0,-1 0,1 0,-1 0,1 0,0 0,-1 0,1 1,-1-1,1 0,0 0,-1 1,1-1,-1 0,1 1,-1-1,1 1,1-2,263 4,497-16,-564 9</inkml:trace>
  <inkml:trace contextRef="#ctx0" brushRef="#br2" timeOffset="-167046.949">13479 10298,'20'-18,"-1"-1,-1-1,-1-1,-1 0,0-1,-2 0,-1-1,0-1,-2 0,1-7,-6-13,-6 43,0 1,0-1,0 0,0 1,0-1,0 0,0 1,0-1,0 0,0 1,0-1,-1 0,1 1,0-1,0 1,-1-1,1 0,0 1,-1-1,1 1,0-1,-1 1,1-1,-1 1,1-1,-1 1,1 0,-1-1,1 1,-1 0,0-1,1 1,-1 0,1 0,-1-1,0 1,1 0,-1 0,0 0,1 0,-1 0,0 0,1 0,-1 0,0 0,1 0,-1 0,0 1,1-1,-1 0,1 0,-1 1,0-1,1 0,-1 1,1-1,-1 0,1 1,-1 0,-6 5,1 1,0 1,0-1,0 1,1 0,0 1,1-1,0 1,0 0,1 0,0 0,0 0,1 1,1-1,-1 6,0-8,0 0,1 0,0 1,0-1,1 0,0 1,0-1,1 0,0 0,0 1,1-1,-1 0,2 0,-1 0,1-1,0 1,0 0,1-1,0 0,0 0,0 0,1 0,0-1,0 0,1 0,-1 0,1-1,0 1,0-2,0 1,1 0,4 0,0-1,0 0,0 0,0-1,1-1,-1 1,0-2,1 0,-1 0,1-1,-1 0,1-1,-1-1,0 0,0 0,0-1,-1 0,1-1,-1 0,0-1,0 0,-1 0,0-1,0 0,0-1,-1 0,0-1,-1 1,0-1,0-1,-1 1,0-1,-1 0,1-3,24-129,-30 140,0 1,0 0,1 0,-1-1,0 1,1 0,-1 0,1 0,0-1,-1 1,1 0,0 0,0 0,-1 0,1 0,0 0,0 0,0 1,0-1,0 0,0 0,1 1,-1-1,0 1,0-1,0 1,1 0,-1-1,0 1,0 0,1 0,-1 0,0-1,1 2,-1-1,0 0,1 0,-1 0,0 0,0 1,1-1,43 32,-34-20,0 0,-1 0,0 1,-1 1,0 0,-1 0,-1 0,0 1,-1 0,-1 0,0 1,1 7,-10-1,4-29,0 1,0-1,0 0,1 0,0 0,1 1,-1-1,1 1,0-1,3-3,-2 1,56-150,-28 80,-3-1,16-77,-34 106,-1 0,-3 0,-3-1,-1 0,-5-37,3 81,-1 0,0 0,0 0,-1 0,0 0,-1 0,0 0,0 0,-3-3,6 10,0 0,-1 0,1 1,0-1,-1 0,1 1,-1-1,1 0,-1 1,1-1,-1 1,0-1,1 1,-1-1,1 1,-1 0,0-1,1 1,-1 0,0-1,0 1,1 0,-1 0,0 0,0-1,1 1,-1 0,0 0,0 0,0 0,1 0,-1 1,0-1,0 0,1 0,-1 0,0 1,0-1,1 0,-1 1,0-1,1 1,-1-1,1 1,-1-1,0 1,1-1,-1 1,-19 35,11-1,1 1,2 0,2 1,1-1,1 1,3-1,4 32,-3-25,3 0,1 0,2-1,2 0,2 0,1-1,3-1,1 0,2-2,1 0,17 22,-33-53,1 0,0 0,0 0,1 0,0-1,0 0,0 0,1-1,0 0,0 0,0 0,1-1,0 0,-1-1,1 0,0 0,8 2,-11-7,0 1,-1-1,1 0,-1-1,1 1,-1-1,0 0,0 0,0 0,0 0,0-1,-1 1,0-1,0 0,0 0,0 0,0-1,-1 1,0 0,0-1,0 0,0 0,0-4,65-220,-69 239,1 0,1 0,0 0,0 0,1 0,0 0,1 0,0 0,1 0,0 0,0-1,1 1,1-1,-1 0,1-1,1 1,0-1,0 0,0-1,1 0,-1-1,2 0,-1 0,1-1,-1 0,1 0,1-1,-1 0,1 0,-1-1,1 0,0-1,0 0,1 0,-1-1,0 0,4-1,20-2</inkml:trace>
  <inkml:trace contextRef="#ctx0" brushRef="#br2" timeOffset="-166772.684">14012 9533,'23'-5,"34"-1,37 0,34 2,29 0,20 2,8 3,-28 2</inkml:trace>
  <inkml:trace contextRef="#ctx0" brushRef="#br2" timeOffset="-166400.68">16006 9861,'-7'-4,"-1"0,0 1,0 0,-1 0,1 1,-1 0,1 0,-1 1,0 0,1 1,-1 0,0 0,1 1,-1 0,0 0,1 1,-1 0,1 1,0 0,0 0,0 1,0 0,0 0,1 1,0 0,0 0,0 1,1 0,-1 0,1 0,0 2,-34 69,39-75,0 1,1 0,-1-1,1 1,0 0,0 0,0 0,0-1,0 1,1 0,-1 0,1-1,0 1,0 0,0-1,0 1,0-1,0 1,1-1,-1 0,1 1,0-1,-1 0,1 0,0 0,0 0,1 0,-1-1,2 2,5 0,1 0,0 0,-1-1,1 0,0 0,0-1,0-1,1 0,-1 0,0-1,0 0,0-1,0 0,-1 0,1-1,0 0,-1-1,0 0,0-1,8-5,-9 6,-1 0,1 0,-1-1,0 0,-1-1,1 1,-1-1,0-1,-1 1,1-1,-1 0,0 0,-1 0,0-1,0 0,-1 1,0-1,0-1,-1 1,0 0,0-1,-1 1,1-7,-2 13,0 1,0 0,0 0,0 0,0 0,0-1,0 1,0 0,0 0,-1 0,1 0,0-1,-1 1,1 0,-1 0,1 0,-1 0,0 0,1 0,-1 0,0 1,1-1,-1 0,0 0,0 0,0 1,0-1,0 0,0 1,0-1,0 1,0-1,0 1,-1 0,1-1,0 1,0 0,0 0,0 0,0 0,-1 0,1 0,0 0,0 0,0 0,0 1,-1-1,1 0,0 1,-1 0,-1 3,0 1,0 0,1-1,-1 1,1 0,0 1,0-1,1 0,0 0,-1 1,2-1,-1 1,1-1,0 1,0-1,0 1,1-1,0 1,0-1,0 0,1 1,0-1,0 0,0 0,1 0,-1 0,2 1,0 0,1-1,0 1,0-1,0 0,0 0,1-1,-1 1,1-1,0-1,1 1,-1-1,0 0,1 0,0-1,2 1,31 8</inkml:trace>
  <inkml:trace contextRef="#ctx0" brushRef="#br2" timeOffset="-165769.336">16471 9752,'-18'-3,"0"2,0 0,-1 1,1 1,0 0,0 2,0 0,0 1,12-2,-1 0,1 0,-1 1,1-1,0 2,0-1,1 0,-1 1,1 0,0 1,0-1,0 1,0 0,1 0,0 0,0 1,0 0,1-1,-1 1,2 0,-1 1,-1 4,3-7,0 0,0-1,0 1,1 0,0-1,-1 1,1 0,1 0,-1-1,0 1,1 0,0-1,0 1,0-1,0 1,1-1,-1 1,1-1,0 0,0 0,0 0,0 0,1 0,-1 0,1 0,0-1,0 0,0 1,0-1,0 0,0 0,2 0,8 5,0-1,0-1,0 0,1-1,0-1,-1 0,1 0,2-2,1 2,0-2,0 0,1-1,-1-1,0 0,0-2,0 0,0 0,-1-2,1 0,-1-1,0-1,-1 0,1-1,-2 0,1-2,-1 0,0 0,-1-1,-1-1,1 0,-2-1,0 0,6-9,-4-8,-2 0,-1-1,-1 0,-1 0,-2-1,-2 0,0 0,-2-1,-2 1,-1 0,-1 0,-2-1,-5-17,-14-109,-37-126,55 265,-29-73,34 93,-1-1,0 1,0 0,0 0,0-1,0 1,0 0,0 0,0 0,0 0,0 0,0 0,0 0,0 1,0-1,0 0,0 1,0-1,0 0,0 1,0-1,0 1,0-1,1 1,-1 0,0-1,0 1,1 0,-1-1,0 1,1 0,-1 0,1 0,-1 0,1 0,-1-1,1 1,0 0,0 0,-1 0,1 0,0 0,0 0,0 0,0 0,0 0,0 0,0 0,0 0,0 0,1 0,-1 0,-13 58,3 0,3 0,2 1,3 52,2-102,-1 68,3 1,4-1,12 54,-11-94,1 0,3-1,1 0,1-1,3 0,0-1,3-1,10 15,28 19,-54-65,-1-1,1 0,0 0,0 1,0-2,0 1,0 0,0-1,0 1,1-1,-1 0,0 0,1 0,-1-1,1 1,-1-1,1 0,-1 0,1 0,0 0,-1-1,1 1,1-2,5-3,1-1,-1-1,0 0,0 0,-1-1,1-1,-2 1,0-1,0-1,0 1,-1-1,-1-1,2-3,82-160,-56 99,-34 75,0 0,1 1,-1-1,0 0,0 0,0 0,0 0,0 0,1 0,-1 1,0-1,0 0,0 0,0 0,1 0,-1 0,0 0,0 0,0 0,1 0,-1 0,0 0,0 0,0 0,1 0,-1 0,0 0,0 0,0 0,1 0,-1 0,0 0,0 0,0 0,0-1,1 1,-1 0,0 0,0 0,0 0,0 0,0 0,1-1,-1 1,0 0,0 0,0 0,0-1,0 23,-6 39,2 61,5-118,0 0,0 0,1 0,-1 0,1 0,0 0,0 0,0 0,0-1,1 1,0-1,-1 1,1-1,0 0,1 0,-1-1,0 1,1-1,0 1,-1-1,1 0,0-1,0 1,0-1,0 1,1-1,-1 0,2 0,25 2</inkml:trace>
  <inkml:trace contextRef="#ctx0" brushRef="#br2" timeOffset="-165305.588">16921 9438,'-294'-54,"183"37,74 10,27 0,26 2,247-21,-191 18,55-5,0 5,17 6,-133 1,0 0,0 2,-1-1,1 1,0 1,-1 0,1 0,-1 1,0 0,1 1,-2 0,1 1,0 0,-1 0,0 1,0 1,-1-1,0 1,0 0,4 6,-4 3,-1 0,0 0,-1 1,-1 0,-1 1,0-1,-2 1,1-1,-2 1,-1 2,11 65,-8-69,0-1,1 0,1-1,1 1,0-1,1 0,0 0,8 9,-12-18,0-1,0 0,0 0,1 0,0 0,0-1,0 0,0 1,0-1,1-1,-1 1,1-1,0 1,0-1,0-1,0 1,0-1,0 0,0 0,0 0,1-1,-1 0,0 0,1 0,-1-1,0 1,2-2,0 0,0 0,0-1,-1 0,1 0,-1 0,0-1,1 0,-2-1,1 1,-1-1,1 0,-1 0,-1-1,1 0,-1 1,0-1,0-1,-1 1,4-7,1-6,-1-1,0 0,-2 0,0 0,-1-1,0-8,0-2,-1 0,-1 0,-2 0,-1 0,-4-22,5 51,-1 0,1-1,0 1,-1 0,0 0,0-1,0 1,0 0,0 0,0 0,0 0,-1 0,1 1,-1-1,1 0,-1 1,0-1,1 1,-1-1,-2 0,-14-5</inkml:trace>
  <inkml:trace contextRef="#ctx0" brushRef="#br2" timeOffset="-164671.216">10721 11335,'0'23,"0"22,0 17,3 15,0 7,2 4,1 1,-4-4,-4-6,-4-12,-6-16,-1-15</inkml:trace>
  <inkml:trace contextRef="#ctx0" brushRef="#br2" timeOffset="-164166.191">10585 11650,'-7'-32,"1"0,2 0,1-1,1 0,3-11,-1 40,1 0,0 1,0-1,0 1,0 0,0-1,1 1,0 0,-1 0,1 0,0 0,1 0,-1 0,0 1,1-1,0 1,-1-1,1 1,0 0,0 0,1 0,-1 1,0-1,0 1,1 0,-1 0,1 0,-1 0,1 0,-1 1,1 0,0-1,-1 1,1 1,-1-1,1 0,0 1,10 0,-1 0,0 1,0 1,-1-1,1 2,-1 0,1 1,-1 0,0 0,-1 2,1-1,-1 2,-1-1,1 1,-1 1,-1 0,0 0,0 1,-1 0,0 1,2 3,-8-11,-1 0,0 0,0-1,0 1,0 0,0 0,0 0,-1 0,1 0,-1 1,0-1,0 0,0 0,-1 0,1 0,-1 0,0 0,1 0,-1 0,-1 0,1 0,0-1,-1 1,1 0,-1-1,0 1,0-1,0 1,0-1,0 0,0 0,-1 0,1 0,-3 1,-4 3,-1-1,0 0,0 0,0-1,-1 0,0-1,1 0,-1-1,-2 0,5 0,1 0,-1-1,0-1,0 1,-1-1,1-1,0 1,0-1,0-1,1 1,-1-1,0-1,0 0,1 0,0 0,-4-2,11 4,-1 1,0 0,0-1,1 1,-1 0,0-1,1 1,-1-1,1 1,-1-1,0 1,1-1,-1 1,1-1,-1 1,1-1,0 0,-1 1,1-1,0 0,-1 1,1-1,0 0,0 0,0 1,-1-1,1 0,0 0,0 1,0-1,0 0,0 0,1 0,-1 1,0-1,0 0,0 1,1-1,-1 0,0 0,1 1,-1-1,1 0,-1 1,0-1,1 1,0-1,37-15,211-26,-194 31,0-2,-2-2,0-2,0-3,-2-2,0-3,4-19,-54 43,0-1,0 1,1 0,-1-1,0 1,-1-1,1 1,0-1,0 0,-1 1,1-1,0 0,-1 0,0 1,1-1,-1 0,0 0,0 1,0-1,0 0,0 0,-1 0,1 1,-1-1,1 0,-1 1,1-1,-1 0,0 1,0-1,0 1,0-1,0 1,0-1,-1 0,-5-3,-1 1,1 0,-1 0,0 1,0 0,0 0,0 1,0 0,-1 0,1 1,-1 0,1 1,-1 0,1 0,-1 1,1 0,-1 0,-4 2,3-1,0 1,-1 0,2 0,-1 1,0 0,1 1,-1 0,1 0,-4 5,9-8,1 1,-1 0,1-1,0 2,0-1,0 0,0 1,1-1,-1 1,1 0,0 0,0 0,1 0,-1 0,1 0,-1 0,2 1,-1-1,0 0,1 1,-1-1,1 0,1 5,1-3,0 0,1 0,0 0,0 0,0-1,1 1,0-1,0 0,0 0,1 0,0 0,0-1,0 0,0 0,0 0,1-1,0 0,0 0,0 0,0-1,0 1,0-2,1 1,3 0,34 9,1-2,0-1,0-3,1-2,-1-1,5-3,64-2</inkml:trace>
  <inkml:trace contextRef="#ctx0" brushRef="#br2" timeOffset="-163733.354">12633 11104,'18'0,"2"-2,0 1,-1 1,1 1,0 0,-1 2,0 0,1 1,-1 1,0 1,-1 1,0 0,0 1,10 7,-24-12,1 1,-1 0,0 0,-1 0,1 1,-1-1,1 1,-1 0,-1 0,1 0,-1 0,0 0,0 1,0-1,-1 1,0-1,0 1,0 0,-1-1,1 1,-1 0,-1-1,1 1,-1 0,0-1,-2 6,-3 9,-1-1,0 1,-2-1,0-1,-1 1,-10 12,-65 98,84-128,0 0,0 0,0 0,0 0,0 1,1-1,-1 0,0 1,1-1,-1 0,1 1,0-1,-1 1,1-1,0 0,0 1,0-1,0 1,0-1,0 1,0-1,1 1,-1-1,0 0,1 1,-1-1,1 1,0-1,-1 0,1 0,0 1,0-1,0 0,0 0,0 0,0 0,0 0,0 0,0 0,0 0,1 0,-1-1,0 1,1-1,-1 1,0-1,1 1,-1-1,1 1,-1-1,0 0,2 0,21 2,0-2,1-1,-1 0,0-2,0-1,-1 0,1-2,-1-1,2-2,-10 5,-1 0,35-8,-1-3,0-2,-1-1,-1-3,16-11,-37 15</inkml:trace>
  <inkml:trace contextRef="#ctx0" brushRef="#br2" timeOffset="-163472.055">12565 11322,'25'-5,"23"-3,22-4,17-1,10 2,3-1,-16 3</inkml:trace>
  <inkml:trace contextRef="#ctx0" brushRef="#br2" timeOffset="-162542.507">13316 11350,'49'-24,"-34"19,0-1,-1 0,0-2,0 1,0-2,-1 0,0 0,-1-1,0-1,-1 0,0-1,0 0,-1 0,-1-1,1-3,-8 14,-1-1,0 1,0 0,0-1,0 1,-1 0,1-1,-1 1,1-1,-1 1,0-1,0 1,0-1,0 0,0 1,-1-1,1 1,-1 0,0-1,0 1,0-1,0 1,0 0,0 0,0-1,-1 1,1 0,-1 0,0 0,1 1,-1-1,0 0,0 1,0-1,0 1,0 0,-1-1,1 1,0 0,-1 0,1 1,-1-1,-4-1,0 1,0 0,0 0,0 1,0 0,0 0,0 1,0 0,0 0,0 0,0 1,0 0,1 1,-1-1,1 1,-1 0,1 1,0 0,0 0,1 0,-1 1,1-1,0 1,0 1,1-1,-1 1,1-1,0 1,1 0,-1 1,1-1,1 1,-1-1,1 1,0 0,1 0,-1 0,1 0,1 0,-1 0,1 0,1 0,-1 0,1 2,5 3,1 0,0-1,0 0,1 0,1-1,-1 0,2 0,-1-1,1 0,1-1,0 0,0-1,0 0,1-1,0 0,0-1,0 0,1-1,0 0,0-1,0-1,0 0,5 0,-10 0,-1 0,1 0,0-1,0 0,-1 0,1-1,0 0,0 0,0-1,-1 0,1 0,0-1,-1 0,1 0,-1-1,0 0,0-1,0 1,0-1,0 0,-1-1,0 0,0 0,0 0,-1-1,1 1,-1-1,-1-1,1 1,-1-1,2-3,-3-3,-1 0,0 1,-1-1,0 0,-1 0,-1 0,0 0,0 1,-2-1,1 0,-2 1,1 0,-2-1,0 2,0-1,-1 0,0 1,-4-4,10 15,-1-1,1 1,-1-1,1 1,-1-1,1 1,-1-1,1 1,-1-1,1 0,0 1,-1-1,1 0,0 1,0-1,-1 0,1 1,0-1,0 0,0 1,0-1,0 0,0 0,0 1,0-1,0 0,0 1,1-1,-1 0,0 1,0-1,1 0,-1 1,0-1,1 0,-1 1,1-1,-1 1,1-1,-1 1,1-1,-1 1,1-1,-1 1,1 0,0-1,-1 1,1 0,-1-1,1 1,0 0,-1 0,1 0,0-1,0 1,-1 0,1 0,0 0,-1 0,1 0,0 0,0 1,-1-1,1 0,0 0,22 1,0 1,0 1,0 1,-1 1,1 1,4 3,-18-8,-1 1,1 0,-1 0,0 1,0 0,0 1,0 0,0 0,-1 0,0 1,0 0,0 1,-1 0,1 0,-1 0,-1 0,1 1,-1 0,0 0,-1 1,0-1,0 1,-1 0,2 4,0 45,-6-50,1 0,0-1,0 1,0 0,1 0,0-1,0 1,1 0,-1-1,2 1,-1-1,1 0,0 0,0 0,0 0,1 0,0-1,0 0,1 1,-1-1,1-1,0 1,3 1,0-2,1 0,0 0,0-1,0 0,0-1,1 0,-1-1,0 0,1 0,-1 0,1-2,-1 1,1-1,-1 0,1-1,136-44,-41 0,-44 60,-34-4,-17-7,-1 0,1 0,0-1,-1 0,1 0,0-1,0-1,1 0,-1 0,0-1,0 0,0-1,-1 0,1 0,0-1,-1-1,1 1,-1-1,0-1,-1 0,3-1,-9 3,0 1,0-1,0 1,-1-1,1 0,-1 0,1 0,-1 0,0 0,0 0,0 0,-1 0,1 0,-1-1,1 1,-1 0,0 0,0 0,-1-1,1 1,-1 0,1 0,-1 0,0 0,0 0,-1 0,1 0,-1 0,1 0,-1 0,0 1,0-1,-5-7,0 1,-1 0,0 0,-1 1,0 0,0 0,-1 1,-1-1,-3-1,-1 0,0 1,0 0,-1 1,1 1,-1 1,-1 0,1 1,-1 1,0 1,0 0,1 1,-1 0,0 2,0 0,0 1,0 1,0 0,1 1,-13 5,26-8,-1 0,1 1,-1-1,1 1,-1 0,1 0,0 0,0 0,0 1,0-1,1 1,-1-1,1 1,-1 0,1 0,0 0,0 1,0-1,1 0,-1 1,1-1,0 1,-1 0,2-1,-1 1,0 0,1 0,0-1,0 1,0 0,0 0,1-1,-1 1,1 0,0-1,0 1,0 0,2 1,0 0,1-1,1 0,-1 0,1-1,-1 0,1 1,0-1,0-1,1 1,-1-1,0 0,1 0,2 0,37 10</inkml:trace>
  <inkml:trace contextRef="#ctx0" brushRef="#br2" timeOffset="-162243.698">14941 10626,'-4'11,"1"-1,1 1,-1 1,2-1,-1 0,2 0,-1 1,2-1,-1 0,1 0,1 1,0-1,1 1,-2-7,1 1,0-1,-1 0,1 0,1 0,-1 0,1-1,0 1,0 0,0-1,1 0,-1 0,1 0,0 0,0-1,1 0,-1 1,1-2,0 1,-1 0,1-1,0 0,0 0,1 0,-1-1,0 0,4 1,-4-2,-1 1,1-1,0 0,-1-1,1 1,0-1,-1 0,1 0,-1 0,1-1,-1 1,0-1,0 0,0 0,0-1,0 1,0-1,0 0,-1 0,0 0,1 0,-1-1,0 0,-1 1,1-1,-1 0,1 0,-1 0,0-1,1-3,1-4,0 0,-1-1,0 0,-1 0,-1 0,0 0,0 0,-2 0,1 0,-2-6,-11-31,13 50,0-1,0 1,-1 0,1-1,0 1,0 0,-1 0,1-1,0 1,0 0,-1 0,1-1,0 1,-1 0,1 0,0 0,-1 0,1-1,0 1,-1 0,1 0,-1 0,1 0,0 0,-1 0,1 0,0 0,-1 0,1 0,0 0,-1 0,1 1,0-1,-1 0,1 0,0 0,-1 0,1 1,0-1,-1 0,1 0,0 0,-1 1,1-1,0 0,0 1,0-1,-1 0,1 0,0 1,0-1,0 0,0 1,-1-1,1 1,0-1,0 0,0 1,0-1,0 0,0 1,0-1,0 0,0 1,0-1,0 0,0 1,1-1,-1 1,0-1,-5 22,1 0,2 1,0-1,1 1,1 8,-1 24,-3 10,-2-6</inkml:trace>
  <inkml:trace contextRef="#ctx0" brushRef="#br2" timeOffset="-161678.211">11978 10872,'-3'16,"0"15,0 11,3 8,4 2,3 0,3-5,5-8,2-11,-3-9</inkml:trace>
  <inkml:trace contextRef="#ctx0" brushRef="#br2" timeOffset="-161404.42">12210 10926,'0'5,"0"15,0 20,2 18,4 15,0 9,-1-9</inkml:trace>
  <inkml:trace contextRef="#ctx0" brushRef="#br2" timeOffset="-160511.283">3401 10052,'-56'3,"-1"3,1 2,0 3,1 2,0 2,1 3,1 2,1 3,1 1,1 3,1 2,1 3,2 1,2 2,1 2,1 2,3 2,1 1,2 2,2 2,2 1,-5 14,0 8,2 1,4 1,4 1,2 2,4 0,2 2,5 0,2 1,4 0,3 1,4-1,3 1,3-1,14 65,-10-92,3 0,1-1,3-1,1 0,3-1,2-2,2 0,1-1,3-1,1-2,3 0,0-3,3 0,1-3,16 11,-3-9,2-2,2-3,1-2,1-2,1-3,1-2,2-3,9 0,34 6,0-5,1-5,0-4,47-3,-49-5,1-4,-1-5,0-4,-1-5,0-4,-1-5,-2-3,0-5,-2-5,-2-3,-1-4,60-40,-104 51,-1-1,-2-2,-2-3,-1-1,-2-2,-2-2,-1-1,-3-2,-2-1,-2-2,-2-1,-2-1,-2-1,-3-1,-2-1,10-49,-17 41,-3 1,-2-2,-4 1,-1-1,-4 1,-3-1,-2 1,-3 0,-2 1,-3 0,-3 1,-2 1,-3 1,-3 1,-2 1,-2 1,-3 2,-13-15,-1 9,-1 1,-4 2,-1 3,-3 2,-2 3,-2 2,-2 3,-2 3,-2 2,-1 3,-2 4,-1 2,-1 3,-1 4,-1 3,-1 2,0 5,-1 2,0 4,-1 3,0 3,1 3,0 4,-23 7,9 4,0 3,2 5,-39 18,3 6,3 6,-59 40,-45 40,4 11,-190 152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7:38.2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46 290,'-46'42,"53"-63,20-40,-1 1,2 2,3 0,3 3,-34 54,0 0,0 0,0 1,0-1,0 0,0 0,0 1,1-1,-1 0,0 1,0-1,1 0,-1 1,0-1,1 0,-1 1,1-1,-1 1,1-1,-1 1,1-1,-1 1,1-1,0 1,-1-1,1 1,0 0,-1-1,1 1,0 0,-1 0,1-1,0 1,0 0,-1 0,1 0,0 0,-1 0,1 0,0 0,0 0,-1 0,1 1,0-1,0 0,-1 0,1 1,0-1,-1 0,1 1,-1-1,1 1,0-1,-1 1,1-1,-1 1,1-1,-1 1,1-1,-1 1,4 14,0 0,-1 0,-1 0,-1 0,0 1,-1-1,0 0,-2 5,1 17,3 24,-3 1,-3 0,-3-1,-2 0,-3-1,-11 34,21-89,1 0,-1 1,-1-1,1 0,-1 0,1 0,-1 0,-1 0,1-1,-1 1,0-1,0 0,0 0,0-1,-1 1,1-1,-1 0,0 0,0 0,0-1,0 0,-1 0,1 0,-2 0,-28 7,64-6,147-16,-134 7,1 2,0 2,0 2,25 3,-28 6,-39-8,0-1,0 0,-1 1,1-1,0 0,0 1,-1-1,1 1,0-1,-1 1,1-1,-1 1,1 0,-1-1,1 1,-1 0,1-1,-1 1,1 0,-1 0,0-1,0 1,1 0,-1 0,0 0,0-1,0 1,0 0,0 0,0 0,0-1,0 1,0 0,0 0,0 0,-1 0,1-1,0 1,-1 0,1 0,0-1,-1 1,1 0,-1-1,0 1,-13 18,-4 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7:40.9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250 130,'0'-3,"-1"0,1-1,-1 1,0 0,0 0,-1 0,1-1,0 1,-1 0,0 1,0-1,0 0,0 1,0-1,-1 1,1-1,-1 1,1 0,-1 0,0 0,0 0,0 1,0-1,0 1,0 0,0 0,0 0,-1 0,1 0,0 1,-1 0,1-1,0 1,-1 0,1 1,0-1,-1 1,0-1,-3 5,0 0,0 0,0 0,1 0,0 1,0 0,0 1,1-1,0 1,0 0,0 0,-2 8,3-9,-6 9,1 0,1 1,1 0,0 1,1 0,0 0,2 0,0 0,1 1,0-1,2 1,0 0,-1 5,1 0,2 0,0 0,1 0,2 0,0 0,1-1,1 1,2-1,0-1,1 0,1 0,5 6,-6-19,1 0,0-1,0 0,1 0,-1-1,1-1,1 0,-1 0,1-1,0-1,0 0,0-1,0 0,1 0,-1-1,0-1,1 0,-1-1,0-1,8-1,-12 0,1 0,0-1,-1 0,0-1,0 0,0 0,-1 0,0-1,0-1,0 1,-1-1,0 0,0 0,0-1,-1 1,0-1,-1-2,-3 9,8-12,0-1,-2-1,1 1,-2-1,0 0,-1-1,0 0,-1 1,-1-1,-1 0,0-1,-1 1,-1 0,0-1,-1 1,-1-3,-38-181,38 190,-1 1,0-1,-1 0,0 1,0 0,-1-1,0 2,-1-1,0 1,0 0,-1 0,0 0,0 1,-1 0,0 1,0 0,-1 0,1 1,-1 0,0 0,-1 1,1 0,-1 1,0 0,0 0,0 1,-9-1,11 4,1 0,-1 0,0 0,1 1,0 0,-1 0,1 1,0 0,0 0,0 1,1 0,-1 0,1 1,0-1,0 1,0 1,-2 3,-78 105,64-76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7:43.9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50 232,'-8'18,"1"0,1 0,0 1,1 0,1 0,1 0,1 0,0 0,2 1,0-1,3 19,-2-26,0-1,2 1,-1 0,1-1,1 1,0-1,1 0,0-1,0 1,1-1,1 0,0 0,0-1,1 0,0 0,0-1,1 0,0 0,9 5,-13-9,0-1,0 0,0 0,0 0,0-1,1 0,-1 0,1 0,0-1,-1 1,1-2,0 1,0 0,0-1,0 0,0 0,-1-1,1 0,0 0,0 0,-1-1,1 0,0 0,-1 0,0-1,1 1,-1-1,0-1,-1 1,1-1,0 0,8-13,-1 0,-1-1,-1 0,-1-1,0 0,-1 0,-1-1,-1 0,-1 0,-1-1,0-1,1 1,0 0,-2 0,0 0,-1 0,-1 0,-1 0,-1 0,-1-1,-1 1,-1 1,0-1,-2 0,0 1,-2 0,0 1,-1-1,-10-14,16 29,0 0,-1 1,0-1,0 1,0 0,-1 0,1 1,-1-1,0 1,0 0,0 0,0 1,-1 0,1-1,-1 2,1-1,-1 1,0 0,1 0,-1 0,0 1,0 0,0 0,1 0,-1 1,0 0,0 0,1 1,-1-1,1 1,-1 0,1 1,0-1,-5 4,-4 6,0 1,1 0,1 1,1 1,0 0,0 0,2 1,0 0,0 1,2-1,0 2,-1 5,-24 64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5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310 13,'-8'-3,"0"1,1 0,-1 0,0 1,0-1,0 2,0-1,0 1,0 1,0-1,0 1,0 1,1-1,-1 1,0 1,1-1,-1 1,1 1,0-1,0 1,0 1,1-1,-1 1,1 0,0 1,-2 2,-3 3,1 1,0 0,0 1,1 0,1 0,0 1,1 0,1 0,0 1,1 0,0 0,2 0,-1 1,2-1,0 1,0 15,3-25,0 0,0 1,0-1,1 0,0 0,0 0,1 0,-1 0,1-1,1 1,-1-1,1 0,0 0,0 0,0 0,1-1,-1 1,1-1,0 0,2 0,116 57,-121-60,44 17,109 51,-146-64,1 1,-2 0,1 1,-1 0,0 0,0 0,-1 1,0 0,0 1,-1 0,0 0,-1 0,0 1,1 2,-4-6,0 1,0 0,-1 0,0 0,-1 0,1 0,-1 0,0 0,-1 0,0 0,0 0,0-1,-1 1,0 0,-1 0,1-1,-1 0,0 1,-1-1,0 0,1 0,-2-1,-1 3,-2 1,0 0,0 0,-1-1,-1 0,1-1,-1 0,0 0,-1-1,0 0,1-1,-2 0,1-1,-2 0,10-3,0 0,0 0,0 0,-1-1,1 1,0-1,0 1,0-1,-1 0,1-1,0 1,0 0,0-1,0 0,0 0,0 0,0 0,0 0,0-1,0 1,0-1,0 1,1-1,-1 0,1 0,0-1,-1 1,1 0,0-1,0 1,1-1,-1 0,0 0,1 0,0 1,0-1,-1 0,2-1,-1 1,0 0,0-3,1 0,0 1,0-1,0 0,0 1,1-1,0 0,0 1,1-1,-1 1,1-1,1 1,-1 0,1 0,0 0,0 0,0 0,0 0,1 1,0 0,0 0,1 0,3-5,2 1,-1 1,1 0,1 0,-1 1,1 0,0 1,0 0,1 1,0 0,-3 2,1 0,0 0,0 1,0 0,0 0,0 1,0 1,0 0,0 0,0 1,-1 0,1 0,0 2,-1-1,0 1,0 0,0 1,0 0,-1 0,0 1,0 0,0 0,-1 1,3 3,123 125,-129-132,-1-1,1 1,0-1,0 0,0 0,0 0,0 0,0-1,0 1,1-1,-1 0,0 0,1-1,-1 1,1-1,-1 0,1-1,-1 1,1-1,-1 1,0-1,1-1,-1 1,0-1,0 1,0-1,0 0,0-1,0 1,-1-1,1 1,-1-1,0 0,1 0,-1-1,-1 1,1-1,0 1,-1-1,1-1,0 0,-1-1,1 1,-1-1,0 1,0-1,-1 0,1 0,-1 0,-1 0,1 0,-1 0,0 0,0 0,-1 0,0 0,0 0,0 1,-1-1,0 0,0 1,0-1,-1 1,1-1,-1 1,-1 0,1 0,-4-3,2 1,-1 1,0 0,0 0,-1 1,0 0,0 0,0 0,0 1,-1 0,0 1,0-1,0 2,0-1,0 1,0 0,-1 1,1 0,-1 0,-3 0,5 2,-1-1,1 1,-1 0,1 1,0 0,0 0,0 1,0-1,0 1,1 1,-1 0,1-1,0 2,0-1,0 1,1 0,-1 0,1 1,0-1,1 1,-1 0,1 0,1 1,-1-1,1 1,0 0,1 0,-1 0,1 0,1 0,-1 1,1-1,1 1,-1 0,3-2,0-1,0 1,0-1,1 0,-1 0,2 0,-1 0,0 0,1-1,0 1,0-1,0 0,0 0,1-1,-1 1,1-1,0 0,0 0,1-1,-1 0,0 1,1-2,-1 1,1-1,0 0,-1 0,1 0,6-1,38 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7:52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3141,'455'78,"76"21,-272-46,-70-22,1-8,2-8,0-9,62-10,-177-1,0-2,0-4,-1-4,-1-2,0-4,-2-4,-1-2,-1-3,26-18,1-11,-2-5,-3-4,-3-3,-3-5,-3-3,-5-4,-2-3,-5-4,-4-2,-3-4,-5-2,-5-3,35-88,40-129,-14-6,69-322,-40 5,-143 634,-2 5,1-1,0 1,-1-1,1 1,-1-1,0 1,0-1,0 1,0-1,0 1,0-1,-1 1,1-1,-1 1,0-1,0 1,0 0,0-2,0 5,-1-1,1 0,0 0,0 0,0 1,0-1,-1 1,1-1,0 1,0-1,0 1,0 0,0-1,0 1,0 0,0 0,1 0,-1 0,0 0,0 0,1 0,-1 0,0 0,1 0,-1 0,1 0,0 0,-1 1,1-1,0 1,-2 0,-10 23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7:53.5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1,'397'16,"-16"16,-365-30,-14-3,0 1,0 0,0 0,0-1,0 1,0 0,0 1,0-1,0 0,0 0,0 1,-1 0,1-1,0 1,0 0,0 0,-1-1,1 1,0 1,-1-1,1 0,-1 0,1 1,-1-1,0 0,0 1,1 0,-1-1,0 1,0 0,0-1,-1 1,1 0,0 0,-1 0,1 0,-1 1,-16 160,-2-40,-9 63,-2 175,31-287,4-21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7:57.2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300 720,'-18'37,"2"0,2 1,1 0,3 1,0 1,3 0,1 0,2 0,2 1,2-1,2 18,-4 24,4 1,4 0,3-1,4 0,3-1,24 68,-33-128,1 0,1-1,1-1,0 0,2 0,0-1,10 10,-16-20,1-1,0-1,0 1,0-1,1 0,0-1,1 0,-1 0,1-1,0 0,0 0,0-1,0 0,0-1,1 0,-1 0,1-1,3 0,-2-2,1 1,-1-2,0 0,0 0,0-1,-1 0,1-1,-1 0,1 0,-1-1,-1-1,1 0,-1 0,0-1,0 0,-1 0,0-1,3-4,9-11,0-1,-2-1,-1 0,0-2,-3 0,3-5,8-31,-2-1,-3 0,-2-2,-4 0,-2 0,-4-2,-2 1,-4-65,0 65,-4-1,-2 1,-3 0,-4 1,-2 0,-3 1,-2 0,-4 1,-2 2,-3 0,-3 2,-31-46,50 88,-1 1,0 1,-2 0,0 0,0 2,-2 0,0 0,-12-7,25 19,-1 0,1 0,-1 0,1 0,-1 1,0 0,0-1,0 1,0 1,0-1,0 1,0-1,0 1,0 0,0 0,0 1,0-1,0 1,0 0,0 0,1 0,-1 1,0-1,0 1,1 0,-1 0,1 0,0 1,0-1,-1 1,-9 11,1 0,0 0,0 2,2-1,0 1,1 1,0 0,2 0,0 0,-4 16,-25 83,4 1,6 2,4 1,-1 83,9-83,5 2,5-1,6 1,16 106,-12-187,3-1,1 0,1 0,6 6,-11-31,0 0,1-1,1 0,0 0,1-1,0 0,1 0,1-1,0 0,0-1,1 0,3 1,-8-7,1-1,-1 0,1 0,0-1,-1 1,1-2,1 1,-1-1,0-1,1 1,-1-1,0-1,1 1,-1-2,1 1,-1-1,1 0,-1-1,0 0,1 0,-1-1,-1 0,3-1,7-4,0-1,-1-1,0-1,-1 0,0-1,-1 0,0-1,0-1,9-13,-1-3,-1-1,-1-1,-2-1,-1 0,-2-1,-1-1,-1-1,6-32,1-23,-5-1,5-93,-13 80,-5 0,-4-1,-4 1,-6-7,4 57,-3 1,-1 1,-3 0,-3 1,-1 1,-3 0,-2 2,-21-32,35 63,0 2,-1 0,-1 0,-1 1,0 0,0 1,-2 1,0 0,0 1,-1 0,-1 2,1 0,-2 1,-7-3,19 10,1 1,-1 0,0 0,1 1,-1 0,0 0,1 0,-1 1,0-1,0 1,1 1,-1-1,1 1,-1 0,1 0,0 1,0-1,0 1,0 0,0 1,1-1,-1 1,1 0,0 0,0 0,1 1,-1-1,1 1,-11 15,1 1,1 0,0 0,2 1,1 1,0 1,-24 85,4 1,6 2,5 0,4 1,5 0,7 103,-1-142,4-1,2 0,4 0,3 0,4-1,2 0,4-1,11 22,-23-73,2-1,0 0,2 0,0-1,1-1,0 0,1-1,14 12,-21-21,1-1,0 0,1 0,-1 0,1-1,0-1,0 1,1-1,-1-1,1 0,0 0,0-1,0 0,0-1,0 0,0-1,0 0,1 0,4-2,-4 0,-1-1,0 0,0-1,0 0,0 0,-1-1,0 0,0-1,0 0,-1-1,0 1,0-1,0-1,-1 0,0 0,-1 0,0-1,0 0,-1 0,2-4,9-19,-2 0,-1-1,-1-1,-2 0,2-19,9-57,-6-2,-4 0,-5-1,-5 1,-9-57,6 112,-3-1,-2 1,-3 1,-2 0,-2 0,-3 1,-2 1,-3 1,-2 1,-2 1,-2 1,-27-35,45 72,-1 1,0 1,0 0,-1 0,0 2,-11-8,19 14,-1 1,1-1,-1 1,1 0,-1 0,0 1,0-1,1 1,-1 0,0 0,0 1,0 0,0-1,0 2,-1-1,1 0,1 1,-1 0,0 0,0 1,0-1,-3 3,-1 1,-1 2,2-1,-1 1,1 0,0 1,0 0,1 0,0 1,1 0,-1 0,-2 7,-19 40,2 1,2 1,3 2,3 0,2 0,3 2,-1 28,-8 47,5 1,7 0,6 1,5 0,7-1,-4-85,2-1,3-1,2 1,2-1,2-1,2-1,3 0,2 1,-14-37,0 0,0 0,1 0,1-1,0 0,1-1,0-1,0 1,1-2,10 7,-16-12,0-1,0 0,0 0,1 0,-1 0,1-1,0 0,0-1,0 0,0 0,0 0,0-1,0 0,0 0,0-1,0 0,0 0,0 0,0-1,-1 0,1-1,0 1,-1-1,1-1,9-8,0-1,0-1,-2 0,0-1,0-1,-1 0,-2-1,1 0,-2 0,0-1,-1-1,-1 0,-1 0,5-20,20-70,-5-2,-5 0,-5-2,-4 0,-4-85,-2 82,-6 0,-5 0,-5 1,-14-56,20 146,-2 0,-1 0,-2 0,0 1,-1 0,-1 1,-2 0,0 0,-1 1,-2 0,12 18,0 0,0 0,0 0,-1 0,0 0,0 1,0 0,0 0,0 0,-1 0,1 0,-1 1,0 0,1 0,-1 0,0 1,0 0,-1 0,1 0,0 0,0 1,0 0,-1 0,1 0,0 1,0-1,0 1,0 1,0-1,-8 6,0 0,1 1,0 1,0 0,1 0,0 1,1 0,0 1,1 1,0-1,0 1,2 1,-1-1,-2 9,-29 59,3 1,3 2,5 1,3 1,3 2,5 0,1 18,0-11,3 1,5 0,4 0,4 1,5-1,3 0,5 3,-6-66,1-1,1 0,1-1,2 0,1-1,7 11,-14-29,0-1,1 0,0 0,1 0,0-1,0 0,1 0,0-1,1-1,0 1,0-1,0-1,1 0,0 0,0-1,0-1,1 0,1 0,-5-2,1-1,0 0,0 0,0-1,0 0,-1-1,1 0,0 0,0 0,-1-2,1 1,-1-1,1 0,-1 0,0-1,0 0,-1-1,1 0,-1 0,0-1,-1 1,1-1,-1-1,5-6,5-6,-2-2,0 0,-1 0,-1-2,-1 1,-1-1,-1-1,2-8,15-70,-5 0,-4-2,-4 0,-4-43,1 47,-6 0,-3 0,-5-1,-5 1,-3 1,-5 0,-12-28,17 90,-2 0,-1 0,-2 1,-2 1,-1 1,-4-3,13 22,0 0,-1 0,0 2,-1-1,-1 2,0-1,-1 2,0 0,0 1,-1 0,-1 2,1 0,-1 0,-1 2,9 3,0 1,0 1,0 0,0 0,0 0,-1 1,1 1,0 0,0 0,0 0,0 1,0 1,0 0,1 0,-1 0,1 1,0 0,0 1,0 0,0 0,1 1,0 0,0 0,1 0,-1 2,-17 23,1 0,2 2,2 0,0 2,3 0,1 0,1 2,2 0,2 0,1 1,2 0,-1 28,-5 19,4 0,4 0,4 0,3 1,4-1,4 0,3 0,5-2,2 0,28 66,-38-119,2 0,1-1,1-1,1 0,2-1,1-1,1-1,1 0,1-1,1-2,1 0,1-1,1-1,10 4,-27-19,0 0,0-1,1 0,0 0,0-1,0-1,0 1,0-2,1 1,-1-1,1 0,-1-1,1 0,-1-1,0 0,1 0,-1-1,0 0,0-1,0 0,0 0,0-1,0 0,-1-1,0 0,0 0,0 0,5-6,6-12,0-1,-2 0,0-2,-2 0,-1 0,-1-1,-1-1,-1 0,-2-1,-1 0,-1 0,-2-1,0 0,-2-11,9-43,-3 0,-5-1,-3 0,-4 1,-3-1,-4 1,-4 1,-3 0,-4 1,-4 1,-7-9,18 54,-2 1,-1 1,-2 0,-1 1,-2 1,-1 1,-2 1,0 2,-2 0,-2 1,0 2,-5-2,31 24,-1 0,1 1,-1-1,1 1,-1 0,0-1,0 2,0-1,0 0,0 1,0 0,0 0,0 0,-1 0,1 1,0 0,-1-1,1 2,0-1,-1 0,1 1,0 0,0 0,-1 0,1 1,0-1,0 1,0 0,1 0,-1 0,-1 2,-3 5,0 0,1 1,0 0,1 0,0 0,1 1,0 0,1 0,0 0,-1 8,-21 82,6 1,3 1,5 1,3 70,-3 49,10 0,9-1,16 53,-18-230,1-2,3 1,1-1,2 0,2-1,16 32,-28-68,1 1,0 0,0-1,1 0,0 1,0-1,1-1,-1 1,1-1,1 0,-1 0,1 0,-1-1,1 1,1-2,-1 1,0-1,1 0,0 0,0 0,0-1,0 0,0-1,0 0,0 0,1 0,-1-1,0 0,5-1,5-5,0-1,-1 0,-1-1,1-1,-1-1,-1 0,0-1,0-1,-1 0,-1 0,0-2,0 1,-1-1,-1-1,0-2,17-24,-1-1,-3-1,-1-2,-2 0,-3-1,-1 0,-3-2,0-6,8-52,-5 0,-5-2,-4-18,-4 37,-3-1,-5 1,-4 1,-13-58,10 93,-1 1,-3 0,-2 1,-3 1,-1 1,-3 1,-1 1,-11-12,22 38,0 0,-2 2,0-1,-1 2,0 1,-2 0,-13-8,25 19,1 1,-1 1,0-1,-1 2,1-1,-1 1,0 0,1 1,-1 0,0 0,0 1,-1 0,1 1,0 0,0 0,0 1,0 0,0 1,0 0,0 0,0 1,-7 3,-2 4,1 1,0 1,0 1,1 1,1 0,0 0,1 2,1 0,0 0,2 1,-1 1,2 0,1 0,-6 15,-14 36,2 1,4 2,3 0,4 1,2 1,4 0,2 0,4 27,0-33,2-1,4 1,2-1,4 0,2 0,4 0,2-2,3 0,3-1,2-1,32 56,-41-95,0-1,2 0,1-1,1-1,0 0,2-2,0 0,1-2,1 0,6 2,-17-12,0 0,1-1,0 0,0-1,0 0,1-1,-1-1,1 0,0-1,0 0,0-1,1 0,-1-2,0 1,0-2,0 0,0-1,-1 0,1-1,-1 0,2-2,7-7,-1-1,-1-1,0-1,-1 0,0-2,-2 0,0-1,-1-1,-1 0,-1-1,-1-1,-1 0,0 0,-2-2,-1 1,1-6,17-51,-3-2,-3-1,-4-1,-4 0,-4-1,-3 0,-4-6,1 24,-4 1,-2 0,-3-1,-3 2,-3-1,-2 1,-4 1,-2 1,-3 1,-3 0,-2 2,-23-34,33 68,-1 0,-1 2,-1 0,-2 2,-6-5,19 18,0 1,0 0,-1 1,0 0,-1 0,1 1,-1 1,-1 0,1 1,-1 0,1 1,-1 1,-12-2,16 4,0 1,1-1,-1 2,0-1,0 1,1 0,-1 1,1 0,-1 1,1-1,0 1,0 1,1 0,0 0,0 0,0 1,0 0,1 0,-3 4,-7 9,2 0,0 1,1 0,1 1,1 0,-7 20,-8 34,3 1,4 1,3 1,4 0,2 1,5 0,3 28,0 6,6 0,4 0,6-1,4 0,5-2,24 64,-32-126,3 0,2-2,15 25,-27-55,1-1,1-1,0 1,1-1,1-1,0 0,0-1,2 0,-1-1,1 0,15 7,-19-13,0-1,0 0,0 0,0-1,1-1,-1 0,1 0,0-1,-1 0,1-1,0 0,0-1,-1 0,1-1,0 0,-1 0,0-1,1-1,-1 0,0 0,-1-1,1 0,-1-1,0 0,0 0,-1-1,1-1,15-17,0-2,-2-1,-1 0,-2-2,0 0,-3-1,0-1,-2-1,-1 0,-2 0,-1-1,3-24,3-11,-2 0,-4-1,-3 0,-3 0,-2-1,-4 1,-3-1,-4 1,-2 1,-3 0,-3 0,-3 2,-3 0,-3 1,-3 2,-19-30,34 69,-1 1,0 0,-2 1,-1 1,-1 0,0 1,-2 2,0 0,-2 1,0 1,0 1,-12-5,28 18,-1 0,1 0,-1 1,1 0,-1 1,0 0,0 0,0 0,1 1,-1 0,0 1,0 0,0 0,1 1,-1 0,0 0,1 0,0 1,-1 0,1 1,0 0,1 0,-1 0,1 1,0 0,0 0,0 0,1 1,0 0,0 0,0 1,1-1,-12 21,2 0,1 0,1 2,1-1,2 2,1-1,1 1,2 0,-1 22,4-40,-18 125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00.1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1 799,'9'8,"70"-33,272-150,-244 118,824-432,-847 441,-74 36,-30 18,7 1,1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03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1,'0'0,"0"0,0 0,0 1,1-1,-1 0,0 0,0 0,0 1,0-1,0 0,1 0,-1 0,0 1,0-1,0 0,1 0,-1 0,0 0,0 0,1 1,-1-1,0 0,0 0,1 0,-1 0,0 0,0 0,1 0,-1 0,0 0,0 0,1 0,-1 0,0 0,1 0,-1 0,0-1,0 1,1 0,-1 0,0 0,0 0,0 0,1 0,-1-1,0 1,0 0,0 0,1 0,-1-1,0 1,0 0,0 0,0-1,0 1,0 0,1 0,628 320,-487-236,-3 6,60 55,-185-134,50 53,-62-50,-8-6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07.8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1,'46'57,"3"-2,2-2,49 38,43 23,4-6,69 33,22 15,-229-150,15 10,0 2,-1 0,0 1,14 18,-17-2,-38-40,-30-67,34 42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08.1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823 1,'-18'23,"-19"29,-16 30,-17 33,-17 30,-11 24,-5 13,3 1,9-9,16-21,20-29,20-36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13.4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123 163,'-29'36,"15"-11,1 1,1 1,1 0,1 0,1 1,2 1,1-1,1 1,2 0,0 0,2 18,1-40,1 0,-1 0,1 0,0 1,1-1,0 0,0 0,0-1,1 1,0 0,1-1,-1 0,1 1,0-2,1 1,-1 0,1-1,0 0,1 0,-1 0,1-1,0 1,0-2,0 1,1-1,-1 0,1 0,0 0,0-1,0 0,3 0,6 1,1-1,-1 0,1-1,0-1,-1-1,1 0,0-1,-1-1,0-1,1 0,-2-1,1-1,0 0,-1-1,0-1,-1 0,0-1,0 0,-1-1,0-1,0 0,-1-1,-1 0,0-1,-1 0,0-1,-1 0,-1 0,0-1,-1 0,2-8,-3 5,-1 0,-2-1,1 0,-2 0,-1 0,0 0,-1 0,-1 0,-1 0,0 1,-2-1,0 0,-1 1,-1 0,-1 0,0 1,-1-1,-1 2,-1-1,0 1,-1 1,-1-1,8 11,0 0,-1 0,1 1,-1-1,0 1,0 0,0 1,0-1,-1 1,1 0,-1 0,0 0,0 1,0 0,-1 0,1 1,0 0,0 0,-1 0,1 1,-1 0,1 0,-1 1,1-1,0 1,-1 1,1-1,0 1,0 0,0 1,0-1,0 1,1 0,-1 1,-1 1,-10 15,0 0,2 1,0 0,2 1,0 1,2 0,0 1,2 0,0 1,2-1,1 2,-1 9,-15 73,6-10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14.7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1 306,'64'-137,"-38"89,38-64,-64 112,1-1,-1 1,0 0,0-1,0 1,0-1,0 1,0 0,1-1,-1 1,0 0,0-1,1 1,-1 0,0-1,1 1,-1 0,0-1,1 1,-1 0,0 0,1-1,-1 1,0 0,1 0,-1 0,1 0,-1 0,0 0,1-1,-1 1,1 0,-1 0,1 0,-1 0,0 0,1 0,-1 1,1-1,-1 0,1 0,-1 0,0 0,1 0,-1 1,0-1,1 0,-1 0,0 1,1-1,-1 0,0 1,1-1,-1 0,0 1,0-1,1 0,-1 1,0-1,0 0,0 1,1-1,-1 1,3 29,-26 311,21-285,-4 60,-16 100,21-211,1-3,0 0,0 0,0 1,0-1,0 0,0 0,0 0,-1 0,1 0,-1 0,1 0,-1 0,0 0,0 0,0 0,0 0,0 0,-1 0,1-1,0 1,-1-1,1 1,-1-1,0 1,1-1,-1 0,0 0,0 0,0 0,0 0,0 0,0 0,0-1,0 1,-1-1,-34-14,37 14,0-1,0 0,0 1,0-1,0 1,0-1,0 0,1 1,-1-1,0 0,0 1,1-1,-1 1,0-1,0 1,1-1,-1 0,1 1,-1 0,0-1,1 1,-1-1,1 1,-1-1,1 1,0 0,-1-1,1 1,-1 0,1 0,-1-1,1 1,0 0,-1 0,1 0,0 0,-1 0,1 0,0 0,-1 0,1 0,-1 0,1 0,0 0,-1 0,1 1,0-1,0 0,0 0,426-45,-439 45,0 0,1-1,-1-1,1 0,-1-1,1 0,0 0,-6-4,-30-7,25 8,1 2,0 0,-1 1,0 1,0 1,1 2,-1 0,-14 2,35-3,-1 0,0 0,1 1,-1-1,1 0,-1 1,1-1,-1 0,1 1,-1 0,1-1,-1 1,1 0,0 0,-1 0,1 0,0 0,0 0,0 0,0 0,0 0,0 1,0-1,0 0,0 1,0-1,1 0,-1 1,1-1,-1 1,1-1,0 1,-1 0,1-1,0 1,0-1,0 1,0-1,0 1,0 0,1-1,-1 1,1-1,-1 1,1-1,-1 1,1-1,0 0,-1 1,1-1,0 0,0 1,0-1,0 0,0 0,1 0,-1 0,0 0,0 0,1 0,-1 0,1 0,37 10,-34-10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15.2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7,'-2'-2,"-4"-1,-2 2,-3 4,-4 8,-4 10,-6 7,-5 7,-5 6,-8 4,-13 2,3-6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5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0,'21'5,"19"1,15 0,12-1,7-4,1-4,-4-2,-11 0,-16 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7.1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3,'-12'-1,"-1"0,0 0,0 2,1 0,-1 0,0 1,1 0,-1 1,1 1,0 0,0 1,0 0,1 1,-1 0,1 0,1 1,-1 1,1 0,1 0,-1 1,2 1,-1-1,1 1,1 0,-1 1,2 0,0 0,0 1,1-1,0 1,-1 5,5-14,0 0,0 0,0 0,0 0,0 1,0-1,1 0,-1 0,1 0,0 1,0-1,1 0,-1 0,0 0,1 1,0-1,0 0,0 0,0 0,0 0,1 0,-1-1,1 1,0 0,0-1,0 1,0-1,0 1,0-1,1 0,2 2,10 4,2 0,-1-1,1-1,0 0,0-2,1 0,-1 0,4-2,35 10,64 29,-115-38,0-1,0 1,1 0,-2 1,1-1,0 1,-1 0,0 0,0 1,0-1,0 1,-1 0,0 0,0 0,0 0,0 0,-1 1,0-1,1 6,-2-7,-1-1,0 1,0-1,0 1,0-1,-1 1,0-1,1 1,-1-1,0 0,-1 1,1-1,-1 0,1 0,-1 0,0 0,0 0,0 0,0-1,-1 1,1-1,-1 1,0-1,1 0,-1 0,-1 0,-84 40,-51-8,135-31,8-2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7.4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0,'-5'19,"-1"12,0 11,1 5,2 7,0 2,2 2,1-2,0-7,0-6,0-11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7.8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10,'-6'-2,"0"0,0 0,1 1,-1 0,0 0,0 0,0 1,0 0,0 0,0 1,0 0,0 0,0 0,0 0,0 1,1 0,-1 1,1-1,-1 1,1 0,0 0,0 1,0-1,1 1,-1 0,1 0,0 1,0-1,0 1,1 0,0 0,-3 6,3-4,0 1,1-1,0 1,0 0,1 0,0 0,0 0,1 0,0 0,0 0,1 0,0 0,0-1,1 1,0 0,1 0,-1-1,5 8,80 123,-74-120,21 25,-21-27,0 0,0 1,-2 1,0-1,-1 2,0-1,-2 1,0 1,-1 2,-6-20,-1-1,1 1,-1 0,1 0,-1 0,0 0,0 0,0 0,0 0,0 0,-1 0,1-1,0 1,-1 0,1 0,-1 0,0 0,0-1,0 1,0 0,0-1,0 1,0 0,0-1,0 0,-1 1,1-1,-1 0,1 0,-1 1,1-1,-1 0,0-1,0 1,1 0,-1 0,-1-1,-15 5,0-2,-1-1,1 0,-1-1,1-1,-1-1,-2 0,-10-1,3-1,26-1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8.1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18 156,'-2'5,"-1"-1,1 1,0 0,0-1,1 1,-1 0,1 0,0 0,1 0,-1 1,1-1,0 0,0 0,0 0,1 0,0 0,0 0,0 0,1 0,-1 0,1 0,0-1,1 1,-1-1,1 1,0-1,0 0,0 0,1 0,-1-1,1 1,0-1,0 0,1 1,1-1,0 0,0 0,0-1,1 0,-1 0,1 0,0-1,0 0,-1 0,1-1,0 1,0-2,0 1,0-1,-1 0,1 0,0-1,-1 0,1 0,-1 0,0-1,0 0,0-1,0 1,0-1,-1 0,1 0,-1-1,0 0,0 0,-1 0,0 0,0-1,0 1,0-1,-1 0,0 0,0-1,1-5,-1 3,-1 1,-1-1,0 1,0-1,-1 0,0 1,0-1,-1 0,0 1,0-1,-1 1,-1-1,1 1,-1 0,0 0,-1 0,0 0,0 1,-1-1,0 1,0 0,-1 0,0 1,0 0,-6-5,8 9,1 0,-1 0,1 0,-1 1,0-1,0 1,0 0,0 0,0 0,0 1,0-1,0 1,0 0,0 0,0 1,0-1,0 1,0 0,0 0,0 0,0 1,0-1,0 1,1 0,-1 0,1 0,-1 0,1 1,0-1,-2 4,-3 0,2 1,-1 0,1 0,0 1,1 0,-1 0,2 0,-1 1,1 0,0-1,1 1,-1 7,-2 15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8.4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1,'19'9,"20"3,17-2,10-6,7-3,-3-2,-14-1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8.6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23,'17'3,"14"0,13 0,14-3,9-4,6-3,0-3,-12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8.8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0,'0'19,"0"17,0 15,-2 14,-4 11,0 8,-2 4,1-2,1-3,2-7,7-9,4-12,1-15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39.1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95 376,'2'5,"0"1,1-1,-1 0,1 0,0 0,0 0,0-1,1 1,0-1,0 0,0 0,0 0,1-1,-1 1,1-1,0 0,0-1,0 1,0-1,1 0,-1 0,1 0,-1-1,1 0,-1 0,1 0,0-1,0 0,-1 0,1 0,0-1,-1 0,1 0,1-1,5-1,0 0,0-1,-1-1,1 0,-1 0,0-1,-1-1,1 1,-1-2,-1 0,1 0,-1 0,-1-1,1-1,-2 1,1-1,-1-1,4-8,-6 10,-1 0,0 1,0-2,-1 1,-1 0,1-1,-1 1,-1-1,0 1,0-1,-1 0,0 0,-1 1,0-1,0 0,-1 1,0-1,-1 1,0 0,-1 0,0 0,0 0,-1 0,-1 0,3 3,-1 0,0 0,-1 0,1 1,-1-1,0 1,-1 1,1-1,-1 1,0 0,0 0,0 0,-1 1,1 0,-1 0,1 1,-1 0,0 0,0 1,0 0,0 0,-1 0,1 1,0 0,0 0,0 1,0 0,0 0,0 1,-4 1,-6 6,0 1,1 1,1 0,0 1,0 1,1 1,1-1,0 2,1 0,0 1,2 0,0 0,-1 4,-44 70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0.1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0,'16'5,"15"1,14 0,10-1,11-2,5-1,2-3,-2-2,-6-2,-11-1,-16 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0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55,'23'10,"22"0,19-4,16-7,9-11,7-8,-2-4,-16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6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20,'16'2,"18"1,18 0,17-3,16-6,11-4,-10-1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0.7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1,'4'7,"1"0,0 0,0 0,0-1,1 0,0 0,0 0,1-1,-1 0,1 0,0 0,1-1,-1 0,1-1,0 0,0 0,0 0,7 0,-15-3,245 68,-178-54,-1 3,0 4,43 19,-15 20,-91-58,0 0,0 1,-1 0,1 0,-1 0,1 0,-1 0,0 1,0-1,-1 0,1 1,-1-1,0 1,1 0,-2 0,1-1,0 1,-1 0,0 0,0 0,0 0,0-1,0 1,-1 0,0 0,-1 3,-4 4,-1 0,0 0,0 0,-2-1,1 0,-1 0,-1-1,1 0,-2-1,1 0,-1-1,-10 5,14-6,-177 104,140-86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6.3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258 818,'-4'-1,"0"-1,0 1,1-1,-1 1,0 0,0 1,0-1,0 1,0-1,0 1,0 0,0 1,0-1,0 1,0 0,0 0,0 0,0 0,1 1,-1-1,0 1,1 0,-1 0,-73 60,68-53,0 1,1 1,0-1,1 1,0 1,1-1,0 1,0 0,2 1,-1-1,2 1,-1 0,0 12,3-22,1-1,0 0,-1 1,1-1,0 1,0-1,1 0,-1 1,0-1,1 0,-1 1,1-1,0 0,0 1,0-1,0 0,0 0,0 0,1 0,-1 0,1 0,-1 0,1-1,0 1,0 0,0-1,0 1,0-1,0 0,0 0,0 0,0 0,0 0,1 0,-1-1,2 1,5-1,1-1,-1 0,0 0,0-1,0-1,0 1,0-1,0-1,-1 0,1 0,-1 0,0-1,-1 0,1-1,3-4,21-16,-2-3,-1 0,-2-2,0-1,-2-1,-2-1,-1-1,-2-1,-1-1,-2 0,-1-2,-3 0,6-26,-7 26,-2 1,-2-2,-2 1,-2-1,0-32,-9 36,5 36,0-1,-1 1,1-1,0 1,0-1,-1 1,1-1,0 1,-1-1,1 1,-1-1,1 1,0-1,-1 1,1 0,-1-1,1 1,-1 0,1-1,-1 1,1 0,-1 0,0 0,1-1,-1 1,1 0,-1 0,1 0,-1 0,0 0,1 0,-1 0,1 0,-1 0,0 0,1 1,-1-1,1 0,-1 0,1 0,-1 1,1-1,-1 0,1 1,-1-1,1 0,-1 1,1-1,-1 1,1-1,0 0,-1 1,1-1,0 1,-1 0,-9 11,0 0,1 1,1 1,0-1,0 1,1 0,1 1,-3 12,7-23,-16 45,1 1,3 1,3 0,1 1,3 0,2 0,2 14,2-50,2 0,0 0,1 0,1 0,0 0,1 0,4 9,-6-20,1 1,-1-1,1 1,0-1,0 0,1 0,-1-1,1 1,0-1,0 1,1-1,-1 0,1-1,0 1,0-1,0 0,1 0,-1-1,1 1,-1-1,6 1,5-2,0-1,0 0,0-2,-1 1,1-2,0 0,-1-1,0 0,0-2,0 0,-1 0,0-1,0-1,0 0,-1-1,0 0,-1-1,0-1,-1 0,0-1,0 0,6-9,0 1,-2-2,0 0,-2-1,0 0,-2-1,0 0,4-17,-10 30,-7 27,1-7,-2 12,2-1,0 1,0 0,2-1,1 1,2 5,-4-20,2 0,-1 0,1-1,0 1,0-1,0 0,1 0,0 1,0-2,0 1,1 0,-1-1,1 1,0-1,1 0,-1 0,1-1,-1 1,1-1,0 0,0 0,1-1,-1 0,5 2,3-3,-1 0,1-1,-1 0,0-1,1-1,-1 0,0 0,0-1,0-1,-1 0,1-1,-1 0,0 0,0-1,0-1,-1 0,0 0,-1-1,1 0,-2-1,1 0,4-7,7-7,-1 0,-1-1,-1-1,-1-1,-1 0,-2-1,7-19,-19 43,8-15,-9 18,0 0,0 0,0 1,0-1,0 0,0 0,0 0,0 0,0 1,0-1,0 0,0 0,0 0,0 0,1 1,-1-1,0 0,0 0,0 0,0 0,0 0,0 0,1 0,-1 0,0 1,0-1,0 0,0 0,1 0,-1 0,0 0,0 0,0 0,0 0,1 0,-1 0,0 0,0 0,0 0,0 0,1 0,-1 0,0 0,0 0,0 0,0 0,1-1,-1 1,0 0,0 0,0 0,0 0,0 0,0 0,1 0,-1-1,-1 206,-1 557,2-747,0 35,-1 1,-4 0,-1-1,-3 4,9-53,0 0,1 0,-1 0,0 0,0 0,0 0,0 0,0 0,0 0,0 0,0 0,0 0,0 0,-1 0,1 0,0 0,-1 0,1-1,-1 1,1 0,-1 0,1 0,-1 0,0-1,1 1,-1 0,0 0,0-1,1 1,-1-1,0 1,0-1,0 1,0-1,0 1,0-1,0 0,0 0,0 1,0-1,0 0,0 0,0 0,0 0,0 0,0 0,0 0,0 0,0-1,1 1,-1 0,0-1,0 1,-1-1,-3-7,1-1,0 0,0 1,0-2,1 1,1 0,0-1,0 1,1-1,-1-2,0-4,-8-61,3 0,4-1,3 0,3 0,4 1,3 0,4 0,34-91,-44 157,0 1,1-1,1 1,0 1,0-1,1 1,0 0,0 1,1 0,1 0,-1 0,1 1,0 1,3-2,-7 6,0-1,0 2,-1-1,2 0,-1 1,0 0,0 0,0 1,0 0,1 0,-1 0,0 0,0 1,0-1,1 1,-1 1,0-1,0 1,-1 0,1 0,0 0,-1 1,1 0,-1 0,0 0,1 0,-2 0,1 1,0 0,-1 0,1 0,-1 0,-1 0,1 1,2 4,0 1,0 0,-1 1,0-1,0 1,-1 1,0-1,-1 0,-1 0,0 1,0-1,-1 9,0-14,0 0,-1 0,0 0,0-1,0 1,0-1,-1 1,0-1,0 1,-1-1,1 0,-1 0,0 0,-1 0,1-1,-1 1,0-1,0 0,0 0,-1 0,1-1,-1 1,-4 2,8-6,0 1,0 0,1 0,-1-1,0 1,0 0,0-1,0 1,0-1,0 1,0-1,0 0,0 1,0-1,0 0,0 0,0 1,0-1,0 0,0 0,0 0,0-1,0 1,0 0,-1 0,1 0,0-1,0 1,0 0,0-1,0 1,1-1,-1 0,0 1,0-1,0 0,0 1,1-1,-1 0,0 0,0 0,1 1,-1-1,1 0,-1 0,1 0,-1 0,1 0,0 0,-1 0,1 0,0 0,0 0,0 0,0-1,0 1,0 0,0 0,0 0,0 0,1 0,-1 0,0 0,1 0,-1 0,9-16,0 0,1 1,1 0,0 1,1 0,1 0,6-4,8-11,24-29,-2-3,-2-2,-4-2,-2-2,-4-1,-2-3,-15 28,-2 0,-1 0,-3-2,-2 0,-1 0,-3-1,-2 0,0-45,-6 88,0-1,0 1,0-1,0 0,-1 0,1 1,-1-1,0 0,-1 1,1-1,-1 1,0-1,-2-2,2 7,1 0,-1-1,0 2,0-1,0 0,1 0,-1 0,0 1,0-1,1 1,-1 0,0-1,1 1,-1 0,1 0,-1 0,1 0,-1 0,1 0,0 1,-1-1,1 0,0 1,0-1,0 1,0-1,0 1,0-1,1 1,-1 0,0-1,1 1,-1 0,-1 1,-18 32,2 0,1 2,1 0,2 0,2 1,2 1,1 0,2 1,2-1,1 1,2 11,0-12,1 0,2 0,1 0,3 0,0 0,3-1,1 0,2-1,2 0,1-1,2 0,16 26,-29-55,0-1,1 1,0-1,0 0,1-1,0 1,0-1,0 0,0 0,1 0,0-1,0 0,0 0,1-1,-1 1,1-1,0-1,0 1,0-1,0 0,0-1,0 0,0 0,1-1,-1 1,7-2,17-7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6.7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36,'-15'-6,"0"0,0 0,-1 2,0 0,0 0,0 2,0 0,-14 0,24 2,-1 1,0-1,0 1,0 0,0 1,0 0,1 0,-1 0,1 1,0 0,-1 0,1 0,0 1,1 0,-1 0,1 0,0 1,0 0,0 0,1 0,-3 5,4-7,0 1,1 0,0-1,0 1,0 0,0 0,0 0,1 0,0 1,0-1,0 0,0 1,1-1,0 0,-1 1,2-1,-1 0,0 1,1-1,0 0,0 1,0-1,1 0,-1 0,1 0,0 0,0 0,1-1,-1 1,1 0,-1-1,1 0,0 0,0 0,1 0,-1 0,1 0,-1-1,1 0,0 0,0 0,0 0,0 0,0-1,5 1,1-1,0 0,0 0,1-1,-1-1,0 0,1 0,-1-1,0 0,0-1,0 0,-1-1,1 0,-1 0,0-1,0 0,0-1,-1 0,0 0,0-1,0 0,-1 0,0-1,0 0,-1 0,0 0,-1-1,0 0,0 0,0-1,-2 1,1-1,2-10,-5 3,-1 17,0 0,0 0,0 0,0 0,0 0,-1 1,1-1,0 0,0 0,0 0,0 0,0 0,-1 0,1 0,0 0,0 1,0-1,0 0,-1 0,1 0,0 0,0 0,0 0,0 0,-1 0,1 0,0 0,0 0,0 0,0 0,-1 0,1 0,0 0,0-1,0 1,0 0,-1 0,1 0,0 0,0 0,0 0,0 0,0 0,-1-1,1 1,0 0,0 0,0 0,0 0,0 0,0-1,-6 12,1 0,1 1,0-1,0 1,1 0,1 0,0 0,0 0,1 0,1 11,0-19,1 0,-1 0,1 0,0-1,0 1,0 0,1 0,-1-1,1 1,0-1,0 0,0 1,0-1,1 0,-1 0,1 0,0 0,0-1,0 1,0-1,0 0,1 0,-1 0,1 0,-1-1,1 1,-1-1,1 0,0 0,0 0,0 0,0-1,32 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7.9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3,'-9'0,"-10"-2,0 1,0 1,0 1,1 1,-1 1,0 0,1 1,0 1,0 1,0 0,0 2,-6 3,22-9,-1 0,1 0,-1 0,1 0,0 0,0 0,0 1,0-1,0 1,0-1,1 1,-1 0,1 0,0-1,0 1,0 0,0 0,0 0,1 0,-1 0,1 1,0-1,0 0,0 0,0 0,1 0,-1 0,1 0,0 0,0 0,0 0,0 0,0 0,1-1,-1 1,1 0,0-1,0 1,0-1,0 0,0 1,0-1,1 0,17 16,2-1,0-1,1 0,0-2,1-1,18 7,53 31,-93-49,5 1,0 1,0 0,-1 1,0-1,1 1,-2 1,1-1,-1 1,1 0,-2 0,1 1,2 4,-6-9,-1 0,1 0,-1-1,0 1,0 0,1 0,-1 0,-1 0,1 0,0 0,0 0,-1 0,1 0,-1-1,1 1,-1 0,0 0,0 0,0-1,0 1,0-1,0 1,0-1,-1 1,1-1,-1 1,1-1,-1 0,1 0,-1 0,1 0,-2 0,-58 27,36-20,0-1,-1-1,0-2,0 0,-1-2,-19-1,-7-11,52 10,1-1,-1 1,0 0,0-1,0 1,0-1,0 1,1-1,-1 1,0-1,1 1,-1-1,0 0,1 1,-1-1,1 0,-1 0,1 0,-1 1,1-1,-1 0,1 0,0 0,-1 0,1 0,0 0,0 0,0 1,0-1,0 0,0 0,0 0,0 0,0 0,0 0,1 0,-1 0,0 0,1 0,-1 1,0-1,1 0,-1 0,1 0,-1 1,1-1,0 0,-1 1,1-1,0 0,-1 1,2-1,7-8,2 1,-1 0,1 1,0 0,0 1,1 0,0 1,0 0,3 0,-2 0,180-59,-122 42,0-2,41-22,-111 45,4 0,-1-1,0 1,0-1,1 0,-1 0,-1-1,1 0,0 1,0-1,-1 0,0 0,0-1,0 1,0-1,0 0,0 0,-1 0,0 0,0 0,1-2,-4 3,0 0,-1 1,1-1,-1 0,1 1,-1-1,0 1,0 0,0 0,0 0,0 0,0 0,-1 0,1 0,-1 1,1-1,-1 1,0 0,0-1,1 1,-1 1,0-1,0 0,0 1,0-1,-3 1,2-2,0 1,-1 0,1 0,-1 0,1 0,-1 1,0 0,1 0,-1 0,0 0,1 1,-1 0,1 0,-1 0,1 0,0 1,-1 0,1-1,0 2,0-1,0 0,0 1,1 0,-1 0,1 0,-1 0,1 1,0-1,0 1,1 0,-1-1,1 1,-2 4,1-2,0 1,1-1,-1 0,2 1,-1 0,1-1,-1 1,2 0,-1 0,1-1,0 1,1 0,-1 0,1 0,1-1,-1 1,1 0,0-1,1 0,-1 1,1-1,1 0,-1 0,1-1,0 1,0-1,1 0,0 0,-1 0,2 0,-1-1,0 0,1 0,0-1,0 1,0-1,0-1,1 1,-1-1,7 2,-8-4,1 1,-1-1,1 0,0-1,-1 1,0-1,1 0,-1 0,1-1,-1 0,0 0,0 0,0 0,0-1,-1 0,1 0,0 0,-1 0,0-1,3-3,63-88,-70 95,1 1,-1-1,0 0,0 0,1 1,-1-1,0 0,1 1,-1-1,0 0,1 0,-1 1,0-1,1 0,-1 0,0 0,1 0,-1 1,1-1,-1 0,1 0,-1 0,0 0,1 0,-1 0,1 0,-1 0,0 0,1 0,-1-1,1 1,-1 0,0 0,1 0,-1 0,1-1,-1 1,0 0,1 0,-1-1,0 1,0 0,1 0,-1-1,0 1,1 0,-1-1,0 1,0 0,0-1,0 1,1-1,-1 1,0 0,0-1,0 1,0-1,0 1,0 0,0-1,0 1,0-1,1 40,-1-31,-1 0,1-1,-1 1,2-1,-1 1,1-1,0 1,0-1,1 0,0 0,1 1,-1-1,1-1,1 1,-1 0,1-1,0 0,1 0,-1 0,1 0,0-1,1 1,-1-1,1-1,0 1,0-1,1 0,-1 0,7 1,-9-3,0-2,0 1,1 0,-1-1,1 0,-1 0,0 0,1 0,-1-1,0 0,1 0,-1 0,0 0,0 0,0-1,0 0,0 0,0 0,-1-1,1 1,0-1,-1 0,0 0,0 0,0 0,3-4,2-4,0 0,0-1,-1-1,0 1,-1-1,-1 0,4-12,0-8,-2-1,-1 0,-2 0,0-33,-2 27,-2 38,-1-1,1 0,0 0,0 0,0 1,1-1,-1 0,1 0,-1 0,1 1,0-1,0 0,0 1,1-1,-1 1,0 0,1-1,0 1,-1 0,1 0,0 0,0 0,0 0,1 0,-1 0,0 1,1-1,-1 1,1 0,-1 0,1 0,0 0,-1 0,2 0,17 1,1 0,-1 2,0 0,0 1,0 1,0 1,8 4,-8-3,1-1,-13-4,0 1,0 0,0 1,0 0,-1 0,1 1,-1 0,0 1,0 0,4 3,-10-5,-1-1,0 1,0-1,0 1,0 0,-1 0,1-1,-1 1,1 0,-1 0,0-1,0 1,-1 0,1 0,0-1,-1 1,0 0,1 0,-1-1,0 1,0-1,-1 1,1-1,0 1,-1-1,0 0,1 0,-1 1,0-1,-1 1,-1 1,3-1,-8 9,0-1,1 2,0-1,1 1,1 0,0 1,1-1,0 1,1 0,1 0,0 1,1-1,0 1,1 4,2-15,0 0,0 0,0 0,1 0,-1 0,1-1,0 1,0-1,0 1,0-1,1 0,-1 0,1 0,0 0,0 0,0-1,0 1,0-1,1 0,-1 0,1 0,0 0,-1-1,1 1,0-1,0 0,3 0,5 2,1-1,0-1,0 0,0 0,-1-2,1 1,0-2,3 0,4-1,-1-2,1 0,-1 0,0-2,-1 0,0-2,0 0,0-1,-1 0,-1-2,0 0,-1 0,0-2,0 0,-2 0,0-1,0-1,-2 0,0-1,-1 0,0-1,2-8,-3-27,-9 52,0 0,0-1,0 1,0 0,0 0,0-1,0 1,0 0,-1 0,1-1,-1 1,1 0,-1 0,1 0,-1 0,1 0,-1 0,0 0,0 0,0 0,1 0,-1 0,0 0,0 1,0-1,0 0,-1 1,1-1,0 0,0 1,0 0,0-1,-1 1,1 0,0-1,0 1,-1 0,1 0,-1 0,-5 2,0 0,0 0,0 1,0 0,1 0,-1 1,1 0,0 0,0 0,0 1,1 0,0 0,-1 0,2 1,-1 0,1-1,0 2,-3 4,4-7,1-1,-1 2,1-1,0 0,0 0,0 1,0-1,1 1,0-1,0 1,0 0,0-1,1 1,0 0,0 0,0 0,1-1,-1 1,1 0,0-1,0 1,1-1,0 1,-1-1,2 1,0 2,6 3,1 0,0-1,0 0,1 0,0-1,1-1,-1 0,1 0,1-1,-1-1,1 0,0 0,0-2,1 1,-1-2,10 1,98 17,1-6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8.6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1126,'24'-16,"-2"-1,0 0,-1-2,-1 0,0-2,-2 0,6-10,-4 8,29-24,-47 46,-1 0,1 0,0 0,0 0,0 1,0-1,0 0,-1 1,1 0,0-1,0 1,0 0,0 0,0 0,1 0,-1 0,0 0,-1 1,1-1,0 1,0-1,0 1,0 0,0 0,0 0,-1 0,1 0,0 0,-1 0,1 1,0 0,6 8,0 0,-1 1,0-1,-1 1,-1 1,1-1,-2 1,0 0,0 0,-1 0,-1 1,0-1,0 1,-1-1,-1 1,0 0,-1 0,1-8,-1-1,1 1,-1-1,0 0,0 0,-1 0,0 1,1-1,-1-1,0 1,-1 0,1 0,-1-1,1 1,-1-1,0 0,-1 0,1 0,0 0,-1-1,1 1,-1-1,0 0,0 0,0 0,0-1,0 1,0-1,-1 0,1 0,0 0,-1-1,1 0,0 0,-1 0,1 0,-1-1,-1 0,4 0,0 0,0-1,0 0,0 1,0-1,1 0,-1 0,0 0,1 0,-1 0,1 0,0-1,0 1,0 0,0-1,0 1,0-1,1 1,-1-1,1 1,0-1,0 1,0-1,0 0,0 1,0-1,1 1,-1-1,1 1,0-1,0 1,0 0,0-1,0 1,0 0,0 0,1-1,-1 1,1 0,0 0,0 1,0-2,175-236,-144 193,-2-1,-2-1,-3-1,-1-2,-3-1,-2 0,-3-1,-1-1,-3-1,-3 0,2-34,-11 77,0-1,0 1,-1-1,-1 1,0-1,-1 1,0-1,-1 1,-1 0,1 0,-2 1,0-1,0 1,-1 0,-6-8,11 17,0 0,-1 1,0-1,1 0,-1 1,0 0,1-1,-1 1,0 0,0 0,0 0,0 0,0 0,0 1,0-1,-1 1,1-1,0 1,0 0,0 0,-1 0,1 0,0 0,0 0,0 1,-1-1,1 1,0-1,0 1,0 0,0 0,0 0,0 0,0 0,0 0,1 1,-1-1,0 0,1 1,-1 0,1-1,-1 1,1 0,0 0,0 0,0 0,0 0,-8 19,1 0,1 1,1 0,1 0,1 0,1 1,1-1,1 1,1 0,2 11,2 41,2 0,4-1,4 0,2-1,4-1,3-1,26 57,-36-95,2-1,1 0,1-1,2-1,0 0,21 20,-21-32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8:49.3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0,'12'9,"0"-1,1 0,0-1,0 0,1-1,-1-1,6 1,-15-4,136 38,0-5,3-7,0-6,1-6,8-6,-127-8,142 13,-129-8,-38-7,1 1,-1-1,0 1,1-1,-1 0,0 1,1-1,-1 1,0-1,0 0,1 1,-1-1,0 1,0-1,0 1,0-1,0 1,0-1,0 1,0-1,0 1,0-1,0 1,0-1,0 1,0-1,0 1,0-1,0 1,-1-1,1 1,0-1,0 1,-1-1,1 1,0-1,-1 0,1 1,0-1,-1 0,1 1,-1-1,1 0,0 1,-1-1,1 0,-1 0,1 0,-1 1,1-1,-1 0,1 0,-1 0,1 0,-1 0,1 0,-1 0,1 0,-1 0,1 0,-1 0,1 0,-1-1,1 1,-1 0,1 0,-1 0,1-1,-2 2,-56 22,26-12,0 1,1 2,0 1,1 1,0 1,2 2,0 1,1 1,1 1,-4 7,27-27,0 1,1-1,-1 0,1 1,-1-1,1 1,0 0,0 0,0 0,0 0,1 0,-1 0,1 0,0 1,0-1,0 0,0 1,1-1,-1 1,1-1,0 1,0-1,0 1,1-1,-1 1,1-1,0 0,0 1,0-1,0 0,0 1,1-1,-1 0,1 0,0 0,0 0,0-1,1 2,9 1,-1-1,1 0,0 0,0-1,0-1,1 0,-1-1,1 0,-1-1,0 0,1-1,-1 0,1-1,11-4,-8 2,1-1,0 0,-1-2,0 0,0-1,-1 0,0-1,-1-1,0-1,0 0,-1 0,-1-1,0-1,0 0,-1-1,-1 0,0-1,0-4,-13 16,-3 9,0-1,1 1,0 0,1 0,-1 0,1 1,0 0,1-1,0 2,0-1,0 2,2-8,-7 20,1 0,1 0,1 0,0 1,2 0,1-1,0 2,2-1,0 0,2 0,0 0,5 16,9 30,3 0,4-2,11 22,6 16,-35-89,1-1,-1-1,-1 1,0 0,0 1,-2-1,0 0,0 1,-1 9,-2-21,1 0,-1-1,1 1,-1 0,0 0,0 0,0-1,-1 1,1 0,-1-1,1 1,-1-1,0 0,0 1,0-1,0 0,0 0,0 0,-1-1,1 1,-1 0,1-1,-1 0,0 1,1-1,-1 0,0 0,0-1,0 1,0-1,0 1,0-1,-2 0,-99-10,77 2,1 0,1-2,-1 0,2-2,0-1,0-1,1-1,1-1,0-1,1-1,-12-14,30 30,-1 0,1-1,0 1,0-1,0 0,0 0,0 0,1 0,-1-1,1 1,0 0,0-1,0 0,1 0,-1 1,1-1,0 0,0 0,0 0,1 0,-1 0,1 0,0-1,0 1,1 0,-1 0,1 0,0 0,0 0,0 0,0 0,1 1,-1-1,1 0,0 1,0-1,2-1,6-2,0 0,1 1,0 0,0 1,0 0,0 1,1 0,0 1,4-1,93-21,102-11,-89 18,368-75,-244 38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03.4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08.7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237 3975,'-2'2,"1"1,-1 0,1-1,-1 1,1 0,0 0,0 0,0 0,1 0,-1 0,1 0,-1 0,1 0,0 0,0 0,1 0,-1 0,1 0,-1 0,1 0,0 0,0 0,0 0,0 0,1-1,-1 1,1 0,0-1,0 1,0-2,-1 0,1 0,-1 0,1-1,-1 1,1-1,-1 1,1-1,-1 0,1 0,0 1,-1-1,1 0,-1 0,1-1,0 1,-1 0,1 0,0-1,-1 1,1-1,-1 1,1-1,-1 0,0 0,1 0,-1 1,0-1,1 0,-1-1,0 1,0 0,0 0,0 0,0-1,0 1,0-1,0 1,-1-1,3-1,-1 0,0 0,-1 0,1-1,0 1,-1 0,0-1,0 0,0 1,0-1,-1 1,1-1,-1 0,0 0,0 1,0-1,-1-2,-2 2,1 1,-1-1,0 0,-1 1,1 0,-1 0,1 0,-1 0,0 1,0-1,0 1,0 0,0 0,-1 1,1-1,0 1,-1 0,1 0,-1 0,0 1,1-1,-1 1,1 0,-1 1,0-1,1 1,-1 0,1 0,-1 0,1 1,0-1,-1 1,1 0,0 1,0-1,0 1,-2 2,0 0,1 1,0-1,1 2,-1-1,1 0,0 1,1 0,-1 0,1 0,1 0,0 0,0 0,0 1,1-1,-1 1,2 0,-1-1,1 1,1 0,-1-1,1 1,1-1,1 7,-2-12,0 0,0 0,0 0,0 0,0 0,0 0,1 0,-1 0,1 0,0 0,-1-1,1 1,0-1,0 1,0-1,0 0,0 0,0 0,0 0,1 0,-1 0,0 0,0-1,1 0,-1 1,1-1,-1 0,0 0,1 0,-1 0,0 0,1-1,0 0,3 0,0-1,0 0,0 0,-1 0,1-1,-1 0,0 0,0 0,0-1,0 0,0 0,2-2,-2 1,0-1,-1 1,0-1,1 0,-2 0,1 0,-1-1,0 1,0-1,-1 0,0 1,0-1,-1 0,1 0,-2 0,1-1,-1 1,0 0,0 0,-1 0,0 0,0 0,-1 0,0 0,0 0,0 0,-1 1,0-1,-1 1,1 0,-1 0,0 0,-1 0,0 1,1 0,-1 0,-5-3,8 6,0 1,-1-1,1 1,0 0,-1 0,1 0,-1 0,1 1,-1-1,0 1,1 0,-1-1,0 1,1 0,-1 0,0 1,1-1,-1 1,1-1,-1 1,1 0,-1 0,1 0,-1 0,1 0,0 0,-1 1,1-1,0 1,0 0,0 0,0-1,1 1,-1 0,0 1,1-1,-5 6,1 0,0 0,0 1,1 0,1 0,-1 0,1 0,1 1,-1 3,2 68,2-79,-1 0,0 0,1 0,0 0,-1 0,1 0,0 0,0 0,0 0,0 0,0-1,1 1,-1 0,0-1,1 1,-1-1,1 1,0-1,-1 0,1 0,0 0,0 0,0 0,0 0,0 0,0 0,0-1,0 1,0-1,0 0,0 1,0-1,1 0,-1 0,0-1,0 1,1 0,-1-1,1 1,-1-1,1 0,-1 0,0 0,1 0,-1 0,0-1,0 1,0-1,0 1,0-1,0 0,0 0,-1 0,1 0,0 0,-1 0,0 0,0 0,1-1,-1 1,0 0,-1-1,1 1,0-1,-1 1,0-1,1 1,-1-1,0 0,0 1,0-1,0-3,0-1,-1 1,0 0,0 0,0 0,0 0,-1 0,0 0,-1 0,1 1,-1-1,0 1,-3-5,5 8,1 1,-1-1,0 1,0-1,0 0,0 1,0 0,-1-1,1 1,0 0,-1 0,1 0,-1-1,1 1,-1 1,1-1,-1 0,0 0,1 1,-1-1,0 1,0-1,1 1,-1 0,0-1,0 1,0 0,1 0,-1 1,0-1,0 0,0 1,1-1,-1 1,0-1,1 1,-1 0,0-1,1 1,-1 0,1 0,-1 0,1 1,0-1,-1 0,1 0,0 1,0-1,0 1,0-1,0 1,0-1,0 1,-71 196,65-170,2 0,1 1,1-1,1 1,2 0,1 1,-4 86,-2-91,2-1,0 1,2-1,1 1,1 0,0-1,2 1,1-1,2 1,0-1,1-1,1 1,11 19,-10-28,-2-2,1 0,0 0,1-1,0 0,1-1,0 0,1 0,1-1,-1-1,1 0,1 0,147 57,-94-43,-15-5,0-3,1-1,1-3,0-3,47 3,292-11,-157-14,417-54,-523 55,116-28,-25 4,-91 15,120-37,-160 38,1 5,12 2,-66 9,16-2,26-5,1 4,33 3,-79 5,-6-1,0 1,0 2,-1 0,1 2,-1 0,0 2,10 4,4 3,39 21,30 84,-94-99,-1 1,-1 0,-1 1,-1 1,1 5,-4-3,-1 0,-1 1,-1-1,-1 1,-2 0,0 0,-2 0,0 0,-2 0,2 23,-1-48,1 1,-1 0,1 0,-1 0,1-1,0 1,0 0,-1 0,1 0,0 0,0 0,0 0,0-1,0 1,0 0,0 0,0 0,0 0,1 0,-1 0,0 0,0-1,1 1,-1 0,1 0,-1 0,1-1,-1 1,1 0,-1-1,1 1,0 0,-1-1,1 1,0-1,-1 1,1-1,0 1,0-1,0 0,-1 1,1-1,0 0,0 1,0-1,0 0,0 0,0 0,-1 0,1 0,0 0,0 0,0 0,0 0,0-1,0 1,0 0,-1-1,1 1,0 0,0-1,0 1,-1-1,1 1,0-1,0 0,0 0,0 0,0 0,0 0,0 0,0 0,-1-1,1 1,0 0,0-1,-1 1,1 0,-1-1,1 1,-1-1,0 1,0-1,0 1,1-1,-1 1,-1-1,1 1,0-1,0 1,0-1,-1 1,1-1,-6-10</inkml:trace>
  <inkml:trace contextRef="#ctx0" brushRef="#br0" timeOffset="1178.773">1261 4916,'43'18,"31"8,-1 4,61 34,-131-63,1 0,-1 0,1 1,-1-1,1 1,-1 0,0 0,0 0,0 1,0-1,0 1,0-1,-1 1,1 0,-1 0,0 0,0 0,0 1,0-1,0 0,-1 1,0 0,0-1,0 1,0 0,0-1,-1 1,1 0,-1 0,0 2,-4 0,-1 0,1 0,-1-1,-1 1,1-1,-1 0,1 0,-1-1,-1 1,1-1,-1-1,1 1,-1-1,-4 1,7-2,-247 107,229-95,10-4</inkml:trace>
  <inkml:trace contextRef="#ctx0" brushRef="#br0" timeOffset="3863.013">4211 5149,'0'7,"0"4,0 4,0 0,0-1</inkml:trace>
  <inkml:trace contextRef="#ctx0" brushRef="#br0" timeOffset="10085.744">14726 14,'-8'-1,"0"0,1 1,-1 0,0 0,0 1,0 0,0 0,1 0,-1 1,1 1,-1-1,1 1,0 0,0 1,0 0,0 0,1 0,-1 1,1 0,0 0,1 1,0 0,-1 0,2 0,-1 0,1 1,0-1,-1 3,3-5,-1 1,1-1,0 0,0 1,1-1,-1 1,1 0,0-1,1 1,-1 0,1 0,0 0,0 0,0-1,1 1,-1 0,1 0,0-1,1 1,-1 0,1-1,0 0,0 1,0-1,1 0,0 0,0 0,0 0,0-1,0 1,1 0,2-2,0 1,1-1,-1 0,1-1,-1 0,1 0,0 0,-1-1,1 0,0 0,-1-1,1 1,-1-1,1-1,-1 1,1-1,-1-1,0 1,0-1,0 0,0 0,0-1,-1 0,1 0,-1 0,0 0,-1-1,1 0,-1 0,0 0,0-1,0 1,-1-1,0 0,0 0,0 0,-1 0,0-1,0 1,0-5,0 7,-1-1,0 1,0-1,0 1,0-1,-1 1,0-1,0 1,0-1,-1 1,1-1,-1 1,0-1,0 1,-1 0,0-1,1 1,-1 0,0 0,-1 0,1 0,-1 1,0-1,0 1,0-1,0 1,-1 0,1 0,-1 0,1 1,-1-1,0 1,0 0,-1 0,1 1,0-1,0 1,-1 0,1 0,-3 0,-1 2,-1 0,1 0,-1 1,1 1,0 0,0 0,0 0,0 1,1 0,-1 0,1 1,0 0,0 0,1 1,0 0,0 0,0 0,0 1,1 0,0 0,1 0,0 1,0 0,0-1,1 1,0 1,1-1,0 0,0 1,0 4,2-8,-1 0,1-1,1 1,-1 0,1 0,0-1,0 1,0 0,0-1,1 1,0-1,0 0,0 1,1-1,-1 0,1 0,0 0,0-1,0 1,1-1,-1 0,1 0,0 0,0 0,0 0,0-1,0 0,0 0,1 0,-1 0,1-1,0 0,2 1,3 0,0 0,-1 0,1-1,0 0,0-1,-1 0,1 0,0-1,0 0,-1-1,1 0,-1-1,1 0,-1 0,0-1,3-2,-7 3,0 0,-1-1,1 0,-1 0,0 0,0 0,-1-1,1 1,-1-1,0 0,0 0,0 0,-1 0,0-1,0 1,0-1,-1 0,0 1,0-1,0 0,-1 1,1-1,-1 0,-1 0,1 0,-1 1,0-1,-1 0,1 1,-1-1,0 1,0 0,-1-1,1 1,-1 0,-1 0,1 1,-1-1,1 1,-1-1,0 1,-1 1,-2-3,0 2,1 0,-1 0,0 1,0 0,0 1,0 0,0 0,-1 0,1 1,-1 0,1 0,-1 1,-3 0,8 0,-1 0,1 1,0-1,0 1,0-1,0 1,0 0,0 0,0 0,0 1,0-1,0 1,1-1,-1 1,1 0,-1 0,1 0,0 0,-1 1,1-1,0 0,1 1,-1 0,0-1,1 1,-1 0,1 0,0 0,0 0,0 0,1 0,-1 0,1 1,-1-1,1-1,0 1,0 0,0 0,1 0,-1 0,1 0,-1 0,1 0,0-1,0 1,0 0,1-1,-1 1,1-1,-1 1,1-1,0 0,0 1,0-1,0 0,0 0,1-1,-1 1,3 1,67 29,-67-30,-5-2,0 0,0 1,1-1,-1 1,0-1,0 0,0 1,0-1,0 1,0-1,1 1,-1-1,0 0,0 1,0-1,-1 1,1-1,0 1,0-1,0 1,0-1,0 0,0 1,-1-1,1 1,0-1,0 0,-1 1,1-1,0 0,0 1,-1-1,1 0,0 1,-1-1,1 0,-1 0,1 1,0-1,-1 0,1 0,-1 0,1 0,0 1,-1-1,1 0,-1 0,1 0,-1 0,1 0,-1 0,1 0,-1 0,1 0,0-1,-1 1,-2 2,-6 4,0 0,0 1,1-1,0 2,0-1,1 1,0 1,0-1,1 1,0 0,1 1,0-1,0 1,1 0,0 0,1 1,-1 5,-4 20,1 0,2 0,2 1,1 22,-13 312,-11-194,-8-2,-12 18,22-112,-4-1,-3-1,-31 54,30-56,3 2,4 0,3 2,4 0,3 1,2 15,-87 391,38 92,-27-12,81-457,4 0,5 0,6 16,45 201,-23-176,87 336,5-70,21 109,-52-173,-81-323,-2-1,0 1,-3 0,0 1,-1 27,-5 544,-1-570,-2 0,-2 0,-1-1,-1 0,-1-1,-3 0,0 0,-16 24,21-37,-1-3,-1-1,0 0,-1-1,0 0,-1-1,-1 0,0-1,0 0,-1-1,-1 0,1-2,-2 1,-3 0,-119 89,89-67,0-2,-2-3,-1-2,-1-2,-50 14,-14-7,-2-4,-1-6,-38-2,-200 18,271-23,-140 12,-45-17,-17 26,-123 17,-7-31,-49 15,55-19,70 6,242-8,0-5,-36-3,-472-6,241-14,-181 7,51 2,305 7,-332 7,193 4,77 32,-218-2,381-33,-130 13,-99-8,-21 12,321-26,0-1,0-1,0-1,0 0,0-2,1 0,0-2,-7-3,13 3,2-2,-1 1,1-2,1 0,-1 0,2-1,-1 0,2-1,0 0,0-1,1 0,0 0,1 0,1-1,0 0,1-1,1 1,-2-9,-29-110,33 119,1 0,0 0,1 0,0 0,1 1,1-1,2-10,-2 14,-2 9,2-7,-1 1,0-1,0 0,-1-1,1 1,-2 0,1 0,-1 0,0 0,-1 0,0 1,-1-4,3 12,0-1,0 0,0 1,0-1,-1 0,1 1,0-1,0 0,0 0,0 1,0-1,0 0,-1 1,1-1,0 0,0 0,0 1,-1-1,1 0,0 0,0 0,-1 1,1-1,0 0,-1 0,1 0,0 0,0 1,-1-1,1 0,0 0,-1 0,1 0,0 0,-1 0,1 0,0 0,-1 0,1 0,0 0,-1 0,1 0,0 0,-1-1,1 1,0 0,0 0,-1 0,1 0,0-1,-1 1,1 0,0 0,0 0,-1-1,1 1,0 0,0 0,0-1,0 1,-1 0,1-1,0 1,0 0,0-1,0 1,0 0,0 0,0-1,-5 25,4-9</inkml:trace>
  <inkml:trace contextRef="#ctx0" brushRef="#br0" timeOffset="11348.423">9318 8536,'-26'13,"-272"90,32-23,263-80,0 1,0 0,0 0,0-1,1 2,-1-1,0 0,1 1,-1-1,1 1,-1 0,1 0,0 0,0 0,-1 0,2 0,-1 0,0 1,0-1,1 1,-1-1,1 1,0 0,0 0,0 0,2-1,1 0,-1 0,1 0,0-1,-1 1,1 0,0-1,0 1,0-1,1 0,-1 0,0 0,0 0,1 0,-1 0,0 0,1-1,-1 0,3 1,2 1,83 22,-43-13,-1 2,-1 2,0 2,1 3,9 9,-37-17,1-2,0 0,1-1,0-1,0-1,1 0,0-2,0 0,0-2,10 1,-27-4,0 0,1 0,-1 0,0-1,0 1,0-1,0 0,0 0,0-1,0 1,0-1,0 0,0 0,-1 0,1-1,-1 1,1-1,-1 0,0 0,0 0,-1 0,1 0,0-1,-1 1,0-1,0 1,0-1,0 0,-1 0,0 0,1 0,-1 0,-1 0,1-1,-1 1,1 0,-1 0,-1-4,-1-20,-3-1,0 1,-2 0,0 0,-3 1,0 0,-14-25,-9-31,11 33,8 71,0 46,-15 43,27-106,0 0,-1 1,1-1,-1 0,0 0,0-1,-1 1,1-1,-1 0,0 1,0-2,0 1,0 0,0-1,-1 0,1 0,-1 0,1 0,-1-1,0 0,-4 1,-172 10,159-9,0 1,1 2,0 0,0 1,1 0,-19 11,14-4</inkml:trace>
  <inkml:trace contextRef="#ctx0" brushRef="#br0" timeOffset="13672.436">1316 4971,'0'368,"-24"-461,17 72,-1 0,0 0,-2 0,0 2,-1-1,-1 1,-1 1,-12-14,25 32,0 1,0 0,0 0,0 0,0-1,0 1,0 0,0 0,0-1,0 1,-1 0,1 0,0-1,0 1,-1 0,1-1,0 1,-1 0,1-1,-1 1,1 0,-1-1,1 1,-1-1,1 1,-1-1,1 1,-1-1,0 0,1 1,-1-1,0 0,0 1,1-1,-1 0,0 0,1 0,-1 1,0-1,0 0,0 0,1 0,-1 0,0 0,0-1,1 1,-1 0,0 0,0 0,1-1,-1 1,0 0,1-1,-1 1,0-1,1 1,-1 0,1-1,-1 0,1 1,-1-1,1 1,-1-1,1 0,-1 1,1-1,0 0,-1 1,1-1,0 0,4 8,0 1,1-1,0 0,0 0,1-1,-1 1,2-1,-1 0,1-1,-1 0,2 0,-1 0,0-1,1 0,0-1,0 1,6 1,19 11,-28-14,15 8,0 1,0 1,-1 1,-1 0,0 1,7 10,-24-24,0 1,0-1,0 1,-1-1,1 1,0-1,-1 1,1 0,-1-1,1 1,0 0,-1 0,0-1,1 1,-1 0,1 0,-1 0,0 0,0 0,1-1,-1 1,0 0,0 0,0 0,0 0,0 0,0 0,0 0,-1 0,1-1,0 1,0 0,-1 0,1 0,0 0,-1 0,1-1,-1 1,1 0,-1 0,1-1,-1 1,0 0,1-1,-1 1,0-1,0 1,1-1,-1 1,0-1,0 0,0 1,0-1,-144 28,41-8,141-19,15-9,-1-3,-1-2,0-2,16-8,-27 5,-55 19,-139 45,154-46,0 0,0 0,1 1,-1-1,0 0,0 0,0 0,0 0,0 0,1 0,-1 0,0 0,0 0,0 0,0 0,1 0,-1-1,0 1,0 0,0-1,1 1,-1-1,0 1,0-1,1 1,-1-1,1 1,-1-1,0 0,1 1,-1-1,1 0,-1 1,1-1,0 0,-1 0,1 1,0-1,-1 0,1 0,0 0,0 0,0 1,0-1,0 0,0 0,0 0,0 0,0 0,0 1,0-1,1 0,-1 0,0 0,1 1,-1-2,25-46,-23 45,2-4,38-76,-41 80,0 0,0 0,0 0,-1 0,0-1,1 1,-1 0,0 0,0 0,-1-1,1 1,-1 0,0 0,1 0,-1 0,-1 0,1 0,0 0,-1 0,1 0,-1 0,0 1,0-1,0 1,0-1,-3-1,1 0,-1 0,0 0,0 1,-1-1,1 1,-1 0,1 1,-1-1,0 1,0 0,-2 0,7 2,-1 1,1 0,0-1,0 1,0 0,0-1,0 1,0 0,0 0,0 0,1 0,-1 0,0 0,0 0,1 0,-1 0,1 0,-1 0,1 1,-1-1,1 0,0 0,0 1,-1-1,1 0,0 0,0 1,0-1,0 0,1 0,-1 1,0 1,0 238,9-187,-9-55,-1 1,1 0,0-1,0 1,0-1,0 1,1 0,-1-1,0 1,0 0,0-1,0 1,0 0,0-1,0 1,1 0,-1 0,0-1,0 1,0 0,1-1,-1 1,0 0,0 0,1 0,-1-1,0 1,1 0,-1 0,0 0,1 0,-1-1,0 1,1 0,-1 0,0 0,1 0,-1 0,0 0,1 0,-1 0,0 0,1 0,-1 0,0 0,1 0,-1 0,0 1,1-1,-1 0,0 0,1 0,-1 0,0 1,1-1,-1-14</inkml:trace>
  <inkml:trace contextRef="#ctx0" brushRef="#br0" timeOffset="18798.141">9236 8522,'0'-1,"0"0,-1 0,1 0,-1 0,1 0,-1 1,1-1,-1 0,1 0,-1 0,0 1,0-1,1 0,-1 1,0-1,0 0,0 1,0-1,0 1,0 0,0-1,0 1,0 0,0-1,0 1,0 0,0 0,0 0,0 0,0 0,0 0,0 0,0 0,0 1,0-1,0 0,0 0,0 1,0-1,0 1,1-1,-1 1,0-1,1 0,-249 59,-37 17,278-74,5-1,0 0,0-1,0 1,1 0,-1 0,0 1,0-1,1 0,-1 1,0 0,1-1,0 1,-1 0,1 1,0-1,-1 1,4-2,0 1,0-1,0 0,0 0,0 0,0 1,0-1,1 0,-1 0,0 0,1-1,-1 1,0 0,1 0,-1-1,1 1,-1-1,1 1,-1-1,1 0,0 0,-1 1,1-1,-1 0,2-1,0 2,95 18,-31-8,0 4,-1 2,34 16,83 68,-171-93,1-2,-1 0,2 0,-1-1,0-1,1 0,0-1,0 0,0-1,0-1,0 0,11-1,-24 0,0 0,1 0,-1 0,0 1,0-1,0-1,1 1,-1 0,0 0,0 0,1 0,-1-1,0 1,0-1,0 1,0-1,0 1,0-1,0 0,0 1,0-1,0 0,0 0,0 0,0 0,0 0,-1 0,1 0,0 0,-1 0,1 0,-1 0,1 0,-1 0,0-1,1 1,-1 0,0 0,0 0,0-1,0 1,0 0,0 0,0-1,0 1,0 0,-1 0,1 0,-1-2,-5-10,-2 0,1 0,-2 1,0 0,0 0,-1 1,0 1,-1-1,-10-6,20 16,-85-74,85 75,-1 0,1 1,0-1,0 0,-1 0,1 1,0-1,0 0,0 1,-1 0,1-1,0 1,0 0,0-1,0 1,0 0,0 0,1 0,-1 0,0 0,0 0,1 0,-1 0,0 0,1 0,-1 0,1 0,-1 0,1 1,0-1,-1 0,1 0,0 1,-7 11,-10 9,-1-2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55.7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 7,'0'0,"-1"1,1-1,0 0,0 0,0 1,-1-1,1 0,0 0,0 1,-1-1,1 0,0 0,0 0,-1 0,1 0,0 1,0-1,-1 0,1 0,0 0,-1 0,1 0,0 0,-1 0,1 0,0 0,-1 0,1 0,0 0,0 0,-1 0,1 0,0-1,-1 1,1 0,0 0,0 0,-1 0,1 0,0-1,0 1,-1 0,1 0,0-1,0 1,0 0,-1 0,1-1,0 1,0 0,0 0,0-1,0 1,-1 0,1-1,0 1,0 0,0 0,0-1,0 1,0 0,0-1,0 1,0 0,0-1,0 1,1 0,-1-1,0 1,-4 27,-15 368,5-262,15-133,-1-1,0 1,0 0,0 0,1 0,-1 0,0 0,0 0,0 0,1 0,-1 0,0 0,0 0,1 0,-1 0,0 0,0 0,0 0,1 0,-1 0,0 0,0 1,0-1,1 0,-1 0,0 0,0 0,0 0,10-32,-9 29,36-88,-35 89,-1 0,0 0,1 0,0 0,-1 0,1 0,0 1,0-1,0 1,0-1,0 1,0 0,1-1,-1 1,0 0,1 1,-1-1,1 0,-1 1,1-1,-1 1,1 0,-1 0,1 0,-1 0,1 0,-1 0,1 1,-1-1,1 1,-1 0,0 0,1 0,-1 0,0 0,2 2,11 7,-2 0,0 1,0 1,-1 1,0-1,-1 2,-1 0,0 0,-1 1,4 7,-12-20,1 0,0-1,0 1,0 0,0 0,-1 0,1 1,-1-1,1 0,-1 1,0-1,0 0,0 1,0 0,0-1,-1 1,1-1,-1 1,1 0,-1-1,0 1,0 0,-1-1,1 1,0 0,-1-1,0 1,1 0,-1-1,0 1,0-1,-1 1,1-1,0 0,-1 0,1 1,-1-1,0 0,0 0,0-1,0 1,-1 1,-18 3,-1-1,0-1,0-1,0 0,0-2,0-1,0 0,-1-2,-1 2,-2-2,27 2</inkml:trace>
  <inkml:trace contextRef="#ctx0" brushRef="#br0" timeOffset="1395">623 595,'0'-4,"-1"-1,1 1,-1 1,1-1,-1 0,0 0,-1 0,1 0,-1 0,1 1,-1-1,0 1,-1-1,1 1,0 0,-1 0,0 0,0 0,0 1,0-1,0 1,0-1,-1 1,1 0,-1 0,1 1,-1-1,0 1,0 0,0 0,-2 0,-2-1,-1 0,1 1,-1 0,0 1,0 0,1 0,-1 1,0 0,1 1,-1 0,1 0,0 1,-1 0,-1 1,7-2,0-1,-1 1,1 0,0 0,1 0,-1 0,0 0,1 1,-1-1,1 1,0-1,0 1,0 0,0 0,0 0,1 0,-1 1,1-1,0 0,0 1,0-1,0 0,1 1,-1-1,1 1,0-1,0 1,0-1,0 1,1-1,0 1,-1-1,1 1,1-1,-1 0,0 1,1-1,-1 0,1 0,0 0,2 2,1 0,0-1,1 1,-1-1,1 0,0-1,0 0,0 1,1-2,-1 1,1-1,-1 0,1 0,0-1,0 0,0 0,0-1,0 1,-1-2,1 1,3-1,-5 1,0-1,0 0,0 0,0 0,-1-1,1 0,0 0,0 0,-1 0,0-1,1 1,-1-1,0 0,0 0,0-1,-1 1,1-1,-1 0,0 0,0 0,0-1,-1 1,1 0,-1-1,0 0,0 1,0-5,2-48,0 99,-1-34,-1-1,1 1,0 0,1-1,0 0,0 0,1 0,-1 0,2-1,-1 0,1 0,-1 0,2-1,-1 1,1-1,-1-1,1 0,1 0,-1 0,0-1,1 0,8 2,-10-5,0-1,1-1,-1 1,0-1,0-1,0 1,0-1,0 0,-1 0,1 0,-1-1,0 0,0 0,0 0,-1-1,1 0,-1 0,0 0,-1 0,1 0,-1-1,0 0,0 0,-1 1,0-2,0 1,1-3,2-4,0 1,-1-1,0 0,-1 0,0 0,-1 0,-1 0,0-1,0 1,-2 0,0-1,0 1,-1 0,-1 0,0 0,-1 0,-5-12,-34-10,41 34,1 0,0 1,0-1,-1 1,1 0,-1-1,1 1,0 0,-1 0,1 0,-1 0,1 0,0 0,-1 0,1 1,0-1,-1 0,1 1,0-1,-1 1,1-1,0 1,0 0,-1 0,1-1,0 1,0 0,0 0,0 0,0 0,0 0,0 1,1-1,-1 0,0 0,1 0,-1 2,1-1,0 1,0-1,0 1,1 0,-1-1,1 1,0-1,0 0,-1 1,2-1,-1 0,0 1,0-1,1 0,-1 0,1 0,0 0,0 0,-1-1,1 1,0 0,1-1,-1 0,0 1,0-1,1 0,-1 0,0 0,1 0,-1-1,1 1,-1-1,1 1,0-1,29 7,0-1,0-1,0-2,1-2,13-1,71 6,-113-6,-1-1,1 1,-1 0,1 1,-1-1,1 1,-1 0,1-1,-1 2,0-1,0 0,1 1,-1-1,0 1,0 0,0 0,-1 0,1 0,0 1,-1-1,1 1,-1-1,0 1,0 0,0 0,0 0,-1 0,1 0,-1 1,-9 74,5-72,1 1,1 0,-1-1,1 1,1 0,-1 0,1 0,0 0,0 0,1-1,1 5,2-6,-1 0,2 0,-1 0,1-1,-1 1,1-1,0 0,1-1,-1 1,1-1,0 0,-1-1,1 1,0-1,1 0,-1-1,0 1,0-1,1 0,-1-1,1 0,-1 0,1 0,1-1,9 2,-1 0,1-1,-1-1,0-1,1-1,-1 0,0 0,0-2,-1 0,1-1,-1-1,0 0,9-6,26-50,-50 66,0 0,0 0,0 0,1 0,-1 1,1-1,-1 0,1 0,0 0,0 0,0-1,1 1,-1 0,1 0,0-1,-1 1,2 1,0-2,-1 1,0 0,1-1,0 0,0 0,-1 1,1-2,0 1,1 0,-1 0,0-1,0 0,1 0,-1 0,1 0,-1 0,1-1,-1 1,1-1,-1 0,1 0,-1-1,1 1,-1-1,1 1,-1-1,1 0,-1 0,0-1,1 1,-1-1,0 1,0-1,0 0,0 0,-1-1,1 1,0-1,-1 1,0-1,1 0,-1 1,0-1,-1 0,1-1,0 1,-1 0,0 0,0-1,0 1,0-2,1 0,0-1,-1 0,0 0,0 1,0-1,-1 0,0 0,0 0,0 0,-1 0,0 0,0 0,-1 1,1-1,-1 0,0 1,-1 0,0-1,1 1,-1 0,-1 0,1 0,-1 1,0-1,0 1,0 0,-1 0,0 0,1 1,-1 0,0 0,-1 0,1 0,0 1,-1 0,0 0,1 0,-1 1,0 0,0 0,0 0,1 1,-1 0,0 0,0 1,0-1,0 1,-2 1,0 0,0 1,1 0,-1 0,1 1,0 0,0 0,0 1,0-1,1 2,0-1,0 1,0-1,1 2,0-1,0 1,0-1,1 1,0 1,0-1,1 0,0 1,0 0,1 0,0 0,0 0,1 0,0 0,1 3,1-6,1 0,1 0,-1-1,1 1,-1 0,1-1,1 0,-1 1,1-1,-1-1,1 1,0 0,1-1,-1 0,1 0,-1 0,1-1,0 1,0-1,0 0,0-1,0 1,0-1,1 0,-1 0,0-1,1 1,0-1,36 5</inkml:trace>
  <inkml:trace contextRef="#ctx0" brushRef="#br0" timeOffset="1656.327">1811 62,'-12'16,"-3"10,2 6,5-4</inkml:trace>
  <inkml:trace contextRef="#ctx0" brushRef="#br0" timeOffset="1904.638">1893 608,'14'9,"14"4,11-2,9-1,7-3,7-3,1-4,-10-2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57.8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82 463,'-5'16,"-1"20,0 17,1 14,1 9,2 6,-1 0,-3-4,-2-9,-2-11,0-15</inkml:trace>
  <inkml:trace contextRef="#ctx0" brushRef="#br0" timeOffset="635.324">0 805,'5'-88,"11"-67,-16 153,1 0,-1 0,0 0,0 0,1 1,-1-1,1 0,0 0,-1 0,1 0,0 1,0-1,0 0,0 1,1-1,-1 1,0-1,1 1,-1-1,1 1,-1 0,1 0,-1 0,1 0,0 0,0 0,-1 0,1 1,0-1,0 1,0-1,0 1,0 0,0 0,0 0,0 0,0 0,0 0,0 0,0 0,0 1,-1-1,1 1,0 0,8 4,-1 0,0 1,0 0,-1 1,0 0,0 0,-1 1,0 0,0 0,0 1,-1 0,-1 0,0 0,0 1,0-1,-1 1,-1 0,3 10,-6-17,1-1,-1 1,1-1,-1 1,0 0,0-1,0 1,0-1,0 1,-1 0,1-1,-1 1,0-1,0 1,0-1,0 0,0 1,0-1,-1 0,1 0,-1 0,1 0,-1 0,0 0,0 0,0 0,0-1,0 1,0-1,0 1,-1-1,1 0,0 0,-1 0,1 0,-3 0,-2 1,1-1,-1 0,0 0,0 0,1-1,-1 0,0 0,0 0,0-1,1 0,-1-1,0 0,-4-1,8 2,1 1,0-1,-1 0,1 0,0 0,0 0,0 0,0 0,0 0,0-1,0 1,0-1,1 0,-1 1,0-1,1 0,-1 0,1 0,0 0,0 0,0 0,0 0,0-1,0 1,0 0,1 0,-1-1,1 1,0 0,0-1,0 1,0-1,0 1,0 0,1-1,-1 1,1-1,4-3,0 1,0 0,1 0,-1 0,1 1,1 0,-1 0,0 0,1 1,0 0,0 1,0-1,1 1,2-2,43-16,106-51,-149 65,0 0,-1-1,0-1,0 1,-1-1,0-1,0 1,-1-2,0 1,-1-1,0 1,0-2,-1 1,0-1,0-8,0 1,-2-1,0 0,-1 0,-1-1,-1 1,0 0,-2 0,0 0,-1 0,-1 0,0 0,-2 1,0 0,-1 0,-1 0,-1 1,8 14,-1-2,0 0,0 0,0 1,-1-1,1 1,-1-1,0 1,-1 0,1 0,-1 1,1-1,-1 1,0-1,-1 1,1 0,-2 0,4 3,0 1,0-1,0 1,0 0,0 0,0-1,0 1,0 1,0-1,1 0,-1 0,0 1,0-1,1 1,-1-1,1 1,0 0,-1-1,1 1,0 0,0 0,0 0,0 0,1 0,-1 0,0 0,1 0,-1 0,1 0,0 1,0-1,0 0,0 0,-7 39,1 0,3 0,1 1,2-1,2 0,1 1,4 3,-3-15,1-1,2-1,1 1,2-1,0-1,2 0,5 8,-11-24,0-1,0 0,1 0,0 0,1-1,0 0,0-1,1 0,0 0,1-1,0 0,0 0,0-1,1-1,0 0,0 0,0-1,0 0,4 0,-8-4,1 0,0 0,0 0,-1-1,1 0,0 0,-1-1,1 0,-1 0,0-1,1 0,-1-1,-1 1,1-1,0 0,-1-1,0 0,0 0,0 0,-1-1,0 1,0-1,0-1,-1 1,0-1,0 1,0-1,-1 0,0-1,-1 1,1 0,-1-3,15-41,-17 51,0 0,0 0,0 1,1-1,-1 0,0 0,0 0,0 0,0 0,0 0,0 1,0-1,0 0,1 0,-1 0,0 0,0 0,0 0,0 0,1 0,-1 0,0 1,0-1,0 0,0 0,0 0,1 0,-1 0,0 0,0 0,0 0,0 0,1 0,-1 0,0 0,0-1,0 1,0 0,1 0,-1 0,0 0,0 0,0 0,1 22,-1-22,-1 12,1-1,0 1,0-1,1 0,1 0,0 1,0-1,1 0,1 0,0-1,0 1,1-1,0 0,1 0,0 0,0-1,6 5,6 2</inkml:trace>
  <inkml:trace contextRef="#ctx0" brushRef="#br0" timeOffset="1402.9">709 203,'19'21,"1"0,0-2,1 0,1-1,1-2,0 0,19 9,1 1,-36-21,5 1,0 1,0 1,0 0,-1 0,0 1,-1 1,0-1,0 2,-1-1,0 2,-1-1,0 1,-1 0,-1 1,2 3,2 52,-10-59,1-1,-1 1,2-1,-1 1,1 0,0-1,1 0,0 0,0 0,1 0,0 0,3 4,-3-9,-1 1,1-1,0 0,0 0,0 0,1-1,-1 1,1-1,-1 0,1-1,0 1,0-1,0 0,0 0,0 0,0-1,0 1,0-1,0 0,0-1,0 1,3-2,3 0,0 0,-1-1,0 0,0-1,0 0,0 0,-1-1,1 0,-1-1,2-1,-1-2,-1-1,0 0,0 0,-1-1,0 1,-1-2,0 1,-1-1,0 0,-1-1,0 37,-4-17,1 0,0 0,0 0,1 0,-1 0,1-1,1 1,-1-1,1 0,1 0,-1 0,1 0,0-1,0 0,0 0,1 0,0-1,0 0,0 0,0 0,1-1,-1 0,1 0,0-1,0 1,0-1,0-1,0 0,0 0,1 0,-1-1,0 0,1 0,-1-1,3 0,92-23,-98 25,0-1,0 0,0 1,0 0,0 0,0 0,-1 1,1-1,-1 1,1 0,-1 0,1 0,-1 0,2 3,29 14,-29-17,0 0,0 0,1-1,-1 0,0 0,1 0,-1 0,1-1,-1 0,1 0,-1 0,1-1,-1 0,0 0,1 0,-1-1,0 0,0 0,0 0,0-1,0 1,0-1,-1 0,1-1,-1 1,0-1,0 0,0 0,-1 0,1 0,-1-1,0 1,0-1,-1 0,1 0,-1 0,0-1,0 0,0 0,0 0,-1 0,0 0,0-1,-1 1,1 0,-2 0,1-1,0 1,-1 0,0 0,-1 0,0 0,0 0,0 0,0 0,-1 0,0 1,0-1,0 1,-1 0,0 0,0 0,0 1,-1-1,1 1,-1 0,0 0,0 1,-1 0,1-1,-1 2,1-1,-1 1,0 0,0 0,0 0,-3 0,0 3,0-1,0 1,0 1,1 0,-1 0,0 0,1 1,0 1,-1-1,1 1,1 1,-1 0,1 0,-1 0,2 1,-1 0,0 0,1 0,0 1,1 0,0 0,0 1,0 0,1-1,0 2,0-1,1 0,1 1,-1-1,1 1,0 0,0 8,2-13,-1 1,1-1,0 1,1-1,-1 1,1-1,-1 0,1 1,1-1,-1 0,1 0,-1 0,1 0,0 0,1 0,-1 0,1-1,-1 1,1-1,0 0,1 1,-1-2,0 1,1 0,0-1,-1 1,1-1,0 0,0 0,2 0,22 8</inkml:trace>
  <inkml:trace contextRef="#ctx0" brushRef="#br0" timeOffset="1640.266">1912 95,'-14'2,"-7"6,-2 5,3 8,6 8,12 3,5-4</inkml:trace>
  <inkml:trace contextRef="#ctx0" brushRef="#br0" timeOffset="1797.859">2062 764,'16'11,"15"7,14 0,10-4,13-5,6-12,-10-6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6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83 389,'3'-54,"2"1,2 0,3 0,7-17,-9 36,1 10,-4 29,2 43,0 36,3 20,-5 1,-5 46,-4-104,-2-10</inkml:trace>
  <inkml:trace contextRef="#ctx0" brushRef="#br0" timeOffset="279.09">1 689,'19'-2,"12"-1,11-2,8-1,4-1,0-1,0-1,-4 0,-11 1</inkml:trace>
  <inkml:trace contextRef="#ctx0" brushRef="#br0" timeOffset="625.203">629 348,'27'-87,"53"-142,-61 198,-9 44,-2 141,3-85,3-1,4 0,9 21,0 1,-24-79,0-6,-1-1,0 1,0 0,-1 0,1 0,-1 0,0 0,-1 0,1 0,-1 1,0-1,0 0,-1 0,0 0,0 0,0 0,0 0,-1 0,1 0,-1 0,-1 0,1-1,-1 1,-8 3</inkml:trace>
  <inkml:trace contextRef="#ctx0" brushRef="#br0" timeOffset="828.21">779 662,'19'0,"13"0,7-2,8-4,4-2,3 0,1-2,-8 2</inkml:trace>
  <inkml:trace contextRef="#ctx0" brushRef="#br0" timeOffset="1090.121">1435 608,'2'0,"1"0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15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437 738,'-18'-13,"-1"0,0 2,0 0,-2 1,1 1,-1 1,0 1,-7-1,18 6,1 0,-1 0,0 1,0 0,0 1,0 0,0 0,0 1,0 1,0 0,0 0,1 1,-1 0,1 0,0 1,0 0,0 1,0 0,-2 3,6-4,0 0,0 0,1 1,0 0,-1-1,2 2,-1-1,1 0,0 1,0-1,0 1,1 0,0 0,-1 3,2-6,1-1,-1 1,1 0,0-1,0 1,0 0,0-1,0 1,1 0,-1-1,1 1,0-1,0 1,0-1,0 1,0-1,0 0,0 1,1-1,0 0,-1 0,1 0,0 0,0 0,0 0,0-1,0 1,0-1,0 1,1-1,-1 0,1 0,-1 0,1 0,0 0,12 2,0 0,1-1,0-1,-1 0,1-1,0-1,-1 0,1-2,-1 1,1-2,-1 0,0-1,-1 0,1-1,-1-1,0 0,6-5,64-48,-83 60,-1 0,1 0,-1 0,1 0,-1 0,1 0,-1 0,1 0,-1 0,1 0,0 1,-1-1,1 0,-1 0,1 0,-1 1,1-1,-1 0,0 1,1-1,-1 0,1 1,-1-1,0 0,1 1,-1-1,0 1,1-1,-1 1,0-1,1 1,-1-1,0 1,0-1,0 1,0-1,0 1,0-1,1 1,-1 0,0-1,-1 1,1-1,0 1,0-1,0 1,0-1,0 1,0-1,-1 1,1 0,0 0,-8 241,6-116,-10 156,11-273,1 0,-1 1,-1-1,1-1,-1 1,-1 0,0 0,0-1,-1 0,0 1,0-1,-1-1,0 1,-1-1,1 0,-1 0,-2 1,7-7,0 0,-1-1,1 1,0 0,-1-1,1 1,-1-1,1 1,-1-1,1 0,-1 0,1 0,-1 0,1 0,-1 0,1 0,-1 0,1 0,-1-1,1 1,-1-1,1 1,-1-1,1 0,0 1,-1-1,1 0,0 0,0 0,0 0,0 0,-1 0,1 0,1 0,-2-1,-24-51,21 24,0-1,2 0,2 1,0-1,2 0,1 0,2 0,1 1,1-1,1 1,2 1,9-21,-11 24,2 0,1 0,1 2,1-1,1 1,1 1,1 0,1 1,1 1,1 1,0 0,1 1,9-5,-27 22,0 0,0 0,0-1,0 1,0 0,0 0,0 0,1 1,-1-1,0 0,1 0,-1 1,1-1,-1 1,1-1,-1 1,1 0,-1 0,1-1,-1 1,1 0,0 0,-1 0,1 1,-1-1,1 0,-1 1,1-1,-1 1,1-1,-1 1,0-1,1 1,-1 0,0 0,1 0,-1 0,0 0,0 0,0 0,0 0,0 1,0-1,0 0,0 0,-1 1,1-1,10 55,-11-50,1-1,-1 1,1 0,0-1,0 0,0 1,1-1,0 0,0 1,0-1,1 0,0 0,-1-1,2 1,-1-1,1 1,-1-1,1 0,3 2,-2-3,1 0,-1 0,0 0,1-1,-1 0,1 0,-1 0,1-1,0 0,0 0,0 0,0-1,0 0,-1 0,1-1,0 1,0-1,0-1,0 1,-1-1,1 0,-1 0,1 0,-1-1,0 0,0 0,0 0,0-1,-1 0,1 0,-1 0,0 0,0-1,0 1,-1-1,0 0,0 0,0 0,0-1,-1 1,0-1,0 0,-1 0,1-1,-1 1,-1 0,1 0,-1 0,0-1,-1 1,1 0,-1 0,-1 0,1-1,-1 1,0 1,0-1,-1 0,1 0,-1 1,-1 0,1-1,-1 1,0 0,0 1,0-1,-1 1,1 0,-1 0,0 0,0 1,-1-1,1 1,-1 1,0-1,1 1,-1 0,0 0,0 1,-1-1,1 2,0-1,0 0,-5 1,9 0,-1 0,1 0,0 0,-1 1,1-1,0 0,-1 1,1 0,0 0,-1-1,1 1,0 0,0 1,0-1,0 0,0 1,0-1,0 1,1-1,-1 1,0 0,1 0,-1 0,1 0,0 0,0 0,0 0,0 0,0 1,0-1,0 0,1 0,-1 1,1-1,0 1,0-1,-1 0,2 1,-1 0,15 18,6-4</inkml:trace>
  <inkml:trace contextRef="#ctx0" brushRef="#br0" timeOffset="967.381">1243 779,'-4'-9,"0"-1,-1 0,0 1,0 0,-1 0,0 1,-1 0,0 0,0 0,0 1,-1 0,0 0,-1 1,0 0,0 1,0 0,0 0,-1 1,0 0,0 0,0 1,0 1,0 0,-1 0,1 1,-1 0,1 1,-1 0,-1 1,8 0,0 0,1 0,-1 0,0 0,1 1,-1-1,1 1,-1 0,1 0,0 1,-1-1,1 1,1-1,-1 1,0 0,1 0,-1 0,1 0,0 1,0-1,0 1,1-1,-1 1,1 0,0-1,0 1,0 0,0 0,1 0,-1 0,1 0,0 0,0 0,1-1,-1 1,1 0,0 0,0 0,0 0,1-1,-1 1,1-1,0 1,0-1,0 1,0-1,3 3,2 1,1-1,0 0,0 0,0 0,1-1,0 0,0-1,0 0,0 0,1-1,-1-1,1 1,0-1,0-1,0 0,0 0,0-1,0 0,0-1,0 0,0-1,0 0,0-1,-1 1,1-2,7-3,-13 5,0 0,0 0,0 0,-1-1,1 0,-1 0,1 0,-1 0,0 0,0 0,0-1,-1 0,1 1,-1-1,0 0,0 0,0-1,1-2,-10 37,8-28,0 1,-1-1,1 1,0-1,0 1,0-1,1 0,-1 0,1 0,-1 1,1-1,0-1,-1 1,1 0,0 0,0-1,0 1,0-1,1 1,-1-1,0 0,1 0,-1 0,1 0,-1-1,1 1,-1-1,1 1,-1-1,1 0,0 0,82-10,-64-2,0-1,0 0,-2-1,0-1,0-1,-1-1,-1 0,-1-2,-1 0,0 0,-1-1,-2-1,0 0,-1-1,-1 0,-1-1,-1 0,-1-1,2-12,1-3,-2-1,-1 0,-2 0,-3-1,0 1,-4-27,1 57,0 0,0 0,-1 0,0 1,0-1,-1 1,-1-1,0 1,-1-3,4 10,0 0,0 1,0-1,0 1,-1-1,1 1,0-1,0 1,-1 0,1 0,-1-1,1 1,-1 0,0 0,1 1,-1-1,0 0,0 1,0-1,1 1,-1-1,0 1,0 0,0 0,0-1,0 1,0 1,0-1,1 0,-1 0,0 1,0-1,0 1,0 0,1-1,-1 1,-53 48,44-32,2 0,0 1,0 0,2 1,0 0,1 0,1 1,1-1,1 1,1 0,0 0,2 0,0 1,1-1,1 0,1-1,1 1,0 0,4 7,1-4,0 0,1-1,2-1,0 0,1-1,1 0,1 0,0-2,2 0,0-1,1-1,1 0,0-1,16 8,-31-20,-1 1,1-2,0 1,0 0,1-1,-1 0,0 0,1 0,0 0,-1-1,1 0,0 0,0 0,-1-1,1 1,0-1,0 0,0-1,0 1,-1-1,1 0,0 0,0 0,-1-1,1 1,-1-1,1-1,49-82,-53 85,1 0,-1 0,0 0,1 0,-1 0,1 1,-1-1,0 0,1 1,-1-1,0 1,0-1,1 1,-1-1,0 1,0 0,0 0,0 0,0-1,0 1,0 0,0 0,0 0,0 1,-1-1,1 0,0 0,-1 0,1 1,-1-1,1 1,3 3,-2-1,1 1,-1-1,1 0,0 0,1 0,-1-1,1 1,-1-1,1 0,0 0,1 0,-1-1,0 1,1-1,-1 0,1 0,0-1,-1 1,1-1,0 0,0 0,0-1,0 1,0-1,0 0,0-1,0 1,0-1,0 0,-1 0,1-1,0 1,0-1,-1 0,1 0,-1-1,0 1,4-3,-5 3,0-1,0 1,0 0,-1-1,1 1,-1-1,1 0,-1 0,0 0,0 0,0-1,0 1,-1 0,0-1,1 1,-1-1,0 1,-1-1,1 0,-1 0,1 1,-1-1,0 0,0 1,-1-1,1 0,-1 1,0-1,0 0,0 1,0-1,-1 1,1 0,-1-1,0 1,0 0,0 0,-1 0,1 0,-1 0,1 1,-1-1,0 1,0 0,-3-2,-2 0,0 1,-1 0,0 0,0 1,0 0,0 1,0-1,0 2,0-1,0 1,-1 1,1 0,0 0,-4 2,8-2,0 0,0 0,0 1,0-1,0 1,0 0,1 1,-1-1,1 1,0 0,0 0,0 0,0 1,0-1,1 1,-1 0,1 0,0 0,0 0,1 1,-1-1,1 1,0 0,0-1,1 1,-1 2,2-3,0 0,1 0,-1 0,1 0,0 0,0 0,1-1,-1 1,1 0,-1 0,1-1,1 1,-1-1,0 0,1 0,-1 0,1 0,0 0,0 0,0-1,1 1,-1-1,0 0,1 0,0 0,-1 0,1-1,0 0,0 1,0-1,0-1,0 1,0-1,0 1,1-1,30 7</inkml:trace>
  <inkml:trace contextRef="#ctx0" brushRef="#br0" timeOffset="1215.72">2307 220,'-16'-12,"-12"-3,-9 0,-2 8,0 9,5 12,8 10,9 8,9 8,6-3</inkml:trace>
  <inkml:trace contextRef="#ctx0" brushRef="#br0" timeOffset="1384.267">2403 834,'19'7,"17"2,15 0,12-2,10-6,5-9,5-9,-1-10,-7-6,-17 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13.7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1,'-1'89,"5"-1,3 1,9 33,17 22,-70-289,36 142,1 1,-1-1,1-1,0 1,0 0,1 0,-1 0,0 0,1 0,0 1,0-1,0 0,0 0,0 0,0 1,1-1,-1 0,1 1,0-1,0 1,0 0,0 0,0 0,1 0,-1 0,0 0,1 0,-1 1,1-1,0 1,0 0,-1 0,1 0,0 0,2 0,6-1,0 1,0 0,0 1,0 0,0 1,0 0,0 1,-1 0,1 1,0 0,-1 0,0 1,1 1,-1 0,-1 0,1 1,-1 0,0 0,-1 1,8 8,-14-14,0 1,0-1,0 1,0 0,-1 0,1-1,-1 1,1 1,-1-1,0 0,0 0,0 0,0 0,0 1,0-1,-1 1,1-1,-1 0,1 1,-1-1,0 1,0-1,0 1,-1-1,1 1,0-1,-1 0,0 1,1-1,-1 0,0 1,0-1,0 0,-1 0,1 0,-1 0,1 0,-1 0,1 0,-10 4,0-1,0 0,0-1,0-1,-1 1,1-2,-1 1,0-2,0 1,0-2,0 0,0 0,-2-1,2 1,-26-2,52 1</inkml:trace>
  <inkml:trace contextRef="#ctx0" brushRef="#br0" timeOffset="969.182">547 383,'-24'-9,"-1"2,0 1,0 1,0 2,0 0,-5 1,28 2,0 0,-1 0,1 0,0 0,0 0,-1 0,1 1,0-1,0 1,0 0,0-1,0 1,0 0,0 0,0 1,0-1,0 0,0 1,1-1,-1 1,0-1,1 1,0 0,-1-1,1 1,0 0,0 0,0 0,0 0,0 0,0 0,1 1,-1-1,1 0,-1 0,1 0,0 1,0-1,0 0,0 0,0 0,1 1,-1-1,1 0,-1 0,2 2,1 2,1 0,0 0,0 0,1-1,-1 0,1 1,1-2,-1 1,1 0,-1-1,1 0,0-1,1 1,-1-1,1 0,-1-1,1 0,0 0,0 0,0-1,0 0,0 0,0-1,0 0,1 0,-1 0,0-1,0 0,0-1,0 0,0 0,-1 0,1-1,-1 0,1 0,3-2,44-42,-54 47,0 1,0-1,0 0,0 1,0-1,0 0,0 1,0-1,0 0,1 1,-1-1,0 0,0 1,1-1,-1 0,0 0,0 1,1-1,-1 0,0 0,0 0,1 1,-1-1,0 0,1 0,-1 0,0 0,1 0,-1 1,0-1,1 0,-1 0,1 0,-1 0,0 0,1 0,-1 0,0 0,1-1,-1 1,0 0,1 0,-1 0,0 0,1 0,-1 0,0-1,1 1,-1 0,0 0,0-1,1 1,-1 0,0 0,0-1,1 1,-1 0,0-1,0 1,0 0,1 0,-1-1,0 1,0-1,0 1,0 0,0-1,0 1,0 0,-3 32,1-24,1 48,1-55,0 0,1 1,-1-1,0 0,0 1,1-1,-1 0,1 1,-1-1,1 0,0 0,-1 1,1-1,0 0,0 0,0 0,0 0,0 0,0 0,0 0,0-1,0 1,0 0,1-1,-1 1,0 0,0-1,1 0,-1 1,0-1,1 0,-1 1,0-1,1 0,-1 0,1 0,-1 0,1-1,5-1,-1-1,1 0,-1-1,0 0,0 0,-1 0,1-1,-1 1,0-1,0-1,0 1,-1-1,0 1,0-1,0-1,2-4,1-3,0 0,-1 0,0-1,-2 1,1-1,-2-1,0 1,0-13,-2 27,-1-1,0 1,0-1,1 1,-1-1,1 1,-1 0,1-1,-1 1,1 0,0-1,0 1,0 0,0 0,0-1,0 1,0 0,0 0,0 0,0 1,1-1,-1 0,0 0,1 1,-1-1,1 0,-1 1,0-1,1 1,-1 0,1 0,-1-1,1 1,-1 0,1 0,0 1,-1-1,2 0,62 18,-54-14,-4-3,-1 1,-1 0,1 0,0 0,0 1,-1-1,1 1,-1 1,0-1,0 1,0 0,-1 0,1 0,-1 0,0 1,0 0,0 0,-1 0,0 0,0 1,0-1,-1 1,1 0,-1 0,-1 0,1 0,-1 0,-1 22,-1-25,1 0,-1 0,1 0,-1 0,1 0,0 0,0 0,0 0,1 0,-1 0,1-1,0 1,0 0,-1 0,2 0,-1-1,0 1,1 0,-1-1,1 0,0 1,-1-1,1 0,1 0,-1 0,0 0,0 0,2 1,5-2,0 0,0 0,1-1,-1 0,0 0,0-1,1 0,-1-1,0 0,0 0,0-1,-1 0,1-1,-1 0,0 0,0-1,0 0,0 0,4-5,36-38,-35 84,-11-32,0-1,0 1,1-1,-1 1,1-1,0 0,0 0,0 0,1-1,-1 1,1-1,-1 1,1-1,0-1,0 1,0 0,0-1,0 0,0 0,0 0,0 0,0-1,3 1,1 0,-1-1,1 0,0 0,0 0,0-1,-1 0,1-1,0 0,-1 0,1-1,-1 1,4-3,-7 2,-1 1,1-1,-1 0,1 0,-1 0,0 0,0-1,-1 1,1-1,-1 0,1 1,-1-1,0 0,-1 0,1-1,-1 1,0 0,0-1,0 1,0 0,-1-1,0 1,0-1,0 1,0-1,-1 1,1 0,-1-1,0 1,-1 0,1-1,-1 1,0 0,0 0,0 0,-1 1,1-1,-1 0,0 1,0 0,0 0,0 0,0 0,-1 0,0 0,1 1,-1 0,0 0,0 0,0 0,0 0,-1 1,1 0,-2 0,1 0,-1 1,1 0,0 0,-1 0,1 1,0-1,0 2,-1-1,1 0,0 1,0 0,0 0,0 0,1 1,-1 0,1 0,-1 0,1 0,0 1,0 0,1-1,-1 1,1 1,0-1,0 0,0 1,0 0,1-1,0 1,0 0,0 0,0 1,1-1,0 0,0 0,1 1,-1-1,1 0,0 1,1 4,1-7,-1 1,1-1,0 0,-1 0,1 0,1 0,-1 0,0-1,1 1,-1-1,1 1,0-1,0 0,0 0,0 0,0 0,1-1,-1 1,0-1,1 0,-1 0,1 0,-1 0,1-1,-1 0,1 1,0-1,-1 0,1-1,0 1,29 0</inkml:trace>
  <inkml:trace contextRef="#ctx0" brushRef="#br0" timeOffset="1217.519">1653 96,'-14'-14,"-11"-7,-7 0,1 4,0 7,5 10,8 9,6 11,6 1</inkml:trace>
  <inkml:trace contextRef="#ctx0" brushRef="#br0" timeOffset="1401.158">1557 451,'7'16,"7"8,4 2,5-3,6-6,7-6,10-7,5-6,4-5,-7-2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19.7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0 181,'17'2,"16"2,15 1,15 0,11 0,7-2,1-1,-2-1,-7 0,-14-1,-12 0,-15 0</inkml:trace>
  <inkml:trace contextRef="#ctx0" brushRef="#br0" timeOffset="702.124">478 4,'-8'-3,"7"3,28 9,264 82,-221-44,-69-45,1 0,0 0,-1 0,1 1,-1-1,1 0,-1 1,0-1,0 1,-1-1,1 1,0 0,-1-1,1 1,-1-1,0 1,0 0,0 0,0-1,-1 1,1 0,-1-1,1 1,-1-1,0 1,0-1,0 1,0-1,-2 2,-7 10,-2 0,0-1,-1-1,0 0,-1 0,0-1,0-1,-2-1,-12 7,19-11,-86 50,57-33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3.6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18,'-10'-18,"2"22,1 36,4 353,12-255,-9-138,1 0,-1-1,0 1,0 0,1 0,-1 0,0 0,1 0,-1 0,0-1,1 1,-1 0,0 0,1 0,-1 0,0 0,1 0,-1 0,0 0,0 0,1 1,-1-1,0 0,1 0,-1 0,0 0,1 0,-1 1,0-1,0 0,1 0,-1 0,0 1,0-1,1 0,-1 0,0 1,0-1,0 0,0 0,1 1,-1-1,0 0,0 1,0-1,0 0,0 1,0-1,0 0,0 1,0-1,0 0,0 1,0-1,0 0,0 1,0-1,11-30,-9 25,4-15,-4 11,0 0,0 1,1-1,0 0,0 1,1 0,1 0,-1 0,1 1,0-1,1 1,0 0,0 1,0-1,1 1,5-4,-9 9,0 0,0 0,0 1,1-1,-1 1,0-1,0 1,1 0,-1 0,0 1,0-1,1 1,-1-1,0 1,0 0,0 0,0 1,0-1,0 0,0 1,0 0,-1 0,1 0,-1 0,1 0,54 64,-20 4,-35-67,-1-1,0 1,0 0,-1 0,1 0,0-1,-1 1,0 0,0 0,0 0,0 0,0 0,0 0,-1-1,0 1,1 0,-1 0,0 0,0-1,0 1,-1-1,1 1,-1-1,1 1,-3 1,-8 4,0 0,-1-1,0 0,0-1,-1-1,0 0,0-1,0 0,0-1,-1 0,-9-1,-62 7,76-9</inkml:trace>
  <inkml:trace contextRef="#ctx0" brushRef="#br0" timeOffset="1032.019">575 496,'-11'-10,"1"0,-1 1,-1 0,0 1,0 0,0 1,-13-5,21 10,1 0,-1 1,1 0,-1 0,0 0,0 0,1 0,-1 1,0 0,0 0,0 0,0 0,1 0,-1 1,0 0,0 0,1 0,-1 0,0 0,1 1,-1 0,1 0,0 0,0 0,0 0,0 0,0 1,0 0,0-1,1 1,-2 2,1-1,0 0,0 1,1-1,-1 1,1 0,0-1,0 1,1 0,0 0,-1 1,2-1,-1 0,1 0,-1 0,1 1,1-1,-1 0,1 0,0 0,0 0,0 0,1 0,0 0,0 0,0 0,0-1,1 1,0-1,0 1,0-1,1 0,-1 0,1-1,0 1,0-1,0 0,0 0,1 0,-1 0,1-1,0 0,2 1,-1 0,-1-1,1 0,-1 0,1 0,0-1,0 0,-1 0,1 0,0-1,0 0,0 0,0-1,0 1,0-1,-1-1,1 1,0-1,0 0,-1 0,0 0,1-1,-1 0,0 0,0 0,0-1,-1 0,1 1,-1-2,0 1,0 0,-1-1,1 0,-1 0,0 0,0 0,0 0,-1-1,0 1,0-1,1-26,11 57,-11-17,1 0,0 0,1-1,-1 1,1-1,1 0,0 0,0 0,0-1,0 0,1 0,0-1,0 0,1 0,0-1,0 0,0 0,0 0,0-1,1-1,-1 1,1-1,0-1,1 0,-7-1,0 0,1-1,-1 0,0 0,0 0,1 0,-1 0,0-1,0 1,0-1,-1 0,1 0,0 0,-1 0,1-1,-1 1,1-1,-1 1,0-1,0 0,-1 0,1 0,0 0,-1 0,0 0,0 0,0 0,0-2,16-97,-16-40,-1 140,0 0,-1 0,1 0,0 0,0 0,1 0,-1 0,0 0,1 0,-1 0,1 1,-1-1,1 0,0 0,0 0,0 1,0-1,0 0,0 1,0-1,0 1,1 0,-1-1,1 1,-1 0,1 0,0 0,-1 0,1 0,0 0,-1 0,1 0,0 1,0-1,1 1,21-3,0 1,0 2,0 0,0 2,0 0,16 5,-34-7,0 0,0 0,0 1,0 0,0 0,0 0,-1 1,1 0,0 0,-1 0,1 1,-1 0,0 0,0 0,0 1,0 0,-1-1,1 2,-1-1,0 0,-1 1,1 0,-1 0,1 0,-2 0,1 1,0-1,-1 2,-3 166,1-171,0 0,0 0,0 0,1 0,-1 0,1 0,-1 0,1 0,0 0,0 0,0 0,0 0,0-1,0 1,0 0,0-1,1 1,-1-1,1 1,-1-1,1 0,0 1,0-1,-1 0,1 0,0 0,0 0,0-1,0 1,0-1,0 1,0-1,0 1,0-1,0 0,0 0,0 0,0 0,1-1,18 2,0-1,-1-2,1 0,0-1,0-1,-1-1,0 0,0-2,-1-1,1 0,9-6,-28 13,1 0,-1 0,1 0,0 0,0 1,-1-1,1 1,0 0,0-1,0 1,0 0,-1 0,1 0,0 0,0 0,0 1,0-1,-1 0,1 1,0 0,0-1,-1 1,1 0,0 0,-1 0,1 0,-1 0,1 0,-1 0,0 0,2 2,7 2,0 0,1 0,0-1,0 0,0-1,0 0,0-1,1 0,-1-1,1-1,-1 1,1-2,-1 0,9-1,-10 1,-1 0,0-1,0 1,0-2,-1 1,1-2,-1 1,1-1,2-2,-8 5,-1-1,1 0,0 0,0 0,-1 0,1 0,-1-1,0 1,0-1,0 0,0 0,0 1,-1-1,1 0,-1-1,0 1,0 0,0 0,0 0,0-1,-1 1,1 0,-1-1,0 1,0 0,-1-4,-1 0,-1 0,-1 0,1 0,-1 1,-1-1,1 1,-1 0,0 0,0 0,-1 1,1-1,-1 2,0-1,-1 0,1 1,-1 1,0-1,0 1,0 0,-7-2,9 2,0 0,0 1,0-1,0 1,-1 0,1 0,-1 1,0 0,1 0,-1 0,0 1,0-1,0 1,1 1,-1-1,0 1,0 0,1 0,-1 1,1 0,-1 0,1 0,0 0,0 1,0 0,0 0,0 0,0 1,1 0,0 0,0 0,0 0,-1 2,2-1,0 0,1 0,0 0,0 1,0-1,0 0,1 1,0-1,0 1,1 0,0-1,-1 1,2 0,-1-1,1 1,0 0,0-1,0 1,1-1,0 0,0 1,0-1,1 0,0 0,0 0,0-1,0 1,1-1,0 0,0 0,0 0,0 0,1-1,-1 1,1-1,4 2,31 8,-1-5</inkml:trace>
  <inkml:trace contextRef="#ctx0" brushRef="#br0" timeOffset="1279.36">1858 18,'-17'-2,"-6"-1,-6 4,1 8,5 8,7 9,5 7,10 4,4-4</inkml:trace>
  <inkml:trace contextRef="#ctx0" brushRef="#br0" timeOffset="1463.444">1844 483,'7'16,"7"10,6 3,4-1,7-6,8-3,8-6,9-5,5-6,-6-3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1.9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457 36,'-37'-6,"0"2,-1 2,1 1,0 2,-1 1,1 2,0 2,-24 7,-11 19,70-31,0 0,1 0,-1 0,1 0,-1 0,1 0,0 1,-1-1,1 0,0 1,0-1,0 1,0 0,0-1,0 1,0 0,1-1,-1 1,0 0,1 0,0 0,-1-1,1 1,0 0,0 0,0 0,0 0,0 0,1 0,-1-1,0 1,1 0,0 0,-1 0,1-1,0 1,0 0,0-1,0 2,7 6,1-1,-1 0,1 0,1-1,-1 0,1 0,0-1,1 0,0-1,9 3,-5-1,82 37,-34-17,-2 3,-1 2,6 8,-5 18,-60-56,0-1,-1 1,1-1,0 1,-1 0,0-1,1 1,-1 0,0-1,0 1,0 0,0-1,0 1,0 0,-1 0,1-1,0 1,-1-1,1 1,-1 0,0-1,0 1,1-1,-1 1,0-1,0 0,0 1,-1-1,1 0,0 0,0 0,-1 0,1 0,0 0,-1 0,1 0,-1 0,1-1,-2 1,-66 23,0-10,0-3,-46 0,65-7</inkml:trace>
  <inkml:trace contextRef="#ctx0" brushRef="#br0" timeOffset="310.17">621 582,'-2'-14,"-1"-9,0-6,3 0,1 3,1 13,0 15,0 14,-1 15,-1 7,3 6,2 1,4-1,1-5,3-6,3-8,-2-9</inkml:trace>
  <inkml:trace contextRef="#ctx0" brushRef="#br0" timeOffset="728.17">1086 8,'-11'-2,"1"0,-1 0,1 1,-1 1,0 0,1 0,-1 1,0 1,1-1,-4 3,11-4,-1 1,1 0,-1 1,1-1,-1 0,1 1,0 0,0 0,0 0,0 0,0 1,1-1,-1 1,1-1,-1 1,1 0,0 0,0 0,0 0,0 0,1 1,-1-1,1 0,0 1,0-1,0 1,1-1,-1 1,1 0,0-1,0 3,3 5,0 1,1-1,1-1,0 1,0-1,1 1,0-2,1 1,0-1,1 0,0 0,0-1,1 0,0 0,0-1,0 0,6 1,199 129,-107-74,-50-15,-57-46,0 0,-1 0,1 0,-1 0,1 0,-1 0,0 0,0 0,1 0,-2 0,1 0,0-1,0 1,0 0,-1-1,1 1,-1-1,0 1,1-1,-1 0,0 0,0 1,1-1,-1-1,0 1,0 0,0 0,0-1,0 1,0-1,-1 1,1-1,0 0,0 0,0 0,-2-1,2 2,-78 14,-1-4,0-3,-12-4,82-3,-18 0,21-3,12 0</inkml:trace>
  <inkml:trace contextRef="#ctx0" brushRef="#br0" timeOffset="1044.857">1564 582,'10'10,"1"-1,-1-1,2 0,-1 0,1-1,1-1,-1 0,1 0,0-1,0-1,1 0,-1-1,1 0,0-1,0-1,0 0,-1-1,1-1,10-1,-21 2,1 0,-1 0,1 0,-1-1,0 1,1-1,-1 0,0 0,1 0,-1-1,0 1,0-1,0 0,0 1,0-1,-1-1,1 1,-1 0,1-1,-1 1,0-1,0 0,0 1,0-1,0 0,-1 0,1 0,-1-1,0 1,0 0,0 0,0-1,-1 1,1-1,-1 1,0 0,0-1,-1-3,-1 0,0 0,0 1,-1-1,0 1,0-1,0 1,-1 0,0 0,0 0,0 1,-1 0,0 0,0 0,0 0,-1 1,1-1,-1 1,-1 0,-5-3,0 0,0 1,-1 0,0 1,0 1,0 0,-1 0,1 1,-7 0,11 3,0-1,-1 1,1 1,-1 0,1 0,0 1,-1 0,1 1,0-1,0 2,6-3,0 0,0 0,1 1,-1-1,0 1,1-1,-1 1,1 0,-1 0,1 0,0 0,0 1,0-1,0 1,0-1,1 1,-1 0,1-1,-1 1,1 0,0 0,0 0,1 0,-1 0,1 0,-1 0,1 0,0 0,0 0,0 0,0 1,1-1,0 2,1 0,0 0,0-1,0 1,1 0,-1-1,1 1,0-1,1 0,-1 0,1 0,-1 0,1-1,0 0,4 3,32 22</inkml:trace>
  <inkml:trace contextRef="#ctx0" brushRef="#br0" timeOffset="1323.264">2000 159,'24'0,"23"2,20 3,13 1,-7 0</inkml:trace>
  <inkml:trace contextRef="#ctx0" brushRef="#br0" timeOffset="1573.149">2178 377,'19'7,"22"2,20 2,17-1,10-2,5-2,-13-3</inkml:trace>
  <inkml:trace contextRef="#ctx0" brushRef="#br0" timeOffset="1842.451">2943 240,'-5'9,"-1"-1,2 1,0-1,0 1,0 1,1-1,0 0,1 1,0 0,1-1,0 1,0 0,1 0,0-1,1 1,1 5,-1-13,0 1,0-1,0 1,0-1,0 0,1 1,-1-1,1 0,-1 0,1 0,0 0,0 0,0 0,0-1,0 1,0-1,1 1,-1-1,0 0,1 0,-1 0,1 0,-1 0,1-1,0 1,-1-1,1 1,0-1,-1 0,79-10,-73 7,0 0,0-1,-1 0,1 0,-1 0,0-1,-1-1,1 1,-1-1,0 0,0 0,0-1,-1 1,0-1,-1-1,1 1,-2-1,1 1,-1-1,0 0,0 0,-1-1,0 1,-1 0,1-1,-2 1,1-1,-1 1,-1-1,1 1,-2-1,1 1,-1 0,-1-3,2 6,-1 1,1 0,-1 0,0 0,-1 0,1 0,-1 0,1 1,-1-1,0 1,0 0,-1 0,1 0,-1 0,1 0,-1 1,0 0,0-1,0 2,0-1,0 0,-1 1,1 0,0 0,-1 0,1 0,-1 1,1 0,-1-1,1 2,-1-1,-3 1,1 0,-1 1,1 0,0 0,-1 0,1 1,0 0,1 0,-1 1,1 0,-1 0,1 0,0 1,1 0,-1 0,1 0,0 1,0 0,1 0,-2 3,2-2,1 0,0 0,0 1,1-1,0 1,1-1,-1 1,1 0,1-1,-1 1,2 0,-1 0,1-1,0 1,0 0,1-1,0 1,0-1,1 1,17 37</inkml:trace>
  <inkml:trace contextRef="#ctx0" brushRef="#br0" timeOffset="2117.604">3448 391,'2'-21,"4"-19,4-11,2-4,0 2,1 8,-2 10,-2 12,-4 18,-2 19,-4 20,-4 24,-1 18,0 14,1 9,2 1,1-5,1-18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0.9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1 137,'18'2,"21"1,17 2,13 1,9-1,0 1,-8 1,-17 3,-16-1</inkml:trace>
  <inkml:trace contextRef="#ctx0" brushRef="#br0" timeOffset="274.265">96 287,'16'12,"22"6,23-1,22 0,15-3,10-4,0-4,-6-7,-21-4</inkml:trace>
  <inkml:trace contextRef="#ctx0" brushRef="#br0" timeOffset="522.256">656 0,'169'44,"-135"-33,20 4,-1 3,-1 2,0 2,-2 3,-1 2,-1 1,13 13,1 30,-60-68,-1 0,0 0,1 0,-1 0,-1 0,1 0,0 1,-1-1,1 0,-1 0,0 0,0 1,0-1,-1 0,1 0,-1 1,0-1,0 0,0 0,0 0,0 0,-1 0,1 0,-1-1,0 1,0 0,0 0,-10 8,0 0,-1-1,0 0,0-1,-1 0,-1-1,1-1,-1 0,-12 3,16-5,-196 80,155-62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9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338 12,'-17'-4,"-1"1,1 1,-1 0,0 2,0 0,0 1,1 0,-1 2,1 0,-1 1,1 1,0 0,0 1,1 1,0 1,-6 4,20-11,-1 1,0 0,0 0,1 1,-1-1,1 1,0-1,0 1,0 0,0-1,0 1,0 0,1 0,-1 1,1-1,0 0,0 0,0 1,1-1,-1 0,1 1,0-1,0 1,0-1,0 0,0 1,1-1,-1 1,1-1,0 0,0 0,1 1,0 1,7 5,0-1,1-1,-1 1,2-2,-1 1,1-1,0-1,1 0,-1-1,1 0,0-1,1 0,8 1,-17-3,222 72,-223-73,-1-1,0 1,1-1,-1 1,0 0,1 0,-1 0,0 0,0 0,0 0,0 1,0-1,0 1,0-1,0 1,-1 0,1 0,-1 0,1 0,-1 0,0 0,0 0,0 0,0 1,0-1,0 0,0 1,-1-1,1 0,-1 1,0-1,0 1,0-1,0 0,0 1,0-1,-1 1,1-1,-1 0,0 1,0-1,0 0,0 1,0-1,0 0,0 0,-1 0,1 0,-13 8,0-1,0 0,-1-1,0 0,0-2,-1 0,0 0,0-1,0-1,-1-1,-3 0,18-3,-142 21,143-20,-1-1,1 1,0-1,0 0,0 1,-1-1,1 0,0 0,0 0,-1 0,1 0,0 0,0 0,-1 0,1 0,0-1,0 1,-1-1,1 1,0-1,0 1,0-1,0 1,0-1,0 0,0 0,0 1,0-1,0 0,0 0,0 0,1 0,-1 0,0 0,1 0,-1-1,1 1,-1 0,1 0,-1 0,1 0,0-1,0 1,0-1,10-13</inkml:trace>
  <inkml:trace contextRef="#ctx0" brushRef="#br0" timeOffset="277.779">571 107,'-3'14,"0"11,3 9,3 8,8 6,9 1,9 0,6-1,6-7,3-8,1-8,1-7,-2-7,-1-8,-3-6,-6-8,-8-2</inkml:trace>
  <inkml:trace contextRef="#ctx0" brushRef="#br0" timeOffset="449.339">543 271,'21'0,"20"2,19 1,11 0,6-1,-3 0,-9-1,-14-3,-16-1</inkml:trace>
  <inkml:trace contextRef="#ctx0" brushRef="#br0" timeOffset="806.906">639 53,'65'-5,"1"3,-1 3,1 3,0 3,0-1,-46-5,78 6,-1 5,76 19,-170-31,-1 0,1 0,0 0,-1 1,1-1,-1 1,1 0,-1-1,1 1,-1 0,1 1,-1-1,0 0,0 1,0-1,0 1,0-1,0 1,0 0,0 0,-1 0,1 0,-1 0,1 1,-1-1,0 0,0 1,0-1,0 1,0-1,0 1,-1-1,0 1,1-1,-1 1,0 1,-23 195,21-180,1-1,1 1,0 0,1-1,2 1,0-1,0 1,2-1,6 16,7-16,-11-22</inkml:trace>
  <inkml:trace contextRef="#ctx0" brushRef="#br0" timeOffset="1031.308">1130 53,'16'0,"20"0,20 0,18 2,14 1,5 0,1-1,-8 0,-15-1,-17 2,-22 0,-23 0,-14-1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8.2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1 178,'9'4,"13"2,13 2,14 0,9-2,4-1,-1-2,-9-2,-14 0</inkml:trace>
  <inkml:trace contextRef="#ctx0" brushRef="#br0" timeOffset="172.538">96 314,'14'9,"16"6,17 0,17-3,11-3,5-3,-3-3,-6-3,-16-3</inkml:trace>
  <inkml:trace contextRef="#ctx0" brushRef="#br0" timeOffset="454.784">465 0,'28'11,"55"26,-29-15,-1 3,-1 1,-1 3,-2 2,-1 3,4 5,-47-36,0 1,1 0,-1 1,-1-1,1 1,-1 0,0 0,0 0,0 1,-1-1,1 1,-1 0,-1 0,1 0,-1 0,0 0,-1 1,1-1,-1 1,-1-1,1 1,-1-1,0 1,0 0,-1-1,0 1,0-1,-2 6,-6 2,-1-1,0 0,-1-1,0 0,0-1,-1 0,-1-1,0 0,-1-1,1-1,-2 0,-5 2,12-5,-133 75,112-63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5.3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1 349,'134'-330,"-126"312,-11 53,-5 8,2 0,2 0,2 0,1 1,3-1,2 8,16 136,-25-158,-2-8</inkml:trace>
  <inkml:trace contextRef="#ctx0" brushRef="#br0" timeOffset="179.518">14 609,'21'0,"18"2,15 1,9 3,6-1,0 0,-2-2,-12 0</inkml:trace>
  <inkml:trace contextRef="#ctx0" brushRef="#br0" timeOffset="477.094">670 363,'-5'5,"1"0,0 1,0 0,1-1,0 1,0 0,0 1,1-1,0 0,0 1,1 0,-1-1,1 1,1 0,-1-1,1 1,1 0,-1 0,1-1,0 1,1 0,-1-1,1 1,1-1,-1 0,1 0,0 0,0 0,1 0,0-1,0 1,0-1,1 0,-1 0,1-1,1 1,-1-1,0 0,1 0,0-1,0 0,0 0,0 0,1-1,-1 0,0 0,1-1,0 1,5-1,-7-1,1 0,0-1,-1 1,1-1,-1 0,1-1,-1 1,0-1,1 0,-1-1,0 1,0-1,-1 0,1 0,0-1,-1 1,0-1,0 0,0 0,0 0,-1-1,0 1,0-1,0 0,0 0,-1 0,7-12,-2 0,0 0,-1-1,-1 0,-1 0,0 0,-1-7,0 6,-1 0,-1 0,0 0,-2 0,0 0,-4-18,4 34,1 1,0-1,-1 0,0 1,0-1,1 1,-1-1,-1 1,1-1,0 1,-1 0,1-1,-1 1,0 0,1 0,-1 0,0 0,0 1,0-1,-1 0,1 1,0 0,-1-1,1 1,0 0,-1 0,0 0,1 1,-1-1,1 1,-1-1,0 1,1 0,-1 0,0 0,0 0,1 1,-1-1,-1 1,-12 5,0 0,0 1,0 0,1 2,1 0,-12 8,22-14,-65 44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3.6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383 46,'-21'-8,"1"0,-1 1,-1 1,1 1,-1 1,0 0,0 2,0 1,0 1,-1 0,-7 3,25-3,-1 1,1 0,0 0,0 1,0-1,0 1,0 0,0 0,0 1,1-1,-1 1,1 0,0 1,-1-1,2 1,-1-1,0 1,1 0,0 1,-1-1,2 0,-1 1,1 0,-1-1,1 1,0 0,1 0,-1 1,1-1,0 0,1 0,-1 1,1-1,0 0,0 1,1-1,-1 0,1 0,0 1,1-1,-1 0,3 3,4 5,1 0,1-1,0 0,1 0,0-1,1 0,0-1,0-1,1 0,0-1,1 0,9 4,12 8,-25-13,2-2,-1 1,-1 1,1 0,-1 1,-1 0,1 0,-1 1,-1 0,1 1,-2 0,5 7,-10-15,-2 1,1-1,0 1,0-1,-1 1,1-1,-1 1,0-1,0 1,0-1,0 1,0-1,0 1,-1-1,1 1,-1-1,0 1,0-1,0 1,0-1,0 0,0 0,-1 1,1-1,-1 0,1 0,-1 0,0-1,0 1,0 0,0-1,0 1,0-1,0 0,0 0,-3 1,-88 31,77-30,-1 1,1-2,-1 0,0-1,0-1,1 0,-1-1,0-1,0-1,8-1</inkml:trace>
  <inkml:trace contextRef="#ctx0" brushRef="#br0" timeOffset="280.429">519 565,'5'-16,"1"-10,2-6,0-1,-1 2,-3 4,-1 12,-2 14,0 18,-1 17,2 12,1 7,2 3,0 0,1-5,3-6,0-11</inkml:trace>
  <inkml:trace contextRef="#ctx0" brushRef="#br0" timeOffset="685.146">1093 73,'-7'-6,"0"1,-1-1,1 1,-1 1,0-1,-1 1,1 1,-1 0,0 0,1 0,-1 1,0 1,-1 0,1 0,0 0,0 1,0 1,0-1,0 1,-1 1,2 0,-1 0,0 1,-5 2,11-3,0-1,1 1,-1 0,1 0,-1 1,1-1,0 0,-1 1,1-1,0 1,1 0,-1-1,0 1,1 0,0 0,0 0,-1 0,2 1,-1-1,0 0,1 0,-1 0,1 1,0-1,0 0,1 1,-1-1,0 0,1 0,0 0,1 3,1 2,0 0,1 0,0 0,0-1,1 1,0-1,1 0,-1 0,1-1,1 0,1 2,125 87,-98-73,0 2,-2 1,20 20,-51-44,0 1,0-1,1 1,-1-1,0 1,-1 0,1-1,0 1,0 0,-1 0,1 1,-1-1,0 0,1 0,-1 1,0-1,-1 1,1-1,0 1,-1-1,1 1,-1-1,0 1,0-1,0 1,0 0,0-1,0 1,-1-1,1 1,-1-1,0 1,0-1,0 1,0-1,0 0,0 1,-1-1,1 0,-1 0,0 0,0 0,-9 4,-1 0,0-1,0-1,-1 0,1-1,-1 0,0 0,0-2,0 0,-5 0,0 1,-85 1,102-2,1-1,-1 0,1 0,-1 0,1 0,-1 0,1 0,-1 0,1 0,0 0,-1 0,1 0,-1-1,1 1,-1 0,1 0,-1 0,1-1,0 1,-1 0,1 0,-1-1,1 1,0 0,-1-1,1 1,0 0,-1-1,1 1,0-1,0 1,-1 0,1-1,0 1,0-1,0 1,0-1,0 1,0-1,-1 1,1-1,0 1,0-1,0 1,1-1,-1 1,0-1,0 1,7-9</inkml:trace>
  <inkml:trace contextRef="#ctx0" brushRef="#br0" timeOffset="996.11">1352 456,'-2'4,"1"0,-1 0,1 0,0 0,0 0,0 0,1 0,0 0,-1 0,1 1,1-1,-1 0,0 0,1 0,0 0,0 0,0 0,1 0,-1 0,1 0,0 0,0-1,1 1,-1-1,1 1,-1-1,1 0,0 0,0 0,0 0,1-1,-1 0,1 1,-1-1,1 0,0 0,0-1,0 1,1-1,4 2,-1 0,1-1,0 0,0 0,0-1,0 0,0-1,0 0,0-1,0 1,1-2,-2 1,2-2,-5 2,-1 0,0-1,1 1,-1-1,0 0,0-1,0 1,0-1,-1 1,1-1,-1 0,0-1,1 1,-1 0,-1-1,1 0,0 0,-1 0,0 0,0 0,0 0,-1 0,1-1,-1 1,0-1,0-2,0 0,0 1,-1-1,0 0,0 1,0-1,-1 1,0-1,-1 1,1-1,-1 1,0 0,-1 0,1 0,-1 0,-1 0,1 0,-1 1,0 0,0-1,0 1,-1 1,0-1,0 1,0 0,0 0,-1 0,0 1,0 0,1 0,-2 0,1 1,0 0,0 0,-1 1,1 0,-1 0,1 0,-1 1,0 0,1 0,-1 0,1 1,-1 0,-1 1,5-1,0 0,0 0,0 0,0 1,0-1,0 1,1 0,-1 0,1 0,-1 0,1 0,0 1,0-1,0 1,0-1,0 1,0 0,1-1,-1 1,1 0,0 0,0 0,0 1,0-1,1 0,-1 0,1 0,0 1,0-1,0 0,0 0,0 0,1 1,-1-1,1 0,0 0,0 0,1 2,13 24</inkml:trace>
  <inkml:trace contextRef="#ctx0" brushRef="#br0" timeOffset="1227.492">1845 142,'20'0,"22"3,19 2,14 3,5 0,-6 2,-16-2</inkml:trace>
  <inkml:trace contextRef="#ctx0" brushRef="#br0" timeOffset="1395.045">1940 333,'16'10,"19"2,21 2,14-1,9-4,-9-2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05:24.3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5748 969,'3'78,"-3"-78,0-1,0 1,0 0,0 0,0 0,1 0,-1 0,0 0,0-1,0 1,0 0,1 0,-1 0,0 0,0 0,0 0,1 0,-1 0,0 0,0 0,0 0,1 0,-1 0,0 0,0 0,0 0,1 0,-1 0,0 0,0 0,0 0,0 1,1-1,-1 0,0 0,0 0,0 0,0 0,0 0,1 0,-1 1,0-1,0 0,0 0,0 0,0 1,3-21,-2 17,-1 0,1 1,-1-1,0 0,0 0,0 0,0 0,-1 1,1-1,-1 0,0 0,0 1,0-1,0 1,0-1,0 1,-1-1,1 1,-1-1,0 1,0 0,0 0,0 0,0 0,-2-1,4 3,0 0,-1 0,1 0,0 0,-1 1,1-1,0 0,-1 0,1 0,0 0,-1 1,1-1,0 0,-1 0,1 0,0 1,0-1,-1 0,1 1,0-1,0 0,-1 1,1-1,0 0,0 1,0-1,0 0,0 1,0-1,-1 0,1 1,0-1,0 0,0 1,0-1,0 1,0-1,1 0,-1 1,0-1,0 0,0 1,0-1,0 0,0 1,1-1,-1 0,0 1,0-1,0 0,1 1,-1-1,0 0,0 0,1 0,-1 1,1-1,5 7</inkml:trace>
  <inkml:trace contextRef="#ctx0" brushRef="#br0" timeOffset="342.524">6226 956,'-1'0,"0"1,0-1,0 1,0-1,0 1,0-1,1 1,-1-1,0 1,0 0,0 0,1-1,-1 1,0 0,1 0,-1 0,1 0,-1 0,1 0,-1 0,1 0,0 0,-1 0,1 0,0 0,0 0,0 0,0 0,0 0,0 0,0 0,0 0,0 0,0 0,1 0,-1 0,0 0,1 0,-1 0,1 0,-1 0,1 0,-1 0,1 0,0-1,-1 1,1 0,0 0,0-1,0 1,-1 0,1-1,0 1,1 0,2-1,0 0,-1 0,1-1,0 1,0-1,0 1,-1-1,1-1,0 1,-1 0,1-1,-1 0,1 1,-1-1,0-1,0 1,0 0,0-1,0 0,-1 1,1-1,-1 0,0-1,1 1,-4 1,0 0,0 0,0 0,0 0,-1 0,1 0,-1 1,1-1,-1 0,1 1,-1-1,0 1,0 0,0 0,0-1,0 1,0 1,0-1,0 0,0 0,0 1,-1-1,1 1,0 0,0 0,-1-1,1 1,0 1,0-1,-2 0,0 0,0 0,-1-1,1 1,0 1,0-1,0 0,0 1,0 0,0 0,0 0,0 1,0 0,0-1,0 1,0 1,0 6,8-2</inkml:trace>
  <inkml:trace contextRef="#ctx0" brushRef="#br0" timeOffset="692.046">6745 969,'16'4,"0"-1,0 0,0-1,1-1,-1-1,0-1,0 0,1 0,4-3,-19 4,0-1,0 0,0 1,0-1,-1 0,1 0,0 0,0 0,-1 0,1-1,0 1,-1-1,0 1,1-1,-1 1,0-1,0 1,1-1,-1 0,-1 0,1 0,0 0,0 0,-1 1,1-1,-1 0,1-1,-1 1,0 0,0 0,0 0,0 0,0 0,-1 0,1 0,-1 0,1 0,-1 0,0 0,1 0,-1 1,0-1,0 0,0 0,-1 1,1-1,0 1,-1-1,1 1,-1-1,1 1,-3-1,1-2,0 1,0 0,0-1,-1 2,1-1,-1 0,0 1,0-1,0 1,0 0,-1 1,1-1,0 1,-1-1,1 1,-1 1,1-1,-1 1,1-1,-1 1,0 1,1-1,-1 1,1 0,-1 0,1 0,-1 0,1 1,-2 0,5 0,0 0,0 0,0 0,0 0,0 1,0-1,1 0,-1 0,1 0,0 1,-1-1,1 0,0 1,0-1,1 0,-1 0,0 1,1-1,-1 0,1 0,0 1,0-1,0 0,0 0,0 0,0 0,1 0,-1-1,0 1,1 0,0 0,-1-1,1 1,0-1,0 0,0 1,0-1,0 0,0 0,0 0,0-1,0 1,1 0,-1-1,2 1,27 9</inkml:trace>
  <inkml:trace contextRef="#ctx0" brushRef="#br0" timeOffset="-1274.46">4192 505,'-40'25,"1"2,2 2,1 1,1 2,1 1,3 1,0 2,-21 34,27-36,1 1,2 2,1 0,2 1,1 0,3 2,1 0,-7 33,21 4,0-74,1-1,-1 0,1 0,0 0,0 0,0 0,0 0,0 0,0 0,0 0,1 0,-1-1,1 1,0 0,-1-1,1 1,0-1,0 0,0 0,0 0,0 0,0 0,0 0,0 0,0 0,0-1,1 1,-1-1,0 0,0 0,2 0,6-1,0-1,-1 0,1-1,-1 0,1 0,-1-1,0 0,-1-1,1 0,-1-1,0 1,0-1,-1-1,1 0,1-2,25-27,-1-1,-1-2,-3-2,-1 0,-2-2,-2-1,-2 0,12-37,-7 20,-3-1,-3 0,-2-2,-3 0,-4-1,-1 0,-2-31,-20-22,10 113,-1 0,1 0,-1 0,0 1,-1-1,1 1,-1-1,0 1,0 0,0 0,0 0,-1 1,0-1,1 1,-1 0,-1 0,1 0,0 1,-1-1,1 1,-4-1,-2 1,0 1,-1 1,1 0,0 0,-1 1,1 0,0 0,0 2,-1-1,2 1,-1 1,0-1,1 2,-1-1,1 1,0 1,1 0,0 0,-1 0,2 1,-1 1,1-1,0 1,1 0,-4 7,0-1,2 0,0 0,0 1,1 0,1 0,1 1,0 0,1 0,1 0,0 0,1 1,1-1,0 1,2-1,0 1,1 7,8 35,2-1,2 0,21 53,-10-35,-6-4,-3 1,-3 0,-3 1,-4 0,-2 1,-4 7,-2 11,1-62</inkml:trace>
  <inkml:trace contextRef="#ctx0" brushRef="#br0" timeOffset="-992.035">4437 1038,'5'23,"1"17,0 13,-6 10,-5 5,-4 0,-5-3,-1-7,3-13</inkml:trace>
  <inkml:trace contextRef="#ctx0" brushRef="#br0" timeOffset="-714.652">4683 996,'0'5,"0"6,0 10,0 12,0 10,0 11,0 10,0 5,0 3,0-2,0-5,0-7,0-14</inkml:trace>
  <inkml:trace contextRef="#ctx0" brushRef="#br0" timeOffset="-437.376">4369 1419,'2'-2,"11"-3,16-3,20-8,20-5,15-3,6-3,1 1,-17 4</inkml:trace>
  <inkml:trace contextRef="#ctx0" brushRef="#br0" timeOffset="6017.473">710 669,'0'0</inkml:trace>
  <inkml:trace contextRef="#ctx0" brushRef="#br0" timeOffset="1752.62">8657 505,'-34'40,"1"2,2 1,2 1,2 1,2 2,-10 30,-55 95,40-82,50-85,0 0,0 1,0-1,1 1,0-1,0 0,0 1,1-1,0 0,0 0,0 0,1 0,-1-1,1 1,0 0,0-1,1 0,0 0,-1 0,2 0,0 2,1-1,0 1,0-1,1 0,-1-1,1 0,0 0,0 0,0-1,1 0,-1 0,1-1,0 0,2 0,13 1,0 0,0-2,0-1,0-1,0 0,0-2,-1-1,18-5,-29 7,0-2,-1 0,1 0,-1-1,0 0,0 0,-1-1,0-1,0 1,0-2,-1 1,0-1,0 0,-1-1,0 0,-1 0,0 0,0-1,-1 0,4-18,0 0,-3 0,0-1,-2 1,-1-1,-1 0,-1 0,-3-19,2 21,-4-137,-7 0,-25-118,35 274,1 4,1 1,-1-1,0 0,0 1,-1-1,1 1,-1-1,1 1,-1-1,0 1,-1-1,1 1,0 0,-1 0,0-1,0 1,0 0,0 0,0 1,-1-1,1 0,-1 1,0 0,1-1,-1 1,0 0,0 1,-1-1,1 0,0 1,-1 0,1 0,0 0,-2 0,-8 4,1 2,-1-1,1 2,1 0,-1 0,1 1,0 0,0 1,1 0,0 1,1 0,0 1,0 0,1 0,0 1,-7 9,2 1,0 0,1 1,1 0,2 1,0 0,1 0,1 1,1 0,2 0,0 0,1 1,2-1,0 1,2 0,1-1,0 1,2-1,1 0,1 0,1 0,3 4,12 17,2 0,2-2,1-1,3-1,1-2,3 0,23 32,-47-59,-1 0,0 0,-1 1,0 0,-1 1,0-1,-1 1,-1 1,0-1,-1 1,-1 0,0 0,-1 0,-1 0,0 0,-1 12,-4 5,-1-6</inkml:trace>
  <inkml:trace contextRef="#ctx0" brushRef="#br0" timeOffset="17152.2">9313 1215,'-15'80,"-3"-1,-3-1,-3-1,-5 1,24-61,-23 39,27-57,0 0,0 0,0 0,0 0,0 0,0 0,0 0,0 0,1-1,-1 1,0 0,1 0,-1-1,1 1,-1 0,1-1,0 1,0-1,0 1,0 0,0-1,0 1,0-1,0 1,0-2,0 3,0-30,1 0,2-1,1 1,1 0,1 0,2 1,11-28,92-194,-106 241,23-40,-28 50,0 0,1-1,-1 1,0-1,1 1,-1 0,0-1,1 1,-1 0,1 0,-1-1,1 1,-1 0,0 0,1 0,-1-1,1 1,-1 0,1 0,-1 0,1 0,-1 0,1 0,-1 0,1 0,-1 0,1 0,-1 0,1 1,-1-1,1 0,-1 0,1 0,-1 1,1-1,-1 0,0 0,1 1,-1-1,1 0,-1 1,0-1,1 0,-1 1,0-1,0 1,1-1,-1 1,0-1,0 1,0-1,1 0,-1 1,0 0,13 33,-10-25,28 82,-3 1,-4 2,3 44,-11 119,-12-236,1-6</inkml:trace>
  <inkml:trace contextRef="#ctx0" brushRef="#br0" timeOffset="17423.168">9176 1557,'3'0,"11"0,18 0,23 0,21-5,18-4,1-2,-15 0</inkml:trace>
  <inkml:trace contextRef="#ctx0" brushRef="#br0" timeOffset="70660.115">7619 15213,'-3'40,"3"0,1 1,1-1,3 0,1 0,7 21,-5-20,12 50,-5 1,-4 1,-4 0,-3 1,-5-1,-4 2,4-91,1 6,-1 1,0-1,-1 1,0-1,-1 1,0-1,-1 0,0 0,0 0,-1-1,0 0,-1 1,-5 6,9-16,1 1,-1-1,0 1,1-1,-1 0,1 1,-1-1,0 0,1 0,-1 0,0 0,1-1,-1 1,0 0,1-1,-1 1,1-1,-1 1,0-1,1 0,0 0,-1 0,1 1,-1-1,1-1,0 1,0 0,0 0,0 0,0-1,0 1,0 0,0-1,0 1,0-1,1 1,-1-1,1 0,-1 1,1-1,0 1,-1-1,1 0,0 1,0-1,0 0,0-1,-10-41,1 0,2-1,2-1,2-18,-1 17,-58-637,62 675,-2 6,1 1,1-1,-1 0,0 1,1-1,-1 0,1 1,0-1,0 0,0 0,0 1,0-1,1 0,-1 0,1 1,0-1,0 1,0-1,0 0,0 1,1 0,-1-1,1 1,-1 0,1 0,0 0,0 0,0 0,0 0,0 0,0 1,0-1,1 1,-1-1,1 1,-1 0,1 0,1 0,10 3,0 2,-1 0,1 0,-1 1,0 1,0 0,-1 1,0 0,0 1,0 0,-1 1,7 6,3 1,-1 0,-1 1,0 2,-1-1,-1 2,-1 0,8 14,-23-32,1 0,-1-1,0 1,0 0,0 0,0 0,0 0,0 1,0-1,-1 0,1 0,-1 0,1 1,-1-1,0 0,0 0,0 1,0-1,-1 0,1 0,-1 0,1 1,-1-1,1 0,-1 0,0 0,0 0,0 0,-1 0,1 0,0 0,-1-1,1 1,-1 0,1-1,-1 1,-1 0,-9 3,-1 1,0-2,0 0,-1 0,1-1,-1-1,1 0,-1-1,0-1,0 0,0-1,2 1,-64-2,64-6,24 4</inkml:trace>
  <inkml:trace contextRef="#ctx0" brushRef="#br0" timeOffset="71338.82">8289 15485,'-4'-13,"-1"0,0 0,-1 0,0 0,-1 1,-1 0,1 0,-8-6,12 14,0 0,0 1,-1 0,1-1,-1 1,1 1,-1-1,0 1,0-1,-1 1,1 0,0 0,-1 1,1 0,-1-1,1 1,-1 1,0-1,1 1,-1 0,0 0,1 0,-1 1,0-1,1 1,-1 0,-1 1,-2 1,1 1,0 0,0 0,0 1,0-1,1 1,0 1,0-1,0 1,0 1,1-1,0 0,1 1,0 0,0 0,0 1,1-1,0 1,0 0,1-1,0 1,0 0,1 1,-1 6,2-11,0-1,0 0,1 0,-1 0,1 0,-1 0,1 0,0 0,0-1,0 1,1 0,-1 0,1-1,-1 1,1-1,0 1,0-1,0 0,0 1,0-1,1 0,-1-1,1 1,-1 0,1-1,0 1,-1-1,1 0,0 0,0 0,0 0,0 0,0-1,0 1,2-1,6 1,0-1,-1 0,1-1,0 0,-1 0,1-1,-1 0,0-1,8-4,-2 0,0 0,-1-2,-1 0,1 0,-1-2,-1 0,11-10,-24 20,1 1,-1 0,1 0,0 0,-1 0,1 0,-1 0,1 0,-1 1,1-1,0 0,-1 0,1 0,-1 1,1-1,-1 0,1 0,-1 1,1-1,-1 0,1 1,-1-1,0 1,1-1,-1 0,0 1,1-1,-1 1,0-1,1 1,-1-1,0 1,0 0,0-1,1 1,-1-1,0 1,0-1,0 1,0 0,0-1,0 1,0-1,0 1,-1-1,1 1,0 0,0-1,0 1,0-1,-1 1,1-1,0 1,-1-1,1 1,0-1,-1 0,1 1,-1-1,1 1,-1-1,1 7,-1-2,1 0,0-1,0 1,0-1,1 1,0 0,0-1,0 1,0-1,1 0,-1 1,1-1,0 0,0 0,1 0,-1 0,1-1,0 1,0 0,0-1,1 0,-1 0,1 0,-1 0,1-1,0 1,0-1,0 0,1 0,-1-1,0 1,1-1,-1 0,1 0,-1 0,1-1,0 1,-1-1,1-1,1 1,0-1,0 0,0-1,0 0,-1 1,1-2,-1 1,1-1,-1 0,0 0,0 0,0-1,-1 0,1 0,-1 0,0 0,0-1,0 1,0-1,-1 0,0 0,0 0,-1-1,1 1,-1-1,0 0,-1 1,1-1,-1-1,3-11,-1 0,-1-1,-1 1,-1 0,0 0,-1-1,-1 1,-1 0,-1-1,1 7,3 11,-1 0,0-1,0 1,0 0,1-1,-1 1,1 0,-1-1,1 1,-1 0,1-1,0 1,0-1,0 1,0-1,0 1,0-1,0 1,0 0,0-1,1 1,-1-1,1 1,-1 0,1-1,-1 1,1 0,0-1,0 1,0 0,-1 0,1 0,0 0,0 0,1 0,-1 0,0 0,0 0,0 0,1 1,-1-1,0 0,1 1,-1-1,0 1,19 0,-1 1,0 1,0 0,0 1,0 2,5 1,1 0,-1-1,-12-3,0-1,1 2,-1 0,0 0,0 1,-1 1,1 0,-1 0,0 1,-1 0,1 1,-1 1,0-1,-1 2,6 5,-12-8,-1 0,0 1,0-1,0 1,-1 0,1-1,-2 1,1 0,-1 0,0-1,0 1,-1 0,0 0,0-1,-1 1,0 0,0-1,0 0,-3 6,-11 63,16-73,0 1,0-1,0 1,1 0,-1-1,1 0,0 1,-1-1,1 1,0-1,1 0,-1 0,0 1,1-1,-1 0,1 0,-1 0,1-1,0 1,0 0,0-1,0 1,0-1,0 1,1-1,-1 0,0 0,1 0,-1 0,0-1,2 1,81 7,-27-11,-3-3</inkml:trace>
  <inkml:trace contextRef="#ctx0" brushRef="#br0" timeOffset="72868.834">9668 15417,'-30'-9,"-1"1,1 1,-1 2,-1 1,1 1,0 2,-1 1,-25 4,49-3,-1 1,1 0,-1 0,1 0,-1 1,1 1,0-1,1 1,-7 4,11-6,0 0,1 0,0 0,-1 0,1 1,0-1,0 1,0-1,0 1,0 0,1-1,-1 1,1 0,0 0,0 0,0 0,0 1,0-1,1 0,0 0,-1 0,1 0,0 1,1-1,-1 0,0 0,2 3,-1-2,0 1,1-1,0 0,0 0,0 0,1 0,-1-1,1 1,0-1,0 1,0-1,0 0,1 0,-1 0,1-1,0 1,0-1,0 0,0 0,0 0,0-1,4 2,100 11,-98-15,0 0,-1 0,1-1,-1 0,1-1,-1 0,0 0,0-1,0-1,-1 1,1-1,-1-1,2-1,-10 6,0 0,1 1,-1-1,1 0,-1 0,1 0,-1 1,1-1,-1 0,1 1,0-1,-1 0,1 1,0-1,0 1,0-1,-1 1,1 0,0-1,0 1,0 0,0-1,0 1,-1 0,1 0,0 0,0 0,0 0,0 0,0 0,0 0,0 0,0 1,0-1,-1 0,1 0,0 1,0-1,0 1,0-1,-1 1,1-1,0 1,0-1,-1 1,1-1,0 1,-1 0,1 0,-1-1,1 1,-1 0,1 0,-1 0,0-1,1 1,-1 0,0 0,0 0,0 0,1 0,-1 0,1 4,1 0,0 0,0 0,0-1,1 1,0 0,0-1,0 0,0 1,1-1,0-1,0 1,0 0,0-1,0 0,1 0,-1 0,1-1,0 1,0-1,0 0,0-1,0 1,0-1,0 0,0 0,1-1,-1 1,5-1,4-1,-1 0,0-1,1-1,-1 0,0 0,0-1,-1-1,1 0,-1-1,0 0,0-1,-1-1,0 1,0-2,3-3,7-7,-2 0,0-1,-2-1,0 0,-1-2,-1 0,2-6,0-5,-2-1,0 0,-3-1,-1 0,-1-1,-2 0,-2-1,-1 0,-3 0,0 0,-3-3,-15-36,15 76,0-1,1 0,-1 0,0 1,0-1,0 0,0 1,-1-1,1 1,0 0,-1-1,1 1,-1 0,1 0,-1 0,1 0,-1 0,0 0,0 0,1 0,-1 1,0-1,0 1,0-1,0 1,0 0,1 0,-1 0,0 0,0 0,0 0,0 0,0 1,0-1,0 1,1 0,-2 0,-7 5,1 0,-1 0,2 1,-1 1,1-1,0 2,1-1,0 1,0 0,1 0,0 1,0 0,1 0,0 1,-12 21,2 0,1 1,1 1,2 0,1 0,2 1,1 1,2-1,0 27,4-42,1-1,1 0,1 1,0-1,2 0,0 0,1 0,1-1,0 1,2-1,0-1,1 0,1 0,0 0,1-1,1-1,1 0,10 9,-16-17,0 0,0-1,0 0,1-1,0 0,0 0,0-1,1 0,0 0,0-1,0 0,0 0,0-1,0-1,1 1,-1-2,0 1,1-1,-1 0,1-1,-1 0,0-1,1 0,-1 0,0-1,0 0,-1-1,1 0,-1 0,1-1,-1 0,5-5,-4 1,0-1,-1 1,0-2,0 1,-1-1,-1 0,0-1,-1 1,0-1,0 0,-2-1,1 1,-2-1,1 1,-2-1,0 0,0 0,-1-3,-9-31,9 46,0 0,0 0,0 1,-1-1,1 0,0 0,-1 0,1 1,0-1,-1 0,1 0,-1 1,1-1,-1 0,0 1,1-1,-1 1,0-1,1 1,-1-1,0 1,0-1,1 1,-1 0,0-1,0 1,0 0,0 0,1 0,-1-1,0 1,0 0,0 0,0 0,0 1,0-1,1 0,-1 0,0 0,0 0,0 1,1-1,-1 1,0-1,0 0,0 1,1-1,-1 1,0-1,0 2,-3 4,0 0,0 0,1 1,-1 0,2 0,-1 0,1 0,0 0,0 0,1 1,0-1,0 1,1-1,0 1,0-1,1 6,-1-2,0 0,1 0,0 0,1 0,0 0,0-1,1 1,1-1,0 1,0-1,1 0,0 0,1-1,0 0,1 0,-1 0,2-1,-1 0,1 0,1 0,-1-2,1 1,0-1,1 0,-1-1,1 0,0 0,1-1,-1 0,1-1,0-1,-1 1,1-2,0 1,0-2,10 1,-5-4,-1-1,0 0,0-1,0 0,0-1,-1-1,0 0,-1-1,1-1,-1 0,-1 0,0-1,1-2,13-14,0-1,-2-1,-2-1,0-2,0-2,0-6,-1-1,-1 0,-3-2,-1 0,-2 0,-2-2,-2 0,-2 0,-2 0,-2-1,-2 0,-1 0,-6-35,5 67,0 0,-1 0,-1 0,0 0,-1 0,0 1,-1-1,-1 1,0 0,0 0,-1 0,-1 1,0 0,0 0,-1 0,-1 1,0 1,-3-3,9 10,-1 0,0 0,1 0,-1 1,0 0,0-1,0 2,0-1,0 0,0 1,-1 0,1 0,0 0,0 0,0 0,0 1,0 0,0 0,0 0,0 1,0-1,1 1,-1 0,0 0,1 0,-1 0,-1 2,-4 3,1 1,-1-1,1 2,1-1,-1 1,1 0,1 0,0 1,-2 4,-2 8,1 1,1-1,1 1,1 1,1-1,1 1,1 0,1 0,1 0,1 0,2 0,0 0,5 23,5 9,3 1,2-2,2-1,3 0,9 13,-24-53,3 12,2-2,0 1,2-1,1-1,1-1,0 0,2-1,7 6,-21-24,1 0,-1 0,1 0,0 0,0-1,-1 0,2 0,-1 0,0-1,0 0,0 0,1 0,-1-1,1 1,-1-1,0-1,1 1,-1-1,0 0,1 0,-1 0,0-1,0 0,0 0,2-1,8-4,-1-1,0 0,0-1,-1-1,0 0,-1-1,9-8,-16 13,5-5,-7 17,-3-3,0-1,-1 1,1 0,1 0,-1-1,0 1,1 0,-1 0,1-1,0 1,0-1,0 1,0-1,0 1,1-1,-1 0,1 1,0-1,-1 0,1 0,0 0,0 0,0 0,1-1,-1 1,0-1,1 1,-1-1,1 0,-1 0,1 0,-1 0,1-1,0 1,0-1,101 15,-99-13,1-1,0 0,0-1,0 1,0-1,0-1,0 1,0-1,-1 0,1 0,0 0,0-1,-1 0,1 0,-1 0,1-1,-1 0,0 0,0 0,-1-1,1 0,-1 0,1 0,-1 0,0-1,-1 1,1-1,-1 0,0 0,2-4,-4 4,0 0,0-1,0 1,-1-1,0 1,0 0,0-1,0 1,-1-1,0 1,0-1,-1 1,0 0,1 0,-2 0,1 0,0 0,-1 0,0 1,0-1,-1 1,1 0,-1 0,0 0,0 0,0 1,-1-1,1 1,-1 0,1 1,-1-1,0 1,0 0,-1 0,1 0,0 1,0 0,-1 0,-4 0,3-1,1 1,-1 0,0 1,1 0,-1 0,1 0,-1 1,0-1,1 2,-1-1,1 1,0 0,0 0,0 1,0 0,0 0,0 0,0 1,1 0,0 0,0 0,0 0,0 1,1 0,0 0,0 0,0 1,0-1,1 1,0 0,0 0,1 0,0 0,0 1,0-1,1 1,0-1,0 1,1-3,0 1,1 0,-1-1,1 1,0 0,1-1,-1 1,1-1,0 0,0 0,0 1,1-1,-1 0,1-1,0 1,0 0,0-1,1 0,-1 0,1 0,0 0,-1 0,1-1,1 0,-1 0,0 0,0 0,2 0,18 6</inkml:trace>
  <inkml:trace contextRef="#ctx0" brushRef="#br0" timeOffset="73133.16">11606 15130,'-16'-4,"-12"-2,-7 4,-1 11,3 10,7 11,8 10,9 7,11 3,5-7</inkml:trace>
  <inkml:trace contextRef="#ctx0" brushRef="#br0" timeOffset="73395.936">11675 15731,'21'5,"16"1,14 0,7-1,3-2,-9 0</inkml:trace>
  <inkml:trace contextRef="#ctx0" brushRef="#br0" timeOffset="-6397.602">9558 4957,'0'0</inkml:trace>
  <inkml:trace contextRef="#ctx0" brushRef="#br0" timeOffset="-3035.085">7278 4001,'-10'-11,"0"-1,0 2,-1 0,0 0,-1 1,-1 0,1 1,-1 0,0 1,-1 1,0 0,0 0,-14-2,-98-32,-85-41,116 43,-1 3,-2 5,-50-7,-217-47,302 77,0 3,-1 2,1 3,0 3,0 3,-53 13,-73 20,2 8,-61 29,156-39,2 4,1 4,-52 38,83-41,2 2,3 3,1 2,3 2,2 2,3 3,2 1,2 2,-30 63,12-10,6 2,4 3,-3 29,6-22,16-44,4 2,3 0,3 1,-5 73,18-104,2 1,3 0,1 0,3 0,4 8,54 296,-53-51,-8-181,16 124,66 248,0 3,-13-87,-12-98,-45-196,-5 0,-6 56,-1-20,4-103,2 0,2 0,5 6,6 42,-5 1,-3 0,-4 68,-6-129,2 0,1 0,2-1,2 1,1-1,2-1,13 29,-12-36,1 0,2 0,1-1,1-1,2-1,0 0,3-2,0 0,18 15,15 1,1-2,3-3,1-2,1-3,2-3,1-3,1-2,20 2,-37-11,0-2,1-2,1-3,0-1,0-3,14-2,-1-1,1-3,-1-3,0-3,0-2,0-4,-2-2,19-8,-37 8,-2-1,1-2,-2-2,-1-1,0-3,-2-1,-1-1,0-2,-3-2,0-1,-2-2,22-29,6-28,-3-2,-5-3,35-90,-78 167,51-106,-6-3,-6-1,-5-3,-6-1,-6-1,6-79,-21-51,-15-164,-2 252,-34-1013,13 909,-26-84,47 349,-22-142,8-1,6-1,10-130,8 195,1-138,-12 205,-2 1,-1 0,-1 1,-1 0,-2 0,0 0,-7-10,5 9,0 0,2-1,1 0,1 0,1-1,0-7,6 3,1-1,1 1,2 0,1 0,2 0,0 0,7-13,20-131,-27 60,-5 62,2 1,3-1,9-36,8 3,-10 46,-3-1,-1-1,1-27,-9 56,-1-1,0 1,0 0,-1 0,-1-1,-1 1,0 0,0 1,-1-1,-1 1,0-1,-1 1,-5-8,-7-7,14 22,0 1,1-1,-1 0,1 0,0 0,1 0,-1 0,1-1,0 1,0-1,0 1,1-1,0 0,0 0,1 0,0 1,0-1,0 0,0 0,1-1,6-16</inkml:trace>
  <inkml:trace contextRef="#ctx0" brushRef="#br0" timeOffset="24521.404">7769 5080,'-2'21,"-1"16,-2 9,0 3,-2 1,0-2,2-4,1-7,1-10</inkml:trace>
  <inkml:trace contextRef="#ctx0" brushRef="#br0" timeOffset="24793.064">7715 4657,'-14'0,"-7"2,0 6,4 5,9 6,13 4,15 3,16-1,2-4</inkml:trace>
  <inkml:trace contextRef="#ctx0" brushRef="#br0" timeOffset="25088.842">7974 5258,'29'-10,"1"0,-1-2,-1-1,-1-1,26-17,-45 27,0-1,0 0,-1 0,1-1,-1 0,0 0,-1 0,0-1,0 0,0 0,-1-1,3-4,-8 11,1 0,0-1,-1 1,0 0,1-1,-1 1,0-1,0 1,0 0,0-1,0 1,0-1,0 1,0 0,0-1,-1 1,1 0,-1-1,1 1,-1 0,1 0,-1-1,0 1,0 0,0 0,1 0,-1 0,0 0,0 0,0 0,-1 0,1 0,0 0,0 1,0-1,-1 0,0 0,-53-10,44 11,1 1,-1 1,1 0,-1 0,1 1,0 0,0 1,0 0,0 1,1 0,0 0,0 1,0 0,0 1,1 0,0 0,0 1,3-3,1 0,-1 1,1-1,0 1,0 0,1 0,0 0,0 0,0 0,1 1,0 0,0-1,1 1,-1 0,1 0,1 0,0 0,0 0,0-1,1 1,-1 0,2 0,-1 0,1-1,0 1,2 4,3-1,-1-1,1 0,0-1,1 1,0-1,1-1,-1 0,1 0,1-1,-1 0,1 0,0-1,1 0,-1-1,1 0,-1-1,1 0,0-1,1 0,-1-1,4 1,36 4</inkml:trace>
  <inkml:trace contextRef="#ctx0" brushRef="#br0" timeOffset="25608.314">8684 5093,'-18'-16,"12"10,-1 0,1 1,-1-1,0 1,0 1,0-1,-1 1,1 1,-1-1,-5 0,11 3,-1 1,1 0,-1 0,1 1,-1-1,1 0,-1 1,1 0,-1-1,1 1,-1 0,1 0,0 1,-1-1,1 0,0 1,0-1,0 1,0 0,0-1,1 1,-1 0,0 0,1 0,0 1,-1-1,1 0,0 0,0 2,-23 72,23-70,0 0,1 0,0 0,0 0,0 0,1 0,0 0,0 0,0 0,1 0,0-1,0 1,0-1,1 1,0-1,0 0,0 0,1 0,0 0,0-1,0 0,0 1,1-1,-1-1,1 1,0-1,2 1,162 61,-168-65,0 0,0 0,0 0,0 1,1-1,-1 0,0 1,0-1,0 0,0 1,0-1,0 1,0 0,-1-1,1 1,0 0,0 0,0-1,0 1,-1 0,1 0,-1 0,1 0,0 0,-1 0,1 0,-1 0,0 0,1 0,-1 0,0 1,0-1,0 0,0 0,0 0,0 0,0 0,0 0,0 1,0-1,-1 0,1 0,0 0,-1 0,1 0,-1 0,1 0,-1 0,0 0,1 0,-1 0,0-1,1 1,-1 0,0 0,0-1,0 1,0 0,0-1,0 1,-10 6,-1 1,0-2,0 0,0 0,-1-1,0-1,0 0,0-1,-3 0,15-2,-1 0,1-1,0 1,-1-1,1 1,-1-1,1 1,-1-1,1 0,-1 0,1 1,-1-1,1 0,-1-1,1 1,-1 0,1 0,-1-1,1 1,-1-1,1 1,-1-1,1 1,0-1,-1 0,1 0,0 0,0 0,0 0,0 0,0 0,0 0,0 0,0 0,0-1,0 1,0 0,1-1,-1 1,0-2,4-3,0 0,0 0,1 0,0 1,0-1,0 1,0 0,1 0,0 0,0 1,1-1,-1 1,6-2,-1-2,53-37,2 3,2 4,52-22,-109 54,-7 4,0 0,0 0,1 1,-1-1,0 0,1 1,-1 0,1 0,-1 0,1 1,0-1,-1 1,1 0,0-1,2 2,-5 0,0 1,1-1,-1 1,0 0,0-1,-1 1,1 0,0-1,-1 1,1 0,-1 0,1 0,-1 0,0 0,0 0,0-1,0 1,0 0,0 0,0 0,-1 0,0 0,1 4,-1 2,0 1,1-1,0 0,0 0,0 0,1 0,1 0,-1 0,1 0,1 0,-1-1,1 1,1-1,-1 1,1-1,1 0,-1-1,1 1,0-1,1 0,-1 0,1 0,0-1,1 0,5 3,40 8,-30-15</inkml:trace>
  <inkml:trace contextRef="#ctx0" brushRef="#br0" timeOffset="25866.403">9122 4752,'-3'4,"7"10,9 5,7 8,1-1</inkml:trace>
  <inkml:trace contextRef="#ctx0" brushRef="#br0" timeOffset="26360.154">9381 5367,'4'-13,"16"-44,-3 0,-2-1,-3 0,-1-6,-10 41,-1 18,0 0,0 0,0 0,1 0,0 0,0 0,0 0,1 0,-1 0,1 0,0 0,3-3,-4 7,1-1,0 1,0 0,1 0,-1 0,0 0,0 0,0 1,1-1,-1 1,0-1,1 1,-1 0,0 0,1 0,-1 0,0 0,1 1,-1-1,0 1,1-1,-1 1,0 0,7 0,1 1,123 30,-127-30,0 1,-1-1,1 1,-1 0,0 0,0 1,0 0,0 0,-1 0,1 0,-1 1,0-1,0 1,-1 0,0 0,0 1,0-1,0 1,-1-1,2 6,-1 76,-5-78,1 0,1 0,0 0,0 1,1-1,0 0,0 0,1 0,0 0,1-1,0 1,-1-6,-1 0,1-1,0 1,0 0,0-1,0 1,0-1,1 0,-1 0,1 0,0 0,0 0,-1 0,1-1,0 1,0-1,0 0,1 0,-1 0,0 0,0-1,0 1,1-1,-1 0,0 0,1 0,-1 0,1-1,5 0,0-1,0 0,0 0,0-1,-1 0,1 0,-1-1,1 0,4-4,5-6,0-1,-1 0,-1-2,-1 1,0-2,-1 0,-1-1,-1 0,2-5,9-11,-34 105,8-60,1 0,0-1,0 1,1 0,0 0,1 0,0 0,1 0,0 0,1-1,-1 1,2 0,-1-1,2 1,-1-1,1 0,1 0,-1 0,1-1,1 1,0-1,0-1,0 1,1-1,1 0,14 7</inkml:trace>
  <inkml:trace contextRef="#ctx0" brushRef="#br0" timeOffset="26625.334">10227 4738,'-16'-7,"-10"-4,-3-1,1 2,5 4,7 9,16 11,18 9,26 8,5-1</inkml:trace>
  <inkml:trace contextRef="#ctx0" brushRef="#br0" timeOffset="27277.373">11552 5080,'-13'0,"0"1,1 0,-1 1,1 0,0 1,0 1,0 0,0 0,0 1,1 1,0 0,0 0,0 1,1 1,0 0,1 0,0 1,0 0,0 0,1 1,1 0,0 1,0-1,1 1,-3 9,7-19,0 1,1 0,-1-1,1 1,0 0,-1 0,1 0,0 0,0 0,0 0,1 1,-1-1,0 0,1 0,-1 1,1-1,0 0,0 1,0-1,0 0,0 1,0-1,1 0,-1 0,1 1,0-1,-1 0,1 0,0 0,0 0,1 0,-1 0,0 0,1 0,-1 0,1 0,-1-1,1 1,0-1,0 1,0-1,0 0,0 0,0 0,0 0,0 0,2 1,9-3,1 0,-1 0,1-1,-1-1,0 0,0-1,0-1,0 0,-1 0,0-1,0-1,0 0,-1 0,0-1,4-5,3-2,-1-1,-1 0,-1-1,0-1,-1 0,-1-1,-1-1,0 0,-2 0,0-1,-1-1,-1 1,-2-1,0-1,-1 1,-1-1,-1 0,-1 0,-1 0,-2-8,1-23,-3 1,-2-1,-3 0,-2 1,-10-28,18 71,-27-53,28 63,0 0,0 0,0 0,0 0,0 0,1 0,-1 0,0 0,0 0,0 0,0 0,0 1,0-1,1 0,-1 1,0-1,0 1,1-1,-1 1,0-1,0 1,1-1,-1 1,0 0,1-1,-1 1,1 0,-1 0,1-1,0 1,-1 0,1 0,0 0,-1-1,1 1,0 0,0 0,0 0,-1 0,1 0,0 0,0 0,1 0,-2-1,-8 35,1 0,2 0,1 0,2 1,1 33,0-34,2-1,1 1,1-1,2 1,2-1,1 0,1 0,2-1,1 0,2-1,1-1,7 10,-15-31,0 0,1-1,0 0,1 0,0-1,0 0,0-1,1 1,0-2,1 1,0-1,0-1,0 0,0 0,1-1,0 0,0-1,0 0,0-1,0 0,1-1,-1 0,1-1,-1 0,0 0,1-2,-1 1,0-2,0 1,0-1,0-1,0 0,4-3,-5 0,1-1,-2 0,1-1,-1 0,-1 0,0-1,0 0,0 0,-2-1,1 0,-1 0,-1-1,0 0,-1 0,0 0,-1 0,0 0,-1-1,0 0,-1 1,0-1,-1 0,-1 1,0-1,-1-2,2 12,0-1,-1 1,1-1,-1 1,1-1,-1 1,0-1,-1 1,1 0,-1 0,1-1,-1 1,0 0,0 1,0-1,-1 0,1 0,-2 0,3 3,0 1,-1-1,1 1,-1 0,1-1,0 1,-1 0,1 0,0 0,0 0,-1 0,1 0,0 0,0 0,0 0,1 0,-1 1,0-1,0 0,1 1,-1-1,0 1,1-1,0 1,-1-1,1 1,0-1,0 1,0-1,0 1,0-1,0 1,-2 7,1 1,1-1,-1 0,1 1,1-1,0 0,0 0,1 0,0 0,1 0,0 0,0 0,0-1,2 1,-1-1,1 0,0 0,0-1,1 0,0 0,0 0,1 0,2 1,8 6,1 0,0-1,1-1,0-1,1-1,0 0,0-2,1 0,6 0,41 9,-9-5</inkml:trace>
  <inkml:trace contextRef="#ctx0" brushRef="#br0" timeOffset="28953.473">8234 6459,'-16'0,"-1"1,1 1,0 0,0 1,0 1,0 0,1 1,0 1,0 0,0 1,1 1,0 0,0 1,1 1,0 0,1 0,0 1,0 1,1 0,-1 3,10-13,0 0,0-1,0 1,1 0,-1 0,1 0,-1 0,1 0,0 0,-1 0,1 0,0 1,0-1,1 0,-1 1,1-1,-1 1,1-1,0 1,-1-1,1 1,0-1,1 1,-1-1,0 1,1-1,0 0,-1 1,1-1,0 0,0 1,0-1,1 0,-1 0,0 0,1 0,-1 0,1 0,0 0,0-1,0 1,0 0,0-1,1 1,6-1,0 0,1-1,-1-1,0 1,1-1,-1-1,0 0,0 0,0 0,0-2,0 1,-1-1,1 0,-1 0,0-1,0-1,-1 1,0-1,3-3,12-10,0-1,-1-1,-2-1,0-1,-1-1,-2 0,0-1,-2-1,0 0,-2-1,-1 0,-1-1,-2 0,0-1,-2 0,-1 0,-2 0,-1-1,-1 0,0 24,1-16,-1 1,-1 0,-1 0,0-1,-2 1,-2-9,4 31,1 0,0 0,0 0,0 0,0 0,-1-1,1 1,0 0,-1 0,1 0,-1 0,1-1,-1 1,0 0,1 0,-1-1,1 1,-1 0,0-1,0 1,1-1,-1 1,0-1,0 1,0-1,0 0,0 1,0-1,1 0,-1 0,0 1,0-1,0 0,0 0,0 0,0 0,0 0,0-1,0 1,0 0,0 0,0 0,0-1,1 1,-1-1,0 1,0-1,0 1,1-1,-1 1,0-1,0 0,1 1,-1-1,0 0,1 1,-1-1,1 0,-1 0,1 0,0 0,-1 1,1-1,0 0,-1 0,1 0,0 0,0 0,0 0,0 0,-13 29,1 0,1 1,1 0,2 0,1 1,2 0,-2 18,2-17,2 1,0-1,2 1,2 0,3 23,-3-45,1 0,0 0,0 0,1-1,0 1,1-1,0 0,1 0,-1 0,2 0,-1-1,1 0,1 0,-1 0,1-1,1 0,-1-1,1 1,8 4,2-3,1-1,0 0,0-1,0-1,1-1,0-1,0 0,0-2,0 0,0-1,0-1,0-1,0-1,-1-1,1-1,-1 0,0-1,0-1,8-5,-13 6,-1 0,0 0,0-1,-1-1,0 0,0-1,-1 0,0-1,-1 0,1-1,-9 9,-1 1,1 0,-1-1,0 1,1-1,-1 1,0-1,0 0,0 0,0 1,0-1,-1 0,1 0,0 0,-1 0,0 0,1 0,-1 0,0 0,0 0,0 0,0 0,0 0,-1 0,1 1,0-1,-1 0,0 0,1 0,-1 0,0 0,0 1,0-1,0 0,0 1,0-1,-1 1,1-1,-1 1,0-1,-7-2,-1 0,0 0,0 1,0 1,-1 0,1 0,0 1,-1 0,1 1,-1 0,1 1,-1 0,1 1,0 0,-7 2,8-3,1 1,-1 0,1 1,0 0,-1 0,1 1,0 0,1 0,-1 1,1 0,0 0,0 0,0 1,1 0,0 1,0 0,1 0,0 0,0 0,0 1,1 0,-3 7,7-12,-1 0,1-1,0 1,0 0,0-1,1 1,-1 0,1-1,-1 1,1-1,0 1,0-1,0 1,0-1,1 0,-1 1,1-1,-1 0,1 0,0 0,0 0,-1 0,2-1,-1 1,0 0,0-1,0 0,1 1,-1-1,0 0,1 0,-1-1,2 1,87 14,-75-15,0-1,0-1,0-1,-1 0,1 0,-1-2,0 0,0-1,0 0,-1-1,0-1,0 0,-1-1,0 0,-1-1,0 0,5-6,-15 13,1 0,-1 0,1 0,-1 0,0 0,0-1,-1 1,1-1,-1 1,1-1,-1 0,0 1,-1-1,1 0,-1 0,1 0,-1 1,0-1,-1 0,1-1,-1 5,1-1,-1 1,1 0,-1-1,0 1,1 0,-1-1,1 1,-1 0,0 0,1 0,-1 0,0-1,1 1,-1 0,0 0,1 0,-1 1,0-1,0 0,1 0,-1 0,0 0,1 1,-1-1,1 0,-1 0,0 1,1-1,-1 1,1-1,-1 0,1 1,-1-1,1 1,-1-1,1 1,-1-1,1 1,0 0,-1-1,1 1,0 0,0-1,-1 1,1-1,0 1,0 0,0 0,0-1,0 1,0 0,0-1,0 1,0 0,0-1,0 1,1 0,-3 4,1 1,0-1,1 1,-1-1,1 1,0-1,1 1,-1-1,1 1,0-1,0 1,1-1,0 0,0 1,0-1,0 0,1-1,0 1,0 0,0-1,0 1,1-1,0 0,0 0,0-1,0 1,1-1,-1 0,1 0,0 0,0-1,0 1,0-1,0-1,1 1,-1-1,0 0,1 0,0 0,2 1,-1-1,1 1,0-2,0 1,0-1,-1 0,1-1,0 0,0 0,-1 0,1-1,-1 0,1-1,-1 0,0 0,0 0,0-1,0 0,-1 0,1-1,-1 0,-1 0,1-1,0 1,-1-1,0 0,1-3,7-21,0-1,-2-1,-2 0,0-1,-3 1,4-34,-9 54,31-215,-1-175,-32 373,-6 31,-20 92,8-7,4 1,3 0,5 0,3 55,5-110,1 0,1-1,2 1,1-1,7 19,-10-40,1 1,0-1,1 0,0 0,1-1,0 1,1-1,0-1,0 1,1-1,1 0,-1-1,1 0,1-1,-1 1,9 3,-11-7,1-1,-1 0,1-1,-1 0,1 0,0 0,0-1,0-1,0 1,0-1,0 0,0-1,0 0,-1 0,1-1,0 0,0 0,-1-1,0 0,1 0,-1-1,0 0,-1 0,1 0,-1-1,1 0,-2-1,1 1,0-1,-1 0,0 0,-1-1,1 1,-1-1,-1 0,2-3,-1 3,0-2,0 1,0 0,-1-1,-1 0,1 1,-1-1,-1 0,0 0,0 0,-1-1,0 1,0 0,-1 0,0 0,-1 0,0 0,-3-6,5 14,0 0,-1 0,1 0,0 0,-1 0,1 0,-1 0,0 0,1 0,-1 0,0 0,0 1,1-1,-1 0,0 1,0-1,0 0,0 1,0-1,0 1,0-1,0 1,0 0,0-1,0 1,0 0,0 0,0 0,0 0,0 0,0 0,-1 0,1 0,0 0,0 0,0 1,0-1,0 0,0 1,0-1,0 1,0-1,0 1,0 0,0-1,1 1,-1 0,0-1,0 1,1 0,-1 0,-32 50,30-44,1 0,-1 0,1 0,1 1,-1-1,1 1,1-1,-1 1,1-1,1 1,-1-1,1 1,1-1,-1 1,1-1,1 0,-1 0,1 0,0 0,1 0,-1-1,2 0,-1 1,0-1,1-1,0 1,1-1,-1 0,1 0,0 0,0-1,1 0,2 1,6 2,0-1,1-1,0-1,0 0,0-1,0 0,1-2,0 0,26 1</inkml:trace>
  <inkml:trace contextRef="#ctx0" brushRef="#br0" timeOffset="29224.747">9149 6159,'-24'-5,"-11"-1,4 0,21 1,32 1,34 2,36-4,35-2,26-6,17-4,-20 0</inkml:trace>
  <inkml:trace contextRef="#ctx0" brushRef="#br0" timeOffset="29821.409">7743 7551,'22'0,"0"-1,0-2,0 0,0-1,0-1,-1-1,0-1,0-1,-1-1,0 0,6-5,-20 11,39-18,-2-1,0-3,-1-1,-2-2,0-2,2-6,16-36,-56 70,-1-1,0 1,1 0,-1-1,0 1,0-1,-1 0,1 1,0-1,-1 1,0-1,1 0,-1 1,0-1,0 0,-1 0,1 1,-1-1,1 1,-1-1,0 0,0 1,0-1,0 1,0 0,-1-1,1 1,-1 0,1 0,-1 0,-1-1,-3-1,0 1,0 1,0-1,-1 1,1 0,-1 1,1 0,-1 0,1 0,-1 0,0 1,1 0,-1 1,0 0,1 0,-1 0,1 1,-1-1,1 2,0-1,0 1,0 0,0 0,0 0,0 1,1 0,0 0,0 1,0-1,0 1,-3 5,0 1,1-1,0 1,1 1,0-1,1 1,0 0,1 0,0 1,1-1,0 1,1-1,1 1,0 1,5 170,22 47,-7-89,-7 1,-6 51,-6-170,-1 0,-1 0,-1 0,-1-1,-1 1,-2 0,-4 4</inkml:trace>
  <inkml:trace contextRef="#ctx0" brushRef="#br0" timeOffset="30308.209">7838 7893,'75'-40,"2"4,1 2,2 5,1 3,82-16,-136 36,-4-1,-1 2,1 0,1 2,-1 0,0 2,1 0,9 2,-31-1,0 0,0 0,0 0,0 0,0 0,-1 0,1 1,0-1,0 1,0 0,0-1,0 1,0 0,-1 0,1 0,0 0,-1 0,1 0,-1 1,1-1,-1 0,0 1,0-1,1 1,-1 0,0-1,0 1,0 0,-1 0,1 0,0-1,-1 1,1 0,-1 0,0 0,1 0,-1 0,0 0,0 0,0 0,-1 0,1 1,-63 132,64-132,0-1,0 0,0 1,0-1,0 0,0 0,1 0,-1 0,1 0,-1 0,1-1,0 1,0 0,-1-1,1 0,0 1,1-1,-1 0,0 0,0 0,0 0,1 0,-1-1,0 1,1-1,-1 1,1-1,-1 0,1 0,-1 0,0 0,1 0,-1-1,1 1,-1-1,2 0,-2 1,14 0,0-1,0 0,-1-1,1-1,-1 0,1-1,-1-1,-1 0,1-1,-1 0,0-2,0 0,12-9,-23 15,1 0,-1-1,0 0,0 1,0-1,-1 0,1 0,-1-1,0 1,0 0,0-1,0 0,0 1,-1-1,0 0,1 0,-1 0,-1 0,1 0,-1 0,1 0,-1 0,0 0,-1 0,1 0,-1 0,0 0,0 0,0 1,0-1,0 0,-1 0,0 1,0-1,0 1,0-1,-1 1,1 0,-1 0,0 0,-1-1,-4-3,-1 0,1 1,-1 1,0-1,-1 1,1 1,-1 0,0 0,0 1,0 0,-7-1,12 3,1 0,-1 1,0-1,1 1,-1-1,0 1,1 1,-1-1,0 1,1 0,-1 0,1 0,-1 0,1 1,-1 0,1 0,0 0,0 1,0-1,0 1,0 0,1 0,-1 0,1 0,0 1,-3 3,5-4,-1 0,1-1,-1 1,1 0,0 0,0 0,0 0,1 1,-1-1,1 0,0 0,-1 0,1 0,1 1,-1-1,0 0,1 0,0 0,0 0,0 0,0 0,0 0,0 0,1 0,-1 0,1-1,0 1,0-1,0 1,0-1,1 0,-1 0,0 0,1 0,0 0,8 6,0 0,0 0,1-2,1 1,-1-1,1-1,6 2,27 6</inkml:trace>
  <inkml:trace contextRef="#ctx0" brushRef="#br0" timeOffset="31830.16">9122 7838,'-4'-69,"-2"-1,-11-43,2 8,14 103,0 1,1 0,-1-1,1 1,0-1,-1 1,1-1,0 1,0-1,0 0,0 1,0-1,1 1,-1-1,0 1,1-1,-1 1,1-1,-1 1,1 0,0-1,-1 1,1 0,0-1,0 1,0 0,0 0,0 0,0 0,0 0,1 0,-1 0,0 0,1 0,-1 1,0-1,1 0,-1 1,2-1,14 1,0 0,0 1,0 1,-1 1,1 0,9 4,9 1,-10-4,-12-2,0-1,-1 2,1-1,-1 2,1 0,-1 0,0 1,-1 0,1 1,-1 1,0 0,-1 0,8 7,-14-8,-1 0,0 1,0-1,-1 0,1 1,-1-1,-1 1,1 0,-1 0,-1 0,1 0,-1 0,0-1,0 1,-1 0,0 0,-2 5,1 58,3-68,-1 0,1 1,-1-1,1 0,0 0,0 0,0 0,0 0,0 0,0 0,1 0,-1 0,1 0,-1-1,1 1,-1 0,1-1,0 0,0 1,0-1,0 0,0 0,0 0,0 0,0 0,1-1,-1 1,0-1,0 1,1-1,-1 0,0 0,1 0,-1 0,0 0,1-1,-1 1,0-1,87-27,-81 23,-1-1,1 1,-1-1,0-1,0 1,0-1,-1 0,0-1,-1 0,0 1,0-2,0 1,-1 0,-1-1,1 0,-1 0,-1 0,0 0,0-1,0 1,-1 0,-1-1,0-4,0 9,0-7,3 16,1 16,2 0,0 0,1-1,1 0,1 0,1-1,0 0,4 4,-11-19,-1 0,0 0,0 0,1 0,0 0,0-1,-1 1,2-1,-1 0,0 1,0-2,1 1,-1 0,1-1,-1 1,1-1,0 0,-1 0,1-1,0 1,0-1,-1 0,1 0,0 0,0 0,0-1,0 1,-1-1,1 0,0 0,2-2,5-5,0-1,-1 0,0 0,-1-1,0 0,0-1,-1 0,-1-1,0 0,0 0,-1 0,-1-1,0 1,-1-1,0-1,-1 1,0 0,-1-1,-1 0,0-5,-1-4,0 23,0 0,0 0,0 1,0-1,-1 0,1 0,0 0,0 0,0 1,-1-1,1 0,0 0,0 0,0 0,-1 0,1 1,0-1,0 0,0 0,-1 0,1 0,0 0,0 0,-1 0,1 0,0 0,0 0,-1 0,1 0,0 0,0 0,-1 0,1 0,0 0,0-1,0 1,-1 0,1 0,0 0,0 0,0 0,-1 0,1-1,0 1,0 0,0 0,0 0,-1-1,1 1,0 0,0 0,0 0,0-1,0 1,0 0,0 0,0-1,0 1,-1 0,-3 10,0 1,0-1,1 1,0 0,1 0,0 1,0-1,2 0,-1 7,1-13,-1-1,1 1,0 0,0 0,1-1,0 1,-1 0,2 0,-1-1,0 1,1-1,0 1,0-1,0 0,1 0,-1 0,1 0,0 0,0 0,0-1,1 1,-1-1,1 0,0 0,0 0,0-1,0 0,0 1,1-1,-1-1,1 1,2 0,2 1,-1-1,1 0,0-1,0 0,0-1,0 1,0-2,-1 1,1-1,0-1,0 1,-1-1,1-1,-1 0,1 0,-1-1,0 0,0 0,-1-1,1 1,-1-2,0 1,-1-1,1 0,-1-1,0 0,-1 1,1-2,-1 1,-1-1,0 0,0 1,3-10,-4 7,0-1,-1 1,-1-1,1 0,-2 0,0 0,0 1,-1-1,-1-10,2 21,0 1,0-1,0 0,0 1,0-1,0 1,0-1,0 0,0 1,0-1,-1 1,1-1,0 1,0-1,0 0,0 1,-1-1,1 0,0 1,0-1,-1 0,1 1,0-1,-1 0,1 1,0-1,-1 0,1 0,0 0,-1 1,1-1,-1 0,1 0,0 0,-1 0,1 0,-1 0,1 0,-1 0,1 0,0 0,-1 0,1 0,-1 0,1 0,-1 0,1 0,0 0,-1 0,1 0,-1-1,1 1,0 0,-1 0,1-1,0 1,-1 0,1 0,0-1,0 1,-1-1,0 6,0 0,1-1,-1 1,1 0,0-1,0 1,1 0,0 0,-1-1,1 1,1-1,-1 1,1-1,0 1,0-1,0 0,0 0,1 0,0 0,0 0,0-1,0 1,0-1,1 0,-1 0,1 0,2 1,6 5,1-2,-1 1,2-2,-1 0,1 0,-1-1,2-1,5 1,10 1,0-1,0-1,1-1,-1-2,1-1,-1-2,0-1,0-1,0-1,23-8,-50 12,1 1,-1 0,0-1,0 0,0 0,0 0,0 0,0 0,0-1,0 1,0-1,-1 0,1 0,-1 0,1 0,-1 0,0-1,0 1,0-1,0 1,0-1,0 0,-1 0,1 0,-1 0,0 0,0 0,0 0,0 0,-1 0,1 0,-1 0,0-1,0 1,0 0,0 0,0-1,-1 1,1 0,-1 0,-1-3,-4 0,0 0,0 0,-1 1,0 0,1 0,-2 0,1 1,-1 0,1 0,-1 1,0 0,0 1,-1 0,1 0,0 0,-1 1,1 1,-1-1,1 1,-4 1,8-1,0 1,0 0,0 0,0 0,1 0,-1 0,0 1,1 0,-1 0,1 0,0 0,-1 0,1 1,0-1,0 1,1 0,-1 0,0 0,1 0,0 1,0-1,0 0,0 1,1 0,-1-1,1 1,0 0,0 0,0 0,0 0,1 0,0 0,0-1,0 1,0 0,0 0,1 0,0 0,0 0,0 0,0 0,1-1,-1 1,1 0,0-1,0 0,0 1,0-1,1 0,0 0,-1 0,1 0,3 1,1 0,1 0,0-1,0 0,0 0,1-1,-1 0,0-1,1 0,-1 0,1-1,0 0,-1 0,1-1,-1 0,0-1,1 0,-1 0,0-1,0 0,0 0,0-1,-1 0,1 0,-1 0,0-1,0-1,-1 1,1-1,-1 0,-1 0,1-1,2-5,17-22,-24 34,-1 0,1 0,0 0,0 0,-1 0,1 1,0-1,-1 0,1 0,0 1,-1-1,1 0,-1 1,1-1,0 1,-1-1,1 1,-1-1,1 1,-1-1,1 1,-1 0,0-1,1 1,-1-1,0 1,1 0,-1-1,0 1,0 0,0 0,1-1,-1 1,0 0,0-1,0 1,0 0,0 0,-1-1,1 2,5 10,-1-6,1 0,-1-1,1 1,0-1,0 0,1-1,-1 0,1 1,0-2,0 1,1-1,-1 0,1 0,-1-1,1 1,0-2,0 1,0-1,0 0,7 0,1 0,0-1,-1 0,1-1,0-1,-1 0,1-1,-1 0,0-2,11-4,-11 3,-1-2,1 1,-2-2,1 0,-1 0,-1-1,1-1,-2 0,0 0,0-1,-1 0,0-1,-1 0,-1 0,0-1,-1 0,0 0,-1-1,0 1,-2-1,3-13,4-47,-3 0,-3 0,-3-1,-5-18,-6 18,1 81,-10 83,11-31,2 0,3 0,3 1,2-1,2 0,4 6,-4-42,1-1,1-1,1 1,0-1,2 0,0-1,1 0,5 7,-9-16,-1-1,2 0,-1-1,1 1,0-1,1 0,0-1,0 0,0 0,1-1,-1 0,1 0,1-1,-1 0,0-1,1 0,9 2,32-15,-36-3</inkml:trace>
  <inkml:trace contextRef="#ctx0" brushRef="#br0" timeOffset="32090.051">11320 7292,'21'-5,"21"-3,19-4,21-1,14-1,12 2,7 3,-17 2</inkml:trace>
  <inkml:trace contextRef="#ctx0" brushRef="#br0" timeOffset="32701.499">8725 8658,'-2'21,"-3"20,-1 18,3 15,2 11,3 10,4 4,4 1,-1-5,-1-3,-3-8,-1-10,-2-16</inkml:trace>
  <inkml:trace contextRef="#ctx0" brushRef="#br0" timeOffset="33004.669">8561 8945,'-1'-5,"0"0,0 1,0-1,0 0,1 0,0 0,0 1,0-1,1 0,-1 0,1 0,0 1,1-1,-1 0,1 1,0-1,0 1,0 0,1 0,-1 0,1 0,0 0,0 0,1 1,-1-1,1 1,-1 0,1 0,0 0,4-1,8-3,0 2,0 0,0 1,1 0,0 2,0 0,-1 0,1 2,0 0,0 1,0 1,0 0,0 1,-1 1,17 6,-24-7,1 1,-1 0,0 1,0-1,-1 2,1-1,-1 1,0 1,-1 0,3 2,-8-7,0 1,1 0,-1 0,0-1,-1 1,1 1,0-1,-1 0,0 0,0 0,0 1,0-1,0 1,-1-1,1 0,-1 1,0-1,0 1,0-1,-1 1,1-1,-1 1,0-1,0 0,0 1,0-1,0 0,-1 0,0 0,1 0,-2 1,-7 7,-1 1,0-2,-1 1,0-2,0 1,-1-2,-1 0,1 0,-1-1,0-1,-1 0,0-1,0-1,0 0,0-1,-11 0,-50 3,75-6,0-1,1 1,-1 0,0 0,0-1,0 1,0-1,1 1,-1-1,0 1,0-1,1 1,-1-1,0 0,1 1,-1-1,1 0,-1 0,1 1,-1-1,1 0,-1 0,1 0,0 0,-1 1,1-1,0 0,0 0,0 0,0 0,0 0,0 0,0 0,0 0,0 0,0 1,0-1,1 0,-1 0,0 0,1 0,-1 0,0 1,1-1,-1 0,1 0,-1 1,1-1,0 0,-1 1,1-1,0 0,0 1,-1-1,1 1,0-1,0 1,0 0,-1-1,1 1,0 0,0-1,0 1,0 0,0 0,0 0,27-20</inkml:trace>
  <inkml:trace contextRef="#ctx0" brushRef="#br0" timeOffset="33683.081">9422 8862,'-15'-9,"-1"1,0 0,0 2,0-1,-1 2,0 0,0 1,0 1,-1 1,1 0,-1 1,0 1,1 1,-2 0,15 1,-1 0,1 0,-1 1,1-1,0 1,-1 0,2 0,-1 1,0-1,1 1,-1 0,1 0,0 0,0 0,1 0,-1 1,1-1,0 1,0 0,0 0,1 0,0-1,0 1,0 0,1 0,-1 1,1-1,0 0,1 0,-1 0,1 0,0 0,0 0,1 0,-1-1,1 1,0 0,0-1,1 1,-1-1,1 0,0 0,0 0,1 0,-1 0,1-1,0 1,0-1,0 0,0 0,2 0,2 1,0-1,1 0,-1 0,1-1,0 0,0 0,0-1,0 0,0-1,0 0,0 0,0-1,0 0,-1-1,1 0,0 0,0-1,-1 0,0 0,1-1,-1 0,-1-1,1 1,-1-2,1 1,-2-1,1 0,-1 0,1-1,-2 0,1 0,-1 0,0-1,-1 0,1 0,-2 0,1 0,-1-1,0 0,-4 14,0 0,0 0,0 0,1-1,0 1,0 0,0 0,1 0,-1 0,1-1,0 1,1 0,-1-1,1 1,0-1,0 1,0-1,1 0,-1 0,1 0,0 0,0 0,1-1,-1 1,1-1,-1 0,1 0,0-1,0 1,1-1,0 1,1-1,-1-1,1 0,0 0,-1-1,1 1,0-1,0-1,-1 1,1-1,0 0,0 0,-1-1,1 1,-1-1,0 0,1-1,-1 1,0-1,0 0,-1-1,1 1,-1-1,1 0,-1 0,1-2,1-1,0 1,-1-1,0-1,0 1,-1-1,1 0,-2 0,1 0,-1 0,-1-1,0 0,0 1,0-1,-1 0,0 0,-1-2,-23-97,24 106,0 0,0 0,0 0,1 1,-1-1,0 1,1-1,-1 1,1-1,0 1,-1 0,1 0,0 0,0 0,-1 0,1 0,0 0,0 1,0-1,0 0,0 1,0 0,1 0,-1-1,0 1,0 0,0 1,0-1,0 0,0 1,0-1,0 1,0-1,1 1,6 0,66-1,0 4,42 8,-35 12,-79-23,0 1,-1-1,1 1,-1 0,1-1,-1 1,1 0,-1 1,0-1,0 0,0 1,0-1,-1 1,1-1,-1 1,1 0,-1 0,0 0,0 0,0 0,-1 0,1 0,-1 0,1 0,-1 0,0 1,-47 150,48-151,-1 1,1-1,0 0,1 0,-1 0,1 0,-1 0,1 0,0-1,0 1,0-1,0 1,0-1,1 1,-1-1,1 0,-1 0,1-1,0 1,0 0,0-1,0 0,0 1,0-1,0 0,1-1,-1 1,0-1,0 1,1-1,-1 0,0 0,1 0,-1-1,0 1,1-1,27 2,-1-1,0-1,1-2,-1-1,0-1,0-2,11-4,17-7</inkml:trace>
  <inkml:trace contextRef="#ctx0" brushRef="#br0" timeOffset="34700.2">10760 8808,'-7'-7,"-1"2,1-1,-1 1,0 0,-1 1,1-1,-1 2,0-1,1 1,-2 1,1 0,0 0,0 1,-1 0,1 0,0 1,-1 0,1 1,-1 0,1 1,-1 0,4-2,-1 1,1 0,0 1,-1 0,1 0,0 0,0 0,0 1,1 0,-1 1,1-1,-1 1,1 0,0 0,1 0,-1 1,1 0,0 0,0 0,0 1,3-4,0-1,1 1,-1 0,1 0,0-1,-1 1,1 0,0 0,0 0,0-1,0 1,1 0,-1 0,0-1,1 1,-1 0,1-1,0 1,-1 0,1-1,0 1,0-1,0 1,0-1,0 1,0-1,1 0,-1 0,0 1,1-1,-1 0,1 0,-1-1,1 1,-1 0,1 0,0-1,-1 1,2 0,71 16,-59-16,0 0,1-2,-1 0,1-1,-1 0,0-2,0 1,0-2,-1 0,0-1,0 0,4-3,-18 8,1 0,-1 1,1-1,0 0,-1 0,1 1,0-1,0 0,0 1,-1-1,1 1,0-1,0 1,0 0,0-1,0 1,0 0,0-1,0 1,0 0,0 0,0 0,0 0,0 0,0 0,0 0,0 0,0 1,0-1,0 0,0 0,0 1,0-1,0 1,0-1,-1 1,1-1,0 1,0 0,0-1,-1 1,1 0,0-1,-1 1,1 0,-1 0,1 0,-1 0,1 0,-1 0,1 0,-1-1,0 1,0 1,0 1,0 1,0-1,1 1,-1-1,1 1,-1-1,1 1,0-1,1 0,-1 1,0-1,1 0,0 0,0 0,0 0,0 0,0-1,0 1,1-1,-1 1,1-1,0 0,0 0,0 0,0 0,0-1,0 1,0-1,1 1,-1-1,11 1,0 0,0-1,1-1,-1 0,0-1,0 0,0-2,0 1,0-2,0 1,0-2,-1 0,0-1,0 0,-1-1,8-4,-2-1,0 0,-1 0,0-2,-1 0,0-1,-1-1,-1 0,0-1,-2 0,0-1,0-1,-2 0,0 0,-2-1,4-11,0-6,-2 0,-2-1,-1 1,-1-2,-3 1,-1-1,-2 1,-2-11,2 43,0-5,0 0,0 1,-1-1,-1 0,0 1,0-1,-1 1,0 0,-1 0,0 0,0 0,-1 1,-1 0,-1-3,5 11,1-1,-1 1,1-1,-1 1,0 0,1 0,-1 0,0 0,0 0,0 0,0 0,0 0,0 1,0-1,0 1,0 0,0-1,-1 1,1 0,0 0,0 1,0-1,0 0,0 1,0-1,0 1,0-1,0 1,0 0,0 0,0 0,0 0,0 1,1-1,-2 1,-50 60,42-35,0 0,1 0,2 0,1 1,1 1,2-1,0 1,2 0,1-1,2 1,0 0,2 0,3 7,-2-12,1 0,1 0,1 0,2-1,0 0,1 0,2-1,7 12,-11-23,0 1,0-1,1-1,1 0,0 0,0 0,1-1,0-1,0 0,1-1,0 0,0 0,1-2,0 1,13 2,-19-6,0 0,1-1,0 0,-1-1,1 0,-1 0,1 0,0-1,-1 0,1-1,-1 1,0-2,0 1,1-1,-1 0,-1 0,1-1,0 0,-1 0,0 0,0-1,0 0,-1-1,0 1,1-1,-2 0,2-2,7-9,-2-1,0 0,-2-1,0 0,-1-1,0 1,-2-2,0 1,0-8,3-79,-9 107,0-1,0 1,0-1,0 0,-1 1,1-1,0 1,0-1,-1 1,1-1,-1 1,1-1,0 1,-1-1,1 1,-1 0,1-1,-1 1,1-1,-1 1,1 0,-1 0,1-1,-1 1,0 0,1 0,-1 0,1 0,-1-1,0 1,1 0,-1 0,0 0,1 0,-1 0,1 1,-1-1,0 0,1 0,-1 0,1 1,-1-1,1 0,-1 0,1 1,-1-1,1 0,-1 1,1-1,-1 1,1-1,-1 1,1-1,0 1,-1-1,1 1,0-1,-1 1,1-1,0 1,0-1,0 1,-1 0,1-1,0 1,0 0,0-1,0 1,0 0,-6 10,1 0,0 0,1 1,0-1,0 1,1 0,1 0,0 0,1 1,0-1,1 0,0 1,1-1,1 0,1 8,-1-12,0 0,1-1,-1 1,2-1,-1 0,1 1,0-1,0-1,1 1,0-1,0 0,1 0,0 0,0-1,0 0,0 0,1 0,0-1,0 0,0 0,1-1,-1 0,1 0,4 0,1 1,0-2,1 1,-1-2,0 0,1 0,-1-1,0-1,1 0,-1-1,0-1,0 0,0 0,0-1,7-4,-5 0,-1 1,0-2,0 0,-1-1,-1 0,1-1,-2 0,1-1,-2 0,1-1,-2 0,0 0,0-1,-2 0,3-6,10-26,-3-1,-1-1,-2-1,1-15,12-56,-5-2,-6 0,-3-21,-13 140,1-4,0-1,-1 0,0 0,0 0,-1 1,0-1,0 0,-1 0,0 1,-1-1,1 1,-2-1,3 7,0-1,0 1,-1 0,1 0,0-1,-1 1,1 0,-1 0,1 1,-1-1,0 0,1 1,-1-1,0 0,1 1,-1 0,0-1,0 1,1 0,-1 0,0 0,0 0,0 1,1-1,-1 0,0 1,0-1,1 1,-1-1,1 1,-1 0,0 0,1 0,-1 0,1 0,-1 1,-11 8,0 0,1 2,1-1,0 2,0-1,1 1,1 1,0 0,1 0,1 1,0 0,-2 6,-4 10,1 0,1 1,2 1,1-1,2 1,1 0,1 1,2-1,2 25,1-38,1 0,0 0,2 0,0 0,2 0,0-1,0 0,2 0,1-1,0 0,1 0,1-1,1-1,0 0,1 0,10 9,-6-11,-1-1,2 0,0-1,0-1,1-1,0 0,1-1,0-2,0 0,13 2,26 4</inkml:trace>
  <inkml:trace contextRef="#ctx0" brushRef="#br0" timeOffset="41273.601">2416 7483,'-1'-1,"0"0,0-1,-1 1,1 0,0 0,-1 0,1 0,-1 1,1-1,-1 0,0 1,1-1,-1 1,1-1,-1 1,0 0,1 0,-1-1,0 1,0 0,1 1,-1-1,0 0,0 0,-162-6,111 1,-1 2,1 3,0 2,-18 3,-18 1,-121-5,83-15,125 14,-30 0,1-1,0-1,0-2,0-1,0-2,-3-1,9 2,0 1,0 2,0 0,-1 2,1 1,-23 2,-9 0,15-3,0 3,1 2,-1 1,-22 7,41-5,1 2,0 0,0 2,1 0,-4 4,-3 2,11-10,0 1,0 1,1 1,1 0,-1 1,2 1,0 0,0 1,1 1,0 0,2 0,-1 1,2 1,0 0,1 0,-6 17,-50 238,57-232,2 1,1 0,2 0,2 0,4 37,-2-10,41 487,-34-317,-2-113,10 76,-5-135,-4 0,-3 0,-2 29,-3 636,-38-503,10-37,29 29,14-123,0 18,-13-80,0 0,3-1,0 1,2-1,9 28,14 87,-24-134,25 109,-2 41,-1 0,-12-41,2-14,38 82,-3 11,11-93,23-30,-76-68,1-2,0 1,0-2,1 1,0-2,1 1,0-2,0 0,0 0,1-1,0-1,0 0,0-1,0-1,1 0,13 0,178-4,-76-11,239 13,-135 28,-227-28,0 0,0-1,0 0,0 0,0 0,0-1,-1 0,1 0,0-1,-1 0,0 0,0 0,0-1,0 0,0 0,-1 0,1-1,-1 0,0-1,10-11,-1-2,-1 1,0-2,-2 0,0 0,-1-1,-1 0,-1 0,-1-1,-1-1,-1 1,-1-1,-1 1,-1-1,-1-8,40-425,-25 222,-13-185,-5 225,-8-269,-35-376,41 737,-1 20,3-1,4 1,4-1,12-59,105-330,-86 193,21-8,19-31,-69 281,-2 0,-1-1,-2 1,-2-1,-1 0,-3-9,2-36,1 71,0-1,-1 1,0 0,-1 0,-1 0,1 0,-6-11,4 13,0 2,-1-1,0 0,-1 1,0 0,0 0,-1 1,0 0,0 0,-1 0,0 1,0 0,0 1,-1-1,0 2,-6-3,9 5,1 1,-1-1,0 2,0-1,0 0,0 1,0 1,0-1,0 1,0-1,1 2,-1-1,0 1,-6 0,-37 9</inkml:trace>
  <inkml:trace contextRef="#ctx0" brushRef="#br0" timeOffset="56253.437">2457 11853,'74'15,"0"-4,0-2,75-2,-110-6,1069 20,732 106,-1764-118,75 8,128-2,-264-15,1 1,-1-2,1 0,-1-1,1-1,-1 0,0-1,0 0,-1-1,14-7,-28 12,1 0,-1 0,1 0,0 0,-1-1,1 1,-1 0,1 0,-1-1,1 1,-1 0,1-1,-1 1,1 0,-1-1,1 1,-1-1,0 1,1-1,-1 1,1-1,-1 1,0-1,0 1,1-1,-1 1,0-1,0 0,0 1,0-1,0 1,0-1,1 0,-1 1,-1-1,1 1,0-1,0 0,0 1,0-1,0 1,0-1,-1 1,1-1,0 0,-1 1,1-1,-30-9,-48 8,34 5</inkml:trace>
  <inkml:trace contextRef="#ctx0" brushRef="#br0" timeOffset="57200.61">3072 11771,'-2'-1,"0"0,0 0,-1 0,1 1,0-1,0 1,0-1,0 1,-1 0,1-1,0 1,0 1,-1-1,1 0,0 0,0 1,0-1,0 1,-2 0,-1 0,-417 88,267-76,154-13,1-1,-1 1,1 0,0 0,-1 0,1 0,0 0,-1 0,1 1,0-1,-1 0,1 0,0 0,-1 0,1 0,0 0,-1 1,1-1,0 0,-1 0,1 0,0 1,0-1,-1 0,1 1,0-1,0 0,0 0,-1 1,1-1,0 0,0 1,0-1,0 0,0 1,-1-1,1 0,0 1,0-1,0 1,0-1,0 0,0 1,0-1,1 0,-1 1,0-1,0 0,0 1,0-1,0 0,0 1,1-1,-1 0,0 1,0-1,0 0,1 0,-1 1,0-1,0 0,1 0,-1 1,0-1,1 0,22 23,-19-20,18 16,0-1,2-1,0-2,0 0,2-1,0-2,0 0,1-2,0-1,1-1,0-2,6 0,15 2,-1-3,1-2,0-2,8-3,-56 3,1-1,0 0,0 0,0 0,-1 0,1 0,0 0,0-1,0 1,-1 0,1-1,0 0,-1 1,1-1,0 0,-1 0,1 0,-1 0,1 0,-1 0,0 0,1 0,-1-1,0 1,0-1,0 1,0-1,0 1,0-1,0 1,-1-1,1 0,0 1,-1-1,1 0,-1 0,0 1,0-1,0 0,0 0,0 0,0-1,-42-135,-20-65,59 175,7 26</inkml:trace>
  <inkml:trace contextRef="#ctx0" brushRef="#br0" timeOffset="58088.404">7210 11758,'0'14,"0"11,4 9,5 3,2 2,2 0,1-6,-2-5,-2-8</inkml:trace>
  <inkml:trace contextRef="#ctx0" brushRef="#br0" timeOffset="58802.561">7087 11539,'23'-3,"0"1,0 2,0 0,0 1,0 1,-1 2,1 0,-1 1,1 1,-2 1,1 2,-1 0,0 1,13 9,-24-13,-2 1,1 0,-1 1,0 0,-1 0,1 0,-2 1,1 0,-1 1,-1-1,0 1,0 0,-1 1,0-1,-1 1,0 0,0-1,-1 1,-1 0,0 1,-1 6,-2 94,2-111,-1 1,1-1,0 1,0 0,0-1,0 1,0 0,1-1,-1 1,0-1,1 1,-1-1,1 1,-1-1,1 1,0-1,0 1,0-1,0 0,0 1,0-1,0 0,0 0,0 0,1 0,-1 0,0 0,1 0,-1 0,1-1,-1 1,1 0,-1-1,1 1,-1-1,1 0,-1 1,1-1,0 0,-1 0,1 0,-1 0,1 0,0-1,-1 1,2-1,8-2,0-1,-1 0,1-1,-1 0,0 0,0-2,0 1,-1-1,0 0,0-1,-1 0,0 0,0-1,-1 0,0-1,-1 1,0-1,-1 0,2-3,17-51,-24 79,0 0,0 0,2 0,0 0,0 0,2 0,0 0,0-1,6 11,-7-18,0 1,1-1,-1 0,2-1,-1 1,1-1,0 1,1-2,-1 1,1 0,0-1,0 0,1-1,0 1,-1-1,2-1,-1 1,0-1,5 1,-7-3,0 0,0 0,0 0,0-1,0 0,0 0,1 0,-1-1,0 0,0 0,0 0,0 0,0-1,-1 0,1 0,0 0,-1 0,1-1,-1 0,0 0,0 0,0-1,0 1,1-3,5-4,-2-1,0 0,0 0,-1-1,0 0,-1 0,0-1,3-10,11-48,-4-2,-2 0,-4 0,-3-1,-2-56,-2-181,-14 244,11 66,-1 1,1-1,0 1,-1-1,1 1,-1-1,1 1,-1-1,1 1,-1-1,1 1,-1 0,1-1,-1 1,0 0,1 0,-1-1,1 1,-1 0,0 0,1 0,-1 0,0 0,1 0,-1 0,0 0,1 0,-1 0,0 0,1 0,-1 0,0 1,1-1,-1 0,1 0,-1 1,0-1,1 0,-1 1,1-1,-1 1,1-1,-1 0,1 1,0 0,-1-1,1 1,-1-1,1 1,0-1,0 1,-1 0,-6 10,0 1,1-1,1 1,0 1,0-1,1 1,1-1,0 1,1 0,-1 8,3-18,-8 42,2 2,2-1,2 0,3 1,1-1,2 1,2-1,3-1,1 1,2-1,3-1,19 42,-30-74,1-1,1 0,0 0,0-1,1 1,0-2,1 1,0-1,1 0,-1 0,2-1,-1-1,1 1,1-2,-1 1,1-1,0-1,0 0,1-1,-1 0,1 0,0-1,0-1,0 0,9 0,11-7</inkml:trace>
  <inkml:trace contextRef="#ctx0" brushRef="#br0" timeOffset="59061.433">7947 11320,'-16'-2,"-20"-1,-10 0,-2 1,7 2,15 5,21 3,31 2,31 0,34-2,31-2,24-2,7-2,-22-2</inkml:trace>
  <inkml:trace contextRef="#ctx0" brushRef="#br0" timeOffset="59759.809">8589 12030,'4'-1,"-1"0,0 0,1-1,-1 0,0 1,0-1,0 0,0-1,0 1,0-1,0 1,-1-1,1 0,-1 0,0 0,0 0,0 0,0 0,-1 0,1-1,-1 1,1-3,3-9,0 1,0-1,-2 0,0 0,0-1,-2 1,0 0,0-1,-2 1,0-1,0 1,-2 0,0-1,0 1,-2 1,0-1,0 1,-1-1,-1 2,-4-6,-9-5,44 29,-1 0,1-2,0-1,0 0,10-2,-3 1,4-1,-17 0,1 0,-1 1,1 0,-1 2,0 0,0 1,-1 1,14 5,-27-8,0 0,-1 1,1-1,0 1,-1 0,1-1,-1 2,0-1,0 0,0 1,0-1,-1 1,1 0,-1 0,0 0,0 0,-1 0,1 0,-1 1,0-1,0 0,0 3,-5 101,-2-30,6-75,0-1,1 0,-1 0,1 1,-1-1,1 0,0 0,0 0,0 0,0 1,0-1,0-1,0 1,1 0,-1 0,1 0,-1-1,1 1,0-1,0 1,-1-1,1 0,0 0,0 1,1-2,-1 1,0 0,0 0,0-1,0 1,1-1,-1 1,0-1,1 0,-1 0,0 0,1 0,1-1,88-20,-71 11,0-1,-1 0,0-2,-1 0,0-1,-1-1,-1-1,0 0,9-14,-36 99,10-67,1 1,-1-1,1 1,-1-1,1 0,0 1,0-1,0 0,0 0,1 0,-1 0,1 0,-1 0,1 0,0 0,-1-1,1 1,0 0,0-1,0 0,0 1,1-1,-1 0,0 0,0 0,1-1,-1 1,0 0,1-1,-1 0,2 1,78-1,-73-2,0 0,-1-1,1 0,0 0,-1-1,0-1,0 1,0-1,0 0,-1-1,0 0,1-1,-5 4,0 1,-1-1,1 0,-1-1,1 1,-1 0,0-1,0 1,-1-1,1 0,-1 1,0-1,1 0,-2 0,1 0,0 0,-1 0,0 0,0 0,0 0,0 0,-1 0,1 0,-1 1,0-1,0 0,-1 0,-1-3,0 2,-1-1,0 1,0 0,0-1,0 2,-1-1,0 1,0-1,0 2,-1-1,1 0,-1 1,0 0,0 0,0 1,0 0,-1 0,1 0,0 1,-1 0,1 0,-1 0,0 1,1 0,-1 1,1-1,-6 2,7-1,0-1,0 1,-1 0,1 1,0-1,0 1,1 0,-1 0,0 0,1 1,-1 0,1 0,0 0,0 0,0 1,0-1,1 1,-1 0,1 0,0 1,0-1,1 1,-1-1,1 1,0 0,0 0,0 0,1 0,0 0,0 0,0 0,1 0,0 1,0 4,1-6,0 1,0 0,0 0,1 0,0-1,0 1,0-1,1 1,-1-1,1 0,0 0,0 0,1-1,-1 1,1-1,0 1,-1-1,1-1,1 1,-1 0,0-1,1 0,-1 0,1 0,0-1,0 1,1-1,30 8</inkml:trace>
  <inkml:trace contextRef="#ctx0" brushRef="#br0" timeOffset="60007.399">9763 11335,'-12'-15,"-8"-5,-5-1,-4 3,2 11,4 12,8 15,5 13,4 13,4-2</inkml:trace>
  <inkml:trace contextRef="#ctx0" brushRef="#br0" timeOffset="60522.502">9791 11962,'1'1,"1"0,0 0,0 0,0 0,0 0,0-1,0 1,0-1,1 1,-1-1,0 0,0 0,0 0,0 0,0 0,1 0,-1-1,0 1,0-1,0 0,0 1,0-1,0 0,0 0,0 0,-1 0,1-1,0 1,-1 0,1-1,-1 1,1-1,0 0,43-60,-37 42,0 0,-1-1,-2 1,0-2,-1 1,-1 0,-1-1,0 1,-2-1,-2-11,-4 7,6 25,0 1,0 0,0-1,0 1,0 0,0-1,0 1,0 0,0-1,0 1,0 0,-1-1,1 1,0 0,0-1,0 1,0 0,-1 0,1-1,0 1,0 0,0 0,-1-1,1 1,0 0,-1 0,1 0,0 0,0-1,-1 1,1 0,0 0,-1 0,1 0,0 0,-1 0,1 0,0 0,-1 0,1 0,0 0,-1 0,1 0,0 0,-1 0,1 0,0 0,-1 0,1 1,0-1,-1 0,1 0,0 0,0 0,-1 1,1-1,0 0,0 0,-1 1,1-1,0 0,0 0,0 1,0-1,-1 0,1 1,0-1,0 1,0 0,0 0,0 0,0 0,0 0,1 0,-1 0,0 1,0-1,1 0,-1 0,1 0,-1 0,1 0,-1 0,1 0,0 0,0 0,-1-1,1 1,0 0,0 0,0-1,0 1,0 0,0-1,0 1,0-1,0 1,0-1,0 0,0 1,0-1,0 0,0 0,1 0,-1 0,219 37,-214-37,0 1,0 0,0 0,0 0,0 1,0 0,-1 0,1 1,-1-1,0 1,1 0,-1 1,0-1,-1 1,1 0,-1 0,0 1,0-1,0 1,0 0,-1 0,0 0,0 0,0 1,-1-1,0 1,1 3,-19 83,-1-18,17-73,0 0,0 1,0-1,1 1,-1-1,0 1,1-1,-1 0,1 1,-1-1,1 0,0 1,0-1,-1 0,1 0,0 0,0 0,0 0,0 0,0 0,1 0,-1 0,0 0,0 0,1-1,-1 1,0-1,1 1,-1-1,0 1,1-1,-1 0,1 1,-1-1,1 0,-1 0,0 0,1 0,-1-1,1 1,-1 0,1-1,63-14,-53 8,0 0,0 0,0-1,-1 0,0-1,-1-1,0 1,0-2,-1 1,0-1,-1-1,0 1,-1-1,-1-1,0 1,0-1,2-9,0 9,-7 34,-2-14,0 30,-1-23,1 1,0 0,1 0,1 0,0-1,2 1,-1 0,2-1,3 10,-6-22,0 1,0-1,1 0,-1 1,1-1,0 0,-1 0,1 0,0-1,0 1,0 0,1-1,-1 1,0-1,0 0,1 0,-1 0,1 0,-1 0,1 0,0 0,-1-1,3 1,15-1</inkml:trace>
  <inkml:trace contextRef="#ctx0" brushRef="#br0" timeOffset="60786.516">10678 11375,'-21'-2,"-13"-2,-7 2,5 4,12 7,18 7,10 0</inkml:trace>
  <inkml:trace contextRef="#ctx0" brushRef="#br0" timeOffset="61430.888">11812 11675,'-26'-12,"-1"2,0 0,-1 2,0 1,0 1,0 1,-1 2,0 1,0 1,-4 1,23 0,-1-1,0 1,1 1,-1 0,0 1,1 0,0 0,-1 1,1 0,0 1,1 0,-6 3,14-6,0-1,0 1,0 0,0-1,0 1,0 0,0 0,0-1,0 1,0 0,1 0,-1 0,0 0,0 0,1 0,-1 0,1 0,-1 1,1-1,0 0,-1 0,1 0,0 1,0-1,0 0,-1 0,2 0,-1 1,0-1,0 0,0 0,0 0,1 1,-1-1,0 0,1 0,-1 0,1 0,0 0,-1 0,1 0,0 0,0 0,-1 0,1 0,0 0,0 0,54 30,-33-25,0-1,0 0,0-2,0 0,1-2,-1-1,1 0,-1-2,0 0,0-2,0 0,0-1,0-2,11-4,-23 6,0 0,0-1,-1 0,0-1,0 1,0-2,-1 1,0-1,0-1,-1 1,0-1,0-1,-1 1,-1-1,0 0,0 0,-1-1,0 1,0-1,-1 0,-1 0,0 0,0-2,1-35,-3 1,-1-1,-2 1,-3 0,-1 0,-3 1,-15-45,-7 5,32 86,-1-1,1 1,-1-1,1 0,-1 1,0 0,1-1,-1 1,0-1,0 1,1 0,-1-1,0 1,0 0,0 0,1-1,-1 1,0 0,0 0,0 0,1 0,-1 0,0 0,0 1,0-1,0 0,1 0,-1 0,0 1,0-1,1 0,-1 1,0-1,1 1,-1-1,0 1,1-1,-1 1,1 0,-1-1,0 1,1-1,0 1,-1 0,1 0,-1-1,1 1,0 0,0 0,-1-1,1 1,0 1,-7 13,1 1,0-1,1 1,1 1,0-1,1 1,1-1,1 1,0 0,-2 15,1 0,2-1,1 1,1 0,2 0,1-1,2 0,0 0,3-1,0 0,2 0,1-1,11 16,-20-37,0-1,1 0,0 1,1-2,0 1,0-1,0 0,1 0,0-1,0 0,0 0,0 0,1-1,0 0,0-1,0 0,0 0,1 0,-1-1,1-1,0 1,-1-1,1-1,0 0,-1 0,1-1,0 0,-1 0,1-1,-1 0,1 0,-1-1,1-1,2-1,-1 0,-1-1,1-1,-1 0,0 0,0-1,-1 0,0 0,-1-1,0 0,0 0,0 0,-2-1,1 0,-1-1,0 1,-1-1,-1 0,0 0,0 0,-1 0,0-1,-1 1,0-2,-1 10,-1 0,1 0,-1 0,0 0,0 0,0 0,0 0,0 0,-1 1,1-1,-1 1,0-1,0 1,0-1,0 1,0 0,0 0,0 0,-1 0,1 0,-1 1,1-1,-1 1,0 0,0 0,0 0,0 0,1 0,-1 0,0 1,0-1,0 1,0 0,-1 0,1 0,0 0,0 1,0-1,0 1,1 0,-1 0,0 0,0 0,0 0,1 1,-1-1,0 1,1 0,-2 1,0 0,-1 1,1 0,0 1,1-1,-1 1,1 0,-1 0,2 0,-1 0,0 0,1 0,0 1,0 0,1-1,-1 1,1 0,1-1,-1 1,1 0,0 0,0 0,1 0,-1-1,1 1,1 0,-1 0,1-1,0 1,0-1,1 0,-1 1,1-1,0 0,1-1,-1 1,1 0,1 0,10 8,1 0,1-1,0-1,0-1,1 0,0-1,1-1,0-1,0-1,1 0,-1-1,1-2,15 2,33 5</inkml:trace>
  <inkml:trace contextRef="#ctx0" brushRef="#br0" timeOffset="63299.249">7510 12959,'0'95,"-1"-100,0 0,0-1,-1 1,1 0,-1 0,0 0,-1 0,1 0,-1 0,0 1,0-1,0 1,-1 0,0 0,0 0,0 0,0 1,0 0,-1 0,1 0,-1 0,0 1,0-1,0 1,0 0,0 1,-1-1,1 1,0 0,-1 1,1-1,-1 1,1 0,0 0,-1 1,1 0,-1 0,1 0,0 0,0 1,0 0,0 0,0 0,0 1,-2 1,0 3,0 0,1 0,0 0,0 1,0 0,1 0,1 1,-1-1,1 1,1 0,0 0,0 0,0 1,1-1,1 1,0-1,0 1,1-1,0 1,0 0,2 2,-1-8,1 1,-1 0,1-1,0 0,1 1,-1-1,1 0,0 0,0 0,0-1,0 1,1-1,0 1,-1-1,1 0,0-1,0 1,1-1,-1 0,1 0,-1 0,1 0,-1-1,1 0,0 0,0 0,0 0,-1-1,1 0,0 0,0 0,0-1,0 0,-1 0,1 0,0 0,-1-1,1 1,-1-1,1 0,1-2,12-7,1-1,-2-1,0-1,0 0,-1-1,-1-1,-1 0,0-1,-1-1,-1 0,-1-1,0 0,-1 0,-1-1,-1-1,-1 1,-1-1,1-9,2-10,-2-1,-1 0,-2 0,-2 0,-2 0,-3-11,3 47,0-2,0 0,0-1,0 1,-1-1,-1 1,1 0,-1 0,0 0,-1 0,0 0,0 0,0 1,-1-1,0 1,-2-3,5 9,0-1,0 1,0-1,-1 1,1-1,0 1,0 0,-1 0,1-1,0 1,0 0,-1 0,1 0,0 1,0-1,-1 0,1 0,0 1,0-1,0 0,-1 1,1-1,0 1,0 0,0-1,0 1,0 0,0 0,0 0,0-1,0 1,0 0,1 0,-1 0,0 0,1 1,-1-1,-10 17,0 0,1 1,1 1,1-1,1 1,1 1,0-1,1 1,2 0,0 0,1 5,-2 5,1 1,2-1,1 1,1-1,2 1,1-1,1 0,2 1,-4-20,0 0,1 0,1-1,0 1,0-1,1 0,0-1,1 1,0-1,1-1,0 1,1-2,0 1,0-1,0 0,1-1,1 0,-1 0,1-1,0-1,10 4,-7-4,0-2,0 1,0-2,0 0,0 0,0-1,1-1,-1-1,0 0,0-1,1 0,-1-1,-1 0,1-1,0-1,-1-1,0 1,0-2,-1 0,7-5,-14 8,0-1,0 0,0 0,-1 0,0 0,0-1,0 0,-1 0,0 0,0 0,0 0,-1 0,0-1,0 1,0-2,-2 5,1 0,-1 0,0 0,1 0,-1 0,-1 0,1 0,0 0,-1 0,1 0,-1 0,0 0,0 0,0 0,-1 1,1-1,-1 0,1 1,-1-1,0 1,0-1,0 1,0 0,0 0,-1 0,1 0,-1 0,1 1,-1-1,0 1,1-1,-1 1,-2 0,0-1,0 1,0 1,0-1,0 1,0-1,0 2,0-1,0 0,0 1,0 0,0 0,0 1,0-1,0 1,1 0,-1 0,1 1,-1-1,1 1,0 0,0 0,0 0,1 1,-1 0,1-1,-1 1,1 0,1 0,-1 1,0-1,1 1,0-1,0 1,1 0,-1 0,1 0,0 0,0 0,0 0,1 0,0 4,1-6,-1-1,1 1,0 0,0 0,0-1,0 1,1-1,-1 1,1-1,0 0,-1 1,1-1,0 0,0 0,1 0,-1 0,0-1,1 1,-1-1,1 1,-1-1,1 0,-1 0,1 0,0 0,0 0,-1-1,1 1,0-1,1 0,87-5,-83 4,-1-1,0-1,1 0,-1 0,0 0,0-1,-1 0,1 0,-1 0,0-1,0 0,0-1,-1 1,0-1,0 0,0 0,-1 0,1-2,-4-10,-7 27,5-4,0 0,1 0,-1 0,1 1,1-1,-1 0,1 0,0 0,0 0,0 0,1 0,0 0,0 0,0-1,0 1,1 0,0-1,0 0,0 0,0 0,1 0,-1 0,1-1,0 0,0 1,0-1,1-1,-1 1,1-1,0 0,-1 0,1 0,0 0,0-1,0 0,0 0,1 0,-1-1,0 0,0 0,0 0,0 0,1-1,-1 0,0 0,0-1,3 0,2-2,1 0,-1-1,0 0,0-1,0 0,-1 0,1-1,-2 0,1-1,-1 0,0 0,-1-1,0 0,0 0,5-10,3-8,-1-1,-1-1,-1 0,-1 0,0-9,8-40,-4-1,-3-1,-3 0,-3-54,-12 62,6 71,0 1,-1-1,1 1,0 0,-1-1,1 1,-1-1,1 1,-1 0,1-1,-1 1,1 0,-1 0,1-1,-1 1,1 0,-1 0,0 0,1 0,-1 0,1 0,-1 0,1 0,-1 0,0 0,1 0,-1 0,1 0,-1 0,1 0,-1 1,1-1,-1 0,1 0,-1 1,1-1,-1 0,1 1,-1-1,1 1,-1-1,1 0,0 1,-1-1,1 1,0-1,-1 1,1-1,0 1,0-1,0 1,-1 0,1-1,0 1,0-1,0 1,0 0,-10 18,0 2,2-1,0 1,1 1,1-1,1 1,1 0,0 22,-2-6,3 0,1 0,2 1,2-1,5 34,-4-53,0-1,2 0,0 0,1 0,1 0,0-1,2 0,0-1,0 0,2 0,0-1,0-1,2 1,-9-10,-1-1,1 0,0 0,0 0,1 0,-1-1,1 1,0-1,0-1,0 1,0 0,0-1,0 0,1-1,-1 1,1-1,-1 0,1 0,-1-1,1 1,0-1,-1 0,1-1,0 0,-1 0,1 0,-1 0,1-1,2-1,1-5,0-1,0 1,0-2,-1 1,-1-1,0-1,0 1,-1-1,0 0,-1-1,0 1,-1-1,0 0,-1 0,0 0,-1-1,0 1,-1-1,-1 1,0-5,-1-3,1 20,-1 0,1 0,0-1,-1 1,1 0,0 0,-1 0,1 0,0-1,-1 1,1 0,0 0,-1 0,1 0,-1 0,1 0,0 0,-1 0,1 0,0 0,-1 0,1 0,0 0,-1 1,1-1,0 0,-1 0,1 0,0 0,-1 1,1-1,0 0,-1 0,1 1,0-1,0 0,-1 0,1 1,0-1,0 0,0 1,-1-1,1 0,0 1,0-1,0 0,0 1,0-1,0 1,0-1,0 0,0 1,0-1,0 0,0 1,0-1,0 1,-5 9,0 0,1 0,1 0,0 1,0 0,1 0,0 0,1 0,0 0,0 0,2 0,0 9,0-14,0 1,0-1,0 1,1-1,0 0,1 0,-1 0,1 0,0 0,0 0,1-1,0 0,0 1,0-1,1-1,-1 1,1-1,0 1,1-2,-1 1,1 0,1 0,67 14,-41-17</inkml:trace>
  <inkml:trace contextRef="#ctx0" brushRef="#br0" timeOffset="63550.751">8302 12672,'-21'-4,"-14"-2,-3 0,10 1,20 2,31 1,37 1,36 0,32 1,-6 1</inkml:trace>
  <inkml:trace contextRef="#ctx0" brushRef="#br0" timeOffset="63840.014">10337 12686,'-5'14,"-1"16,0 17,2 15,0 12,2 11,1 6,1 5,0-3,0-8,-2-11,-1-19</inkml:trace>
  <inkml:trace contextRef="#ctx0" brushRef="#br0" timeOffset="64384.991">10255 13178,'3'-300,"-3"296,-1 1,1-1,0 1,1-1,-1 1,1-1,-1 1,1-1,0 1,0 0,0 0,1-1,-1 1,1 0,0 0,0 0,0 1,0-1,0 0,1 1,-1-1,1 1,0 0,0 0,-1 0,1 0,1 0,-1 1,0-1,0 1,0 0,1 0,1 0,7 2,-1 0,1 1,-1 0,1 1,-1 0,0 1,0 0,0 1,-1 0,0 1,0 0,0 1,-1 0,0 0,0 1,2 3,-7-9,0 1,-1-1,0 1,0 0,0 0,0 0,0 1,0-1,-1 1,0-1,1 1,-1 0,-1 0,1 0,-1 0,1 0,-1 0,0 0,-1 1,1-1,-1 0,0 1,0-1,0 0,0 0,-1 1,0-1,0 0,0 0,0 0,0 1,-1-1,0-1,-2 4,0-3,-1 0,0 0,0-1,-1 1,1-1,-1-1,0 1,0-1,0 0,0 0,0 0,0-1,0 0,0 0,-1-1,1 0,0 0,0 0,-1-1,1 0,-1 0,6 0,0 1,0 0,-1-1,1 1,0-1,0 0,0 1,0-1,-1 0,1 0,0 0,0 0,1 0,-1 0,0 0,0 0,0 0,1 0,-1 0,0 0,1-1,-1 1,1 0,0 0,-1-1,1 1,0 0,0-1,0 1,0 0,0-1,0 1,0 0,0-1,0 1,1 0,-1-1,1 1,-1 0,1 0,-1 0,1-1,0 1,-1 0,2-1,40-54,-39 53,10-12,28-28,-2-1,-2-2,-3-1,-1-2,-2-2,-1-4,-17 27,-2 0,0-2,-2 1,-1-1,-2-1,0 1,-2-1,-2 0,-1-20,0 47,-1 1,0 0,0-1,0 1,-1 0,1-1,-1 1,0 0,1-1,-2 1,1 0,0 0,-1 0,1 0,-1 0,0 0,0 1,0-1,0 0,0 1,-3-3,2 6,1 0,-1 0,1 0,0 0,-1 1,1-1,0 0,0 1,0 0,0-1,0 1,0 0,1 0,-1 0,1 0,-1 0,1 1,0-1,0 0,0 1,0-1,0 1,0-1,1 1,-1-1,1 2,-9 32,1-1,2 1,2 1,1-1,2 30,1-48,-4 28,3 0,2 0,1-1,3 1,1 0,3-1,2 0,1-1,13 29,27 0,-50-71,0 0,1 0,-1 0,1 0,-1 0,1 0,0-1,0 1,0-1,0 0,0 1,0-1,0-1,0 1,0 0,0-1,0 0,1 0,-1 0,0 0,0 0,0-1,1 1,-1-1,2-1,14-7</inkml:trace>
  <inkml:trace contextRef="#ctx0" brushRef="#br0" timeOffset="64650.132">10459 12536,'-16'-2,"-10"-4,2 0,13 1,24 1,28 1,29 1,28 1,18 3,10 6,-18 2</inkml:trace>
  <inkml:trace contextRef="#ctx0" brushRef="#br0" timeOffset="65036.607">11047 13109,'3'-146,"3"67,-20-90,14 168,1 1,0-1,-1 0,1 1,0-1,0 1,-1-1,1 1,0-1,0 1,0 0,0-1,0 1,0 0,0 0,0 0,0 0,-1 0,1 0,0 0,0 0,0 0,0 0,0 0,0 0,0 1,0-1,0 0,0 1,0-1,-1 1,1-1,0 1,0 0,4 0,307 41,-309-42,0 0,0 0,0 0,-1 0,1 1,0-1,0 1,0 0,0 0,-1 0,1 0,0 1,-1-1,1 0,-1 1,1 0,-1 0,0 0,0 0,0 0,0 0,0 0,0 1,-1-1,1 1,-1-1,0 1,1 0,-1-1,0 1,-1 0,1 2,-1 4,-2-1,1 0,-1 0,-1-1,1 1,-1 0,-1-1,1 1,-4 4,-9 21,-8 57,24-87,0 0,0 0,0 0,0 0,1 0,-1-1,1 1,0 0,0 0,0-1,0 1,0 0,0-1,1 1,-1-1,1 0,0 1,-1-1,1 0,0 0,0 0,1 0,-1-1,0 1,1 0,-1-1,1 0,-1 0,1 1,2-1,16 3,0 0,-1-2,1-1,0 0,0-2,0 0,0-1,0-2,6-1,-22 4,158-39,-132 27</inkml:trace>
  <inkml:trace contextRef="#ctx0" brushRef="#br0" timeOffset="65843.3">7346 14079,'0'14,"0"14,2 9,4 5,0 3,1 0,3-5,1-7,-1-9</inkml:trace>
  <inkml:trace contextRef="#ctx0" brushRef="#br0" timeOffset="66249.039">7127 13834,'167'23,"-163"-23,-1 0,1 0,-1 0,1 0,-1-1,0 0,1 1,-1-1,0 0,0-1,0 1,1-1,-1 1,-1-1,1 0,0 0,0 0,-1 0,1-1,-1 1,0-1,1 1,-1-1,0 0,-1 0,1 0,0 0,-1 0,1-2,20-101,-18-134,-3 326,-2-41,2-1,2 1,2 0,7 27,37 51,-21-76</inkml:trace>
  <inkml:trace contextRef="#ctx0" brushRef="#br0" timeOffset="66700.423">7756 14051,'53'79,"-34"-52,0 1,-2 0,-1 1,-1 1,-1 0,-2 3,-12-33,0 0,0 1,0-1,0 1,0-1,0 1,0-1,0 1,0-1,0 1,0-1,0 1,1-1,-1 0,0 1,0-1,0 1,1-1,-1 0,0 1,0-1,1 1,-1-1,0 0,1 1,-1-1,1 0,-1 0,0 1,1-1,-1 0,1 0,-1 0,1 1,-1-1,0 0,1 0,-1 0,1 0,-1 0,1 0,-1 0,1 0,-1 0,1 0,-1 0,1 0,-1 0,0-1,1 1,-1 0,17-23,137-242,-129 233,-21 36,-17 76,12-72,-1 0,0 0,0 0,1 0,0 0,0 0,1 0,0 1,1-1,-1 0,2 0,-1 0,1 0,0 0,1-1,0 1,0-1,0 1,1-1,0 0,1 0,4 4,0-4,1 0,1-1,-1 0,1-1,0-1,1 1,-1-2,1 0,-1 0,1-1,0 0,0-1,45 6</inkml:trace>
  <inkml:trace contextRef="#ctx0" brushRef="#br0" timeOffset="67285.896">8848 14134,'-10'-7,"-1"1,0 0,0 1,-1 0,1 1,-1 0,0 0,0 2,0-1,-6 1,13 1,-1 1,1 0,-1 0,0 0,1 1,0 0,-1 0,1 0,-1 1,1-1,0 1,0 1,0-1,0 1,1 0,-1 0,1 0,-1 0,1 1,0 0,0 0,1 0,-1 0,0 1,1 0,-1 0,1 0,0 0,0 0,1 1,0-1,-1 1,2 0,-1-1,1 1,0 0,0 0,0 0,1 0,0 0,0 0,1 0,0 0,0 0,0-1,1 1,-1 0,1-1,1 1,-1-1,1 1,0-1,0 0,0 0,1 0,4 3,6 1,0-1,0-1,0 0,1-1,0-1,1 0,-1-1,1-1,0 0,0-1,0-1,0 0,0-1,0-1,0-1,0 0,14-4,-12 4,0-2,0 1,0-2,-1-1,0 0,0-1,0-1,-1 0,0-1,-1-1,0 0,-1-2,0 1,0-2,-1 1,-1-2,0 0,-1 0,0-2,21 54,-25-33,1 0,0 0,0 0,1-1,-1-1,1 1,0-1,0-1,0 1,0-2,0 1,1-1,-1-1,0 1,1-2,1 1,-6-1,0 1,1 0,-1-1,0 0,0-1,1 1,-1-1,0 0,-1 0,1 0,0-1,0 0,-1 0,0 0,1 0,-1-1,-1 1,1-1,0 0,-1 0,0-1,0 1,0-1,0 1,-1-1,0 0,0 0,1-4,-2 4,-1 1,1-1,-1 1,0-1,0 0,0 1,0-1,-1 1,0-1,0 1,0-1,-1 1,0 0,1-1,-1 1,-1 0,1 0,-1 0,1 1,-1-1,0 0,0 1,-1 0,1 0,-1 0,0 0,1 1,-1-1,0 1,-3-1,-2-2,1 1,-1 0,0 1,0 0,-1 1,1-1,0 2,-1-1,1 2,-1-1,1 1,-1 0,0 1,-4 1,6 0,1 1,-1-1,1 1,0 0,0 1,0 0,0 0,1 0,0 1,0 0,0 0,0 1,1 0,-4 4,7-7,0 0,-1 0,2 0,-1 1,0-1,1 1,-1-1,1 1,0-1,0 1,1 0,-1-1,1 1,-1 0,1 0,0-1,1 1,-1 0,1 0,-1-1,1 1,0 0,1-1,-1 1,1-1,-1 0,1 1,0-1,0 0,0 0,1 0,2 3,0-1,0-1,1 1,-1-1,1 0,0 0,0 0,0-1,1 0,-1 0,1-1,0 0,0 0,-1-1,2 1,27 3</inkml:trace>
  <inkml:trace contextRef="#ctx0" brushRef="#br0" timeOffset="67890.769">9504 13560,'-4'-1,"1"-1,-1 1,1 0,-1 0,0 1,1-1,-1 1,0 0,1-1,-1 2,0-1,0 0,1 1,-1 0,0 0,1 0,-1 0,1 0,0 1,-1-1,1 1,0 0,0 0,0 1,0-1,0 0,0 1,1 0,-1-1,1 1,0 0,0 1,-1 1,-4 12,1 0,1 0,1 1,1 0,0-1,1 1,1 0,0 0,2 0,0 0,1 0,1 0,0 0,1-1,5 12,30 96,6-2,6 3,-48-119,0 3,1-1,-1 0,1-1,1 1,-1-1,2 1,-1-1,1-1,0 1,1-1,-1 0,1-1,3 3,-8-9,-1 1,1 0,0-1,-1 1,1-1,0 1,0-1,-1 0,1 1,0-1,0 0,0 0,-1-1,1 1,0 0,0-1,-1 1,1-1,0 1,-1-1,1 0,0 0,-1 1,1-1,-1 0,1-1,-1 1,0 0,1 0,-1-1,0 1,0 0,0-1,0 1,0-1,0 1,0-1,0-1,21-68,-19 37,-1-1,-2 1,-2 0,-2-9,4 41,-1 0,1 0,-1 0,1 0,0 0,0 0,0 0,0 0,0 0,1 0,-1 0,0 0,1 0,0 0,-1 0,1 0,0 0,0 0,0 1,0-1,0 0,1 1,-1-1,0 0,1 1,-1 0,1-1,0 1,-1 0,1 0,0 0,0 0,0 0,-1 0,1 1,0-1,0 0,0 1,1 0,20-4,1 2,-1 1,1 1,0 1,-1 1,1 1,11 3,-31-6,-1 0,1 0,-1 0,1 0,-1 1,1 0,-1-1,1 1,-1 0,0 1,1-1,-1 0,0 1,0 0,0 0,0 0,0 0,0 0,-1 1,1-1,-1 1,1 0,-1 0,0 0,0 0,-1 0,1 0,0 0,-1 0,0 1,0-1,0 1,0-1,-1 1,1-1,-1 1,0 0,-90 192,90-195,-1 1,1-1,0 1,-1-1,1 1,0-1,0 1,0-1,0 1,0-1,1 1,-1-1,0 0,1 1,-1-1,1 1,-1-1,1 0,0 1,0-1,-1 0,1 0,0 0,0 1,0-1,0 0,1 0,-1 0,0-1,0 1,0 0,1 0,-1-1,0 1,1-1,-1 1,1-1,-1 1,1-1,62 0,41-28,-54 10</inkml:trace>
  <inkml:trace contextRef="#ctx0" brushRef="#br0" timeOffset="69216.612">10405 14011,'-18'1,"1"0,-1 1,1 1,-1 0,1 2,1 0,-1 0,0 2,1 0,1 1,-1 0,1 2,1-1,-1 2,-9 10,21-19,0 0,0 0,1 0,-1 0,1 0,0 1,0-1,0 1,0 0,0-1,0 1,1 0,-1 0,1 0,0 0,0 0,0 1,0-1,1 0,-1 0,1 1,0-1,0 0,0 1,0-1,1 0,-1 0,1 1,0-1,0 0,0 0,0 0,1 0,-1 0,1 0,0 0,0 0,8 4,0-1,1 1,-1-2,1 1,1-2,-1 1,1-2,0 1,0-2,0 1,0-2,9 1,-17-1,105 10,0-4,1-4,46-9,-102 4,0-3,0-2,17-6,-5-14,-64 26,-1 0,1-1,-1 1,0 0,1-1,-1 1,0 0,0-1,0 1,0-1,0 0,0 1,0-1,-1 0,1 0,-1 1,1-1,-1 0,0 0,1 0,-1 0,0 1,0-1,0 0,-1 0,1 0,0 0,-1 1,1-1,-1 0,0 0,1 1,-1-1,0 0,0 0,-7-8,-1 1,0-1,0 1,-1 1,0 0,0 0,-1 1,0 1,0 0,-1 0,0 1,0 0,0 1,0 1,-1 0,-8-1,-71-5,89 9,0 1,0-1,0 1,0 0,0-1,0 1,1 0,-1 1,0-1,1 0,-1 1,1 0,-1-1,1 1,0 0,0 0,0 1,0-1,0 0,0 0,1 1,-1-1,1 1,-1 0,1-1,0 1,0 0,0 0,0 1,0 2,0 0,0 0,1 0,0 0,0 0,0 0,1 0,-1 0,2 0,-1 0,1 0,-1 0,1-1,1 1,-1-1,1 1,0-1,1 0,-1 0,1 0,0-1,0 1,0-1,1 0,-1 0,1-1,0 1,0-1,5 3,-2-3,-1 1,0-1,1 0,0 0,0-1,0 0,0-1,0 0,0 0,0 0,0-1,0 0,0-1,0 0,0 0,0-1,0 0,0 0,0-1,-1 0,1 0,0-1,3-4,0 0,-1 0,0-1,0 0,-1-1,0 0,6-10,-15 20,0-1,1 1,-1-1,1 0,-1 1,0-1,1 1,-1-1,1 1,0 0,-1-1,1 1,-1 0,1-1,-1 1,1 0,0-1,-1 1,1 0,0 0,-1 0,1 0,0 0,-1 0,1 0,0 0,-1 0,1 0,0 0,-1 0,1 0,0 0,-1 1,1-1,0 0,-1 0,1 1,-1-1,1 1,0-1,-1 0,1 1,-1-1,1 1,-1-1,0 1,1-1,-1 1,1 0,-1-1,0 1,0-1,1 1,-1 0,0-1,0 1,0 0,0-1,0 1,1 0,-1-1,0 1,-1 0,1-1,0 1,0 0,0 0,2 4,1 3,0-1,1 1,-1-1,1 0,1 0,-1 0,1-1,1 0,-1 0,1 0,0 0,0-1,1 0,-1 0,1-1,0 0,1 0,-1 0,1-1,-1 0,1-1,0 0,0 0,3 0,-7-2,-1 0,1 0,-1 0,0 0,1-1,-1 0,0 1,1-1,-1 0,0-1,0 1,0-1,0 1,0-1,0 0,0 0,0 0,-1 0,1-1,-1 1,0-1,0 1,0-1,0 0,0 0,0 0,-1 0,1 0,-1 0,0-1,0 1,0 0,-1-1,1 1,9-124,-10 119,-1-2,8-72,-6 80,0 0,-1 0,1 0,0 0,0 0,0 0,0 1,1-1,-1 0,0 1,1-1,-1 1,1-1,-1 1,1 0,0 0,-1 0,1 0,0 0,0 0,0 0,0 0,0 1,0-1,0 1,0-1,0 1,0 0,0 0,0 0,0 0,0 0,0 1,0-1,0 0,0 1,0 0,17 4,0 2,-1 0,0 1,0 1,-1 0,0 2,-1 0,0 0,9 10,-18-15,0 1,-1 0,1 0,-2 1,1-1,-1 1,0 0,0 1,-1-1,0 1,-1 0,0 0,-1 0,1 1,-2-1,1 1,-1-1,-1 1,0-6,0 0,0 0,0 1,0-1,1 0,0 1,0-1,0 0,0 0,0 0,1 0,0 0,0 0,0-1,0 1,1 0,0-1,-1 0,1 0,0 0,0 0,1 0,-1 0,1-1,-1 0,1 1,0-1,0-1,0 1,0-1,3 1,7 2,0-2,0 0,1 0,-1-2,0 0,1 0,-1-1,1-1,-1 0,0-1,0-1,0 0,-1-1,1-1,-1 0,-1 0,1-1,-1-1,0 0,0-1,-1 0,-1-1,1 0,-1 0,-1-1,0-1,-1 0,0 0,0-1,-4 5,-1-1,0 1,0 0,-1-1,0 0,0 0,-1 1,0-1,-1 0,0 0,0 0,-1 0,0 0,-1 1,0-1,0 0,1 7,1 1,-1-1,0 0,0 1,0-1,0 1,0 0,0-1,0 1,0 0,-1 0,1 0,0 0,-1 0,1 0,-1 0,1 0,-1 0,0 1,1-1,-1 1,0-1,1 1,-1 0,0-1,1 1,-1 0,0 0,0 0,1 0,-1 1,0-1,1 0,-1 1,0-1,-1 2,-49 37,48-33,0-1,1 1,-1 0,1 0,0 0,1 0,0 1,0-1,0 1,0-1,1 1,0 0,1-1,0 1,0 0,0-1,1 1,-1 0,2 0,-1-1,1 1,0-1,0 0,1 1,0-1,0 0,0 0,1-1,0 1,0-1,2 2,10 4,1 0,0 0,1-2,0 0,0-1,1-1,0 0,0-2,1 0,0-1,-1-1,1-1,12-1,47 7</inkml:trace>
  <inkml:trace contextRef="#ctx0" brushRef="#br0" timeOffset="69548.949">12794 14189,'-7'-7,"-1"0,0 1,-1 0,1 0,-1 1,-1 0,1 1,-1 0,1 0,-1 1,0 0,0 1,-1 0,1 1,0 0,-1 0,1 1,0 1,-1 0,1 0,-3 1,10 0,-1 1,1-1,-1 1,1-1,0 1,0 0,0 1,0-1,1 0,-1 1,1-1,0 1,0 0,0 0,0 0,1 0,0 0,0 0,0 0,0 0,0 0,1 1,0-1,0 0,0 0,1 1,-1-1,1 0,0 0,0 0,0 0,1 0,-1 0,1 0,0 0,0 0,1-1,-1 1,1-1,-1 0,1 0,3 3,0-2,0 1,0-1,0-1,1 1,-1-1,1 0,0-1,0 0,0 0,0 0,0-1,1 0,-1 0,0-1,1 0,-1 0,0 0,1-1,-1-1,0 1,0-1,0 0,0-1,4-1,-9 3,0 1,0-1,0 1,0 0,0 0,1 0,-1 0,0 0,0 1,0-1,0 0,0 1,0 0,0-1,0 1,0 0,-1 0,1 0,0 0,0 1,-1-1,1 0,1 2,8 4,14 8,1-2,1-1,0-1,1-1,0-2,1-1,-1-1,1-1,1-1,16-1,-2-1</inkml:trace>
  <inkml:trace contextRef="#ctx0" brushRef="#br0" timeOffset="95291.612">996 204,'-1'0,"0"0,0-1,0 1,0 0,0 0,0 0,0-1,0 1,0 0,0 0,0 0,0 1,0-1,0 0,0 0,0 0,0 1,0-1,0 0,1 1,-1-1,0 1,0-1,0 1,0 0,1-1,-1 1,0 0,1-1,-1 1,0 0,1 0,-1 0,0 0,-51 47,1 3,4 1,1 3,3 1,2 2,3 2,-6 18,-40 58,7 4,5 3,-46 134,-19 174,111-347,4 2,5 0,5 0,2 56,9 242,4-329,5-1,2 1,4-2,7 19,73 193,-52-193,3-2,9 7,-18-32,58 89,-76-130,16 19,-1 2,-3 2,17 34,1 10,-47-85,-4-3</inkml:trace>
  <inkml:trace contextRef="#ctx0" brushRef="#br0" timeOffset="96300.512">122 3782,'93'93,"-52"-57,2-2,0-2,3-1,0-3,2-2,26 10,-45-24,-189-71,-98-74,134 78,125 55,-1 0,1 0,-1-1,1 1,-1 0,1-1,-1 1,0 0,1-1,-1 1,1-1,-1 1,0 0,1-1,-1 1,0-1,0 1,1-1,-1 1,0-1,0 0,0 1,0-1,0 1,1-1,-1 1,0-1,0 1,0-1,-1 0,1 1,0-1,0 1,0-1,0 1,0-1,-1 1,1-1,0 1,0-1,-1 1,1-1,0 1,-1-1,1 1,-1 0,1-1,0 1,-1 0,1-1,-1 1,1 0,-1-1,1 1,-1 0,1 0,-1 0,0-1,1 1,-1 0,1 0,-1 0,0 0,236-106,-187 84,1 3,0 1,23-3,-71 20,0 1,0-1,1 1,-1-1,0 1,0 0,1-1,-1 1,0 0,1 0,-1 0,0 0,1 0,-1 0,0 0,1 0,-1 1,0-1,1 0,-1 1,0-1,0 1,1 0,-1-1,0 1,0 0,0 0,0 0,0-1,0 1,0 0,0 0,0 1,-1-1,1 0,0 0,-1 0,1 0,-1 1,1-1,-1 1,17 134,-11-96,1 0,2 0,1-1,3 0,1-1,2-1,1 0,2-1,1-1,2-1,24 29,2-14</inkml:trace>
  <inkml:trace contextRef="#ctx0" brushRef="#br0" timeOffset="100692.153">463 450,'-16'0,"0"0,0 1,0 1,0 0,0 1,1 1,-1 1,1 0,0 0,0 2,1 0,-10 7,2 0,1 1,1 1,0 2,1-1,1 2,1 1,0 0,2 1,0 0,-4 11,4 24,15-55,0 0,0 1,0-1,1 1,-1-1,0 0,1 0,-1 1,1-1,0 0,-1 0,1 0,0 1,0-1,-1 0,1 0,0 0,0 0,0 0,0-1,1 1,-1 0,0 0,0-1,0 1,1-1,-1 1,0-1,0 1,1-1,-1 0,0 0,1 1,-1-1,1 0,-1 0,0-1,1 1,-1 0,9-2,0 0,0-1,0 0,-1-1,1 0,-1 0,0-1,-1 0,1-1,-1 0,0 0,0-1,-1 0,4-5,16-11,-1-2,-1 0,-2-2,-1 0,0-2,-3 0,0-2,-2 0,-1-1,-2 0,-1-1,-1-1,-2 0,4-29,-11 49,-2 0,0-1,0 1,-2-1,0 1,0-1,-1 1,-1 0,0 0,-1 0,-1 0,0 1,-1 0,-7-13,12 24,0 0,0 0,-1 1,1-1,0 0,-1 0,0 1,1-1,-1 1,0-1,0 1,0 0,0-1,0 1,0 0,0 0,0 1,0-1,-1 0,1 1,0-1,0 1,-1 0,1 0,0 0,-1 0,1 0,0 0,0 1,-1-1,1 1,0-1,0 1,0 0,-1 0,1 0,0 0,-1 1,-5 6,1 0,0 0,0 1,0 0,1 0,0 0,1 1,0 0,1 0,0 1,0-1,1 1,0 6,-7 17,1 1,2 0,2 0,1 0,2 1,1-1,2 1,1-1,2 1,1-1,2 0,1-1,3 4,-6-26,0 0,0 0,1-1,1 1,0-1,0-1,1 1,0-1,1 0,0-1,1 0,0-1,0 0,1 0,0-1,0-1,0 0,1 0,0-1,1 0,-1-1,1-1,-1 0,1-1,0 0,0-1,0 0,0-1,0-1,1 0,0-2,-1 0,1-2,-1 0,0 0,0-1,0 0,-1-1,0-1,0 0,-1-1,0 0,-1 0,0-1,0-1,-1 0,0 0,-1-1,0 0,-1 0,-1 0,0-1,0 0,-1-1,-1 1,0-1,-1 0,-1 0,0 0,-1 0,0 0,-1 0,0 0,-2-1,0 1,0 0,-3-8,5 18,-1 1,1 0,-1-1,0 1,0 0,0-1,0 1,-1 0,1 0,-1 0,0 0,1 0,-2 1,1-1,0 0,0 1,-1-1,1 1,-1 0,0 0,0 0,0 0,0 1,0-1,0 1,0 0,0 0,0 0,-1 0,1 0,-1 1,1-1,0 1,-1 0,1 0,-1 0,1 1,-3 0,-2 4,1 1,1 0,-1 1,1-1,0 1,0 0,1 1,0-1,0 1,1 0,0 0,0 1,1-1,0 1,0 0,1 0,0 0,1 0,0 4,-1-3,0-1,1 1,0-1,1 1,0 0,0 0,1-1,0 1,1-1,0 1,1-1,0 0,0 0,1 0,0 0,0 0,1-1,0 0,1 0,0 0,0-1,6 6,-1-6,1-1,0 0,0 0,0-1,1-1,0 0,0-1,0 0,0-1,0 0,1-1,-1-1,0 0,1-1,12-2,60-7</inkml:trace>
  <inkml:trace contextRef="#ctx0" brushRef="#br0" timeOffset="102319.66">1802 409,'-1'1,"0"0,1 0,-1 0,0 0,0 0,0 0,0-1,0 1,0 0,0-1,0 1,0 0,-1-1,1 1,0-1,0 0,-1 1,1-1,0 0,0 0,-1 0,1 0,0 0,0 0,-1 0,1 0,-5 0,-1 2,-1 0,1 0,0 1,0 0,0 0,0 0,0 1,1 0,-1 0,1 1,0 0,1 0,-1 0,1 1,0 0,0 0,1 0,0 1,0-1,0 1,-2 6,0 2,0 0,0 1,1 0,1 0,1 0,0 1,2-1,-1 1,2 12,0-23,0 0,0-1,1 1,0 0,0 0,0-1,1 1,0-1,0 1,0-1,1 0,0 0,0 0,0 0,0 0,1 0,0-1,0 0,0 0,0 0,1 0,-1-1,1 0,0 0,0 0,0 0,1-1,-1 0,1 0,2 0,4 0,0 0,0-2,1 0,-1 0,0-1,0 0,1-1,-1-1,0 0,-1 0,1-1,-1-1,2 0,15-9,0 0,0-2,-2-1,15-13,-16 11,-1-1,-1-1,-1-2,0 0,-2-1,-1-1,-1-1,11-21,-26 41,0 1,0-1,0 0,-1 0,0 0,0 0,-1 0,0-1,0 1,0 0,-1 0,0-1,0 1,0-1,-1-1,0 7,1 0,-1 0,0 0,0 0,1 0,-1 0,0 0,0 0,0 0,0 0,0 0,-1 0,1 1,0-1,0 0,0 1,-1-1,1 1,0-1,-1 1,1 0,0 0,-1 0,1-1,0 1,-1 0,1 0,0 1,-1-1,1 0,0 0,-1 1,1-1,-1 1,-46 18,47-18,-6 1,0 1,0 1,1 0,-1-1,1 2,0-1,0 1,0 0,1 0,0 1,0-1,0 1,0 0,1 1,0-1,1 1,-1 0,1 0,1 0,-1 0,1 0,0 0,1 1,0-1,0 1,0 0,1-1,0 1,1-1,0 1,0-1,0 1,1-1,0 0,1 0,-1 1,2-1,2 1,0 0,0 0,1-1,0 0,1 0,-1-1,1 0,0 0,1-1,0 0,-1 0,2-1,-1 0,0-1,1 0,3 1,20 3,-1-1,1-1,0-2,10-1,13-1,-9-1</inkml:trace>
  <inkml:trace contextRef="#ctx0" brushRef="#br0" timeOffset="102980.429">2676 423,'-8'-2,"0"0,0 0,0 1,-1 0,1 1,0-1,-1 2,1-1,0 1,-1 0,1 1,0 0,0 0,0 1,0 0,1 0,-1 1,1 0,0 0,0 1,0 0,0 0,1 0,0 1,0 0,1 1,-1-1,1 1,1 0,-1 0,1 0,0 2,0 3,1 0,0 1,1-1,0 1,1 0,1 0,0 0,0-1,1 1,2 7,-2-15,0 1,0-1,0 0,1 1,-1-1,1 0,1 0,-1 0,1 0,0-1,0 1,0-1,1 0,-1 1,1-2,0 1,0 0,1-1,-1 0,1 0,-1 0,1 0,0-1,0 0,3 1,-5-2,0 0,1-1,-1 1,0-1,1 0,-1 0,0 0,1 0,-1-1,0 1,1-1,-1 0,0 0,0 0,0-1,0 1,0-1,0 1,0-1,0 0,-1 0,1 0,-1 0,0-1,1 1,-1-1,0 0,0 1,-1-1,1 0,0 0,-1 0,0 0,0 0,0-1,5-10,-2 0,0-1,0 0,-2 0,1 0,-2 0,0 0,-1-2,-1 20,1 9,0 0,1 0,0 0,1 0,0 0,1 0,0 0,1-1,0 1,3 2,-5-9,0 0,1-1,0 1,0 0,0-1,0 0,1 0,0 0,0 0,0 0,0-1,1 1,-1-1,1-1,0 1,0 0,0-1,0 0,0 0,0-1,1 0,-1 0,5 1,-6-2,-1 0,1-1,-1 1,1-1,0 1,-1-1,1 0,-1-1,0 1,1 0,-1-1,0 0,0 0,0 0,0 0,0 0,-1-1,1 1,-1-1,1 0,-1 1,0-1,0 0,0-1,-1 1,2-3,28-92,-1-115,-30 212,0-1,0 0,0 1,1-1,-1 1,0-1,1 1,-1-1,1 0,0 1,-1 0,1-1,0 1,0-1,0 1,0 0,0 0,0-1,0 1,0 0,1 0,-1 0,0 0,1 1,-1-1,1 0,-1 0,1 1,-1-1,1 1,-1 0,1-1,-1 1,1 0,0 0,-1 0,1 0,0 0,-1 0,1 0,-1 1,1-1,-1 0,2 1,7 7,-1 0,1 1,-2-1,1 2,-2-1,1 1,-1 0,-1 1,1 0,-2 0,2 4,1 2,0 1,-1 0,-1 0,0 1,-2-1,0 1,-1 0,0 18,-2-26,-1-1,-1 1,1-1,-2 0,0 1,0-1,-1 0,0 0,0 0,-1-1,-1 1,1-1,-2 0,1 0,-1-1,0 1,-4 2,-31 25,-3-4</inkml:trace>
  <inkml:trace contextRef="#ctx0" brushRef="#br0" timeOffset="105138.466">6226 1229,'-1'0,"-1"1,0-1,0 0,1 1,-1-1,0 0,0 0,1 0,-1 0,0 0,0 0,1 0,-1-1,0 1,1-1,-1 1,0-1,1 0,-1 0,1 0,-1 1,1-1,-1-1,1 1,0 0,-1 0,1 0,0-1,0 1,0-1,0 1,0-1,0 1,1-1,-1 1,0-1,1 0,-1 1,1-1,0 0,-1 0,1 1,0-1,0 0,0 0,0 1,1-1,-1 0,0 0,1 0,-1-2,1 0,-1 0,1 0,0 0,0 0,1 0,-1 0,1 0,0 0,0 0,0 1,1-1,-1 1,1 0,0-1,-2 5,0 0,1 0,-1 0,0-1,0 1,1 0,-1 0,0 1,0-1,0 0,0 0,0 0,-1 1,1-1,0 0,-1 1,1-1,-1 1,1-1,-1 1,1-1,-1 1,0 0,1 2,27 71,-4 1,-3 2,-3 0,1 33,-6 52,-6-1,-8 1,-10 41,-66 487,63-583,6-46,-48 282,32-270,24-74,0 0,0 0,-1-1,1 1,0 0,0 0,0-1,0 1,0 0,-1 0,1 0,0-1,0 1,0 0,-1 0,1 0,0 0,0-1,0 1,-1 0,1 0,0 0,0 0,-1 0,1 0,0 0,-1 0,1 0,0 0,0 0,-1 0,1 0,0 0,0 0,-1 0,1 0,0 0,0 0,-1 0,1 0,0 0,0 1,-1-1,1 0,0 0,0 0,0 0,-1 1,1-1,0 0,0 0,0 0,0 1,-1-1,1 0,0 0,0 1,0-1,0 0,0 0,0 1,0-1,0 0,0 1,0-1,-4-22,3-41,1 31</inkml:trace>
  <inkml:trace contextRef="#ctx0" brushRef="#br0" timeOffset="105686.583">5884 2826,'0'15,"0"-1,1 1,0-1,1 1,1-1,0 0,1 0,1-1,0 1,2 2,-7-14,46 104,4-3,5-2,53 72,-98-157,35 48,-46-64,1 0,0 0,-1 0,1-1,0 1,-1 0,1 0,0-1,0 1,-1 0,1-1,0 1,0 0,-1-1,1 1,0 0,0-1,0 1,0 0,0-1,0 1,0-1,0 1,0 0,0-1,0 1,0 0,0-1,0 1,0-1,0 1,0 0,0-1,0 1,0 0,1-1,-1 1,0 0,0-1,0 1,1 0,-1-1,0 1,1 0,-1 0,0-1,0 1,1 0,-1 0,0 0,1-1,-1 1,0 0,1 0,-1 0,1 0,-1 0,0 0,1 0,-1 0,0 0,1 0,-1 0,1 0,-1 0,0 0,-20-63,-4 2,-2 0,-8-11,13 29,12 24,-6-15,-1 0,-1 1,-2 1,-2 1,0 1,-2 1,-4-2,-13 4,39 27,0 0,1 0,-1 0,1 1,-1-1,0 0,1 0,-1 1,1-1,-1 0,1 1,-1-1,1 1,-1-1,1 1,-1-1,1 1,0-1,-1 1,1-1,0 1,-1-1,1 1,0 0,0-1,-1 1,1 0,0-1,0 1,0-1,0 1,0 0,0-1,0 1,0 0,0-1,0 1,1 0,-1-1,0 1,0-1,0 1,1 0,-1-1,0 1,1-1,-1 1,1-1,-1 1,0-1,1 1,-1-1,1 1,-1-1,1 0,0 1,-1-1,1 0,-1 0,1 1,0-1,0 0,10 10,1-1,1 0,0-1,0-1,0 0,1 0,0-2,0 0,1 0,-1-1,1-1,0-1,0 0,0 0,0-2,1 0,8-1,221-18,-172 11,-65 7,-5-1,-1 1,1 0,0 0,-1 1,1-1,0 0,0 1,-1 0,1-1,0 1,0 0,0 1,-1-1,1 0,0 1,0-1,-1 1,1 0,0 0,-1 0,1 1,-1-1,1 0,-1 1,0 0,0-1,0 1,0 0,0 0,0 0,0 0,0 1,-1-1,1 0,-1 1,0-1,0 1,1 1,-3 8,-1-1,0 1,0-1,-1 1,-1-1,0 0,0 0,-1-1,-1 1,1-1,-2 1,-44 72,-4-1,-3-3,-50 51,-8 5</inkml:trace>
  <inkml:trace contextRef="#ctx0" brushRef="#br0" timeOffset="110322.264">3030 14312,'0'-6,"-1"1,0-1,0 1,0 0,-1-1,0 1,0 0,0 0,0 0,-1 0,0 1,0-1,0 1,-1 0,1 0,-1 0,0 0,0 0,-4-2,-94-55,83 52,-103-59,25 43,48 3,32 14,-1 0,1 1,-1 1,0 0,-1 2,1 0,-2 1,-209 2,114 15,93-13,1 0,0 1,0 1,0 2,0 0,-14 5,-117 17,-29 17,54-29,24-6,56 1,-1-2,1-2,-46-1,-157-5,87 24,146-22,-1 0,1 1,0 1,0 1,1 0,-1 1,1 1,1 1,-1 0,1 1,0 0,1 1,0 1,1 0,0 1,-120 139,127-138,0 1,1-1,0 2,1-1,1 0,0 1,1 0,1-1,0 1,1 0,1 0,0-1,2 10,-3-17,1 8,1 0,0 0,1-1,1 1,0-1,1 0,1 0,0 0,0-1,2 0,-1 0,2-1,0 0,0-1,1 1,0-2,1 1,0-2,1 1,0-2,7 4,22 10,1-2,1-2,1-2,1-1,0-3,1-2,0-1,27 0,459 25,-350-23,-1-8,0-8,163-26,-303 27,-1-2,0-1,0-3,0-1,-1-1,-1-3,0-1,-1-2,-1-1,-1-2,0-1,-2-2,-1-1,27-28,-13 5,-3-2,-2-2,-2-2,-1-3,-36 53,0 1,0-1,0 0,0 0,-1 0,1 0,-1-1,0 1,-1 0,1 0,-1-1,1 1,-1-1,-1 1,1 0,0-1,-1 1,-3-7</inkml:trace>
  <inkml:trace contextRef="#ctx0" brushRef="#br0" timeOffset="111066.33">723 14926,'-27'43,"2"1,2 2,2 0,2 2,2 0,3 0,1 2,-13 77,5 0,6 1,6 1,5 0,6 1,11 62,75 523,-24-243,-48-277,-17-270,0 15</inkml:trace>
  <inkml:trace contextRef="#ctx0" brushRef="#br0" timeOffset="111703.338">491 15623,'-111'332,"40"-177,49-133,22-22,-1-1,0 1,1 0,-1 0,0 0,1 0,-1-1,0 1,1 0,-1-1,1 1,-1 0,1-1,-1 1,0-1,1 1,-1-1,1 1,0-1,-1 1,1-1,-1 1,1-1,0 0,0 1,-1-1,1 0,0 1,0-1,0 0,0 1,-1-1,1 0,0 1,0-1,0 0,1 1,-1-1,0 0,0 0,0-22,1 0,0 1,2-1,1 0,1 1,0-1,2 1,8-19,37-94,62-118,-85 206,-28 48,-1-1,1 0,-1 0,1 0,0 1,-1-1,1 0,-1 1,1-1,-1 0,1 1,-1-1,1 1,-1-1,1 1,-1-1,1 1,-1-1,0 1,1-1,-1 1,0 0,0-1,1 1,-1-1,0 1,0 0,0-1,0 1,0 0,0-1,0 1,0 0,0-1,0 1,0-1,0 1,-1 0,1 0,29 228,-14-181,2-1,1-1,14 21,-12-24,-19-41,0-1,1 1,-1 0,0 0,0-1,0 1,0 0,-1 0,1 0,0 0,-1 0,1 0,-1 0,0 1,0-1,0 0,0 0,0 0,0 0,0 0,-1 0,1 0,-1 0,0 0,1 0,-1 0,0 0,0 0,0 0,-1-1,1 1,0 0,-1-1,1 1,-1-1,1 1,-1-1,0 0,1 0,-2 1,-170 46,113-32,0 3,-46 21,106-40,-2 0,0 1,1-1,-1 1,0-1,1 1,-1 0,1 0,-1-1,1 1,0 0,-1 1,1-1,0 0,0 0,-1 0,1 1,0-1,0 0,1 1,-1-1,0 1,0-1,1 1,6 2</inkml:trace>
  <inkml:trace contextRef="#ctx0" brushRef="#br0" timeOffset="112692.05">1543 17425,'0'5,"0"5,0 12,2 8,1 3,2 4,1 3,0-2,1-2,-2-5,-1-8</inkml:trace>
  <inkml:trace contextRef="#ctx0" brushRef="#br0" timeOffset="113454.84">1351 17179,'52'0,"1"2,-1 3,0 2,-1 2,1 2,1 4,-43-13,-1 1,1 1,-1-1,0 1,0 1,-1 0,0 0,1 1,-2 0,1 0,-1 1,0 0,0 0,-1 1,0 0,0 0,-1 0,0 1,0-1,-1 1,0 0,-1 1,0-1,1 8,1 15,-3 0,0 1,-2-1,-3 13,2-6,0-37,1-1,-1 1,1 0,-1-1,1 1,0 0,-1-1,1 1,0 0,0 0,1-1,-1 1,0 0,0 0,1-1,-1 1,1-1,0 1,-1 0,1-1,0 1,0-1,0 1,0-1,0 0,0 1,1-1,-1 0,0 0,0 0,1 0,-1 0,1 0,-1 0,1 0,0-1,-1 1,1-1,0 1,6-5,-1 0,0-1,-1 0,1 0,-1 0,0-1,0 0,-1 0,0-1,0 1,0-1,-1 0,2-5,-3 8,69-126,-71 128,-1 2,0-1,0 0,0 0,0 1,0-1,1 0,-1 1,0-1,0 0,1 0,-1 1,0-1,1 1,-1-1,0 0,1 1,-1-1,1 1,-1-1,1 1,0-1,-1 1,1-1,-1 1,1 0,0-1,-1 1,1 0,0-1,-1 1,1 0,0 0,0 0,-1 0,1 0,0 0,0 0,-1 0,1 0,0 0,-1 0,1 0,0 0,0 1,-1-1,1 0,0 1,-1-1,1 0,-1 1,1-1,32 78,33 25,-62-98,1-1,-1 1,1-1,0 0,0 0,0 0,0-1,1 0,0 0,0 0,-1-1,1 1,1-1,-1-1,0 1,0-1,1 0,-1-1,-1 0,0-1,0 0,0 0,0 0,0-1,0 1,0-1,-1-1,1 1,-1 0,0-1,1 0,-1 0,-1 0,1-1,0 1,-1-1,0 0,1 0,-2 0,3-4,44-99,-36 48,-2-1,-2 0,-4-1,-1 0,-4 0,-2-2,1 22,-2-139,1 154,-3 22,1 18,-3 35,2 0,2 0,3 22,0-58,-1 37,2-1,2 0,2 0,3 0,2-1,1 0,5 6,-11-43,-1 0,1 0,1-1,0 1,0-1,1 0,0-1,1 0,8 7,-13-13,1 0,-1 0,1 0,0 0,0-1,0 0,1 0,-1 0,0 0,1-1,-1 0,1 1,0-2,-1 1,1 0,0-1,-1 0,1 0,0-1,-1 1,1-1,0 0,-1 0,1-1,2 0,20-11</inkml:trace>
  <inkml:trace contextRef="#ctx0" brushRef="#br0" timeOffset="113735.797">2074 17111,'19'0,"22"0,23 0,19-2,14-2,9 1,1 1,-5 7,-19 3</inkml:trace>
  <inkml:trace contextRef="#ctx0" brushRef="#br0" timeOffset="115008.404">2922 17575,'-6'-26,"2"0,0 0,2-1,1 1,1 0,1-1,2 1,0 0,2 0,6-21,-10 45,-1 0,1-1,0 1,0 0,0 0,0 0,0 0,0 1,0-1,1 0,-1 0,1 1,-1-1,1 1,0-1,-1 1,1 0,0-1,0 1,0 0,0 0,0 1,0-1,1 0,-1 1,0-1,0 1,0 0,1 0,-1-1,0 1,0 1,0-1,1 0,-1 1,2 0,151-6,-152 4,1 1,-1 0,0-1,0 2,0-1,0 0,1 1,-1-1,0 1,0 0,0 0,0 0,0 0,0 1,0-1,-1 1,1 0,-1 0,1 0,-1 0,1 0,-1 0,0 1,0-1,0 1,0 0,-1-1,1 1,-1 0,1 0,-1 2,3 16,-1-1,0 1,-2 0,-1 0,0 0,-2 0,0 0,-5 17,3-8,-1 0,0 65,6-92,1 0,-1 0,1-1,0 1,0-1,0 1,0-1,0 0,1 0,-1 0,0 0,1 0,0 0,-1-1,1 1,0-1,0 0,0 0,0 0,0 0,0 0,0-1,0 0,0 1,0-1,1 0,-1 0,0-1,0 1,0-1,0 1,0-1,0 0,0 0,0 0,0-1,-1 1,3-2,59-18,-1-3,-1-3,51-30,-103 52,11-5,-1-1,0 0,0-2,-1 0,-1-1,0 0,9-12,-26 24,1 0,0 0,-1 0,1 0,-1-1,0 1,0 0,0-1,0 1,0-1,0 1,-1-1,1 0,-1 1,0-1,0 1,0-1,0 0,0 1,0-1,-1 0,1 1,-1-1,0 1,0-1,0 1,0-1,0 1,0 0,-1 0,1-1,-1 1,0 0,0 0,1 0,-1 1,0-1,0 0,-1 1,-1-2,-2-1,0 0,0 0,0 0,0 1,-1 0,1 0,-1 1,0 0,0 0,0 0,0 1,0 0,0 1,0-1,0 1,0 1,-1-1,1 1,0 1,0-1,0 1,1 0,-1 1,0 0,1 0,-1 0,1 0,0 1,0 0,1 1,-1-1,1 1,-3 4,3-3,2 1,-1 0,1 0,0 0,0 0,1 1,-1-1,2 1,-1-1,1 1,1 0,-1-1,1 1,0 0,1-1,0 1,0-4,-1 0,1 0,0 0,0 0,1 0,-1 0,1-1,0 1,0 0,0-1,1 0,-1 1,1-1,0 0,-1 0,1-1,1 1,-1-1,0 1,1-1,-1 0,1 0,-1-1,1 1,0-1,0 1,0-1,0-1,0 1,3 0,0-1,0 0,-1-1,1 0,0 0,-1 0,1-1,-1 0,1 0,-1-1,0 1,0-1,0-1,-1 1,1-1,-1 0,0 0,0-1,0 0,0 1,-1-2,0 1,0 0,0-1,-1 0,0 0,0 0,0 0,-1 0,0-1,0 1,-1-1,1-2,-1 6,-1 3,0 1,1-1,-1 0,0 1,1-1,-1 0,1 0,-1 1,1-1,-1 0,0 0,1 1,-1-1,1 0,-1 0,1 0,-1 0,1 0,-1 0,1 0,-1 0,1 0,-1 0,1 0,-1 0,1 0,-1 0,1-1,-1 1,1 0,-1 0,0 0,1-1,-1 1,1 0,-1-1,0 1,1 0,-1-1,0 1,1 0,-1-1,0 1,0-1,1 1,-1 0,0-1,0 1,0-1,1 1,-1-1,0 1,0-1,0 1,0-1,0 1,0-1,0 1,0-1,0 1,0-1,-1 1,1-1,0 1,0-1,0 1,0 0,-1-1,1 0,62 105,-51-91,0 0,2 0,-1-1,1-1,1 0,0-1,1-1,0 0,0 0,1-2,0 0,0-1,1-1,2 1,-18-5,1-1,-1 1,1 0,-1-1,1 1,-1-1,1 1,0-1,-1 0,1 0,0 0,-1 0,1 0,0 0,-1 0,1 0,0-1,-1 1,1-1,-1 1,1-1,-1 1,1-1,-1 0,1 0,-1 0,0 0,1 0,-1 0,0 0,0 0,0-1,0 1,0 0,0-1,0 1,0-1,0 1,-1-1,1 1,-1-1,1 0,-1 1,0-1,1 1,-1-1,1-24,-1 0,-1 0,-1 0,-1 1,-1-1,-7-19,5 15,-17-86,24 113,0-1,0 1,0 0,0 0,0-1,1 1,-1 0,1 0,0 1,0-1,0 0,0 1,1-1,-1 1,1-1,-1 1,1 0,0 0,0 1,0-1,0 0,0 1,0 0,0 0,1 0,-1 0,0 0,1 1,-1-1,1 1,-1 0,0 0,1 0,-1 0,1 1,0 0,10-3,-10 2,21-5,1 2,-1 1,0 1,1 2,-1 0,23 4,-44-4,0 1,0-1,0 1,0 0,-1 0,1 0,0 0,-1 0,0 1,1 0,-1 0,0 0,0 0,-1 0,1 0,-1 1,1-1,-1 1,0 0,-1 0,1 0,-1 0,1 0,-1 0,0 2,7 110,-8-103,-1-1,0-4,0-1,0 1,0 0,1 0,0 0,1 0,0 0,0 0,0-1,1 1,0 0,1-1,0 0,0 1,0-1,1 0,0-1,1 1,-1-1,1 1,0-2,1 1,0 0,1 0,-1-3,1 0,0 0,0 0,0-1,0 0,0-1,0 1,1-1,-1-1,0 1,1-1,-1-1,1 1,-1-1,0-1,0 1,0-1,0 0,0-1,0 0,0 0,-1 0,1-1,-1 0,2-2,5-3,-1-1,0 0,-1 0,0-1,-1-1,0 0,0 0,-2-1,1 0,-2-1,5-10,-5 7,-1 0,0-1,-1 0,-1 0,-1-1,-1 1,0 0,-1-1,-1-4,0 21,1 1,-1-1,0 0,0 0,0 0,0 0,0 1,0-1,0 0,-1 0,1 0,0 0,-1 1,0-1,1 0,-1 1,0-1,0 0,0 1,0-1,0 1,0-1,-1 1,1 0,0-1,-1 1,1 0,-1 0,1 0,-1 0,0 0,1 1,-1-1,0 0,0 1,1-1,-1 1,0 0,0-1,0 1,0 0,1 0,-1 0,0 0,0 1,0-1,0 1,-6 5,1 1,0 0,0 1,1 0,0 0,1 0,-1 0,2 1,-1 0,1 0,0 0,1 1,0-1,1 1,0 0,0 0,1 0,1 0,-1 3,0-8,1 1,-1-1,1 1,0 0,0-1,1 1,-1 0,1-1,0 1,1-1,0 1,-1-1,2 0,-1 0,1 0,-1 0,1 0,1 0,-1-1,1 0,-1 1,1-1,0-1,1 1,-1 0,1-1,0 0,-1 0,1-1,1 1,9 1,1-1,0 0,0-1,0-1,0 0,0-1,0-1,0 0,0-1,7-3,44-6</inkml:trace>
  <inkml:trace contextRef="#ctx0" brushRef="#br0" timeOffset="115785.878">6322 17193,'-10'2,"0"0,0 1,0 0,0 1,1 0,0 1,0 0,0 0,0 1,1 0,0 1,0-1,0 2,1-1,0 1,1 0,0 0,-2 4,-3 5,2 0,0 1,0-1,2 2,0-1,2 1,0 0,0 0,1 5,3 38,1-61,0 1,1-1,-1 1,0-1,0 0,1 1,-1-1,0 0,1 1,0-1,-1 0,1 0,0 1,-1-1,1 0,0 0,0 0,0 0,0 0,0 0,0 0,0 0,1-1,-1 1,0 0,0-1,1 1,-1-1,0 1,0-1,1 1,-1-1,1 0,-1 0,0 0,1 0,-1 0,1 0,-1 0,1-1,7-2,-1-1,0 0,0-1,0 1,0-2,-1 1,1-1,-2 0,1-1,-1 0,0 0,0 0,5-8,-11 15,17-24,0 0,-2 0,0-2,-2 0,-1 0,-1-1,-1-1,-2 0,-1 0,0 0,-3-1,0 0,-2 0,-1 0,-1-1,-2 1,0 0,-2 0,-5-13,-12-10,20 52,0-1,1 1,-1 0,1 0,-1 0,0 0,1 0,-1 0,0 0,1 1,-1-1,0 0,1 0,-1 0,1 1,-1-1,0 0,1 0,-1 1,1-1,-1 1,1-1,-1 0,1 1,-1-1,1 1,0-1,-1 1,1-1,0 1,-1 0,1-1,0 1,0-1,-1 1,1 0,0-1,0 1,0 0,0-1,0 1,0 0,0-1,0 1,-5 23,1 0,1 0,1 0,1 0,2 20,-1-32,1 15,0 0,2 0,1 0,1 0,1-1,1 1,2-2,1 1,0-1,13 20,-21-40,1 0,-1 0,1 0,-1 0,1-1,1 1,-1-1,1 0,-1 0,1 0,0 0,1-1,-1 0,1 0,-1 0,1 0,0-1,0 0,0 0,0 0,1 0,-1-1,0 0,1 0,-1 0,1-1,-1 0,0 0,1 0,-1-1,1 0,-1 0,1 0,-1-1,0 1,2-2,6-9,-2 0,1-1,-2 0,0-1,0 0,-2-1,1 0,-2 0,0-1,-1 0,-1 0,0 0,-1 0,-1-1,0 0,-1 0,-1 0,-1-2,1 12,0 2,-1-1,1 1,-1-1,0 0,0 1,0-1,-1 0,0 1,0-1,-1 1,1 0,-2-3,2 7,0 1,0-1,1 1,-1-1,0 1,0-1,0 1,1 0,-1 0,0-1,0 1,0 0,0 0,0 0,0 0,0 0,0 0,1 0,-1 0,0 1,0-1,0 0,0 1,0-1,1 0,-1 1,0-1,0 1,1-1,-1 1,0-1,0 1,1-1,-1 1,1 0,-1 0,1-1,-1 1,1 0,-1 0,1-1,0 1,-1 0,1 0,0 0,0 0,-1 0,1 0,-4 8,0 0,0-1,1 1,0 0,1 1,-1-1,2 0,0 1,0-1,0 1,1-1,1 1,0-1,0 1,1-1,0 1,0-1,4 9,1-11,0 0,0-1,1 0,0 0,0 0,0-1,0 0,1-1,0 0,0 0,0-1,1 0,-1-1,1 1,-1-2,1 0,0 0,0-1,-1 0,1 0,8-2,52 0</inkml:trace>
  <inkml:trace contextRef="#ctx0" brushRef="#br0" timeOffset="116528.382">7988 17384,'-8'-39,"1"-1,2 1,2-1,2 0,1 0,4-22,-1-33,-8 46,5 49,-1 0,1-1,0 1,0 0,0 0,0-1,0 1,-1 0,1-1,0 1,0 0,-1 0,1-1,0 1,0 0,-1 0,1 0,0-1,-1 1,1 0,0 0,-1 0,1 0,0 0,-1 0,1 0,0 0,-1 0,1 0,0 0,-1 0,1 0,0 0,-1 0,1 0,0 0,-1 0,1 0,0 0,-1 0,1 1,0-1,0 0,-1 0,1 0,0 1,-1-1,1 0,0 0,0 1,0-1,-1 0,1 0,0 1,0-1,0 0,0 1,-1-1,1 0,0 1,0-1,0 0,0 1,0-1,0 0,0 1,0-1,0 0,0 1,0-1,-9 26,8-23,0 0,1 0,-1 0,1 0,0 0,-1 0,2 1,-1-1,0 0,1 0,-1 0,1 0,0 0,0 0,0 0,0-1,0 1,1 0,0 0,-1-1,1 1,0-1,0 0,0 1,0-1,1 0,-1 0,1 0,-1-1,1 1,0-1,-1 1,1-1,0 0,0 0,0 0,0 0,1 0,111 13,-97-14,1 1,-1 1,1 0,-1 2,0 0,-1 1,7 3,-20-6,0 0,-1 0,1 0,-1 1,1-1,-1 1,0 0,0 0,0 0,-1 0,1 1,-1-1,1 1,-1-1,0 1,-1 0,1 0,-1 0,1 0,-1 0,0 0,-1 0,1 3,-6 101,1-81,3-17,0-8,0 0,0 1,0-1,0 1,1-1,-1 1,1 0,0-1,0 1,0-1,0 1,0 0,0-1,1 1,-1-1,1 1,0-1,0 1,0-1,0 0,0 1,0-1,1 0,-1 0,1 0,0 0,-1 0,1 0,0 0,0-1,2 2,3-4,0 0,0 0,0 0,-1-1,1 0,0-1,-1 0,0 0,1 0,-1 0,0-1,-1 0,1-1,-1 1,4-4,-9 7,16-11,0-1,-1 0,0-2,-1 0,-1 0,0-1,-1-1,-1 0,-1 0,0-1,-1-1,-1 0,-1 0,-1 0,2-8,-8 25,1 0,0 0,-1 0,1-1,-1 1,0 0,0 0,0 0,0 0,0-1,0 1,0 0,-1 0,1 0,-1 0,0 0,1 0,-1 0,0 0,0 0,0 0,0 0,-1 1,1-1,-1 0,1 1,-1-1,1 1,-1-1,0 1,1 0,-1 0,0 0,0 0,0 0,0 0,0 0,0 1,0-1,0 1,0 0,-1-1,1 1,0 0,-1 0,-4 3,0 0,0 0,1 0,-1 1,1 0,0 0,0 1,1 0,-1 0,1 0,0 0,0 1,1 0,0 0,0 0,0 1,1-1,-1 1,2 0,-1 0,1 0,0 0,1 0,-1 0,1 1,1-1,-1 1,1-1,1 0,-1 1,1-1,1 2,0-4,-1 0,2 0,-1 1,0-1,1-1,0 1,0 0,0-1,1 1,0-1,0 0,0-1,0 1,0 0,1-1,-1 0,1 0,0-1,0 1,0-1,0 0,1 0,-1-1,0 1,1-1,0-1,11 3,1-1,-1-1,1 0,-1-2,1 0,-1-1,12-2,30-10</inkml:trace>
  <inkml:trace contextRef="#ctx0" brushRef="#br0" timeOffset="117356.562">9067 16919,'-6'-3,"1"-1,-1 1,0 0,-1 1,1 0,0 0,-1 0,1 0,-1 1,0 0,1 1,-1 0,0 0,1 0,-1 0,1 1,-1 0,0 1,1 0,0 0,-1 0,1 1,0-1,0 1,0 1,1-1,-1 1,1 0,0 1,-4 3,5-3,1 0,0-1,0 1,0 1,1-1,-1 0,1 1,1-1,-1 1,1 0,0-1,0 1,0 0,1 0,0 0,0-1,1 1,-1 0,1 0,1 0,-1-1,1 1,0-1,0 1,1-1,-1 0,1 0,0 0,1 0,-1 0,1-1,0 0,3 4,14 10,1 0,0-2,1 0,0-2,25 11,59 39,-106-64,1 0,0 1,0 0,-1-1,1 1,0 0,-1 0,1 0,0 0,-1 0,0 0,1 0,-1 1,0-1,1 1,-1-1,0 1,0-1,0 1,0-1,-1 1,1 0,0 0,-1-1,1 1,-1 0,1 0,-1 0,0 0,0-1,0 1,0 0,0 0,0 0,-1 0,1 0,0-1,-1 1,0 0,1 0,-1-1,0 1,-1 1,-7 1,-2 0,1 0,0 0,-1-2,0 1,1-1,-1-1,0 0,0 0,0-1,-6-1,14 1,1 0,-4 1,1-1,0 0,-1 0,1 0,0-1,-1 1,1-1,0 0,0-1,0 0,0 1,0-2,0 1,0 0,0-2,4 3,0-1,1 0,-1 0,1 1,-1-1,1 0,0 0,0 0,0 0,0 1,0-1,0 0,0 0,1 0,-1 1,1-1,-1 0,1 0,0 1,0-1,0 0,0 1,0-1,0 1,0-1,0 1,0 0,1 0,-1-1,0 1,1 0,-1 0,1 0,0 0,-1 0,2 0,154-100,-54 39,-101 61,14-8,0-1,-1-1,0 0,-1-1,0-1,-1 0,-1-1,0 0,0-1,0-2,-12 15,1 1,-1 0,1-1,-1 1,0-1,1 1,-1 0,0-1,0 1,0-1,0 1,0-1,-1 1,1-1,0 1,-1 0,1-1,-1 1,1-1,-1 1,0 0,1 0,-1-1,0 1,0 0,0 0,0 0,0 0,0 0,0 0,0 0,-1 0,1 1,0-1,-1 0,1 1,0-1,-1 1,1-1,0 1,-1 0,1-1,-1 1,1 0,-1 0,1 0,-1 0,1 0,-1 1,1-1,0 0,-1 1,1-1,-1 1,1-1,0 1,-1 0,1-1,0 1,0 0,-6 1,0 1,1 0,-1 0,1 1,0-1,0 1,0 1,0-1,1 1,0 0,0 0,0 1,0-1,1 1,0 0,0 0,1 0,0 1,0 0,0-1,1 1,0 0,0 0,1 0,0 0,0 0,0 1,1-1,0 0,1 0,0 0,0 1,0-1,1 0,0 0,0-1,1 1,0 0,0-1,4 7,3-4,0 0,0-1,1 1,1-2,-1 0,1 0,0-1,0-1,1 0,0 0,0-2,0 1,0-2,1 0,-1 0,9-1,-11-1,-1 0,1 0,-1-1,1-1,-1 1,0-2,0 0,0 0,0 0,0-1,-1-1,1 0,-1 0,0-1,-1 0,0 0,0-1,0 0,0-1,-1 0,-1 0,2-2,13-20,-2 0,-1-1,-1-1,-2 0,11-34,35-116,23-127,-70 253,-2 6,-12 30,-8 21,-15 31,-2 17,3 0,1 2,3 1,2 0,2 1,-4 45,14-74,1 0,2 1,0-1,1 0,2 0,1 1,0-1,2 0,1 2,-2-13,1-1,-1 1,2-1,0 0,0 0,1-1,1 0,0 0,0-1,1 0,0 0,1-1,0 0,1-1,-1 0,2-1,2 2,-7-5,-1 1,1-2,-1 1,1-1,0 0,0 0,0-1,1 0,-1 0,1-1,-1 0,1 0,-1 0,1-1,0-1,-1 1,1-1,-1 0,1-1,-1 0,0 0,1-1,-1 0,0 0,-1 0,1-1,5-4,4-11</inkml:trace>
  <inkml:trace contextRef="#ctx0" brushRef="#br0" timeOffset="117636.744">9654 16811,'19'0,"22"0,25-3,24-5,18-3,10-5,-2-2,-12 2,-22 4</inkml:trace>
  <inkml:trace contextRef="#ctx0" brushRef="#br0" timeOffset="119533.152">3577 18217,'-4'-9,"0"1,-1 0,0 0,0 1,-1-1,0 1,-1 0,1 1,-1-1,0 1,-1 1,0 0,0 0,0 0,0 1,-1 0,1 0,-1 1,0 1,0-1,-2 1,8 2,-1 0,1 0,0 0,-1 1,1-1,0 1,-1 0,1 0,0 0,0 0,0 0,0 1,0-1,0 1,0 0,1 0,-1 0,1 1,-1-1,1 0,0 1,0-1,0 1,0 0,0 0,1 0,-1 0,1 0,0 0,-1 4,-20 101,22-100,-1-1,2 1,-1-1,1 1,0-1,1 1,-1-1,2 0,-1 0,3 6,-4-11,1 1,-1-1,0 0,1 0,0 0,-1 1,1-2,0 1,0 0,0 0,0-1,0 1,1-1,-1 1,0-1,1 0,-1 0,1 0,-1 0,1-1,-1 1,1-1,0 1,-1-1,1 0,-1 0,1 0,0 0,-1-1,1 1,2-1,6-4,-1 1,0-2,-1 1,1-1,-1-1,0 0,-1 0,1 0,-2-1,1-1,-1 1,0-1,3-6,3-1,0-2,-2 1,0-2,0 0,-2 0,5-14,-11-2,-5 35,1 0,0 0,0 0,0 1,0-1,0 1,0-1,1 1,-1-1,0 1,0 0,0-1,0 1,1 0,-1-1,0 1,0 0,1 0,-1 0,1 0,-1 0,1 0,-1 0,1 0,0 0,-1 0,1 0,0 0,0 0,0 0,0 0,0 0,-2 6,0 0,0 0,1 0,0 0,1 0,-1 0,1 0,1 1,-1-1,1 0,1 0,-1 0,1 0,0-1,1 1,0 0,0-1,0 0,1 1,0-1,0-1,0 1,1-1,0 1,0-1,0 0,1-1,-1 0,1 0,0 0,0 0,1-1,-1 0,1 0,5 1,85 11,-53-17</inkml:trace>
  <inkml:trace contextRef="#ctx0" brushRef="#br0" timeOffset="120220.785">4110 18162,'-5'-2,"-1"1,1-1,-1 1,0 0,1 1,-1-1,0 1,0 1,1-1,-1 1,0-1,1 2,-1-1,1 1,-1 0,1 0,0 0,0 1,0-1,0 1,0 0,1 1,-1-1,1 1,0 0,0 0,0 1,0-1,0 2,2-2,-1 0,1 0,0 0,0 0,1 0,-1 0,1 0,0 1,0-1,0 1,0-1,1 1,0-1,0 1,0-1,1 1,-1-1,1 0,0 1,1-1,-1 0,1 1,-1-1,1 0,0 0,1 0,-1-1,1 1,0 0,-1-1,2 0,-1 0,0 0,3 2,4 0,0-1,0 0,0-1,0 0,1 0,-1-1,1 0,0-1,-1-1,1 1,0-2,0 0,0 0,-1 0,1-2,-1 1,1-1,-1-1,0 0,0 0,-1-1,1 0,-1-1,4-3,1-3,-1 0,0-1,-1-1,-1 0,0 0,-1-1,-1-1,0 1,-1-2,0 1,-2-1,0 0,-1 0,0-1,-2 1,0-1,-1 0,0 0,-2 0,0 0,-2-3,7-307,3 276,-5 54,3 101,-6-2,8 136,-5-218,0 0,2 0,0-1,1 1,0-1,2 0,0-1,1 0,1 0,0-1,2 1,-5-8,-1-1,1-1,1 1,-1-1,1-1,0 1,1-1,0-1,0 1,0-2,0 1,1-1,0-1,-1 1,1-2,1 1,8 0,-13-4,0 0,0 0,0-1,0 1,-1-2,1 1,0 0,-1-1,0 0,0 0,0-1,0 1,0-1,-1 0,1 0,-1-1,0 1,0-1,-1 0,0 0,0 0,0-1,0 1,-1-1,0 1,0-1,0 0,0-4,-1 7,8-10,-5 19,-1 27,-3-24,-1-2,1-1,0 0,0 1,0-1,1 0,0 1,0-1,1 0,0 0,0 0,0 0,1 0,0-1,0 1,0-1,1 1,-1-1,1 0,1-1,-1 1,1-1,-1 0,1 0,1 0,-1-1,0 1,1-1,2 0,11 2</inkml:trace>
  <inkml:trace contextRef="#ctx0" brushRef="#br0" timeOffset="120485.022">5011 18053,'-11'-5,"-7"-3,0-1</inkml:trace>
  <inkml:trace contextRef="#ctx0" brushRef="#br0" timeOffset="120747.048">4260 17835,'2'0,"13"2,19 1,24-2,19-4,14-4,7 0,1 0,-7 4,-20 3</inkml:trace>
  <inkml:trace contextRef="#ctx0" brushRef="#br0" timeOffset="120960.809">5189 18012,'25'29,"-2"1,0 2,-2 0,-2 0,-1 2,-1 1,8 26,-5-15,-18-43,-2-2,0 0,0 0,0 0,0 0,1 0,-1 0,0 1,1-1,-1 0,0 0,1 0,0 0,-1 0,1-1,-1 1,1 0,0 0,0 0,0 0,-1-1,1 1,0 0,0-1,0 1,0-1,0 1,0-1,0 1,0-1,0 0,0 0,1 1,-1-1,0 0,0 0,0 0,0 0,0 0,0 0,1-1,2-4,-1 0,1 0,-1-1,0 1,0-1,0 0,-1 0,0 0,0-1,-1 1,1-2,2-7,13-48,-10 31,1 0,2 1,1 0,2 0,1 1,8-12,16 6,-22 28</inkml:trace>
  <inkml:trace contextRef="#ctx0" brushRef="#br0" timeOffset="121319.233">5830 18190,'-1'3,"0"0,0 1,0-1,0 0,1 1,-1-1,1 0,0 1,0-1,1 0,-1 1,1-1,-1 0,1 1,0-1,0 0,0 0,1 0,-1 0,1 0,0 0,0 0,0 0,0-1,0 1,1-1,-1 1,1-1,-1 0,1 0,0 0,0-1,0 1,0-1,0 1,0-1,0 0,1 0,-1 0,0-1,1 1,-1-1,6-2,-1 0,0 0,0-1,0-1,0 1,0-1,-1 0,0-1,0 0,0 0,0 0,-1-1,0 0,0 0,-1-1,1 0,-1 0,-1 0,1 0,-1-1,-1 0,3-5,-4 9,0 0,1 0,-1-1,-1 1,1-1,-1 1,1-1,-1 0,-1 1,1-1,-1 0,0 0,0 1,0-1,0 0,-1 0,0 1,0-1,0 1,-1-1,1 1,-1-1,0 1,0 0,-1 0,1 0,-1 0,0 0,0 0,0 1,-1-1,1 1,-1 0,0 0,0 1,0-1,0 1,0 0,-1 0,1 0,-1 0,1 1,-1 0,1 0,-2 0,-2 2,-1 0,1 1,0 0,0 0,0 1,0 0,0 0,1 1,0 0,-1 0,1 1,1 0,-1 0,1 1,0 0,0 0,0 0,1 1,0 0,0 0,1 0,0 0,0 1,1 0,0-1,0 1,1 1,0-1,0 0,1 5,1-9,0 0,0 0,1 0,-1 0,1 0,0 0,1 0,-1 0,0 0,1-1,0 1,0 0,0-1,1 0,-1 1,1-1,-1 0,1-1,0 1,0 0,1-1,-1 1,0-1,1 0,0 0,-1-1,1 1,0-1,0 1,0-1,0 0,0-1,0 1,0-1,0 0,0 0,0 0,0 0,3-1,33-6,-2-4</inkml:trace>
  <inkml:trace contextRef="#ctx0" brushRef="#br0" timeOffset="121596.228">6049 17712,'-14'-5,"-9"-1,-4 5,4 7,5 9,6 3</inkml:trace>
  <inkml:trace contextRef="#ctx0" brushRef="#br0" timeOffset="121597.228">6049 18135,'-3'16,"3"8,2 2,9-3,9-6,8-5,11-11,10-6,-2-3</inkml:trace>
  <inkml:trace contextRef="#ctx0" brushRef="#br0" timeOffset="122325.316">7414 17944,'-5'613,"4"-592,-10 50,10-71,1 0,-1 0,1 0,-1 1,1-1,-1 0,1 0,-1 0,1 0,-1 0,1 0,0 0,-1-1,1 1,-1 0,1 0,-1 0,1 0,-1 0,1-1,0 1,-1 0,1 0,-1-1,1 1,0 0,-1-1,1 1,0 0,0-1,-1 1,1-1,0 1,0 0,-1-1,1 1,0-1,0 1,0-1,0 1,0-1,0 1,0-1,0 1,0 0,0-1,0 1,-10-30,1 0,2 0,0 0,3-1,0 1,2-20,2 48,-4-31,2-2,1 1,2 0,1 0,2 0,2 0,0 1,9-23,-14 50,1 1,-1 0,1 0,0 1,0-1,1 0,0 1,-1-1,1 1,1 0,-1 0,1 0,-1 0,1 1,0-1,0 1,1 0,-1 0,1 1,0-1,-1 1,1 0,0 0,0 1,0-1,0 1,1 0,-1 1,0-1,0 1,1 0,-1 0,2 1,3 2,-1 0,1 0,-1 1,0 0,0 1,0 0,-1 0,1 1,-1 0,-1 0,1 1,-1 0,0 0,-1 1,0 0,0 0,0 1,-1-1,1 5,-5-11,-1 0,1 0,0 0,-1 0,0 0,1 0,-1 0,0 1,0-1,0 0,0 0,-1 0,1 1,0-1,-1 0,0 0,1 0,-1 0,0 0,0 0,0 0,0 0,-1-1,1 1,0 0,-1-1,0 1,1-1,-1 1,0-1,1 0,-1 1,0-1,0 0,0 0,0-1,0 1,-1 0,-83 16,52-21,48-3,193-18,-187 21,0-1,-1-1,1-1,-1-1,0 0,-1-1,0-1,-1-1,0-1,0 0,-2-1,1-1,-2 0,8-10,-20 23,-1-1,1 1,-1-1,1 1,-1-1,0 1,0-1,0 0,0 0,0 0,0 1,-1-1,1 0,0 0,-1 0,1 0,-1 0,0 0,0 0,0 0,0 0,0 0,0 0,-1 0,1 0,-1 0,1 0,-1 0,0 0,1 0,-1 0,0 1,0-1,-1 0,1 1,0-1,0 0,-1 1,1 0,-1-1,1 1,-1 0,0 0,0 0,1 0,-2 0,-4 0,0 0,0 1,0 0,0 1,0 0,0 0,0 0,0 1,1 0,-1 0,0 1,1 0,0 0,0 0,0 1,0 0,0 0,1 0,-1 1,1 0,0 0,1 0,-1 1,1-1,0 1,1 0,-1 0,1 1,0-1,1 1,1-4,0 1,0-1,0 1,1-1,0 1,-1 0,1-1,1 1,-1 0,0-1,1 1,0-1,0 1,0-1,0 1,0-1,1 0,0 0,-1 1,1-1,1 0,-1-1,0 1,0 0,1-1,0 1,-1-1,1 0,0 1,0-1,1-1,-1 1,0 0,12 5,-1-1,1 0,0-1,1 0,-1-1,1-1,0 0,67 7,-3-5</inkml:trace>
  <inkml:trace contextRef="#ctx0" brushRef="#br0" timeOffset="122702.906">8999 17725,'24'6,"-1"1,0 1,0 1,-1 1,0 1,-1 1,0 1,3 3,-17-11,0 1,0 0,0 0,-1 0,0 1,0 0,-1 0,1 0,-2 1,1 0,-1 0,0 0,-1 0,0 0,0 1,-1 0,0 0,-1-1,1 1,-2 0,1 0,-1 0,-1 5,-3 4,0-1,0-1,-2 1,0-1,-1 0,-1 0,-3 5,-23 51,33-70,0 0,0 0,0 0,0 0,0 0,1 0,-1 0,0 0,1 0,0 0,0 0,-1 0,1 0,1 0,-1 0,0 1,0-1,1 0,-1 0,1 0,0 0,-1 0,1 0,0-1,0 1,0 0,1 0,-1-1,0 1,1 0,-1-1,1 1,-1-1,1 0,0 1,0-1,9 3,1 0,-1-1,1 0,0-1,0-1,0 0,0 0,0-1,0-1,7 0,-17 1,29-2,0 0,0-2,-1-1,1-2,-1-1,0-1,-1-2,25-12,-23 2,-11 2</inkml:trace>
  <inkml:trace contextRef="#ctx0" brushRef="#br0" timeOffset="123822.967">8903 18012,'145'-5,"0"-6,-1-6,0-7,20-11,-150 31,-6 3,0 0,0-1,0 0,0 0,-1-1,1 0,-1 0,0-1,0 0,0 0,0-1,5-4,-11 8,0-1,1 0,-1 0,0 1,0-1,0 0,-1 0,1 0,0 0,-1 0,1 0,-1 0,0 0,0 0,1 0,-1 0,-1 0,1 0,0 0,0 0,-1 0,1 0,-1 0,0 0,1 0,-1 0,0 0,0 0,0 0,-1 1,1-1,0 0,-1 1,1-1,-1 1,1 0,-1-1,0 1,1 0,-1 0,0 0,0 0,0 1,0-1,-1 0,-3-1,1 1,0 0,-1 0,1 1,-1-1,1 1,-1 1,1-1,-1 1,1 0,-1 0,1 0,0 1,-1 0,1 0,0 0,0 0,0 1,1 0,-1 0,1 0,0 1,-1 0,1-1,1 2,-1-1,1 0,-1 1,1-1,1 1,-1 0,1 0,-1 0,2 0,-1 0,0 1,1-1,0 0,0 1,1-1,-1 1,1 0,1-1,-1 1,1-1,0 0,0 1,0 0,3 3,0-1,0 0,0 0,1-1,1 1,-1-1,1 0,0 0,1-1,-1 0,1 0,0-1,1 1,0-1,5 2,8 4,1-1,0-1,1-1,-1-1,10 1,-12-3,1-1,-1-1,1 0,0-2,0-1,-1 0,1-2,0 0,9-3,-20 3,0-1,0 0,0-1,-1 0,1 0,-1-1,0 0,-1 0,1-1,-1 0,0-1,0 0,-1 0,0-1,-1 0,1 0,-1 0,-1-1,0 0,1-1,-2 1,1-1,-1 1,-1-1,0 0,0 0,-1 0,0-1,-1 1,0-1,0 1,-1-1,-1 1,0 0,0-1,-1 1,0 0,-1 0,0 0,-1 0,0 0,-3-4,7 13,1 0,-1 1,0-1,0 0,1 1,-1-1,1 0,-1 1,0-1,1 1,-1-1,1 0,-1 1,1-1,0 1,-1 0,1-1,0 1,-1-1,1 1,0 0,-1 0,1-1,0 1,-1 0,1 0,0 0,0 0,-1 0,1 0,0 0,0 0,-1 0,1 0,0 0,0 0,-1 1,1-1,0 0,-1 1,1-1,0 0,-1 1,1-1,-1 1,1-1,0 1,-1-1,1 1,-1-1,6 1,18 3,-9-3,-1 0,1 1,-1 1,0 0,0 1,0 1,-1 0,1 0,-1 2,-1-1,1 2,5 4,-13-6,-1 1,0-1,0 1,-1 0,1 0,-2 0,1 1,-1-1,0 1,-1-1,1 1,-2 0,1 0,-1-1,0 1,0 0,-1 0,0-1,-1 1,0 0,1 83,2-88,0 0,0 0,0 0,0 0,0-1,1 1,-1 0,1 0,0-1,0 1,0-1,0 0,0 1,0-1,1 0,-1 0,1 0,-1-1,1 1,0-1,0 1,-1-1,1 0,0 0,0 0,0-1,0 1,1-1,-1 1,0-1,8 0,-1 1,1-2,-1 1,1-2,-1 1,1-1,-1-1,4-2,129-62,-143 66,0 1,1-1,-1 1,0-1,1 1,-1-1,0 1,1 0,-1-1,1 1,-1-1,1 1,-1 0,1-1,-1 1,1 0,-1 0,1-1,-1 1,1 0,-1 0,1 0,0 0,-1 0,1 0,-1 0,1 0,0 0,-1 0,1 0,-1 0,1 0,-1 0,1 0,0 1,-1-1,1 0,-1 0,1 1,-1-1,1 0,-1 1,1-1,-1 1,0-1,1 0,-1 1,1-1,-1 1,0-1,0 1,1-1,-1 1,0 0,0-1,1 1,-1-1,0 1,0-1,0 1,0 0,0-1,0 1,0-1,0 1,0 0,0-1,0 1,-1 0,1 1,0 0,0 0,1 1,-1-1,0 0,1 0,-1 0,1 0,0 0,0 0,0 0,0 0,0 0,0 0,1-1,-1 1,0 0,1-1,-1 1,1-1,0 1,0-1,-1 0,1 0,0 0,0 0,0 0,0 0,0 0,0-1,2 1,71 8,6-17,-79 8,1-1,-1 1,1-1,-1 0,1 0,-1 0,0 0,0 0,1-1,-1 1,0-1,0 1,-1-1,1 0,0 0,0 0,-1 0,1 0,-1 0,0 0,1 0,-1-1,0 1,-1 0,1-1,0 1,-1-1,1 1,-1-1,1 0,-4-7,1 1,-1-1,0 0,-1 1,0 0,-1 0,0 0,0 1,-1-1,0 1,0 0,-1 1,0 0,0 0,-1 0,0 1,0 0,-8-4,10 5,1 1,-1-1,-1 1,1 0,-1 1,1 0,-1 0,0 0,0 1,0 0,-1 0,1 1,0 0,-1 0,1 1,-1 0,1 0,0 0,-1 1,1 1,0-1,-1 1,1 0,0 1,0-1,1 1,-1 1,0-1,1 1,0 1,0-1,0 1,1 0,0 0,-2 2,0 4,1 2,0-1,0 1,2 0,-1 0,2 0,-1 1,2-1,0 2,-5 27</inkml:trace>
  <inkml:trace contextRef="#ctx0" brushRef="#br1" timeOffset="154260.353">2621 6063,'0'-2,"-1"0,0 0,0 0,0 0,-1 1,1-1,0 0,-1 1,1-1,-1 1,1-1,-1 1,0 0,0 0,0 0,1 0,-1 0,0 0,0 0,0 1,0-1,-1 0,1 1,0 0,0 0,0 0,0 0,0 0,0 0,-1 0,1 1,0-1,-1 1,-18-3,-112-23,-69 24,25-38,36 26,98 3,1 3,-2 1,-25 0,42 3,0-2,1-1,0-2,0 0,1-1,-1-2,-105-33,60 32,-1 4,-67 0,113 7,-169-11,163 11,-20 0,0 1,0 2,0 3,0 2,1 3,-16 5,38-2,1 1,1 1,1 1,0 2,1 0,1 2,1 0,0 2,0 2,1 3,0 1,2 0,1 2,2 0,0 1,3 1,0 0,2 1,2 0,-5 27,14-58,-4 12,0 0,1 0,1 0,0 1,1-1,0 1,2-1,-1 1,2 0,0-1,1 1,0-1,1 0,3 9,10 7,1-2,2 0,1-1,1 0,1-2,18 15,-5-1,-20-26,0-1,1 0,0-1,1 0,0-2,1 0,0-1,10 4,35 16,-37-14,2-1,-1-1,2-1,-1-2,1-1,1-1,12 1,-17-6,-1 1,0 1,1 1,-2 1,1 1,-1 1,7 5,47 20,2-3,2-3,16 0,-61-19,1-2,0-1,0-2,34-1,-11-1,142 26,-146-27,-1-1,1-3,-1-2,18-6,-8-1,-2-3,0-3,-1-2,-1-3,6-7,-28 13,-1-3,-1 0,-1-3,32-26,-53 33,0-2,-1 1,-1-2,-1 1,-1-2,0 0,-2 0,0-1,0-4,-1 5,1 0,11-26,-2-1,-1-1,-3 0,-3-1,0-5,-2-33,-4 0,-3 0,-5-4,2 84,0 0,-1 1,0-1,0 1,-1 0,0-1,0 1,-1 0,0 1,0-1,0 1,-1 0,0 0,0 0,-1 1,0-1,-4-2,-115-69,93 64,-2 0,0 2,0 1,0 2,-1 2,-1 1,1 2,0 1,-1 1,-20 4,-138 10,-9 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4.4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0,'-29'0,"0"1,1 2,-1 0,1 2,-4 2,22-5,1 1,0 1,-1-1,1 1,1 1,-1 0,1 0,-1 0,1 1,1 1,-1-1,1 1,1 0,-1 1,1-1,-3 7,5-8,1 0,0 0,0 0,1 0,0 1,0-1,0 1,1 0,0-1,0 1,1 0,0 0,0-1,1 1,-1 0,1 0,1-1,0 1,-1-1,2 1,-1-1,1 0,0 0,1 1,4 7,1-1,1 0,0-1,0 0,1-1,1 0,0 0,0-2,1 1,0-2,34 20,1-3,1-2,21 5,63 31,-65-17,-66-41,0 1,0 0,0 0,-1-1,1 1,0 0,-1 0,1 1,-1-1,0 0,0 0,1 1,-1-1,-1 1,1-1,0 1,-1-1,1 1,-1-1,0 1,0 0,0-1,0 1,0 0,-1-1,1 1,-1 1,-5 5,-1 0,0 0,0-1,0 0,-1-1,0 0,-1 0,0 0,0-1,0-1,-1 1,1-2,-1 1,-1-1,1-1,-11 3,-14 6,-1-1,-1-2,0-1,0-2,-4-2,12-4,29 0,0 0,1 0,-1 0,0 0,1 0,-1-1,0 1,0 0,1 0,-1 0,0 0,0-1,1 1,-1 0,0 0,0-1,0 1,1 0,-1-1,0 1,0 0,0 0,0-1,0 1,0 0,0-1,1 1,-1 0,0-1,0 1,0 0,0-1,0 1,-1 0,1-1,0 1,0 0,0 0,0-1,0 1,0 0,0-1,-1 1,1 0,0 0,0-1,0 1,-1 0,1 0,0-1,0 1,-1 0,29-11,5 0</inkml:trace>
  <inkml:trace contextRef="#ctx0" brushRef="#br0" timeOffset="352.104">830 874,'-10'-24,"0"0,2-1,1 0,1 0,1 0,1-1,2 0,0 1,3-27,-1 44,-1 3,1 1,0-1,1 1,-1-1,1 0,-1 1,2-1,-1 1,0 0,1-1,0 1,0 0,0 0,7 22,3 90,-10-67,2 0,2-1,2 1,1-1,3-1,14 36,-4-37,-2-10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2.7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29 259,'16'5,"20"4,19 0,17-2,12-1,2-2,-14-2</inkml:trace>
  <inkml:trace contextRef="#ctx0" brushRef="#br0" timeOffset="290.777">1 382,'21'7,"23"3,25 1,20-1,12-2,-10-3</inkml:trace>
  <inkml:trace contextRef="#ctx0" brushRef="#br0" timeOffset="552.959">493 0,'19'7,"19"9,18 9,13 5,9 5,3 2,-4 5,-12 2,-17 1,-19 1,-24 1,-24-1,-21-4,-17-2,-11-3,-3-6,11-8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0.2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201 86,'-7'21,"-7"16,-8 14,-5 7,-2 3,1-2,3-6,3-8,6-18,6-14</inkml:trace>
  <inkml:trace contextRef="#ctx0" brushRef="#br0" timeOffset="339.732">23 360,'17'-264,"-17"260,0-1,0 1,0 0,1 0,0 0,0 0,0 0,0 1,1-1,-1 0,1 0,0 1,0-1,0 1,1 0,-1 0,1 0,0 0,0 0,0 0,0 1,0-1,1 1,-1 0,1 0,-1 0,1 0,0 1,0 0,3-2,4 4,-1-1,1 2,-1-1,1 1,-1 1,0 0,0 0,0 1,0 0,-1 1,0 0,0 0,0 1,0 0,-1 1,0 0,0 0,-1 1,-4-5,0-1,0 1,0 0,-1 0,1 0,-1 0,0 0,0 1,0-1,0 0,-1 1,1 0,-1-1,0 1,0 0,0-1,-1 1,1 0,-1 0,0 0,0 0,0 0,-1-1,1 1,-1 0,0 0,0 0,-1-1,1 1,-1-1,1 1,-1-1,-2 3,-7 6,-1-2,0 1,0-2,-1 1,0-2,-1 0,0 0,0-2,-1 1,1-2,-2 0,1-1,0 0,-1-1,-2-1,-34 11,51-13,0 0,0 1,0-1,0 0,0 0,0 1,0-1,0 0,0 1,0-1,0 1,0-1,0 1,0-1,0 1,1 0,-1 0,0-1,0 1,1 0,-1 0,0 0,1 0,-1 0,1 0,-1 0,1 0,0 0,-1 0,1 0,0 0,0 0,0 0,0 0,-1 0,1 0,1 0,-1 0,0 0,0 0,0 0,1 0,-1 0,0 0,1 0,-1 0,1 0,-1 0,1 0,0 0,-1 0,1 0,0-1,-1 1,1 0,0 0,0-1,0 1,0-1,0 1,13 12,2 0,-1-1,1 0,1-2,0 0,0-1,1 0,1-2,-1 0,1-1,0-1,0 0,13 0,-24-4,0 0,0 0,0-1,1 0,-1 0,0-1,0 0,0 0,0-1,0 0,0-1,0 1,0-2,-1 1,1-1,-1 0,0 0,-1-1,1 0,3-4,11-13</inkml:trace>
  <inkml:trace contextRef="#ctx0" brushRef="#br0" timeOffset="604.313">515 169,'-8'15,"0"0,1 1,1-1,1 2,0-1,2 0,-1 1,2 0,0 0,1 10,-1-10,1 0,1 1,0-1,1 1,1-1,1 0,4 13,-5-23,0 1,1-1,1 0,-1 0,1-1,0 1,0-1,1 0,0 0,0 0,0 0,1-1,0 0,0 0,0-1,0 1,1-2,5 4,-2-3,1 0,0 0,0-1,1-1,-1 0,1 0,-1-1,1-1,-1 0,1 0,-1-1,1 0,-1-1,1-1,-1 0,0 0,0-1,-1 0,1-1,-1-1,0 1,0-2,3-1,15-16</inkml:trace>
  <inkml:trace contextRef="#ctx0" brushRef="#br0" timeOffset="893.092">365 333,'16'0,"17"0,17 0,14 0,10 0,4-3,-5-2,-14-1</inkml:trace>
  <inkml:trace contextRef="#ctx0" brushRef="#br0" timeOffset="1190.377">556 73,'630'0,"-840"20,203-19,-39 11,45-11,0-1,0 0,0 0,0 1,0-1,1 1,-1-1,0 1,0-1,0 1,1 0,-1-1,0 1,1 0,-1-1,0 1,1 0,-1 0,1 0,-1-1,1 1,0 0,-1 0,1 0,0 0,0 0,0 0,-1 0,1 0,0 0,0 0,0 0,0 0,1 0,-1 0,0 0,0 0,1-1,-1 1,1 1,3 5,1-1,0 1,0-1,1 0,0 0,0 0,0-1,1 0,0 0,0-1,13 11,-15-11,138 120,-134-114,0 0,0 1,-1 0,-1 0,1 1,-2 0,0 0,0 1,-1-1,-1 1,0 0,1 11,-4-19,-1 1,0-1,0 1,-1-1,1 0,-1 1,0-1,-1 0,1 0,-1 0,0 0,-1 0,1 0,-1-1,0 1,0-1,0 1,0-1,-1 0,0-1,0 1,0 0,0-1,0 0,-1 0,0-1,1 1,-1-1,0 0,0 0,0 0,-1-1,1 0,0 0,0 0,-1-1,1 1,0-1,-1 0,-3-1,6 0,0 0,-1 0,1 0,0-1,-1 1,1-1,0 0,0 1,0-1,1-1,-1 1,0 0,1-1,-1 1,1-1,0 0,0 0,0 0,0 0,1 0,-1 0,1 0,0-1,0 1,0-1,0 1,0 0,1-1,-1-3,0-20</inkml:trace>
  <inkml:trace contextRef="#ctx0" brushRef="#br0" timeOffset="1437.717">1457 196,'-14'18,"-6"14,-1 10,4 5,4 2,10 1,12 0,11-2,12-5,7-4,4-7,2-9,0-8,-1-10,-5-9,-7-9,-10-3</inkml:trace>
  <inkml:trace contextRef="#ctx0" brushRef="#br0" timeOffset="1645.187">1266 360,'14'4,"16"5,17 0,14-1,12-2,4-3,-4 0,-12-2,-17-6,-15-1</inkml:trace>
  <inkml:trace contextRef="#ctx0" brushRef="#br0" timeOffset="1935.415">1471 224,'414'2,"-386"-1,-1 1,0 1,0 2,0 0,5 4,-26-8,0 1,0 0,0 1,0-1,-1 1,0 0,1 0,-1 1,0 0,-1 0,1 0,-1 0,1 1,-1 0,-1 0,1 0,-1 0,0 0,0 1,0-1,-1 1,0 0,0 0,0 0,0 5,0 305,-1-316,-2 1,1 0,0 0,0 0,0 0,0 0,0 0,0 0,0 0,0 0,0 0,1 0,-1-1,0 1,1 0,-1 0,0 0,1 0,-1 0,1-1,-1 1,1 0,0-1,-1 1,1 0,0-1,0 1,-1 0,1-1,0 1,0-1,0 0,-1 1,1-1,0 0,6-6</inkml:trace>
  <inkml:trace contextRef="#ctx0" brushRef="#br0" timeOffset="2210.675">1894 141,'4'-5,"19"-1,26 1,29 0,29 2,-6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9.4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84 124,'16'2,"19"2,18-1,12-1,5 0,-8-1</inkml:trace>
  <inkml:trace contextRef="#ctx0" brushRef="#br0" timeOffset="252.324">1 288,'21'5,"23"1,23 0,20-1,15-4,6-5,-4-3,-10-6,-15-4,-20-1</inkml:trace>
  <inkml:trace contextRef="#ctx0" brushRef="#br0" timeOffset="501.657">670 1,'9'7,"13"7,14 8,12 7,8 6,1 2,-5 1,-8-1,-12 0,-14-2,-19 1,-21 0,-21 2,-17-1,-12-3,6-6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6.6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287 430,'-15'-5,"0"2,-1 0,1 1,0 1,-1 0,1 1,-1 0,-10 3,20-3,-1 2,1-1,-1 1,1 0,0 0,0 0,0 1,0 0,0 1,1-1,-1 1,1 0,0 0,0 1,1-1,-1 1,1 0,0 0,0 1,1-1,-2 4,4-8,0 1,0-1,0 1,0-1,0 1,1-1,-1 1,0 0,1-1,0 1,-1 0,1-1,0 1,0 0,0 0,0-1,0 1,0 0,0-1,1 1,-1 0,1-1,-1 1,1 0,0-1,-1 1,1-1,0 1,0-1,0 1,0-1,0 0,1 0,-1 1,0-1,0 0,1 0,-1 0,1 0,-1-1,2 2,12 1,-1-1,1 0,-1-2,1 1,0-1,-1-1,1-1,-1 0,1-1,-1-1,0 0,0 0,0-2,-1 0,1 0,10-8,43-31,-56 47,-13 19,1-15,-7 68,3 0,4-1,2 1,4 0,3-1,4 2,31 160,-42-232,0 0,0-1,-1 1,1 0,-1 0,1-1,-1 1,0 0,0 0,-1-1,1 1,0 0,-1 0,0-1,0 1,0 0,0-1,0 1,0-1,0 1,-1-1,0 0,1 0,-1 0,0 1,0-1,0-1,0 1,0 0,-1-1,1 1,0-1,-1 1,1-1,-1 0,0 0,-3 0,1-1,-1 0,0 0,0-1,0 1,1-1,-1 0,0-1,1 0,-1 1,1-2,-1 1,1-1,0 1,0-2,0 1,1 0,-1-1,1 0,-1 0,-6-7,0 0,1-1,1 0,0 0,0-1,1 0,0-3,-2-4,1-1,1-1,1 1,1-1,1 0,1 0,1-1,0 1,2-1,1 1,1-1,1 0,0 1,3-6,-2 13,1 0,0 0,1 0,1 1,0 0,0 0,2 0,0 1,0 0,1 0,1 1,0 1,1-1,0 2,1 0,0 0,0 1,1 0,0 1,1 0,1 1,0 0,1 1,-1 0,1 1,0 1,0 1,1 0,-1 1,1 0,-1 2,14 1,-26 0,0 1,-1 0,1 0,-1 0,1 0,-1 0,0 1,0 0,0 0,0-1,-1 2,1-1,-1 0,0 0,0 1,0-1,0 1,0 0,-1 0,0-1,0 1,0 0,1 4,6 14,45 58,-52-78,1 0,1 0,-1 0,0-1,0 1,1-1,-1 1,1-1,-1 0,1 1,0-1,-1-1,1 1,0 0,0-1,-1 1,1-1,0 0,0 0,0 0,0 0,-1-1,1 1,0-1,0 1,0-1,-1 0,1 0,-1-1,1 1,-1 0,1-1,4-4,-2 0,1-1,-1 1,0-1,0 0,0-1,-1 1,-1-1,1 0,-1 0,0 0,-1 0,0 0,0-1,-1 1,0-1,-1 1,0-1,0 1,0-1,-1 0,0 3,0 0,1 1,-2-1,1 0,-1 1,1 0,-1-1,-1 1,1 0,-1 0,0 0,0 0,-1 1,1-1,-1 1,0 0,0 0,-1 0,1 1,-1-1,1 1,-1 0,0 0,0 1,-1 0,1 0,0 0,-1 0,0 1,1 0,-1 0,1 0,-1 1,0 0,-5 0,9 0,1 0,-1 1,0-1,1 0,-1 0,1 1,-1-1,1 1,-1-1,1 1,-1 0,1 0,0-1,-1 1,1 0,0 0,0 0,0 1,-1-1,1 0,1 0,-1 1,0-1,0 0,0 1,1-1,-1 1,0-1,1 1,-1-1,1 1,0-1,0 1,0-1,-1 1,1 0,1-1,-1 1,0-1,0 1,0 0,1-1,-1 1,1-1,0 1,-1-1,1 0,0 1,0-1,-1 1,1-1,0 0,1 0,0 1,26 21,7-2</inkml:trace>
  <inkml:trace contextRef="#ctx0" brushRef="#br0" timeOffset="582.986">1270 539,'-28'-11,"-1"1,0 1,0 2,-1 1,0 1,-3 1,30 4,0-1,0 1,0 0,0 0,0 0,0 1,0-1,0 1,0-1,0 1,0 0,1 0,-1 0,0 0,0 1,1-1,-1 1,1 0,0-1,-1 1,1 0,0 1,0-1,0 0,0 1,1-1,-1 1,0-1,1 1,0-1,0 1,0 0,0 0,0 0,0 0,1 0,0 0,-1 0,1 0,0 0,1 2,-1-1,1 1,0-1,1 1,-1-1,1 0,0 0,0 0,0 0,0 0,1 0,-1 0,1-1,0 1,0-1,1 0,-1 0,1 0,-1-1,1 1,0-1,0 0,0 0,0 0,0 0,1-1,-1 1,7 1,-1 0,1-1,0 0,0-1,0 0,0 0,0-1,0-1,0 0,4-1,-7 1,1-1,-1-1,0 0,1 0,-1 0,-1-1,1 0,-1-1,1 0,-1 0,-1 0,1-1,-1 0,6-7,5 42,-14-25,-1 0,1 0,0-1,0 0,0 1,0-1,1 0,0 0,-1-1,1 1,0-1,0 0,0 0,0 0,0 0,1-1,-1 1,1-1,-1-1,1 1,-1 0,1-1,-1 0,1 0,-1-1,1 1,-1-1,1 0,6-1,1 0,-1-1,0-1,0 0,0-1,-1 0,1 0,-1-1,0 0,4-5,2-4,0-1,-1 0,-1-1,-1-1,0 0,-2 0,0-1,-1-1,-1 0,0 0,-2-1,0 0,-2-1,0 1,-1-1,-2 0,0 0,-1 0,-1 0,-1 0,-1 0,-3-7,5 20,-1 1,-1 0,1 0,-1 0,-1 1,0-1,0 0,0 1,-1 0,0 0,0 0,-1 0,0 0,0 1,0 0,-1 0,0 1,0-1,-1 1,-2-1,6 5,1 0,-1 1,0-1,0 1,0-1,1 1,-1 0,0 0,0 0,0 1,0-1,1 1,-1-1,0 1,1 0,-1 0,0 0,1 1,-1-1,1 1,-1-1,1 1,0 0,0-1,0 1,0 0,0 1,-42 67,37-49,0 0,1 1,2 0,0 0,1 0,1 0,1 0,1 1,1-1,1 0,1 0,1 0,1 0,1-1,4 9,-6-16,2-1,-1 0,2 0,0 0,0-1,1 0,1 0,0-1,0 0,1-1,1 0,-1 0,2-1,-1-1,1 0,1 0,-1-1,1-1,0 0,1-1,-1 0,1-1,0-1,3 1,35 0,-6-5</inkml:trace>
  <inkml:trace contextRef="#ctx0" brushRef="#br0" timeOffset="897.197">2007 580,'0'6,"-1"0,1 0,0 1,0-1,1 0,0 0,0 0,0 0,1-1,-1 1,2 0,-1-1,0 1,1-1,0 1,1-1,-1 0,1-1,0 1,0 0,0-1,1 0,-1 0,1-1,0 1,0-1,1 0,-1 0,0-1,1 1,0-1,0 0,-1-1,6 1,-4-1,0 0,0 0,0-1,1 0,-1 0,0-1,0 0,0 0,0 0,0-1,-1 0,1-1,0 0,-1 0,0 0,0-1,4-2,-6 3,0 1,-1-1,0 0,0 0,0-1,0 1,0 0,-1-1,1 0,-1 0,0 0,0 0,-1 0,1 0,-1 0,0 0,0-1,0 1,0 0,-1-1,0 1,0 0,0-1,0 1,-1-1,0 1,0 0,-1-5,0 4,0 0,0 0,0 0,-1 0,0 1,0-1,0 1,0-1,-1 1,0 0,0 0,0 1,0-1,-1 1,1 0,-1 0,0 0,0 1,0 0,0 0,0 0,0 0,0 1,-1 0,1 0,-1 0,1 1,-3 0,0 0,0 0,0 0,0 1,1 0,-1 1,0 0,1 0,0 0,-1 1,1 0,0 1,0 0,1 0,-1 0,1 1,0 0,0 0,0 0,-4 6,7-7,0 0,0 0,0 0,0 0,1 0,0 1,0-1,0 1,0 0,1-1,0 1,0 0,0 0,1 0,-1 0,1 0,0 0,0 0,1 0,0 0,0 0,0-1,0 1,1 0,0-1,0 1,0-1,0 1,1-1,-1 0,1 0,1 0,-1 0,0-1,1 1,0-1,-1 0,1 0,1 0,35 15,0-6</inkml:trace>
  <inkml:trace contextRef="#ctx0" brushRef="#br0" timeOffset="1153.54">2213 171,'-21'-3,"-12"0,-4 5,-1 9,6 9,8 9,11 8,15 8,6-5</inkml:trace>
  <inkml:trace contextRef="#ctx0" brushRef="#br0" timeOffset="1308.658">2294 717,'10'16,"4"8,6 0,5-2,7-5,6-5,6-10,-4-4</inkml:trace>
  <inkml:trace contextRef="#ctx0" brushRef="#br0" timeOffset="10724.445">137 1591,'-5'21,"-1"20,2 21,5 17,4 12,4 9,0 6,-2 1,-1-1,-7-2,-10-8,-8-10,-7-16,-5-19,-1-21,5-16</inkml:trace>
  <inkml:trace contextRef="#ctx0" brushRef="#br0" timeOffset="11366.039">1 2192,'39'-330,"-17"247,-21 81,0 0,1-1,-1 1,1 0,-1 0,1 0,0 0,0 1,-1-1,1 0,0 1,1-1,-1 1,0 0,0-1,1 1,-1 1,1-1,-1 0,1 0,-1 1,1-1,-1 1,1 0,-1 0,1 0,-1 0,1 0,0 1,-1-1,2 1,16 5,0 2,0 0,0 1,-1 0,-1 2,1 0,-2 1,0 1,11 11,-25-22,1-1,-1 1,0 0,0 1,0-1,0 0,0 1,-1 0,1 0,-1 0,1 0,-1 0,0 0,0 0,-1 1,1-1,-1 1,1-1,-1 1,0 0,-1-1,1 1,-1 0,1 0,-1 0,0-1,-1 1,1 0,0 0,-1-1,0 1,0 0,0-1,-1 2,-7 2,1-1,-1 0,0 0,-1-1,1-1,-1 1,0-1,0-1,0 0,-1-1,1 1,-1-2,0 0,1 0,-8-1,-66-8,82 8,0-1,0 1,1-1,-1 0,0 1,1-1,-1 0,0 0,1 0,-1 0,1 0,-1-1,1 1,0 0,0-1,-1 1,1 0,0-1,0 0,1 1,-1-1,0 0,0 1,1-1,-1 0,1 0,-1 1,1-1,0 0,0 0,0 0,0 0,0 1,0-1,0 0,1 0,-1 0,1 1,-1-1,1 0,0 0,0 1,0-2,6-8,0 1,0 0,1 0,0 1,0 0,1 0,0 1,1 1,0-1,9-4,2-3,19-14,-6 7,-1-2,-1-1,0-1,-3-2,0 0,-1-3,-2 0,-2-1,0-2,3-10,-16 22,-2 1,-1-2,-1 1,-1-1,0 0,-2 0,-1-1,-1 1,-1-1,0 1,-2-2,-18-42,18 65,0 0,0 1,0-1,0 1,0-1,0 1,-1-1,1 1,0 0,-1 0,1-1,-1 1,1 0,-1 0,0 1,1-1,-1 0,0 0,1 1,-1-1,0 1,0 0,0-1,0 1,1 0,-1 0,0 0,0 0,0 1,0-1,0 0,1 1,-1-1,-1 2,-6 2,2 1,-1 1,1 0,-1 0,2 0,-1 1,1 0,0 0,0 1,1-1,0 1,0 0,1 1,0-1,-1 6,-5 9,1 1,1-1,1 2,1-1,1 1,1-1,2 1,0 0,2 0,0 1,2-1,1 0,1-1,1 1,1-1,1 0,1 0,1-1,1 0,1 0,13 17,-12-19,2 0,0-1,1 0,1-1,1-1,1-1,0 0,1-2,1 0,0-1,1-1,9 4,-25-14,0-1,1 0,-1-1,0 1,0-1,1 0,-1 0,0-1,1 0,-1 0,1 0,-1 0,1-1,-1 0,0 0,1 0,-1-1,0 0,0 0,0 0,0 0,0-1,-1 0,1 0,-1 0,0-1,0 0,0 1,0-1,-1-1,1 1,-1 0,0-1,1-2,3-5,-1 0,0 0,-1-1,0 0,-1 0,0 0,-1 0,-1-1,0 1,-1-1,0 0,-1-1,0 15,0 1,0-1,0 0,0 0,0 0,0 1,-1-1,1 0,0 0,0 0,0 1,0-1,0 0,-1 0,1 0,0 0,0 0,0 1,0-1,-1 0,1 0,0 0,0 0,-1 0,1 0,0 0,0 0,0 0,-1 0,1 0,0 0,0 0,-1 0,1 0,0 0,0 0,0 0,-1 0,1 0,0 0,0 0,0 0,-1 0,1 0,0-1,0 1,0 0,-4 11,1 0,1 0,-1 0,2 0,0 1,0-1,1 1,1-1,0 0,0 1,1-1,1 1,-2-6,0 0,1 0,0 0,1 0,-1 0,1 0,0-1,0 1,1-1,0 0,0 0,0-1,0 1,1-1,0 0,0 0,0 0,0-1,0 1,1-1,0-1,2 2,21 3</inkml:trace>
  <inkml:trace contextRef="#ctx0" brushRef="#br0" timeOffset="11629.329">806 1455,'16'-3,"20"0,17 0,-1 0</inkml:trace>
  <inkml:trace contextRef="#ctx0" brushRef="#br0" timeOffset="12189.864">1312 1755,'-1'17,"1"-1,0 0,1 1,1-1,1 0,1 1,0-2,0 1,2 0,0-1,4 6,-7-17,0 0,-1 0,2-1,-1 1,0-1,1 0,0 0,-1 0,1-1,0 1,1-1,-1 0,0 0,1-1,-1 1,1-1,-1 0,1 0,-1 0,1-1,0 1,0-1,-1 0,1-1,0 1,-1-1,1 0,0 0,-1 0,1-1,-1 0,0 0,0 0,1 0,-1-1,0 1,-1-1,1 0,0 0,-1 0,0-1,1-1,2-3,0 0,-1 0,0-1,-1 0,1 0,-2 0,1-1,-2 1,1-1,-1 1,-1-1,1-5,15 72,-14-48,1-1,0 0,1 0,0-1,0 1,0-1,1 0,0-1,0 1,1-1,0 0,0-1,0 0,1 0,0 0,-1-1,2 0,-1-1,0 0,1 0,0-1,-1 0,1 0,7 0,-3-1,0 0,0 0,-1-1,1-1,0 0,0-1,-1 0,1-1,-1 0,1-1,-1-1,-1 0,1 0,-1-1,0-1,0 0,2-2,-8 5,-5 3,1 1,-1-1,0 0,1 1,-1-1,1 1,-1-1,1 0,-1 1,1 0,-1-1,1 1,0-1,-1 1,1 0,0-1,-1 1,1 0,0-1,-1 1,1 0,0 0,0 0,-1 0,1 0,0 0,-1 0,1 0,0 0,0 0,-1 0,1 0,0 1,0-1,-1 0,1 0,0 1,-1-1,1 1,-1-1,1 0,0 1,-1-1,1 1,-1-1,1 1,-1 0,0-1,1 1,-1-1,1 2,2 1,1 0,0 0,0-1,0 1,0-1,0 0,1 0,-1 0,0 0,1-1,0 0,-1 0,1 0,0 0,0-1,-1 0,1 0,0 0,0-1,-1 1,1-1,0 0,-1-1,1 1,-1-1,1 0,-1 0,0 0,0 0,0-1,0 0,0 0,-1 0,1 0,-1 0,0-1,0 0,0 1,0-1,0 0,-1-1,0 1,0 0,0-1,-1 1,1-1,-1 1,0-1,0 0,-1 1,1-1,-2-2,1 1,-1 0,0 0,0-1,0 1,-1 0,0 0,-1 0,1 1,-1-1,0 0,0 1,-1 0,1 0,-1 0,-1 0,1 1,-1-1,1 1,-1 0,0 0,-1 1,1 0,-3-2,-1 0,-1 1,0-1,1 2,-1-1,-1 1,1 1,0 0,-1 0,1 1,-1 1,1-1,-1 2,1-1,-4 2,8-1,0 0,1 0,-1 1,0-1,1 1,-1 1,1-1,0 1,0 0,0 0,0 0,0 1,1 0,0 0,-1 0,1 0,1 1,-1-1,1 1,0 0,0 0,0 1,1-1,-1 0,1 1,1-1,-1 1,1 0,0 0,0-1,1 1,-1 0,1 0,1 0,-1 0,1 0,0-1,0 1,1 0,-1-1,3 5,0-4,0 1,1-1,0 0,0 0,0-1,1 1,0-1,0 0,0-1,1 1,-1-1,1-1,0 1,0-1,0-1,1 1,1-1,35 11</inkml:trace>
  <inkml:trace contextRef="#ctx0" brushRef="#br0" timeOffset="12375.364">1967 1387,'-16'2,"-8"5,0 7,7 5,10 7,16 2,7-2</inkml:trace>
  <inkml:trace contextRef="#ctx0" brushRef="#br0" timeOffset="12563.621">2226 1973,'21'-5,"18"-5,13-9,8-6,-6 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5.6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1,'21'101,"8"29,-7 0,5 108,-27-229,0-25,0 9,0 0,1-1,-1 1,2 0,-1 0,1 0,0 0,0 0,1 0,0 1,0-1,1 1,0 0,0 0,0 0,1 1,0-1,0 1,0 0,1 0,-1 1,1 0,0 0,1 0,-1 1,0 0,1 0,0 0,0 1,0 0,1 0,-2 1,-1 0,1 1,-1-1,1 1,-1 0,1 1,-1-1,1 1,-1 0,0 1,1-1,-1 1,0 0,0 0,0 1,0 0,0-1,-1 1,1 1,-1-1,0 1,0 0,0 0,-1 0,1 0,-1 1,0-1,0 1,-1 0,1 0,-1 0,0 0,0 2,-2-4,0 1,0-1,-1 1,0-1,1 0,-1 1,-1-1,1 0,0 0,-1 0,1 0,-1 0,0 0,0 0,0 0,-1-1,1 1,0-1,-1 0,0 1,0-1,1 0,-1-1,-2 2,-77 32,68-30,0-1,0 0,-1-1,1-1,-1 0,0-1,1-1,-1 0,-11-2,5-3</inkml:trace>
  <inkml:trace contextRef="#ctx0" brushRef="#br0" timeOffset="1014.479">642 424,'-20'-9,"9"3,0 1,-1 0,0 0,0 1,0 1,0 0,0 0,-1 1,1 1,-1 0,-4 1,12 2,0 0,0 1,0-1,1 1,-1 0,1 0,0 1,0-1,0 1,0 0,1 0,-1 0,1 0,0 1,0-1,1 1,-1 0,1 0,0 0,1 0,-1 0,1 0,0 1,0-1,0 0,1 1,0-1,0 0,0 1,1-1,0 0,0 1,0-1,1 0,-1 0,1 0,1 0,-1 0,1-1,-1 1,1-2,0 0,0 0,0 0,0-1,0 0,1 1,-1-1,1 0,-1 0,1-1,0 1,0-1,-1 0,1 0,0 0,0 0,0-1,0 0,0 0,1 0,-1 0,0 0,0-1,0 0,1 0,7-2,0 0,0-1,0 0,0-1,-1-1,0 1,6-6,46-35,-63 45,1 1,0 0,0 0,0 1,0-1,0 0,0 0,0 0,-1 1,1-1,0 0,0 1,0-1,0 1,-1-1,1 1,0-1,-1 1,1 0,0-1,-1 1,1 0,-1-1,1 1,-1 0,1 0,-1-1,1 1,-1 0,0 0,1 0,-1 0,0 0,0 0,0-1,0 1,0 0,0 0,0 0,0 0,0 0,0 0,0 0,-1 0,1-1,0 1,-1 0,1 0,-1 0,1 0,0 5,0-2,0 0,0 0,0 0,1-1,-1 1,1 0,0 0,1 0,-1 0,0-1,1 1,0-1,0 1,0-1,0 0,1 0,-1 0,1 0,0 0,0 0,0-1,0 1,0-1,1 0,-1 0,1 0,-1 0,1-1,0 1,-1-1,1 0,0 0,0-1,0 1,0-1,0 0,0 0,0 0,0 0,0-1,-1 0,1 1,3-2,-2-2,0 0,1-1,-1 0,-1 1,1-2,-1 1,0 0,0-1,0 0,-1 0,0 0,0 0,0 0,-1-1,0 1,-1-1,1 0,-1 1,0-1,-1 0,1 0,-2 0,1 1,-1-2,15-74,-13 79,0 0,0 1,0-1,1 1,-1-1,1 1,0-1,-1 1,1 0,0 0,0-1,1 2,-1-1,0 0,1 0,-1 1,1-1,-1 1,1 0,0 0,0 0,-1 0,1 0,0 1,0-1,0 1,0 0,0 0,0 0,0 0,0 0,-1 1,1-1,1 1,98 39,-93-36,4 3,-7-5,0 0,0 0,-1 0,1 1,-1 0,0 0,1 0,-1 1,-1 0,1 0,-1 0,1 1,-1-1,0 1,-1 0,1 0,-1 0,0 0,-1 1,1-1,-1 1,0 0,0 2,-3 24,0-28,0 0,1 0,-1-1,1 1,0 0,0 0,0-1,0 1,1 0,-1 0,1-1,0 1,0 0,1-1,-1 1,1-1,0 1,-1-1,1 0,1 0,-1 0,0 0,1 0,0 0,0-1,1 2,8 1,-1-2,0 1,1-2,0 1,0-1,0-1,0 0,0-1,0 0,0-1,0-1,0 0,-1 0,1-1,-1 0,1-1,-1 0,0-1,0-1,9-6,45-33,-63 44,-1 0,1 0,0 1,0-1,0 1,0 0,0 0,-1-1,1 1,0 0,0 0,0 1,0-1,0 0,0 1,0-1,0 1,-1 0,1-1,0 1,-1 0,1 0,0 0,-1 0,1 0,-1 1,1-1,-1 0,0 1,1-1,-1 1,0 0,18 13,-10-10,1-1,0 0,0 0,1-1,-1 0,0-1,1 0,0-1,-1 0,1-1,0 0,0 0,-1-1,1-1,-1 0,1 0,-1-1,0 0,1-1,-2 0,1-1,0 0,-1 0,0-1,0 0,-1-1,3-3,-9 8,0 1,0-1,0 0,-1-1,1 1,-1 0,1 0,-1-1,0 1,0-1,0 1,0-1,-1 1,1-1,-1 0,1 1,-1-1,0 0,0 1,0-1,0 0,-1 0,1 1,-1-1,1 1,-1-1,0 1,0-1,0 1,-1-1,1 1,0 0,-1-1,0 1,1 0,-1 0,0 0,0 1,0-1,0 0,-1 1,1-1,0 1,-1 0,1 0,-2-1,-8-4,-1 1,0 1,0 0,-1 0,1 1,-1 1,0 1,1 0,-1 0,0 1,0 1,0 0,1 1,-1 1,1 0,-1 1,1 0,0 1,-2 2,9-4,-1 0,1 1,1 0,-1 0,0 1,1-1,0 1,0 0,0 1,-2 3,6-7,0-1,-1 1,1 0,0 0,0 0,0 1,1-1,-1 0,0 0,1 0,0 0,-1 1,1-1,0 0,0 0,0 1,0-1,1 0,-1 0,1 1,-1-1,1 0,0 0,0 0,0 0,0 0,0 0,0 0,0 0,1 0,-1-1,1 1,-1-1,3 2,3 3,1-1,0 0,1-1,-1 0,1 0,0-1,0 0,0-1,0 0,0 0,1-1,-1 0,2 0,36 2</inkml:trace>
  <inkml:trace contextRef="#ctx0" brushRef="#br0" timeOffset="1275.777">1830 42,'-13'0,"-13"5,-5 5,-1 7,6 7,7 4,11 4,12 4,5-5</inkml:trace>
  <inkml:trace contextRef="#ctx0" brushRef="#br0" timeOffset="1461.28">1926 615,'17'14,"11"5,13-1,10-7,6-8,-5-6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4.8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1 181,'9'14,"10"4,16 0,16-4,15-6,11-7,6-6,-2-5,-8 0,-11-1,-17 2</inkml:trace>
  <inkml:trace contextRef="#ctx0" brushRef="#br0" timeOffset="287.232">356 3,'38'-3,"7"11,0 1,-1 2,0 2,-1 2,27 14,-54-22,-1 1,1 0,-2 1,1 1,-1 0,-1 1,0 1,4 4,-13-12,-1 0,0 0,0 0,0 1,0-1,0 1,-1-1,0 1,0 0,0 0,-1 0,0 0,0 0,0 0,0 1,-1-1,0 0,0 0,0 0,-1 1,0-1,0 0,0 0,0 0,-1 0,0 0,0 0,0-1,-2 2,-10 15,-2 0,-1-1,0-1,-1-1,-1-1,-1 0,0-1,-5 1,-16 14,11-7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51.9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0 606,'1'394,"-1"-377,0 0,2 0,0 1,1-1,1-1,0 1,1 0,1-1,1 0,0 0,1-1,0 0,2 0,-1-1,2 0,0-1,1 0,5 4,23 13,1-1,2-1,1-3,1-2,5 0,0 2,82 36,3-6,2-5,8-5,-79-26,0-3,1-3,1-3,0-2,0-4,56-3,-50-11,0-3,-1-3,-1-3,65-26,-82 26,-15 6,-6 4,0-2,0-2,-1-1,-1-1,0-2,26-19,-39 17,-1-1,-1 0,-1-2,0 0,-2 0,-1-1,0-1,-2 0,-1-1,-1 0,1-8,1 4,4-4,-2-1,-1-1,-2 1,-1-2,-2 1,-2-1,-1 0,-1 0,-2-1,-2 1,-2 0,-1 0,-1 0,-4-7,-5-2,-2 1,-2 1,-2 1,-1 1,-3 0,-1 2,-28-32,29 43,-3 2,0 1,-1 2,-1 0,-1 2,-1 2,-1 0,-1 2,0 2,-2 0,1 3,-1 1,-1 1,-24-2,-42-1,0 4,0 5,0 4,-21 7,51 0,0 3,1 3,1 3,0 4,1 2,2 4,0 2,2 3,-14 12,45-23,1 1,1 2,1 1,0 1,2 2,1 1,2 2,-13 18,23-29,-1 0,0-2,-1 1,-1-2,-20 13,-34 37,73-66,0 0,1 0,-1 0,0 0,0-1,1 1,-1 0,0 0,1 0,-1 0,0 0,1 0,-1 0,0 0,1 0,-1 0,0 0,1 0,-1 0,0 0,1 0,-1 1,0-1,1 0,-1 0,0 0,0 0,1 1,-1-1,0 0,0 0,1 0,-1 1,0-1,0 0,0 0,1 1,-1-1,0 0,0 1,0-1,0 0,0 1,0-1,0 0,1 1,-1-1,0 0,0 1,0-1,0 0,0 1,-1-1,1 0,0 1,0-1,0 0,4 0,13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55.7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2756 71,'-12'-5,"-14"-7,0 1,0 1,-1 2,0 0,-1 2,-7 0,-245 2,168 6,27-2,-66-1,0 8,-74 14,47 14,1 7,-153 60,254-76,2 3,0 3,2 3,2 4,-4 6,42-24,0 3,1 0,2 2,0 2,2 0,1 2,2 0,1 2,1 1,1 1,-3 12,7-14,2 2,1 0,2 0,2 1,0 1,3 0,1 0,2 0,1 1,2-1,1 1,2-1,2 1,1-1,2 0,1 0,2-1,1 0,13 25,-8-28,2-2,0 0,2 0,2-2,0-1,2 0,1-2,1-1,1-1,0-1,2-1,1-2,1-1,0-1,1-2,0-1,15 3,33 1,1-3,1-4,0-4,0-3,51-5,20 3,-17 3,-30 1,0-6,55-7,-121 1,-2-2,1-1,-1-2,-1-2,0-1,-1-2,0-2,-2-1,0-1,-1-2,-1-2,10-10,74-65,-4-5,-5-5,76-101,-152 171,-2 0,-2-2,-2-2,-1 0,-3-1,-1-1,-3-1,-1-1,-3 0,-1-1,-3 0,-1-5,-3 13,-2 0,-2-1,-2 0,-1 1,-4-9,4 34,-1 1,0-1,-2 0,0 1,0 0,-1 0,-1 0,0 1,-1 0,-1 0,1 1,-2 0,0 1,-1 0,-4-4,-15-6,0 1,-2 2,0 1,-1 2,0 1,-1 1,-1 2,1 2,-36-5,0 1,-1 3,0 3,-1 3,-3 3,54 1,0 1,0 1,0 1,0 0,0 2,0 0,1 2,0 0,0 1,-12 8,-47 35,9 5</inkml:trace>
  <inkml:trace contextRef="#ctx0" brushRef="#br0" timeOffset="14959.606">1417 808,'0'0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9:41.8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9:45.0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39,'807'9,"235"-15,-888 2,-151 4,1 1,0-2,-1 1,1 0,-1-1,1 0,-1 1,1-1,-1-1,0 1,0 0,1-1,-1 0,0 1,0-1,0-1,-1 1,3-2,5-10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0:57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225 362,'4'-2,"7"-1,1 0</inkml:trace>
  <inkml:trace contextRef="#ctx0" brushRef="#br0" timeOffset="4510.223">348 376,'5'25,"-27"-25,2-9,0 1,-1 0,0 2,0 0,-22-2,37 7,-1 1,1-1,0 1,-1 1,1-1,0 1,-1 0,1 1,0-1,0 1,0 0,0 1,0-1,1 1,-1 1,1-1,0 1,-1 0,2 0,-1 0,0 0,-3 6,2-1,0 1,0 0,1 0,0 0,1 1,1 0,-1 0,1 0,1 0,0 0,1 1,0-1,1 0,0 1,1-1,0 1,0-1,1 0,1 0,0 0,2 4,-2-10,-1 0,1 0,0-1,1 1,-1-1,1 1,0-1,0 0,0 0,0-1,1 1,0-1,-1 0,1 0,0-1,1 0,-1 0,0 0,1 0,-1-1,1 1,-1-2,1 1,4 0,7-1,1 0,-1-1,0-1,0 0,0-2,0 0,9-3,114-47,-78 26</inkml:trace>
  <inkml:trace contextRef="#ctx0" brushRef="#br0" timeOffset="4902.51">880 498,'-1'-4,"0"-1,-1 1,1 0,-1 0,0-1,0 1,-1 0,1 1,-1-1,0 0,0 1,0-1,-1 1,1 0,-1 0,1 1,-1-1,0 1,0-1,0 1,-1 1,1-1,0 0,-1 1,1 0,-1 0,1 0,-1 1,1 0,-1-1,0 2,1-1,-1 0,1 1,-1 0,1 0,-1 0,1 1,0-1,-2 2,-3 1,1 1,0 0,1 0,-1 0,1 1,0 0,1 1,-1 0,1 0,1 0,-1 0,1 1,1 0,-1 0,1 1,1-1,-1 1,1-1,1 1,0 0,0 0,1 1,0 1,1-7,0-1,0 0,1 0,-1 0,1 0,0 0,0 0,0 0,1 0,-1-1,1 1,-1 0,1-1,0 1,0-1,0 1,0-1,0 0,1 0,-1 0,1 0,-1 0,1-1,0 1,-1-1,1 0,0 0,0 0,0 0,0 0,0 0,0-1,1 0,4 1,1 0,-1-1,0 0,0-1,0 0,1 0,-1-1,0 0,-1 0,1-1,0 0,2-1,-1-1,0 0,0 0,-1-1,1 0,-1-1,-1 0,1 0,-1 0,0-1,-1 0,0-1,0 1,-1-1,0 0,0-1,-1 1,0-1,-1 0,6-18,-2 57,-3-5,1-1,0 0,2-1,1 0,6 12,-11-26,1 0,0 0,1-1,0 0,0 0,0 0,1-1,0 0,0 0,1 0,0-1,0 0,0 0,1 0,-1-1,7 2,13 3</inkml:trace>
  <inkml:trace contextRef="#ctx0" brushRef="#br0" timeOffset="5938.056">1317 403,'5'-4,"1"1,-1-1,1 1,0 0,0 0,0 0,0 1,1 0,-1 1,0-1,1 1,0 0,-1 1,1-1,-1 1,1 1,0-1,-1 1,1 0,-1 1,1 0,-1 0,0 0,0 0,0 1,0 0,0 1,0 0,3 9,0 0,-1 0,-1 1,0 0,-1 0,0 1,-1 0,-1 0,-1 0,0 1,0-1,-2 1,0 7,15 219,8 59,-18-257,3-1,1 0,2-1,2 0,2-1,2-1,7 10,-22-44,-1-1,0 0,1-1,0 1,0-1,0 1,0-1,1 0,-1 0,1-1,0 1,0-1,1 0,-1 0,4 2,-7-5,0 0,0-1,0 1,0 0,0-1,-1 1,1-1,0 1,0-1,0 1,-1-1,1 0,0 1,-1-1,1 0,0 1,-1-1,1 0,-1 0,1 0,-1 0,0 1,1-1,-1 0,0 0,0 0,1 0,-1 0,0 0,0 0,0 0,0 0,0 0,0 0,-1 0,2 0,1-38,-1 0,-1-1,-3 1,-1 0,-2 1,-1-1,-10-25,2 5,-2 0,-4 2,-1 0,-18-27,28 60,-2 0,-1 0,-1 2,-1 0,0 0,-2 2,0 0,-2 2,0 0,-1 1,-3-1,18 13,0 1,-1-1,1 1,-1 0,1 1,-1 0,0 0,-1 1,1 0,0 1,-1-1,1 1,-2 1,10 0,0 0,1 0,-1 0,0 0,1 0,-1 0,0 0,1 0,-1 0,0 0,1 0,-1 1,0-1,0 0,1 0,-1 0,0 0,1 1,-1-1,0 0,0 0,1 1,-1-1,0 0,0 0,0 1,0-1,1 0,-1 1,0-1,0 0,0 1,0-1,0 0,0 1,0-1,0 0,0 1,0-1,0 0,0 1,0-1,0 0,0 0,0 1,0-1,0 0,0 1,-1-1,1 0,0 1,0-1,0 0,-1 0,1 1,0-1,0 0,-1 0,1 1,0-1,17 5,1 0,0-2,-1 0,1-1,1 0,-1-2,1 0,-11 0,79-3,0-4,-1-3,0-5,32-11,-53 12,-32 7,-16 2,0 2,1 0,0 0,-1 2,1 0,12 2,-28-1,0 0,0 0,0 1,0-1,0 1,1 0,-1-1,0 1,0 0,-1 0,1 1,0-1,0 0,0 0,-1 1,1-1,-1 1,1 0,-1-1,0 1,1 0,-1 0,0 0,0 0,0 0,-1 0,1 0,0 0,-1 0,1 0,-1 0,-2 72,0-59,0 1,1-13,0-1,0 1,0 0,0 0,1 0,-1 0,1 0,-1 0,1 0,0 0,1 0,-1 1,0-1,1 0,-1 0,1 0,0-1,0 1,0 0,1 0,-1 0,1-1,-1 1,1-1,0 1,0-1,0 0,0 0,1 0,-1 0,0 0,1 0,-1 0,2 0,0-2,0 1,0-1,0 0,0 0,0 0,0 0,0-1,0 1,-1-1,1 0,0 0,0-1,-1 1,1-1,-1 0,1 0,-1 0,0 0,0-1,0 1,0-1,0 0,0 0,1-1,50-85,15-76,-69 164,0 0,1 0,-1 0,0 0,0 1,0-1,1 0,-1 0,0 0,1 0,-1 1,1-1,-1 0,1 0,-1 1,1-1,-1 0,1 1,0-1,0 0,-1 1,1-1,0 1,0 0,-1-1,1 1,0-1,0 1,0 0,0 0,0 0,-1-1,1 1,0 0,0 0,0 0,0 0,0 0,0 1,0-1,0 0,-1 0,1 0,0 1,0-1,0 1,0-1,-1 0,1 1,0 0,0-1,-1 1,1-1,-1 1,1 0,0-1,-1 1,1 0,-1 0,1-1,-1 1,0 0,37 140,-35-130,1-1,0 0,1 0,1 0,-1 0,1-1,1 0,0 0,0 0,0-1,1 1,1-2,0 1,0-1,0 0,0-1,1 0,0 0,1-1,-1 0,1-1,0 0,0 0,0-1,7 1,-5-3,-1 0,1 0,-1-2,0 1,1-1,-1-1,0 0,1-1,-1 0,-1-1,1 0,0 0,-1-1,0-1,0 1,-1-2,1 1,-1-1,-1-1,5-4,5-7,-1 0,0-1,-2 0,0-1,-2-1,0-1,-1 0,6-17,-2-4,-2-1,-2 0,-2 0,-1-1,-3-1,-1-15,-10-47,5 105,-1 0,0 0,1 0,-2 0,1 1,0-1,-1 0,0 1,0-1,0 1,0 0,0-1,-1 1,1 0,-1 0,0 1,0-1,0 1,0-1,-1 1,1 0,0 0,-1 0,0 1,-1-1,0 1,0 0,0 1,1 0,-1 0,0 0,0 1,0 0,1-1,-1 2,0-1,1 0,-1 1,1 0,0 0,-1 0,1 1,0 0,0-1,0 1,1 0,-1 1,1-1,0 1,-7 7,0 0,1 1,0 0,1 1,1-1,0 2,0 1,-3 7,1 1,0 1,2 0,1 0,1 0,1 0,1 1,1 0,2 0,0-1,2 1,0 0,2 0,0-1,2 0,1 0,0 0,2-1,1 0,1-1,1 0,0-1,2 0,6 7,4-6,0-1,1-1,1-2,1 0,0-2,1 0,1-2,1-2,0 0,0-2,1-1,0-2,0-1,29 2,67 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09:53.8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0,'20'10,"0"-2,1 0,-1-2,1 0,1-1,-1-1,1-1,-1-1,1-1,20-1,-31 0,478-3,-276-2,813 19,-781 17,-237-30,-7-2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18.3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6 233,'0'0,"0"-1,-1 1,1 0,0 0,-1 0,1-1,0 1,-1 0,1 0,0-1,-1 1,1 0,0-1,0 1,-1 0,1-1,0 1,0 0,0-1,0 1,-1-1,1 1,0 0,0-1,0 1,0-1,0 1,0 0,0-1,0 1,0-1,0 1,0-1,0 1,1 0,-1-1,0 1,0 0,0-1,0 1,1-1,-1 1,0 0,0 0,1-1,-1 1,0 0,1-1,-1 1,0 0,1 0,-1-1,0 1,1 0,-1 0,1 0,-1 0,0 0,1 0,-1-1,1 1,-1 0,0 0,1 0,-1 0,32-1,-32 1,396 7,-389-7,-4 0,0-1,-1 1,1 0,0 0,0 0,0 1,0-1,0 1,0-1,-1 1,1 0,0 0,0 0,-1 1,1-1,-1 1,1-1,-1 1,1 0,-10 14,-3-11</inkml:trace>
  <inkml:trace contextRef="#ctx0" brushRef="#br0" timeOffset="344.255">335 0,'4'8,"1"-1,0 0,0 0,1 0,0-1,0 0,1 0,-1-1,1 1,1-1,-1-1,0 0,1 0,0 0,4 1,-11-5,41 19,-30-15,-1 0,0 1,-1 0,1 0,-1 1,0 1,0 0,-1 0,0 1,0 0,-1 0,0 1,4 7,-10-13,0 1,-1 0,0 0,0 0,0 0,0 0,-1 0,1 0,-1 0,0 0,0 0,-1 1,1-1,-1 0,0 0,0 0,0 0,-1-1,1 1,-1 0,0 0,0-1,0 1,0-1,-2 2,-76 72,-27-12,82-51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19.9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1 976,'16'-17,"0"-1,-1 0,0-1,-2 0,0-1,-2-1,0 0,-1-1,-1 0,-1 0,-1-1,-1 0,-1 0,-1 0,-1-1,-1 0,-1-8,-5-43,4 75,0 0,0 0,0 1,0-1,0 0,0 0,0 1,0-1,0 0,0 0,0 1,0-1,0 0,0 0,0 1,0-1,0 0,0 0,0 1,0-1,0 0,0 0,-1 0,1 1,0-1,0 0,0 0,0 0,-1 1,1-1,0 0,0 0,0 0,-1 0,1 0,0 0,0 1,0-1,-1 0,1 0,0 0,0 0,-1 0,1 0,0 0,0 0,-1 0,1 0,0 0,0 0,-1 0,1 0,0 0,0 0,-1 0,1-1,0 1,0 0,0 0,-1 0,2 3,1 1,-1-1,1 0,0 1,0-1,0 0,0 0,0 0,1-1,-1 1,1-1,0 1,-1-1,1 0,0 0,1 0,-1 0,0-1,1 1,-1-1,0 0,1 0,2 1,59 17,-53-18,-1 2,1-1,-1 2,0-1,0 2,0 0,0 0,-1 0,0 1,0 1,-1 0,1 0,3 5,-10-5,-1 0,1 0,-1 0,-1 1,1-1,-1 0,0 1,-1-1,0 1,0-1,-1 0,0 1,0-1,0 1,-1-1,0 0,-1 0,0 0,0 0,0-1,-1 1,0-1,-4 6,0 3,2-2,4-11,0 1,0-1,0 1,0 0,0 0,0 0,1 0,0 1,-1-1,1 0,0 0,1 1,-1-1,1 1,-1-1,1 1,0-1,0 0,0 1,1-1,-1 1,1-1,0 0,0 1,0-1,1 0,-1 0,1 0,-1 0,1 0,1 2,8-1,-1 0,1-1,0 0,0 0,0-1,0-1,0 0,0 0,0-1,1-1,-1 0,0 0,0-1,7-3,-8 2,1-1,-1 0,0-1,-1-1,1 1,-1-1,0-1,0 0,-1 0,0 0,0-1,-1-1,0 1,-1-1,1 0,-2-1,1 1,-1-1,-1 0,0 0,0-1,-1 1,0-1,-1 0,0 0,-1 0,0 0,-1 0,0 0,-1 0,0 0,-1 0,-1-5,3 14,0 1,0 0,0-1,0 1,0 0,0-1,-1 1,1 0,0 0,-1-1,1 1,-1 0,1 0,-1 0,1 0,-1-1,0 1,0 0,0 0,0 0,1 1,-1-1,0 0,0 0,-1 0,1 1,0-1,0 0,0 1,0-1,-1 1,1 0,0-1,0 1,-1 0,1 0,0 0,-1 0,1 0,0 0,0 0,-1 0,1 0,0 1,-1-1,1 0,0 1,0-1,-1 1,-4 5,0 1,0 0,0-1,1 2,0-1,1 1,0 0,0-1,0 2,1-1,0 0,1 1,-1 4,-1 1,0 1,1-1,1 1,0 0,1-1,1 1,1 13,0-24,-1 1,1-1,0 0,0 0,0 0,0 0,1 0,0 0,0 0,0 0,0-1,0 1,1-1,0 1,0-1,-1 0,2 0,-1 0,0-1,1 1,-1-1,1 0,0 0,0 0,-1 0,1-1,1 1,-1-1,1 0,85-1,-45-8</inkml:trace>
  <inkml:trace contextRef="#ctx0" brushRef="#br0" timeOffset="904.344">1284 566,'-18'-2,"1"0,0 2,0 0,-1 0,1 2,0 0,-13 4,24-4,0-1,0 1,0 0,0 0,1 1,-1 0,1 0,0 0,0 1,0 0,0 0,1 0,-1 0,1 1,0-1,0 1,1 0,0 1,-1-1,2 0,-1 1,1 0,-1 2,2-4,0-1,0 1,1 0,-1 0,1 0,0 0,0 0,1 0,-1 0,1 0,0 0,0 0,0 0,1 0,-1-1,1 1,0-1,0 1,0-1,0 1,1-1,-1 0,1 0,0-1,0 1,0 0,0-1,0 0,1 1,-1-1,1-1,-1 1,4 1,236 77,-242-80,0 0,0 0,1 0,-1 0,0 0,0 0,0 0,0 0,0 1,0-1,0 0,1 1,-1-1,0 1,0-1,0 1,-1 0,1-1,0 1,0 0,0 0,0 0,-1 0,1-1,0 1,-1 0,1 0,-1 0,1 0,-1 0,1 1,-1-1,0 0,1 0,-1 0,0 0,0 0,0 0,0 1,0-1,0 0,0 0,0 0,-1 0,1 0,0 0,-1 0,1 0,-1 1,1-1,-1 0,1-1,-1 1,0 0,1 0,-1 0,0 0,0 0,0-1,0 1,0 0,-18 8,0 0,-1-1,-1-1,1 0,-1-2,0-1,-6 1,11-2,-39 4,55-7,1 0,-1 0,0 0,1 1,-1-1,0 0,1 0,-1 0,0 0,1 0,-1 0,0-1,1 1,-1 0,0 0,1 0,-1 0,0 0,0 0,1 0,-1-1,0 1,0 0,1 0,-1 0,0-1,0 1,1 0,-1 0,0-1,0 1,0 0,0-1,1 1,-1 0,0 0,0-1,0 1,0 0,0-1,0 1,0 0,0-1,0 1,0 0,0-1,0 1,0 0,0-1,0 1,0 0,0 0,0-1,0 1,-1 0,1-1,0 1,0 0,0 0,-1-1,1 1,0 0,0 0,-1-1,1 1,0 0,0 0,27-13,0 1,2 2,-1 0,1 2,1 2,46-15,-36 8,1-2,-2-1,0-2,13-9,-45 22,0 1,0-2,-1 1,1-1,-1 0,0 0,-1-1,1 0,2-5,-6 10,-1 0,0 0,0 0,0 0,0 0,0-1,0 1,-1 0,1 0,-1-1,1 1,-1 0,0-1,0 1,0-1,0 1,-1 0,1-1,0 1,-1 0,0-1,0 1,1 0,-1 0,-1 0,1 0,0 0,0 0,-1 0,1 0,-1 0,1 0,-1 1,0-1,0 1,0-1,0 1,0 0,1-1,-1 1,0 0,0 0,0 0,0 1,0-1,0 0,0 1,0-1,0 1,0 0,0 0,0 0,0 0,0 0,0 0,0 0,0 1,0-1,0 1,0-1,0 1,0 0,0 0,0 0,0 0,1 0,-1 0,0 0,1 1,-1-1,1 1,0-1,-1 1,1-1,0 1,0 0,0 0,0-1,0 1,0 0,0 0,0 1,-4 12,0 0,0 0,2 0,-1 0,2 0,0 1,1-1,1 1,0-1,1 1,1-1,0 1,1-1,1 0,0 0,4 7,-6-15,0-1,1-1,-1 1,1 0,1 0,-1-1,1 0,0 0,0 0,0 0,1-1,0 1,0-1,0 0,0-1,0 1,1-1,0 0,0-1,0 1,0-1,0 0,0-1,0 1,1-1,-1 0,0-1,1 0,-1 0,1 0,-1-1,0 1,1-2,-1 1,0-1,0 0,0 0,0 0,0-1,2-2,15-13,0-1,-1-1,-2-1,0-1,-1 0,-1-2,-1 0,-1-1,4-12,-6 14,65-104,-7-4,-5-3,34-102,-68 132,-29 78,-4 25,0 1,0-1,0 1,0-1,-1 1,1 0,0-1,0 1,0-1,0 1,-1 0,1-1,0 1,0 0,-1-1,1 1,0 0,-1 0,1-1,0 1,-1 0,1 0,0-1,-1 1,1 0,-1 0,1 0,0 0,-1-1,1 1,-1 0,1 0,0 0,-1 0,1 0,-1 0,1 0,-1 0,1 0,0 1,-1-1,1 0,-1 0,1 0,0 0,-1 0,1 1,0-1,-1 0,1 0,0 1,-1-1,1 0,0 1,-1-1,1 0,0 1,0-1,-1 0,1 1,0-1,0 1,0-1,0 0,0 1,0-1,-1 1,1-1,-20 25,0 1,2 0,1 1,1 1,1 1,-3 11,-3 4,2 2,2 0,3 1,1 0,2 1,3 1,-1 26,7-47,1-1,1 1,2 0,0 0,2-1,1 0,2 0,0 0,2 0,1-1,1-1,1 0,1 0,2 0,42 38,-34-47</inkml:trace>
  <inkml:trace contextRef="#ctx0" brushRef="#br0" timeOffset="1183.623">1939 402,'21'-7,"23"-2,23 0,21 2,16 2,7 1,0 3,-8 0,-23 1</inkml:trace>
  <inkml:trace contextRef="#ctx0" brushRef="#br0" timeOffset="2164.003">588 1249,'-1'68,"-3"1,-3 0,-3-1,-3 0,-6 10,8-55,14-34,0 1,1-1,1 1,0-1,0 1,1 0,0 1,0 0,1 0,1 0,-1 1,1 0,1 0,1-1,-7 8,-1-1,1 1,-1 0,1-1,-1 1,1 1,0-1,-1 0,1 1,0-1,0 1,0 0,0 0,-1 0,1 0,0 0,0 1,0-1,-1 1,1 0,0 0,-1 0,1 0,-1 0,1 1,-1-1,1 1,-1-1,0 1,0 0,0 0,0 0,0 0,0 0,-1 1,1-1,6 8,-1 0,-1 1,0 0,0 0,-1 0,0 1,1 8,-5-19,0 1,0-1,0 1,-1 0,1-1,0 1,-1 0,0 0,1-1,-1 1,0 0,0 0,0-1,0 1,0 0,0 0,-1 0,1-1,0 1,-1 0,0-1,1 1,-1 0,0-1,0 1,0-1,0 1,0-1,0 1,0-1,-1 0,1 0,0 1,-1-1,1 0,-1 0,1 0,-1-1,1 1,-1 0,0-1,-3 1,0 0,0 0,0-1,0 0,0 0,0-1,0 1,0-1,0 0,0 0,0-1,1 1,-1-1,0 0,1-1,-1 1,-2-3,5 4,0 0,0-1,0 1,0-1,0 0,0 0,0 0,1 0,-1 0,1 0,-1 0,1 0,0-1,0 1,0 0,0-1,0 1,0-1,1 1,-1-1,1 1,0-1,-1 0,1 1,1-1,-1 0,0 1,1-1,-1 1,1-1,0 1,0-1,0 1,1-3,4-1,0-1,1 1,0 0,0 0,0 1,1 0,0 0,0 0,0 1,0 1,1-1,-1 2,1-1,0 1,0 0,0 1,0 0,8 0,-8 0,1-2,1 2,-1-1,1 1,-1 1,0 0,1 0,-1 1,1 0,-1 1,0 1,7 1,-13 0,-1-1,0 1,0-1,0 1,-1 0,1 0,-1 0,0 0,0 1,-1-1,1 0,-1 1,0-1,0 1,0 0,-1-1,0 1,0 0,0-1,0 1,-1 0,0-1,0 1,0-1,-2 5,0 26,3-33,0 0,0 0,0 0,0-1,0 1,1 0,-1 0,0 0,1-1,0 1,-1 0,1 0,0-1,0 1,0-1,0 1,0-1,0 1,0-1,0 1,1-1,-1 0,0 0,1 0,0 0,-1 0,1 0,-1 0,1 0,0-1,-1 1,1-1,0 1,0-1,0 1,-1-1,1 0,0 0,0 0,0 0,0 0,0-1,15-1</inkml:trace>
  <inkml:trace contextRef="#ctx0" brushRef="#br0" timeOffset="2361.89">998 1358,'-10'12,"3"8,1 1</inkml:trace>
  <inkml:trace contextRef="#ctx0" brushRef="#br0" timeOffset="2883.374">1407 1508,'-12'-3,"0"1,0 1,0 0,-1 1,1 0,0 0,-1 2,1-1,0 2,0 0,0 0,1 1,-1 0,1 1,-4 2,14-6,-1 0,1 0,0 0,0 0,0 0,-1 0,1 0,0 0,0 0,0 0,1 0,-1 1,0-1,0 0,1 1,-1-1,1 1,-1-1,1 1,-1-1,1 1,0-1,0 1,0-1,0 1,0-1,0 1,0-1,0 1,1-1,-1 1,1-1,-1 0,1 1,-1-1,1 1,0-1,0 0,0 0,0 1,0-1,0 0,0 0,0 0,0 0,0 0,0 0,1 0,14 10,0 0,0-1,1-1,0 0,16 5,32 17,-63-31,4 3,0 0,-1-1,1 2,0-1,-1 1,0 0,0 0,0 0,0 1,-1-1,0 1,0 0,0 1,0-1,-1 1,1 3,-4-7,-1 0,0 0,1 0,-1 0,0 0,-1 0,1 0,0 0,0 0,-1-1,1 1,-1 0,0-1,1 0,-1 1,0-1,0 0,0 0,0 0,0 0,0 0,0 0,0 0,-1-1,1 1,0-1,0 0,0 1,-1-1,1 0,0 0,0-1,-1 1,1 0,0-1,0 1,0-1,0 0,0 0,-1 0,2 0,-3-1,3-1,0-1,0 0,0 0,1 0,-1 0,1 1,0-1,0 0,1 0,-1 0,1 0,-1 0,1 1,1-1,-1 0,0 1,1-1,0 0,0 1,0 0,0 0,0-1,1 1,-1 0,3-1,-4 3,221-290,-145 193,-76 98,0 0,0 0,0 0,0 0,0 1,0-1,0 0,0 0,0 1,0-1,0 1,0-1,0 1,0-1,0 1,0 0,-1-1,1 1,0 0,0 0,-1 0,1-1,-1 1,1 0,0 0,-1 0,0 0,1 0,-1 0,0 0,1 0,-1 0,0 0,0 0,0 0,0 0,0 1,0-1,0 0,0 0,-1 0,1 0,0 0,0 0,-1 0,1 0,-1 0,0 0,2 2,-4 345,3-346,0 5,0 0,1-1,-1 1,2-1,-1 1,1-1,-1 0,2 1,-1-1,1 0,0 0,0-1,4 5,1-3</inkml:trace>
  <inkml:trace contextRef="#ctx0" brushRef="#br0" timeOffset="3962.173">1653 1535,'90'9,"1"-4,23-5,-51 0,88-5,-136 1,-34 1,8 2,-1 0,1 1,-1 0,1 1,-1 0,1 1,0 0,-1 1,1 1,0-1,1 2,-1-1,1 2,-1-1,2 1,-1 1,1 0,0 0,0 1,-1 1,9-7,0-1,0 1,0 0,0 0,0-1,0 1,0 0,0 0,1 0,-1 0,1 0,0 0,-1 0,1 0,0 0,0 0,0 0,0 1,1-1,-1 0,1 0,-1 0,1 0,-1-1,1 1,0 0,0 0,0 0,0 0,1-1,-1 1,0-1,1 1,-1-1,1 1,-1-1,1 0,0 0,-1 1,1-1,0-1,0 1,0 0,0 0,0-1,0 1,0-1,2 1,6 1,1 0,-1-1,1 0,-1 0,1-2,0 1,-1-1,1-1,-1 1,0-2,1 0,-1 0,0-1,0 0,-1 0,1-1,-1-1,0 1,-1-1,1-1,-1 0,4-4,-20 78,7-65,0 0,1 0,-1 0,1 0,0 0,0 1,0-1,0 0,0 0,0 0,1 1,-1-1,1 0,-1 0,1 0,0 0,0 0,0 0,0 0,0 0,0 0,0-1,1 1,-1 0,1-1,-1 1,1-1,0 1,0-1,-1 0,1 0,0 0,0 0,0 0,0 0,0 0,0-1,1 1,-1-1,0 1,0-1,0 0,1 0,-1 0,0 0,0-1,0 1,1 0,7-6,0 0,0-1,0 0,-1 0,0-1,0 0,-1-1,0 0,-1 0,0-1,0 0,-1 0,0 0,0-3,2-1,25-43,-4-1,-2-1,-2-1,-3-2,-3 0,0-10,-11 11,-16 60,2 7,1 0,-1 0,1 1,1 0,-1 0,1 0,0 0,1 1,0-1,-2 6,3-7,-8 19,2 0,1 1,1 0,1 0,1 0,1 1,1 0,2-1,2 23,-2-45,0 0,0 0,0-1,0 1,0 0,1 0,0 0,0 0,0 0,0-1,1 1,-1 0,1-1,0 1,0-1,0 0,1 0,-1 0,1 0,-1 0,1 0,0-1,0 1,0-1,1 0,-1 0,1 0,-1 0,1 0,-1-1,1 0,0 0,0 0,1 0,33-7,-34 5,-1 0,1-1,0 2,0-1,0 0,0 1,0-1,0 1,0 1,-1-1,1 0,0 1,0 0,0 0,0 0,0 0,-1 0,1 1,-1 0,1 0,-1 0,0 0,3 2,-3-2,-1 0,0 0,0 0,0 0,0 0,-1 0,1 1,-1-1,1 1,-1-1,0 1,0-1,0 1,0 0,0-1,0 1,-1 0,1 0,-1 0,0 0,0-1,0 1,0 0,-1 0,1 0,-1-1,0 1,0 0,1 0,-2-1,1 1,0-1,-1 1,1-1,-1 0,1 1,-1-1,0 0,0 0,0 0,0 0,-1 0,1-1,0 1,-1-1,1 0,-2 1,1 0,0 0,1-1,-1 1,0-1,0 0,1 0,-1 0,0 0,0-1,0 1,0-1,0 0,0 1,-1-1,1-1,0 1,0 0,0-1,0 1,0-1,0 0,1 0,-1 0,0-1,0 1,1-1,-1 1,1-1,-1 0,1 0,0 0,-1 0,1-1,0 1,1 0,-1-1,0 0,1 1,-1-1,0-2,3-2,0 0,0 0,1 1,0-1,0 0,0 1,1-1,0 1,1 0,-1 0,1 0,0 0,1 1,-1-1,1 1,0 0,0 1,1-1,-1 1,1 0,0 1,5-3,-2-1,1 1,0 0,0 0,1 1,-1 1,1-1,0 2,0 0,1 0,-1 1,1 0,-1 1,1 0,6 1,-15 2,-1 0,1 0,0 0,-1 0,0 0,1 0,-1 1,0-1,0 1,-1 0,1 0,0-1,-1 1,0 0,1 0,-1 0,-1 0,1 1,0-1,-1 0,1 0,-1 0,0 1,0-1,0 0,-1 0,1 1,-1-1,0 0,0 0,0 0,0 1,-1 25,2-28,0 0,0 0,0 0,0 0,0 0,1 0,-1 0,0 0,0 0,1-1,-1 1,0 0,1 0,-1 0,1 0,-1 0,1-1,0 1,-1 0,1-1,0 1,0 0,-1-1,1 1,0-1,0 1,0-1,0 1,-1-1,1 0,0 1,0-1,0 0,0 0,0 0,0 1,0-1,0 0,0 0,0-1,0 1,0 0,0 0,0 0,0-1,0 1,0 0,-1-1,1 1,0-1,0 1,0-1,-1 1,1-1,0 0,0 1,-1-1,1 0,0 0,-1 0,18-12</inkml:trace>
  <inkml:trace contextRef="#ctx0" brushRef="#br0" timeOffset="4144.551">2868 1153,'-11'9,"-3"6,8 4,7 2,5-3</inkml:trace>
  <inkml:trace contextRef="#ctx0" brushRef="#br0" timeOffset="4472.276">3032 1454,'26'-23,"-1"-1,-1 0,-2-2,0-1,16-28,-29 40,0 1,-2-1,0-1,-1 0,0 0,-1 0,-1 0,-1-1,0 1,-1-1,-1 0,0 0,-1 0,-1 12,1-1,-1 1,0 0,0-1,0 1,-1 0,0 0,0 0,0 0,-1 0,1 1,-3-3,4 6,0-1,-1 1,1-1,-1 1,0-1,1 1,-1 0,0 0,0 0,1 0,-1 0,0 0,0 1,0-1,0 1,0-1,0 1,-1 0,1 0,0 0,0 0,0 0,0 0,0 0,0 1,0-1,0 1,0 0,0-1,0 1,0 0,-1 1,-8 6,1 0,0 1,1 0,0 0,0 1,1 0,0 1,1 0,0 0,1 1,0-1,1 1,0 1,-1 6,-4 5,2 1,1 0,0 0,2 1,1-1,1 1,1 0,2 0,0 0,2 0,3 15,-5-35,2 0,-1 0,1 0,0 0,0 0,1 0,-1 0,1-1,0 1,1-1,0 0,0 0,0 0,0 0,0-1,1 0,0 0,0 0,0 0,1-1,-1 0,1 0,0 0,-1-1,1 0,0 0,1-1,-1 1,0-1,0-1,1 1,-1-1,0 0,3-1,16-5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26.1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0 103,'2'0,"8"-2,10-4,9-5,13-5,7-2,6-1,0 3,-7 5,-12 8,-12 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26.4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99,'24'-2,"18"-6,17-6,12-2,6-5,1 1,-13 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31.6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 1,'-5'0,"-1"0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27.1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164 486,'-9'3,"0"-1,0 1,1 1,-1 0,1 0,0 0,0 1,1 0,-1 1,1 0,0 0,1 0,-1 1,1 0,1 0,-1 1,1 0,1 0,-1 0,1 0,1 1,-1-1,2 1,-1 0,1 0,0 0,1 0,0 0,1 1,0-1,0 0,1 0,0 0,0 0,3 7,1-8,0 1,0-1,1 0,1 0,-1-1,1 0,0 0,1 0,0-1,0-1,0 1,1-1,0 0,-1-1,2 0,4 1,0 1,-1 0,0 1,-1 1,0 0,0 0,-1 1,6 6,-15-13,0 0,0 0,-1 1,1-1,-1 0,1 1,-1-1,0 1,0-1,0 1,-1 0,1 0,-1-1,1 1,-1 0,0 0,0-1,0 1,0 0,0 0,-1-1,1 1,-1 0,0-1,0 1,0 0,0-1,0 1,-1-1,1 0,-1 1,1-1,-1 0,0 0,0 0,0 0,-1 0,-85 65,88-67,0 0,-5 4,-1 0,0-1,1 0,-1 0,0 0,-1-1,1 0,0 0,-1-1,1 1,-7-1,3-2</inkml:trace>
  <inkml:trace contextRef="#ctx0" brushRef="#br0" timeOffset="1463.901">479 432,'-6'278,"4"-254,0-13,1 0,0 1,1-1,0 0,1 0,0 1,1-1,0 0,1 0,0 0,2 4,-2-12,0-1,0 1,1-1,-1 0,0 0,1 0,0-1,-1 1,1-1,0 0,0 0,-1 0,1 0,0-1,0 1,0-1,0 0,0 0,0-1,0 1,0-1,0 0,0 0,0 0,-1 0,1-1,0 0,-1 1,0-1,1-1,2-1,22-10,0-2,0-1,-1-1,-2-2,0 0,-1-2,8-9,-8 5</inkml:trace>
  <inkml:trace contextRef="#ctx0" brushRef="#br0" timeOffset="1676.246">479 691,'4'0,"12"-3,11-4,16-7,12-5,8-4,3-3,-1-1,-7 1,-10 3,-14 5</inkml:trace>
  <inkml:trace contextRef="#ctx0" brushRef="#br0" timeOffset="1990.584">642 432,'73'-43,"1"4,2 4,2 2,1 4,66-14,-129 39,-10 2,1 0,0 0,0 1,1 0,-1 0,0 1,0 0,0 0,1 0,-1 1,0 0,4 2,-9-2,-1 1,1 0,0 0,0 0,-1 1,0-1,1 0,-1 0,0 1,0-1,0 1,0-1,0 1,-1-1,1 1,-1 0,0-1,0 1,0 0,0-1,0 1,0 0,-1-1,1 1,-1-1,0 3,0 3,-10 355,11-351</inkml:trace>
  <inkml:trace contextRef="#ctx0" brushRef="#br0" timeOffset="2210.491">1066 158,'16'-7,"17"-7,22-3,17-4,13-2,6-3,-6-1,-17 4</inkml:trace>
  <inkml:trace contextRef="#ctx0" brushRef="#br0" timeOffset="3200.356">670 1237,'17'54,"-1"0,-3 2,-3-1,-2 2,-2-1,-3 1,-2-1,-5 35,-3-115,5 12,0-2,0-1,0 1,1-1,1 1,1-1,0 0,0 1,4-13,-4 25,1-1,-1 1,0 0,1 0,-1 0,1 0,0 0,-1 0,1 0,0 0,0 1,0-1,1 1,-1-1,0 1,0 0,1 0,-1 0,1 0,-1 0,1 0,-1 1,1 0,-1-1,1 1,0 0,-1 0,1 0,0 1,-1-1,3 1,78 26,-77-23,0 0,0 0,0 0,-1 0,1 1,-1 0,0 0,-1 0,1 1,2 4,-6-8,0-1,0 1,0 0,-1 0,1 0,0 0,-1 0,1 0,-1 0,1 0,-1 0,0 0,0 0,0 0,0 0,-1 0,1 0,0 0,-1 0,1 0,-1 0,0 0,0 0,0 0,0-1,0 1,0 0,0-1,0 1,-1 0,1-1,-1 0,1 1,-1-1,0 0,1 0,-1 0,-1 1,-3 2,-1 0,0-1,0 1,0-2,0 1,-1-1,1 0,-1 0,1-1,-1 0,1 0,-1-1,-2 0,9 0,0 0,0 0,0 0,-1 0,1-1,0 1,0 0,0 0,0-1,0 1,0-1,0 1,0-1,0 0,0 1,0-1,0 0,0 1,0-1,0 0,1 0,-1 0,0 0,0 0,1 0,-1 0,1 0,-1 0,1 0,0 0,-1 0,1-1,0 1,0 0,0 0,0 0,0 0,0-1,0 1,0 0,0 0,0 0,1 0,-1-1,0 1,1 0,-1 0,1 0,0 0,32-52,-17 37,1 1,0 1,1 0,0 1,1 0,0 2,1 1,0 0,3 0,-21 9,-1 0,1 0,0 0,0 0,0 0,0 0,0 0,0 1,0-1,0 1,0-1,0 1,0 0,0 0,1 0,-1 0,0 0,0 0,0 0,0 1,0-1,0 1,0 0,0 0,0 0,0 0,0 0,0 0,-1 0,1 0,0 1,-1-1,1 1,-1-1,1 1,-1-1,0 1,0 0,0 0,1 1,6 59,-9-57,1 0,0 0,0 0,0 0,0 1,1-1,0 0,0 0,0-1,1 1,0 0,0 0,0-1,0 1,1-1,-1 1,1-1,0 0,1 0,-1 0,1-1,-1 1,1-1,0 0,1 0,1 1,30-2,-21-9</inkml:trace>
  <inkml:trace contextRef="#ctx0" brushRef="#br0" timeOffset="3491.628">1052 1223,'11'12,"5"3</inkml:trace>
  <inkml:trace contextRef="#ctx0" brushRef="#br0" timeOffset="4000.569">1448 1306,'-5'0,"0"0,-1 0,1 1,0 0,0 0,0 0,0 1,0-1,0 1,0 0,0 1,1-1,-1 1,1 0,0 0,0 0,0 1,0 0,1-1,-1 1,1 0,0 1,0-1,0 0,1 1,0 0,-1 0,2-1,-1 1,0 0,1 1,0-1,1 0,-1 0,1 0,0 1,0-1,0 0,1 0,0 1,2 1,1 0,0-1,0 1,0-1,1 0,0-1,0 1,1-1,-1 0,1 0,0-1,1 1,-1-1,1-1,-1 1,1-1,0-1,0 1,1-1,-1 0,5 0,6 5,53 25,-70-32,0 1,-1-1,1 1,-1-1,1 1,-1-1,1 1,-1 0,0-1,1 1,-1-1,0 1,1 0,-1 0,0-1,0 1,0 0,1-1,-1 1,0 0,0 0,0-1,0 1,0 0,-1 0,1-1,0 1,0 0,0-1,-1 1,1 0,0 0,-1-1,1 1,0-1,-1 1,1 0,-1-1,1 1,-1-1,1 1,-1-1,1 1,-1-1,0 1,-32 17,16-12,0-1,1 0,-2-1,1-1,0-1,-15 0,30-1,1-1,-1 1,1-1,-1 0,1 0,-1 0,1 0,-1 0,1 0,-1 0,1 0,-1-1,1 1,-1 0,1-1,0 1,-1-1,1 0,0 1,-1-1,1 0,0 0,0 0,0 0,-1 0,1 0,0 0,1 0,-1-1,0 1,0 0,0 0,1-1,-1 1,1-1,-1 1,1 0,-1-1,1 1,0-1,0-1,1-6,2 0,-1 0,1 0,1 0,0 1,0-1,0 1,1 0,1 0,-1 1,3-3,3-6,65-94,56-112,-113 184,-1-1,-2 0,-1-1,-3-1,-1 0,-2 0,-2-1,-1-9,-7 6,-4 52,-2 22,2-1,0 0,2 1,1 0,2 13,-1-31,-1 32,2 1,1 0,3-1,1 1,3-1,1 0,2-1,2 0,1-1,3 0,1-2,9 14,-23-48,-3-1,1-1,0 1,0-1,1 0,-1 0,1 0,-1 0,1 0,0 0,0-1,0 1,1-1,-1 0,0 0,2 0,-4-2,1-1,-1 1,0-1,1 0,-1 1,0-1,1 0,-1 0,0 0,0 0,0 0,0 0,0-1,0 1,0 0,0 0,0-1,-1 1,1 0,0-1,-1 1,1-1,-1 1,0-1,0 1,1-1,-1 1,0-1,0 1,0-1,0 1,-1-1,3-30,-4 0</inkml:trace>
  <inkml:trace contextRef="#ctx0" brushRef="#br0" timeOffset="4238.182">1530 1128,'9'-2,"15"-4,12-2,1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45.8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182 1,'-4'16,"-7"15,-6 16,-4 16,-7 17,-4 9,-4 5,4-14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46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0,'-12'19,"-11"22,-12 23,-18 23,-22 21,2-8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48.2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1 469,'21'-11,"18"-16,19-20,16-17,12-15,7-7,-5 1,-18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10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0 224,'2'-19,"1"1,0 0,1-1,1 2,1-1,8-17,-4 8,15-25,-24 52,0 0,-1 0,1 0,0 0,0 0,-1 0,1 0,0 1,0-1,-1 0,1 0,0 1,-1-1,1 0,0 1,-1-1,1 1,-1-1,1 1,0-1,-1 1,1-1,-1 1,0 0,1-1,-1 1,1-1,-1 1,0 0,0 0,1-1,-1 1,0 0,0 0,0-1,0 1,0 0,0 0,0-1,0 1,0 0,0 0,0-1,8 46,-1 1,-3 0,-2-1,-2 1,-3 15,-2 2,2-40</inkml:trace>
  <inkml:trace contextRef="#ctx0" brushRef="#br0" timeOffset="280.235">54 443,'3'0,"2"0,6 0,5-2,5-4,5-2,4-5,1 0,-5 2</inkml:trace>
  <inkml:trace contextRef="#ctx0" brushRef="#br0" timeOffset="281.235">396 443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49.1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1 461,'18'-21,"19"-18,18-19,14-16,12-14,3-8,-12 12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50.0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270 3,'0'-2,"-3"3,-5 9,-8 12,-8 14,-8 15,-7 14,-8 9,-7 5,8-11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50.8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389 1,'-2'0,"-4"0,-2 2,-5 8,-10 14,-9 16,-14 21,-13 18,-8 12,-4 4,10-13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1:13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11,'0'-5,"0"-1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1:17.4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0 363,'17'-12,"11"-8,11-8,8-6,8-4,6-3,6 1,2 0,-2 5,-6 6,-8 6,-11 6,-12 12,-12 5</inkml:trace>
  <inkml:trace contextRef="#ctx0" brushRef="#br0" timeOffset="267.292">96 608,'-2'0,"6"-7,13-9,17-11,13-8,11-6,7 1,3 2,1 4,-6 7,-7 5,-13 7,-10 5,-11 5</inkml:trace>
  <inkml:trace contextRef="#ctx0" brushRef="#br1" timeOffset="14230.302">96 335,'1'-2,"0"-1,0 1,0 0,0-1,0 1,1 0,-1 0,0 0,1 0,0 0,-1 0,1 1,0-1,0 1,0-1,0 1,0 0,1-1,-1 1,0 0,0 1,1-1,-1 0,1 1,-1-1,5-2,286-107,-32 8,-231 88,-23 8,-21 11,-135 51,-61 21,-18-4,178-56,67-20,201-83,-205 81,29-11,-1 2,2 1,0 2,38-3,-48 14,-14 6</inkml:trace>
  <inkml:trace contextRef="#ctx0" brushRef="#br1" timeOffset="14863.177">164 512,'26'-27,"42"-17,2 3,1 4,2 2,62-19,-80 42,-56 22,-8-1,-1 0,0-1,0 0,0-1,-1 0,0-1,-10 5,3-2,-105 51,-1-6,-15-1,91-34,20-8,20-5,20-8,280-98,28-19,-308 113,-26 10,-473 161,472-158,19-4,27-3,57-14,-2-3,18-10,-81 21,53-13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57.5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751 1199,'-12'-8,"0"0,-1 1,1 0,-1 1,-1 0,1 1,-1 0,0 2,0-1,0 2,-1 0,1 0,-3 2,16-1,-7 1,0 0,1 1,-1-1,1 1,-1 1,1-1,0 1,-1 1,1-1,0 1,1 1,-1-1,0 1,1 0,0 0,0 1,-5 4,8-6,-9 4,0 1,1 0,0 1,0 0,1 1,1 0,-1 0,2 1,-1 1,2-1,-1 1,2 0,-5 11,0 24,3 0,1 0,2 0,3 0,2 1,1 0,0 4,1-36,1 0,1 0,0-1,2 0,-1 0,2 0,0 0,1-1,0-1,1 1,5 5,-12-16,8 8,-1 0,2 0,-1-1,2-1,-1 0,1 0,0-2,1 1,0-1,0-1,0 0,1-1,0-1,0 0,0-1,1 0,-1-1,1-1,1 0,-1-1,0 0,0-2,0 0,-1 0,1-2,0 0,-1 0,0-1,0-1,0-1,-1 0,0 0,1-2,-5 1,0-1,0 0,-1 0,0-1,-1 0,0-1,0 0,-1 0,0 0,1-7,19-31,-9 23,-1-1,-1-1,-1-1,-1 0,-2 0,-1-1,-2 0,0-1,0-18,-6-137,-4 172,0 1,0 0,-1 0,-1 0,0 0,-1 1,0-1,-1 1,-1 0,0 1,0 0,-1 0,-5-5,-9-9,0 1,-2 1,-1 2,-26-18,44 33,-1 0,0 1,0-1,-1 2,1 0,-1 0,0 0,-1 1,1 0,0 1,-1 0,1 0,-1 1,1 1,-1 0,0 0,1 0,-1 1,0 1,1 0,-4 1,-80 24,-5 7</inkml:trace>
  <inkml:trace contextRef="#ctx0" brushRef="#br1" timeOffset="18745.976">683 381,'-29'-24,"23"18,-1 0,-1 0,1 1,-1-1,0 2,0-1,0 1,0 0,-1 1,0 0,0 0,-2 0,-11 0,1 2,-1 0,0 1,1 1,-1 1,-4 1,13 1,0-1,0 2,0 0,1 0,-1 1,1 0,1 1,-1 1,1 0,1 0,0 1,0 1,0 0,1 0,1 0,0 1,0 0,1 1,0 0,1 0,1 1,0-1,-1 4,1 0,0 0,0 0,2 1,0-1,1 1,0 0,2-1,0 1,1 0,0 0,1-1,1 1,1-1,0 0,2 0,0 2,0-6,0 0,0 0,2 0,-1-1,1 0,1-1,0 1,1-2,0 1,0-2,1 1,0-1,0-1,1 0,0 0,0-2,0 1,1-1,0-1,0-1,9 2,-4-2,-1-1,1 0,0-2,0 0,0-1,0 0,0-2,0 0,-1-1,1-1,-1-1,0 0,-1-1,1-1,-1 0,-1-1,0-1,0-1,-1 0,0 0,-1-2,0 1,-1-2,-1 0,7-10,-5-2,-1 0,-1-2,-2 1,0-1,-2 0,-1-1,-1 0,-2 0,0 0,-2 0,-2-1,0 1,-5-20,5 36,0 1,0-1,-1 1,-1-1,0 1,-1 0,0 0,-1 0,0 1,-1 0,0 0,-1 0,0 1,-1 0,0 0,0 1,-1 0,0 0,-1 1,0 0,0 1,-1 0,0 1,0 0,0 0,-1 2,-4-2,-10 2,-1 2,1 1,0 1,-1 2,1 0,0 2,-1 0,2 2,-1 1,1 1,0 2,1 0,0 1,0 1,2 2,-10 6,16-11,0 1,0 0,1 1,1 1,0 0,0 1,1 0,-4 6,4 8,9-6</inkml:trace>
  <inkml:trace contextRef="#ctx0" brushRef="#br2" timeOffset="32831.138">628 258,'-9'-8,"0"0,-1 1,0 1,0-1,0 2,-1-1,0 1,0 1,0 0,-1 1,1 0,-1 1,-8-1,1 3,0 2,0 1,0 0,0 1,1 1,-1 1,1 0,1 2,-1 0,1 1,0 0,1 1,1 1,-1 1,2 0,-1 1,2 1,0 0,1 1,0 0,5-6,1-1,0 1,0 1,1-1,0 1,1 0,0 0,0 0,1 0,1 1,0 0,0-1,1 1,0 0,1 0,0 0,1-1,0 1,1 0,0-1,0 1,3 4,14 40,2 0,3-2,2 0,19 26,-41-72,0 0,1 0,0-1,0 0,0 0,0 0,1 0,0-1,1 0,-1-1,1 1,0-1,0 0,0-1,0 0,1 0,-1 0,1-1,0 0,0-1,-1 0,6 1,5-1,0-1,-1-1,1 0,0-1,0-1,-1 0,1-2,-1 0,0-1,-1 0,1-2,-1 0,-1-1,0 0,0-1,0-1,-1 0,-1-1,0 0,-1-1,0-1,-1 0,-1-1,0 1,-1-2,0 0,5-14,0-8,-1-1,-2 0,-2-1,-1 0,-3-1,-1 1,-1-16,-4 37,0-1,-2 1,0 0,-1 0,-1 0,0 0,-2 1,0-1,-1 2,-1-1,-1 1,0 1,-1 0,-1 0,0 1,-1 0,-1 1,0 1,-1 0,-1 1,-6-4,8 9,0 1,-1 0,0 0,0 2,0 0,0 1,0 0,-1 1,1 1,-1 0,0 1,1 1,-1 1,1 0,-1 0,1 2,0 0,0 1,0 0,1 1,0 1,0 0,1 1,-1 1,2 0,-1 0,1 1,1 1,0 0,1 1,0 0,0 0,0 3,-13 17,2 0,2 1,1 2,1-1,2 2,1 0,2 1,2 0,1 1,2 0,1 11,5-39,0 1,1-1,0 0,0 0,2 1,-1-1,1 0,0 0,1 0,1 0,-1-1,1 1,1-1,0 0,0 0,1-1,0 1,0-1,1-1,0 1,0-1,5 3,9 7,0 0,2-1,0-2,0 0,1-2,1 0,0-2,1-1,0 0,0-2,1-2,0 0,0-1,0-2,-7-4,-1 0,1-1,-1-2,0 0,-1 0,1-2,-1 0,0-2,-1 0,0 0,0-2,-1 0,0-1,-1-1,-1 0,0-1,-1 0,0-1,2-5,-1 2,-2-1,-1 0,0-1,-1 0,-1-1,-1 0,-1 0,-1-1,-1 0,-1 0,0 0,-2-1,-1 1,0-1,-2 1,-1-1,0 1,-2 0,0 0,-2 0,0 0,-2 1,0 0,-1 0,-2 1,0 1,0 0,-2 0,0 1,-2 0,0 2,-7-7,12 14,-1 1,0 0,0 1,0 0,-1 1,0 0,0 0,-1 2,1 0,-1 0,0 1,0 0,-1 1,1 1,0 0,0 1,-1 1,1 0,0 0,-1 1,-6 3,-55 19,8 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1:34.5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98 393,'-1'5,"1"-3,8-13,58-65,3 2,3 4,39-28,-31 35,-66 56,-15 12,-20 18,-161 145,107-103,2 4,-51 63,90-87,27-40,12-14,22-30,2 1,2 2,1 0,2 2,2 1,1-1,0 2,2 1,2 3,29-16,-67 42,-1 0,0 1,0 0,0 0,0-1,0 1,0 0,0 1,1-1,-1 0,0 1,0-1,1 1,-1-1,1 1,-1 0,0 0,1 1,-1-1,3 1,-5 0,0 1,0-1,1 1,-1 0,0-1,0 1,-1-1,1 1,0 0,0-1,-1 1,1-1,-1 1,1-1,-1 1,0-1,0 0,1 1,-1-1,0 0,0 1,0-1,-1 0,1 1,0-2,-48 54,25-32</inkml:trace>
  <inkml:trace contextRef="#ctx0" brushRef="#br0" timeOffset="516.869">835 38,'-70'70,"-4"-3,-2-3,-21 9,-31 19,118-82,30-21,371-263,-347 249,-44 25,0 0,-1 0,1 0,0 0,-1 0,1 0,0 0,0 0,-1 1,1-1,0 0,-1 0,1 0,0 0,0 1,-1-1,1 0,0 0,0 0,0 1,-1-1,1 0,0 1,0-1,0 0,0 0,0 1,0-1,-1 0,1 1,0-1,0 0,0 0,0 1,0-1,0 0,0 1,0-1,0 0,0 1,1-1,-1 0,0 1,0-1,0 0,0 0,0 1,0-1,1 0,-1 0,0 1,0-1,0 0,1 0,-1 0,0 1,0-1,1 0,-1 0,0 0,1 0,-1 1,0-1,0 0,1 0,-138 132,105-105,-216 175,289-239,-8 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51.4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310 0,'-7'17,"-9"16,-9 12,-10 11,-7 6,-7 5,-2 0,4-1,9-13</inkml:trace>
  <inkml:trace contextRef="#ctx0" brushRef="#br1" timeOffset="46681.25">911 588,'-335'441,"305"-389,34-38,16-25,22-27,-1-3,-2-1,13-19,-36 41,156-198,-145 188,-28 45,-18 20,-1-1,-2 0,-1-2,-11 10,1 0,3-2,2-6,1 2,2 1,2 1,-17 37,39-74,0 0,0-1,1 1,-1 0,0 0,0 0,1 0,-1 0,1 0,-1 0,1 0,-1 0,1 0,0 0,-1 0,1 1,0-1,0 0,0 0,0 0,0 0,0 0,0 1,0-1,0 0,1 0,-1 0,0 0,1 0,-1 0,1 0,-1 0,1 0,0 0,-1 0,1 0,0 0,0 0,-1 0,1-1,0 1,0 0,0-1,0 1,0 0,0-1,0 0,0 1,1-1,50-27,-24 5</inkml:trace>
  <inkml:trace contextRef="#ctx0" brushRef="#br1" timeOffset="46982.512">1116 684,'5'-3,"-4"5,-3 8,-10 10,-6 10,-7 10,-10 9,-9 11,-9 9,-8 4,-2 1,2-4,10-11,13-11,16-16,11-11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1:36.65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1 321,'11'-1,"0"-1,0 0,-1-1,1 0,-1 0,1-2,-1 1,0-1,-1 0,6-4,1-1,71-42,-3-5,55-48,-88 65,-103 83,-357 230,392-259,183-120,-114 71,15-11,1 2,3 3,54-21,-70 52,-47 19,-9 5</inkml:trace>
  <inkml:trace contextRef="#ctx0" brushRef="#br0" timeOffset="449.022">220 404,'-18'9,"13"-6,10-5,65-36,-23 12,1 1,1 3,1 1,6 1,-31 15,-26 5,1 0,0 0,-1 0,1 0,0 0,-1 0,1 0,0 1,-1-1,1 0,0 0,-1 0,1 0,0 0,-1 0,1 1,0-1,-1 0,1 0,0 1,0-1,-1 0,1 0,0 1,0-1,-1 0,1 1,0-1,0 0,0 1,0-1,0 0,-1 1,1-1,0 0,0 1,0-1,0 0,0 1,0-1,0 0,0 1,0-1,0 1,0-1,1 0,-1 1,0-1,0 0,0 1,0-1,0 0,1 0,-1 1,0-1,0 0,1 1,-1-1,0 0,0 0,1 1,-1-1,0 0,1 0,-1 0,-191 104,-36 18,198-103,23-8,22-13,156-78,-7-3,-91 47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10:53.4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1027 91,'-57'-7,"1"1,-1 4,-46 3,34 0,44 0,0 1,0 1,0 2,1 0,-1 2,1 0,1 2,-9 5,30-14,-11 4,1 1,-1 0,0 0,1 1,0 1,1 0,-1 1,1 0,1 0,0 1,0 1,0 0,1 0,1 1,0 0,-3 6,4 1,0 0,1 1,1 0,1 0,1 0,0 1,2-1,0 1,1-1,1 1,1-1,2 9,0-18,1-1,0 0,0 0,1 0,0-1,1 0,-1 0,2 0,-1-1,1 0,0-1,1 0,-1 0,1 0,1-1,-1-1,0 0,1 0,2 0,7 5,54 30,-46-23,0-1,1-1,1-2,0-1,1-1,0-1,18 2,-22-7,0 0,0-2,0-1,0-1,0-1,0-1,0-1,0-2,0 0,-1-2,0-1,0-1,-1-1,0-1,-1-1,0-1,10-9,-17 9,-1 0,0-2,-1 0,-1 0,0-1,-1-1,-1 0,0-1,6-15,-13 23,1-1,-1-1,-1 1,0 0,-1-1,0 0,-1 1,0-1,-1 0,0 0,-1 1,0-1,-1 0,0 1,-1-1,0 1,-4-9,-5-3,-1 1,-1 0,-1 1,-1 1,0 0,-2 1,0 1,-1 1,-1 0,-1 2,0 0,-1 1,0 1,-21-8,26 12,-1 2,1 0,-1 0,0 2,0 0,-1 2,0-1,1 2,-1 1,0 0,0 2,0 0,-13 2,-36 14,6 3</inkml:trace>
  <inkml:trace contextRef="#ctx0" brushRef="#br1" timeOffset="46183.382">1121 911,'-33'-34,"-2"2,-1 1,-1 2,-2 2,-1 1,-25-10,43 25,0 1,-1 1,-1 1,1 1,-1 2,0 0,0 1,-1 1,1 2,-1 0,1 2,-1 1,-12 2,11 2,0 1,1 1,0 1,0 1,1 1,1 2,0 0,0 1,2 1,0 2,0 0,2 1,0 0,1 2,1 0,1 1,0 1,2 1,1 0,1 0,0 1,2 1,1 0,1 0,1 1,2 0,0 0,2 0,0 1,2-1,1 1,1-1,2 1,0-1,2 0,0 0,6 12,-3-14,1-1,0 0,2-1,1 0,0 0,2-1,0-1,1-1,2 0,-1-1,2 0,1-2,0 0,1-1,0-1,1-1,1 0,0-2,19 4,1-2,0-1,0-3,1-1,0-2,0-2,1-2,-1-2,0-2,1-2,-1-1,0-3,-1-1,34-13,-47 12,-1-1,0-1,-1-1,-1-2,0 0,-1-2,-1-1,0-1,-1-1,5-7,-16 14,-1 0,0-1,-1 0,0 0,-1-1,0-1,-2 1,0-1,0 0,-2-1,0 0,-1 0,-1 0,0 0,-1 0,-1-1,0 1,-2-7,-2 5,0 0,-1 1,-1-1,0 1,-2 0,0 1,-1 0,-1 0,0 0,-1 1,-1 1,-1 0,0 0,-1 1,0 1,-1 0,-13-9,-1 1,0 1,-2 2,0 1,-1 1,0 1,-2 2,1 1,-2 2,-11-1,12 4,0 3,0 0,0 2,-1 2,1 1,0 2,0 0,0 3,1 1,0 1,0 1,0 2,1 2,1 0,1 2,0 2,-10 7,-109 81,16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09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1 266,'5'-10,"17"-37,3 1,2 2,1 0,6-2,-3 19,-31 27,1-1,0 1,0 0,0 0,-1 0,1-1,0 1,0 0,0 0,-1 0,1 0,0 0,0 0,0 1,0-1,-1 0,1 0,0 1,0-1,-1 0,1 1,0-1,0 0,-1 1,1-1,0 1,-1 0,1-1,-1 1,1-1,-1 1,1 0,-1-1,1 1,-1 0,0 0,1-1,-1 1,0 0,0 0,1 0,-1-1,0 1,0 0,0 1,4 19,-2 0,0 0,-1 0,-1 1,-1-1,0 0,-4 8,2 3,-31 222,29-230</inkml:trace>
  <inkml:trace contextRef="#ctx0" brushRef="#br0" timeOffset="298.787">123 526,'12'-2,"8"-1,10 0,10 1,7-2,4-5,3-3,-7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3:36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139 135,'6'-1,"12"0,0 0,-1 2,18 1,13-1,415-10,141 19,-239-35,-317 23,651-45,-554 28,35-5,43 6,391 17,371 28,-252-41,-631 14,79-2,0 9,115 20,-105 3,2-8,2-9,-33-6,78 18,-17-17,-220-7,-1 0,1 0,-1 0,0 1,1-1,-1 0,0 1,0 0,0-1,0 1,0 0,0 0,-1 0,1 0,-1 0,1 0,-1 1,0-1,0 0,0 1,0-1,0 1,0-1,-1 1,1 0,-1-1,0 1,0 0,0-1,0 1,0 0,0-1,-1 1,1-1,-1 1,0-1,0 1,-1 1,1 15,-2 866,16-303,-10-498,4 1,3-1,4-1,4 3,-6-26,-3 0,-2 0,-3 7,15 139,2 62,-22-137,1-137</inkml:trace>
  <inkml:trace contextRef="#ctx0" brushRef="#br0" timeOffset="-1.997">249 3312,'69'-14,"28"2,0 4,1 4,64 6,-123-1,202 5,365-4,132-36,279 34,-479-9,-476 12,77 4,-1-6,49-10,-137 3,3 0,1 1,0 3,-1 2,35 5,59 14,1-8,18-5,271 1,-209-2,59-13,-242 6,791-1,-565 3,-125 14,-77-9,-67-6,0 0,0 1,0-1,0 0,0 0,0 0,0 0,-1 0,1-1,0 1,-1 0,1-1,-1 1,0-1,1 1,-1-1,0 0,0 0,0 0,0 1,0-1,-1 0,1 0,0 0,-1 0,0 0,1 0,-1-1,0 1,0 0,0 0,0 0,0 0,-1 0,1 0,-1 0,1 0,-1 0,0 0,0-1,0-11,-1-169,2 105</inkml:trace>
  <inkml:trace contextRef="#ctx0" brushRef="#br0" timeOffset="-18657.324">2133 588,'-16'81,"-3"-2,-4 0,-18 36,26-71,-4 7,95-313,-18 46,-31 173,-25 44,0-1,-1 1,1-1,0 1,-1-1,1 1,-1 0,1 0,-1 0,0 0,1 0,-1 0,0 1,0-1,0 0,1 1,-2-1,1 0,0 1,0-1,0 1,-1 0,1-1,0 1,-1 0,0-1,1 1,-1 0,0-1,0 2,1 1,51 238,5 57,-40-251,-9-35</inkml:trace>
  <inkml:trace contextRef="#ctx0" brushRef="#br0" timeOffset="-18381.056">2024 915,'14'-2,"18"-3,21-6,17-5,12-5,-6 2</inkml:trace>
  <inkml:trace contextRef="#ctx0" brushRef="#br0" timeOffset="-18083.715">3103 861,'-11'14,"-5"7,4 0,5-6,9-8,7-8,3-7,3-6,-1-2,-4-1,-5 2,-6 4,-8 4,-4 6,0 2</inkml:trace>
  <inkml:trace contextRef="#ctx0" brushRef="#br0" timeOffset="-17785.463">3431 943,'0'0,"0"0,0 0,0 0,1 0,-1 0,0 0,0 0,0 0,1 0,-1 0,0 0,0 0,0 0,1 0,-1 0,0 0,0 0,0 0,0 0,1 0,-1 1,0-1,0 0,0 0,0 0,1 0,-1 0,0 0,0 1,0-1,0 0,0 0,0 0,1 0,-1 1,0-1,0 0,0 0,0 0,0 1,17-17,-5-28,-12 43,0 0,-1 0,1 0,0 0,0 0,0 0,0 1,-1-1,1 0,0 0,-1 0,1 0,-1 1,1-1,-1 0,1 1,-1-1,0 0,1 1,-1-1,0 0,1 1,-1-1,0 1,0 0,1-1,-1 1,0 0,0-1,0 1,0 0,0 0,1-1,-1 1,0 0,0 0,0 0,0 0,0 1,0-1,0 0,1 0,-1 0,0 1,0-1,0 0,0 1,1-1,-1 1,-1-1,0 0,1 1,-1-1,0 1,1-1,-1 1,1 0,-1-1,1 1,-1 0,1 0,0 0,-1 0,1 0,0 1,0-1,0 0,0 1,0-1,0 0,0 1,0-1,0 1,1 0,-1-1,1 1,-1 0,1-1,-1 1,1 0,0-1,0 1,0 0,0-1,0 1,1 0,-1 0,0-1,1 1,-1-1,1 1,-1 0,1-1,0 1,0-1,0 1,0-1,1 1,11 5</inkml:trace>
  <inkml:trace contextRef="#ctx0" brushRef="#br0" timeOffset="-17474.88">3854 902,'-5'-5,"-1"-3,-2-1,-2 1,-2 2,-1 2,2 5,0 3,3 4,2 3,2 2,2 1,5-2,6-3,5-5,4-6,3-5,-3-1</inkml:trace>
  <inkml:trace contextRef="#ctx0" brushRef="#br0" timeOffset="-16304.852">4509 575,'-4'21,"-2"16,0 13,1 8,2 3,1 0,1 0,0-7,1-7,1-12</inkml:trace>
  <inkml:trace contextRef="#ctx0" brushRef="#br0" timeOffset="-16036.203">4810 575,'0'14,"0"13,0 10,0 10,0 6,0 6,0 2,0 0,0-1,0-4,0-4,0-7,0-11</inkml:trace>
  <inkml:trace contextRef="#ctx0" brushRef="#br0" timeOffset="-15787.822">4509 943,'0'5,"10"1,14 0,17-4,16-6,14-8,9-6,-9 0</inkml:trace>
  <inkml:trace contextRef="#ctx0" brushRef="#br0" timeOffset="-15510.868">5411 902,'-3'0,"-2"-2,-1-1</inkml:trace>
  <inkml:trace contextRef="#ctx0" brushRef="#br0" timeOffset="-14796.601">2106 2377,'-23'23,"2"0,0 1,1 2,1 0,2 0,1 2,1 0,1 1,1 1,2 0,1 0,-2 16,11-44,0 0,0 0,0 0,0 0,1 0,-1 1,1-1,-1 0,1 1,0-1,0 0,0 1,0-1,0 0,1 1,-1-1,1 0,0 0,-1 1,1-1,0 0,0 0,0 0,1 0,-1 0,0 0,1 0,-1-1,1 1,0 0,-1-1,1 1,0-1,0 0,0 0,0 1,0-1,0-1,1 1,-1 0,0 0,0-1,1 1,-1-1,0 0,1 0,-1 0,2 0,10-6,0 0,0-1,0-1,-1 0,0-1,-1 0,0-1,0-1,-1 1,0-2,-1 0,-1 0,7-10,7-8,-1-1,-1 0,-2-2,-1 0,-2-1,-1-1,-1-1,1-11,-12 35,-1 0,0 0,-1 1,0-1,0 0,-2 0,1 0,-1 0,0 8,1 1,-1 0,1 0,-1-1,0 1,0 0,-1 0,1 0,-1 0,1 0,-1 0,0 1,0-1,0 1,0-1,-1 1,1 0,-1-1,1 1,-1 1,0-1,0 0,1 1,-1-1,0 1,-1 0,1 0,0 0,0 0,-3 0,2 1,0 0,1 0,-1 0,0 1,1-1,-1 1,0 0,1 0,-1 0,1 1,-1-1,1 1,0 0,-1 0,1 0,0 0,0 0,1 1,-1-1,0 1,1 0,0 0,-1 0,1 0,0 0,1 0,-2 4,-31 99,26-48,4 0,1 0,4 1,3 17,-1-38,2-1,2 0,1-1,1 1,3-2,5 13,-8-30</inkml:trace>
  <inkml:trace contextRef="#ctx0" brushRef="#br0" timeOffset="-14349.579">2502 2623,'-26'85,"-2"-1,-13 18,33-90,19-42,10-19,-10 19,1 0,2 0,1 1,1 1,2 1,0 0,2 1,6-4,-25 28,0 0,0 1,0-1,0 0,0 1,1-1,-1 1,0 0,1-1,-1 1,1 0,0 0,-1 0,1 0,0 0,0 0,-1 0,1 1,0-1,0 1,0-1,0 1,0 0,0 0,0 0,0 0,0 0,0 0,0 0,-1 1,1-1,0 1,0-1,0 1,0 0,0 0,-1 0,1 0,0 0,-1 0,3 9,0 1,-1-1,0 1,-1 0,0 0,-1 0,0 0,-1 0,0 0,-1 3,1 8,1 229,6-208,-1-31</inkml:trace>
  <inkml:trace contextRef="#ctx0" brushRef="#br0" timeOffset="-14129.116">2516 2827,'12'0,"12"-2,15-6,14-5,10-6,-7 0</inkml:trace>
  <inkml:trace contextRef="#ctx0" brushRef="#br0" timeOffset="-13867.786">3308 2568,'-2'14,"-4"9,0 3,1 0,1-3,1-7,4-11,4-12,0-6,1-5,-2-3,-1 0,-1 4</inkml:trace>
  <inkml:trace contextRef="#ctx0" brushRef="#br0" timeOffset="-13573.295">3663 2678,'-7'0,"-2"2,0 3,4 1,5-1,5-1,4-1,3-4,-1-3,1-2,-3-2,-4 1,-4 1</inkml:trace>
  <inkml:trace contextRef="#ctx0" brushRef="#br0" timeOffset="-13262.87">3950 2582,'-2'7,"-4"2,2 0,7-2,4-4,6-8,1-2</inkml:trace>
  <inkml:trace contextRef="#ctx0" brushRef="#br0" timeOffset="-12631.221">4646 2254,'-19'17,"0"0,2 1,0 1,1 0,1 2,1-1,1 2,0 0,2 0,1 1,0 1,2-1,1 2,-3 17,9-34,0 0,0 1,1-1,0 1,0-1,1 0,0 1,1-1,0 0,0 0,2 4,-3-10,0 1,0-1,1 1,-1-1,1 1,-1-1,1 0,0 1,0-1,0 0,0 0,1-1,-1 1,0 0,1-1,-1 1,1-1,-1 0,1 0,0 0,-1 0,1-1,0 1,0-1,0 1,0-1,-1 0,1 0,0 0,0 0,0-1,0 1,-1-1,3 0,11-6,-1-1,0 0,-1-1,0 0,0-1,-1-1,0 0,-1-1,0 0,-1 0,-1-2,0 1,0-1,2-7,9-8,-1-2,-2 0,0-1,-3 0,0-1,-3-1,3-12,-10-41,-6 84,1 0,-1 0,1 1,-1-1,0 0,0 1,-1-1,1 0,0 1,-1-1,1 1,-1 0,0 0,0-1,0 1,0 0,0 1,-1-1,1 0,0 1,-1-1,1 1,-1 0,0-1,1 2,-1-1,0 0,-2 0,-4 1,0 1,1 1,-1-1,0 2,1-1,0 1,-1 0,1 1,0 0,1 0,-1 0,1 1,0 1,0-1,0 1,1 0,0 1,0-1,0 1,1 0,0 1,1-1,-3 6,3-5,1 0,0 1,1 0,0-1,0 1,0 0,1 0,1 0,0 0,0 0,0 0,1 0,1-1,0 1,0 0,0 0,1-1,0 0,1 1,0-1,0 0,5 5,8 21,-1 1,-2 1,-2 0,-1 1,-1 1,-3-1,-1 1,1 25,-4-14,-1-36</inkml:trace>
  <inkml:trace contextRef="#ctx0" brushRef="#br0" timeOffset="-12382.864">5070 2527,'0'14,"-3"11,-2 9,-1 6,-2 2,1 4,-1-2,1 0,2-4,1-7,4-8,2-8</inkml:trace>
  <inkml:trace contextRef="#ctx0" brushRef="#br0" timeOffset="-12098.536">5274 2500,'-2'19,"-3"10,-1 8,1 4,1 2,1 1,1 0,1-3,1-4,0-3,1-4,-1-3,0-5,0-6</inkml:trace>
  <inkml:trace contextRef="#ctx0" brushRef="#br0" timeOffset="-11854.506">5097 2814,'2'0,"3"0,8-2,9-4,9-4,10-4,6-2,5 1,-7 1</inkml:trace>
  <inkml:trace contextRef="#ctx0" brushRef="#br0" timeOffset="-11647.459">5643 2787,'0'-7,"0"-2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2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139 135,'6'-1,"12"0,0 0,-1 2,18 1,13-1,415-10,141 19,-239-35,-317 23,651-45,-554 28,35-5,43 6,391 17,371 28,-252-41,-631 14,79-2,0 9,115 20,-105 3,2-8,2-9,-33-6,78 18,-17-17,-220-7,-1 0,1 0,-1 0,0 1,1-1,-1 0,0 1,0 0,0-1,0 1,0 0,0 0,-1 0,1 0,-1 0,1 0,-1 1,0-1,0 0,0 1,0-1,0 1,0-1,-1 1,1 0,-1-1,0 1,0 0,0-1,0 1,0 0,0-1,-1 1,1-1,-1 1,0-1,0 1,-1 1,1 15,-2 866,16-303,-10-498,4 1,3-1,4-1,4 3,-6-26,-3 0,-2 0,-3 7,15 139,2 62,-22-137,1-137</inkml:trace>
  <inkml:trace contextRef="#ctx0" brushRef="#br0" timeOffset="1">249 3312,'69'-14,"28"2,0 4,1 4,64 6,-123-1,202 5,365-4,132-36,279 34,-479-9,-476 12,77 4,-1-6,49-10,-137 3,3 0,1 1,0 3,-1 2,35 5,59 14,1-8,18-5,271 1,-209-2,59-13,-242 6,791-1,-565 3,-125 14,-77-9,-67-6,0 0,0 1,0-1,0 0,0 0,0 0,0 0,-1 0,1-1,0 1,-1 0,1-1,-1 1,0-1,1 1,-1-1,0 0,0 0,0 0,0 1,0-1,-1 0,1 0,0 0,-1 0,0 0,1 0,-1-1,0 1,0 0,0 0,0 0,0 0,-1 0,1 0,-1 0,1 0,-1 0,0 0,0-1,0-11,-1-169,2 105</inkml:trace>
  <inkml:trace contextRef="#ctx0" brushRef="#br0" timeOffset="2">2133 588,'-16'81,"-3"-2,-4 0,-18 36,26-71,-4 7,95-313,-18 46,-31 173,-25 44,0-1,-1 1,1-1,0 1,-1-1,1 1,-1 0,1 0,-1 0,0 0,1 0,-1 0,0 1,0-1,0 0,1 1,-2-1,1 0,0 1,0-1,0 1,-1 0,1-1,0 1,-1 0,0-1,1 1,-1 0,0-1,0 2,1 1,51 238,5 57,-40-251,-9-35</inkml:trace>
  <inkml:trace contextRef="#ctx0" brushRef="#br0" timeOffset="3">2024 915,'14'-2,"18"-3,21-6,17-5,12-5,-6 2</inkml:trace>
  <inkml:trace contextRef="#ctx0" brushRef="#br0" timeOffset="4">3103 861,'-11'14,"-5"7,4 0,5-6,9-8,7-8,3-7,3-6,-1-2,-4-1,-5 2,-6 4,-8 4,-4 6,0 2</inkml:trace>
  <inkml:trace contextRef="#ctx0" brushRef="#br0" timeOffset="5">3431 943,'0'0,"0"0,0 0,0 0,1 0,-1 0,0 0,0 0,0 0,1 0,-1 0,0 0,0 0,0 0,1 0,-1 0,0 0,0 0,0 0,0 0,1 0,-1 1,0-1,0 0,0 0,0 0,1 0,-1 0,0 0,0 1,0-1,0 0,0 0,0 0,1 0,-1 1,0-1,0 0,0 0,0 0,0 1,17-17,-5-28,-12 43,0 0,-1 0,1 0,0 0,0 0,0 0,0 1,-1-1,1 0,0 0,-1 0,1 0,-1 1,1-1,-1 0,1 1,-1-1,0 0,1 1,-1-1,0 0,1 1,-1-1,0 1,0 0,1-1,-1 1,0 0,0-1,0 1,0 0,0 0,1-1,-1 1,0 0,0 0,0 0,0 0,0 1,0-1,0 0,1 0,-1 0,0 1,0-1,0 0,0 1,1-1,-1 1,-1-1,0 0,1 1,-1-1,0 1,1-1,-1 1,1 0,-1-1,1 1,-1 0,1 0,0 0,-1 0,1 0,0 1,0-1,0 0,0 1,0-1,0 0,0 1,0-1,0 1,1 0,-1-1,1 1,-1 0,1-1,-1 1,1 0,0-1,0 1,0 0,0-1,0 1,1 0,-1 0,0-1,1 1,-1-1,1 1,-1 0,1-1,0 1,0-1,0 1,0-1,1 1,11 5</inkml:trace>
  <inkml:trace contextRef="#ctx0" brushRef="#br0" timeOffset="6">3854 902,'-5'-5,"-1"-3,-2-1,-2 1,-2 2,-1 2,2 5,0 3,3 4,2 3,2 2,2 1,5-2,6-3,5-5,4-6,3-5,-3-1</inkml:trace>
  <inkml:trace contextRef="#ctx0" brushRef="#br0" timeOffset="7">4509 575,'-4'21,"-2"16,0 13,1 8,2 3,1 0,1 0,0-7,1-7,1-12</inkml:trace>
  <inkml:trace contextRef="#ctx0" brushRef="#br0" timeOffset="8">4810 575,'0'14,"0"13,0 10,0 10,0 6,0 6,0 2,0 0,0-1,0-4,0-4,0-7,0-11</inkml:trace>
  <inkml:trace contextRef="#ctx0" brushRef="#br0" timeOffset="9">4509 943,'0'5,"10"1,14 0,17-4,16-6,14-8,9-6,-9 0</inkml:trace>
  <inkml:trace contextRef="#ctx0" brushRef="#br0" timeOffset="10">5411 902,'-3'0,"-2"-2,-1-1</inkml:trace>
  <inkml:trace contextRef="#ctx0" brushRef="#br0" timeOffset="11">2106 2377,'-23'23,"2"0,0 1,1 2,1 0,2 0,1 2,1 0,1 1,1 1,2 0,1 0,-2 16,11-44,0 0,0 0,0 0,0 0,1 0,-1 1,1-1,-1 0,1 1,0-1,0 0,0 1,0-1,0 0,1 1,-1-1,1 0,0 0,-1 1,1-1,0 0,0 0,0 0,1 0,-1 0,0 0,1 0,-1-1,1 1,0 0,-1-1,1 1,0-1,0 0,0 0,0 1,0-1,0-1,1 1,-1 0,0 0,0-1,1 1,-1-1,0 0,1 0,-1 0,2 0,10-6,0 0,0-1,0-1,-1 0,0-1,-1 0,0-1,0-1,-1 1,0-2,-1 0,-1 0,7-10,7-8,-1-1,-1 0,-2-2,-1 0,-2-1,-1-1,-1-1,1-11,-12 35,-1 0,0 0,-1 1,0-1,0 0,-2 0,1 0,-1 0,0 8,1 1,-1 0,1 0,-1-1,0 1,0 0,-1 0,1 0,-1 0,1 0,-1 0,0 1,0-1,0 1,0-1,-1 1,1 0,-1-1,1 1,-1 1,0-1,0 0,1 1,-1-1,0 1,-1 0,1 0,0 0,0 0,-3 0,2 1,0 0,1 0,-1 0,0 1,1-1,-1 1,0 0,1 0,-1 0,1 1,-1-1,1 1,0 0,-1 0,1 0,0 0,0 0,1 1,-1-1,0 1,1 0,0 0,-1 0,1 0,0 0,1 0,-2 4,-31 99,26-48,4 0,1 0,4 1,3 17,-1-38,2-1,2 0,1-1,1 1,3-2,5 13,-8-30</inkml:trace>
  <inkml:trace contextRef="#ctx0" brushRef="#br0" timeOffset="12">2502 2623,'-26'85,"-2"-1,-13 18,33-90,19-42,10-19,-10 19,1 0,2 0,1 1,1 1,2 1,0 0,2 1,6-4,-25 28,0 0,0 1,0-1,0 0,0 1,1-1,-1 1,0 0,1-1,-1 1,1 0,0 0,-1 0,1 0,0 0,0 0,-1 0,1 1,0-1,0 1,0-1,0 1,0 0,0 0,0 0,0 0,0 0,0 0,0 0,-1 1,1-1,0 1,0-1,0 1,0 0,0 0,-1 0,1 0,0 0,-1 0,3 9,0 1,-1-1,0 1,-1 0,0 0,-1 0,0 0,-1 0,0 0,-1 3,1 8,1 229,6-208,-1-31</inkml:trace>
  <inkml:trace contextRef="#ctx0" brushRef="#br0" timeOffset="13">2516 2827,'12'0,"12"-2,15-6,14-5,10-6,-7 0</inkml:trace>
  <inkml:trace contextRef="#ctx0" brushRef="#br0" timeOffset="14">3308 2568,'-2'14,"-4"9,0 3,1 0,1-3,1-7,4-11,4-12,0-6,1-5,-2-3,-1 0,-1 4</inkml:trace>
  <inkml:trace contextRef="#ctx0" brushRef="#br0" timeOffset="15">3663 2678,'-7'0,"-2"2,0 3,4 1,5-1,5-1,4-1,3-4,-1-3,1-2,-3-2,-4 1,-4 1</inkml:trace>
  <inkml:trace contextRef="#ctx0" brushRef="#br0" timeOffset="16">3950 2582,'-2'7,"-4"2,2 0,7-2,4-4,6-8,1-2</inkml:trace>
  <inkml:trace contextRef="#ctx0" brushRef="#br0" timeOffset="17">4646 2254,'-19'17,"0"0,2 1,0 1,1 0,1 2,1-1,1 2,0 0,2 0,1 1,0 1,2-1,1 2,-3 17,9-34,0 0,0 1,1-1,0 1,0-1,1 0,0 1,1-1,0 0,0 0,2 4,-3-10,0 1,0-1,1 1,-1-1,1 1,-1-1,1 0,0 1,0-1,0 0,0 0,1-1,-1 1,0 0,1-1,-1 1,1-1,-1 0,1 0,0 0,-1 0,1-1,0 1,0-1,0 1,0-1,-1 0,1 0,0 0,0 0,0-1,0 1,-1-1,3 0,11-6,-1-1,0 0,-1-1,0 0,0-1,-1-1,0 0,-1-1,0 0,-1 0,-1-2,0 1,0-1,2-7,9-8,-1-2,-2 0,0-1,-3 0,0-1,-3-1,3-12,-10-41,-6 84,1 0,-1 0,1 1,-1-1,0 0,0 1,-1-1,1 0,0 1,-1-1,1 1,-1 0,0 0,0-1,0 1,0 0,0 1,-1-1,1 0,0 1,-1-1,1 1,-1 0,0-1,1 2,-1-1,0 0,-2 0,-4 1,0 1,1 1,-1-1,0 2,1-1,0 1,-1 0,1 1,0 0,1 0,-1 0,1 1,0 1,0-1,0 1,1 0,0 1,0-1,0 1,1 0,0 1,1-1,-3 6,3-5,1 0,0 1,1 0,0-1,0 1,0 0,1 0,1 0,0 0,0 0,0 0,1 0,1-1,0 1,0 0,0 0,1-1,0 0,1 1,0-1,0 0,5 5,8 21,-1 1,-2 1,-2 0,-1 1,-1 1,-3-1,-1 1,1 25,-4-14,-1-36</inkml:trace>
  <inkml:trace contextRef="#ctx0" brushRef="#br0" timeOffset="18">5070 2527,'0'14,"-3"11,-2 9,-1 6,-2 2,1 4,-1-2,1 0,2-4,1-7,4-8,2-8</inkml:trace>
  <inkml:trace contextRef="#ctx0" brushRef="#br0" timeOffset="19">5274 2500,'-2'19,"-3"10,-1 8,1 4,1 2,1 1,1 0,1-3,1-4,0-3,1-4,-1-3,0-5,0-6</inkml:trace>
  <inkml:trace contextRef="#ctx0" brushRef="#br0" timeOffset="20">5097 2814,'2'0,"3"0,8-2,9-4,9-4,10-4,6-2,5 1,-7 1</inkml:trace>
  <inkml:trace contextRef="#ctx0" brushRef="#br0" timeOffset="21">5643 2787,'0'-7,"0"-2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274 206,'0'0,"0"0,0-1,-1 1,1 0,0 0,0 0,0-1,-1 1,1 0,0 0,0 0,-1 0,1-1,0 1,0 0,-1 0,1 0,0 0,-1 0,1 0,0 0,0 0,-1 0,1 0,0 0,-1 0,1 0,0 0,0 0,-1 0,1 0,0 0,-1 0,1 0,0 0,0 1,-1-1,1 0,0 0,0 0,-1 0,1 1,0-1,0 0,0 0,-1 1,1-1,0 0,0 0,0 1,0-1,0 0,0 0,0 1,-1-1,1 0,0 1,0-1,0 0,0 0,0 1,-6-6,5 5,-5-6,-1 1,0-1,-1 2,1-1,-1 1,0 0,0 1,0 0,0 0,-1 1,1 0,-1 0,0 1,1 0,-1 0,-2 1,7 3,0 0,0-1,0 2,1-1,-1 0,1 1,0-1,0 1,0 0,0 0,1 0,0 1,0-1,0 0,0 1,1 0,-1-1,1 1,0 0,1 0,-1-1,1 1,0 0,0 0,0 0,1-1,0 1,0 1,-1 1,0 7,0 0,1 0,1 0,0 0,1 0,0 0,1-1,3 7,-5-16,-1-1,1 1,0-1,-1 0,2 0,-1 1,0-1,1-1,-1 1,1 0,0-1,0 1,0-1,0 0,0 0,1 0,-1 0,1 0,-1-1,1 0,-1 0,1 0,0 0,0 0,-1-1,1 0,0 0,0 0,0 0,0 0,-1-1,1 1,1-2,9-2,-1-1,1-1,-1 0,0-1,-1 0,0-1,0 0,1-2,13-9</inkml:trace>
  <inkml:trace contextRef="#ctx0" brushRef="#br0" timeOffset="1">493 206,'-3'2,"0"0,1 0,-1 1,1-1,-1 1,1-1,0 1,0 0,0 0,0 0,1 0,-1 0,1 0,0 0,0 0,0 1,0-1,0 0,1 1,-1-1,1 1,0-1,0 0,1 1,-1-1,1 1,-1-1,1 0,0 1,0-1,0 0,1 0,0 2,2 15,7 110,-10-127,-1 0,1-1,0 1,0-1,0 1,1-1,-1 0,0 0,1 1,0-1,-1 0,1 0,0-1,0 1,0 0,0 0,1-1,-1 0,0 1,0-1,1 0,-1 0,1 0,-1 0,1-1,0 1,-1-1,1 1,0-1,-1 0,1 0,0 0,-1 0,3-1,87-26,-71 16</inkml:trace>
  <inkml:trace contextRef="#ctx0" brushRef="#br0" timeOffset="2">793 316,'-15'77,"3"-10,17-133,-3 50,1-1,0 1,2 1,0-1,0 1,2 0,-1 0,2 0,0 1,1 0,1 1,0 0,0 0,1 1,1 1,1-1,-12 11,0-1,1 1,-1 0,1-1,0 1,-1 0,1 0,0 0,0 1,0-1,-1 0,1 1,0-1,0 1,0-1,0 1,0 0,0 0,0 0,0 0,0 0,0 1,0-1,0 0,0 1,0 0,-1-1,1 1,0 0,0 0,0 0,-1 0,1 0,-1 0,1 1,-1-1,1 0,-1 1,0-1,0 1,1 0,-1-1,0 1,-1 0,1 0,0-1,0 1,-1 0,1 1,1 0,-1 1,0 0,1-1,-1 1,-1 0,1 0,0-1,-1 1,0 0,0 0,0 0,0 0,-1-1,0 1,1 0,-1 0,0-1,-1 1,1-1,-1 1,0-1,0 1,0-1,0 0,0 0,-1 0,1 0,-1 0,0-1,0 1,0-1,-1 1,-14 9,16-12,-1 1,1-1,0 1,0-1,0 1,0 0,0 0,0 0,0 0,1 0,-1 1,0-1,1 1,-1-1,0 1,1-1,0 1,-1 0,1 0,0-1,0 1,0 0,0 0,0 0,1 0,-1 0,1 1,-1-1,1 0,0 0,0 0,0 0,0 1,0-1,0 0,0 0,1 0,-1 0,1 0,0 0,-1 0,2 2,6 3,-1 0,2-1,-1 0,1-1,-1 0,2 0,-1-1,0 0,1 0,0-1,0-1,0 1,5-1,-15-2,156 20,-128-19</inkml:trace>
  <inkml:trace contextRef="#ctx0" brushRef="#br0" timeOffset="3">0 29,'0'-5,"3"-1,2 0,6 2,3 0,6 2,9 1,13 1,17 0,18 0,19 0,15 0,9 1,5-1,-4 0,-12 0,-19 2,-26 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248 978,'-10'-1,"0"1,1-1,-1 2,0-1,0 2,0-1,1 1,-1 0,1 1,-1 0,1 1,0 0,0 1,1-1,-1 1,1 1,0 0,1 0,-1 1,1 0,0 0,1 0,0 1,0 0,0 1,2-4,1 0,0 0,0 0,1 0,-1 1,1-1,1 1,-1-1,1 1,-1 0,2-1,-1 1,1 0,0 0,0 0,0-1,1 1,0 0,0 0,0-1,1 1,0-1,0 1,0-1,1 0,0 0,0 0,0 0,1 0,-1-1,1 1,0-1,1 0,-1 0,0-1,1 1,0-1,0 0,0 0,5 1,-3-2,0 0,0-1,0 0,0 0,0-1,1 1,-1-2,0 1,0-1,0 0,0-1,0 1,2-2,-6 2,0 0,0 0,0-1,-1 1,1-1,0 0,-1 0,1 0,-1 0,0 0,1-1,-1 1,0-1,0 1,-1-1,1 0,-1 0,1 1,-1-1,0 0,0 0,0-1,0 1,-1 0,1 0,-1 0,0 0,0-1,0 1,0-2,-1-1,0 0,0 0,-1 0,1 0,-1 1,-1-1,1 0,-1 1,0 0,0 0,0 0,-1 0,0 0,0 1,0-1,0 1,-1 0,0 1,0-1,0 1,0 0,0 0,-1 0,1 1,-1 0,1 0,-6-1,-1 4,2 2</inkml:trace>
  <inkml:trace contextRef="#ctx0" brushRef="#br0" timeOffset="1">262 1033,'-15'-338,"8"86,-31-128,25 317,9 63,6 47,3-15</inkml:trace>
  <inkml:trace contextRef="#ctx0" brushRef="#br0" timeOffset="2">207 992,'-5'-2,"1"1,-1 0,0 1,0-1,0 1,1 0,-1 0,0 0,0 1,0 0,1 0,-1 0,0 0,1 1,-1 0,1 0,0 0,0 0,-1 1,1 0,1 0,-1 0,0 0,1 0,0 1,-1-1,1 1,1 0,-1 0,1 0,-1 1,0 2,0-2,1 0,-1 0,1 0,0 1,1-1,-1 1,1 0,0-1,0 1,1 0,0-1,0 1,0 0,1-1,0 1,0 0,0-1,1 1,0-1,0 1,0-1,0 0,1 0,0 0,0 0,1-1,-1 1,1-1,0 0,0 0,0 0,1 0,2 1,3-3,0 0,0-1,-1-1,1 1,0-2,0 1,0-1,-1-1,1 0,0 0,-1-1,0 0,1-1,-1 0,-1 0,1-1,-1 0,1-1,-2 0,1 0,-1 0,1-1,-2 0,6-8,-8 12,0-1,0 1,-1-1,0 0,0 0,0 0,0 0,0-1,-1 1,0-1,0 1,0-1,-1 0,1 0,-1 0,0 0,-1 0,1 0,-1 0,0 0,0 0,-1 0,0 0,1 0,-2 0,1 0,0 0,-1 0,0 0,0 1,-1-1,-1-2,-1 2,-1 0,0 1,0-1,-1 1,1 0,-1 0,0 1,0 0,0 0,-1 1,1 0,-1 0,1 1,-1 0,1 0,-1 1,0 0,0 0,1 0,-1 1,1 1,-1-1,1 1,-1 0,1 1,0 0,0 0,0 1,0-1,1 1,0 1,-2 0,0 3,0 1,1-1,0 1,0 1,1-1,0 1,1 0,0 1,1-1,0 1,-1 4,-8 28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1,'-3'23,"2"20,4 16,3 12,1 7,-1 6,-1 1,-2-1,-1-7,-2-15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9,'7'2,"7"-1,8-6,1-2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1,'12'4,"8"0,8-6,-1-2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0,'-2'12,"1"3,3 0,5-6,-1-3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1,'-5'14,"-4"13,-2 17,0 15,3 13,1 13,6 8,4 8,7-1,6 0,1-17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14,'4'-7,"2"0,2 9,3 12,0 18,2 21,-2 21,-2 21,-8 21,-9 18,-7 10,-6 3,1-7,3-18,7-23,11-28,4-26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16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233 392,'-3'14,"0"13,0 13,0 7,2 6,0 1,2-2,2-5,3-9,-1-8,0-9</inkml:trace>
  <inkml:trace contextRef="#ctx0" brushRef="#br0" timeOffset="479.397">1 50,'12'-4,"2"1,-1 0,0 0,1 1,-1 1,1 1,-1 0,1 0,0 1,-1 1,0 1,1 0,-1 0,4 3,5-1,-1 0,1 2,-2 1,1 0,-1 2,0 0,-1 1,-1 1,1 1,-2 0,0 2,-1 0,0 0,-1 2,-1 0,0 0,-2 2,0-1,-1 1,0 1,-2 0,-1 1,0 0,-1 1,-3 8,-2 1,-1-1,-1 1,-1-1,-3 9,3-21,0-17,1 0,0 0,-1 0,1 1,0-1,0 0,0 0,0 0,0 0,0 1,0-1,0 0,1 0,-1 0,0 0,1 1,-1-1,1 0,-1 0,1 0,-1 0,1 0,0 0,-1 0,1-1,0 1,0 0,0 0,0 0,0-1,0 1,0-1,0 1,0 0,0-1,0 0,0 1,0-1,1 0,-1 1,0-1,0 0,0 0,0 0,1 0,-1 0,0 0,0-1,0 1,0 0,1-1,-1 1,0 0,0-1,1 0,11-5,0 0,0-1,0-1,-1 0,0-1,0 0,-1-1,0 0,-1-1,0 0,-1 0,0-1,-1 0,0-1,-1 0,0-2,-3 8,0-1,-1 1,0-1,-1 0,0 0,0 0,0 0,-1 0,-1 0,1-5,-1 13,-1 1,1-1,0 0,0 0,-1 0,1 1,0-1,-1 0,1 0,0 0,-1 0,1 0,-1 0,1 0,0 0,-1 0,1 0,0 0,-1 0,1 0,0 0,-1 0,1 0,-1 0,1 0,0 0,-1 0,1-1,0 1,-1 0,1 0,0 0,0-1,-1 1,1 0,0 0,0-1,-1 1,1 0,0-1,0 1,0 0,-1-1,1 1,0 0,0-1,0 1,0 0,0-1,0 1,0 0,0-1,0 1,0-1,0 1,0 0,0-1,0 1,0 0,0-1,0 1,-14 29,12-21,0 0,1 1,0-1,1 1,0-1,0 1,1-1,0 1,0-1,1 1,0-1,0 0,1 0,0 0,1 0,-1 0,2-1,-1 0,1 0,0 0,0 0,1-1,0 0,0 0,1 0,-1-1,1 0,0 0,1-1,-1 0,1 0,0-1,0 0,0 0,42 11,-4-5</inkml:trace>
  <inkml:trace contextRef="#ctx0" brushRef="#br0" timeOffset="1074.888">1544 378,'-12'-3,"0"1,-1-1,1 2,0 0,-1 0,1 1,0 1,-1 0,1 0,0 2,0-1,0 2,0-1,0 2,1-1,0 2,0-1,0 2,0-1,1 1,0 1,-3 3,10-8,0 0,0 1,0-1,1 1,-1-1,1 1,0 0,0 0,0 0,1 0,-1 0,1 0,0 0,0 1,0-1,1 0,0 1,-1-1,1 0,1 1,-1-1,1 0,0 1,0-1,0 0,0 0,1 0,0 0,0 0,0 0,0 0,2 2,6 2,0 0,1 0,0-1,0 0,1-1,0-1,0 1,1-2,-1 0,1 0,0-1,0-1,0 0,0-1,0 0,8-2,7 3,1-2,0-1,-1-1,1-2,-1 0,0-2,0-2,-1 0,0-2,0 0,-1-2,0-1,-2-1,5-4,1-8,-27 55,-2-26,-1-1,0 1,1-1,-1 1,1 0,0-1,-1 1,1-1,1 0,-1 1,0-1,0 0,1 0,0 0,-1 0,1 0,0 0,0 0,0 0,0-1,0 1,0-1,1 1,-1-1,0 0,1 0,-1 0,1 0,-1-1,1 1,0-1,84 2,-78-5,0 1,0-1,-1-1,1 0,-1 0,0 0,0-1,0 0,-1-1,0 0,0 0,0 0,-1-1,5-5,-8 8,0 0,0 0,-1 0,1-1,-1 1,0-1,0 1,0-1,-1 0,1 1,-1-1,0 0,-1 0,1 0,-1 0,0 0,0 0,-1 0,1 0,-1 0,0 0,-1 1,1-1,-1 0,0 1,0-1,0 1,-1-1,-2-1,-1 0,1 1,-1-1,-1 1,1 0,-1 1,0 0,0 0,0 0,0 1,-1 0,1 0,-1 1,0 0,0 0,0 1,0 0,0 0,0 1,0 0,0 1,0-1,0 2,0-1,0 1,0 0,1 1,-1-1,1 2,-1-1,1 1,0 0,1 1,-1-1,1 1,0 1,0-1,0 1,-2 3,4-5,1 0,-1 0,1 0,0 1,0-1,0 1,1 0,0 0,0 0,0 0,0 0,1 0,0 1,0-1,0 0,1 1,0-1,0 1,0-1,0 1,1-1,0 0,0 1,1-1,-1 0,1 0,1 0,-1 0,0 0,1-1,0 1,0-1,1 1,-1-1,4 3,29 14,1-6</inkml:trace>
  <inkml:trace contextRef="#ctx0" brushRef="#br0" timeOffset="1383.141">2254 78,'-19'-16,"-12"-6,-9 1,0 7,3 10,5 12,8 15,8 10,11 9,14 7,15 3,2-6</inkml:trace>
  <inkml:trace contextRef="#ctx0" brushRef="#br0" timeOffset="1689.555">2349 611,'1'12,"-1"-9,0-1,0 1,1 0,-1 0,0-1,1 1,0 0,-1-1,1 1,0-1,0 1,1-1,-1 1,0-1,1 0,0 0,-1 0,2 1,-1-3,0-1,-1 0,1 1,0-1,0 0,0 0,-1 0,1 0,-1-1,1 1,-1 0,1-1,-1 1,0-1,0 1,1-1,-1 0,0 1,-1-1,1 0,0 0,0 0,-1 1,1-1,-1-1,1 1,10-25,-1-1,-2 0,-1-1,-1 1,0-10,9-43,-15 79,0 1,0 0,0-1,0 1,1-1,-1 1,0-1,1 1,-1 0,0-1,1 1,0 0,-1-1,1 1,0 0,0 0,0 0,-1 0,1-1,0 1,1 0,-1 1,0-1,0 0,0 0,0 0,1 1,-1-1,0 1,1-1,-1 1,1-1,-1 1,0 0,1 0,-1-1,1 1,-1 0,1 0,-1 1,0-1,1 0,-1 0,1 1,135 63,-133-62,1 0,0 0,-1 1,1 0,-1 0,0 0,0 1,0-1,0 1,-1 0,0 0,1 0,-1 0,-1 1,1-1,-1 1,1 0,-1 0,-1-1,1 2,-1-1,0 0,0 0,0 0,-1 0,0 1,0 2,-43 150,44-156,0 0,-1 0,1 0,0-1,1 1,-1 0,0-1,0 1,1-1,-1 0,1 1,-1-1,1 0,-1 0,1 0,0 0,0 0,-1 0,1 0,0-1,0 1,0-1,0 1,0-1,0 0,0 1,0-1,0 0,0-1,0 1,0 0,0 0,0-1,0 1,0-1,1 0,140-31,-90 15</inkml:trace>
  <inkml:trace contextRef="#ctx0" brushRef="#br0" timeOffset="2868.05">3469 433,'0'-1,"0"0,-1 0,1 1,0-1,-1 0,1 0,-1 0,1 1,-1-1,1 0,-1 0,1 1,-1-1,0 0,1 1,-1-1,0 1,1-1,-1 1,0-1,0 1,0 0,0-1,1 1,-1 0,0 0,0-1,0 1,0 0,0 0,0 0,0 0,1 0,-1 0,0 1,0-1,0 0,0 0,0 0,0 1,1-1,-1 1,0-1,0 1,0-1,-10 3,1 0,0 1,0 0,1 1,-1 0,1 0,0 1,0 0,0 0,1 1,0 0,0 1,1 0,0 0,1 0,0 1,0 0,0 1,5-6,0 0,0 0,0 0,0 0,1 0,0 0,0 1,0-1,0 0,1 0,-1 0,1 0,0 0,0 0,1 0,-1 0,1-1,0 1,0 0,0-1,0 1,1-1,-1 0,1 0,0 0,0 0,0 0,0-1,1 1,-1-1,1 0,-1 0,1 0,0-1,0 1,-1-1,1 0,0 0,0 0,1-1,0 1,34 8,1-1,0-2,1-2,-1-2,1-1,0-2,24-5,-27 5,1-2,-1-2,-1-2,1-1,-1-2,-1-2,0-1,0-1,9-8,-38 19,0-1,0 0,-1-1,0 1,0-1,0 0,0-1,-1 0,0 0,0 0,0 0,-1-1,0 1,0-1,-1 0,0 0,0-1,-1 1,0-1,0 1,0-6,-2 11,0 0,-1 0,1 0,-1 0,0 0,1 0,-1 0,0 1,0-1,0 0,0 1,-1-1,1 0,0 1,-1 0,1-1,-1 1,0 0,1 0,-1 0,0 0,1 0,-1 0,0 0,0 0,0 1,0-1,0 1,0 0,0-1,0 1,0 0,0 0,-69 2,59-1,1 0,0 1,0 0,1 1,-1 0,0 0,1 1,0 1,0 0,0 0,1 1,-1 0,1 1,1 0,-1 0,1 1,1 0,-1 0,1 1,1 0,0 0,0 1,5-7,0 0,0 0,0 0,1 0,-1 0,1-1,0 1,0 0,0 0,0 0,0 0,1 0,-1 0,1 0,0 0,0 0,0 0,0-1,0 1,1 0,-1-1,1 1,0-1,0 0,0 1,0-1,0 0,0 0,0 0,1-1,-1 1,1 0,0-1,-1 0,2 1,6 3,0-1,1 0,0-1,-1 0,1-1,0 0,0 0,0-1,1-1,2 0,0-1,0 0,0-1,0-1,-1 0,1-1,-1 0,1-1,8-5,-16 7,0 0,0 0,-1 0,1-1,-1 0,0 0,0 0,0-1,0 0,-1 1,0-2,0 1,0 0,-1-1,0 0,0 1,0-1,-1-1,0 1,1-4,-2 16,0 1,0 0,0-1,1 1,0-1,0 1,1-1,0 0,0 0,0 0,1 0,0-1,0 1,0-1,1 0,-1 0,1-1,1 1,-1-1,1 0,-1-1,1 1,0-1,0 0,0-1,1 1,-1-1,1-1,2 1,-6-1,-1 0,0 0,1 0,-1 0,1-1,-1 1,1-1,-1 1,1-1,-1 0,1 0,-1-1,1 1,-1 0,1-1,-1 1,1-1,-1 0,0 0,1 0,-1 0,0 0,0-1,0 1,0-1,0 1,0-1,0 0,0 1,-1-1,1 0,-1 0,1-1,-1 1,0 0,0 0,0-1,0 1,0 0,0-1,-1 1,1-1,-1 0,2-11,-2-1,1 1,-2-1,0 1,-1-1,0 1,-1 0,-1-1,-2-3,-10-56,16 72,-1 1,1-1,0 1,0 0,0-1,0 1,1-1,-1 1,0-1,1 1,-1 0,1-1,-1 1,1 0,-1-1,1 1,0 0,0 0,0 0,-1 0,1 0,0 0,0 0,1 0,-1 0,0 0,0 0,0 1,1-1,-1 0,0 1,1-1,-1 1,0-1,1 1,-1 0,1 0,59-3,-49 3,17 1,0 1,0 2,0 1,0 1,-1 1,0 1,18 9,-41-16,0 1,-1 0,0 0,1 0,-1 0,0 1,0-1,-1 1,1 0,0 1,-1-1,0 0,0 1,0 0,0 0,0 0,-1 0,0 0,1 0,-2 1,1-1,0 1,-1-1,0 1,0 0,-1-1,1 1,-1 0,0-1,0 1,-1 2,-45 113,47-118,0 1,-1-1,1 0,0 0,0 0,0 1,0-1,0 0,1-1,-1 1,1 0,-1 0,1 0,-1-1,1 1,0-1,0 1,0-1,0 0,0 0,0 0,0 0,1 0,-1 0,0-1,0 1,1-1,-1 1,0-1,1 0,-1 0,0 0,1 0,-1-1,1 1,23 0,-1-1,0-1,0-1,0-1,0-1,0-2,-1 0,0-2,-1 0,1-2,-2 0,0-2,0 0,5-6,-17 13,-1-1,0 0,0-1,-1 1,0-2,0 1,-1-1,0 0,0-1,-1 0,0 0,-1 0,0 0,2-8,-7 16,1 0,-1 0,1 1,-1-1,0 0,0 0,0 1,0-1,0 0,0 0,0 1,0-1,-1 0,1 0,-1 1,1-1,-1 0,0 1,1-1,-1 0,0 1,0-1,0 1,-1 0,1-1,0 1,0 0,-1 0,1 0,0 0,-1 0,0 0,1 0,-1 0,1 0,-1 1,-1-1,-66 1,60 2,1 1,-1 0,0 0,1 1,0 0,0 0,0 1,1 0,-1 1,1 0,0 0,1 0,-1 1,1 0,1 0,-1 0,1 1,0 0,1 0,0 0,0 0,-1 7,4-11,0-1,1 1,-1 0,1 0,0 0,0 0,1-1,-1 1,1 0,-1 0,1-1,0 1,1 0,-1-1,1 1,-1-1,1 1,0-1,0 0,1 0,-1 0,1 0,-1 0,1-1,0 1,2 1,6 4,0-1,0 0,1-1,0 0,0-1,1 0,5 1,198 38,-100-30</inkml:trace>
  <inkml:trace contextRef="#ctx0" brushRef="#br0" timeOffset="3857.892">519 1498,'17'166,"-7"-1,-9 101,-1-262,1 49,-3-1,-2 0,-2 0,-4 8,-1-43,4-42,2-263,6 145,-10-60,-14-37,23 239,-2-13,1 12,0 0,0-1,0 1,1-1,-1 0,1 1,-1-1,1 1,0-1,0 0,0 1,0-1,1 1,-1-1,1 1,-1-1,1 0,0 1,0 0,0-1,0 1,1 0,-1-1,1 1,-1 0,1 0,0 0,-1 0,1 1,0-1,0 0,1 0,12 1,0 1,0 0,0 0,-1 2,1 0,0 0,-1 2,1 0,11 5,-13-6,1 1,-1 1,0 0,-1 1,1 0,-1 1,-1 0,1 1,-1 0,0 1,-1 0,5 6,-13-12,0-1,-1 1,1-1,-1 1,0-1,0 1,0-1,0 1,0 0,-1 0,1 0,-1-1,0 1,0 0,0 0,0 0,0 0,-1-1,1 1,-1 0,0 0,1-1,-1 1,-1 0,1-1,0 1,-1-1,1 1,-1-1,0 0,0 0,1 0,-3 2,-77 55,64-51,0 0,-1-1,0-1,0-1,0 0,-14 1,0-10,32 4,0-1,-1 1,1-1,0 1,0-1,-1 0,1 1,0-1,0 1,0-1,0 1,0-1,0 0,0 1,0-1,0 1,0-1,0 0,0 1,0-1,0 1,0-1,1 0,-1 1,0-1,0 1,1-1,-1 1,0-1,1 1,-1-1,1 1,-1 0,0-1,1 1,-1-1,1 1,-1 0,1 0,0-1,-1 1,1 0,-1 0,1-1,-1 1,1 0,0 0,-1 0,1 0,90-43,-34 22</inkml:trace>
  <inkml:trace contextRef="#ctx0" brushRef="#br0" timeOffset="5846.982">1189 1498,'-11'-8,"0"0,-1 0,0 1,0 0,0 1,-1 1,0 0,0 0,0 2,-12-3,19 5,0 0,-1 0,1 1,0-1,0 2,0-1,0 1,-1-1,1 2,0-1,0 1,1 0,-1 0,0 0,1 1,-1 0,1 0,0 1,0-1,0 1,0 0,1 0,-1 1,1-1,0 1,1 0,1 0,-1 0,1 0,0 0,0 1,1-1,0 1,0-1,0 1,0-1,1 1,0-1,0 1,1-1,-1 1,1-1,0 1,1-1,-1 1,1-1,0 0,1 0,-1 0,1 0,0 0,0-1,0 1,1-1,0 0,0 0,0 0,0 0,0-1,1 0,-1 0,1 0,0 0,0-1,0 0,1 0,-1 0,0-1,1 1,-1-1,1-1,-1 1,6-1,-4 1,1-2,-1 1,1-1,-1 0,1-1,-1 0,0 0,1 0,-1-1,0 0,-1 0,1-1,0 0,-1 0,0-1,0 1,0-2,-1 1,0 0,0-1,0 0,-1 0,1 0,-2-1,1 0,1-2,6 65,-11-52,1 0,0 0,1 0,-1 0,0 0,1 0,0 0,0 0,0-1,1 1,-1-1,1 1,0-1,0 0,0 0,0 0,0-1,1 1,-1-1,1 0,0 0,0 0,0 0,0 0,0-1,0 0,0 0,0 0,0 0,0-1,1 0,-1 0,0 0,0 0,1-1,-1 1,0-1,0 0,0 0,0-1,0 1,0-1,0 0,0 0,2-2,5-8,-1-1,0 0,-1 0,-1-1,0 0,-1 0,0-1,-2 0,1 0,-2-1,0 1,0-4,1 2,0-7,-4 18,0-1,1 0,0 1,0 0,0-1,1 1,0 0,0 0,0 0,5-4,-5 8,0 1,0 0,0 0,0 0,0 0,0 0,1 1,-1 0,0-1,1 1,-1 1,0-1,0 0,1 1,-1-1,0 1,0 0,0 0,0 0,0 1,0-1,1 1,4 1,22 7,-14-6,0 0,-1 1,0 0,0 2,0-1,-1 2,0 0,0 1,-1 0,0 1,-1 0,0 1,8 9,-17-13,1 0,-1-1,-1 1,1 1,-1-1,-1 0,1 0,-1 1,0-1,-1 1,0-1,0 7,3 40,-1-51,0-1,-1 1,1 0,0-1,0 1,0-1,0 1,1-1,-1 0,1 0,-1 0,1 0,0-1,0 1,-1-1,1 1,0-1,1 0,-1 0,0-1,0 1,0-1,0 1,1-1,-1 0,0 0,0 0,0-1,1 1,-1-1,29-1,0-1,-1-2,1-2,-1 0,0-2,-1-1,0-2,-1-1,0-1,-1-1,19-15,-40 26,5-3,0 0,0 0,-1-1,0-1,0 1,-1-2,0 0,-1 0,0 0,0-3,-8 13,-1-1,0 0,1 1,-1-1,1 0,-1 0,0 1,0-1,1 0,-1 0,0 0,0 1,0-1,0 0,0 0,0 0,0 1,0-1,0 0,0 0,0 0,-1 1,1-1,0 0,-1 0,1 1,0-1,-1 0,1 1,-1-1,1 0,-1 1,1-1,-1 0,0 1,1-1,-1 1,0 0,1-1,-1 1,0-1,0 1,1 0,-1 0,0-1,0 1,-40-5,28 4,1 1,-1 1,1 0,0 1,0 0,-1 1,2 1,-1-1,0 2,1 0,0 0,0 1,0 0,0 1,1 0,1 1,-1 0,1 1,1 0,-1 0,0 2,8-10,0 1,0 0,0 0,0 0,0 0,0-1,1 1,-1 0,0 1,1-1,0 0,-1 0,1 0,0 0,0 0,0 0,1 0,-1 0,0 0,1 0,-1 0,1 0,0 0,0 0,0 0,0 0,0 0,0 0,0-1,0 1,1-1,-1 1,1-1,-1 1,1-1,0 0,-1 1,1-1,0 0,0 0,0 0,0-1,0 1,0 0,1-1,9 3,1-1,-1-1,1 0,0-1,-1-1,1 1,-1-2,1 0,-1-1,1 0,-1 0,0-1,-1-1,1 0,-1-1,0 0,0-1,-1 0,1-1,-11 8,0-1,1 0,-1 1,0-1,1 0,-1 1,1-1,-1 0,1 1,-1-1,1 1,0-1,-1 1,1-1,0 1,-1-1,1 1,0 0,0-1,-1 1,1 0,0 0,0-1,-1 1,1 0,0 0,0 0,0 0,-1 0,1 0,0 0,0 0,0 1,-1-1,1 0,0 0,0 1,-1-1,1 0,0 1,-1-1,1 1,0-1,-1 1,1-1,-1 1,1-1,0 1,-1 0,0-1,1 1,-1 0,1-1,-1 1,0 0,1 0,-1-1,0 1,0 0,0 0,0 0,0-1,1 1,-1 0,-1 0,1 0,0 0,0 0,0 2,-1 0,1 1,0-1,0 0,0 0,0 0,1 1,-1-1,1 0,0 0,0 0,0 0,0 0,0 0,1 0,0-1,-1 1,1 0,0-1,0 1,0-1,0 0,1 0,-1 0,1 0,-1 0,1 0,0 0,0-1,0 0,2 2,9-2,-1 0,1-1,0-1,-1 0,1-1,-1 0,1-1,-1 0,0-1,0-1,0 0,-1-1,0 0,0-1,0 0,5-6,5-2,0-1,-2-2,0 0,-1-1,-1-1,-1 0,0-1,-2-1,-1-1,12-23,-6 4,-2-1,-1 0,-2-1,-3-1,7-42,-18 84,2-10,0-1,-1 0,0 0,-1 0,0 0,-1 0,-1-1,-1 1,0 0,0 0,-3-6,4 18,1 1,-1-1,0 0,1 0,-1 1,0-1,0 0,0 1,0-1,-1 1,1 0,0-1,-1 1,1 0,-1 0,1-1,-1 1,1 1,-1-1,0 0,0 0,1 1,-1-1,0 0,0 1,0 0,0 0,0-1,1 1,-1 0,0 0,0 1,0-1,0 0,0 1,1-1,-1 1,0-1,0 1,-1 1,-62 49,46-26,2 1,0 1,2 0,2 1,0 1,2 0,1 1,1 0,-4 30,8-45,2 1,0 0,1 0,1 0,0 0,1 1,1-1,0 0,1 0,1 0,1 0,0-1,1 1,0-1,2 0,-1 0,2-1,0 0,1 0,0-1,1 0,0-1,2 1,1-3,0 0,1-1,0 0,0-2,1 1,0-2,0 0,1 0,0-2,0 0,0-1,0 0,11-1,-15-1,0 0,0-1,0-1,0 0,0-1,0 0,0 0,-1-1,1-1,-1 0,0-1,0 0,0-1,-1 0,0 0,0-1,0 0,6-8,-7 4,-1-1,-1 0,0 0,0 0,-1-1,-1 0,0 0,-1 0,-1 0,0-1,0 0,-2 0,1 1,-2-1,0 0,-1 0,0 0,-2-8,-10-19,13 40,0 1,0-1,0 0,-1 1,1-1,0 1,-1-1,1 0,0 1,-1-1,1 1,-1-1,1 1,-1-1,1 1,-1-1,1 1,-1 0,1-1,-1 1,0 0,1 0,-1-1,1 1,-1 0,0 0,1 0,-1 0,0-1,1 1,-1 0,0 0,1 1,-1-1,0 0,1 0,-1 0,0 0,1 0,-1 1,0-1,1 0,-1 1,1-1,-1 0,1 1,-1-1,0 1,1-1,0 1,-1-1,1 1,-1-1,1 1,0-1,-1 1,-4 10,0-1,1 1,0 0,1 0,0 1,0-1,2 1,-1-1,1 1,1 0,0-1,1 1,-2-2,0-1,1 1,1 0,0-1,0 1,0-1,1 0,1 1,0-1,0 0,0 0,1-1,1 1,0-1,0 0,0 0,1 0,0-1,0 0,1 0,0-1,0 1,1-2,0 1,0-1,0 0,0-1,1 0,3 1,-1-2,1-1,1-1,-1 0,0 0,0-1,0-1,0 0,0-1,0 0,0-1,0 0,0-1,-1 0,0-1,0 0,0-1,-1 0,1-1,-1 0,-1 0,1-1,-2 0,1-1,-1 0,0-1,-1 1,0-1,0-1,-1 1,-1-1,2-3,7-28,-1 0,-2-1,-2 0,-2-1,-1 0,-3 0,-2 0,-3-31,3 39,-2 1,-1 0,-2 0,-1 0,-5-12,10 45,0 0,0-1,0 1,0 0,0 0,-1-1,1 1,-1 0,0 0,1 0,-1 0,0 0,0 0,-1 0,1 0,0 0,0 1,-1-1,1 0,-1 1,0-1,1 1,-1-1,0 1,0 0,0 0,0 0,0 0,0 0,0 0,0 1,-1-1,1 1,0-1,0 1,0 0,-1 0,1 0,0 0,0 0,0 1,-1-1,1 1,0-1,0 1,-2 0,-4 6,1-1,-1 1,2 0,-1 1,1 0,0 0,0 0,1 1,0-1,-1 6,-9 18,1 1,2 0,2 1,1 0,1 1,3 0,0 0,2 0,2 0,1 1,2-1,2 11,-3-32,1-1,1 0,0 1,0-1,2 0,-1-1,2 1,0-1,0 0,1 0,0-1,1 0,0 0,1-1,0 0,1 0,0-1,1-1,-1 1,2-2,-1 0,1 0,0-1,0 0,12 3,-8-5,0 0,0-1,0 0,0-2,1 0,-1-1,1 0,-1-2,0 0,0 0,0-2,0 0,0 0,-1-2,1 0,-1-1,-1 0,0-1,0-1,0 0,-1-1,0 0,-1-1,0-1,5-7,-7 5,-11 17,0-1,1 1,-1 0,1-1,0 1,0 0,0 0,0 0,0-1,1 1,-1 0,1-1,-1 1,1 0,0-1,0 1,0-1,1 1,-1-1,1 0,-1 1,1-1,0 0,0 0,0 0,0 0,0 0,0-1,0 1,1-1,-1 1,1-1,-1 0,1 0,-1 0,1 0,6 2,0 0,-1-1,1 0,0 0,0-1,0-1,1 1,-1-1,0-1,7 0,-10 0,-1 0,1 1,-1-2,1 1,-1-1,0 0,0 0,0 0,0-1,0 1,0-1,-1 0,1-1,-1 1,0-1,0 0,0 0,-1 0,1-1,-1 1,0-1,0 0,-1 1,1-1,-1-1,0 1,0 0,-1 0,0-1,0 1,0-1,0 1,-1-2,-1 0,0 0,-1 0,1 0,-1 0,-1 0,1 1,-1-1,0 1,-1 0,1 0,-1 0,0 0,-1 1,0-1,0 1,0 0,0 1,-1-1,1 1,-1 0,0 0,-1 1,1 0,0 0,-1 1,0-1,0 1,0 1,1-1,-1 1,-1 1,1-1,0 1,0 0,0 1,-4 0,2 2,1 0,0 0,0 1,0 0,0 1,1 0,0 0,0 0,0 1,0 0,1 1,0-1,0 1,1 0,0 0,0 1,1 0,0 0,0 0,1 0,0 0,0 1,1 0,0-1,1 1,0 0,0 0,1 0,0-1,0 1,1 4,1-8,1-1,-1 1,1 0,0-1,0 0,0 1,0-1,1-1,0 1,-1 0,1-1,1 0,-1 0,0 0,1 0,0-1,-1 0,1 0,0 0,0 0,0-1,1 0,-1 0,0 0,0-1,1 1,0-2,35 4</inkml:trace>
  <inkml:trace contextRef="#ctx0" brushRef="#br0" timeOffset="6128.098">4398 1006,'-16'0,"-13"5,-6 3,-1 6,3 5,6 3,9 6,9-1,14 1,12 0,4-5</inkml:trace>
  <inkml:trace contextRef="#ctx0" brushRef="#br0" timeOffset="6392.539">4602 1539,'7'16,"5"8,2 0,6-2,7-5,8-5,6-7,-2-5</inkml:trace>
  <inkml:trace contextRef="#ctx0" brushRef="#br0" timeOffset="6393.539">5477 1635,'-3'-3,"-5"-2,-1-1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16,'5'0,"6"-2,5-1,3-2,-2-1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1,'2'11,"4"7,4 0,4-4,-1-3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11,'9'0,"8"-5,1-1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0,'0'17,"0"16,0 17,0 18,-2 19,-1 18,0 14,1 12,0 10,1 1,0-2,3-6,2-26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1274 1244,'362'-8,"205"1,-349 8,144-1,-360 0</inkml:trace>
  <inkml:trace contextRef="#ctx0" brushRef="#br0" timeOffset="1">3076 1667,'-9'-1,"-1"1,1 0,-1 1,1 0,0 0,-1 1,1 1,0-1,0 1,0 1,0-1,1 2,0-1,-1 1,2 0,-1 1,1 0,-1 0,2 1,-1 0,1 0,0 0,0 1,1 0,0 0,0 0,1 1,-2 5,5-11,0 0,0 0,0 0,0 0,0 0,1 0,-1 0,1 0,0 0,0 0,0 0,1 0,-1 0,1 0,-1 0,1 0,0 0,0 0,0-1,1 1,-1 0,1-1,-1 1,1 0,0-1,0 0,0 0,0 1,1-1,-1 0,0-1,1 1,0 0,-1-1,2 1,118 49,-100-44,0 1,-1 1,1 0,-2 2,18 11,9 23,-45-43,-1-1,0 0,0 1,0-1,-1 1,1 0,0-1,-1 1,1-1,0 1,-1 0,0 0,1-1,-1 1,0 0,0 0,0-1,0 1,-1 0,1 0,0-1,-1 1,1 0,-1-1,1 1,-1 0,0-1,0 1,0-1,0 1,0-1,0 0,0 1,-1 0,-12 8,-1 0,0-1,-1-1,0 0,0-1,-1-1,0-1,0 0,0-1,0-1,-1 0,-8-1,12-1,22-7,8 0</inkml:trace>
  <inkml:trace contextRef="#ctx0" brushRef="#br0" timeOffset="2">3377 2090,'-1'6,"0"-1,1 1,0 0,0-1,0 1,1 0,0-1,0 1,0-1,1 1,0-1,0 0,0 0,1 0,-1 0,1 0,1 0,-1-1,0 1,1-1,0 0,0 0,0 0,1-1,-1 0,1 1,0-2,0 1,0 0,0-1,0 0,1 0,-1-1,1 1,-1-1,1-1,5 1,-3-2,-1 0,1 0,0-1,-1 0,1-1,-1 0,1 0,-1-1,0 1,-1-1,1-1,-1 0,0 0,0 0,0 0,0-1,-1 0,0 0,-1-1,1 1,-1-1,0 0,-1 0,0 0,0-1,0 1,-1-1,-1 5,-1-1,0 0,1 1,-1-1,-1 1,1-1,0 1,-1-1,0 1,0-1,0 1,0-1,0 1,-1 0,1-1,-1 1,0 0,0 0,0 1,-1-1,1 0,-1 1,1-1,-1 1,0 0,0 0,0 0,0 0,0 0,0 1,-1-1,-2 0,-4-2,0 1,0 0,0 1,0 0,-1 0,1 1,-1 0,1 1,-1 0,-8 2,2 1,1 1,0 1,0 1,0 0,1 1,0 1,-2 2,-20 11</inkml:trace>
  <inkml:trace contextRef="#ctx0" brushRef="#br0" timeOffset="3">2339 1708,'-15'0,"-1"0,0 1,1 0,-1 2,1-1,-1 2,1 0,0 1,1 1,-1 0,1 1,0 0,1 1,-1 1,2 0,-1 1,1 0,-2 4,11-12,1 0,-1 1,1-1,0 1,0-1,0 1,0 0,1 0,-1 0,1 0,0 0,-1 0,2 0,-1 0,0 0,0 1,1-1,0 0,0 0,0 1,0-1,0 0,1 1,-1-1,1 0,0 0,0 0,0 0,0 1,1-2,-1 1,1 0,0 0,-1 0,2-1,-1 1,0-1,0 1,1-1,-1 0,1 0,0 0,162 35,-160-35,1-1,0 1,-1 0,0 0,1 0,-1 1,0 0,0 0,0 0,-1 1,1 0,-1 0,0 0,0 0,0 1,0-1,-1 1,0 0,0 0,0 0,-1 0,1 1,-1-1,0 1,-1-1,0 1,0 0,0 0,0 4,-1-4,0-1,0 0,-1 1,0-1,0 0,0 1,-1-1,0 0,1 0,-2 0,1 0,-1 0,0-1,0 1,0-1,0 0,-1 0,0 0,1 0,-2-1,1 1,0-1,-1 0,1 0,-1-1,0 1,0-1,0 0,0 0,0-1,0 0,-1 0,1 0,-1 0,-3-1,-60 1,65-2,4 0</inkml:trace>
  <inkml:trace contextRef="#ctx0" brushRef="#br0" timeOffset="4">2517 1995,'-3'-5,"0"1,0 8,0 9,2 8,0 10,2 7,2 3,1 3,-2 0,0 0,-1-3,0-9</inkml:trace>
  <inkml:trace contextRef="#ctx0" brushRef="#br0" timeOffset="5">1369 4453,'188'13,"-52"-12,-49-2,1 4,72 12,-89-7,0-3,1-4,16-3,19 0,128-6,5 2,-240 6,0 0,0 0,0 0,0 1,0-1,0 0,0 0,0 0,-1 0,1 0,0 0,0 1,0-1,0 0,0 0,0 0,1 0,-1 0,0 1,-12 2</inkml:trace>
  <inkml:trace contextRef="#ctx0" brushRef="#br0" timeOffset="6">1287 1134,'5'5,"-4"-5,0 0,-1 1,1-1,-1 0,1 1,-1-1,1 1,-1-1,1 0,-1 1,1-1,-1 1,0 0,1-1,-1 1,0-1,1 1,-1-1,0 1,0 0,1-1,-1 1,0 0,0-1,0 1,0 0,0-1,0 1,0 0,0-1,0 1,0-1,0 1,-1 0,1-1,0 1,0 0,-1-1,1 1,0-1,-1 1,1-1,0 1,-1-1,1 1,-1-1,1 1,-1-1,1 1,-1-1,1 0,-1 1,-15 8,0 0,0 0,-1-2,0 0,0-1,-1-1,0 0,1-1,-2-1,1-1,0-1,0 0,-1-1,-16-3,8 1,-52 8,77-4,0-1,0 1,0 0,0 0,1 0,-1 1,1-1,-1 0,1 1,0-1,0 1,0-1,1 1,-1-1,0 1,1-1,0 1,-1 0,1-1,0 1,0 0,1-1,-1 1,1 0,-2 18,-8 95,5 0,6 13,0-10,16 526,-7-403,14 165,-8-233,-7 141,-10 285,-22-456,4-60,4 57,16-138,0-1,0 1,-1-1,1 0,1 1,-1-1,0 0,1 0,-1 0,1-1,-1 1,1-1,0 1,0-1,-1 0,1 0,0 0,0 0,0-1,0 1,0-1,0 0,1 0,-1 0,0 0,0 0,0-1,0 1,0-1,0 0,0 0,2-1,13 1,66-6,-58 4,1 1,0 1,-1 2,1 0,8 3,80 14,-94-17</inkml:trace>
  <inkml:trace contextRef="#ctx0" brushRef="#br0" timeOffset="7">1465 2678,'-10'1,"-5"0,0 0,1 1,0 1,-1 0,1 1,0 1,1 0,-1 1,1 0,0 1,0 0,1 1,0 1,1 0,-9 9,18-16,0 0,1 1,-1-1,1 0,-1 1,1 0,0-1,0 1,0-1,1 1,-1 0,1 0,-1 0,1-1,0 1,0 0,0 0,1 0,-1-1,1 1,-1 0,1 0,0-1,0 1,0-1,0 1,1-1,-1 1,1-1,-1 0,1 1,0-1,0 0,0 0,0 0,0-1,0 1,1 0,-1-1,3 2,60 39,-48-33,-1 1,0 1,0 0,-2 1,1 1,-1 0,10 13,-23-25,0 1,1-1,-1 1,0-1,0 1,1 0,-1-1,-1 1,1 0,0 0,0 0,-1 0,1 0,-1 0,1 0,-1 0,0 0,0 0,0 0,0 0,0 0,-1 0,1 0,0 0,-1-1,1 1,-1 0,0 0,0 0,0 0,0-1,0 1,0 0,0-1,-1 1,1-1,0 1,-1-1,1 0,-1 1,0-1,1 0,-1 0,0 0,0 0,0-1,1 1,-3 0,-21 6,-1 0,-1-2,1-1,-1-1,-14-1,36-2,-64 3,101-20,-12 8</inkml:trace>
  <inkml:trace contextRef="#ctx0" brushRef="#br0" timeOffset="8">1669 2774,'0'41,"-2"0,-1 0,-3 0,-1-1,-2 0,-10 26,11-58,6-32,1-4,0-2,0 1,2-1,1 1,1-1,2 1,1 0,1 1,1-2,-6 25,0 0,0 0,1 0,-1 0,1 1,0-1,0 1,1 0,-1 0,1 0,0 0,0 1,0-1,0 1,1 0,-1 0,1 1,0 0,0-1,0 1,0 1,0-1,0 1,0 0,1 0,-1 1,0-1,1 1,-1 0,0 1,1-1,-1 1,0 0,0 0,1 1,-1-1,0 1,-1 1,2-1,-3 0,1-1,-1 0,0 1,0 0,0 0,0 0,0 0,-1 0,1 0,0 1,-1-1,0 1,0 0,0 0,0 0,0 0,0 0,-1 0,1 0,-1 0,0 1,0-1,0 1,-1-1,1 1,-1-1,0 1,0-1,0 1,0-1,-1 1,1-1,-1 1,0-1,-1 4,-6 2,-1 0,0 0,0-1,-1 0,0-1,-1 0,0 0,0-1,0-1,0 0,-1 0,0-1,0 0,0-1,-10 0,21-2,1-2,-1 1,0 0,1 0,-1 0,0 0,1 0,-1 0,0 0,1 0,-1 0,0 0,1 0,-1 0,1 0,-1 0,0 1,1-1,-1 0,1 0,-1 1,0-1,1 0,-1 1,1-1,-1 1,1-1,-1 1,1-1,0 1,-1-1,1 1,0-1,-1 1,1 0,0-1,-1 1,1-1,0 1,0 0,0-1,0 1,0 0,0-1,0 1,0 0,0-1,0 1,0 0,0-1,0 1,0-1,1 1,-1 0,0-1,1 1,-1-1,0 1,1 0,12 15,0-1,1-1,0 0,1-1,1-1,0 0,1-1,0-1,14 6,-16-9,1-1,0 0,0-1,0-1,0-1,1 0,0-1,3-1,5 0</inkml:trace>
  <inkml:trace contextRef="#ctx0" brushRef="#br0" timeOffset="9">2434 2719,'-9'-1,"-1"0,1 1,0 0,-1 1,1 0,0 0,-1 1,1 0,0 1,0 0,0 0,1 1,-1 0,1 1,0-1,0 2,1-1,-1 1,1 0,0 1,1-1,0 2,0-1,-2 4,6-9,1 0,-1 1,1-1,0 0,0 1,0-1,0 1,0-1,0 1,1 0,-1-1,1 1,0 0,0-1,0 1,0 0,1-1,-1 1,0 0,1-1,0 1,0-1,0 1,0-1,0 1,0-1,1 0,-1 1,1-1,-1 0,1 0,0 0,0 0,0 0,0-1,0 1,1-1,-1 1,0-1,1 0,49 20,-44-19,-1 0,0-1,0 2,0-1,0 1,0 0,-1 1,0 0,1 0,-1 0,0 1,-1 0,1 0,-1 0,0 0,0 1,-1 0,0 0,0 0,0 1,-1 0,0-1,0 2,-2-4,0 0,0 0,0 0,-1 0,0 0,0 0,0 0,0 0,-1-1,1 1,-1 0,0 0,0 0,0 0,-1-1,1 1,-1-1,0 1,0-1,-1 1,1-1,0 0,-1 0,0 0,0-1,0 1,0-1,0 1,0-1,-1 0,1 0,-1-1,1 1,-1-1,0 1,0-1,0 0,-2 0,-1 1,-1-1,1 1,-1-1,1-1,-1 1,0-1,1-1,-1 0,1 0,-2 0,1-3</inkml:trace>
  <inkml:trace contextRef="#ctx0" brushRef="#br0" timeOffset="10">2653 2869,'-26'240,"25"-236,2 0,-1 0,0 0,1 0,0 0,0 0,0 0,0-1,1 1,-1 0,1-1,0 1,0-1,0 1,1-1,-1 0,1 0,0 0,0 0,0-1,0 1,0-1,1 0,-1 0,1 0,-1 0,1 0,0-1,2 1,1 0,0 0,1-1,-1 1,1-1,-1-1,0 0,1 0,-1 0,1-1,-1 0,0-1,1 1,-1-1,0-1,5-1,-5 0,0 1,-1-1,1 0,-1 0,0-1,0 0,0 0,0 0,-1-1,0 1,0-1,-1-1,4-7</inkml:trace>
  <inkml:trace contextRef="#ctx0" brushRef="#br0" timeOffset="11">2598 3006,'3'0,"4"0,5 0,4-3,4 0,6-2,5-3,2 0,3 0,-1 0,-3 0,-3 0,-7 3</inkml:trace>
  <inkml:trace contextRef="#ctx0" brushRef="#br0" timeOffset="12">2640 2800,'4'3,"9"0,12-3,10-3,9-3,6-4,4-2,-1 1,-1 3,-6 2,-11 2</inkml:trace>
  <inkml:trace contextRef="#ctx0" brushRef="#br0" timeOffset="13">3158 2746,'4'45,"-2"1,-2-1,-3 1,-1-1,-2 1,-6 21,7-50,1-43,11-260,-8 279,1-1,0 1,0 0,1 0,0 0,1 0,-1 0,1 0,1 0,-1 1,1-1,0 1,0-1,1 1,0 0,0 0,1 1,-1-1,1 1,0 0,1 0,-1 1,1 0,0-1,0 2,0-1,1 1,5-2,2 3,-1 0,1 1,-1 1,1 0,-1 1,1 0,-1 1,1 1,1 0,-11-2,1 0,-1 1,0-1,0 1,0-1,0 1,0 0,0 1,-1-1,1 1,-1 0,0-1,0 1,0 1,0-1,0 0,0 1,-1 0,0-1,0 1,0 0,0 0,0 0,-1 0,0 0,0 1,0-1,0 0,-1 1,0-1,-1 4,-1 1,0-2,-1 1,0 0,0 0,0-1,-1 1,-1-1,1 0,-1-1,0 1,0-1,-1 0,0 0,0 0,0-1,-1 0,0 0,0-1,0 0,-1 0,1-1,-5 3,0 0,-1-2,0 1,1-2,-1 1,0-2,-1 0,1 0,-11-1,63 26,-28-21,18 12,0-2,2-2,-1 0,2-2,0-1,0-2,5 0,22-2,-5-2</inkml:trace>
  <inkml:trace contextRef="#ctx0" brushRef="#br0" timeOffset="14">1014 3716,'162'43,"-142"-38,-1 1,0 1,0 0,-1 1,0 1,0 1,-1 1,0 0,-1 1,-1 1,15 14,-28-25,0 0,-1-1,1 1,0 0,0 0,-1 0,1 0,-1 0,0 0,0 0,1 0,-2 0,1 1,0-1,0 1,-1-1,1 0,-1 1,1-1,-1 1,0-1,0 1,-1-1,1 1,0-1,-1 1,1-1,-1 0,0 1,0-1,0 0,0 1,0-1,0 0,-1 0,1 0,-1 0,1 0,-1-1,0 1,0 0,0 0,-25 13,0-1,-1-2,0 0,-1-2,-6 0,-65 26,-14 24,101-51</inkml:trace>
  <inkml:trace contextRef="#ctx0" brushRef="#br0" timeOffset="15">1888 3784,'0'0,"0"-1,0 1,0-1,-1 1,1-1,0 1,0-1,-1 1,1-1,0 1,-1-1,1 1,-1 0,1-1,0 1,-1 0,1-1,-1 1,1 0,-1 0,1-1,-1 1,1 0,-1 0,1 0,-1 0,1 0,-1 0,1 0,-1 0,0 0,1 0,-1 0,1 0,-1 0,1 0,-1 0,1 0,-1 1,1-1,-1 0,1 0,-1 1,1-1,0 0,-1 0,1 1,-1-1,1 1,0-1,-1 0,1 1,0-1,-1 1,1-1,0 1,0-1,-1 1,1-1,0 1,0-1,0 1,0-1,0 1,0-1,0 1,-3-4,-5-3,-1-1,0 1,0 1,0-1,-1 2,1-1,-1 1,0 1,-3-1,10 3,-1 0,1 0,0 1,0 0,-1-1,1 1,0 0,-1 1,1-1,0 0,0 1,0 0,-1 0,1 0,0 0,0 0,0 1,0 0,1-1,-1 1,0 0,1 0,-1 0,1 1,0-1,-1 0,1 1,0 0,1-1,-1 1,-1 2,-1 8,-1 0,1 0,1 0,0 1,1-1,1 1,0-1,1 1,0-1,1 1,0 0,2-1,-1 1,2 1,-2-8,0 0,0 0,0 0,1 0,0-1,0 1,1-1,0 0,0 0,1 0,-1-1,1 0,0 1,1-2,-1 1,1-1,0 1,0-2,0 1,1-1,-1 0,1 0,0 0,0-1,0 0,0-1,0 1,0-2,0 1,0-1,1 0,6-1,13-4,0-2,-1-1,0-1,-1-1,0-2,23-13,-24 12</inkml:trace>
  <inkml:trace contextRef="#ctx0" brushRef="#br0" timeOffset="16">2216 3756,'-2'-2,"-1"1,0 6,0 4,1 8,1 5,1 7,-1 4,-1 4,-1 3,0-1,1-3,1-4,0-6,0-8</inkml:trace>
  <inkml:trace contextRef="#ctx0" brushRef="#br0" timeOffset="17">2476 3729,'-2'9,"0"-1,0 1,-1-1,0 0,-1 0,1 0,-2-1,1 1,-1-1,0 0,0 0,-1-1,0 1,0-1,-1 0,1-1,-1 0,-5 3,-122 73,133-81,0 0,0 0,1 0,-1 1,0-1,1 0,-1 1,0-1,1 0,-1 1,0-1,1 1,-1-1,1 1,-1 0,1-1,-1 1,1-1,-1 1,1 0,0-1,-1 1,1 0,0-1,-1 1,1 0,0 0,0-1,0 1,0 0,0 0,0 0,0-1,0 1,0 0,0 0,0-1,0 1,1 0,-1 0,0-1,1 1,-1 0,0-1,1 1,-1 0,1-1,-1 1,1-1,-1 1,1-1,-1 1,1-1,0 1,-1-1,1 1,0-1,-1 0,1 1,0-1,-1 0,1 0,0 1,0-1,15 5,0 0,0-1,1-1,-1 0,1-1,0-1,0-1,-1 0,3-1,31 1,80 14,-115-10</inkml:trace>
  <inkml:trace contextRef="#ctx0" brushRef="#br0" timeOffset="18">2912 3989,'0'0</inkml:trace>
  <inkml:trace contextRef="#ctx0" brushRef="#br0" timeOffset="19">3 2828,'-2'0,"4"0,6 0,8 0,12 0,12 3,11 0,10-1,10 3,3 2,2 2,-1 3,-4-2,-5 1,-7-3,-12-2</inkml:trace>
  <inkml:trace contextRef="#ctx0" brushRef="#br0" timeOffset="20">250 3989,'-5'0,"4"0,8-3,12 0,13-2,14-3,16-2,12 1,4 1,3 3,-3 4,-5 4,-9 5,-14 1</inkml:trace>
  <inkml:trace contextRef="#ctx0" brushRef="#br0" timeOffset="21">2093 29,'4'21,"5"16,0 13,1 13,-1 11,-3 9,-1 10,-2 7,-2 5,-1 4,0-3,2-6,3-11,6-12,0-21</inkml:trace>
  <inkml:trace contextRef="#ctx0" brushRef="#br0" timeOffset="22">2995 1,'0'16,"0"13,2 10,1 13,0 13,-1 15,0 14,-1 12,0 12,-1 6,2 1,3-7,1-23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3,'-13'-2,"0"2,0 0,0 0,0 1,0 0,0 2,0-1,1 1,-1 1,1 0,0 1,0 1,1-1,-1 2,1 0,1 0,-1 1,1 0,0 1,1 0,0 0,1 1,-1 1,8-10,1-1,-1 1,1 0,-1-1,1 1,-1-1,1 1,-1 0,1 0,0-1,-1 1,1 0,0 0,0-1,0 1,-1 0,1 0,0-1,0 1,0 0,0 0,0 0,1-1,-1 1,0 0,0 0,0-1,1 1,-1 0,0 0,1-1,-1 1,0 0,1-1,-1 1,1 0,0-1,-1 1,1-1,-1 1,1-1,0 1,-1-1,1 0,0 1,-1-1,2 1,41 9,-36-9,8 0,0 0,1 1,-1 1,0 1,0 0,-1 1,1 0,-1 1,0 1,0 0,-1 1,0 1,-1 0,1 0,4 6,-15-12,0-1,0 0,0 1,0 0,0-1,-1 1,1 0,-1 0,0 0,0 0,0 0,0 0,-1 0,1 0,-1 0,1 0,-1 1,0-1,0 0,-1 0,1 0,-1 0,0 0,1 0,-1 0,-1 0,1 0,0 0,-1 0,1 0,-1-1,0 1,0 0,0-1,0 0,0 0,-1 1,1-1,-2 0,-8 3,0-2,0 0,-1 0,1-1,-1 0,0-1,0-1,1 0,-1-1,-6-1,2 1,16 1,6 0</inkml:trace>
  <inkml:trace contextRef="#ctx0" brushRef="#br0" timeOffset="1">514 16,'0'76,"-8"184,7-258,0-1,1 1,-1 0,1 0,0 0,0 0,-1 0,1 0,1 0,-1 0,0 0,0 0,1 0,-1 0,1 0,-1 0,1-1,0 1,0 0,0 0,0-1,0 1,0-1,0 1,1-1,-1 1,1-1,-1 1,1-1,-1 0,1 0,0 0,-1 0,1 0,0-1,0 1,0 0,0-1,-1 1,1-1,0 0,0 1,0-1,0 0,0 0,23 1,0-1,0 0,0-2,0-1,0-1,5-3,-9 2</inkml:trace>
  <inkml:trace contextRef="#ctx0" brushRef="#br0" timeOffset="2">1088 3,'-10'-1,"1"0,-1 1,1 0,-1 0,1 1,0 0,-1 1,1 0,0 1,0 0,0 0,0 1,1 0,0 0,-1 1,1 0,1 1,-1 0,6-4,1 0,0 0,-1 0,1 0,0 1,0-1,0 0,0 1,1-1,-1 0,1 1,-1-1,1 1,0-1,0 1,0-1,0 1,0-1,1 1,-1-1,1 1,0-1,-1 0,1 1,0-1,1 0,-1 0,0 1,0-1,1 0,0 0,55 57,-55-57,21 17,-13-12,-1 0,1 0,-2 1,1 0,-1 0,0 1,-1 0,0 0,0 1,-1 0,0 0,-1 1,0-1,2 11,-7-18,1 0,-1 0,0 1,-1-1,1 0,-1 0,1 1,-1-1,0 0,0 0,0 0,-1 0,1 0,-1-1,1 1,-1 0,0 0,0-1,0 0,-1 1,1-1,-1 0,1 0,-1 0,1 0,-1-1,0 1,0-1,-2 1,-92 25,57-28,39 1,0 0,1 0,-1 0,0 0,1 0,-1 0,0 0,1 0,-1 0,1 0,-1-1,0 1,1 0,-1 0,1-1,-1 1,0 0,1-1,-1 1,1-1,-1 1,1 0,0-1,-1 1,1-1,-1 0,1 1,0-1,-1 1,1-1,0 1,0-1,0 0,-1 1,1-1,0 0,0 1,0-1,0 0,0 1,0-1,0 0,0 1,0-1,1 1,-1-1,0 0,0 1,0-1,1 0,-1 1,0-1,1 1,-1-1,1 1,7-11</inkml:trace>
  <inkml:trace contextRef="#ctx0" brushRef="#br0" timeOffset="3">1211 139,'-26'194,"26"-185,-2-4,1-1,0 1,0 0,0 0,1 1,0-1,0 0,0 0,0 0,1 0,0 0,0 0,0 0,1 0,0-1,0 1,0 0,0-1,1 1,-1-1,1 0,0 0,1 0,-1 0,1-1,-1 1,1-1,0 0,1 0,2-1,0 0,1 0,-1-1,1 0,-1 0,1-1,-1 0,1 0,0-1,-1 1,1-2,-1 1,0-1,1-1,-1 1,0-1,0 0,0-1,-1 1,1-2,2-1,-1-3</inkml:trace>
  <inkml:trace contextRef="#ctx0" brushRef="#br0" timeOffset="4">1142 289,'7'2,"5"1,5 0,6-5,6-5,6-3,1-2,1-2,-3-1,-2 3,-8 3</inkml:trace>
  <inkml:trace contextRef="#ctx0" brushRef="#br0" timeOffset="5">1388 111,'12'-2,"8"-1,5-2,4-3,1-2,0 1,-3-1,-5 1</inkml:trace>
  <inkml:trace contextRef="#ctx0" brushRef="#br0" timeOffset="6">1634 180,'-26'184,"-3"-68,30-144,10-16,2 1,1 0,3 1,2 1,1 1,14-19,-32 55,0 0,0 0,1 0,-1 1,1-1,0 0,1 1,-1 0,0 0,1 0,0 0,-1 1,1-1,0 1,1 0,-1 0,0 1,0-1,1 1,-1 0,1 0,-1 0,1 1,-1-1,1 1,0 0,0 1,-3-1,0 1,-1-1,1 1,0 0,0 0,0 0,0 0,-1 0,1 0,-1 1,1-1,-1 0,1 1,-1-1,0 1,1 0,-1-1,0 1,0 0,0 0,-1 0,1 0,0 0,-1-1,1 1,-1 0,0 0,1 0,-1 1,0-1,0 1,-13 63,9-56,-1-1,0 1,0-1,-1-1,0 1,0-1,-1 0,0 0,0-1,-1 0,0-1,-1 1,1-1,-8 3,-20-9,35 0,0 1,0-1,-1 1,1 0,0-1,0 1,0 0,0 0,0 0,0 0,1 0,-1 0,0 0,0 0,1 0,-1 0,1 0,-1 0,1 0,-1 1,1-1,-1 0,1 0,0 1,0-1,0 0,0 0,0 1,0-1,0 0,0 0,0 1,1-1,-1 0,0 0,1 2,1 3,-1 0,1 0,0 0,0 0,1 0,-1-1,1 1,1-1,-1 0,1 0,0 0,0 0,0 0,1-1,0 0,-1 0,2 0,-1-1,0 1,1-1,-1 0,1-1,0 0,0 0,13 5,-1-2,1 0,0-1,1-1,-1 0,1-2,2 0,23-2,-8-2</inkml:trace>
  <inkml:trace contextRef="#ctx0" brushRef="#br0" timeOffset="7">2166 262,'0'2,"0"3,3 1,4 0,7 0,10 0,10-1,16-2,17-1,19-1,18-1,12 0,7 0,-1 2,-7 3,-17 6,-22 2,-24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0 258,'16'-175,"-16"174,-1 1,1-1,0 1,0-1,-1 1,1-1,0 1,0-1,0 1,0-1,0 1,0-1,0 1,0-1,0 1,0-1,0 0,0 1,0-1,0 1,0-1,1 1,-1-1,0 1,0-1,1 1,-1 0,0-1,1 1,-1-1,0 1,1 0,-1-1,1 1,-1 0,1-1,-1 1,0 0,1-1,-1 1,1 0,-1 0,1 0,0 0,-1 0,1-1,-1 1,1 0,2 165,-13 119,11-261</inkml:trace>
  <inkml:trace contextRef="#ctx0" brushRef="#br0" timeOffset="1">424 149,'-1'-7,"1"0,-1 0,0 0,-1 1,0-1,0 0,0 1,-1-1,0 1,0 0,-4-5,6 9,0 0,0 1,0-1,0 1,-1-1,1 1,-1-1,1 1,-1 0,1 0,-1-1,0 1,0 0,0 1,1-1,-1 0,0 1,0-1,0 1,0-1,0 1,0 0,0 0,0 0,0 0,0 0,0 0,0 0,0 1,0-1,0 1,0 0,0-1,0 1,1 0,-1 0,0 0,0 0,1 1,-1-1,-1 2,-4 4,0 0,0 1,0 0,1 0,0 0,1 1,0 0,0 0,1 1,0-1,0 1,1 0,1 0,-1 0,2 0,-1 7,2-16,-1 0,1 0,0 0,0 0,0 0,0 0,0 0,0 0,0 0,0 0,0 0,1 0,-1 0,0 0,1 0,-1 0,0 0,1 0,-1 0,1-1,0 1,-1 0,1 0,0 0,-1-1,1 1,0 0,0-1,0 1,0-1,-1 1,1-1,0 1,0-1,0 1,0-1,0 0,0 0,0 0,0 1,0-1,1 0,-1 0,0 0,0-1,0 1,0 0,0 0,0-1,50-20,43-45,-93 65,-1 0,1 1,-1-1,1 0,0 1,-1-1,1 1,0-1,0 1,-1 0,1-1,0 1,0-1,0 1,0 0,-1 0,1 0,0 0,0-1,0 1,0 0,0 0,0 0,-1 1,1-1,0 0,0 0,0 0,0 1,0-1,-1 0,1 1,0-1,0 1,-1-1,1 1,0-1,-1 1,1-1,0 1,-1 0,1 0,-1-1,1 1,-1 0,1 0,-1-1,0 1,1 0,-1 0,0 0,0-1,0 1,1 0,-1 0,0 0,0 0,0 0,0 0,0 0,-1-1,1 1,0 0,0 0,-1 0,1 0,3 227,3-102,-5-109</inkml:trace>
  <inkml:trace contextRef="#ctx0" brushRef="#br0" timeOffset="2">601 149,'26'14,"-2"2,0 0,0 1,-2 2,0 0,-1 2,-1 0,-1 1,-1 1,-1 0,-1 2,-2 0,4 8,-16-30,1 0,-1 1,0-1,-1 1,1-1,0 1,-1 0,0 0,0 0,0 0,0 0,-1 0,0 0,1 0,-2 0,1 0,0 0,-1 0,0 0,1 0,-2 0,1 0,0 0,-1-1,0 1,0 0,0-1,0 1,0-1,-1 0,1 0,-1 0,0 0,0 0,0-1,0 1,-2 0,-2-1,0-1,0 1,0-1,-1-1,1 1,0-1,0-1,-1 1,1-1,0 0,0-1,0 1,0-2,0 1,0-1,1 0,-1 0,1-1,0 1,0-2,0 1,0-1,1 1,0-1,0-1,0 1,1-1,-1 0,1 0,1 0,-1-1,-1-5,5 5,0-1,0 0,1 1,0-1,1 1,0-1,0 1,0 0,1-1,0 1,0 0,1 1,0-1,0 1,1 0,0 0,0 0,0 0,4-2,-4 1,29-33,-7 10,-2-2,-1 0,-1-2,-2 0,15-36,-26 29,-9 40,-1 0,0 0,0 0,-1 0,1 1,0-1,0 0,0 0,0 0,-1 1,1-1,0 0,-1 0,1 1,-1-1,1 0,-1 1,1-1,-1 0,1 1,-1-1,0 1,1-1,-1 1,0-1,0 1,1-1,-1 1,0 0,0-1,1 1,-1 0,0 0,0 0,0 0,0-1,1 1,-1 0,0 0,0 1,0-1,0 0,1 0,-1 0,0 0,0 1,0-1,-9 3,-1 1,1 0,0 1,0 0,1 0,-1 1,1 0,0 1,-2 2,0-1,-120 106,97-83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51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57,'220'28,"-91"-30,-127 1,1 1,-1-1,1 0,-1 0,1 0,-1 0,0 0,1 0,-1 0,0-1,0 1,0-1,0 0,0 0,0 1,-1-1,1 0,-1 0,1-1,-1 1,0 0,1-1,-1 1,0 0,-1-1,1 1,0-1,-1 1,1-1,-1 1,0-1,0 0,0 1,0-1,-1 1,1-1,-1-2,1 5,0-1,-1 1,1 0,0-1,0 1,0-1,-1 1,1-1,0 1,-1 0,1-1,0 1,-1 0,1-1,0 1,-1 0,1 0,0-1,-1 1,1 0,-1 0,1 0,-1 0,1-1,-1 1,1 0,-1 0,1 0,0 0,-1 0,1 0,-1 0,1 0,-1 0,1 0,-1 1,1-1,-1 0,1 0,0 0,-1 1,1-1,-1 0,1 0,0 1,-1-1,1 0,0 1,-1-1,1 0,0 1,-1-1,1 0,0 1,-18 23,6 2,2 0,1 1,1 0,1 1,-3 23,3-18,-43 241,40-249,3-19</inkml:trace>
  <inkml:trace contextRef="#ctx0" brushRef="#br0" timeOffset="1">1 399,'28'2,"-1"-1,1-1,0-2,-1 0,1-2,-1-1,0-1,0-1,-1-2,0 0,1-3,-8 6,271-102,-248 69,-42 40,1-1,-1 0,0 0,0 0,0 0,0 1,0-1,0 0,0 0,0 0,0 0,1 0,-1 1,0-1,0 0,0 0,0 0,0 0,1 0,-1 0,0 0,0 0,0 0,0 0,1 1,-1-1,0 0,0 0,0 0,1 0,-1 0,0 0,0 0,0 0,0-1,1 1,-1 0,0 0,0 0,0 0,0 0,1 0,-1 0,0 0,0 0,0 0,0-1,0 1,1 0,-1 0,0 0,0 0,0 0,0-1,0 1,0 19,0-18,-29 245,28-246,1 1,0-1,-1 1,1-1,0 1,0-1,-1 1,1-1,0 1,0-1,0 1,0 0,0-1,0 1,0-1,0 1,0 0,0-1,0 1,0-1,1 1,-1-1,0 1,0-1,0 1,1-1,-1 1,0-1,1 1,-1-1,0 1,1-1,-1 1,1-1,-1 0,1 1,-1-1,1 0,-1 0,1 1,-1-1,1 0,-1 0,1 0,-1 1,1-1,0 0,-1 0,1 0,-1 0,1 0,-1 0,1 0,0 0,-1 0,1-1,-1 1,1 0,0 0,68-93,6-9,-74 102,0 0,0 0,0 0,0 0,-1 0,1 1,0-1,0 0,0 0,-1 1,1-1,0 0,0 1,0-1,-1 1,1-1,0 1,-1-1,1 1,0-1,-1 1,1 0,-1-1,1 1,-1 0,1 0,-1-1,0 1,1 0,-1 0,0-1,0 1,1 0,-1 0,0 0,0 0,0 0,0-1,0 1,0 0,0 0,0 0,-1 0,1-1,0 1,0 0,-1 0,1 0,-1 0,-7 133,4-101,1 0,2 0,1 0,3 12,2-22,1-6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4:26.82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567 14,'4'-7,"3"0,1 8,2 14,2 17,0 20,0 22,-4 22,-7 20,-8 18,-8 9,-7 4,2-7,3-17,8-24,9-28,5-26</inkml:trace>
  <inkml:trace contextRef="#ctx0" brushRef="#br1" timeOffset="37377.436">526 1406,'-26'171,"-10"268,21-195,-164 1152,160-1276,-142 671,156-772,3-11,-1 0,2-1,-1 1,1 0,0 0,0 0,1 0,0 1,1-1,0 0,0 0,0 0,2 1,0 3,0 1,-1 0,0 0,-1 0,-1 0,0 0,0 0,-1 0,0 22,-24 514,0-321,5-57,5 59,13-182,-1-37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27.2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15.0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0 247,'14'0,"14"0,12 0,10-3,6 0,3 0,-2 1,-8 3,-10 3,-12 4,-10 0</inkml:trace>
  <inkml:trace contextRef="#ctx0" brushRef="#br0" timeOffset="259.713">55 439,'14'7,"14"2,14-1,13-3,10-5,6-3,5-3,-6-5,-13-1</inkml:trace>
  <inkml:trace contextRef="#ctx0" brushRef="#br0" timeOffset="550.996">574 1,'-1'3,"0"0,0 0,0 0,0 1,1-1,-1 0,1 0,-1 1,1-1,1 0,-1 1,0-1,1 0,-1 1,1-1,0 0,0 0,0 0,1 0,-1 0,1 0,0 0,-1 0,1-1,0 1,3 1,73 51,-24-32,0-2,2-2,4-2,116 41,-171-57,0 0,1 1,-1-1,0 1,0 0,0 1,0-1,0 1,-1 0,1 0,-1 1,0-1,0 1,0 0,0 0,-1 1,1-1,-1 1,0-1,-1 1,1 0,-1 0,0 0,0 0,0 1,0 4,-4-3,0 1,0-1,-1 0,0 0,-1 0,1-1,-1 1,0-1,-1 0,0 0,0 0,0-1,0 0,-6 4,-46 40,-2-3,-3-3,-1-2,-21 8,9-5,21-11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1.0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0,'2'4,"-1"-1,1 1,0-1,0 0,0 0,0 0,1 0,-1 0,1 0,-1-1,1 1,0-1,0 0,0 1,1-2,-1 1,0 0,1-1,-1 1,1-1,0 0,-1 0,1 0,0-1,-1 1,1-1,0 0,0 0,0 0,-1-1,4 0,244 19,-101-4,124-5,-29-2,87-1,-142 8,511-14,-386 14,71-40,-192-3,-183 20,-16 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2.3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0,'76'30,"-52"-17,132 55,3-6,17-3,-67-16,-107-43,-1 1,0-1,0 1,0-1,0 1,0 0,0 0,0 0,0-1,0 1,0 0,0 0,0 0,-1 0,1 1,0-1,-1 0,1 0,-1 0,1 1,-1-1,0 0,1 0,-1 1,0-1,0 0,0 0,0 1,0-1,0 0,0 1,-1-1,1 0,0 0,-1 1,-29 41,-31 19,-3-3,-3-3,-70 45,-207 126,307-201,59-44,-8 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3.9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0,'-33'2,"1"1,0 1,-1 2,2 1,-1 2,1 1,1 1,0 2,0 1,-1 2,16-8,1 1,0 1,0 0,1 0,0 2,1-1,-5 8,13-15,1 0,-1 1,1-1,0 1,0 0,0 0,1 0,-1 0,1 1,1-1,-1 1,1-1,0 1,0-1,0 1,1 0,0-1,0 1,1 0,-1-1,1 1,0 0,2 4,1-5,0 0,0 0,0 0,0 0,1 0,0-1,0 0,0 0,0-1,1 1,-1-1,1 0,0-1,0 1,0-1,0 0,1-1,-1 1,0-1,1-1,0 1,18 5,0 0,1 2,-1 1,0 1,-1 1,22 14,-37-20,-1 1,0-1,-1 1,0 1,0-1,0 1,-1 1,0-1,0 1,0 0,-1 0,-1 0,1 1,-2 0,1 0,-1 0,0 0,-1 1,0-2,0-1,-1 1,0 0,-1-1,1 1,-1 0,-1 0,0-1,0 1,0 0,-1-1,0 1,-1-1,1 0,-2 0,1 0,-1 0,0 0,0-1,0 1,-1-1,0 0,-1-1,1 1,-1-1,0 0,0-1,-1 1,1-1,-1-1,-2 2,-15 4,0-1,0-2,-1 0,0-1,0-2,-1 0,1-2,-1-1,1-1,-21-3,46 4,0-1,1 1,-1 0,0-1,0 1,1 0,-1-1,0 1,0-1,0 1,1 0,-1-1,0 1,0-1,0 1,0 0,0-1,0 1,0-1,0 1,0-1,0 1,0 0,-1-1,1 1,0-1,0 1,0 0,0-1,-1 1,1-1,0 1,0 0,-1-1,1 1,0 0,-1-1,1 1,0 0,-1 0,1-1,0 1,-1 0,1 0,0 0,-1 0,1-1,-1 1,1 0,-1 0,1 0,0 0,-1 0,1 0,-1 0,1 0,-1 0,1 0,0 0,-1 1,1-1,-1 0,1 0,0 0,-1 0,1 1,-1-1,1 0,0 0,-1 1,12-10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4.9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183 156,'0'38,"-2"0,-1 0,-2-1,-1 1,-8 22,-125 291,131-329,8-22,0 0,0 0,-1 0,1 0,0 0,0-1,0 1,0 0,0 0,0 0,-1 0,1 0,0 0,0 0,0 0,0 0,-1 0,1 0,0 0,0 0,0 0,0 0,-1 0,1 0,0 0,0 0,0 0,0 0,-1 0,1 0,0 0,0 0,0 0,2-21,5-42,0-7,2 1,3 0,4 1,2 0,3 1,16-30,-32 85,1 0,0 0,1 1,0 0,1 1,0-1,1 2,0-1,0 1,1 0,0 1,1 0,0 1,0 0,0 1,1 0,0 1,0 0,7-1,-12 3,1 1,0 0,0 1,0 0,0 0,0 0,0 1,0 0,0 1,0 0,0 0,0 1,0 0,0 0,-1 0,1 1,-1 1,0-1,1 1,-2 0,1 1,0 0,-1 0,0 0,0 1,-1 0,1 0,-1 1,0 0,-1 0,0 1,0 0,0 0,-1 0,-1 0,1 1,-1-1,-1 1,1-1,-1 1,-1-1,0 1,0 0,-1 0,0-1,0 1,-1-1,0 1,0-1,-1 0,-1 0,1 0,-1 0,0-1,-1 1,0-1,0 0,0 0,-1-1,0 0,-1 0,1 0,-1-1,0 0,0 0,-1 0,1-1,-1 0,-3 0,-6 1,-1 0,0-2,0 0,-1-1,1-1,0 0,-7-2,-36 2,60-1,0 0,-1 0,1 0,0 0,-1 1,1-1,0 0,0 1,-1-1,1 0,0 1,0-1,0 1,0 0,-1-1,1 1,0 0,0 0,0 0,1 0,-1 0,0 0,0 0,0 0,1 0,-1 0,1 0,-1 0,0 1,1-1,0 0,-1 0,1 1,0-1,0 0,0 0,0 1,0-1,0 0,0 1,0-1,0 0,18 55,-5-35,0-1,1 0,1 0,1-2,1 0,0-1,2 0,-1-2,2 0,0-1,1-1,0-1,1-1,0 0,1-2,0-1,0-1,1 0,0-2,0-1,1-1,-1-1,8-1,12 1,-7-1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5.5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31,'-6'-4,"0"0,0 1,0 0,0 0,-1 0,1 1,-1 0,0 0,1 0,-1 1,0 0,0 1,0 0,0 0,0 0,0 1,0 0,0 0,-3 1,-9 4,0 0,0 1,0 1,1 0,0 2,-2 1,8-4,1 1,-1 0,2 0,-1 1,1 1,0 0,1 0,-2 3,9-10,0 0,-1 0,1 1,1-1,-1 0,0 1,1-1,0 1,-1-1,1 1,1 0,-1-1,1 1,-1 0,1 0,0-1,0 1,1 0,-1 0,1-1,0 1,0 0,0-1,0 1,1-1,-1 1,1-1,0 0,0 1,0-1,0 0,1 0,7 6,1 1,1-1,-1-1,1 0,1 0,-1-1,1-1,1 0,0-1,35 18,-24-11,-1 2,-1 1,0 1,-1 1,3 4,-17-15,-1 2,0-1,0 1,0 1,-1-1,-1 1,1 0,-1 0,-1 1,0-1,0 1,-1 0,0 0,0 0,-1 3,-2-9,0 1,0-1,-1 1,1 0,-1-1,0 1,0-1,-1 1,1-1,-1 0,0 0,0 0,0 0,-1 0,0 0,1 0,-1-1,-1 1,1-1,0 0,-1 0,1 0,-1 0,0-1,0 0,0 1,0-1,-1-1,1 1,0-1,-1 0,1 0,-1 0,0 0,0-1,-22 6,0-1,-1-1,1-2,-1-1,-18-1,46 0,-1 0,-1 0,1 1,0-1,0 0,0 0,0 0,0 1,0-1,-1-1,1 1,0 0,0 0,0 0,0 0,0-1,0 1,0-1,0 1,0-1,0 1,0-1,0 1,0-1,0 0,0 0,0 1,0-1,1 0,-1 0,0 0,1 0,-1 0,1 0,-1 0,1 0,-1 0,1-1,13-11,6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5.9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 0,'-24'112,"11"-65,3 0,2 1,2 0,2 1,2-1,3 12,-1-49,1 1,1-1,0 0,0 0,1 0,0-1,1 1,1-1,-1 0,2 0,-1 0,1 0,1-1,0 0,0-1,1 1,-1-1,2-1,-1 0,1 0,1 0,-1-1,1-1,0 1,0-2,0 1,1-2,0 1,0-1,0-1,9 1,-13-2,0-1,1 0,-1 0,0-1,1 0,-1 0,0-1,1 1,-1-2,0 1,-1-1,1 0,0-1,2-1,15-13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6.2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1 122,'11'0,"14"-5,14-4,10-2,5-2,3-1,2-1,-4 1,-5-1,-9 1,-12 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6.4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0 118,'19'-5,"19"-4,21-4,18-3,12-4,10 0,4 1,-15 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37.0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191 251,'-48'306,"26"-224,-3-1,-3-1,-20 35,36-93,12-22,0-1,0 1,1 0,-1 0,0 0,0-1,0 1,0 0,-1 0,1-1,0 1,0 0,0 0,0-1,0 1,0 0,0 0,0 0,0-1,0 1,-1 0,1 0,0 0,0 0,0-1,0 1,-1 0,1 0,0 0,0 0,0 0,-1-1,1 1,0 0,0 0,0 0,-1 0,1 0,0 0,0 0,-1 0,1 0,0 0,0 0,-1 0,1 0,0 0,0 0,0 0,-1 0,1 0,0 1,0-1,-1 0,1 0,2-27,-2 26,65-396,-56 343,-2 1,3 0,2 1,3 0,1 1,18-34,-32 78,1 1,0 0,0 0,0 0,1 0,0 1,0-1,1 1,0 0,-1 0,2 1,-1-1,0 1,1 0,0 1,0-1,0 1,0 1,0-1,1 1,-1 0,1 0,0 1,0-1,-1 2,1-1,0 1,0 0,0 0,0 1,3 1,1 1,-1 0,0 1,0 0,-1 1,1 0,-1 0,0 1,0 0,0 1,-1 0,0 0,-1 1,1 0,-2 0,1 1,-1-1,0 1,-1 1,0-1,0 1,-1 0,-1 0,0 0,0 1,-1-1,0 1,0 0,-1-1,-1 1,0 0,-1 0,0-1,-1 9,-4-10,0 0,0-1,0 0,-1-1,0 1,-1-1,1 0,-1-1,-1 0,1 0,-1-1,0 0,0-1,-1 0,1 0,-1-1,0 0,0-1,-7 1,-132 24,147-28,0 1,0 0,0 0,0 0,0 0,0 0,1 1,-1-1,0 1,0-1,0 1,0 0,0-1,0 1,1 0,-1 0,0 0,1 1,-1-1,1 0,-1 1,1-1,0 0,0 1,-1 0,1-1,0 1,0 0,0 0,1-1,-1 1,0 0,1 0,-1 0,1 0,0 2,-1 12,2 0,0 0,1 0,0 0,1 0,1-1,1 1,0-1,1 0,0 0,2-1,-1 0,5 5,-3-7,0 1,1-1,0-1,0 0,2 0,-1-1,1-1,1 0,0 0,0-1,0-1,1 0,0-1,9 2,4 1,-1-2,1-1,0-1,0-2,1 0,-1-2,20-1,-6-3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0.9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66,'-2'0,"1"0,6 0,9 0,9 0,12 0,12-3,11-2,8-4,7-2,0-1,-6-1,-13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2.9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8904 165,'-39'-18,"-133"-14,154 30,1 1,-1 1,1 1,-1 0,1 1,-9 3,-190-2,-393-31,177 18,72-8,-85 18,195 1,-975-1,607-14,-162 7,87 0,425 8,-856 0,972 8,1 7,-11 9,15-4,26-2,-97 30,192-42,1 2,-1 1,2 1,-1 1,2 1,-1 1,2 1,0 1,1 1,1 1,-15 16,-8 9,21-23,1 1,1 1,0 1,2 1,1 0,1 2,0-1,-2 11,2 5,2 2,2-1,1 1,-1 25,2-2,3 1,3-1,3 1,4 18,-2-75,1 1,0-1,1 1,0-1,0 0,1 0,0 0,1-1,0 1,1-1,0 0,0-1,1 0,0 0,0 0,1 0,0-1,0-1,1 0,0 0,4 2,57 29,1-3,1-4,2-3,1-2,1-5,1-2,48 3,105 11,0-9,21-11,-155-7,127 3,0-9,145-24,68-4,-153 12,236-46,-335 40,1 9,87 7,425-8,139-58,243-26,-480 44,-237 16,-170 15,71-24,-147 25,188-37,61-43,-299 85,0-3,-1-3,51-28,-107 48,-1-1,1-1,-1 1,0-1,-1-1,0 0,0 0,0 0,-1-1,0 1,0-2,-1 1,0-1,-1 1,1-1,-2 0,1-1,-2 1,1-1,-1 1,0-1,-1 0,0 0,-1 0,0 0,0 1,-1-1,-1 0,0-4,-9-21,-1 0,-2 0,-1 1,-2 1,-1 0,-1 2,-2 0,-14-15,17 23,-2 1,0 1,-1 0,-1 2,-1 0,0 2,-2 1,0 0,0 2,-2 1,1 1,-2 1,1 2,-16-3,-45-6,0 4,-2 3,1 5,-64 4,-331 21,247-1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1.5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512 6,'-17'-3,"1"2,-1-1,0 2,0 1,1 0,-1 1,0 0,1 2,0 0,-1 0,1 2,1 0,-1 1,1 0,1 1,-1 1,1 0,-9 9,3 1,2 0,1 1,0 0,1 1,1 1,1 1,2 0,0 1,1 0,1 1,2 0,0 0,2 1,0 0,1 8,3-28,1 1,0 0,0 0,1 0,0 0,0 0,0 0,1 0,0 0,0 0,1-1,0 1,0 0,0-1,1 1,0-1,1 0,-1 0,1 0,0-1,0 1,1-1,0 0,0 0,0 0,1-1,-1 0,1 0,0 0,15 4,-1-1,2-1,-1-1,1-1,-1-1,1-1,0-1,0 0,0-2,0 0,0-2,11-3,21-6,-10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1.8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69,'33'-20,"12"7,1 2,0 2,0 2,23 1,-66 5,-1 0,1 1,0 0,-1-1,1 1,-1 0,1 0,0 0,-1 1,1-1,-1 1,1-1,-1 1,1 0,-1 0,1 0,-1 0,0 0,0 1,1-1,-1 1,0-1,0 1,0 0,-1 0,1 0,0 0,-1 0,1 0,-1 0,0 1,0-1,1 2,0 11,-1-1,-1 1,0 0,-1 0,-1-1,0 1,-1-1,-1 1,-4 13,-2 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6.4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6,'5'0,"8"-3,2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6.7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1,'17'2,"11"1,2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6.9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6,'7'0,"4"-3,1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7.1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0,'4'3,"2"0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7.3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23,'21'-5,"18"-3,3-1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7.6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19,'4'0,"7"-2,6-5,-1-2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47.9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0,'-5'5,"1"-4,2-1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50.5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83,'-11'-3,"-1"1,1 1,0 0,-1 0,1 1,-1 1,1 0,0 0,0 1,-1 0,-6 4,15-5,1 0,-1 1,1-1,0 1,-1 0,1 0,0 0,0 0,0 0,0 0,1 0,-1 1,0-1,1 1,0-1,0 1,0-1,0 1,0 0,0 0,0-1,1 1,0 0,-1 0,1 0,0 0,0-1,1 1,-1 0,1 0,-1 0,2 1,-1 1,0 0,1 0,0 0,0-1,1 1,-1-1,1 1,0-1,0 0,0 0,0 0,1-1,0 1,-1-1,1 0,1 0,-1 0,2 0,0 0,1-1,0 0,-1 0,1 0,0-1,0 0,1 0,-1-1,0 0,0 0,0-1,0 1,0-2,0 1,0-1,0 0,0 0,-1-1,3-1,-5 2,1-1,-1 1,0-1,-1 0,1 0,0 0,-1 0,0 0,0-1,0 0,0 1,0-1,-1 0,0-1,0 1,0 0,0-1,0 1,-1-1,0 1,0-1,0 0,-1 1,0-1,0 0,0 1,0-1,-1 0,0-2,-1 0,-1 0,0 0,0 0,-1 1,0-1,0 1,0 0,-1 0,0 1,0-1,0 1,-1 0,0 0,0 1,0 0,0 0,-1 0,1 1,-1 0,0 0,0 1,0 0,-1 0,1 0,0 1,-1 0,1 1,-1 0,1 0,-1 0,1 1,-1 0,1 1,0-1,0 1,0 1,0-1,0 1,0 1,0-1,-1 3,2-3,1 1,0 1,0-1,0 1,1 0,-1 0,1 1,1-1,-1 1,1 0,0 0,0 0,0 0,1 0,0 1,0-1,1 1,0-1,0 1,0 0,1-1,0 1,0 0,1 0,0-1,0 1,0-1,1 1,0-1,0 1,1-1,0 0,0 0,0 0,1-1,0 1,0-1,0 0,1 0,0 0,4 3,2-3,-1 0,1-1,0 0,0-1,0 0,1-1,-1 0,1-1,-1 0,1-1,-1 0,1 0,0-2,-1 1,0-2,1 1,-1-2,0 1,0-2,-1 1,1-1,8-6,-16 9,1 0,-1 1,0-1,0 0,0-1,-1 1,1 0,0-1,-1 0,1 1,-1-1,0 0,0 0,0 0,-1-1,1 1,-1 0,1-1,-1 1,0-1,0 1,-1-1,1 1,-1-1,0 0,0 1,0-1,0 0,-1 1,1-1,-1 1,0-1,0 1,0-1,-1 1,1 0,-1-1,-3-2,1 0,-2 0,1 0,0 1,-1 0,0 0,-1 0,1 1,-1 0,1 0,-1 1,0 0,-1 0,1 0,0 1,-1 0,1 1,-1 0,0 0,0 0,1 1,-1 0,0 1,0 0,1 0,-1 0,1 1,-1 0,1 1,0-1,0 2,0-1,0 1,0 0,1 0,-1 1,1-1,1 1,-1 1,1-1,-1 1,2 0,-1 0,1 1,-3 4,4-6,0 0,1 0,0 1,0-1,0 0,0 1,1 0,0-1,0 1,0 0,1-1,0 1,0 0,1 0,-1-1,1 1,0-1,1 1,-1 0,1-1,0 0,1 1,-1-1,1 0,0 0,0-1,1 1,-1-1,1 1,0-1,0 0,1-1,-1 1,1-1,0 0,1 1,3 0,0-1,1 0,-1-1,0 0,1 0,0-1,-1 0,1-1,0 0,-1 0,1-1,-1 0,1-1,-1 0,1-1,-1 0,0 0,0-1,0 0,-1-1,0 0,1 0,-2 0,1-1,-1-1,0 1,0-1,1-1,-6 4,0 1,0-1,0 1,0-1,-1 0,0 1,1-1,-1 0,-1 0,1 0,0 0,-1 0,0 0,0 0,0 0,-1 0,1 0,-1 0,0 0,0 1,0-1,-1 0,1 0,-1 1,0-1,0 1,0 0,0-1,-1 1,1 0,-2-1,-2-2,0 0,-1 0,0 1,0-1,0 1,0 1,-1 0,0 0,1 0,-2 1,1 0,0 1,-1-1,0 2,4-1,0 2,-1-1,1 1,-1-1,1 1,0 1,-1-1,1 1,0 0,0 0,-1 1,1-1,0 1,0 0,1 1,-1-1,0 1,1 0,-1 0,1 0,0 1,0 0,0-1,1 1,-1 1,1-1,0 0,0 1,1 0,-1-1,1 1,0 0,0 0,1 0,0 1,-1-1,2 0,-1 0,0 6,1-8,1 0,-1-1,0 1,1 0,-1 0,1-1,0 1,0 0,0-1,0 1,1-1,-1 0,0 1,1-1,0 0,0 0,-1 0,1 0,1 0,-1 0,0 0,0-1,1 1,-1-1,0 0,1 0,0 1,-1-2,1 1,0 0,-1 0,1-1,2 0,3 1,0 0,0-1,0 0,1 0,-1-1,0 0,0-1,0 0,0 0,7-3,-9 3,0 0,-1 0,1-1,-1 0,1 0,-1 0,0-1,0 0,0 0,-1 0,1 0,-1-1,0 0,0 0,-1 0,0 0,0 0,0-1,0 1,-1-1,2-5,-4 9,0-1,0 1,0 0,0-1,-1 1,1 0,-1-1,0 1,1 0,-1 0,0 0,0 0,-1 0,1 0,0 0,-1 0,1 0,-1 0,1 1,-1-1,0 1,0-1,0 1,0 0,0-1,0 1,0 0,0 1,0-1,0 0,-1 0,1 1,-2-1,-3-1,-1 1,1 0,0 0,0 1,-1-1,1 2,0-1,-1 1,1 0,-3 1,-36 20,46-21,0 0,1 0,-1 0,0-1,1 1,-1 0,0 0,1 0,-1-1,1 1,0 0,-1 0,1-1,-1 1,1 0,0-1,0 1,-1-1,1 1,0-1,0 0,0 1,-1-1,1 0,0 1,0-1,0 0,0 0,0 0,0 0,0 0,0 0,-1 0,1 0,0 0,0 0,0 0,0 0,0-1,0 1,-1 0,2-1,-1 1,376-1,-246-5,129-22,55-4,78 36,-265 0,62-7,180-26,-183 10,189 6,140 67,75-68,-185 15,-159 26,55-28,-293-3,-14-2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4.3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1,'151'89,"-97"-60,-1 2,-2 3,-2 2,8 9,-23-11,-1 1,-1 3,-3 0,0 2,-3 1,-2 1,-1 1,-2 1,-2 0,-2 2,4 24,16 74,-6 3,-7 0,-5 15,6 55,81 532,-75-577,-31-146,0-26,0 1,0-1,-1 0,1 1,0-1,-1 0,1 1,0-1,-1 0,1 1,0-1,-1 0,1 0,-1 1,1-1,-1 0,1 0,-1 0,1 0,0 1,-1-1,1 0,-1 0,1 0,-1 0,1 0,-1 0,1 0,-1 0,1-1,-1 1,1 0,-1 0,1 0,0 0,-1-1,1 1,-1 0,1 0,-1-1,1 1,0 0,-1-1,1 1,0 0,-1-1,1 1,0-1,0 1,0 0,-1-1,1 1,0-1,0 1,0-1,0 1,0-1,-1 1,1-1,0 0,-18-21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8:51.2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1,'2'6,"-1"0,2 0,-1 0,1 0,0 0,0 0,1-1,-1 0,1 0,0 0,1 0,-1 0,1-1,0 0,0 0,0 0,1-1,-1 0,1 0,0 0,5 2,-4-1,388 200,-320-141,-72-61,-1 1,0 0,-1-1,1 1,0 0,-1 0,1 0,-1 0,0 0,0 0,0 0,-1 0,1 0,-1 1,1-1,-1 0,0 0,0 1,-1-1,1 0,-1 0,1 1,-1-1,0 0,0 0,-1 0,1 0,-2 2,-6 6,0 0,-1 0,0-1,0 0,-2 0,1-2,-1 1,0-1,-1-1,-9 4,12-5,-116 58,-2-6,-34 7,34-14,106-43,15-7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9:28.0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3063,'267'-13,"-155"39,-18-1,241-21,-224 9,296-13,-158 14,629-15,-766-22,-61 8,-48 12,1 1,0 0,-1-1,1 0,-1 0,0 0,0 0,0 0,-1 0,1-1,-1 0,0 1,1-1,-2 0,1 0,0 0,-1 0,0 0,0-1,0 1,0 0,-1-1,0 1,0 0,0-1,0 1,-1 0,1 0,-1-1,2-24,23-348,-39-243,15 550,0-28,3-1,12-58,18-116,-20 141,-7-84,-7 132,1-262,-14 251,14-233,0 325,0 1,1 0,-1-1,0 1,1 0,-1-1,1 1,0 0,-1 0,1-1,1 1,-1 0,0 0,0 0,1 0,-1 0,1 0,-1 1,1-1,0 0,0 1,0 0,0-1,0 1,0 0,0 0,0 0,0 0,1 0,-1 1,0-1,0 0,1 1,-1 0,1 0,-1 0,0 0,1 0,-1 0,0 0,1 1,148 31,70 38,-60-19,126-15,-242-31,89 10,97-3,-105-4,38 6,61-8,-144-7,144-14,-22 2,-69 0,226 13,-279 14,-2 1,-80-15,1 1,0-1,0 0,0 0,0 0,-1 0,1 0,0 0,0 0,0 1,-1-1,1 0,0 0,0 0,0 0,0 1,0-1,0 0,0 0,-1 0,1 0,0 1,0-1,0 0,0 0,0 1,0-1,0 0,0 0,0 0,0 1,0-1,0 0,0 0,0 0,0 1,0-1,1 0,-1 0,0 0,0 1,0-1,0 0,0 0,0 0,0 0,1 1,-1-1,0 0,0 0,0 0,1 0,-24 3,-30-15,20 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9:54.4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179 264,'-1'-2,"1"-1,0 1,-1 0,1-1,-1 1,0 0,0 0,0 0,0 0,0 0,0 0,-1 0,1 0,-1 0,1 0,-1 0,0 1,1-1,-1 1,0 0,0-1,0 1,0 0,0 0,-1 0,1 0,0 1,0-1,-1 0,1 1,0 0,-1-1,1 1,0 0,-1 0,1 1,-1-1,1 0,0 1,0-1,-1 1,1 0,0 0,0 0,0 0,0 0,0 0,0 1,0-1,0 1,0-1,1 1,-1 0,0-1,0 3,-21 57,23-59,0-1,0 1,-1 0,1-1,0 1,1 0,-1-1,0 1,0 0,1-1,-1 1,1-1,-1 1,1 0,0-1,0 1,0-1,-1 0,1 1,1-1,-1 0,0 0,0 1,0-1,1 0,-1 0,0 0,1 0,-1-1,1 1,-1 0,1-1,-1 1,1-1,0 1,0-1,6 1,0 0,0-1,1 0,-1 0,0-1,0 0,-1 0,1-1,0 0,0 0,-1-1,1 0,-1-1,0 1,0-1,0-1,0 1,-1-1,0 0,0-1,0 1,-1-1,0-1,0 1,0-1,-1 1,0-1,0 0,-1-1,0 1,0-1,0 1,-1-1,-1 0,1 0,-1 0,0 0,-1 0,0 0,0 0,-1 0,0 0,-1 0,-1-5,2 8,-1 0,0 0,0 0,0 0,-1 0,1 1,-1-1,0 1,-1 0,1-1,-1 2,0-1,0 0,0 1,0 0,-1-1,1 2,-1-1,0 1,0-1,0 1,0 1,0-1,0 1,0 0,-1 0,1 0,0 1,-1-1,1 2,0-1,-1 0,1 1,0 0,0 0,-1 1,1-1,-3 3,2-1,-1 2,1-1,0 1,1 0,-1 0,1 0,0 1,0 0,0 0,1 0,0 1,0-1,1 1,0 0,0 0,1 0,-1 0,2 1,-1-1,1 1,0-1,0 1,1-1,0 1,1-1,-1 1,1-1,1 1,0-1,0 1,0-1,1 0,0 0,3 6,-1-8,0 0,0-1,1 0,-1 0,1 0,0 0,0-1,0 0,1 0,-1-1,1 0,-1 0,1 0,0-1,-1 0,1 0,0-1,0 0,0 0,0-1,0 0,-1 0,1 0,0-1,-1 0,1 0,-1-1,1 1,-1-1,0-1,0 1,-1-1,1 0,-1-1,0 1,0-1,0 0,-1 0,1-1,0-2,-1 2,-1 0,0-1,0 1,-1 0,0-1,0 0,0 1,-1-1,0 0,0 0,-1 0,0 0,0 0,-1 0,0 1,0-1,0 0,-1 0,0 1,0-1,-1 1,0-1,0 1,-1 0,1 0,-1 1,0-1,-1 1,1 0,-1 0,0 0,-1 1,1 0,-1 0,1 0,-1 0,-1 1,1 0,0 0,-1 1,-2-1,1 2,0 0,0 0,0 1,0 0,0 1,0 0,0 0,0 0,0 1,0 0,1 1,-1 0,1 0,0 1,0-1,0 2,0-1,1 1,0 0,0 0,0 1,0-1,1 1,0 1,0-1,1 1,-1-1,2 1,-1 1,1-1,0 0,0 1,1 0,0-1,1 1,-1 1,2-4,0 0,0 0,1 0,0 0,-1 0,2 0,-1-1,0 1,1 0,0-1,0 1,1-1,-1 0,1 0,0 0,0 0,0 0,0 0,1-1,0 0,-1 0,1 0,0 0,1 0,-1-1,0 0,1 0,-1 0,1 0,0-1,9 4,0-1,-1 0,1-1,1-1,-1 0,0-1,0-1,1 0,13-2,-22 2,0-1,0 1,0-1,-1-1,1 1,0-1,0 0,-1 0,1 0,-1-1,0 0,0 0,0 0,0 0,0-1,-1 0,0 0,1 0,-2-1,1 0,0 1,-1-1,0 0,0-1,0 1,-1 0,0-1,0 0,0 1,-1-1,0 0,0 0,0-4,-1 6,0-1,0 1,0 0,-1 0,0 0,1 0,-2-1,1 1,0 0,-1 1,0-1,0 0,0 0,0 1,0-1,-1 1,0 0,0 0,0 0,0 0,0 0,0 1,-1-1,1 1,-1 0,0 0,1 0,-1 1,0-1,0 1,0 0,-1 0,1 0,0 1,0-1,0 1,0 0,-3 0,-3 1,-1-1,1 1,-1 1,1-1,-1 2,1 0,0 0,0 1,0 0,1 0,-4 3,13-7,1 0,-1 0,0 0,0 0,1 0,-1 0,0 0,0 0,1 1,-1-1,0 0,0 0,1 0,-1 0,0 0,0 1,1-1,-1 0,0 0,0 0,0 0,1 1,-1-1,0 0,0 0,0 1,0-1,0 0,0 0,0 1,1-1,-1 0,0 0,0 1,0-1,0 0,0 1,0-1,0 0,0 0,0 1,0-1,0 0,-1 0,1 1,0-1,0 0,0 0,0 1,0-1,0 0,-1 0,1 1,0-1,0 0,0 0,-1 0,1 1,0-1,29 1,-27-1,19 0,-4-1,1 1,-1 1,0 0,1 1,-1 1,0 1,14 5,6 1,1-1,0-2,0-2,0-1,1-2,-1-1,1-3,33-5,20 2,639-4,330-40,-451 35,41-14,-540 27,-1-5,4-5,219 2,-333 9,-1 0,1 0,0-1,0 1,0 0,0-1,0 1,0 0,0-1,0 1,0 0,0-1,0 1,0 0,0-1,0 1,0 0,0-1,0 1,0 0,0-1,1 1,-1 0,0-1,0 1,0 0,0 0,1-1,-1 1,0 0,0 0,1-1,-1 1,0 0,0 0,1 0,-1 0,0-1,1 1,-1 0,0 0,1 0,-1 0,0 0,1 0,-1 0,0 0,1 0,-1 0,0 0,1 0,-1 0,0 0,1 0,-1 0,0 0,1 1,-1-1,0 0,0 0,1 0,-1 0,0 1,1-1,-1 0,0 0,0 1,-24-13,-7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9:55.2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1,'12'9,"0"0,0-1,1 0,1 0,-1-2,1 0,0 0,0-1,4 0,4 2,155 48,-113-38,-1 2,-1 3,-2 3,34 20,-82-39,-1 1,1 0,-1 1,-1 0,1 0,-1 2,-1-1,0 1,0 0,-1 1,0 0,-1 0,5 10,-11-18,-1-1,1 0,-1 0,1 1,-1-1,0 0,0 0,0 1,0-1,0 0,-1 1,1-1,-1 0,1 0,-1 0,0 1,0-1,0 0,0 0,0 0,0 0,-1-1,1 1,-1 0,1 0,-1-1,0 1,1-1,-1 1,-1-1,-67 37,56-32,-97 43,-114 52,-84 58,298-153,-9 5,-1 1,1 1,1 1,1 0,-12 12,15 4,19-23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0.0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0,'-21'1,"0"0,1 2,-1 0,1 2,-1 0,2 1,-1 1,1 1,0 1,0 0,1 2,-11 7,24-15,1-1,-1 1,1 0,0 0,0 1,0-1,0 1,1-1,0 1,-1 1,1-1,1 0,-1 1,1-1,-1 1,1 0,1 0,-1 0,1 0,-1 0,2 0,-1 0,0 0,1 0,0 0,0 1,1-1,-1 0,1 0,0 0,1 0,-1 0,3 4,5 3,0 0,1-1,0-1,1 0,1 0,-1-1,1-1,1 0,-1 0,2-2,-1 1,13 3,4 5,-2-2,-13-7,1 1,-1 1,0 0,-1 1,0 1,-1 0,1 0,-2 2,0 0,4 5,-13-13,-2-1,1 1,0 0,-1-1,0 1,1 0,-2 0,1 0,0 0,-1 0,0 0,0 0,0 0,0 0,-1 0,1 0,-1 0,0 0,0 0,-1 0,1 0,-1-1,0 1,0-1,0 1,0-1,0 1,-1-1,0 0,0 0,0-1,0 1,0-1,0 1,0-1,-1 0,0 0,1 0,-1-1,-1 1,-16 7,0-1,-1-1,0 0,0-2,0-1,-1-1,0 0,-19-2,-14-7,57 3,6 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0.8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1,'-13'346,"12"-336,-2 9,1 0,2 0,-1 0,2 0,1 0,2 11,-3-25,0-1,1 0,-1 1,1-1,0 0,0 0,0 0,0 0,1-1,0 1,0 0,0-1,0 0,0 0,1 0,-1 0,1 0,0-1,0 0,0 0,0 0,0 0,0 0,1-1,-1 0,0 0,1 0,-1 0,1-1,4 0,131-17,-73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1.0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74,'18'0,"16"-2,14-1,9-3,8-2,4-2,-3-4,-6-2,-12 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1.4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1,'21'0,"20"2,16 2,9-1,5-1,2 0,-11-1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1.9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29 214,'-9'47,"2"0,2 1,2-1,2 1,2 0,4 16,-5-21,-4-61,-1-67,4 0,6-29,-4 82,2 1,0-1,3 1,0 0,2 1,4-9,-10 35,0-1,1 0,-1 1,1-1,0 1,0 0,0 0,1 0,-1 0,1 0,0 1,0 0,0 0,1 0,-1 0,1 1,-1-1,1 1,0 0,0 1,0-1,0 1,0 0,0 0,1 1,-1 0,0-1,0 2,0-1,1 1,-1-1,3 2,5 2,0 0,-1 0,0 1,1 1,-2 0,1 1,-1 0,0 0,0 2,-1-1,0 1,-1 1,1-1,-2 2,0-1,0 1,-1 0,0 1,-1 0,0 0,-1 0,-1 1,0 0,1 5,-4-13,-1-1,0 1,0 0,0-1,0 1,-1 0,0-1,0 1,0-1,0 1,-1-1,0 0,0 1,0-1,0 0,-1 0,0 0,1-1,-1 1,-1-1,1 1,0-1,-1 0,0 0,0-1,0 1,0-1,0 0,0 0,0 0,-1 0,-3 0,-13 5,0-2,-1 0,0-1,0-1,0-1,0-1,0-1,0-1,-16-3,35 4,1 0,1-1,0 1,-1-1,1 1,-1-1,1 1,-1 0,1 0,-1 0,1 0,-1 0,1 0,-1 0,1 1,-1-1,1 0,0 1,-1-1,1 1,-1-1,1 1,0 0,0 0,-1 0,1 0,0 0,0 0,0 0,0 0,0 0,0 0,0 0,0 1,0 0,29 45,1-20,0-1,2-2,0 0,2-2,0-2,1-1,1-2,4 0,-20-6,1-2,0-1,0 0,0-1,1-1,0-2,0 0,9 0,11-11,-27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3.3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1 421,'2'-19,"1"-8,0-7,-1 12,0 91,-1 43,0 28,-1-10</inkml:trace>
  <inkml:trace contextRef="#ctx0" brushRef="#br0" timeOffset="1.008">151 11,'-14'-5,"-7"-1,-2 14,21 22,11 6</inkml:trace>
  <inkml:trace contextRef="#ctx0" brushRef="#br0" timeOffset="2.008">519 462,'-40'52,"3"2,2 1,2 2,-1 9,-62 104,84-154,30-48,45-80,-5-2,-5-3,21-73,-19 34,-40 125,-6 34,-5 85,-5-19,3-1,2 1,4-1,3 0,2-1,10 20,-6-39,2-1,2-2,2 0,26 39,-14-40,-25-36</inkml:trace>
  <inkml:trace contextRef="#ctx0" brushRef="#br0" timeOffset="3.008">356 585,'16'-5,"20"-1,19 0,19 1,16-1,9-1,-13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5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1,'16'7,"13"7,12 5,12 5,7 2,4 2,-1 1,-3 0,-7-3,-11-1,-10-3,-8-4,-8-6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3.6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1,'12'265,"-9"39,-4-298,1 0,0 0,0 0,0 0,1 0,0 0,0 0,0 0,1 0,0 0,0-1,1 1,-1-1,1 1,1-1,-1 0,0 0,1 0,0-1,1 1,-1-1,0 0,1 0,0-1,0 1,0-1,1 0,-1 0,1-1,3 2,14-1,0-1,0-1,1-1,-1-1,0-1,17-3,18-2,15 2,-5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5.2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205 225,'-1'-6,"0"-1,-1 0,1 0,-1 0,-1 0,1 0,-1 1,0-1,-1 1,0 0,0 0,0 0,0 0,-1 1,0-1,0 1,-1 1,0-2,3 6,1 0,0 0,0 0,0 0,-1 1,1-1,0 1,0 0,0-1,0 1,0 0,0 0,0 0,0 0,0 1,0-1,1 0,-1 1,1-1,-1 1,1 0,-1-1,1 1,0 0,0 0,0 0,0 0,-1 2,-10 19,0 1,1 1,1 0,2 0,1 1,0 0,2 1,1-1,0 15,2-20,1 1,1 0,1 0,1 0,0 0,2 0,-2-14,-1 0,1 0,1 0,0 0,0-1,0 0,1 1,0-1,1 0,-1-1,1 1,0-1,1 0,0 0,0-1,0 0,5 4,-6-7,-1 0,1 0,-1 0,1 0,0-1,-1 1,1-1,0 0,0-1,0 1,0-1,0 0,0-1,0 1,0-1,0 0,0 0,0 0,-1-1,1 1,0-1,-1 0,0-1,1 1,-1-1,0 0,0 0,0 0,1-2,8-7,-1 0,-1-1,0 0,0-1,-2 0,0 0,0-1,0-2,1-6,0-1,-2 1,0-2,-2 1,-1-1,0 0,-2 0,-1 0,-1-1,-1 1,-2 0,0 0,-2 0,0 0,-7-21,9 40,1-1,-1 0,0 1,-1 0,1-1,-1 1,-1 0,1 0,-1 0,0 1,0-1,-1 1,1 0,-1 0,0 1,-1 0,1-1,-1 2,0-1,0 1,0 0,0 0,0 0,-1 1,0 0,1 0,-1 1,0 0,1 0,-1 1,0-1,0 1,0 1,0 0,1 0,-5 1,-1 4,0 0,1 2,0-1,1 1,0 1,0 0,1 0,0 1,0 0,1 1,1 0,-1 0,2 0,0 1,0 0,1 0,0 1,2-1,-1 1,1 0,1 0,0 0,1 1,1-1,0 0,0 0,1 1,1-1,0 0,5 12,10 19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5.6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1,'-6'27,"0"2,2-1,1 0,2 1,1 0,0-1,3 1,5 27,-6-32,26 186,-28-206,12 46,-12-49,0 0,1 0,-1 0,0 0,1 0,-1 0,1 0,-1 0,1 0,0 0,-1 0,1 0,0 0,-1 0,1-1,0 1,0 0,0-1,0 1,0-1,0 1,0-1,0 1,0-1,0 1,0-1,0 0,0 0,0 1,0-1,0 0,0 0,1 0,-1 0,0-1,0 1,0 0,0 0,0-1,0 1,7-5,-1 0,0 0,-1-1,1 0,-1 0,-1 0,1-1,-1 0,0 0,0-1,3-6,-7 11,18-31,-2 0,-1-2,-2 0,-1 0,-2-1,-2-1,-1 0,-2 0,-2-1,-1 1,-2-11,-1 24,-5 22,0 16,-4 28,1 0,2 1,2 0,2 0,2 17,-1-50,1 0,1 1,-1-1,1 0,1 0,0 0,0 0,1 0,0-1,0 1,1-1,0 0,1 0,0 0,0 0,0-1,1 0,0 0,1-1,-1 1,1-1,1-1,-1 1,1-1,0-1,1 1,28 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5.9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 0,'-5'21,"-1"16,-2 11,0 7,2 3,2 1,1-2,1-5,2-5,0-7,-2-8,-1-14,0-9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6.2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 60,'-16'-3,"1"0,13 0,21-1,62-8,51-1,13 1,-17 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6.5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10,'0'14,"10"4,11 0,15-7,15-8,12-8,8-6,3-2,0-2,0-1,-13 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6.8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786 50,'-23'-10,"0"2,0 0,-1 2,0 0,0 2,-1 0,1 2,-1 1,0 1,1 1,-1 1,-2 1,-7 0,0 2,1 1,-1 1,2 2,-1 1,1 2,-9 5,28-11,0 1,0 1,1-1,0 2,0 0,1 0,0 1,1 0,0 1,0 0,1 1,1 0,0 0,1 1,0 0,0 0,2 1,-1 2,2-2,1 0,1 1,0-1,1 1,0-1,1 1,1 0,0-1,1 1,1-1,0 0,1 0,0 0,1 0,1 0,0-1,1 0,1-1,-1 1,2-1,0-1,8 8,0 1,2-2,0 0,1-1,1-1,1-1,0-1,1 0,0-2,1-1,0-1,1-1,9 1,-16-4,0-1,1 0,-1-2,1 0,0-2,0 0,0-1,0 0,0-2,0 0,-1-1,1-1,11-5,-3-8,-9-1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7.1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58,'282'-38,"-57"21,-223 16,-1 1,1-1,0 1,0-1,0 1,0 0,0 0,0 0,0 0,0 1,0-1,0 0,0 1,0 0,0-1,0 1,0 0,-1 0,1 0,0 0,-1 0,1 0,0 0,-1 1,0-1,1 1,-1-1,0 1,0-1,1 1,-1 0,-1-1,1 1,0 0,0 0,-1 0,1 0,-1 0,1 0,-1 0,0 0,0 0,0 1,-61 202,61-202,1 0,-1 0,1 0,0 0,0-1,0 1,0 0,0 0,0 0,1-1,-1 1,1-1,0 1,0-1,0 1,0-1,0 0,1 0,-1 0,0-1,1 1,0 0,-1-1,1 0,0 1,0-1,0 0,-1-1,1 1,0 0,0-1,1 0,-1 1,0-1,0 0,2-1,22 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07.3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33,'5'-14,"1"-4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1.1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76,'13'55,"19"88,-8 2,-5 0,-4 68,-9-144,-5-60,-1-16,0-18,-46-452,11 157,33 294,2 26,1 1,-1-1,0 0,0 0,0 0,0 0,0 1,0-1,1 0,-1 0,0 0,0 0,0 0,0 1,1-1,-1 0,0 0,0 0,0 0,1 0,-1 0,0 0,0 0,0 0,1 0,-1 0,0 0,0 0,0 0,1 0,-1 0,0 0,0 0,1 0,-1 0,0 0,0 0,0-1,10 28,-9-27,55 159,-7 2,-6 1,-8 3,-6 6,-26-89,-15-91,-1-19,1 0,1-1,1 0,2-1,-1-11,3 15,-22-95,-10-108,36 216,1 9,1-1,-1 1,0-1,1 1,0-1,0 1,1-1,-1 1,1-1,0 1,0 0,0-1,1 0,-1 4,1 0,-1 0,1 1,-1-1,0 1,1-1,0 1,-1-1,1 1,-1 0,1-1,-1 1,1 0,0 0,-1 0,1 1,-1-1,1 0,-1 1,1-1,0 1,-1-1,0 1,1 0,-1-1,1 1,-1 0,0 0,0 0,1 0,-1 0,0 0,0 1,0-1,0 0,1 2,2 0,11 10,0 0,-1 1,0 1,-2 0,1 1,-2 0,0 1,-1 0,0 0,-2 1,0 1,-1 0,-1 0,-1 0,0 0,-2 1,0 0,0 16,-2-31,-1-1,0 1,0-1,0 1,0-1,0 1,-1-1,0 1,0-1,0 1,-1-1,1 0,-1 0,0 0,0 0,-1 0,1 0,-1 0,0-1,0 1,0-1,0 0,-1 0,-1 1,3-4,0 0,0-1,0 1,0-1,0 0,1 0,-1 1,0-1,0 0,1-1,-1 1,1 0,-1 0,1-1,-1 1,1-1,0 1,0-1,-1 0,1 1,1-1,-1 0,0 0,0 1,1-1,-1 0,1 0,-1 0,1 0,0 0,0 0,0 0,0 0,0-1,-1-7,1 1,0-1,0 0,1 0,1 0,0 0,0 1,1-1,0 1,0 0,1 0,0 0,1 0,0 1,1-1,-1 1,7-6,2-2,0 0,1 2,1 0,0 0,0 2,2 0,-1 1,2 0,-3 3,-1 2,1-1,0 2,0 0,1 1,-1 1,1 0,0 1,0 1,0 0,3 2,-18-2,0 1,-1-1,1 1,0 0,0 0,0 0,0 0,0 0,0 0,-1 0,1 1,0-1,0 0,0 1,0 0,-1-1,1 1,0 0,-1 0,1 0,-1 0,1 0,-1 1,1-1,-1 0,0 1,0-1,1 1,-1-1,0 1,0-1,-1 1,1 0,0 0,0-1,-1 1,1 0,-1 0,0 0,1 0,-1-1,0 1,0 0,0 0,-1 0,1 0,0 0,-1 0,1-1,-1 1,1 0,-2 1,-6 5,-1 0,0 0,-1-1,1 0,-1-1,-1 0,1 0,-1-1,0 0,-1-1,1-1,-1 0,-4 1,-26 6,0-2,0-2,-1-1,-7-2,30-3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5.3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1,'0'11,"-2"14,-8 11,-10 10,-7 7,-7 5,-4 2,1-5,6-7,7-10,10-13,13-15,11-17,3-7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3.3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116 149,'-12'-1,"18"-2,23-4,267-36,1 13,172 9,-294 14,1228-18,-1080 15,-314 8,-15 2,-18 1,-385 48,-769 78,473-53,530-45,1 7,-72 29,191-50,-84 13,174-27,539-54,419 32,-305 15,-225-15,349-5,-782 27,-54 7,-105 7,-112-3,212-11,-995 22,519 23,-348 84,457-75,465-50,438-3,0-22,12-23,479-70,-981 112,27-4,1 2,-1 2,1 2,28 4,-73-4,3-1,-1 0,0 0,0 0,0 0,0 1,0-1,0 1,0-1,0 1,0 0,0 0,0 0,0 0,0 0,0 0,-1 1,1-1,-1 0,1 1,-1 0,2 1,-5-2,0 1,0-1,0 0,0 0,0 0,0 0,-1 0,1 0,0 0,0-1,-1 1,1-1,0 0,-1 0,1 0,0 0,-1 0,-1 0,-1 0,-100 0,0-4,0-5,-60-14,134 18,-352-44,-276 4,210 44,491 1,227-11,205-38,-346 33,-79 10,478-55,347 11,-769 48,-104 2,-1 0,0-1,1 1,-1 0,0-1,0 1,1-1,-1 1,0 0,0-1,0 1,1-1,-1 1,0-1,0 1,0-1,0 1,0 0,0-1,0 1,0-1,0 1,0-1,0 1,0-1,0 1,0-1,-1 1,1 0,0-1,0 1,0-1,-1 1,1 0,0-1,-1 1,1-1,0 1,-1 0,1 0,0-1,-1 1,1 0,0 0,-1-1,1 1,-1 0,1 0,-1 0,1 0,-1-1,1 1,0 0,-1 0,1 0,-1 0,1 0,-1 0,1 0,-1 0,1 1,-1-1,1 0,0 0,-1 0,0 0,-172-49,149 44,-26 5,29 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4.3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2,'0'-1,"-1"1,1 0,0 0,-1 0,1 0,0 0,-1 0,1 0,0 0,-1 0,1 0,0 0,-1 0,1 0,0 0,-1 0,1 0,0 0,-1 0,1 0,0 1,-1-1,1 0,0 0,-1 0,1 1,0-1,0 0,-1 0,1 1,0-1,0 0,0 0,-1 1,1-1,0 0,0 1,0-1,0 0,0 1,0-1,-1 0,1 1,0-1,0 0,0 1,0-1,0 0,0 1,0-1,1 0,-1 1,0-1,0 0,0 1,0-1,0 0,0 1,1-1,-1 0,0 1,0-1,0 0,1 0,-1 1,0-1,0 0,1 0,-1 0,0 1,22 18,17 3,1-1,1-2,1-2,9 0,7 5,97 41,-3 7,-3 5,95 68,-244-143,23 13,-2 1,1 1,-2 0,0 2,-1 0,-1 2,0 0,-1 0,1 5,-18-21,1 1,-1-1,0 1,0-1,0 1,0 0,0-1,-1 1,1-1,-1 1,0-1,-1 0,1 1,0-1,-1 0,0 0,1 0,-1 0,-1 0,1 0,0 0,-1-1,1 1,-1-1,0 0,0 0,0 0,0 0,0 0,0-1,0 1,-1-1,1 0,-14 12,-255 220,11 11,-126 162,65-68,310-325,23-23,-2 3,58-49,-50 42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5.1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23,'-12'-2,"1"-1,8 0,10 1,14-2,14-1,14 2,12 3,7 6,2 9,-3 13,-12 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5.5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0,'272'29,"-259"-28,50 16,-63-16,0 0,0 0,0 0,0 0,0 0,-1 0,1 0,0 0,-1 0,1 0,0 0,-1 0,1 0,-1 0,0 0,1 0,-1 0,0-1,1 1,-1 0,0-1,0 1,0 0,0-1,0 1,1-1,-1 1,0-1,0 1,0-1,0 0,-1 0,1 1,0-1,0 0,0 0,0 0,0 0,0 0,0 0,1 0,-217 45,133-31,64-11,9-2,-1 1,1 0,-1 0,1 1,0 1,0 0,0 0,1 1,0 1,-7 4,16-9,0 0,1 0,-1 0,1 0,-1 0,1 0,0 0,-1 0,1 0,0 0,0 0,0 0,0 0,0 0,0 0,0 0,0 0,0 0,0 0,1 0,-1 0,0 0,1 0,-1 0,0 0,1 0,0 0,-1-1,1 1,-1 0,1 0,0 0,0-1,-1 1,1 0,0-1,0 1,0-1,0 1,0-1,0 1,0-1,0 0,0 1,0-1,0 0,0 0,0 0,0 0,0 1,0-2,0 1,0 0,0 0,27 5,0-1,-1-1,1-1,0-1,0-2,0-1,0-1,6-3,41-5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7.8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4,'-8'-1,"0"0,0 0,-1 1,1 0,0 0,-1 1,1 0,0 0,0 1,0 0,0 1,0 0,1 0,-1 0,1 1,-1 0,1 1,1 0,-1 0,1 0,0 1,0-1,0 2,1-1,0 0,0 1,1 0,-1 0,2 1,-1-1,1 1,0 0,1 0,-1 0,1 0,0 1,1-1,0 0,0 1,1-1,0 1,1-1,-1 1,2-1,-1 0,1 1,0-1,1 0,0 0,0 0,1-1,0 1,0-1,1 0,0 0,0 0,1-1,-1 0,1 0,1 0,-1-1,1 0,0 0,0 0,1-1,-1 0,3 0,2 1,1-1,-1 0,1-1,-1-1,1 0,0 0,0-1,-1-1,1 0,0-1,0-1,0 0,0 0,-6 0,0 1,0-1,0-1,-1 1,1-1,-1 0,1-1,-1 1,-1-1,1 0,0-1,-1 0,0 0,0 0,0 0,-1-1,0 1,0-1,0 0,-1 0,1-1,-2 1,1-1,0-2,-2 3,0-1,0 0,0 1,-1-1,0 0,0 0,-1 1,0-1,0 0,-1 1,0-1,0 1,0 0,-1-1,0 1,0 0,0 1,-1-1,0 1,-1-2,-4-4,1 1,-2 0,1 1,-1 0,-1 1,0 0,0 1,0 0,-11-5,10 7,-1 0,0 1,0 0,0 1,-1 1,1 0,-1 0,1 2,-1-1,1 2,-1 0,1 0,-1 2,1-1,-12 5,16-4,0 0,0 1,1 0,-1 0,1 1,0 0,0 1,1-1,0 1,0 1,0-1,1 1,0 0,0 1,1 0,0 0,0 0,1 0,0 1,0-1,1 1,0 0,0 3,1-5,1-1,1 1,-1-1,1 1,0 0,0-1,1 1,0-1,0 1,1-1,0 0,0 1,0-1,1 0,-1 0,2 0,-1-1,1 1,-1-1,1 0,1 0,-1 0,1 0,0-1,1 1,7 5,0-1,0-1,1 0,0 0,0-2,1 0,0 0,0-2,0 0,3 0,1 1,0-2,0 0,1-1,-1-1,1-1,-1-1,1-1,-1 0,0-1,0-1,0-1,0-1,-1-1,0 0,0-1,-1-1,0-1,0 0,-1-1,0-1,2-3,-13 9,-1 1,1-1,-1-1,0 1,-1-1,1 1,-1-1,0 0,-1 0,0 0,0-1,-1 1,1 0,-2-1,1 1,-1-1,0 1,0-1,-1 1,0 0,-1-1,0 1,0 0,0 0,-1 0,0 0,0 0,0 1,-1-1,0 1,-1 0,0 0,-4-4,-1 1,0 0,0 1,-1 1,0 0,0 0,-1 1,0 1,0 0,-1 0,1 2,-1-1,0 1,1 1,-2 0,1 1,0 1,0 0,0 1,0 0,0 0,0 2,0 0,1 0,-1 1,1 1,0 0,0 0,0 1,1 1,0 0,0 1,1 0,0 0,0 1,1 0,0 1,0 0,-6 11,12-16,0-1,0 1,1 0,0 0,0 0,0 0,0 0,1 0,0 1,0-1,1 1,-1-1,1 0,0 1,0-1,1 1,0-1,0 0,0 1,0-1,1 0,0 0,0 0,1 0,-1 0,1-1,0 1,0-1,0 0,1 1,0-2,0 2,11 5,0-1,0 0,0-2,1 1,0-2,1 0,-1-1,1-1,0 0,1-1,-1-1,0-1,1 0,1-2,13 3,-1-2,0-2,0 0,0-3,0 0,-1-2,22-8,3-17,-53 31,-1 0,0 0,0 0,0 0,0-1,0 1,0 0,0-1,0 1,0-1,-1 1,1-1,0 1,-1-1,0 0,1 1,-1-1,0 0,0 1,0-1,0 0,0 1,0-1,0 0,0 1,-1-1,1 1,-1-1,1 0,-1 1,0-1,0 1,0 0,1-1,-2 0,-5-4,0-1,-1 1,1 0,-1 1,-1 0,1 0,-1 1,0 0,0 0,0 1,0 0,-1 1,1 0,-2 0,11 2,-52-11,1 2,-2 2,1 3,-1 1,1 4,-1 1,1 3,0 2,-12 4,-13 12,76-22,1-1,-1 1,0-1,0 1,0 0,1-1,-1 1,0 0,1-1,-1 1,1 0,-1 0,1 0,-1 0,1 0,-1-1,1 1,0 0,0 0,-1 0,1 0,0 0,0 0,0 0,0 0,0 0,0 0,0 0,1 0,-1 0,0 0,0 0,1 0,-1 0,1-1,-1 1,0 0,1 0,0 0,-1-1,1 1,-1 0,1 0,0-1,0 1,-1-1,1 1,0 0,0-1,0 0,0 1,0-1,0 1,-1-1,1 0,0 0,0 0,0 0,0 1,0-1,0 0,0 0,0-1,1 1,18 6,1-1,0-2,0 0,0-1,0 0,7-2,-4 0,236-1,23-12,-34 0,1236-2,-1135 16,-34-2,238 1,199 38,-540-8,-304-46,19-2,43 12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18.6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0,'4'5,"0"-1,0 0,1 0,0-1,0 1,0-1,0 0,0 0,0-1,1 1,-1-1,1-1,0 1,0-1,5 1,-2 0,59 11,1-3,0-3,0-3,7-4,-24 2,1405 80,-63 62,-921-82,-405-46,-160-40,65 16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0:21.8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 59,'0'0,"0"1,0-1,1 0,-1 0,0 0,0 1,0-1,0 0,0 0,0 0,0 1,1-1,-1 0,0 0,0 1,0-1,0 0,0 0,0 1,0-1,0 0,0 0,0 1,-1-1,1 0,0 0,0 1,0-1,0 0,0 0,0 1,0-1,-1 0,1 0,0 0,0 0,0 1,0-1,-1 0,1 0,0 0,0 0,-1 0,1 1,0-1,0 0,0 0,-1 0,1 0,0 0,0 0,-1 0,1 0,0 0,0 0,-1 0,1 0,0 0,0 0,-1 0,1 0,0 0,0 0,-1-1,1 1,4 7,0 0,0 0,0-1,1 0,0 0,0 0,0 0,1-1,0 0,0 0,2 0,-5-2,54 36,1-1,2-4,1-2,2-2,22 4,-20-6,24 16,-106-35,-2-9,-1-1,1-1,0-1,0-1,0 0,0-2,0 0,1-1,0 0,1-2,0 0,0-1,1-1,0 0,1-2,0 1,1-2,0 0,1 0,1-1,-2-4,-29-40,30 40,0 1,-1 0,-1 1,0 0,-1 2,-1-1,-3 0,19 15,0 0,0 0,1 0,-1 0,0 0,0 0,0 0,-1 0,1 1,0-1,0 0,0 1,0-1,-1 1,1-1,0 1,-1 0,1-1,0 1,-1 0,1 0,0 0,-1 0,1 0,0 0,-1 0,1 1,0-1,-1 0,1 1,0-1,0 1,-1-1,1 1,0 0,0 0,0-1,0 1,0 0,0 0,0 0,0 0,0 0,0 0,1 0,-1 1,0-1,1 0,-1 0,1 0,-1 1,1-1,0 0,-1 1,1-1,0 0,0 1,0-1,0 0,0 1,0 0,1 0,1 1,-1-1,0 0,1 0,0 1,-1-1,1 0,0 0,0-1,0 1,0 0,0-1,1 1,-1-1,0 0,1 0,-1 1,1-2,-1 1,1 0,0 0,-1-1,1 0,0 1,-1-1,1 0,0 0,-1-1,1 1,0 0,-1-1,1 0,-2 0,-1 0,1 0,-1 0,1 0,-1 0,0 0,1 0,-1 0,0 0,0 0,0 0,0 0,0 0,0 0,0 0,0-1,0 1,0 0,-1 0,1 0,0 0,-1 0,1 0,-1 0,1 0,-1 1,0-1,1 0,-1 0,0 0,0 0,1 1,-1-1,0 0,0 1,0-1,0 1,0-1,0 1,0-1,0 1,0 0,0-1,-1 1,1 0,-100-61,400 311,-293-245,1-1,-1 1,1-1,0 0,0-1,0 1,1-1,-1-1,1 1,-1-2,1 1,0-1,0 0,0 0,0-1,0 0,-7-1,0 0,0 1,0-1,0 0,0 0,0 0,0 0,0 0,0 0,0 0,-1 0,1 0,0-1,-1 1,1 0,-1 0,1-1,-1 1,0 0,1-1,-1 1,0 0,0-1,0 1,0 0,0-1,0 1,-1 0,1-1,0 1,-1 0,1 0,-1-1,1 1,-1 0,1 0,-1 0,0-1,0 1,0 0,0 0,1 0,-1 0,-1 1,1-1,0 0,0 0,0 1,0-1,0 0,-1 1,1-1,0 1,-1 0,0-1,0 0,-1-1,0 1,1 0,-1 0,0 1,1-1,-1 0,0 1,0 0,0 0,0 0,1 0,-1 0,0 0,0 1,0-1,0 1,1 0,-1 0,0 0,1 0,-1 0,1 1,-1-1,1 1,0-1,-1 1,1 0,0 0,0 0,0 0,1 1,-1-1,0 0,0 3,-5 6,0 1,1 0,1 0,0 0,1 1,0-1,0 5,-5 34,2 1,3 0,1 28,-11 110,13-186,1 0,0-1,-1 1,1-1,-1 1,0-1,0 0,0 1,0-1,-1 0,1 0,-1 0,0 0,0 0,0 0,0 0,0-1,0-2,1-1,0 0,0 0,0 0,0-1,0 1,0 0,0 0,1 0,-1-1,0 1,1 0,-1-1,1 1,-1 0,1-1,-1 1,1-1,0 1,0-1,0 1,0-1,0 1,0-1,0 0,0 1,0-35,2 0,1 0,1 0,2 0,2 0,10-27,20-115,-41 137,2 41,1-1,-1 1,0 0,0 0,1 0,-1 0,0 0,0 0,1 0,-1 1,0-1,0 0,1 0,-1 1,0-1,1 0,-1 1,0-1,1 0,-1 1,1-1,-1 1,0-1,1 1,-1-1,1 1,0 0,-1-1,1 1,-1 0,1-1,0 1,0 0,-1-1,1 1,0 0,0 0,-15 25,1 0,1 1,2 1,-5 18,1-3,-64 177,73-175,35-62,75-119,-50 57,-51 76,-3 1,1 0,0 0,-1 1,1-1,0 0,0 1,0-1,0 1,1-1,-1 1,0-1,1 1,-1 0,0-1,1 1,0 0,-1 0,1 0,0 1,-1-1,1 0,0 1,0-1,0 1,-1-1,1 1,0 0,0 0,0 0,0 0,0 0,0 0,0 0,-1 1,1-1,0 1,0-1,1 1,88 118,-89-118,-1 0,1 0,0 0,-1 0,1-1,0 1,0 0,-1-1,1 1,0-1,0 0,0 0,0 0,-1 0,1 0,0 0,0 0,0 0,0-1,0 1,-1-1,1 0,0 1,-1-1,1 0,0 0,-1 0,1 0,-1 0,1 0,-1 0,0-1,1 1,-1-1,0 1,0-1,0 1,0-1,0 1,0-2,22-17,-22 18,1 1,-1 0,1 0,-1 0,1 0,-1 0,1 1,0-1,-1 0,1 1,0-1,0 1,-1 0,1 0,0-1,0 1,0 0,-1 1,1-1,0 0,0 0,-1 1,1-1,0 1,1 0,-3 1,0 0,-1 0,1 0,0 0,-1 0,0 0,1 0,-1 0,0 0,0-1,0 1,0 0,-1 0,1-1,0 1,-1-1,1 1,-1-1,1 0,-1 0,0 0,-1 1,-17 10,0-1,-1-1,0 0,-1-2,0-1,0 0,0-2,-1 0,0-2,0 0,0-2,0 0,-21-3,30 2,0 0,0 0,1-2,-1 1,1-2,-1 0,1 0,0-2,-12-4,26 9,-1 0,0 0,1 0,-1 0,0 0,0 0,1 0,-1 0,0-1,0 1,1 0,-1 0,0 0,0 0,1 0,-1-1,0 1,0 0,1 0,-1 0,0-1,0 1,0 0,0 0,1-1,-1 1,0 0,0 0,0-1,0 1,0 0,0-1,0 1,0 0,0 0,0-1,0 1,0 0,0-1,0 1,0 0,0 0,0-1,0 1,0 0,0-1,-1 1,1 0,0 0,0-1,0 1,0 0,-1 0,1 0,0-1,0 1,0 0,-1 0,1 0,0 0,0-1,-1 1,1 0,0 0,27-4,216 1,-162 6,-1-5,67-9,-86-3,-62 13,1 1,0 0,0 0,-1 0,1 0,0 0,0 0,-1 0,1 0,0 0,0-1,-1 1,1 0,0 0,0 0,0-1,-1 1,1 0,0 0,0 0,0-1,0 1,0 0,0 0,-1-1,1 1,0 0,0 0,0-1,0 1,0 0,0 0,0-1,0 1,0 0,0-1,0 1,0 0,0 0,0-1,1 1,-1 0,0 0,0-1,0 1,0 0,0 0,1 0,-1-1,0 1,0 0,-18 0,-1 0,0 1,1 2,-1 0,1 0,0 2,0 0,0 2,-12 2,0 1,0 1,1 2,1 1,-2 2,30-16,-1 0,0 0,1 0,-1 0,0 0,0 0,1 0,-1 0,0 0,1 1,-1-1,0 0,1 0,-1 1,0-1,1 1,-1-1,1 0,-1 1,1-1,-1 1,1-1,-1 1,1 0,-1-1,1 1,0-1,-1 1,1 0,0-1,0 1,-1 0,1-1,0 1,0 0,0 0,0-1,0 1,0 0,0-1,0 1,0 0,0-1,0 1,1 0,-1 0,0-1,0 1,1-1,-1 1,0 0,1-1,-1 1,1-1,-1 1,1 0,-1-1,1 1,-1-1,1 0,-1 1,1-1,0 1,11-1,0 0,0 0,-1-1,1-1,0 0,0-1,0 0,-1 0,0-1,1-1,-4 2,0 0,0 0,0 0,-1-1,0-1,0 1,0-1,0 0,0 0,3-5,-10 10,1-1,-1 1,1-1,-1 1,1-1,-1 1,0-1,1 1,-1-1,1 1,-1-1,0 0,0 1,1-1,-1 0,0 1,0-1,0 0,0 1,0-1,0 0,0 0,0 1,0-1,0 0,0 1,0-1,0 0,-1 1,1-1,0 0,0 1,-1-1,1 1,-1-1,1 0,0 1,-1-1,1 1,-1-1,1 1,-1-1,1 1,-1 0,0-1,1 1,-1 0,0-1,1 1,-1 0,0 0,-38-8,-140 7,178 1,-1 0,0 0,0-1,0 1,1 0,-1 0,0-1,0 1,1-1,-1 0,0 1,1-1,-1 0,1 0,-1 0,1 0,-1 0,1-1,0 1,0 0,-1-1,1 1,0 0,0-1,0 0,1 1,-1-1,0 1,0-1,1 0,-1 0,1 1,0-1,-1 0,1 0,0 1,0-1,0 0,0 0,1 0,-1 0,27-212,-28 190,-2 1,0-1,-1 1,-1 0,-1 0,-6-12,12 35,0 0,0 0,0 0,0 1,-1-1,1 0,0 0,0 0,0 0,-1 1,1-1,0 0,0 0,-1 0,1 0,0 0,0 0,-1 0,1 0,0 0,0 0,-1 0,1 0,0 0,0 0,-1 0,1 0,0 0,0 0,-1 0,1 0,0 0,0 0,-1 0,1-1,0 1,0 0,0 0,-1 0,1 0,0-1,0 1,0 0,0 0,-1 0,1-1,0 1,0 0,0 0,0-1,0 1,0 0,0 0,0-1,0 1,-1 0,1 0,0-1,0 1,0 0,1 0,-1-1,0 1,0 0,0 0,-4 22,-11 224,7-188,-3-1,-3 0,-1 0,-4-2,-1 0,-3-1,-6 4,7-22,22-37,-1 1,0 0,1-1,-1 1,0-1,1 0,-1 1,1-1,-1 1,1-1,-1 0,1 1,-1-1,1 0,0 1,-1-1,1 0,0 0,0 0,-1 1,1-1,0 0,0 0,0 0,0 1,0-1,0 0,0 0,0 0,1 1,-1-1,0 0,0 0,1 1,-1-1,1 0,-1 0,0-3,0 1,1 0,-1 0,1 0,0 0,0 0,0 0,0 0,1 0,-1 1,1-1,-1 0,1 1,0-1,0 1,0-1,1 1,-1 0,0 0,1 0,0 0,-1 1,1-1,0 1,0 0,2-2,192-60,-141 52,-60 21,-20 2,-272 105,215-79,80-38,1 1,0-1,0 0,0 0,0 1,0-1,0 0,0 0,0 1,0-1,0 0,0 1,0-1,0 0,0 0,0 1,0-1,0 0,0 1,0-1,0 0,0 0,0 1,0-1,1 0,-1 0,0 1,0-1,0 0,0 0,1 0,-1 1,0-1,0 0,1 0,-1 0,0 0,0 1,1-1,-1 0,0 0,0 0,1 0,-1 0,0 0,1 0,-1 0,0 0,0 0,1 0,-1 0,0 0,1 0,-1 0,0 0,0 0,1 0,-1 0,0-1,0 1,1 0,-1 0,0 0,0 0,1-1,-1 1,0 0,0 0,0 0,1-1,24-2,0-2,0-1,0-1,-1-1,14-6,30-10,-151 59,35-19,44-12,17-6,17-6,7-4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0.5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7,'-49'-7,"196"13,734 32,-117-21,-550-15,-88 3,-118-6,-11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1.5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728 48,'-369'137,"180"-72,185-63,-13 3,0 1,1 1,-1 1,1 0,1 1,-1 0,2 1,-7 7,20-17,0 1,0-1,0 1,0 0,0-1,0 1,0 0,0 0,0 0,0 0,1 0,-1 0,0 0,1 0,-1 0,1 0,-1 0,1 1,0-1,-1 0,1 0,0 0,0 1,0-1,0 0,0 0,0 0,0 1,0-1,0 0,0 0,1 0,-1 1,1-1,-1 0,1 0,-1 0,1 0,0 0,-1 0,1 0,0 0,0 0,0 0,0 0,-1-1,1 1,1 0,-1 0,150 29,-93-11,-1 2,-1 3,-1 3,-1 2,-2 2,25 21,-76-52,45 30,-2 2,-1 1,10 13,-53-46,0 0,0 1,0-1,1 1,-1-1,0 0,0 0,1 1,-1-1,0 0,0 1,1-1,-1 0,0 0,1 0,-1 1,0-1,1 0,-1 0,0 0,1 0,-1 0,1 0,-1 1,0-1,1 0,-1 0,1 0,-1 0,0 0,1-1,-1 1,0 0,1 0,-1 0,1 0,-1 0,0 0,1-1,-1 1,0 0,1 0,-1 0,0-1,0 1,1 0,-1-1,0 1,0 0,1-1,-1 1,0 0,0-1,0 1,1 0,-1-1,0 1,0-1,3-27,-2 23,1-183,-13-79,9 214,-13-132,9 158,-10 39,6 13,2 0,0 0,2 1,0 0,2 0,-1 21,2-10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4.5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505 29,'-28'-8,"-1"1,-1 2,1 1,-1 1,0 1,1 2,-1 1,-1 2,12-1,0 0,0 2,0 0,0 2,1 0,-11 5,23-8,0-1,0 2,0-1,0 0,1 1,-1 0,1 0,0 1,0-1,1 1,-1 0,1 1,0-1,0 1,1-1,0 1,0 0,0 1,1-1,-1 4,2-5,0-1,1 0,0 0,0 0,0 1,1-1,-1 0,1 0,0 0,0 0,0 0,1 0,-1 0,1 0,0-1,0 1,1 0,-1-1,1 0,-1 1,1-1,0 0,0-1,1 1,2 2,97 50,-72-43,-3-1,-1 1,0 0,0 3,-2 0,3 3,-22-14,0 1,-1-1,0 1,1 0,-2 1,1-1,-1 1,1 0,-2 0,1 0,-1 1,0-1,0 1,0 0,-1 0,0 0,-1 0,0 0,0 0,0 0,-1 1,0-1,0 3,-1-3,-1 0,0 0,0 0,0 0,-1 0,0-1,0 1,-1-1,1 0,-2 0,1 0,0 0,-1-1,0 0,-1 0,1 0,-1-1,0 1,0-1,0-1,0 1,-1-1,0 0,1-1,-1 1,0-2,0 1,0-1,-3 1,-2-1,-1 1,0-2,1 0,-1 0,0-2,1 1,-1-1,1-1,-1 0,1-1,0-1,1 1,-3-3,4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5.9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0,'0'6,"0"107,5 0,9 34,147 898,-103-695,-15 3,-10 137,-24-88,-10-349,-5-78,5 4,0-1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4.9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8,'5'-7,"-5"24,-68 467,68-479,-1-3,0 0,0 0,1 1,-1-1,1 1,-1-1,1 0,0 1,0-1,0 1,1-1,-1 1,0-1,1 0,0 1,-1-1,1 0,0 0,0 1,1-1,-1 0,0 0,1 0,-1 0,1-1,-1 1,2 0,6 2,1-1,0 0,0-1,0 0,0-1,0 0,1-1,-1 0,9-1,2 1,46-1,78 5,-133-1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6.2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23,'-15'-5,"-1"1,1 0,-1 1,0 0,-1 1,1 1,0 1,0 0,-1 1,1 1,0 1,0 0,0 1,1 0,-1 2,1-1,0 2,1 0,-1 1,1 1,1 0,-2 1,11-6,0 0,1 0,-1 0,1 0,-1 1,1-1,1 1,-1 0,1 0,0 0,0 0,0 1,1-1,-1 0,1 1,1-1,-1 1,1-1,0 1,0-1,0 1,1-1,0 0,0 1,0-1,1 0,0 1,0-1,0 0,1 0,0-1,-1 1,2 0,-1-1,0 0,5 4,94 55,-23-19,-69-37,0 1,-1 0,0 0,0 1,-1 0,0 1,-1 0,0 0,5 9,-10-15,0 0,0 1,0-1,-1 0,1 1,-1 0,0-1,0 1,-1 0,1-1,-1 1,0 0,0-1,-1 1,0 0,1-1,-1 1,-1 0,1-1,-1 1,0-1,0 0,0 0,0 0,-1 0,-2 3,-3 0,1 0,-1-1,-1 0,1 0,-1-1,0 0,0-1,0 0,-1-1,1 1,-1-2,0 1,0-2,0 1,0-1,0-1,-1 0,1 0,0-1,0 0,0-1,-7-2,17 4,-2 1,1-1,0 0,-1 0,1 0,0 0,-1 0,1 0,0-1,-1 1,1 0,0-1,0 1,-1-1,1 1,0-1,0 0,0 1,0-1,0 0,0 0,0 0,0 0,0 0,0 0,0 0,1 0,-1 0,0 0,1 0,-1-1,1 1,-1 0,1-1,5-5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6.6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1,'8'33,"-6"-2,-2 1,-2-1,0 0,-2 1,-5 13,-6 68,14-106,0-1,1 1,0-1,0 1,0-1,1 1,0-1,0 0,1 1,0-1,0 0,0 0,1 0,0 0,0 0,0-1,1 1,0-1,0 0,0 0,1-1,-1 1,1-1,0 0,1 0,-1 0,1-1,-1 0,1 0,0 0,1-1,1 2,1-1,0 0,0 0,0-1,0 0,0 0,0-1,1-1,-1 1,1-1,-1-1,0 0,1 0,-1-1,0 0,0-1,0 0,-1 0,1-1,-1 0,1-1,0 0,6-12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6.9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14,'19'0,"15"0,14 0,9 0,6 0,-2 0,-4 0,-10-3,-9-2,-13-1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7.6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1 113,'71'-13,"1"2,0 4,49 1,-108 6,265-5,-226 16,-51-9,-1 0,0 0,0 0,0 0,0 0,0-1,-1 1,1 0,-1 0,1 0,-1 0,0 0,1 0,-1-1,0 1,0 0,0-1,-1 1,1-1,0 1,0-1,-1 0,1 1,-1-1,1 0,-1 0,0 0,-2 4,-11 9,1 0,0 2,2 0,0 0,0 1,2 1,0-1,1 2,0-1,-1 11,-11 112,20-114,-2-1,-1 0,-1 0,-1 0,-1 0,-2 2,-3-6,12-21,0-1,0 0,0 1,-1-1,1 0,0 0,0 1,0-1,0 0,-1 1,1-1,0 0,0 0,-1 0,1 1,0-1,0 0,-1 0,1 0,0 0,-1 1,1-1,0 0,-1 0,1 0,0 0,-1 0,1 0,0 0,-1 0,1 0,0 0,-1 0,1 0,0 0,-1 0,1 0,0 0,0 0,-1-1,1 1,0 0,-1 0,1 0,0 0,0-1,-1 1,1 0,0 0,0-1,-1 1,1 0,0 0,0-1,0 1,0 0,-1-1,1 1,0 0,0-1,0 1,0 0,0-1,0 1,0 0,0-1,-3-10,1-1,1 0,0-1,0 1,1 0,1 0,0 0,0 0,0 6,8-51,2 0,2 1,4 1,21-51,-33 92,54-117,-56 125,1 0,0 0,0 0,1 1,0 0,0 0,0 0,0 0,1 1,0 0,0 0,0 1,0-1,0 1,1 1,0-1,-1 1,7-1,-7 2,-1 1,1-1,0 1,0 0,0 1,0 0,0 0,0 0,-1 0,1 1,0 0,-1 0,0 1,1-1,-1 1,0 0,0 1,-1-1,1 1,-1 0,1 0,-1 1,-1-1,1 1,0 0,-1 0,0 0,0 0,-1 0,0 1,0-1,0 1,0 0,-1-1,0 1,0 0,0 0,-1 0,0 0,0 0,-1 0,1-1,-1 1,-1 0,1 0,-1-1,-2 6,-7 3,-2 0,1 0,-2-1,1-1,-2-1,0 0,0 0,-1-2,0 0,-5 1,-12 8,-63 41,93-56,-1 0,1 1,0-1,0 1,0 0,1-1,-1 1,1 0,0 0,0 1,1-1,-1 0,1 1,0-1,0 1,0-1,1 1,-1-1,1 1,0 0,0-1,1 4,3 1,0-1,1 1,-1-1,1 0,1-1,0 1,0-1,0 0,1-1,0 1,0-1,0-1,1 1,0-1,0-1,1 0,-1 0,1 0,0-1,0 0,0-1,5 1,126 29,-103-28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7.9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8,'14'0,"11"0,9 0,5 0,4 0,-2-2,-5-1,-9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8.4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13,'-54'-6,"0"1,0 4,0 1,-10 4,51-3,1 1,-1 0,1 0,0 1,0 1,1 0,-1 0,1 1,-1 1,2 0,-1 1,1 0,0 0,0 1,1 0,0 1,0 0,1 0,0 1,1 0,0 0,1 1,0 0,0 1,-1 10,2-1,0 1,1 0,1 1,1-1,1 0,2 1,0-1,1 1,1-1,1 0,1 0,1 1,-3-11,1 0,0 0,0 0,1-1,1 0,0 0,0 0,1-1,1 0,-1 0,2-1,-1 0,1 0,1-1,0 0,0-1,0 0,1-1,0 0,0 0,0-1,1-1,0 0,0 0,0-1,0-1,0 0,1-1,-1 0,4-1,16-4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48.7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12,'28'-10,"151"9,-176 1,-1 0,1-1,-1 1,1 0,-1 1,1-1,-1 0,1 1,-1-1,0 1,1 0,-1 0,0 0,1 0,-1 0,0 0,0 1,0-1,0 1,0 0,-1-1,1 1,0 0,-1 0,1 0,-1 0,0 0,1 0,-1 1,0-1,0 0,-1 1,1-1,0 0,-1 1,1-1,-1 1,0-1,0 1,0 1,-63 172,40-22,23-126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50.3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0,'47'9,"-1"-2,1-2,43-1,-30-1,407 14,322 22,-507-8,-261-27,-49 1,-163-32,91 9,-144-8,-219 5,447 21,-357-7,-101 22,474-15,0 0,0 1,0-1,0 0,0 0,0 0,0 0,0 1,0-1,27 0,-27 0,298 1,865 13,-634 13,-540-30,-10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1:51.3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874 0,'-139'41,"1"5,2 7,-97 53,27-7,204-98,1-1,1 0,-1-1,0 1,1 0,-1 0,0 0,0 1,1-1,-1 0,0 0,1 0,-1 0,0 1,1-1,-1 0,0 1,1-1,-1 0,1 1,-1-1,1 1,-1-1,1 1,-1-1,1 1,-1-1,1 1,-1 0,1-1,0 1,0-1,-1 1,1 0,0-1,0 1,0 0,-1 0,1-1,0 1,0 0,0-1,0 1,0 0,1-1,-1 1,0 0,0 0,0-1,1 1,-1 0,0-1,1 1,-1-1,0 1,186 38,239 49,-422-87,0 0,0 0,0 0,0 0,1-1,-1 1,0-1,0 1,1-1,-1 0,0-1,1 1,-1 0,0-1,1 0,-1 0,0 0,0 0,0 0,0-1,0 1,0-1,0 0,-1 0,1 0,0 0,-1 0,0 0,1-2,2-9,0 0,-2 0,0 0,0-1,-1 1,-1-1,0-12,1-1,6-214,-11 218,3 23,0 1,0-1,0 0,0 0,0 0,0 1,0-1,0 0,-1 0,1 0,0 0,0 1,0-1,0 0,-1 0,1 0,0 0,0 0,0 0,0 1,-1-1,1 0,0 0,0 0,0 0,-1 0,1 0,0 0,0 0,-1 0,1 0,0 0,0 0,0 0,-1 0,1 0,0 0,0 0,0-1,-1 1,1 0,0 0,0 0,0 0,0 0,-1 0,1-1,0 1,-6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6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1,'0'21,"-1"36,2 0,3 0,3-1,4 13,35 113,-17-74,-5 1,4 64,-28-171,1 71,-1-71,0 0,0 0,-1 0,1 0,-1 0,1 0,-1 0,1 0,-1 0,0 0,0 0,0 0,0 0,0-1,-1 1,1 0,0-1,-1 1,1-1,-1 1,0-1,1 0,-1 0,0 0,0 0,0 0,0 0,0 0,0-1,0 1,0-1,0 0,0-1,0 0,0 0,1 1,-1-2,0 1,1 0,-1 0,1 0,-1-1,1 1,-1-1,1 1,0-1,0 1,0-1,0 0,0 1,0-1,1 0,-1 0,0 0,1 0,-1 0,1 0,0 0,0 1,0-1,0 0,0 0,0 0,0 0,1-1,-2-13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04.4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7385 118,'-14'2,"10"-3,-1 1,1-1,-1 1,1 1,-1-1,1 1,-1 0,1 0,0 0,0 0,-1 1,1-1,0 1,0 0,1 1,-1-1,0 1,1-1,-1 1,1 0,0 0,0 1,0-1,0 1,1-1,-1 1,1 0,0 0,0 0,1 0,-2 3,3-5,-1 1,0 0,1 0,0 0,-1 0,1 0,0 0,1 0,-1 0,0 0,1 0,0 0,0-1,-1 1,2 0,-1 0,0-1,1 1,-1 0,1-1,0 0,-1 1,1-1,0 0,1 0,-1 0,0 0,1 0,-1-1,1 1,-1-1,1 1,0-1,-1 0,1 0,0 0,0-1,0 1,0-1,0 1,1-1,1-2,1 1,-1-1,0 0,0-1,0 1,0-1,0 0,0-1,-1 1,1-1,-1 1,0-2,0 1,-1 0,1-1,-1 1,0-1,0 0,-1 0,1 0,-1 0,0-1,0 1,-1 0,0-1,0 0,0 1,0-1,-1 1,0-1,-1 0,1 1,-1-1,-1-3,0 2,0 0,-1 0,0 1,0-1,0 1,-1-1,0 1,0 1,-1-1,0 0,0 1,0 0,-1 0,1 1,-1 0,0 0,-1 0,1 0,0 1,-1 0,0 1,0-1,0 1,0 1,0-1,0 1,0 0,-1 1,1 0,0 0,0 1,-1-1,1 1,0 1,0 0,0 0,0 0,0 1,1 0,-1 0,-5 4,4-1,1 1,0 0,1 0,-1 1,1 0,1 0,0 0,0 1,0-1,1 1,0 0,1 1,0-1,1 1,0-1,-1 9,2-11,0-1,1 0,-1 0,1 1,1-1,-1 0,1 0,0 1,1-1,-1 0,1 0,1 0,-1-1,1 1,0 0,0-1,0 0,1 0,0 0,0 0,0 0,0-1,1 0,0 0,0 0,4 2,0-1,1-1,0 0,0-1,0 0,0 0,1-1,-1-1,0 1,1-2,0 1,-1-2,1 1,-1-1,1-1,-1 0,0-1,0 1,0-2,3-1,-6 3,0-1,-1-1,1 1,-1-1,0 0,0 0,0-1,-1 0,1 0,-1 0,0 0,0-1,-1 0,0 0,0 0,0-1,-1 1,0-1,0 0,-1 0,0 0,0 0,-1 0,1 0,-2-1,1 1,-1-6,0 6,-1 1,0-1,0 1,0 0,-1 0,0-1,0 1,-1 0,0 1,0-1,0 0,-1 1,1 0,-1 0,-1 0,1 0,-1 1,1-1,-1 1,0 0,-1 1,1-1,-1 1,0 0,0 1,0-1,0 1,0 0,0 1,0-1,-1 1,1 0,-1 1,1 0,0 0,-1 0,1 1,-1 0,1 0,0 0,0 1,-1 0,1 0,0 1,1 0,-1 0,0 0,-3 4,-1 1,2 0,-1 0,1 1,1-1,-1 2,2-1,-1 1,1 0,1 1,-1-1,2 1,0 0,0 0,1 1,0-1,1 1,0 6,1-14,1 1,0-1,1 0,-1 0,1 1,-1-1,1 0,1 0,-1 0,0 0,1 0,0 0,0 0,0-1,1 1,-1-1,1 1,-1-1,1 0,0 0,1 0,-1 0,0-1,1 0,0 1,-1-1,1 0,2 0,4 2,-1-1,1 0,0-1,0 0,0-1,0 0,1 0,-1-1,0 0,0-1,6-1,0 0,-1-1,0 0,-1 0,1-2,-1 0,0-1,0 0,0-1,-1 0,0-1,0-1,-1 0,0-1,-1 0,9-10,-17 16,-1 1,0-1,0 1,0-1,0 0,-1 1,0-1,1 0,-1 0,-1 0,1 0,-1 0,1-1,-1 1,0 0,-1 0,1 0,-1 0,1 0,-1 0,-1 0,1 0,0 0,-1 0,0 1,0-1,0 1,0-1,-1 1,1 0,-1-1,0 1,0 1,0-1,0 0,0 1,-1 0,1-1,-2 1,-2-2,-1-1,0 2,-1-1,1 1,-1 0,0 1,1 0,-1 1,0-1,0 2,0-1,0 1,0 1,0-1,0 2,0-1,1 1,-1 1,0-1,1 1,0 1,-1 0,1 0,1 0,-1 1,1 0,0 1,0-1,-4 6,10-10,-1 1,1-1,0 1,0 0,1-1,-1 1,0 0,1 0,-1-1,1 1,-1 0,1 0,0 0,0 0,-1 0,2-1,-1 1,0 0,0 0,0 0,1 0,-1 0,1-1,0 1,-1 0,1 0,0-1,0 1,0 0,0-1,1 1,-1-1,0 0,0 1,1-1,-1 0,1 0,-1 0,1 0,0 0,-1 0,1 0,0-1,0 1,-1 0,1-1,0 0,1 1,18 5,1-1,0-1,1 0,-1-2,1-1,-1 0,19-3,-31 3,-17 2,-16 3,-84 5,1-4,-105-8,83 0,-1056 42,230-41,-249-50,297 3,-294 21,608 26,-58-14,453 27,171-6,36-2,4-3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05.1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4 372,'0'0,"0"1,-1-1,1 0,0 0,0 1,-1-1,1 0,0 1,0-1,-1 0,1 1,0-1,0 0,0 1,0-1,0 0,-1 1,1-1,0 1,0-1,0 0,0 1,0-1,0 0,0 1,0-1,0 1,1-1,-1 0,0 1,0-1,0 1,0-1,0 0,1 1,-1-1,0 0,0 0,1 1,-1-1,0 0,1 1,-1-1,0 0,0 0,1 1,-1-1,1 0,-1 0,0 0,1 0,-1 0,0 0,1 1,-1-1,1 0,-1 0,0 0,1 0,-1 0,0 0,1 0,-1-1,1 1,-1 0,0 0,1 0,-1 0,0 0,1-1,70-19,396-209,-216 108,-242 118,-6 1,0 0,0 1,1-1,-1 1,0 0,1 0,0 0,-1 0,1 1,-1-1,1 1,0 0,-1 0,1 0,3 1,-7 1,1-1,-1 1,0-1,0 1,0-1,0 1,0-1,-1 1,1-1,0 1,-1-1,1 1,-1-1,1 0,-1 1,0-1,0 0,1 1,-1-1,0 0,0 0,0 0,0 0,0 0,-1 0,1 0,-1 0,2 0,-126 100,78-68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05.5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1,'62'85,"-31"-55,2 0,1-3,2 0,0-3,1-1,2-1,0-2,1-2,1-2,31 7,19 9,1-4,1-5,1-3,21-2,-79-16,-45-6,-3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11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56,'255'-21,"248"13,-359 9,655 12,-669-16,-140-2,-274 0,-829-10,1046 12,-438-6,827 9,130 6,98 28,-441-23,80 8,184-5,-355-15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21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3764 5356,'-10'3,"0"0,-1 0,1 0,0-2,-1 1,0-1,1-1,-1 0,0 0,-4-2,-70 6,50 1,0-1,0-2,0-1,-17-3,-16 0,-27-6,-75 2,105 7,-487-1,551 0,-1 1,1-1,-1 0,1 1,0-1,-1 0,1 0,-1 0,1 0,-1 0,1-1,0 1,-1 0,1-1,-1 1,1-1,0 1,-1-1,1 1,0-1,0 0,0 0,-1 0,1 0,0 0,0 0,0 0,0 0,1 0,-1 0,0-1,0 1,1 0,-1 0,1-1,-1 1,1-1,-1 1,1 0,0-1,0 1,0-1,0 1,0-1,0 1,0 0,0-1,1-1,46-144,-27 21,-8-35,2 17,14-130,-28 248,-1-51,4 0,3 0,4-5,5-177,3-50,-7 80,-5-103,-7 209,-12-66,13-336,3 468,4 0,1 1,3 0,3 0,17-45,14-120,-14 50,10-24,5 27,4-63,-36 93,19-22,17 11,-2 13,-42 122,-5 13,0 0,0-1,1 1,-1 0,0-1,0 1,-1-1,1 1,0-1,0 0,-1 1,1-1,-1 0,1 1,-1-1,0 0,0 0,0 1,0-1,0 0,0 0,0 1,0-1,-1 0,1 1,-1-1,1 0,-1 1,0-1,0 0,0 1,1-1,-1 1,-1 0,1-1,0 1,0 0,0 0,-1-1,1 1,-1 0,1 0,-1 1,1-1,-1 0,-1 0,-15 0,0 0,0 1,-1 1,1 1,0 1,0 0,0 1,1 1,0 1,-10 4,10-6,1-1,-1 0,0-1,1-1,-1-1,0 0,-4-2,-21 1,-460 0,192-14,39 3,-311-55,529 63,-73-4,1-7,-21-8,94 11,-1 3,0 2,0 3,-5 2,-123 3,180-1,0 0,1 0,-1 0,0 1,0-1,0 0,0 0,0 0,1 1,-1-1,0 0,0 1,0-1,1 0,-1 1,0-1,1 1,-1-1,0 1,1 0,-1-1,1 1,-1 0,1-1,-1 1,1 0,-1 0,1-1,0 1,-1 0,1 0,0 0,0 0,0-1,0 1,-1 0,1 0,0 0,1 0,-1 0,0-1,0 1,0 0,0 0,1 0,-1 0,0-1,1 1,-1 0,0 0,1-1,-1 1,8 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22.6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 0,'-26'3,"1"0,-1 2,1 1,-1 1,1 1,1 1,0 1,0 1,-1 3,-21 7,-539 210,578-228,4-3,0 1,0 0,0 0,1 0,-1 0,0 0,1 1,-1-1,1 1,0 0,0-1,-1 1,1 0,0 0,0 1,1-1,-2 1,4-1,0 0,-1-1,1 1,0-1,0 1,0-1,1 1,-1-1,0 0,0 1,1-1,-1 0,1 0,-1 0,1 0,-1 0,1-1,0 1,-1 0,1-1,0 1,0-1,0 1,3 1,193 115,-96-65,2-6,2-4,37 7,-140-48,22 6,-1 2,1 1,-1 0,-1 2,0 1,14 11,-37-24,1 1,-1-1,1 1,-1 0,1-1,0 1,-1-1,1 1,-1-1,1 0,0 1,-1-1,1 0,0 1,0-1,-1 0,1 0,0 1,0-1,-1 0,1 0,0 0,0 0,-1 0,1 0,0 0,0-1,-1 1,1 0,0 0,0 0,-1-1,1 1,0 0,-1-1,1 1,0-1,-1 1,1-1,-1 1,1-1,0 1,-1-1,0 0,1 1,-1-1,1 0,-1 1,0-1,1 0,-1 1,0-1,0 0,0 0,1 1,-1-1,0 0,0 0,0 1,0-1,0 0,0 0,-1 0,1 1,0-1,0 0,31-288,-18 168,-5 0,-6-61,-8 145,6 37,-1-1,1 0,0 1,-1-1,1 1,0-1,-1 1,1-1,-1 1,1-1,-1 1,1 0,-1-1,0 1,1 0,-1-1,1 1,-1 0,0 0,1-1,-1 1,0 0,1 0,-1 0,0 0,1 0,-1 0,0 0,1 0,-1 0,1 0,-1 0,0 1,1-1,-1 0,0 0,1 1,-1-1,1 0,-1 1,1-1,-1 1,1-1,-1 1,1-1,-1 1,1-1,-1 1,1-1,0 1,-101 112,57-61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30.8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5434 256,'-53'-44,"52"43,-1 0,1 0,0 0,-1 1,1-1,0 0,-1 1,1-1,0 1,-1 0,1-1,-1 1,1 0,-1 0,1 0,-1 0,1 0,-1 0,1 0,-1 1,1-1,-1 0,1 1,0-1,-1 1,1 0,0-1,-1 1,1 0,0 0,0 0,-1 0,1 0,0 0,0 0,0 0,1 0,-1 1,0-1,0 0,1 0,-1 1,0-1,0 3,0-1,0 1,0-1,1 1,-1-1,1 1,0-1,0 1,0-1,1 1,-1-1,1 1,0-1,0 1,0-1,0 0,0 1,1-1,-1 0,1 0,0 0,0 0,0 0,1-1,-1 1,1 0,-1-1,1 0,0 0,0 0,0 0,0 0,0 0,0-1,1 0,-1 1,0-1,1 0,-1-1,2 1,66 5,-69-6,0 0,1 0,-1-1,0 1,0-1,1 0,-1 1,0-1,0 0,0 0,0 0,0-1,0 1,0 0,-1-1,1 1,0-1,-1 0,1 1,-1-1,0 0,1 0,-1 0,0 0,0 0,0 0,0 0,-1-1,1 0,1-7,0-1,-1 1,-1-1,0 1,0-1,-1 1,0-1,-1 1,0 0,0-1,-1 1,-1 1,0-1,0 0,-1 1,0 0,0 0,-1 0,0 1,-1-1,0 2,0-1,-1 1,0 0,0 0,-1 1,1 1,-2-1,6 4,1 0,0 1,-1-1,1 1,-1 0,0 0,1 0,-1 1,0-1,0 1,1 0,-1 0,0 0,0 0,1 1,-1 0,0 0,1 0,-1 0,1 0,-1 1,1-1,0 1,-1 0,1 0,0 0,0 0,0 1,1-1,-1 1,-1 1,-5 9,1-1,0 1,1 0,0 1,1 0,1 0,0 0,1 1,1-1,0 1,1 0,0 0,1 11,0-21,1 1,0-1,1 1,-1-1,1 1,0-1,1 1,-1-1,1 0,0 1,0-1,1 0,-1 0,1-1,0 1,1-1,-1 1,1-1,0 0,0 0,0 0,0-1,1 0,-1 0,1 0,0 0,0-1,0 1,0-1,0 0,1-1,3 1,-1 1,0-1,-1 0,1 0,0-1,1 0,-1-1,0 0,0 0,0-1,0 1,0-2,0 1,0-1,0-1,-1 1,1-1,-1 0,1-1,-1 0,0 0,-1-1,1 0,-1 0,0 0,0-1,0 0,-1 0,0 0,0-1,-1 1,1-1,0-3,-1 0,0 0,0 0,-1 0,0-1,-1 0,0 1,0-1,-1 0,-1 0,0 1,0-1,-1 0,-1 0,0 1,0-1,-1 0,0 1,-1 0,0 0,-1 0,0 1,0-1,-1 1,0 0,-1 1,0-1,0 1,-4-2,7 7,0 1,-1-1,0 1,1 1,-1-1,0 1,0-1,0 1,0 1,0-1,0 1,0 0,0 0,0 0,0 1,0 0,0 0,0 0,1 0,-1 1,0 0,1 0,-1 0,1 0,-1 1,1 0,0 0,0 0,0 0,1 1,-1 0,1-1,0 1,0 0,0 1,1-1,-1 0,1 1,0-1,-1 4,-3 5,0-1,1 1,1 0,0 0,1 1,0-1,1 1,0-1,1 1,1 0,0 0,1-1,2 14,-1-20,-1 0,0 0,1-1,1 1,-1-1,1 1,0-1,0 0,1 0,-1 0,1-1,1 1,-1-1,1 0,0 0,0-1,1 1,-1-1,1 0,0-1,0 1,0-1,0 0,1-1,-1 0,1 0,0 0,2 0,-1-1,1-1,0 1,0-2,-1 1,1-1,0-1,-1 1,1-2,-1 1,1-1,-1 0,0-1,0 0,-1 0,1 0,-1-1,0-1,0 1,0-1,-1 0,0 0,0-1,-1 0,4-6,-3 5,0 0,0-1,-1 0,-1 0,1-1,-2 1,1-1,-1 0,-1 0,0 0,0 0,-1-1,0 1,-1 0,0-1,-1 1,0 0,0 0,-1-1,0 1,-1 0,1 4,0 1,-1-1,1 1,-1 0,0-1,0 1,-1 1,0-1,0 0,0 1,0 0,-1 0,1 0,-1 0,0 1,0 0,0 0,-1 0,1 1,-1 0,1 0,-1 0,0 0,0 1,0 0,0 0,0 1,0 0,0 0,0 0,0 1,1 0,-1 0,0 0,0 1,0 0,1 0,-1 0,1 1,-1 0,-1 1,0 3,0 0,1 0,0 1,0 0,0 0,1 0,0 1,1 0,0 0,0 0,1 0,0 1,1-1,0 1,1 0,0-1,0 1,1 0,0 0,0 0,2 5,0-10,0 0,0-1,0 1,0-1,1 0,0 0,0 0,0 0,0 0,1-1,-1 1,1-1,0 0,0 0,0 0,0-1,1 1,-1-1,1 0,-1 0,1-1,0 1,0-1,-1 0,1-1,0 1,0-1,0 0,0 0,0 0,0-1,0 1,0-1,0-1,-1 1,1-1,0 0,-1 0,3-1,-21-2,-220 29,202-25,0-1,1-2,-1-1,1-1,0-2,0-1,1-2,1-1,-10-5,-21-8,-1 2,-1 4,0 2,-2 3,0 2,-41 0,-307-13,-716-24,-1399 50,2438-2,0-3,-58-13,41-2,107 21,5 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31.6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1 430,'0'-1,"0"-1,0 1,1 0,-1-1,1 1,-1 0,1-1,-1 1,1 0,0 0,0-1,-1 1,1 0,0 0,0 0,0 0,0 0,0 0,1 0,-1 1,0-1,0 0,1 1,-1-1,0 1,0-1,1 1,-1-1,1 1,-1 0,0 0,1 0,2-2,513-244,-176 93,-398 186,31-18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48.9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1,'-22'0,"-1"0,1 2,0 1,0 0,0 2,1 0,-1 2,1 0,0 1,1 1,-17 11,32-17,0 0,0 0,1 1,-1 0,1 0,0 0,0 1,0-1,1 1,0 0,0 0,0 0,0 0,1 0,-1 1,1-1,1 1,-1 0,1 0,0-1,0 5,3-6,0-1,0 0,0 0,0 1,0-1,1-1,-1 1,1 0,0 0,0-1,0 0,0 0,0 0,1 0,-1 0,0 0,1-1,0 0,-1 1,1-2,0 1,-1 0,1-1,0 1,0-1,0 0,0 0,-3 0,245 40,-240-39,0 1,-1 0,1 0,0 0,-1 1,0-1,0 1,0 1,0-1,0 1,-1 0,1 0,-1 0,0 0,0 1,-1-1,1 1,-1 0,0 1,-1-1,1 0,-1 1,0-1,0 1,-1 0,1-1,-1 1,-1 0,1 0,-1 0,0 0,0 0,-1 0,0 0,0 2,-3-2,1 0,-1 0,0 0,-1 0,0-1,0 0,0 0,0 0,-1 0,0-1,0 0,0 0,0-1,0 0,-1 0,0 0,0-1,1 0,-1 0,0-1,-1 0,1 0,0-1,0 1,-3-2,-206 15,237-15,-1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0.8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 1,'-6'0,"0"1,1 0,-1 0,1 1,-1 0,1 0,-1 0,1 0,0 1,0 0,0 0,0 0,1 1,-1-1,1 1,0 0,0 0,0 1,1-1,-1 1,1 0,0 0,-1 4,43-82,-39 73,0-1,0 1,0 0,1-1,-1 1,0 0,1 0,-1-1,0 1,1 0,-1 0,0-1,1 1,-1 0,1 0,-1 0,0 0,1-1,-1 1,1 0,-1 0,0 0,1 0,-1 0,1 0,-1 0,1 0,-1 0,0 0,1 1,-1-1,1 0,-1 0,0 0,1 0,-1 1,0-1,1 0,-1 0,1 1,-1-1,0 0,0 0,1 1,-1-1,0 0,0 1,1-1,-1 1,0-1,0 0,0 1,0-1,1 1,-1-1,0 0,0 1,0-1,0 1,0-1,0 1,0-1,0 0,0 1,0-1,-1 1,1-1,0 0,0 1,0 0,2 35,-28 198,27-232,-1 1,1-1,0 0,0 1,0-1,0 0,1 0,-1 0,0 0,1 0,-1 0,1 0,0-1,0 1,0-1,0 1,0-1,0 1,0-1,0 0,0 0,1 0,-1 0,0-1,1 1,-1-1,0 1,1-1,-1 0,1 0,-1 0,1 0,-1 0,0-1,1 1,-1-1,1 1,-1-1,0 0,0 0,3-1,30-4,1-2,-1-1,-1-2,0-1,0-2,21-12,-30 10,-7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7.0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0,'18'37,"1"0,3-2,0-1,2 0,2-2,1 0,1-2,2-2,1 0,16 10,265 196,-183-143,-3 7,3 12,-41-16,-102-136,1 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1.0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79,'14'0,"14"-2,11-4,6-2,5-3,1-1,-4-2,-7 0,-11 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1.9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0 122,'571'-86,"-565"85,98 1,-101 0,0 1,1-1,-1 1,0 0,0 0,0 1,0-1,0 0,0 1,0 0,0 0,-1 0,1 0,-1 0,1 1,-1-1,0 1,0-1,0 1,0 0,-1 0,1-1,-1 1,1 1,-1-1,0 0,0 0,0 3,0 14,0 0,-1 0,-2 0,0 0,-1 0,-1-1,0 1,-3 3,-4 20,-43 170,49-196,1-29,29-175,-17 136,-4 11,2 1,2 0,1 0,3 1,2-3,-13 37,1 0,0 0,0 0,0 0,0 1,1-1,0 1,-1 0,1 0,0 0,0 0,1 0,-1 0,1 1,-1 0,1 0,0 0,0 0,0 0,0 1,0 0,0 0,0 0,0 0,0 0,1 1,-1 0,0 0,0 0,4 1,8 1,-1 0,0 1,0 1,0 0,0 1,-1 1,0 0,0 1,0 0,-1 1,0 1,-1 0,8 7,-18-15,-1 1,1-1,0 0,-1 1,1-1,0 1,-1-1,0 1,1 0,-1-1,0 1,0 0,0 0,0 0,0 0,-1 0,1 0,-1 0,1 0,-1 0,0 1,1-1,-1 0,0 0,-1 0,1 0,0 0,-1 1,1-1,-1 0,1 0,-1 0,0 0,0 0,0-1,0 1,0 0,-1 0,1 0,0-1,-1 1,1-1,-1 1,0-1,1 0,-1 0,-1 1,-12 5,-1 0,1-1,-1-1,0-1,-1 0,1-1,0-1,-1 0,-15-1,-79 14,109-15,-1 1,1 0,-1 0,1 0,-1 0,1 0,0 0,-1 1,1-1,0 1,0 0,0 0,0 0,0 0,1 0,-1 0,1 0,-1 0,1 1,0-1,-1 1,1-1,1 1,-1-1,0 1,1-1,-1 1,1 0,0-1,-1 1,2 0,-1-1,0 1,0 0,1-1,-1 1,1 0,1 1,1 8,1 1,1-1,0 0,0 0,1 0,1-1,3 5,-2-5,0 0,1-1,0 0,0 0,1-1,1 0,-1-1,1 0,1-1,-1 0,1-1,1 0,-1-1,1 0,0-1,0-1,0 0,0 0,0-2,1 1,-1-2,1 0,-1 0,1-1,-1-1,0 0,1-1,6-3,-4 0,1-1,-1 0,-1-2,1 0,-1 0,-1-1,0-1,0-1,-1 0,-1 0,0-2,-1 1,0-1,-1-1,0 0,-2 0,0-1,0 0,-1-1,-2 1,1-1,1-13,10-123,-17 153,-1-1,1 1,0-1,0 1,-1 0,1-1,0 1,0-1,-1 1,1 0,0-1,0 1,0-1,0 1,0-1,0 1,0-1,0 1,0-1,0 1,0 0,0-1,0 1,0-1,0 1,0-1,0 1,1-1,-1 1,0 0,0-1,0 1,1-1,-1 1,0 0,1-1,-1 1,0 0,1-1,-1 1,0 0,1 0,-1-1,1 1,-1 0,1 0,-1 0,0 0,1-1,-1 1,1 0,-1 0,1 0,-1 0,1 0,-1 0,1 0,-1 0,1 0,-1 0,1 1,2 10,0 1,-1-1,0 1,-1 0,-1 0,1 0,-2 0,-1 11,2-17,-41 248,41-189,7-45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2.4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46,'-53'118,"-24"81,56-143,-16 52,63-153,59-150,34-64,-118 258,14-22,-15 23,0 0,0 0,1-1,-1 1,0 0,0 0,1-1,-1 1,0 0,0 0,1 0,-1 0,0-1,0 1,1 0,-1 0,0 0,1 0,-1 0,0 0,1 0,-1 0,0 0,1 0,-1 0,0 0,1 0,-1 0,0 0,1 0,-1 0,0 1,0-1,1 0,-1 0,0 0,1 0,-1 1,0-1,0 0,1 0,-1 1,0-1,0 0,0 0,0 1,1-1,-1 0,0 0,0 1,0-1,0 0,0 1,0-1,0 0,0 1,0-1,0 0,0 1,0-1,0 0,0 1,0-1,0 0,0 1,0-1,0 0,0 1,6 176,-1-99,3-1,3 0,18 59,-25-124,0 37,-10-42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2.7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97,'16'-2,"15"-1,14 0,10 1,10-2,6-3,5-4,-2-3,-4-2,-9-2,-15 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3.0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1,'2'0,"-1"0,1-1,0 1,0 1,0-1,0 0,0 0,0 1,-1-1,1 1,0-1,0 1,-1 0,1 0,0 0,-1 0,1 0,-1 0,1 0,-1 1,0-1,1 0,-1 1,0-1,0 1,0-1,0 1,0 0,0-1,-1 1,1 0,0 0,-1 0,0-1,1 1,-1 0,0 0,0 0,0 0,0 0,0 0,0 1,-1 15,0 0,-1 0,-1-1,-1 1,0-1,-1 1,-1-1,-4 6,5-8,-3 6,-4 13,0 0,3 0,0 1,1 9,8-41,-1 1,1-1,-1 1,1-1,0 1,0-1,1 1,-1-1,1 1,-1-1,1 0,0 1,0-1,1 0,-1 0,1 1,0-1,-1 0,1-1,1 1,-1 0,0-1,1 1,-1-1,1 1,0-1,-1 0,1 0,0-1,1 1,-1-1,0 1,0-1,1 0,-1 0,4 0,15 1,0-2,0 0,1-1,-1-2,0 0,0-1,0-1,-1-2,9-3,-18 7,54-18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3.3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25,'23'0,"25"0,19-2,15-4,10-2,-11-1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3.7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83,'-7'-1,"0"0,-1 0,1 0,0 1,0 0,-1 0,1 1,0 0,0 0,0 1,0 0,0 0,0 1,1 0,-1 0,1 0,-1 1,1 0,0 0,1 1,-1-1,1 1,0 0,0 1,1-1,-1 1,0 2,1 0,0-1,0 1,1 0,0 0,1 0,0 1,0-1,1 0,0 1,0-1,1 1,0-1,1 1,0-1,0 0,1 1,0-1,0 0,1 0,0 0,0 0,1 0,0-1,0 0,1 0,0 0,0 0,1-1,0 1,0-2,0 1,1-1,0 0,0 0,0 0,0-1,1 0,1 0,-1-1,-1-1,1 0,0 0,0 0,0-1,0 0,0 0,0-1,0 0,0-1,0 1,0-2,0 1,0-1,0 0,0-1,-1 0,1 0,-1-1,0 1,0-2,0 1,-1-1,1 0,-1 0,0-1,-1 1,1-2,-1 1,0 0,-1-1,0 0,0 0,0 0,1-6,-2 2,0 0,-1 0,0 0,-1 0,0 0,0-1,-2 1,1 0,-2-1,1 1,-1 0,-1 0,0 0,-1 0,0 1,0 0,-1-1,-1 1,0 1,0-1,0 1,-1 0,-1 1,0-1,0 2,0-1,-1 1,0 0,-1 1,1 0,-1 1,0-1,-6 0,12 4,0 0,0 1,-1 0,1 0,0 0,0 1,-1-1,1 1,0 0,-1 0,1 0,0 1,-1 0,1 0,0 0,0 0,0 0,0 1,0 0,0 0,0 0,0 0,1 1,-1-1,1 1,0 0,0 0,0 0,0 1,0-1,1 1,-1-1,1 1,0 0,0 0,0 0,1 0,0 0,-1 0,1 0,1 1,-1-1,1 0,-1 1,1 2,3-1,-1-1,1 1,0-1,0 1,1-1,-1 0,1 0,0-1,1 1,-1-1,1 0,0 0,0 0,0-1,0 0,1 0,-1 0,1-1,0 1,0-1,0-1,0 1,0-1,0 0,0 0,6-1,114 10,-66-11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4.1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10,'13'-10,"-14"33,0-21,-1 13,0 0,0 0,1 0,1 0,1 1,0-1,1 0,1 0,0 0,1-1,0 1,1-1,1 0,0 0,1-1,1 0,0 0,1 0,7 7,-14-17,1 0,0 0,0 0,0-1,1 0,-1 1,1-1,-1 0,1-1,0 1,-1-1,1 1,0-1,0 0,0-1,0 1,0-1,0 0,0 0,0 0,0 0,0-1,0 1,0-1,0 0,0 0,0-1,0 1,0-1,-1 0,1 0,-1 0,0 0,1-1,-1 1,0-1,0 0,-1 0,1 0,2-3,15-23,-1 0,-1-2,-2 0,-1 0,10-31,2-3,-12 38,-14 27,-1 0,1 0,-1 0,0 0,1-1,-1 1,1 0,-1 0,1 0,-1 0,0 0,1 0,-1 1,1-1,-1 0,0 0,1 0,-1 0,0 0,1 1,-1-1,1 0,-1 0,0 0,1 1,-1-1,0 0,0 1,1-1,-1 0,0 1,0-1,1 0,-1 1,0-1,0 0,0 1,0-1,0 1,1-1,-1 0,0 1,0-1,0 1,0-1,0 1,0-1,0 0,0 1,-1-1,1 1,0-1,0 0,0 1,0-1,0 0,-1 1,1-1,0 0,0 1,-1-1,1 0,0 1,-1-1,-12 263,12-260,1-1,0 1,0-1,0 1,0-1,0 0,1 1,-1-1,1 1,-1-1,1 0,0 1,0-1,0 0,1 0,-1 1,0-1,1 0,-1-1,1 1,0 0,-1 0,1-1,0 1,0-1,0 1,0-1,1 0,-1 0,0 0,0 0,1 0,-1 0,1-1,-1 1,0-1,1 0,0 0,66-17,-34 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4.3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0,'-3'19,"0"10,1 8,-1 4,2 0,-1-2,2-4,0-5,0-5,0-5,-2-5,-4-6,-2-4,-3-5,-1-8,-2-7,3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4.6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57,'-11'-7,"-2"-3,6 1,11 2,17 0,18 1,19 1,12 2,5 1,-1 2,-6 0,-12 0,-14 0,-18 0,-13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7.3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332 5,'-16'-4,"-8"5,-3 13,4 22,4 25,2 26,2 23,-1 18,-3 14,-2 5,-1-3,0-11,1-13,1-18,4-22,3-19,2-21,1-17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5.2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15,'5'0,"8"0,11 0,14 0,11 0,12 0,6-2,2-4,-11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5.6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1,'-34'0,"1"1,0 2,0 1,0 2,0 1,-23 9,44-12,1 0,0 1,0 0,0 1,0 0,1 1,0 0,1 0,0 1,0 0,0 1,1 0,0 1,1-1,0 1,1 1,0-1,0 1,1 0,1 1,0-1,1 1,1 0,0 0,0-1,1 1,1 1,0-1,1 0,0 0,0 0,2-1,-1 1,1 0,1-1,0 1,1-1,0 0,1-1,0 1,1-1,0 0,0-1,1 0,1 1,6 6,1 0,0-2,1 0,1-1,0-1,1 0,0-1,0-1,1-1,1-1,-1-1,22 4,44-5,-57-11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5.9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15,'268'-12,"-267"11,1 1,-1 0,1-1,0 1,-1 0,1 0,-1 0,1 0,-1 0,1 0,-1 1,1-1,-1 0,1 1,-1-1,1 1,-1 0,1-1,-1 1,0 0,0 0,1 0,-1 0,0 0,0 0,0 0,0 1,0-1,0 0,0 0,0 1,-1-1,1 1,-1-1,1 0,-1 1,1-1,-1 1,0 0,1-1,-1 1,0-1,0 1,0-1,-1 1,1-1,0 2,-17 53,14-49,0-1,0 1,1 0,0 0,0 0,0 1,1-1,1 0,-1 1,1-1,0 0,0 1,1-1,0 0,1 0,0 1,31 22,-12-22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6.1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1,'0'5,"-3"1,-7-1,-2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7.0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0,'-19'7,"-12"10,-11 10,-6 13,2 13,6 15,7 11,10 6,12 5,17-1,15-4,14-10,12-12,11-16,3-12,-7-13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7.7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9 670,'-2'-10,"0"1,0-1,1 0,0 0,0 0,1 1,1-1,-1 0,2 0,-1 0,1 1,1-1,0 1,0-1,1 1,0 0,1 0,0 1,0 0,1-1,0 2,0-1,1 1,0 0,0 0,0 1,1 0,0 0,2 0,-3 2,-1 2,1-1,0 1,0 0,1 0,-1 1,0 0,1 0,-1 1,0-1,1 2,-1-1,0 1,1 0,-1 1,0 0,0 0,0 0,0 1,-1 0,1 0,-1 1,1 0,-1 0,0 1,-1-1,1 1,-1 0,0 1,0-1,-1 1,1 0,-1 0,0 1,-1-1,0 1,0 0,0-1,-1 1,0 1,1 4,-3-9,0 1,-1-1,1 1,0-1,-1 0,0 1,0-1,0 0,0 0,-1 1,1-1,-1 0,1 0,-1-1,0 1,0 0,-1-1,1 1,0-1,-1 0,0 1,1-1,-1 0,0-1,0 1,0 0,0-1,-1 0,1 0,0 0,0 0,-1 0,1-1,0 1,-1-1,1 0,-1 0,-1-1,4 1,0 0,0 0,-1-1,1 1,0-1,0 1,0-1,0 0,0 1,0-1,0 0,0 0,0 0,0 0,1 0,-1 0,0 0,0 0,1 0,-1 0,1 0,-1 0,1 0,0 0,-1-1,1 1,0 0,0 0,-1-1,1 1,0 0,0 0,1 0,-1-1,0 1,0 0,1-1,17-44,85-73,-41 54,-46 48,-1-1,-1 0,-1 0,0-2,-1 1,-2-2,0 1,-1-2,-1 1,0-1,-2 0,-1-1,-1 1,1-12,-10 4,5 30,0 0,0 1,0-1,0 0,1 1,-1-1,0 1,0-1,0 0,0 1,0-1,-1 1,1-1,0 0,0 1,0-1,0 0,0 1,0-1,-1 1,1-1,0 0,0 0,-1 1,1-1,0 0,0 1,-1-1,1 0,0 0,-1 1,1-1,0 0,-1 0,1 0,0 0,-1 1,1-1,-1 0,1 0,0 0,-1 0,1 0,0 0,-1 0,1 0,-1 0,1 0,0 0,-1 0,1 0,-1-1,1 1,0 0,-1 0,1 0,0 0,-1-1,1 1,0 0,-1 0,1-1,0 1,0 0,-1-1,1 1,0 0,0-1,0 1,-1 0,-4 17,0 0,0 0,2 1,0 0,1 0,1 0,1 8,0-11,-3 5,2 1,1-1,0 1,1-1,2 0,0 1,1-1,1 0,0-1,2 1,0-1,2-1,0 1,1-1,0-1,2 0,0 0,14 14,-22-27,1 0,-1 0,1-1,0 1,0-1,0 0,1 0,-1-1,1 0,-1 0,1 0,0-1,0 1,0-1,0-1,0 1,0-1,0 0,0 0,6-2,0-4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8.0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0,'16'5,"17"3,19 1,19-1,17-5,11-4,4-3,-17-1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8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68 141,'0'0,"-14"62,14-61,0 1,0 0,0 0,0 0,0 0,0 0,1-1,-1 1,0 0,1 0,0 0,-1-1,1 1,0 0,0-1,0 1,0-1,0 1,0-1,1 1,-1-1,0 0,1 0,-1 0,1 0,-1 0,1 0,0 0,-1 0,1 0,1 0,4-1,1 1,-1-1,0-1,0 1,0-1,0 0,0-1,0 0,0 0,0-1,-1 1,1-1,-1-1,1 1,-1-1,-1 0,1-1,0 1,-1-1,0 0,0 0,0-2,-1 4,-1 0,0 0,0-1,0 1,0-1,0 1,-1-1,0 0,1 0,-2 0,1-1,0 1,-1 0,0-1,0 1,0-1,0 1,-1-1,0 1,0-1,0 1,0-1,-1 1,0-1,0 1,0-1,0 1,-1 0,0-1,0 1,0 0,0 0,0 1,-1-1,0 0,0 1,0-1,0 1,0 0,-1 0,1 0,-1 1,0-1,0 1,-4-2,2 2,-1 0,1 0,-1 0,0 1,1 0,-1 1,0-1,0 1,0 0,1 1,-1 0,0 0,0 0,1 1,-1 0,1 1,0-1,-1 1,1 0,0 0,1 1,-1 0,1 0,-1 0,1 1,0 0,1 0,-1 0,1 0,0 1,1 0,-1 0,1 0,0 0,0 0,1 0,-1 4,3-6,1 1,0 0,-1-1,1 0,1 1,-1-1,1 0,0 1,0-1,0 0,0 0,1 0,-1-1,1 1,0-1,0 1,1-1,-1 0,1 0,-1-1,1 1,0-1,0 1,0-1,0-1,1 1,-1 0,0-1,1 0,-1 0,1 0,-1-1,1 0,-1 1,4-2,31 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8.6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0 226,'25'-8,"-9"-6,1 0,-2-1,0-1,-1-1,0 0,-2 0,0-2,9-17,-20 35,0-2,1 1,-1-1,1 1,-1-1,0 1,0-1,0 0,-1 0,1 0,-1 1,1-1,-1 0,0 0,0 0,0 0,0 0,-1-1,0 4,0 0,0 0,0 0,0 0,0 0,0 0,1 0,-1 0,0 0,0 0,0 1,0-1,0 0,0 0,0 1,1-1,-1 1,0-1,0 1,0-1,1 1,-1-1,0 1,1 0,-1-1,1 1,-1 0,0 0,1 0,0-1,-1 1,1 0,-1 0,1 0,0 0,0 0,0 0,-1-1,1 1,0 0,0 0,0 0,0 0,0 0,0 45,4-23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8.9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1,'-5'14,"-6"14,-3 11,0 7,3 1,3-2,7-4,10-4,11-9,10-9,7-7,3-7,1-8,-3-8,-3-7,-5-8,-8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47.9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17,'3'-9,"2"1,4 15,-1 23,-1 38,-6 41,-18 50,-6-3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2:59.2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23,'2'-1,"14"-4,1 0,0 2,0 0,0 0,0 2,1 0,-1 1,0 1,8 1,-21-1,0 1,0-1,-1 1,1 0,0 0,-1 0,1 0,-1 1,0-1,1 1,-1 0,-1 0,1 0,0 0,-1 1,0-1,1 1,-1-1,-1 1,1 0,0 0,-1 0,0 0,1 2,10 107,-11-90,7 18,-8-40,0 0,1 0,-1 0,0-1,1 1,-1 0,1 0,-1 0,1-1,-1 1,1 0,-1-1,1 1,0 0,-1-1,1 1,0-1,0 1,-1-1,1 1,0-1,0 0,0 1,0-1,0 0,-1 0,1 0,0 1,0-1,0 0,0 0,0 0,0-1,0 1,0 0,-1 0,1 0,0-1,0 1,0 0,0-1,-1 1,2-1,6-5,0 0,-1-1,0 0,0-1,0 0,-1 0,0 0,-1 0,1-1,0-3,2-1,81-135,-66 129,-10 38,-11 4,-3-18,1 0,0 0,1 0,-1-1,1 1,0 0,0-1,0 1,1 0,0-1,-1 1,2-1,-1 0,0 0,1 0,0 0,0 0,0-1,0 1,4 2,7 2,0-1,0-1,0 0,1-1,0 0,0-1,0-1,0-1,1 0,0-1,-1 0,2-1,128-1,-78-5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3:00.2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324 180,'0'-9,"-1"0,0 0,0-1,-1 1,0 0,-1 0,1 0,-2 1,1-1,-1 1,-1 0,0 0,0 0,0 0,-1 1,0 0,0 0,-1 1,0 0,0 0,-4-2,9 7,-1 1,0-1,0 1,0-1,0 1,0 0,1 0,-1 0,0 1,0-1,0 1,0-1,0 1,1 0,-1 0,0 0,1 1,-1-1,1 1,-1-1,1 1,0 0,-1 0,1 0,0 0,0 0,1 0,-1 1,0-1,1 1,-3 2,0 1,0 0,1 0,0 0,1 1,-1-1,1 1,0 0,1-1,-1 1,1 0,1 2,0-6,0 0,0-1,0 1,1-1,-1 1,1-1,-1 1,1-1,0 1,0-1,0 0,1 1,-1-1,1 0,-1 0,1 0,-1 0,1 0,0 0,0-1,0 1,0-1,0 1,1-1,-1 0,0 1,1-1,-1-1,0 1,1 0,0 0,-1-1,1 0,-1 1,3-1,93-10,27-51,-124 61,-1-1,0 1,1 0,-1 0,1-1,-1 1,1 0,-1 0,1 0,-1 0,1-1,-1 1,1 0,-1 0,1 0,-1 0,1 0,-1 0,1 0,-1 0,1 1,-1-1,1 0,-1 0,1 0,-1 1,1-1,-1 0,1 0,-1 1,1-1,-1 0,0 1,1-1,-1 0,0 1,1-1,-1 1,0-1,1 1,-1-1,0 1,0-1,0 0,1 1,-1 0,0-1,0 1,0-1,0 1,0-1,0 1,0-1,-3 36,1-25,1 21,2 0,1 0,1-1,2 1,1-1,2 0,0 0,3-1,0 0,3 1,-13-27,-1-3,5 6,-2 0,1 0,-1 0,0 1,0-1,-1 1,0 0,-1 0,0 0,0 0,0 0,-1 0,0 0,-1 0,0 0,0 0,0-1,-1 1,-1 0,1-1,-1 1,0-1,-1 0,0 0,-1 2,-3-2,0 0,0-1,0 0,-1 0,0-1,0 0,0-1,0 0,-1 0,0-1,0 0,0-1,0 0,0-1,0 0,0 0,-1-1,1-1,-2 0,-6 0,0-2,0 0,0-1,1-1,-1-1,1 0,1-1,-1-1,1-1,-6-4,11 6,1 0,1-1,-1 1,2-2,-1 1,1-1,0-1,-5-7,11 14,0-1,0 0,0 1,1-1,-1 0,1 0,0 0,0 0,0 0,0 0,1 0,0-1,0 1,0 0,0 0,0 0,1 0,0 0,0 0,0 0,1 0,-1 0,1 0,0 0,0 1,2-4,13-13,0 1,1 1,1 1,1 0,0 1,1 2,14-8,-12 7,481-282,-480 280,-35 15,1 4,0 0,1 1,-1 0,1 0,0 1,0 1,0 0,1 0,-8 6,12-9,1 1,0-1,0 1,0 0,0 0,1 0,-1 0,1 0,0 0,0 1,0-1,0 1,1 0,-1-1,1 1,0 0,0 0,0 0,1 0,-1 0,1 0,0 0,0 0,0 0,1 0,0 0,0 0,0 0,1-1,0 1,-1-1,1 0,1 0,-1 0,0 0,1 0,-1 0,1 0,0-1,0 1,0-1,0 0,1 0,-1 0,0-1,1 1,0-1,-1 1,1-1,0 0,-1-1,4 1,3 1,0-1,-1 0,1-1,0 0,-1-1,1 0,0 0,-1-1,8-2,-11 2,1 0,-1-1,0 1,0-1,0-1,-1 1,1-1,-1 0,0 0,0-1,0 1,0-1,-1 0,0-1,0 1,0-1,-1 1,0-1,0 0,0 0,-1-1,2-4,3-3,-3 34,-2-7,-1-4,1 1,0-1,0 0,1 0,0 0,1 0,-1 0,2 0,-1-1,1 0,1 0,-1 0,1-1,1 0,-1 0,1 0,1-1,-1 0,1 0,0-1,0 0,38-4,-25-8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3:00.5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0,'0'16,"2"18,6 11,6 10,5 8,7 2,3 1,1-1,-2 1,-3-1,-6 4,-13 1,-20 3,-25 5,-32 6,-4-12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3:12.8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462 3,'-10'-1,"0"0,0 0,1 1,-1 1,0 0,0 0,1 0,-1 1,1 1,-1 0,1 0,0 1,0 0,0 0,1 1,-1 1,1-1,1 1,-8 6,-11 13,1 1,1 1,1 2,2 0,1 1,1 0,2 2,1 0,1 1,2 1,1 0,2 1,1 0,2 0,0 15,4-32,1-1,0 0,2 1,0-1,1 0,1 1,0-1,1 0,1 0,1 0,0-1,1 1,1-1,1-1,0 1,1-1,0-1,1 0,1 0,12 11,82 50,-56-51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3:14.0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272 431,'-9'-3,"0"0,1 1,-1 0,0 1,0 0,0 0,0 1,-1 1,1-1,0 1,0 1,1-1,-1 2,0-1,0 1,1 0,0 1,0 0,0 1,0-1,0 1,1 1,-2 2,2-1,0 1,1 0,0 0,1 1,0 0,0 0,1 0,0 1,0-1,1 1,1 0,0 0,0 0,0 0,2 0,-1 1,1-1,1 0,0 0,1 8,0-14,-1 0,1 0,-1-1,1 1,0 0,1-1,-1 1,1-1,-1 0,1 0,0 0,0 0,1 0,-1-1,0 0,1 1,-1-1,1 0,0-1,0 1,0-1,0 1,0-1,0 0,0-1,0 1,5 0,-1-1,1 1,0-1,-1-1,1 0,-1 0,0-1,1 0,-1 0,0-1,0 0,3-2,3-3,-1 0,0-1,-1 0,0-1,0 0,-1-1,-1 0,0-1,0-1,-1 1,-1-1,0-1,-1 1,0-1,-1 0,-1-1,2-5,6-27,-2-1,-2 0,-2 0,1-45,-3-99,-8 160,3 32,0 0,0 1,0-1,0 1,0-1,0 1,0-1,0 1,-1-1,1 0,0 1,0-1,0 1,-1-1,1 0,0 1,0-1,-1 0,1 1,0-1,-1 0,1 1,-1-1,1 0,0 0,-1 0,1 1,0-1,-1 0,1 0,-1 0,1 0,-1 0,1 0,-1 1,1-1,0 0,-1 0,1-1,-1 1,1 0,-1 0,1 0,-1 0,1 0,0 0,-1-1,1 1,-1 0,1 0,0 0,-1-1,1 1,0 0,-1-1,1 1,0 0,-1-1,1 1,0 0,0-1,0 1,-1-1,1 1,0 0,0-1,0 0,-11 27,2 1,1-1,1 1,1 0,1 1,1-1,2 9,-3 1,1-1,2 0,2 1,1-1,2 0,1 0,2 0,2 0,1-1,2 0,7 14,23 13,-39-60,-1-1,1 1,0-1,-1 1,1-1,0 0,0 0,0 0,0 0,0 0,0 0,0-1,0 1,0 0,0-1,1 0,-1 0,0 1,0-1,0-1,1 1,-1 0,0 0,0-1,0 1,0-1,0 0,0 0,0 1,0-1,0-1,1 1,6-8,0-1,0 0,0 0,-2-1,1 0,-1 0,-1-1,0 0,-1 0,0-1,1-4,-4 11,60-189,-62 193,0 0,0 1,0-1,0 0,1 0,-1 0,1 1,-1-1,1 0,0 1,0-1,0 0,0 1,0-1,0 1,0-1,0 1,1 0,-1-1,1 1,-1 0,1 0,-1 0,1 0,-1 0,1 1,0-1,-1 0,1 1,0-1,0 1,0 0,-1-1,1 1,0 0,0 0,0 0,0 0,-1 1,1-1,0 0,1 1,17 6,-1 0,0 1,-1 0,1 2,-2 0,1 2,-2-1,1 2,-13-7,-1 0,1 0,-1 0,0 0,-1 0,1 1,-1-1,0 1,-1 0,0-1,0 1,0 0,-1 0,0 0,0-1,-1 1,0 0,0 0,-1-1,1 1,-2-1,1 1,-1-1,1 0,-2 0,1 1,-16 58,19-62,-2 1,0 1,1 0,0 0,0-1,0 1,1 0,0 0,0 0,0 0,0 0,1 0,0 0,0-1,0 1,0 0,1-1,0 1,0-1,0 1,1-1,-1 0,1 0,0 0,3 4,9-2,1 0,-1-1,1-1,0 0,0-1,0-1,0 0,1-1,-1-1,0-1,16-2,136-21,-125 13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3:15.4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1,'4'23,"5"22,7 21,6 19,3 15,1 14,-5 9,-11 6,-15 3,-22-3,-25-5,-26-7,-26-12,6-24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33:32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1,'-1'0,"1"0,-1 0,1 0,-1 0,1 0,-1 0,1 0,-1 0,1 0,-1 0,1 0,-1 0,1 1,-1-1,1 0,-1 0,1 0,-1 1,1-1,0 0,-1 1,1-1,-1 0,1 1,0-1,0 0,-1 1,1-1,0 1,-1-1,1 1,0-1,0 1,0-1,0 1,-1-1,1 1,0-1,0 1,0-1,0 1,0-1,0 1,0-1,0 1,0-1,1 1,-1-1,0 1,0-1,0 1,1-1,-1 0,0 1,0-1,1 1,-1-1,0 0,1 1,-1-1,1 1,21 27,36 24,2-2,3-3,60 33,-72-46,191 110,-219-130,-25-12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1:25:53.8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4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29277 17535,'1'-20,"1"0,0 1,2-1,0 1,1 0,1 0,1 0,0 1,2 0,0 0,1 1,6-7,-28 59,-4 13,1 0,3 1,2 0,2 1,2 0,2 1,3 37,3-63,2-7</inkml:trace>
  <inkml:trace contextRef="#ctx0" brushRef="#br0" timeOffset="334.811">29604 17427,'53'84,"-23"-40,-3 0,-1 2,-3 1,-2 1,-1 1,-20-48,1 0,0 0,0 0,-1 0,1 0,-1 1,1-1,-1 0,0 0,1 1,-1-1,0 0,0 0,0 1,0-1,0 0,0 1,0-1,0 0,-1 0,1 1,0-1,-1 0,1 0,-1 1,1-1,-1 0,0 0,1 0,-1 0,0 0,0 0,0 0,0 0,0 0,0-1,0 1,0 0,0 0,0-1,0 1,-1-1,1 1,0-1,0 0,-1 1,1-1,0 0,0 0,-1 0,1 0,-9 0,1 0,0-1,0 0,0 0,0-1,0 0,0-1,0 0,1 0,-7-4,-24-12</inkml:trace>
  <inkml:trace contextRef="#ctx0" brushRef="#br0" timeOffset="514.202">29740 17263,'17'-10,"14"-7,11-3,8-3,5 0,5-1,-2 2,-3 2,-6 2,-12 4</inkml:trace>
  <inkml:trace contextRef="#ctx0" brushRef="#br0" timeOffset="-15951.95">7714 17208,'-11'11,"0"1,1 0,0 1,1 0,1 1,0 0,1 0,0 1,1-1,1 1,0 1,2-1,-1 1,2-1,0 1,0 4,0 8,1 0,2-1,0 1,2-1,1 1,4 13,-6-31,1 0,0 0,1 0,0 0,0-1,1 0,0 0,0 0,1 0,1-1,-1 0,1 0,1-1,-1 0,1 0,0-1,1 0,6 4,-10-7,0-1,0 0,0 0,0 0,0-1,0 0,0 0,0 0,1 0,-1-1,0 0,1 0,-1 0,0-1,1 0,-1 0,0 0,0-1,0 1,0-1,0 0,0-1,-1 1,1-1,-1 0,1 0,-1-1,0 1,-1-1,1 0,0 0,-1 0,3-4,6-13,-1-1,-1 0,-1-1,-1 0,-1 0,-1-1,-1 0,-1 0,0-7,0 4,-2-1,0 0,-2 0,-1 0,-2 1,0-1,-2 0,-6-18,7 31,-1 0,0 1,-2-1,1 1,-2 0,0 1,0 0,-2 0,1 1,-2 0,1 1,-1 0,-1 1,0 0,-1 0,-3 0,12 6,-1 1,0 0,0 0,0 0,0 1,0 0,0 0,-1 0,1 1,-1 0,1 0,-1 0,1 0,-1 1,0 0,1 0,-1 1,0 0,1 0,-1 0,1 0,-1 1,-4 2,2 3,0 1,0-1,1 2,0-1,0 1,1 0,0 0,1 1,0 0,0 0,1 0,0 0,1 1,1-1,-1 1,1 5,-26 177,21-98</inkml:trace>
  <inkml:trace contextRef="#ctx0" brushRef="#br0" timeOffset="-13840.241">8151 17672,'-1'19,"2"0,0 0,2 0,0-1,1 1,0-1,6 11,-8-22,1 0,1 0,-1 0,1-1,1 1,-1-1,1 0,0-1,0 1,1-1,0 0,-1 0,2 0,-1-1,1 0,-1-1,1 1,0-1,0 0,1-1,-5 0,1-1,-1 0,1 0,-1-1,1 1,0-1,-1 1,1-1,0 0,-1-1,1 1,0-1,-1 1,1-1,-1 0,1 0,-1-1,1 1,-1-1,0 0,0 0,0 0,0 0,0 0,0 0,0-1,-1 0,0 1,1-1,-1 0,0 0,0 0,0-1,-1 1,1 0,-1-1,0 1,0-1,0 1,0-4,3-8,-1-1,-1 1,0 0,-1-1,-1 1,0-1,-1 1,-1 0,0-1,-2 1,1 0,-2 0,0 1,0-1,-2 1,0 0,0 1,-1 0,-1 0,0 0,-9-9,15 20,1-1,0 0,-1 1,1-1,-1 1,0 0,0 0,0 0,0 0,0 0,-1 1,1-1,0 1,-1 0,1 0,-1 0,1 1,-1-1,1 1,-1 0,1 0,-1 0,1 0,-1 1,0 0,1-1,0 1,-1 0,1 1,-1-1,1 0,0 1,0 0,-3 6,0 1,1-1,0 1,0 1,1-1,1 1,-1-1,2 1,-1 0,1 0,1 0,-1 0,2 1,0-1,0 0,1 4,5 39,5-7</inkml:trace>
  <inkml:trace contextRef="#ctx0" brushRef="#br0" timeOffset="-12977.39">8984 17672,'2'12,"3"1,4-6,-1-4</inkml:trace>
  <inkml:trace contextRef="#ctx0" brushRef="#br0" timeOffset="-12777.923">9271 17659,'4'5,"2"1</inkml:trace>
  <inkml:trace contextRef="#ctx0" brushRef="#br0" timeOffset="-12510.574">9489 17645,'3'11,"2"2,1-1</inkml:trace>
  <inkml:trace contextRef="#ctx0" brushRef="#br0" timeOffset="-12087.894">10049 17331,'-19'38,"2"1,1 1,2 1,0 7,10-32,1 1,0-1,1 1,1 0,0 0,2 0,0 0,0 0,2 0,0-1,5 15,-7-25,1 0,-1-1,2 1,-1-1,0 1,1-1,0 0,0 0,1 0,0-1,-1 1,1-1,1 0,-1 0,1 0,-1 0,1-1,0 0,0 0,1 0,-1-1,1 0,-1 0,1 0,-1-1,1 1,0-2,0 1,0 0,0-1,0 0,0-1,-1 1,1-1,0 0,0 0,-1-1,1 0,0 0,0-1,4-4,0-1,-1 0,0-1,-1 0,0 0,0-1,-1 0,0-1,-1 1,0-1,-1 0,0-1,0-1,38-159,-36 130,-2 0,-2 0,-1 0,-3 0,-2-16,3 52,0 0,-1-1,0 1,1 0,-2 0,1 0,-1 0,0 0,0 0,-1 1,1-1,-1 1,-1-1,1 1,-1 0,0 0,0 0,0 1,0 0,-1 0,0 0,0 0,0 1,0-1,-1 1,0 1,1-1,-1 1,0 0,0 0,0 0,0 1,0 0,0 1,-5-1,-6 5,1 0,0 1,1 0,-1 1,1 1,0 1,1 0,0 1,0 0,1 1,0 1,0 0,1 1,1 0,0 0,1 1,-1 3,4-6,0-1,1 1,0 0,1 0,0 1,1 0,0 0,1 0,0 0,0 0,1 1,1-1,0 4,4 26</inkml:trace>
  <inkml:trace contextRef="#ctx0" brushRef="#br0" timeOffset="-11523.084">10499 17467,'18'-6,"1"2,0 0,-1 0,1 2,1 1,-1 0,0 1,0 1,12 3,-26-3,-1 0,0 1,1-1,-1 1,0 0,0 1,0-1,0 1,-1 0,1 0,-1 0,0 0,0 0,0 1,0-1,0 1,-1 0,1 0,-1 0,0 0,-1 0,1 1,-1-1,1 4,12 112,-14-117,-3 260,6-243</inkml:trace>
  <inkml:trace contextRef="#ctx0" brushRef="#br0" timeOffset="-11273.38">10499 17767,'19'-6,"17"-8,19-8,17-5,12-5,8 1,5 1,-15 5</inkml:trace>
  <inkml:trace contextRef="#ctx0" brushRef="#br0" timeOffset="-40085.49">24482 11745,'-23'15,"21"-14,1-1,-1 1,0 0,1 0,-1 0,0 0,1 0,-1 0,1 0,0 1,-1-1,1 0,0 1,0-1,0 1,0 0,0-1,0 1,0 0,1-1,-1 1,0 1,-2 143,-28 601,18-547,-14 178,-16-1,-46 149,37-294,11-65,8 3,-7 128,38-242,-3 0,-2 0,-3-1,-2 0,-3-1,-2 0,-5 6,-76 139,93-186,0 0,1 0,1 1,1-1,0 1,0 0,2 0,-1 1,-1 28,-9 32,-4-1,-17 54,21-87,-1 19,3 0,2 1,4-1,2 1,3 17,-2 75,-14 51,14-202,1-1,-1-1,0 1,1-1,-1 1,0-1,0 1,1-1,-1 1,0 0,0-1,0 1,0-1,0 1,0 0,0-1,0 1,0-1,0 1,0 0,0-1,0 1,-1-1,1 1,0-1,0 1,-1-1,1 1,0-1,-1 1,1-1,0 1,-1-1,1 1,-1-1,1 1,-1-1,1 0,-1 1,1-1,-1 0,1 0,-1 1,1-1,-1 0,1 0,-1 0,0 0,1 0,-1 0,1 0,-1 0,0 0,1 0,-1 0,-15-8,7 5</inkml:trace>
  <inkml:trace contextRef="#ctx0" brushRef="#br0" timeOffset="-10108.985">23733 15077,'0'0,"-1"-1,1 1,0-1,0 1,0-1,0 1,0-1,0 1,0-1,0 1,0 0,1-1,-1 1,0-1,0 1,0-1,0 1,1-1,-1 1,0 0,0-1,1 1,-1-1,0 1,1 0,-1-1,0 1,1 0,-1 0,1-1,-1 1,1 0,-1 0,0-1,1 1,-1 0,1 0,-1 0,1 0,-1 0,1 0,-1 0,1 0,-1 0,1 0,-1 0,1 0,-1 0,1 0,-1 0,1 1,-1-1,0 0,1 0,-1 1,1-1,-1 0,0 0,1 1,-1-1,0 0,1 1,-1-1,0 1,1-1,-1 0,0 1,28 25,157 218,-184-241,1-1,-1 1,1-1,-1 0,1 1,0-1,0 0,0 0,0 0,1 0,-1-1,0 1,1 0,-1-1,1 0,-1 0,1 1,0-2,0 1,-1 0,1 0,0-1,0 0,0 1,0-1,0 0,0-1,-1 1,1 0,0-1,0 0,0 1,0-1,-1 0,1 0,0-1,-1 1,1-1,-1 1,2-3,11-15,-1-1,-1-1,-1 0,-1 0,-1-2,-1 1,0-4,0 2,7-16,64-132,-62 144</inkml:trace>
  <inkml:trace contextRef="#ctx0" brushRef="#br0" timeOffset="-6213.679">23746 17427,'-10'2,"-1"0,1 1,0 1,0 0,0 0,1 1,-1 0,1 1,0-1,1 2,-1 0,1 0,1 0,-1 1,1 0,1 0,-1 1,2 0,-1 0,1 0,-1 4,-10 14,1 1,2 0,1 1,1 1,1 0,2 0,1 1,2 0,0 0,1 28,3-52,1 0,-1 0,1 1,1-1,-1 0,1 0,0 0,1 0,0 0,0 0,0 0,1 0,0 0,0-1,1 0,0 0,0 0,0 0,1 0,0-1,0 0,0 0,1 0,-1-1,1 0,1 0,-1 0,0-1,1 0,-1 0,1 0,0-1,0 0,0 0,0-1,5 0,-5-1,0-1,0 0,0 0,-1-1,1 0,-1 0,1 0,-1-1,0 0,0 0,0-1,0 0,0 0,-1 0,0-1,0 1,0-1,0 0,-1-1,0 1,0-1,-1 0,1 0,1-5,6-14,-1 1,-1-1,-1 0,-1-1,3-23,1-23,-2 0,-4-1,-3 0,-7-71,5 142,0-13,-1 0,-1 1,0-1,-1 0,0 1,-1-1,-1 1,0 0,-1 1,-6-10,11 21,0 0,0 0,0 1,0-1,-1 1,1-1,-1 1,1 0,-1-1,1 1,-1 0,0 0,1 0,-1 0,0 0,0 1,0-1,0 0,0 1,0-1,0 1,0 0,0 0,0 0,0 0,0 0,0 0,0 1,0-1,0 0,0 1,0 0,0-1,1 1,-1 0,0 0,-56 52,45-32,0 0,1 1,1 0,1 1,1 0,1 1,-2 11,-5 28</inkml:trace>
  <inkml:trace contextRef="#ctx0" brushRef="#br0" timeOffset="-5399.206">24141 17672,'7'19,"1"-1,1 0,0-1,1 0,1-1,1 0,0 0,1-1,0-1,2 0,-1-1,17 11,70 75,-99-97,1 0,-1 0,0 1,0-1,0 1,0-1,0 1,-1 0,1 0,-1 0,0 0,0 0,0 0,0 0,0 0,-1 0,1 1,-1-1,0 0,0 0,0 1,0-1,-1 0,1 0,-1 0,0 1,0-1,0 0,0 0,-1 0,1-1,-1 1,0 1,-8 5,-1 0,0-1,0 0,0 0,-1-1,0-1,-1 0,0 0,0-2,0 1,0-2,-13 3,13-3,0 0,0-1,0-1,0 0,-1 0,1-2,-1 1,-1-2,12 2,0-1,0 1,-1-1,1 0,0 0,0 0,0 0,0-1,0 1,1-1,-1 1,0-1,1 0,-1 0,1 0,0-1,0 1,-1-1,2 1,-1-1,0 1,0-1,1 0,0 0,-1 0,1 0,0 0,0 0,1 0,-1 0,1-1,-1 1,1 0,0 0,1 0,-1-1,3-12,1 1,1-1,1 1,0 0,0 1,2 0,0 0,0 0,2 1,-1 0,2 1,2-3,-10 12,45-55,-31 41,0-1,-2 0,0-1,-1-1,0 0,-2-1,0 0,-2-1,0 0,-2-1,0 0,-2 0,0-1,-1-7,-4 29,-1 0,1 0,-1-1,0 1,0 0,0 0,0 0,-1 0,1 0,0-1,-1 1,0 0,1 0,-1 0,0 0,0 1,0-1,0 0,0 0,-1 0,1 1,0-1,-1 1,1-1,-1 1,0-1,1 1,-1 0,0 0,0 0,0 0,0 0,0 0,0 1,0-1,0 1,0-1,0 1,0 0,-2 0,-6 3,1 2,0-1,0 1,0 1,1-1,0 1,0 1,0 0,1 0,0 0,0 1,1 0,0 0,0 1,1 0,0 0,1 0,-3 8,-19 65,23-50</inkml:trace>
  <inkml:trace contextRef="#ctx0" brushRef="#br0" timeOffset="-3193.714">26941 11923,'-6'11,"1"1,0 0,0 0,2 1,-1-1,2 1,0 0,0 0,1 0,1 0,0 0,0 0,2 0,0 3,18 110,3 113,-19 59,-4-120,8 0,10 21,25 63,32 84,-68-310,3 0,0-1,2-1,2 0,1-1,2 0,1-1,1-1,2-1,1-1,11 11,276 222,-252-195,-2 3,-4 3,-3 1,-3 2,-1 9,-1-7,-20-38,-2 1,-2 1,-2 1,-2 0,-1 1,1 18,1 55,-5 0,-6 0,-5 1,-12 94,-37 226,36-220,13-220,1-10</inkml:trace>
  <inkml:trace contextRef="#ctx0" brushRef="#br0" timeOffset="-2333.415">27966 16730,'13'268,"-17"-173,-5 1,-4-1,-4-1,-15 45,-13 71,12-17,33-193,0 1,0 0,1 0,-1 0,0 0,0 0,0 0,0 0,0 0,0 0,0 0,-1 0,1 0,0-1,-1 1,1 0,0 0,-1 0,1 0,-1 0,1-1,-1 1,1 0,-1 0,0-1,0 1,1 0,-1-1,0 1,0-1,1 1,-1-1,0 1,0-1,0 1,0-1,0 0,0 0,0 0,0 1,0-1,0 0,0 0,0 0,0 0,0 0,0-1,-11-16,1-6</inkml:trace>
  <inkml:trace contextRef="#ctx0" brushRef="#br0" timeOffset="-1967.526">27611 16921,'13'23,"-6"-6,2 0,-1-1,2 0,0-1,1 0,0-1,1 0,1 0,0-1,1-1,1-1,-1 0,2 0,12 5,-23-14,-1-1,1 1,0-1,0 0,1-1,-1 1,0-1,0 0,0 0,0-1,0 1,0-1,0 0,0-1,0 1,0-1,-1 0,1 0,0-1,-1 1,0-1,0 0,1 0,-2 0,1-1,0 1,-1-1,2-2,5-7,0-1,-1 0,0-1,-1 0,-1-1,-1 0,0 0,0 0,21-88,-20 72,1 1,1-1,2 1,6-8,-15 33,1 0,1 1,-1-1,1 1,0 0,0 0,0 0,1 1,0-1,0 1,0 0,0 1,0-1,1 1,0 0,1 0,22-7</inkml:trace>
  <inkml:trace contextRef="#ctx0" brushRef="#br0" timeOffset="-1014.659">28621 17140,'-11'15,"0"1,1 1,1 0,0 0,2 1,0 0,0 0,2 1,1 0,0 0,1 0,1 0,0 0,2 1,1 10,-1-20,0 1,1 0,0 0,1 0,0-1,0 1,1-1,1 0,0 1,0-2,1 1,0 0,1-1,0 0,0 0,1-1,0 0,1 0,0 0,0-1,0 0,1-1,0 0,0 0,1-1,0 0,0-1,-4-3,1 0,-1-1,0 1,1-1,-1-1,1 1,-1-1,1 0,-1-1,0 0,0 0,0 0,0 0,0-1,0 0,0 0,-1-1,0 0,1 0,-2 0,1 0,0-1,2-3,4-5,0 0,-2-1,1 1,-2-2,0 1,0-1,-2-1,5-12,-5 11,-1-1,-1 0,0-1,-2 1,0-1,-1 1,0-1,-2 0,0 1,-1-1,-1 1,-1 0,0 0,-1 0,-2 0,1 1,-2 0,0 0,-1 1,-1 0,0 0,-2 1,1 1,-2 0,0 0,-7-5,14 15,-1-1,0 1,-1 0,1 0,-1 1,1 0,-1 0,0 1,0 0,0 1,0-1,0 1,-1 1,1 0,0 0,0 1,-1 0,1 0,0 0,0 1,0 1,0-1,1 1,-1 1,1-1,0 1,0 1,0-1,0 1,0 1,-7 7,1 0,1 1,0 0,1 1,0 0,1 0,1 2,0-1,2 1,-1 0,2 0,1 1,0 0,1 0,-1 12,-4 38</inkml:trace>
  <inkml:trace contextRef="#ctx0" brushRef="#br1" timeOffset="-72809.152">1050 3538,'0'0</inkml:trace>
  <inkml:trace contextRef="#ctx0" brushRef="#br1" timeOffset="-93104.507">11715 7689,'0'0,"0"0,0-1,-1 1,1 0,0 0,0 0,0-1,-1 1,1 0,0 0,0 0,-1 0,1-1,0 1,0 0,-1 0,1 0,0 0,-1 0,1 0,0 0,0 0,-1 0,1 0,0 0,-1 0,1 0,0 0,0 0,-1 0,1 0,0 0,-1 0,1 0,0 0,0 1,-1-1,1 0,0 0,0 0,-1 0,1 1,0-1,0 0,0 0,-1 1,1-1,0 0,0 0,0 1,0-1,0 0,0 0,0 1,-1-1,1 0,0 1,0-1,0 0,0 0,0 1,-6-6,5 5,-5-6,-1 1,0-1,-1 2,1-1,-1 1,0 0,0 1,0 0,0 0,-1 1,1 0,-1 0,0 1,1 0,-1 0,-2 1,7 3,0 0,0-1,0 2,1-1,-1 0,1 1,0-1,0 1,0 0,0 0,1 0,0 1,0-1,0 0,0 1,1 0,-1-1,1 1,0 0,1 0,-1-1,1 1,0 0,0 0,0 0,1-1,0 1,0 1,-1 1,0 7,0 0,1 0,1 0,0 0,1 0,0 0,1-1,3 7,-5-16,-1-1,1 1,0-1,-1 0,2 0,-1 1,0-1,1-1,-1 1,1 0,0-1,0 1,0-1,0 0,0 0,1 0,-1 0,1 0,-1-1,1 0,-1 0,1 0,0 0,0 0,-1-1,1 0,0 0,0 0,0 0,0 0,-1-1,1 1,1-2,9-2,-1-1,1-1,-1 0,0-1,-1 0,0-1,0 0,1-2,13-9</inkml:trace>
  <inkml:trace contextRef="#ctx0" brushRef="#br1" timeOffset="-92789.551">11934 7689,'-3'2,"0"0,1 0,-1 1,1-1,-1 1,1-1,0 1,0 0,0 0,0 0,1 0,-1 0,1 0,0 0,0 0,0 1,0-1,0 0,1 1,-1-1,1 1,0-1,0 0,1 1,-1-1,1 1,-1-1,1 0,0 1,0-1,0 0,1 0,0 2,2 15,7 110,-10-127,-1 0,1-1,0 1,0-1,0 1,1-1,-1 0,0 0,1 1,0-1,-1 0,1 0,0-1,0 1,0 0,0 0,1-1,-1 0,0 1,0-1,1 0,-1 0,1 0,-1 0,1-1,0 1,-1-1,1 1,0-1,-1 0,1 0,0 0,-1 0,3-1,87-26,-71 16</inkml:trace>
  <inkml:trace contextRef="#ctx0" brushRef="#br1" timeOffset="-92192.841">12234 7799,'-15'77,"3"-10,17-133,-3 50,1-1,0 1,2 1,0-1,0 1,2 0,-1 0,2 0,0 1,1 0,1 1,0 0,0 0,1 1,1 1,1-1,-12 11,0-1,1 1,-1 0,1-1,0 1,-1 0,1 0,0 0,0 1,0-1,-1 0,1 1,0-1,0 1,0-1,0 1,0 0,0 0,0 0,0 0,0 0,0 1,0-1,0 0,0 1,0 0,-1-1,1 1,0 0,0 0,0 0,-1 0,1 0,-1 0,1 1,-1-1,1 0,-1 1,0-1,0 1,1 0,-1-1,0 1,-1 0,1 0,0-1,0 1,-1 0,1 1,1 0,-1 1,0 0,1-1,-1 1,-1 0,1 0,0-1,-1 1,0 0,0 0,0 0,0 0,-1-1,0 1,1 0,-1 0,0-1,-1 1,1-1,-1 1,0-1,0 1,0-1,0 0,0 0,-1 0,1 0,-1 0,0-1,0 1,0-1,-1 1,-14 9,16-12,-1 1,1-1,0 1,0-1,0 1,0 0,0 0,0 0,0 0,1 0,-1 1,0-1,1 1,-1-1,0 1,1-1,0 1,-1 0,1 0,0-1,0 1,0 0,0 0,0 0,1 0,-1 0,1 1,-1-1,1 0,0 0,0 0,0 0,0 1,0-1,0 0,0 0,1 0,-1 0,1 0,0 0,-1 0,2 2,6 3,-1 0,2-1,-1 0,1-1,-1 0,2 0,-1-1,0 0,1 0,0-1,0-1,0 1,5-1,-15-2,156 20,-128-19</inkml:trace>
  <inkml:trace contextRef="#ctx0" brushRef="#br1" timeOffset="-91614.392">11441 7512,'0'-5,"3"-1,2 0,6 2,3 0,6 2,9 1,13 1,17 0,18 0,19 0,15 0,9 1,5-1,-4 0,-12 0,-19 2,-26 1</inkml:trace>
  <inkml:trace contextRef="#ctx0" brushRef="#br1" timeOffset="-95224.341">11783 6952,'-10'-1,"0"1,1-1,-1 2,0-1,0 2,0-1,1 1,-1 0,1 1,-1 0,1 1,0 0,0 1,1-1,-1 1,1 1,0 0,1 0,-1 1,1 0,0 0,1 0,0 1,0 0,0 1,2-4,1 0,0 0,0 0,1 0,-1 1,1-1,1 1,-1-1,1 1,-1 0,2-1,-1 1,1 0,0 0,0 0,0-1,1 1,0 0,0 0,0-1,1 1,0-1,0 1,0-1,1 0,0 0,0 0,0 0,1 0,-1-1,1 1,0-1,1 0,-1 0,0-1,1 1,0-1,0 0,0 0,5 1,-3-2,0 0,0-1,0 0,0 0,0-1,1 1,-1-2,0 1,0-1,0 0,0-1,0 1,2-2,-6 2,0 0,0 0,0-1,-1 1,1-1,0 0,-1 0,1 0,-1 0,0 0,1-1,-1 1,0-1,0 1,-1-1,1 0,-1 0,1 1,-1-1,0 0,0 0,0-1,0 1,-1 0,1 0,-1 0,0 0,0-1,0 1,0-2,-1-1,0 0,0 0,-1 0,1 0,-1 1,-1-1,1 0,-1 1,0 0,0 0,0 0,-1 0,0 0,0 1,0-1,0 1,-1 0,0 1,0-1,0 1,0 0,0 0,-1 0,1 1,-1 0,1 0,-6-1,-1 4,2 2</inkml:trace>
  <inkml:trace contextRef="#ctx0" brushRef="#br1" timeOffset="-94881.82">11797 7007,'-15'-338,"8"86,-31-128,25 317,9 63,6 47,3-15</inkml:trace>
  <inkml:trace contextRef="#ctx0" brushRef="#br1" timeOffset="-93990.327">11742 6966,'-5'-2,"1"1,-1 0,0 1,0-1,0 1,1 0,-1 0,0 0,0 1,0 0,1 0,-1 0,0 0,1 1,-1 0,1 0,0 0,0 0,-1 1,1 0,1 0,-1 0,0 0,1 0,0 1,-1-1,1 1,1 0,-1 0,1 0,-1 1,0 2,0-2,1 0,-1 0,1 0,0 1,1-1,-1 1,1 0,0-1,0 1,1 0,0-1,0 1,0 0,1-1,0 1,0 0,0-1,1 1,0-1,0 1,0-1,0 0,1 0,0 0,0 0,1-1,-1 1,1-1,0 0,0 0,0 0,1 0,2 1,3-3,0 0,0-1,-1-1,1 1,0-2,0 1,0-1,-1-1,1 0,0 0,-1-1,0 0,1-1,-1 0,-1 0,1-1,-1 0,1-1,-2 0,1 0,-1 0,1-1,-2 0,6-8,-8 12,0-1,0 1,-1-1,0 0,0 0,0 0,0 0,0-1,-1 1,0-1,0 1,0-1,-1 0,1 0,-1 0,0 0,-1 0,1 0,-1 0,0 0,0 0,-1 0,0 0,1 0,-2 0,1 0,0 0,-1 0,0 0,0 1,-1-1,-1-2,-1 2,-1 0,0 1,0-1,-1 1,1 0,-1 0,0 1,0 0,0 0,-1 1,1 0,-1 0,1 1,-1 0,1 0,-1 1,0 0,0 0,1 0,-1 1,1 1,-1-1,1 1,-1 0,1 1,0 0,0 0,0 1,0-1,1 1,0 1,-2 0,0 3,0 1,1-1,0 1,0 1,1-1,0 1,1 0,0 1,1-1,0 1,-1 4,-8 28</inkml:trace>
  <inkml:trace contextRef="#ctx0" brushRef="#br1" timeOffset="-89170.105">7796 6392,'-3'23,"2"20,4 16,3 12,1 7,-1 6,-1 1,-2-1,-1-7,-2-15</inkml:trace>
  <inkml:trace contextRef="#ctx0" brushRef="#br1" timeOffset="-88886.158">8560 6611,'7'2,"7"-1,8-6,1-2</inkml:trace>
  <inkml:trace contextRef="#ctx0" brushRef="#br1" timeOffset="-88606.907">8970 6611,'12'4,"8"0,8-6,-1-2</inkml:trace>
  <inkml:trace contextRef="#ctx0" brushRef="#br1" timeOffset="-88336.169">9598 6638,'-2'12,"1"3,3 0,5-6,-1-3</inkml:trace>
  <inkml:trace contextRef="#ctx0" brushRef="#br1" timeOffset="-88083.811">10104 6174,'-5'14,"-4"13,-2 17,0 15,3 13,1 13,6 8,4 8,7-1,6 0,1-17</inkml:trace>
  <inkml:trace contextRef="#ctx0" brushRef="#br1" timeOffset="-86553.733">8779 11240,'5'0,"6"-2,5-1,3-2,-2-1</inkml:trace>
  <inkml:trace contextRef="#ctx0" brushRef="#br1" timeOffset="-86244.572">9216 11186,'2'11,"4"7,4 0,4-4,-1-3</inkml:trace>
  <inkml:trace contextRef="#ctx0" brushRef="#br1" timeOffset="-85958.333">9721 11254,'9'0,"8"-5,1-1</inkml:trace>
  <inkml:trace contextRef="#ctx0" brushRef="#br1" timeOffset="-105931.591">11155 8728,'-13'-2,"0"2,0 0,0 0,0 1,0 0,0 2,0-1,1 1,-1 1,1 0,0 1,0 1,1-1,-1 2,1 0,1 0,-1 1,1 0,0 1,1 0,0 0,1 1,-1 1,8-10,1-1,-1 1,1 0,-1-1,1 1,-1-1,1 1,-1 0,1 0,0-1,-1 1,1 0,0 0,0-1,0 1,-1 0,1 0,0-1,0 1,0 0,0 0,0 0,1-1,-1 1,0 0,0 0,0-1,1 1,-1 0,0 0,1-1,-1 1,0 0,1-1,-1 1,1 0,0-1,-1 1,1-1,-1 1,1-1,0 1,-1-1,1 0,0 1,-1-1,2 1,41 9,-36-9,8 0,0 0,1 1,-1 1,0 1,0 0,-1 1,1 0,-1 1,0 1,0 0,-1 1,0 1,-1 0,1 0,4 6,-15-12,0-1,0 0,0 1,0 0,0-1,-1 1,1 0,-1 0,0 0,0 0,0 0,0 0,-1 0,1 0,-1 0,1 0,-1 1,0-1,0 0,-1 0,1 0,-1 0,0 0,1 0,-1 0,-1 0,1 0,0 0,-1 0,1 0,-1-1,0 1,0 0,0-1,0 0,0 0,-1 1,1-1,-2 0,-8 3,0-2,0 0,-1 0,1-1,-1 0,0-1,0-1,1 0,-1-1,-6-1,2 1,16 1,6 0</inkml:trace>
  <inkml:trace contextRef="#ctx0" brushRef="#br1" timeOffset="-105507.125">11387 8741,'0'76,"-8"184,7-258,0-1,1 1,-1 0,1 0,0 0,0 0,-1 0,1 0,1 0,-1 0,0 0,0 0,1 0,-1 0,1 0,-1 0,1-1,0 1,0 0,0 0,0-1,0 1,0-1,0 1,1-1,-1 1,1-1,-1 1,1-1,-1 0,1 0,0 0,-1 0,1 0,0-1,0 1,0 0,0-1,-1 1,1-1,0 0,0 1,0-1,0 0,0 0,23 1,0-1,0 0,0-2,0-1,0-1,5-3,-9 2</inkml:trace>
  <inkml:trace contextRef="#ctx0" brushRef="#br1" timeOffset="-104995.319">11961 8728,'-10'-1,"1"0,-1 1,1 0,-1 0,1 1,0 0,-1 1,1 0,0 1,0 0,0 0,0 1,1 0,0 0,-1 1,1 0,1 1,-1 0,6-4,1 0,0 0,-1 0,1 0,0 1,0-1,0 0,0 1,1-1,-1 0,1 1,-1-1,1 1,0-1,0 1,0-1,0 1,0-1,1 1,-1-1,1 1,0-1,-1 0,1 1,0-1,1 0,-1 0,0 1,0-1,1 0,0 0,55 57,-55-57,21 17,-13-12,-1 0,1 0,-2 1,1 0,-1 0,0 1,-1 0,0 0,0 1,-1 0,0 0,-1 1,0-1,2 11,-7-18,1 0,-1 0,0 1,-1-1,1 0,-1 0,1 1,-1-1,0 0,0 0,0 0,-1 0,1 0,-1-1,1 1,-1 0,0 0,0-1,0 0,-1 1,1-1,-1 0,1 0,-1 0,1 0,-1-1,0 1,0-1,-2 1,-92 25,57-28,39 1,0 0,1 0,-1 0,0 0,1 0,-1 0,0 0,1 0,-1 0,1 0,-1-1,0 1,1 0,-1 0,1-1,-1 1,0 0,1-1,-1 1,1-1,-1 1,1 0,0-1,-1 1,1-1,-1 0,1 1,0-1,-1 1,1-1,0 1,0-1,0 0,-1 1,1-1,0 0,0 1,0-1,0 0,0 1,0-1,0 0,0 1,0-1,1 1,-1-1,0 0,0 1,0-1,1 0,-1 1,0-1,1 1,-1-1,1 1,7-11</inkml:trace>
  <inkml:trace contextRef="#ctx0" brushRef="#br1" timeOffset="-104655.901">12084 8864,'-26'194,"26"-185,-2-4,1-1,0 1,0 0,0 0,1 1,0-1,0 0,0 0,0 0,1 0,0 0,0 0,0 0,1 0,0-1,0 1,0 0,0-1,1 1,-1-1,1 0,0 0,1 0,-1 0,1-1,-1 1,1-1,0 0,1 0,2-1,0 0,1 0,-1-1,1 0,-1 0,1-1,-1 0,1 0,0-1,-1 1,1-2,-1 1,0-1,1-1,-1 1,0-1,0 0,0-1,-1 1,1-2,2-1,-1-3</inkml:trace>
  <inkml:trace contextRef="#ctx0" brushRef="#br1" timeOffset="-104376.469">12015 9014,'7'2,"5"1,5 0,6-5,6-5,6-3,1-2,1-2,-3-1,-2 3,-8 3</inkml:trace>
  <inkml:trace contextRef="#ctx0" brushRef="#br1" timeOffset="-104110.777">12261 8836,'12'-2,"8"-1,5-2,4-3,1-2,0 1,-3-1,-5 1</inkml:trace>
  <inkml:trace contextRef="#ctx0" brushRef="#br1" timeOffset="-102893.239">12507 8905,'-26'184,"-3"-68,30-144,10-16,2 1,1 0,3 1,2 1,1 1,14-19,-32 55,0 0,0 0,1 0,-1 1,1-1,0 0,1 1,-1 0,0 0,1 0,0 0,-1 1,1-1,0 1,1 0,-1 0,0 1,0-1,1 1,-1 0,1 0,-1 0,1 1,-1-1,1 1,0 0,0 1,-3-1,0 1,-1-1,1 1,0 0,0 0,0 0,0 0,-1 0,1 0,-1 1,1-1,-1 0,1 1,-1-1,0 1,1 0,-1-1,0 1,0 0,0 0,-1 0,1 0,0 0,-1-1,1 1,-1 0,0 0,1 0,-1 1,0-1,0 1,-13 63,9-56,-1-1,0 1,0-1,-1-1,0 1,0-1,-1 0,0 0,0-1,-1 0,0-1,-1 1,1-1,-8 3,-20-9,35 0,0 1,0-1,-1 1,1 0,0-1,0 1,0 0,0 0,0 0,0 0,1 0,-1 0,0 0,0 0,1 0,-1 0,1 0,-1 0,1 0,-1 1,1-1,-1 0,1 0,0 1,0-1,0 0,0 0,0 1,0-1,0 0,0 0,0 1,1-1,-1 0,0 0,1 2,1 3,-1 0,1 0,0 0,0 0,1 0,-1-1,1 1,1-1,-1 0,1 0,0 0,0 0,0 0,1-1,0 0,-1 0,2 0,-1-1,0 1,1-1,-1 0,1-1,0 0,0 0,13 5,-1-2,1 0,0-1,1-1,-1 0,1-2,2 0,23-2,-8-2</inkml:trace>
  <inkml:trace contextRef="#ctx0" brushRef="#br1" timeOffset="-79921.387">13039 8987,'0'2,"0"3,3 1,4 0,7 0,10 0,10-1,16-2,17-1,19-1,18-1,12 0,7 0,-1 2,-7 3,-17 6,-22 2,-24 0</inkml:trace>
  <inkml:trace contextRef="#ctx0" brushRef="#br1" timeOffset="-77429.269">8464 8877,'16'-175,"-16"174,-1 1,1-1,0 1,0-1,-1 1,1-1,0 1,0-1,0 1,0-1,0 1,0-1,0 1,0-1,0 1,0-1,0 0,0 1,0-1,0 1,0-1,1 1,-1-1,0 1,0-1,1 1,-1 0,0-1,1 1,-1-1,0 1,1 0,-1-1,1 1,-1 0,1-1,-1 1,0 0,1-1,-1 1,1 0,-1 0,1 0,0 0,-1 0,1-1,-1 1,1 0,2 165,-13 119,11-261</inkml:trace>
  <inkml:trace contextRef="#ctx0" brushRef="#br1" timeOffset="-76960.772">8888 8768,'-1'-7,"1"0,-1 0,0 0,-1 1,0-1,0 0,0 1,-1-1,0 1,0 0,-4-5,6 9,0 0,0 1,0-1,0 1,-1-1,1 1,-1-1,1 1,-1 0,1 0,-1-1,0 1,0 0,0 1,1-1,-1 0,0 1,0-1,0 1,0-1,0 1,0 0,0 0,0 0,0 0,0 0,0 0,0 0,0 1,0-1,0 1,0 0,0-1,0 1,1 0,-1 0,0 0,0 0,1 1,-1-1,-1 2,-4 4,0 0,0 1,0 0,1 0,0 0,1 1,0 0,0 0,1 1,0-1,0 1,1 0,1 0,-1 0,2 0,-1 7,2-16,-1 0,1 0,0 0,0 0,0 0,0 0,0 0,0 0,0 0,0 0,0 0,1 0,-1 0,0 0,1 0,-1 0,0 0,1 0,-1 0,1-1,0 1,-1 0,1 0,0 0,-1-1,1 1,0 0,0-1,0 1,0-1,-1 1,1-1,0 1,0-1,0 1,0-1,0 0,0 0,0 0,0 1,0-1,1 0,-1 0,0 0,0-1,0 1,0 0,0 0,0-1,50-20,43-45,-93 65,-1 0,1 1,-1-1,1 0,0 1,-1-1,1 1,0-1,0 1,-1 0,1-1,0 1,0-1,0 1,0 0,-1 0,1 0,0 0,0-1,0 1,0 0,0 0,0 0,-1 1,1-1,0 0,0 0,0 0,0 1,0-1,-1 0,1 1,0-1,0 1,-1-1,1 1,0-1,-1 1,1-1,0 1,-1 0,1 0,-1-1,1 1,-1 0,1 0,-1-1,0 1,1 0,-1 0,0 0,0-1,0 1,1 0,-1 0,0 0,0 0,0 0,0 0,0 0,-1-1,1 1,0 0,0 0,-1 0,1 0,3 227,3-102,-5-109</inkml:trace>
  <inkml:trace contextRef="#ctx0" brushRef="#br1" timeOffset="-76453.844">9065 8768,'26'14,"-2"2,0 0,0 1,-2 2,0 0,-1 2,-1 0,-1 1,-1 1,-1 0,-1 2,-2 0,4 8,-16-30,1 0,-1 1,0-1,-1 1,1-1,0 1,-1 0,0 0,0 0,0 0,0 0,-1 0,0 0,1 0,-2 0,1 0,0 0,-1 0,0 0,1 0,-2 0,1 0,0 0,-1-1,0 1,0 0,0-1,0 1,0-1,-1 0,1 0,-1 0,0 0,0 0,0-1,0 1,-2 0,-2-1,0-1,0 1,0-1,-1-1,1 1,0-1,0-1,-1 1,1-1,0 0,0-1,0 1,0-2,0 1,0-1,1 0,-1 0,1-1,0 1,0-2,0 1,0-1,1 1,0-1,0-1,0 1,1-1,-1 0,1 0,1 0,-1-1,-1-5,5 5,0-1,0 0,1 1,0-1,1 1,0-1,0 1,0 0,1-1,0 1,0 0,1 1,0-1,0 1,1 0,0 0,0 0,0 0,4-2,-4 1,29-33,-7 10,-2-2,-1 0,-1-2,-2 0,15-36,-26 29,-9 40,-1 0,0 0,0 0,-1 0,1 1,0-1,0 0,0 0,0 0,-1 1,1-1,0 0,-1 0,1 1,-1-1,1 0,-1 1,1-1,-1 0,1 1,-1-1,0 1,1-1,-1 1,0-1,0 1,1-1,-1 1,0 0,0-1,1 1,-1 0,0 0,0 0,0 0,0-1,1 1,-1 0,0 0,0 1,0-1,0 0,1 0,-1 0,0 0,0 1,0-1,-9 3,-1 1,1 0,0 1,0 0,1 0,-1 1,1 0,0 1,-2 2,0-1,-120 106,97-83</inkml:trace>
  <inkml:trace contextRef="#ctx0" brushRef="#br1" timeOffset="-78445.218">7345 8700,'220'28,"-91"-30,-127 1,1 1,-1-1,1 0,-1 0,1 0,-1 0,0 0,1 0,-1 0,0-1,0 1,0-1,0 0,0 0,0 1,-1-1,1 0,-1 0,1-1,-1 1,0 0,1-1,-1 1,0 0,-1-1,1 1,0-1,-1 1,1-1,-1 1,0-1,0 0,0 1,0-1,-1 1,1-1,-1-2,1 5,0-1,-1 1,1 0,0-1,0 1,0-1,-1 1,1-1,0 1,-1 0,1-1,0 1,-1 0,1-1,0 1,-1 0,1 0,0-1,-1 1,1 0,-1 0,1 0,-1 0,1-1,-1 1,1 0,-1 0,1 0,0 0,-1 0,1 0,-1 0,1 0,-1 0,1 0,-1 1,1-1,-1 0,1 0,0 0,-1 1,1-1,-1 0,1 0,0 1,-1-1,1 0,0 1,-1-1,1 0,0 1,-1-1,1 0,0 1,-18 23,6 2,2 0,1 1,1 0,1 1,-3 23,3-18,-43 241,40-249,3-19</inkml:trace>
  <inkml:trace contextRef="#ctx0" brushRef="#br1" timeOffset="-77784.929">7331 9042,'28'2,"-1"-1,1-1,0-2,-1 0,1-2,-1-1,0-1,0-1,-1-2,0 0,1-3,-8 6,271-102,-248 69,-42 40,1-1,-1 0,0 0,0 0,0 0,0 1,0-1,0 0,0 0,0 0,0 0,1 0,-1 1,0-1,0 0,0 0,0 0,0 0,1 0,-1 0,0 0,0 0,0 0,0 0,1 1,-1-1,0 0,0 0,0 0,1 0,-1 0,0 0,0 0,0 0,0-1,1 1,-1 0,0 0,0 0,0 0,0 0,1 0,-1 0,0 0,0 0,0 0,0-1,0 1,1 0,-1 0,0 0,0 0,0 0,0-1,0 1,0 19,0-18,-29 245,28-246,1 1,0-1,-1 1,1-1,0 1,0-1,-1 1,1-1,0 1,0-1,0 1,0 0,0-1,0 1,0-1,0 1,0 0,0-1,0 1,0-1,1 1,-1-1,0 1,0-1,0 1,1-1,-1 1,0-1,1 1,-1-1,0 1,1-1,-1 1,1-1,-1 0,1 1,-1-1,1 0,-1 0,1 1,-1-1,1 0,-1 0,1 0,-1 1,1-1,0 0,-1 0,1 0,-1 0,1 0,-1 0,1 0,0 0,-1 0,1-1,-1 1,1 0,0 0,68-93,6-9,-74 102,0 0,0 0,0 0,0 0,-1 0,1 1,0-1,0 0,0 0,-1 1,1-1,0 0,0 1,0-1,-1 1,1-1,0 1,-1-1,1 1,0-1,-1 1,1 0,-1-1,1 1,-1 0,1 0,-1-1,0 1,1 0,-1 0,0-1,0 1,1 0,-1 0,0 0,0 0,0 0,0-1,0 1,0 0,0 0,0 0,-1 0,1-1,0 1,0 0,-1 0,1 0,-1 0,-7 133,4-101,1 0,2 0,1 0,3 12,2-22,1-6</inkml:trace>
  <inkml:trace contextRef="#ctx0" brushRef="#br1" timeOffset="-85691.283">10281 10666,'0'16,"0"18,0 16,0 18,-2 19,-1 17,0 15,1 13,0 9,1 1,0-2,3-6,1-27</inkml:trace>
  <inkml:trace contextRef="#ctx0" brushRef="#br0" timeOffset="-43735.063">10295 11909,'5'139,"18"91,-1-14,-6 153,-17 1,-15-1,-31 114,42-435,-36 337,15 46,21 232,1-599,-4 0,-2-1,-4 0,-6 17,12-42,2 0,1 0,2 0,2 1,4 36,-2 2,-2 51,1-128,0 0,0 0,-1 0,1 0,0 0,0 0,0 0,-1 0,1 0,0 0,0 0,-1 0,1 0,0 0,0 0,-1 0,1 0,0 1,0-1,0 0,-1 0,1 0,0 0,0 0,0 1,0-1,-1 0,1 0,0 0,0 1,0-1,0 0,0 0,0 0,-1 1,1-1,0 0,0 1,-5-25,4 9,0 1</inkml:trace>
  <inkml:trace contextRef="#ctx0" brushRef="#br1" timeOffset="-129907.215">4259 7321,'362'-8,"205"1,-349 8,144-1,-360 0</inkml:trace>
  <inkml:trace contextRef="#ctx0" brushRef="#br1" timeOffset="-131576.048">6061 7744,'-9'-1,"-1"1,1 0,-1 1,1 0,0 0,-1 1,1 1,0-1,0 1,0 1,0-1,1 2,0-1,-1 1,2 0,-1 1,1 0,-1 0,2 1,-1 0,1 0,0 0,0 1,1 0,0 0,0 0,1 1,-2 5,5-11,0 0,0 0,0 0,0 0,0 0,1 0,-1 0,1 0,0 0,0 0,0 0,1 0,-1 0,1 0,-1 0,1 0,0 0,0 0,0-1,1 1,-1 0,1-1,-1 1,1 0,0-1,0 0,0 0,0 1,1-1,-1 0,0-1,1 1,0 0,-1-1,2 1,118 49,-100-44,0 1,-1 1,1 0,-2 2,18 11,9 23,-45-43,-1-1,0 0,0 1,0-1,-1 1,1 0,0-1,-1 1,1-1,0 1,-1 0,0 0,1-1,-1 1,0 0,0 0,0-1,0 1,-1 0,1 0,0-1,-1 1,1 0,-1-1,1 1,-1 0,0-1,0 1,0-1,0 1,0-1,0 0,0 1,-1 0,-12 8,-1 0,0-1,-1-1,0 0,0-1,-1-1,0-1,0 0,0-1,0-1,-1 0,-8-1,12-1,22-7,8 0</inkml:trace>
  <inkml:trace contextRef="#ctx0" brushRef="#br1" timeOffset="-131234.622">6362 8167,'-1'6,"0"-1,1 1,0 0,0-1,0 1,1 0,0-1,0 1,0-1,1 1,0-1,0 0,0 0,1 0,-1 0,1 0,1 0,-1-1,0 1,1-1,0 0,0 0,0 0,1-1,-1 0,1 1,0-2,0 1,0 0,0-1,0 0,1 0,-1-1,1 1,-1-1,1-1,5 1,-3-2,-1 0,1 0,0-1,-1 0,1-1,-1 0,1 0,-1-1,0 1,-1-1,1-1,-1 0,0 0,0 0,0 0,0-1,-1 0,0 0,-1-1,1 1,-1-1,0 0,-1 0,0 0,0-1,0 1,-1-1,-1 5,-1-1,0 0,1 1,-1-1,-1 1,1-1,0 1,-1-1,0 1,0-1,0 1,0-1,0 1,-1 0,1-1,-1 1,0 0,0 0,0 1,-1-1,1 0,-1 1,1-1,-1 1,0 0,0 0,0 0,0 0,0 0,0 1,-1-1,-2 0,-4-2,0 1,0 0,0 1,0 0,-1 0,1 1,-1 0,1 1,-1 0,-8 2,2 1,1 1,0 1,0 1,0 0,1 1,0 1,-2 2,-20 11</inkml:trace>
  <inkml:trace contextRef="#ctx0" brushRef="#br1" timeOffset="-132428.664">5324 7785,'-15'0,"-1"0,0 1,1 0,-1 2,1-1,-1 2,1 0,0 1,1 1,-1 0,1 1,0 0,1 1,-1 1,2 0,-1 1,1 0,-2 4,11-12,1 0,-1 1,1-1,0 1,0-1,0 1,0 0,1 0,-1 0,1 0,0 0,-1 0,2 0,-1 0,0 0,0 1,1-1,0 0,0 0,0 1,0-1,0 0,1 1,-1-1,1 0,0 0,0 0,0 0,0 1,1-2,-1 1,1 0,0 0,-1 0,2-1,-1 1,0-1,0 1,1-1,-1 0,1 0,0 0,162 35,-160-35,1-1,0 1,-1 0,0 0,1 0,-1 1,0 0,0 0,0 0,-1 1,1 0,-1 0,0 0,0 0,0 1,0-1,-1 1,0 0,0 0,0 0,-1 0,1 1,-1-1,0 1,-1-1,0 1,0 0,0 0,0 4,-1-4,0-1,0 0,-1 1,0-1,0 0,0 1,-1-1,0 0,1 0,-2 0,1 0,-1 0,0-1,0 1,0-1,0 0,-1 0,0 0,1 0,-2-1,1 1,0-1,-1 0,1 0,-1-1,0 1,0-1,0 0,0 0,0-1,0 0,-1 0,1 0,-1 0,-3-1,-60 1,65-2,4 0</inkml:trace>
  <inkml:trace contextRef="#ctx0" brushRef="#br1" timeOffset="-132177.265">5502 8072,'-3'-5,"0"1,0 8,0 9,2 8,0 10,2 7,2 3,1 3,-2 0,0 0,-1-3,0-9</inkml:trace>
  <inkml:trace contextRef="#ctx0" brushRef="#br1" timeOffset="-128209.892">4354 10530,'188'13,"-52"-12,-49-2,1 4,72 12,-89-7,0-3,1-4,16-3,19 0,128-6,5 2,-240 6,0 0,0 0,0 0,0 1,0-1,0 0,0 0,0 0,-1 0,1 0,0 0,0 1,0-1,0 0,0 0,0 0,1 0,-1 0,0 1,-12 2</inkml:trace>
  <inkml:trace contextRef="#ctx0" brushRef="#br1" timeOffset="-111883.568">4272 7211,'5'5,"-4"-5,0 0,-1 1,1-1,-1 0,1 1,-1-1,1 1,-1-1,1 0,-1 1,1-1,-1 1,0 0,1-1,-1 1,0-1,1 1,-1-1,0 1,0 0,1-1,-1 1,0 0,0-1,0 1,0 0,0-1,0 1,0 0,0-1,0 1,0-1,0 1,-1 0,1-1,0 1,0 0,-1-1,1 1,0-1,-1 1,1-1,0 1,-1-1,1 1,-1-1,1 1,-1-1,1 1,-1-1,1 0,-1 1,-15 8,0 0,0 0,-1-2,0 0,0-1,-1-1,0 0,1-1,-2-1,1-1,0-1,0 0,-1-1,-16-3,8 1,-52 8,77-4,0-1,0 1,0 0,0 0,1 0,-1 1,1-1,-1 0,1 1,0-1,0 1,0-1,1 1,-1-1,0 1,1-1,0 1,-1 0,1-1,0 1,0 0,1-1,-1 1,1 0,-2 18,-8 95,5 0,6 13,0-10,16 526,-7-403,14 165,-8-233,-7 141,-10 285,-22-456,4-60,4 57,16-138,0-1,0 1,-1-1,1 0,1 1,-1-1,0 0,1 0,-1 0,1-1,-1 1,1-1,0 1,0-1,-1 0,1 0,0 0,0 0,0-1,0 1,0-1,0 0,1 0,-1 0,0 0,0 0,0-1,0 1,0-1,0 0,0 0,2-1,13 1,66-6,-58 4,1 1,0 1,-1 2,1 0,8 3,80 14,-94-17</inkml:trace>
  <inkml:trace contextRef="#ctx0" brushRef="#br1" timeOffset="-110689.43">4450 8755,'-10'1,"-5"0,0 0,1 1,0 1,-1 0,1 1,0 1,1 0,-1 1,1 0,0 1,0 0,1 1,0 1,1 0,-9 9,18-16,0 0,1 1,-1-1,1 0,-1 1,1 0,0-1,0 1,0-1,1 1,-1 0,1 0,-1 0,1-1,0 1,0 0,0 0,1 0,-1-1,1 1,-1 0,1 0,0-1,0 1,0-1,0 1,1-1,-1 1,1-1,-1 0,1 1,0-1,0 0,0 0,0 0,0-1,0 1,1 0,-1-1,3 2,60 39,-48-33,-1 1,0 1,0 0,-2 1,1 1,-1 0,10 13,-23-25,0 1,1-1,-1 1,0-1,0 1,1 0,-1-1,-1 1,1 0,0 0,0 0,-1 0,1 0,-1 0,1 0,-1 0,0 0,0 0,0 0,0 0,0 0,-1 0,1 0,0 0,-1-1,1 1,-1 0,0 0,0 0,0 0,0-1,0 1,0 0,0-1,-1 1,1-1,0 1,-1-1,1 0,-1 1,0-1,1 0,-1 0,0 0,0 0,0-1,1 1,-3 0,-21 6,-1 0,-1-2,1-1,-1-1,-14-1,36-2,-64 3,101-20,-12 8</inkml:trace>
  <inkml:trace contextRef="#ctx0" brushRef="#br1" timeOffset="-109767.71">4654 8851,'0'41,"-2"0,-1 0,-3 0,-1-1,-2 0,-10 26,11-58,6-32,1-4,0-2,0 1,2-1,1 1,1-1,2 1,1 0,1 1,1-2,-6 25,0 0,0 0,1 0,-1 0,1 1,0-1,0 1,1 0,-1 0,1 0,0 0,0 1,0-1,0 1,1 0,-1 0,1 1,0 0,0-1,0 1,0 1,0-1,0 1,0 0,1 0,-1 1,0-1,1 1,-1 0,0 1,1-1,-1 1,0 0,0 0,1 1,-1-1,0 1,-1 1,2-1,-3 0,1-1,-1 0,0 1,0 0,0 0,0 0,0 0,-1 0,1 0,0 1,-1-1,0 1,0 0,0 0,0 0,0 0,0 0,-1 0,1 0,-1 0,0 1,0-1,0 1,-1-1,1 1,-1-1,0 1,0-1,0 1,0-1,-1 1,1-1,-1 1,0-1,-1 4,-6 2,-1 0,0 0,0-1,-1 0,0-1,-1 0,0 0,0-1,0-1,0 0,-1 0,0-1,0 0,0-1,-10 0,21-2,1-2,-1 1,0 0,1 0,-1 0,0 0,1 0,-1 0,0 0,1 0,-1 0,0 0,1 0,-1 0,1 0,-1 0,0 1,1-1,-1 0,1 0,-1 1,0-1,1 0,-1 1,1-1,-1 1,1-1,-1 1,1-1,0 1,-1-1,1 1,0-1,-1 1,1 0,0-1,-1 1,1-1,0 1,0 0,0-1,0 1,0 0,0-1,0 1,0 0,0-1,0 1,0 0,0-1,0 1,0-1,1 1,-1 0,0-1,1 1,-1-1,0 1,1 0,12 15,0-1,1-1,0 0,1-1,1-1,0 0,1-1,0-1,14 6,-16-9,1-1,0 0,0-1,0-1,0-1,1 0,0-1,3-1,5 0</inkml:trace>
  <inkml:trace contextRef="#ctx0" brushRef="#br1" timeOffset="-108927.2">5419 8796,'-9'-1,"-1"0,1 1,0 0,-1 1,1 0,0 0,-1 1,1 0,0 1,0 0,0 0,1 1,-1 0,1 1,0-1,0 2,1-1,-1 1,1 0,0 1,1-1,0 2,0-1,-2 4,6-9,1 0,-1 1,1-1,0 0,0 1,0-1,0 1,0-1,0 1,1 0,-1-1,1 1,0 0,0-1,0 1,0 0,1-1,-1 1,0 0,1-1,0 1,0-1,0 1,0-1,0 1,0-1,1 0,-1 1,1-1,-1 0,1 0,0 0,0 0,0 0,0-1,0 1,1-1,-1 1,0-1,1 0,49 20,-44-19,-1 0,0-1,0 2,0-1,0 1,0 0,-1 1,0 0,1 0,-1 0,0 1,-1 0,1 0,-1 0,0 0,0 1,-1 0,0 0,0 0,0 1,-1 0,0-1,0 2,-2-4,0 0,0 0,0 0,-1 0,0 0,0 0,0 0,0 0,-1-1,1 1,-1 0,0 0,0 0,0 0,-1-1,1 1,-1-1,0 1,0-1,-1 1,1-1,0 0,-1 0,0 0,0-1,0 1,0-1,0 1,0-1,-1 0,1 0,-1-1,1 1,-1-1,0 1,0-1,0 0,-2 0,-1 1,-1-1,1 1,-1-1,1-1,-1 1,0-1,1-1,-1 0,1 0,-2 0,1-3</inkml:trace>
  <inkml:trace contextRef="#ctx0" brushRef="#br1" timeOffset="-108501.448">5638 8946,'-26'240,"25"-236,2 0,-1 0,0 0,1 0,0 0,0 0,0 0,0-1,1 1,-1 0,1-1,0 1,0-1,0 1,1-1,-1 0,1 0,0 0,0 0,0-1,0 1,0-1,1 0,-1 0,1 0,-1 0,1 0,0-1,2 1,1 0,0 0,1-1,-1 1,1-1,-1-1,0 0,1 0,-1 0,1-1,-1 0,0-1,1 1,-1-1,0-1,5-1,-5 0,0 1,-1-1,1 0,-1 0,0-1,0 0,0 0,0 0,-1-1,0 1,0-1,-1-1,4-7</inkml:trace>
  <inkml:trace contextRef="#ctx0" brushRef="#br1" timeOffset="-108208.002">5583 9083,'3'0,"4"0,5 0,4-3,4 0,6-2,5-3,2 0,3 0,-1 0,-3 0,-3 0,-7 3</inkml:trace>
  <inkml:trace contextRef="#ctx0" brushRef="#br1" timeOffset="-108037.865">5625 8877,'4'3,"9"0,12-3,10-3,9-3,6-4,4-2,-1 1,-1 3,-6 2,-11 2</inkml:trace>
  <inkml:trace contextRef="#ctx0" brushRef="#br1" timeOffset="-107387.771">6143 8823,'4'45,"-2"1,-2-1,-3 1,-1-1,-2 1,-6 21,7-50,1-43,11-260,-8 279,1-1,0 1,0 0,1 0,0 0,1 0,-1 0,1 0,1 0,-1 1,1-1,0 1,0-1,1 1,0 0,0 0,1 1,-1-1,1 1,0 0,1 0,-1 1,1 0,0-1,0 2,0-1,1 1,5-2,2 3,-1 0,1 1,-1 1,1 0,-1 1,1 0,-1 1,1 1,1 0,-11-2,1 0,-1 1,0-1,0 1,0-1,0 1,0 0,0 1,-1-1,1 1,-1 0,0-1,0 1,0 1,0-1,0 0,0 1,-1 0,0-1,0 1,0 0,0 0,0 0,-1 0,0 0,0 1,0-1,0 0,-1 1,0-1,-1 4,-1 1,0-2,-1 1,0 0,0 0,0-1,-1 1,-1-1,1 0,-1-1,0 1,0-1,-1 0,0 0,0 0,0-1,-1 0,0 0,0-1,0 0,-1 0,1-1,-5 3,0 0,-1-2,0 1,1-2,-1 1,0-2,-1 0,1 0,-11-1,63 26,-28-21,18 12,0-2,2-2,-1 0,2-2,0-1,0-2,5 0,22-2,-5-2</inkml:trace>
  <inkml:trace contextRef="#ctx0" brushRef="#br1" timeOffset="-101339.93">3999 9793,'162'43,"-142"-38,-1 1,0 1,0 0,-1 1,0 1,0 1,-1 1,0 0,-1 1,-1 1,15 14,-28-25,0 0,-1-1,1 1,0 0,0 0,-1 0,1 0,-1 0,0 0,0 0,1 0,-2 0,1 1,0-1,0 1,-1-1,1 0,-1 1,1-1,-1 1,0-1,0 1,-1-1,1 1,0-1,-1 1,1-1,-1 0,0 1,0-1,0 0,0 1,0-1,0 0,-1 0,1 0,-1 0,1 0,-1-1,0 1,0 0,0 0,-25 13,0-1,-1-2,0 0,-1-2,-6 0,-65 26,-14 24,101-51</inkml:trace>
  <inkml:trace contextRef="#ctx0" brushRef="#br1" timeOffset="-100721.353">4873 9861,'0'0,"0"-1,0 1,0-1,-1 1,1-1,0 1,0-1,-1 1,1-1,0 1,-1-1,1 1,-1 0,1-1,0 1,-1 0,1-1,-1 1,1 0,-1 0,1-1,-1 1,1 0,-1 0,1 0,-1 0,1 0,-1 0,1 0,-1 0,0 0,1 0,-1 0,1 0,-1 0,1 0,-1 0,1 0,-1 1,1-1,-1 0,1 0,-1 1,1-1,0 0,-1 0,1 1,-1-1,1 1,0-1,-1 0,1 1,0-1,-1 1,1-1,0 1,0-1,-1 1,1-1,0 1,0-1,0 1,0-1,0 1,0-1,0 1,-3-4,-5-3,-1-1,0 1,0 1,0-1,-1 2,1-1,-1 1,0 1,-3-1,10 3,-1 0,1 0,0 1,0 0,-1-1,1 1,0 0,-1 1,1-1,0 0,0 1,0 0,-1 0,1 0,0 0,0 0,0 1,0 0,1-1,-1 1,0 0,1 0,-1 0,1 1,0-1,-1 0,1 1,0 0,1-1,-1 1,-1 2,-1 8,-1 0,1 0,1 0,0 1,1-1,1 1,0-1,1 1,0-1,1 1,0 0,2-1,-1 1,2 1,-2-8,0 0,0 0,0 0,1 0,0-1,0 1,1-1,0 0,0 0,1 0,-1-1,1 0,0 1,1-2,-1 1,1-1,0 1,0-2,0 1,1-1,-1 0,1 0,0 0,0-1,0 0,0-1,0 1,0-2,0 1,0-1,1 0,6-1,13-4,0-2,-1-1,0-1,-1-1,0-2,23-13,-24 12</inkml:trace>
  <inkml:trace contextRef="#ctx0" brushRef="#br1" timeOffset="-100434.35">5201 9833,'-2'-2,"-1"1,0 6,0 4,1 8,1 5,1 7,-1 4,-1 4,-1 3,0-1,1-3,1-4,0-6,0-8</inkml:trace>
  <inkml:trace contextRef="#ctx0" brushRef="#br1" timeOffset="-100054.755">5461 9806,'-2'9,"0"-1,0 1,-1-1,0 0,-1 0,1 0,-2-1,1 1,-1-1,0 0,0 0,-1-1,0 1,0-1,-1 0,1-1,-1 0,-5 3,-122 73,133-81,0 0,0 0,1 0,-1 1,0-1,1 0,-1 1,0-1,1 0,-1 1,0-1,1 1,-1-1,1 1,-1 0,1-1,-1 1,1-1,-1 1,1 0,0-1,-1 1,1 0,0-1,-1 1,1 0,0 0,0-1,0 1,0 0,0 0,0 0,0-1,0 1,0 0,0 0,0-1,0 1,1 0,-1 0,0-1,1 1,-1 0,0-1,1 1,-1 0,1-1,-1 1,1-1,-1 1,1-1,-1 1,1-1,0 1,-1-1,1 1,0-1,-1 0,1 1,0-1,-1 0,1 0,0 1,0-1,15 5,0 0,0-1,1-1,-1 0,1-1,0-1,0-1,-1 0,3-1,31 1,80 14,-115-10</inkml:trace>
  <inkml:trace contextRef="#ctx0" brushRef="#br1" timeOffset="-99792.413">5897 10066,'0'0</inkml:trace>
  <inkml:trace contextRef="#ctx0" brushRef="#br1" timeOffset="-83848.337">2988 8905,'-2'0,"4"0,6 0,8 0,12 0,12 3,11 0,10-1,10 3,3 2,2 2,-1 3,-4-2,-5 1,-7-3,-12-2</inkml:trace>
  <inkml:trace contextRef="#ctx0" brushRef="#br1" timeOffset="-83173.293">3235 10066,'-5'0,"4"0,8-3,12 0,13-2,14-3,16-2,12 1,4 1,3 3,-3 4,-5 4,-9 5,-14 1</inkml:trace>
  <inkml:trace contextRef="#ctx0" brushRef="#br1" timeOffset="-82105.71">5078 6106,'4'21,"5"16,0 13,1 13,-1 11,-3 9,-1 10,-2 7,-2 5,-1 4,0-3,2-6,3-11,6-12,0-21</inkml:trace>
  <inkml:trace contextRef="#ctx0" brushRef="#br1" timeOffset="-81342.218">5980 6078,'0'16,"0"13,2 10,1 13,0 13,-1 15,0 14,-1 12,0 12,-1 6,2 1,3-7,1-23</inkml:trace>
  <inkml:trace contextRef="#ctx0" brushRef="#br0" timeOffset="29989.151">5078 6214,'-17'-326,"-43"-165,53 138,9 213,-12-110,6 62,-6 171,1 15</inkml:trace>
  <inkml:trace contextRef="#ctx0" brushRef="#br0" timeOffset="35275.653">927 4344,'141'12,"226"2,23 4,-143-11,59-12,-27 0,283-13,-346 8,214 19,-123-14,25 1,-155-10,68 14,-148-15,-96 15,0 0,0 0,0-1,0 1,0 0,0 0,0-1,0 1,0-1,0 1,0-1,0 1,0-1,0 0,0 0,0 1,-1-1,1 0,0 0,-1 0,1 0,0 1,-1-1,1 0,-1 0,0 0,1-1,-1 1,0 0,1 0,-1 0,0 0,0 0,0 0,0 0,0 0,0 0,0 0,-1-1,1 1,0 0,-1 0,1 0,0 0,-1 0,1 0,-1 0,0 0,1 1,-1-1,0 0,1 0,-1 0,0 1,0-1,0 0,0 1,0-1,0 1,0-1,0 1,0-1,0 1,0 0,0-1,0 1,0 0,-1 0,-4-1,-1 1,0 0,1 0,-1 1,1 0,-1 0,1 1,-1 0,1 0,0 0,0 1,0-1,0 2,0-1,0 1,1-1,0 2,0-1,0 0,0 1,1 0,0 0,0 1,0-1,0 1,1-1,0 1,0 0,1 1,0-1,0 0,0 1,1-1,0 1,0-1,0 1,1 0,0-1,1 1,-1-1,1 1,1 2,-1-6,0 1,0 0,0-1,0 0,1 1,-1-1,1 0,0 0,0 0,0 0,1 0,-1 0,1-1,-1 1,1-1,0 1,0-1,0 0,0 0,1-1,-1 1,0-1,1 1,-1-1,1 0,-1 0,1-1,0 1,-1-1,1 0,0 0,5 1,0-1,0-1,-1 0,1 0,0 0,-1-1,1-1,-1 1,0-1,0-1,0 1,5-5,-7 6,-1-1,0 0,1-1,-2 1,1-1,0 0,-1 0,0-1,0 1,0-1,0 0,-1 0,0 0,0 0,0-1,0 1,-1-1,0 0,-1 0,1 0,-1 1,0-1,0-1,-1 1,0 0,0 0,0 0,-1 0,0 0,0 0,0 0,-1 0,0 1,0-1,-1-1,-2 0,0 1,0 0,-1 1,1-1,-1 1,0 0,-1 0,1 1,-1 0,0 0,0 1,0 0,-1 0,1 0,-1 1,1 0,-1 1,0 0,0 0,0 0,0 1,1 0,-1 1,0 0,0 0,0 0,1 1,-1 1,1-1,-1 1,1 0,0 1,0 0,0 0,1 0,0 1,-1 0,-3 4,3-1,1 0,0 0,0 1,1 0,0 0,0 0,1 0,1 1,-1 0,1-1,1 1,-1 4,2-9,1 0,-1 1,1-1,0 0,0 0,0 0,1 0,0 1,0-1,0 0,1 0,-1 0,1-1,0 1,1 0,-1-1,1 1,0-1,0 0,0 0,1 0,-1 0,1-1,4 4,-1-3,1 0,-1 0,1 0,0-1,1-1,-1 1,0-1,1-1,-1 1,1-1,-1-1,1 0,0 0,-1-1,1 0,-1 0,1-1,-1 0,0 0,1-1,-1 0,-1-1,1 1,0-2,-1 1,0-1,0 0,0-1,-1 1,0-1,0 0,0-1,-1 0,1 0,-2 0,1 0,-1-1,2-5,-5 9,0 0,0-1,0 1,-1 0,1 0,-1-1,0 1,-1 0,1-1,-1 1,0 0,0 0,0-1,0 1,-1 0,1 0,-1 1,0-1,-1 0,1 0,-1 1,1 0,-1-1,0 1,0 0,0 0,-1 1,1-1,-1 1,1-1,-1 1,0 0,0 0,-2-1,0 1,1-1,-1 1,0 0,0 1,0 0,0-1,0 2,-1-1,1 1,0 0,0 0,0 1,-1-1,1 2,0-1,0 0,0 1,0 0,1 1,-1-1,1 1,-1 1,3-3,-1 1,1 0,0 0,0 0,0 0,1 1,-1-1,0 1,1 0,0 0,-1 0,1 0,1 0,-1 0,0 0,1 1,-1-1,1 0,0 1,0-1,1 1,-1 0,1-1,-1 1,1 0,0-1,1 1,-1 0,0-1,1 1,0-1,0 1,0-1,1 1,-1-1,1 0,-1 1,1-1,0 0,0 0,1 0,-1-1,1 1,-1 0,1-1,2 2,1-1,1-1,-1 0,0 0,1 0,-1-1,1 0,0 0,-1 0,1-1,0 0,-1-1,1 1,0-1,-1-1,1 1,-1-1,1 0,37-59,42 55,-53 6,499-24,4-11,-21 17,393-13,-233 10,144 4,-419 16,413-41,448 43,-320 41,298-35,-488 7,167 15,191 40,104 12,-338-33,-51 16,-200-36,-106-13,86-16,-404-40,-36 41,-162 1,1-1,-1 0,0 1,0-1,0 1,0 0,0 0,0 0,0 0,0 0,-1 0,1 1,0-1,-1 0,1 1,0 0,-1-1,0 1,1 0,-1-1,0 1,0 0,0 0,0 0,0 0,-1 0,1 0,-1 1,1-1,-1 0,0 0,0 0,0 0,0 1,0-1,0 0,0 0,-1 0,1 0,-1 0,0 2,-14 183,6-108,4 1,3 0,6 38,7 61,-11 89,-1-116,9 75,-1-2,-9-138,2 28,-5-91,-1-24</inkml:trace>
  <inkml:trace contextRef="#ctx0" brushRef="#br0" timeOffset="37136.558">6020 6187,'-13'-293,"-27"-310,32 511,-49-759,54 809,-26-276,-22-53,42 301,3 0,3 0,4-23,-1 41,-6 12,31 37,-13 4</inkml:trace>
  <inkml:trace contextRef="#ctx0" brushRef="#br0" timeOffset="41307.55">1159 3497,'25'-10,"368"-41,-93-16,-138 28,1 6,20 6,461-15,-287 6,234-13,145 23,-107 32,399 0,-826 1,200-3,-114-14,35 14,412 18,1191-23,-1228-12,50 30,-183 8,8-12,-29 2,265 57,-500-40,327 4,-314-23,919 24,-178 3,169 3,-137-30,-543-3,235 1,-302 10,-184-9,-135 1,-162-12,1 0,0 0,-1 0,1 1,0-1,-1 1,0 0,1 0,-1 1,0-1,0 1,0 0,2 3,0-3,0 1,0-1,0-1,0 1,0-1,1 0,-1-1,1 1,-1-1,1 0,2-1,31 7,-13-2,-25-5,0-1,1 1,-1 0,0 0,1 1,-1-1,0 0,1 1,-1-1,0 1,0 0,0 0,1 0,-1 0,0 0,0 0,0 1,-1-1,1 0,0 1,0 0,-1-1,1 1,-1 0,0 0,1 0,-1 0,0 0,0 0,0 0,0 1,-1-1,1 0,0 1,8 133,-2-60,-3-38,-1-1,-2 1,-2 0,-1 2,-35 286,20 58,-4-196,-30 111,42-244,2 1,3-1,3 1,3 29,-3 75,-12 34,27 11,26 8,-41-194,-2-16</inkml:trace>
  <inkml:trace contextRef="#ctx0" brushRef="#br0" timeOffset="42942.65">5693 3169,'-1'4,"1"0,-1 0,1 0,0 0,1 0,-1-1,1 1,-1 0,1 0,0 0,1 0,-1-1,1 1,-1 0,1-1,0 0,1 1,-1-1,0 0,1 0,0 0,-1 0,1-1,1 1,-1-1,0 0,0 0,1 0,-1 0,1 0,0-1,1 0,0 0,0 0,0 0,0-1,1 0,-1 0,0-1,0 1,0-1,0 0,0-1,0 1,0-1,0 0,-1 0,1 0,0-1,-1 1,0-1,0 0,0-1,0 1,0-1,-1 0,1 0,-1 0,0 0,0 0,-1-1,1 1,-1-2,2 2,-2-1,1 0,0-1,-1 1,0 0,0-1,0 1,-1-1,0 0,0 1,-1-1,1 0,-1 0,0 1,-1-1,1 0,-1 0,0 1,-1-1,1 1,-1-1,0 1,-1-1,1 1,-1 0,0 0,-4-4,4 6,1 1,-1-1,-1 1,1 0,0 0,-1 0,1 0,-1 0,1 1,-1 0,0-1,0 1,1 1,-1-1,0 1,0-1,0 1,0 0,0 0,0 1,0-1,1 1,-1 0,0 0,0 0,1 1,-1-1,0 1,1 0,0 0,-1 0,1 0,0 1,0-1,0 1,0 0,1 0,-1 0,1 0,-1 1,-3 5,-1 0,2 0,-1 0,2 1,-1 0,1-1,1 2,0-1,0 0,1 1,1-8,0 0,0 0,1 0,0 0,0 0,0 0,0 1,0-1,0 0,1 0,0 0,-1 0,1 0,0 0,0 0,1-1,-1 1,1 0,-1 0,1-1,0 1,0-1,0 0,0 0,1 1,-1-1,0-1,1 1,0 0,-1 0,1-1,0 0,0 1,0-1,-1 0,2 0,7 0,1-1,-1 1,1-2,-1 1,1-2,-1 1,0-2,0 1,0-1,0-1,0 0,-1-1,1 0,-1-1,0 0,-1 0,0-1,0 0,6-6,-12 11,1-1,0 1,-1-1,1 0,-1 0,0-1,0 1,0-1,0 1,-1-1,1 0,-1 0,0 0,0 0,0 0,-1-1,0 1,0-1,0 1,0-1,-1 1,1-1,-1 1,0-1,-1 1,1-1,-1 1,0-1,0 1,0-1,0 1,-1 0,-1-2,-3 0,-1 0,0 1,-1 0,1 0,-1 0,0 1,0 0,-1 1,1-1,-1 2,1-1,-1 1,0 1,0 0,0 0,0 0,0 1,0 1,0-1,0 2,3-1,0 0,0 1,0 0,1 0,-1 0,1 1,0 0,0 0,0 0,0 1,0 0,1-1,-1 2,1-1,0 0,0 1,1 0,0 0,-1 0,2 0,-1 1,1-1,-1 1,1-1,1 1,-1 0,1 0,0 0,1 0,-1 0,1 0,0 0,1 0,-1-1,1 1,0 0,1 0,-1 0,1-1,0 1,1 0,0 0,0 0,0-1,1 1,0-1,0 0,0 0,1 0,-1 0,1-1,0 0,1 0,-1 0,1-1,-1 0,1 0,0 0,0-1,1 1,-1-2,0 1,1-1,-1 0,1 0,-1 0,1-1,-1 0,1-1,-1 1,1-1,-1 0,1-1,-1 0,0 0,0 0,0-1,0 0,0 0,0 0,-1-1,0 0,0 0,0 0,0 0,0-1,-1 0,0 0,1-1,-2-2,0 0,0 1,-1-2,0 1,-1 0,1 0,-1-1,-1 1,0 0,0-1,-1 1,0-1,0 1,-1 0,0 0,0 0,-1 0,0 0,0 0,-1 1,0 0,-1-1,1 1,-1 1,-1-1,1 1,-1 0,0 0,0 1,-1-1,0 1,0 1,-2-2,7 5,0 0,0 0,0 0,0 0,0 0,0 0,0 1,0-1,0 1,0-1,0 1,0 0,0 0,0 0,-1 0,1 0,0 0,0 1,0-1,0 1,0-1,0 1,0 0,0 0,0 0,0 0,0 0,1 0,-1 1,0-1,1 0,-1 1,1-1,0 1,-1 0,1 0,0-1,0 1,0 0,0 0,0 0,0 0,1 1,-8 17,2 1,1-1,1 1,0 1,2-1,0 1,-4 26,-1 6</inkml:trace>
  <inkml:trace contextRef="#ctx0" brushRef="#br0" timeOffset="57275.38">1254 2090,'-13'0,"0"1,0 0,0 0,1 2,-1-1,1 2,-1-1,1 2,0 0,0 0,1 1,0 0,0 1,0 1,1 0,0 0,-4 5,7-7,1 0,-1 0,2 1,-1-1,1 1,0 0,0 1,1-1,0 1,1 0,-1 0,2 1,-1-1,1 0,0 1,1 0,0-1,0 1,1 0,0-1,0 1,1 0,1 2,1-6,1 0,-1-1,1 1,0-1,1 0,-1 0,1 0,-1 0,1-1,0 0,0 0,1 0,-1-1,1 0,-1 0,1 0,5 0,7 5,6 1,0 2,-1 0,-1 1,0 1,0 1,-1 1,-1 1,0 1,11 12,-27-22,0-1,0 1,-1 0,0 0,-1 0,1 0,-1 0,0 1,-1-1,1 0,-1 1,-1 0,1-1,-1 1,0-1,-1 1,1 0,-1-1,-1 1,1-1,-1 0,0 1,-1-1,1 0,-1 0,0 0,-1-1,1 1,-1-1,-1 0,1 0,0 0,-1 0,0-1,0 0,-1 0,1 0,-1-1,0 0,0 0,0 0,0-1,0 0,0 0,-1 0,1-1,-1 0,-3 0,-109-9,101 6,21 5,8-1</inkml:trace>
  <inkml:trace contextRef="#ctx0" brushRef="#br0" timeOffset="62321.5">1582 2241,'-5'17,"0"1,2 0,0 0,1 0,0 1,2-1,0 0,1 1,1-1,0 0,2 0,0 0,1 0,0-1,2 0,0 0,1 0,1-1,0-1,1 1,4 4,-7-11,1 1,0-2,0 1,0-1,1 0,1 0,-1-1,1-1,1 1,-7-5,-1 0,1 0,-1-1,1 1,-1-1,1 0,0 0,-1 0,1 0,0-1,0 0,0 0,0 0,-1 0,1 0,0-1,0 0,0 0,-1 0,1 0,0 0,-1-1,1 1,-1-1,0 0,0 0,1-1,-1 1,1-2,4-7,0-1,0 1,-2-2,1 1,-2-1,1 0,-2 0,0 0,0-1,-1 0,-1 1,0-1,-1 0,-1 0,0 0,-1 0,0 0,-3-10,3 11,-1 0,0 0,-1 0,-1 0,0 1,0-1,-1 1,-1 0,0 1,0-1,-1 1,-1 0,0 1,-1 0,1 0,-2 1,1 0,-2 0,1 1,-2 0,8 6,0 0,0 0,-1 1,1-1,0 1,-1 0,0 0,1 1,-1-1,0 1,1 0,-1 0,1 0,-1 1,0 0,1 0,-1 0,1 0,-1 1,1 0,0 0,0 0,0 0,0 1,0-1,0 1,-1 1,-3 4,-1 0,1 1,0 0,1 0,0 1,0 0,1 0,1 0,-1 1,0 4,-21 96,23-61</inkml:trace>
  <inkml:trace contextRef="#ctx0" brushRef="#br0" timeOffset="62599.765">2006 2035,'-10'19,"-14"22,-17 23,-16 24,-16 22,-15 18,-11 10,0 1,8-9,19-28</inkml:trace>
  <inkml:trace contextRef="#ctx0" brushRef="#br0" timeOffset="63391.433">2115 2651,'9'0,"8"-3,8 0,7 0,2 0,3 2,-1 2,-1 4,-3 5,-4 4,-7 0</inkml:trace>
  <inkml:trace contextRef="#ctx0" brushRef="#br0" timeOffset="63980.357">3385 2022,'-31'-3,"0"2,0 1,0 1,0 2,0 1,1 1,0 2,0 1,0 1,1 2,1 1,0 1,0 1,-14 11,31-18,1 1,-1 0,1 1,1 0,0 0,0 1,0 0,2 1,-1 0,1 0,1 1,0 0,1 0,0 0,1 1,0-1,1 1,0 0,1 0,0 0,1 0,1 1,0-1,1 0,2 10,-2-13,1 0,0-1,1 1,0 0,0-1,1 0,0 1,1-2,0 1,0 0,1-1,0 0,0 0,1-1,0 0,1 0,-1-1,1 1,0-2,1 1,0-1,0-1,0 1,0-1,0-1,1 0,1 0,4-1,0 0,0-1,0-1,1 0,-1-1,0-1,0 0,0-1,0 0,-1-2,1 0,-1 0,0-1,-1-1,1 0,2-3,14-10</inkml:trace>
  <inkml:trace contextRef="#ctx0" brushRef="#br0" timeOffset="64345.895">3016 2364,'-13'-7,"22"3,26 2,-31 2,225 2,-226-2,0 0,1 0,-1 0,1 0,-1 1,0 0,1 0,-1 0,0 0,0 0,1 1,-1-1,0 1,0 0,-1 0,1 0,0 0,-1 0,1 0,-1 1,0 0,0-1,0 1,0 0,0 0,0 0,-1 0,0 0,1 0,-1 1,0-1,-1 0,1 1,-18 99,0-15,17-75</inkml:trace>
  <inkml:trace contextRef="#ctx0" brushRef="#br0" timeOffset="65160.038">2333 2623,'7'2,"7"1,6 0,3-1,6 0,2-1,-1 0,-2-1,-3 0,-4 0,-2 0,-6-1</inkml:trace>
  <inkml:trace contextRef="#ctx0" brushRef="#br0" timeOffset="68029.266">1773 3142,'17'0,"102"44,-55-28,117 39,-177-53,1-1,-1 1,0 0,1 0,-1 0,0 0,-1 1,1-1,0 1,-1 0,1 0,-1 1,0-1,0 1,-1-1,1 1,-1 0,1 0,-1 0,0 1,-1-1,1 0,-1 1,0-1,0 1,0-1,-1 1,1-1,-1 1,0 0,-4 6,0 0,-1 0,0-1,-1 1,0-1,-1 0,0-1,0 0,-1 0,0 0,-1-1,1-1,-8 5,11-7,-64 54,1-5</inkml:trace>
  <inkml:trace contextRef="#ctx0" brushRef="#br0" timeOffset="68678.398">1937 4070,'20'1,"0"1,-1 1,1 1,-1 1,0 0,0 2,-1 0,0 1,0 1,-1 0,0 1,0 1,-1 1,-1 0,0 1,7 9,-18-19,0 1,0 1,0-1,-1 0,1 1,-1 0,0 0,-1 0,1 0,-1 0,0 0,0 1,0-1,-1 1,0-1,0 1,-1 0,1-1,-1 1,0 0,-1 0,0-1,1 1,-2-1,1 1,-1-1,0 1,-2 3,-6 5,0-1,-2-1,1 0,-2 0,1-1,-2-1,-13 9,11-8,-124 83,72-51</inkml:trace>
  <inkml:trace contextRef="#ctx0" brushRef="#br0" timeOffset="69704.396">1091 4890,'-15'1,"1"1,0 1,0 0,0 1,0 0,0 1,1 1,0 0,0 1,0 0,1 1,0 0,1 1,0 0,0 1,1 1,0-1,1 1,0 1,1 0,-4 7,11-17,0 1,0-1,0 1,1-1,-1 1,0-1,1 1,0-1,0 1,0-1,0 1,0 0,0-1,0 1,1-1,0 1,-1-1,1 1,0-1,0 1,0-1,1 0,-1 1,0-1,1 0,0 0,-1 0,1 0,0 0,0-1,0 1,0-1,0 1,1-1,0 1,17 9,1-2,0 0,1-1,-1-1,1-1,8 1,-6-2,-1 1,1 1,-1 2,0 0,8 6,-27-12,0 0,1 0,-1 0,0 1,-1 0,1-1,-1 1,1 1,-1-1,0 0,-1 1,1 0,-1 0,0-1,0 1,-1 0,1 1,-1-1,0 0,0 0,-1 0,0 1,0-1,0 0,0 1,-1-1,0 0,0 0,0 0,-1 0,0 0,0 0,0 0,0 0,-1-1,0 1,0-1,0 1,0-1,-1 0,0-1,0 1,0-1,-2 2,-8 4,0 0,-1-1,0-1,-1 0,1-1,-1-1,-1 0,1-1,-1-1,1-1,-1 0,-1-1,-65 12,105-18,-4-1</inkml:trace>
  <inkml:trace contextRef="#ctx0" brushRef="#br0" timeOffset="70332.961">1377 5300,'132'-338,"-132"338,0 1,0-1,1 1,-1-1,0 0,0 1,0-1,1 0,-1 1,0-1,1 0,-1 0,0 1,1-1,-1 0,0 0,1 1,-1-1,0 0,1 0,-1 0,1 0,-1 0,0 0,1 0,-1 1,1-1,-1 0,1 0,-1-1,0 1,1 0,-1 0,1 0,-1 0,0 0,1 0,-1 0,0-1,1 1,-1 0,1 0,-1-1,0 1,0 0,1 0,-1-1,0 1,1 0,-1-1,0 1,0 0,0-1,1 1,-1-1,0 1,3 41,-3-38,11 304,-10-301,-1 0,0-1,0 1,0 0,-1 0,0 0,0-1,0 1,-1 0,1-1,-2 1,1-1,0 0,-1 0,0 0,0 0,-1 0,1 0,-1-1,0 0,-1 0,1 0,0 0,-1-1,0 1,0-1,0 0,-5 1,9-4,1 0,-1 0,1 0,-1-1,1 1,-1 0,1 0,-1 0,1 0,-1 0,1 0,-1 0,1 0,-1 0,1 0,-1 0,1 0,-1 0,1 0,-1 1,1-1,-1 0,1 0,0 0,-1 1,1-1,-1 0,1 1,0-1,-1 0,1 1,0-1,-1 1,1-1,0 0,-1 1,1-1,0 1,0-1,0 1,0-1,-1 1,1-1,0 1,0-1,0 1,0-1,0 1,0-1,0 1,0-1,0 1,0-1,1 1,-1-1,0 1,0-1,0 1,1-1,-1 0,0 1,14 2,0-1,-1 0,1-1,0 0,0-1,0-1,9-1,-9 1,133-10,-119 10</inkml:trace>
  <inkml:trace contextRef="#ctx0" brushRef="#br0" timeOffset="70642.649">2047 5490,'16'3,"12"-2,9-4,7 0,6-1,0 1,2 3,-1 4,-10 2</inkml:trace>
  <inkml:trace contextRef="#ctx0" brushRef="#br0" timeOffset="71257.978">3152 4863,'-21'0,"0"0,0 2,0 1,1 0,-1 1,1 2,0 0,0 1,0 1,1 0,0 2,1 0,0 2,-12 9,16-11,1 1,1 0,0 1,0 0,1 0,1 2,0-1,0 1,2 1,0-1,0 1,2 1,0-1,0 1,2 0,0 1,1-1,0 1,1 0,1 15,3-23,-1-1,2 0,-1 0,1 0,0-1,1 1,0-1,0 1,1-1,-1-1,2 1,-1-1,1 1,0-2,0 1,0-1,1 0,0 0,0 0,0-1,1 0,-1-1,7 2,7 4,1-2,0-1,0-1,0 0,1-2,0 0,0-2,4-1,37-8,-43 1</inkml:trace>
  <inkml:trace contextRef="#ctx0" brushRef="#br0" timeOffset="71560.738">2907 5258,'11'5,"12"-1,8-4,8-3,5-4,-1-1,-3 1,-6 2,-9 3,-8 8,-8 7,-7 8,-6 8,-8 3,-3 1,0 0,3-2,4-6</inkml:trace>
  <inkml:trace contextRef="#ctx0" brushRef="#br2" timeOffset="90999.254">19936 10120,'-164'-26,"144"25,-79 4,97-2,0 1,0 0,0 0,0 0,0 0,1 1,-1-1,1 0,0 1,-1-1,1 1,0-1,0 1,1-1,-1 1,0 0,1-1,0 1,0 0,0-1,0 1,0 0,0 0,1-1,-1 1,1 0,0-1,-1 14,-23 196,22 369,0-511,1 38,12 100,60 389,-58-370,-10-198,3-55,-6 11</inkml:trace>
  <inkml:trace contextRef="#ctx0" brushRef="#br2" timeOffset="93920.09">763 13111,'0'-1,"0"0,0 0,1 0,-1 1,0-1,1 0,-1 0,1 0,-1 1,1-1,-1 0,1 1,0-1,-1 1,1-1,0 0,-1 1,1 0,0-1,0 1,0-1,-1 1,1 0,0-1,0 1,0 0,0 0,0 0,-1 0,1 0,0 0,0 0,0 0,0 0,0 0,0 0,-1 1,1-1,0 0,0 1,0-1,0 0,-1 1,1-1,0 1,3-1,201 8,74-13,-34 0,722 16,-251-16,619-1,-1037 0,373 4,556 12,-804-12,336-6,-16 15,-66 30,316-16,-717-23,575-6,981-12,-800 29,439-2,-913-8,-490 1,881 18,-184 23,-318-23,421-13,-532 21,-190-26,-144 0,-1-1,0 1,1 0,-1 0,0-1,1 1,-1-1,0 1,0-1,0 0,1 1,-1-1,0 0,0 0,0 1,0-1,0 0,0 0,-1 0,1-1,0 1,0 0,-1 0,1 0,-1 0,1-1,-1 1,1 0,-1-1,0 1,0 0,1 0,-1-1,0 1,0-1,0 1,-1 0,1-1,0 1,0 0,-1 0,1-1,-1 0,-22-59,21 57,-18-38,-5-4,2-2,2-1,3-1,1 0,3-1,-4-31,13-2,3-1,4 1,3-1,5 1,12-46,0 1</inkml:trace>
  <inkml:trace contextRef="#ctx0" brushRef="#br2" timeOffset="96448.803">3317 10052,'-9'36,"3"190,7-148,12 608,42 505,-37-1023,2 0,-8 0,-7 26,-10-126,4-65,0-1,0 1,1-1,-1 1,1 0,-1-1,1 1,0 0,0-1,1 1,-1 0,0-1,1 1,0-1,-1 1,1 0,0-1,0 0,1 1,-1-1,0 0,1 1,0-1,-1 0,1 0,0 0,0 0,0-1,0 1,0 0,1-1,-1 0,0 1,1-1,-1 0,1 0,-1 0,1-1,-1 1,1-1,0 1,-1-1,1 0,0 0,-1 0,1 0,0-1,-1 1,1-1,0 1,-1-1,1 0,-1 0,1 0,-1 0,0-1,1 1,-1-1,0 1,0-1,0 0,0 0,0 0,-1 0,1 0,-1 0,0 0,0 0,0 0,0 0,0 0,-1 0,0-1,1 1,-1 0,0 0,0 0,0-1,0 1,0 0,0 0,-1 0,1-1,-1 1,0 0,1 0,-1 0,0 0,0 0,0 0,-1 0,1 1,0-1,-1 0,1 1,-1-1,0 1,1-1,-1 1,0 0,0-1,0 1,-1 0,-4-3,0 1,0 0,-1 1,1-1,-1 1,1 1,-1-1,0 2,0-1,-2 1,5 0,0 0,0 0,0 1,1-1,-1 1,0 1,0-1,1 1,-1-1,0 1,1 1,0-1,0 1,-1-1,2 1,-1 0,0 1,0-1,1 1,0-1,0 1,0 0,0 0,1 1,-1-1,1 0,0 1,0-1,1 1,0 0,-1 0,1 0,0 3,0 0,0 1,0 0,1 0,0 0,0-1,1 1,0 0,1 0,0 2,-1-8,0 0,0-1,0 1,0 0,1-1,-1 1,1-1,-1 1,1-1,0 1,0-1,0 0,0 0,0 0,1 0,-1-1,1 1,-1-1,1 1,-1-1,1 0,0 0,0 0,-1 0,1 0,0-1,0 1,0-1,1 0,1 0,1 0,-1-1,0 0,0 0,1 0,-1-1,0 1,0-1,0-1,-1 1,1-1,0 1,-1-1,0 0,0-1,0 1,0-1,0 0,-1 0,1 0,1-3,1-2,1-1,-2 0,1-1,-1 1,-1-1,0 0,0 0,-1 0,1-5,-3 10,0 0,0 0,0 0,0 0,-1 0,0 0,0 0,-1 0,0 0,0 0,0 0,-1 0,1 1,-1-1,-1 0,1 1,-1 0,0-1,0 1,-1 0,0 0,1 1,-2-1,1 1,0 0,-1 0,0 0,0 1,0 0,0 0,0 0,-1 0,1 1,-1 0,0 0,-2 0,5 2,-1 0,1 0,-1 0,1 0,-1 1,1-1,-1 1,1 0,-1 0,1 0,0 0,0 1,0-1,0 1,0 0,0 0,0 0,0 0,0 1,1-1,0 1,-1 0,1-1,0 1,0 0,0 0,0 2,-29 92,32-2,0-91,0-1,0 0,0 1,0-1,1 0,-1 0,1 0,0 0,0 0,0 0,0-1,0 1,1 0,-1-1,1 0,0 0,-1 0,1 0,0 0,0 0,0-1,1 0,-1 1,0-1,0 0,2 0,1-1,1 0,0 0,-1-1,1 1,-1-2,0 1,1-1,-1 0,0 0,0 0,0-1,0 0,0 0,-1-1,1 1,-1-1,0-1,0 1,0-1,-1 1,0-1,0-1,0 1,0 0,-1-1,0 0,0 0,-1 0,1 0,-1 0,-1-1,1 1,-1-1,0 4,-1 1,0-1,1 1,-1 0,0-1,0 1,-1-1,1 1,0-1,-1 1,1 0,-1-1,0 1,0 0,0 0,0-1,0 1,-1 0,1 0,0 0,-1 1,0-1,1 0,-1 0,0 1,0-1,0 1,0 0,0-1,0 1,0 0,-1 0,1 0,-1 1,-2-2,-1 0,0 1,0 0,0 1,0-1,0 1,0 0,0 1,0-1,0 1,0 0,0 1,-3 0,-9 6,0 1,1 0,0 1,0 1,1 0,1 2,-32 20,10-10</inkml:trace>
  <inkml:trace contextRef="#ctx0" brushRef="#br2" timeOffset="97959.03">107 13139,'-2'-5,"-3"-1,1 0,6 1,8 4,11 4,11 4,15 1,12-1,14-1,11-5,9-4,5-5,-1-2,-5-1,-11 5,-15 8,-19 4</inkml:trace>
  <inkml:trace contextRef="#ctx0" brushRef="#br2" timeOffset="98492.795">489 12852,'1'2,"-1"0,1 0,0 0,0 1,0-1,0 0,0 0,0 0,0 0,1-1,-1 1,1 0,-1-1,1 1,0 0,0-1,0 0,0 0,0 1,0-1,0 0,0 0,0-1,0 1,0 0,1-1,-1 0,0 1,2-1,0 1,102 31,-81-27,1 2,-1 0,0 2,-1 1,0 1,0 1,-1 1,-1 1,14 11,-31-21,-1 0,0 1,0-1,0 1,0 0,-1 1,0-1,0 0,0 1,-1 0,0-1,0 1,0 0,-1 0,0 0,0 0,-1 1,1-1,-1 0,0 0,-1 0,0 0,0 0,0 0,-1 0,1 0,-1 0,-1 0,1-1,-1 1,0-1,-3 3,-3 8,-1-1,-1-1,-1 0,0 0,0-1,-1-1,-1 0,0-1,-1-1,0 0,-1-1,0 0,0-1,0-1,-1-1,-1 0,1-1,-5 0,-17-1</inkml:trace>
  <inkml:trace contextRef="#ctx0" brushRef="#br2" timeOffset="99206.528">366 11732,'-5'38,"-18"-57,17 13,0 0,0 1,-1 0,0 0,1 0,-2 1,1 0,0 0,-1 1,0 0,1 0,-1 0,-1 1,1 1,0-1,0 2,-1-1,1 1,0 0,0 0,-1 1,1 1,0-1,0 1,0 0,0 1,0 0,0 0,1 1,0 0,0 0,0 1,0 0,0 0,1 0,0 1,0 0,1 0,-1 1,2-1,-1 1,1 0,-1 1,0 4,1-3,0 1,1 0,0 0,1 0,0 0,0 0,1 0,1 1,0-1,0 0,1 1,0-1,0 0,2 0,-1 0,1 0,1 0,-1-1,2 1,-1-1,1 0,6 7,-4-5,0-1,2 0,-1 0,1 0,0-1,1-1,0 0,1 0,-1-1,1 0,1-1,-1 0,1-1,0 0,1-1,-1 0,1-1,1 0,-7-2,1-1,-1 0,0 0,1-1,-1 0,0 0,0-1,1 0,-1 0,0 0,-1-1,1 0,0 0,-1-1,0 0,0 0,0-1,0 1,-1-1,1-1,-1 1,-1-1,1 1,3-7,32-43,-22 30</inkml:trace>
  <inkml:trace contextRef="#ctx0" brushRef="#br2" timeOffset="99492.133">599 11650,'0'-5,"0"1,2 6,1 9,3 13,-1 13,0 10,-2 9,0 6,-2 2,-3-1,-3-6,-2-9,2-14,0-13</inkml:trace>
  <inkml:trace contextRef="#ctx0" brushRef="#br2" timeOffset="99868.137">913 11636,'-222'182,"217"-179,0-1,0 1,1 1,-1-1,1 1,0 0,0 0,0 0,1 0,-1 1,1-1,0 1,0 0,1 0,0 0,-1 0,2 0,-1 1,1-1,-1 1,1-1,1 1,-1-1,1 1,0-1,0 1,1 0,0 1,5 3,1 0,0 0,1 0,0-1,0 0,1 0,0-1,0-1,1 1,0-2,1 1,-1-1,1-1,0 0,1 0,1-1,3 1,1-1,0 0,0-1,0-1,0-1,5 0,44 4,-52-3</inkml:trace>
  <inkml:trace contextRef="#ctx0" brushRef="#br2" timeOffset="100125.424">1186 12128,'19'14,"12"4,9 0,4-6,4-10,1-9,-1-9,-4-4,-10 2</inkml:trace>
  <inkml:trace contextRef="#ctx0" brushRef="#br2" timeOffset="100701.109">2087 11582,'-16'-1,"0"1,0 0,-1 1,1 1,0 1,0 0,1 1,-1 0,1 1,0 1,0 1,0 0,1 1,0 1,1 0,0 0,0 1,1 1,-5 6,8-9,1 0,0 1,1 0,0 0,0 0,1 1,1 0,-1 0,1 0,1 1,0 0,1 0,0 0,0 0,1 0,1 1,0-1,0 1,2-1,-1 1,1-1,1 0,0 1,0-1,4 10,0-4,1 0,0-1,1 0,1 0,0 0,1-2,1 1,0-1,1-1,3 3,-7-9,-1-1,1 1,0-2,1 1,-1-1,1 0,0-1,0 0,1 0,-1-1,1 0,0-1,0 0,0-1,0 0,0 0,0-1,10-1,-6-1,0-1,0-1,0 0,-1 0,1-2,-1 0,0 0,0-1,-1-1,9-6,-20 13,1 0,0 0,0-1,-1 1,1 0,0 0,-1-1,0 1,1-1,-1 0,0 1,0-1,1 0,-1 0,-1 1,1-1,0 0,0 0,-1 0,1 0,-1 0,0 0,1 0,-1 0,0-1,0 1,0 0,-1 0,1 0,0 0,-1 0,-4-12</inkml:trace>
  <inkml:trace contextRef="#ctx0" brushRef="#br2" timeOffset="101028.188">2032 11977,'-33'-8,"47"4,6 1,-7 0,1 0,0 2,-1-1,1 2,0 0,0 1,0 0,10 2,-21-2,0 1,-1-1,1 0,0 1,-1-1,1 1,-1 0,0 0,1-1,-1 2,0-1,0 0,0 0,-1 1,1-1,-1 1,1-1,-1 1,0 0,0 0,0-1,0 1,0 0,-1 0,1 0,-1 0,0 0,0 0,0 0,0 0,0 0,-1 2,-26 95,-4-27,24-58</inkml:trace>
  <inkml:trace contextRef="#ctx0" brushRef="#br2" timeOffset="101944.197">1309 12128,'46'8,"1"-3,-15-4,-1 3,0 0,0 2,0 2,19 7,-49-15,-1-1,0 1,1 0,-1 0,0 0,1 0,-1 0,1 0,-1 0,0 0,1 0,-1 0,0 0,1 0,-1 0,1 0,-1 0,0 0,1 0,-1 0,0 0,1 0,-1 1,0-1,1 0,-1 0,0 1,1-1,-1 0,0 0,0 1,1-1,-1 0,0 0,0 1,0-1,1 0,-1 1,0-1,0 1,0-1,0 0,0 1,0-1,0 0,0 1,1-1,-2 1,1-1,0 0,0 1,0-1,0 0,0 1,0-1,0 0,0 1,0-1,-1 1,1-1,0 0,0 1,-195-10,163 8,16 0,0 0,0 1,0 1,0 1,0 0,0 1,-7 2,19 4,21-5,259 0,-645-4,453 0,-47 0</inkml:trace>
  <inkml:trace contextRef="#ctx0" brushRef="#br2" timeOffset="112992.476">11770 6064,'-5'-123,"-16"-95,-2 46,5 60,6-1,4 0,6-91,36-103,-18 208,-5 1,-4-2,-5 1,-4 0,-8-44,-25-35,-7 2,-18-29,8 28,2 1,-5-11,8-1,7-14,20 78,-5 0,-6 2,-6-2,28 96,-46-133,-54-106,-5 66,113 200,0 0,1-1,-1 1,1-1,0 1,-1-1,1 1,0-1,0 1,0-1,0 1,0-1,0 1,0-1,0 1,1-1,-1 1,1-1,-1 1,1-1,0 1,-1 0,1-1,0 1,0 0,0 0,0-1,0 1,0 0,0 0,0 0,1 0,18 13,-13-10,0 1,1-1,-1-1,1 1,0-1,0-1,-1 1,1-1,0-1,0 0,-1 0,1 0,0-1,26-6</inkml:trace>
  <inkml:trace contextRef="#ctx0" brushRef="#br2" timeOffset="118762.193">1992 1053,'28'10,"73"-5,0-5,59-10,740-66,287 78,-606 11,-98-12,804 30,-112 69,-829-81,136-18,-217-2,268-40,-206 29,-100 26,17-2,-168-22,-82 39,1-15,-1-1,2 1,-1 0,2 0,0 1,1-1,0 1,1 5,1-14,0 0,1 0,0-1,0 1,0-1,0 1,1-1,0 1,0-1,0 0,1 0,0 0,0 0,0 0,0 0,1-1,0 0,0 0,0 0,1 0,-1-1,5 4,7 0,1 0,-1-1,1-1,0 0,1-2,-1 0,1-1,-1 0,1-1,-1-2,1 1,0-2,0-1,-3 2,0-2,-1 1,0-2,0 0,0-1,0 0,7-5,-17 9,-1-1,1 0,0-1,-1 1,1 0,-1-1,0 0,0 0,0 0,0 0,-1-1,1 1,-1 0,0-1,0 0,0 0,0 0,-1 1,1-1,-1-1,0 1,-1 0,1 0,-1 0,1 0,-1-1,-1-3,0 3,-1-1,0 0,0 1,0 0,-1-1,0 1,0 0,0 0,0 1,-1-1,0 1,0-1,0 1,-1 0,1 1,-1-1,0 1,0 0,0 0,-1 1,1-1,0 1,-1 0,0 1,1-1,-1 1,0 0,0 1,0-1,0 1,1 0,-1 1,0 0,0-1,0 2,1-1,-1 1,0 0,1 0,0 0,-1 1,1 0,0 0,0 0,1 0,-1 1,1 0,-3 3,3-4,1 1,0 0,-1 0,2 0,-1 0,0 1,1-1,0 1,0-1,0 1,0 0,1 0,0 0,0 0,0 0,1 0,0 0,0 0,0 0,0 0,1 0,0 0,0 0,0 0,0 0,1 0,0-1,0 1,0-1,1 1,0-1,0 0,0 0,0 0,0 0,1 0,0-1,-1 0,1 0,2 1,5 1,0-1,0-1,0 0,1 0,-1-1,1-1,0 0,-1 0,1-1,0-1,-1 0,1 0,-1-1,1-1,-1 0,0-1,0 0,0 0,0-1,-1 0,0-1,0-1,0 1,-1-2,0 1,6-7,-12 11,-1 0,1 0,0 0,-1 0,0-1,0 1,0-1,0 1,0-1,-1 0,1 0,-1 0,0 0,-1 0,1 0,-1 0,1 0,-1 0,0 0,-1 0,1 0,-1 0,1 0,-1 0,0 0,-1 0,1 1,-1-1,0 0,0 1,0-1,0 1,0 0,-1 0,0-1,1 2,-1-1,0 0,0 1,-1-1,1 1,-1 0,1 0,-1 0,1 0,-3 0,-4 1,0 1,1 0,-1 1,1-1,-1 2,1-1,-1 2,1-1,0 1,0 0,0 1,0 0,0 1,1 0,0 0,0 1,0-1,1 2,0-1,0 1,1 0,0 1,-2 2,-33 66,41-74,-1 1,0-1,1 1,-1 0,1 0,0-1,0 1,0 0,0 0,0-1,1 1,-1 0,1-1,-1 1,1-1,0 1,0 0,1-1,-1 0,0 1,1-1,-1 0,1 0,0 0,0 0,0 0,0 0,0 0,2 1,8 2,1 0,0-1,1 0,-1-1,0-1,1 0,0 0,-1-2,1 1,0-2,0 0,-1-1,1 0,5-2,3 0,0-1,-1-1,1-1,-1-1,-1-1,0-1,15-9,-28 15,1-1,-1 0,0 0,-1-1,1 0,-1 0,0 0,-1-1,0 0,0 0,0 0,-1-1,0 1,0-1,-1 0,0 0,0 0,-1-1,0 1,0-1,-1-3,-1 5,0 0,0 0,-1 0,0 0,-1 0,1 0,-1 0,-1 0,1 1,-1-1,0 1,-1 0,1 0,-1 0,0 0,-1 1,1 0,-1 0,0 0,-1 0,1 1,-1 0,-5-4,1 3,1 0,-1 0,-1 0,1 1,-1 1,1 0,-1 0,0 1,0 1,0 0,-1 0,1 1,0 0,-9 2,4 1,0 0,0 1,1 1,0 0,0 1,0 0,0 2,1 0,1 0,-1 1,1 1,1 0,0 1,0 0,1 1,1 0,0 1,0 0,1 0,1 1,0 0,-1 6,7-16,0 1,0 0,1 1,0-1,0 0,0 0,0 1,1-1,0 0,0 1,0-1,1 0,-1 1,1-1,1 0,-1 0,1 0,0 0,0 0,0 0,1 0,-1-1,1 1,1-1,-1 0,0 0,1 0,0 0,0-1,0 1,0-1,5 3,8 1,0 0,1-1,-1-1,1-1,0 0,0-1,1-1,-1-1,1-1,-1 0,0-1,1-1,-1-1,0-1,13-4,-22 7,0-1,0-1,0 1,0-2,-1 1,1-1,-1 0,0-1,0 0,0 0,-1-1,0 0,0 0,-1-1,1 1,-1-2,0 0,-5 5,0 1,0-1,0 0,0 0,0 1,-1-1,1 0,-1 0,0 0,0 0,0 0,-1 0,1 0,0 1,-1-1,0 0,0 0,0 0,0 1,0-1,-1 1,1-1,-1 1,1-1,-1 1,0 0,0 0,0 0,0 0,0 0,-1 0,0 0,-85-43,74 41,0 1,-1 1,1 0,-1 1,0 0,1 1,-1 1,0 0,1 1,-1 1,1 0,-5 2,-15 13,33-18,1 1,-1-1,1 0,-1 1,0-1,1 1,-1-1,1 1,-1-1,1 1,0-1,-1 1,1 0,-1-1,1 1,0-1,0 1,-1 0,1-1,0 1,0 0,0 0,0-1,0 1,0 0,0-1,0 1,0 0,0 0,0-1,0 1,0 0,0-1,1 1,-1 0,0-1,1 1,-1 0,0-1,1 1,-1-1,1 1,-1-1,1 1,-1-1,1 1,-1-1,1 1,6 2,0 0,0 0,0-1,0 0,0 0,1 0,-1-1,0 0,1 0,-1-1,1 0,2-1,11 2,740 59,337-35,605 87,-483-45,-868-40,1545 77,-1863-104,1014 22,235 11,-148-7,130 23,-1070-39,686 24,51-32,1325-2,-2088-16,-6-12,-89 17,0 3,0 3,5 4,403 1,-479 0,0 1,1-1,-1 0,1 1,-1 0,0 0,0 0,1 0,-1 1,0-1,0 1,0 0,0 0,-1 0,1 0,0 0,-1 0,0 1,1-1,-1 1,0 0,0 0,-1 0,1 0,0 0,-1 0,0 0,0 0,0 1,0-1,0 3,45 146,-36-123,-1 0,-2 0,-1 1,1 18,42 351,-42-144,-9-156,-7 180,3 65,7-216,-1 715,-4-775,-2-1,-11 48,5-49,4-1,0 61,9 24,-16-50,8 24,-4 64,6-147,2 1,1 0,4 30,-3 61,-6-73,8-56,1-4</inkml:trace>
  <inkml:trace contextRef="#ctx0" brushRef="#br2" timeOffset="121432.157">2552 356,'-1'-6,"1"0,-1-1,0 1,0 0,-1 0,0 0,0 0,0 1,0-1,-1 0,0 1,-1 0,1-1,-1 1,0 1,0-1,0 1,-1-1,0 1,1 0,-2 1,1-1,-4-1,4 2,-1 0,1 1,0-1,-1 1,1 0,-1 1,0-1,1 1,-1 0,0 1,0-1,0 1,0 0,0 1,1-1,-1 1,0 1,0-1,1 1,-1 0,1 0,-1 0,1 1,0 0,0 0,0 0,0 0,1 1,-1 0,1 0,0 0,0 1,0-1,1 1,-3 5,0-1,1 1,1 0,0 0,0 0,1 1,0-1,0 1,1 0,1-1,0 1,1 0,0 7,0-12,1 0,-1 0,1 0,1 0,-1-1,1 1,0 0,0 0,1-1,-1 1,1-1,1 0,-1 0,1 0,-1-1,2 1,-1-1,0 0,1 0,0 0,0 0,0-1,0 0,11 3,0-1,0 0,1-1,0-1,-1-1,1 0,0-1,0-1,0-1,0 0,0-1,-1-1,1 0,-1-2,1 0,11-5,6-3,-6 0</inkml:trace>
  <inkml:trace contextRef="#ctx0" brushRef="#br2" timeOffset="121797.623">2825 206,'28'265,"-29"-259,0 1,1-1,0 0,1 0,-1 1,1-1,0 0,1 0,0 0,0 0,0 0,0-1,1 1,0 0,0-1,1 0,-1 0,1 0,0 0,0-1,1 1,0-1,-1 0,1 0,1-1,-1 0,3 2,6-4,0 1,1-2,-1 0,0-1,0 0,0-1,0 0,0-2,0 1,0-2,-1 0,0 0,0-1,0-1,-1 0,11-9,9-4</inkml:trace>
  <inkml:trace contextRef="#ctx0" brushRef="#br2" timeOffset="122172.271">3275 301,'-4'14,"-5"9,0 6,2 4,1 2,3 1,0 0,5-2,5-2,7-2,8-3,6-7,9-7,7-5,3-7,0-7,0-8,-9-2</inkml:trace>
  <inkml:trace contextRef="#ctx0" brushRef="#br2" timeOffset="122392.413">3235 424,'9'0,"13"0,11-2,10-4,8-4,6-4,0 1,-3 0,-10 3</inkml:trace>
  <inkml:trace contextRef="#ctx0" brushRef="#br2" timeOffset="123040.126">3358 233,'173'-6,"69"-16,-218 19,-15 1,0 0,0 0,0 1,1 1,-1-1,0 2,0-1,0 1,0 0,0 1,0 0,0 1,0 0,-1 0,1 1,2 1,-7 2,0 0,0 1,0-1,-1 1,0 0,0 0,-1 0,0 0,0 1,-1-1,-1 1,1-1,-1 1,0-1,-1 0,0 1,0-1,-1 0,-2 7,3-7,-52 240,47-240,6-32,0 20,-1-56,-1 25,2-1,1 1,2-1,1 1,1 0,3 0,5-16,-10 45,-1-1,2 1,-1 0,0 0,1 0,0 0,1 0,-1 1,1 0,0 0,1 0,-1 1,1 0,0 0,0 0,0 0,0 1,0 0,1 1,0-1,-1 1,1 1,0-1,0 1,0 0,0 1,0-1,4 2,88 12,-96-12,0 0,0 0,0 0,0 0,0 1,-1-1,1 1,0 0,-1 0,1 0,-1 0,0 0,0 1,0-1,0 1,0-1,0 1,-1 0,1 0,-1 0,0-1,0 1,0 0,0 1,0-1,-1 0,0 0,1 0,-1 3,-3 2,1-1,-2 0,1 0,-1 0,0 0,0 0,-1-1,0 1,0-1,0 0,-1-1,0 0,0 0,0 0,-1 0,1-1,-1 0,0 0,-1-1,1 0,0-1,-1 1,0-1,-126 30,134-32,-1 0,1 0,-1-1,1 1,-1 0,1 0,-1 0,1 0,-1 0,1 0,-1 0,1 0,-1 0,0 0,1 0,-1 0,1 0,-1 0,1 1,0-1,-1 0,1 0,-1 1,1-1,-1 0,1 0,0 1,-1-1,1 1,-1-1,1 0,0 1,0-1,-1 1,1-1,0 0,0 1,-1-1,1 1,0-1,0 1,0-1,0 1,0-1,0 1,0-1,0 1,0-1,0 1,0-1,0 1,0 0,0-1,0 0,0 1,1-1,-1 1,0-1,0 1,1-1,-1 1,0-1,1 0,-1 1,0-1,1 1,-1-1,33 25,-27-22,14 13,0-2,1 0,0-2,1 0,0-2,1 0,0-1,1-2,0 0,0-1,0-2,1 0,16-1,-13-6</inkml:trace>
  <inkml:trace contextRef="#ctx0" brushRef="#br2" timeOffset="123365.305">4654 479,'7'4,"10"3,8-1,9-4,11-4,10-6,4-5,-8 0</inkml:trace>
  <inkml:trace contextRef="#ctx0" brushRef="#br2" timeOffset="123699.662">5693 124,'-21'0,"-1"2,1 1,1 0,-1 2,0 0,1 1,0 1,0 1,1 1,0 1,1 0,0 2,0 0,1 0,1 2,0 0,1 1,1 1,0 0,1 0,0 2,8-11,1 1,-1-1,1 1,1 0,0 0,0 0,0 0,1 1,0-1,0 1,1-1,1 1,-1 0,1 0,1-1,-1 1,2 0,-1-1,1 1,0-1,1 0,0 0,0 0,1 0,0 0,0 0,1-1,5 6,3 0,1-1,1 0,0-1,1-1,0 0,1-1,-1-1,2-1,-1 0,1-1,0-1,0 0,1-2,-1 0,1-1,0-1,0-1,15-1,-25 0,0 1,-1-1,1 0,0-1,-1 0,0 0,0-1,1 0,-1-1,-1 0,1 0,-1 0,1-1,0-1,12-15</inkml:trace>
  <inkml:trace contextRef="#ctx0" brushRef="#br2" timeOffset="124042.367">5570 452,'-19'2,"20"-1,-1-1,0 0,0 0,0 0,0 0,0 0,1 0,-1 0,0 1,0-1,0 0,0 0,0 0,0 0,0 0,0 1,0-1,0 0,0 0,1 0,-1 0,0 1,0-1,0 0,0 0,0 0,0 0,0 1,-1-1,1 0,0 0,0 0,0 0,0 1,0-1,0 0,132 0,-111-2,-1 1,1 0,-1 1,0 2,20 3,-37-5,0 1,0 0,0-1,0 1,0 1,0-1,-1 0,1 1,-1-1,1 1,-1 0,1 0,-1 0,0 0,0 0,0 1,0-1,0 1,-1-1,1 1,-1-1,1 1,-1 0,0 0,0 0,-1 0,1 0,0 0,-1 0,0 0,0 0,0 0,0 2,-1 8,-1-1,0 1,-1-1,0 0,-1 0,0 0,-4 6,-67 134,63-133</inkml:trace>
  <inkml:trace contextRef="#ctx0" brushRef="#br2" timeOffset="125360.701">2183 56,'1'-2,"0"1,0 0,0 0,0 0,1 0,-1 0,0 1,0-1,1 0,-1 1,1-1,-1 1,0-1,1 1,-1-1,1 1,-1 0,1 0,-1 0,1 0,-1 0,1 0,-1 0,2 1,1-2,171-2,48 10,-24 0,1209-5,-1293-5,-1-5,14-7,-1 4,1 5,38 7,-69-1,189-13,244 21,-90 24,-371-33,-62-2</inkml:trace>
  <inkml:trace contextRef="#ctx0" brushRef="#br2" timeOffset="127618.009">6703 711,'0'0,"0"0,-1 0,1 0,0 0,0 0,-1 0,1 0,0 1,-1-1,1 0,0 0,0 0,-1 0,1 1,0-1,0 0,-1 0,1 0,0 1,0-1,0 0,-1 0,1 1,0-1,0 0,0 0,0 1,0-1,0 0,0 1,-1-1,1 0,0 1,0-1,0 0,0 1,0-1,0 0,1 0,-1 1,0-1,0 0,0 1,0-1,0 0,0 0,0 1,1-1,-1 0,0 0,0 1,0-1,1 0,-1 0,0 1,0-1,0 0,1 0,-1 0,0 0,1 1,-1-1,0 0,0 0,1 0,-1 0,1 0,19 21,-18-20,298 269,-195-162,-104-107,1 0,-1 1,0-1,1 0,-1 0,0 1,0-1,0 1,0-1,0 1,0-1,-1 1,1-1,0 1,-1 0,0-1,1 1,-1 0,0 0,1-1,-1 1,0 0,-1 0,1-1,0 1,0 0,-1 0,1-1,-1 1,1 0,-1-1,0 1,1-1,-1 1,0-1,0 1,0-1,-1 1,1-1,0 0,0 0,-1 0,1 1,-1-1,0 0,-132 79,14-18,-8 2</inkml:trace>
  <inkml:trace contextRef="#ctx0" brushRef="#br3" timeOffset="294558.681">31189 4903,'-11'70,"9"-54,2 0,0-1,0 1,2 0,0-1,1 1,0-1,1 0,1 0,0 0,1 0,7 9,18 25,2-2,2-2,3-1,1-2,2-1,41 31,-17-13,146 148,9 31,-162-171,-3 3,-2 2,-4 3,-4 1,24 56,30 97,-10 3,44 194,-97-293,-6 1,-5 1,3 111,-23-186,21 532,-33-496,-3 1,-5-1,-4-1,-4-1,-15 30,-125 453,45-256,-83 147,147-342,35-75,-3 0,-2-2,-2-1,-2-1,-29 36,33-50,1 2,2 0,1 2,-9 24,-5 0,-2-1,-2-2,-16 14,-5 11,-32 81,-32 15,23-58,90-109,-1 1,1 0,1 0,0 1,1 1,1 0,0 0,-1 6,-45 81,48-96,5-14</inkml:trace>
  <inkml:trace contextRef="#ctx0" brushRef="#br3" timeOffset="296557.099">31352 11964,'0'-1,"-1"1,1 0,0-1,0 1,-1-1,1 1,0-1,-1 1,1 0,0-1,-1 1,1 0,-1-1,1 1,0 0,-1 0,1 0,-1-1,1 1,-1 0,1 0,-1 0,1 0,-1 0,1 0,-1 0,1 0,-1 0,1 0,-1 0,1 0,-1 0,1 0,-1 0,1 0,-1 1,1-1,0 0,-1 0,1 1,-1-1,1 0,-1 0,1 1,0-1,-1 1,1-1,0 0,-1 1,1-1,0 1,0-1,0 0,-1 1,1-1,0 1,0-1,0 1,0-1,0 1,0 0,-17 34,16-33,-80 257,46-177,35-83,0 1,0-1,0 1,0-1,0 1,0 0,0-1,0 1,0-1,0 1,0-1,0 1,0-1,-1 1,1 0,0-1,0 1,0-1,-1 1,1 0,0-1,-1 1,1-1,0 1,-1 0,1 0,0-1,-1 1,1 0,0 0,-1-1,1 1,-1 0,1 0,-1 0,1 0,0-1,-1 1,1 0,-1 0,1 0,-1 0,1 0,-1 0,1 0,-1 1,1-1,0 0,-1 0,1 0,-1 0,1 0,-1 1,1-1,0 0,-1 0,1 1,0-1,-1 0,1 1,0-1,-1 0,1 1,0-1,0 0,-1 1,1-1,0 1,0-1,-1 1,-1-39,2 36,3-44,2 0,2 1,2 0,3 0,1 1,10-22,4-26,-56 244,4-65,21-102,6-158,-2 172,0 0,-1 0,1 0,0 0,0 0,0 0,0 0,0 0,0 0,0 0,1 0,-1 0,0 0,1 0,-1 0,0 1,1-1,-1 0,1 0,-1 0,1 0,0 1,-1-1,1 0,0 1,-1-1,1 0,0 1,0-1,0 1,-1-1,1 1,0-1,0 1,0 0,0-1,0 1,0 0,15 5,-1-1,1-1,0-1,0 0,0-1,0 0,15-2,-3 1,146 0,-173-1,0 1,1 0,-1-1,1 1,-1 0,0 0,1 0,-1 0,1 0,-1 0,1 0,-1 0,1 1,-1-1,0 1,1-1,-1 1,0-1,1 1,-1 0,0-1,0 1,0 0,0 0,1 0,-1 0,0 0,-1 0,1 1,0-1,0 0,0 0,-1 1,1-1,-1 0,1 1,-1-1,1 0,-1 1,0-1,0 1,1-1,-1 1,0-1,-1 1,1-1,0 0,0 2,-6 3,0 0,0 0,0 0,-1-1,0 0,0 0,0 0,-1-1,0 0,1-1,-1 0,0 0,-9 2,7-1,5-3,-42 15,1 1,1 3,0 1,2 2,1 3,-10 8,108-78,2 3,2 2,39-17,-55 39,-48 29,-262 203,249-195,17-20,0 0,1 0,-1 0,0 1,0-1,0 0,0 0,0 0,1 0,-1 1,0-1,0 0,0 0,0 0,0 1,0-1,0 0,0 0,0 0,0 1,0-1,0 0,0 0,0 0,0 1,0-1,0 0,0 0,0 0,0 1,0-1,0 0,0 0,0 0,0 0,-1 1,20-14,176-157,-243 215,-150 155,187-184,25-18,216-182,-214 172,-27 30,-92 79,153-134,41-30,-91 67,0 0,-1 0,1 0,0 0,0 1,-1-1,1 0,0 0,0 0,0 0,0 1,-1-1,1 0,0 0,0 0,0 1,0-1,0 0,-1 0,1 1,0-1,0 0,0 0,0 1,0-1,0 0,0 1,0-1,0 0,0 0,0 1,0-1,0 0,0 0,1 1,-1-1,0 0,0 0,0 1,0-1,0 0,0 0,1 0,-1 1,0-1,0 0,0 0,1 0,-1 1,0-1,0 0,0 0,1 0,-1 0,0 0,0 0,1 0,-1 0,0 1,0-1,1 0,-1 0,0 0,1 0,-1 0,0 0,0-1,1 1,-14 22,-8 7,-2 0,-1-2,-2-1,-6 4,14-15</inkml:trace>
  <inkml:trace contextRef="#ctx0" brushRef="#br3" timeOffset="297745.165">29659 2814,'-5'16,"-1"17,0 18,2 12,1 11,0 4,2 0,1-3,0-8,0-11,0-15</inkml:trace>
  <inkml:trace contextRef="#ctx0" brushRef="#br3" timeOffset="298182.283">29782 3306,'34'-20,"-2"-1,0-2,-1-1,-1-2,-1-1,11-15,-37 39,1-1,0-1,0 1,0-1,0 1,-1-1,0 0,0 0,-1-1,1 1,-1-1,0 1,-1-1,1-1,-2 6,0 0,0 0,0 0,0 0,0 0,0 0,-1 0,1 0,0 0,-1 0,1 0,0 0,-1 0,1 0,-1 0,0 1,1-1,-1 0,0 0,1 1,-1-1,0 0,0 1,1-1,-1 1,0-1,0 1,0-1,0 1,0-1,0 1,0 0,0 0,0-1,0 1,0 0,0 0,0 0,0 0,-1 1,-42 7,32-1,0 0,1 1,-1 0,2 1,0 0,0 0,0 1,1 1,1 0,0 0,0 0,1 1,1 0,0 0,0 1,1 0,1 0,0 0,1 0,0 1,1 0,0 13,1-21,1 0,0 0,0 0,1 0,-1 0,1 0,1 0,-1 0,1 0,0 0,0 0,1-1,-1 1,1-1,1 0,-1 0,1 0,0 0,0-1,0 1,0-1,1 0,0 0,0-1,0 1,0-1,1 0,-1-1,1 1,-1-1,5 1,31 3,-3-4</inkml:trace>
  <inkml:trace contextRef="#ctx0" brushRef="#br3" timeOffset="298732.667">30410 3033,'-11'-1,"0"0,-1 1,1 1,-1 0,1 1,0 0,-1 0,1 1,0 1,1 0,-1 0,1 1,0 0,0 1,0 0,1 1,0 0,-5 5,13-10,-1 0,1 0,0 0,0 0,0 0,0 1,0-1,0 0,0 1,1-1,0 1,-1-1,1 0,0 1,0-1,0 1,0-1,1 1,-1-1,1 0,-1 1,1-1,0 0,0 1,0-1,0 0,0 0,1 0,-1 0,1 0,-1 0,1 0,0-1,-1 1,3 1,74 47,-14-24,46 27,-108-52,0 0,0 1,0-1,0 1,-1 0,1 0,0-1,-1 1,0 0,1 0,-1 0,0 1,0-1,0 0,-1 0,1 0,0 1,-1-1,1 0,-1 1,0-1,0 1,0-1,0 0,0 1,-1-1,1 0,-1 1,1-1,-1 0,0 1,0-1,0 0,0 0,0 0,-1 0,1 0,0 0,-1 0,0-1,1 1,-1 0,0-1,0 1,0-1,0 0,-6 6,-1-2,1 1,-1-1,0 0,0-1,0 0,-1-1,1 0,-1 0,0-1,0 0,-2-1,11-1,0 0,0-1,0 1,0-1,0 1,0-1,0 1,0-1,0 0,0 0,0 1,1-1,-1 0,0 0,1 0,-1 0,0 0,1 1,-1-1,1 0,0 0,-1-1,1 1,0 0,-1 0,1 0,0 0,0 0,0 0,0 0,0 0,0 0,0 0,1-1,-1 1,0 0,1 0,-1 0,0 0,1 0,-1 0,1 0,0 0,-1 1,1-1,0 0,-1 0,1 0,0 1,0-1,0 0,0 1,0-1,0 1,1-1,137-164,-118 143,135-132,-156 154,0-1,0 0,1 1,-1-1,0 0,0 1,1-1,-1 0,0 1,1-1,-1 0,0 1,1-1,-1 1,1-1,-1 1,1-1,0 1,-1-1,1 1,-1-1,1 1,0 0,-1-1,1 1,0 0,-1 0,1 0,0-1,0 1,-1 0,1 0,0 0,0 0,-1 0,1 0,0 1,-1-1,1 0,0 0,0 0,-1 1,1-1,0 0,-1 1,1-1,-1 0,1 1,0-1,-1 1,1-1,-1 1,1-1,-1 1,1 0,-1-1,0 1,1-1,-1 1,0 0,0-1,1 1,-1 0,-13 139,8 16,5-154,-1 0,2 1,-1-1,0 0,0 0,1 1,-1-1,1 0,0 0,-1 0,1 0,0 0,1 0,-1 0,0 0,0 0,1 0,-1-1,1 1,-1 0,1-1,0 0,1 2,8-3</inkml:trace>
  <inkml:trace contextRef="#ctx0" brushRef="#br3" timeOffset="299027.913">30779 2705,'-14'-2,"-7"3,0 7,4 4,4 7,12 5,11 5,10 5,2-3</inkml:trace>
  <inkml:trace contextRef="#ctx0" brushRef="#br3" timeOffset="299543.868">30915 3333,'16'-44,"-2"-1,-3 0,-1-1,-2 0,-2 0,-3-1,-1-42,-1 51,0 37,-1 1,1-1,-1 0,1 1,0-1,-1 1,1-1,0 1,0-1,-1 1,1-1,0 1,0 0,0-1,-1 1,1 0,0 0,0 0,0-1,0 1,0 0,0 0,-1 0,1 1,0-1,0 0,0 0,0 0,0 1,-1-1,1 0,0 1,0-1,0 0,-1 1,1-1,0 1,-1 0,1-1,0 1,-1-1,1 1,-1 0,1 0,-1 0,10 3,105 20,-43-13,-70-10,0 0,0 1,1-1,-1 1,0 0,-1-1,1 1,0 0,0 0,-1 0,1 1,-1-1,0 0,1 0,-1 1,0-1,-1 1,1-1,0 1,-1-1,1 1,-1 0,0-1,0 1,0-1,0 1,0 0,0-1,-1 1,0-1,1 1,-1-1,0 1,0-1,0 1,0-1,-1 0,1 0,-1 0,-1 2,-2 11,-1 3,1 0,1 1,0 0,1 0,1 0,1 0,1 0,1 1,-1-16,1 0,0 0,1 0,-1-1,1 1,0-1,0 1,0-1,0 1,0-1,1 0,0 0,-1 0,1-1,0 1,0-1,1 1,-1-1,0 0,1 0,-1 0,1-1,0 1,0-1,-1 0,1 0,0-1,0 1,0-1,0 1,0-1,0 0,0-1,0 1,0-1,0 0,0 0,-1 0,1 0,2-1,13-4,-1-1,1-1,-1 0,-1-1,1-1,-2 0,1-2,-2 0,1 0,-2-2,0 0,0 0,-1-1,-1-1,-1 0,0-1,-1 0,-1 0,0-1,-2-1,3-8,-5-57,-5 82,-1 0,1-1,-1 1,1 0,-1 0,0 0,0 0,0 0,0 0,-1 0,1 0,-1 0,1 0,-1 1,1-1,-1 1,0-1,0 1,0 0,0-1,0 1,0 0,0 0,0 0,0 1,0-1,0 1,-1-1,1 1,0-1,-1 1,1 0,0 0,-3 1,-2 0,0 1,0 0,1 1,-1 0,0 0,1 0,-1 1,1 0,0 0,1 0,-1 1,1 0,0 0,0 1,0-1,1 1,-1 0,1 0,1 0,-1 1,1-1,1 1,-1 0,1 0,0 0,1 0,-1 0,1 1,1-1,-1 3,2 1,-1-1,1 1,1-1,0 0,0 0,1 0,0 0,1 0,0-1,1 0,-1 1,2-2,-1 1,2 0,-1-1,1 0,0-1,8 7,0 0,2-1,-1 0,2-2,0 0,0-1,1 0,0-2,0 0,9 1,17 3</inkml:trace>
  <inkml:trace contextRef="#ctx0" brushRef="#br3" timeOffset="301038.082">29194 4043,'-4'23,"-2"20,0 16,1 9,2 6,-1 1,-3-3,0-6,2-15</inkml:trace>
  <inkml:trace contextRef="#ctx0" brushRef="#br3" timeOffset="301670.97">29072 4194,'35'-8,"1"1,0 3,0 0,34 2,-59 2,-1-2,0 1,0 1,0 0,0 0,0 1,0 0,0 0,0 1,0 1,-1-1,1 2,-1-1,0 2,0-1,0 1,1 1,-9-5,0 1,1 0,-1 0,0-1,0 1,0 0,0 0,-1 0,1 0,-1 0,1 0,-1 1,1-1,-1 0,0 0,0 0,0 0,0 0,-1 0,1 0,0 1,-1-1,0 0,1 0,-1 0,0 0,0-1,0 1,0 0,0 0,-2 1,-48 50,17-30,0-1,-1-2,-1-1,-22 6,49-21,143-29,-128 24,0 0,0 0,0 0,0 1,0 0,0 0,0 1,0-1,0 1,0 1,-1-1,1 1,0 0,-1 0,1 0,-1 1,0 0,0 0,0 1,0-1,0 1,-1 0,1 0,-1 1,0-1,-1 1,1 0,-1 0,0 0,0 1,0 2,0 0,-1 1,0-1,-1 0,0 1,0-1,-1 1,0-1,0 1,-1-1,0 1,-1-1,1 1,-2-1,1 0,-1 0,-1 0,1 0,-1-1,0 1,-1-1,0 0,0-1,-1 1,0 0,-4 4,0-1,0 0,-1-1,0 0,0-1,-1 0,0-1,-1 0,0-1,0-1,0 0,0 0,-1-1,-12 1,24-4,-1 0,1 0,0-1,0 1,0-1,-1 1,1-1,0 0,0 0,-1 0,1 0,0 0,0-1,-1 1,1-1,0 0,0 1,0-1,0 0,0 0,0 0,0 0,0-1,0 1,0 0,0-1,1 0,-1 1,1-1,-1 0,1 0,0 1,0-1,0 0,0 0,0 0,0-1,0 1,1 0,-1 0,1 0,-1-1,1 1,0 0,0 0,0-1,0 1,1-2,10-18,3 2</inkml:trace>
  <inkml:trace contextRef="#ctx0" brushRef="#br3" timeOffset="302777.645">29795 4480,'-2'-9,"-1"0,-1 0,0 1,0-1,0 1,-1 0,-1 0,1 0,-1 1,-2-2,5 6,1 1,-1-1,0 1,0-1,0 1,0 0,-1 0,1 1,-1-1,1 1,-1-1,1 1,-1 0,0 1,1-1,-1 1,0-1,0 1,0 0,1 0,-1 1,0-1,0 1,1 0,-1 0,-2 1,-2 3,0 1,1 0,0 0,0 1,0 0,1 0,0 1,0-1,1 1,0 1,0-1,1 1,0 0,1-1,0 2,0-1,1 0,0 1,1-1,0 1,0-1,1 1,1 3,-2-9,0 0,0 0,1 0,0 0,0 0,0 0,0 0,1-1,-1 1,1 0,0 0,0 0,0-1,1 1,-1 0,1-1,0 0,0 1,0-1,1 0,-1 0,1 0,0 0,-1 0,1-1,0 1,1-1,-1 0,0 0,1 0,-1 0,1-1,-1 1,1-1,2 0,-1 0,0-1,0 0,0 0,0-1,1 0,-1 0,0 0,-1 0,1-1,0 0,0 0,-1 0,1 0,-1-1,1 0,-1 1,0-2,0 1,-1 0,1-1,-1 0,1 0,1-3,2-4,0 1,-1-1,-1 0,1-1,-2 1,0-1,0 0,-1 0,0-1,-4 22,0 0,1 0,0 0,1 1,0-1,0 0,1 0,0 0,1 0,0-1,0 1,1-1,3 7,-6-14,-1 0,1 1,0-1,0 0,0 0,0 0,0 1,0-1,1 0,-1-1,0 1,0 0,1 0,-1 0,0-1,1 1,-1-1,1 1,-1-1,1 0,-1 1,1-1,-1 0,1 0,-1 0,1 0,-1 0,1 0,-1-1,1 1,-1 0,1-1,-1 1,1-1,-1 0,0 1,1-1,-1 0,0 0,0 0,1 0,-1 0,37-56,-24 19,-3 0,0 0,-3-1,0-9,9-42,-17 88,0 0,0 0,0 0,0 0,1 1,-1-1,0 0,1 0,-1 0,1 1,0-1,-1 0,1 1,0-1,0 0,0 1,0-1,1 1,-1 0,0-1,0 1,1 0,-1 0,1 0,-1 0,1 0,0 0,-1 0,1 0,0 1,0-1,-1 1,1-1,0 1,0 0,0-1,0 1,0 0,141 44,-134-41,-7-3,1-1,-1 1,0 0,1 1,-1-1,0 0,1 1,-1-1,0 1,0 0,1 0,-1 0,0 0,0 0,0 0,0 0,0 1,0-1,-1 1,1 0,0-1,-1 1,1 0,-1 0,0 0,1 0,-1 0,0 0,0 0,-1 0,1 1,0-1,-1 0,1 1,-1-1,0 0,1 1,-1-1,0 0,-1 1,1 0,-66 95,33-13,32-82,0 0,1 0,0-1,-1 1,1 0,0 0,0 0,1 0,-1-1,1 1,-1 0,1 0,0-1,0 1,0 0,0-1,1 1,-1-1,1 0,-1 1,1-1,0 0,0 0,0 0,0 0,0 0,0 0,1-1,-1 1,1-1,4 2,0 0,0-1,1 0,-1 0,0 0,1-1,-1-1,1 1,0-1,-1 0,1-1,-1 0,1 0,-1 0,1-1,-1 0,0-1,0 0,0 0,0 0,2-2,3-2,1-1,-1-1,-1 1,1-2,-1 1,-1-2,0 1,0-2,-1 1,4-9,14-21,-28 46,0-3,0 0,0 0,0 0,1 0,-1 0,1 0,-1 0,1 0,0 0,0 1,-1-1,2 0,-1 0,0 0,0 0,1 1,-1-1,1 0,-1 0,1 0,0 0,0 0,0 0,0 0,1 0,-1-1,0 1,1 0,-1-1,1 1,-1-1,1 1,0-1,0 0,0 0,-1 0,2 1,6-1,-1 0,1-1,-1 0,1 0,-1-1,0 0,1 0,-1-1,0 0,0-1,0 1,0-2,0 1,-1-1,1 0,-1-1,0 1,0-1,-1-1,0 1,0-1,0-1,0 1,-1-1,1-2,-3 6,-1 0,0 0,0-1,-1 1,1-1,-1 0,1 1,-1-1,0 0,-1 0,1 1,0-1,-1 0,0 0,0 0,0 0,-1 0,1 1,-1-1,0 0,0 0,0 1,-1-1,1 0,-1 1,0-1,0 1,0 0,0 0,-1 0,1 0,-1 0,0 0,0 1,0-1,0 1,0 0,0 0,-1 0,0 0,-1-1,-1 0,1 0,-1 1,0 0,0 0,0 1,0-1,0 1,0 0,0 1,0 0,0 0,-1 0,1 1,0-1,0 2,0-1,0 1,0-1,1 2,-1-1,0 1,1 0,0 0,-1 0,1 1,0-1,1 1,-1 0,1 1,0-1,0 1,0 0,1 0,-1 0,1 1,1-1,-1 1,1-1,-2 6,3-7,0 1,0 0,0 0,0 0,1 0,0-1,0 1,0 0,1 0,-1 0,1 0,0 0,1-1,-1 1,1 0,0-1,0 0,0 1,1-1,0 0,0 0,0 0,0 0,0-1,1 1,-1-1,1 0,0 0,0 0,4 1,19 5,-1-4</inkml:trace>
  <inkml:trace contextRef="#ctx0" brushRef="#br3" timeOffset="303125.295">30834 4016,'-9'-3,"1"-1,0 1,-1 0,0 1,1 0,-1 0,0 1,0 0,0 1,0 0,0 0,0 1,0 0,0 1,0 0,1 0,-1 1,1 0,-1 0,1 1,0 0,0 0,1 1,-1 0,1 1,0 0,0 0,1 0,3-2,1 1,0-1,0 0,0 0,0 1,1-1,-1 1,1-1,1 1,-1 0,1-1,-1 1,1 0,1-1,-1 1,1 0,-1-1,1 1,1-1,-1 1,1-1,-1 1,1-1,1 0,1 3,5 8,1-1,1 0,0 0,1-1,1-1,3 3,-10-9,19 15,0 2,-2 1,-1 0,-1 2,-1 0,14 27,-18-22,-15-25,1 0,0-1,0 1,1 0,0-1,0 0,0 0,0 0,1 0,0 0,0-1,0 0,0 1,1-2,0 1,0 0,0-1,0 0,0 0,1-1,-1 1,1-1,0 0,-1-1,6 2,-5-3,-1 0,1-1,0 1,-1-1,1 0,-1-1,1 1,-1-1,1 0,-1-1,0 1,0-1,0 0,0 0,-1-1,1 1,-1-1,0 0,0 0,0-1,11-16</inkml:trace>
  <inkml:trace contextRef="#ctx0" brushRef="#br3" timeOffset="303666.215">28716 3784,'0'12,"0"8,0 5,0 1,-2 1,-1-2,0-3,1-5</inkml:trace>
  <inkml:trace contextRef="#ctx0" brushRef="#br3" timeOffset="303944.767">28881 3811,'2'-14,"1"-2,0 8,-1 16,0 17,-1 16,2 13,5 7,1-8</inkml:trace>
  <inkml:trace contextRef="#ctx0" brushRef="#br3" timeOffset="304828.082">31393 3894,'0'2,"0"5,0 12,0 13,0 13,0 13,0 8,0 5,0 1,0-2,0-5,-2-11,-1-10,0-16,1-13</inkml:trace>
  <inkml:trace contextRef="#ctx0" brushRef="#br3" timeOffset="305124.33">31297 3770,'8'-6,"0"1,1 0,0 1,-1 0,1 0,1 1,-1 0,0 0,1 1,-1 1,1 0,0 0,0 0,-1 1,1 1,3 0,-1-1,0-1,-1 2,1-1,0 2,-1-1,1 2,-1 0,0 0,0 1,0 0,0 1,-1 0,0 0,0 1,0 1,5 5,-13-11,-1 1,0 0,0 0,0 1,0-1,0 0,0 0,0 0,-1 1,1-1,-1 0,0 1,0-1,0 0,0 1,0-1,0 0,0 1,-1-1,1 0,-1 1,0-1,0 0,0 0,0 0,0 0,0 0,0 0,-1 0,1 0,-1 0,1-1,-1 1,0 0,0 0,-70 50,71-52,-149 96,128-77</inkml:trace>
  <inkml:trace contextRef="#ctx0" brushRef="#br3" timeOffset="305713.441">31516 4385,'26'-26,"-1"0,-1-2,-1-1,-2-1,-1 0,-1-2,-2 0,-1-1,-2-1,-1 0,-2 0,-1-2,-1 1,-3-1,0 0,-1-28,-5 64,1-5,-1 1,0-1,1 0,-1 0,-1 0,1 0,-1 0,0 1,0-1,0 0,-1 0,0 1,0-1,0 1,0 0,-1-1,1 1,-3-2,3 6,0-1,0 1,0 0,-1 0,1 0,0 0,0 0,0 0,0 0,0 1,-1-1,1 1,0 0,0-1,0 1,0 0,1 0,-1 0,0 1,0-1,1 0,-1 1,0-1,1 1,-1-1,1 1,0 0,0 0,0-1,0 1,0 0,0 0,0 0,0 2,-12 23,2 0,0 1,2 0,2 1,0 0,2 0,1 1,1-1,1 28,0-20,1 1,2-1,1 1,2-1,2 0,1 0,2-1,2 0,7 17,-17-51,-1 0,0 0,1 0,0-1,-1 1,1 0,0 0,0-1,0 1,0-1,0 1,0-1,1 1,-1-1,0 1,1-1,-1 0,1 0,-1 0,1 0,0 0,-1 0,1 0,0-1,0 1,0-1,-1 1,1-1,0 0,0 1,0-1,0 0,0 0,0 0,0-1,-1 1,1 0,0-1,0 1,0-1,1 0,12-10,0 0,0-1,-1 0,-1-1,0 0,0-1,-2-1,0 0,-1-1,2-4,-17 35,0 0,0 1,2-1,0 1,0 0,2-1,0 1,0 0,3 12,-2-26,0 1,0-1,1 0,-1 0,1 0,-1 0,1 1,0-1,0 0,0 0,0 0,0-1,1 1,-1 0,0 0,1-1,0 1,-1-1,1 1,0-1,0 1,-1-1,1 0,0 0,12 4</inkml:trace>
  <inkml:trace contextRef="#ctx0" brushRef="#br3" timeOffset="305948.178">31884 4057,'-4'4,"5"5,2 0</inkml:trace>
  <inkml:trace contextRef="#ctx0" brushRef="#br3" timeOffset="306643.736">32062 4221,'-1'61,"0"-14,2 0,2 1,7 36,-10-84,0 1,0 0,0 0,0 0,0 0,0 0,0-1,0 1,1 0,-1 0,0 0,1-1,-1 1,1 0,-1 0,1-1,-1 1,1 0,-1-1,1 1,0-1,-1 1,1-1,0 1,-1-1,1 1,0-1,0 1,0-1,-1 0,1 0,0 1,0-1,0 0,0 0,-1 0,1 0,0 0,0 0,0 0,0 0,0 0,-1-1,1 1,0 0,0-1,0 1,-1 0,1-1,0 1,0-1,-1 1,1-1,0 1,-1-1,1 1,0-2,37-37,46-86,-83 126,-1-1,0 0,0 0,0 0,0 0,0 0,1 0,-1 0,0 0,0 0,0 0,1 0,-1 0,0 0,0 0,0 0,0 0,1 0,-1 0,0 0,0 0,0 0,1 0,-1 0,0 0,0 0,0 0,0 0,0 0,1 0,-1-1,0 1,0 0,0 0,0 0,0 0,1 0,-1-1,-6 23,4-17,0 3,-1-2,1 0,0 1,1-1,-1 1,1 0,0-1,1 1,0 0,0-1,0 1,1 0,0 0,2 5,1-9,0 0,0 0,0-1,0 1,1-1,-1 0,1-1,0 1,-1-1,1 0,0 0,0 0,0-1,0 1,0-1,-1-1,1 1,0-1,0 1,0-2,3 0,2 0,0-1,0 0,0-1,-1 1,0-2,1 0,-2 0,1 0,-1-1,5-4,9-5,-22 15,1 0,0 0,0 1,-1-1,1 0,0 1,-1-1,1 1,-1-1,1 1,-1-1,1 1,-1-1,1 1,-1-1,1 1,-1 0,0-1,1 1,-1 0,0 0,1-1,-1 1,0 0,0-1,0 1,0 0,0 0,0-1,0 1,0 0,0 0,0-1,0 1,0 0,-1 0,1-1,0 1,0 0,-1-1,1 1,-1 0,1-1,-1 1,1 4,0-3,0-1,0 1,1-1,-1 1,0-1,1 0,-1 1,1-1,-1 0,1 1,0-1,-1 0,1 0,0 1,0-1,0 0,0 0,0 0,0 0,0 0,0-1,0 1,1 0,-1 0,0-1,1 1,-1-1,0 1,1-1,-1 1,0-1,1 0,-1 0,1 0,-1 0,1 0,-1 0,1 0,-1 0,1-1,57-15,-54 15,-1-1,0 0,-1 0,1 0,0-1,-1 1,1-1,-1 0,0 0,0 0,0 0,0-1,0 1,-1-1,0 0,0 0,0 1,0-1,0-1,-1 1,0 0,1 0,-2 0,1-1,0 1,-1 0,0-1,0 1,0-1,-1 1,1 0,-1-1,0 1,0 0,-1 0,1 0,-1 0,0 0,0 0,0 0,-1 0,1 1,-1-1,0 1,0 0,0 0,-1 0,-2 0,0 0,-1 1,1-1,-1 2,0-1,1 1,-1 0,0 0,0 1,0-1,0 2,0-1,0 1,0 0,1 0,-1 1,0 0,1 0,-1 1,1 0,0 0,0 0,0 1,0 0,0 0,1 0,0 1,0 0,0 0,1 0,-1 0,1 1,0 0,1 0,0 0,0 0,0 0,0 1,1-1,0 1,1 0,-1 0,1-1,1 1,-1 0,1 0,0 0,1 6,0-9,0-1,0 1,0-1,1 0,-1 0,1 1,0-1,0 0,0 0,0-1,0 1,1 0,-1-1,1 1,-1-1,1 0,0 0,0 0,0 0,0-1,1 1,-1-1,0 0,1 1,-1-2,1 1,-1 0,1-1,1 1,22 0</inkml:trace>
  <inkml:trace contextRef="#ctx0" brushRef="#br3" timeOffset="306980.489">32623 3989,'-17'0,"-9"4,-6 7,4 6,5 4,8 4,7 4,11 2,5-4</inkml:trace>
  <inkml:trace contextRef="#ctx0" brushRef="#br3" timeOffset="307311.299">32704 4617,'9'5,"13"-4,7-8,5-8,-2-1</inkml:trace>
  <inkml:trace contextRef="#ctx0" brushRef="#br3" timeOffset="307538.9">32895 3607,'-4'6,"-3"8,-1 8,-2 7,1 4,1 3,3-1,2 0,1-5,1-3,4-3,3-6,5-6,1-5</inkml:trace>
  <inkml:trace contextRef="#ctx0" brushRef="#br3" timeOffset="307539.9">33032 3607,'-2'2,"1"8,4 9,2 11,2 9,-1 10,-1 8,-7 3,-2-7</inkml:trace>
  <inkml:trace contextRef="#ctx0" brushRef="#br3" timeOffset="316006.413">19267 6474,'-18'124,"5"0,4 77,8-187,1 0,0 0,1 1,0-1,1 0,1 0,0-1,1 1,1 0,0-1,1 0,0 0,3 2,-7-12,0 0,1-1,-1 0,1 1,0-1,0 0,0 0,0-1,0 1,0-1,0 1,0-1,1 0,-1 0,1 0,-1-1,1 1,-1-1,1 0,-1 0,1 0,-1 0,1-1,-1 1,0-1,1 0,-1 0,0 0,1-1,-1 1,0-1,0 0,0 1,0-1,-1-1,1 1,0 0,-1-1,1 1,-1-1,0 0,1-2,12-17,-1 0,-2-1,0 0,-1-1,-2-1,0 1,-2-1,0-1,-2 1,-1-1,0-19,25-326,-30 348,-2 31,-5 40,-5 135,10 151,4-223,-1-50</inkml:trace>
  <inkml:trace contextRef="#ctx0" brushRef="#br3" timeOffset="318401.918">13395 6911,'-5'116,"-5"0,-8 17,-5 49,23-54,1-124,0 1,0-1,0 0,0 1,0-1,1 0,0 0,0 0,0 0,0-1,1 1,-1 0,1-1,0 0,0 1,0-1,1-1,-1 1,1 0,-1-1,1 0,0 1,0-1,0-1,0 1,0-1,2 1,27 0,-1-5</inkml:trace>
  <inkml:trace contextRef="#ctx0" brushRef="#br3" timeOffset="318680.332">13668 7047,'0'-14,"0"1,0 8,0 15,-2 20,-2 19,-1 14,-3 11,-2 7,-2 1,2-2,1-5,3-8,3-12,1-14</inkml:trace>
  <inkml:trace contextRef="#ctx0" brushRef="#br3" timeOffset="322809.2">13763 7608,'-1'-2,"1"0,-1 0,1 0,0 0,0-1,0 1,0 0,0 0,0 0,0 0,0 0,1 0,-1 0,1 0,0 0,0 0,-1 0,1 0,0 1,1-1,-1 0,0 0,0 1,1-1,-1 1,1-1,-1 1,1 0,0 0,-1-1,1 1,0 0,0 1,0-1,1 0,69-22,-69 23,-1 0,0-1,0 1,0 0,1 1,-1-1,0 0,0 1,0-1,1 1,-1 0,0-1,0 1,0 0,0 0,0 1,0-1,-1 0,1 1,0-1,-1 1,1-1,-1 1,1 0,-1 0,0-1,0 1,0 0,0 0,0 0,1 2,0 5,0 1,-1-1,1 0,-2 1,0-1,0 0,0 1,-1-1,-1 1,1-1,-1 0,-1 0,0 0,0 0,-1-1,0 1,-1-1,1 0,-2 0,1 0,-1-1,0 0,-1 0,1-1,-1 1,-8 4,-98 71,92-62,20-19,1-1,0 0,0 1,0-1,-1 1,1-1,0 1,0-1,0 1,0-1,0 1,0-1,0 1,0-1,0 1,0-1,0 0,1 1,-1-1,0 1,0-1,0 1,0-1,1 1,-1-1,0 0,0 1,1-1,-1 0,0 1,1-1,-1 0,1 1,-1-1,0 0,1 0,-1 1,1-1,-1 0,0 0,1 0,-1 0,1 0,-1 1,1-1,-1 0,1 0,-1 0,1 0,-1 0,1 0,-1-1,1 1,-1 0,0 0,1 0,-1 0,1 0,160-7,-82 0,-55 6</inkml:trace>
  <inkml:trace contextRef="#ctx0" brushRef="#br3" timeOffset="323125.734">14118 7867,'-1'-64,"8"-114,3 147,-5 34,2 94,-20 252,12-315</inkml:trace>
  <inkml:trace contextRef="#ctx0" brushRef="#br3" timeOffset="324261.977">19636 6924,'200'-33,"-198"32,-1 1,0-1,1 1,-1 0,1-1,-1 1,1 0,-1 0,1 0,-1 0,1 0,-1 0,1 1,-1-1,1 0,-1 1,0-1,1 1,-1 0,1-1,-1 1,0 0,0 0,0 0,1 0,-1 0,0 0,0 0,0 0,0 0,0 0,-1 1,1-1,0 0,-1 1,1-1,-1 0,1 1,-1-1,1 1,-1-1,0 1,0-1,0 1,0-1,0 1,0-1,0 2,-3 9,-1 1,0-1,-1 0,0 0,-1-1,0 0,0 0,-2 0,-2 3,-5 8,-66 109,80-129,0 0,1 0,-1-1,0 1,1 0,-1 0,1 0,-1 0,1 0,0 0,0 0,0-1,0 1,0 0,1 0,-1 0,1 0,-1 0,1 0,-1-1,1 1,0 0,0 0,0-1,0 1,0-1,0 1,1-1,-1 1,0-1,1 0,-1 1,1-1,-1 0,1 0,0 0,0 0,-1-1,1 1,0 0,0-1,0 1,0-1,-1 1,1-1,0 0,0 0,0 0,1 0,94-6,-65-1</inkml:trace>
  <inkml:trace contextRef="#ctx0" brushRef="#br3" timeOffset="324648.36">20140 6979,'-1'-2,"0"1,0-1,0 0,0 1,0-1,0 0,0 0,1 0,-1 0,1 0,-1 0,1 0,0 0,0 0,0 0,0 0,0 0,0 0,1 0,-1 0,1 0,-1 0,1 0,0 0,-1 0,1 0,0 1,0-1,1 0,-1 1,0-1,0 0,1 1,-1 0,1-1,-1 1,1 0,0 0,0 0,-1 0,1 0,1 0,4-2,0 1,-1 1,1-1,0 1,0 1,0-1,0 1,0 0,0 1,-1 0,1 0,0 0,0 1,-1 0,1 0,0 0,-1 1,0 0,0 1,0-1,0 1,0 1,-4-3,-1 0,1 0,-1 1,1-1,-1 1,0-1,0 1,0 0,0-1,0 1,-1 0,1 0,-1 0,0-1,0 1,0 0,0 0,0 0,-1-1,1 1,-1 0,0 0,1-1,-1 1,-1 0,1-1,0 1,-44 66,-83 74,127-142,0 0,0-1,0 1,0 0,0 0,0 0,0 0,1 0,-1 0,0 0,0 0,1 0,-1 0,1 0,-1 0,1 1,-1-1,1 0,0 0,0 1,-1-1,1 0,0 0,0 1,0-1,1 0,-1 0,0 1,0-1,1 0,-1 0,0 0,1 1,-1-1,1 0,0 0,-1 0,1 0,0 0,0 0,-1 0,1 0,0 0,0 0,0-1,0 1,0 0,1-1,-1 1,0-1,0 1,0-1,0 1,1-1,-1 0,1 1,15-1,0 0,0-1,1 0,-1-2,0 0,0-1,-1-1,13-4,-11 3,158-54,-97 30</inkml:trace>
  <inkml:trace contextRef="#ctx0" brushRef="#br4" timeOffset="473623.692">5310 14682,'1'-7,"1"0,1 0,-1 0,1 1,0-1,1 1,-1 0,1 0,0 0,1 0,-1 1,1-1,1 1,-1 1,6-5,26-20,2 2,1 1,1 2,1 3,1 0,1 3,1 2,0 1,29-3,148-34,3 10,1 11,1 9,29 9,193-2,1 20,-2 20,0 19,-4 20,-1 19,72 35,-5 23,481 202,-789-263,-3 9,-5 9,-4 7,-4 9,-6 8,45 48,-170-122,-1 2,-3 3,-3 1,22 34,-53-65,-17-24,0 1,0 0,0 0,0-1,0 1,0 0,0-1,0 1,0 0,0-1,0 1,0 0,0-1,0 1,0 0,0 0,0-1,0 1,0 0,1-1,-1 1,0 0,0 0,0-1,0 1,1 0,-1 0,0-1,0 1,1 0,-1 0,0 0,0 0,1-1,-1 1,0 0,1 0,-1 0,0 0,1 0,-1 0,0 0,0 0,1 0,-1 0,0 0,1 0,-1 0,0 0,1 0,-1 0,0 0,1 0,-1 1,0-1,-2-23</inkml:trace>
  <inkml:trace contextRef="#ctx0" brushRef="#br4" timeOffset="475911.34">5651 14149,'-36'55,"-14"23,-4-2,-3-3,-30 29,-32 7,119-109,1 0,-1 0,0 0,0 0,0 0,1 0,-1 0,0 0,0 0,0 0,1 0,-1 0,0 0,0 0,0 1,0-1,1 0,-1 0,0 0,0 0,0 0,0 0,1 0,-1 1,0-1,0 0,0 0,0 0,0 0,0 1,0-1,0 0,0 0,1 0,-1 1,0-1,0 0,0 0,0 0,0 1,0-1,0 0,32-12,-16 5,21-2,1 1,-1 1,1 2,35 1,25-4,-30-1,-1-3,0-2,25-12,-90 26,0 0,0 0,0-1,0 1,0-1,0 0,0 0,-1 1,1-1,0 0,0-1,-1 1,1 0,-1 0,1-1,-1 1,1-1,-1 1,0-1,0 1,0-1,0 0,0 0,0 1,0-1,0 0,-1 0,1 0,-1 0,1 0,-1 0,0 0,0 0,0 0,0 0,0 0,-1 0,1 0,0 0,-1 0,0 0,1 0,-1 0,-70-131,61 114,-2 0,0 1,-1 1,0 0,-2 1,-1-1,16 16,-1 1,0-1,1 1,-1 0,0-1,1 1,-1 0,0 0,1-1,-1 1,0 0,0 0,1 0,-1 0,0 0,1 0,-1 0,0 0,0 0,1 0,-1 1,0-1,0 0,1 0,-1 1,0-1,1 0,-1 1,1-1,-1 1,0-1,1 1,-1-1,1 1,-1-1,1 1,-1-1,1 1,0 0,-1-1,1 1,0 0,-1-1,1 1,0 0,0-1,0 1,0 0,0 0,-1-1,1 1,1 0,-7 10,-12 13,-1-1,-1-1,-1-1,-1 0,-1-2,0 0,-1-2,-27 14,-23 3,74-34,0-1,-1 1,1-1,0 0,-1 1,1-1,0 0,0 0,0 1,-1-1,1 0,0 0,0 1,0-1,0 0,0 0,1 1,-1-1,0 0,0 1,0-1,1 0,-1 0,0 1,1-1,-1 1,0-1,1 0,-1 1,1-1,-1 1,1-1,-1 1,1-1,0 1,-1-1,1 1,-1 0,1-1,0 1,0 0,-1-1,1 1,0 0,15-14,1 0,0 1,1 1,1 1,0 1,0 0,20-6,-39 15,1 1,-1-1,1 1,-1-1,0 1,1 0,-1-1,1 1,-1-1,1 1,-1 0,1-1,-1 1,1 0,0 0,-1 0,1-1,-1 1,1 0,0 0,-1 0,1 0,-1 0,1 0,0 0,-1 0,1 0,-1 0,1 1,0-1,-1 0,1 0,-1 0,1 1,-1-1,1 0,-1 1,1-1,-1 0,1 1,-1-1,1 1,-1-1,0 1,1-1,-1 1,0-1,1 1,-1-1,0 1,0 0,1-1,-1 1,0-1,0 1,0 0,0-1,0 1,0-1,0 1,0 0,0-1,0 1,0-1,0 1,-1 0,1-1,0 1,-8 9,-1 0,0-1,-1 0,0-1,0 1,0-2,-1 0,-1 0,-1 0,1 1,-4 2,-1 0,1-1,-2 0,1-1,-1-2,0 1,-15 2,32-10,1 0,0 0,0 0,0 0,0 1,0-1,0 0,0 0,1 0,-1 0,0 1,0-1,1 0,-1 0,0 0,1 1,-1-1,1 0,-1 1,1-1,-1 0,1 1,0-1,-1 1,1-1,0 1,-1-1,1 1,0-1,-1 1,1 0,0-1,0 1,0 0,0 0,-1-1,1 1,0 0,69-47,2 2,32-12,-86 49,-18 9,0-1,1 1,-1 0,0 0,0-1,1 1,-1 0,0 0,0 0,0-1,0 1,0 0,0 0,0 0,0-1,0 1,-1 0,1 0,0-1,0 1,-1 0,1 0,0-1,-1 1,1 0,-1-1,1 1,-1-1,1 1,-1 0,0-1,1 1,-1-1,0 1,1-1,-1 0,0 1,0-1,1 1,-95 128,95-129,-1 1,1-1,-1 0,0 0,1 1,-1-1,1 0,-1 1,1-1,-1 0,1 1,-1-1,1 1,-1-1,1 1,0-1,-1 1,1-1,0 1,-1-1,1 1,0 0,0-1,0 1,-1-1,1 1,0 0,0-1,0 1,0 0,0-1,0 1,0 0,0-1,1 1,-1-1,0 1,0 0,0-1,1 1,-1-1,0 1,1-1,-1 1,0-1,1 1,-1-1,1 1,-1-1,0 1,1-1,-1 1,1-1,0 0,-1 0,1 1,-1-1,1 0,-1 0,1 1,0-1,-1 0,1 0,0 0,-1 0,1 0,0 0,-1 0,1 0,0 0,169-62,-168 62,-1 0,1 0,0 0,0 0,0-1,-1 1,1-1,0 1,-1-1,1 0,0 1,-1-1,1 0,-1 0,0 0,1 0,-1-1,0 1,1 0,-1 0,0-1,0 1,0-1,0 1,0-1,0 1,-1-1,1 0,-1 1,1-1,-1 0,1 0,-1 1,0-1,0 0,0 0,0 1,0-1,0 0,0 0,-1 0,1 1,-1-1,1 0,-1 1,0-2,-94-48,94 49,-1 1,1-1,0 0,-1 0,1 0,0 1,0-1,0 0,0 0,0-1,1 1,-1 0,1 0,-1 0,1 0,0-1,0 1,0 0,0 0,0 0,0-1,1 1,-1 0,1 0,-1 0,1 0,0 0,0 0,0 0,0 0,0 0,0 0,1 0,-1 0,1 1,-1-1,1 1,1-2,4-8,-28 34,-24 35,-3-3,-2-2,-38 30,45-47</inkml:trace>
  <inkml:trace contextRef="#ctx0" brushRef="#br4" timeOffset="477778.926">13982 15391,'-5'14,"-1"14,0 12,1 10,2 8,0 6,2 2,1 1,0-4,-2-4,-1-6,0-9,1-6,1-8,0-9</inkml:trace>
  <inkml:trace contextRef="#ctx0" brushRef="#br4" timeOffset="478167.147">14105 15938,'278'-138,"-272"135,-1 1,0 0,0-1,-1 1,1-1,-1 0,1 0,-1-1,0 1,0-1,0 0,-1 0,0 0,1-1,-1 1,0-3,-2 6,-1 0,0-1,0 1,0 0,1 0,-1 0,-1-1,1 1,0 0,0 0,0-1,-1 1,1 0,0 0,-1 0,1 0,-1-1,0 1,1 0,-1 0,0 0,0 0,0 0,1 1,-1-1,0 0,0 0,0 0,0 1,0-1,-1 1,1-1,0 1,0-1,0 1,0 0,-2-1,-48-10,50 11,-7-1,0-1,0 1,1 0,-1 1,0 0,0 0,0 1,0 0,0 0,0 1,1 0,-1 0,1 1,-1 0,1 0,0 0,0 1,0 1,1-1,0 1,-1 0,2 0,-1 1,0-1,1 2,0-1,1 0,-1 1,1 0,1 0,-1 0,1 0,-1 4,3-5,0 1,0-1,1 0,0 1,0-1,0 1,1-1,0 1,0-1,1 0,0 0,0 0,0 0,1 0,0 0,0 0,0-1,1 1,0-1,0 0,0 0,0-1,1 1,0-1,1 1,5 3,1 0,0 0,1-1,-1 0,1-1,1-1,-1 0,1 0,0-2,10 2,19 1</inkml:trace>
  <inkml:trace contextRef="#ctx0" brushRef="#br4" timeOffset="478723.153">15047 15665,'-16'-2,"2"-2,0 1,0 1,0 1,-1 0,1 0,0 2,0 0,-1 0,1 1,0 1,0 1,1 0,-1 0,1 1,0 1,-5 3,16-8,0 1,0-1,0 1,0 0,0 0,0-1,1 1,-1 1,1-1,-1 0,1 0,0 0,0 1,0-1,0 1,0-1,0 1,1-1,-1 1,1-1,0 1,0 0,0-1,0 1,0-1,0 1,1 0,-1-1,1 1,0-1,0 1,0-1,0 0,0 1,0-1,1 0,-1 0,1 0,0 0,-1 0,3 2,9 6,1 0,0 0,0-1,1-1,0 0,16 5,79 49,-109-62,1 1,-1 0,0 0,1 0,-1 0,0 0,0 0,0 0,0 0,0 0,0 1,0-1,0 0,0 1,0-1,-1 1,1-1,-1 1,1-1,-1 1,1-1,-1 1,0-1,0 1,0-1,0 1,0 0,0-1,0 1,0-1,-1 1,1 0,-1-1,1 1,-1-1,0 0,1 1,-1-1,0 1,0-1,0 0,0 0,0 0,0 1,0-1,-1 0,0 0,-5 4,-1 0,0-1,1 0,-2 0,1-1,0 0,-1 0,0-1,1 0,-1-1,-2 1,10-2,1 0,-1 0,0 1,0-1,0 0,0 0,0 0,0 0,0 0,0 0,0 0,1 0,-1 0,0-1,0 1,0 0,0-1,0 1,0 0,1-1,-1 1,0-1,0 1,1-1,-1 0,0 1,1-1,-1 0,1 1,-1-1,0 0,1 0,0 1,-1-1,1 0,-1 0,1 0,0 0,0 0,0 0,-1 0,1 1,0-2,16-39,5 15,1 1,1 1,1 1,1 1,0 1,2 2,1 0,1 1,-23 15,6-6,0 1,1 1,0 0,0 0,1 1,-1 1,15-3,-26 7,0 1,-1 0,1 0,0-1,-1 1,1 0,0 1,-1-1,1 0,0 0,-1 1,1-1,0 1,-1-1,1 1,-1 0,1 0,-1 0,1 0,-1 0,0 0,1 0,-1 0,0 0,0 0,0 1,0-1,0 1,0-1,0 1,0-1,-1 1,1-1,-1 1,1 0,0 1,4 65,-5-61,-3 134,3-139,0 0,0 0,0 0,0 0,0 0,0 0,0 0,1 0,-1 0,1 0,0 0,-1-1,1 1,0 0,0 0,0-1,0 1,0 0,1-1,-1 0,0 1,1-1,-1 1,1-1,-1 0,1 0,0 0,-1 0,1 0,0-1,0 1,0 0,0-1,0 1,0-1,-1 0,1 1,0-1,0 0,0 0,0-1,0 1,0 0,0-1,0 1,0-1,0 1,0-1,-1 0,3-1,11-12</inkml:trace>
  <inkml:trace contextRef="#ctx0" brushRef="#br4" timeOffset="478964.233">15279 15351,'3'18,"7"14,2 1</inkml:trace>
  <inkml:trace contextRef="#ctx0" brushRef="#br4" timeOffset="479451.778">15525 15978,'66'-305,"-66"303,0 0,0 0,0 0,0 0,1 0,-1 0,1 0,-1 0,1 0,0 0,-1 1,1-1,0 0,0 0,1 1,-1-1,0 1,0-1,1 1,-1 0,1-1,-1 1,1 0,0 0,-1 0,1 0,0 0,0 1,0-1,-1 0,1 1,0-1,0 1,0 0,0 0,2 0,95 45,-64-32,-25-11,0 2,1-1,-1 1,-1 1,1 0,0 0,-1 1,0 0,7 8,-12-9,-2 0,1 0,-1 1,1-1,-2 1,1 0,0-1,-1 1,0 0,-1 0,1 0,-1 0,0 0,-1 0,1 0,-1-1,0 1,-1 0,1 0,-1-1,0 1,-2 2,-8 54,12-60,0 1,0-1,0 1,1-1,-1 0,1 1,0-1,-1 0,1 0,0 1,0-1,1 0,-1 0,0 0,1 0,-1 0,1-1,-1 1,1 0,0-1,0 1,0-1,0 1,0-1,0 0,0 0,0 0,1 0,-1-1,0 1,1 0,0-1,80 5,-63-7,0-2,-1 0,1-1,-1-1,0-1,0 0,0-2,-1 0,-1-1,0 0,0-2,-1 0,0-1,-1 0,-1-2,3-2,-15 14,1 0,0 0,-1 0,1 0,-1-1,0 1,0-1,0 0,-1 1,1-1,-1 0,0 0,0 0,0 0,-1 0,1 0,-1 0,0 0,0 0,0 0,-1 0,1 0,-1 0,0 0,0 0,-1 0,1 0,-1 0,0 1,0-1,0 1,0-1,-1 1,1 0,-1 0,0 0,0 0,0 0,0 1,-1 0,-2-3,1 4,1 0,0 0,-1 1,1 0,-1-1,0 1,1 1,-1-1,1 1,0-1,-1 1,1 1,-1-1,1 0,0 1,0 0,0 0,0 1,0-1,0 1,1-1,-1 1,1 0,0 1,0-1,0 0,0 1,1 0,-1-1,1 1,0 0,0 1,0-1,1 0,-1 0,1 1,0-1,1 1,-1-1,1 0,-1 1,1 0,1-1,-1 1,1-1,-1 0,2 2,2 5,1-1,1 1,0-2,0 1,1 0,1-1,-1-1,1 1,1-1,-1-1,1 1,1-1,-1-1,1 0,0 0,1-1,-1 0,1-1,0 0,0-1,1 0,3 0,208 41,-109-32</inkml:trace>
  <inkml:trace contextRef="#ctx0" brushRef="#br4" timeOffset="481362.899">17641 15364,'-3'515,"3"-501,0 6,-1-1,0 1,-2 0,0-1,-1 1,-1-1,-1 0,-7 15,13-34,0 1,0 0,0-1,0 1,-1 0,1-1,0 1,0 0,-1-1,1 1,-1 0,1-1,0 1,-1-1,1 1,-1-1,1 1,-1-1,1 1,-1-1,0 1,1-1,-1 0,0 1,1-1,-1 0,0 0,1 1,-1-1,0 0,1 0,-1 0,0 0,0 0,1 0,-1 0,0 0,1 0,-1 0,0 0,0-1,1 1,-1 0,0 0,1-1,-1 1,0-1,-12-32,13 20,-1 1,2-1,0 1,0-1,1 1,1 0,0 0,1 0,0 0,1 1,0-1,0 1,1 0,1 1,0 0,1 0,-1 0,2 1,4-5,-9 11,-1 1,1-1,0 1,0-1,0 1,0 0,0 0,1 1,-1-1,0 1,1 0,-1 0,1 1,-1-1,1 1,0 0,-1 0,1 0,-1 1,1 0,-1 0,1 0,-1 0,0 1,1 0,-1-1,0 2,0-1,1 1,7 5,0 0,-1 1,0 0,0 1,-1 0,0 1,-1 0,0 0,-1 1,-1 0,0 1,0-1,-1 1,0 2,-5-12,0 0,0-1,0 1,0 0,0 0,-1 0,0-1,1 1,-1 0,0 0,-1 0,1 0,0 0,-1-1,1 1,-1 0,0 0,0-1,0 1,-1 0,1-1,0 1,-1-1,0 0,1 1,-1-1,0 0,0 0,0 0,-1 0,1-1,0 1,-1 0,1-1,-1 0,1 0,-1 1,0-1,0-1,1 1,-3 0,-18 4,0-2,0 0,0-2,0 0,0-1,0-2,0 0,0-2,0 0,0-1,-11-6,12 1,22 10,0-1,0 1,0-1,0 0,-1 1,1-1,0 1,0-1,0 1,0-1,0 1,1-1,-1 1,0-1,0 1,0-1,0 1,0-1,1 1,-1-1,0 1,1-1,-1 1,0-1,1 1,-1 0,0-1,1 1,-1-1,1 1,-1 0,0 0,1-1,-1 1,1 0,-1 0,1-1,-1 1,1 0,-1 0,1 0,0 0,-1 0,1 0,-1 0,1 0,-1 0,1 0,-1 0,1 0,-1 0,1 1,-1-1,1 0,42-5,-1 1,1 2,24 4,-11-2,289-2,-227-16,-116 18,0 0,0-1,0 1,0-1,0 1,0-1,0 0,0 0,0 0,0 0,0 0,-1 0,1 0,0-1,-1 1,1-1,-1 1,1-1,-1 0,0 1,0-1,0 0,0 0,0 0,0 0,0 0,0 0,-1 0,1 0,-1 0,0 0,0 0,1 0,-1 0,0 0,-1-1,1 1,0 0,-1 0,1 0,-5-5,0 1,0-1,0 1,-1 1,0-1,0 1,-1 0,1 0,-1 1,0-1,0 2,-1-1,1 1,-1 0,0 1,1-1,-1 2,-5-2,7 1,0 0,0 0,-1 1,1-1,-1 1,1 1,-1-1,1 1,-1 0,1 1,-1-1,1 1,-1 1,1-1,0 1,0 0,-1 1,1-1,1 1,-1 0,0 1,1-1,0 1,-1 0,2 1,-1-1,0 1,-3 5,5-5,0 1,0 0,1 0,0 0,0 0,0 0,1 1,0-1,0 0,1 1,-1-1,1 1,1-1,-1 0,1 1,0-1,1 0,0 1,0-1,0 0,0 0,1-1,0 1,0 0,1-1,0 0,-1 0,2 0,-1 0,1-1,-1 1,1-1,0 0,1-1,-1 1,1-1,0 0,1 0,-2-2,-1 0,1-1,-1 1,1-1,0 0,-1 0,1-1,0 1,-1-1,1 0,-1 0,0-1,1 1,-1-1,0 0,0 0,0-1,0 1,0-1,0 0,-1 0,4-3,67-82,-65 74,-9 14,0-1,0 0,0 1,0-1,0 1,0-1,0 0,0 1,0-1,0 0,1 1,-1-1,0 1,0-1,1 1,-1-1,0 0,1 1,-1-1,0 1,1-1,-1 1,1 0,-1-1,1 1,-1-1,1 1,-1 0,1-1,-1 1,1 0,-1 0,1-1,0 1,-1 0,1 0,0 0,-1 0,1 0,-1 0,1 0,0 0,-1 0,1 0,0 0,-1 0,1 0,-1 1,1-1,-1 0,1 0,0 1,-1-1,1 0,-1 1,1-1,-1 1,1-1,-1 0,0 1,1-1,-1 1,1-1,-1 1,0 0,0-1,1 1,-1-1,0 1,0 0,3 56,-4-48,0-1,1 0,0 0,1 0,0 0,0 0,0 0,1 0,1-1,-1 1,1 0,0-1,1 0,2 3,-5-8,0-1,0 1,0 0,1-1,-1 0,0 1,1-1,-1 0,1 0,0 0,-1 0,1 0,0 0,0 0,-1 0,1-1,0 1,0-1,0 1,0-1,0 0,0 0,0 0,0 0,0 0,0 0,-1-1,1 1,0 0,0-1,0 0,0 1,0-1,-1 0,1 0,0 0,-1 0,2-2,2-1,0 0,-1 0,1-1,-1 0,0 0,0 0,-1 0,0-1,0 1,0-1,1-3,18-95,-21 91,0-1,1 1,1-1,0 1,1 0,0 0,1 0,1 1,0 0,0 0,2-1,-4 9,0 0,1 0,-1 0,1 1,-1 0,1 0,0 0,0 0,0 1,0 0,1 0,-1 0,1 1,-1 0,1 0,-1 0,1 0,0 1,-1 0,1 1,0-1,-1 1,1 0,1 1,6 0,-1 1,0 1,0 0,0 1,0 0,-1 1,0 0,0 1,0 0,3 4,-10-8,-1 0,1 0,-1 1,0 0,0-1,0 1,0 0,-1 0,0 1,1-1,-1 1,-1-1,1 1,-1-1,0 1,0 0,0 0,-1 0,1-1,-1 1,0 0,-1 0,1 0,-1-1,0 1,0 0,-1 0,1-1,-2 2,-22 46,19-42,1 0,0 1,0 0,1 0,0 0,1 0,0 1,0 6,3-16,0 1,0 0,1 0,-1 0,1-1,-1 1,1 0,0 0,0-1,0 1,0-1,1 1,-1-1,1 1,0-1,-1 0,1 0,0 0,0 0,0 0,0 0,1 0,-1-1,0 1,1-1,-1 0,1 0,0 0,-1 0,1 0,0 0,0-1,2 1,96 1,-84-6,1 0,-1-1,0-1,-1 0,1-1,-1-1,0-1,-1 0,0-1,4-4,-19 15,0-1,-1 1,1 0,0-1,0 1,0-1,0 1,0 0,0-1,0 1,0 0,0-1,0 1,0 0,1-1,-1 1,0-1,0 1,0 0,1-1,-1 1,0-1,1 1,-1-1,1 1,-1-1,1 1,-1-1,1 1,-1-1,1 0,-1 1,1-1,-1 0,1 1,0-1,-1 0,1 0,-1 0,1 1,0-1,-1 0,1 0,0 0,-1 0,1 0,0 0,-1 0,1-1,0 1,-1 0,1 0,-1 0,1-1,0 1,-1 0,1 0,-1-1,1 1,-1-1,1 1,-1 0,1-1,-1 0,0 6,0-1,0 1,0-1,1 0,-1 1,1-1,0 1,0-1,1 0,-1 0,1 0,0 0,0 0,1 0,-1 0,1-1,-1 1,1-1,0 0,1 0,-1 0,0 0,1 0,0-1,-1 1,1-1,0 0,0 0,0-1,1 1,-1-1,0 0,0 0,1 0,-1-1,1 1,-1-1,2 0,-3-1,0 1,0-1,0 1,0-1,0 0,0 0,0 0,0-1,0 1,0-1,-1 1,1-1,-1 0,1 0,-1 0,0 0,1-1,-1 1,0 0,-1-1,1 0,0 1,-1-1,0 0,1 0,-1 0,0 0,0 0,0-2,0-2,0 1,0-1,-1 0,0 0,0 1,-1-1,0 0,0 1,0-1,-1 1,0-1,0 1,-2-4,0 1,-1-1,0 1,-1 0,0 0,0 0,-1 1,0 0,-1 1,0 0,0 0,0 0,-1 1,0 0,0 1,-1-1,7 5,0 0,1 1,-1-1,0 1,0-1,0 1,0 0,0 0,0 1,1-1,-1 0,0 1,0 0,0-1,1 1,-1 1,0-1,1 0,-1 0,1 1,-1 0,1-1,0 1,-1 0,1 0,0 0,0 0,1 1,-1-1,0 0,1 1,-1 1,-33 89,33-88,1 0,1-1,-1 1,1-1,-1 1,1 0,1-1,-1 1,1 0,-1-1,1 1,1-1,-1 1,1-1,-1 0,1 1,1-1,-1 0,0 0,1-1,0 1,0 0,0-1,0 0,1 1,-1-1,1-1,0 1,0 0,0-1,0 0,0 0,0 0,1-1,1 1,29 4,0-5</inkml:trace>
  <inkml:trace contextRef="#ctx0" brushRef="#br4" timeOffset="481722.5">19375 15692,'-13'1,"0"-1,0 1,0 1,0 0,0 1,0 1,1 0,-1 0,1 1,-9 6,16-8,-1 0,1 1,-1 0,1 0,0 0,1 1,-1 0,1 0,0 0,0 0,1 1,-1-1,1 1,1 0,-1 0,1 0,0 1,0-1,0 0,1 1,0-1,1 4,1 4,1 0,1 0,1-1,0 1,0 0,1-1,1 0,1-1,-1 1,2-1,0 0,0-1,1 0,1 0,6 5,-6-3,8 9,154 170,-160-181,1-2,0 0,0 0,1-2,0 1,0-2,1 0,-1 0,1-2,1 1,-1-2,0 0,1-1,0-1,0 0,-1-1,1-1,0 0,0-1,16-3,1 0,-1-2,0-2,8-4,4-2</inkml:trace>
  <inkml:trace contextRef="#ctx0" brushRef="#br4" timeOffset="483251.64">14556 16730,'-17'-11,"-1"1,0 1,0 1,-1 0,0 1,0 1,-1 1,13 3,-1 1,0 0,1 0,-1 1,0 0,0 0,0 1,1 0,-1 0,0 1,1 0,-1 0,1 1,0 0,0 0,0 0,0 1,0 0,-2 3,-4 5,0 1,1 0,0 1,0 0,2 1,0 0,1 0,0 1,1 1,1-1,1 1,0 1,1-1,-1 8,5-23,0-1,1 1,-1 0,0-1,0 1,1 0,-1 0,1-1,-1 1,1 0,0 0,0 0,0 0,0 0,0-1,0 1,0 0,1 0,-1 0,1 0,-1-1,1 1,0 0,-1-1,1 1,0 0,0-1,0 1,1-1,-1 1,0-1,0 0,1 0,-1 1,1-1,-1 0,1 0,-1 0,1-1,0 1,0 0,-1 0,1-1,0 1,0-1,7-3,-1 0,1-1,-1 0,0 0,0-1,-1 0,1 0,-1-1,0 0,1-2,-3 4,11-10,-1 0,0-1,-1 0,0-1,-2-1,0 0,0-1,-2 0,0-1,-1 0,3-12,-5 18,-7 34,5 202,10 7,-13-191,3 25,-3-1,-6 50,2-91,-1-1,-1 0,0 0,-2 0,0 0,-2-1,0 0,-1 0,-1-1,-1 0,5-10,0-1,-1 1,0-2,0 1,-1-1,0 0,0 0,-1-1,1 0,-7 3,11-7,0 0,0 0,-1 0,1-1,-1 1,1-1,-1 0,0 0,0-1,1 1,-1-1,0 0,0-1,1 1,-1-1,0 0,1 0,-1 0,0-1,1 1,0-1,-1 0,1 0,-1-1,-4-5,1-1,0 0,1 0,0 0,0-1,1 0,0 0,0 0,1-1,1 0,0 0,0 0,1-1,1 1,0-1,0 0,1 1,1-11,-1 2,2 0,0 0,1 0,1 0,1 1,1-1,1 1,0 0,1 1,1-1,1 1,1 1,0 0,1 0,1 1,0 1,1-1,1 2,1 0,0 1,8-7,1 1,1 2,1 0,0 2,1 0,1 2,0 1,0 2,1 0,1 2,0 1,24-2,-52 9,1-1,0 0,0 0,0 1,0-1,0 1,0-1,0 1,0 0,0 1,0-1,0 0,0 1,0 0,0-1,0 1,0 0,0 1,-1-1,1 0,0 1,-1 0,1-1,-1 1,0 0,1 0,0 2,29 96,-31-96,1-1,-1 0,1 0,0 0,0 0,0-1,0 1,1 0,-1-1,1 1,-1-1,1 0,0 0,0 0,0 0,0-1,0 1,1-1,-1 0,0 0,1 0,-1 0,1-1,-1 1,1-1,-1 0,1 0,-1 0,1 0,-1-1,1 1,-1-1,0 0,1 0,-1 0,0 0,0-1,0 0,3-1,0-4,0 0,0-1,-1 0,0 0,0 0,-1-1,0 1,0-1,-1 0,-1-1,1 1,-1 0,-1-1,0 1,0-1,-1 1,0-1,0 1,-1-1,-1 1,0 0,0-1,-2-4,2 8,0 0,-1 0,0 0,0 1,0-1,-1 1,0 0,0 0,0 0,-1 0,0 1,0-1,0 1,0 1,0-1,-1 1,0-1,1 2,-1-1,0 1,-1 0,1 0,0 0,-1 1,1 0,0 1,-1-1,1 1,-1 0,1 1,-1-1,1 1,-6 2,12-3,-4 0,1 1,0-1,-1 1,1 0,0-1,-1 2,1-1,0 0,0 1,0-1,0 1,0 0,1 0,-1 0,0 0,0 1,3-2,1 0,-1 0,1-1,-1 1,1 0,-1-1,1 1,-1-1,1 1,0-1,-1 1,1-1,0 1,0-1,-1 1,1-1,0 0,0 0,0 1,-1-1,1 0,0 0,0 0,0 0,0 0,-1 0,1 0,0 0,0 0,0 0,0-1,0 1,137-18,-86 8</inkml:trace>
  <inkml:trace contextRef="#ctx0" brushRef="#br4" timeOffset="484363.726">15539 16907,'-59'-8,"34"3,0 2,0 0,0 1,0 2,0 1,-10 2,26-1,0 1,1 0,0 1,0 0,0 1,0-1,0 1,1 1,0 0,0 0,1 0,0 0,0 1,0 0,1 1,0-1,0 1,1 0,0 0,0 1,1-1,0 1,0-1,1 1,1 0,-1 0,1 2,1-8,0-1,0 0,-1 1,2-1,-1 1,0-1,0 0,1 1,0-1,-1 0,1 0,0 1,0-1,0 0,0 0,1 0,-1 0,0 0,1 0,0 0,-1-1,1 1,0-1,0 1,0-1,0 1,0-1,0 0,0 0,0 0,0 0,1-1,-1 1,0 0,1-1,-1 0,1 1,-1-1,0 0,1 0,1-1,12-1,-1 0,1-2,0 0,-1-1,0 0,0-1,0-1,-1 0,0-1,0-1,-1 0,13-11,-17 13,0-1,0-1,-1 1,0-2,0 1,-1-1,0 0,-1 0,0-1,0 0,-1 0,0-4,-4 67,10 42,-10-90,0 0,0 0,1-1,0 1,-1-1,1 1,1-1,-1 0,0 0,1 0,-1 0,1 0,0 0,0-1,0 1,0-1,1 0,-1 0,1 0,-1-1,1 1,-1-1,1 0,8 0,0-1,0-1,0 0,0 0,0-1,0-1,-1 0,1-1,-1 0,0 0,0-1,0-1,-1 0,0 0,0-1,0-1,-1 1,0-2,7-7,1-1,-1-1,-1-1,-1 0,0-1,-1 0,-1-1,-2-1,0 0,-1 0,-1-1,-1 0,-1-1,3-15,-2 0,-2 0,-1 0,-2-1,-2 1,-5-38,6 69,-2 0,1-1,-1 1,0 0,-1 0,1 0,-2 0,1 1,-1-1,0 1,-1-1,0 1,0 0,-1 0,1 1,-1-1,-1 1,-4-4,8 9,0 0,-1 0,1 0,-1 0,1 0,-1 1,1 0,-1-1,0 1,1 0,-1 0,1 0,-1 0,0 1,1-1,-1 1,1 0,-1-1,1 1,0 0,-1 0,1 1,0-1,0 0,0 1,-2 1,-49 50,27-16,1 0,3 2,0 1,3 1,2 0,1 2,-5 22,-21 121,40-174,1 0,0 0,1 1,1-1,0 0,1 0,0 0,0 0,1 0,1-1,0 1,1-1,0 0,4 5,-1-6,1-1,1 0,0 0,0-1,0-1,1 1,0-2,1 0,-1 0,1-1,1 0,-1-1,0 0,1-1,0-1,0 0,0 0,0-2,0 1,0-2,0 0,11-2,-13 2,-1-1,1-1,-1 0,0 0,0-1,0 0,0-1,0 0,-1 0,0-1,0 0,-1-1,0 0,6-6,-11 10,-2 1,-1 1,1 0,0-1,0 1,0 0,0 0,0-1,0 1,0 0,0 0,0 0,0 0,0 0,1 0,-1 1,0-1,1 0,-1 1,1-1,-1 1,0-1,1 1,-1 0,1-1,0 1,-1 0,1 0,-1 0,1 0,-1 1,1-1,-1 0,1 1,-1-1,1 1,-1-1,0 1,1-1,-1 1,0 0,1 0,-1 0,1 1,13 16,-12-13,1 0,0 0,1 0,-1 0,1 0,0-1,0 0,0 0,1-1,-1 1,1-1,0 0,0-1,2 1,-1-1,0-2,0 1,0 0,0-1,0-1,0 1,0-1,0 0,0-1,0 0,0 0,0 0,-1-1,1 0,-1 0,0 0,0-1,0 0,0-1,-1 1,0-1,0 0,4-5,-4 6,-1-1,0 1,-1-1,1 0,-1 0,0-1,0 1,0-1,-1 1,0-1,0 0,-1 0,1 0,-1 0,0 0,-1 0,0 0,0 0,0-1,0 1,-1 0,0 0,-1 0,1 0,-1 0,0 1,-2-4,2 5,-1 0,1 1,-1-1,0 1,0 0,0 0,-1 0,1 0,-1 0,0 1,1-1,-1 1,0 0,0 1,-1-1,1 0,0 1,0 0,-1 0,1 1,-1-1,1 1,-1 0,1 0,-5 1,0-1,0 2,-1-1,1 1,0 1,0 0,0 0,0 0,0 1,1 1,0 0,-6 3,9-4,0-1,1 0,0 1,-1 0,1 0,0 0,1 1,-1-1,1 1,0 0,0 0,0 0,1 1,0-1,0 0,0 1,1-1,-1 5,3-8,0 0,0 0,1 0,-1 0,1 0,-1 0,1 0,0-1,0 1,0 0,0-1,0 0,0 1,0-1,0 0,0 0,1 0,-1 0,0-1,1 1,-1-1,1 1,-1-1,1 0,-1 0,1 0,-1 0,0 0,1-1,-1 1,1-1,-1 0,0 1,1-1,-1 0,0 0,1-1,32-9</inkml:trace>
  <inkml:trace contextRef="#ctx0" brushRef="#br4" timeOffset="484575.671">16508 16607,'-14'19,"-4"8,0 4,4-3</inkml:trace>
  <inkml:trace contextRef="#ctx0" brushRef="#br4" timeOffset="484819.633">16536 17112,'16'14,"15"9,11 1,10-4,8-7,6-9,2-9,0-11,-5-7,-14-8,-14 3</inkml:trace>
  <inkml:trace contextRef="#ctx0" brushRef="#br4" timeOffset="485340.164">13340 15009,'2'14,"4"14,4 11,4 6,4 3,1 0,-3-4,-1-4,-4-10</inkml:trace>
  <inkml:trace contextRef="#ctx0" brushRef="#br4" timeOffset="485680.991">13517 15064,'-2'4,"-1"12,0 11,3 14,6 10,9 7,9 5,0-9</inkml:trace>
  <inkml:trace contextRef="#ctx0" brushRef="#br4" timeOffset="486349.376">17355 16552,'-2'14,"1"12,3 8,4 5,3 3,3 0,0-4,0-3,-3-5,-1-8,1-8,-1-6</inkml:trace>
  <inkml:trace contextRef="#ctx0" brushRef="#br4" timeOffset="486661.844">17601 16662,'0'-17,"-2"-4,-2-2,1 5,-2 14,1 13,-3 15,1 15,2 11,0 2,2 1,-1-7,-1-12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3.7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0,'83'304,"32"208,-17 34,-49-260,-37-223,21 177,-34-208,-3-12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6.7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9448 302,'-236'-36,"162"20,0 3,-1 4,-14 2,-301 2,131 4,-124-22,94-15,67 7,-17 9,-210 13,-112-8,-548-44,362 54,374 1,-138 24,-148 19,-157 13,534-12,1 13,-53 27,319-75,-168 36,110-27,0 2,0 4,2 3,1 3,0 3,2 3,2 3,-15 12,70-39,0 2,0-1,1 1,0 1,1 0,0 0,0 1,1 0,0 0,1 1,0 0,0 0,2 1,-1 0,1 0,1 0,0 1,-1 8,2-5,1 1,1 0,0 0,2 0,-1 0,2 0,0 0,2-1,-1 1,2-1,0 1,1-2,1 1,0-1,1 0,1 0,0-1,1 0,0-1,1 0,1 0,0-1,0-1,2 0,-1-1,11 6,14-1,0-1,1-2,0-2,1-1,0-2,1-2,-1-2,1-1,30-4,423-18,-317 8,651-9,-817 21,879-7,-412-23,656-31,-862 47,253-46,403-87,-556 119,-221 21,11-8,114-29,-109 15,807-97,-467 107,-58 11,-431 7,-1 0,1-2,-1 0,0-1,0-1,10-4,-22 7,0 0,0 0,0 0,0-1,-1 0,1 0,-1 0,0-1,0 0,0 1,0-1,-1 0,1-1,-1 1,0-1,-1 1,1-1,-1 0,0 0,0 0,0 0,-1-1,1-1,-2 2,0-1,0 1,0-1,-1 1,0-1,0 1,0-1,0 1,-1 0,0 0,0 0,-1 0,1 0,-1 0,0 1,-1-1,1 1,-1 0,-2-3,-87-63,58 55,-1 1,-1 1,0 3,-1 1,0 1,0 2,-14 1,-78-9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7.4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0,'12'14,"10"11,7 7,7 2,4 0,6-1,1-4,-1-5,2-4,-3-2,-4-6,-7-3,-7-5,-8-1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7.7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1,'-12'16,"-5"15,-8 13,-6 12,-5 7,-3 5,-3 0,3-7,4-12,9-18,10-22,16-22,12-17,12-14,0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7.9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0,'25'965,"55"90,-57-819,-16-153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2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0,'7'5,"12"3,11 3,13 0,13 0,8-2,8-2,0-3,-2-1,-7-2,-9-1,-8 0,-11 0,-11-3,-10-1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8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0,'2'9,"11"13,11 14,12 17,11 13,9 12,7 9,1 4,0 2,-2-3,-4-5,-3-7,-2-13,-5-18,-10-16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1:58.8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296 3,'-5'-3,"-1"5,-2 10,-5 18,-6 24,-8 34,-10 36,-13 39,-17 40,4-14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04.7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0,'16'21,"15"14,13 10,9 7,10 3,5 0,0 0,-1 0,-6-3,-6-3,-11-3,-7-4,-10-8,-10-7,-8-10,-5-8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04.9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0,'-9'23,"-8"20,-3 15,-1 13,1 8,2 4,1 0,2-5,0-8,1-13,3-10,1-14,0-12,-2-10,3-13,0-12,-2-10,3-1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05.2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82 349,'-82'-5,"144"-6,42-22,0-5,7-8,-30 13,-44 18,90-38,2 7,69-14,-142 51,-62 19,-8-3,-2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09.2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1,'4'18,"7"14,8 10,10 7,10 8,7 4,3 7,0 4,-2 0,-3 0,-8-3,-5-6,-5-10,-7-11,-5-12,-5-12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09.5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4,'-14'-3,"-7"3,-5 5,1 8,-1 15,1 10,2 12,1 6,0 3,2-2,1-6,2-7,2-8,-2-11,-4-9,0-8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09.7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0 193,'19'-9,"19"-6,21-4,20-2,16-2,12 1,7-1,-2 4,-11 3,-16 1,-22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53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0 274,'14'2,"14"1,14 0,16-1,14 0,11-1,9-3,3-1,1 1,-8-1,-8 1,-17 1,-18 1</inkml:trace>
  <inkml:trace contextRef="#ctx0" brushRef="#br0" timeOffset="270.404">506 0,'0'19,"7"15,12 11,13 5,14 1,13-3,5-4,2-4,-7-4,-12-1,-20 0,-23 3,-29 5,-26 5,-16 2,-6-2,2-9,14-11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3:06.8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1 315,'23'7,"22"2,21 2,19 0,18-3,14-3,9-4,-6-2,-24-2</inkml:trace>
  <inkml:trace contextRef="#ctx0" brushRef="#br0" timeOffset="1061.312">670 1,'0'2,"0"0,0 1,0-1,0 0,1 0,-1 0,1 0,-1 0,1 0,0 0,0 0,0 0,0 0,0 0,0 0,0 0,1-1,-1 1,1 0,-1-1,1 1,0-1,-1 0,1 0,0 0,0 0,0 0,0 0,0 0,0 0,0-1,0 1,1-1,-1 1,2 1,80 32,-69-30,-1 0,1 2,-1-1,0 2,0 0,0 0,-1 2,0-1,-1 2,0-1,-1 2,0 0,0 0,-1 1,0 0,7 13,-15-19,0 0,0 0,0 0,-1 0,1 1,-2-1,1 1,-1-1,0 1,0-1,0 1,-1-1,0 0,-1 1,1-1,-1 0,0 0,-1 0,0 0,0 0,0 0,0-1,-1 1,0-1,0 0,-3 2,-13 15,-2 0,-1-2,0 0,-2-2,0 0,-107 65,71-51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5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0 274,'23'0,"22"0,17 0,15-3,9 0,5-2,-1-1,-5-1,-8 1,-9-2,-17 2</inkml:trace>
  <inkml:trace contextRef="#ctx0" brushRef="#br0" timeOffset="325.857">451 0,'39'27,"7"-9,1-2,1-2,40 5,0 2,-75-18,5 0,0 1,0 1,-1 0,0 1,0 1,0 1,-1 0,0 1,-1 1,0 0,9 8,-22-15,0-1,-1 1,1-1,0 1,0-1,-1 1,0 0,0 0,1 0,-2 0,1 0,0 0,-1 0,1 0,-1 0,0 0,0 0,0 0,0 1,-1-1,1 0,-1 0,0 0,0 0,0 0,0 0,0-1,-1 1,1 0,-1-1,0 1,0 0,-73 75,69-73,-68 56,-89 85,144-122,9-7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2:41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21168 1108,'-6'16,"-4"13,2 5,1 5,2 0,4-2,2-5,2-8</inkml:trace>
  <inkml:trace contextRef="#ctx0" brushRef="#br0" timeOffset="440.123">20923 753,'34'-2,"0"2,0 1,0 2,0 2,0 0,0 3,-1 0,-1 2,29 14,-47-20,-1 1,0 0,0 1,0 0,-1 1,0 1,-1 0,1 1,-2 0,1 0,-1 1,0 0,-1 1,-1 0,0 1,0 0,-1 0,0 0,-1 1,-1 0,0 1,-1-1,0 1,-1-1,2 15,-23 85,17-112,1 0,-1 1,1-1,-1 1,1-1,0 1,-1-1,1 1,0 0,0-1,0 1,0-1,1 1,-1-1,0 1,1-1,-1 1,0-1,1 1,0-1,-1 1,1-1,0 0,0 1,0-1,0 0,0 0,0 0,0 0,0 0,0 0,1 0,-1 0,0 0,1 0,-1-1,1 1,-1-1,1 1,-1-1,1 1,8-2,1 0,-1-1,1 0,-1-1,1 0,-1 0,0-1,-1 0,1-1,-1 0,1-1,-2 0,1 0,7-7,-4 3,0 0,0-1,-1 0,0-1,-1 0,-1-1,0 0,0 0,-2-1,1 0,-2-1,0 1,3-13,-8 26,-1 0,1 1,-1-1,1 0,-1 0,0 0,1 0,-1 0,0 0,0 0,0 0,0 1,1-1,-1 0,0 0,-1 0,1 0,0 0,0 0,0 0,-1 0,1 0,0 0,-1 0,1 0,0 1,-1-1,1 0,-1 0,0 1,1-1,-1 0,0 0,1 1,-1-1,0 1,0-1,0 1,1-1,-1 1,0-1,0 1,-2 3,1-1,0 1,0 0,0 0,0 0,0 0,1 0,-1 1,1-1,0 0,0 1,0-1,0 1,1-1,-1 1,1-1,0 3,0-1,-1 0,2 0,-1 0,1 0,-1 0,1-1,0 1,1 0,-1 0,1-1,0 1,1-1,-1 1,1-1,-1 0,1 0,0 0,1 0,-1-1,1 1,-1-1,1 0,4 2,6 5,1-2,-1 0,2-1,-1 0,1-1,6 1,47 13</inkml:trace>
  <inkml:trace contextRef="#ctx0" brushRef="#br0" timeOffset="750.858">23382 835,'-5'19,"-4"12,-2 11,0 8,2 2,3-2,3-3,0-8,3-11</inkml:trace>
  <inkml:trace contextRef="#ctx0" brushRef="#br0" timeOffset="1520.891">23095 494,'62'32,"3"-2,65 20,92 44,-214-91,0 1,0 0,0 1,0 0,-1 0,1 0,-1 1,-1 0,1 1,-1-1,0 1,-1 1,1-1,-1 1,-1 0,0 0,0 0,0 0,-1 1,0 0,-1-1,0 1,0 0,-1 0,0 0,-1 1,-44 156,43-165,1 1,0-1,-1 0,1 1,0-1,0 0,0 0,0 1,0-1,0 0,0 0,1 1,-1-1,0 0,1 0,-1 1,1-1,0 0,-1 0,1 0,0 0,-1 0,1 0,0 0,0 0,0 0,0 0,0 0,0-1,0 1,0 0,0-1,0 1,1-1,-1 1,0-1,0 0,1 1,-1-1,1 0,52-6,-43 1,1-1,-1-1,0 0,0-1,-1 0,0 0,-1-1,0 0,0-1,-1 0,0 0,-1-1,0 0,0 0,-1-1,-1 0,0 0,-1 0,3-13,-1 6,-3 55,-3-19,0 1,1-1,1 0,1 0,0 0,1 0,1 0,1-1,0 0,2 2,-6-15,0 0,0 0,0 0,0 0,1 0,-1-1,1 1,0-1,-1 0,1 0,0 0,1 0,-1 0,0 0,0-1,1 0,-1 0,1 0,-1 0,1 0,-1-1,1 1,0-1,-1 0,1 0,0 0,-1-1,1 1,3-2,2-1,1 0,-1 0,0-1,0 0,0-1,0 0,-1-1,0 1,0-1,3-5,7-7,-1 0,0-2,-2 0,0-1,-2 0,0-1,-2-1,0 0,1-5,11-36,-3 0,10-59,-11 35,-4-1,-4 0,-4-1,-4-56,-17 53,13 92,1 0,0 0,-1 0,1 0,-1 1,0-1,1 0,-1 0,0 0,0 1,1-1,-1 0,0 1,0-1,0 0,0 1,0-1,0 1,0 0,0-1,0 1,0 0,0-1,0 1,0 0,0 0,0 0,0 0,0 0,0 0,0 0,0 1,0-1,0 0,0 0,0 1,0-1,0 1,0-1,0 1,0-1,0 1,1 0,-1-1,0 1,0 0,1 0,-1-1,0 1,1 0,-1 0,1 0,-1 0,1 0,-1 0,1 0,0 0,-1 0,1 0,0 0,0 0,0 0,0 0,0 1,-9 23,2 0,1 0,1 1,1 0,1 0,1 0,1 0,2 0,1 1,5 68,4 0,5-1,5 6,0 5,-4 2,-2 20,-10-58,-5-68,0-1,-1 0,1 1,0-1,0 1,0-1,0 1,0-1,0 0,0 1,0-1,0 1,0-1,0 1,0-1,1 1,-1-1,0 0,0 1,0-1,1 0,-1 1,0-1,0 1,1-1,-1 0,0 1,1-1,-1 0,0 0,1 1,-1-1,0 0,1 0,-1 0,1 1,-1-1,0 0,1 0,-1 0,1 0,-1 0,1 0,-1 0,0 0,1 0,-1 0,1 0,-1 0,1 0,-1 0,8-8</inkml:trace>
  <inkml:trace contextRef="#ctx0" brushRef="#br0" timeOffset="1988.16">24077 466,'19'-2,"15"-1,11 0,12 0,13 2,10-3,8-2,3 0,-2 1,-10-1,-18 0</inkml:trace>
  <inkml:trace contextRef="#ctx0" brushRef="#br0" timeOffset="2739.785">24651 998,'15'-6,"-1"-1,0 0,0-1,-1-1,0-1,0 1,-1-2,0 0,-1 0,-1-1,1-1,-2 1,0-2,0 1,-2-1,3-5,-9 18,0-1,0 1,0-1,0 0,-1 0,1 1,0-1,-1 0,1 0,-1 0,0 0,1 0,-1 1,0-1,0 0,0 0,0 0,-1 0,1 0,-1 0,1 0,-1 1,1-1,-1 0,0 0,0 1,0-1,0 0,0 1,0-1,0 1,-1-1,1 1,-1 0,1 0,-1-1,1 1,-1 0,0 0,1 1,-1-1,0 0,0 0,1 1,-1-1,0 1,-1 0,-4 1,1 1,0 0,0 0,0 0,0 1,1 0,-1 0,1 1,0 0,0 0,0 0,0 0,0 1,1-1,0 1,0 0,1 1,-1-1,1 1,0-1,0 1,1 0,0 0,0 0,0 1,1-1,0 0,0 1,1-1,-1 0,2 6,0-6,0 0,0 1,1-1,0 0,0 1,1-1,0-1,0 1,0 0,1-1,-1 1,1-1,1 0,-1 0,1-1,0 1,0-1,0 0,0-1,1 1,0-1,0 0,7 4,0 0,1-2,0 1,0-2,1 0,-1-1,1 0,0-1,3 0,-11-2,0 0,0 0,0-1,-1 0,1 0,0 0,0-1,-1 0,1 0,-1-1,0 0,0 0,0 0,0-1,0 0,-1 0,1-1,-1 1,0-1,-1 0,1 0,-1-1,0 1,0-1,-1 0,0 0,0 0,0-1,-1 1,0-1,0 1,0-3,2-8,-1 0,-1 0,0 0,-1 0,-1-1,-1 1,0 0,-2 0,0 0,0 0,-4-6,7 22,0 1,0 0,0-1,1 1,-1-1,0 1,0 0,0-1,0 1,0 0,1-1,-1 1,0 0,0-1,1 1,-1 0,0 0,0-1,1 1,-1 0,0 0,1 0,-1-1,0 1,1 0,-1 0,0 0,1 0,-1 0,0 0,1-1,-1 1,0 0,1 0,-1 0,1 0,-1 0,0 1,1-1,-1 0,0 0,1 0,-1 0,0 0,1 0,-1 1,0-1,1 0,-1 0,0 0,1 1,-1-1,0 0,0 0,1 1,-1-1,0 0,0 1,0-1,1 0,-1 1,0-1,0 0,0 1,6 1,191 64,-193-63,-1-1,1 1,-1-1,0 1,1 0,-1 0,-1 0,1 1,0-1,-1 1,0 0,0-1,0 1,0 0,0 0,-1 0,0 0,0 1,0-1,0 0,-1 0,1 1,-1-1,0 0,-1 1,1-1,-1 0,0 0,0 1,-1 1,1 1,1 0,-1 0,1 0,0 1,0-1,1 0,0 0,1 0,-1 0,1 0,1 1,1-4,0 0,1 0,-1 0,1-1,0 1,0-1,0 0,1-1,-1 1,0-1,1 0,0-1,-1 1,1-1,0 0,0 0,0-1,0 0,0 0,-1 0,1-1,0 0,0 0,0 0,4-2,0 0,1 0,-1-1,0 0,0-1,-1 0,0 0,1-1,-2 0,1 0,-1-1,0-1,0 1,-1-1,0 0,0-1,-1 0,0 0,-1 0,0-1,0 0,-1 0,0 0,-1 0,0 0,0-6,-14 40,7-14,1 0,1 0,0 1,0 0,1-1,0 1,1 0,0-1,1 1,0 0,1-1,0 1,1-1,0 1,0-1,2 2,6 4</inkml:trace>
  <inkml:trace contextRef="#ctx0" brushRef="#br0" timeOffset="3008.359">25812 316,'-17'-7,"-9"0,-1 8,5 11,8 13,11 11,13 7,5-4</inkml:trace>
  <inkml:trace contextRef="#ctx0" brushRef="#br0" timeOffset="5481.103">26017 904,'-3'3,"0"1,1 0,-1 0,1 0,0 0,0 0,0 1,1-1,-1 1,1-1,0 1,1-1,-1 1,1 0,0-1,0 1,0 0,1-1,-1 1,1 0,0-1,1 1,-1-1,1 0,0 1,0-1,0 0,0 0,1 0,0 0,0-1,0 1,0-1,1 1,2-1,-1-1,1 1,1-1,-1-1,0 1,0-1,1 0,-1 0,1-1,-1 1,0-2,1 1,-1-1,1 0,-1 0,0 0,0-1,0 0,0-1,0 1,0-1,0 0,-1-1,1 1,-1-1,0 0,0 0,-1-1,1 1,-1-1,0 0,0 0,-1-1,1 1,-1-1,0 0,-1 0,1 0,-1 0,0 0,-1 0,0 0,0-1,0 1,-1-1,1 1,-2-1,1 1,-1 0,0-1,0 1,0 0,-2-1,0 0,-1 1,0 0,0-1,0 1,-1 1,1-1,-1 1,-1 0,1 0,-4-2,7 5,0 0,1 1,-1-1,0 1,0 0,-1 0,1 0,0 0,0 0,-1 0,1 0,0 1,-1-1,1 1,0 0,-1-1,1 1,-1 0,1 1,-1-1,1 0,0 1,-1-1,1 1,0 0,-1 0,1 0,0 0,0 0,0 0,0 1,0-1,0 0,0 1,0 0,1 0,-3 3,1 0,0 1,0-1,0 1,1 0,0 0,0 0,1 0,-1 0,1 0,1 0,-1 1,1-1,0 0,0 0,1 1,0 0,5 34</inkml:trace>
  <inkml:trace contextRef="#ctx0" brushRef="#br0" timeOffset="6458.393">26399 1081,'0'-33,"1"1,1-1,2 1,2-1,8-28,20-31,-32 90,0 0,0 1,0-1,0 1,0 0,0-1,0 1,0 0,0 0,1 1,-1-1,0 0,1 1,-1-1,0 1,1 0,-1 0,1 0,-1 0,0 0,1 0,-1 1,1-1,-1 1,0 0,0 0,1 0,-1 0,0 0,0 0,0 0,0 1,0-1,0 1,0 0,18 6,209 60,-226-67,1-1,-1 1,1 0,-1 0,1 1,-1-1,0 0,1 1,-1 0,0 0,0 0,0 0,-1 1,1-1,0 1,-1-1,0 1,1 0,-1 0,0 0,-1 0,1 1,0-1,-1 0,1 3,-3 47,0-50,0 1,0-1,0 1,1 0,-1-1,1 1,0 0,0 0,0 0,1-1,-1 1,1 0,0-1,0 1,0 0,0-1,1 0,0 1,-1-1,1 0,0 0,1 1,-1-2,1 1,-1 0,1 0,0-1,0 0,0 1,2 0,1-1,0 0,1 0,-1-1,1 0,-1 0,1 0,-1-1,1 0,0 0,-1-1,1 0,-1 0,1 0,-1-1,1 0,-1 0,0-1,0 0,0 0,0-1,7-3,-2 0,1-1,-1-1,-1 0,1 0,-1-1,-1 0,0-1,1-3,30-57,-43 76,1 0,0 1,0-1,1 1,0 0,0 0,0-1,0 1,1 0,0 0,0 0,1-1,0 1,0 0,0 0,1 0,2 0,2-1,-1 0,0 0,1-1,0 0,0 0,0 0,1-1,-1 0,1 0,0 0,0-1,0 0,0 0,0-1,0 0,0 0,0-1,1 0,-1 0,0-1,0 0,0 0,1 0,0 0,0-1,1 1,-1-1,0-1,0 0,0 0,0 0,-1-1,1 0,-1 0,0-1,0 0,-1 0,0-1,0 0,0 0,0 0,-1-1,0 0,0 0,-1 0,1-2,-5 9,0 1,1-1,-1 0,0 0,0 1,1-1,-1 0,0 0,0 0,1 1,-1-1,0 0,1 0,-1 0,0 0,1 0,-1 0,0 0,1 0,-1 0,1 0,-1 0,0 0,1 0,-1 0,0 0,1 0,-1 0,0 0,1 0,-1 0,0 0,1-1,-1 1,0 0,0 0,1 0,-1-1,0 1,0 0,1 0,-1-1,0 1,0 0,1-1,-1 1,0 0,0-1,4 14,1-5,0-1,1 0,0-1,0 1,0-1,0 0,1-1,0 1,1-2,-1 1,1-1,0 0,0 0,0-1,0 0,1-1,-1 1,1-2,-1 1,1-1,0-1,0 1,0-2,-1 1,1-1,0 0,-1-1,9-2,-8 1,1-1,0 0,-1 0,0-1,0 0,0-1,-1 0,0 0,0-1,0 0,-1 0,0-1,-1 0,6-8,66-132,-56 96,-2-1,-3-1,-3-1,-1 0,-3-1,-3 0,-2-1,-2-28,-3 73,-1 0,-1 0,0 0,0 0,-1 1,0-1,-4-7,6 16,0 0,-1 1,1-1,0 1,-1-1,1 1,-1 0,0-1,0 1,0 0,0 0,0 0,-1 0,1 1,0-1,-1 1,1-1,-1 1,0 0,1 0,-1 0,0 0,0 1,0-1,0 1,1-1,-1 1,0 0,0 0,0 1,0-1,0 1,-1 0,-8 4,1 0,0 1,0 0,1 1,0 1,0-1,1 2,0-1,0 1,1 0,0 1,1 0,0 1,0-1,1 1,-4 10,-6 9,1 0,2 1,1 1,1 0,2 0,1 1,1 0,1 11,4-25,1 1,0 0,1 0,2 0,0 0,1 0,1-1,0 1,2-1,0 0,2-1,0 1,0-1,9 12,-2-10,1-1,0 0,2-1,0-1,0-1,2 0,0-2,1 0,0-1,22 9,33 12</inkml:trace>
  <inkml:trace contextRef="#ctx0" brushRef="#br0" timeOffset="-16756.277">6215 917,'-5'16,"-1"15,1 9,0 5,2 1,3 0,4-3,4-6,5-10,0-10</inkml:trace>
  <inkml:trace contextRef="#ctx0" brushRef="#br0" timeOffset="-16048.662">6092 712,'28'8,"-1"1,0 2,-1 0,0 2,-1 1,-1 1,0 1,-1 2,17 15,-27-21,0 0,0 1,-1 0,-1 1,0 1,-1-1,-1 2,0-1,-1 1,-1 1,0-1,-1 1,-1 0,-1 1,0-1,-1 1,-1 1,4 33,-5-52,-1 1,1-1,0 0,-1 1,1-1,0 0,-1 1,1-1,0 0,-1 0,1 0,0 1,0-1,-1 0,1 0,0 0,0 0,-1 0,1-1,0 1,0 0,-1 0,1 0,0-1,-1 1,1 0,0-1,-1 1,1 0,-1-1,1 1,0-1,-1 1,1-1,-1 1,1-1,-1 1,0-1,1 0,-1 0,1 1,15-17,0 0,-1-1,-1-1,0 0,-2-1,1-2,27-41,-39 62,-1 0,0 1,0-1,0 1,0-1,0 0,0 1,0-1,0 0,0 1,1-1,-1 1,0-1,1 0,-1 1,0-1,1 1,-1-1,0 1,1-1,-1 1,1-1,-1 1,1 0,-1-1,1 1,-1 0,1-1,0 1,-1 0,1 0,-1-1,1 1,0 0,-1 0,1 0,0 0,-1 0,1 0,0 0,-1 0,1 0,-1 0,1 0,0 0,-1 1,1-1,0 0,-1 0,1 1,-1-1,1 0,-1 1,1-1,-1 1,1-1,-1 0,1 1,10 164,-10-159,1-1,-1 1,1-1,0 1,1-1,-1 0,1 0,0 0,0 0,1-1,-1 1,1-1,0 0,0 0,0 0,1 0,0-1,-1 0,1 0,0 0,0-1,1 1,-1-1,1-1,-1 1,1-1,-1 1,1-2,0 1,-1-1,1 0,0 0,0 0,-1-1,1 0,0 0,-1 0,1-1,3-1,0-2,0-1,0 1,0-1,-1-1,0 0,-1 0,1 0,-1-1,-1 0,1-1,-2 1,1-1,-1 0,0-1,-1 1,0-1,2-8,4-16,-1 0,-2-1,-2 0,1-25,1-48,-6-1,-4 0,-5 0,-5 0,-6 12,9 89,3 26,-5 158,12-143,0 117,6 0,19 97,-24-226,2-1,1 0,0 0,1 0,1 0,1-1,1 0,1-1,0 0,1 0,1-1,9 11,-16-24,-1-1,1 1,0-1,0 0,0-1,0 1,1 0,-1-1,1 0,-1 0,1-1,0 1,0-1,0 0,0 0,0-1,0 1,0-1,0 0,0-1,4 0,21-6</inkml:trace>
  <inkml:trace contextRef="#ctx0" brushRef="#br0" timeOffset="-15768.411">6762 589,'23'4,"29"3,26-1,23-1,15 0,-11 0</inkml:trace>
  <inkml:trace contextRef="#ctx0" brushRef="#br0" timeOffset="-15379.926">7444 1340,'14'-28,"-3"-1,0 0,-2 0,-1-1,-1 0,-1-1,-2 0,-2 0,0 1,-2-1,-1 0,-2 0,-1 0,-1 0,-3-2,8 29,-1 0,1 1,-1-1,0 1,0 0,0-1,-1 1,1 0,-1 0,1 0,-1 0,0 0,0 0,-1 0,1 0,-1 1,1-1,-1 1,0 0,0 0,0 0,0 0,0 1,0-1,0 1,-1-1,1 1,-2 0,2 3,1 0,0 0,-1 0,1 1,0-1,0 0,1 1,-1 0,0-1,1 1,0 0,0 0,0 0,0 0,0 0,0 0,1 0,-1 0,1 0,0 0,0 0,0 1,0-1,1 0,-1 0,1 0,0 0,0 0,0 0,0 0,1-1,-1 1,1 0,-1-1,2 2,5 3,0 0,0-1,0-1,1 1,0-1,0-1,1 1,-1-2,1 1,-1-1,1-1,0 0,1 0,-1-1,0 0,10-1,44 4,-44-4,0 1,0 0,0 2,0 0,0 2,0 0,9 4,-27-7,0-1,1 0,-1 1,0-1,0 1,1-1,-1 1,-1 0,1 0,0 0,0 0,-1 1,1-1,-1 0,0 1,0-1,1 1,-2-1,1 1,0-1,0 1,-1 0,0-1,1 1,-1 0,0-1,0 3,-18 74,14-66,-5 15,-12 66,21-92,0 0,1 0,-1 0,1 1,0-1,-1 0,1 0,0 0,0 0,1 0,-1 0,0-1,1 1,-1 0,1-1,-1 1,1-1,0 1,0-1,-1 0,1 0,0 1,0-1,0-1,0 1,1 0,-1 0,0-1,0 1,0-1,1 0,-1 0,0 0,1 0,79-5,32-34,-61 13</inkml:trace>
  <inkml:trace contextRef="#ctx0" brushRef="#br0" timeOffset="-11276.267">9588 917,'-7'19,"-2"15,0 11,4 7,4 7,3 5,2 0,0-1,-1-2,0-2,-2-4,0-7,0-7,-1-8,0-10</inkml:trace>
  <inkml:trace contextRef="#ctx0" brushRef="#br0" timeOffset="-11005.364">9902 849,'0'16,"3"17,0 12,2 8,3 7,0 4,-2 3,1 2,-1-1,1-4,-1-3,-1-5,1-7,-1-7,-1-12</inkml:trace>
  <inkml:trace contextRef="#ctx0" brushRef="#br0" timeOffset="-10729.875">9575 1313,'2'3,"13"0,17 0,22-1,21-3,15-3,7-4,1 0,-16 1</inkml:trace>
  <inkml:trace contextRef="#ctx0" brushRef="#br0" timeOffset="-10426.586">10558 1285,'3'33,"-4"-32,1-1,0 1,0-1,0 1,0-1,0 1,0-1,0 1,0-1,0 1,0-1,0 1,1-1,-1 1,0-1,0 0,0 1,1-1,-1 1,0-1,0 0,1 1,-1-1,0 1,1-1,-1 0,0 0,1 1,-1-1,1 0,-1 1,0-1,1 0,-1 0,1 0,-1 0,1 0,-1 1,1-1,-1 0,1 0,-1 0,1 0,-1 0,1 0,-1 0,0-1,1 1,-1 0,1 0,-1 0,1 0,-1-1,1 1,-1 0,0 0,1-1,-1 1,1 0,-1-1,0 1,2-2,0-1,0 1,0 0,-1-1,1 0,-1 1,0-1,0 0,0 1,0-1,-1 0,1 0,0 0,-1 0,0 0,0 1,0-1,0 0,0 0,-1 0,1 0,-1 0,0 0,0 1,0-1,0 0,0 1,-1-1,1 1,-1-1,0 1,0 0,1-1,-2 1,1 0,0 0,0 0,0 1,-1-1,1 1,-1-1,0 1,-2-1,4 2,0-1,0 1,0 0,0 0,0 1,0-1,0 0,0 0,0 0,0 1,0-1,0 0,0 1,0-1,0 1,0 0,0-1,0 1,0-1,1 1,-1 0,0 0,0 0,1-1,-1 1,1 0,-1 0,1 0,-1 0,1 0,-1 0,1 0,0 0,0 0,-1 0,1 0,0 0,0 0,0 0,0 0,0 0,0 1,1-1,-1 0,0 0,0 0,1 0,-1 0,1 0,-1 0,1-1,-1 1,1 1,9 13</inkml:trace>
  <inkml:trace contextRef="#ctx0" brushRef="#br0" timeOffset="-10112.285">10995 1299,'-28'36,"27"-36,1 1,0 0,-1-1,1 1,0 0,-1-1,1 1,0 0,0 0,0-1,0 1,-1 0,1 0,0-1,0 1,1 0,-1 0,0 0,0-1,0 1,0 0,1-1,-1 1,0 0,1 0,-1-1,0 1,1 0,-1-1,1 1,-1-1,1 1,0-1,-1 1,1-1,-1 1,1-1,0 1,-1-1,1 0,0 0,-1 1,1-1,0 0,0 0,-1 0,1 1,0-1,0 0,0 0,-1 0,1-1,0 1,0 0,-1 0,1 0,4 0,-1-1,0 1,0-1,1 0,-1 0,0 0,0-1,0 1,0-1,0 0,-1 0,1 0,0-1,-1 0,0 1,0-1,3-3,-5 5,1-1,-1 1,0-1,0 1,0-1,0 0,0 1,0-1,0 0,0 0,-1 0,1 0,-1 1,1-1,-1 0,0 0,0 0,0 0,0 0,0 0,0 0,-1 0,1 0,0 0,-1 0,0 0,1 1,-1-1,0 0,0 0,0 1,0-1,0 0,-1 1,1-1,0 1,-1 0,1-1,-1 1,-1-2,0 1,0-1,0 1,0 0,0 0,0 0,0 1,-1-1,1 1,-1-1,1 1,-1 0,1 1,-1-1,0 1,1-1,-1 1,0 0,0 1,1-1,-1 0,0 1,1 0,-1 0,1 0,-1 0,1 1,0 0,-1-1,1 1,0 0,0 0,0 1,0-1,1 1,-1-1,1 1,-1 0,1 0,0 0,-1 2,3-3,0 0,0 1,0-1,1 0,-1 0,1 0,-1 0,1 0,0 0,-1-1,1 1,0 0,1 0,-1-1,0 1,0 0,1-1,-1 1,1-1,-1 1,1-1,0 0,-1 0,1 0,0 0,0 0,0 0,0 0,0-1,0 1,0-1,0 1,1-1,28 9</inkml:trace>
  <inkml:trace contextRef="#ctx0" brushRef="#br0" timeOffset="-9779.245">11500 1217,'-5'-1,"0"0,-1 0,1 1,0 0,-1 0,1 0,-1 0,1 1,0 0,-1 0,1 0,0 1,0-1,0 1,0 1,0-1,1 1,-1 0,1 0,-5 3,8-5,1 0,-1 0,1 0,-1 0,1 0,-1 0,1 0,-1 0,1 0,0 0,-1 0,1 0,0 0,0 0,0 0,0 0,0 0,0 1,0-1,0 0,1 0,-1 0,0 0,1 0,-1 0,0 0,1 0,-1 0,1 0,0 0,-1 0,1-1,0 1,0 0,-1 0,1-1,0 1,0 0,0-1,0 1,0-1,0 1,0-1,0 1,0-1,0 0,1 1,52 13,-1-28,-52 13,0 0,0 1,0-1,0 0,0 1,0-1,0 0,0 0,-1 0,1 0,0 0,-1 0,1 0,-1 0,1 0,-1 0,1 0,-1 0,0-1,1 1,-1 0,0 0,0 0,0-1,0 1,0 0,0 0,0 0,0 0,-1-1,1 1,0 0,-1 0,1 0,-1 0,1 0,-1 0,0 0,1 0,-1 0,0 0,0 0,0 0,0 0,-2-2,0 0,0 0,0 0,-1 0,1 1,-1 0,1-1,-1 1,0 1,0-1,0 0,0 1,0 0,0 0,-1 0,1 1,0-1,0 1,-3 0,6 0,1 0,-1 0,1 0,-1 0,1 0,-1 0,1 0,0 1,-1-1,1 0,-1 0,1 0,0 1,-1-1,1 0,-1 0,1 1,0-1,-1 0,1 1,0-1,0 0,-1 1,1-1,0 1,0-1,-1 0,1 1,0-1,0 1,0-1,0 1,0-1,0 0,0 1,0-1,0 1,0-1,0 1,0-1,0 1,0-1,0 0,0 1,0-1,1 1,-1-1,0 1,0-1,1 0,-1 1,0-1,0 0,1 1,-1-1,0 0,1 1,-1-1,0 0,1 0,-1 1,1-1,-1 0,0 0,1 0,-1 0,1 1,12 6</inkml:trace>
  <inkml:trace contextRef="#ctx0" brushRef="#br0" timeOffset="-9297.706">12114 985,'-59'95,"4"2,-7 28,54-110,-23 78,31-93,0 0,0-1,1 1,-1 0,0-1,0 1,0 0,0-1,1 1,-1 0,0-1,0 1,1 0,-1 0,0-1,0 1,1 0,-1 0,0-1,1 1,-1 0,0 0,1 0,-1 0,0 0,1 0,-1-1,0 1,1 0,-1 0,1 0,-1 0,0 0,1 0,-1 0,0 1,1-1,-1 0,0 0,1 0,-1 0,0 0,1 0,-1 1,0-1,1 0,-1 0,0 1,1-1,-1 0,0 0,0 1,0-1,1 0,-1 1,0-1,0 0,0 1,0-1,1 0,-1 1,0-1,0 0,0 1,0-1,0 0,0 1,0 0,16-19,-1 0,-1-1,0 0,-2-1,0 0,-1-1,4-12,19-46,-4-1,-3-1,-4-1,-3-2,-12 53,-3 26,-4 20,-1-15,1 57,3-1,2 0,2 0,3 0,3-1,1-1,5 4,5-4,2-1,3-2,2 0,30 35,-45-63</inkml:trace>
  <inkml:trace contextRef="#ctx0" brushRef="#br0" timeOffset="-9007.532">11923 1272,'10'-2,"16"-1,23 0,21-2,21-2,10-3,-12 1</inkml:trace>
  <inkml:trace contextRef="#ctx0" brushRef="#br0" timeOffset="12802.621">6298 2119,'2'-3,"3"0,1 3,-1 0</inkml:trace>
  <inkml:trace contextRef="#ctx0" brushRef="#br0" timeOffset="13079.462">6393 2515,'0'-2,"0"1,0 6,0 3,0 4,0 2,0-2</inkml:trace>
  <inkml:trace contextRef="#ctx0" brushRef="#br0" timeOffset="-20137.69">56 480,'3'21,"0"16,0 14,-1 11,-3 8,-3 5,-1 1,-3-2,1-5,2-7,3-9,5-12,4-13,0-10</inkml:trace>
  <inkml:trace contextRef="#ctx0" brushRef="#br0" timeOffset="-19624.825">289 849,'7'57,"-3"-18,2 0,2 0,1 0,11 28,-20-66,0 0,0 0,0 1,1-1,-1 0,0 0,0 0,1 0,-1 0,0 0,1 0,0 0,-1 0,1 0,-1 0,1 0,0 0,0 0,-1 0,1 0,0-1,0 1,0 0,0-1,0 1,0-1,0 1,0-1,0 1,0-1,0 0,1 1,-1-1,0 0,0 0,0 0,0 0,1 0,-1 0,0 0,0 0,0-1,0 1,0 0,0-1,0 1,0-1,1 1,2-7,0 0,0 0,-1-1,0 1,0-1,0 1,-1-1,-1 0,1 0,-1-4,2-2,29-120,-32 134,0-1,0 1,0-1,-1 1,1-1,0 1,0 0,0-1,0 1,0-1,0 1,0-1,1 1,-1-1,0 1,0 0,0-1,0 1,0-1,1 1,-1 0,0-1,0 1,1-1,-1 1,0 0,1-1,-1 1,0 0,1 0,-1-1,0 1,1 0,-1 0,0-1,1 1,-1 0,1 0,-1 0,1 0,-1 0,1 0,-1 0,0 0,1 0,-1 0,1 0,-1 0,1 0,-1 0,0 0,1 0,-1 0,1 1,-1-1,1 0,-1 0,9 28,11 132,-17-155,-1-1,1 0,0 0,0 0,0-1,1 1,-1-1,1 0,0 1,0-2,0 1,0 0,1-1,-1 0,1 0,-1 0,1-1,0 1,0-1,0 0,-1 0,1-1,0 0,0 0,0 0,0 0,0-1,0 1,0-1,-1-1,1 1,0-1,-1 0,5-2,29-5</inkml:trace>
  <inkml:trace contextRef="#ctx0" brushRef="#br0" timeOffset="-19202.422">835 876,'87'-47,"-57"33,0-1,0-2,-2-1,0-1,-2-2,0 0,12-14,-33 28,0-1,0 0,0 0,-1-1,0 1,-1-1,0 0,0 0,-1 0,0 0,-1 0,0 0,0-1,-1 1,0 0,-1-1,0 1,0 0,-1 0,0 0,-1 0,0 0,0 0,-1 1,0-1,-1 1,0 0,0 0,0 1,-1-1,0 1,-1 1,1-1,-1 1,-1 0,7 5,0 0,0-1,0 1,0 0,0-1,0 1,0 0,-1 0,1 0,0 0,-1 0,1 0,-1 0,1 0,-1 0,1 1,-1-1,0 1,1-1,-1 1,0 0,1-1,-1 1,0 0,1 0,-1 0,0 1,1-1,-1 0,0 0,1 1,-1-1,0 1,1 0,-1-1,0 2,-10 62,14 7,2 0,4-1,4 6,5 43,-3 26,-6-1,-6 2,-12 80,-18 112,24-352,2-15</inkml:trace>
  <inkml:trace contextRef="#ctx0" brushRef="#br0" timeOffset="-18929.614">863 1285,'-17'-7,"-7"-2,-2 0,6 2,13 2,15 2,17-1,16-2,16-2,11-3,9-3,4-2,-11 2</inkml:trace>
  <inkml:trace contextRef="#ctx0" brushRef="#br0" timeOffset="-18630.874">1573 1190,'-3'0,"3"0,2 0,9-2,1-1</inkml:trace>
  <inkml:trace contextRef="#ctx0" brushRef="#br0" timeOffset="-18000.901">2652 1053,'-6'-3,"0"1,-1 0,1 0,0 0,-1 1,1-1,-1 2,1-1,-1 1,1 0,-1 0,1 1,-1-1,1 2,-1-1,1 1,0 0,0 0,0 0,0 1,0 0,0 0,1 1,-1 0,1 0,0 0,0 0,0 1,1 0,-3 4,2-1,2 0,-1 0,1 0,0 0,0 1,1-1,1 1,-1-1,1 1,1 0,0 0,0 0,1 2,-1-7,0 0,1-1,-1 1,1-1,0 1,0-1,0 1,0-1,1 1,0-1,-1 0,1 0,0 0,1 0,-1 0,0 0,1-1,0 1,-1-1,1 0,0 0,0 0,1 0,-1 0,0 0,0-1,1 0,-1 0,1 0,-1 0,1 0,0-1,0 1,3-1,0-1,1 1,-1-1,0-1,1 1,-1-1,0-1,0 1,0-1,-1 0,1-1,-1 1,1-1,-1-1,0 1,-1-1,4-4,81-100,-73 79,0-1,-3-1,0 0,-2-1,-1 0,-2-1,-1 0,-2-1,-1 1,-2-1,-1-22,-13-32,11 88,0 0,-1 0,1 0,0 0,-1 0,1 0,-1 0,1 0,-1 0,0 0,1 0,-1 0,0 0,1 0,-1 1,0-1,0 0,0 1,0-1,0 0,0 1,0-1,0 1,0-1,0 1,0 0,0 0,0-1,0 1,0 0,0 0,-1 0,1 0,0 0,0 0,0 0,0 1,0-1,0 0,0 1,0-1,0 0,0 1,0-1,0 1,0 0,0-1,0 1,0 0,0 0,1-1,-1 1,-1 1,-37 52,26-26,1 1,1 0,2 1,1 0,2 0,1 1,1 0,1 0,2 0,3 28,-1-40,1 0,1 1,1-2,0 1,2 0,0-1,1 0,1 0,0-1,-4-10,0 1,1-1,0 0,0 0,0-1,1 0,0 0,0 0,1 0,0-1,0 0,0-1,0 0,1 0,-1 0,1-1,0 0,0 0,0-1,1 0,2 0,-2-2,-1 0,1 0,-1 0,1-1,-1 0,0-1,0 0,1 0,-1-1,-1 0,1 0,0-1,-1 0,0 0,0-1,0 0,0 0,-1-1,0 1,0-1,0-1,-1 1,0-1,0 0,-1 0,0-1,0 1,0-1,-1 0,0 0,-1 0,1-5,-2 11,-1 0,0 0,1 0,-1 0,0-1,0 1,0 0,-1 0,1 0,0 0,-1 0,0 0,1 0,-1 0,0 0,0 0,0 0,0 0,0 0,0 1,-1-1,1 0,-1 1,1-1,-1 1,1 0,-1-1,0 1,0 0,0 0,0 0,1 0,-1 0,0 1,-1-1,1 1,0-1,0 1,0 0,0-1,0 1,0 0,-1 1,1-1,0 0,0 1,0-1,0 1,0-1,0 1,0 1,-1-1,1 0,0 1,0 0,0 0,1-1,-1 1,0 0,1 0,-1 1,1-1,-1 0,1 0,0 1,0-1,0 1,1-1,-1 1,0-1,1 1,0-1,-1 1,1-1,0 1,1 0,-1-1,0 1,1-1,-1 1,1-1,0 1,0-1,0 1,0-1,0 0,0 1,1-1,-1 0,1 0,0 0,-1 0,1 0,1 0,6 5,1 1,0-1,0-1,1 0,0 0,0-1,0-1,0 0,7 1,56 18</inkml:trace>
  <inkml:trace contextRef="#ctx0" brushRef="#br0" timeOffset="-17099.455">4358 917,'27'164,"-2"-10,0 66,-19-143,-4 0,-4 0,-4 18,5-91,1 2,0 1,-1-1,1 0,-1 0,-1 1,0-1,1 0,-2 0,1 0,-1-1,0 1,0-1,0 1,-1-1,0 0,-2 1,6-5,-1-1,0 1,0-1,0 1,0-1,0 0,0 0,0 0,0 0,0 1,0-1,0 0,0 0,0-1,0 1,0 0,0 0,0 0,0-1,0 1,0-1,0 1,1 0,-1-1,0 1,0-1,0 0,1 1,-1-1,0 0,1 0,-1 1,0-1,1 0,-1 0,1 0,-1 0,1 1,0-1,-1-1,-6-13,0 0,1-1,0 0,2 0,0 0,1 0,0-1,1-8,1 18,-10-93,4-1,5 0,5 0,6-29,-8 119,0-6,1 0,0 0,1 1,1-1,1 1,0-1,3-4,-7 19,-1 1,1 0,-1-1,1 1,0-1,-1 1,1 0,0-1,0 1,0 0,0 0,0 0,0 0,0 0,0 0,1 0,-1 0,0 0,1 0,-1 1,0-1,1 1,-1-1,1 1,-1-1,1 1,-1 0,1 0,-1-1,1 1,0 0,-1 1,1-1,-1 0,1 0,-1 1,1-1,-1 1,0-1,1 1,-1-1,1 1,-1 0,0 0,0 0,1 0,-1 0,0 0,0 0,0 0,1 1,6 5,-1 1,0 0,0 0,0 0,-1 1,0 0,-1 0,0 0,-1 1,1 0,-2 0,1 0,-2 0,1 0,-1 1,-1-1,0 7,-2-13,0 0,0-1,-1 1,0 0,0 0,0-1,0 1,0-1,-1 0,1 0,-1 0,0 0,0 0,0-1,-1 1,1-1,0 0,-1 0,0 0,1 0,-1 0,0-1,0 0,0 0,0 0,0 0,0-1,0 1,0-1,0 0,0-1,0 1,0 0,0-1,0 0,-3-1,6 2,0 0,1 0,-1 0,0 0,1 0,-1 0,0-1,1 1,-1 0,0 0,1 0,-1-1,0 1,1 0,-1-1,1 1,-1 0,1-1,-1 1,1-1,-1 1,1-1,-1 1,1-1,0 0,-1 1,1-1,0 1,-1-1,1 0,0 1,0-1,0 0,-1 1,1-1,0 0,0 1,0-1,0 0,0 1,0-1,0 0,1 1,-1-1,0 0,0 1,1-1,-1 0,0 1,0-1,1 1,-1-1,1 0,-1 1,1-1,-1 1,1-1,-1 1,1 0,-1-1,1 1,-1 0,1-1,85-11,-49 10,-3 0,0-2,0-1,-1-1,0-2,0-2,-1 0,0-3,0 0,-2-2,2-3,-27 16,-1 0,1-1,-1 0,0 0,0 0,0 0,0-1,-1 1,1-1,-1 0,0 0,0 0,0 0,-1-1,1 1,-1-1,0 0,0 0,-1 0,0 1,0-1,0 0,0-1,-1 0,-2 3,0 0,0 1,0-1,-1 1,1-1,-1 1,1 0,-1 0,0 0,0 0,0 1,0-1,0 1,-1 0,1 0,0 0,-1 0,1 0,0 1,-1 0,1-1,-1 1,1 1,0-1,-1 0,1 1,-1 0,1-1,0 1,0 1,-1-1,-4 1,-1 1,1 0,0 0,0 1,0 0,0 0,1 1,0 0,-5 4,10-7,-1 0,1 0,-1 1,1-1,0 1,0 0,0-1,0 1,0 0,0 0,1 0,0 1,-1-1,1 0,1 0,-1 1,0-1,1 0,-1 1,1-1,0 1,0-1,1 0,-1 1,1-1,-1 1,4 2,0-1,0 1,0-1,1 1,0-1,0-1,0 1,1-1,-1 1,1-2,0 1,0-1,0 0,1 0,-1 0,1-1,0 0,-1 0,1-1,0 0,0 0,3-1,78 12,2-6</inkml:trace>
  <inkml:trace contextRef="#ctx0" brushRef="#br0" timeOffset="8016.766">193 2761,'60'-226,"-52"180,-2 0,-2 0,-2-1,-2-12,0 42,-2 1,1 0,-2 0,0 0,-2 0,1 0,-2 1,0 0,0 0,-2 1,0-1,0 2,-10-12,-52-28,68 52,-1 0,1 0,0 0,-1 0,1 1,-1-1,0 1,1-1,-1 1,1 0,-1 0,0 0,1 1,-1-1,1 0,-1 1,1 0,-1 0,1 0,-1 0,1 0,0 0,-1 0,1 1,0-1,0 1,0-1,0 1,0 0,1 0,-2 2,2-3,-1 1,1 0,0 0,0 0,0 0,0 0,1 0,-1 0,0 0,1 0,-1 1,1-1,0 0,0 0,0 0,0 0,0 1,1-1,-1 0,0 0,1 0,0 0,-1 0,1 0,0 0,0 0,0 0,1 0,-1 0,0 0,1-1,-1 1,1 0,-1-1,1 0,0 1,0-1,74 41,226 9,-296-50,-1 1,1 0,-1 0,0 0,1 1,-1 0,-1-1,1 2,0-1,-1 1,1-1,-1 1,0 0,-1 1,1-1,-1 1,1 0,-1-1,-1 1,1 1,-1-1,0 0,0 1,0-1,-1 1,0-1,0 1,0 12,-1 0,0 0,-2 1,0-1,-1-1,-3 12,-8 86,14-112,0 0,0 1,1-1,0 1,-1-1,1 0,0 0,1 1,-1-1,1 0,-1 0,1 0,0-1,0 1,0 0,0-1,1 1,-1-1,1 0,0 1,-1-1,1-1,0 1,0 0,0-1,0 1,0-1,1 0,-1 0,0 0,1-1,-1 1,0-1,3 1,10-2,1 0,-1 0,0-2,0 0,0-1,0 0,0-1,-1-1,0-1,0 0,0-1,-1 0,0-1,11-11,52-53,-73 70,-1-1,0 0,-1 0,1-1,-1 1,1 0,-1-1,0 0,-1 1,1-1,-1 0,0 0,0 0,-1 0,1 0,-1 0,0 1,-1-1,0-5,0 7,0 0,-1 0,1 1,-1-1,0 0,0 1,0-1,0 1,0 0,-1 0,1 0,-1 0,1 0,-1 0,0 1,1-1,-1 1,0 0,0 0,0 0,0 0,0 0,0 1,0-1,-1 1,1 0,0 0,0 0,0 0,0 1,0-1,-1 1,1 0,0 0,0 0,0 0,1 0,-1 1,0-1,0 1,1 0,-1 0,1 0,0 0,-1 0,1 0,-1 2,0 0,0 0,0 0,1 0,-1 1,1-1,0 1,0-1,0 1,1 0,0 0,0 0,0 0,0 0,1-1,0 1,0 0,0 0,1 0,0 0,0 0,0 0,0 0,1 0,-1-1,1 1,1-1,-1 1,1-1,-1 0,1 0,0 0,1 0,-1-1,1 1,-1-1,1 0,1 1,12 4,0 0,1-1,-1-1,2 0,-1-1,1-1,-1-1,1-1,0 0,0-2,0 0,0-1,0-1,1-1,159-27,-103 10</inkml:trace>
  <inkml:trace contextRef="#ctx0" brushRef="#br0" timeOffset="8582.1">1573 2378,'-18'-14,"0"2,0 0,-1 1,-1 1,0 1,-2 0,14 6,0 0,0 1,0-1,0 2,-1-1,1 2,-1-1,1 1,0 0,-1 0,1 1,-1 1,1-1,0 1,0 0,0 1,-1 1,4-1,-1 0,1 0,0 1,1 0,-1 0,1 0,-1 1,1-1,1 1,-1 0,1 0,0 0,0 1,0-1,1 1,-2 4,3-8,0 1,0 0,1-1,-1 1,1 0,0-1,-1 1,1 0,0 0,1-1,-1 1,0 0,1-1,0 1,-1 0,1-1,0 1,0-1,1 1,-1-1,0 0,1 1,0-1,-1 0,1 0,0 0,0 0,0-1,0 1,0 0,1-1,-1 1,0-1,1 0,-1 0,1 0,2 1,9 1,0-1,1 0,-1-1,1-1,-1 0,1-1,-1 0,0-1,1-1,-1 0,0-1,7-3,7-1,-26 7,0 0,0 0,1 1,-1-1,0 1,1-1,-1 1,1 0,-1-1,0 1,1 1,-1-1,1 0,-1 0,0 1,1 0,-1-1,0 1,0 0,1 0,-1 0,0 0,0 1,0-1,0 0,0 1,-1 0,3 1,1 7,1 0,-1 0,0 0,-1 1,-1 0,0 0,0 0,1 7,1 7,19 77,-5 1,-5 1,1 95,-13-179,-1-1,-1 1,-1-1,-1 1,-1-1,0 0,-1 1,-1-2,-1 1,-1-1,-1 0,-5 9,12-24,0-1,0 0,0 0,-1 1,1-1,-1 0,0-1,0 1,1 0,-1 0,0-1,0 1,-1-1,1 1,0-1,0 0,-1 0,1 0,0 0,-1-1,1 1,-1-1,1 1,-1-1,0 0,1 0,-1 0,1 0,-1 0,1-1,-1 1,1-1,-1 0,1 0,-2 0,-1-5,1 1,-1-1,1 0,0 0,1-1,-1 1,1-1,1 0,-1 0,1 0,0 0,1 0,-1-1,2 1,-1 0,1-1,0-2,0-32,2 0,1 1,3-1,1 1,2 1,2-1,1 1,2 1,10-16,-2-2,3 1,2 2,2 0,3 2,2 1,3 1,16-1,-52 51,0 0,0 0,1 0,-1 0,0 0,0 0,0 0,1 1,-1-1,0 0,0 1,0-1,0 1,0-1,1 1,-1-1,0 1,0 0,-1 0,1-1,0 1,0 0,0 0,0 0,-1 0,1 0,0 0,-1 0,1 0,-1 0,1 0,-1 1,0-1,1 0,-1 0,0 0,0 1,0-1,0 0,0 0,0 0,0 1,0-1,-1 0,1 0,1 3,7 41,33 130,-37-164,0 0,1-1,0 0,1 0,0 0,0-1,1 0,0 0,1 0,0-1,0-1,1 1,0-1,5 2,9 4</inkml:trace>
  <inkml:trace contextRef="#ctx0" brushRef="#br0" timeOffset="8870.321">1859 2064,'5'16,"12"10,5 1</inkml:trace>
  <inkml:trace contextRef="#ctx0" brushRef="#br0" timeOffset="9324.54">2433 2255,'-36'-1,"26"-1,0 1,0 0,0 1,0 0,0 0,0 1,0 0,0 1,0 0,0 1,0 0,1 1,-1 0,1 0,0 1,0 0,1 0,-8 7,14-10,0 1,0-1,0 1,0-1,1 1,-1-1,1 1,0 0,0 0,0 0,0 0,0 0,1 0,0 0,-1 0,1 0,0 0,0 0,0 0,1 0,-1 0,1 0,0 0,0 0,0-1,0 1,0 0,0 0,1-1,0 1,-1-1,1 1,6 6,-1 0,2-1,-1 0,1-1,0 0,1 0,8 5,217 115,-197-91,-37-35,-1 0,1 0,0 0,-1 0,1 0,-1 0,1 0,-1 1,0-1,0 0,1 0,-1 0,0 0,0 1,0-1,0 0,0 0,0 0,-1 0,1 0,0 1,-1-1,1 0,0 0,-1 0,1 0,-1 0,0 0,1 0,-1 0,0 0,0 0,1 0,-1-1,0 1,0 0,0-1,0 1,0 0,0-1,0 1,-1 0,-1 1,1-1,0 1,0-1,-1 0,1 0,-1 0,1 0,-1-1,1 1,-1-1,1 1,-1-1,0 0,1 0,-1 0,0 0,1-1,-1 1,1-1,-1 1,1-1,-1 0,1 0,-1 0,1 0,0-1,-1 1,1 0,0-1,0 0,0 0,0 1,1-1,-1 0,0 0,1-1,-1 1,1 0,-1-2,1-5,1 0,-1 0,2 0,-1 0,2 0,-1 0,1 0,0 0,1 1,0-1,0 1,1 0,0-1,-2 3,38-91,6-12,-6-2,14-68,-41 126,-2 0,-3-1,-2-1,-3 1,-2-6,-6 48,-1 39,4 43,3 0,3 0,3 0,3 0,10 30,-1 0,5 0,21 49,-44-144,0 0,1-1,-1 1,1 0,0-1,0 1,0-1,1 0,-1 0,1 1,0-2,0 1,1 0,-1-1,1 1,0-1,0 0,0 0,0-1,0 1,4 0,6-2</inkml:trace>
  <inkml:trace contextRef="#ctx0" brushRef="#br0" timeOffset="9582.15">2433 2023,'23'0,"24"0,23 0,17 0,14 0,-12 0</inkml:trace>
  <inkml:trace contextRef="#ctx0" brushRef="#br0" timeOffset="10909.741">3034 2583,'9'-241,"-10"216,0 0,-2 1,-1-1,-1 1,-4-11,75 71,129 18,-190-50,-1-1,0 0,0 1,-1 0,1 0,-1 0,0 0,0 1,0-1,0 1,-1 0,0 0,0 0,0 0,-1 0,1 0,-1 0,0 0,-1 1,1-1,-1 0,0 1,-1-1,1 0,-1 0,0 1,-2 4,2 7,1-9,4 85,-4-90,1-1,0 1,-1-1,1 1,0-1,0 1,0-1,0 0,1 1,-1-1,1 0,-1 0,1 0,0 0,-1 0,1-1,0 1,0 0,1-1,-1 0,0 1,0-1,1 0,-1 0,1 0,-1 0,1-1,-1 1,1-1,-1 0,1 1,-1-1,1 0,10-3,1 0,-2-1,1 0,0-1,-1-1,0 0,0 0,-1-1,1-1,-2 0,1 0,-1-1,0 0,-1-1,0 0,5-9,-9 14,0-1,0 0,0 0,-1 0,0-1,-1 1,1-1,-1 0,-1 0,1-2,-3 9,0 0,0 0,0 0,-1 0,1 0,0 0,0 0,0 0,-1 0,1 0,0 0,0 0,0 0,0 0,-1 0,1 0,0 0,0 0,0 0,0 0,-1 0,1 0,0 0,0 0,0 0,0-1,0 1,-1 0,1 0,0 0,0 0,0 0,0-1,0 1,0 0,0 0,-1 0,1 0,0-1,0 1,0 0,0 0,0 0,0 0,0-1,0 1,0 0,0 0,0 0,0 0,0-1,0 1,0 0,0 0,1 0,-12 13,-10 62,21-72,0 0,-1 0,1-1,1 1,-1 0,0 0,1-1,-1 1,1 0,0-1,0 1,0-1,0 1,0-1,0 1,1-1,-1 0,1 1,0-1,0 0,0 0,0 0,0 0,0-1,0 1,1-1,-1 1,9 1,-1 0,0-1,0 0,1-1,-1 0,1 0,0-1,-1-1,1 0,-1 0,0-1,1 0,-1-1,0 0,0-1,0 0,5-3,-10 4,1 0,-1-1,0 0,0 0,0 0,-1 0,1 0,-1-1,0 0,0 0,-1 0,0-1,1 1,-2-1,1 1,-1-1,0 0,0 0,0 0,-1-1,0 0,-1 7,0 0,1 0,-1 0,0 0,0 0,1 0,-1 0,0 0,0 0,1 0,-1 0,0 0,0 0,0 0,1 0,-1-1,0 1,0 0,1 0,-1 0,0 0,0 0,0-1,0 1,1 0,-1 0,0 0,0 0,0-1,0 1,0 0,0 0,0-1,1 1,-1 0,0 0,0-1,5 32,-3-22,0-1,0 0,0 0,1 0,0-1,0 1,1-1,0 0,0 0,1 0,0 0,0-1,1 0,0 0,0-1,0 1,0-1,1 0,0-1,0 0,0 0,1 0,-1-1,1 0,0-1,4 2,15 2,-1-1,1-1,0-1,0-1,0-2,0-1,0-1,-1-1,1-1,0-1,-1-2,0 0,-1-2,1-1,-2-1,19-11,-27 11,-1 0,0-1,-1 0,-1-1,1-1,-2 0,0-1,-1 0,-1-1,0 0,-1-1,0 0,-2-1,13-30,-3-2,-2 0,-2-1,-2-5,4-21,-4-1,0-72,-10 139,0-1,-1 0,-1 1,0-1,-1 0,0 1,0-1,-1 1,-1 0,-1-3,4 12,0 0,0 0,-1-1,1 1,-1 0,1 1,-1-1,0 0,1 0,-1 1,0-1,0 1,0-1,-1 1,1 0,0 0,0 0,-1 0,1 0,0 1,-1-1,1 1,-1-1,1 1,-1 0,1 0,-1 0,1 0,-1 1,1-1,-1 1,1-1,0 1,-1 0,1 0,0 0,0 0,-2 1,-6 4,0 0,0 0,1 1,0 0,1 1,-1 0,1 0,0 1,-14 21,0 0,2 2,2 0,1 1,1 0,2 2,1 0,2 0,2 1,1 0,-2 29,6-48,1 1,1 0,1 0,1-1,0 1,1 0,1 0,1-1,0 1,2-1,-1 1,2-2,1 1,0-1,1 0,0 0,1-1,1 0,1 0,0-1,1-1,0 0,1-1,0 0,1-1,13 9,-17-14,0-1,0 0,0 0,0-1,1 0,0-1,0 0,0 0,0-2,0 1,1-1,-1-1,0 0,1-1,-1 0,0 0,0-1,0-1,0 0,0 0,-1-1,1-1,-1 1,0-2,0 1,-1-2,1 1,-2-1,1 0,-1-1,0 0,2-4,-1-1,-1-1,-1 0,0 0,-1-1,0 0,-1 0,0-4,-2 9,12 52,-13-35,1 0,0 0,0 0,0-1,1 1,0-1,0 0,1 0,0-1,0 1,0-1,1 0,-1 0,1-1,0 1,1-1,-1-1,1 1,0-1,-1 0,1-1,1 0,-1 0,0 0,0-1,1 0,-1 0,1-1,-1 0,1-1,-1 1,0-1,3-1,7-4,-1 0,0-1,-1-1,0 0,0-1,0-1,-1 0,-1-1,0 0,0-1,-1-1,-1 0,0 0,7-14,-16 25,16-16,-18 17,1 1,-1 0,1 0,-1 0,0 0,1 0,-1 0,0 0,1 0,-1 0,0 0,1 0,-1 0,1 0,-1 0,0 0,1 0,-1 0,0 0,1 0,-1 0,0 1,1-1,-1 0,0 0,1 0,-1 1,0-1,1 0,-1 0,0 1,0-1,0 0,1 1,-1-1,0 0,0 1,0-1,0 0,1 1,-1-1,0 0,0 1,0-1,0 1,0-1,0 0,0 1,0-1,0 0,0 1,0-1,0 0,-1 1,1-1,0 1,0-1,0 0,0 1,1 12,-2-1,2-1,0 1,0 0,1 0,0-1,1 1,0-1,1 0,0 0,1 0,0 0,1-1,0 0,4 5,1-4</inkml:trace>
  <inkml:trace contextRef="#ctx0" brushRef="#br0" timeOffset="11170.161">5669 2077,'-21'-7,"-16"-2,-2 1</inkml:trace>
  <inkml:trace contextRef="#ctx0" brushRef="#br0" timeOffset="17871.66">11965 2515,'9'4,"3"3</inkml:trace>
  <inkml:trace contextRef="#ctx0" brushRef="#br0" timeOffset="18157.933">12511 2487,'16'0,"20"0,3 0</inkml:trace>
  <inkml:trace contextRef="#ctx0" brushRef="#br0" timeOffset="16833.429">10230 2200,'-15'-3,"0"0,0 1,0 1,-1 0,1 1,0 1,-1 0,1 1,0 1,0 0,0 1,0 1,1 0,0 1,0 1,0 0,1 1,0 0,-12 10,9-4,0 0,0 1,1 1,1 0,1 2,0-1,1 1,1 1,1 0,1 1,0 0,2 0,-5 19,8-23,0 0,2 1,0-1,1 1,0 0,1-1,3 13,-3-25,0 1,1-1,-1 0,1 0,0-1,0 1,1 0,-1 0,1 0,0-1,0 1,0-1,0 0,1 1,0-1,-1 0,1 0,0-1,0 1,0 0,1-1,-1 0,1 0,-1 0,1 0,0-1,0 1,-1-1,1 0,0 0,0 0,0-1,4 1,5-3,-1-1,1 0,-1-1,0 0,0 0,0-2,0 1,-1-2,0 1,0-1,-1-1,0 0,0-1,-1 0,0 0,5-7,12-9,0-1,-1-2,-2 0,-1-2,-1 0,-1-1,-2-2,-2 1,0-2,-3 0,-1-1,-1 0,-2-1,1-10,-9 39,0-1,0 1,0-1,-1 0,0 1,-1-1,0 0,0 1,0-1,-1 1,0-1,-1 1,1 0,-1 0,-1 0,1 0,-1 1,-1-1,1 1,-1 0,0 0,0 1,-1 0,0-1,0 2,0-1,0 1,-1 0,1 0,-1 1,0 0,-3-1,2 2,0 1,0 0,0 1,0-1,0 1,0 1,1 0,-1 0,0 0,0 1,1 0,-1 1,1 0,-1 0,1 0,0 1,0 0,1 1,-1-1,1 1,-5 5,2-1,1 0,-1 0,2 0,-1 1,1 1,1-1,0 1,1 0,0 0,0 1,1-1,1 1,-3 11,4-7,1 1,1-1,0 1,1-1,0 1,2-1,0 0,0 0,2 0,0 0,1 0,1 1,102 178,-51-100,-49-80,-1 1,0 0,-1 1,-1 0,-1 0,0 0,-1 0,-1 1,-1 0,0 0,-1-1,-1 4,-4 6</inkml:trace>
  <inkml:trace contextRef="#ctx0" brushRef="#br0" timeOffset="17109.814">10476 2624,'-4'19,"-5"12,0 11,1 5,2 4,3 1,0-3,2-2,1-4,0-8,1-6,-1-10</inkml:trace>
  <inkml:trace contextRef="#ctx0" brushRef="#br0" timeOffset="17364.373">10708 2583,'0'9,"0"11,-2 12,-1 11,-2 8,-1 5,1 4,2 1,1-2,0-5,4-7,3-10,4-11,2-12,-1-9</inkml:trace>
  <inkml:trace contextRef="#ctx0" brushRef="#br0" timeOffset="17626.815">10463 2842,'16'0,"19"0,25-4,21-7,17-4,-7 2</inkml:trace>
  <inkml:trace contextRef="#ctx0" brushRef="#br0" timeOffset="14472.962">7786 2119,'-5'0,"-1"7,0 11,1 13,4 12,2 8,1 5,0 2,0 0,-1-2,0-7,2-9,3-8,2-11,0-8</inkml:trace>
  <inkml:trace contextRef="#ctx0" brushRef="#br0" timeOffset="14756.769">8073 2050,'-2'-7,"1"3,1 8,3 13,1 13,1 16,1 11,-1 10,-1 5,-2 2,-1 0,2-3,0-7,3-10,1-9,1-12</inkml:trace>
  <inkml:trace contextRef="#ctx0" brushRef="#br0" timeOffset="15050.378">7786 2447,'9'-3,"13"0,14-2,14-1,14 1,9 2,6 1,1 0,-3 2,-15 0</inkml:trace>
  <inkml:trace contextRef="#ctx0" brushRef="#br0" timeOffset="15353.572">8591 2460,'19'-2,"15"-1,16 0,15 1,11-2,9-3,4-2,0 0,-7 0,-11 1,-16 2,-16 2</inkml:trace>
  <inkml:trace contextRef="#ctx0" brushRef="#br0" timeOffset="15646.339">9029 2187,'-1'1,"0"0,0 0,0 1,0-1,0 1,0-1,0 1,0-1,1 1,-1 0,1-1,-1 1,1 0,0-1,-1 1,1 0,0-1,0 1,0 0,1-1,-1 1,0 0,1 0,-1-1,1 1,-1-1,1 1,0-1,0 1,-1-1,1 1,0-1,0 1,1-1,-1 0,0 0,0 0,2 1,55 39,187 28,-243-68,0 0,0 0,0 0,0 0,0 0,0 0,0 0,-1 1,1-1,0 1,-1-1,1 1,-1 0,0-1,1 1,-1 0,0 0,0 0,0 0,0 0,-1 0,1 0,-1 1,1-1,-1 0,0 0,1 0,-1 1,0-1,-1 0,1 0,0 0,-1 1,1-1,-1 0,1 0,-1 0,0 0,0 0,0 0,0 0,0 0,-1-1,0 2,-6 8,0 0,-1 0,0-1,-1 0,-1-1,1 0,-1-1,-1 0,1 0,-2-1,1-1,-1 0,-12 4,-1-2</inkml:trace>
  <inkml:trace contextRef="#ctx0" brushRef="#br0" timeOffset="-7714.65">13945 1518,'3'1,"1"1,0-1,0 0,0 0,0 0,0-1,0 1,0-1,1 0,-1 0,0-1,0 1,0-1,0 0,0 0,0 0,0-1,0 1,-1-1,1 0,-1 0,1 0,-1 0,1-1,1-2,18-12,-1 0,-2-2,1 0,-2-1,-1-1,-1-1,0-1,-2 0,0-1,-2-1,-1 0,8-24,2-32,-23 82,1-1,0 0,-1 0,1 0,0 0,-1 0,1 0,0 1,-1-1,1 0,0 0,-1 0,1 0,0 0,-1 0,1 0,-1 0,1-1,0 1,-1 0,1 0,0 0,-1 0,1 0,0 0,0-1,-1 1,1 0,0 0,-1-1,1 1,0 0,0 0,-1-1,1 1,0 0,0-1,0 1,0 0,-1 0,1-1,0 1,0 0,0-1,0 1,0-1,0 1,0 0,0-1,0 1,0 0,0-1,0 1,0 0,0-1,0 1,0 0,1-1,-1 1,0 0,0-1,0 1,0 0,1-1,-1 1,0 0,0 0,1-1,-1 1,-17 22,9-3,0 0,1 1,0-1,2 1,1 1,0-1,2 1,0-1,1 1,1 0,1-1,1 2,-1-15,-1-1,1 1,1-1,-1 0,1 1,0-1,1 0,0 0,-1 0,2-1,-1 1,1-1,0 1,0-1,0-1,1 1,-1 0,1-1,1 0,-1 0,0-1,1 1,0-1,0 0,0-1,0 0,0 1,0-2,0 1,1-1,-1 0,1 0,-1-1,1 0,-1 0,1-1,4 0,-2-1,0 0,0-1,0 0,0-1,0 0,-1 0,0-1,1 1,-2-2,1 1,-1-1,0-1,0 1,0-1,-1 0,0-1,-1 0,2-1,8-19,0 0,-1-1,-2 0,6-24,-18 50,1 0,-1 0,1 0,0-1,0 1,0 0,1 0,-1 0,1 0,-1 1,1-1,0 0,0 1,0-1,0 1,1 0,-1-1,1 1,-1 0,1 1,0-1,0 0,-1 1,1-1,0 1,1 0,-1 0,0 0,3 0,5 5,0 0,0 0,0 1,-1 0,0 1,0 0,0 0,-1 1,0 1,0 0,5 6,-13-13,72 82,-71-81,0 1,-1 0,1 0,-1 0,1 0,-1 0,0 0,-1 0,1 1,0-1,-1 0,0 0,0 1,0-1,0 0,0 0,0 1,-1-1,0 0,0 0,0 0,0 0,0 0,-1 0,1 0,-1 0,1 0,-1-1,0 1,-1-1,0 2,-1 0,0 0,0-1,0 1,0-1,-1 0,1-1,-1 1,1-1,-1 0,0 0,0 0,0-1,0 1,-1-1,1-1,0 1,0-1,-1 0,1 0,-1 0,5-2,0 0,0 0,0 1,0-1,1 0,-1 0,1 0,-1 0,1 0,-1 0,1-1,0 1,0 0,0 0,0 0,1 0,-1 0,0 0,1 0,-1 0,1 0,0 0,0 0,0 0,0 0,0 1,0-1,0 0,1 1,-1-1,1 0,-1 1,2-1,211-281,-188 238,-2 0,-2-2,-2-1,-1 0,-3-1,-3-1,-1-1,-3 1,-2-2,-2 1,-2-1,-2 1,-4-18,2 61,1 4,0 0,0 0,0 0,-1 0,0 0,1 0,-2 1,1-1,0 0,-1 0,1 1,-1-1,0 1,-1-1,-11 8,10 4,0-1,0 1,0 1,1-1,0 0,1 1,0-1,0 1,1 3,0-6,-14 87,4 0,4 1,4 0,8 60,-5-121,2-1,2 1,0-1,2 0,2-1,1 1,1-2,1 1,2-1,1-1,12 17,-22-41,-1 1,2-1,-1 0,0 0,1-1,0 1,0-1,0 0,1 0,-1-1,1 0,0 0,0 0,0-1,0 0,0 0,1 0,-1-1,1 0,-1 0,1 0,-1-1,1 0,-1-1,1 1,-1-1,1 0,-1-1,1 0,-1 0,2-1,5-4,-1-1,-1 0,1-1,-1 0,-1 0,0-1,0-1,-1 0,0 0,-1-1,-1 0,0 0,0-1,-1 0,0 0,-2 0,1-1,-2 0,0 0,0 0,0-9,-3 23,1-1,-1 0,1 0,-1 0,0 0,1 0,-1 0,0 0,0 0,1 0,-1 0,0 0,0 0,0 0,0 1,0-1,-1 0,1 0,0 0,0 0,-1 0,1 0,0 0,-1 0,1 0,-1 0,1 0,-1 1,0-1,1 0,-1 0,0 1,1-1,-1 0,0 1,0-1,0 1,1-1,-1 1,0-1,0 1,0 0,0 0,0-1,0 1,0 0,-1 0,-3 5,0 0,1 1,0 0,0 0,0 0,0 0,1 1,0-1,1 1,-1 0,1 0,0 5,-1-6,0 0,1 1,-1-1,2 1,-1 0,1-1,0 1,0 0,1 0,0 0,0 0,1 0,0 0,0-1,0 1,1 0,0-1,0 1,1-1,0 0,0 1,0-1,1-1,0 1,0 0,1-1,-1 0,1 0,0 0,1 0,4 0,0 0,0 0,1-1,-1-1,1 1,0-2,0 1,0-2,0 1,0-2,0 1,0-1,0-1,1 0,-1-1,7-2,22-7</inkml:trace>
  <inkml:trace contextRef="#ctx0" brushRef="#br0" timeOffset="-7433.493">14955 862,'-16'-2,"-12"-1,-7 0,8 3,20 4,32 1,37-1,41 0,33-4,-6-1</inkml:trace>
  <inkml:trace contextRef="#ctx0" brushRef="#br0" timeOffset="-3119.618">16772 1026,'-14'4,"0"-1,0 2,0 0,0 1,1 0,0 1,1 0,-1 1,1 0,1 1,0 1,0 0,1 0,0 1,0 0,2 1,-1 0,2 0,-1 1,2 0,-1 0,-2 10,8-18,0 0,0 1,1-1,0 0,-1 0,2 1,-1-1,1 0,-1 0,1 1,1-1,-1 0,1 0,0 0,0-1,0 1,1 0,0-1,0 1,0-1,0 0,1 0,-1 0,1-1,0 1,0-1,1 0,-1 0,1 0,-1-1,1 1,0-1,4 1,19 6,0-1,0-2,1-1,-1-1,1-1,0-2,0-1,0-1,-1-2,1 0,0-2,11-5,-15 6,0-2,-1-1,0 0,0-2,-1-1,0-1,-1-1,-1-1,3-2,5-19,-29 34,0-1,1 0,-1 1,1-1,-1 0,0 0,0 0,1 1,-1-1,0 0,0 0,0 0,0 0,0 1,0-1,0 0,0 0,0 0,-1 0,1 1,0-1,0 0,-1 0,1 1,0-1,-1 0,1 0,-1 1,1-1,-1 0,0 1,1-1,-1 1,1-1,-1 1,0-1,1 1,-1-1,0 1,0 0,0-1,1 1,-1 0,0 0,0-1,0 1,0 0,-2 0,-1-1,1 1,-1-1,1 1,-1 1,1-1,-1 0,1 1,-1 0,1 0,-1 0,1 0,0 0,-1 1,1-1,0 1,0 0,0 0,0 0,0 0,1 1,-1-1,1 1,-1 0,1-1,0 1,0 0,0 0,1 0,-1 1,1-1,0 0,-1 1,2-1,-1 1,0-1,1 1,-1-1,1 1,0-1,0 1,0-1,1 1,-1 0,1-1,0 0,0 1,0-1,1 2,4 2,1 0,0 0,0-1,0 0,1 0,-1-1,1 0,1 0,-1-1,1 0,0 0,0-1,0 0,0-1,0 0,1 0,-1-1,0 0,1-1,-1 0,10-1,-10 2,1-1,-1 0,1 0,0-1,-1 0,1 0,-1-1,1 0,-1-1,0 0,0-1,0 0,0 0,-1-1,0 0,0 0,0-1,0 0,-1-1,0 1,-1-1,4-4,-9 8,0 0,0-1,0 1,0 0,0-1,-1 1,1 0,-1-1,0 1,0 0,0-1,-1 1,1 0,-1-1,0 1,0 0,0-1,0 1,0 0,-1 0,1 0,-1 0,0 1,0-1,0 0,-2-1,-1-2,-2-1,1 1,-1 1,0-1,0 1,0 0,-1 1,1-1,-8-1,4 2,0 0,0 1,0 0,-1 1,1 0,-1 1,1 0,-1 1,1 0,-4 1,10-1,-1 1,1 0,-1 0,1 0,0 1,0 0,0 0,0 0,0 1,0-1,0 1,1 0,-1 0,1 1,0 0,0-1,0 1,1 1,-1-1,1 0,0 1,-2 3,4-4,0-1,0 1,0 0,0 0,1 0,-1 0,1-1,0 1,0 0,0 0,1 0,-1 0,1 0,0-1,0 1,0 0,1 0,-1-1,1 1,0-1,0 0,0 1,0-1,1 0,-1 0,1 0,3 2,24 22</inkml:trace>
  <inkml:trace contextRef="#ctx0" brushRef="#br0" timeOffset="-2409.238">17864 1136,'-3'1,"-1"-1,1 1,0 1,-1-1,1 0,0 1,0 0,0-1,0 1,1 0,-1 1,0-1,1 0,-1 1,1 0,0-1,0 1,0 0,0 0,1 0,-1 0,1 0,0 1,-1-1,1 3,-12 89,18-27,2 0,4 0,2-1,9 20,13 70,-29-129,-1-6,-1 0,-1 0,-1 0,-1 1,-1 16,0-37,0-1,1 0,-1 1,0-1,0 1,0-1,0 0,0 1,0-1,0 1,-1-1,1 0,0 1,-1-1,1 0,-1 1,0-1,1 0,-1 0,0 0,0 1,1-1,-1 0,0 0,0 0,0 0,0 0,-1-1,1 1,0 0,0 0,0-1,-1 1,1-1,0 1,-1-1,1 0,0 1,-1-1,1 0,-1 0,1 0,-1 0,-3-4,0-1,0 0,1 0,0-1,0 1,0-1,1 0,0 0,0 0,0 0,1 0,0-1,0 1,1-1,0-1,-2-2,-15-69,3 0,4-2,3 1,4-34,3 106,-1-20,0 1,2-1,1 1,1-1,1 1,2 0,1 0,0 0,7-13,-10 35,-1 0,1 0,0 1,1 0,-1-1,1 1,0 0,0 1,0-1,0 1,1-1,-1 2,1-1,0 0,0 1,0 0,0 0,0 0,0 1,1-1,-1 1,0 1,1-1,-1 1,1 0,-1 0,1 0,-1 1,1 0,-1 0,0 0,0 1,1 0,-1 0,0 0,2 2,5 2,0 0,-1 0,0 2,0-1,-1 1,1 1,-2-1,0 2,0-1,0 2,-1-1,-1 1,0 0,0 0,-1 1,-1 0,4 10,-8-17,-1 1,1-1,-1 1,0-1,0 1,-1-1,0 1,0-1,0 1,-1-1,1 0,-1 0,-1 0,1 0,-1 0,0 0,0 0,0-1,0 0,-1 1,0-1,0-1,0 1,0 0,-1-1,1 0,-1 0,0-1,0 1,0-1,0 0,0 0,-1 0,1-1,0 0,-1 0,1 0,-1-1,1 0,-1 0,1 0,-5-2,8 2,-1 0,1 0,-1 0,1-1,-1 1,1-1,-1 0,1 0,0 0,-1 0,1 0,0 0,0-1,0 1,0-1,0 1,0-1,1 0,-1 0,0 0,1 0,-1 0,1 0,0 0,0-1,0 1,0 0,0-1,0 1,1 0,-1-1,1 1,-1-3,1 0,0-1,1 1,-1 0,1-1,0 1,0-1,1 1,0 0,0 0,0 0,0 0,1 0,0 0,0 1,0-1,13-11,0 1,1 0,1 2,0 0,0 1,2 1,-1 0,1 2,1 0,0 2,0 0,0 1,13-1,91-12,-124 19,1 0,-1-1,1 1,-1 0,1 0,-1 1,1-1,-1 0,1 0,-1 1,1-1,-1 1,1-1,-1 1,1 0,-1-1,0 1,0 0,1 0,-1 0,0 0,0 0,0 0,0 0,0 1,0-1,0 0,0 0,-1 1,1-1,0 1,-1-1,1 1,-1-1,0 1,1-1,-1 1,0-1,0 1,0-1,0 1,0-1,0 1,-1-1,1 1,0-1,-1 1,1-1,-1 1,0 0,-4 25,3-19,-1 0,1-1,0 1,1 0,0 0,0 0,1 0,0 0,0-1,1 1,0 0,0 0,1 0,0 0,0-1,1 1,0-1,0 0,0 0,1 0,1 0,-1 0,1-1,4 5,-4-8,-1 1,1-1,1 0,-1 0,0 0,1-1,-1 0,1 0,0 0,-1-1,1 0,0 0,0 0,0-1,2 0,19-2</inkml:trace>
  <inkml:trace contextRef="#ctx0" brushRef="#br0" timeOffset="-2114.407">18355 794,'3'19,"12"15,15 11,2-2</inkml:trace>
  <inkml:trace contextRef="#ctx0" brushRef="#br0" timeOffset="-1612.025">18984 1244,'-10'-15,"-1"0,-1 0,0 1,-1 0,-1 2,0-1,-8-4,16 13,1 0,-1 1,1 0,-1 0,0 0,0 1,0-1,0 2,-1-1,1 1,0 0,-1 0,1 1,-1-1,1 1,-1 1,1 0,-1-1,1 2,0-1,-1 1,1 0,-1 1,1 0,-1 0,1 0,0 1,0 0,0 0,0 1,1-1,-1 1,1 0,1 1,-1-1,1 1,0 0,0 0,0 1,1-1,0 1,0-1,1 1,0 0,0 0,1 0,0 0,0 1,0-1,1 0,0 0,1 0,-1 1,1-1,2 6,0-9,-1-1,1 1,0 0,0-1,1 0,-1 0,1 0,0 0,-1 0,1-1,0 1,1-1,-1 0,0-1,0 1,1-1,-1 1,1-1,0-1,-1 1,4-1,98-9,-94 6,0-1,-1-1,1 0,-1 0,0-1,0-1,-1 0,0 0,0-1,-1 0,0-1,0 0,-1 0,5-7,-14 81,0-60,1-1,0 1,0-1,0 1,1-1,-1 1,1-1,0 0,0 1,1-1,-1 0,1 0,0 0,0 0,1 0,-1 0,1 0,-1-1,1 1,0-1,1 0,-1 0,1 0,-1-1,1 1,0-1,0 1,0-1,0-1,0 1,0 0,0-1,1 0,-1 0,1 0,-1-1,1 0,-1 1,2-2,5-2,-1-1,1-1,-1 0,0 0,0-1,-1-1,0 1,0-1,0-1,-1 0,0 0,-1 0,0-1,0 0,-1-1,0 0,0 0,-1 0,0 0,1-8,17-45,-3-1,-3 0,-3-2,-3 0,-2 0,-3-17,6-18,-5-1,-4 1,-4-1,-10-52,-2 99,13 55,0-1,0 0,1 0,-1 0,-1 1,1-1,0 0,0 0,0 1,0-1,0 0,-1 0,1 1,0-1,-1 0,1 0,0 1,-1-1,1 1,-1-1,1 0,-1 1,0-1,1 1,-1-1,1 1,-1-1,0 1,1 0,-1-1,0 1,0 0,1 0,-1-1,0 1,0 0,1 0,-1 0,0 0,0 0,0 0,1 0,-1 0,0 0,0 0,1 1,-1-1,0 0,0 0,1 1,-1-1,0 0,1 1,-1-1,0 1,1-1,-1 1,1-1,-1 1,1-1,-1 1,1 0,-1-1,1 1,0 0,-1-1,1 1,0 0,-1 0,1 0,-8 15,1 1,0 0,2 1,0 0,1-1,0 5,3-19,-18 98,4 0,4 1,4 77,5-144,2 0,1 1,2-1,2 0,1 0,1-1,2 1,2-2,1 1,1-2,2 1,1-2,2 0,1-1,15 18,39 12,-46-48</inkml:trace>
  <inkml:trace contextRef="#ctx0" brushRef="#br0" timeOffset="-1337.751">19079 821,'16'7,"25"5,23 0,22 0,12 1,2 2,-10 4,-20-1</inkml:trace>
  <inkml:trace contextRef="#ctx0" brushRef="#br0" timeOffset="-1029.6">19735 1108,'-13'30,"3"-9,1 0,1 1,1-1,1 2,1-1,-1 13,5-32,1 0,-1-1,1 1,0 0,0 0,0 0,1 0,-1-1,1 1,-1 0,1 0,0-1,0 1,0 0,0-1,1 1,-1-1,1 0,0 1,-1-1,1 0,0 0,0 0,0 0,0 0,1-1,-1 1,1-1,-1 1,1-1,-1 0,1 0,-1 0,1 0,0 0,0-1,1 1,3-1,1 0,0-1,0 0,0 0,0-1,-1 0,1 0,-1-1,1 0,-1 0,0 0,0-1,0 0,-1-1,0 0,1 0,-2 0,1 0,0-1,-1 0,0 0,-1-1,1 1,-1-1,-1 0,1 0,-1-1,0 1,-1 0,0-1,0 0,0 1,-1-1,-1 0,1 0,-1-5,-1 10,0-1,0 0,0 0,-1 1,1-1,-1 1,0-1,0 1,0 0,0 0,-1 0,1 0,-1 0,0 0,0 1,0-1,0 1,0 0,-1 0,1 0,-1 0,1 1,-1 0,0-1,1 1,-1 0,0 1,0-1,0 1,0-1,1 1,-1 0,0 1,0-1,0 1,0 0,1 0,-1 0,0 0,1 0,-1 1,1 0,-1 0,1 0,0 0,-3 2,-2 1,0-1,0 1,1 1,0-1,0 1,0 1,1-1,0 1,0 0,0 1,1-1,0 1,1 0,0 0,0 0,1 1,0 0,0-1,1 1,0 0,1 0,0 0,0 0,1 2,1-7,0 0,0-1,1 1,0 0,0-1,0 0,0 1,0-1,1 0,-1 0,1 0,0 0,0-1,0 1,0-1,0 0,1 0,-1 0,1 0,0 0,-1-1,1 0,0 1,0-2,0 1,-1 0,1-1,0 1,1-1,28 4</inkml:trace>
  <inkml:trace contextRef="#ctx0" brushRef="#br0" timeOffset="-754.961">19953 698,'-13'-4,"-1"1,0 0,-1 1,1 1,0 0,-1 1,1 0,0 1,-11 3,19-3,0 0,0 1,1 0,-1 0,0 0,1 1,0 0,0 0,0 0,0 0,0 1,1 0,-1 0,1 0,0 1,1-1,-1 1,1 0,0 0,0 0,0 1,1-1,-1 1,1 2,0 0,0 0,1 0,0 1,0-1,1 1,0-1,1 0,0 1,0-1,1 0,0 0,0 0,1 0,0 0,1 2,65 110,-22-50,-4 3,23 53,-64-120,0 0,1-1,0 1,0 0,0-1,0 0,1 0,0 0,0 0,0-1,0 1,1-1,0 0,0 0,0-1,0 1,1-1,-1-1,1 1,0-1,0 0,0 0,0 0,2 0,11-1,0 0,0-1,0-1,-1-1,1-1,17-4,15-5</inkml:trace>
  <inkml:trace contextRef="#ctx0" brushRef="#br0" timeOffset="18416.059">13112 2501,'23'0,"20"-2,2-1</inkml:trace>
  <inkml:trace contextRef="#ctx0" brushRef="#br0" timeOffset="18417.059">13727 2487,'7'0,"6"0,7 0,-1 0</inkml:trace>
  <inkml:trace contextRef="#ctx0" brushRef="#br0" timeOffset="20426.295">16020 2309,'-15'29,"0"0,2 0,0 2,3-1,-8 33,18-61,-89 378,76-339,14-48,94-356,3-165,-91 500,-7 28,0 1,0-1,0 0,0 1,0-1,0 0,0 1,0-1,0 0,0 1,1-1,-1 0,0 1,0-1,0 0,0 0,0 1,1-1,-1 0,0 0,0 1,1-1,-1 0,0 0,0 0,1 1,-1-1,0 0,1 0,-1 0,0 0,1 0,-1 1,0-1,1 0,-1 0,0 0,1 0,-1 0,0 0,1 0,-1 0,0 0,1 0,-1-1,0 1,1 0,-1 0,0 0,0 0,1 0,-1-1,40 244,19 33,-29-150,-6 0,1 53,-22-143,-2-9</inkml:trace>
  <inkml:trace contextRef="#ctx0" brushRef="#br0" timeOffset="20686.778">15871 2678,'4'-2,"16"-1,23 0,23 0,20 0,16-2,-11 2</inkml:trace>
  <inkml:trace contextRef="#ctx0" brushRef="#br0" timeOffset="20884.497">16608 2665,'21'-7,"20"-2,23-2,16 0,13 3,7 3,1 1,-6 2,-9 2,-13 0,-16 0,-15-2,-16 0</inkml:trace>
  <inkml:trace contextRef="#ctx0" brushRef="#br0" timeOffset="21150.417">17099 2364,'236'73,"-216"-66,4 1,-6-3,-1 1,0 1,0 0,0 1,-1 1,-1 1,1 0,10 10,-24-19,-1 1,1-1,-1 1,0-1,1 1,-1-1,0 1,0-1,0 1,0 0,-1 0,1 0,0-1,-1 1,1 0,-1 0,0 0,0 0,1 0,-1 0,-1 0,1 0,0 0,0 0,-1 0,1 0,-1-1,1 1,-1 0,0 0,0 0,0 0,-51 43,-148 42,135-62,5-1</inkml:trace>
  <inkml:trace contextRef="#ctx0" brushRef="#br0" timeOffset="22970.613">18629 2228,'-14'-4,"1"1,-1 0,0 1,0 1,0 0,-1 1,1 0,0 1,0 1,0 0,0 1,1 0,-1 1,1 1,0 0,0 1,0 0,1 1,0 1,0-1,1 2,0 0,0 0,1 1,0 0,1 1,0 0,1 1,-5 8,-2 1,1 1,1 0,2 1,0 0,1 1,1 0,1 0,2 1,0 0,-1 15,6-36,0 1,0-1,0 1,0-1,1 1,0-1,0 1,0 0,0-1,1 1,0-1,0 1,0-1,0 1,1-1,-1 0,1 0,0 0,1 0,-1 0,1 0,0 0,0-1,0 0,0 1,0-1,1 0,-1 0,1-1,0 1,0-1,0 0,0 0,0 0,1-1,-1 1,4 0,8-4,0-1,0-1,0 0,0-1,-1 0,0-2,0 1,-1-2,0 0,0-1,0 0,-1-1,-1-1,0 0,7-8,11-9,0-1,-2-2,-1-1,-1 0,-2-2,-2-2,-1 1,-2-2,-1-1,-2 0,-1-1,-3-1,-1 0,-2-1,0-8,-7 32,-1-1,-1 0,0 1,-1-1,-1 1,-1-1,-4-13,6 25,0 1,-1 0,0-1,0 1,0 0,-1 0,0 0,0 0,0 1,0-1,-1 1,0 0,0 0,0 0,0 1,0-1,-1 1,0 0,0 0,0 0,0 1,0 0,0 0,0 0,-1 1,0-1,-4 3,1 0,-1 0,1 1,-1 0,1 1,0 0,0 0,0 1,0 0,1 0,-1 1,1 0,0 1,1 0,-1 0,1 1,0 0,1 0,0 0,0 1,1 0,-1 0,-2 7,-3 4,1 1,0 0,1 1,1 0,1 0,1 0,1 1,1 0,1 0,1 1,1-1,1 0,1 12,4 17,3 1,1-2,3 1,2-2,7 15,-7-23,13 35,-4 1,4 36,-23-89</inkml:trace>
  <inkml:trace contextRef="#ctx0" brushRef="#br0" timeOffset="23470.92">18902 2528,'-19'61,"-1"-2,-4 0,-4 4,-18 43,31-71,8-16,18-44,184-384,-161 352,-34 57,1-1,-1 1,1 0,0 0,-1 0,1-1,0 1,-1 0,1 0,-1 0,1 0,0 0,-1 0,1 0,0 0,-1 0,1 0,0 0,-1 1,1-1,-1 0,1 0,0 1,-1-1,1 0,-1 1,1-1,-1 0,1 1,-1-1,1 1,-1-1,0 1,1-1,-1 1,0-1,1 1,-1-1,0 1,1 0,-1-1,0 1,0-1,0 1,0 0,0-1,0 1,0 0,0-1,0 1,0 0,0-1,0 1,0-1,0 1,-1 0,1-1,0 1,0-1,-1 1,1 0,0-1,-1 1,1-1,-1 1,1-1,-1 185,-2-124,2 0,3 0,5 18,-6-70,0 0,0-1,1 0,0 1,0-1,1 0,0 0,0 0,1 0,0-1,0 1,1-1,5 6,4-6,-2-5</inkml:trace>
  <inkml:trace contextRef="#ctx0" brushRef="#br0" timeOffset="23734.754">18833 2787,'-9'-2,"1"-1,12 0,17 1,18 0,17 1,15-2,9-2,-8-1</inkml:trace>
  <inkml:trace contextRef="#ctx0" brushRef="#br0" timeOffset="24008.414">19857 2719,'-6'-7,"-8"0,-1 2</inkml:trace>
  <inkml:trace contextRef="#ctx0" brushRef="#br0" timeOffset="32318.782">316 3607,'-6'-6,"0"1,0-1,-1 1,0 1,1-1,-1 1,-1 0,1 1,-1-1,1 2,-1-1,0 1,0 0,0 1,0-1,0 2,-1-1,1 1,0 0,0 1,0 0,0 0,0 1,0 0,0 1,0-1,1 1,-1 1,1 0,0 0,0 0,0 1,-4 4,5-3,0 1,1 0,-1 0,2 0,-1 1,1 0,0 0,1 0,0 0,0 0,1 1,0-1,0 1,1 0,0 0,1-1,0 1,0 0,1 0,0 0,0-1,3 7,-2-11,0 0,0-1,1 0,-1 1,1-1,0 0,0 0,0 0,1-1,-1 1,1-1,-1 0,1 0,0 0,0 0,-1-1,1 1,1-1,-1 0,0 0,0-1,0 1,0-1,1 0,-1 0,0 0,0-1,0 0,0 1,1-1,-1-1,0 1,-1-1,1 1,0-1,0 0,-1 0,1-1,-1 1,1-1,-1 0,0 0,0 0,2-3,1-3,1 0,-2 0,1 0,-1-1,-1 0,0 0,0 0,-1-1,-1 1,1-1,-2 0,1 0,-2 0,1 1,-1-1,-1 0,0 0,-1 0,0 1,0-1,-1 0,-1 1,-2-6,6 16,1 0,-1-1,0 1,0-1,0 1,0 0,0-1,0 1,0 0,0-1,0 1,0-1,0 1,0 0,0-1,0 1,0-1,0 1,0 0,-1-1,1 1,0 0,0-1,0 1,-1 0,1-1,0 1,0 0,-1-1,1 1,0 0,-1 0,1-1,0 1,-1 0,1 0,0 0,-1 0,1 0,0-1,-1 1,1 0,-1 0,1 0,0 0,-1 0,1 0,-1 0,1 0,0 0,-1 0,1 0,-1 1,1-1,0 0,-1 0,1 0,0 0,-1 1,1-1,0 0,-1 0,1 1,0-1,-1 0,1 0,0 1,0-1,-1 1,-5 29,5-22,-1 1,2-1,-1 0,1 1,1-1,-1 1,2-1,-1 1,1-1,0 0,1 0,0 0,0 0,0 0,1-1,1 1,-1-1,1 0,0-1,1 1,-1-1,1 0,1 0,-1-1,1 0,0 0,0 0,0-1,1 0,0 0,-1-1,8 2,-6-4,0 0,0 0,0-1,0 0,0 0,0-1,0-1,-1 1,1-1,0-1,-1 0,1 0,-1 0,0-1,0 0,0-1,-1 0,0 0,0-1,0 0,0 0,-1 0,0-1,0 0,-1 0,0-1,0 1,-1-1,0 0,0 0,-1-1,0 1,1-5,-4 10,1 1,-1 0,1-1,-1 1,0-1,0 1,0-1,-1 1,1-1,0 1,-1-1,0 1,1-1,-1 1,0 0,0-1,-1 1,1 0,0 0,-2-1,2 3,1 0,-1 0,0 0,0 1,1-1,-1 0,0 0,0 1,1-1,-1 1,1-1,-1 1,0-1,1 1,-1-1,1 1,-1 0,1-1,-1 1,1-1,0 1,-1 0,1 0,0-1,-1 1,1 0,0 0,0-1,0 1,0 0,0 0,0-1,0 1,0 0,0 0,0 0,0-1,0 1,1 0,-1 0,0-1,1 1,0 5,0 0,0 0,1 0,0-1,0 1,1-1,-1 1,1-1,1 0,-1 0,1 0,-1-1,1 1,1-1,-1 0,0 0,1 0,0-1,0 0,0 0,0 0,4 1,4 2,-1 0,1-2,0 1,0-2,1 0,-1 0,1-1,-1-1,8 0,-15-1,0 1,0-1,0 0,1-1,-1 0,0 0,-1 0,1-1,0 1,0-2,-1 1,1 0,-1-1,1 0,-1 0,0-1,0 0,-1 1,1-2,-1 1,0 0,0-1,0 0,-1 0,1 0,-1 0,0 0,-1-1,0 0,1 1,-2-1,1 0,-1 0,0 0,0 0,0-1,-21-98,28 122,-6-7,1 1,1-1,0 0,0 0,1 0,1-1,-1 1,2-1,-1-1,1 1,0-1,1 0,0-1,0 0,1 0,-1-1,1 0,1 0,-1-1,1 0,0-1,1 0,-6-3,-1 0,1 0,-1 0,1 0,0-1,0 0,-1 0,1 0,0-1,-1 1,1-1,0 0,-1-1,1 1,-1-1,0 0,1 0,-1 0,0-1,0 1,0-1,-1 0,1 0,-1 0,1-1,-1 1,0-1,0 0,-1 0,1 0,-1 0,0 0,0 0,0-1,0-3,0 4,-1 0,0 0,-1-1,1 1,-1 0,1-1,-1 1,-1 0,1-1,0 1,-1 0,0-1,0 1,-1 0,1 0,-1-1,1 5,1-1,-1 1,1 0,-1 0,1 0,-1 0,0 0,1 0,-1 0,1 0,-1 0,0 0,1 0,-1 0,1 0,-1 0,1 1,-1-1,1 0,-1 0,0 1,1-1,0 0,-1 1,1-1,-1 1,1-1,-1 0,1 1,0-1,-1 1,1-1,0 1,-1-1,1 1,0-1,0 1,0-1,-1 1,1 0,0-1,0 1,0-1,0 1,0 0,0-1,0 1,0-1,0 1,0-1,1 1,-1 0,0-1,0 1,1 0,-2 4,1 0,0 1,0-1,0 0,1 0,0 1,0-1,0 0,1 0,0 0,0 0,0 0,0 0,1-1,0 1,0-1,0 0,0 1,1-2,0 1,0 0,0-1,0 1,0-1,1 0,-1-1,1 1,0-1,-1 0,1 0,1 0,1 0,18 6,0-2,1 0,0-1,0-2,23 0,35 0</inkml:trace>
  <inkml:trace contextRef="#ctx0" brushRef="#br0" timeOffset="33324.617">3047 3307,'1'28,"1"0,1-1,2 1,0 0,2-1,1 0,1-1,2 0,4 8,6-1,-20-32,-1-1,1 1,-1-1,1 0,-1 1,1-1,-1 1,1-1,0 0,-1 1,1-1,0 0,-1 0,1 1,0-1,0 0,-1 0,1 0,0 0,-1 0,1 0,0 0,-1 0,1 0,0 0,0-1,-1 1,1 0,0 0,-1-1,1 1,0 0,-1-1,1 1,-1-1,1 1,-1-1,1 1,-1-1,1 1,-1-1,1 1,-1-1,0 0,1 1,-1-1,0 0,66-115,-60 107,1 0,-1 1,1-1,1 1,0 1,0-1,0 1,3-1,-11 8,1-1,0 1,0-1,-1 1,1-1,0 1,0-1,0 1,-1 0,1 0,0-1,0 1,0 0,0 0,0 0,0 0,0 0,0 0,-1 0,1 0,0 0,0 1,0-1,0 0,0 0,0 1,-1-1,1 1,0-1,0 1,-1-1,1 1,0-1,-1 1,1 0,0-1,-1 1,1 0,-1 0,1-1,-1 1,1 0,-1 0,0 0,1 0,8 46,-8-35,-1-4,0-1,1 1,0-1,0 1,1-1,0 0,0 1,1-1,-1 0,2-1,-1 1,1 0,0-1,0 0,1 0,0 0,0-1,0 1,0-1,1 0,0-1,0 1,3 0,4-1,0 0,0-1,0-1,0 0,1 0,-1-2,0 0,1 0,-1-1,0-1,0 0,0-1,0 0,0-1,0 0,-1-1,0-1,0 0,0-1,-1 0,0 0,0-1,-1-1,0 0,5-7,-12 14,0-1,0 0,-1 0,1 0,-1 0,0-1,0 1,0-1,-1 1,1-1,-1 0,0 0,1 1,-2-1,1 0,0 0,-1 0,0 0,0 0,0 0,-1 0,1 0,-1 0,0 0,0 0,0 1,0-1,-1 0,0 1,1-1,-1 1,-1-1,1 1,0 0,-1 0,0 0,1 0,-1 1,0-1,-1 1,1-1,0 1,-1 0,1 0,-2 0,1 1,1 0,-1 0,1 0,-1 1,1-1,-1 1,0 0,1 0,-1 0,0 0,1 1,-1-1,1 1,-1 0,1 0,-1 1,1-1,-1 1,1-1,0 1,0 0,0 0,0 1,0-1,1 0,-1 1,1 0,-1 0,1-1,0 1,0 1,0-1,1 0,-1 0,1 1,0-1,0 1,0-1,0 1,0-1,1 1,0 0,-1-1,1 1,1 0,-1-1,0 1,1-1,0 1,0 0,0-1,1 3,5 4,-1-1,1 0,1 0,0-1,0 0,0 0,1-1,0 0,1-1,0 0,0 0,0-1,0-1,1 1,0-2,0 1,0-1,0-1,0 0,3-1,41 10</inkml:trace>
  <inkml:trace contextRef="#ctx0" brushRef="#br0" timeOffset="33700.884">4031 3320,'1'19,"2"0,0 0,1 0,1 0,1-1,1 0,0 0,1-1,1 0,1 0,0-1,1 0,1-1,0 0,1-1,1 0,7 5,-16-14,1 0,0 0,1 0,-1-1,1 0,0 0,0 0,0-1,0 0,0-1,1 0,0 0,-1 0,1-1,1 0,-6-2,1-1,-1 0,0 1,0-1,0 0,0-1,0 1,-1 0,1-1,-1 0,0 1,1-1,-1 0,0 0,-1 0,1-1,0 1,-1 0,0-1,0 1,0 0,0-1,0 0,-1 1,0-1,0 1,0-1,0 0,29-237,-28 236,1 0,-1 0,1 0,-1 0,2 1,-1-1,0 1,1-1,0 1,0 0,0 0,0 0,1 0,-1 1,1-1,0 1,0 0,1 0,-1 1,0-1,1 1,0 0,-1 0,1 0,0 1,0 0,0 0,0 0,0 0,0 1,4 0,18 2</inkml:trace>
  <inkml:trace contextRef="#ctx0" brushRef="#br0" timeOffset="34238.741">4673 3403,'-6'18,"1"0,1 0,1 1,1-1,0 20,1-34,1 1,1 0,-1-1,1 1,0 0,0-1,0 1,1-1,-1 0,1 1,0-1,0 0,1 0,-1 0,1 0,0-1,0 1,0-1,0 1,1-1,0 0,-1 0,1-1,0 1,0-1,2 1,0-1,0 0,0 0,1 0,-1-1,1 0,-1-1,1 1,-1-1,1 0,-1-1,1 1,-1-1,1-1,-1 1,0-1,1 0,-1 0,0-1,0 0,3-2,-5 3,-1-1,1 1,0-1,-1 0,0 0,1 0,-1 0,0-1,-1 1,1-1,-1 0,1 0,-1 0,0 0,-1 0,1 0,-1 0,0 0,0-1,0 1,0-1,-1 1,0-1,0 1,0-1,0 1,-1 0,1-1,-1 1,-1-2,-2-2,0 0,-1 0,1 1,-2 0,1 0,-1 0,0 0,0 1,-1 0,0 1,0-1,0 1,-1 1,0-1,0 1,0 1,0-1,0 1,-1 1,1 0,-1 0,0 0,0 1,0 1,0-1,-2 1,-19 5,29-5,1 0,0 0,-1 0,1 0,-1 0,1 0,-1 0,1 0,0 0,-1 1,1-1,-1 0,1 0,-1 0,1 0,0 0,-1 1,1-1,0 0,-1 0,1 1,0-1,-1 0,1 1,0-1,0 0,-1 1,1-1,0 0,0 1,-1-1,1 1,0-1,0 0,0 1,0-1,0 1,0-1,0 0,0 1,0-1,0 1,0-1,0 1,0-1,0 0,0 1,0-1,0 1,1-1,-1 0,0 1,0-1,0 1,1-1,-1 0,0 1,0-1,1 0,-1 0,0 1,1-1,-1 0,6 3,0 0,0 0,0-1,0 0,0-1,0 1,1-1,-1 0,0-1,1 1,4-1,-4 0,371-19,-373 19,-1 0,0 0,1 0,-1 1,0 0,0-1,0 2,0-1,0 0,0 1,0 0,0 0,0 0,-1 0,1 0,-1 1,1 0,-1 0,0 0,0 0,0 0,-1 0,1 1,-1-1,0 1,0 0,0 0,0 0,-1 0,0 0,1 0,-1 0,-1 0,1 0,-1 3,4 142,18-123,-12-23</inkml:trace>
  <inkml:trace contextRef="#ctx0" brushRef="#br0" timeOffset="34517.134">5068 3116,'-14'-3,"-2"5,11 6,15 8,21 7,15 4,1-3</inkml:trace>
  <inkml:trace contextRef="#ctx0" brushRef="#br0" timeOffset="34790.34">5491 3566,'4'3,"0"0,0-1,0 1,1-1,-1 0,1 0,-1 0,1-1,0 1,-1-1,1 0,0 0,0-1,0 0,0 0,0 0,-1 0,1-1,0 0,0 0,0 0,-1 0,1-1,0 0,-1 0,0 0,1 0,-1-1,0 0,0 1,2-3,1-1,0 0,0 0,0-1,-1 0,0 0,0-1,-1 1,0-1,0 0,-1-1,0 1,0-1,-1 0,0 0,-1 0,1-2,-3 8,1-1,-1 1,0 0,0-1,0 1,0 0,-1-1,1 1,-1 0,0 0,0 0,0-1,0 1,-1 0,1 0,-1 1,0-1,0 0,0 0,0 1,0-1,0 1,-1 0,1 0,-1 0,0 0,1 0,-1 0,0 1,0-1,0 1,0 0,-1 0,1 0,0 0,0 1,-1-1,1 1,0 0,-1 0,1 0,0 0,0 1,-1-1,1 1,0 0,-2 0,-2 1,1 1,-1 0,1-1,0 2,0-1,0 1,0 0,1 0,-1 1,1-1,0 1,0 0,1 1,0-1,0 1,0 0,0 1,2-3,0 0,0-1,1 1,-1 0,1-1,0 1,1 0,-1 0,0 0,1 0,0 0,0 0,0 0,1 0,-1 0,1 0,0 0,0-1,0 1,1 0,-1 0,1-1,0 1,0-1,0 0,1 1,-1-1,1 0,-1 0,4 2,11 5,0 1,1-2,0 0,1-1,0-1,0-1,0-1,1 0,0-2,0 0,0-1,14-1,-31-1,84 8</inkml:trace>
  <inkml:trace contextRef="#ctx0" brushRef="#br0" timeOffset="38136.605">7322 3580,'-11'-3,"1"1,-1 0,0 0,0 1,1 1,-1 0,0 0,0 1,0 0,1 1,-1 1,1-1,-1 1,1 1,0 0,0 1,1 0,-1 0,1 1,0 0,0 0,1 1,0 1,0-1,1 1,6-7,-1 1,1-1,0 0,-1 1,1-1,0 1,0 0,0-1,0 1,0 0,1-1,-1 1,0 0,1 0,0 0,-1-1,1 1,0 0,0 0,0 0,0 0,0 0,0 0,1 0,-1-1,1 1,-1 0,1 0,-1 0,1-1,0 1,0 0,0-1,0 1,0-1,1 1,-1-1,0 1,1-1,-1 0,1 0,-1 0,1 0,-1 0,1 0,0 0,0 0,0-1,3 1,0 0,1-1,-1 0,1 0,-1-1,0 1,1-1,-1-1,0 1,0-1,0 1,0-1,0-1,0 1,0-1,-1 0,1 0,-1 0,0-1,0 1,0-1,1-2,6-6,-2 1,1-2,-2 1,0-1,0-1,-1 1,2-8,5-26,-2 0,-2-1,-2 0,-2-1,-3 0,-1 0,-3 1,-3-18,3 36,0-2,0 21,1 21,-1 507,2-512,12 120,-12-120,0-1,0 0,0 0,1 0,-1 0,1 0,0 0,0-1,1 1,-1-1,1 1,-1-1,1 0,0 0,1 0,-1 0,0-1,1 0,-1 1,1-1,0 0,0 0,0-1,0 1,0-1,0 0,3 0,5-2,-1-1,0 0,1-1,-1 0,0-1,0 0,-1 0,1-2,-1 1,0-1,-1-1,1 1,-1-2,0 1,-1-1,0-1,0 1,3-7,-3 5,0 0,0-1,-1 0,0 0,-1 0,-1-1,0 0,0 0,-1 0,-1-1,0 1,1-7,-4 18,1-1,-1 0,1 1,-1-1,0 0,1 1,-1-1,0 0,0 0,0 1,0-1,-1 0,1 1,0-1,-1 0,1 1,-1-1,1 0,-1 1,0-1,0 1,0-1,0 1,0-1,0 1,0 0,0 0,-1-1,1 1,0 0,-1 0,1 0,-1 0,1 1,-1-1,1 0,-1 1,0-1,1 1,-1-1,0 1,1 0,-1 0,0 0,0 0,-3 2,0 2,1-1,-1 1,1-1,0 1,0 1,0-1,0 0,1 1,0 0,0 0,0 0,0 0,1 0,0 1,0-1,0 0,1 1,0 0,-1 4,1-5,0 0,0 1,0-1,1 1,-1-1,1 1,1 0,-1-1,1 1,0-1,0 1,0-1,1 0,0 1,0-1,0 0,1 0,0 0,0-1,0 1,0-1,1 0,0 1,0-1,0-1,0 1,0-1,1 1,4 1,10 3,0-1,0-1,1-1,0-1,0 0,0-2,1 0,-1-1,1-2,3 0,62-2</inkml:trace>
  <inkml:trace contextRef="#ctx0" brushRef="#br0" timeOffset="38932.749">9275 3484,'-11'-1,"0"0,0 1,0 0,1 0,-1 1,0 1,1 0,-1 0,1 1,-1 0,1 1,0 1,5-3,1 0,0 0,-1 1,1 0,0 0,1 0,-1 0,0 0,1 1,0 0,0 0,0 0,0 0,1 0,-1 0,1 1,0-1,1 1,-1-1,1 1,-1 0,2 0,-1 0,0-1,1 1,0 0,0 1,1 0,0-1,0 0,0 0,1 0,0 0,0 0,0 0,1-1,-1 1,1 0,0-1,0 0,1 0,-1 0,1 0,0-1,0 1,0-1,1 0,-1 0,1-1,-1 1,1-1,0 0,0 0,0-1,0 1,0-1,1 0,1 1,0-1,0 1,0-1,0-1,0 1,1-1,-1-1,0 1,0-1,0 0,0-1,0 0,0 0,0 0,0-1,-1 0,1 0,-1-1,0 1,0-2,1 0,-3 2,-2-1,1 1,0 0,-1-1,1 0,-1 0,0 1,0-1,-1 0,1-1,-1 1,0 0,0 0,0-1,-1 1,1 0,-1-1,0 1,-1 0,1-1,-1 1,1 0,-1-1,-1 1,1 0,0 0,-1 0,-1-2,-1-2,0 1,0 0,-1 1,1-1,-2 1,1 0,-1 0,1 0,-2 1,1 0,-1 0,1 0,-1 1,0 0,-1 0,2 2,1 0,-1-1,1 2,-1-1,0 1,0 0,1 0,-1 0,0 1,0 0,0 0,0 0,0 1,0 0,1 0,-1 1,0-1,1 1,-1 1,1-1,0 1,-1 0,1 0,1 0,-1 1,0-1,1 1,0 0,0 1,0-1,0 1,1 0,-1-1,1 2,1-1,-3 4,-4 36,8-3</inkml:trace>
  <inkml:trace contextRef="#ctx0" brushRef="#br0" timeOffset="39553.249">10299 3758,'-2'-11,"0"1,1-1,1 0,0 1,0-1,1 0,1 1,-1-1,2 1,-1-1,2 1,-1 0,1 0,1 0,0 1,0-1,1 1,0 1,0-1,3-1,-6 8,0 0,0 0,0 1,0-1,0 0,0 1,1 0,-1 0,0 0,1 0,-1 1,1 0,-1-1,1 1,-1 0,1 0,-1 1,1-1,-1 1,1 0,-1 0,0 0,1 0,-1 0,0 1,0 0,0-1,1 2,80 63,-78-61,78 77,-84-81,0-1,1 1,-1 0,0 0,0 0,0-1,0 1,1 0,-1 0,0 0,0-1,0 1,0 0,-1 0,1 0,0-1,0 1,0 0,-1 0,1-1,0 1,-1 0,1 0,-1-1,1 1,-1 0,1-1,-1 1,1-1,-1 1,0-1,1 1,-1-1,0 1,1-1,-1 1,0-1,0 0,1 0,-1 1,0-1,0 0,0 0,1 0,-1 0,0 0,0 0,0 0,1 0,-1 0,0 0,0 0,0 0,1-1,-1 1,0 0,0-1,1 1,-1-1,0 1,1 0,-1-1,0 1,1-1,-1 0,0 0,0 1,-1 0,1 0,-1 0,1 0,-1 0,1-1,0 1,-1 0,1-1,-1 1,1-1,0 0,-1 1,1-1,0 0,0 0,0 0,0 0,0 0,0 0,0 0,0 0,0 0,0-1,0 1,1 0,-1 0,0-1,1 1,-1-1,1 1,0 0,-1-1,1 1,0-1,0 1,0-1,0 1,0-1,0 1,1-1,-1 1,0 0,1-1,-1 1,1-1,-1 1,1 0,0-1,-1 1,1 0,0 0,0-1,11-6,0 0,0 0,1 1,0 1,0 0,1 1,0 0,0 1,0 0,0 1,0 1,1 1,12-1,-17 1,-5 0,-1 0,0 0,1 1,-1-1,1 1,-1 0,0 0,1 1,-1-1,1 1,-1 0,0 0,0 1,1-1,-1 1,0 0,0 0,-1 0,1 0,0 1,2 2,26 76,-11-18,-15-53</inkml:trace>
  <inkml:trace contextRef="#ctx0" brushRef="#br0" timeOffset="40053.424">10873 3361,'50'0,"0"1,0 2,0 3,19 6,-63-11,1 0,-1 0,0 1,0 0,0 0,-1 0,1 1,0 0,-1 0,0 0,1 1,-2 0,1 0,0 0,-1 1,1-1,-1 1,-1 0,1 0,-1 1,0-1,0 1,1 1,2 77,3 8,-7-89,-1 0,1 0,-1 0,1 0,0-1,0 1,0-1,0 1,0-1,1 0,-1 0,1 0,0 0,-1 0,1 0,0-1,0 1,0-1,0 0,0 0,0 0,1-1,-1 1,0-1,0 1,1-1,-1 0,0 0,0-1,1 1,0-1,3 0,1-1,0 1,-1-1,0-1,0 0,0 0,0 0,0-1,0 0,-1 0,0-1,6-4,-4 1,-1 0,0 0,0-1,-1 0,0-1,0 1,-1-1,-1 0,1 0,-2-1,1 1,0-9,-4 20,-1-1,1 0,-1 1,1-1,-1 0,1 1,-1-1,1 0,-1 0,1 0,-1 1,1-1,-1 0,0 0,1 0,-1 0,1 0,-1 0,1 0,-1 0,0 0,1 0,-1-1,1 1,-1 0,1 0,-1 0,1-1,-1 1,1 0,-1-1,1 1,-1 0,1-1,-1 1,1-1,0 1,-1-1,1 1,0-1,-1 1,1-1,0 1,-1-1,1 1,0-1,0 1,0-1,0 1,0-1,0 0,0 1,0-1,0 1,0-1,0 0,0 1,0-1,0 1,0-1,1 0,-4 4,1 0,1 1,-1-1,0 0,1 0,0 1,-1-1,1 1,1-1,-1 1,0-1,1 1,0 0,0-1,0 1,0 0,1-1,-1 1,1-1,0 1,0-1,0 1,1-1,-1 0,1 1,-1-1,1 0,0 0,1 0,-1 0,0-1,1 1,0-1,-1 1,1-1,0 0,0 0,0 0,0 0,2 0,19 6,0 0,0-2,1-1,0-1,0-1,0-1,0-1,18-3,-31 3,69-2,-8-2</inkml:trace>
  <inkml:trace contextRef="#ctx0" brushRef="#br0" timeOffset="41330.076">12197 3580,'-7'-11,"-1"-1,0 2,-1-1,0 1,-1 0,0 1,0 0,-1 1,0 0,-1 1,0 0,0 0,0 1,-1 1,0 0,0 1,0 1,0 0,0 0,-7 1,16 2,1 1,-1-1,0 1,1 0,-1 0,1 1,-1-1,1 1,0 0,0 0,-1 0,1 0,0 0,1 1,-1-1,0 1,1 0,-1-1,1 1,0 1,0-1,0 0,1 0,-1 1,1-1,0 1,0-1,0 1,0 0,0-1,1 1,0 0,-1-1,1 1,1 0,-1 0,1-1,-1 1,1 0,0-1,0 1,1-1,0 2,2 1,1-1,0 0,0 0,1-1,-1 1,1-1,0-1,0 1,0-1,0 0,1 0,-1-1,1 1,0-2,0 1,0-1,0 0,0 0,0-1,0 0,0 0,0-1,2 0,7 0,-1-1,1-1,-1 0,0-1,0 0,0-1,0-1,-1-1,1-1,-14 8,0-1,0 1,0 0,-1-1,1 1,0 0,0 0,0-1,0 1,0 0,-1 0,1 0,0 0,0 0,0 0,0 1,0-1,-1 0,1 0,0 1,0-1,0 0,0 1,-1-1,1 1,0-1,-1 1,1-1,0 1,-1-1,1 1,0 0,-1-1,1 1,-1 0,0 0,1-1,-1 1,1 0,-1 0,0 0,1 0,9 44,-8-32,6 35,-2 1,-3-1,-1 1,-5 46,4-90,-1-1,0 1,0-1,0 1,-1-1,1 1,-1-1,0 1,0-1,-1 0,1 0,-1 1,0-1,0 0,-1 0,1-1,-1 1,0 0,0-1,0 0,0 1,0-1,-1-1,0 1,1 0,-1-1,0 0,-1 1,3-4,0 1,0-1,0 0,1 0,-1 0,0 0,0 0,1 0,-1 0,1 0,-1-1,1 1,0 0,-1-1,1 0,0 1,0-1,0 1,0-1,0 0,0 0,1 0,-1 0,0 0,1 1,0-1,-1 0,1 0,0 0,0 0,0 0,0 0,0 0,1 0,-1 0,1 0,-1 0,1 0,0 0,0 0,6-27,1 0,2 0,0 1,3 0,0 1,1 1,2 0,0 1,2 1,9-10,-18 22,0 0,1 0,0 1,1 1,0-1,1 2,9-7,-20 16,0-1,0 0,0 1,0-1,0 1,0-1,0 1,0 0,0-1,0 1,0 0,0 0,0 0,0 0,0 0,1 0,-1 0,0 0,0 0,0 0,0 1,0-1,0 0,0 1,0-1,0 1,0-1,0 1,0-1,0 1,0 0,0 0,-1-1,1 1,0 0,0 0,-1 0,1 0,-1 0,1 0,15 46,-14-39,-1-3,-1 3,1 0,1-1,-1 1,1-1,0 0,1 1,0-1,0 0,1-1,-1 1,2 0,-1-1,1 0,-1 0,2-1,-1 1,1-1,-1 0,1 0,3 1,-5-6,1 0,-1-1,1 1,-1-1,0 0,1 0,-1 0,0-1,0 0,0 1,0-1,0-1,0 1,-1-1,1 1,-1-1,0 0,1 0,-1 0,-1-1,1 1,0-1,-1 0,0 1,0-1,0 0,0-1,59-131,-57 159,-5-17,0 0,1 0,0 0,0 0,0 0,1 0,0 0,0 0,0 0,1 0,0 0,0 0,0-1,1 1,0-1,0 0,0 0,1 0,0 0,0 0,0-1,0 0,1 0,3 3,2-2,1-2,-1 1,0-1,1-1,-1 0,1 0,0-1,0-1,-1 0,1 0,0-1,0 0,0-1,-1 0,1-1,-1 0,0 0,0-1,0-1,6-3,-10 3,0-1,-1 1,0-1,0 0,0 0,-1-1,0 1,0-1,0 0,-1 0,0 0,0-1,-1 1,0-1,-1 1,1-1,-1 0,-1 0,1 1,-1-1,-1 0,0 0,0 0,0 1,-1-1,-2-5,5 12,0-1,0 1,1-1,-1 1,0-1,1 1,-1 0,1 0,-1 0,1 0,-1 0,1 0,0 0,-1 0,1 1,0-1,0 1,0-1,-1 1,1 0,0-1,0 1,0 0,0 0,0 0,-1 1,1-1,0 0,0 1,0-1,0 1,-1 0,1 0,1 0,9 0,165 7,-175-8,0 1,0-1,0 0,0 1,0-1,0 1,0-1,0 1,-1 0,1 0,0 0,0 0,-1 0,1 1,-1-1,1 0,-1 1,1-1,-1 1,0-1,0 1,1 0,-1-1,-1 1,1 0,0 0,0 0,-1 0,1 0,-1 0,1 0,-1 0,0 0,0 0,0 0,0 0,0 0,0 0,-1 0,1 0,-1 0,1 0,-1 0,-13 108,15-108,-1 1,1-1,-1 1,1-1,0 1,0-1,0 1,0-1,0 0,1 0,-1 1,1-1,-1 0,1 0,0-1,0 1,0 0,0 0,0-1,0 1,0-1,0 0,1 0,-1 0,1 0,-1 0,0 0,1-1,0 1,-1-1,1 0,1 1,85-7,-76 3,0-1,0 0,0-1,-1 0,0-1,0-1,-1 0,1 0,-1-1,-1-1,0 0,8-8,-17 16,0 0,1 0,-1 0,0 0,0 0,0 0,0 0,0 0,0 0,0-1,0 1,-1 0,1-1,0 1,-1 0,1-1,-1 1,1-1,-1 1,0-1,0 1,1-1,-1 0,0 1,-1-1,1 1,0-1,0 1,-1-1,1 1,0-1,-1 1,0-1,1 1,-1 0,0-1,0 1,0 0,0 0,0 0,0-1,0 1,0 0,0 0,0 0,-1 1,1-1,0 0,-1 0,1 1,0-1,-1 1,0-1,-2 0,1 1,-1-1,0 1,0 0,0 0,0 1,0-1,1 1,-1 0,0 0,0 0,1 0,-1 0,1 1,-1 0,1 0,0 0,-1 0,1 0,0 1,0-1,1 1,-1 0,0 0,1 0,0 0,0 0,0 1,0-1,0 2,-1-1,1 1,-1 0,1 0,1 1,-1-1,1 0,0 0,0 1,0-1,1 1,0-1,0 1,0-1,1 0,-1 1,1-1,1 0,-1 1,1-1,0 0,2 3,0-2,0-1,1 0,0 0,0 0,1-1,-1 1,1-1,0-1,0 1,1-1,-1 0,1 0,-1-1,1 0,0 0,0-1,0 0,0 0,0 0,0-1,0 0,0 0,0-1,0 0,1 0,20-5</inkml:trace>
  <inkml:trace contextRef="#ctx0" brushRef="#br0" timeOffset="41605.491">13508 3211,'-19'-7,"-8"-2,-2 0,7 4,11 8,16 10,18 7,14 6,0-3</inkml:trace>
  <inkml:trace contextRef="#ctx0" brushRef="#br0" timeOffset="41791.267">13727 3566,'-5'16,"3"10,7 4,12-2,12-3,8-6,7-6,3-6,-2-3,-3-3,-8-3,-8-2</inkml:trace>
  <inkml:trace contextRef="#ctx0" brushRef="#br0" timeOffset="43084.391">15174 3594,'0'16,"-2"17,-1 17,0 16,0 13,2 10,-3 5,1 4,-3-4,0-11,2-19</inkml:trace>
  <inkml:trace contextRef="#ctx0" brushRef="#br0" timeOffset="44097.14">14983 3826,'-39'-110,"38"109,0-1,1 1,-1-1,1 1,0-1,-1 1,1-1,0 0,0 1,0-1,0 1,0-1,1 0,-1 1,0-1,1 1,-1-1,1 1,0-1,-1 1,1-1,0 1,0 0,0-1,0 1,0 0,0 0,0 0,0 0,0 0,1 0,-1 0,0 0,1 0,-1 1,1-1,-1 0,1 1,-1-1,1 1,11 0,-1 0,0 1,1 0,-1 1,0 1,0 0,0 0,0 1,-1 1,1 0,-1 0,7 6,-12-8,15 6,-1 1,0 1,-1 1,0 1,-1 0,-1 1,9 10,-24-23,-1 0,1 0,-1 0,0 0,0 1,0-1,0 0,0 0,0 1,0-1,0 1,0-1,-1 0,1 1,-1 0,1-1,-1 1,1-1,-1 1,0 0,0-1,0 1,0 0,0-1,0 1,0-1,-1 1,1 0,0-1,-1 1,1-1,-1 1,0-1,0 1,1-1,-1 1,0-1,0 0,0 0,0 1,-1-1,1 0,0 0,0 0,-1 0,1 0,-1 0,1-1,-1 1,-1 0,-3 1,0 0,0 0,0 0,0-1,0 0,0 0,-1-1,1 0,0 0,0 0,-1-1,1 0,0 0,0-1,0 1,0-1,-5-3,12 4,-1 0,1 0,-1 0,1 0,0 0,-1 0,1 0,0 0,0 0,0 1,-1-1,1 0,0 0,0 1,0-1,0 0,0 1,1-1,-1 1,0 0,0-1,0 1,0 0,0 0,1-1,-1 1,0 0,0 0,0 0,1 1,-1-1,0 0,0 0,1 0,50-9,1-2,-2-2,0-2,-1-3,0-1,15-12,-62 30,2-1,1-1,-1 0,0 0,0-1,0 1,-1-1,1 0,-1 0,0 0,0-1,0 0,-1 0,3-4,-5 8,-1 1,0-1,0 0,0 0,1 0,-1 0,0 0,0 0,0 0,0 0,0 1,-1-1,1 0,0 0,0 0,0 0,-1 0,1 0,-1 1,1-1,-1 0,1 0,-1 1,1-1,-1 0,1 1,-1-1,0 0,1 1,-1-1,0 1,0-1,0 1,1-1,-1 1,0 0,0-1,0 1,0 0,0 0,1 0,-1 0,-1-1,-40 0,39 3,-1-1,1 0,0 1,0 0,0 0,0 0,0 0,0 0,1 1,-1-1,1 1,-1 0,1 0,0 0,0 0,0 0,1 0,-1 0,1 1,0-1,0 0,0 1,0-1,0 1,1 0,-1-1,1 1,0-1,0 1,1 0,-1-1,1 1,0-1,0 1,0-1,0 0,0 1,1-1,0 0,-1 0,1 0,0 0,1 0,-1 0,0 0,1-1,0 1,-1-1,2 0,8 6,1-1,0-1,1 0,0 0,0-2,0 0,0 0,0-2,1 1,0-2,-1 0,1-1,0 0,-1-1,3-1,95-18,-107 18,-1 1,1-1,-1-1,1 1,-1-1,0 1,0-1,0 0,0-1,-1 1,1-1,-1 1,0-1,0 0,0 0,-1-1,1 1,-1 0,0-1,0 0,0-3,1-5,-2 0,1 0,-2 0,0 0,0-1,-1 1,-1 0,0 0,-2-2,4 13,1 0,-1 0,0 0,1 1,-1-1,1 0,0 0,-1 1,1-1,0 1,0-1,0 0,0 1,0 0,1-1,-1 1,0 0,1-1,-1 1,1 0,-1 0,1 0,-1 0,1 1,0-1,-1 0,1 1,0-1,0 1,0-1,-1 1,1 0,0 0,0 0,0 0,0 0,-1 0,1 0,0 1,0-1,0 1,-1-1,1 1,0 0,0 0,6-1,18 1,1 0,0 2,-1 0,0 2,0 1,0 2,-1 0,2 2,-23-7,0 0,-1 0,1 1,0-1,-1 1,0 0,0 0,0 0,-1 0,1 0,-1 1,0-1,0 1,-1 0,1-1,-1 1,0 0,0 0,-1 0,1 0,-1 0,0 0,-1 0,1 0,-1 0,0 0,0-1,0 1,-2 1,0 50,4-54,-1 0,0 0,1 0,-1 0,1 0,0 0,-1 0,1-1,0 1,0 0,1 0,-1-1,0 1,0-1,1 1,-1-1,1 1,-1-1,1 0,0 0,0 0,-1 0,1 0,0 0,0 0,0 0,0-1,0 1,0-1,0 0,0 1,0-1,1 0,68-7,-59 4,-1-1,0-1,0 0,-1 0,1-1,-1 0,0-1,-1 0,0 0,0-1,0-1,-1 1,-1-1,1 0,-1-1,-1 0,0 0,0-1,-1 1,0-1,-1 0,1-6,-5 3,-9 37,6-12,0 1,0-1,2 1,-1 0,2 0,-1 0,2 0,-1-1,2 1,-1 0,2 1,27 22,-10-25</inkml:trace>
  <inkml:trace contextRef="#ctx0" brushRef="#br0" timeOffset="44333.319">16594 3348,'-16'-5,"-10"-1,-3 0,3 3,11 8,17 9,21 7,21 7,4-1</inkml:trace>
  <inkml:trace contextRef="#ctx0" brushRef="#br0" timeOffset="44641.467">16990 3771,'-1'3,"1"1,0-1,0 0,0 1,0-1,0 0,1 1,0-1,-1 0,1 0,0 0,1 1,-1-1,0 0,1 0,0-1,0 1,0 0,0-1,0 1,0-1,1 1,-1-1,1 0,-1 0,1 0,0-1,0 1,0-1,0 1,0-1,0 0,0 0,1 0,-1-1,0 1,0-1,1 0,-1 0,0 0,1 0,4 0,0 0,1-1,-1 0,0-1,0 1,0-1,0-1,0 0,-1 0,1 0,-1-1,0 0,0-1,5-3,-9 5,1 0,-1 0,1 0,-1-1,0 1,-1-1,1 1,-1-1,1 0,-1 0,0 0,0-1,-1 1,1 0,-1-1,0 1,0-1,-1 1,1-1,-1 1,0-1,0 1,-1-1,1 1,-1-1,0 1,-1-2,1 1,0 0,-1 0,1 1,-1-1,0 0,-1 1,1 0,-1-1,0 1,0 0,0 0,-1 1,1-1,-1 1,0-1,0 1,0 0,0 1,-1-1,1 1,-1 0,1 0,-1 0,0 0,0 1,0 0,0 0,0 1,0-1,0 1,-4 0,7 1,0-1,1 1,-1-1,0 1,0 0,1 0,-1 0,0 0,1 0,-1 0,1 0,0 1,-1-1,1 0,0 1,0-1,0 1,0 0,0-1,0 1,0 0,0 0,1-1,-1 1,1 0,-1 0,1 0,0 0,0 0,0-1,0 1,0 0,0 0,0 0,1 0,-1 0,1 3,0 0,1 0,-1 0,1 0,0 0,0 0,1 0,0-1,0 1,0-1,0 0,3 3,4 1,0 0,0 0,1-1,0-1,1 0,-1 0,7 1,37 14</inkml:trace>
  <inkml:trace contextRef="#ctx0" brushRef="#br0" timeOffset="44970.286">17823 3771,'-3'-10,"0"0,0-1,-1 2,0-1,-1 0,0 1,-1 0,0 0,0 0,-1 1,0 0,0 0,-1 1,0 0,0 0,-1 1,1 0,-2 0,1 1,0 0,-1 1,0 0,0 1,-1 0,1 0,-5 0,10 2,0 0,0 0,0 0,0 0,0 1,0 0,0 0,0 0,0 1,-1-1,1 1,0 1,1-1,-1 1,0 0,0 0,1 0,-1 0,1 1,-1 0,1 0,0 0,0 0,1 1,-1 0,1 0,-1 0,1 0,0 0,1 0,-1 1,1-1,0 1,0 0,0 0,1 0,0 0,-1 4,2-5,1 0,-1 0,1 0,0 0,0 0,0 0,0 0,1-1,0 1,0 0,0-1,0 1,0-1,1 0,-1 0,1 0,0 0,0 0,0 0,0-1,1 0,-1 1,1-1,-1-1,1 1,3 1,4 1,1 0,0 0,-1-1,1-1,0 0,0-1,0 0,7 0,-8-2,-1 1,0-1,0-1,0 0,0-1,0 1,0-2,-1 0,1 0,-1 0,0-1,-1-1,1 1,-1-1,0-1,0 0,-1 0,0 0,0-1,0-1,-7 10,0-1,1 1,-1-1,0 1,0-1,0 1,1-1,-1 1,0-1,0 1,1-1,-1 1,0-1,1 0,-1 1,1-1,-1 1,1-1,-1 0,0 1,1-1,-1 0,1 0,0 1,-1-1,1 0,-1 0,1 0,-1 0,1 0,-1 0,1 0,-1 0,1 0,0 0,-1 0,1 0,-1 0,1 0,-1 0,1 0,-1-1,1 1,-1 0,1-1,-1 1,1 0,-1 0,1-1,-1 1,0-1,1 1,-1 0,1-1,-1 1,0-1,0 1,1-1,-1 1,0-1,1 7,1-1,0 1,0-1,0 1,0-1,1 1,0-1,0 0,0 0,0-1,1 1,0-1,0 0,0 0,1 0,0 0,-1-1,1 1,0-1,0-1,1 1,-1-1,1 0,-1 0,1 0,3 0,35 6,-2-4</inkml:trace>
  <inkml:trace contextRef="#ctx0" brushRef="#br0" timeOffset="45672.844">18506 3689,'-19'-11,"-1"2,-1 0,0 1,0 2,0 0,0 1,-1 1,-20-1,39 5,-1-1,1 1,0 0,0 0,0 0,0 1,0-1,0 1,0 0,0 0,0 0,0 0,0 0,1 1,-1-1,0 1,1 0,-1 0,1 0,0 0,-1 0,1 0,0 0,0 1,1-1,-1 1,0 0,1-1,0 1,0 0,-1 0,2 0,-1 0,0 0,0 0,1 0,0 0,0 0,0 0,0 1,0 2,1-2,0 0,-1 0,1 0,1 0,-1 0,1-1,-1 1,1 0,0-1,0 1,1-1,-1 1,1-1,-1 0,1 0,0-1,0 1,1 0,-1-1,0 0,1 0,0 0,-1 0,1 0,0-1,0 1,2-1,2 1,-1 0,1-1,0 0,0 0,0-1,0 0,0 0,0-1,0 0,0 0,0-1,-1 0,8-3,-4-1,1 0,-1 0,0-1,-1-1,0 0,0 0,-1-1,0 0,0-1,-1 0,-1 0,1-1,-2 0,1 0,-2 0,1-1,2-10,4-14,-1 0,-2-1,-2 0,-1-1,-1-16,-4-117,-9 137,8 33,0 1,0-1,0 1,-1-1,1 1,0-1,0 1,-1-1,1 1,0-1,-1 1,1-1,0 1,-1 0,1-1,-1 1,1 0,0-1,-1 1,1 0,-1 0,1-1,-1 1,1 0,-1 0,1 0,-1 0,1-1,-1 1,0 0,1 0,-1 0,1 0,-1 0,1 1,-1-1,1 0,-1 0,1 0,-1 0,1 1,-1-1,1 0,-1 0,1 1,-1-1,1 0,-1 1,1-1,0 0,-1 1,1-1,0 1,-1-1,1 1,0-1,-1 1,-8 13,1 0,0 1,1 0,1 1,0-1,1 1,1 0,0 1,1-1,-1 17,1-12,1 1,0 0,1 0,2 0,0 0,2 0,0-1,2 5,-3-17,1 0,0-1,0 1,1 0,0-1,0 0,1 0,0 0,0-1,1 0,0 0,1 0,-1 0,1-1,0 0,1-1,0 0,-1 0,1 0,6 1,6 1,1-2,-1 0,1-1,1-1,-1-1,0-1,1 0,-1-2,11-2,-13 2,-17 1,0 0,0 0,0 1,0-1,0 0,0 1,-1-1,1 1,0 0,0-1,0 1,0 0,-1 0,1 0,0 0,-1 1,1-1,-1 0,0 1,1-1,-1 1,0-1,0 1,0 0,0-1,0 1,0 0,0 0,-1 0,1 0,-1 0,1 0,-1 0,0 0,1 0,1 1,-1 0,0 0,1-1,-1 1,1-1,0 1,-1-1,1 0,1 1,-1-1,0 0,0 0,1-1,-1 1,1 0,0-1,-1 0,1 1,0-1,0 0,0 0,0-1,-1 1,1-1,0 1,0-1,1 0,-1 0,0 0,0-1,0 1,0-1,1 0,4-1,0 0,-1 0,1-1,-1 0,0 0,0-1,0 0,-1 0,1-1,-1 0,0 0,3-4,-5 6,0 0,-1 0,1 0,-1-1,0 0,0 1,-1-1,1 0,-1 0,1-1,-1 1,-1 0,1-1,-1 1,1-1,-1 0,-1 1,1-1,-1 0,1 1,-1-1,-1 0,1 0,-1 1,0-1,0 0,0 1,0-1,-1 1,0-1,0 1,0 0,0 0,-1 0,0 0,0 0,0 0,0 1,0-1,-1 1,0-1,-1 2,0-1,0 1,0 0,0 0,0 0,-1 0,1 1,0 0,-1 0,1 1,-1-1,1 1,-1 0,1 1,-1 0,1-1,-1 2,1-1,0 0,0 1,0 0,0 1,0-1,0 1,0 0,1 0,-1 0,1 1,0-1,0 1,0 0,1 0,-1 1,1-1,0 1,0-1,0 1,1 0,0 0,0 0,0 1,1-1,0 0,-1 1,2-1,-1 0,1 1,0-1,0 1,0-1,1 1,0-1,1 1,1 0,0 0,0-1,0 1,0-1,1 0,0 0,0 0,1-1,-1 1,1-1,0 0,0 0,0-1,1 0,-1 0,1 0,0 0,0-1,0 0,3 1,23 5</inkml:trace>
  <inkml:trace contextRef="#ctx0" brushRef="#br0" timeOffset="46005.707">19189 3252,'-6'2,"0"0,0 1,1-1,-1 1,1 0,0 1,0 0,0-1,0 1,1 1,-1-1,1 1,0 0,1 0,-1 0,1 0,0 0,0 1,1 0,-1-1,1 1,1 0,-1 0,1 0,0 0,0 3,-1 7,1 1,1-1,1 0,0 0,1 0,0 0,2 0,0 0,4 9,3 6,2-1,1-1,1 0,1-1,2-1,4 3,-14-22,2-1,-1-1,1 1,0-2,0 1,0-1,1-1,0 0,0 0,0-1,0-1,0 0,1 0,-1-1,1-1,-1 0,1 0,-1-1,1 0,1-2,102-13,-60 4</inkml:trace>
  <inkml:trace contextRef="#ctx0" brushRef="#br0" timeOffset="46858.479">20690 3498,'0'-3,"0"0,0 0,0 0,-1 0,1 0,-1 0,0 0,0 0,0 1,0-1,-1 0,1 1,-1-1,1 1,-1-1,0 1,0 0,0 0,0 0,-1 0,1 0,0 0,-1 1,1-1,-1 1,0 0,1-1,-1 1,0 0,0 1,0-1,0 0,0 1,0 0,0 0,1 0,-1 0,0 0,0 0,0 1,0-1,0 1,-3 1,1-1,-1 1,1-1,0 1,-1 0,1 1,0-1,0 1,0 0,1 0,-1 1,1 0,0-1,0 1,0 1,0-1,1 0,-1 1,1 0,0 0,1 0,-1 0,1 0,0 0,0 1,1-1,0 1,0-1,0 1,0 0,1-1,0 6,1-8,1-1,-1 1,0-1,1 0,-1 1,1-1,0 0,0 0,0 0,0-1,0 1,0 0,0-1,1 1,-1-1,0 0,1 0,-1 0,1 0,0 0,-1 0,1-1,0 1,-1-1,1 0,0 0,-1 0,3 0,75-16,-71 13,0 0,-1-1,0 0,0-1,0 0,0 0,-1-1,0 0,0 0,0 0,-1-1,0 0,0-1,-1 1,0-1,0 0,-1 0,0-1,0 1,-1-1,0 0,1-4,-5 13,1 1,-1-1,1 0,-1 1,1-1,-1 0,1 0,-1 0,1 1,-1-1,1 0,-1 0,1 0,-1 0,1 0,-1 0,1 0,-1 0,0 0,1 0,-1 0,1 0,-1-1,1 1,-1 0,1 0,-1-1,1 1,-1 0,1 0,-1-1,1 1,0-1,-1 1,1 0,0-1,-1 1,1-1,0 1,-1-1,1 1,0-1,0 1,-1-1,1 1,0-1,-2 6,1 0,0 1,0-1,0 1,1-1,-1 1,1-1,1 1,-1-1,1 1,0-1,0 1,0-1,1 0,0 0,0 1,0-1,1-1,0 1,0 0,0-1,0 1,1-1,-1 0,1 0,0 0,1-1,-1 1,3 1,10 6,0 0,0-1,1-1,0-1,1 0,0-1,10 1,42 10</inkml:trace>
  <inkml:trace contextRef="#ctx0" brushRef="#br0" timeOffset="50281.718">27177 3471,'-7'-1,"-1"1,1 0,-1 0,1 0,-1 1,1 1,-1-1,1 1,0 0,0 1,0 0,0 0,0 0,1 1,-1 0,1 0,0 1,0-1,1 1,-1 1,1-1,0 1,1 0,-1 0,1 0,0 1,1-1,-1 2,3-6,0-1,-1 1,1 0,0 0,0 0,0 0,0 0,1 0,-1 1,0-1,1 0,0 0,-1 0,1 1,0-1,0 0,0 0,0 1,1-1,-1 0,1 0,-1 0,1 1,0-1,0 0,0 0,0 0,0 0,0 0,0-1,1 1,-1 0,1-1,0 1,-1 0,1-1,0 0,0 1,0-1,-1 0,1 0,1 0,0 0,7 0,1 0,-1 0,1-2,0 1,-1-1,1-1,-1 0,1 0,-1-1,0 0,0-1,0 0,-1-1,1 0,-1 0,0-1,0 0,-1 0,0-1,7-8,-5 4,0 0,-1 0,0-1,-1-1,0 1,-1-1,0 0,-1-1,-1 0,0 0,-1 0,2-10,1-18,-1 1,-3-1,0-36,-3 15,-2 1,-3 0,-3-5,1 42,7 26,1-1,-1 1,0-1,0 0,0 1,0-1,0 0,0 1,0-1,0 1,-1-1,1 0,0 1,0-1,0 0,0 1,0-1,-1 0,1 1,0-1,0 0,0 1,-1-1,1 0,0 0,-1 1,1-1,0 0,0 0,-1 0,1 1,0-1,-1 0,1 0,-1 0,1 0,0 0,-1 0,1 1,0-1,-1 0,1 0,-1 0,1 0,0-1,-1 1,1 0,0 0,-1 0,1 0,0 0,-1 0,1-1,0 1,-1 0,1 0,0 0,-1-1,1 1,0 0,0 0,-1-1,1 1,0 0,0-1,-1 1,1 0,0-1,-9 27,2 0,0 1,2-1,1 1,0 16,2-27,-4 29,2-1,2 1,2 0,2 0,2 0,8 35,-12-75,0-1,1 0,0 0,0 0,0 1,0-1,0 0,1 0,0 0,-1-1,2 1,-1 0,0-1,1 1,-1-1,1 0,0 0,0 0,1 0,-1 0,0-1,1 0,0 1,-1-1,1-1,0 1,0 0,0-1,0 0,1 0,-1 0,0 0,0-1,0 0,1 0,-1 0,0 0,1-1,-1 1,0-1,8-6,0 0,-1 0,1-1,-2 0,1-1,-1 0,-1-1,0 0,0 0,-1-1,0 0,-1-1,0 0,-1 0,0 0,1-5,10-33,-17 50,0-1,0 0,-1 1,1-1,0 1,0-1,-1 1,1-1,0 1,-1-1,1 1,0-1,-1 1,1-1,-1 1,1-1,-1 1,1 0,-1-1,1 1,-1 0,1-1,-1 1,1 0,-1 0,1 0,-1-1,0 1,1 0,-1 0,0 0,1 0,-1 0,1 0,-1 0,0 0,1 1,-1-1,1 0,-1 0,0 0,1 1,-1-1,1 0,-1 0,1 1,-1-1,1 1,-1-1,1 0,-1 1,1-1,0 1,-1-1,1 1,0-1,-1 1,1 0,0-1,0 1,0-1,-1 1,1-1,0 1,0 0,-5 3,1 0,0 1,0 0,0-1,0 2,1-1,-1 0,2 1,-1-1,0 1,1 0,0 0,1 0,-1 0,1 0,0 0,0 0,1 0,0 0,0 1,1-1,-1 0,1 0,1 0,-1 0,1 0,0 0,0 0,1 0,0-1,0 1,0-1,4 5,2-2,1 0,1 0,0-1,0 0,0-1,0 0,10 3,33 12</inkml:trace>
  <inkml:trace contextRef="#ctx0" brushRef="#br0" timeOffset="50719.873">28420 3293,'-7'0,"0"-1,-1 2,1-1,0 1,0 0,0 0,0 1,0 0,0 0,0 0,1 1,-1 0,1 1,0-1,0 1,0 0,0 1,0 0,-2 3,5-5,-1 1,1-1,0 1,0 0,0 0,1 0,-1 0,1 1,0-1,0 0,1 1,-1 0,1-1,0 1,0 0,1 0,-1 0,1-1,0 1,1 0,-1 0,1 0,0 0,0-1,0 1,1 0,-1-1,1 1,1 0,2 3,0 0,1-1,0 0,0 0,1-1,0 1,0-2,0 1,1-1,0 0,0 0,0-1,1 0,-1-1,4 1,137 30,-127-31,-1-2,1-1,-1 0,1-2,-1 0,0-2,0 0,0-1,12-6,-24 8,1-1,-1 0,0 0,-1-1,1 0,-1-1,0 0,0 0,-1-1,1 0,-2 0,1 0,-1-1,0 0,-1-1,1 1,-2-1,1 0,-1 0,-1-1,2-4,-5-39,0 52,0-1,-1 1,1 0,0 0,-1 0,1 0,-1 0,0-1,1 1,-1 0,0 0,1 0,-1 0,0 1,0-1,0 0,0 0,0 0,0 1,0-1,0 1,0-1,-1 1,1-1,0 1,0-1,0 1,-1 0,1 0,0 0,0 0,-1 0,1 0,0 0,0 0,-1 0,1 0,0 1,0-1,-1 1,-4 2,0 1,1 0,-1 0,1 1,0-1,0 1,1 0,0 0,-1 1,2 0,-1-1,1 1,-1 0,2 1,-1-1,1 0,0 1,0-1,1 1,-1 6,1-8,1 1,0-1,0 1,0 0,1-1,0 1,0-1,0 1,1-1,0 0,0 1,0-1,0 0,1 0,0 0,0-1,0 1,1-1,0 0,0 0,0 0,0 0,0 0,1-1,-1 0,1 0,0 0,0-1,0 0,1 0,-1 0,0 0,2-1,33 10</inkml:trace>
  <inkml:trace contextRef="#ctx0" brushRef="#br0" timeOffset="51352.489">29294 3457,'-91'-54,"87"52,0 1,1 0,-1 0,0 1,1-1,-1 1,0-1,0 1,0 0,1 1,-1-1,0 0,0 1,1 0,-1 0,0 0,1 1,-1-1,1 1,0 0,-1 0,1 0,0 0,0 0,0 1,-1 2,0-2,0 1,1 0,-1 0,1 0,0 1,0-1,0 1,1 0,0 0,0 0,0 0,0 0,1 0,0 0,0 1,1-1,-1 0,1 1,0-1,0 0,1 1,0-1,0 0,0 1,0-1,1 0,0 0,0 0,0 0,1-1,-1 1,1-1,0 1,1-1,-1 0,1 0,0 0,0-1,0 1,0-1,1 0,-1 0,1-1,0 1,4 1,-5-3,-1 0,1 0,0 0,-1 0,1 0,0-1,0 0,0 0,0 0,-1 0,1-1,0 1,0-1,-1 0,1 0,0-1,-1 1,1-1,-1 1,0-1,1 0,-1 0,0-1,0 1,0-1,-1 1,1-1,-1 0,1 0,-1 0,0 0,0-1,0 1,-1-1,1 1,-1-1,1 0,9-62,-9 68,1 1,-1 0,1-1,0 1,0-1,0 0,0 0,1 0,-1 0,0-1,1 1,0-1,-1 0,1 0,-1 0,1 0,0-1,0 0,-1 1,1-1,0-1,0 1,-1-1,1 1,0-1,-1 0,1 0,0-1,-1 1,1-1,-1 1,0-1,0 0,0 0,0-1,0 1,2-2,6-9,0 1,-1-2,0 1,-1-1,-1-1,0 0,-1 0,5-14,4-9,-16 37,1 0,-1 0,0 0,0 0,0 1,0-1,1 0,-1 0,0 0,1 0,-1 1,1-1,-1 0,1 1,-1-1,1 0,0 1,-1-1,1 0,0 1,-1-1,1 1,0-1,0 1,-1 0,1-1,0 1,0 0,0-1,0 1,0 0,-1 0,1 0,0 0,0 0,0 0,0 0,0 0,0 0,-1 0,1 0,0 1,0-1,0 0,0 1,-1-1,1 1,0-1,0 1,-1-1,1 1,0-1,-1 1,1 0,0-1,-1 1,1 0,-1-1,1 1,-1 0,0 0,132 194,-128-189,-3-5,1 0,-1 1,1-1,-1 0,0 1,0-1,1 1,-1-1,0 1,0 0,0-1,-1 1,1 0,0 0,-1 0,1 0,-1-1,0 1,1 0,-1 0,0 0,0 0,0 0,-1 0,1 0,0 0,-1 0,1-1,-1 1,0 0,1 0,-1 0,0-1,-1 2,-78 3,24-8</inkml:trace>
  <inkml:trace contextRef="#ctx0" brushRef="#br0" timeOffset="47518.778">22084 3648,'-1'-16,"1"0,1 0,0-1,1 1,1 0,0 0,1 1,1-1,0 1,1 0,1 0,0 0,1 1,2-1,-6 11,0 0,0 0,1 0,-1 0,1 1,0 0,0 0,0 0,1 1,-1 0,1 0,-1 0,1 0,0 1,-1 0,1 0,0 1,0-1,0 1,0 1,-1-1,1 1,0 0,0 0,-1 1,1 0,1 0,4 2,1 1,-1 0,-1 0,1 1,-1 0,0 1,0 0,-1 1,0 0,0 0,-1 1,6 9,-12-17,0 1,0 0,0-1,-1 1,1 0,-1 0,1 0,-1 0,0 1,0-1,0 0,0 1,0-1,0 0,-1 1,1-1,-1 1,0-1,0 1,0-1,0 1,0-1,0 1,-1-1,1 1,-1-1,1 0,-1 1,0-1,0 0,0 1,-1-1,1 0,0 0,-1 0,1 0,-1 0,0 0,0 0,-4 1,-1 0,0 0,0-1,0 1,0-2,-1 1,1-1,0 0,-1 0,1-1,-1 0,-1 0,33-11,0 9,-1-1,0-2,-1 0,1-2,-1 0,0-2,-1 0,0-1,0-1,-1-1,0-1,-1-1,-1-1,0 0,-1-1,5-7,-21 22,1-1,0 0,-1 1,1-1,-1 0,0 1,1-1,-1 0,0 0,0 0,0 0,-1 0,1 0,0 0,-1-1,1 1,-1 0,0 0,0-1,1 1,-2 0,1 0,0 0,0-1,-1 1,1 0,-1 0,0 0,1 0,-1 0,0 0,0 0,0 0,-1 0,1 0,0 0,-1 1,1-1,-1 0,0 1,0 0,1-1,-1 1,0 0,0 0,0 0,0 0,0 0,-1 0,0 1,-1-1,1 1,0 0,0 0,-1 0,1 1,0-1,0 1,0 0,-1 0,1 0,0 0,0 0,0 1,1-1,-1 1,0 0,0 0,1 0,0 0,-1 0,1 0,0 1,0-1,0 1,0 0,0 0,1-1,-1 1,1 0,0 0,0 0,-1 3,0 1,0 0,0 0,1 0,0 0,0 0,0 0,1 0,0 0,1 1,-1-1,2 0,-1 0,1 0,0 0,0 1,2-1,0-1,0 1,0-1,1 0,0 0,0-1,1 1,0-1,0 0,0-1,0 1,1-1,-1-1,1 1,0-1,0 0,0-1,1 1,-1-1,2-1,11 3,0 0,0-2,1-1,-1 0,0-2,0 0,1-1,22-4</inkml:trace>
  <inkml:trace contextRef="#ctx0" brushRef="#br0" timeOffset="48286.573">23067 3348,'-2'0,"1"1,0-1,-1 1,1 0,0-1,-1 1,1 0,0 0,0 0,0 0,0 0,0 0,0 0,0 0,0 0,0 0,0 1,1-1,-1 0,0 1,1-1,-1 0,1 1,0-1,-1 1,1-1,0 0,0 1,0-1,0 1,0-1,0 1,0-1,0 1,1-1,-1 5,0 0,0 0,0 0,1 0,0 0,0 0,1 0,0-1,0 1,0-1,1 1,-1-1,1 0,0 0,1 0,-1 0,1-1,0 1,0-1,1 0,-1 0,1 0,0-1,0 0,0 0,0 0,1 0,-1-1,1 0,0 0,-1-1,1 1,0-1,0-1,0 1,0-1,0 0,0 0,0-1,0 1,-1-1,2-1,2-1,-1-1,0 0,1 0,-1-1,-1 0,1 0,-1-1,0 0,0 0,-1-1,1 0,-2 0,1 0,-1-1,0 0,0 0,-1 0,0 0,-1-1,0 0,0 0,-1 0,0 0,0-5,0-3,-9 35,6-13,0 1,1 0,0 0,0 0,1-1,-1 1,1 0,0 0,1-1,0 1,0-1,0 1,0-1,1 0,0 0,0 0,0 0,1 0,-1-1,1 0,0 1,1-1,-1-1,1 1,-1-1,1 0,0 0,0 0,1 0,-1-1,1 0,-1 0,1-1,-1 0,1 1,0-2,4 1,-2 0,1-1,-1-1,0 1,1-1,-1-1,0 0,0 0,0 0,0-1,-1 0,1-1,-1 1,1-2,-1 1,-1-1,1 0,0 0,-1-1,0 0,-1 0,1 0,-1-1,0 1,-1-1,0-1,0 1,0-1,-1 1,0-3,37-106,-35 140,-7-15,1 0,0 0,1 0,0 0,1 0,0-1,0 1,1 0,0 0,0-1,1 1,0-1,1 0,0 0,0 0,0-1,1 1,0-1,1 0,0 0,0-1,0 0,1 0,0 0,0-1,0 0,7 4,-7-7,0 0,1-1,-1 1,0-1,1-1,-1 1,0-1,1-1,-1 1,1-1,-1 0,0-1,0 0,0 0,0-1,0 1,0-2,0 1,-1-1,0 0,0 0,0 0,0-1,-1 0,2-2,4-4,-1-1,0 0,-1 0,0-1,-1-1,0 1,-1-1,-1-1,0 1,-1-1,1-7,-20 54,12-27,1 0,-1 1,1-1,1 0,-1 0,1 0,-1 1,1-1,1 0,-1 1,1-1,0 0,0 0,1 0,-1 0,1 0,0 0,1 0,-1-1,1 1,0-1,0 1,0-1,1 0,-1 0,1-1,0 1,0-1,0 0,1 0,-1 0,1 0,1 0,18 4,0-2,0 0,1-1,0-1,0-2,0 0,0-2,24-3,-3 0</inkml:trace>
  <inkml:trace contextRef="#ctx0" brushRef="#br0" timeOffset="48753.426">24555 3416,'-2'1,"0"0,0 0,0 0,0 1,0-1,0 1,0-1,0 1,0-1,1 1,-1 0,1 0,-1 0,1 0,0 0,0 0,0 0,0 1,0-1,0 0,1 1,-1-1,1 0,-1 1,1-1,0 1,0-1,0 0,1 1,-1-1,0 1,1-1,-1 0,1 0,0 1,0-1,0 0,0 0,0 0,1 0,-1 0,0 0,1 0,0 0,0 0,7 2,1 0,0-1,0 0,0-1,0 0,0-1,0 0,0 0,1-1,-1-1,0 1,0-2,7-1,-7 2,15-1,1-1,-1-1,0-1,0-2,0 0,-1-2,14-7,-31 12,1-2,-1 1,0-1,0 0,-1 0,0-1,0 0,0 0,-1 0,0-1,0 0,-1 0,0 0,-1 0,1-3,34-133,-38 143,27-164,-7-1,-4-67,-15 222,-9-81,8 91,0 1,-1-1,1 0,-1 0,1 0,-1 1,0-1,1 0,-1 1,0-1,1 0,-1 1,0-1,0 1,0-1,0 1,1 0,-1-1,0 1,0 0,0 0,0-1,0 1,0 0,0 0,0 0,0 0,0 0,0 0,0 0,1 1,-1-1,0 0,0 1,0-1,0 0,0 1,0-1,1 1,-1-1,0 1,0-1,1 1,-1 0,0-1,1 1,-1 0,1 0,-1-1,1 1,-1 0,1 0,-1 1,-10 11,1 0,0 2,1-1,0 1,1 0,-3 10,-14 32,3 2,2 0,3 1,3 1,2 0,3 1,1 23,6-68,1 1,0 0,1-1,1 1,0-1,2 1,0-1,1 0,0 0,2 0,0-1,1 1,0-2,3 4,-7-14,1-1,0 0,0 1,1-1,-1-1,1 1,-1-1,1 1,0-1,1-1,-1 1,0-1,1 0,-1 0,1-1,0 1,0-1,-1 0,1-1,0 0,0 1,0-2,0 1,-1-1,1 0,0 0,8-2,0-1,0-1,0 0,-1-1,0 0,0-1,0 0,-1-1,10-9,14-12</inkml:trace>
  <inkml:trace contextRef="#ctx0" brushRef="#br0" timeOffset="49433.79">25293 3239,'-8'10,"0"0,0 0,1 1,1 1,0-1,0 1,1 0,1 0,0 1,0-1,2 1,-1 0,2 0,-1 3,3-13,-1 0,1 0,-1 0,1 0,0 0,0 0,1 0,-1 0,1-1,-1 1,1 0,0-1,0 1,0-1,0 0,0 1,1-1,-1 0,1-1,-1 1,1 0,0-1,0 1,-1-1,1 0,0 0,0 0,0 0,3 0,95 5,-94-6,6 0,-1 0,1-1,0 0,0-1,0-1,-1 0,1-1,-1 0,0-1,0 0,0-1,-1 0,0-1,0 0,-1-1,1 0,-2 0,1-1,-1-1,7-9,-11 11,-5 8,1 0,-1 1,0-1,0 0,1 0,-1 0,0 1,0-1,1 0,-1 0,0 0,1 0,-1 0,0 0,0 0,1 1,-1-1,0 0,1 0,-1 0,0 0,1 0,-1 0,0-1,1 1,-1 0,0 0,1 0,-1 0,0 0,0 0,1 0,-1-1,0 1,1 0,-1 0,0 0,0-1,0 1,1 0,-1 0,0-1,0 1,0 0,1-1,-1 1,-1 5,1 1,0-1,0 1,1-1,-1 0,1 1,0-1,1 0,-1 0,1 0,0 0,0 0,1 0,-1 0,1-1,0 1,1-1,-1 0,1 0,-1 0,1 0,1-1,-1 0,0 1,1-2,-1 1,2 0,7 0,1-1,-1-1,0 0,1-1,-1 0,1-1,-1-1,0 0,1-1,-1 0,0-1,-1 0,1-1,-1-1,0 0,0 0,-1-1,1-1,-2 0,1 0,-1-1,0-1,7-9,-17 19,20-17,-16 30,-7-2,1-8,0 1,1-1,-1 0,1 1,0 0,0-1,0 1,0-1,1 1,-1 0,1 0,0-1,0 1,0 0,1 0,-1-1,1 1,0 0,0-1,0 1,1-1,-1 1,1-1,0 0,0 1,0-1,0 0,1 0,-1-1,1 1,0 0,0 0,7-1,1 0,-1 0,0-1,1 0,-1-1,1 0,-1-1,1 0,-1 0,0-1,1-1,-1 0,0 0,0-1,-1 0,1-1,-1 0,0 0,0-1,-1 0,4-3,-7 5,0-1,0 1,0-1,0 0,-1-1,0 1,0-1,0 1,-1-1,0 0,0-1,0 1,-1 0,1-4,-3 10,-1 0,1 0,0 1,0-1,-1 0,1 0,0 0,0 0,0 0,-1 0,1 0,0 0,0 0,-1 0,1 0,0 0,0 0,-1 0,1 0,0-1,0 1,0 0,-1 0,1 0,0 0,0 0,0 0,-1-1,1 1,0 0,0 0,0 0,0 0,0-1,-1 1,1 0,0 0,0 0,0-1,0 1,0 0,0 0,0-1,0 1,0 0,-13 22,9-13,1 0,0 0,0 0,1 1,1-1,0 1,0-1,1 1,0-1,0 1,1-1,1 3,21 20,-6-23</inkml:trace>
  <inkml:trace contextRef="#ctx0" brushRef="#br0" timeOffset="49714.372">26317 3061,'-16'-7,"-6"0,4 6,11 10,19 10,7 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3:41.6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1017,'0'0,"0"0,0 1,1-1,-1 0,0 1,1-1,-1 1,0-1,0 1,0-1,0 0,1 1,-1-1,0 1,0-1,0 1,0-1,0 1,0-1,0 1,0-1,0 1,-1-1,1 1,0-1,0 0,0 1,0-1,-1 1,1-1,0 1,0-1,-1 0,1 1,0-1,-1 0,1 1,59 11,0-3,1-2,48-1,-59-4,174 17,-222-19,0 1,0-1,0 1,-1-1,1 0,0 1,0-1,0 0,0 0,0 1,0-1,0 0,0 0,0 0,0 0,-1 0,1-1,0 1,0 0,0 0,0 0,0-1,0 1,0-1,0 1,-1 0,1-1,0 0,0 1,-1-1,1 1,0-1,-1 0,1 0,0 1,-1-1,1 0,-1 0,0 0,1 1,-1-1,1 0,-1 0,0 0,0 0,0 0,1 0,-1 0,0 0,0 0,0 0,-1 1,1-1,0 0,0 0,0 0,-1 0,1 0,-49-105,30 47,4 0,2-1,2 0,4-1,1 0,4-56,-1 21,-5 1,-6-17,12 96,-1 1,0-1,-1 0,-1 1,-1 0,0 0,0 0,-2 1,-5-8,-8 6,34 33,2-9,2-1,-1-1,1 0,0-1,1-1,-1 0,1-2,-1 0,10 0,57 0,1-3,-1-5,61-11,-50 4</inkml:trace>
  <inkml:trace contextRef="#ctx0" brushRef="#br0" timeOffset="2017.036">492 416,'-24'87,"17"-69,-83 187,104-262,-14 56,4-16,1 1,1 0,0 0,1 1,1 0,1 0,0 0,0 1,1 1,1-1,1 2,11-11,-20 22,-1 0,1 0,0 0,-1 1,1 0,0-1,0 1,-1 0,1 0,0 1,-1-1,1 0,0 1,-1 0,1-1,-1 1,1 0,-1 1,1-1,-1 0,0 1,1-1,-1 1,0-1,0 1,0 0,0 0,-1 0,1 0,0 1,-1-1,1 0,-1 1,0-1,0 1,0-1,0 2,8 8,105 146,-114-158,1 1,0-1,-1 1,1 0,0-1,0 1,0 0,-1-1,1 1,0 0,-1 0,1-1,-1 1,1 0,-1 0,1 0,-1 0,0 0,1 0,-1 0,0 0,0 0,0 0,0 0,0 0,0 0,0 0,0 0,0 0,0 0,0 0,-1 0,1 0,0 0,-1 0,1 0,-1 0,1-1,-1 1,1 0,-1 0,0 0,1-1,-1 1,0 0,0-1,1 1,-1 0,-1 0,-126-4,-35 15,152-16,30-13,-11 11,0 0,-1 0,0-1,-1 0,1 0,-1 0,-1 0,1-1,-1 0,-1-1,0 1,0-1,0 1,-1-1,0 0,-1-1,0 1,-1 0,0-1,0-2,-1 2,-1-8,6 31,75 316,-74-309,0 1,-2-1,-1 1,0 0,-1 0,-2 0,0 2,-2 44,-2-75,-2 0</inkml:trace>
  <inkml:trace contextRef="#ctx0" brushRef="#br0" timeOffset="2510.149">55 1194,'226'7,"-113"-16,-1-6,106-28,-158 26,-60 17,0 0,1-1,-1 1,0 0,0 0,1-1,-1 1,0 0,0-1,0 1,1 0,-1-1,0 1,0-1,0 1,0 0,0-1,0 1,0 0,0-1,0 1,0 0,0-1,0 1,0-1,0 1,0 0,0-1,0 1,-1 0,1-1,0 1,0 0,0-1,-1 1,1 0,0-1,0 1,-1 0,1 0,0-1,0 1,-1 0,1 0,0 0,-1-1,1 1,0 0,-1 0,1 0,-1 0,1 0,0 0,-3-3,-6-6</inkml:trace>
  <inkml:trace contextRef="#ctx0" brushRef="#br0" timeOffset="3223.527">492 129,'0'-2,"1"1,0 0,0-1,0 1,0 0,1-1,-1 1,0 0,0 0,1 0,-1 0,1 0,-1 0,1 1,-1-1,1 0,-1 1,1-1,-1 1,1 0,0-1,-1 1,1 0,0 0,-1 0,1 0,1 0,1 0,239-18,5-17,-1-11,-235 42,-19 2,-24 2,27 0,-121 3,107-3</inkml:trace>
  <inkml:trace contextRef="#ctx0" brushRef="#br0" timeOffset="3519.837">573 47,'-4'-2,"-2"1,0 8,1 10,4 13,7 18,6 20,7 19,4 20,1 15,-4 12,-8 7,-5-20</inkml:trace>
  <inkml:trace contextRef="#ctx0" brushRef="#br0" timeOffset="4324.629">0 1153,'254'21,"10"-11,-249-7,-23 0,-25 0,1-5,0-1,-1-2,2-1,-1-2,-28-10,60 18,0 1,0-1,0 0,0 1,0-1,0 0,0 0,0 1,0-1,0 0,0 0,0 1,-1-1,1 0,0 0,0 0,0 1,23 7,0-1,0-1,1-1,0-1,0-1,0-1,0-1,1-1,7 1,-1-1,1-2,-1-1,1-1,-1-2,-1-1,5-3,-32 10,-1 0,0-1,0 1,0-1,1 0,-1 0,0 0,0 0,0 0,0 0,-1 0,1-1,0 1,0-1,-1 1,1-1,-1 0,1 1,-1-1,0 0,0 0,0 0,0 0,0 0,0 0,0 0,-1-1,1 1,-1 0,0 0,1-1,-1 1,0 0,0 0,-1-1,1 0,-5-6</inkml:trace>
  <inkml:trace contextRef="#ctx0" brushRef="#br0" timeOffset="4608.358">737 1003,'-9'-7,"-3"2,0 10,5 12,8 11,8 9,13 9,6 3,-1-8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08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84 110,'-17'49,"1"1,3 1,2 0,2 1,3 0,1 0,3 19,-2 8,4 0,2 0,6 10,-8-89,0 0,0 0,1 0,-1 0,0 0,0 0,1 0,-1 0,0 0,0 0,1 0,-1 0,0 0,0 0,1 0,-1 0,0 0,2-20,1 0,0 0,2 0,0 1,1 0,1 0,0 0,2 1,0 0,1 0,1 1,1 1,4-5,-13 17,0 1,0 0,0 0,1 0,-1 0,1 0,-1 0,1 1,0 0,0 0,0 0,1 0,-1 1,0-1,1 1,-1 0,1 1,-1-1,1 1,-1 0,1 0,-1 0,1 0,-1 1,1 0,-1 0,1 0,-1 1,0-1,0 1,0 0,3 2,1 2,-1 1,0 0,0 1,-1-1,0 1,-1 1,1-1,-2 1,1 0,-1 0,0 0,-1 0,0 1,-1-1,0 1,0 0,-1 0,0-1,-1 1,0 0,-1 0,0 0,0 0,-1 0,-1 1,1-5,-1 1,-1-1,1 0,-1 0,0-1,0 1,-1-1,0 0,0 0,0 0,0 0,-1-1,1 0,-1-1,0 1,-1-1,1 0,0 0,-6 1,-1 0,-1-1,1 0,-1 0,0-1,1-1,-1-1,0 0,0 0,-7-2,-22-9,42 11,1-1,-1 1,0 0,0 0,1-1,-1 1,0-1,0 1,1 0,-1-1,0 1,1-1,-1 0,1 1,-1-1,1 1,-1-1,1 0,-1 1,1-1,0 0,-1 0,1 1,0-1,-1 0,1 0,0 1,0-1,0 0,0 0,0 0,0 1,0-1,0 0,0 0,0 0,0 1,1-1,-1 0,0 0,1 0,-1 1,0-1,1 0,-1 1,1-1,-1 0,1 1,-1-1,20-17,5-1</inkml:trace>
  <inkml:trace contextRef="#ctx0" brushRef="#br0" timeOffset="259.487">481 287,'-6'-26,"1"-1,1 0,2 0,1 0,1 0,2-17,16-17,-17 60,0-1,-1 1,1 0,0-1,0 1,0 0,0 0,0 0,1 0,-1 0,0 0,0 0,1 0,-1 0,0 0,1 1,-1-1,1 1,-1-1,1 1,-1 0,1-1,0 1,-1 0,1 0,-1 0,1 0,-1 0,1 1,-1-1,1 0,0 1,-1-1,0 1,1-1,-1 1,1 0,-1 0,9 6,-1 0,0 1,0 0,-1 1,0-1,-1 2,0-1,0 1,-1 0,0 1,-1-1,0 1,-1 0,2 7,8 22,-2 0,-1 0,-3 1,-1 0,-2 1,-2-1,-1 1,-2 0,-3 0,-1-1,-4 18,-8 20,-3-1,-3-1,-4 0,-2-2,-20 31,0-9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18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0,'-7'16,"2"11,9 4,4-2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19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245 64,'-10'-1,"-1"0,1 1,-1 1,0 0,1 0,-1 1,1 0,0 0,0 1,0 1,0 0,0 0,1 1,-1 0,1 1,0 0,1 0,0 1,0 0,0 1,1-1,0 2,1-1,-1 1,-1 4,7-10,0-1,0 1,0-1,0 1,1 0,-1 0,1-1,0 1,0 0,0 0,0-1,0 1,1 0,-1 0,1-1,0 1,0-1,0 1,0 0,0-1,0 0,1 1,-1-1,1 0,0 0,0 1,0-1,0-1,0 1,0 0,0 0,0-1,1 1,-1-1,1 0,-1 0,1 0,-1 0,1 0,0 0,-1-1,1 0,22 6,0-2,0-1,0-1,1-1,-1-1,0-1,0-2,1 0,-2-2,1 0,5-4,-11 4,-1-1,0-1,0-1,-1-1,0 0,-1-1,0-1,0 0,-1-1,-1-1,0 0,0-1,-2-1,1 0,-2 0,0-1,-1-1,-1 0,-1 0,2-4,-10 88,-1-60,1 1,0-1,0 0,1 1,0-1,0 0,0 0,1 0,0 0,1 0,-1 0,1 0,1-1,-1 0,1 1,0-1,1-1,-1 1,1 0,0-1,1 0,-1 0,1-1,0 0,0 0,0 0,1-1,-1 1,1-2,0 1,0-1,0 0,0 0,0-1,2 0,0-1,0-1,0-1,0 0,0 0,-1-1,1 0,-1 0,0-1,0 0,0-1,0 1,-1-1,1-1,-1 0,-1 0,1 0,-1-1,0 0,-1 0,1 0,-1-1,-1 0,0 0,0 0,0 0,-1-1,0 1,-1-1,0 0,0 0,-1 0,0 0,0-5,-6-10,-2 36,8-3,0 0,1 0,0 0,0 0,1 0,1 0,-1-1,2 0,-1 0,1 0,0 0,0-1,1 1,0-1,1-1,-1 1,1-1,0 0,1-1,-1 0,1 0,2 0,15 10,1-1,1-1,0-1,1-2,0-1,16 3,21 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18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0 476,'23'-223,"12"114,-33 106,-1 0,1 0,0 0,0 1,0-1,0 1,0-1,0 1,1 0,-1 0,1 0,0 0,-1 0,1 0,0 1,0 0,0-1,0 1,0 0,1 0,-1 1,0-1,0 1,1 0,-1-1,0 2,0-1,1 0,-1 0,0 1,0 0,3 1,9 5,0 2,-1 0,0 0,-1 1,0 1,-1 0,0 1,0 0,-1 1,-1 0,-1 1,1 0,2 8,42 79,-54-99,1-1,-1 1,1-1,-1 1,0-1,0 1,1-1,-1 1,0 0,-1-1,1 1,0-1,0 1,-1-1,1 1,-1-1,1 1,-1-1,1 1,-1-1,0 1,0-1,0 0,0 0,0 1,0-1,0 0,0 0,-1 0,1 0,0 0,-1 0,1-1,0 1,-1 0,1-1,-1 1,1-1,-1 1,1-1,-1 0,1 0,-1 0,-69-5,11-29,60 33,-1 1,1-1,-1 1,1-1,0 0,-1 1,1-1,0 1,-1-1,1 0,0 1,0-1,0 0,-1 1,1-1,0 0,0 1,0-1,0 0,0 0,0 1,1-1,-1 0,0 1,0-1,0 0,1 1,-1-1,0 1,1-1,-1 0,0 1,1-1,-1 1,1-1,-1 1,1-1,-1 1,1-1,-1 1,1 0,-1-1,1 1,0 0,-1-1,1 1,0 0,36-13,-33 12,84-19,-60 16,-1-1,0-2,0 0,0-2,-1 0,0-2,-1-1,-1-1,0-1,0-1,-1-1,8-9,-30 24,0 1,0 0,0-1,0 1,0-1,0 0,0 1,0-1,0 0,0 0,0 0,0 0,-1 1,1-1,0 0,0 0,-1 0,1-1,-1 1,1 0,-1 0,0 0,1 0,-1 0,0-1,0 1,0 0,0 0,0 0,0-1,0 1,0 0,0 0,0 0,-1-1,1 1,-1 0,1 0,0 0,-1 0,0 0,1 0,-1 0,0 0,0 0,1 0,-1 0,0 0,0 1,0-1,0 0,0 1,0-1,0 0,0 1,0 0,-1-1,1 1,-1-1,-3 1,0 1,0 0,-1-1,1 2,0-1,0 0,0 1,0 0,0 0,1 1,-1-1,1 1,-1 0,1 0,0 1,0-1,0 1,1 0,-1 0,1 0,0 1,0-1,0 1,1-1,0 1,-1 0,2 0,-1 0,1 0,-1 0,1 0,1 1,-1-1,1 0,0 0,0 1,1-1,-1 0,1 0,1 5,1-4,-1 1,1-1,1 0,-1 0,1 0,0-1,0 1,1-1,0 0,0 0,0-1,0 1,1-1,-1 0,1 0,0-1,6 2,113 36,-101-35,0-2,0-1,1 0,-1-2,0-1,1-1,-1-1,19-4,-37 5,-1-1,1 0,-1 0,1-1,-1 0,0 0,0 0,0 0,0-1,0 0,-1 0,0 0,0 0,0-1,0 0,-1 1,0-1,0-1,0 1,0 0,-1-1,0 1,0-1,0 0,-1 0,0 0,0 1,-1-1,1 0,-1 0,-1 0,1-2,-1-12,-1 0,0 0,-2 0,0 0,-1 0,-1 1,-1 0,-1 0,-4-6,12 25,1 0,-1 0,0 0,1 0,-1 0,0 0,1 0,-1 0,0 0,1 0,-1 0,0 0,0 0,1 0,-1 0,0 0,1-1,-1 1,0 0,0 0,1 0,-1 0,0-1,0 1,1 0,-1 0,0 0,0-1,1 1,-1 0,0 0,0-1,0 1,0 0,0-1,1 1,-1 0,0 0,0-1,0 1,0 0,0-1,0 1,0 0,0-1,0 1,0 0,0-1,0 1,5 2,112 30,31 15,-143-45,-1 1,1 0,-1 1,0-1,0 1,-1 0,1 0,-1 0,0 0,0 1,0-1,0 1,-1 0,0 0,0 0,0 0,0 0,-1 0,0 0,0 1,-1-1,1 0,-1 1,0-1,-1 0,1 1,-2 3,1-4,0 0,0 0,0-1,1 1,0 0,0 0,0 0,0 0,1-1,0 1,0 0,0 0,0-1,1 1,0-1,0 1,0-1,1 0,-1 0,1 0,0 0,0 0,0 0,1-1,-1 0,1 0,0 0,0 0,0 0,0-1,2 1,9 1,1-2,0 0,-1-1,1 0,0-1,-1-1,1 0,0-1,-1-1,0-1,1 0,-1 0,-1-2,1 0,-1-1,0 0,0-1,-1 0,11-10,-16 11,-1-1,1 1,-2-1,1-1,-1 1,0-1,-1 0,0 0,-1-1,0 1,0-1,-1 0,0 0,-1-1,2-8,-6 26,1 1,0 0,0 0,1 0,0-1,0 1,1 0,0 0,0 0,1-1,0 1,0-1,1 1,0-1,0 0,1 0,0 0,0-1,1 1,-1-1,1 0,1 0,-1-1,1 1,4 2,20 4,-1-5</inkml:trace>
  <inkml:trace contextRef="#ctx0" brushRef="#br0" timeOffset="553.238">2171 298,'15'-3,"-1"-1,0 0,1-1,-2-1,1 0,-1-1,0 0,0-1,-1-1,0 0,0 0,-1-1,0-1,-1 1,0-2,-1 0,0 0,-1 0,-1-1,0 0,0-1,1-5,-7 16,0 1,0-1,-1 1,1 0,-1-1,1 1,-1-1,0 0,0 1,0-1,0 1,0-1,-1 1,1-1,-1 1,0-1,0 1,0 0,0-1,0 1,0 0,0 0,-1-1,1 1,-1 0,0 1,1-1,-1 0,0 0,0 1,0-1,0 1,-1 0,1-1,0 1,-1 0,1 0,0 1,-1-1,1 0,-1 1,1-1,-1 1,1 0,-1 0,1 0,-1 0,0 1,-6 1,0 1,0 1,0 0,1 0,-1 0,1 1,0 0,1 1,-1 0,1 0,0 1,0-1,1 2,0-1,0 1,1-1,0 2,0-1,1 0,0 1,1 0,0 0,0 0,1 0,0 1,0-1,1 0,1 1,-1-1,1 1,1-1,0 1,0-1,2 3,0-4,0 0,0 0,1 0,0-1,1 0,-1 0,1 0,1 0,-1-1,1 0,1 0,-1-1,1 0,0 0,0 0,0-1,0 0,1 0,0-1,0 0,14 6,1-2,0-1,0-1,1 0,-1-2,14 0,29-3,-11-4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44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0,'14'9,"7"11,0 10,-3 12,-11 13,-16 11,-24 13,-28 9,-21 1,4-14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4:45.5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164 697,'-4'17,"-3"11,2 9,0 5,2 2,3 0,4-4,2-7,1-9,1-9</inkml:trace>
  <inkml:trace contextRef="#ctx0" brushRef="#br0" timeOffset="679.878">1 479,'59'3,"-1"3,0 1,16 7,-44-9,0 2,0 1,-1 2,0 0,-1 2,4 3,-23-11,-1 1,1 1,-1-1,0 1,0 1,-1 0,0 0,0 0,0 1,-1 0,-1 0,1 0,-1 1,0 0,-1 0,0 0,-1 0,0 1,0 0,0 5,-4 105,0-120,1 1,0-1,0 1,0 0,-1-1,1 1,0-1,0 1,0 0,0-1,0 1,0-1,0 1,0 0,0-1,0 1,1-1,-1 1,0 0,0-1,0 1,1-1,-1 1,0-1,1 1,-1-1,0 1,1-1,-1 1,1-1,-1 0,1 1,-1-1,1 0,-1 1,1-1,-1 0,1 1,-1-1,1 0,0 0,-1 0,1 0,-1 0,1 0,0 0,-1 0,1 0,-1 0,1 0,0 0,31-15,89-96,-65 54,-56 56,0 0,1 1,-1-1,0 0,0 1,1-1,-1 1,0-1,1 1,-1-1,1 1,-1-1,1 1,-1-1,1 1,-1-1,1 1,-1 0,1-1,0 1,-1 0,1-1,-1 1,1 0,0 0,-1 0,1 0,0 0,-1-1,1 1,0 0,0 1,-1-1,1 0,0 0,-1 0,1 0,0 0,-1 1,1-1,-1 0,1 1,0-1,-1 0,1 1,-1-1,1 1,-1-1,1 1,-1-1,1 1,-1-1,0 1,1-1,-1 1,0-1,1 1,-1 0,0-1,0 1,0 0,1-1,-1 1,0 0,0 0,4 25,27 93,-29-114,1 0,0 0,0 0,0-1,0 1,1-1,-1 0,1 1,0-1,0-1,1 1,-1-1,1 0,0 0,0 0,0-1,0 1,0-1,1 0,3 0,-4-1,1 0,0 0,0-1,0 0,0 0,0-1,-1 1,1-1,0-1,0 1,-1-1,1 0,-1 0,0 0,1-1,-1 0,0 0,0 0,-1-1,1 0,0 0,6-7,0 1,-1-1,-1-1,0 0,-1 0,0-1,6-12,6-26,-3 0,-1-1,-3-1,-2 0,-3 0,-2-1,-2 0,-3-21,1 37,1-12,-2 1,-2-1,-5-17,-2 40,8 26,0 1,-1 0,1-1,0 1,0 0,-1-1,1 1,0 0,-1-1,1 1,0 0,-1 0,1 0,0-1,-1 1,1 0,-1 0,1 0,0 0,-1-1,1 1,-1 0,1 0,-1 0,1 0,0 0,-1 0,1 0,-1 0,1 1,-1-1,1 0,0 0,-1 0,1 0,0 1,-1-1,1 0,-1 0,1 0,0 1,-1-1,1 0,0 1,0-1,-1 0,1 1,0-1,0 0,-1 1,1-1,0 1,0-1,0 0,0 1,0-1,0 1,0-1,-1 0,1 1,-6 13,0 1,0-1,2 1,0 0,0 0,2 1,-2 13,3-19,-6 43,2 1,2 0,3 0,2 0,4 10,-3-38,1-1,2 1,0-1,2-1,0 1,2-1,1-1,1 0,0 0,2-1,15 18,58 35,-47-54</inkml:trace>
  <inkml:trace contextRef="#ctx0" brushRef="#br0" timeOffset="946.165">1025 329,'-16'-3,"-4"0,10 1,17-1,26 4,29 3,26 4,20 2,-9 0</inkml:trace>
  <inkml:trace contextRef="#ctx0" brushRef="#br0" timeOffset="2447.58">1626 957,'-3'-45,"2"0,2 0,6-33,-1 0,0 15,-4 61,-1 1,1-1,0 1,-1 0,1-1,0 1,0 0,0 0,0 0,0 1,0-1,0 0,1 1,-1-1,0 1,0 0,0 0,1 0,-1 0,0 0,0 0,0 1,0-1,1 1,-1-1,0 1,0 0,0 0,0 0,0 0,0 0,-1 0,2 1,11 2,47 9,-40-9,0 0,0 1,-1 1,0 1,13 7,-28-10,1 0,-1 1,0 0,0 0,0 0,-1 0,0 1,0 0,0 0,-1 0,0 0,0 1,-1-1,1 1,-1-1,-1 1,1 0,-1 0,0 0,-1 0,0 0,0 0,0 0,-1 0,0-1,-1 3,4 54,-2-59,1 0,0 0,0-1,0 1,0 0,0-1,1 1,-1-1,1 1,0-1,0 0,0 0,1 0,-1 0,1 0,0 0,-1-1,1 0,0 1,1-1,-1 0,0 0,1 0,-1-1,1 1,-1-1,1 0,-1 0,1 0,4 0,17 1,0-1,0 0,0-2,1-1,-1-1,0-1,-1-2,1 0,-1-1,0-2,-1 0,0-2,13-7,-24 12,0 0,-1-1,0 0,0-1,0 0,-1 0,0-1,-1-1,8-9,-16 18,0-1,0 1,0-1,0 0,0 0,0 0,0 1,-1-1,1 0,-1 0,1 0,-1 0,0 0,0 0,0 0,0 0,0 0,0 0,0 0,-1 0,1 0,-1 0,1 0,-1 0,0 0,0 0,0 1,0-1,0 0,0 1,-1-1,1 1,0-1,-1 1,1-1,-1 1,1 0,-1 0,0 0,0 0,1 0,-1 0,0 1,0-1,0 0,0 1,0 0,0-1,0 1,0 0,-7-3,1 1,-1 0,0 0,1 1,-1 0,0 1,0 0,0 0,0 1,0 0,1 0,-1 1,0 0,1 1,-1 0,1 0,0 1,0 0,0 0,1 1,-1 0,1 1,0-1,1 1,0 1,-6 5,11-10,0 0,-1 1,1-1,0 1,0-1,1 1,-1-1,0 1,1-1,0 1,-1-1,1 1,0 0,0-1,1 1,-1 0,0-1,1 1,0-1,-1 1,1-1,0 1,0-1,1 0,-1 1,0-1,1 0,-1 0,1 0,0 0,0 0,0 0,0-1,0 1,0-1,0 1,0-1,2 1,9 3,-1-1,0 0,1-1,0 0,0-1,0 0,0-2,0 1,0-1,0-1,0 0,0-1,0-1,-1 0,1 0,-1-1,7-4,38-27,-49 63,-8-24,0 1,1-1,-1 1,1-1,0 1,0-1,1 1,-1-1,1 0,0 0,0 0,0 0,1 0,0 0,-1 0,1-1,0 0,1 1,-1-1,1 0,-1-1,1 1,0-1,0 1,0-1,0 0,0 0,0-1,1 0,-1 1,1-1,-1-1,1 1,-1-1,1 1,0-2,-1 1,1 0,-1-1,1 0,-1 0,1 0,-1 0,0-1,0 1,1-1,-1-1,2 0,2-6,0-1,-1 1,0-1,0-1,-1 1,-1-1,1 0,-2 0,0-1,0 1,-1-1,0 0,-1 0,-1-1,9-26,28-56,-36 92,0 0,1 0,-1 0,1 0,0 1,0-1,0 1,0-1,0 1,0 0,0 0,1 1,-1-1,1 1,0 0,-1 0,1 0,0 0,-1 0,1 1,0 0,0-1,0 2,-1-1,4 1,3 2,-1 0,1 1,-1 0,0 0,-1 1,1 0,-1 1,0 0,0 0,-1 1,1 0,-2 0,1 1,-1 0,0 0,0 0,-1 1,-1 0,1 0,-1 0,-1 0,0 1,0 0,-1-1,0 1,0 0,-1 0,-1 0,0 0,0 0,1 4,-2-9,0-1,1 1,0 0,0-1,0 1,0 0,1 0,0-1,0 1,0-1,1 1,-1-1,1 1,0-1,0 0,1 0,-1 0,1 0,0 0,0-1,0 1,0-1,1 0,0 0,-1 0,1 0,3 1,7-2,-1 0,1-2,0 1,-1-2,1 0,-1 0,1-1,-1-1,1 0,-1-1,0 0,-1-1,1-1,-1 0,0-1,0 0,-1 0,0-1,0-1,-2 3,-1 1,1-1,-1-1,0 0,-1 0,1 0,-2-1,1 0,-1 0,0-1,-1 0,0 0,0 0,-1 0,0-1,0 0,0-5,-4 13,1 1,-1-1,1 0,-1 0,0 0,0 0,0 0,0 0,0 0,-1 0,1 0,-1 0,1 0,-1 0,0 0,1 0,-1 1,0-1,0 0,0 1,-1-1,1 0,0 1,-1 0,1-1,0 1,-1 0,0-1,1 1,-1 0,0 0,1 1,-1-1,0 0,0 0,0 1,0-1,0 1,0 0,0 0,0-1,0 1,0 0,0 1,0-1,0 0,0 0,0 1,1 0,-1-1,0 1,0 0,-1 0,-1 1,-1 0,0 0,0 0,1 1,-1 0,1 0,0 0,0 0,0 1,0-1,0 1,1 0,0 0,0 1,0-1,0 1,1-1,0 1,0 0,0 0,0 0,1 0,0 0,0 0,0 0,0 0,1 1,0-1,0 0,1 0,-1 1,1-1,0 0,1 0,-1 0,1 0,0 0,0 0,1 0,8 6,-1-1,2 0,-1-1,1 0,1-1,0-1,0 0,0 0,1-1,0-1,0 0,0-1,1-1,-1 0,1-1,0-1,0 0,3-1,0 2,0 0,-1-1,1-1,0-1,-1-1,1 0,-1-1,1-1,-1-1,-1 0,1-1,-1-1,0-1,12-7,-23 11,0-1,0 0,-1 0,0 0,0-1,0 1,-1-1,0 0,0 0,0 0,-1 0,0-1,0 1,-1-1,1 1,-1-1,-1 0,1 1,-1-1,-1 0,1 1,-1-1,0 0,0 1,-1-1,0 1,-2-5,2 7,0 1,-1 0,0-1,1 1,-1 0,0 0,0 1,-1-1,1 0,-1 1,1 0,-1 0,0 0,1 0,-1 1,0 0,0-1,0 1,0 1,-1-1,1 1,0-1,0 1,0 0,-1 1,1-1,0 1,0-1,0 1,0 1,0-1,0 1,0-1,1 1,-1 0,0 0,1 1,-1-1,1 1,0-1,0 1,0 0,-1 3,-1-2,1 0,1 0,-1 0,1 0,-1 1,1 0,1 0,-1 0,1 0,0 0,0 0,0 0,0 1,1-1,0 1,1-1,-1 1,1 0,0-1,0 1,1-1,-1 1,1-1,0 1,1-1,0 1,-1-1,2 0,-1 0,1 0,-1 0,1 0,1-1,-1 1,1-1,-1 0,1 0,0 0,3 1,-2-1,0-1,0 0,0 0,0-1,0 0,1 1,-1-2,1 1,-1-1,1 0,0 0,-1 0,1-1,0 0,0 0,-1 0,1-1,0 0,-1 0,1 0,-1-1,1 0,-1 0,0 0,1-1,-1 0,0 0,-1 0,1 0,-1-1,1 0,-1 0,0 0,0 0,-1-1,1 0,-1 1,0-1,11-27,-3 49,-4-4,2-2,-1 1,1-1,1 0,0-1,1 0,0 0,0-2,1 1,0-1,0-1,1 0,0-1,0 0,1-1,-1 0,1-2,0 1,0-2,1 0,13 1,11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1.4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132 176,'-7'3,"0"1,0 0,1 0,0 0,-1 1,2-1,-1 2,0-1,1 1,0-1,0 1,1 1,0-1,0 1,0-1,1 1,0 0,0 1,1-1,0 0,0 1,-2 21,1 0,1 0,1 0,2 0,1-1,2 1,0 0,5 10,-9-33,1-1,0 0,0 0,0 0,1 1,0-1,0-1,0 1,0 0,1 0,0-1,0 0,0 1,0-1,1 0,0-1,0 1,0-1,0 1,0-1,1-1,-1 1,1 0,0-1,0 0,0 0,0-1,0 1,0-1,1 0,0-1,-1 0,0 0,1-1,-1 1,0-1,1 0,-1-1,0 1,0-1,0 0,0 0,0-1,-1 0,1 1,-1-2,0 1,1 0,-1-1,-1 0,1 0,-1 0,3-3,53-106,-52 92,-2-1,0 1,-1-1,-2 0,0 0,-1 0,-1-1,-2 1,0 0,-1 0,-1 0,-1 1,-1 0,-1-1,0 2,-2-1,0 1,-2 1,0 0,-1 0,-9-10,19 26,1 0,-1 1,1-1,-1 0,0 1,0-1,0 1,0 0,-1 0,1-1,-1 1,1 1,-1-1,1 0,-1 1,0-1,0 1,0 0,0 0,0 0,0 0,0 1,0-1,0 1,-1 0,1 0,0 0,0 0,0 1,0-1,0 1,-1 0,1-1,0 2,1-1,-3 1,-6 7,1 1,0 0,0 1,1 0,0 1,1 0,0 0,1 0,1 1,0 0,1 1,0-1,1 1,-1 6,-9 68,16-53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4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9,'-22'-3,"0"0,1 1,-1 2,0 0,0 1,0 1,0 2,1 0,-1 1,1 1,0 0,1 2,-1 1,-10 7,24-13,1 1,0 0,0 1,0-1,0 1,1 0,0 1,0-1,0 1,1 0,-1 0,2 1,-1-1,1 1,0 0,0 0,1 0,-1 0,2 0,-1 0,1 1,0-1,1 1,0-1,0 0,0 1,1-1,0 1,1-1,-1 0,1 0,1 0,-1 0,1 0,1 0,-1-1,5 6,6 3,2-1,0-1,1 0,0-1,1 0,1-2,-1 0,2-1,-1-1,1-1,0-1,0-1,8 1,32 13,-38-12,-7-4,0 2,0 0,-1 0,1 1,-1 1,-1 0,1 1,-1 1,-1 0,1 1,7 8,-18-16,0 0,0 1,-1 0,1-1,-1 1,1 0,-1 0,0 0,0 0,0 0,0 0,-1 0,1 0,-1 0,0 0,0 0,0 0,0 0,0 1,-1-1,1 0,-1 0,0 0,0 0,0 0,0-1,-1 1,1 0,-1 0,0-1,0 1,1-1,-3 2,-5 6,-1-2,0 1,0-1,0-1,-1 0,0 0,-9 2,-23 10,-2-2,0-2,-1-2,-30 4,8-1,67-13,19-3,-16 0,21 0</inkml:trace>
  <inkml:trace contextRef="#ctx0" brushRef="#br0" timeOffset="372.53">793 706,'6'9,"-1"0,1 0,1-1,0 0,0 0,0 0,1-1,0 0,1-1,-1 0,1 0,0-1,1 0,-1 0,1-1,0 0,0-1,0 0,1-1,-1 0,1-1,-1 0,1 0,-1-1,1-1,0 0,-1 0,1-1,-1 0,0-1,0 0,2-1,-7 2,-1 0,0 0,1 0,-1-1,0 1,0-1,0 0,0-1,-1 1,1 0,-1-1,0 0,0 0,0 0,-1 0,1 0,-1-1,0 1,0-1,-1 1,1-1,-1 0,0 0,0 1,-1-1,0 0,1 0,-1 0,-1-2,0-3,0 0,-1 0,-1 0,1 0,-1 1,-1-1,0 1,0 0,-1 0,0 0,-1 1,0 0,-6-7,8 10,0 0,0 0,-1 1,0 0,0 0,0 0,-1 0,1 1,-1 0,0 0,0 0,0 1,0 0,0 0,0 0,-1 1,1 0,0 0,-1 1,1 0,-1 0,1 0,-1 1,1 0,0 0,-5 2,-3 6,-1 1,2 0,-1 1,1 1,1 0,0 0,1 2,1-1,-1 1,2 1,0 0,1 0,1 0,0 1,-4 15,6-19,0 0,0 0,2 1,-1 0,1-1,1 1,1 0,0 1,0-1,1 3,6 13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3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1 310,'113'-286,"-101"264,-12 22,1 0,-1-1,0 1,1 0,-1 0,0 0,1 0,-1 0,0 0,1 0,-1-1,0 1,1 0,-1 0,0 0,1 0,-1 1,0-1,1 0,-1 0,0 0,1 0,-1 0,0 0,1 0,-1 1,0-1,1 0,-1 0,0 0,0 1,1-1,-1 0,0 0,0 1,0-1,1 0,-1 1,0-1,0 0,0 1,0-1,1 0,-1 1,0-1,0 0,0 1,0-1,0 0,0 1,0-1,0 0,0 1,0-1,0 0,0 1,-1-1,1 0,0 1,0-1,0 1,29 273,-22-220,-3 0,-1 1,-4-1,-2 18,2-68,1 0,-1-1,0 1,0-1,0 1,0-1,-1 0,1 1,-1-1,0 0,0 0,0 0,0 0,0 0,-1 0,3-3,-1 0,1 0,-1 0,1 0,-1 1,1-1,0 0,-1 1,1-1,0 0,-1 0,1 1,0-1,0 1,-1-1,1 0,0 1,0-1,-1 1,1-1,0 0,0 1,0-1,0 1,0-1,0 1,0-1,0 1,0-1,0 1,0-1,0 0,0 1,0-1,0 1,0-1,0 1,1-1,-1 1,0-1,0 0,1 1,-1-1,0 0,0 1,1-1,-1 0,0 1,1-1,-1 0,1 1,-1-1,0 0,1 0,-1 0,1 1,-1-1,0 0,1 0,29 0,41-17,-57 12,1 1,-1 0,1 1,-1 1,1 0,0 1,0 0,0 2,2 0,-7 2,-5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7.1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1206,'104'-148,"-55"76,2 1,37-35,-59 76,2 1,0 2,2 1,1 1,1 2,1 1,1 2,0 2,2 1,0 2,38-9,40-2,1 5,1 5,1 5,0 6,46 5,-87 6,0 3,0 4,-1 3,28 12,-20-7,0-4,1-3,0-4,26-3,-76-6,1-2,0-2,-1-1,0-1,0-3,0-1,-1-1,0-2,-1-2,-1-1,9-6,-26 9,-1 0,0-1,-1-1,0 0,-1-1,-1-1,-1 0,8-12,61-69,-72 86,1 1,1 1,-1-1,2 1,-1 1,1 0,0 1,1 0,-1 1,1 1,1 0,-1 0,1 1,0 1,0 0,0 1,0 1,0 0,0 1,0 0,1 1,-1 1,0 0,12 4,131 73,-109-58,-1 3,0 1,-2 3,20 17,-62-43,8 8,0 0,0-1,1-1,1 1,-1-2,1 0,1 0,-1-2,1 1,0-2,0 0,1 0,12 0,45-4,1-3,-1-4,0-2,11-7,147-30,-92 17,0 5,22 5,-4 7,0-7,46-15,23-20,-32 7,31 3,-72 21,83-15,2 11,8 11,-204 15,57-3,1 6,57 8,-87 4,-1 3,0 3,-2 2,41 22,-53-23,-17-7,-1 1,-1 1,0 2,-1 2,-1 1,-1 2,-1 1,-1 1,-1 1,-1 2,19 25,155 205,-169-219,-1 0,-2 3,-1 0,-3 2,-2 0,-1 2,-3 1,15 48,-18-25,-3 0,-3 0,0 47,-11-135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8.2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1,'12'20,"15"17,17 12,15 5,14 5,8 0,2-3,-1-1,-8-3,-10-4,-10-2,-13-5,-13-5,-11-6,-9-8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8.5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1,'-16'23,"-8"19,-2 17,1 12,0 8,2 4,1 0,-2-3,0-7,-4-10,-1-11,-3-14,-1-14,6-10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8.8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0 351,'26'-7,"24"-9,23-9,17-7,14-6,11-4,1-1,-2 0,-7 3,-14 4,-24 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9.1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0,'2'14,"8"14,11 9,17 7,15 4,15 0,10 2,8-1,0-3,-4-3,-9-2,-11-4,-11-4,-11-7,-13-8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9.3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670 1,'-21'25,"-16"21,-11 16,-5 11,-2 8,1 1,1-4,2-8,2-9,4-11,-1-13,8-13</inkml:trace>
  <inkml:trace contextRef="#ctx0" brushRef="#br0" timeOffset="1">0 616,'19'-7,"12"-2,12 0,4 1,6 1,6 1,7-3,8-3,8-3,6-5,2-2,-5-1,-17 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9.6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1,'17'4,"13"-2,3-2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19.9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13,'14'0,"11"-3,5 0,-4 1</inkml:trace>
  <inkml:trace contextRef="#ctx0" brushRef="#br0" timeOffset="1">493 27,'9'-5,"8"-1,6-2,-2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20.1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3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404 9,'-15'-3,"0"0,0 2,0 0,0 0,0 2,0 0,0 0,0 2,0 0,0 0,0 1,1 1,0 1,0 0,0 1,1 0,0 1,-5 4,8-4,0-1,1 1,-1 1,2 0,-1 0,2 1,-1 0,1 1,0-1,1 1,1 0,0 1,0-1,1 1,0 0,1 0,1 1,0-1,0 0,1 1,1-1,0 1,1-1,0 1,3 8,-1-13,1-1,0 0,0 1,1-2,0 1,0 0,1-1,0 0,0 0,0-1,0 0,1 0,0 0,0-1,1 0,-1 0,8 2,140 36,-145-40,34 6,-23-5,1 1,-1 1,-1 0,1 2,-1 0,13 8,-30-14,0 1,0 0,0 0,0 1,-1-1,1 0,-1 1,1-1,-1 1,0 0,0 0,0 0,-1 0,1 0,-1 0,0 1,0-1,0 0,0 1,0-1,-1 1,1-1,-1 1,0-1,0 1,0-1,-1 1,1-1,-1 1,0-1,0 0,0 1,0-1,-1 0,1 0,-1 0,0 0,0 0,0 0,0 0,0-1,-1 1,0 0,-13 14,-1-1,-1-1,-1 0,0-1,-1-1,0-1,-1-1,0 0,0-2,-1 0,-18 3,-59 11,86-21</inkml:trace>
  <inkml:trace contextRef="#ctx0" brushRef="#br0" timeOffset="310.17">814 815,'-9'-46,"1"0,3 0,1 0,3-1,1 1,4-12,2-46,-4 137,-1 49,-3-32,3 0,1 0,3 0,2 0,3 0,10 31,-2-33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20.2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1,'17'4,"16"0,3-1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20.4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1,'4'1,"-1"0,1 1,-1 0,0 0,0 0,0 0,0 0,0 1,0-1,-1 1,1 0,-1-1,0 1,1 0,-1 1,-1-1,2 2,0-1,136 232,-102-193,2-2,2-2,2-1,1-2,2-3,1-1,1-2,2-3,92 63,-56-20,-79-58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20.6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1,'-16'7,"-13"9,-7 14,-6 15,-2 15,-1 8,1 4,5-1,5-7,3-11,5-11,6-14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20.9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0 250,'5'0,"15"-3,26-5,29-10,31-10,27-9,22-5,9 0,-2 2,-28 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4.8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0 138,'105'-1,"102"-14,20-9,71 8,359-38,-33 27,-319 46,-163-11,-100-8,1 2,-1 2,28 7,119 14,145 7,-227-18,425 68,139-9,-58-25,-80 28,-522-75,159 19,0 7,5 9,261 75,-381-97,0 2,-2 3,0 2,-2 2,0 3,-2 2,40 29,-34-10,-2 2,34 41,-26-26,14 12,-5 4,-3 2,11 24,43 117,-65-111,-10-11,-5 2,-5 2,-4 1,-4 1,12 107,-10-72,-27-139,-3-13,-2-10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5.9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1,'107'16,"639"53,-352-39,-351-27,81 8,-1 5,5 7,-91-15,1 2,-1 2,-1 1,0 2,-1 1,-1 2,0 1,21 17,-22-12,-1 1,-2 2,0 0,-2 2,-1 1,-2 2,-1 0,-1 2,-2 0,-1 1,-2 1,-1 1,-2 1,7 29,13 163,-30-173,2 0,3 0,3-1,7 16,12-10,-25-89,-7 2,0-2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6.3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0,'0'2,"0"4,0 2,2 3,1 1,5 2,3 2,6 1,8 1,7-2,4 0,3-1,3-1,-3 0,-4 0,-6-3,-9 0,-7-3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6.6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30,'5'-11,"-1"-3,-6 10,-7 13,-9 18,-11 20,-9 16,-8 11,-6 5,-2-2,7-14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7.0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1,'18'18,"14"16,10 7,7 3,3-1,1-4,-3-3,-4-5,-4-9,-5-8,-7-5,-6-6,-4-7,-6-3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2T10:15:57.3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0,'0'19,"-3"19,-2 18,-6 11,-2 5,-3 0,1-10,1-15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22.11.2021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22.11.2021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customXml" Target="../ink/ink293.xml"/><Relationship Id="rId7" Type="http://schemas.openxmlformats.org/officeDocument/2006/relationships/customXml" Target="../ink/ink295.xml"/><Relationship Id="rId12" Type="http://schemas.openxmlformats.org/officeDocument/2006/relationships/image" Target="../media/image291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8.png"/><Relationship Id="rId11" Type="http://schemas.openxmlformats.org/officeDocument/2006/relationships/customXml" Target="../ink/ink297.xml"/><Relationship Id="rId5" Type="http://schemas.openxmlformats.org/officeDocument/2006/relationships/customXml" Target="../ink/ink294.xml"/><Relationship Id="rId10" Type="http://schemas.openxmlformats.org/officeDocument/2006/relationships/image" Target="../media/image290.png"/><Relationship Id="rId4" Type="http://schemas.openxmlformats.org/officeDocument/2006/relationships/image" Target="../media/image287.png"/><Relationship Id="rId9" Type="http://schemas.openxmlformats.org/officeDocument/2006/relationships/customXml" Target="../ink/ink29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1.xml"/><Relationship Id="rId13" Type="http://schemas.openxmlformats.org/officeDocument/2006/relationships/image" Target="../media/image293.png"/><Relationship Id="rId18" Type="http://schemas.openxmlformats.org/officeDocument/2006/relationships/customXml" Target="../ink/ink306.xml"/><Relationship Id="rId3" Type="http://schemas.openxmlformats.org/officeDocument/2006/relationships/image" Target="../media/image1400.png"/><Relationship Id="rId7" Type="http://schemas.openxmlformats.org/officeDocument/2006/relationships/image" Target="../media/image1420.png"/><Relationship Id="rId12" Type="http://schemas.openxmlformats.org/officeDocument/2006/relationships/customXml" Target="../ink/ink303.xml"/><Relationship Id="rId17" Type="http://schemas.openxmlformats.org/officeDocument/2006/relationships/image" Target="../media/image295.png"/><Relationship Id="rId2" Type="http://schemas.openxmlformats.org/officeDocument/2006/relationships/customXml" Target="../ink/ink298.xml"/><Relationship Id="rId16" Type="http://schemas.openxmlformats.org/officeDocument/2006/relationships/customXml" Target="../ink/ink3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0.xml"/><Relationship Id="rId11" Type="http://schemas.openxmlformats.org/officeDocument/2006/relationships/image" Target="../media/image292.png"/><Relationship Id="rId5" Type="http://schemas.openxmlformats.org/officeDocument/2006/relationships/image" Target="../media/image1410.png"/><Relationship Id="rId15" Type="http://schemas.openxmlformats.org/officeDocument/2006/relationships/image" Target="../media/image294.png"/><Relationship Id="rId10" Type="http://schemas.openxmlformats.org/officeDocument/2006/relationships/customXml" Target="../ink/ink302.xml"/><Relationship Id="rId4" Type="http://schemas.openxmlformats.org/officeDocument/2006/relationships/customXml" Target="../ink/ink299.xml"/><Relationship Id="rId9" Type="http://schemas.openxmlformats.org/officeDocument/2006/relationships/image" Target="../media/image2.png"/><Relationship Id="rId14" Type="http://schemas.openxmlformats.org/officeDocument/2006/relationships/customXml" Target="../ink/ink30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9.xml"/><Relationship Id="rId21" Type="http://schemas.openxmlformats.org/officeDocument/2006/relationships/image" Target="../media/image1520.png"/><Relationship Id="rId42" Type="http://schemas.openxmlformats.org/officeDocument/2006/relationships/customXml" Target="../ink/ink327.xml"/><Relationship Id="rId47" Type="http://schemas.openxmlformats.org/officeDocument/2006/relationships/image" Target="../media/image304.png"/><Relationship Id="rId63" Type="http://schemas.openxmlformats.org/officeDocument/2006/relationships/image" Target="../media/image312.png"/><Relationship Id="rId68" Type="http://schemas.openxmlformats.org/officeDocument/2006/relationships/customXml" Target="../ink/ink340.xml"/><Relationship Id="rId2" Type="http://schemas.openxmlformats.org/officeDocument/2006/relationships/customXml" Target="../ink/ink307.xml"/><Relationship Id="rId16" Type="http://schemas.openxmlformats.org/officeDocument/2006/relationships/customXml" Target="../ink/ink314.xml"/><Relationship Id="rId29" Type="http://schemas.openxmlformats.org/officeDocument/2006/relationships/image" Target="../media/image1560.png"/><Relationship Id="rId11" Type="http://schemas.openxmlformats.org/officeDocument/2006/relationships/image" Target="../media/image1470.png"/><Relationship Id="rId24" Type="http://schemas.openxmlformats.org/officeDocument/2006/relationships/customXml" Target="../ink/ink318.xml"/><Relationship Id="rId32" Type="http://schemas.openxmlformats.org/officeDocument/2006/relationships/customXml" Target="../ink/ink322.xml"/><Relationship Id="rId37" Type="http://schemas.openxmlformats.org/officeDocument/2006/relationships/image" Target="../media/image299.png"/><Relationship Id="rId40" Type="http://schemas.openxmlformats.org/officeDocument/2006/relationships/customXml" Target="../ink/ink326.xml"/><Relationship Id="rId45" Type="http://schemas.openxmlformats.org/officeDocument/2006/relationships/image" Target="../media/image303.png"/><Relationship Id="rId53" Type="http://schemas.openxmlformats.org/officeDocument/2006/relationships/image" Target="../media/image307.png"/><Relationship Id="rId58" Type="http://schemas.openxmlformats.org/officeDocument/2006/relationships/customXml" Target="../ink/ink335.xml"/><Relationship Id="rId66" Type="http://schemas.openxmlformats.org/officeDocument/2006/relationships/customXml" Target="../ink/ink339.xml"/><Relationship Id="rId74" Type="http://schemas.openxmlformats.org/officeDocument/2006/relationships/customXml" Target="../ink/ink343.xml"/><Relationship Id="rId5" Type="http://schemas.openxmlformats.org/officeDocument/2006/relationships/image" Target="../media/image1440.png"/><Relationship Id="rId61" Type="http://schemas.openxmlformats.org/officeDocument/2006/relationships/image" Target="../media/image311.png"/><Relationship Id="rId19" Type="http://schemas.openxmlformats.org/officeDocument/2006/relationships/image" Target="../media/image1510.png"/><Relationship Id="rId14" Type="http://schemas.openxmlformats.org/officeDocument/2006/relationships/customXml" Target="../ink/ink313.xml"/><Relationship Id="rId22" Type="http://schemas.openxmlformats.org/officeDocument/2006/relationships/customXml" Target="../ink/ink317.xml"/><Relationship Id="rId27" Type="http://schemas.openxmlformats.org/officeDocument/2006/relationships/image" Target="../media/image1550.png"/><Relationship Id="rId30" Type="http://schemas.openxmlformats.org/officeDocument/2006/relationships/customXml" Target="../ink/ink321.xml"/><Relationship Id="rId35" Type="http://schemas.openxmlformats.org/officeDocument/2006/relationships/image" Target="../media/image298.png"/><Relationship Id="rId43" Type="http://schemas.openxmlformats.org/officeDocument/2006/relationships/image" Target="../media/image302.png"/><Relationship Id="rId48" Type="http://schemas.openxmlformats.org/officeDocument/2006/relationships/customXml" Target="../ink/ink330.xml"/><Relationship Id="rId56" Type="http://schemas.openxmlformats.org/officeDocument/2006/relationships/customXml" Target="../ink/ink334.xml"/><Relationship Id="rId64" Type="http://schemas.openxmlformats.org/officeDocument/2006/relationships/customXml" Target="../ink/ink338.xml"/><Relationship Id="rId69" Type="http://schemas.openxmlformats.org/officeDocument/2006/relationships/image" Target="../media/image315.png"/><Relationship Id="rId8" Type="http://schemas.openxmlformats.org/officeDocument/2006/relationships/customXml" Target="../ink/ink310.xml"/><Relationship Id="rId51" Type="http://schemas.openxmlformats.org/officeDocument/2006/relationships/image" Target="../media/image306.png"/><Relationship Id="rId72" Type="http://schemas.openxmlformats.org/officeDocument/2006/relationships/customXml" Target="../ink/ink342.xml"/><Relationship Id="rId3" Type="http://schemas.openxmlformats.org/officeDocument/2006/relationships/image" Target="../media/image1430.png"/><Relationship Id="rId12" Type="http://schemas.openxmlformats.org/officeDocument/2006/relationships/customXml" Target="../ink/ink312.xml"/><Relationship Id="rId17" Type="http://schemas.openxmlformats.org/officeDocument/2006/relationships/image" Target="../media/image1500.png"/><Relationship Id="rId25" Type="http://schemas.openxmlformats.org/officeDocument/2006/relationships/image" Target="../media/image1540.png"/><Relationship Id="rId33" Type="http://schemas.openxmlformats.org/officeDocument/2006/relationships/image" Target="../media/image297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image" Target="../media/image310.png"/><Relationship Id="rId67" Type="http://schemas.openxmlformats.org/officeDocument/2006/relationships/image" Target="../media/image314.png"/><Relationship Id="rId20" Type="http://schemas.openxmlformats.org/officeDocument/2006/relationships/customXml" Target="../ink/ink316.xml"/><Relationship Id="rId41" Type="http://schemas.openxmlformats.org/officeDocument/2006/relationships/image" Target="../media/image301.png"/><Relationship Id="rId54" Type="http://schemas.openxmlformats.org/officeDocument/2006/relationships/customXml" Target="../ink/ink333.xml"/><Relationship Id="rId62" Type="http://schemas.openxmlformats.org/officeDocument/2006/relationships/customXml" Target="../ink/ink337.xml"/><Relationship Id="rId70" Type="http://schemas.openxmlformats.org/officeDocument/2006/relationships/customXml" Target="../ink/ink341.xml"/><Relationship Id="rId75" Type="http://schemas.openxmlformats.org/officeDocument/2006/relationships/image" Target="../media/image3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9.xml"/><Relationship Id="rId15" Type="http://schemas.openxmlformats.org/officeDocument/2006/relationships/image" Target="../media/image1490.png"/><Relationship Id="rId23" Type="http://schemas.openxmlformats.org/officeDocument/2006/relationships/image" Target="../media/image1530.png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image" Target="../media/image305.png"/><Relationship Id="rId57" Type="http://schemas.openxmlformats.org/officeDocument/2006/relationships/image" Target="../media/image309.png"/><Relationship Id="rId10" Type="http://schemas.openxmlformats.org/officeDocument/2006/relationships/customXml" Target="../ink/ink311.xml"/><Relationship Id="rId31" Type="http://schemas.openxmlformats.org/officeDocument/2006/relationships/image" Target="../media/image296.png"/><Relationship Id="rId44" Type="http://schemas.openxmlformats.org/officeDocument/2006/relationships/customXml" Target="../ink/ink328.xml"/><Relationship Id="rId52" Type="http://schemas.openxmlformats.org/officeDocument/2006/relationships/customXml" Target="../ink/ink332.xml"/><Relationship Id="rId60" Type="http://schemas.openxmlformats.org/officeDocument/2006/relationships/customXml" Target="../ink/ink336.xml"/><Relationship Id="rId65" Type="http://schemas.openxmlformats.org/officeDocument/2006/relationships/image" Target="../media/image313.png"/><Relationship Id="rId73" Type="http://schemas.openxmlformats.org/officeDocument/2006/relationships/image" Target="../media/image317.png"/><Relationship Id="rId4" Type="http://schemas.openxmlformats.org/officeDocument/2006/relationships/customXml" Target="../ink/ink308.xml"/><Relationship Id="rId9" Type="http://schemas.openxmlformats.org/officeDocument/2006/relationships/image" Target="../media/image1460.png"/><Relationship Id="rId13" Type="http://schemas.openxmlformats.org/officeDocument/2006/relationships/image" Target="../media/image1480.png"/><Relationship Id="rId18" Type="http://schemas.openxmlformats.org/officeDocument/2006/relationships/customXml" Target="../ink/ink315.xml"/><Relationship Id="rId39" Type="http://schemas.openxmlformats.org/officeDocument/2006/relationships/image" Target="../media/image300.png"/><Relationship Id="rId34" Type="http://schemas.openxmlformats.org/officeDocument/2006/relationships/customXml" Target="../ink/ink323.xml"/><Relationship Id="rId50" Type="http://schemas.openxmlformats.org/officeDocument/2006/relationships/customXml" Target="../ink/ink331.xml"/><Relationship Id="rId55" Type="http://schemas.openxmlformats.org/officeDocument/2006/relationships/image" Target="../media/image308.png"/><Relationship Id="rId7" Type="http://schemas.openxmlformats.org/officeDocument/2006/relationships/image" Target="../media/image1450.png"/><Relationship Id="rId71" Type="http://schemas.openxmlformats.org/officeDocument/2006/relationships/image" Target="../media/image31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6.xml"/><Relationship Id="rId21" Type="http://schemas.openxmlformats.org/officeDocument/2006/relationships/image" Target="../media/image1840.png"/><Relationship Id="rId42" Type="http://schemas.openxmlformats.org/officeDocument/2006/relationships/customXml" Target="../ink/ink360.xml"/><Relationship Id="rId47" Type="http://schemas.openxmlformats.org/officeDocument/2006/relationships/image" Target="../media/image324.png"/><Relationship Id="rId63" Type="http://schemas.openxmlformats.org/officeDocument/2006/relationships/image" Target="../media/image332.png"/><Relationship Id="rId68" Type="http://schemas.openxmlformats.org/officeDocument/2006/relationships/customXml" Target="../ink/ink373.xml"/><Relationship Id="rId84" Type="http://schemas.openxmlformats.org/officeDocument/2006/relationships/customXml" Target="../ink/ink381.xml"/><Relationship Id="rId89" Type="http://schemas.openxmlformats.org/officeDocument/2006/relationships/image" Target="../media/image345.png"/><Relationship Id="rId16" Type="http://schemas.openxmlformats.org/officeDocument/2006/relationships/customXml" Target="../ink/ink351.xml"/><Relationship Id="rId11" Type="http://schemas.openxmlformats.org/officeDocument/2006/relationships/image" Target="../media/image1790.png"/><Relationship Id="rId37" Type="http://schemas.openxmlformats.org/officeDocument/2006/relationships/image" Target="../media/image319.png"/><Relationship Id="rId53" Type="http://schemas.openxmlformats.org/officeDocument/2006/relationships/image" Target="../media/image327.png"/><Relationship Id="rId58" Type="http://schemas.openxmlformats.org/officeDocument/2006/relationships/customXml" Target="../ink/ink368.xml"/><Relationship Id="rId74" Type="http://schemas.openxmlformats.org/officeDocument/2006/relationships/customXml" Target="../ink/ink376.xml"/><Relationship Id="rId79" Type="http://schemas.openxmlformats.org/officeDocument/2006/relationships/image" Target="../media/image340.png"/><Relationship Id="rId5" Type="http://schemas.openxmlformats.org/officeDocument/2006/relationships/image" Target="../media/image1760.png"/><Relationship Id="rId90" Type="http://schemas.openxmlformats.org/officeDocument/2006/relationships/customXml" Target="../ink/ink384.xml"/><Relationship Id="rId19" Type="http://schemas.openxmlformats.org/officeDocument/2006/relationships/image" Target="../media/image1830.png"/><Relationship Id="rId14" Type="http://schemas.openxmlformats.org/officeDocument/2006/relationships/customXml" Target="../ink/ink350.xml"/><Relationship Id="rId22" Type="http://schemas.openxmlformats.org/officeDocument/2006/relationships/customXml" Target="../ink/ink354.xml"/><Relationship Id="rId35" Type="http://schemas.openxmlformats.org/officeDocument/2006/relationships/image" Target="../media/image1910.png"/><Relationship Id="rId43" Type="http://schemas.openxmlformats.org/officeDocument/2006/relationships/image" Target="../media/image322.png"/><Relationship Id="rId48" Type="http://schemas.openxmlformats.org/officeDocument/2006/relationships/customXml" Target="../ink/ink363.xml"/><Relationship Id="rId56" Type="http://schemas.openxmlformats.org/officeDocument/2006/relationships/customXml" Target="../ink/ink367.xml"/><Relationship Id="rId64" Type="http://schemas.openxmlformats.org/officeDocument/2006/relationships/customXml" Target="../ink/ink371.xml"/><Relationship Id="rId69" Type="http://schemas.openxmlformats.org/officeDocument/2006/relationships/image" Target="../media/image335.png"/><Relationship Id="rId77" Type="http://schemas.openxmlformats.org/officeDocument/2006/relationships/image" Target="../media/image339.png"/><Relationship Id="rId8" Type="http://schemas.openxmlformats.org/officeDocument/2006/relationships/customXml" Target="../ink/ink347.xml"/><Relationship Id="rId51" Type="http://schemas.openxmlformats.org/officeDocument/2006/relationships/image" Target="../media/image326.png"/><Relationship Id="rId72" Type="http://schemas.openxmlformats.org/officeDocument/2006/relationships/customXml" Target="../ink/ink375.xml"/><Relationship Id="rId80" Type="http://schemas.openxmlformats.org/officeDocument/2006/relationships/customXml" Target="../ink/ink379.xml"/><Relationship Id="rId85" Type="http://schemas.openxmlformats.org/officeDocument/2006/relationships/image" Target="../media/image343.png"/><Relationship Id="rId93" Type="http://schemas.openxmlformats.org/officeDocument/2006/relationships/image" Target="../media/image347.png"/><Relationship Id="rId3" Type="http://schemas.openxmlformats.org/officeDocument/2006/relationships/image" Target="../media/image1750.png"/><Relationship Id="rId12" Type="http://schemas.openxmlformats.org/officeDocument/2006/relationships/customXml" Target="../ink/ink349.xml"/><Relationship Id="rId17" Type="http://schemas.openxmlformats.org/officeDocument/2006/relationships/image" Target="../media/image1820.png"/><Relationship Id="rId25" Type="http://schemas.openxmlformats.org/officeDocument/2006/relationships/image" Target="../media/image1860.png"/><Relationship Id="rId38" Type="http://schemas.openxmlformats.org/officeDocument/2006/relationships/customXml" Target="../ink/ink358.xml"/><Relationship Id="rId46" Type="http://schemas.openxmlformats.org/officeDocument/2006/relationships/customXml" Target="../ink/ink362.xml"/><Relationship Id="rId59" Type="http://schemas.openxmlformats.org/officeDocument/2006/relationships/image" Target="../media/image330.png"/><Relationship Id="rId67" Type="http://schemas.openxmlformats.org/officeDocument/2006/relationships/image" Target="../media/image334.png"/><Relationship Id="rId20" Type="http://schemas.openxmlformats.org/officeDocument/2006/relationships/customXml" Target="../ink/ink353.xml"/><Relationship Id="rId41" Type="http://schemas.openxmlformats.org/officeDocument/2006/relationships/image" Target="../media/image321.png"/><Relationship Id="rId54" Type="http://schemas.openxmlformats.org/officeDocument/2006/relationships/customXml" Target="../ink/ink366.xml"/><Relationship Id="rId62" Type="http://schemas.openxmlformats.org/officeDocument/2006/relationships/customXml" Target="../ink/ink370.xml"/><Relationship Id="rId70" Type="http://schemas.openxmlformats.org/officeDocument/2006/relationships/customXml" Target="../ink/ink374.xml"/><Relationship Id="rId75" Type="http://schemas.openxmlformats.org/officeDocument/2006/relationships/image" Target="../media/image338.png"/><Relationship Id="rId83" Type="http://schemas.openxmlformats.org/officeDocument/2006/relationships/image" Target="../media/image342.png"/><Relationship Id="rId88" Type="http://schemas.openxmlformats.org/officeDocument/2006/relationships/customXml" Target="../ink/ink383.xml"/><Relationship Id="rId91" Type="http://schemas.openxmlformats.org/officeDocument/2006/relationships/image" Target="../media/image3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6.xml"/><Relationship Id="rId15" Type="http://schemas.openxmlformats.org/officeDocument/2006/relationships/image" Target="../media/image1810.png"/><Relationship Id="rId23" Type="http://schemas.openxmlformats.org/officeDocument/2006/relationships/image" Target="../media/image1850.png"/><Relationship Id="rId36" Type="http://schemas.openxmlformats.org/officeDocument/2006/relationships/customXml" Target="../ink/ink357.xml"/><Relationship Id="rId49" Type="http://schemas.openxmlformats.org/officeDocument/2006/relationships/image" Target="../media/image325.png"/><Relationship Id="rId57" Type="http://schemas.openxmlformats.org/officeDocument/2006/relationships/image" Target="../media/image329.png"/><Relationship Id="rId10" Type="http://schemas.openxmlformats.org/officeDocument/2006/relationships/customXml" Target="../ink/ink348.xml"/><Relationship Id="rId44" Type="http://schemas.openxmlformats.org/officeDocument/2006/relationships/customXml" Target="../ink/ink361.xml"/><Relationship Id="rId52" Type="http://schemas.openxmlformats.org/officeDocument/2006/relationships/customXml" Target="../ink/ink365.xml"/><Relationship Id="rId60" Type="http://schemas.openxmlformats.org/officeDocument/2006/relationships/customXml" Target="../ink/ink369.xml"/><Relationship Id="rId65" Type="http://schemas.openxmlformats.org/officeDocument/2006/relationships/image" Target="../media/image333.png"/><Relationship Id="rId73" Type="http://schemas.openxmlformats.org/officeDocument/2006/relationships/image" Target="../media/image337.png"/><Relationship Id="rId78" Type="http://schemas.openxmlformats.org/officeDocument/2006/relationships/customXml" Target="../ink/ink378.xml"/><Relationship Id="rId81" Type="http://schemas.openxmlformats.org/officeDocument/2006/relationships/image" Target="../media/image341.png"/><Relationship Id="rId86" Type="http://schemas.openxmlformats.org/officeDocument/2006/relationships/customXml" Target="../ink/ink382.xml"/><Relationship Id="rId4" Type="http://schemas.openxmlformats.org/officeDocument/2006/relationships/customXml" Target="../ink/ink345.xml"/><Relationship Id="rId9" Type="http://schemas.openxmlformats.org/officeDocument/2006/relationships/image" Target="../media/image1780.png"/><Relationship Id="rId13" Type="http://schemas.openxmlformats.org/officeDocument/2006/relationships/image" Target="../media/image1800.png"/><Relationship Id="rId18" Type="http://schemas.openxmlformats.org/officeDocument/2006/relationships/customXml" Target="../ink/ink352.xml"/><Relationship Id="rId39" Type="http://schemas.openxmlformats.org/officeDocument/2006/relationships/image" Target="../media/image320.png"/><Relationship Id="rId50" Type="http://schemas.openxmlformats.org/officeDocument/2006/relationships/customXml" Target="../ink/ink364.xml"/><Relationship Id="rId55" Type="http://schemas.openxmlformats.org/officeDocument/2006/relationships/image" Target="../media/image328.png"/><Relationship Id="rId76" Type="http://schemas.openxmlformats.org/officeDocument/2006/relationships/customXml" Target="../ink/ink377.xml"/><Relationship Id="rId7" Type="http://schemas.openxmlformats.org/officeDocument/2006/relationships/image" Target="../media/image1770.png"/><Relationship Id="rId71" Type="http://schemas.openxmlformats.org/officeDocument/2006/relationships/image" Target="../media/image336.png"/><Relationship Id="rId92" Type="http://schemas.openxmlformats.org/officeDocument/2006/relationships/customXml" Target="../ink/ink385.xml"/><Relationship Id="rId2" Type="http://schemas.openxmlformats.org/officeDocument/2006/relationships/customXml" Target="../ink/ink344.xml"/><Relationship Id="rId24" Type="http://schemas.openxmlformats.org/officeDocument/2006/relationships/customXml" Target="../ink/ink355.xml"/><Relationship Id="rId40" Type="http://schemas.openxmlformats.org/officeDocument/2006/relationships/customXml" Target="../ink/ink359.xml"/><Relationship Id="rId45" Type="http://schemas.openxmlformats.org/officeDocument/2006/relationships/image" Target="../media/image323.png"/><Relationship Id="rId66" Type="http://schemas.openxmlformats.org/officeDocument/2006/relationships/customXml" Target="../ink/ink372.xml"/><Relationship Id="rId87" Type="http://schemas.openxmlformats.org/officeDocument/2006/relationships/image" Target="../media/image344.png"/><Relationship Id="rId61" Type="http://schemas.openxmlformats.org/officeDocument/2006/relationships/image" Target="../media/image331.png"/><Relationship Id="rId82" Type="http://schemas.openxmlformats.org/officeDocument/2006/relationships/customXml" Target="../ink/ink38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40.png"/><Relationship Id="rId21" Type="http://schemas.openxmlformats.org/officeDocument/2006/relationships/customXml" Target="../ink/ink395.xml"/><Relationship Id="rId42" Type="http://schemas.openxmlformats.org/officeDocument/2006/relationships/image" Target="../media/image2120.png"/><Relationship Id="rId47" Type="http://schemas.openxmlformats.org/officeDocument/2006/relationships/customXml" Target="../ink/ink408.xml"/><Relationship Id="rId63" Type="http://schemas.openxmlformats.org/officeDocument/2006/relationships/customXml" Target="../ink/ink416.xml"/><Relationship Id="rId68" Type="http://schemas.openxmlformats.org/officeDocument/2006/relationships/image" Target="../media/image357.png"/><Relationship Id="rId84" Type="http://schemas.openxmlformats.org/officeDocument/2006/relationships/image" Target="../media/image365.png"/><Relationship Id="rId89" Type="http://schemas.openxmlformats.org/officeDocument/2006/relationships/customXml" Target="../ink/ink429.xml"/><Relationship Id="rId16" Type="http://schemas.openxmlformats.org/officeDocument/2006/relationships/image" Target="../media/image1990.png"/><Relationship Id="rId11" Type="http://schemas.openxmlformats.org/officeDocument/2006/relationships/customXml" Target="../ink/ink390.xml"/><Relationship Id="rId32" Type="http://schemas.openxmlformats.org/officeDocument/2006/relationships/image" Target="../media/image2070.png"/><Relationship Id="rId37" Type="http://schemas.openxmlformats.org/officeDocument/2006/relationships/customXml" Target="../ink/ink403.xml"/><Relationship Id="rId53" Type="http://schemas.openxmlformats.org/officeDocument/2006/relationships/customXml" Target="../ink/ink411.xml"/><Relationship Id="rId58" Type="http://schemas.openxmlformats.org/officeDocument/2006/relationships/image" Target="../media/image352.png"/><Relationship Id="rId74" Type="http://schemas.openxmlformats.org/officeDocument/2006/relationships/image" Target="../media/image360.png"/><Relationship Id="rId79" Type="http://schemas.openxmlformats.org/officeDocument/2006/relationships/customXml" Target="../ink/ink424.xml"/><Relationship Id="rId5" Type="http://schemas.openxmlformats.org/officeDocument/2006/relationships/customXml" Target="../ink/ink387.xml"/><Relationship Id="rId90" Type="http://schemas.openxmlformats.org/officeDocument/2006/relationships/image" Target="../media/image368.png"/><Relationship Id="rId14" Type="http://schemas.openxmlformats.org/officeDocument/2006/relationships/image" Target="../media/image1980.png"/><Relationship Id="rId22" Type="http://schemas.openxmlformats.org/officeDocument/2006/relationships/image" Target="../media/image2020.png"/><Relationship Id="rId27" Type="http://schemas.openxmlformats.org/officeDocument/2006/relationships/customXml" Target="../ink/ink398.xml"/><Relationship Id="rId30" Type="http://schemas.openxmlformats.org/officeDocument/2006/relationships/image" Target="../media/image2060.png"/><Relationship Id="rId35" Type="http://schemas.openxmlformats.org/officeDocument/2006/relationships/customXml" Target="../ink/ink402.xml"/><Relationship Id="rId43" Type="http://schemas.openxmlformats.org/officeDocument/2006/relationships/customXml" Target="../ink/ink406.xml"/><Relationship Id="rId48" Type="http://schemas.openxmlformats.org/officeDocument/2006/relationships/image" Target="../media/image2.png"/><Relationship Id="rId56" Type="http://schemas.openxmlformats.org/officeDocument/2006/relationships/image" Target="../media/image351.png"/><Relationship Id="rId64" Type="http://schemas.openxmlformats.org/officeDocument/2006/relationships/image" Target="../media/image355.png"/><Relationship Id="rId69" Type="http://schemas.openxmlformats.org/officeDocument/2006/relationships/customXml" Target="../ink/ink419.xml"/><Relationship Id="rId77" Type="http://schemas.openxmlformats.org/officeDocument/2006/relationships/customXml" Target="../ink/ink423.xml"/><Relationship Id="rId8" Type="http://schemas.openxmlformats.org/officeDocument/2006/relationships/image" Target="../media/image1950.png"/><Relationship Id="rId51" Type="http://schemas.openxmlformats.org/officeDocument/2006/relationships/customXml" Target="../ink/ink410.xml"/><Relationship Id="rId72" Type="http://schemas.openxmlformats.org/officeDocument/2006/relationships/image" Target="../media/image359.png"/><Relationship Id="rId80" Type="http://schemas.openxmlformats.org/officeDocument/2006/relationships/image" Target="../media/image363.png"/><Relationship Id="rId85" Type="http://schemas.openxmlformats.org/officeDocument/2006/relationships/customXml" Target="../ink/ink427.xml"/><Relationship Id="rId3" Type="http://schemas.openxmlformats.org/officeDocument/2006/relationships/customXml" Target="../ink/ink386.xml"/><Relationship Id="rId12" Type="http://schemas.openxmlformats.org/officeDocument/2006/relationships/image" Target="../media/image1970.png"/><Relationship Id="rId17" Type="http://schemas.openxmlformats.org/officeDocument/2006/relationships/customXml" Target="../ink/ink393.xml"/><Relationship Id="rId25" Type="http://schemas.openxmlformats.org/officeDocument/2006/relationships/customXml" Target="../ink/ink397.xml"/><Relationship Id="rId33" Type="http://schemas.openxmlformats.org/officeDocument/2006/relationships/customXml" Target="../ink/ink401.xml"/><Relationship Id="rId38" Type="http://schemas.openxmlformats.org/officeDocument/2006/relationships/image" Target="../media/image2101.png"/><Relationship Id="rId46" Type="http://schemas.openxmlformats.org/officeDocument/2006/relationships/image" Target="../media/image2140.png"/><Relationship Id="rId59" Type="http://schemas.openxmlformats.org/officeDocument/2006/relationships/customXml" Target="../ink/ink414.xml"/><Relationship Id="rId67" Type="http://schemas.openxmlformats.org/officeDocument/2006/relationships/customXml" Target="../ink/ink418.xml"/><Relationship Id="rId20" Type="http://schemas.openxmlformats.org/officeDocument/2006/relationships/image" Target="../media/image2010.png"/><Relationship Id="rId41" Type="http://schemas.openxmlformats.org/officeDocument/2006/relationships/customXml" Target="../ink/ink405.xml"/><Relationship Id="rId54" Type="http://schemas.openxmlformats.org/officeDocument/2006/relationships/image" Target="../media/image350.png"/><Relationship Id="rId62" Type="http://schemas.openxmlformats.org/officeDocument/2006/relationships/image" Target="../media/image354.png"/><Relationship Id="rId70" Type="http://schemas.openxmlformats.org/officeDocument/2006/relationships/image" Target="../media/image358.png"/><Relationship Id="rId75" Type="http://schemas.openxmlformats.org/officeDocument/2006/relationships/customXml" Target="../ink/ink422.xml"/><Relationship Id="rId83" Type="http://schemas.openxmlformats.org/officeDocument/2006/relationships/customXml" Target="../ink/ink426.xml"/><Relationship Id="rId88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0.png"/><Relationship Id="rId15" Type="http://schemas.openxmlformats.org/officeDocument/2006/relationships/customXml" Target="../ink/ink392.xml"/><Relationship Id="rId23" Type="http://schemas.openxmlformats.org/officeDocument/2006/relationships/customXml" Target="../ink/ink396.xml"/><Relationship Id="rId28" Type="http://schemas.openxmlformats.org/officeDocument/2006/relationships/image" Target="../media/image2050.png"/><Relationship Id="rId36" Type="http://schemas.openxmlformats.org/officeDocument/2006/relationships/image" Target="../media/image2090.png"/><Relationship Id="rId49" Type="http://schemas.openxmlformats.org/officeDocument/2006/relationships/customXml" Target="../ink/ink409.xml"/><Relationship Id="rId57" Type="http://schemas.openxmlformats.org/officeDocument/2006/relationships/customXml" Target="../ink/ink413.xml"/><Relationship Id="rId10" Type="http://schemas.openxmlformats.org/officeDocument/2006/relationships/image" Target="../media/image1960.png"/><Relationship Id="rId31" Type="http://schemas.openxmlformats.org/officeDocument/2006/relationships/customXml" Target="../ink/ink400.xml"/><Relationship Id="rId44" Type="http://schemas.openxmlformats.org/officeDocument/2006/relationships/image" Target="../media/image2130.png"/><Relationship Id="rId52" Type="http://schemas.openxmlformats.org/officeDocument/2006/relationships/image" Target="../media/image349.png"/><Relationship Id="rId60" Type="http://schemas.openxmlformats.org/officeDocument/2006/relationships/image" Target="../media/image353.png"/><Relationship Id="rId65" Type="http://schemas.openxmlformats.org/officeDocument/2006/relationships/customXml" Target="../ink/ink417.xml"/><Relationship Id="rId73" Type="http://schemas.openxmlformats.org/officeDocument/2006/relationships/customXml" Target="../ink/ink421.xml"/><Relationship Id="rId78" Type="http://schemas.openxmlformats.org/officeDocument/2006/relationships/image" Target="../media/image362.png"/><Relationship Id="rId81" Type="http://schemas.openxmlformats.org/officeDocument/2006/relationships/customXml" Target="../ink/ink425.xml"/><Relationship Id="rId86" Type="http://schemas.openxmlformats.org/officeDocument/2006/relationships/image" Target="../media/image366.png"/><Relationship Id="rId4" Type="http://schemas.openxmlformats.org/officeDocument/2006/relationships/image" Target="../media/image1930.png"/><Relationship Id="rId9" Type="http://schemas.openxmlformats.org/officeDocument/2006/relationships/customXml" Target="../ink/ink389.xml"/><Relationship Id="rId13" Type="http://schemas.openxmlformats.org/officeDocument/2006/relationships/customXml" Target="../ink/ink391.xml"/><Relationship Id="rId18" Type="http://schemas.openxmlformats.org/officeDocument/2006/relationships/image" Target="../media/image2000.png"/><Relationship Id="rId39" Type="http://schemas.openxmlformats.org/officeDocument/2006/relationships/customXml" Target="../ink/ink404.xml"/><Relationship Id="rId34" Type="http://schemas.openxmlformats.org/officeDocument/2006/relationships/image" Target="../media/image2080.png"/><Relationship Id="rId50" Type="http://schemas.openxmlformats.org/officeDocument/2006/relationships/image" Target="../media/image348.png"/><Relationship Id="rId55" Type="http://schemas.openxmlformats.org/officeDocument/2006/relationships/customXml" Target="../ink/ink412.xml"/><Relationship Id="rId76" Type="http://schemas.openxmlformats.org/officeDocument/2006/relationships/image" Target="../media/image361.png"/><Relationship Id="rId7" Type="http://schemas.openxmlformats.org/officeDocument/2006/relationships/customXml" Target="../ink/ink388.xml"/><Relationship Id="rId71" Type="http://schemas.openxmlformats.org/officeDocument/2006/relationships/customXml" Target="../ink/ink420.xml"/><Relationship Id="rId2" Type="http://schemas.openxmlformats.org/officeDocument/2006/relationships/image" Target="../media/image286.png"/><Relationship Id="rId29" Type="http://schemas.openxmlformats.org/officeDocument/2006/relationships/customXml" Target="../ink/ink399.xml"/><Relationship Id="rId24" Type="http://schemas.openxmlformats.org/officeDocument/2006/relationships/image" Target="../media/image2030.png"/><Relationship Id="rId40" Type="http://schemas.openxmlformats.org/officeDocument/2006/relationships/image" Target="../media/image2110.png"/><Relationship Id="rId45" Type="http://schemas.openxmlformats.org/officeDocument/2006/relationships/customXml" Target="../ink/ink407.xml"/><Relationship Id="rId66" Type="http://schemas.openxmlformats.org/officeDocument/2006/relationships/image" Target="../media/image356.png"/><Relationship Id="rId87" Type="http://schemas.openxmlformats.org/officeDocument/2006/relationships/customXml" Target="../ink/ink428.xml"/><Relationship Id="rId61" Type="http://schemas.openxmlformats.org/officeDocument/2006/relationships/customXml" Target="../ink/ink415.xml"/><Relationship Id="rId82" Type="http://schemas.openxmlformats.org/officeDocument/2006/relationships/image" Target="../media/image364.png"/><Relationship Id="rId19" Type="http://schemas.openxmlformats.org/officeDocument/2006/relationships/customXml" Target="../ink/ink394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8.xml"/><Relationship Id="rId21" Type="http://schemas.openxmlformats.org/officeDocument/2006/relationships/customXml" Target="../ink/ink440.xml"/><Relationship Id="rId42" Type="http://schemas.openxmlformats.org/officeDocument/2006/relationships/image" Target="../media/image388.png"/><Relationship Id="rId63" Type="http://schemas.openxmlformats.org/officeDocument/2006/relationships/customXml" Target="../ink/ink461.xml"/><Relationship Id="rId84" Type="http://schemas.openxmlformats.org/officeDocument/2006/relationships/image" Target="../media/image409.png"/><Relationship Id="rId138" Type="http://schemas.openxmlformats.org/officeDocument/2006/relationships/image" Target="../media/image436.png"/><Relationship Id="rId159" Type="http://schemas.openxmlformats.org/officeDocument/2006/relationships/customXml" Target="../ink/ink509.xml"/><Relationship Id="rId170" Type="http://schemas.openxmlformats.org/officeDocument/2006/relationships/image" Target="../media/image452.png"/><Relationship Id="rId191" Type="http://schemas.openxmlformats.org/officeDocument/2006/relationships/customXml" Target="../ink/ink525.xml"/><Relationship Id="rId205" Type="http://schemas.openxmlformats.org/officeDocument/2006/relationships/customXml" Target="../ink/ink532.xml"/><Relationship Id="rId226" Type="http://schemas.openxmlformats.org/officeDocument/2006/relationships/image" Target="../media/image480.png"/><Relationship Id="rId107" Type="http://schemas.openxmlformats.org/officeDocument/2006/relationships/customXml" Target="../ink/ink483.xml"/><Relationship Id="rId11" Type="http://schemas.openxmlformats.org/officeDocument/2006/relationships/customXml" Target="../ink/ink435.xml"/><Relationship Id="rId32" Type="http://schemas.openxmlformats.org/officeDocument/2006/relationships/image" Target="../media/image383.png"/><Relationship Id="rId53" Type="http://schemas.openxmlformats.org/officeDocument/2006/relationships/customXml" Target="../ink/ink456.xml"/><Relationship Id="rId74" Type="http://schemas.openxmlformats.org/officeDocument/2006/relationships/image" Target="../media/image404.png"/><Relationship Id="rId128" Type="http://schemas.openxmlformats.org/officeDocument/2006/relationships/image" Target="../media/image431.png"/><Relationship Id="rId149" Type="http://schemas.openxmlformats.org/officeDocument/2006/relationships/customXml" Target="../ink/ink504.xml"/><Relationship Id="rId5" Type="http://schemas.openxmlformats.org/officeDocument/2006/relationships/customXml" Target="../ink/ink432.xml"/><Relationship Id="rId95" Type="http://schemas.openxmlformats.org/officeDocument/2006/relationships/customXml" Target="../ink/ink477.xml"/><Relationship Id="rId160" Type="http://schemas.openxmlformats.org/officeDocument/2006/relationships/image" Target="../media/image447.png"/><Relationship Id="rId181" Type="http://schemas.openxmlformats.org/officeDocument/2006/relationships/customXml" Target="../ink/ink520.xml"/><Relationship Id="rId216" Type="http://schemas.openxmlformats.org/officeDocument/2006/relationships/image" Target="../media/image475.png"/><Relationship Id="rId22" Type="http://schemas.openxmlformats.org/officeDocument/2006/relationships/image" Target="../media/image378.png"/><Relationship Id="rId43" Type="http://schemas.openxmlformats.org/officeDocument/2006/relationships/customXml" Target="../ink/ink451.xml"/><Relationship Id="rId64" Type="http://schemas.openxmlformats.org/officeDocument/2006/relationships/image" Target="../media/image399.png"/><Relationship Id="rId118" Type="http://schemas.openxmlformats.org/officeDocument/2006/relationships/image" Target="../media/image426.png"/><Relationship Id="rId139" Type="http://schemas.openxmlformats.org/officeDocument/2006/relationships/customXml" Target="../ink/ink499.xml"/><Relationship Id="rId85" Type="http://schemas.openxmlformats.org/officeDocument/2006/relationships/customXml" Target="../ink/ink472.xml"/><Relationship Id="rId150" Type="http://schemas.openxmlformats.org/officeDocument/2006/relationships/image" Target="../media/image442.png"/><Relationship Id="rId171" Type="http://schemas.openxmlformats.org/officeDocument/2006/relationships/customXml" Target="../ink/ink515.xml"/><Relationship Id="rId192" Type="http://schemas.openxmlformats.org/officeDocument/2006/relationships/image" Target="../media/image463.png"/><Relationship Id="rId206" Type="http://schemas.openxmlformats.org/officeDocument/2006/relationships/image" Target="../media/image470.png"/><Relationship Id="rId227" Type="http://schemas.openxmlformats.org/officeDocument/2006/relationships/customXml" Target="../ink/ink543.xml"/><Relationship Id="rId12" Type="http://schemas.openxmlformats.org/officeDocument/2006/relationships/image" Target="../media/image373.png"/><Relationship Id="rId33" Type="http://schemas.openxmlformats.org/officeDocument/2006/relationships/customXml" Target="../ink/ink446.xml"/><Relationship Id="rId108" Type="http://schemas.openxmlformats.org/officeDocument/2006/relationships/image" Target="../media/image421.png"/><Relationship Id="rId129" Type="http://schemas.openxmlformats.org/officeDocument/2006/relationships/customXml" Target="../ink/ink494.xml"/><Relationship Id="rId54" Type="http://schemas.openxmlformats.org/officeDocument/2006/relationships/image" Target="../media/image394.png"/><Relationship Id="rId75" Type="http://schemas.openxmlformats.org/officeDocument/2006/relationships/customXml" Target="../ink/ink467.xml"/><Relationship Id="rId96" Type="http://schemas.openxmlformats.org/officeDocument/2006/relationships/image" Target="../media/image415.png"/><Relationship Id="rId140" Type="http://schemas.openxmlformats.org/officeDocument/2006/relationships/image" Target="../media/image437.png"/><Relationship Id="rId161" Type="http://schemas.openxmlformats.org/officeDocument/2006/relationships/customXml" Target="../ink/ink510.xml"/><Relationship Id="rId182" Type="http://schemas.openxmlformats.org/officeDocument/2006/relationships/image" Target="../media/image458.png"/><Relationship Id="rId217" Type="http://schemas.openxmlformats.org/officeDocument/2006/relationships/customXml" Target="../ink/ink538.xml"/><Relationship Id="rId6" Type="http://schemas.openxmlformats.org/officeDocument/2006/relationships/image" Target="../media/image370.png"/><Relationship Id="rId23" Type="http://schemas.openxmlformats.org/officeDocument/2006/relationships/customXml" Target="../ink/ink441.xml"/><Relationship Id="rId119" Type="http://schemas.openxmlformats.org/officeDocument/2006/relationships/customXml" Target="../ink/ink489.xml"/><Relationship Id="rId44" Type="http://schemas.openxmlformats.org/officeDocument/2006/relationships/image" Target="../media/image389.png"/><Relationship Id="rId65" Type="http://schemas.openxmlformats.org/officeDocument/2006/relationships/customXml" Target="../ink/ink462.xml"/><Relationship Id="rId86" Type="http://schemas.openxmlformats.org/officeDocument/2006/relationships/image" Target="../media/image410.png"/><Relationship Id="rId130" Type="http://schemas.openxmlformats.org/officeDocument/2006/relationships/image" Target="../media/image432.png"/><Relationship Id="rId151" Type="http://schemas.openxmlformats.org/officeDocument/2006/relationships/customXml" Target="../ink/ink505.xml"/><Relationship Id="rId172" Type="http://schemas.openxmlformats.org/officeDocument/2006/relationships/image" Target="../media/image453.png"/><Relationship Id="rId193" Type="http://schemas.openxmlformats.org/officeDocument/2006/relationships/customXml" Target="../ink/ink526.xml"/><Relationship Id="rId207" Type="http://schemas.openxmlformats.org/officeDocument/2006/relationships/customXml" Target="../ink/ink533.xml"/><Relationship Id="rId228" Type="http://schemas.openxmlformats.org/officeDocument/2006/relationships/image" Target="../media/image481.png"/><Relationship Id="rId13" Type="http://schemas.openxmlformats.org/officeDocument/2006/relationships/customXml" Target="../ink/ink436.xml"/><Relationship Id="rId109" Type="http://schemas.openxmlformats.org/officeDocument/2006/relationships/customXml" Target="../ink/ink484.xml"/><Relationship Id="rId34" Type="http://schemas.openxmlformats.org/officeDocument/2006/relationships/image" Target="../media/image384.png"/><Relationship Id="rId55" Type="http://schemas.openxmlformats.org/officeDocument/2006/relationships/customXml" Target="../ink/ink457.xml"/><Relationship Id="rId76" Type="http://schemas.openxmlformats.org/officeDocument/2006/relationships/image" Target="../media/image405.png"/><Relationship Id="rId97" Type="http://schemas.openxmlformats.org/officeDocument/2006/relationships/customXml" Target="../ink/ink478.xml"/><Relationship Id="rId120" Type="http://schemas.openxmlformats.org/officeDocument/2006/relationships/image" Target="../media/image427.png"/><Relationship Id="rId141" Type="http://schemas.openxmlformats.org/officeDocument/2006/relationships/customXml" Target="../ink/ink500.xml"/><Relationship Id="rId7" Type="http://schemas.openxmlformats.org/officeDocument/2006/relationships/customXml" Target="../ink/ink433.xml"/><Relationship Id="rId162" Type="http://schemas.openxmlformats.org/officeDocument/2006/relationships/image" Target="../media/image448.png"/><Relationship Id="rId183" Type="http://schemas.openxmlformats.org/officeDocument/2006/relationships/customXml" Target="../ink/ink521.xml"/><Relationship Id="rId218" Type="http://schemas.openxmlformats.org/officeDocument/2006/relationships/image" Target="../media/image476.png"/><Relationship Id="rId24" Type="http://schemas.openxmlformats.org/officeDocument/2006/relationships/image" Target="../media/image379.png"/><Relationship Id="rId45" Type="http://schemas.openxmlformats.org/officeDocument/2006/relationships/customXml" Target="../ink/ink452.xml"/><Relationship Id="rId66" Type="http://schemas.openxmlformats.org/officeDocument/2006/relationships/image" Target="../media/image400.png"/><Relationship Id="rId87" Type="http://schemas.openxmlformats.org/officeDocument/2006/relationships/customXml" Target="../ink/ink473.xml"/><Relationship Id="rId110" Type="http://schemas.openxmlformats.org/officeDocument/2006/relationships/image" Target="../media/image422.png"/><Relationship Id="rId131" Type="http://schemas.openxmlformats.org/officeDocument/2006/relationships/customXml" Target="../ink/ink495.xml"/><Relationship Id="rId152" Type="http://schemas.openxmlformats.org/officeDocument/2006/relationships/image" Target="../media/image443.png"/><Relationship Id="rId173" Type="http://schemas.openxmlformats.org/officeDocument/2006/relationships/customXml" Target="../ink/ink516.xml"/><Relationship Id="rId194" Type="http://schemas.openxmlformats.org/officeDocument/2006/relationships/image" Target="../media/image464.png"/><Relationship Id="rId208" Type="http://schemas.openxmlformats.org/officeDocument/2006/relationships/image" Target="../media/image471.png"/><Relationship Id="rId229" Type="http://schemas.openxmlformats.org/officeDocument/2006/relationships/customXml" Target="../ink/ink544.xml"/><Relationship Id="rId14" Type="http://schemas.openxmlformats.org/officeDocument/2006/relationships/image" Target="../media/image374.png"/><Relationship Id="rId35" Type="http://schemas.openxmlformats.org/officeDocument/2006/relationships/customXml" Target="../ink/ink447.xml"/><Relationship Id="rId56" Type="http://schemas.openxmlformats.org/officeDocument/2006/relationships/image" Target="../media/image395.png"/><Relationship Id="rId77" Type="http://schemas.openxmlformats.org/officeDocument/2006/relationships/customXml" Target="../ink/ink468.xml"/><Relationship Id="rId100" Type="http://schemas.openxmlformats.org/officeDocument/2006/relationships/image" Target="../media/image417.png"/><Relationship Id="rId8" Type="http://schemas.openxmlformats.org/officeDocument/2006/relationships/image" Target="../media/image371.png"/><Relationship Id="rId98" Type="http://schemas.openxmlformats.org/officeDocument/2006/relationships/image" Target="../media/image416.png"/><Relationship Id="rId121" Type="http://schemas.openxmlformats.org/officeDocument/2006/relationships/customXml" Target="../ink/ink490.xml"/><Relationship Id="rId142" Type="http://schemas.openxmlformats.org/officeDocument/2006/relationships/image" Target="../media/image438.png"/><Relationship Id="rId163" Type="http://schemas.openxmlformats.org/officeDocument/2006/relationships/customXml" Target="../ink/ink511.xml"/><Relationship Id="rId184" Type="http://schemas.openxmlformats.org/officeDocument/2006/relationships/image" Target="../media/image459.png"/><Relationship Id="rId219" Type="http://schemas.openxmlformats.org/officeDocument/2006/relationships/customXml" Target="../ink/ink539.xml"/><Relationship Id="rId230" Type="http://schemas.openxmlformats.org/officeDocument/2006/relationships/image" Target="../media/image482.png"/><Relationship Id="rId25" Type="http://schemas.openxmlformats.org/officeDocument/2006/relationships/customXml" Target="../ink/ink442.xml"/><Relationship Id="rId46" Type="http://schemas.openxmlformats.org/officeDocument/2006/relationships/image" Target="../media/image390.png"/><Relationship Id="rId67" Type="http://schemas.openxmlformats.org/officeDocument/2006/relationships/customXml" Target="../ink/ink463.xml"/><Relationship Id="rId20" Type="http://schemas.openxmlformats.org/officeDocument/2006/relationships/image" Target="../media/image377.png"/><Relationship Id="rId41" Type="http://schemas.openxmlformats.org/officeDocument/2006/relationships/customXml" Target="../ink/ink450.xml"/><Relationship Id="rId62" Type="http://schemas.openxmlformats.org/officeDocument/2006/relationships/image" Target="../media/image398.png"/><Relationship Id="rId83" Type="http://schemas.openxmlformats.org/officeDocument/2006/relationships/customXml" Target="../ink/ink471.xml"/><Relationship Id="rId88" Type="http://schemas.openxmlformats.org/officeDocument/2006/relationships/image" Target="../media/image411.png"/><Relationship Id="rId111" Type="http://schemas.openxmlformats.org/officeDocument/2006/relationships/customXml" Target="../ink/ink485.xml"/><Relationship Id="rId132" Type="http://schemas.openxmlformats.org/officeDocument/2006/relationships/image" Target="../media/image433.png"/><Relationship Id="rId153" Type="http://schemas.openxmlformats.org/officeDocument/2006/relationships/customXml" Target="../ink/ink506.xml"/><Relationship Id="rId174" Type="http://schemas.openxmlformats.org/officeDocument/2006/relationships/image" Target="../media/image454.png"/><Relationship Id="rId179" Type="http://schemas.openxmlformats.org/officeDocument/2006/relationships/customXml" Target="../ink/ink519.xml"/><Relationship Id="rId195" Type="http://schemas.openxmlformats.org/officeDocument/2006/relationships/customXml" Target="../ink/ink527.xml"/><Relationship Id="rId209" Type="http://schemas.openxmlformats.org/officeDocument/2006/relationships/customXml" Target="../ink/ink534.xml"/><Relationship Id="rId190" Type="http://schemas.openxmlformats.org/officeDocument/2006/relationships/image" Target="../media/image462.png"/><Relationship Id="rId204" Type="http://schemas.openxmlformats.org/officeDocument/2006/relationships/image" Target="../media/image469.png"/><Relationship Id="rId220" Type="http://schemas.openxmlformats.org/officeDocument/2006/relationships/image" Target="../media/image477.png"/><Relationship Id="rId225" Type="http://schemas.openxmlformats.org/officeDocument/2006/relationships/customXml" Target="../ink/ink542.xml"/><Relationship Id="rId15" Type="http://schemas.openxmlformats.org/officeDocument/2006/relationships/customXml" Target="../ink/ink437.xml"/><Relationship Id="rId36" Type="http://schemas.openxmlformats.org/officeDocument/2006/relationships/image" Target="../media/image385.png"/><Relationship Id="rId57" Type="http://schemas.openxmlformats.org/officeDocument/2006/relationships/customXml" Target="../ink/ink458.xml"/><Relationship Id="rId106" Type="http://schemas.openxmlformats.org/officeDocument/2006/relationships/image" Target="../media/image420.png"/><Relationship Id="rId127" Type="http://schemas.openxmlformats.org/officeDocument/2006/relationships/customXml" Target="../ink/ink493.xml"/><Relationship Id="rId10" Type="http://schemas.openxmlformats.org/officeDocument/2006/relationships/image" Target="../media/image372.png"/><Relationship Id="rId31" Type="http://schemas.openxmlformats.org/officeDocument/2006/relationships/customXml" Target="../ink/ink445.xml"/><Relationship Id="rId52" Type="http://schemas.openxmlformats.org/officeDocument/2006/relationships/image" Target="../media/image393.png"/><Relationship Id="rId73" Type="http://schemas.openxmlformats.org/officeDocument/2006/relationships/customXml" Target="../ink/ink466.xml"/><Relationship Id="rId78" Type="http://schemas.openxmlformats.org/officeDocument/2006/relationships/image" Target="../media/image406.png"/><Relationship Id="rId94" Type="http://schemas.openxmlformats.org/officeDocument/2006/relationships/image" Target="../media/image414.png"/><Relationship Id="rId99" Type="http://schemas.openxmlformats.org/officeDocument/2006/relationships/customXml" Target="../ink/ink479.xml"/><Relationship Id="rId101" Type="http://schemas.openxmlformats.org/officeDocument/2006/relationships/customXml" Target="../ink/ink480.xml"/><Relationship Id="rId122" Type="http://schemas.openxmlformats.org/officeDocument/2006/relationships/image" Target="../media/image428.png"/><Relationship Id="rId143" Type="http://schemas.openxmlformats.org/officeDocument/2006/relationships/customXml" Target="../ink/ink501.xml"/><Relationship Id="rId148" Type="http://schemas.openxmlformats.org/officeDocument/2006/relationships/image" Target="../media/image441.png"/><Relationship Id="rId164" Type="http://schemas.openxmlformats.org/officeDocument/2006/relationships/image" Target="../media/image449.png"/><Relationship Id="rId169" Type="http://schemas.openxmlformats.org/officeDocument/2006/relationships/customXml" Target="../ink/ink514.xml"/><Relationship Id="rId185" Type="http://schemas.openxmlformats.org/officeDocument/2006/relationships/customXml" Target="../ink/ink522.xml"/><Relationship Id="rId4" Type="http://schemas.openxmlformats.org/officeDocument/2006/relationships/customXml" Target="../ink/ink431.xml"/><Relationship Id="rId9" Type="http://schemas.openxmlformats.org/officeDocument/2006/relationships/customXml" Target="../ink/ink434.xml"/><Relationship Id="rId180" Type="http://schemas.openxmlformats.org/officeDocument/2006/relationships/image" Target="../media/image457.png"/><Relationship Id="rId210" Type="http://schemas.openxmlformats.org/officeDocument/2006/relationships/image" Target="../media/image472.png"/><Relationship Id="rId215" Type="http://schemas.openxmlformats.org/officeDocument/2006/relationships/customXml" Target="../ink/ink537.xml"/><Relationship Id="rId236" Type="http://schemas.openxmlformats.org/officeDocument/2006/relationships/image" Target="../media/image485.png"/><Relationship Id="rId26" Type="http://schemas.openxmlformats.org/officeDocument/2006/relationships/image" Target="../media/image380.png"/><Relationship Id="rId231" Type="http://schemas.openxmlformats.org/officeDocument/2006/relationships/customXml" Target="../ink/ink545.xml"/><Relationship Id="rId47" Type="http://schemas.openxmlformats.org/officeDocument/2006/relationships/customXml" Target="../ink/ink453.xml"/><Relationship Id="rId68" Type="http://schemas.openxmlformats.org/officeDocument/2006/relationships/image" Target="../media/image401.png"/><Relationship Id="rId89" Type="http://schemas.openxmlformats.org/officeDocument/2006/relationships/customXml" Target="../ink/ink474.xml"/><Relationship Id="rId112" Type="http://schemas.openxmlformats.org/officeDocument/2006/relationships/image" Target="../media/image423.png"/><Relationship Id="rId133" Type="http://schemas.openxmlformats.org/officeDocument/2006/relationships/customXml" Target="../ink/ink496.xml"/><Relationship Id="rId154" Type="http://schemas.openxmlformats.org/officeDocument/2006/relationships/image" Target="../media/image444.png"/><Relationship Id="rId175" Type="http://schemas.openxmlformats.org/officeDocument/2006/relationships/customXml" Target="../ink/ink517.xml"/><Relationship Id="rId196" Type="http://schemas.openxmlformats.org/officeDocument/2006/relationships/image" Target="../media/image465.png"/><Relationship Id="rId200" Type="http://schemas.openxmlformats.org/officeDocument/2006/relationships/image" Target="../media/image467.png"/><Relationship Id="rId16" Type="http://schemas.openxmlformats.org/officeDocument/2006/relationships/image" Target="../media/image375.png"/><Relationship Id="rId221" Type="http://schemas.openxmlformats.org/officeDocument/2006/relationships/customXml" Target="../ink/ink540.xml"/><Relationship Id="rId37" Type="http://schemas.openxmlformats.org/officeDocument/2006/relationships/customXml" Target="../ink/ink448.xml"/><Relationship Id="rId58" Type="http://schemas.openxmlformats.org/officeDocument/2006/relationships/image" Target="../media/image396.png"/><Relationship Id="rId79" Type="http://schemas.openxmlformats.org/officeDocument/2006/relationships/customXml" Target="../ink/ink469.xml"/><Relationship Id="rId102" Type="http://schemas.openxmlformats.org/officeDocument/2006/relationships/image" Target="../media/image418.png"/><Relationship Id="rId123" Type="http://schemas.openxmlformats.org/officeDocument/2006/relationships/customXml" Target="../ink/ink491.xml"/><Relationship Id="rId144" Type="http://schemas.openxmlformats.org/officeDocument/2006/relationships/image" Target="../media/image439.png"/><Relationship Id="rId90" Type="http://schemas.openxmlformats.org/officeDocument/2006/relationships/image" Target="../media/image412.png"/><Relationship Id="rId165" Type="http://schemas.openxmlformats.org/officeDocument/2006/relationships/customXml" Target="../ink/ink512.xml"/><Relationship Id="rId186" Type="http://schemas.openxmlformats.org/officeDocument/2006/relationships/image" Target="../media/image460.png"/><Relationship Id="rId211" Type="http://schemas.openxmlformats.org/officeDocument/2006/relationships/customXml" Target="../ink/ink535.xml"/><Relationship Id="rId232" Type="http://schemas.openxmlformats.org/officeDocument/2006/relationships/image" Target="../media/image483.png"/><Relationship Id="rId27" Type="http://schemas.openxmlformats.org/officeDocument/2006/relationships/customXml" Target="../ink/ink443.xml"/><Relationship Id="rId48" Type="http://schemas.openxmlformats.org/officeDocument/2006/relationships/image" Target="../media/image391.png"/><Relationship Id="rId69" Type="http://schemas.openxmlformats.org/officeDocument/2006/relationships/customXml" Target="../ink/ink464.xml"/><Relationship Id="rId113" Type="http://schemas.openxmlformats.org/officeDocument/2006/relationships/customXml" Target="../ink/ink486.xml"/><Relationship Id="rId134" Type="http://schemas.openxmlformats.org/officeDocument/2006/relationships/image" Target="../media/image434.png"/><Relationship Id="rId80" Type="http://schemas.openxmlformats.org/officeDocument/2006/relationships/image" Target="../media/image407.png"/><Relationship Id="rId155" Type="http://schemas.openxmlformats.org/officeDocument/2006/relationships/customXml" Target="../ink/ink507.xml"/><Relationship Id="rId176" Type="http://schemas.openxmlformats.org/officeDocument/2006/relationships/image" Target="../media/image455.png"/><Relationship Id="rId197" Type="http://schemas.openxmlformats.org/officeDocument/2006/relationships/customXml" Target="../ink/ink528.xml"/><Relationship Id="rId201" Type="http://schemas.openxmlformats.org/officeDocument/2006/relationships/customXml" Target="../ink/ink530.xml"/><Relationship Id="rId222" Type="http://schemas.openxmlformats.org/officeDocument/2006/relationships/image" Target="../media/image478.png"/><Relationship Id="rId17" Type="http://schemas.openxmlformats.org/officeDocument/2006/relationships/customXml" Target="../ink/ink438.xml"/><Relationship Id="rId38" Type="http://schemas.openxmlformats.org/officeDocument/2006/relationships/image" Target="../media/image386.png"/><Relationship Id="rId59" Type="http://schemas.openxmlformats.org/officeDocument/2006/relationships/customXml" Target="../ink/ink459.xml"/><Relationship Id="rId103" Type="http://schemas.openxmlformats.org/officeDocument/2006/relationships/customXml" Target="../ink/ink481.xml"/><Relationship Id="rId124" Type="http://schemas.openxmlformats.org/officeDocument/2006/relationships/image" Target="../media/image429.png"/><Relationship Id="rId70" Type="http://schemas.openxmlformats.org/officeDocument/2006/relationships/image" Target="../media/image402.png"/><Relationship Id="rId91" Type="http://schemas.openxmlformats.org/officeDocument/2006/relationships/customXml" Target="../ink/ink475.xml"/><Relationship Id="rId145" Type="http://schemas.openxmlformats.org/officeDocument/2006/relationships/customXml" Target="../ink/ink502.xml"/><Relationship Id="rId166" Type="http://schemas.openxmlformats.org/officeDocument/2006/relationships/image" Target="../media/image450.png"/><Relationship Id="rId187" Type="http://schemas.openxmlformats.org/officeDocument/2006/relationships/customXml" Target="../ink/ink52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73.png"/><Relationship Id="rId233" Type="http://schemas.openxmlformats.org/officeDocument/2006/relationships/customXml" Target="../ink/ink546.xml"/><Relationship Id="rId28" Type="http://schemas.openxmlformats.org/officeDocument/2006/relationships/image" Target="../media/image381.png"/><Relationship Id="rId49" Type="http://schemas.openxmlformats.org/officeDocument/2006/relationships/customXml" Target="../ink/ink454.xml"/><Relationship Id="rId114" Type="http://schemas.openxmlformats.org/officeDocument/2006/relationships/image" Target="../media/image424.png"/><Relationship Id="rId60" Type="http://schemas.openxmlformats.org/officeDocument/2006/relationships/image" Target="../media/image397.png"/><Relationship Id="rId81" Type="http://schemas.openxmlformats.org/officeDocument/2006/relationships/customXml" Target="../ink/ink470.xml"/><Relationship Id="rId135" Type="http://schemas.openxmlformats.org/officeDocument/2006/relationships/customXml" Target="../ink/ink497.xml"/><Relationship Id="rId156" Type="http://schemas.openxmlformats.org/officeDocument/2006/relationships/image" Target="../media/image445.png"/><Relationship Id="rId177" Type="http://schemas.openxmlformats.org/officeDocument/2006/relationships/customXml" Target="../ink/ink518.xml"/><Relationship Id="rId198" Type="http://schemas.openxmlformats.org/officeDocument/2006/relationships/image" Target="../media/image466.png"/><Relationship Id="rId202" Type="http://schemas.openxmlformats.org/officeDocument/2006/relationships/image" Target="../media/image468.png"/><Relationship Id="rId223" Type="http://schemas.openxmlformats.org/officeDocument/2006/relationships/customXml" Target="../ink/ink541.xml"/><Relationship Id="rId18" Type="http://schemas.openxmlformats.org/officeDocument/2006/relationships/image" Target="../media/image376.png"/><Relationship Id="rId39" Type="http://schemas.openxmlformats.org/officeDocument/2006/relationships/customXml" Target="../ink/ink449.xml"/><Relationship Id="rId50" Type="http://schemas.openxmlformats.org/officeDocument/2006/relationships/image" Target="../media/image392.png"/><Relationship Id="rId104" Type="http://schemas.openxmlformats.org/officeDocument/2006/relationships/image" Target="../media/image419.png"/><Relationship Id="rId125" Type="http://schemas.openxmlformats.org/officeDocument/2006/relationships/customXml" Target="../ink/ink492.xml"/><Relationship Id="rId146" Type="http://schemas.openxmlformats.org/officeDocument/2006/relationships/image" Target="../media/image440.png"/><Relationship Id="rId167" Type="http://schemas.openxmlformats.org/officeDocument/2006/relationships/customXml" Target="../ink/ink513.xml"/><Relationship Id="rId188" Type="http://schemas.openxmlformats.org/officeDocument/2006/relationships/image" Target="../media/image461.png"/><Relationship Id="rId71" Type="http://schemas.openxmlformats.org/officeDocument/2006/relationships/customXml" Target="../ink/ink465.xml"/><Relationship Id="rId92" Type="http://schemas.openxmlformats.org/officeDocument/2006/relationships/image" Target="../media/image413.png"/><Relationship Id="rId213" Type="http://schemas.openxmlformats.org/officeDocument/2006/relationships/customXml" Target="../ink/ink536.xml"/><Relationship Id="rId234" Type="http://schemas.openxmlformats.org/officeDocument/2006/relationships/image" Target="../media/image484.png"/><Relationship Id="rId2" Type="http://schemas.openxmlformats.org/officeDocument/2006/relationships/customXml" Target="../ink/ink430.xml"/><Relationship Id="rId29" Type="http://schemas.openxmlformats.org/officeDocument/2006/relationships/customXml" Target="../ink/ink444.xml"/><Relationship Id="rId40" Type="http://schemas.openxmlformats.org/officeDocument/2006/relationships/image" Target="../media/image387.png"/><Relationship Id="rId115" Type="http://schemas.openxmlformats.org/officeDocument/2006/relationships/customXml" Target="../ink/ink487.xml"/><Relationship Id="rId136" Type="http://schemas.openxmlformats.org/officeDocument/2006/relationships/image" Target="../media/image435.png"/><Relationship Id="rId157" Type="http://schemas.openxmlformats.org/officeDocument/2006/relationships/customXml" Target="../ink/ink508.xml"/><Relationship Id="rId178" Type="http://schemas.openxmlformats.org/officeDocument/2006/relationships/image" Target="../media/image456.png"/><Relationship Id="rId61" Type="http://schemas.openxmlformats.org/officeDocument/2006/relationships/customXml" Target="../ink/ink460.xml"/><Relationship Id="rId82" Type="http://schemas.openxmlformats.org/officeDocument/2006/relationships/image" Target="../media/image408.png"/><Relationship Id="rId199" Type="http://schemas.openxmlformats.org/officeDocument/2006/relationships/customXml" Target="../ink/ink529.xml"/><Relationship Id="rId203" Type="http://schemas.openxmlformats.org/officeDocument/2006/relationships/customXml" Target="../ink/ink531.xml"/><Relationship Id="rId19" Type="http://schemas.openxmlformats.org/officeDocument/2006/relationships/customXml" Target="../ink/ink439.xml"/><Relationship Id="rId224" Type="http://schemas.openxmlformats.org/officeDocument/2006/relationships/image" Target="../media/image479.png"/><Relationship Id="rId30" Type="http://schemas.openxmlformats.org/officeDocument/2006/relationships/image" Target="../media/image382.png"/><Relationship Id="rId105" Type="http://schemas.openxmlformats.org/officeDocument/2006/relationships/customXml" Target="../ink/ink482.xml"/><Relationship Id="rId126" Type="http://schemas.openxmlformats.org/officeDocument/2006/relationships/image" Target="../media/image430.png"/><Relationship Id="rId147" Type="http://schemas.openxmlformats.org/officeDocument/2006/relationships/customXml" Target="../ink/ink503.xml"/><Relationship Id="rId168" Type="http://schemas.openxmlformats.org/officeDocument/2006/relationships/image" Target="../media/image451.png"/><Relationship Id="rId51" Type="http://schemas.openxmlformats.org/officeDocument/2006/relationships/customXml" Target="../ink/ink455.xml"/><Relationship Id="rId72" Type="http://schemas.openxmlformats.org/officeDocument/2006/relationships/image" Target="../media/image403.png"/><Relationship Id="rId93" Type="http://schemas.openxmlformats.org/officeDocument/2006/relationships/customXml" Target="../ink/ink476.xml"/><Relationship Id="rId189" Type="http://schemas.openxmlformats.org/officeDocument/2006/relationships/customXml" Target="../ink/ink524.xml"/><Relationship Id="rId3" Type="http://schemas.openxmlformats.org/officeDocument/2006/relationships/image" Target="../media/image369.png"/><Relationship Id="rId214" Type="http://schemas.openxmlformats.org/officeDocument/2006/relationships/image" Target="../media/image474.png"/><Relationship Id="rId235" Type="http://schemas.openxmlformats.org/officeDocument/2006/relationships/customXml" Target="../ink/ink547.xml"/><Relationship Id="rId116" Type="http://schemas.openxmlformats.org/officeDocument/2006/relationships/image" Target="../media/image425.png"/><Relationship Id="rId137" Type="http://schemas.openxmlformats.org/officeDocument/2006/relationships/customXml" Target="../ink/ink498.xml"/><Relationship Id="rId158" Type="http://schemas.openxmlformats.org/officeDocument/2006/relationships/image" Target="../media/image4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124.png"/><Relationship Id="rId21" Type="http://schemas.openxmlformats.org/officeDocument/2006/relationships/image" Target="../media/image115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128.png"/><Relationship Id="rId50" Type="http://schemas.openxmlformats.org/officeDocument/2006/relationships/customXml" Target="../ink/ink30.xml"/><Relationship Id="rId55" Type="http://schemas.openxmlformats.org/officeDocument/2006/relationships/image" Target="../media/image12.png"/><Relationship Id="rId7" Type="http://schemas.openxmlformats.org/officeDocument/2006/relationships/image" Target="../media/image48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9" Type="http://schemas.openxmlformats.org/officeDocument/2006/relationships/image" Target="../media/image119.png"/><Relationship Id="rId11" Type="http://schemas.openxmlformats.org/officeDocument/2006/relationships/image" Target="../media/image6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123.png"/><Relationship Id="rId40" Type="http://schemas.openxmlformats.org/officeDocument/2006/relationships/customXml" Target="../ink/ink25.xml"/><Relationship Id="rId45" Type="http://schemas.openxmlformats.org/officeDocument/2006/relationships/image" Target="../media/image127.png"/><Relationship Id="rId53" Type="http://schemas.openxmlformats.org/officeDocument/2006/relationships/image" Target="../media/image11.png"/><Relationship Id="rId5" Type="http://schemas.openxmlformats.org/officeDocument/2006/relationships/image" Target="../media/image3100.png"/><Relationship Id="rId19" Type="http://schemas.openxmlformats.org/officeDocument/2006/relationships/image" Target="../media/image114.png"/><Relationship Id="rId4" Type="http://schemas.openxmlformats.org/officeDocument/2006/relationships/customXml" Target="../ink/ink7.xml"/><Relationship Id="rId9" Type="http://schemas.openxmlformats.org/officeDocument/2006/relationships/image" Target="../media/image510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18.png"/><Relationship Id="rId30" Type="http://schemas.openxmlformats.org/officeDocument/2006/relationships/customXml" Target="../ink/ink20.xml"/><Relationship Id="rId35" Type="http://schemas.openxmlformats.org/officeDocument/2006/relationships/image" Target="../media/image122.png"/><Relationship Id="rId43" Type="http://schemas.openxmlformats.org/officeDocument/2006/relationships/image" Target="../media/image126.png"/><Relationship Id="rId48" Type="http://schemas.openxmlformats.org/officeDocument/2006/relationships/customXml" Target="../ink/ink29.xml"/><Relationship Id="rId56" Type="http://schemas.openxmlformats.org/officeDocument/2006/relationships/customXml" Target="../ink/ink33.xml"/><Relationship Id="rId8" Type="http://schemas.openxmlformats.org/officeDocument/2006/relationships/customXml" Target="../ink/ink9.xml"/><Relationship Id="rId51" Type="http://schemas.openxmlformats.org/officeDocument/2006/relationships/image" Target="../media/image10.png"/><Relationship Id="rId3" Type="http://schemas.openxmlformats.org/officeDocument/2006/relationships/image" Target="../media/image20.png"/><Relationship Id="rId12" Type="http://schemas.openxmlformats.org/officeDocument/2006/relationships/customXml" Target="../ink/ink11.xml"/><Relationship Id="rId17" Type="http://schemas.openxmlformats.org/officeDocument/2006/relationships/image" Target="../media/image9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20" Type="http://schemas.openxmlformats.org/officeDocument/2006/relationships/customXml" Target="../ink/ink15.xml"/><Relationship Id="rId41" Type="http://schemas.openxmlformats.org/officeDocument/2006/relationships/image" Target="../media/image125.png"/><Relationship Id="rId54" Type="http://schemas.openxmlformats.org/officeDocument/2006/relationships/customXml" Target="../ink/ink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5" Type="http://schemas.openxmlformats.org/officeDocument/2006/relationships/image" Target="../media/image8.png"/><Relationship Id="rId23" Type="http://schemas.openxmlformats.org/officeDocument/2006/relationships/image" Target="../media/image116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129.png"/><Relationship Id="rId57" Type="http://schemas.openxmlformats.org/officeDocument/2006/relationships/image" Target="../media/image13.png"/><Relationship Id="rId10" Type="http://schemas.openxmlformats.org/officeDocument/2006/relationships/customXml" Target="../ink/ink10.xml"/><Relationship Id="rId31" Type="http://schemas.openxmlformats.org/officeDocument/2006/relationships/image" Target="../media/image120.png"/><Relationship Id="rId44" Type="http://schemas.openxmlformats.org/officeDocument/2006/relationships/customXml" Target="../ink/ink27.xml"/><Relationship Id="rId52" Type="http://schemas.openxmlformats.org/officeDocument/2006/relationships/customXml" Target="../ink/ink3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23.png"/><Relationship Id="rId42" Type="http://schemas.openxmlformats.org/officeDocument/2006/relationships/customXml" Target="../ink/ink54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67.xml"/><Relationship Id="rId16" Type="http://schemas.openxmlformats.org/officeDocument/2006/relationships/customXml" Target="../ink/ink41.xml"/><Relationship Id="rId11" Type="http://schemas.openxmlformats.org/officeDocument/2006/relationships/image" Target="../media/image17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31.png"/><Relationship Id="rId40" Type="http://schemas.openxmlformats.org/officeDocument/2006/relationships/customXml" Target="../ink/ink53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62.xml"/><Relationship Id="rId66" Type="http://schemas.openxmlformats.org/officeDocument/2006/relationships/customXml" Target="../ink/ink66.xml"/><Relationship Id="rId74" Type="http://schemas.openxmlformats.org/officeDocument/2006/relationships/customXml" Target="../ink/ink70.xml"/><Relationship Id="rId5" Type="http://schemas.openxmlformats.org/officeDocument/2006/relationships/image" Target="../media/image14.png"/><Relationship Id="rId61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26.png"/><Relationship Id="rId30" Type="http://schemas.openxmlformats.org/officeDocument/2006/relationships/customXml" Target="../ink/ink48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57.xml"/><Relationship Id="rId56" Type="http://schemas.openxmlformats.org/officeDocument/2006/relationships/customXml" Target="../ink/ink61.xml"/><Relationship Id="rId64" Type="http://schemas.openxmlformats.org/officeDocument/2006/relationships/customXml" Target="../ink/ink65.xml"/><Relationship Id="rId69" Type="http://schemas.openxmlformats.org/officeDocument/2006/relationships/image" Target="../media/image47.png"/><Relationship Id="rId77" Type="http://schemas.openxmlformats.org/officeDocument/2006/relationships/image" Target="../media/image51.png"/><Relationship Id="rId8" Type="http://schemas.openxmlformats.org/officeDocument/2006/relationships/customXml" Target="../ink/ink37.xml"/><Relationship Id="rId51" Type="http://schemas.openxmlformats.org/officeDocument/2006/relationships/image" Target="../media/image38.png"/><Relationship Id="rId72" Type="http://schemas.openxmlformats.org/officeDocument/2006/relationships/customXml" Target="../ink/ink69.xml"/><Relationship Id="rId3" Type="http://schemas.openxmlformats.org/officeDocument/2006/relationships/image" Target="../media/image2100.png"/><Relationship Id="rId12" Type="http://schemas.openxmlformats.org/officeDocument/2006/relationships/customXml" Target="../ink/ink3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43.xml"/><Relationship Id="rId41" Type="http://schemas.openxmlformats.org/officeDocument/2006/relationships/image" Target="../media/image33.png"/><Relationship Id="rId54" Type="http://schemas.openxmlformats.org/officeDocument/2006/relationships/customXml" Target="../ink/ink60.xml"/><Relationship Id="rId62" Type="http://schemas.openxmlformats.org/officeDocument/2006/relationships/customXml" Target="../ink/ink64.xml"/><Relationship Id="rId70" Type="http://schemas.openxmlformats.org/officeDocument/2006/relationships/customXml" Target="../ink/ink68.xml"/><Relationship Id="rId75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38.xml"/><Relationship Id="rId31" Type="http://schemas.openxmlformats.org/officeDocument/2006/relationships/image" Target="../media/image2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5.png"/><Relationship Id="rId73" Type="http://schemas.openxmlformats.org/officeDocument/2006/relationships/image" Target="../media/image49.png"/><Relationship Id="rId4" Type="http://schemas.openxmlformats.org/officeDocument/2006/relationships/customXml" Target="../ink/ink35.xml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42.xml"/><Relationship Id="rId39" Type="http://schemas.openxmlformats.org/officeDocument/2006/relationships/image" Target="../media/image32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40.png"/><Relationship Id="rId76" Type="http://schemas.openxmlformats.org/officeDocument/2006/relationships/customXml" Target="../ink/ink71.xml"/><Relationship Id="rId7" Type="http://schemas.openxmlformats.org/officeDocument/2006/relationships/image" Target="../media/image15.png"/><Relationship Id="rId71" Type="http://schemas.openxmlformats.org/officeDocument/2006/relationships/image" Target="../media/image48.png"/><Relationship Id="rId2" Type="http://schemas.openxmlformats.org/officeDocument/2006/relationships/customXml" Target="../ink/ink34.xml"/><Relationship Id="rId2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.png"/><Relationship Id="rId21" Type="http://schemas.openxmlformats.org/officeDocument/2006/relationships/image" Target="../media/image61.png"/><Relationship Id="rId42" Type="http://schemas.openxmlformats.org/officeDocument/2006/relationships/customXml" Target="../ink/ink92.xml"/><Relationship Id="rId63" Type="http://schemas.openxmlformats.org/officeDocument/2006/relationships/image" Target="../media/image82.png"/><Relationship Id="rId84" Type="http://schemas.openxmlformats.org/officeDocument/2006/relationships/customXml" Target="../ink/ink113.xml"/><Relationship Id="rId138" Type="http://schemas.openxmlformats.org/officeDocument/2006/relationships/customXml" Target="../ink/ink140.xml"/><Relationship Id="rId159" Type="http://schemas.openxmlformats.org/officeDocument/2006/relationships/image" Target="../media/image146.png"/><Relationship Id="rId170" Type="http://schemas.openxmlformats.org/officeDocument/2006/relationships/customXml" Target="../ink/ink156.xml"/><Relationship Id="rId191" Type="http://schemas.openxmlformats.org/officeDocument/2006/relationships/image" Target="../media/image162.png"/><Relationship Id="rId107" Type="http://schemas.openxmlformats.org/officeDocument/2006/relationships/image" Target="../media/image104.png"/><Relationship Id="rId11" Type="http://schemas.openxmlformats.org/officeDocument/2006/relationships/image" Target="../media/image56.png"/><Relationship Id="rId32" Type="http://schemas.openxmlformats.org/officeDocument/2006/relationships/customXml" Target="../ink/ink87.xml"/><Relationship Id="rId53" Type="http://schemas.openxmlformats.org/officeDocument/2006/relationships/image" Target="../media/image77.png"/><Relationship Id="rId74" Type="http://schemas.openxmlformats.org/officeDocument/2006/relationships/customXml" Target="../ink/ink108.xml"/><Relationship Id="rId128" Type="http://schemas.openxmlformats.org/officeDocument/2006/relationships/customXml" Target="../ink/ink135.xml"/><Relationship Id="rId149" Type="http://schemas.openxmlformats.org/officeDocument/2006/relationships/image" Target="../media/image141.png"/><Relationship Id="rId5" Type="http://schemas.openxmlformats.org/officeDocument/2006/relationships/image" Target="../media/image53.png"/><Relationship Id="rId95" Type="http://schemas.openxmlformats.org/officeDocument/2006/relationships/image" Target="../media/image98.png"/><Relationship Id="rId160" Type="http://schemas.openxmlformats.org/officeDocument/2006/relationships/customXml" Target="../ink/ink151.xml"/><Relationship Id="rId181" Type="http://schemas.openxmlformats.org/officeDocument/2006/relationships/image" Target="../media/image157.png"/><Relationship Id="rId22" Type="http://schemas.openxmlformats.org/officeDocument/2006/relationships/customXml" Target="../ink/ink82.xml"/><Relationship Id="rId43" Type="http://schemas.openxmlformats.org/officeDocument/2006/relationships/image" Target="../media/image72.png"/><Relationship Id="rId64" Type="http://schemas.openxmlformats.org/officeDocument/2006/relationships/customXml" Target="../ink/ink103.xml"/><Relationship Id="rId118" Type="http://schemas.openxmlformats.org/officeDocument/2006/relationships/customXml" Target="../ink/ink130.xml"/><Relationship Id="rId139" Type="http://schemas.openxmlformats.org/officeDocument/2006/relationships/image" Target="../media/image136.png"/><Relationship Id="rId85" Type="http://schemas.openxmlformats.org/officeDocument/2006/relationships/image" Target="../media/image93.png"/><Relationship Id="rId150" Type="http://schemas.openxmlformats.org/officeDocument/2006/relationships/customXml" Target="../ink/ink146.xml"/><Relationship Id="rId171" Type="http://schemas.openxmlformats.org/officeDocument/2006/relationships/image" Target="../media/image152.png"/><Relationship Id="rId192" Type="http://schemas.openxmlformats.org/officeDocument/2006/relationships/customXml" Target="../ink/ink167.xml"/><Relationship Id="rId12" Type="http://schemas.openxmlformats.org/officeDocument/2006/relationships/customXml" Target="../ink/ink77.xml"/><Relationship Id="rId33" Type="http://schemas.openxmlformats.org/officeDocument/2006/relationships/image" Target="../media/image67.png"/><Relationship Id="rId108" Type="http://schemas.openxmlformats.org/officeDocument/2006/relationships/customXml" Target="../ink/ink125.xml"/><Relationship Id="rId129" Type="http://schemas.openxmlformats.org/officeDocument/2006/relationships/image" Target="../media/image131.png"/><Relationship Id="rId54" Type="http://schemas.openxmlformats.org/officeDocument/2006/relationships/customXml" Target="../ink/ink98.xml"/><Relationship Id="rId75" Type="http://schemas.openxmlformats.org/officeDocument/2006/relationships/image" Target="../media/image88.png"/><Relationship Id="rId96" Type="http://schemas.openxmlformats.org/officeDocument/2006/relationships/customXml" Target="../ink/ink119.xml"/><Relationship Id="rId140" Type="http://schemas.openxmlformats.org/officeDocument/2006/relationships/customXml" Target="../ink/ink141.xml"/><Relationship Id="rId161" Type="http://schemas.openxmlformats.org/officeDocument/2006/relationships/image" Target="../media/image147.png"/><Relationship Id="rId182" Type="http://schemas.openxmlformats.org/officeDocument/2006/relationships/customXml" Target="../ink/ink162.xml"/><Relationship Id="rId6" Type="http://schemas.openxmlformats.org/officeDocument/2006/relationships/customXml" Target="../ink/ink74.xml"/><Relationship Id="rId23" Type="http://schemas.openxmlformats.org/officeDocument/2006/relationships/image" Target="../media/image62.png"/><Relationship Id="rId119" Type="http://schemas.openxmlformats.org/officeDocument/2006/relationships/image" Target="../media/image110.png"/><Relationship Id="rId44" Type="http://schemas.openxmlformats.org/officeDocument/2006/relationships/customXml" Target="../ink/ink93.xml"/><Relationship Id="rId65" Type="http://schemas.openxmlformats.org/officeDocument/2006/relationships/image" Target="../media/image83.png"/><Relationship Id="rId86" Type="http://schemas.openxmlformats.org/officeDocument/2006/relationships/customXml" Target="../ink/ink114.xml"/><Relationship Id="rId130" Type="http://schemas.openxmlformats.org/officeDocument/2006/relationships/customXml" Target="../ink/ink136.xml"/><Relationship Id="rId151" Type="http://schemas.openxmlformats.org/officeDocument/2006/relationships/image" Target="../media/image142.png"/><Relationship Id="rId172" Type="http://schemas.openxmlformats.org/officeDocument/2006/relationships/customXml" Target="../ink/ink157.xml"/><Relationship Id="rId193" Type="http://schemas.openxmlformats.org/officeDocument/2006/relationships/image" Target="../media/image163.png"/><Relationship Id="rId13" Type="http://schemas.openxmlformats.org/officeDocument/2006/relationships/image" Target="../media/image57.png"/><Relationship Id="rId109" Type="http://schemas.openxmlformats.org/officeDocument/2006/relationships/image" Target="../media/image105.png"/><Relationship Id="rId34" Type="http://schemas.openxmlformats.org/officeDocument/2006/relationships/customXml" Target="../ink/ink88.xml"/><Relationship Id="rId55" Type="http://schemas.openxmlformats.org/officeDocument/2006/relationships/image" Target="../media/image78.png"/><Relationship Id="rId76" Type="http://schemas.openxmlformats.org/officeDocument/2006/relationships/customXml" Target="../ink/ink109.xml"/><Relationship Id="rId97" Type="http://schemas.openxmlformats.org/officeDocument/2006/relationships/image" Target="../media/image99.png"/><Relationship Id="rId120" Type="http://schemas.openxmlformats.org/officeDocument/2006/relationships/customXml" Target="../ink/ink131.xml"/><Relationship Id="rId141" Type="http://schemas.openxmlformats.org/officeDocument/2006/relationships/image" Target="../media/image137.png"/><Relationship Id="rId7" Type="http://schemas.openxmlformats.org/officeDocument/2006/relationships/image" Target="../media/image54.png"/><Relationship Id="rId71" Type="http://schemas.openxmlformats.org/officeDocument/2006/relationships/image" Target="../media/image86.png"/><Relationship Id="rId92" Type="http://schemas.openxmlformats.org/officeDocument/2006/relationships/customXml" Target="../ink/ink117.xml"/><Relationship Id="rId162" Type="http://schemas.openxmlformats.org/officeDocument/2006/relationships/customXml" Target="../ink/ink152.xml"/><Relationship Id="rId183" Type="http://schemas.openxmlformats.org/officeDocument/2006/relationships/image" Target="../media/image158.png"/><Relationship Id="rId2" Type="http://schemas.openxmlformats.org/officeDocument/2006/relationships/customXml" Target="../ink/ink72.xml"/><Relationship Id="rId29" Type="http://schemas.openxmlformats.org/officeDocument/2006/relationships/image" Target="../media/image65.png"/><Relationship Id="rId24" Type="http://schemas.openxmlformats.org/officeDocument/2006/relationships/customXml" Target="../ink/ink83.xml"/><Relationship Id="rId40" Type="http://schemas.openxmlformats.org/officeDocument/2006/relationships/customXml" Target="../ink/ink91.xml"/><Relationship Id="rId45" Type="http://schemas.openxmlformats.org/officeDocument/2006/relationships/image" Target="../media/image73.png"/><Relationship Id="rId66" Type="http://schemas.openxmlformats.org/officeDocument/2006/relationships/customXml" Target="../ink/ink104.xml"/><Relationship Id="rId87" Type="http://schemas.openxmlformats.org/officeDocument/2006/relationships/image" Target="../media/image94.png"/><Relationship Id="rId110" Type="http://schemas.openxmlformats.org/officeDocument/2006/relationships/customXml" Target="../ink/ink126.xml"/><Relationship Id="rId115" Type="http://schemas.openxmlformats.org/officeDocument/2006/relationships/image" Target="../media/image108.png"/><Relationship Id="rId131" Type="http://schemas.openxmlformats.org/officeDocument/2006/relationships/image" Target="../media/image132.png"/><Relationship Id="rId136" Type="http://schemas.openxmlformats.org/officeDocument/2006/relationships/customXml" Target="../ink/ink139.xml"/><Relationship Id="rId157" Type="http://schemas.openxmlformats.org/officeDocument/2006/relationships/image" Target="../media/image145.png"/><Relationship Id="rId178" Type="http://schemas.openxmlformats.org/officeDocument/2006/relationships/customXml" Target="../ink/ink160.xml"/><Relationship Id="rId61" Type="http://schemas.openxmlformats.org/officeDocument/2006/relationships/image" Target="../media/image81.png"/><Relationship Id="rId82" Type="http://schemas.openxmlformats.org/officeDocument/2006/relationships/customXml" Target="../ink/ink112.xml"/><Relationship Id="rId152" Type="http://schemas.openxmlformats.org/officeDocument/2006/relationships/customXml" Target="../ink/ink147.xml"/><Relationship Id="rId173" Type="http://schemas.openxmlformats.org/officeDocument/2006/relationships/image" Target="../media/image153.png"/><Relationship Id="rId194" Type="http://schemas.openxmlformats.org/officeDocument/2006/relationships/customXml" Target="../ink/ink168.xml"/><Relationship Id="rId199" Type="http://schemas.openxmlformats.org/officeDocument/2006/relationships/image" Target="../media/image166.png"/><Relationship Id="rId19" Type="http://schemas.openxmlformats.org/officeDocument/2006/relationships/image" Target="../media/image60.png"/><Relationship Id="rId14" Type="http://schemas.openxmlformats.org/officeDocument/2006/relationships/customXml" Target="../ink/ink78.xml"/><Relationship Id="rId30" Type="http://schemas.openxmlformats.org/officeDocument/2006/relationships/customXml" Target="../ink/ink86.xml"/><Relationship Id="rId35" Type="http://schemas.openxmlformats.org/officeDocument/2006/relationships/image" Target="../media/image68.png"/><Relationship Id="rId56" Type="http://schemas.openxmlformats.org/officeDocument/2006/relationships/customXml" Target="../ink/ink99.xml"/><Relationship Id="rId77" Type="http://schemas.openxmlformats.org/officeDocument/2006/relationships/image" Target="../media/image89.png"/><Relationship Id="rId100" Type="http://schemas.openxmlformats.org/officeDocument/2006/relationships/customXml" Target="../ink/ink121.xml"/><Relationship Id="rId105" Type="http://schemas.openxmlformats.org/officeDocument/2006/relationships/image" Target="../media/image103.png"/><Relationship Id="rId126" Type="http://schemas.openxmlformats.org/officeDocument/2006/relationships/customXml" Target="../ink/ink134.xml"/><Relationship Id="rId147" Type="http://schemas.openxmlformats.org/officeDocument/2006/relationships/image" Target="../media/image140.png"/><Relationship Id="rId168" Type="http://schemas.openxmlformats.org/officeDocument/2006/relationships/customXml" Target="../ink/ink155.xml"/><Relationship Id="rId8" Type="http://schemas.openxmlformats.org/officeDocument/2006/relationships/customXml" Target="../ink/ink75.xml"/><Relationship Id="rId51" Type="http://schemas.openxmlformats.org/officeDocument/2006/relationships/image" Target="../media/image76.png"/><Relationship Id="rId72" Type="http://schemas.openxmlformats.org/officeDocument/2006/relationships/customXml" Target="../ink/ink107.xml"/><Relationship Id="rId93" Type="http://schemas.openxmlformats.org/officeDocument/2006/relationships/image" Target="../media/image97.png"/><Relationship Id="rId98" Type="http://schemas.openxmlformats.org/officeDocument/2006/relationships/customXml" Target="../ink/ink120.xml"/><Relationship Id="rId121" Type="http://schemas.openxmlformats.org/officeDocument/2006/relationships/image" Target="../media/image111.png"/><Relationship Id="rId142" Type="http://schemas.openxmlformats.org/officeDocument/2006/relationships/customXml" Target="../ink/ink142.xml"/><Relationship Id="rId163" Type="http://schemas.openxmlformats.org/officeDocument/2006/relationships/image" Target="../media/image148.png"/><Relationship Id="rId184" Type="http://schemas.openxmlformats.org/officeDocument/2006/relationships/customXml" Target="../ink/ink163.xml"/><Relationship Id="rId189" Type="http://schemas.openxmlformats.org/officeDocument/2006/relationships/image" Target="../media/image161.png"/><Relationship Id="rId3" Type="http://schemas.openxmlformats.org/officeDocument/2006/relationships/image" Target="../media/image52.png"/><Relationship Id="rId25" Type="http://schemas.openxmlformats.org/officeDocument/2006/relationships/image" Target="../media/image63.png"/><Relationship Id="rId46" Type="http://schemas.openxmlformats.org/officeDocument/2006/relationships/customXml" Target="../ink/ink94.xml"/><Relationship Id="rId67" Type="http://schemas.openxmlformats.org/officeDocument/2006/relationships/image" Target="../media/image84.png"/><Relationship Id="rId116" Type="http://schemas.openxmlformats.org/officeDocument/2006/relationships/customXml" Target="../ink/ink129.xml"/><Relationship Id="rId137" Type="http://schemas.openxmlformats.org/officeDocument/2006/relationships/image" Target="../media/image135.png"/><Relationship Id="rId158" Type="http://schemas.openxmlformats.org/officeDocument/2006/relationships/customXml" Target="../ink/ink150.xml"/><Relationship Id="rId20" Type="http://schemas.openxmlformats.org/officeDocument/2006/relationships/customXml" Target="../ink/ink81.xml"/><Relationship Id="rId41" Type="http://schemas.openxmlformats.org/officeDocument/2006/relationships/image" Target="../media/image71.png"/><Relationship Id="rId62" Type="http://schemas.openxmlformats.org/officeDocument/2006/relationships/customXml" Target="../ink/ink102.xml"/><Relationship Id="rId83" Type="http://schemas.openxmlformats.org/officeDocument/2006/relationships/image" Target="../media/image92.png"/><Relationship Id="rId88" Type="http://schemas.openxmlformats.org/officeDocument/2006/relationships/customXml" Target="../ink/ink115.xml"/><Relationship Id="rId111" Type="http://schemas.openxmlformats.org/officeDocument/2006/relationships/image" Target="../media/image106.png"/><Relationship Id="rId132" Type="http://schemas.openxmlformats.org/officeDocument/2006/relationships/customXml" Target="../ink/ink137.xml"/><Relationship Id="rId153" Type="http://schemas.openxmlformats.org/officeDocument/2006/relationships/image" Target="../media/image143.png"/><Relationship Id="rId174" Type="http://schemas.openxmlformats.org/officeDocument/2006/relationships/customXml" Target="../ink/ink158.xml"/><Relationship Id="rId179" Type="http://schemas.openxmlformats.org/officeDocument/2006/relationships/image" Target="../media/image156.png"/><Relationship Id="rId195" Type="http://schemas.openxmlformats.org/officeDocument/2006/relationships/image" Target="../media/image164.png"/><Relationship Id="rId190" Type="http://schemas.openxmlformats.org/officeDocument/2006/relationships/customXml" Target="../ink/ink166.xml"/><Relationship Id="rId15" Type="http://schemas.openxmlformats.org/officeDocument/2006/relationships/image" Target="../media/image58.png"/><Relationship Id="rId36" Type="http://schemas.openxmlformats.org/officeDocument/2006/relationships/customXml" Target="../ink/ink89.xml"/><Relationship Id="rId57" Type="http://schemas.openxmlformats.org/officeDocument/2006/relationships/image" Target="../media/image79.png"/><Relationship Id="rId106" Type="http://schemas.openxmlformats.org/officeDocument/2006/relationships/customXml" Target="../ink/ink124.xml"/><Relationship Id="rId127" Type="http://schemas.openxmlformats.org/officeDocument/2006/relationships/image" Target="../media/image130.png"/><Relationship Id="rId10" Type="http://schemas.openxmlformats.org/officeDocument/2006/relationships/customXml" Target="../ink/ink76.xml"/><Relationship Id="rId31" Type="http://schemas.openxmlformats.org/officeDocument/2006/relationships/image" Target="../media/image66.png"/><Relationship Id="rId52" Type="http://schemas.openxmlformats.org/officeDocument/2006/relationships/customXml" Target="../ink/ink97.xml"/><Relationship Id="rId73" Type="http://schemas.openxmlformats.org/officeDocument/2006/relationships/image" Target="../media/image87.png"/><Relationship Id="rId78" Type="http://schemas.openxmlformats.org/officeDocument/2006/relationships/customXml" Target="../ink/ink110.xml"/><Relationship Id="rId94" Type="http://schemas.openxmlformats.org/officeDocument/2006/relationships/customXml" Target="../ink/ink118.xml"/><Relationship Id="rId99" Type="http://schemas.openxmlformats.org/officeDocument/2006/relationships/image" Target="../media/image100.png"/><Relationship Id="rId101" Type="http://schemas.openxmlformats.org/officeDocument/2006/relationships/image" Target="../media/image101.png"/><Relationship Id="rId122" Type="http://schemas.openxmlformats.org/officeDocument/2006/relationships/customXml" Target="../ink/ink132.xml"/><Relationship Id="rId143" Type="http://schemas.openxmlformats.org/officeDocument/2006/relationships/image" Target="../media/image138.png"/><Relationship Id="rId148" Type="http://schemas.openxmlformats.org/officeDocument/2006/relationships/customXml" Target="../ink/ink145.xml"/><Relationship Id="rId164" Type="http://schemas.openxmlformats.org/officeDocument/2006/relationships/customXml" Target="../ink/ink153.xml"/><Relationship Id="rId169" Type="http://schemas.openxmlformats.org/officeDocument/2006/relationships/image" Target="../media/image151.png"/><Relationship Id="rId185" Type="http://schemas.openxmlformats.org/officeDocument/2006/relationships/image" Target="../media/image159.png"/><Relationship Id="rId4" Type="http://schemas.openxmlformats.org/officeDocument/2006/relationships/customXml" Target="../ink/ink73.xml"/><Relationship Id="rId9" Type="http://schemas.openxmlformats.org/officeDocument/2006/relationships/image" Target="../media/image55.png"/><Relationship Id="rId180" Type="http://schemas.openxmlformats.org/officeDocument/2006/relationships/customXml" Target="../ink/ink161.xml"/><Relationship Id="rId26" Type="http://schemas.openxmlformats.org/officeDocument/2006/relationships/customXml" Target="../ink/ink84.xml"/><Relationship Id="rId47" Type="http://schemas.openxmlformats.org/officeDocument/2006/relationships/image" Target="../media/image74.png"/><Relationship Id="rId68" Type="http://schemas.openxmlformats.org/officeDocument/2006/relationships/customXml" Target="../ink/ink105.xml"/><Relationship Id="rId89" Type="http://schemas.openxmlformats.org/officeDocument/2006/relationships/image" Target="../media/image95.png"/><Relationship Id="rId112" Type="http://schemas.openxmlformats.org/officeDocument/2006/relationships/customXml" Target="../ink/ink127.xml"/><Relationship Id="rId133" Type="http://schemas.openxmlformats.org/officeDocument/2006/relationships/image" Target="../media/image133.png"/><Relationship Id="rId154" Type="http://schemas.openxmlformats.org/officeDocument/2006/relationships/customXml" Target="../ink/ink148.xml"/><Relationship Id="rId175" Type="http://schemas.openxmlformats.org/officeDocument/2006/relationships/image" Target="../media/image154.png"/><Relationship Id="rId196" Type="http://schemas.openxmlformats.org/officeDocument/2006/relationships/customXml" Target="../ink/ink169.xml"/><Relationship Id="rId16" Type="http://schemas.openxmlformats.org/officeDocument/2006/relationships/customXml" Target="../ink/ink79.xml"/><Relationship Id="rId37" Type="http://schemas.openxmlformats.org/officeDocument/2006/relationships/image" Target="../media/image69.png"/><Relationship Id="rId58" Type="http://schemas.openxmlformats.org/officeDocument/2006/relationships/customXml" Target="../ink/ink100.xml"/><Relationship Id="rId79" Type="http://schemas.openxmlformats.org/officeDocument/2006/relationships/image" Target="../media/image90.png"/><Relationship Id="rId102" Type="http://schemas.openxmlformats.org/officeDocument/2006/relationships/customXml" Target="../ink/ink122.xml"/><Relationship Id="rId123" Type="http://schemas.openxmlformats.org/officeDocument/2006/relationships/image" Target="../media/image112.png"/><Relationship Id="rId144" Type="http://schemas.openxmlformats.org/officeDocument/2006/relationships/customXml" Target="../ink/ink143.xml"/><Relationship Id="rId90" Type="http://schemas.openxmlformats.org/officeDocument/2006/relationships/customXml" Target="../ink/ink116.xml"/><Relationship Id="rId165" Type="http://schemas.openxmlformats.org/officeDocument/2006/relationships/image" Target="../media/image149.png"/><Relationship Id="rId186" Type="http://schemas.openxmlformats.org/officeDocument/2006/relationships/customXml" Target="../ink/ink164.xml"/><Relationship Id="rId27" Type="http://schemas.openxmlformats.org/officeDocument/2006/relationships/image" Target="../media/image64.png"/><Relationship Id="rId48" Type="http://schemas.openxmlformats.org/officeDocument/2006/relationships/customXml" Target="../ink/ink95.xml"/><Relationship Id="rId69" Type="http://schemas.openxmlformats.org/officeDocument/2006/relationships/image" Target="../media/image85.png"/><Relationship Id="rId113" Type="http://schemas.openxmlformats.org/officeDocument/2006/relationships/image" Target="../media/image107.png"/><Relationship Id="rId134" Type="http://schemas.openxmlformats.org/officeDocument/2006/relationships/customXml" Target="../ink/ink138.xml"/><Relationship Id="rId80" Type="http://schemas.openxmlformats.org/officeDocument/2006/relationships/customXml" Target="../ink/ink111.xml"/><Relationship Id="rId155" Type="http://schemas.openxmlformats.org/officeDocument/2006/relationships/image" Target="../media/image144.png"/><Relationship Id="rId176" Type="http://schemas.openxmlformats.org/officeDocument/2006/relationships/customXml" Target="../ink/ink159.xml"/><Relationship Id="rId197" Type="http://schemas.openxmlformats.org/officeDocument/2006/relationships/image" Target="../media/image165.png"/><Relationship Id="rId17" Type="http://schemas.openxmlformats.org/officeDocument/2006/relationships/image" Target="../media/image59.png"/><Relationship Id="rId38" Type="http://schemas.openxmlformats.org/officeDocument/2006/relationships/customXml" Target="../ink/ink90.xml"/><Relationship Id="rId59" Type="http://schemas.openxmlformats.org/officeDocument/2006/relationships/image" Target="../media/image80.png"/><Relationship Id="rId103" Type="http://schemas.openxmlformats.org/officeDocument/2006/relationships/image" Target="../media/image102.png"/><Relationship Id="rId124" Type="http://schemas.openxmlformats.org/officeDocument/2006/relationships/customXml" Target="../ink/ink133.xml"/><Relationship Id="rId70" Type="http://schemas.openxmlformats.org/officeDocument/2006/relationships/customXml" Target="../ink/ink106.xml"/><Relationship Id="rId91" Type="http://schemas.openxmlformats.org/officeDocument/2006/relationships/image" Target="../media/image96.png"/><Relationship Id="rId145" Type="http://schemas.openxmlformats.org/officeDocument/2006/relationships/image" Target="../media/image139.png"/><Relationship Id="rId166" Type="http://schemas.openxmlformats.org/officeDocument/2006/relationships/customXml" Target="../ink/ink154.xml"/><Relationship Id="rId187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85.xml"/><Relationship Id="rId49" Type="http://schemas.openxmlformats.org/officeDocument/2006/relationships/image" Target="../media/image75.png"/><Relationship Id="rId114" Type="http://schemas.openxmlformats.org/officeDocument/2006/relationships/customXml" Target="../ink/ink128.xml"/><Relationship Id="rId60" Type="http://schemas.openxmlformats.org/officeDocument/2006/relationships/customXml" Target="../ink/ink101.xml"/><Relationship Id="rId81" Type="http://schemas.openxmlformats.org/officeDocument/2006/relationships/image" Target="../media/image91.png"/><Relationship Id="rId135" Type="http://schemas.openxmlformats.org/officeDocument/2006/relationships/image" Target="../media/image134.png"/><Relationship Id="rId156" Type="http://schemas.openxmlformats.org/officeDocument/2006/relationships/customXml" Target="../ink/ink149.xml"/><Relationship Id="rId177" Type="http://schemas.openxmlformats.org/officeDocument/2006/relationships/image" Target="../media/image155.png"/><Relationship Id="rId198" Type="http://schemas.openxmlformats.org/officeDocument/2006/relationships/customXml" Target="../ink/ink170.xml"/><Relationship Id="rId18" Type="http://schemas.openxmlformats.org/officeDocument/2006/relationships/customXml" Target="../ink/ink80.xml"/><Relationship Id="rId39" Type="http://schemas.openxmlformats.org/officeDocument/2006/relationships/image" Target="../media/image70.png"/><Relationship Id="rId50" Type="http://schemas.openxmlformats.org/officeDocument/2006/relationships/customXml" Target="../ink/ink96.xml"/><Relationship Id="rId104" Type="http://schemas.openxmlformats.org/officeDocument/2006/relationships/customXml" Target="../ink/ink123.xml"/><Relationship Id="rId125" Type="http://schemas.openxmlformats.org/officeDocument/2006/relationships/image" Target="../media/image113.png"/><Relationship Id="rId146" Type="http://schemas.openxmlformats.org/officeDocument/2006/relationships/customXml" Target="../ink/ink144.xml"/><Relationship Id="rId167" Type="http://schemas.openxmlformats.org/officeDocument/2006/relationships/image" Target="../media/image150.png"/><Relationship Id="rId188" Type="http://schemas.openxmlformats.org/officeDocument/2006/relationships/customXml" Target="../ink/ink16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4.xml"/><Relationship Id="rId13" Type="http://schemas.openxmlformats.org/officeDocument/2006/relationships/image" Target="../media/image172.png"/><Relationship Id="rId18" Type="http://schemas.openxmlformats.org/officeDocument/2006/relationships/customXml" Target="../ink/ink179.xml"/><Relationship Id="rId26" Type="http://schemas.openxmlformats.org/officeDocument/2006/relationships/customXml" Target="../ink/ink183.xml"/><Relationship Id="rId3" Type="http://schemas.openxmlformats.org/officeDocument/2006/relationships/image" Target="../media/image167.png"/><Relationship Id="rId21" Type="http://schemas.openxmlformats.org/officeDocument/2006/relationships/image" Target="../media/image176.png"/><Relationship Id="rId7" Type="http://schemas.openxmlformats.org/officeDocument/2006/relationships/image" Target="../media/image169.png"/><Relationship Id="rId12" Type="http://schemas.openxmlformats.org/officeDocument/2006/relationships/customXml" Target="../ink/ink176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0" Type="http://schemas.openxmlformats.org/officeDocument/2006/relationships/customXml" Target="../ink/ink1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3.xml"/><Relationship Id="rId11" Type="http://schemas.openxmlformats.org/officeDocument/2006/relationships/image" Target="../media/image171.png"/><Relationship Id="rId24" Type="http://schemas.openxmlformats.org/officeDocument/2006/relationships/customXml" Target="../ink/ink182.xml"/><Relationship Id="rId5" Type="http://schemas.openxmlformats.org/officeDocument/2006/relationships/image" Target="../media/image168.png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10" Type="http://schemas.openxmlformats.org/officeDocument/2006/relationships/customXml" Target="../ink/ink175.xml"/><Relationship Id="rId19" Type="http://schemas.openxmlformats.org/officeDocument/2006/relationships/image" Target="../media/image175.png"/><Relationship Id="rId4" Type="http://schemas.openxmlformats.org/officeDocument/2006/relationships/customXml" Target="../ink/ink172.xml"/><Relationship Id="rId9" Type="http://schemas.openxmlformats.org/officeDocument/2006/relationships/image" Target="../media/image170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7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88.png"/><Relationship Id="rId42" Type="http://schemas.openxmlformats.org/officeDocument/2006/relationships/customXml" Target="../ink/ink204.xml"/><Relationship Id="rId63" Type="http://schemas.openxmlformats.org/officeDocument/2006/relationships/image" Target="../media/image209.png"/><Relationship Id="rId84" Type="http://schemas.openxmlformats.org/officeDocument/2006/relationships/customXml" Target="../ink/ink225.xml"/><Relationship Id="rId138" Type="http://schemas.openxmlformats.org/officeDocument/2006/relationships/customXml" Target="../ink/ink252.xml"/><Relationship Id="rId159" Type="http://schemas.openxmlformats.org/officeDocument/2006/relationships/image" Target="../media/image256.png"/><Relationship Id="rId170" Type="http://schemas.openxmlformats.org/officeDocument/2006/relationships/customXml" Target="../ink/ink268.xml"/><Relationship Id="rId191" Type="http://schemas.openxmlformats.org/officeDocument/2006/relationships/customXml" Target="../ink/ink279.xml"/><Relationship Id="rId205" Type="http://schemas.openxmlformats.org/officeDocument/2006/relationships/customXml" Target="../ink/ink286.xml"/><Relationship Id="rId107" Type="http://schemas.openxmlformats.org/officeDocument/2006/relationships/image" Target="../media/image231.png"/><Relationship Id="rId11" Type="http://schemas.openxmlformats.org/officeDocument/2006/relationships/image" Target="../media/image183.png"/><Relationship Id="rId32" Type="http://schemas.openxmlformats.org/officeDocument/2006/relationships/customXml" Target="../ink/ink199.xml"/><Relationship Id="rId53" Type="http://schemas.openxmlformats.org/officeDocument/2006/relationships/image" Target="../media/image204.png"/><Relationship Id="rId74" Type="http://schemas.openxmlformats.org/officeDocument/2006/relationships/customXml" Target="../ink/ink220.xml"/><Relationship Id="rId128" Type="http://schemas.openxmlformats.org/officeDocument/2006/relationships/customXml" Target="../ink/ink247.xml"/><Relationship Id="rId149" Type="http://schemas.openxmlformats.org/officeDocument/2006/relationships/image" Target="../media/image251.png"/><Relationship Id="rId5" Type="http://schemas.openxmlformats.org/officeDocument/2006/relationships/image" Target="../media/image180.png"/><Relationship Id="rId95" Type="http://schemas.openxmlformats.org/officeDocument/2006/relationships/image" Target="../media/image225.png"/><Relationship Id="rId160" Type="http://schemas.openxmlformats.org/officeDocument/2006/relationships/customXml" Target="../ink/ink263.xml"/><Relationship Id="rId181" Type="http://schemas.openxmlformats.org/officeDocument/2006/relationships/image" Target="../media/image267.png"/><Relationship Id="rId22" Type="http://schemas.openxmlformats.org/officeDocument/2006/relationships/customXml" Target="../ink/ink194.xml"/><Relationship Id="rId43" Type="http://schemas.openxmlformats.org/officeDocument/2006/relationships/image" Target="../media/image199.png"/><Relationship Id="rId64" Type="http://schemas.openxmlformats.org/officeDocument/2006/relationships/customXml" Target="../ink/ink215.xml"/><Relationship Id="rId118" Type="http://schemas.openxmlformats.org/officeDocument/2006/relationships/customXml" Target="../ink/ink242.xml"/><Relationship Id="rId139" Type="http://schemas.openxmlformats.org/officeDocument/2006/relationships/image" Target="../media/image246.png"/><Relationship Id="rId85" Type="http://schemas.openxmlformats.org/officeDocument/2006/relationships/image" Target="../media/image220.png"/><Relationship Id="rId150" Type="http://schemas.openxmlformats.org/officeDocument/2006/relationships/customXml" Target="../ink/ink258.xml"/><Relationship Id="rId171" Type="http://schemas.openxmlformats.org/officeDocument/2006/relationships/image" Target="../media/image262.png"/><Relationship Id="rId192" Type="http://schemas.openxmlformats.org/officeDocument/2006/relationships/image" Target="../media/image272.png"/><Relationship Id="rId206" Type="http://schemas.openxmlformats.org/officeDocument/2006/relationships/image" Target="../media/image279.png"/><Relationship Id="rId12" Type="http://schemas.openxmlformats.org/officeDocument/2006/relationships/customXml" Target="../ink/ink189.xml"/><Relationship Id="rId33" Type="http://schemas.openxmlformats.org/officeDocument/2006/relationships/image" Target="../media/image194.png"/><Relationship Id="rId108" Type="http://schemas.openxmlformats.org/officeDocument/2006/relationships/customXml" Target="../ink/ink237.xml"/><Relationship Id="rId129" Type="http://schemas.openxmlformats.org/officeDocument/2006/relationships/image" Target="../media/image241.png"/><Relationship Id="rId54" Type="http://schemas.openxmlformats.org/officeDocument/2006/relationships/customXml" Target="../ink/ink210.xml"/><Relationship Id="rId75" Type="http://schemas.openxmlformats.org/officeDocument/2006/relationships/image" Target="../media/image215.png"/><Relationship Id="rId96" Type="http://schemas.openxmlformats.org/officeDocument/2006/relationships/customXml" Target="../ink/ink231.xml"/><Relationship Id="rId140" Type="http://schemas.openxmlformats.org/officeDocument/2006/relationships/customXml" Target="../ink/ink253.xml"/><Relationship Id="rId161" Type="http://schemas.openxmlformats.org/officeDocument/2006/relationships/image" Target="../media/image257.png"/><Relationship Id="rId182" Type="http://schemas.openxmlformats.org/officeDocument/2006/relationships/customXml" Target="../ink/ink274.xml"/><Relationship Id="rId6" Type="http://schemas.openxmlformats.org/officeDocument/2006/relationships/customXml" Target="../ink/ink186.xml"/><Relationship Id="rId23" Type="http://schemas.openxmlformats.org/officeDocument/2006/relationships/image" Target="../media/image189.png"/><Relationship Id="rId119" Type="http://schemas.openxmlformats.org/officeDocument/2006/relationships/image" Target="../media/image236.png"/><Relationship Id="rId44" Type="http://schemas.openxmlformats.org/officeDocument/2006/relationships/customXml" Target="../ink/ink205.xml"/><Relationship Id="rId65" Type="http://schemas.openxmlformats.org/officeDocument/2006/relationships/image" Target="../media/image210.png"/><Relationship Id="rId86" Type="http://schemas.openxmlformats.org/officeDocument/2006/relationships/customXml" Target="../ink/ink226.xml"/><Relationship Id="rId130" Type="http://schemas.openxmlformats.org/officeDocument/2006/relationships/customXml" Target="../ink/ink248.xml"/><Relationship Id="rId151" Type="http://schemas.openxmlformats.org/officeDocument/2006/relationships/image" Target="../media/image252.png"/><Relationship Id="rId172" Type="http://schemas.openxmlformats.org/officeDocument/2006/relationships/customXml" Target="../ink/ink269.xml"/><Relationship Id="rId193" Type="http://schemas.openxmlformats.org/officeDocument/2006/relationships/customXml" Target="../ink/ink280.xml"/><Relationship Id="rId207" Type="http://schemas.openxmlformats.org/officeDocument/2006/relationships/customXml" Target="../ink/ink287.xml"/><Relationship Id="rId13" Type="http://schemas.openxmlformats.org/officeDocument/2006/relationships/image" Target="../media/image184.png"/><Relationship Id="rId109" Type="http://schemas.openxmlformats.org/officeDocument/2006/relationships/image" Target="../media/image232.png"/><Relationship Id="rId34" Type="http://schemas.openxmlformats.org/officeDocument/2006/relationships/customXml" Target="../ink/ink200.xml"/><Relationship Id="rId55" Type="http://schemas.openxmlformats.org/officeDocument/2006/relationships/image" Target="../media/image205.png"/><Relationship Id="rId76" Type="http://schemas.openxmlformats.org/officeDocument/2006/relationships/customXml" Target="../ink/ink221.xml"/><Relationship Id="rId97" Type="http://schemas.openxmlformats.org/officeDocument/2006/relationships/image" Target="../media/image226.png"/><Relationship Id="rId120" Type="http://schemas.openxmlformats.org/officeDocument/2006/relationships/customXml" Target="../ink/ink243.xml"/><Relationship Id="rId141" Type="http://schemas.openxmlformats.org/officeDocument/2006/relationships/image" Target="../media/image247.png"/><Relationship Id="rId7" Type="http://schemas.openxmlformats.org/officeDocument/2006/relationships/image" Target="../media/image181.png"/><Relationship Id="rId162" Type="http://schemas.openxmlformats.org/officeDocument/2006/relationships/customXml" Target="../ink/ink264.xml"/><Relationship Id="rId183" Type="http://schemas.openxmlformats.org/officeDocument/2006/relationships/customXml" Target="../ink/ink275.xml"/><Relationship Id="rId24" Type="http://schemas.openxmlformats.org/officeDocument/2006/relationships/customXml" Target="../ink/ink195.xml"/><Relationship Id="rId45" Type="http://schemas.openxmlformats.org/officeDocument/2006/relationships/image" Target="../media/image200.png"/><Relationship Id="rId66" Type="http://schemas.openxmlformats.org/officeDocument/2006/relationships/customXml" Target="../ink/ink216.xml"/><Relationship Id="rId87" Type="http://schemas.openxmlformats.org/officeDocument/2006/relationships/image" Target="../media/image221.png"/><Relationship Id="rId110" Type="http://schemas.openxmlformats.org/officeDocument/2006/relationships/customXml" Target="../ink/ink238.xml"/><Relationship Id="rId131" Type="http://schemas.openxmlformats.org/officeDocument/2006/relationships/image" Target="../media/image242.png"/><Relationship Id="rId152" Type="http://schemas.openxmlformats.org/officeDocument/2006/relationships/customXml" Target="../ink/ink259.xml"/><Relationship Id="rId173" Type="http://schemas.openxmlformats.org/officeDocument/2006/relationships/image" Target="../media/image263.png"/><Relationship Id="rId194" Type="http://schemas.openxmlformats.org/officeDocument/2006/relationships/image" Target="../media/image273.png"/><Relationship Id="rId208" Type="http://schemas.openxmlformats.org/officeDocument/2006/relationships/image" Target="../media/image280.png"/><Relationship Id="rId19" Type="http://schemas.openxmlformats.org/officeDocument/2006/relationships/image" Target="../media/image187.png"/><Relationship Id="rId14" Type="http://schemas.openxmlformats.org/officeDocument/2006/relationships/customXml" Target="../ink/ink190.xml"/><Relationship Id="rId30" Type="http://schemas.openxmlformats.org/officeDocument/2006/relationships/customXml" Target="../ink/ink198.xml"/><Relationship Id="rId35" Type="http://schemas.openxmlformats.org/officeDocument/2006/relationships/image" Target="../media/image195.png"/><Relationship Id="rId56" Type="http://schemas.openxmlformats.org/officeDocument/2006/relationships/customXml" Target="../ink/ink211.xml"/><Relationship Id="rId77" Type="http://schemas.openxmlformats.org/officeDocument/2006/relationships/image" Target="../media/image216.png"/><Relationship Id="rId100" Type="http://schemas.openxmlformats.org/officeDocument/2006/relationships/customXml" Target="../ink/ink233.xml"/><Relationship Id="rId105" Type="http://schemas.openxmlformats.org/officeDocument/2006/relationships/image" Target="../media/image230.png"/><Relationship Id="rId126" Type="http://schemas.openxmlformats.org/officeDocument/2006/relationships/customXml" Target="../ink/ink246.xml"/><Relationship Id="rId147" Type="http://schemas.openxmlformats.org/officeDocument/2006/relationships/image" Target="../media/image250.png"/><Relationship Id="rId168" Type="http://schemas.openxmlformats.org/officeDocument/2006/relationships/customXml" Target="../ink/ink267.xml"/><Relationship Id="rId8" Type="http://schemas.openxmlformats.org/officeDocument/2006/relationships/customXml" Target="../ink/ink187.xml"/><Relationship Id="rId51" Type="http://schemas.openxmlformats.org/officeDocument/2006/relationships/image" Target="../media/image203.png"/><Relationship Id="rId72" Type="http://schemas.openxmlformats.org/officeDocument/2006/relationships/customXml" Target="../ink/ink219.xml"/><Relationship Id="rId93" Type="http://schemas.openxmlformats.org/officeDocument/2006/relationships/image" Target="../media/image224.png"/><Relationship Id="rId98" Type="http://schemas.openxmlformats.org/officeDocument/2006/relationships/customXml" Target="../ink/ink232.xml"/><Relationship Id="rId121" Type="http://schemas.openxmlformats.org/officeDocument/2006/relationships/image" Target="../media/image237.png"/><Relationship Id="rId142" Type="http://schemas.openxmlformats.org/officeDocument/2006/relationships/customXml" Target="../ink/ink254.xml"/><Relationship Id="rId163" Type="http://schemas.openxmlformats.org/officeDocument/2006/relationships/image" Target="../media/image258.png"/><Relationship Id="rId184" Type="http://schemas.openxmlformats.org/officeDocument/2006/relationships/image" Target="../media/image268.png"/><Relationship Id="rId189" Type="http://schemas.openxmlformats.org/officeDocument/2006/relationships/customXml" Target="../ink/ink278.xml"/><Relationship Id="rId3" Type="http://schemas.openxmlformats.org/officeDocument/2006/relationships/image" Target="../media/image2100.png"/><Relationship Id="rId214" Type="http://schemas.openxmlformats.org/officeDocument/2006/relationships/image" Target="../media/image283.png"/><Relationship Id="rId25" Type="http://schemas.openxmlformats.org/officeDocument/2006/relationships/image" Target="../media/image190.png"/><Relationship Id="rId46" Type="http://schemas.openxmlformats.org/officeDocument/2006/relationships/customXml" Target="../ink/ink206.xml"/><Relationship Id="rId67" Type="http://schemas.openxmlformats.org/officeDocument/2006/relationships/image" Target="../media/image211.png"/><Relationship Id="rId116" Type="http://schemas.openxmlformats.org/officeDocument/2006/relationships/customXml" Target="../ink/ink241.xml"/><Relationship Id="rId137" Type="http://schemas.openxmlformats.org/officeDocument/2006/relationships/image" Target="../media/image245.png"/><Relationship Id="rId158" Type="http://schemas.openxmlformats.org/officeDocument/2006/relationships/customXml" Target="../ink/ink262.xml"/><Relationship Id="rId20" Type="http://schemas.openxmlformats.org/officeDocument/2006/relationships/customXml" Target="../ink/ink193.xml"/><Relationship Id="rId41" Type="http://schemas.openxmlformats.org/officeDocument/2006/relationships/image" Target="../media/image198.png"/><Relationship Id="rId62" Type="http://schemas.openxmlformats.org/officeDocument/2006/relationships/customXml" Target="../ink/ink214.xml"/><Relationship Id="rId83" Type="http://schemas.openxmlformats.org/officeDocument/2006/relationships/image" Target="../media/image219.png"/><Relationship Id="rId88" Type="http://schemas.openxmlformats.org/officeDocument/2006/relationships/customXml" Target="../ink/ink227.xml"/><Relationship Id="rId111" Type="http://schemas.openxmlformats.org/officeDocument/2006/relationships/image" Target="../media/image233.png"/><Relationship Id="rId132" Type="http://schemas.openxmlformats.org/officeDocument/2006/relationships/customXml" Target="../ink/ink249.xml"/><Relationship Id="rId153" Type="http://schemas.openxmlformats.org/officeDocument/2006/relationships/image" Target="../media/image253.png"/><Relationship Id="rId174" Type="http://schemas.openxmlformats.org/officeDocument/2006/relationships/customXml" Target="../ink/ink270.xml"/><Relationship Id="rId179" Type="http://schemas.openxmlformats.org/officeDocument/2006/relationships/image" Target="../media/image266.png"/><Relationship Id="rId195" Type="http://schemas.openxmlformats.org/officeDocument/2006/relationships/customXml" Target="../ink/ink281.xml"/><Relationship Id="rId209" Type="http://schemas.openxmlformats.org/officeDocument/2006/relationships/customXml" Target="../ink/ink288.xml"/><Relationship Id="rId190" Type="http://schemas.openxmlformats.org/officeDocument/2006/relationships/image" Target="../media/image271.png"/><Relationship Id="rId204" Type="http://schemas.openxmlformats.org/officeDocument/2006/relationships/image" Target="../media/image278.png"/><Relationship Id="rId15" Type="http://schemas.openxmlformats.org/officeDocument/2006/relationships/image" Target="../media/image185.png"/><Relationship Id="rId36" Type="http://schemas.openxmlformats.org/officeDocument/2006/relationships/customXml" Target="../ink/ink201.xml"/><Relationship Id="rId57" Type="http://schemas.openxmlformats.org/officeDocument/2006/relationships/image" Target="../media/image206.png"/><Relationship Id="rId106" Type="http://schemas.openxmlformats.org/officeDocument/2006/relationships/customXml" Target="../ink/ink236.xml"/><Relationship Id="rId127" Type="http://schemas.openxmlformats.org/officeDocument/2006/relationships/image" Target="../media/image240.png"/><Relationship Id="rId10" Type="http://schemas.openxmlformats.org/officeDocument/2006/relationships/customXml" Target="../ink/ink188.xml"/><Relationship Id="rId31" Type="http://schemas.openxmlformats.org/officeDocument/2006/relationships/image" Target="../media/image193.png"/><Relationship Id="rId52" Type="http://schemas.openxmlformats.org/officeDocument/2006/relationships/customXml" Target="../ink/ink209.xml"/><Relationship Id="rId73" Type="http://schemas.openxmlformats.org/officeDocument/2006/relationships/image" Target="../media/image214.png"/><Relationship Id="rId78" Type="http://schemas.openxmlformats.org/officeDocument/2006/relationships/customXml" Target="../ink/ink222.xml"/><Relationship Id="rId94" Type="http://schemas.openxmlformats.org/officeDocument/2006/relationships/customXml" Target="../ink/ink230.xml"/><Relationship Id="rId99" Type="http://schemas.openxmlformats.org/officeDocument/2006/relationships/image" Target="../media/image227.png"/><Relationship Id="rId101" Type="http://schemas.openxmlformats.org/officeDocument/2006/relationships/image" Target="../media/image228.png"/><Relationship Id="rId122" Type="http://schemas.openxmlformats.org/officeDocument/2006/relationships/customXml" Target="../ink/ink244.xml"/><Relationship Id="rId143" Type="http://schemas.openxmlformats.org/officeDocument/2006/relationships/image" Target="../media/image248.png"/><Relationship Id="rId148" Type="http://schemas.openxmlformats.org/officeDocument/2006/relationships/customXml" Target="../ink/ink257.xml"/><Relationship Id="rId164" Type="http://schemas.openxmlformats.org/officeDocument/2006/relationships/customXml" Target="../ink/ink265.xml"/><Relationship Id="rId169" Type="http://schemas.openxmlformats.org/officeDocument/2006/relationships/image" Target="../media/image261.png"/><Relationship Id="rId185" Type="http://schemas.openxmlformats.org/officeDocument/2006/relationships/customXml" Target="../ink/ink276.xml"/><Relationship Id="rId4" Type="http://schemas.openxmlformats.org/officeDocument/2006/relationships/customXml" Target="../ink/ink185.xml"/><Relationship Id="rId9" Type="http://schemas.openxmlformats.org/officeDocument/2006/relationships/image" Target="../media/image182.png"/><Relationship Id="rId180" Type="http://schemas.openxmlformats.org/officeDocument/2006/relationships/customXml" Target="../ink/ink273.xml"/><Relationship Id="rId210" Type="http://schemas.openxmlformats.org/officeDocument/2006/relationships/image" Target="../media/image281.png"/><Relationship Id="rId26" Type="http://schemas.openxmlformats.org/officeDocument/2006/relationships/customXml" Target="../ink/ink196.xml"/><Relationship Id="rId47" Type="http://schemas.openxmlformats.org/officeDocument/2006/relationships/image" Target="../media/image201.png"/><Relationship Id="rId68" Type="http://schemas.openxmlformats.org/officeDocument/2006/relationships/customXml" Target="../ink/ink217.xml"/><Relationship Id="rId89" Type="http://schemas.openxmlformats.org/officeDocument/2006/relationships/image" Target="../media/image222.png"/><Relationship Id="rId112" Type="http://schemas.openxmlformats.org/officeDocument/2006/relationships/customXml" Target="../ink/ink239.xml"/><Relationship Id="rId133" Type="http://schemas.openxmlformats.org/officeDocument/2006/relationships/image" Target="../media/image243.png"/><Relationship Id="rId154" Type="http://schemas.openxmlformats.org/officeDocument/2006/relationships/customXml" Target="../ink/ink260.xml"/><Relationship Id="rId175" Type="http://schemas.openxmlformats.org/officeDocument/2006/relationships/image" Target="../media/image264.png"/><Relationship Id="rId196" Type="http://schemas.openxmlformats.org/officeDocument/2006/relationships/image" Target="../media/image274.png"/><Relationship Id="rId200" Type="http://schemas.openxmlformats.org/officeDocument/2006/relationships/image" Target="../media/image276.png"/><Relationship Id="rId16" Type="http://schemas.openxmlformats.org/officeDocument/2006/relationships/customXml" Target="../ink/ink191.xml"/><Relationship Id="rId37" Type="http://schemas.openxmlformats.org/officeDocument/2006/relationships/image" Target="../media/image196.png"/><Relationship Id="rId58" Type="http://schemas.openxmlformats.org/officeDocument/2006/relationships/customXml" Target="../ink/ink212.xml"/><Relationship Id="rId79" Type="http://schemas.openxmlformats.org/officeDocument/2006/relationships/image" Target="../media/image217.png"/><Relationship Id="rId102" Type="http://schemas.openxmlformats.org/officeDocument/2006/relationships/customXml" Target="../ink/ink234.xml"/><Relationship Id="rId123" Type="http://schemas.openxmlformats.org/officeDocument/2006/relationships/image" Target="../media/image238.png"/><Relationship Id="rId144" Type="http://schemas.openxmlformats.org/officeDocument/2006/relationships/customXml" Target="../ink/ink255.xml"/><Relationship Id="rId90" Type="http://schemas.openxmlformats.org/officeDocument/2006/relationships/customXml" Target="../ink/ink228.xml"/><Relationship Id="rId165" Type="http://schemas.openxmlformats.org/officeDocument/2006/relationships/image" Target="../media/image259.png"/><Relationship Id="rId186" Type="http://schemas.openxmlformats.org/officeDocument/2006/relationships/image" Target="../media/image269.png"/><Relationship Id="rId211" Type="http://schemas.openxmlformats.org/officeDocument/2006/relationships/customXml" Target="../ink/ink289.xml"/><Relationship Id="rId27" Type="http://schemas.openxmlformats.org/officeDocument/2006/relationships/image" Target="../media/image191.png"/><Relationship Id="rId48" Type="http://schemas.openxmlformats.org/officeDocument/2006/relationships/customXml" Target="../ink/ink207.xml"/><Relationship Id="rId69" Type="http://schemas.openxmlformats.org/officeDocument/2006/relationships/image" Target="../media/image212.png"/><Relationship Id="rId113" Type="http://schemas.openxmlformats.org/officeDocument/2006/relationships/image" Target="../media/image234.png"/><Relationship Id="rId134" Type="http://schemas.openxmlformats.org/officeDocument/2006/relationships/customXml" Target="../ink/ink250.xml"/><Relationship Id="rId80" Type="http://schemas.openxmlformats.org/officeDocument/2006/relationships/customXml" Target="../ink/ink223.xml"/><Relationship Id="rId155" Type="http://schemas.openxmlformats.org/officeDocument/2006/relationships/image" Target="../media/image254.png"/><Relationship Id="rId176" Type="http://schemas.openxmlformats.org/officeDocument/2006/relationships/customXml" Target="../ink/ink271.xml"/><Relationship Id="rId197" Type="http://schemas.openxmlformats.org/officeDocument/2006/relationships/customXml" Target="../ink/ink282.xml"/><Relationship Id="rId201" Type="http://schemas.openxmlformats.org/officeDocument/2006/relationships/customXml" Target="../ink/ink284.xml"/><Relationship Id="rId17" Type="http://schemas.openxmlformats.org/officeDocument/2006/relationships/image" Target="../media/image186.png"/><Relationship Id="rId38" Type="http://schemas.openxmlformats.org/officeDocument/2006/relationships/customXml" Target="../ink/ink202.xml"/><Relationship Id="rId59" Type="http://schemas.openxmlformats.org/officeDocument/2006/relationships/image" Target="../media/image207.png"/><Relationship Id="rId103" Type="http://schemas.openxmlformats.org/officeDocument/2006/relationships/image" Target="../media/image229.png"/><Relationship Id="rId124" Type="http://schemas.openxmlformats.org/officeDocument/2006/relationships/customXml" Target="../ink/ink245.xml"/><Relationship Id="rId70" Type="http://schemas.openxmlformats.org/officeDocument/2006/relationships/customXml" Target="../ink/ink218.xml"/><Relationship Id="rId91" Type="http://schemas.openxmlformats.org/officeDocument/2006/relationships/image" Target="../media/image223.png"/><Relationship Id="rId145" Type="http://schemas.openxmlformats.org/officeDocument/2006/relationships/image" Target="../media/image249.png"/><Relationship Id="rId166" Type="http://schemas.openxmlformats.org/officeDocument/2006/relationships/customXml" Target="../ink/ink266.xml"/><Relationship Id="rId187" Type="http://schemas.openxmlformats.org/officeDocument/2006/relationships/customXml" Target="../ink/ink27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82.png"/><Relationship Id="rId28" Type="http://schemas.openxmlformats.org/officeDocument/2006/relationships/customXml" Target="../ink/ink197.xml"/><Relationship Id="rId49" Type="http://schemas.openxmlformats.org/officeDocument/2006/relationships/image" Target="../media/image202.png"/><Relationship Id="rId114" Type="http://schemas.openxmlformats.org/officeDocument/2006/relationships/customXml" Target="../ink/ink240.xml"/><Relationship Id="rId60" Type="http://schemas.openxmlformats.org/officeDocument/2006/relationships/customXml" Target="../ink/ink213.xml"/><Relationship Id="rId81" Type="http://schemas.openxmlformats.org/officeDocument/2006/relationships/image" Target="../media/image218.png"/><Relationship Id="rId135" Type="http://schemas.openxmlformats.org/officeDocument/2006/relationships/image" Target="../media/image244.png"/><Relationship Id="rId156" Type="http://schemas.openxmlformats.org/officeDocument/2006/relationships/customXml" Target="../ink/ink261.xml"/><Relationship Id="rId177" Type="http://schemas.openxmlformats.org/officeDocument/2006/relationships/image" Target="../media/image265.png"/><Relationship Id="rId198" Type="http://schemas.openxmlformats.org/officeDocument/2006/relationships/image" Target="../media/image275.png"/><Relationship Id="rId202" Type="http://schemas.openxmlformats.org/officeDocument/2006/relationships/image" Target="../media/image277.png"/><Relationship Id="rId18" Type="http://schemas.openxmlformats.org/officeDocument/2006/relationships/customXml" Target="../ink/ink192.xml"/><Relationship Id="rId39" Type="http://schemas.openxmlformats.org/officeDocument/2006/relationships/image" Target="../media/image197.png"/><Relationship Id="rId50" Type="http://schemas.openxmlformats.org/officeDocument/2006/relationships/customXml" Target="../ink/ink208.xml"/><Relationship Id="rId104" Type="http://schemas.openxmlformats.org/officeDocument/2006/relationships/customXml" Target="../ink/ink235.xml"/><Relationship Id="rId125" Type="http://schemas.openxmlformats.org/officeDocument/2006/relationships/image" Target="../media/image239.png"/><Relationship Id="rId146" Type="http://schemas.openxmlformats.org/officeDocument/2006/relationships/customXml" Target="../ink/ink256.xml"/><Relationship Id="rId167" Type="http://schemas.openxmlformats.org/officeDocument/2006/relationships/image" Target="../media/image260.png"/><Relationship Id="rId188" Type="http://schemas.openxmlformats.org/officeDocument/2006/relationships/image" Target="../media/image270.png"/><Relationship Id="rId71" Type="http://schemas.openxmlformats.org/officeDocument/2006/relationships/image" Target="../media/image213.png"/><Relationship Id="rId92" Type="http://schemas.openxmlformats.org/officeDocument/2006/relationships/customXml" Target="../ink/ink229.xml"/><Relationship Id="rId213" Type="http://schemas.openxmlformats.org/officeDocument/2006/relationships/customXml" Target="../ink/ink290.xml"/><Relationship Id="rId2" Type="http://schemas.openxmlformats.org/officeDocument/2006/relationships/customXml" Target="../ink/ink184.xml"/><Relationship Id="rId29" Type="http://schemas.openxmlformats.org/officeDocument/2006/relationships/image" Target="../media/image192.png"/><Relationship Id="rId40" Type="http://schemas.openxmlformats.org/officeDocument/2006/relationships/customXml" Target="../ink/ink203.xml"/><Relationship Id="rId115" Type="http://schemas.openxmlformats.org/officeDocument/2006/relationships/image" Target="../media/image235.png"/><Relationship Id="rId136" Type="http://schemas.openxmlformats.org/officeDocument/2006/relationships/customXml" Target="../ink/ink251.xml"/><Relationship Id="rId157" Type="http://schemas.openxmlformats.org/officeDocument/2006/relationships/image" Target="../media/image255.png"/><Relationship Id="rId178" Type="http://schemas.openxmlformats.org/officeDocument/2006/relationships/customXml" Target="../ink/ink272.xml"/><Relationship Id="rId61" Type="http://schemas.openxmlformats.org/officeDocument/2006/relationships/image" Target="../media/image208.png"/><Relationship Id="rId82" Type="http://schemas.openxmlformats.org/officeDocument/2006/relationships/customXml" Target="../ink/ink224.xml"/><Relationship Id="rId199" Type="http://schemas.openxmlformats.org/officeDocument/2006/relationships/customXml" Target="../ink/ink283.xml"/><Relationship Id="rId203" Type="http://schemas.openxmlformats.org/officeDocument/2006/relationships/customXml" Target="../ink/ink2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1.xml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0.png"/><Relationship Id="rId5" Type="http://schemas.openxmlformats.org/officeDocument/2006/relationships/customXml" Target="../ink/ink292.xml"/><Relationship Id="rId4" Type="http://schemas.openxmlformats.org/officeDocument/2006/relationships/image" Target="../media/image1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Electronic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r>
              <a:rPr lang="en-US" sz="3600" b="1" dirty="0">
                <a:solidFill>
                  <a:srgbClr val="0000FF"/>
                </a:solidFill>
              </a:rPr>
              <a:t> Digital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endParaRPr lang="en-US" sz="3600" b="1" dirty="0">
              <a:solidFill>
                <a:srgbClr val="0000FF"/>
              </a:solidFill>
            </a:endParaRPr>
          </a:p>
          <a:p>
            <a:pPr algn="ctr"/>
            <a:endParaRPr lang="ro-RO" sz="3600" b="1" dirty="0">
              <a:solidFill>
                <a:srgbClr val="0000FF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== Laborator  </a:t>
            </a:r>
            <a:r>
              <a:rPr lang="en-US" sz="3600" b="1" dirty="0">
                <a:solidFill>
                  <a:srgbClr val="FF0000"/>
                </a:solidFill>
              </a:rPr>
              <a:t>3 </a:t>
            </a:r>
            <a:r>
              <a:rPr lang="ro-RO" sz="3600" b="1" dirty="0">
                <a:solidFill>
                  <a:srgbClr val="FF0000"/>
                </a:solidFill>
              </a:rPr>
              <a:t>==</a:t>
            </a: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C2</a:t>
            </a:r>
            <a:r>
              <a:rPr lang="en-US" sz="3600" b="1" dirty="0">
                <a:solidFill>
                  <a:srgbClr val="FF0000"/>
                </a:solidFill>
              </a:rPr>
              <a:t>2</a:t>
            </a:r>
            <a:r>
              <a:rPr lang="ro-RO" sz="3600" b="1" dirty="0">
                <a:solidFill>
                  <a:srgbClr val="FF0000"/>
                </a:solidFill>
              </a:rPr>
              <a:t>1</a:t>
            </a:r>
          </a:p>
          <a:p>
            <a:endParaRPr lang="ro-RO" sz="3200" b="1" dirty="0">
              <a:solidFill>
                <a:srgbClr val="FF0000"/>
              </a:solidFill>
            </a:endParaRPr>
          </a:p>
          <a:p>
            <a:r>
              <a:rPr lang="ro-RO" sz="3200" b="1" dirty="0">
                <a:solidFill>
                  <a:srgbClr val="0000FF"/>
                </a:solidFill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</a:rPr>
              <a:t>8</a:t>
            </a:r>
            <a:r>
              <a:rPr lang="ro-RO" sz="3200" b="1" dirty="0">
                <a:solidFill>
                  <a:srgbClr val="0000FF"/>
                </a:solidFill>
              </a:rPr>
              <a:t>            </a:t>
            </a:r>
            <a:r>
              <a:rPr lang="en-US" sz="3200" b="1" dirty="0">
                <a:solidFill>
                  <a:srgbClr val="0000FF"/>
                </a:solidFill>
              </a:rPr>
              <a:t>22</a:t>
            </a:r>
            <a:r>
              <a:rPr lang="ro-RO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Nov</a:t>
            </a:r>
            <a:r>
              <a:rPr lang="ro-RO" sz="3200" b="1" dirty="0">
                <a:solidFill>
                  <a:srgbClr val="0000FF"/>
                </a:solidFill>
              </a:rPr>
              <a:t> 202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     1</a:t>
            </a:r>
            <a:r>
              <a:rPr lang="en-US" sz="3200" b="1" dirty="0">
                <a:solidFill>
                  <a:srgbClr val="0000FF"/>
                </a:solidFill>
              </a:rPr>
              <a:t>2</a:t>
            </a:r>
            <a:r>
              <a:rPr lang="ro-RO" sz="3200" b="1" dirty="0">
                <a:solidFill>
                  <a:srgbClr val="0000FF"/>
                </a:solidFill>
              </a:rPr>
              <a:t>:00 – </a:t>
            </a:r>
            <a:r>
              <a:rPr lang="en-US" sz="3200" b="1" dirty="0">
                <a:solidFill>
                  <a:srgbClr val="0000FF"/>
                </a:solidFill>
              </a:rPr>
              <a:t>16</a:t>
            </a:r>
            <a:r>
              <a:rPr lang="ro-RO" sz="3200" b="1" dirty="0">
                <a:solidFill>
                  <a:srgbClr val="0000FF"/>
                </a:solidFill>
              </a:rPr>
              <a:t>:00</a:t>
            </a:r>
            <a:endParaRPr lang="en-US" sz="3200" b="1" dirty="0">
              <a:solidFill>
                <a:srgbClr val="0000FF"/>
              </a:solidFill>
            </a:endParaRPr>
          </a:p>
          <a:p>
            <a:endParaRPr lang="ro-RO" sz="3200" b="1" dirty="0">
              <a:solidFill>
                <a:srgbClr val="0000FF"/>
              </a:solidFill>
            </a:endParaRPr>
          </a:p>
          <a:p>
            <a:endParaRPr lang="ro-RO" sz="3200" b="1" dirty="0"/>
          </a:p>
          <a:p>
            <a:pPr algn="ctr"/>
            <a:r>
              <a:rPr lang="ro-RO" sz="3200" b="1" dirty="0"/>
              <a:t>ionel.bostan@upit.ro</a:t>
            </a: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1E93F0C8-46AC-435E-9406-25CA90D4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50" y="1600220"/>
            <a:ext cx="6848475" cy="3990975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29FF848F-1D94-4F3B-9742-A06AB88F53C7}"/>
              </a:ext>
            </a:extLst>
          </p:cNvPr>
          <p:cNvSpPr/>
          <p:nvPr/>
        </p:nvSpPr>
        <p:spPr>
          <a:xfrm>
            <a:off x="335343" y="228635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Descrierea aplicației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824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850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Schema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ptr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“progress bar” –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proiectare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intuitiv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ă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7EB1CE7-F55F-4F54-8D7F-B0E563A741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960147"/>
            <a:ext cx="10881241" cy="57606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F47A61F-B9DE-4DA8-9527-2D423FABD12A}"/>
                  </a:ext>
                </a:extLst>
              </p14:cNvPr>
              <p14:cNvContentPartPr/>
              <p14:nvPr/>
            </p14:nvContentPartPr>
            <p14:xfrm>
              <a:off x="6257837" y="5168524"/>
              <a:ext cx="223200" cy="2005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F47A61F-B9DE-4DA8-9527-2D423FABD1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0197" y="5132884"/>
                <a:ext cx="258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8747F07-05CD-4DC5-8771-ADAF3A966A82}"/>
                  </a:ext>
                </a:extLst>
              </p14:cNvPr>
              <p14:cNvContentPartPr/>
              <p14:nvPr/>
            </p14:nvContentPartPr>
            <p14:xfrm>
              <a:off x="3371717" y="2417044"/>
              <a:ext cx="649080" cy="61236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8747F07-05CD-4DC5-8771-ADAF3A966A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3717" y="2381044"/>
                <a:ext cx="6847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8C3D346-5370-4351-B169-130029980F30}"/>
                  </a:ext>
                </a:extLst>
              </p14:cNvPr>
              <p14:cNvContentPartPr/>
              <p14:nvPr/>
            </p14:nvContentPartPr>
            <p14:xfrm>
              <a:off x="9310997" y="4472284"/>
              <a:ext cx="1722600" cy="13446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8C3D346-5370-4351-B169-130029980F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2997" y="4454284"/>
                <a:ext cx="1758240" cy="13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D06503C-FF85-40D4-8BE7-856A1BD7EBC6}"/>
                  </a:ext>
                </a:extLst>
              </p14:cNvPr>
              <p14:cNvContentPartPr/>
              <p14:nvPr/>
            </p14:nvContentPartPr>
            <p14:xfrm>
              <a:off x="9451397" y="6253924"/>
              <a:ext cx="168480" cy="2368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D06503C-FF85-40D4-8BE7-856A1BD7EB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33397" y="6236284"/>
                <a:ext cx="204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785B643E-4BFB-45F9-9125-D5FF47DB9F14}"/>
                  </a:ext>
                </a:extLst>
              </p14:cNvPr>
              <p14:cNvContentPartPr/>
              <p14:nvPr/>
            </p14:nvContentPartPr>
            <p14:xfrm>
              <a:off x="9935237" y="6117844"/>
              <a:ext cx="2068560" cy="68472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785B643E-4BFB-45F9-9125-D5FF47DB9F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17237" y="6099844"/>
                <a:ext cx="2104200" cy="7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91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Modul de lucru 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F9F5E243-9DAF-4D51-A9D0-79884C62CFF1}"/>
                  </a:ext>
                </a:extLst>
              </p14:cNvPr>
              <p14:cNvContentPartPr/>
              <p14:nvPr/>
            </p14:nvContentPartPr>
            <p14:xfrm>
              <a:off x="342317" y="821164"/>
              <a:ext cx="398520" cy="3852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F9F5E243-9DAF-4D51-A9D0-79884C62C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7" y="803164"/>
                <a:ext cx="4341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983D078E-9372-4E6E-8D84-25969E9DFBA0}"/>
                  </a:ext>
                </a:extLst>
              </p14:cNvPr>
              <p14:cNvContentPartPr/>
              <p14:nvPr/>
            </p14:nvContentPartPr>
            <p14:xfrm>
              <a:off x="354557" y="3774964"/>
              <a:ext cx="520560" cy="47412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983D078E-9372-4E6E-8D84-25969E9DFB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17" y="3756964"/>
                <a:ext cx="556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641128B1-B41D-49DA-9DA5-A61701DE98C2}"/>
                  </a:ext>
                </a:extLst>
              </p14:cNvPr>
              <p14:cNvContentPartPr/>
              <p14:nvPr/>
            </p14:nvContentPartPr>
            <p14:xfrm>
              <a:off x="1051517" y="664924"/>
              <a:ext cx="11003400" cy="592560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641128B1-B41D-49DA-9DA5-A61701DE98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876" y="647283"/>
                <a:ext cx="11039041" cy="5961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C4C96C64-7382-427C-AA35-081A686D24BB}"/>
                  </a:ext>
                </a:extLst>
              </p14:cNvPr>
              <p14:cNvContentPartPr/>
              <p14:nvPr/>
            </p14:nvContentPartPr>
            <p14:xfrm>
              <a:off x="884477" y="2167924"/>
              <a:ext cx="360" cy="36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C4C96C64-7382-427C-AA35-081A686D24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6477" y="21499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1766854E-F35D-4037-8C28-9DA4A461D810}"/>
                  </a:ext>
                </a:extLst>
              </p14:cNvPr>
              <p14:cNvContentPartPr/>
              <p14:nvPr/>
            </p14:nvContentPartPr>
            <p14:xfrm>
              <a:off x="7533317" y="333724"/>
              <a:ext cx="833400" cy="2232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1766854E-F35D-4037-8C28-9DA4A461D8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15317" y="316084"/>
                <a:ext cx="869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C59C258D-8D1C-43D2-9EE7-67B117A86003}"/>
                  </a:ext>
                </a:extLst>
              </p14:cNvPr>
              <p14:cNvContentPartPr/>
              <p14:nvPr/>
            </p14:nvContentPartPr>
            <p14:xfrm>
              <a:off x="10490717" y="259564"/>
              <a:ext cx="1397520" cy="3243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C59C258D-8D1C-43D2-9EE7-67B117A860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72717" y="241564"/>
                <a:ext cx="1433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06F5F959-404E-4FFF-960A-0B630445CE29}"/>
                  </a:ext>
                </a:extLst>
              </p14:cNvPr>
              <p14:cNvContentPartPr/>
              <p14:nvPr/>
            </p14:nvContentPartPr>
            <p14:xfrm>
              <a:off x="8976917" y="144364"/>
              <a:ext cx="1206360" cy="56448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06F5F959-404E-4FFF-960A-0B630445CE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58922" y="126724"/>
                <a:ext cx="1241989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1140927-F297-47AB-B217-2D4D6684206F}"/>
                  </a:ext>
                </a:extLst>
              </p14:cNvPr>
              <p14:cNvContentPartPr/>
              <p14:nvPr/>
            </p14:nvContentPartPr>
            <p14:xfrm>
              <a:off x="10077437" y="1401484"/>
              <a:ext cx="1534680" cy="4273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1140927-F297-47AB-B217-2D4D668420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59437" y="1383844"/>
                <a:ext cx="15703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EA7BA9FB-F14E-4A34-9299-EFA4600062A9}"/>
                  </a:ext>
                </a:extLst>
              </p14:cNvPr>
              <p14:cNvContentPartPr/>
              <p14:nvPr/>
            </p14:nvContentPartPr>
            <p14:xfrm>
              <a:off x="4915757" y="486364"/>
              <a:ext cx="360" cy="3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EA7BA9FB-F14E-4A34-9299-EFA460006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7757" y="46872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27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1EE7EA8D-3DD3-4F33-BFD9-83756E14BE79}"/>
                  </a:ext>
                </a:extLst>
              </p14:cNvPr>
              <p14:cNvContentPartPr/>
              <p14:nvPr/>
            </p14:nvContentPartPr>
            <p14:xfrm>
              <a:off x="304517" y="951484"/>
              <a:ext cx="797040" cy="3931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1EE7EA8D-3DD3-4F33-BFD9-83756E14B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25" y="933828"/>
                <a:ext cx="832664" cy="428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3C815083-3E1C-4709-BE09-88517041A811}"/>
                  </a:ext>
                </a:extLst>
              </p14:cNvPr>
              <p14:cNvContentPartPr/>
              <p14:nvPr/>
            </p14:nvContentPartPr>
            <p14:xfrm>
              <a:off x="1897157" y="864724"/>
              <a:ext cx="713160" cy="2469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3C815083-3E1C-4709-BE09-88517041A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9517" y="847084"/>
                <a:ext cx="748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BACE2AA2-524F-466E-A15D-5E925DA63947}"/>
                  </a:ext>
                </a:extLst>
              </p14:cNvPr>
              <p14:cNvContentPartPr/>
              <p14:nvPr/>
            </p14:nvContentPartPr>
            <p14:xfrm>
              <a:off x="1346717" y="1002604"/>
              <a:ext cx="303480" cy="1962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BACE2AA2-524F-466E-A15D-5E925DA639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9077" y="984964"/>
                <a:ext cx="339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F2142738-C9A5-4B8F-A1D3-82E26FB213D5}"/>
                  </a:ext>
                </a:extLst>
              </p14:cNvPr>
              <p14:cNvContentPartPr/>
              <p14:nvPr/>
            </p14:nvContentPartPr>
            <p14:xfrm>
              <a:off x="4001717" y="928804"/>
              <a:ext cx="336240" cy="19620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F2142738-C9A5-4B8F-A1D3-82E26FB213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3717" y="910804"/>
                <a:ext cx="3718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03F8F156-79F4-428F-9F37-7F2378EF48E3}"/>
                  </a:ext>
                </a:extLst>
              </p14:cNvPr>
              <p14:cNvContentPartPr/>
              <p14:nvPr/>
            </p14:nvContentPartPr>
            <p14:xfrm>
              <a:off x="2830997" y="812524"/>
              <a:ext cx="879120" cy="49968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03F8F156-79F4-428F-9F37-7F2378EF48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3357" y="794871"/>
                <a:ext cx="914760" cy="53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D99ACBD3-88D1-470E-A4C9-752DE644EE88}"/>
                  </a:ext>
                </a:extLst>
              </p14:cNvPr>
              <p14:cNvContentPartPr/>
              <p14:nvPr/>
            </p14:nvContentPartPr>
            <p14:xfrm>
              <a:off x="6960917" y="659164"/>
              <a:ext cx="140400" cy="10512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D99ACBD3-88D1-470E-A4C9-752DE644EE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3277" y="641524"/>
                <a:ext cx="1760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D6556390-8EA5-4949-942D-9750957DEEEA}"/>
                  </a:ext>
                </a:extLst>
              </p14:cNvPr>
              <p14:cNvContentPartPr/>
              <p14:nvPr/>
            </p14:nvContentPartPr>
            <p14:xfrm>
              <a:off x="8215877" y="664204"/>
              <a:ext cx="577080" cy="45900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D6556390-8EA5-4949-942D-9750957DEE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97877" y="646564"/>
                <a:ext cx="612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C1DED241-3B5E-486F-A64C-46A706F51D55}"/>
                  </a:ext>
                </a:extLst>
              </p14:cNvPr>
              <p14:cNvContentPartPr/>
              <p14:nvPr/>
            </p14:nvContentPartPr>
            <p14:xfrm>
              <a:off x="7039397" y="835564"/>
              <a:ext cx="837360" cy="3600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C1DED241-3B5E-486F-A64C-46A706F51D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21749" y="817564"/>
                <a:ext cx="873015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724F3AF0-ECDB-4737-AE28-26BDC1908520}"/>
                  </a:ext>
                </a:extLst>
              </p14:cNvPr>
              <p14:cNvContentPartPr/>
              <p14:nvPr/>
            </p14:nvContentPartPr>
            <p14:xfrm>
              <a:off x="9896717" y="549724"/>
              <a:ext cx="1333080" cy="5104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724F3AF0-ECDB-4737-AE28-26BDC1908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79077" y="532084"/>
                <a:ext cx="136872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FEB0326A-576F-4CB4-9644-E0AB7682610C}"/>
                  </a:ext>
                </a:extLst>
              </p14:cNvPr>
              <p14:cNvContentPartPr/>
              <p14:nvPr/>
            </p14:nvContentPartPr>
            <p14:xfrm>
              <a:off x="9051437" y="531724"/>
              <a:ext cx="423360" cy="32652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FEB0326A-576F-4CB4-9644-E0AB768261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3452" y="514065"/>
                <a:ext cx="458970" cy="362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814F2693-4486-401B-B7EE-799656386948}"/>
                  </a:ext>
                </a:extLst>
              </p14:cNvPr>
              <p14:cNvContentPartPr/>
              <p14:nvPr/>
            </p14:nvContentPartPr>
            <p14:xfrm>
              <a:off x="4571597" y="756724"/>
              <a:ext cx="2108880" cy="103320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814F2693-4486-401B-B7EE-7996563869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3597" y="738730"/>
                <a:ext cx="2144520" cy="1068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5C78F39E-56B4-4533-82DF-21E9B6BFE9BC}"/>
                  </a:ext>
                </a:extLst>
              </p14:cNvPr>
              <p14:cNvContentPartPr/>
              <p14:nvPr/>
            </p14:nvContentPartPr>
            <p14:xfrm>
              <a:off x="11426717" y="5419804"/>
              <a:ext cx="298800" cy="33876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5C78F39E-56B4-4533-82DF-21E9B6BFE9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08717" y="5401804"/>
                <a:ext cx="3344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C120339A-75B1-4025-9C92-1AD07403C86D}"/>
                  </a:ext>
                </a:extLst>
              </p14:cNvPr>
              <p14:cNvContentPartPr/>
              <p14:nvPr/>
            </p14:nvContentPartPr>
            <p14:xfrm>
              <a:off x="11435717" y="6124324"/>
              <a:ext cx="251280" cy="37440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C120339A-75B1-4025-9C92-1AD07403C8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17717" y="6106667"/>
                <a:ext cx="286920" cy="41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667F8EA5-2CA5-4574-9B3A-9E4D3694E104}"/>
                  </a:ext>
                </a:extLst>
              </p14:cNvPr>
              <p14:cNvContentPartPr/>
              <p14:nvPr/>
            </p14:nvContentPartPr>
            <p14:xfrm>
              <a:off x="315677" y="1936804"/>
              <a:ext cx="10948680" cy="472320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667F8EA5-2CA5-4574-9B3A-9E4D3694E1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8036" y="1919164"/>
                <a:ext cx="10984321" cy="47588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Dreptunghi 35">
            <a:extLst>
              <a:ext uri="{FF2B5EF4-FFF2-40B4-BE49-F238E27FC236}">
                <a16:creationId xmlns:a16="http://schemas.microsoft.com/office/drawing/2014/main" id="{E85E4920-F816-4D60-B029-5F1F907ABB10}"/>
              </a:ext>
            </a:extLst>
          </p:cNvPr>
          <p:cNvSpPr/>
          <p:nvPr/>
        </p:nvSpPr>
        <p:spPr>
          <a:xfrm>
            <a:off x="518221" y="32007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Modul de lucru 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CF51BBD9-E129-4182-90ED-8AA2F2538EB7}"/>
                  </a:ext>
                </a:extLst>
              </p14:cNvPr>
              <p14:cNvContentPartPr/>
              <p14:nvPr/>
            </p14:nvContentPartPr>
            <p14:xfrm>
              <a:off x="1920917" y="1558444"/>
              <a:ext cx="173880" cy="33408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CF51BBD9-E129-4182-90ED-8AA2F2538EB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03277" y="1522804"/>
                <a:ext cx="2095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54638FF-7ACA-4E52-BEFD-E8A5637962DB}"/>
                  </a:ext>
                </a:extLst>
              </p14:cNvPr>
              <p14:cNvContentPartPr/>
              <p14:nvPr/>
            </p14:nvContentPartPr>
            <p14:xfrm>
              <a:off x="3854117" y="2904484"/>
              <a:ext cx="234720" cy="3247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54638FF-7ACA-4E52-BEFD-E8A5637962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36117" y="2868844"/>
                <a:ext cx="2703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6163DFC-9255-4FC5-A222-83AF4C1E4BE7}"/>
                  </a:ext>
                </a:extLst>
              </p14:cNvPr>
              <p14:cNvContentPartPr/>
              <p14:nvPr/>
            </p14:nvContentPartPr>
            <p14:xfrm>
              <a:off x="3886157" y="3730324"/>
              <a:ext cx="182160" cy="2739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6163DFC-9255-4FC5-A222-83AF4C1E4B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68517" y="3694684"/>
                <a:ext cx="21780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66D319B5-D323-4197-A4EE-9CBD1760AB6C}"/>
                  </a:ext>
                </a:extLst>
              </p14:cNvPr>
              <p14:cNvContentPartPr/>
              <p14:nvPr/>
            </p14:nvContentPartPr>
            <p14:xfrm>
              <a:off x="8524757" y="3411364"/>
              <a:ext cx="228600" cy="26568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66D319B5-D323-4197-A4EE-9CBD1760AB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7117" y="3375364"/>
                <a:ext cx="2642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D88CE42-35C4-4525-84D3-BEB3D4FE37E6}"/>
                  </a:ext>
                </a:extLst>
              </p14:cNvPr>
              <p14:cNvContentPartPr/>
              <p14:nvPr/>
            </p14:nvContentPartPr>
            <p14:xfrm>
              <a:off x="8873597" y="3578764"/>
              <a:ext cx="3240" cy="23076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D88CE42-35C4-4525-84D3-BEB3D4FE37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55597" y="3543124"/>
                <a:ext cx="388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F605ABC-F8F7-44BC-813D-B080C1B5BA15}"/>
                  </a:ext>
                </a:extLst>
              </p14:cNvPr>
              <p14:cNvContentPartPr/>
              <p14:nvPr/>
            </p14:nvContentPartPr>
            <p14:xfrm>
              <a:off x="9048557" y="3391924"/>
              <a:ext cx="224640" cy="34704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F605ABC-F8F7-44BC-813D-B080C1B5BA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30917" y="3355924"/>
                <a:ext cx="260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12B0435A-0B21-41E8-ADC5-6B122C2F308C}"/>
                  </a:ext>
                </a:extLst>
              </p14:cNvPr>
              <p14:cNvContentPartPr/>
              <p14:nvPr/>
            </p14:nvContentPartPr>
            <p14:xfrm>
              <a:off x="9315677" y="3656884"/>
              <a:ext cx="119520" cy="1317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12B0435A-0B21-41E8-ADC5-6B122C2F30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97677" y="3620884"/>
                <a:ext cx="155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C6BDBEE-A770-448B-92AE-FB30E013C257}"/>
                  </a:ext>
                </a:extLst>
              </p14:cNvPr>
              <p14:cNvContentPartPr/>
              <p14:nvPr/>
            </p14:nvContentPartPr>
            <p14:xfrm>
              <a:off x="9591077" y="3539164"/>
              <a:ext cx="183960" cy="72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C6BDBEE-A770-448B-92AE-FB30E013C2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73077" y="3503524"/>
                <a:ext cx="219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74305B3-E32F-4581-B3A6-642F27AC98F9}"/>
                  </a:ext>
                </a:extLst>
              </p14:cNvPr>
              <p14:cNvContentPartPr/>
              <p14:nvPr/>
            </p14:nvContentPartPr>
            <p14:xfrm>
              <a:off x="9620597" y="3677044"/>
              <a:ext cx="187200" cy="2268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74305B3-E32F-4581-B3A6-642F27AC98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02957" y="3641044"/>
                <a:ext cx="222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11F554A8-54CC-4692-900B-77FC84ECF54E}"/>
                  </a:ext>
                </a:extLst>
              </p14:cNvPr>
              <p14:cNvContentPartPr/>
              <p14:nvPr/>
            </p14:nvContentPartPr>
            <p14:xfrm>
              <a:off x="9930557" y="3453124"/>
              <a:ext cx="197640" cy="2649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11F554A8-54CC-4692-900B-77FC84ECF54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12917" y="3417124"/>
                <a:ext cx="2332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EA1B829B-36D8-4A70-AF5F-1ABFD781A65E}"/>
                  </a:ext>
                </a:extLst>
              </p14:cNvPr>
              <p14:cNvContentPartPr/>
              <p14:nvPr/>
            </p14:nvContentPartPr>
            <p14:xfrm>
              <a:off x="10254557" y="3418204"/>
              <a:ext cx="191160" cy="28080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EA1B829B-36D8-4A70-AF5F-1ABFD781A6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36917" y="3382564"/>
                <a:ext cx="2268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765435BE-5D31-4EA0-BA0E-9383E78EE869}"/>
                  </a:ext>
                </a:extLst>
              </p14:cNvPr>
              <p14:cNvContentPartPr/>
              <p14:nvPr/>
            </p14:nvContentPartPr>
            <p14:xfrm>
              <a:off x="10874117" y="3500644"/>
              <a:ext cx="215640" cy="244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765435BE-5D31-4EA0-BA0E-9383E78EE86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56477" y="3464644"/>
                <a:ext cx="2512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19F688E-47BB-45A6-A6F6-C119BC38B4D9}"/>
                  </a:ext>
                </a:extLst>
              </p14:cNvPr>
              <p14:cNvContentPartPr/>
              <p14:nvPr/>
            </p14:nvContentPartPr>
            <p14:xfrm>
              <a:off x="10898597" y="3591364"/>
              <a:ext cx="226800" cy="162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19F688E-47BB-45A6-A6F6-C119BC38B4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80957" y="3555724"/>
                <a:ext cx="2624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550BB8D-A378-484B-8703-158CC974D0F5}"/>
                  </a:ext>
                </a:extLst>
              </p14:cNvPr>
              <p14:cNvContentPartPr/>
              <p14:nvPr/>
            </p14:nvContentPartPr>
            <p14:xfrm>
              <a:off x="11144837" y="3357364"/>
              <a:ext cx="180720" cy="29016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550BB8D-A378-484B-8703-158CC974D0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26837" y="3321364"/>
                <a:ext cx="2163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145CF1D1-6DE7-4AD3-B112-CC62442E3379}"/>
                  </a:ext>
                </a:extLst>
              </p14:cNvPr>
              <p14:cNvContentPartPr/>
              <p14:nvPr/>
            </p14:nvContentPartPr>
            <p14:xfrm>
              <a:off x="8047037" y="3886924"/>
              <a:ext cx="401040" cy="4302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145CF1D1-6DE7-4AD3-B112-CC62442E337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29037" y="3851284"/>
                <a:ext cx="436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8274BB61-3427-490E-97F2-0FD34B4FD033}"/>
                  </a:ext>
                </a:extLst>
              </p14:cNvPr>
              <p14:cNvContentPartPr/>
              <p14:nvPr/>
            </p14:nvContentPartPr>
            <p14:xfrm>
              <a:off x="8513957" y="4115524"/>
              <a:ext cx="131040" cy="44604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8274BB61-3427-490E-97F2-0FD34B4FD0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96317" y="4079524"/>
                <a:ext cx="16668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687B54E9-DD1B-4A28-9D18-865D283F2263}"/>
                  </a:ext>
                </a:extLst>
              </p14:cNvPr>
              <p14:cNvContentPartPr/>
              <p14:nvPr/>
            </p14:nvContentPartPr>
            <p14:xfrm>
              <a:off x="8758037" y="4257004"/>
              <a:ext cx="8640" cy="828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687B54E9-DD1B-4A28-9D18-865D283F226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0397" y="4221364"/>
                <a:ext cx="44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30BBE332-D28A-4ACE-A3FC-105D579B9701}"/>
                  </a:ext>
                </a:extLst>
              </p14:cNvPr>
              <p14:cNvContentPartPr/>
              <p14:nvPr/>
            </p14:nvContentPartPr>
            <p14:xfrm>
              <a:off x="9080237" y="3893044"/>
              <a:ext cx="805320" cy="41868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30BBE332-D28A-4ACE-A3FC-105D579B970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62597" y="3857044"/>
                <a:ext cx="8409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35D4C6A7-2D94-4CFD-948B-43C6C2074E4C}"/>
                  </a:ext>
                </a:extLst>
              </p14:cNvPr>
              <p14:cNvContentPartPr/>
              <p14:nvPr/>
            </p14:nvContentPartPr>
            <p14:xfrm>
              <a:off x="9834077" y="3841924"/>
              <a:ext cx="636480" cy="6598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35D4C6A7-2D94-4CFD-948B-43C6C2074E4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16077" y="3806284"/>
                <a:ext cx="67212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7E56BE1-9D0C-4B72-AD00-283C79E3A175}"/>
                  </a:ext>
                </a:extLst>
              </p14:cNvPr>
              <p14:cNvContentPartPr/>
              <p14:nvPr/>
            </p14:nvContentPartPr>
            <p14:xfrm>
              <a:off x="10298837" y="4017604"/>
              <a:ext cx="218520" cy="234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7E56BE1-9D0C-4B72-AD00-283C79E3A1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81197" y="3981604"/>
                <a:ext cx="2541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5F72F7A-4DA4-4B83-8E83-7B885FBB6D8F}"/>
                  </a:ext>
                </a:extLst>
              </p14:cNvPr>
              <p14:cNvContentPartPr/>
              <p14:nvPr/>
            </p14:nvContentPartPr>
            <p14:xfrm>
              <a:off x="10595477" y="4139284"/>
              <a:ext cx="422640" cy="13572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5F72F7A-4DA4-4B83-8E83-7B885FBB6D8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77477" y="4103644"/>
                <a:ext cx="458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D91D04C6-EAD5-4C74-BA89-5EDD14DE2C3C}"/>
                  </a:ext>
                </a:extLst>
              </p14:cNvPr>
              <p14:cNvContentPartPr/>
              <p14:nvPr/>
            </p14:nvContentPartPr>
            <p14:xfrm>
              <a:off x="2572517" y="3367084"/>
              <a:ext cx="333360" cy="74448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D91D04C6-EAD5-4C74-BA89-5EDD14DE2C3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54877" y="3331084"/>
                <a:ext cx="36900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369D69FA-5E26-424C-B39B-9BA990BB060A}"/>
                  </a:ext>
                </a:extLst>
              </p14:cNvPr>
              <p14:cNvContentPartPr/>
              <p14:nvPr/>
            </p14:nvContentPartPr>
            <p14:xfrm>
              <a:off x="2444717" y="3287524"/>
              <a:ext cx="543240" cy="8478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369D69FA-5E26-424C-B39B-9BA990BB060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27077" y="3251884"/>
                <a:ext cx="578880" cy="9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99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FA2584AD-5F86-4B36-B781-81D5175C6E23}"/>
                  </a:ext>
                </a:extLst>
              </p14:cNvPr>
              <p14:cNvContentPartPr/>
              <p14:nvPr/>
            </p14:nvContentPartPr>
            <p14:xfrm>
              <a:off x="643637" y="383404"/>
              <a:ext cx="17640" cy="2041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FA2584AD-5F86-4B36-B781-81D5175C6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37" y="347404"/>
                <a:ext cx="532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58909DB-4C66-4389-8431-217A20030D24}"/>
                  </a:ext>
                </a:extLst>
              </p14:cNvPr>
              <p14:cNvContentPartPr/>
              <p14:nvPr/>
            </p14:nvContentPartPr>
            <p14:xfrm>
              <a:off x="568757" y="313564"/>
              <a:ext cx="232920" cy="1285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58909DB-4C66-4389-8431-217A20030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117" y="277924"/>
                <a:ext cx="268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7690BAE-EBFD-4654-ACB8-4B173E39F22A}"/>
                  </a:ext>
                </a:extLst>
              </p14:cNvPr>
              <p14:cNvContentPartPr/>
              <p14:nvPr/>
            </p14:nvContentPartPr>
            <p14:xfrm>
              <a:off x="775397" y="464044"/>
              <a:ext cx="503640" cy="1562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7690BAE-EBFD-4654-ACB8-4B173E39F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757" y="428404"/>
                <a:ext cx="539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578C895E-6A5C-48B5-8964-888CB053327C}"/>
                  </a:ext>
                </a:extLst>
              </p14:cNvPr>
              <p14:cNvContentPartPr/>
              <p14:nvPr/>
            </p14:nvContentPartPr>
            <p14:xfrm>
              <a:off x="1366157" y="260284"/>
              <a:ext cx="339120" cy="354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578C895E-6A5C-48B5-8964-888CB05332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8517" y="224284"/>
                <a:ext cx="3747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7EBDF12-6364-4F96-BF43-7C263ECF4825}"/>
                  </a:ext>
                </a:extLst>
              </p14:cNvPr>
              <p14:cNvContentPartPr/>
              <p14:nvPr/>
            </p14:nvContentPartPr>
            <p14:xfrm>
              <a:off x="1261037" y="339844"/>
              <a:ext cx="448560" cy="151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7EBDF12-6364-4F96-BF43-7C263ECF48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3037" y="304204"/>
                <a:ext cx="484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7421091-6491-4BA7-9D74-BFE3C988BB34}"/>
                  </a:ext>
                </a:extLst>
              </p14:cNvPr>
              <p14:cNvContentPartPr/>
              <p14:nvPr/>
            </p14:nvContentPartPr>
            <p14:xfrm>
              <a:off x="1777637" y="527044"/>
              <a:ext cx="334800" cy="928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7421091-6491-4BA7-9D74-BFE3C988BB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9637" y="491404"/>
                <a:ext cx="370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E54969D-1BFC-4391-8F3E-9A3203014EEE}"/>
                  </a:ext>
                </a:extLst>
              </p14:cNvPr>
              <p14:cNvContentPartPr/>
              <p14:nvPr/>
            </p14:nvContentPartPr>
            <p14:xfrm>
              <a:off x="2598437" y="254524"/>
              <a:ext cx="507240" cy="3103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E54969D-1BFC-4391-8F3E-9A3203014E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0437" y="218884"/>
                <a:ext cx="5428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BDE53CDB-EE14-45A7-94D5-1F14C05180A0}"/>
                  </a:ext>
                </a:extLst>
              </p14:cNvPr>
              <p14:cNvContentPartPr/>
              <p14:nvPr/>
            </p14:nvContentPartPr>
            <p14:xfrm>
              <a:off x="3520397" y="411844"/>
              <a:ext cx="181080" cy="4496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BDE53CDB-EE14-45A7-94D5-1F14C05180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2397" y="375844"/>
                <a:ext cx="2167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DC38E59-DB9C-4B84-9FBE-525712A612D3}"/>
                  </a:ext>
                </a:extLst>
              </p14:cNvPr>
              <p14:cNvContentPartPr/>
              <p14:nvPr/>
            </p14:nvContentPartPr>
            <p14:xfrm>
              <a:off x="3772037" y="461524"/>
              <a:ext cx="150120" cy="1094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DC38E59-DB9C-4B84-9FBE-525712A612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4397" y="425884"/>
                <a:ext cx="185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4F3A979-E0D4-4EAF-A817-561405842137}"/>
                  </a:ext>
                </a:extLst>
              </p14:cNvPr>
              <p14:cNvContentPartPr/>
              <p14:nvPr/>
            </p14:nvContentPartPr>
            <p14:xfrm>
              <a:off x="3991637" y="219604"/>
              <a:ext cx="341280" cy="3751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4F3A979-E0D4-4EAF-A817-5614058421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637" y="183604"/>
                <a:ext cx="3769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361EDC6-5A1D-405F-A6C5-59754190E5CD}"/>
                  </a:ext>
                </a:extLst>
              </p14:cNvPr>
              <p14:cNvContentPartPr/>
              <p14:nvPr/>
            </p14:nvContentPartPr>
            <p14:xfrm>
              <a:off x="4304477" y="343804"/>
              <a:ext cx="14040" cy="190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361EDC6-5A1D-405F-A6C5-59754190E5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6837" y="308164"/>
                <a:ext cx="49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323797F-2944-4C6E-8872-0B8739C7D02D}"/>
                  </a:ext>
                </a:extLst>
              </p14:cNvPr>
              <p14:cNvContentPartPr/>
              <p14:nvPr/>
            </p14:nvContentPartPr>
            <p14:xfrm>
              <a:off x="4416797" y="380164"/>
              <a:ext cx="646560" cy="2556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323797F-2944-4C6E-8872-0B8739C7D0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99157" y="344524"/>
                <a:ext cx="6822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C3D03606-92EE-426C-8429-22F4CCE0A671}"/>
                  </a:ext>
                </a:extLst>
              </p14:cNvPr>
              <p14:cNvContentPartPr/>
              <p14:nvPr/>
            </p14:nvContentPartPr>
            <p14:xfrm>
              <a:off x="259877" y="137164"/>
              <a:ext cx="11538720" cy="659988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C3D03606-92EE-426C-8429-22F4CCE0A6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877" y="119524"/>
                <a:ext cx="11574360" cy="66355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Dreptunghi 18">
            <a:extLst>
              <a:ext uri="{FF2B5EF4-FFF2-40B4-BE49-F238E27FC236}">
                <a16:creationId xmlns:a16="http://schemas.microsoft.com/office/drawing/2014/main" id="{55B89056-A7B6-4DE3-8F0E-7AE0ED35CBC3}"/>
              </a:ext>
            </a:extLst>
          </p:cNvPr>
          <p:cNvSpPr/>
          <p:nvPr/>
        </p:nvSpPr>
        <p:spPr>
          <a:xfrm>
            <a:off x="243904" y="5442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Modul de lucru 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2568F633-897B-4369-A97C-00633E4E5A20}"/>
                  </a:ext>
                </a:extLst>
              </p14:cNvPr>
              <p14:cNvContentPartPr/>
              <p14:nvPr/>
            </p14:nvContentPartPr>
            <p14:xfrm>
              <a:off x="514397" y="4324684"/>
              <a:ext cx="183240" cy="29268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2568F633-897B-4369-A97C-00633E4E5A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6397" y="4288684"/>
                <a:ext cx="218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1D6BB952-B7F0-451A-BF31-D84EA51F8A12}"/>
                  </a:ext>
                </a:extLst>
              </p14:cNvPr>
              <p14:cNvContentPartPr/>
              <p14:nvPr/>
            </p14:nvContentPartPr>
            <p14:xfrm>
              <a:off x="2323757" y="4357804"/>
              <a:ext cx="185040" cy="27540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1D6BB952-B7F0-451A-BF31-D84EA51F8A1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05757" y="4321804"/>
                <a:ext cx="2206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05F39BE-F6FB-4EF1-B6FE-48731EFA04CA}"/>
                  </a:ext>
                </a:extLst>
              </p14:cNvPr>
              <p14:cNvContentPartPr/>
              <p14:nvPr/>
            </p14:nvContentPartPr>
            <p14:xfrm>
              <a:off x="2985437" y="3790084"/>
              <a:ext cx="151920" cy="2566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05F39BE-F6FB-4EF1-B6FE-48731EFA04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67437" y="3754444"/>
                <a:ext cx="1875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FD39C6E9-ADEA-463B-81FE-1980E62CB2AD}"/>
                  </a:ext>
                </a:extLst>
              </p14:cNvPr>
              <p14:cNvContentPartPr/>
              <p14:nvPr/>
            </p14:nvContentPartPr>
            <p14:xfrm>
              <a:off x="953597" y="2610364"/>
              <a:ext cx="1702080" cy="124092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FD39C6E9-ADEA-463B-81FE-1980E62CB2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5597" y="2574364"/>
                <a:ext cx="173772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F650C4F-0F75-4032-95AB-90430F94B197}"/>
                  </a:ext>
                </a:extLst>
              </p14:cNvPr>
              <p14:cNvContentPartPr/>
              <p14:nvPr/>
            </p14:nvContentPartPr>
            <p14:xfrm>
              <a:off x="1926677" y="3558964"/>
              <a:ext cx="306360" cy="37728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F650C4F-0F75-4032-95AB-90430F94B1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909037" y="3523324"/>
                <a:ext cx="3420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1EB2EEF8-B515-483A-9CDD-C4CB6B49710F}"/>
                  </a:ext>
                </a:extLst>
              </p14:cNvPr>
              <p14:cNvContentPartPr/>
              <p14:nvPr/>
            </p14:nvContentPartPr>
            <p14:xfrm>
              <a:off x="2713997" y="2184124"/>
              <a:ext cx="397440" cy="81468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1EB2EEF8-B515-483A-9CDD-C4CB6B4971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5997" y="2148124"/>
                <a:ext cx="433080" cy="8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0540A1B-4236-4E01-8749-FCAAF61191B4}"/>
                  </a:ext>
                </a:extLst>
              </p14:cNvPr>
              <p14:cNvContentPartPr/>
              <p14:nvPr/>
            </p14:nvContentPartPr>
            <p14:xfrm>
              <a:off x="3558917" y="1653844"/>
              <a:ext cx="566280" cy="29052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0540A1B-4236-4E01-8749-FCAAF61191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41277" y="1618204"/>
                <a:ext cx="6019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73562483-12FD-4680-B826-323A1412E380}"/>
                  </a:ext>
                </a:extLst>
              </p14:cNvPr>
              <p14:cNvContentPartPr/>
              <p14:nvPr/>
            </p14:nvContentPartPr>
            <p14:xfrm>
              <a:off x="3598517" y="1690924"/>
              <a:ext cx="432720" cy="2656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73562483-12FD-4680-B826-323A1412E3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80517" y="1655284"/>
                <a:ext cx="4683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515171FA-55EF-445F-828C-8EE5EB22617B}"/>
                  </a:ext>
                </a:extLst>
              </p14:cNvPr>
              <p14:cNvContentPartPr/>
              <p14:nvPr/>
            </p14:nvContentPartPr>
            <p14:xfrm>
              <a:off x="3721277" y="2428204"/>
              <a:ext cx="414360" cy="3330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515171FA-55EF-445F-828C-8EE5EB22617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03637" y="2392564"/>
                <a:ext cx="4500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85B09688-44D5-4E51-9011-40E2835E346E}"/>
                  </a:ext>
                </a:extLst>
              </p14:cNvPr>
              <p14:cNvContentPartPr/>
              <p14:nvPr/>
            </p14:nvContentPartPr>
            <p14:xfrm>
              <a:off x="3798677" y="2374204"/>
              <a:ext cx="296280" cy="5367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85B09688-44D5-4E51-9011-40E2835E34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81037" y="2338564"/>
                <a:ext cx="33192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C65F4CD-B007-47F9-A7D1-97BD92A90924}"/>
                  </a:ext>
                </a:extLst>
              </p14:cNvPr>
              <p14:cNvContentPartPr/>
              <p14:nvPr/>
            </p14:nvContentPartPr>
            <p14:xfrm>
              <a:off x="4330757" y="1617484"/>
              <a:ext cx="214200" cy="26100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C65F4CD-B007-47F9-A7D1-97BD92A909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2757" y="1581844"/>
                <a:ext cx="2498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BF47042E-5998-4F00-AF88-7CA33EB72576}"/>
                  </a:ext>
                </a:extLst>
              </p14:cNvPr>
              <p14:cNvContentPartPr/>
              <p14:nvPr/>
            </p14:nvContentPartPr>
            <p14:xfrm>
              <a:off x="4468277" y="2333164"/>
              <a:ext cx="178560" cy="29880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BF47042E-5998-4F00-AF88-7CA33EB725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50637" y="2297164"/>
                <a:ext cx="2142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D6BF874-CA50-42BB-AACA-E6DF8788E96A}"/>
                  </a:ext>
                </a:extLst>
              </p14:cNvPr>
              <p14:cNvContentPartPr/>
              <p14:nvPr/>
            </p14:nvContentPartPr>
            <p14:xfrm>
              <a:off x="4408877" y="2381764"/>
              <a:ext cx="109440" cy="9828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D6BF874-CA50-42BB-AACA-E6DF8788E9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90877" y="2346124"/>
                <a:ext cx="1450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556C8786-7087-4944-AB2D-192DCABB7C95}"/>
                  </a:ext>
                </a:extLst>
              </p14:cNvPr>
              <p14:cNvContentPartPr/>
              <p14:nvPr/>
            </p14:nvContentPartPr>
            <p14:xfrm>
              <a:off x="5569517" y="1257484"/>
              <a:ext cx="159120" cy="23760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556C8786-7087-4944-AB2D-192DCABB7C9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51517" y="1221484"/>
                <a:ext cx="1947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2BDE59DB-E71D-413C-BA69-EC9A8589BC96}"/>
                  </a:ext>
                </a:extLst>
              </p14:cNvPr>
              <p14:cNvContentPartPr/>
              <p14:nvPr/>
            </p14:nvContentPartPr>
            <p14:xfrm>
              <a:off x="5775437" y="1410844"/>
              <a:ext cx="10800" cy="17568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2BDE59DB-E71D-413C-BA69-EC9A8589BC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57797" y="1374844"/>
                <a:ext cx="46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D8EF6D13-5B75-41A0-BB0A-BDDB4103325C}"/>
                  </a:ext>
                </a:extLst>
              </p14:cNvPr>
              <p14:cNvContentPartPr/>
              <p14:nvPr/>
            </p14:nvContentPartPr>
            <p14:xfrm>
              <a:off x="5875157" y="1284484"/>
              <a:ext cx="93960" cy="24660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D8EF6D13-5B75-41A0-BB0A-BDDB410332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57517" y="1248484"/>
                <a:ext cx="1296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6CC4374C-AE9F-4910-9053-5168BD4E395C}"/>
                  </a:ext>
                </a:extLst>
              </p14:cNvPr>
              <p14:cNvContentPartPr/>
              <p14:nvPr/>
            </p14:nvContentPartPr>
            <p14:xfrm>
              <a:off x="6025277" y="1447924"/>
              <a:ext cx="104040" cy="1213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6CC4374C-AE9F-4910-9053-5168BD4E39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07637" y="1411924"/>
                <a:ext cx="1396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3A6A635-3B93-43B9-BE6D-B6512DBDD764}"/>
                  </a:ext>
                </a:extLst>
              </p14:cNvPr>
              <p14:cNvContentPartPr/>
              <p14:nvPr/>
            </p14:nvContentPartPr>
            <p14:xfrm>
              <a:off x="6194117" y="1356484"/>
              <a:ext cx="136800" cy="133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3A6A635-3B93-43B9-BE6D-B6512DBDD76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76117" y="1320844"/>
                <a:ext cx="172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90ECE0CC-4122-4743-9A9F-150A7F6515FC}"/>
                  </a:ext>
                </a:extLst>
              </p14:cNvPr>
              <p14:cNvContentPartPr/>
              <p14:nvPr/>
            </p14:nvContentPartPr>
            <p14:xfrm>
              <a:off x="6228317" y="1481044"/>
              <a:ext cx="153000" cy="1152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90ECE0CC-4122-4743-9A9F-150A7F6515F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10317" y="1445404"/>
                <a:ext cx="1886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209636D-38BA-4259-A524-5C3C1883B82C}"/>
                  </a:ext>
                </a:extLst>
              </p14:cNvPr>
              <p14:cNvContentPartPr/>
              <p14:nvPr/>
            </p14:nvContentPartPr>
            <p14:xfrm>
              <a:off x="6475277" y="1248484"/>
              <a:ext cx="14400" cy="29772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209636D-38BA-4259-A524-5C3C1883B8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57277" y="1212484"/>
                <a:ext cx="500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12DC9B1C-E2D6-446F-B356-503A983F6803}"/>
                  </a:ext>
                </a:extLst>
              </p14:cNvPr>
              <p14:cNvContentPartPr/>
              <p14:nvPr/>
            </p14:nvContentPartPr>
            <p14:xfrm>
              <a:off x="6572837" y="1339564"/>
              <a:ext cx="171360" cy="1681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12DC9B1C-E2D6-446F-B356-503A983F680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55197" y="1303924"/>
                <a:ext cx="2070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D95C5FE8-2D43-41BB-9065-7E452DA470DD}"/>
                  </a:ext>
                </a:extLst>
              </p14:cNvPr>
              <p14:cNvContentPartPr/>
              <p14:nvPr/>
            </p14:nvContentPartPr>
            <p14:xfrm>
              <a:off x="7363757" y="1263244"/>
              <a:ext cx="210960" cy="972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D95C5FE8-2D43-41BB-9065-7E452DA470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46117" y="1227244"/>
                <a:ext cx="2466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E0EA2B19-C9F1-4D30-BFCB-DAA0804874BB}"/>
                  </a:ext>
                </a:extLst>
              </p14:cNvPr>
              <p14:cNvContentPartPr/>
              <p14:nvPr/>
            </p14:nvContentPartPr>
            <p14:xfrm>
              <a:off x="7408037" y="1312204"/>
              <a:ext cx="205200" cy="2952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E0EA2B19-C9F1-4D30-BFCB-DAA0804874B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90397" y="1276204"/>
                <a:ext cx="2408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540D4679-1AE4-4213-85EB-7E6BE79877E6}"/>
                  </a:ext>
                </a:extLst>
              </p14:cNvPr>
              <p14:cNvContentPartPr/>
              <p14:nvPr/>
            </p14:nvContentPartPr>
            <p14:xfrm>
              <a:off x="7595237" y="1174684"/>
              <a:ext cx="292680" cy="24444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540D4679-1AE4-4213-85EB-7E6BE79877E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77237" y="1139044"/>
                <a:ext cx="3283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23841CEE-170B-4A39-9F84-23CDBFE9AD19}"/>
                  </a:ext>
                </a:extLst>
              </p14:cNvPr>
              <p14:cNvContentPartPr/>
              <p14:nvPr/>
            </p14:nvContentPartPr>
            <p14:xfrm>
              <a:off x="8107157" y="1002964"/>
              <a:ext cx="804600" cy="68256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23841CEE-170B-4A39-9F84-23CDBFE9AD1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89157" y="966964"/>
                <a:ext cx="84024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7D9BF568-C4AD-4DAF-9BD5-24AAD3CF4C19}"/>
                  </a:ext>
                </a:extLst>
              </p14:cNvPr>
              <p14:cNvContentPartPr/>
              <p14:nvPr/>
            </p14:nvContentPartPr>
            <p14:xfrm>
              <a:off x="8947397" y="1304284"/>
              <a:ext cx="153000" cy="9576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7D9BF568-C4AD-4DAF-9BD5-24AAD3CF4C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29397" y="1268284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B90A59D2-A830-4220-8448-F4C599A420C5}"/>
                  </a:ext>
                </a:extLst>
              </p14:cNvPr>
              <p14:cNvContentPartPr/>
              <p14:nvPr/>
            </p14:nvContentPartPr>
            <p14:xfrm>
              <a:off x="9216677" y="1218244"/>
              <a:ext cx="799920" cy="18720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B90A59D2-A830-4220-8448-F4C599A420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99037" y="1182244"/>
                <a:ext cx="835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203FB91D-FE2B-4DF0-B8EC-8BD810581AC0}"/>
                  </a:ext>
                </a:extLst>
              </p14:cNvPr>
              <p14:cNvContentPartPr/>
              <p14:nvPr/>
            </p14:nvContentPartPr>
            <p14:xfrm>
              <a:off x="10294157" y="951484"/>
              <a:ext cx="286560" cy="4356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203FB91D-FE2B-4DF0-B8EC-8BD810581A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76157" y="915844"/>
                <a:ext cx="32220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122000AE-731B-433A-AFB4-0269386A7E6D}"/>
                  </a:ext>
                </a:extLst>
              </p14:cNvPr>
              <p14:cNvContentPartPr/>
              <p14:nvPr/>
            </p14:nvContentPartPr>
            <p14:xfrm>
              <a:off x="10338437" y="1110964"/>
              <a:ext cx="766440" cy="5029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122000AE-731B-433A-AFB4-0269386A7E6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20437" y="1074964"/>
                <a:ext cx="802080" cy="57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11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Schema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ptr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“progress bar”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7EB1CE7-F55F-4F54-8D7F-B0E563A741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960147"/>
            <a:ext cx="10881241" cy="57606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8942ECB4-EDAE-4642-8DE7-DDBF25636E40}"/>
                  </a:ext>
                </a:extLst>
              </p14:cNvPr>
              <p14:cNvContentPartPr/>
              <p14:nvPr/>
            </p14:nvContentPartPr>
            <p14:xfrm>
              <a:off x="4129517" y="181444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8942ECB4-EDAE-4642-8DE7-DDBF25636E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517" y="163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D0C95E1E-BB9A-44FE-96CC-5BA53B4B0C9E}"/>
                  </a:ext>
                </a:extLst>
              </p14:cNvPr>
              <p14:cNvContentPartPr/>
              <p14:nvPr/>
            </p14:nvContentPartPr>
            <p14:xfrm>
              <a:off x="4953557" y="2831404"/>
              <a:ext cx="5336280" cy="32461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D0C95E1E-BB9A-44FE-96CC-5BA53B4B0C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5916" y="2813762"/>
                <a:ext cx="5371922" cy="3281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FA4EC66-DFBB-4023-B3BD-8634E35F9E11}"/>
                  </a:ext>
                </a:extLst>
              </p14:cNvPr>
              <p14:cNvContentPartPr/>
              <p14:nvPr/>
            </p14:nvContentPartPr>
            <p14:xfrm>
              <a:off x="8103557" y="6265444"/>
              <a:ext cx="812160" cy="2584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FA4EC66-DFBB-4023-B3BD-8634E35F9E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557" y="6247804"/>
                <a:ext cx="8478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E8DD8C32-6653-40CC-AAED-AB1E55606D7C}"/>
                  </a:ext>
                </a:extLst>
              </p14:cNvPr>
              <p14:cNvContentPartPr/>
              <p14:nvPr/>
            </p14:nvContentPartPr>
            <p14:xfrm>
              <a:off x="9232517" y="6204604"/>
              <a:ext cx="869760" cy="4046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E8DD8C32-6653-40CC-AAED-AB1E55606D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4517" y="6186604"/>
                <a:ext cx="9054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F556D5B-10CB-4796-B59B-2ACE1BBA2081}"/>
                  </a:ext>
                </a:extLst>
              </p14:cNvPr>
              <p14:cNvContentPartPr/>
              <p14:nvPr/>
            </p14:nvContentPartPr>
            <p14:xfrm>
              <a:off x="7413437" y="4124164"/>
              <a:ext cx="1087920" cy="5601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F556D5B-10CB-4796-B59B-2ACE1BBA20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95791" y="4106164"/>
                <a:ext cx="1123572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94AE50EF-868B-4201-B8B7-2B4FD3C32DD3}"/>
                  </a:ext>
                </a:extLst>
              </p14:cNvPr>
              <p14:cNvContentPartPr/>
              <p14:nvPr/>
            </p14:nvContentPartPr>
            <p14:xfrm>
              <a:off x="6601997" y="4350604"/>
              <a:ext cx="678240" cy="2062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94AE50EF-868B-4201-B8B7-2B4FD3C32D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83997" y="4332964"/>
                <a:ext cx="713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BF6311D5-B06A-47C4-ADF7-C950EE755F1D}"/>
                  </a:ext>
                </a:extLst>
              </p14:cNvPr>
              <p14:cNvContentPartPr/>
              <p14:nvPr/>
            </p14:nvContentPartPr>
            <p14:xfrm>
              <a:off x="4615877" y="170644"/>
              <a:ext cx="314640" cy="1548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BF6311D5-B06A-47C4-ADF7-C950EE755F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7898" y="153004"/>
                <a:ext cx="350239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DDED72D1-D1D0-4951-BA5F-FE92D44C0D00}"/>
                  </a:ext>
                </a:extLst>
              </p14:cNvPr>
              <p14:cNvContentPartPr/>
              <p14:nvPr/>
            </p14:nvContentPartPr>
            <p14:xfrm>
              <a:off x="5171357" y="101524"/>
              <a:ext cx="791280" cy="2487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DDED72D1-D1D0-4951-BA5F-FE92D44C0D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53357" y="83524"/>
                <a:ext cx="8269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94ADBD51-A665-4B74-9BB3-B4F0633A5181}"/>
                  </a:ext>
                </a:extLst>
              </p14:cNvPr>
              <p14:cNvContentPartPr/>
              <p14:nvPr/>
            </p14:nvContentPartPr>
            <p14:xfrm>
              <a:off x="10242677" y="173884"/>
              <a:ext cx="1271160" cy="28116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94ADBD51-A665-4B74-9BB3-B4F0633A51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25037" y="156244"/>
                <a:ext cx="13068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059864A7-7F13-4829-85F9-2CDE2C22510B}"/>
                  </a:ext>
                </a:extLst>
              </p14:cNvPr>
              <p14:cNvContentPartPr/>
              <p14:nvPr/>
            </p14:nvContentPartPr>
            <p14:xfrm>
              <a:off x="9364997" y="216004"/>
              <a:ext cx="486360" cy="22104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059864A7-7F13-4829-85F9-2CDE2C2251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47344" y="198004"/>
                <a:ext cx="522026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19278152-CEBF-4C71-A05E-47C845B00D03}"/>
                  </a:ext>
                </a:extLst>
              </p14:cNvPr>
              <p14:cNvContentPartPr/>
              <p14:nvPr/>
            </p14:nvContentPartPr>
            <p14:xfrm>
              <a:off x="8088077" y="167764"/>
              <a:ext cx="662400" cy="2142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19278152-CEBF-4C71-A05E-47C845B00D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70427" y="150094"/>
                <a:ext cx="698059" cy="2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6F0A3B09-D038-4509-AE2D-5648DDDF9381}"/>
                  </a:ext>
                </a:extLst>
              </p14:cNvPr>
              <p14:cNvContentPartPr/>
              <p14:nvPr/>
            </p14:nvContentPartPr>
            <p14:xfrm>
              <a:off x="7521437" y="167044"/>
              <a:ext cx="362160" cy="24084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6F0A3B09-D038-4509-AE2D-5648DDDF938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3779" y="149044"/>
                <a:ext cx="397835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A0B01199-6054-4DA7-A82A-ED616B49FDCB}"/>
                  </a:ext>
                </a:extLst>
              </p14:cNvPr>
              <p14:cNvContentPartPr/>
              <p14:nvPr/>
            </p14:nvContentPartPr>
            <p14:xfrm>
              <a:off x="11321597" y="562324"/>
              <a:ext cx="340560" cy="2289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A0B01199-6054-4DA7-A82A-ED616B49FDC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03957" y="544684"/>
                <a:ext cx="376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2C193035-9F44-402F-8AFD-E5406B51ABE3}"/>
                  </a:ext>
                </a:extLst>
              </p14:cNvPr>
              <p14:cNvContentPartPr/>
              <p14:nvPr/>
            </p14:nvContentPartPr>
            <p14:xfrm>
              <a:off x="10392437" y="587884"/>
              <a:ext cx="815760" cy="2797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2C193035-9F44-402F-8AFD-E5406B51AB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374797" y="570244"/>
                <a:ext cx="851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69BEE7F-42EC-426F-9E36-57F3194DA74A}"/>
                  </a:ext>
                </a:extLst>
              </p14:cNvPr>
              <p14:cNvContentPartPr/>
              <p14:nvPr/>
            </p14:nvContentPartPr>
            <p14:xfrm>
              <a:off x="9423677" y="604444"/>
              <a:ext cx="381240" cy="2138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69BEE7F-42EC-426F-9E36-57F3194DA7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06020" y="586444"/>
                <a:ext cx="416914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34608F32-B9E3-4B13-9FA5-F9C8EE7EBF3E}"/>
                  </a:ext>
                </a:extLst>
              </p14:cNvPr>
              <p14:cNvContentPartPr/>
              <p14:nvPr/>
            </p14:nvContentPartPr>
            <p14:xfrm>
              <a:off x="8142437" y="538924"/>
              <a:ext cx="812520" cy="25524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34608F32-B9E3-4B13-9FA5-F9C8EE7EBF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24789" y="520924"/>
                <a:ext cx="848176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31CA7573-28D6-4A12-B7C1-3F670000A296}"/>
                  </a:ext>
                </a:extLst>
              </p14:cNvPr>
              <p14:cNvContentPartPr/>
              <p14:nvPr/>
            </p14:nvContentPartPr>
            <p14:xfrm>
              <a:off x="7467077" y="589324"/>
              <a:ext cx="375840" cy="18036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31CA7573-28D6-4A12-B7C1-3F670000A29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49437" y="571684"/>
                <a:ext cx="41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0E8BAEA5-B9AF-48CC-81C4-82EB70C5C32C}"/>
                  </a:ext>
                </a:extLst>
              </p14:cNvPr>
              <p14:cNvContentPartPr/>
              <p14:nvPr/>
            </p14:nvContentPartPr>
            <p14:xfrm>
              <a:off x="6208877" y="51484"/>
              <a:ext cx="906480" cy="99180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0E8BAEA5-B9AF-48CC-81C4-82EB70C5C3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91230" y="33491"/>
                <a:ext cx="942134" cy="1027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8A185D2A-0779-49E2-983B-7AA824E5EB06}"/>
                  </a:ext>
                </a:extLst>
              </p14:cNvPr>
              <p14:cNvContentPartPr/>
              <p14:nvPr/>
            </p14:nvContentPartPr>
            <p14:xfrm>
              <a:off x="5132117" y="496084"/>
              <a:ext cx="781920" cy="24516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8A185D2A-0779-49E2-983B-7AA824E5EB0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14117" y="478418"/>
                <a:ext cx="817560" cy="28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14A3C553-E105-4A0A-9822-E0542AAD21FA}"/>
                  </a:ext>
                </a:extLst>
              </p14:cNvPr>
              <p14:cNvContentPartPr/>
              <p14:nvPr/>
            </p14:nvContentPartPr>
            <p14:xfrm>
              <a:off x="4620917" y="559084"/>
              <a:ext cx="307080" cy="1958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14A3C553-E105-4A0A-9822-E0542AAD21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03277" y="541084"/>
                <a:ext cx="342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C79842AA-181E-4486-BF91-EC6204DCD719}"/>
                  </a:ext>
                </a:extLst>
              </p14:cNvPr>
              <p14:cNvContentPartPr/>
              <p14:nvPr/>
            </p14:nvContentPartPr>
            <p14:xfrm>
              <a:off x="112637" y="1541884"/>
              <a:ext cx="919440" cy="6357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C79842AA-181E-4486-BF91-EC6204DCD71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637" y="1523884"/>
                <a:ext cx="95508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646170B4-2B06-4BF1-B7C1-5742E4E830F0}"/>
                  </a:ext>
                </a:extLst>
              </p14:cNvPr>
              <p14:cNvContentPartPr/>
              <p14:nvPr/>
            </p14:nvContentPartPr>
            <p14:xfrm>
              <a:off x="821837" y="4905364"/>
              <a:ext cx="1082160" cy="71712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646170B4-2B06-4BF1-B7C1-5742E4E830F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4197" y="4887724"/>
                <a:ext cx="111780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33CACAF-4ABB-47DC-9007-E18CB574E7A2}"/>
                  </a:ext>
                </a:extLst>
              </p14:cNvPr>
              <p14:cNvContentPartPr/>
              <p14:nvPr/>
            </p14:nvContentPartPr>
            <p14:xfrm>
              <a:off x="3927557" y="732244"/>
              <a:ext cx="360" cy="36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33CACAF-4ABB-47DC-9007-E18CB574E7A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09917" y="7142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FC0ABBE-4643-4C01-91A0-E4D5216AF9CB}"/>
                  </a:ext>
                </a:extLst>
              </p14:cNvPr>
              <p14:cNvContentPartPr/>
              <p14:nvPr/>
            </p14:nvContentPartPr>
            <p14:xfrm>
              <a:off x="8101757" y="103684"/>
              <a:ext cx="748080" cy="1728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FC0ABBE-4643-4C01-91A0-E4D5216AF9C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83757" y="86044"/>
                <a:ext cx="783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6214DF7-A707-4E71-9DBB-C4757721DEF4}"/>
                  </a:ext>
                </a:extLst>
              </p14:cNvPr>
              <p14:cNvContentPartPr/>
              <p14:nvPr/>
            </p14:nvContentPartPr>
            <p14:xfrm>
              <a:off x="8106437" y="466924"/>
              <a:ext cx="808200" cy="3312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6214DF7-A707-4E71-9DBB-C4757721DEF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88437" y="448924"/>
                <a:ext cx="843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08B9956-3C07-493A-9B6F-7AB9ED6DADC9}"/>
                  </a:ext>
                </a:extLst>
              </p14:cNvPr>
              <p14:cNvContentPartPr/>
              <p14:nvPr/>
            </p14:nvContentPartPr>
            <p14:xfrm>
              <a:off x="10257437" y="6316924"/>
              <a:ext cx="228600" cy="1684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08B9956-3C07-493A-9B6F-7AB9ED6DAD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39465" y="6298924"/>
                <a:ext cx="264184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3E72C940-145D-49BD-91D3-F069E6F1FC12}"/>
                  </a:ext>
                </a:extLst>
              </p14:cNvPr>
              <p14:cNvContentPartPr/>
              <p14:nvPr/>
            </p14:nvContentPartPr>
            <p14:xfrm>
              <a:off x="10721837" y="6098764"/>
              <a:ext cx="1170720" cy="64980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3E72C940-145D-49BD-91D3-F069E6F1FC1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704197" y="6080764"/>
                <a:ext cx="12063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A1F4DBE-7C80-45F4-8A5E-239AF7420493}"/>
                  </a:ext>
                </a:extLst>
              </p14:cNvPr>
              <p14:cNvContentPartPr/>
              <p14:nvPr/>
            </p14:nvContentPartPr>
            <p14:xfrm>
              <a:off x="8529437" y="4190764"/>
              <a:ext cx="133560" cy="3708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A1F4DBE-7C80-45F4-8A5E-239AF742049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11437" y="4173124"/>
                <a:ext cx="169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F9E779DA-42BC-4759-BA2F-1E05FF595135}"/>
                  </a:ext>
                </a:extLst>
              </p14:cNvPr>
              <p14:cNvContentPartPr/>
              <p14:nvPr/>
            </p14:nvContentPartPr>
            <p14:xfrm>
              <a:off x="8543837" y="4275724"/>
              <a:ext cx="150120" cy="360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F9E779DA-42BC-4759-BA2F-1E05FF59513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25837" y="4257724"/>
                <a:ext cx="1857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E391D0E-7ECD-40F7-B701-EF8073CBB07C}"/>
                  </a:ext>
                </a:extLst>
              </p14:cNvPr>
              <p14:cNvContentPartPr/>
              <p14:nvPr/>
            </p14:nvContentPartPr>
            <p14:xfrm>
              <a:off x="9705197" y="4158724"/>
              <a:ext cx="4320" cy="3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E391D0E-7ECD-40F7-B701-EF8073CBB0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687557" y="4141084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EB2636C-7EA4-43DF-A400-A892503D8AF3}"/>
                  </a:ext>
                </a:extLst>
              </p14:cNvPr>
              <p14:cNvContentPartPr/>
              <p14:nvPr/>
            </p14:nvContentPartPr>
            <p14:xfrm>
              <a:off x="8893037" y="3792244"/>
              <a:ext cx="677880" cy="63828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EB2636C-7EA4-43DF-A400-A892503D8AF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875397" y="3774254"/>
                <a:ext cx="713520" cy="67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C213EE60-0521-4BA9-8BD6-C7146425DB62}"/>
                  </a:ext>
                </a:extLst>
              </p14:cNvPr>
              <p14:cNvContentPartPr/>
              <p14:nvPr/>
            </p14:nvContentPartPr>
            <p14:xfrm>
              <a:off x="6728357" y="6483964"/>
              <a:ext cx="65880" cy="1803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C213EE60-0521-4BA9-8BD6-C7146425DB6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10717" y="6466324"/>
                <a:ext cx="101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72A73955-2E51-4AEC-806B-32499BC9A21B}"/>
                  </a:ext>
                </a:extLst>
              </p14:cNvPr>
              <p14:cNvContentPartPr/>
              <p14:nvPr/>
            </p14:nvContentPartPr>
            <p14:xfrm>
              <a:off x="2679797" y="6533284"/>
              <a:ext cx="97920" cy="1508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72A73955-2E51-4AEC-806B-32499BC9A21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662157" y="6515284"/>
                <a:ext cx="133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E4068BCD-1E0D-4444-A941-0628CFDAE016}"/>
                  </a:ext>
                </a:extLst>
              </p14:cNvPr>
              <p14:cNvContentPartPr/>
              <p14:nvPr/>
            </p14:nvContentPartPr>
            <p14:xfrm>
              <a:off x="442037" y="5351764"/>
              <a:ext cx="190800" cy="16920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E4068BCD-1E0D-4444-A941-0628CFDAE0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4397" y="5333764"/>
                <a:ext cx="22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38F09A2-C5B1-4699-A516-ADB3FBD2F3F4}"/>
                  </a:ext>
                </a:extLst>
              </p14:cNvPr>
              <p14:cNvContentPartPr/>
              <p14:nvPr/>
            </p14:nvContentPartPr>
            <p14:xfrm>
              <a:off x="496037" y="3683164"/>
              <a:ext cx="150480" cy="16596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38F09A2-C5B1-4699-A516-ADB3FBD2F3F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8397" y="3665524"/>
                <a:ext cx="186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94671832-207F-4CA3-82AD-E256D3A8FD0C}"/>
                  </a:ext>
                </a:extLst>
              </p14:cNvPr>
              <p14:cNvContentPartPr/>
              <p14:nvPr/>
            </p14:nvContentPartPr>
            <p14:xfrm>
              <a:off x="1009037" y="2511004"/>
              <a:ext cx="97200" cy="1465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94671832-207F-4CA3-82AD-E256D3A8FD0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1397" y="2493364"/>
                <a:ext cx="132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142B4595-3532-4267-B527-FA59EE2A7856}"/>
                  </a:ext>
                </a:extLst>
              </p14:cNvPr>
              <p14:cNvContentPartPr/>
              <p14:nvPr/>
            </p14:nvContentPartPr>
            <p14:xfrm>
              <a:off x="1929557" y="2472484"/>
              <a:ext cx="140400" cy="1746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142B4595-3532-4267-B527-FA59EE2A785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11917" y="2454484"/>
                <a:ext cx="1760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ED9E157-4423-4C7A-ACDD-7BB0E680E8ED}"/>
                  </a:ext>
                </a:extLst>
              </p14:cNvPr>
              <p14:cNvContentPartPr/>
              <p14:nvPr/>
            </p14:nvContentPartPr>
            <p14:xfrm>
              <a:off x="5117357" y="5826604"/>
              <a:ext cx="360" cy="43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ED9E157-4423-4C7A-ACDD-7BB0E680E8E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08717" y="5817604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9718A57F-90BD-45DC-8E59-ED7DE5B840EB}"/>
                  </a:ext>
                </a:extLst>
              </p14:cNvPr>
              <p14:cNvContentPartPr/>
              <p14:nvPr/>
            </p14:nvContentPartPr>
            <p14:xfrm>
              <a:off x="7206797" y="5188684"/>
              <a:ext cx="266400" cy="21924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9718A57F-90BD-45DC-8E59-ED7DE5B840E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97809" y="5180044"/>
                <a:ext cx="293004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8F6EBDEE-3EB1-487E-A99B-C553AA115B1A}"/>
                  </a:ext>
                </a:extLst>
              </p14:cNvPr>
              <p14:cNvContentPartPr/>
              <p14:nvPr/>
            </p14:nvContentPartPr>
            <p14:xfrm>
              <a:off x="6391037" y="4857844"/>
              <a:ext cx="368640" cy="73188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8F6EBDEE-3EB1-487E-A99B-C553AA115B1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373397" y="4839844"/>
                <a:ext cx="40428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29E0E67-80DA-4FFB-9DAE-677F15309D1F}"/>
                  </a:ext>
                </a:extLst>
              </p14:cNvPr>
              <p14:cNvContentPartPr/>
              <p14:nvPr/>
            </p14:nvContentPartPr>
            <p14:xfrm>
              <a:off x="1699877" y="6264004"/>
              <a:ext cx="300960" cy="18504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29E0E67-80DA-4FFB-9DAE-677F15309D1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681877" y="6246364"/>
                <a:ext cx="3366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37A648EF-7BF5-46C7-9F59-40BAB541A1B8}"/>
                  </a:ext>
                </a:extLst>
              </p14:cNvPr>
              <p14:cNvContentPartPr/>
              <p14:nvPr/>
            </p14:nvContentPartPr>
            <p14:xfrm>
              <a:off x="2724797" y="2516764"/>
              <a:ext cx="404280" cy="48168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37A648EF-7BF5-46C7-9F59-40BAB541A1B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706797" y="2498764"/>
                <a:ext cx="4399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62B09C2-7AE0-4024-A170-1E3EC36E9E1C}"/>
                  </a:ext>
                </a:extLst>
              </p14:cNvPr>
              <p14:cNvContentPartPr/>
              <p14:nvPr/>
            </p14:nvContentPartPr>
            <p14:xfrm>
              <a:off x="751637" y="3158284"/>
              <a:ext cx="227160" cy="19080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62B09C2-7AE0-4024-A170-1E3EC36E9E1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33997" y="3140611"/>
                <a:ext cx="262800" cy="226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0236BB8D-0610-403B-9676-DADC63B363D6}"/>
                  </a:ext>
                </a:extLst>
              </p14:cNvPr>
              <p14:cNvContentPartPr/>
              <p14:nvPr/>
            </p14:nvContentPartPr>
            <p14:xfrm>
              <a:off x="3464957" y="2415244"/>
              <a:ext cx="505800" cy="66132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0236BB8D-0610-403B-9676-DADC63B363D6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46957" y="2397244"/>
                <a:ext cx="541440" cy="6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64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EE4E3B37-079B-4C37-B617-A192A35C6870}"/>
                  </a:ext>
                </a:extLst>
              </p14:cNvPr>
              <p14:cNvContentPartPr/>
              <p14:nvPr/>
            </p14:nvContentPartPr>
            <p14:xfrm>
              <a:off x="2202077" y="2683804"/>
              <a:ext cx="2702520" cy="11923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EE4E3B37-079B-4C37-B617-A192A35C68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4079" y="2666164"/>
                <a:ext cx="2738155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0816B3AF-C477-4101-93B7-833C1EBB9068}"/>
                  </a:ext>
                </a:extLst>
              </p14:cNvPr>
              <p14:cNvContentPartPr/>
              <p14:nvPr/>
            </p14:nvContentPartPr>
            <p14:xfrm>
              <a:off x="8199097" y="2697488"/>
              <a:ext cx="2702520" cy="119232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0816B3AF-C477-4101-93B7-833C1EBB9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81099" y="2679848"/>
                <a:ext cx="2738155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D89E48EA-6483-404C-83CB-5F84A92AA2B5}"/>
                  </a:ext>
                </a:extLst>
              </p14:cNvPr>
              <p14:cNvContentPartPr/>
              <p14:nvPr/>
            </p14:nvContentPartPr>
            <p14:xfrm>
              <a:off x="10268737" y="2800448"/>
              <a:ext cx="433800" cy="18396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D89E48EA-6483-404C-83CB-5F84A92AA2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50737" y="2782773"/>
                <a:ext cx="469440" cy="21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1519E5AA-0D7C-4021-A21C-86A3339029FF}"/>
                  </a:ext>
                </a:extLst>
              </p14:cNvPr>
              <p14:cNvContentPartPr/>
              <p14:nvPr/>
            </p14:nvContentPartPr>
            <p14:xfrm>
              <a:off x="10302577" y="2257208"/>
              <a:ext cx="138600" cy="46620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1519E5AA-0D7C-4021-A21C-86A3339029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84891" y="2239208"/>
                <a:ext cx="174333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AB825F26-88CA-42DC-85BA-35FE43172B24}"/>
                  </a:ext>
                </a:extLst>
              </p14:cNvPr>
              <p14:cNvContentPartPr/>
              <p14:nvPr/>
            </p14:nvContentPartPr>
            <p14:xfrm>
              <a:off x="8955097" y="2407328"/>
              <a:ext cx="11880" cy="24012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AB825F26-88CA-42DC-85BA-35FE43172B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7097" y="2389688"/>
                <a:ext cx="475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C722EFEC-9DA8-4262-A52A-F92969369E5F}"/>
                  </a:ext>
                </a:extLst>
              </p14:cNvPr>
              <p14:cNvContentPartPr/>
              <p14:nvPr/>
            </p14:nvContentPartPr>
            <p14:xfrm>
              <a:off x="9231577" y="2483288"/>
              <a:ext cx="23760" cy="432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C722EFEC-9DA8-4262-A52A-F92969369E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13577" y="2465288"/>
                <a:ext cx="59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E0C27F80-64EC-4B7F-A6C8-C58E528F545E}"/>
                  </a:ext>
                </a:extLst>
              </p14:cNvPr>
              <p14:cNvContentPartPr/>
              <p14:nvPr/>
            </p14:nvContentPartPr>
            <p14:xfrm>
              <a:off x="9379177" y="2486168"/>
              <a:ext cx="31320" cy="360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E0C27F80-64EC-4B7F-A6C8-C58E528F54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61177" y="2468168"/>
                <a:ext cx="66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44F3A247-4285-4635-9F5A-AF0BE3BF1509}"/>
                  </a:ext>
                </a:extLst>
              </p14:cNvPr>
              <p14:cNvContentPartPr/>
              <p14:nvPr/>
            </p14:nvContentPartPr>
            <p14:xfrm>
              <a:off x="9603817" y="2496248"/>
              <a:ext cx="6120" cy="2052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44F3A247-4285-4635-9F5A-AF0BE3BF15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86177" y="2478248"/>
                <a:ext cx="41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64192FF8-3342-4580-863D-E9A2977D16FD}"/>
                  </a:ext>
                </a:extLst>
              </p14:cNvPr>
              <p14:cNvContentPartPr/>
              <p14:nvPr/>
            </p14:nvContentPartPr>
            <p14:xfrm>
              <a:off x="9768337" y="2328848"/>
              <a:ext cx="19080" cy="28044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64192FF8-3342-4580-863D-E9A2977D16F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50697" y="2311208"/>
                <a:ext cx="547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FC6321B8-4403-45DD-A034-EFB0D5362357}"/>
                  </a:ext>
                </a:extLst>
              </p14:cNvPr>
              <p14:cNvContentPartPr/>
              <p14:nvPr/>
            </p14:nvContentPartPr>
            <p14:xfrm>
              <a:off x="8940697" y="3916808"/>
              <a:ext cx="32760" cy="46404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FC6321B8-4403-45DD-A034-EFB0D53623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22697" y="3898808"/>
                <a:ext cx="684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7A27F847-936D-496A-8A07-9A9DCA62CB8A}"/>
                  </a:ext>
                </a:extLst>
              </p14:cNvPr>
              <p14:cNvContentPartPr/>
              <p14:nvPr/>
            </p14:nvContentPartPr>
            <p14:xfrm>
              <a:off x="9310417" y="4147208"/>
              <a:ext cx="24840" cy="612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7A27F847-936D-496A-8A07-9A9DCA62CB8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92417" y="4129208"/>
                <a:ext cx="60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6D8FE199-AA4F-4DAC-9829-78A2189E3799}"/>
                  </a:ext>
                </a:extLst>
              </p14:cNvPr>
              <p14:cNvContentPartPr/>
              <p14:nvPr/>
            </p14:nvContentPartPr>
            <p14:xfrm>
              <a:off x="9467377" y="4133168"/>
              <a:ext cx="16560" cy="2628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6D8FE199-AA4F-4DAC-9829-78A2189E37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449737" y="4115528"/>
                <a:ext cx="522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D24F1045-2B01-498E-8528-D742368FC49C}"/>
                  </a:ext>
                </a:extLst>
              </p14:cNvPr>
              <p14:cNvContentPartPr/>
              <p14:nvPr/>
            </p14:nvContentPartPr>
            <p14:xfrm>
              <a:off x="9649177" y="4154048"/>
              <a:ext cx="16560" cy="432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D24F1045-2B01-498E-8528-D742368FC4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31537" y="4136048"/>
                <a:ext cx="52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3BDEFDC0-795A-44AF-AA22-853E3073726E}"/>
                  </a:ext>
                </a:extLst>
              </p14:cNvPr>
              <p14:cNvContentPartPr/>
              <p14:nvPr/>
            </p14:nvContentPartPr>
            <p14:xfrm>
              <a:off x="9846097" y="3946328"/>
              <a:ext cx="5400" cy="45900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3BDEFDC0-795A-44AF-AA22-853E307372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28097" y="3928328"/>
                <a:ext cx="410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CAD15AA1-EBA6-46E3-AB20-15187A9EF2D4}"/>
                  </a:ext>
                </a:extLst>
              </p14:cNvPr>
              <p14:cNvContentPartPr/>
              <p14:nvPr/>
            </p14:nvContentPartPr>
            <p14:xfrm>
              <a:off x="7224577" y="2294288"/>
              <a:ext cx="1317600" cy="1652400"/>
            </p14:xfrm>
          </p:contentPart>
        </mc:Choice>
        <mc:Fallback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CAD15AA1-EBA6-46E3-AB20-15187A9EF2D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06937" y="2276648"/>
                <a:ext cx="1353240" cy="16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4B4EDF56-DC9D-40CE-A88B-71F820CF3622}"/>
                  </a:ext>
                </a:extLst>
              </p14:cNvPr>
              <p14:cNvContentPartPr/>
              <p14:nvPr/>
            </p14:nvContentPartPr>
            <p14:xfrm>
              <a:off x="10064257" y="3247568"/>
              <a:ext cx="1172880" cy="17892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4B4EDF56-DC9D-40CE-A88B-71F820CF36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46257" y="3229928"/>
                <a:ext cx="12085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61827AF7-35D1-4A0D-8E8D-393B3E4ABB2E}"/>
                  </a:ext>
                </a:extLst>
              </p14:cNvPr>
              <p14:cNvContentPartPr/>
              <p14:nvPr/>
            </p14:nvContentPartPr>
            <p14:xfrm>
              <a:off x="9197017" y="3209408"/>
              <a:ext cx="333360" cy="21096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61827AF7-35D1-4A0D-8E8D-393B3E4ABB2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79017" y="3191408"/>
                <a:ext cx="369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5689501E-50D9-4CBE-A793-66C41DE74A51}"/>
                  </a:ext>
                </a:extLst>
              </p14:cNvPr>
              <p14:cNvContentPartPr/>
              <p14:nvPr/>
            </p14:nvContentPartPr>
            <p14:xfrm>
              <a:off x="8788777" y="3218048"/>
              <a:ext cx="302040" cy="239760"/>
            </p14:xfrm>
          </p:contentPart>
        </mc:Choice>
        <mc:Fallback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5689501E-50D9-4CBE-A793-66C41DE74A5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71137" y="3200075"/>
                <a:ext cx="337680" cy="275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9" name="Cerneală 338">
                <a:extLst>
                  <a:ext uri="{FF2B5EF4-FFF2-40B4-BE49-F238E27FC236}">
                    <a16:creationId xmlns:a16="http://schemas.microsoft.com/office/drawing/2014/main" id="{F25200B1-B61D-4741-A544-0905DA06F435}"/>
                  </a:ext>
                </a:extLst>
              </p14:cNvPr>
              <p14:cNvContentPartPr/>
              <p14:nvPr/>
            </p14:nvContentPartPr>
            <p14:xfrm>
              <a:off x="2745317" y="3903124"/>
              <a:ext cx="231480" cy="2191320"/>
            </p14:xfrm>
          </p:contentPart>
        </mc:Choice>
        <mc:Fallback>
          <p:pic>
            <p:nvPicPr>
              <p:cNvPr id="339" name="Cerneală 338">
                <a:extLst>
                  <a:ext uri="{FF2B5EF4-FFF2-40B4-BE49-F238E27FC236}">
                    <a16:creationId xmlns:a16="http://schemas.microsoft.com/office/drawing/2014/main" id="{F25200B1-B61D-4741-A544-0905DA06F4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27289" y="3885127"/>
                <a:ext cx="267176" cy="2226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1CFA8C86-0A4C-48E5-8D31-41F7B970768D}"/>
                  </a:ext>
                </a:extLst>
              </p14:cNvPr>
              <p14:cNvContentPartPr/>
              <p14:nvPr/>
            </p14:nvContentPartPr>
            <p14:xfrm>
              <a:off x="10741637" y="639004"/>
              <a:ext cx="360" cy="360"/>
            </p14:xfrm>
          </p:contentPart>
        </mc:Choice>
        <mc:Fallback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1CFA8C86-0A4C-48E5-8D31-41F7B970768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23637" y="6030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C9317502-83F5-45C8-B797-01F5AB18C720}"/>
                  </a:ext>
                </a:extLst>
              </p14:cNvPr>
              <p14:cNvContentPartPr/>
              <p14:nvPr/>
            </p14:nvContentPartPr>
            <p14:xfrm>
              <a:off x="274997" y="3298684"/>
              <a:ext cx="1134000" cy="49680"/>
            </p14:xfrm>
          </p:contentPart>
        </mc:Choice>
        <mc:Fallback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C9317502-83F5-45C8-B797-01F5AB18C72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6997" y="3262684"/>
                <a:ext cx="1169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C2707CD6-9DEE-4957-9C73-B66B7B4B63AB}"/>
                  </a:ext>
                </a:extLst>
              </p14:cNvPr>
              <p14:cNvContentPartPr/>
              <p14:nvPr/>
            </p14:nvContentPartPr>
            <p14:xfrm>
              <a:off x="620957" y="3185284"/>
              <a:ext cx="267480" cy="319320"/>
            </p14:xfrm>
          </p:contentPart>
        </mc:Choice>
        <mc:Fallback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C2707CD6-9DEE-4957-9C73-B66B7B4B63A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02957" y="3149284"/>
                <a:ext cx="3031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7A374CB3-9B73-499B-BA5F-F645E2834B51}"/>
                  </a:ext>
                </a:extLst>
              </p14:cNvPr>
              <p14:cNvContentPartPr/>
              <p14:nvPr/>
            </p14:nvContentPartPr>
            <p14:xfrm>
              <a:off x="111917" y="2448004"/>
              <a:ext cx="178200" cy="307440"/>
            </p14:xfrm>
          </p:contentPart>
        </mc:Choice>
        <mc:Fallback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7A374CB3-9B73-499B-BA5F-F645E2834B5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4277" y="2412004"/>
                <a:ext cx="2138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2856F302-3CCB-44D2-95D0-76016CC2219D}"/>
                  </a:ext>
                </a:extLst>
              </p14:cNvPr>
              <p14:cNvContentPartPr/>
              <p14:nvPr/>
            </p14:nvContentPartPr>
            <p14:xfrm>
              <a:off x="327197" y="2465644"/>
              <a:ext cx="282960" cy="280440"/>
            </p14:xfrm>
          </p:contentPart>
        </mc:Choice>
        <mc:Fallback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2856F302-3CCB-44D2-95D0-76016CC2219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9557" y="2429644"/>
                <a:ext cx="318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F6BDA712-963C-412B-B91B-FE69AEBA1C1F}"/>
                  </a:ext>
                </a:extLst>
              </p14:cNvPr>
              <p14:cNvContentPartPr/>
              <p14:nvPr/>
            </p14:nvContentPartPr>
            <p14:xfrm>
              <a:off x="662357" y="2476444"/>
              <a:ext cx="150120" cy="263160"/>
            </p14:xfrm>
          </p:contentPart>
        </mc:Choice>
        <mc:Fallback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F6BDA712-963C-412B-B91B-FE69AEBA1C1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44357" y="2440804"/>
                <a:ext cx="185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81B0DD50-9F5E-497B-9D92-D509E6B06110}"/>
                  </a:ext>
                </a:extLst>
              </p14:cNvPr>
              <p14:cNvContentPartPr/>
              <p14:nvPr/>
            </p14:nvContentPartPr>
            <p14:xfrm>
              <a:off x="894917" y="2516764"/>
              <a:ext cx="130680" cy="255960"/>
            </p14:xfrm>
          </p:contentPart>
        </mc:Choice>
        <mc:Fallback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81B0DD50-9F5E-497B-9D92-D509E6B0611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76917" y="2480764"/>
                <a:ext cx="1663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9C25F77F-D4BE-4746-A4B3-2249C69CAA77}"/>
                  </a:ext>
                </a:extLst>
              </p14:cNvPr>
              <p14:cNvContentPartPr/>
              <p14:nvPr/>
            </p14:nvContentPartPr>
            <p14:xfrm>
              <a:off x="864677" y="2591284"/>
              <a:ext cx="169200" cy="44280"/>
            </p14:xfrm>
          </p:contentPart>
        </mc:Choice>
        <mc:Fallback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9C25F77F-D4BE-4746-A4B3-2249C69CAA7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7037" y="2555284"/>
                <a:ext cx="204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30B9BD6F-AA47-40B8-BA0B-9027B2554F17}"/>
                  </a:ext>
                </a:extLst>
              </p14:cNvPr>
              <p14:cNvContentPartPr/>
              <p14:nvPr/>
            </p14:nvContentPartPr>
            <p14:xfrm>
              <a:off x="894557" y="2445124"/>
              <a:ext cx="205920" cy="42480"/>
            </p14:xfrm>
          </p:contentPart>
        </mc:Choice>
        <mc:Fallback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30B9BD6F-AA47-40B8-BA0B-9027B2554F1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6557" y="2409484"/>
                <a:ext cx="2415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5699A4C4-00D4-485F-A619-924FE9BB2E53}"/>
                  </a:ext>
                </a:extLst>
              </p14:cNvPr>
              <p14:cNvContentPartPr/>
              <p14:nvPr/>
            </p14:nvContentPartPr>
            <p14:xfrm>
              <a:off x="1125677" y="2431444"/>
              <a:ext cx="245880" cy="337320"/>
            </p14:xfrm>
          </p:contentPart>
        </mc:Choice>
        <mc:Fallback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5699A4C4-00D4-485F-A619-924FE9BB2E5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7677" y="2395804"/>
                <a:ext cx="28152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6156BA68-C37A-452E-A16B-FDF83223FD8C}"/>
                  </a:ext>
                </a:extLst>
              </p14:cNvPr>
              <p14:cNvContentPartPr/>
              <p14:nvPr/>
            </p14:nvContentPartPr>
            <p14:xfrm>
              <a:off x="1448957" y="2611444"/>
              <a:ext cx="185400" cy="23760"/>
            </p14:xfrm>
          </p:contentPart>
        </mc:Choice>
        <mc:Fallback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6156BA68-C37A-452E-A16B-FDF83223FD8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30957" y="2575804"/>
                <a:ext cx="2210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1" name="Cerneală 390">
                <a:extLst>
                  <a:ext uri="{FF2B5EF4-FFF2-40B4-BE49-F238E27FC236}">
                    <a16:creationId xmlns:a16="http://schemas.microsoft.com/office/drawing/2014/main" id="{D716ACB3-A6D5-47A6-8D81-798F99D70B07}"/>
                  </a:ext>
                </a:extLst>
              </p14:cNvPr>
              <p14:cNvContentPartPr/>
              <p14:nvPr/>
            </p14:nvContentPartPr>
            <p14:xfrm>
              <a:off x="1698437" y="2313364"/>
              <a:ext cx="184680" cy="245520"/>
            </p14:xfrm>
          </p:contentPart>
        </mc:Choice>
        <mc:Fallback>
          <p:pic>
            <p:nvPicPr>
              <p:cNvPr id="391" name="Cerneală 390">
                <a:extLst>
                  <a:ext uri="{FF2B5EF4-FFF2-40B4-BE49-F238E27FC236}">
                    <a16:creationId xmlns:a16="http://schemas.microsoft.com/office/drawing/2014/main" id="{D716ACB3-A6D5-47A6-8D81-798F99D70B0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80797" y="2277364"/>
                <a:ext cx="2203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92" name="Cerneală 391">
                <a:extLst>
                  <a:ext uri="{FF2B5EF4-FFF2-40B4-BE49-F238E27FC236}">
                    <a16:creationId xmlns:a16="http://schemas.microsoft.com/office/drawing/2014/main" id="{288BF8CD-35F6-4F6D-A928-F4446CA4DB23}"/>
                  </a:ext>
                </a:extLst>
              </p14:cNvPr>
              <p14:cNvContentPartPr/>
              <p14:nvPr/>
            </p14:nvContentPartPr>
            <p14:xfrm>
              <a:off x="1774397" y="2438284"/>
              <a:ext cx="130680" cy="83520"/>
            </p14:xfrm>
          </p:contentPart>
        </mc:Choice>
        <mc:Fallback>
          <p:pic>
            <p:nvPicPr>
              <p:cNvPr id="392" name="Cerneală 391">
                <a:extLst>
                  <a:ext uri="{FF2B5EF4-FFF2-40B4-BE49-F238E27FC236}">
                    <a16:creationId xmlns:a16="http://schemas.microsoft.com/office/drawing/2014/main" id="{288BF8CD-35F6-4F6D-A928-F4446CA4DB2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56757" y="2402284"/>
                <a:ext cx="166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3" name="Cerneală 392">
                <a:extLst>
                  <a:ext uri="{FF2B5EF4-FFF2-40B4-BE49-F238E27FC236}">
                    <a16:creationId xmlns:a16="http://schemas.microsoft.com/office/drawing/2014/main" id="{9BBB13C7-1ABD-4C0D-98FE-29F827A3D5B8}"/>
                  </a:ext>
                </a:extLst>
              </p14:cNvPr>
              <p14:cNvContentPartPr/>
              <p14:nvPr/>
            </p14:nvContentPartPr>
            <p14:xfrm>
              <a:off x="2575757" y="3532684"/>
              <a:ext cx="12240" cy="2520"/>
            </p14:xfrm>
          </p:contentPart>
        </mc:Choice>
        <mc:Fallback>
          <p:pic>
            <p:nvPicPr>
              <p:cNvPr id="393" name="Cerneală 392">
                <a:extLst>
                  <a:ext uri="{FF2B5EF4-FFF2-40B4-BE49-F238E27FC236}">
                    <a16:creationId xmlns:a16="http://schemas.microsoft.com/office/drawing/2014/main" id="{9BBB13C7-1ABD-4C0D-98FE-29F827A3D5B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557757" y="3496684"/>
                <a:ext cx="478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A0A8ED0B-0815-42FC-B6D7-4DB663ECACFF}"/>
                  </a:ext>
                </a:extLst>
              </p14:cNvPr>
              <p14:cNvContentPartPr/>
              <p14:nvPr/>
            </p14:nvContentPartPr>
            <p14:xfrm>
              <a:off x="2934677" y="3490204"/>
              <a:ext cx="27360" cy="3240"/>
            </p14:xfrm>
          </p:contentPart>
        </mc:Choice>
        <mc:Fallback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A0A8ED0B-0815-42FC-B6D7-4DB663ECACF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916677" y="3454564"/>
                <a:ext cx="630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485116D0-0AAF-46D4-B95D-D7C2A226C6CC}"/>
                  </a:ext>
                </a:extLst>
              </p14:cNvPr>
              <p14:cNvContentPartPr/>
              <p14:nvPr/>
            </p14:nvContentPartPr>
            <p14:xfrm>
              <a:off x="3155717" y="3488404"/>
              <a:ext cx="11520" cy="2520"/>
            </p14:xfrm>
          </p:contentPart>
        </mc:Choice>
        <mc:Fallback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485116D0-0AAF-46D4-B95D-D7C2A226C6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138077" y="3452404"/>
                <a:ext cx="47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8A084E7C-2E66-44F6-B00E-1E7517310890}"/>
                  </a:ext>
                </a:extLst>
              </p14:cNvPr>
              <p14:cNvContentPartPr/>
              <p14:nvPr/>
            </p14:nvContentPartPr>
            <p14:xfrm>
              <a:off x="3318077" y="3485164"/>
              <a:ext cx="4320" cy="2520"/>
            </p14:xfrm>
          </p:contentPart>
        </mc:Choice>
        <mc:Fallback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8A084E7C-2E66-44F6-B00E-1E751731089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300437" y="3449164"/>
                <a:ext cx="3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97" name="Cerneală 396">
                <a:extLst>
                  <a:ext uri="{FF2B5EF4-FFF2-40B4-BE49-F238E27FC236}">
                    <a16:creationId xmlns:a16="http://schemas.microsoft.com/office/drawing/2014/main" id="{34EC0283-BB68-4F1A-BF28-D2265DEA56DC}"/>
                  </a:ext>
                </a:extLst>
              </p14:cNvPr>
              <p14:cNvContentPartPr/>
              <p14:nvPr/>
            </p14:nvContentPartPr>
            <p14:xfrm>
              <a:off x="3485477" y="3492004"/>
              <a:ext cx="37080" cy="8280"/>
            </p14:xfrm>
          </p:contentPart>
        </mc:Choice>
        <mc:Fallback>
          <p:pic>
            <p:nvPicPr>
              <p:cNvPr id="397" name="Cerneală 396">
                <a:extLst>
                  <a:ext uri="{FF2B5EF4-FFF2-40B4-BE49-F238E27FC236}">
                    <a16:creationId xmlns:a16="http://schemas.microsoft.com/office/drawing/2014/main" id="{34EC0283-BB68-4F1A-BF28-D2265DEA56D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67477" y="3456364"/>
                <a:ext cx="727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8" name="Cerneală 397">
                <a:extLst>
                  <a:ext uri="{FF2B5EF4-FFF2-40B4-BE49-F238E27FC236}">
                    <a16:creationId xmlns:a16="http://schemas.microsoft.com/office/drawing/2014/main" id="{BE37F0F8-A79F-49DD-9F83-5E3B82880D31}"/>
                  </a:ext>
                </a:extLst>
              </p14:cNvPr>
              <p14:cNvContentPartPr/>
              <p14:nvPr/>
            </p14:nvContentPartPr>
            <p14:xfrm>
              <a:off x="3721277" y="3478324"/>
              <a:ext cx="18000" cy="7200"/>
            </p14:xfrm>
          </p:contentPart>
        </mc:Choice>
        <mc:Fallback>
          <p:pic>
            <p:nvPicPr>
              <p:cNvPr id="398" name="Cerneală 397">
                <a:extLst>
                  <a:ext uri="{FF2B5EF4-FFF2-40B4-BE49-F238E27FC236}">
                    <a16:creationId xmlns:a16="http://schemas.microsoft.com/office/drawing/2014/main" id="{BE37F0F8-A79F-49DD-9F83-5E3B82880D3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703637" y="3442684"/>
                <a:ext cx="536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99" name="Cerneală 398">
                <a:extLst>
                  <a:ext uri="{FF2B5EF4-FFF2-40B4-BE49-F238E27FC236}">
                    <a16:creationId xmlns:a16="http://schemas.microsoft.com/office/drawing/2014/main" id="{FE9B8B09-5108-4431-AD25-DE41B885EAF5}"/>
                  </a:ext>
                </a:extLst>
              </p14:cNvPr>
              <p14:cNvContentPartPr/>
              <p14:nvPr/>
            </p14:nvContentPartPr>
            <p14:xfrm>
              <a:off x="3854837" y="3470764"/>
              <a:ext cx="4320" cy="2520"/>
            </p14:xfrm>
          </p:contentPart>
        </mc:Choice>
        <mc:Fallback>
          <p:pic>
            <p:nvPicPr>
              <p:cNvPr id="399" name="Cerneală 398">
                <a:extLst>
                  <a:ext uri="{FF2B5EF4-FFF2-40B4-BE49-F238E27FC236}">
                    <a16:creationId xmlns:a16="http://schemas.microsoft.com/office/drawing/2014/main" id="{FE9B8B09-5108-4431-AD25-DE41B885EAF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37197" y="3434764"/>
                <a:ext cx="3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00" name="Cerneală 399">
                <a:extLst>
                  <a:ext uri="{FF2B5EF4-FFF2-40B4-BE49-F238E27FC236}">
                    <a16:creationId xmlns:a16="http://schemas.microsoft.com/office/drawing/2014/main" id="{C5C1580B-2E44-49EB-86B6-B9F429128788}"/>
                  </a:ext>
                </a:extLst>
              </p14:cNvPr>
              <p14:cNvContentPartPr/>
              <p14:nvPr/>
            </p14:nvContentPartPr>
            <p14:xfrm>
              <a:off x="3795077" y="4296604"/>
              <a:ext cx="1799280" cy="133200"/>
            </p14:xfrm>
          </p:contentPart>
        </mc:Choice>
        <mc:Fallback>
          <p:pic>
            <p:nvPicPr>
              <p:cNvPr id="400" name="Cerneală 399">
                <a:extLst>
                  <a:ext uri="{FF2B5EF4-FFF2-40B4-BE49-F238E27FC236}">
                    <a16:creationId xmlns:a16="http://schemas.microsoft.com/office/drawing/2014/main" id="{C5C1580B-2E44-49EB-86B6-B9F42912878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777437" y="4260964"/>
                <a:ext cx="18349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01" name="Cerneală 400">
                <a:extLst>
                  <a:ext uri="{FF2B5EF4-FFF2-40B4-BE49-F238E27FC236}">
                    <a16:creationId xmlns:a16="http://schemas.microsoft.com/office/drawing/2014/main" id="{90292B98-7951-4519-81CE-4990422BFD51}"/>
                  </a:ext>
                </a:extLst>
              </p14:cNvPr>
              <p14:cNvContentPartPr/>
              <p14:nvPr/>
            </p14:nvContentPartPr>
            <p14:xfrm>
              <a:off x="4770317" y="4158724"/>
              <a:ext cx="261000" cy="297360"/>
            </p14:xfrm>
          </p:contentPart>
        </mc:Choice>
        <mc:Fallback>
          <p:pic>
            <p:nvPicPr>
              <p:cNvPr id="401" name="Cerneală 400">
                <a:extLst>
                  <a:ext uri="{FF2B5EF4-FFF2-40B4-BE49-F238E27FC236}">
                    <a16:creationId xmlns:a16="http://schemas.microsoft.com/office/drawing/2014/main" id="{90292B98-7951-4519-81CE-4990422BFD5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52677" y="4123084"/>
                <a:ext cx="2966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B9E7AB64-DA83-482C-8E7B-A187C12A70F8}"/>
                  </a:ext>
                </a:extLst>
              </p14:cNvPr>
              <p14:cNvContentPartPr/>
              <p14:nvPr/>
            </p14:nvContentPartPr>
            <p14:xfrm>
              <a:off x="5510837" y="3208684"/>
              <a:ext cx="2054520" cy="1127520"/>
            </p14:xfrm>
          </p:contentPart>
        </mc:Choice>
        <mc:Fallback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B9E7AB64-DA83-482C-8E7B-A187C12A70F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92837" y="3173044"/>
                <a:ext cx="209016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C8014936-6EAC-45C6-A759-60C549E377F6}"/>
                  </a:ext>
                </a:extLst>
              </p14:cNvPr>
              <p14:cNvContentPartPr/>
              <p14:nvPr/>
            </p14:nvContentPartPr>
            <p14:xfrm>
              <a:off x="9817157" y="4663804"/>
              <a:ext cx="1639800" cy="124920"/>
            </p14:xfrm>
          </p:contentPart>
        </mc:Choice>
        <mc:Fallback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C8014936-6EAC-45C6-A759-60C549E377F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799517" y="4627804"/>
                <a:ext cx="1675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22" name="Cerneală 421">
                <a:extLst>
                  <a:ext uri="{FF2B5EF4-FFF2-40B4-BE49-F238E27FC236}">
                    <a16:creationId xmlns:a16="http://schemas.microsoft.com/office/drawing/2014/main" id="{BDBE8636-B91B-444C-ADA8-9E877D99C324}"/>
                  </a:ext>
                </a:extLst>
              </p14:cNvPr>
              <p14:cNvContentPartPr/>
              <p14:nvPr/>
            </p14:nvContentPartPr>
            <p14:xfrm>
              <a:off x="10635797" y="4556884"/>
              <a:ext cx="327240" cy="341280"/>
            </p14:xfrm>
          </p:contentPart>
        </mc:Choice>
        <mc:Fallback>
          <p:pic>
            <p:nvPicPr>
              <p:cNvPr id="422" name="Cerneală 421">
                <a:extLst>
                  <a:ext uri="{FF2B5EF4-FFF2-40B4-BE49-F238E27FC236}">
                    <a16:creationId xmlns:a16="http://schemas.microsoft.com/office/drawing/2014/main" id="{BDBE8636-B91B-444C-ADA8-9E877D99C32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618157" y="4521244"/>
                <a:ext cx="3628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23" name="Cerneală 422">
                <a:extLst>
                  <a:ext uri="{FF2B5EF4-FFF2-40B4-BE49-F238E27FC236}">
                    <a16:creationId xmlns:a16="http://schemas.microsoft.com/office/drawing/2014/main" id="{2B7F63CD-F666-4BD1-9F8D-DFB71D016C10}"/>
                  </a:ext>
                </a:extLst>
              </p14:cNvPr>
              <p14:cNvContentPartPr/>
              <p14:nvPr/>
            </p14:nvContentPartPr>
            <p14:xfrm>
              <a:off x="10110197" y="4090324"/>
              <a:ext cx="144360" cy="245880"/>
            </p14:xfrm>
          </p:contentPart>
        </mc:Choice>
        <mc:Fallback>
          <p:pic>
            <p:nvPicPr>
              <p:cNvPr id="423" name="Cerneală 422">
                <a:extLst>
                  <a:ext uri="{FF2B5EF4-FFF2-40B4-BE49-F238E27FC236}">
                    <a16:creationId xmlns:a16="http://schemas.microsoft.com/office/drawing/2014/main" id="{2B7F63CD-F666-4BD1-9F8D-DFB71D016C1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092197" y="4054324"/>
                <a:ext cx="180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EEF586E7-FF14-45A8-B5CA-C5D6E51D70C8}"/>
                  </a:ext>
                </a:extLst>
              </p14:cNvPr>
              <p14:cNvContentPartPr/>
              <p14:nvPr/>
            </p14:nvContentPartPr>
            <p14:xfrm>
              <a:off x="10331237" y="4119484"/>
              <a:ext cx="114840" cy="210960"/>
            </p14:xfrm>
          </p:contentPart>
        </mc:Choice>
        <mc:Fallback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EEF586E7-FF14-45A8-B5CA-C5D6E51D70C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13237" y="4083844"/>
                <a:ext cx="1504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49CD3952-FF5B-49A4-8AFA-AE7D9348397F}"/>
                  </a:ext>
                </a:extLst>
              </p14:cNvPr>
              <p14:cNvContentPartPr/>
              <p14:nvPr/>
            </p14:nvContentPartPr>
            <p14:xfrm>
              <a:off x="10308917" y="4201204"/>
              <a:ext cx="167760" cy="26640"/>
            </p14:xfrm>
          </p:contentPart>
        </mc:Choice>
        <mc:Fallback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49CD3952-FF5B-49A4-8AFA-AE7D9348397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291277" y="4165564"/>
                <a:ext cx="2034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26" name="Cerneală 425">
                <a:extLst>
                  <a:ext uri="{FF2B5EF4-FFF2-40B4-BE49-F238E27FC236}">
                    <a16:creationId xmlns:a16="http://schemas.microsoft.com/office/drawing/2014/main" id="{67C475F9-5DC9-4C89-87E2-3F60BA5E5AF7}"/>
                  </a:ext>
                </a:extLst>
              </p14:cNvPr>
              <p14:cNvContentPartPr/>
              <p14:nvPr/>
            </p14:nvContentPartPr>
            <p14:xfrm>
              <a:off x="10333397" y="4065124"/>
              <a:ext cx="141480" cy="5400"/>
            </p14:xfrm>
          </p:contentPart>
        </mc:Choice>
        <mc:Fallback>
          <p:pic>
            <p:nvPicPr>
              <p:cNvPr id="426" name="Cerneală 425">
                <a:extLst>
                  <a:ext uri="{FF2B5EF4-FFF2-40B4-BE49-F238E27FC236}">
                    <a16:creationId xmlns:a16="http://schemas.microsoft.com/office/drawing/2014/main" id="{67C475F9-5DC9-4C89-87E2-3F60BA5E5AF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315757" y="4029484"/>
                <a:ext cx="177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427" name="Cerneală 426">
                <a:extLst>
                  <a:ext uri="{FF2B5EF4-FFF2-40B4-BE49-F238E27FC236}">
                    <a16:creationId xmlns:a16="http://schemas.microsoft.com/office/drawing/2014/main" id="{FA481F82-CF3D-42AB-80B1-6E834D4AB7A9}"/>
                  </a:ext>
                </a:extLst>
              </p14:cNvPr>
              <p14:cNvContentPartPr/>
              <p14:nvPr/>
            </p14:nvContentPartPr>
            <p14:xfrm>
              <a:off x="10583597" y="4062244"/>
              <a:ext cx="222840" cy="250920"/>
            </p14:xfrm>
          </p:contentPart>
        </mc:Choice>
        <mc:Fallback>
          <p:pic>
            <p:nvPicPr>
              <p:cNvPr id="427" name="Cerneală 426">
                <a:extLst>
                  <a:ext uri="{FF2B5EF4-FFF2-40B4-BE49-F238E27FC236}">
                    <a16:creationId xmlns:a16="http://schemas.microsoft.com/office/drawing/2014/main" id="{FA481F82-CF3D-42AB-80B1-6E834D4AB7A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565597" y="4026244"/>
                <a:ext cx="2584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28" name="Cerneală 427">
                <a:extLst>
                  <a:ext uri="{FF2B5EF4-FFF2-40B4-BE49-F238E27FC236}">
                    <a16:creationId xmlns:a16="http://schemas.microsoft.com/office/drawing/2014/main" id="{C74AC66F-A44F-4B94-80D8-0C78887B64FF}"/>
                  </a:ext>
                </a:extLst>
              </p14:cNvPr>
              <p14:cNvContentPartPr/>
              <p14:nvPr/>
            </p14:nvContentPartPr>
            <p14:xfrm>
              <a:off x="10864397" y="3992764"/>
              <a:ext cx="293400" cy="392040"/>
            </p14:xfrm>
          </p:contentPart>
        </mc:Choice>
        <mc:Fallback>
          <p:pic>
            <p:nvPicPr>
              <p:cNvPr id="428" name="Cerneală 427">
                <a:extLst>
                  <a:ext uri="{FF2B5EF4-FFF2-40B4-BE49-F238E27FC236}">
                    <a16:creationId xmlns:a16="http://schemas.microsoft.com/office/drawing/2014/main" id="{C74AC66F-A44F-4B94-80D8-0C78887B64F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846757" y="3956764"/>
                <a:ext cx="3290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AF6A8A5F-46AA-4F8B-9A73-7CBBC8138BD1}"/>
                  </a:ext>
                </a:extLst>
              </p14:cNvPr>
              <p14:cNvContentPartPr/>
              <p14:nvPr/>
            </p14:nvContentPartPr>
            <p14:xfrm>
              <a:off x="11341397" y="4040644"/>
              <a:ext cx="175680" cy="261720"/>
            </p14:xfrm>
          </p:contentPart>
        </mc:Choice>
        <mc:Fallback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AF6A8A5F-46AA-4F8B-9A73-7CBBC8138BD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323397" y="4005004"/>
                <a:ext cx="2113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24606D22-68D5-4BF4-9580-B4E75FD69B5A}"/>
                  </a:ext>
                </a:extLst>
              </p14:cNvPr>
              <p14:cNvContentPartPr/>
              <p14:nvPr/>
            </p14:nvContentPartPr>
            <p14:xfrm>
              <a:off x="10117037" y="4923364"/>
              <a:ext cx="138600" cy="253800"/>
            </p14:xfrm>
          </p:contentPart>
        </mc:Choice>
        <mc:Fallback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24606D22-68D5-4BF4-9580-B4E75FD69B5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099397" y="4887364"/>
                <a:ext cx="1742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CA3852C7-E545-48C1-ABA9-B717093C491B}"/>
                  </a:ext>
                </a:extLst>
              </p14:cNvPr>
              <p14:cNvContentPartPr/>
              <p14:nvPr/>
            </p14:nvContentPartPr>
            <p14:xfrm>
              <a:off x="10306397" y="4960084"/>
              <a:ext cx="143640" cy="213840"/>
            </p14:xfrm>
          </p:contentPart>
        </mc:Choice>
        <mc:Fallback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CA3852C7-E545-48C1-ABA9-B717093C491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288757" y="4924444"/>
                <a:ext cx="1792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842B2627-A82D-4587-9043-2BFAB52BA9B7}"/>
                  </a:ext>
                </a:extLst>
              </p14:cNvPr>
              <p14:cNvContentPartPr/>
              <p14:nvPr/>
            </p14:nvContentPartPr>
            <p14:xfrm>
              <a:off x="10624997" y="4999684"/>
              <a:ext cx="18360" cy="192240"/>
            </p14:xfrm>
          </p:contentPart>
        </mc:Choice>
        <mc:Fallback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842B2627-A82D-4587-9043-2BFAB52BA9B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607357" y="4963684"/>
                <a:ext cx="540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7DA69869-2ACF-45B4-A073-C87216817E28}"/>
                  </a:ext>
                </a:extLst>
              </p14:cNvPr>
              <p14:cNvContentPartPr/>
              <p14:nvPr/>
            </p14:nvContentPartPr>
            <p14:xfrm>
              <a:off x="10488917" y="4938844"/>
              <a:ext cx="182160" cy="21600"/>
            </p14:xfrm>
          </p:contentPart>
        </mc:Choice>
        <mc:Fallback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7DA69869-2ACF-45B4-A073-C87216817E2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470917" y="4903204"/>
                <a:ext cx="217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34" name="Cerneală 433">
                <a:extLst>
                  <a:ext uri="{FF2B5EF4-FFF2-40B4-BE49-F238E27FC236}">
                    <a16:creationId xmlns:a16="http://schemas.microsoft.com/office/drawing/2014/main" id="{772E6EF9-A120-4657-98CA-8772CAF56F11}"/>
                  </a:ext>
                </a:extLst>
              </p14:cNvPr>
              <p14:cNvContentPartPr/>
              <p14:nvPr/>
            </p14:nvContentPartPr>
            <p14:xfrm>
              <a:off x="10731557" y="5187964"/>
              <a:ext cx="192960" cy="26640"/>
            </p14:xfrm>
          </p:contentPart>
        </mc:Choice>
        <mc:Fallback>
          <p:pic>
            <p:nvPicPr>
              <p:cNvPr id="434" name="Cerneală 433">
                <a:extLst>
                  <a:ext uri="{FF2B5EF4-FFF2-40B4-BE49-F238E27FC236}">
                    <a16:creationId xmlns:a16="http://schemas.microsoft.com/office/drawing/2014/main" id="{772E6EF9-A120-4657-98CA-8772CAF56F1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713557" y="5152324"/>
                <a:ext cx="2286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F1587C06-CA62-4D3C-A186-E0F050925252}"/>
                  </a:ext>
                </a:extLst>
              </p14:cNvPr>
              <p14:cNvContentPartPr/>
              <p14:nvPr/>
            </p14:nvContentPartPr>
            <p14:xfrm>
              <a:off x="11112437" y="4888444"/>
              <a:ext cx="283320" cy="291240"/>
            </p14:xfrm>
          </p:contentPart>
        </mc:Choice>
        <mc:Fallback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F1587C06-CA62-4D3C-A186-E0F05092525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094437" y="4852804"/>
                <a:ext cx="3189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080F6AA0-D8E9-4FB4-9559-55DE0BF8B877}"/>
                  </a:ext>
                </a:extLst>
              </p14:cNvPr>
              <p14:cNvContentPartPr/>
              <p14:nvPr/>
            </p14:nvContentPartPr>
            <p14:xfrm>
              <a:off x="11189117" y="5037844"/>
              <a:ext cx="220680" cy="115920"/>
            </p14:xfrm>
          </p:contentPart>
        </mc:Choice>
        <mc:Fallback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080F6AA0-D8E9-4FB4-9559-55DE0BF8B87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171117" y="5001844"/>
                <a:ext cx="2563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D3F17A20-809A-4F8D-AC79-B5E14822E1CF}"/>
                  </a:ext>
                </a:extLst>
              </p14:cNvPr>
              <p14:cNvContentPartPr/>
              <p14:nvPr/>
            </p14:nvContentPartPr>
            <p14:xfrm>
              <a:off x="11532917" y="5199124"/>
              <a:ext cx="4320" cy="12240"/>
            </p14:xfrm>
          </p:contentPart>
        </mc:Choice>
        <mc:Fallback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D3F17A20-809A-4F8D-AC79-B5E14822E1CF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1515277" y="5163484"/>
                <a:ext cx="39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0C8640E7-0C7C-494E-B058-B1C5F9508296}"/>
                  </a:ext>
                </a:extLst>
              </p14:cNvPr>
              <p14:cNvContentPartPr/>
              <p14:nvPr/>
            </p14:nvContentPartPr>
            <p14:xfrm>
              <a:off x="599357" y="3143524"/>
              <a:ext cx="260640" cy="334440"/>
            </p14:xfrm>
          </p:contentPart>
        </mc:Choice>
        <mc:Fallback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0C8640E7-0C7C-494E-B058-B1C5F950829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1717" y="3107524"/>
                <a:ext cx="2962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9A3E8256-C36C-4AC3-A54C-08AB3ED7C113}"/>
                  </a:ext>
                </a:extLst>
              </p14:cNvPr>
              <p14:cNvContentPartPr/>
              <p14:nvPr/>
            </p14:nvContentPartPr>
            <p14:xfrm>
              <a:off x="189317" y="3210484"/>
              <a:ext cx="1341720" cy="214920"/>
            </p14:xfrm>
          </p:contentPart>
        </mc:Choice>
        <mc:Fallback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9A3E8256-C36C-4AC3-A54C-08AB3ED7C11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71317" y="3174484"/>
                <a:ext cx="13773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717F8BFC-F7A8-4B62-AABD-FEC930C1AA16}"/>
                  </a:ext>
                </a:extLst>
              </p14:cNvPr>
              <p14:cNvContentPartPr/>
              <p14:nvPr/>
            </p14:nvContentPartPr>
            <p14:xfrm>
              <a:off x="758477" y="3037324"/>
              <a:ext cx="478440" cy="726480"/>
            </p14:xfrm>
          </p:contentPart>
        </mc:Choice>
        <mc:Fallback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717F8BFC-F7A8-4B62-AABD-FEC930C1AA1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40477" y="3001684"/>
                <a:ext cx="51408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8CE9E17B-B03C-4A92-8E9C-E41497DC5DD0}"/>
                  </a:ext>
                </a:extLst>
              </p14:cNvPr>
              <p14:cNvContentPartPr/>
              <p14:nvPr/>
            </p14:nvContentPartPr>
            <p14:xfrm>
              <a:off x="855317" y="3000244"/>
              <a:ext cx="156600" cy="29160"/>
            </p14:xfrm>
          </p:contentPart>
        </mc:Choice>
        <mc:Fallback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8CE9E17B-B03C-4A92-8E9C-E41497DC5DD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37677" y="2964604"/>
                <a:ext cx="192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F781D70A-D2E3-471A-A6D0-FF07C6B24868}"/>
                  </a:ext>
                </a:extLst>
              </p14:cNvPr>
              <p14:cNvContentPartPr/>
              <p14:nvPr/>
            </p14:nvContentPartPr>
            <p14:xfrm>
              <a:off x="1318277" y="3151084"/>
              <a:ext cx="173520" cy="83160"/>
            </p14:xfrm>
          </p:contentPart>
        </mc:Choice>
        <mc:Fallback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F781D70A-D2E3-471A-A6D0-FF07C6B2486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300637" y="3115084"/>
                <a:ext cx="209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443" name="Cerneală 442">
                <a:extLst>
                  <a:ext uri="{FF2B5EF4-FFF2-40B4-BE49-F238E27FC236}">
                    <a16:creationId xmlns:a16="http://schemas.microsoft.com/office/drawing/2014/main" id="{53DAB04B-E30A-4D4C-AA87-4557719EE885}"/>
                  </a:ext>
                </a:extLst>
              </p14:cNvPr>
              <p14:cNvContentPartPr/>
              <p14:nvPr/>
            </p14:nvContentPartPr>
            <p14:xfrm>
              <a:off x="9852437" y="4565524"/>
              <a:ext cx="1682280" cy="159120"/>
            </p14:xfrm>
          </p:contentPart>
        </mc:Choice>
        <mc:Fallback>
          <p:pic>
            <p:nvPicPr>
              <p:cNvPr id="443" name="Cerneală 442">
                <a:extLst>
                  <a:ext uri="{FF2B5EF4-FFF2-40B4-BE49-F238E27FC236}">
                    <a16:creationId xmlns:a16="http://schemas.microsoft.com/office/drawing/2014/main" id="{53DAB04B-E30A-4D4C-AA87-4557719EE88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834797" y="4529884"/>
                <a:ext cx="17179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91C7D066-A60B-4732-BE5A-0A2BFA83EFF8}"/>
                  </a:ext>
                </a:extLst>
              </p14:cNvPr>
              <p14:cNvContentPartPr/>
              <p14:nvPr/>
            </p14:nvContentPartPr>
            <p14:xfrm>
              <a:off x="10161317" y="4576684"/>
              <a:ext cx="1401120" cy="140040"/>
            </p14:xfrm>
          </p:contentPart>
        </mc:Choice>
        <mc:Fallback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91C7D066-A60B-4732-BE5A-0A2BFA83EFF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143677" y="4540684"/>
                <a:ext cx="14367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6AB391A9-A865-4071-9570-C4DD864E5FFB}"/>
                  </a:ext>
                </a:extLst>
              </p14:cNvPr>
              <p14:cNvContentPartPr/>
              <p14:nvPr/>
            </p14:nvContentPartPr>
            <p14:xfrm>
              <a:off x="10633997" y="4462204"/>
              <a:ext cx="258480" cy="356040"/>
            </p14:xfrm>
          </p:contentPart>
        </mc:Choice>
        <mc:Fallback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6AB391A9-A865-4071-9570-C4DD864E5FF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616357" y="4426564"/>
                <a:ext cx="2941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485" name="Cerneală 484">
                <a:extLst>
                  <a:ext uri="{FF2B5EF4-FFF2-40B4-BE49-F238E27FC236}">
                    <a16:creationId xmlns:a16="http://schemas.microsoft.com/office/drawing/2014/main" id="{2EFE907C-5355-44F3-A751-73799836D0A2}"/>
                  </a:ext>
                </a:extLst>
              </p14:cNvPr>
              <p14:cNvContentPartPr/>
              <p14:nvPr/>
            </p14:nvContentPartPr>
            <p14:xfrm>
              <a:off x="10871597" y="3202564"/>
              <a:ext cx="770400" cy="24480"/>
            </p14:xfrm>
          </p:contentPart>
        </mc:Choice>
        <mc:Fallback>
          <p:pic>
            <p:nvPicPr>
              <p:cNvPr id="485" name="Cerneală 484">
                <a:extLst>
                  <a:ext uri="{FF2B5EF4-FFF2-40B4-BE49-F238E27FC236}">
                    <a16:creationId xmlns:a16="http://schemas.microsoft.com/office/drawing/2014/main" id="{2EFE907C-5355-44F3-A751-73799836D0A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853597" y="3166564"/>
                <a:ext cx="8060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486" name="Cerneală 485">
                <a:extLst>
                  <a:ext uri="{FF2B5EF4-FFF2-40B4-BE49-F238E27FC236}">
                    <a16:creationId xmlns:a16="http://schemas.microsoft.com/office/drawing/2014/main" id="{F3001249-9232-489E-B8C2-B34D0DAB8C09}"/>
                  </a:ext>
                </a:extLst>
              </p14:cNvPr>
              <p14:cNvContentPartPr/>
              <p14:nvPr/>
            </p14:nvContentPartPr>
            <p14:xfrm>
              <a:off x="10956557" y="3079804"/>
              <a:ext cx="282600" cy="273960"/>
            </p14:xfrm>
          </p:contentPart>
        </mc:Choice>
        <mc:Fallback>
          <p:pic>
            <p:nvPicPr>
              <p:cNvPr id="486" name="Cerneală 485">
                <a:extLst>
                  <a:ext uri="{FF2B5EF4-FFF2-40B4-BE49-F238E27FC236}">
                    <a16:creationId xmlns:a16="http://schemas.microsoft.com/office/drawing/2014/main" id="{F3001249-9232-489E-B8C2-B34D0DAB8C0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938917" y="3043804"/>
                <a:ext cx="31824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487" name="Cerneală 486">
                <a:extLst>
                  <a:ext uri="{FF2B5EF4-FFF2-40B4-BE49-F238E27FC236}">
                    <a16:creationId xmlns:a16="http://schemas.microsoft.com/office/drawing/2014/main" id="{4EA9BE3E-0313-4821-A5D3-07812AC47697}"/>
                  </a:ext>
                </a:extLst>
              </p14:cNvPr>
              <p14:cNvContentPartPr/>
              <p14:nvPr/>
            </p14:nvContentPartPr>
            <p14:xfrm>
              <a:off x="10584317" y="2211484"/>
              <a:ext cx="181800" cy="248040"/>
            </p14:xfrm>
          </p:contentPart>
        </mc:Choice>
        <mc:Fallback>
          <p:pic>
            <p:nvPicPr>
              <p:cNvPr id="487" name="Cerneală 486">
                <a:extLst>
                  <a:ext uri="{FF2B5EF4-FFF2-40B4-BE49-F238E27FC236}">
                    <a16:creationId xmlns:a16="http://schemas.microsoft.com/office/drawing/2014/main" id="{4EA9BE3E-0313-4821-A5D3-07812AC4769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566677" y="2175484"/>
                <a:ext cx="2174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488" name="Cerneală 487">
                <a:extLst>
                  <a:ext uri="{FF2B5EF4-FFF2-40B4-BE49-F238E27FC236}">
                    <a16:creationId xmlns:a16="http://schemas.microsoft.com/office/drawing/2014/main" id="{A6066A97-47AE-4E35-83E6-D03627E4CDB4}"/>
                  </a:ext>
                </a:extLst>
              </p14:cNvPr>
              <p14:cNvContentPartPr/>
              <p14:nvPr/>
            </p14:nvContentPartPr>
            <p14:xfrm>
              <a:off x="10815437" y="2263324"/>
              <a:ext cx="134280" cy="212400"/>
            </p14:xfrm>
          </p:contentPart>
        </mc:Choice>
        <mc:Fallback>
          <p:pic>
            <p:nvPicPr>
              <p:cNvPr id="488" name="Cerneală 487">
                <a:extLst>
                  <a:ext uri="{FF2B5EF4-FFF2-40B4-BE49-F238E27FC236}">
                    <a16:creationId xmlns:a16="http://schemas.microsoft.com/office/drawing/2014/main" id="{A6066A97-47AE-4E35-83E6-D03627E4CDB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797437" y="2227684"/>
                <a:ext cx="1699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489" name="Cerneală 488">
                <a:extLst>
                  <a:ext uri="{FF2B5EF4-FFF2-40B4-BE49-F238E27FC236}">
                    <a16:creationId xmlns:a16="http://schemas.microsoft.com/office/drawing/2014/main" id="{00B45FD3-636F-4ECF-8CC4-C9FB9E20A7AD}"/>
                  </a:ext>
                </a:extLst>
              </p14:cNvPr>
              <p14:cNvContentPartPr/>
              <p14:nvPr/>
            </p14:nvContentPartPr>
            <p14:xfrm>
              <a:off x="11084357" y="2233084"/>
              <a:ext cx="144360" cy="237240"/>
            </p14:xfrm>
          </p:contentPart>
        </mc:Choice>
        <mc:Fallback>
          <p:pic>
            <p:nvPicPr>
              <p:cNvPr id="489" name="Cerneală 488">
                <a:extLst>
                  <a:ext uri="{FF2B5EF4-FFF2-40B4-BE49-F238E27FC236}">
                    <a16:creationId xmlns:a16="http://schemas.microsoft.com/office/drawing/2014/main" id="{00B45FD3-636F-4ECF-8CC4-C9FB9E20A7A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1066717" y="2197444"/>
                <a:ext cx="18000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490" name="Cerneală 489">
                <a:extLst>
                  <a:ext uri="{FF2B5EF4-FFF2-40B4-BE49-F238E27FC236}">
                    <a16:creationId xmlns:a16="http://schemas.microsoft.com/office/drawing/2014/main" id="{AC32D5D4-7C11-40AE-B8A1-D145BECBFC3B}"/>
                  </a:ext>
                </a:extLst>
              </p14:cNvPr>
              <p14:cNvContentPartPr/>
              <p14:nvPr/>
            </p14:nvContentPartPr>
            <p14:xfrm>
              <a:off x="11248877" y="2315164"/>
              <a:ext cx="115920" cy="192960"/>
            </p14:xfrm>
          </p:contentPart>
        </mc:Choice>
        <mc:Fallback>
          <p:pic>
            <p:nvPicPr>
              <p:cNvPr id="490" name="Cerneală 489">
                <a:extLst>
                  <a:ext uri="{FF2B5EF4-FFF2-40B4-BE49-F238E27FC236}">
                    <a16:creationId xmlns:a16="http://schemas.microsoft.com/office/drawing/2014/main" id="{AC32D5D4-7C11-40AE-B8A1-D145BECBFC3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1231237" y="2279524"/>
                <a:ext cx="151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91" name="Cerneală 490">
                <a:extLst>
                  <a:ext uri="{FF2B5EF4-FFF2-40B4-BE49-F238E27FC236}">
                    <a16:creationId xmlns:a16="http://schemas.microsoft.com/office/drawing/2014/main" id="{3D4A7E2B-86A3-4878-8EF7-A95ECBB709A4}"/>
                  </a:ext>
                </a:extLst>
              </p14:cNvPr>
              <p14:cNvContentPartPr/>
              <p14:nvPr/>
            </p14:nvContentPartPr>
            <p14:xfrm>
              <a:off x="11238077" y="2388964"/>
              <a:ext cx="162000" cy="5400"/>
            </p14:xfrm>
          </p:contentPart>
        </mc:Choice>
        <mc:Fallback>
          <p:pic>
            <p:nvPicPr>
              <p:cNvPr id="491" name="Cerneală 490">
                <a:extLst>
                  <a:ext uri="{FF2B5EF4-FFF2-40B4-BE49-F238E27FC236}">
                    <a16:creationId xmlns:a16="http://schemas.microsoft.com/office/drawing/2014/main" id="{3D4A7E2B-86A3-4878-8EF7-A95ECBB709A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1220077" y="2352964"/>
                <a:ext cx="1976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92" name="Cerneală 491">
                <a:extLst>
                  <a:ext uri="{FF2B5EF4-FFF2-40B4-BE49-F238E27FC236}">
                    <a16:creationId xmlns:a16="http://schemas.microsoft.com/office/drawing/2014/main" id="{AC0AB49E-15F4-45E3-9D9D-26C556C21D9A}"/>
                  </a:ext>
                </a:extLst>
              </p14:cNvPr>
              <p14:cNvContentPartPr/>
              <p14:nvPr/>
            </p14:nvContentPartPr>
            <p14:xfrm>
              <a:off x="11267237" y="2269804"/>
              <a:ext cx="310320" cy="245520"/>
            </p14:xfrm>
          </p:contentPart>
        </mc:Choice>
        <mc:Fallback>
          <p:pic>
            <p:nvPicPr>
              <p:cNvPr id="492" name="Cerneală 491">
                <a:extLst>
                  <a:ext uri="{FF2B5EF4-FFF2-40B4-BE49-F238E27FC236}">
                    <a16:creationId xmlns:a16="http://schemas.microsoft.com/office/drawing/2014/main" id="{AC0AB49E-15F4-45E3-9D9D-26C556C21D9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249597" y="2233804"/>
                <a:ext cx="3459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493" name="Cerneală 492">
                <a:extLst>
                  <a:ext uri="{FF2B5EF4-FFF2-40B4-BE49-F238E27FC236}">
                    <a16:creationId xmlns:a16="http://schemas.microsoft.com/office/drawing/2014/main" id="{F0EB09D1-D835-4672-9184-3A9053BD14AB}"/>
                  </a:ext>
                </a:extLst>
              </p14:cNvPr>
              <p14:cNvContentPartPr/>
              <p14:nvPr/>
            </p14:nvContentPartPr>
            <p14:xfrm>
              <a:off x="11636237" y="2572924"/>
              <a:ext cx="93600" cy="3240"/>
            </p14:xfrm>
          </p:contentPart>
        </mc:Choice>
        <mc:Fallback>
          <p:pic>
            <p:nvPicPr>
              <p:cNvPr id="493" name="Cerneală 492">
                <a:extLst>
                  <a:ext uri="{FF2B5EF4-FFF2-40B4-BE49-F238E27FC236}">
                    <a16:creationId xmlns:a16="http://schemas.microsoft.com/office/drawing/2014/main" id="{F0EB09D1-D835-4672-9184-3A9053BD14A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18597" y="2536924"/>
                <a:ext cx="1292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494" name="Cerneală 493">
                <a:extLst>
                  <a:ext uri="{FF2B5EF4-FFF2-40B4-BE49-F238E27FC236}">
                    <a16:creationId xmlns:a16="http://schemas.microsoft.com/office/drawing/2014/main" id="{17769CC0-5A9A-4003-B5F9-FE4D0E42A928}"/>
                  </a:ext>
                </a:extLst>
              </p14:cNvPr>
              <p14:cNvContentPartPr/>
              <p14:nvPr/>
            </p14:nvContentPartPr>
            <p14:xfrm>
              <a:off x="11810837" y="2300764"/>
              <a:ext cx="199440" cy="254160"/>
            </p14:xfrm>
          </p:contentPart>
        </mc:Choice>
        <mc:Fallback>
          <p:pic>
            <p:nvPicPr>
              <p:cNvPr id="494" name="Cerneală 493">
                <a:extLst>
                  <a:ext uri="{FF2B5EF4-FFF2-40B4-BE49-F238E27FC236}">
                    <a16:creationId xmlns:a16="http://schemas.microsoft.com/office/drawing/2014/main" id="{17769CC0-5A9A-4003-B5F9-FE4D0E42A92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792837" y="2265124"/>
                <a:ext cx="2350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495" name="Cerneală 494">
                <a:extLst>
                  <a:ext uri="{FF2B5EF4-FFF2-40B4-BE49-F238E27FC236}">
                    <a16:creationId xmlns:a16="http://schemas.microsoft.com/office/drawing/2014/main" id="{362A8F7D-D269-48AE-86D4-D09C599F96E1}"/>
                  </a:ext>
                </a:extLst>
              </p14:cNvPr>
              <p14:cNvContentPartPr/>
              <p14:nvPr/>
            </p14:nvContentPartPr>
            <p14:xfrm>
              <a:off x="11886797" y="2443684"/>
              <a:ext cx="99000" cy="151560"/>
            </p14:xfrm>
          </p:contentPart>
        </mc:Choice>
        <mc:Fallback>
          <p:pic>
            <p:nvPicPr>
              <p:cNvPr id="495" name="Cerneală 494">
                <a:extLst>
                  <a:ext uri="{FF2B5EF4-FFF2-40B4-BE49-F238E27FC236}">
                    <a16:creationId xmlns:a16="http://schemas.microsoft.com/office/drawing/2014/main" id="{362A8F7D-D269-48AE-86D4-D09C599F96E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69157" y="2407684"/>
                <a:ext cx="134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133D832D-5209-4082-8640-345ABAFC7B9F}"/>
                  </a:ext>
                </a:extLst>
              </p14:cNvPr>
              <p14:cNvContentPartPr/>
              <p14:nvPr/>
            </p14:nvContentPartPr>
            <p14:xfrm>
              <a:off x="11027117" y="3160804"/>
              <a:ext cx="726480" cy="45000"/>
            </p14:xfrm>
          </p:contentPart>
        </mc:Choice>
        <mc:Fallback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133D832D-5209-4082-8640-345ABAFC7B9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009117" y="3124804"/>
                <a:ext cx="762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97" name="Cerneală 496">
                <a:extLst>
                  <a:ext uri="{FF2B5EF4-FFF2-40B4-BE49-F238E27FC236}">
                    <a16:creationId xmlns:a16="http://schemas.microsoft.com/office/drawing/2014/main" id="{544C9FDB-F91B-441C-954C-CFCC98937391}"/>
                  </a:ext>
                </a:extLst>
              </p14:cNvPr>
              <p14:cNvContentPartPr/>
              <p14:nvPr/>
            </p14:nvContentPartPr>
            <p14:xfrm>
              <a:off x="10982477" y="3047764"/>
              <a:ext cx="315000" cy="181800"/>
            </p14:xfrm>
          </p:contentPart>
        </mc:Choice>
        <mc:Fallback>
          <p:pic>
            <p:nvPicPr>
              <p:cNvPr id="497" name="Cerneală 496">
                <a:extLst>
                  <a:ext uri="{FF2B5EF4-FFF2-40B4-BE49-F238E27FC236}">
                    <a16:creationId xmlns:a16="http://schemas.microsoft.com/office/drawing/2014/main" id="{544C9FDB-F91B-441C-954C-CFCC98937391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964477" y="3011764"/>
                <a:ext cx="3506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503" name="Cerneală 502">
                <a:extLst>
                  <a:ext uri="{FF2B5EF4-FFF2-40B4-BE49-F238E27FC236}">
                    <a16:creationId xmlns:a16="http://schemas.microsoft.com/office/drawing/2014/main" id="{D50B3AF4-729D-443D-A988-96DB684E9A7C}"/>
                  </a:ext>
                </a:extLst>
              </p14:cNvPr>
              <p14:cNvContentPartPr/>
              <p14:nvPr/>
            </p14:nvContentPartPr>
            <p14:xfrm>
              <a:off x="6204917" y="5217844"/>
              <a:ext cx="2723400" cy="130320"/>
            </p14:xfrm>
          </p:contentPart>
        </mc:Choice>
        <mc:Fallback>
          <p:pic>
            <p:nvPicPr>
              <p:cNvPr id="503" name="Cerneală 502">
                <a:extLst>
                  <a:ext uri="{FF2B5EF4-FFF2-40B4-BE49-F238E27FC236}">
                    <a16:creationId xmlns:a16="http://schemas.microsoft.com/office/drawing/2014/main" id="{D50B3AF4-729D-443D-A988-96DB684E9A7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186917" y="5182204"/>
                <a:ext cx="2759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504" name="Cerneală 503">
                <a:extLst>
                  <a:ext uri="{FF2B5EF4-FFF2-40B4-BE49-F238E27FC236}">
                    <a16:creationId xmlns:a16="http://schemas.microsoft.com/office/drawing/2014/main" id="{11AE41FD-B8A7-49DF-8FEA-8000F731C6AE}"/>
                  </a:ext>
                </a:extLst>
              </p14:cNvPr>
              <p14:cNvContentPartPr/>
              <p14:nvPr/>
            </p14:nvContentPartPr>
            <p14:xfrm>
              <a:off x="6861197" y="5096884"/>
              <a:ext cx="314280" cy="140040"/>
            </p14:xfrm>
          </p:contentPart>
        </mc:Choice>
        <mc:Fallback>
          <p:pic>
            <p:nvPicPr>
              <p:cNvPr id="504" name="Cerneală 503">
                <a:extLst>
                  <a:ext uri="{FF2B5EF4-FFF2-40B4-BE49-F238E27FC236}">
                    <a16:creationId xmlns:a16="http://schemas.microsoft.com/office/drawing/2014/main" id="{11AE41FD-B8A7-49DF-8FEA-8000F731C6A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843197" y="5061244"/>
                <a:ext cx="3499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505" name="Cerneală 504">
                <a:extLst>
                  <a:ext uri="{FF2B5EF4-FFF2-40B4-BE49-F238E27FC236}">
                    <a16:creationId xmlns:a16="http://schemas.microsoft.com/office/drawing/2014/main" id="{742D1676-5A48-466D-9EB9-80E7B914890C}"/>
                  </a:ext>
                </a:extLst>
              </p14:cNvPr>
              <p14:cNvContentPartPr/>
              <p14:nvPr/>
            </p14:nvContentPartPr>
            <p14:xfrm>
              <a:off x="6813677" y="5294524"/>
              <a:ext cx="367920" cy="168840"/>
            </p14:xfrm>
          </p:contentPart>
        </mc:Choice>
        <mc:Fallback>
          <p:pic>
            <p:nvPicPr>
              <p:cNvPr id="505" name="Cerneală 504">
                <a:extLst>
                  <a:ext uri="{FF2B5EF4-FFF2-40B4-BE49-F238E27FC236}">
                    <a16:creationId xmlns:a16="http://schemas.microsoft.com/office/drawing/2014/main" id="{742D1676-5A48-466D-9EB9-80E7B914890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795677" y="5258884"/>
                <a:ext cx="403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506" name="Cerneală 505">
                <a:extLst>
                  <a:ext uri="{FF2B5EF4-FFF2-40B4-BE49-F238E27FC236}">
                    <a16:creationId xmlns:a16="http://schemas.microsoft.com/office/drawing/2014/main" id="{B2025F60-19F1-418B-9EAD-697F24B9C770}"/>
                  </a:ext>
                </a:extLst>
              </p14:cNvPr>
              <p14:cNvContentPartPr/>
              <p14:nvPr/>
            </p14:nvContentPartPr>
            <p14:xfrm>
              <a:off x="11003357" y="3135964"/>
              <a:ext cx="725040" cy="30600"/>
            </p14:xfrm>
          </p:contentPart>
        </mc:Choice>
        <mc:Fallback>
          <p:pic>
            <p:nvPicPr>
              <p:cNvPr id="506" name="Cerneală 505">
                <a:extLst>
                  <a:ext uri="{FF2B5EF4-FFF2-40B4-BE49-F238E27FC236}">
                    <a16:creationId xmlns:a16="http://schemas.microsoft.com/office/drawing/2014/main" id="{B2025F60-19F1-418B-9EAD-697F24B9C77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985357" y="3100324"/>
                <a:ext cx="760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509" name="Cerneală 508">
                <a:extLst>
                  <a:ext uri="{FF2B5EF4-FFF2-40B4-BE49-F238E27FC236}">
                    <a16:creationId xmlns:a16="http://schemas.microsoft.com/office/drawing/2014/main" id="{A6D69E3D-4BD5-4404-91D3-6CF8A470FB4C}"/>
                  </a:ext>
                </a:extLst>
              </p14:cNvPr>
              <p14:cNvContentPartPr/>
              <p14:nvPr/>
            </p14:nvContentPartPr>
            <p14:xfrm>
              <a:off x="4937357" y="3342244"/>
              <a:ext cx="1355040" cy="1938960"/>
            </p14:xfrm>
          </p:contentPart>
        </mc:Choice>
        <mc:Fallback>
          <p:pic>
            <p:nvPicPr>
              <p:cNvPr id="509" name="Cerneală 508">
                <a:extLst>
                  <a:ext uri="{FF2B5EF4-FFF2-40B4-BE49-F238E27FC236}">
                    <a16:creationId xmlns:a16="http://schemas.microsoft.com/office/drawing/2014/main" id="{A6D69E3D-4BD5-4404-91D3-6CF8A470FB4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919357" y="3306604"/>
                <a:ext cx="1390680" cy="20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510" name="Cerneală 509">
                <a:extLst>
                  <a:ext uri="{FF2B5EF4-FFF2-40B4-BE49-F238E27FC236}">
                    <a16:creationId xmlns:a16="http://schemas.microsoft.com/office/drawing/2014/main" id="{D716968B-79FF-4367-A326-1B91EB79FCA2}"/>
                  </a:ext>
                </a:extLst>
              </p14:cNvPr>
              <p14:cNvContentPartPr/>
              <p14:nvPr/>
            </p14:nvContentPartPr>
            <p14:xfrm>
              <a:off x="5179997" y="3219844"/>
              <a:ext cx="346320" cy="283680"/>
            </p14:xfrm>
          </p:contentPart>
        </mc:Choice>
        <mc:Fallback>
          <p:pic>
            <p:nvPicPr>
              <p:cNvPr id="510" name="Cerneală 509">
                <a:extLst>
                  <a:ext uri="{FF2B5EF4-FFF2-40B4-BE49-F238E27FC236}">
                    <a16:creationId xmlns:a16="http://schemas.microsoft.com/office/drawing/2014/main" id="{D716968B-79FF-4367-A326-1B91EB79FCA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161997" y="3183844"/>
                <a:ext cx="3819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511" name="Cerneală 510">
                <a:extLst>
                  <a:ext uri="{FF2B5EF4-FFF2-40B4-BE49-F238E27FC236}">
                    <a16:creationId xmlns:a16="http://schemas.microsoft.com/office/drawing/2014/main" id="{826ADD87-E316-4AD2-B2C4-9A9C44041971}"/>
                  </a:ext>
                </a:extLst>
              </p14:cNvPr>
              <p14:cNvContentPartPr/>
              <p14:nvPr/>
            </p14:nvContentPartPr>
            <p14:xfrm>
              <a:off x="821477" y="5433484"/>
              <a:ext cx="2040120" cy="150840"/>
            </p14:xfrm>
          </p:contentPart>
        </mc:Choice>
        <mc:Fallback>
          <p:pic>
            <p:nvPicPr>
              <p:cNvPr id="511" name="Cerneală 510">
                <a:extLst>
                  <a:ext uri="{FF2B5EF4-FFF2-40B4-BE49-F238E27FC236}">
                    <a16:creationId xmlns:a16="http://schemas.microsoft.com/office/drawing/2014/main" id="{826ADD87-E316-4AD2-B2C4-9A9C4404197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03477" y="5397844"/>
                <a:ext cx="2075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512" name="Cerneală 511">
                <a:extLst>
                  <a:ext uri="{FF2B5EF4-FFF2-40B4-BE49-F238E27FC236}">
                    <a16:creationId xmlns:a16="http://schemas.microsoft.com/office/drawing/2014/main" id="{B5D9720E-C2D7-4027-BDD8-4DF6BBBC3238}"/>
                  </a:ext>
                </a:extLst>
              </p14:cNvPr>
              <p14:cNvContentPartPr/>
              <p14:nvPr/>
            </p14:nvContentPartPr>
            <p14:xfrm>
              <a:off x="1395677" y="5306764"/>
              <a:ext cx="321840" cy="155160"/>
            </p14:xfrm>
          </p:contentPart>
        </mc:Choice>
        <mc:Fallback>
          <p:pic>
            <p:nvPicPr>
              <p:cNvPr id="512" name="Cerneală 511">
                <a:extLst>
                  <a:ext uri="{FF2B5EF4-FFF2-40B4-BE49-F238E27FC236}">
                    <a16:creationId xmlns:a16="http://schemas.microsoft.com/office/drawing/2014/main" id="{B5D9720E-C2D7-4027-BDD8-4DF6BBBC323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378037" y="5270764"/>
                <a:ext cx="3574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515" name="Cerneală 514">
                <a:extLst>
                  <a:ext uri="{FF2B5EF4-FFF2-40B4-BE49-F238E27FC236}">
                    <a16:creationId xmlns:a16="http://schemas.microsoft.com/office/drawing/2014/main" id="{840C1519-5F1D-49C4-9D6E-3013AF9F2638}"/>
                  </a:ext>
                </a:extLst>
              </p14:cNvPr>
              <p14:cNvContentPartPr/>
              <p14:nvPr/>
            </p14:nvContentPartPr>
            <p14:xfrm>
              <a:off x="584237" y="5780884"/>
              <a:ext cx="159840" cy="192600"/>
            </p14:xfrm>
          </p:contentPart>
        </mc:Choice>
        <mc:Fallback>
          <p:pic>
            <p:nvPicPr>
              <p:cNvPr id="515" name="Cerneală 514">
                <a:extLst>
                  <a:ext uri="{FF2B5EF4-FFF2-40B4-BE49-F238E27FC236}">
                    <a16:creationId xmlns:a16="http://schemas.microsoft.com/office/drawing/2014/main" id="{840C1519-5F1D-49C4-9D6E-3013AF9F263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66237" y="5745244"/>
                <a:ext cx="1954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516" name="Cerneală 515">
                <a:extLst>
                  <a:ext uri="{FF2B5EF4-FFF2-40B4-BE49-F238E27FC236}">
                    <a16:creationId xmlns:a16="http://schemas.microsoft.com/office/drawing/2014/main" id="{8E73FDB5-D5D8-4A24-98B3-C5B1F9379E83}"/>
                  </a:ext>
                </a:extLst>
              </p14:cNvPr>
              <p14:cNvContentPartPr/>
              <p14:nvPr/>
            </p14:nvContentPartPr>
            <p14:xfrm>
              <a:off x="805277" y="5850004"/>
              <a:ext cx="151920" cy="118800"/>
            </p14:xfrm>
          </p:contentPart>
        </mc:Choice>
        <mc:Fallback>
          <p:pic>
            <p:nvPicPr>
              <p:cNvPr id="516" name="Cerneală 515">
                <a:extLst>
                  <a:ext uri="{FF2B5EF4-FFF2-40B4-BE49-F238E27FC236}">
                    <a16:creationId xmlns:a16="http://schemas.microsoft.com/office/drawing/2014/main" id="{8E73FDB5-D5D8-4A24-98B3-C5B1F9379E8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87277" y="5814004"/>
                <a:ext cx="1875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517" name="Cerneală 516">
                <a:extLst>
                  <a:ext uri="{FF2B5EF4-FFF2-40B4-BE49-F238E27FC236}">
                    <a16:creationId xmlns:a16="http://schemas.microsoft.com/office/drawing/2014/main" id="{938A498C-F141-4FC4-9CDA-B1E53B44CAA5}"/>
                  </a:ext>
                </a:extLst>
              </p14:cNvPr>
              <p14:cNvContentPartPr/>
              <p14:nvPr/>
            </p14:nvContentPartPr>
            <p14:xfrm>
              <a:off x="810677" y="5856124"/>
              <a:ext cx="123840" cy="28440"/>
            </p14:xfrm>
          </p:contentPart>
        </mc:Choice>
        <mc:Fallback>
          <p:pic>
            <p:nvPicPr>
              <p:cNvPr id="517" name="Cerneală 516">
                <a:extLst>
                  <a:ext uri="{FF2B5EF4-FFF2-40B4-BE49-F238E27FC236}">
                    <a16:creationId xmlns:a16="http://schemas.microsoft.com/office/drawing/2014/main" id="{938A498C-F141-4FC4-9CDA-B1E53B44CAA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793037" y="5820484"/>
                <a:ext cx="159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518" name="Cerneală 517">
                <a:extLst>
                  <a:ext uri="{FF2B5EF4-FFF2-40B4-BE49-F238E27FC236}">
                    <a16:creationId xmlns:a16="http://schemas.microsoft.com/office/drawing/2014/main" id="{0F59EA05-71D1-4BE1-B8DD-2041968FEE15}"/>
                  </a:ext>
                </a:extLst>
              </p14:cNvPr>
              <p14:cNvContentPartPr/>
              <p14:nvPr/>
            </p14:nvContentPartPr>
            <p14:xfrm>
              <a:off x="835517" y="5747404"/>
              <a:ext cx="511560" cy="199080"/>
            </p14:xfrm>
          </p:contentPart>
        </mc:Choice>
        <mc:Fallback>
          <p:pic>
            <p:nvPicPr>
              <p:cNvPr id="518" name="Cerneală 517">
                <a:extLst>
                  <a:ext uri="{FF2B5EF4-FFF2-40B4-BE49-F238E27FC236}">
                    <a16:creationId xmlns:a16="http://schemas.microsoft.com/office/drawing/2014/main" id="{0F59EA05-71D1-4BE1-B8DD-2041968FEE1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17517" y="5711764"/>
                <a:ext cx="547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519" name="Cerneală 518">
                <a:extLst>
                  <a:ext uri="{FF2B5EF4-FFF2-40B4-BE49-F238E27FC236}">
                    <a16:creationId xmlns:a16="http://schemas.microsoft.com/office/drawing/2014/main" id="{34893C60-0E7C-4238-94E1-AA9B35F399EB}"/>
                  </a:ext>
                </a:extLst>
              </p14:cNvPr>
              <p14:cNvContentPartPr/>
              <p14:nvPr/>
            </p14:nvContentPartPr>
            <p14:xfrm>
              <a:off x="1450757" y="5725444"/>
              <a:ext cx="117720" cy="225360"/>
            </p14:xfrm>
          </p:contentPart>
        </mc:Choice>
        <mc:Fallback>
          <p:pic>
            <p:nvPicPr>
              <p:cNvPr id="519" name="Cerneală 518">
                <a:extLst>
                  <a:ext uri="{FF2B5EF4-FFF2-40B4-BE49-F238E27FC236}">
                    <a16:creationId xmlns:a16="http://schemas.microsoft.com/office/drawing/2014/main" id="{34893C60-0E7C-4238-94E1-AA9B35F399E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433117" y="5689804"/>
                <a:ext cx="1533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520" name="Cerneală 519">
                <a:extLst>
                  <a:ext uri="{FF2B5EF4-FFF2-40B4-BE49-F238E27FC236}">
                    <a16:creationId xmlns:a16="http://schemas.microsoft.com/office/drawing/2014/main" id="{9D3B75D9-AE22-49EE-A515-0A1AD7E8420B}"/>
                  </a:ext>
                </a:extLst>
              </p14:cNvPr>
              <p14:cNvContentPartPr/>
              <p14:nvPr/>
            </p14:nvContentPartPr>
            <p14:xfrm>
              <a:off x="1425557" y="5820124"/>
              <a:ext cx="219960" cy="34920"/>
            </p14:xfrm>
          </p:contentPart>
        </mc:Choice>
        <mc:Fallback>
          <p:pic>
            <p:nvPicPr>
              <p:cNvPr id="520" name="Cerneală 519">
                <a:extLst>
                  <a:ext uri="{FF2B5EF4-FFF2-40B4-BE49-F238E27FC236}">
                    <a16:creationId xmlns:a16="http://schemas.microsoft.com/office/drawing/2014/main" id="{9D3B75D9-AE22-49EE-A515-0A1AD7E8420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407557" y="5784484"/>
                <a:ext cx="255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521" name="Cerneală 520">
                <a:extLst>
                  <a:ext uri="{FF2B5EF4-FFF2-40B4-BE49-F238E27FC236}">
                    <a16:creationId xmlns:a16="http://schemas.microsoft.com/office/drawing/2014/main" id="{866F9F17-DF88-4E31-B447-23C54B80A394}"/>
                  </a:ext>
                </a:extLst>
              </p14:cNvPr>
              <p14:cNvContentPartPr/>
              <p14:nvPr/>
            </p14:nvContentPartPr>
            <p14:xfrm>
              <a:off x="1687277" y="5746684"/>
              <a:ext cx="135000" cy="192240"/>
            </p14:xfrm>
          </p:contentPart>
        </mc:Choice>
        <mc:Fallback>
          <p:pic>
            <p:nvPicPr>
              <p:cNvPr id="521" name="Cerneală 520">
                <a:extLst>
                  <a:ext uri="{FF2B5EF4-FFF2-40B4-BE49-F238E27FC236}">
                    <a16:creationId xmlns:a16="http://schemas.microsoft.com/office/drawing/2014/main" id="{866F9F17-DF88-4E31-B447-23C54B80A39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669277" y="5710684"/>
                <a:ext cx="1706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522" name="Cerneală 521">
                <a:extLst>
                  <a:ext uri="{FF2B5EF4-FFF2-40B4-BE49-F238E27FC236}">
                    <a16:creationId xmlns:a16="http://schemas.microsoft.com/office/drawing/2014/main" id="{FA461769-314F-4F57-B09F-3674D0607DEA}"/>
                  </a:ext>
                </a:extLst>
              </p14:cNvPr>
              <p14:cNvContentPartPr/>
              <p14:nvPr/>
            </p14:nvContentPartPr>
            <p14:xfrm>
              <a:off x="1975997" y="5910124"/>
              <a:ext cx="141840" cy="9360"/>
            </p14:xfrm>
          </p:contentPart>
        </mc:Choice>
        <mc:Fallback>
          <p:pic>
            <p:nvPicPr>
              <p:cNvPr id="522" name="Cerneală 521">
                <a:extLst>
                  <a:ext uri="{FF2B5EF4-FFF2-40B4-BE49-F238E27FC236}">
                    <a16:creationId xmlns:a16="http://schemas.microsoft.com/office/drawing/2014/main" id="{FA461769-314F-4F57-B09F-3674D0607DE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957997" y="5874124"/>
                <a:ext cx="1774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523" name="Cerneală 522">
                <a:extLst>
                  <a:ext uri="{FF2B5EF4-FFF2-40B4-BE49-F238E27FC236}">
                    <a16:creationId xmlns:a16="http://schemas.microsoft.com/office/drawing/2014/main" id="{18984C73-929B-4BC6-9B91-3C9C72A11F37}"/>
                  </a:ext>
                </a:extLst>
              </p14:cNvPr>
              <p14:cNvContentPartPr/>
              <p14:nvPr/>
            </p14:nvContentPartPr>
            <p14:xfrm>
              <a:off x="2197397" y="5766124"/>
              <a:ext cx="141840" cy="161640"/>
            </p14:xfrm>
          </p:contentPart>
        </mc:Choice>
        <mc:Fallback>
          <p:pic>
            <p:nvPicPr>
              <p:cNvPr id="523" name="Cerneală 522">
                <a:extLst>
                  <a:ext uri="{FF2B5EF4-FFF2-40B4-BE49-F238E27FC236}">
                    <a16:creationId xmlns:a16="http://schemas.microsoft.com/office/drawing/2014/main" id="{18984C73-929B-4BC6-9B91-3C9C72A11F3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179397" y="5730484"/>
                <a:ext cx="1774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524" name="Cerneală 523">
                <a:extLst>
                  <a:ext uri="{FF2B5EF4-FFF2-40B4-BE49-F238E27FC236}">
                    <a16:creationId xmlns:a16="http://schemas.microsoft.com/office/drawing/2014/main" id="{EC467B12-73B1-4E6A-8D91-DE706C0CB191}"/>
                  </a:ext>
                </a:extLst>
              </p14:cNvPr>
              <p14:cNvContentPartPr/>
              <p14:nvPr/>
            </p14:nvContentPartPr>
            <p14:xfrm>
              <a:off x="2403677" y="5807164"/>
              <a:ext cx="196200" cy="126720"/>
            </p14:xfrm>
          </p:contentPart>
        </mc:Choice>
        <mc:Fallback>
          <p:pic>
            <p:nvPicPr>
              <p:cNvPr id="524" name="Cerneală 523">
                <a:extLst>
                  <a:ext uri="{FF2B5EF4-FFF2-40B4-BE49-F238E27FC236}">
                    <a16:creationId xmlns:a16="http://schemas.microsoft.com/office/drawing/2014/main" id="{EC467B12-73B1-4E6A-8D91-DE706C0CB19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385677" y="5771164"/>
                <a:ext cx="231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525" name="Cerneală 524">
                <a:extLst>
                  <a:ext uri="{FF2B5EF4-FFF2-40B4-BE49-F238E27FC236}">
                    <a16:creationId xmlns:a16="http://schemas.microsoft.com/office/drawing/2014/main" id="{AC692F36-E4F3-4E1A-9034-C5EFF718BDDC}"/>
                  </a:ext>
                </a:extLst>
              </p14:cNvPr>
              <p14:cNvContentPartPr/>
              <p14:nvPr/>
            </p14:nvContentPartPr>
            <p14:xfrm>
              <a:off x="2714717" y="5820484"/>
              <a:ext cx="28440" cy="124560"/>
            </p14:xfrm>
          </p:contentPart>
        </mc:Choice>
        <mc:Fallback>
          <p:pic>
            <p:nvPicPr>
              <p:cNvPr id="525" name="Cerneală 524">
                <a:extLst>
                  <a:ext uri="{FF2B5EF4-FFF2-40B4-BE49-F238E27FC236}">
                    <a16:creationId xmlns:a16="http://schemas.microsoft.com/office/drawing/2014/main" id="{AC692F36-E4F3-4E1A-9034-C5EFF718BDD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697077" y="5784484"/>
                <a:ext cx="64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526" name="Cerneală 525">
                <a:extLst>
                  <a:ext uri="{FF2B5EF4-FFF2-40B4-BE49-F238E27FC236}">
                    <a16:creationId xmlns:a16="http://schemas.microsoft.com/office/drawing/2014/main" id="{135D5BCB-91F1-4B33-B788-5B5A73D4C00D}"/>
                  </a:ext>
                </a:extLst>
              </p14:cNvPr>
              <p14:cNvContentPartPr/>
              <p14:nvPr/>
            </p14:nvContentPartPr>
            <p14:xfrm>
              <a:off x="2647757" y="5770804"/>
              <a:ext cx="195480" cy="20520"/>
            </p14:xfrm>
          </p:contentPart>
        </mc:Choice>
        <mc:Fallback>
          <p:pic>
            <p:nvPicPr>
              <p:cNvPr id="526" name="Cerneală 525">
                <a:extLst>
                  <a:ext uri="{FF2B5EF4-FFF2-40B4-BE49-F238E27FC236}">
                    <a16:creationId xmlns:a16="http://schemas.microsoft.com/office/drawing/2014/main" id="{135D5BCB-91F1-4B33-B788-5B5A73D4C00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630117" y="5735164"/>
                <a:ext cx="231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527" name="Cerneală 526">
                <a:extLst>
                  <a:ext uri="{FF2B5EF4-FFF2-40B4-BE49-F238E27FC236}">
                    <a16:creationId xmlns:a16="http://schemas.microsoft.com/office/drawing/2014/main" id="{6C44FD9A-B6F1-4B99-AE18-30D9EDB6EB4A}"/>
                  </a:ext>
                </a:extLst>
              </p14:cNvPr>
              <p14:cNvContentPartPr/>
              <p14:nvPr/>
            </p14:nvContentPartPr>
            <p14:xfrm>
              <a:off x="2860877" y="5913724"/>
              <a:ext cx="138600" cy="5400"/>
            </p14:xfrm>
          </p:contentPart>
        </mc:Choice>
        <mc:Fallback>
          <p:pic>
            <p:nvPicPr>
              <p:cNvPr id="527" name="Cerneală 526">
                <a:extLst>
                  <a:ext uri="{FF2B5EF4-FFF2-40B4-BE49-F238E27FC236}">
                    <a16:creationId xmlns:a16="http://schemas.microsoft.com/office/drawing/2014/main" id="{6C44FD9A-B6F1-4B99-AE18-30D9EDB6EB4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843237" y="5878084"/>
                <a:ext cx="1742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528" name="Cerneală 527">
                <a:extLst>
                  <a:ext uri="{FF2B5EF4-FFF2-40B4-BE49-F238E27FC236}">
                    <a16:creationId xmlns:a16="http://schemas.microsoft.com/office/drawing/2014/main" id="{21F616CD-F433-44DA-AF2E-A12F13F710F2}"/>
                  </a:ext>
                </a:extLst>
              </p14:cNvPr>
              <p14:cNvContentPartPr/>
              <p14:nvPr/>
            </p14:nvContentPartPr>
            <p14:xfrm>
              <a:off x="3087677" y="5712124"/>
              <a:ext cx="163800" cy="232920"/>
            </p14:xfrm>
          </p:contentPart>
        </mc:Choice>
        <mc:Fallback>
          <p:pic>
            <p:nvPicPr>
              <p:cNvPr id="528" name="Cerneală 527">
                <a:extLst>
                  <a:ext uri="{FF2B5EF4-FFF2-40B4-BE49-F238E27FC236}">
                    <a16:creationId xmlns:a16="http://schemas.microsoft.com/office/drawing/2014/main" id="{21F616CD-F433-44DA-AF2E-A12F13F710F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070037" y="5676484"/>
                <a:ext cx="1994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529" name="Cerneală 528">
                <a:extLst>
                  <a:ext uri="{FF2B5EF4-FFF2-40B4-BE49-F238E27FC236}">
                    <a16:creationId xmlns:a16="http://schemas.microsoft.com/office/drawing/2014/main" id="{9E472EF7-4976-48A5-975E-A43D0B5A82B1}"/>
                  </a:ext>
                </a:extLst>
              </p14:cNvPr>
              <p14:cNvContentPartPr/>
              <p14:nvPr/>
            </p14:nvContentPartPr>
            <p14:xfrm>
              <a:off x="3165797" y="5839564"/>
              <a:ext cx="122040" cy="93960"/>
            </p14:xfrm>
          </p:contentPart>
        </mc:Choice>
        <mc:Fallback>
          <p:pic>
            <p:nvPicPr>
              <p:cNvPr id="529" name="Cerneală 528">
                <a:extLst>
                  <a:ext uri="{FF2B5EF4-FFF2-40B4-BE49-F238E27FC236}">
                    <a16:creationId xmlns:a16="http://schemas.microsoft.com/office/drawing/2014/main" id="{9E472EF7-4976-48A5-975E-A43D0B5A82B1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147797" y="5803924"/>
                <a:ext cx="157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530" name="Cerneală 529">
                <a:extLst>
                  <a:ext uri="{FF2B5EF4-FFF2-40B4-BE49-F238E27FC236}">
                    <a16:creationId xmlns:a16="http://schemas.microsoft.com/office/drawing/2014/main" id="{0E4D577A-9E2E-43BB-BB0E-EB592B654051}"/>
                  </a:ext>
                </a:extLst>
              </p14:cNvPr>
              <p14:cNvContentPartPr/>
              <p14:nvPr/>
            </p14:nvContentPartPr>
            <p14:xfrm>
              <a:off x="3368477" y="5943244"/>
              <a:ext cx="9360" cy="7920"/>
            </p14:xfrm>
          </p:contentPart>
        </mc:Choice>
        <mc:Fallback>
          <p:pic>
            <p:nvPicPr>
              <p:cNvPr id="530" name="Cerneală 529">
                <a:extLst>
                  <a:ext uri="{FF2B5EF4-FFF2-40B4-BE49-F238E27FC236}">
                    <a16:creationId xmlns:a16="http://schemas.microsoft.com/office/drawing/2014/main" id="{0E4D577A-9E2E-43BB-BB0E-EB592B65405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350477" y="5907604"/>
                <a:ext cx="45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531" name="Cerneală 530">
                <a:extLst>
                  <a:ext uri="{FF2B5EF4-FFF2-40B4-BE49-F238E27FC236}">
                    <a16:creationId xmlns:a16="http://schemas.microsoft.com/office/drawing/2014/main" id="{2C29A545-A038-42CC-B0CF-586314567CDC}"/>
                  </a:ext>
                </a:extLst>
              </p14:cNvPr>
              <p14:cNvContentPartPr/>
              <p14:nvPr/>
            </p14:nvContentPartPr>
            <p14:xfrm>
              <a:off x="705557" y="6164644"/>
              <a:ext cx="105840" cy="317880"/>
            </p14:xfrm>
          </p:contentPart>
        </mc:Choice>
        <mc:Fallback>
          <p:pic>
            <p:nvPicPr>
              <p:cNvPr id="531" name="Cerneală 530">
                <a:extLst>
                  <a:ext uri="{FF2B5EF4-FFF2-40B4-BE49-F238E27FC236}">
                    <a16:creationId xmlns:a16="http://schemas.microsoft.com/office/drawing/2014/main" id="{2C29A545-A038-42CC-B0CF-586314567CD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87557" y="6128644"/>
                <a:ext cx="1414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532" name="Cerneală 531">
                <a:extLst>
                  <a:ext uri="{FF2B5EF4-FFF2-40B4-BE49-F238E27FC236}">
                    <a16:creationId xmlns:a16="http://schemas.microsoft.com/office/drawing/2014/main" id="{CAE3148C-EF34-473D-ABD9-91927202F94E}"/>
                  </a:ext>
                </a:extLst>
              </p14:cNvPr>
              <p14:cNvContentPartPr/>
              <p14:nvPr/>
            </p14:nvContentPartPr>
            <p14:xfrm>
              <a:off x="881237" y="6149884"/>
              <a:ext cx="281880" cy="241200"/>
            </p14:xfrm>
          </p:contentPart>
        </mc:Choice>
        <mc:Fallback>
          <p:pic>
            <p:nvPicPr>
              <p:cNvPr id="532" name="Cerneală 531">
                <a:extLst>
                  <a:ext uri="{FF2B5EF4-FFF2-40B4-BE49-F238E27FC236}">
                    <a16:creationId xmlns:a16="http://schemas.microsoft.com/office/drawing/2014/main" id="{CAE3148C-EF34-473D-ABD9-91927202F94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63237" y="6114244"/>
                <a:ext cx="3175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533" name="Cerneală 532">
                <a:extLst>
                  <a:ext uri="{FF2B5EF4-FFF2-40B4-BE49-F238E27FC236}">
                    <a16:creationId xmlns:a16="http://schemas.microsoft.com/office/drawing/2014/main" id="{E08E93F8-8B47-463E-A78B-F34FEA27F714}"/>
                  </a:ext>
                </a:extLst>
              </p14:cNvPr>
              <p14:cNvContentPartPr/>
              <p14:nvPr/>
            </p14:nvContentPartPr>
            <p14:xfrm>
              <a:off x="978077" y="6199204"/>
              <a:ext cx="197640" cy="12240"/>
            </p14:xfrm>
          </p:contentPart>
        </mc:Choice>
        <mc:Fallback>
          <p:pic>
            <p:nvPicPr>
              <p:cNvPr id="533" name="Cerneală 532">
                <a:extLst>
                  <a:ext uri="{FF2B5EF4-FFF2-40B4-BE49-F238E27FC236}">
                    <a16:creationId xmlns:a16="http://schemas.microsoft.com/office/drawing/2014/main" id="{E08E93F8-8B47-463E-A78B-F34FEA27F71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60437" y="6163204"/>
                <a:ext cx="233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534" name="Cerneală 533">
                <a:extLst>
                  <a:ext uri="{FF2B5EF4-FFF2-40B4-BE49-F238E27FC236}">
                    <a16:creationId xmlns:a16="http://schemas.microsoft.com/office/drawing/2014/main" id="{BDE7EE5F-5329-4256-B27A-E48792E75BC0}"/>
                  </a:ext>
                </a:extLst>
              </p14:cNvPr>
              <p14:cNvContentPartPr/>
              <p14:nvPr/>
            </p14:nvContentPartPr>
            <p14:xfrm>
              <a:off x="1228997" y="6291004"/>
              <a:ext cx="97560" cy="90360"/>
            </p14:xfrm>
          </p:contentPart>
        </mc:Choice>
        <mc:Fallback>
          <p:pic>
            <p:nvPicPr>
              <p:cNvPr id="534" name="Cerneală 533">
                <a:extLst>
                  <a:ext uri="{FF2B5EF4-FFF2-40B4-BE49-F238E27FC236}">
                    <a16:creationId xmlns:a16="http://schemas.microsoft.com/office/drawing/2014/main" id="{BDE7EE5F-5329-4256-B27A-E48792E75BC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210997" y="6255004"/>
                <a:ext cx="1332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535" name="Cerneală 534">
                <a:extLst>
                  <a:ext uri="{FF2B5EF4-FFF2-40B4-BE49-F238E27FC236}">
                    <a16:creationId xmlns:a16="http://schemas.microsoft.com/office/drawing/2014/main" id="{15CFD328-1D88-43BC-8CAA-6605D0988023}"/>
                  </a:ext>
                </a:extLst>
              </p14:cNvPr>
              <p14:cNvContentPartPr/>
              <p14:nvPr/>
            </p14:nvContentPartPr>
            <p14:xfrm>
              <a:off x="1263197" y="6107764"/>
              <a:ext cx="63000" cy="81720"/>
            </p14:xfrm>
          </p:contentPart>
        </mc:Choice>
        <mc:Fallback>
          <p:pic>
            <p:nvPicPr>
              <p:cNvPr id="535" name="Cerneală 534">
                <a:extLst>
                  <a:ext uri="{FF2B5EF4-FFF2-40B4-BE49-F238E27FC236}">
                    <a16:creationId xmlns:a16="http://schemas.microsoft.com/office/drawing/2014/main" id="{15CFD328-1D88-43BC-8CAA-6605D0988023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245197" y="6072124"/>
                <a:ext cx="98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536" name="Cerneală 535">
                <a:extLst>
                  <a:ext uri="{FF2B5EF4-FFF2-40B4-BE49-F238E27FC236}">
                    <a16:creationId xmlns:a16="http://schemas.microsoft.com/office/drawing/2014/main" id="{6D18F80A-A9A3-4BD7-A4D3-0CA04550ECD3}"/>
                  </a:ext>
                </a:extLst>
              </p14:cNvPr>
              <p14:cNvContentPartPr/>
              <p14:nvPr/>
            </p14:nvContentPartPr>
            <p14:xfrm>
              <a:off x="1338797" y="6297124"/>
              <a:ext cx="109080" cy="130320"/>
            </p14:xfrm>
          </p:contentPart>
        </mc:Choice>
        <mc:Fallback>
          <p:pic>
            <p:nvPicPr>
              <p:cNvPr id="536" name="Cerneală 535">
                <a:extLst>
                  <a:ext uri="{FF2B5EF4-FFF2-40B4-BE49-F238E27FC236}">
                    <a16:creationId xmlns:a16="http://schemas.microsoft.com/office/drawing/2014/main" id="{6D18F80A-A9A3-4BD7-A4D3-0CA04550ECD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320797" y="6261484"/>
                <a:ext cx="1447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537" name="Cerneală 536">
                <a:extLst>
                  <a:ext uri="{FF2B5EF4-FFF2-40B4-BE49-F238E27FC236}">
                    <a16:creationId xmlns:a16="http://schemas.microsoft.com/office/drawing/2014/main" id="{6E25C844-3675-458A-A726-0DACD2D0EB21}"/>
                  </a:ext>
                </a:extLst>
              </p14:cNvPr>
              <p14:cNvContentPartPr/>
              <p14:nvPr/>
            </p14:nvContentPartPr>
            <p14:xfrm>
              <a:off x="1454717" y="6299284"/>
              <a:ext cx="344520" cy="97920"/>
            </p14:xfrm>
          </p:contentPart>
        </mc:Choice>
        <mc:Fallback>
          <p:pic>
            <p:nvPicPr>
              <p:cNvPr id="537" name="Cerneală 536">
                <a:extLst>
                  <a:ext uri="{FF2B5EF4-FFF2-40B4-BE49-F238E27FC236}">
                    <a16:creationId xmlns:a16="http://schemas.microsoft.com/office/drawing/2014/main" id="{6E25C844-3675-458A-A726-0DACD2D0EB2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437077" y="6263644"/>
                <a:ext cx="380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538" name="Cerneală 537">
                <a:extLst>
                  <a:ext uri="{FF2B5EF4-FFF2-40B4-BE49-F238E27FC236}">
                    <a16:creationId xmlns:a16="http://schemas.microsoft.com/office/drawing/2014/main" id="{0EDC2647-9645-4B57-8614-A4115BA60376}"/>
                  </a:ext>
                </a:extLst>
              </p14:cNvPr>
              <p14:cNvContentPartPr/>
              <p14:nvPr/>
            </p14:nvContentPartPr>
            <p14:xfrm>
              <a:off x="1785917" y="6262204"/>
              <a:ext cx="382320" cy="281520"/>
            </p14:xfrm>
          </p:contentPart>
        </mc:Choice>
        <mc:Fallback>
          <p:pic>
            <p:nvPicPr>
              <p:cNvPr id="538" name="Cerneală 537">
                <a:extLst>
                  <a:ext uri="{FF2B5EF4-FFF2-40B4-BE49-F238E27FC236}">
                    <a16:creationId xmlns:a16="http://schemas.microsoft.com/office/drawing/2014/main" id="{0EDC2647-9645-4B57-8614-A4115BA6037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768277" y="6226204"/>
                <a:ext cx="4179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539" name="Cerneală 538">
                <a:extLst>
                  <a:ext uri="{FF2B5EF4-FFF2-40B4-BE49-F238E27FC236}">
                    <a16:creationId xmlns:a16="http://schemas.microsoft.com/office/drawing/2014/main" id="{11F951E3-C7B5-48EF-A769-7DAF8008B5DA}"/>
                  </a:ext>
                </a:extLst>
              </p14:cNvPr>
              <p14:cNvContentPartPr/>
              <p14:nvPr/>
            </p14:nvContentPartPr>
            <p14:xfrm>
              <a:off x="2207117" y="6140164"/>
              <a:ext cx="74160" cy="355320"/>
            </p14:xfrm>
          </p:contentPart>
        </mc:Choice>
        <mc:Fallback>
          <p:pic>
            <p:nvPicPr>
              <p:cNvPr id="539" name="Cerneală 538">
                <a:extLst>
                  <a:ext uri="{FF2B5EF4-FFF2-40B4-BE49-F238E27FC236}">
                    <a16:creationId xmlns:a16="http://schemas.microsoft.com/office/drawing/2014/main" id="{11F951E3-C7B5-48EF-A769-7DAF8008B5D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189117" y="6104164"/>
                <a:ext cx="109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540" name="Cerneală 539">
                <a:extLst>
                  <a:ext uri="{FF2B5EF4-FFF2-40B4-BE49-F238E27FC236}">
                    <a16:creationId xmlns:a16="http://schemas.microsoft.com/office/drawing/2014/main" id="{54DEA483-F5D3-4293-A9AB-524E65ECD7A6}"/>
                  </a:ext>
                </a:extLst>
              </p14:cNvPr>
              <p14:cNvContentPartPr/>
              <p14:nvPr/>
            </p14:nvContentPartPr>
            <p14:xfrm>
              <a:off x="10442837" y="5391724"/>
              <a:ext cx="166320" cy="370440"/>
            </p14:xfrm>
          </p:contentPart>
        </mc:Choice>
        <mc:Fallback>
          <p:pic>
            <p:nvPicPr>
              <p:cNvPr id="540" name="Cerneală 539">
                <a:extLst>
                  <a:ext uri="{FF2B5EF4-FFF2-40B4-BE49-F238E27FC236}">
                    <a16:creationId xmlns:a16="http://schemas.microsoft.com/office/drawing/2014/main" id="{54DEA483-F5D3-4293-A9AB-524E65ECD7A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425197" y="5355724"/>
                <a:ext cx="2019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541" name="Cerneală 540">
                <a:extLst>
                  <a:ext uri="{FF2B5EF4-FFF2-40B4-BE49-F238E27FC236}">
                    <a16:creationId xmlns:a16="http://schemas.microsoft.com/office/drawing/2014/main" id="{B02C4178-EFD6-4D7A-913E-20EEC09F11E3}"/>
                  </a:ext>
                </a:extLst>
              </p14:cNvPr>
              <p14:cNvContentPartPr/>
              <p14:nvPr/>
            </p14:nvContentPartPr>
            <p14:xfrm>
              <a:off x="10648757" y="5414764"/>
              <a:ext cx="469440" cy="303840"/>
            </p14:xfrm>
          </p:contentPart>
        </mc:Choice>
        <mc:Fallback>
          <p:pic>
            <p:nvPicPr>
              <p:cNvPr id="541" name="Cerneală 540">
                <a:extLst>
                  <a:ext uri="{FF2B5EF4-FFF2-40B4-BE49-F238E27FC236}">
                    <a16:creationId xmlns:a16="http://schemas.microsoft.com/office/drawing/2014/main" id="{B02C4178-EFD6-4D7A-913E-20EEC09F11E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630757" y="5379124"/>
                <a:ext cx="5050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542" name="Cerneală 541">
                <a:extLst>
                  <a:ext uri="{FF2B5EF4-FFF2-40B4-BE49-F238E27FC236}">
                    <a16:creationId xmlns:a16="http://schemas.microsoft.com/office/drawing/2014/main" id="{A4168A08-6E30-4418-A0BF-989133CAFE24}"/>
                  </a:ext>
                </a:extLst>
              </p14:cNvPr>
              <p14:cNvContentPartPr/>
              <p14:nvPr/>
            </p14:nvContentPartPr>
            <p14:xfrm>
              <a:off x="11228357" y="5387764"/>
              <a:ext cx="131760" cy="495000"/>
            </p14:xfrm>
          </p:contentPart>
        </mc:Choice>
        <mc:Fallback>
          <p:pic>
            <p:nvPicPr>
              <p:cNvPr id="542" name="Cerneală 541">
                <a:extLst>
                  <a:ext uri="{FF2B5EF4-FFF2-40B4-BE49-F238E27FC236}">
                    <a16:creationId xmlns:a16="http://schemas.microsoft.com/office/drawing/2014/main" id="{A4168A08-6E30-4418-A0BF-989133CAFE24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210717" y="5352124"/>
                <a:ext cx="1674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543" name="Cerneală 542">
                <a:extLst>
                  <a:ext uri="{FF2B5EF4-FFF2-40B4-BE49-F238E27FC236}">
                    <a16:creationId xmlns:a16="http://schemas.microsoft.com/office/drawing/2014/main" id="{AE94B8F6-AEC7-4647-89DE-A66296C04A01}"/>
                  </a:ext>
                </a:extLst>
              </p14:cNvPr>
              <p14:cNvContentPartPr/>
              <p14:nvPr/>
            </p14:nvContentPartPr>
            <p14:xfrm>
              <a:off x="1459397" y="5461204"/>
              <a:ext cx="233280" cy="170280"/>
            </p14:xfrm>
          </p:contentPart>
        </mc:Choice>
        <mc:Fallback>
          <p:pic>
            <p:nvPicPr>
              <p:cNvPr id="543" name="Cerneală 542">
                <a:extLst>
                  <a:ext uri="{FF2B5EF4-FFF2-40B4-BE49-F238E27FC236}">
                    <a16:creationId xmlns:a16="http://schemas.microsoft.com/office/drawing/2014/main" id="{AE94B8F6-AEC7-4647-89DE-A66296C04A01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441397" y="5425564"/>
                <a:ext cx="2689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563" name="Cerneală 562">
                <a:extLst>
                  <a:ext uri="{FF2B5EF4-FFF2-40B4-BE49-F238E27FC236}">
                    <a16:creationId xmlns:a16="http://schemas.microsoft.com/office/drawing/2014/main" id="{E96E71A9-28DD-4C65-B35E-9812100F8981}"/>
                  </a:ext>
                </a:extLst>
              </p14:cNvPr>
              <p14:cNvContentPartPr/>
              <p14:nvPr/>
            </p14:nvContentPartPr>
            <p14:xfrm>
              <a:off x="152957" y="92884"/>
              <a:ext cx="11899800" cy="6546600"/>
            </p14:xfrm>
          </p:contentPart>
        </mc:Choice>
        <mc:Fallback>
          <p:pic>
            <p:nvPicPr>
              <p:cNvPr id="563" name="Cerneală 562">
                <a:extLst>
                  <a:ext uri="{FF2B5EF4-FFF2-40B4-BE49-F238E27FC236}">
                    <a16:creationId xmlns:a16="http://schemas.microsoft.com/office/drawing/2014/main" id="{E96E71A9-28DD-4C65-B35E-9812100F898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35317" y="75243"/>
                <a:ext cx="11935440" cy="65822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68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6BED622-5E73-4001-B04D-7584ED0B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7" y="777269"/>
            <a:ext cx="8736288" cy="59403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4E50FE4-F52F-4EEC-BA27-C21B3100F86C}"/>
                  </a:ext>
                </a:extLst>
              </p14:cNvPr>
              <p14:cNvContentPartPr/>
              <p14:nvPr/>
            </p14:nvContentPartPr>
            <p14:xfrm>
              <a:off x="6838157" y="127444"/>
              <a:ext cx="360" cy="3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4E50FE4-F52F-4EEC-BA27-C21B3100F8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20157" y="1098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9D09055B-3F96-4EB6-96BB-A93E284B600C}"/>
                  </a:ext>
                </a:extLst>
              </p14:cNvPr>
              <p14:cNvContentPartPr/>
              <p14:nvPr/>
            </p14:nvContentPartPr>
            <p14:xfrm>
              <a:off x="5392757" y="134644"/>
              <a:ext cx="1335960" cy="36144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9D09055B-3F96-4EB6-96BB-A93E284B60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5117" y="116644"/>
                <a:ext cx="1371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2D4CB3AE-7314-495F-BFC4-C8511901FF93}"/>
                  </a:ext>
                </a:extLst>
              </p14:cNvPr>
              <p14:cNvContentPartPr/>
              <p14:nvPr/>
            </p14:nvContentPartPr>
            <p14:xfrm>
              <a:off x="5410757" y="5896084"/>
              <a:ext cx="1199520" cy="24840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2D4CB3AE-7314-495F-BFC4-C8511901FF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3117" y="5878084"/>
                <a:ext cx="12351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2104A89E-98E6-4568-9790-2454414C7EED}"/>
                  </a:ext>
                </a:extLst>
              </p14:cNvPr>
              <p14:cNvContentPartPr/>
              <p14:nvPr/>
            </p14:nvContentPartPr>
            <p14:xfrm>
              <a:off x="7025357" y="142564"/>
              <a:ext cx="4740120" cy="671400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2104A89E-98E6-4568-9790-2454414C7E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7357" y="124924"/>
                <a:ext cx="4775760" cy="67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1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341172" y="1325903"/>
              <a:ext cx="9169920" cy="3536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171" y="1307905"/>
                <a:ext cx="9205561" cy="35722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21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9428A4B0-1A64-4F84-9F67-9EF1AF78BB17}"/>
                  </a:ext>
                </a:extLst>
              </p14:cNvPr>
              <p14:cNvContentPartPr/>
              <p14:nvPr/>
            </p14:nvContentPartPr>
            <p14:xfrm>
              <a:off x="746957" y="786604"/>
              <a:ext cx="241200" cy="255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9428A4B0-1A64-4F84-9F67-9EF1AF78B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957" y="768604"/>
                <a:ext cx="276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A876BAA-DA97-44F0-90B1-F1CE3DC28638}"/>
                  </a:ext>
                </a:extLst>
              </p14:cNvPr>
              <p14:cNvContentPartPr/>
              <p14:nvPr/>
            </p14:nvContentPartPr>
            <p14:xfrm>
              <a:off x="2688797" y="604444"/>
              <a:ext cx="377280" cy="2296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A876BAA-DA97-44F0-90B1-F1CE3DC286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797" y="586444"/>
                <a:ext cx="412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9F67D73-6DCA-42D6-89DA-C7B23415B07F}"/>
                  </a:ext>
                </a:extLst>
              </p14:cNvPr>
              <p14:cNvContentPartPr/>
              <p14:nvPr/>
            </p14:nvContentPartPr>
            <p14:xfrm>
              <a:off x="1636517" y="566644"/>
              <a:ext cx="421920" cy="3265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9F67D73-6DCA-42D6-89DA-C7B23415B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8502" y="548644"/>
                <a:ext cx="45759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EB7562A7-BE88-415A-9BA1-8C28FA520BDE}"/>
                  </a:ext>
                </a:extLst>
              </p14:cNvPr>
              <p14:cNvContentPartPr/>
              <p14:nvPr/>
            </p14:nvContentPartPr>
            <p14:xfrm>
              <a:off x="1152317" y="581764"/>
              <a:ext cx="310320" cy="3312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EB7562A7-BE88-415A-9BA1-8C28FA520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317" y="563784"/>
                <a:ext cx="345960" cy="366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1C234DA-282B-45E8-8E0E-F7242B9CEDB2}"/>
                  </a:ext>
                </a:extLst>
              </p14:cNvPr>
              <p14:cNvContentPartPr/>
              <p14:nvPr/>
            </p14:nvContentPartPr>
            <p14:xfrm>
              <a:off x="5201597" y="479164"/>
              <a:ext cx="355680" cy="2541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1C234DA-282B-45E8-8E0E-F7242B9CED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3597" y="461164"/>
                <a:ext cx="391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0A9ACA1-ED6F-4D10-B660-17D11CD6CA7D}"/>
                  </a:ext>
                </a:extLst>
              </p14:cNvPr>
              <p14:cNvContentPartPr/>
              <p14:nvPr/>
            </p14:nvContentPartPr>
            <p14:xfrm>
              <a:off x="7413797" y="638284"/>
              <a:ext cx="220680" cy="759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0A9ACA1-ED6F-4D10-B660-17D11CD6CA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5797" y="620284"/>
                <a:ext cx="2563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79493A7-0030-4CA6-8E5E-6FD935D4ABFD}"/>
                  </a:ext>
                </a:extLst>
              </p14:cNvPr>
              <p14:cNvContentPartPr/>
              <p14:nvPr/>
            </p14:nvContentPartPr>
            <p14:xfrm>
              <a:off x="5962277" y="343084"/>
              <a:ext cx="1137600" cy="5788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79493A7-0030-4CA6-8E5E-6FD935D4AB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4277" y="325084"/>
                <a:ext cx="11732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F89DADF3-2A7B-45C3-83CC-B2CE0A12F8DF}"/>
                  </a:ext>
                </a:extLst>
              </p14:cNvPr>
              <p14:cNvContentPartPr/>
              <p14:nvPr/>
            </p14:nvContentPartPr>
            <p14:xfrm>
              <a:off x="3391877" y="417964"/>
              <a:ext cx="1364040" cy="3240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F89DADF3-2A7B-45C3-83CC-B2CE0A12F8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3877" y="399944"/>
                <a:ext cx="1399680" cy="3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88E3833-76BC-4137-80CB-61F76C1546DB}"/>
                  </a:ext>
                </a:extLst>
              </p14:cNvPr>
              <p14:cNvContentPartPr/>
              <p14:nvPr/>
            </p14:nvContentPartPr>
            <p14:xfrm>
              <a:off x="9921197" y="435604"/>
              <a:ext cx="265680" cy="2397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88E3833-76BC-4137-80CB-61F76C1546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03197" y="417604"/>
                <a:ext cx="301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46057E1-B3B5-4DAF-A6B7-9828F77C5205}"/>
                  </a:ext>
                </a:extLst>
              </p14:cNvPr>
              <p14:cNvContentPartPr/>
              <p14:nvPr/>
            </p14:nvContentPartPr>
            <p14:xfrm>
              <a:off x="10549757" y="346684"/>
              <a:ext cx="995040" cy="3232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46057E1-B3B5-4DAF-A6B7-9828F77C52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31750" y="328664"/>
                <a:ext cx="1030693" cy="3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F41D600-D3C7-4BA1-BCDF-503CD3CFF4AE}"/>
                  </a:ext>
                </a:extLst>
              </p14:cNvPr>
              <p14:cNvContentPartPr/>
              <p14:nvPr/>
            </p14:nvContentPartPr>
            <p14:xfrm>
              <a:off x="7909877" y="352084"/>
              <a:ext cx="1695240" cy="359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F41D600-D3C7-4BA1-BCDF-503CD3CFF4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91877" y="334084"/>
                <a:ext cx="17308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3E22157-532B-4060-832D-0DC5F3E83EDB}"/>
                  </a:ext>
                </a:extLst>
              </p14:cNvPr>
              <p14:cNvContentPartPr/>
              <p14:nvPr/>
            </p14:nvContentPartPr>
            <p14:xfrm>
              <a:off x="2157797" y="1659244"/>
              <a:ext cx="876960" cy="222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3E22157-532B-4060-832D-0DC5F3E83E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9790" y="1641215"/>
                <a:ext cx="912615" cy="258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6519BE8-9818-4B1E-BF45-4359EDF3F2FF}"/>
                  </a:ext>
                </a:extLst>
              </p14:cNvPr>
              <p14:cNvContentPartPr/>
              <p14:nvPr/>
            </p14:nvContentPartPr>
            <p14:xfrm>
              <a:off x="1643717" y="1586164"/>
              <a:ext cx="352440" cy="3510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6519BE8-9818-4B1E-BF45-4359EDF3F2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5699" y="1568182"/>
                <a:ext cx="388116" cy="38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F6BEC4FD-275C-45C7-97B9-69A7084EA4E8}"/>
                  </a:ext>
                </a:extLst>
              </p14:cNvPr>
              <p14:cNvContentPartPr/>
              <p14:nvPr/>
            </p14:nvContentPartPr>
            <p14:xfrm>
              <a:off x="1214597" y="1567804"/>
              <a:ext cx="305640" cy="4039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F6BEC4FD-275C-45C7-97B9-69A7084EA4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6597" y="1549804"/>
                <a:ext cx="341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BC18E07F-7CD0-4470-9164-0E59B2C4E229}"/>
                  </a:ext>
                </a:extLst>
              </p14:cNvPr>
              <p14:cNvContentPartPr/>
              <p14:nvPr/>
            </p14:nvContentPartPr>
            <p14:xfrm>
              <a:off x="2364077" y="2327404"/>
              <a:ext cx="214920" cy="504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BC18E07F-7CD0-4470-9164-0E59B2C4E2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6077" y="2308019"/>
                <a:ext cx="250560" cy="43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CF0724FF-2140-448A-BE65-26D76533AE25}"/>
                  </a:ext>
                </a:extLst>
              </p14:cNvPr>
              <p14:cNvContentPartPr/>
              <p14:nvPr/>
            </p14:nvContentPartPr>
            <p14:xfrm>
              <a:off x="2369477" y="2465284"/>
              <a:ext cx="201240" cy="2736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CF0724FF-2140-448A-BE65-26D76533A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51509" y="2447284"/>
                <a:ext cx="236816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D72DE8BB-8492-4261-A250-B60CAE21A11D}"/>
                  </a:ext>
                </a:extLst>
              </p14:cNvPr>
              <p14:cNvContentPartPr/>
              <p14:nvPr/>
            </p14:nvContentPartPr>
            <p14:xfrm>
              <a:off x="2794997" y="2257564"/>
              <a:ext cx="466560" cy="26100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D72DE8BB-8492-4261-A250-B60CAE21A1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6983" y="2239564"/>
                <a:ext cx="502228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581F4566-E8FA-4FD4-95D1-75C7F154ED11}"/>
                  </a:ext>
                </a:extLst>
              </p14:cNvPr>
              <p14:cNvContentPartPr/>
              <p14:nvPr/>
            </p14:nvContentPartPr>
            <p14:xfrm>
              <a:off x="1278317" y="2259724"/>
              <a:ext cx="868680" cy="364320"/>
            </p14:xfrm>
          </p:contentPart>
        </mc:Choice>
        <mc:Fallback xmlns=""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581F4566-E8FA-4FD4-95D1-75C7F154ED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0324" y="2241724"/>
                <a:ext cx="904305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4" name="Cerneală 603">
                <a:extLst>
                  <a:ext uri="{FF2B5EF4-FFF2-40B4-BE49-F238E27FC236}">
                    <a16:creationId xmlns:a16="http://schemas.microsoft.com/office/drawing/2014/main" id="{F53BB270-8981-47E3-9643-DC4998ACB9F2}"/>
                  </a:ext>
                </a:extLst>
              </p14:cNvPr>
              <p14:cNvContentPartPr/>
              <p14:nvPr/>
            </p14:nvContentPartPr>
            <p14:xfrm>
              <a:off x="2703557" y="4144684"/>
              <a:ext cx="530280" cy="266400"/>
            </p14:xfrm>
          </p:contentPart>
        </mc:Choice>
        <mc:Fallback xmlns="">
          <p:pic>
            <p:nvPicPr>
              <p:cNvPr id="604" name="Cerneală 603">
                <a:extLst>
                  <a:ext uri="{FF2B5EF4-FFF2-40B4-BE49-F238E27FC236}">
                    <a16:creationId xmlns:a16="http://schemas.microsoft.com/office/drawing/2014/main" id="{F53BB270-8981-47E3-9643-DC4998ACB9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5569" y="4126684"/>
                <a:ext cx="565896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5" name="Cerneală 604">
                <a:extLst>
                  <a:ext uri="{FF2B5EF4-FFF2-40B4-BE49-F238E27FC236}">
                    <a16:creationId xmlns:a16="http://schemas.microsoft.com/office/drawing/2014/main" id="{7E4513A1-0AB9-476B-ABDF-5EC5B1807F75}"/>
                  </a:ext>
                </a:extLst>
              </p14:cNvPr>
              <p14:cNvContentPartPr/>
              <p14:nvPr/>
            </p14:nvContentPartPr>
            <p14:xfrm>
              <a:off x="1316837" y="4111204"/>
              <a:ext cx="1205280" cy="372240"/>
            </p14:xfrm>
          </p:contentPart>
        </mc:Choice>
        <mc:Fallback xmlns="">
          <p:pic>
            <p:nvPicPr>
              <p:cNvPr id="605" name="Cerneală 604">
                <a:extLst>
                  <a:ext uri="{FF2B5EF4-FFF2-40B4-BE49-F238E27FC236}">
                    <a16:creationId xmlns:a16="http://schemas.microsoft.com/office/drawing/2014/main" id="{7E4513A1-0AB9-476B-ABDF-5EC5B1807F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98842" y="4093204"/>
                <a:ext cx="1240909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FD185A16-9DE7-4A5C-8027-EF59C804E3F9}"/>
                  </a:ext>
                </a:extLst>
              </p14:cNvPr>
              <p14:cNvContentPartPr/>
              <p14:nvPr/>
            </p14:nvContentPartPr>
            <p14:xfrm>
              <a:off x="1204877" y="5644084"/>
              <a:ext cx="1188360" cy="42516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FD185A16-9DE7-4A5C-8027-EF59C804E3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6882" y="5626099"/>
                <a:ext cx="1223989" cy="46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29038EB2-2395-4E74-AD9B-D779B4B11D48}"/>
                  </a:ext>
                </a:extLst>
              </p14:cNvPr>
              <p14:cNvContentPartPr/>
              <p14:nvPr/>
            </p14:nvContentPartPr>
            <p14:xfrm>
              <a:off x="3518597" y="1355044"/>
              <a:ext cx="8447040" cy="468180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29038EB2-2395-4E74-AD9B-D779B4B11D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00597" y="1337044"/>
                <a:ext cx="8482680" cy="47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9F59170F-7C45-46B4-87DE-722F40ADD7CF}"/>
                  </a:ext>
                </a:extLst>
              </p14:cNvPr>
              <p14:cNvContentPartPr/>
              <p14:nvPr/>
            </p14:nvContentPartPr>
            <p14:xfrm>
              <a:off x="2712917" y="5671804"/>
              <a:ext cx="369720" cy="39996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9F59170F-7C45-46B4-87DE-722F40ADD7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4917" y="5653804"/>
                <a:ext cx="4053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09DA43F-88DD-4BCD-B997-30DFD1BFB332}"/>
                  </a:ext>
                </a:extLst>
              </p14:cNvPr>
              <p14:cNvContentPartPr/>
              <p14:nvPr/>
            </p14:nvContentPartPr>
            <p14:xfrm>
              <a:off x="658397" y="3529444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09DA43F-88DD-4BCD-B997-30DFD1BFB3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757" y="3511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030933A-BE58-4EB6-ACCC-C2F5AB3EF896}"/>
                  </a:ext>
                </a:extLst>
              </p14:cNvPr>
              <p14:cNvContentPartPr/>
              <p14:nvPr/>
            </p14:nvContentPartPr>
            <p14:xfrm>
              <a:off x="2308997" y="2649244"/>
              <a:ext cx="1301400" cy="6771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030933A-BE58-4EB6-ACCC-C2F5AB3EF89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1357" y="2631604"/>
                <a:ext cx="13370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6545B3D-3154-4D7B-B210-D1554D82E01A}"/>
                  </a:ext>
                </a:extLst>
              </p14:cNvPr>
              <p14:cNvContentPartPr/>
              <p14:nvPr/>
            </p14:nvContentPartPr>
            <p14:xfrm>
              <a:off x="1358237" y="2802244"/>
              <a:ext cx="644040" cy="51588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6545B3D-3154-4D7B-B210-D1554D82E0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40587" y="2784244"/>
                <a:ext cx="6797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ABD33CC-3956-4DD8-9D27-EAFDDD6FC12E}"/>
                  </a:ext>
                </a:extLst>
              </p14:cNvPr>
              <p14:cNvContentPartPr/>
              <p14:nvPr/>
            </p14:nvContentPartPr>
            <p14:xfrm>
              <a:off x="1295957" y="4689724"/>
              <a:ext cx="734760" cy="3744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ABD33CC-3956-4DD8-9D27-EAFDDD6FC12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78308" y="4671724"/>
                <a:ext cx="770417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08ACC06F-B14E-471A-A042-95577B49F541}"/>
                  </a:ext>
                </a:extLst>
              </p14:cNvPr>
              <p14:cNvContentPartPr/>
              <p14:nvPr/>
            </p14:nvContentPartPr>
            <p14:xfrm>
              <a:off x="2347877" y="4611964"/>
              <a:ext cx="1195560" cy="5623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08ACC06F-B14E-471A-A042-95577B49F54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30237" y="4594324"/>
                <a:ext cx="1231200" cy="5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4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341172" y="1325903"/>
              <a:ext cx="9169920" cy="3536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171" y="1307905"/>
                <a:ext cx="9205561" cy="357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F7298E2-430D-45E1-908C-DBB1BAF01A90}"/>
                  </a:ext>
                </a:extLst>
              </p14:cNvPr>
              <p14:cNvContentPartPr/>
              <p14:nvPr/>
            </p14:nvContentPartPr>
            <p14:xfrm>
              <a:off x="3428957" y="296644"/>
              <a:ext cx="314280" cy="4226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F7298E2-430D-45E1-908C-DBB1BAF01A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0957" y="279004"/>
                <a:ext cx="3499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9B2D7796-7B7F-4BF5-A1B4-E17CF0E61AEC}"/>
                  </a:ext>
                </a:extLst>
              </p14:cNvPr>
              <p14:cNvContentPartPr/>
              <p14:nvPr/>
            </p14:nvContentPartPr>
            <p14:xfrm>
              <a:off x="6372677" y="275404"/>
              <a:ext cx="335160" cy="34308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9B2D7796-7B7F-4BF5-A1B4-E17CF0E61A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4677" y="257404"/>
                <a:ext cx="3708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3D89149C-9B57-4BF1-A017-CA2F14A76C56}"/>
                  </a:ext>
                </a:extLst>
              </p14:cNvPr>
              <p14:cNvContentPartPr/>
              <p14:nvPr/>
            </p14:nvContentPartPr>
            <p14:xfrm>
              <a:off x="6906917" y="397804"/>
              <a:ext cx="182880" cy="86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3D89149C-9B57-4BF1-A017-CA2F14A76C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8917" y="379804"/>
                <a:ext cx="2185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796E6B7-862D-4104-9662-D77E511516E1}"/>
                  </a:ext>
                </a:extLst>
              </p14:cNvPr>
              <p14:cNvContentPartPr/>
              <p14:nvPr/>
            </p14:nvContentPartPr>
            <p14:xfrm>
              <a:off x="6951197" y="479524"/>
              <a:ext cx="158040" cy="1008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796E6B7-862D-4104-9662-D77E511516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3197" y="461884"/>
                <a:ext cx="193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ACA1BCE-C0DE-423B-A470-BB8620A4DEE7}"/>
                  </a:ext>
                </a:extLst>
              </p14:cNvPr>
              <p14:cNvContentPartPr/>
              <p14:nvPr/>
            </p14:nvContentPartPr>
            <p14:xfrm>
              <a:off x="7329557" y="297364"/>
              <a:ext cx="518400" cy="24876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ACA1BCE-C0DE-423B-A470-BB8620A4DE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1917" y="279724"/>
                <a:ext cx="5540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BA255D60-4F33-454D-8C4F-B85C758B3B8B}"/>
                  </a:ext>
                </a:extLst>
              </p14:cNvPr>
              <p14:cNvContentPartPr/>
              <p14:nvPr/>
            </p14:nvContentPartPr>
            <p14:xfrm>
              <a:off x="5924837" y="250564"/>
              <a:ext cx="331560" cy="3729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BA255D60-4F33-454D-8C4F-B85C758B3B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7178" y="232564"/>
                <a:ext cx="367239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DEB125C-5A9C-4E2E-8118-3E737C22FD30}"/>
                  </a:ext>
                </a:extLst>
              </p14:cNvPr>
              <p14:cNvContentPartPr/>
              <p14:nvPr/>
            </p14:nvContentPartPr>
            <p14:xfrm>
              <a:off x="4078037" y="277564"/>
              <a:ext cx="1284120" cy="56268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DEB125C-5A9C-4E2E-8118-3E737C22FD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0397" y="259924"/>
                <a:ext cx="131976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81FBCABB-E0BF-47A8-A802-D2E8E9DC0B48}"/>
                  </a:ext>
                </a:extLst>
              </p14:cNvPr>
              <p14:cNvContentPartPr/>
              <p14:nvPr/>
            </p14:nvContentPartPr>
            <p14:xfrm>
              <a:off x="3568997" y="1983964"/>
              <a:ext cx="142920" cy="15948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81FBCABB-E0BF-47A8-A802-D2E8E9DC0B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50952" y="1966324"/>
                <a:ext cx="17865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D2433B4-55F9-4469-9F10-C8FA06223604}"/>
                  </a:ext>
                </a:extLst>
              </p14:cNvPr>
              <p14:cNvContentPartPr/>
              <p14:nvPr/>
            </p14:nvContentPartPr>
            <p14:xfrm>
              <a:off x="3086957" y="1934284"/>
              <a:ext cx="153000" cy="1897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D2433B4-55F9-4469-9F10-C8FA062236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69317" y="1916284"/>
                <a:ext cx="1886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B1AB83C7-411D-4503-ADA5-6E5DFDE24343}"/>
                  </a:ext>
                </a:extLst>
              </p14:cNvPr>
              <p14:cNvContentPartPr/>
              <p14:nvPr/>
            </p14:nvContentPartPr>
            <p14:xfrm>
              <a:off x="9109397" y="355324"/>
              <a:ext cx="2000520" cy="8586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B1AB83C7-411D-4503-ADA5-6E5DFDE243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91757" y="337684"/>
                <a:ext cx="203616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466AA01-A709-482E-83D4-183922DCBB87}"/>
                  </a:ext>
                </a:extLst>
              </p14:cNvPr>
              <p14:cNvContentPartPr/>
              <p14:nvPr/>
            </p14:nvContentPartPr>
            <p14:xfrm>
              <a:off x="8475077" y="417244"/>
              <a:ext cx="421920" cy="28224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466AA01-A709-482E-83D4-183922DCBB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57077" y="399604"/>
                <a:ext cx="457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9938E798-801B-401C-8BAC-73B32D640F9D}"/>
                  </a:ext>
                </a:extLst>
              </p14:cNvPr>
              <p14:cNvContentPartPr/>
              <p14:nvPr/>
            </p14:nvContentPartPr>
            <p14:xfrm>
              <a:off x="4325717" y="1189084"/>
              <a:ext cx="3427560" cy="61020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9938E798-801B-401C-8BAC-73B32D640F9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7717" y="1153084"/>
                <a:ext cx="346320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3C3AE300-DBA8-402C-948C-AEE219F8E97E}"/>
                  </a:ext>
                </a:extLst>
              </p14:cNvPr>
              <p14:cNvContentPartPr/>
              <p14:nvPr/>
            </p14:nvContentPartPr>
            <p14:xfrm>
              <a:off x="5491037" y="1931764"/>
              <a:ext cx="358920" cy="91800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3C3AE300-DBA8-402C-948C-AEE219F8E9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73037" y="1896124"/>
                <a:ext cx="39456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919C4B2D-9A68-4AC4-92D4-A0FC7ED06D57}"/>
                  </a:ext>
                </a:extLst>
              </p14:cNvPr>
              <p14:cNvContentPartPr/>
              <p14:nvPr/>
            </p14:nvContentPartPr>
            <p14:xfrm>
              <a:off x="5545397" y="1946524"/>
              <a:ext cx="199440" cy="10080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919C4B2D-9A68-4AC4-92D4-A0FC7ED06D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27397" y="1910884"/>
                <a:ext cx="235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D9B2F3E4-3DCF-4F0D-A2FE-ADD963162902}"/>
                  </a:ext>
                </a:extLst>
              </p14:cNvPr>
              <p14:cNvContentPartPr/>
              <p14:nvPr/>
            </p14:nvContentPartPr>
            <p14:xfrm>
              <a:off x="5759597" y="1897204"/>
              <a:ext cx="86040" cy="1677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D9B2F3E4-3DCF-4F0D-A2FE-ADD9631629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1597" y="1861564"/>
                <a:ext cx="1216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B402D97E-CAC5-478B-B6A8-FFDAAA0A957A}"/>
                  </a:ext>
                </a:extLst>
              </p14:cNvPr>
              <p14:cNvContentPartPr/>
              <p14:nvPr/>
            </p14:nvContentPartPr>
            <p14:xfrm>
              <a:off x="5844917" y="1927084"/>
              <a:ext cx="116640" cy="110628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B402D97E-CAC5-478B-B6A8-FFDAAA0A957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27277" y="1891084"/>
                <a:ext cx="15228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9065FEAE-3810-446A-B968-AEFD32FAEBD2}"/>
                  </a:ext>
                </a:extLst>
              </p14:cNvPr>
              <p14:cNvContentPartPr/>
              <p14:nvPr/>
            </p14:nvContentPartPr>
            <p14:xfrm>
              <a:off x="5785517" y="2806924"/>
              <a:ext cx="54720" cy="36504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9065FEAE-3810-446A-B968-AEFD32FAEBD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67877" y="2771284"/>
                <a:ext cx="9036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909D3BC8-30EA-4F9A-94B9-39E9A665245B}"/>
                  </a:ext>
                </a:extLst>
              </p14:cNvPr>
              <p14:cNvContentPartPr/>
              <p14:nvPr/>
            </p14:nvContentPartPr>
            <p14:xfrm>
              <a:off x="5599037" y="3043084"/>
              <a:ext cx="388440" cy="35748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909D3BC8-30EA-4F9A-94B9-39E9A665245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81397" y="3007084"/>
                <a:ext cx="4240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66B41FFA-F378-46CA-909B-DD01A44DCB43}"/>
                  </a:ext>
                </a:extLst>
              </p14:cNvPr>
              <p14:cNvContentPartPr/>
              <p14:nvPr/>
            </p14:nvContentPartPr>
            <p14:xfrm>
              <a:off x="6045437" y="2918164"/>
              <a:ext cx="119520" cy="51480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66B41FFA-F378-46CA-909B-DD01A44DCB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7437" y="2882524"/>
                <a:ext cx="1551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B3B72EE-7F1A-4909-BD59-61DFF0D5A7B6}"/>
                  </a:ext>
                </a:extLst>
              </p14:cNvPr>
              <p14:cNvContentPartPr/>
              <p14:nvPr/>
            </p14:nvContentPartPr>
            <p14:xfrm>
              <a:off x="5788397" y="2810524"/>
              <a:ext cx="14400" cy="19044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B3B72EE-7F1A-4909-BD59-61DFF0D5A7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0397" y="2774524"/>
                <a:ext cx="50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CE825D1A-E75C-43B2-AF9E-4DC8FF9670F3}"/>
                  </a:ext>
                </a:extLst>
              </p14:cNvPr>
              <p14:cNvContentPartPr/>
              <p14:nvPr/>
            </p14:nvContentPartPr>
            <p14:xfrm>
              <a:off x="5933477" y="4748764"/>
              <a:ext cx="140760" cy="72144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CE825D1A-E75C-43B2-AF9E-4DC8FF9670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15837" y="4712764"/>
                <a:ext cx="17640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82979694-81F0-4DCE-8DE4-7ACC35837A57}"/>
                  </a:ext>
                </a:extLst>
              </p14:cNvPr>
              <p14:cNvContentPartPr/>
              <p14:nvPr/>
            </p14:nvContentPartPr>
            <p14:xfrm>
              <a:off x="4523717" y="4311004"/>
              <a:ext cx="3464280" cy="4395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82979694-81F0-4DCE-8DE4-7ACC35837A5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05717" y="4275364"/>
                <a:ext cx="34999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6B67FF11-AE38-4F89-9556-582E59331973}"/>
                  </a:ext>
                </a:extLst>
              </p14:cNvPr>
              <p14:cNvContentPartPr/>
              <p14:nvPr/>
            </p14:nvContentPartPr>
            <p14:xfrm>
              <a:off x="5973077" y="4827604"/>
              <a:ext cx="177480" cy="10512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6B67FF11-AE38-4F89-9556-582E593319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55077" y="4791604"/>
                <a:ext cx="213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0493E2A-7F6E-4BC6-A9C0-EA0568425C8B}"/>
                  </a:ext>
                </a:extLst>
              </p14:cNvPr>
              <p14:cNvContentPartPr/>
              <p14:nvPr/>
            </p14:nvContentPartPr>
            <p14:xfrm>
              <a:off x="6074957" y="4802764"/>
              <a:ext cx="114840" cy="17892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0493E2A-7F6E-4BC6-A9C0-EA0568425C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56957" y="4767124"/>
                <a:ext cx="1504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527DE79C-0CDF-4A95-B61D-D3A522190086}"/>
                  </a:ext>
                </a:extLst>
              </p14:cNvPr>
              <p14:cNvContentPartPr/>
              <p14:nvPr/>
            </p14:nvContentPartPr>
            <p14:xfrm>
              <a:off x="6184037" y="4817524"/>
              <a:ext cx="48960" cy="84240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527DE79C-0CDF-4A95-B61D-D3A5221900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66397" y="4781524"/>
                <a:ext cx="84600" cy="9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E1992C29-C35E-41FE-B44F-C6EF359ADA7D}"/>
                  </a:ext>
                </a:extLst>
              </p14:cNvPr>
              <p14:cNvContentPartPr/>
              <p14:nvPr/>
            </p14:nvContentPartPr>
            <p14:xfrm>
              <a:off x="5957957" y="5427364"/>
              <a:ext cx="246240" cy="33552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E1992C29-C35E-41FE-B44F-C6EF359ADA7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40317" y="5391364"/>
                <a:ext cx="2818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27969A64-0A37-44E3-A94D-3C67341A609A}"/>
                  </a:ext>
                </a:extLst>
              </p14:cNvPr>
              <p14:cNvContentPartPr/>
              <p14:nvPr/>
            </p14:nvContentPartPr>
            <p14:xfrm>
              <a:off x="6235157" y="5377324"/>
              <a:ext cx="106560" cy="31176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27969A64-0A37-44E3-A94D-3C67341A60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17517" y="5341324"/>
                <a:ext cx="1422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37D66DAE-94F1-4AC9-9BAC-DAC59F71A213}"/>
                  </a:ext>
                </a:extLst>
              </p14:cNvPr>
              <p14:cNvContentPartPr/>
              <p14:nvPr/>
            </p14:nvContentPartPr>
            <p14:xfrm>
              <a:off x="2113877" y="2679124"/>
              <a:ext cx="239400" cy="23400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37D66DAE-94F1-4AC9-9BAC-DAC59F71A2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95877" y="2643124"/>
                <a:ext cx="275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9172A5EF-E108-4A4A-804C-3CB0431C55CD}"/>
                  </a:ext>
                </a:extLst>
              </p14:cNvPr>
              <p14:cNvContentPartPr/>
              <p14:nvPr/>
            </p14:nvContentPartPr>
            <p14:xfrm>
              <a:off x="2186957" y="2674444"/>
              <a:ext cx="88920" cy="27288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9172A5EF-E108-4A4A-804C-3CB0431C55C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69317" y="2638444"/>
                <a:ext cx="1245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736F36B8-458A-4205-A4DF-776962A2F714}"/>
                  </a:ext>
                </a:extLst>
              </p14:cNvPr>
              <p14:cNvContentPartPr/>
              <p14:nvPr/>
            </p14:nvContentPartPr>
            <p14:xfrm>
              <a:off x="2108837" y="2720884"/>
              <a:ext cx="363240" cy="12600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736F36B8-458A-4205-A4DF-776962A2F7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90837" y="2684884"/>
                <a:ext cx="398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3AF5D7E2-6FE0-4722-863D-538E9EA8EC69}"/>
                  </a:ext>
                </a:extLst>
              </p14:cNvPr>
              <p14:cNvContentPartPr/>
              <p14:nvPr/>
            </p14:nvContentPartPr>
            <p14:xfrm>
              <a:off x="9620597" y="2374204"/>
              <a:ext cx="170640" cy="29484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3AF5D7E2-6FE0-4722-863D-538E9EA8EC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02957" y="2338564"/>
                <a:ext cx="206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99DF660B-C24C-4E56-BA6B-C86E8F57B87E}"/>
                  </a:ext>
                </a:extLst>
              </p14:cNvPr>
              <p14:cNvContentPartPr/>
              <p14:nvPr/>
            </p14:nvContentPartPr>
            <p14:xfrm>
              <a:off x="9658037" y="2427124"/>
              <a:ext cx="120240" cy="17568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99DF660B-C24C-4E56-BA6B-C86E8F57B8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40037" y="2391484"/>
                <a:ext cx="1558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45D5ED7C-2943-4B4D-A009-E3C5867D570C}"/>
                  </a:ext>
                </a:extLst>
              </p14:cNvPr>
              <p14:cNvContentPartPr/>
              <p14:nvPr/>
            </p14:nvContentPartPr>
            <p14:xfrm>
              <a:off x="9542117" y="2467084"/>
              <a:ext cx="314280" cy="6984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45D5ED7C-2943-4B4D-A009-E3C5867D57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24117" y="2431084"/>
                <a:ext cx="349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7FD75352-F9BA-489F-94B0-84ED304628C3}"/>
                  </a:ext>
                </a:extLst>
              </p14:cNvPr>
              <p14:cNvContentPartPr/>
              <p14:nvPr/>
            </p14:nvContentPartPr>
            <p14:xfrm>
              <a:off x="800957" y="5520604"/>
              <a:ext cx="336960" cy="26352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7FD75352-F9BA-489F-94B0-84ED304628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2976" y="5502604"/>
                <a:ext cx="372562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796D6B66-AC0C-4C67-BE52-9762E6EAE898}"/>
                  </a:ext>
                </a:extLst>
              </p14:cNvPr>
              <p14:cNvContentPartPr/>
              <p14:nvPr/>
            </p14:nvContentPartPr>
            <p14:xfrm>
              <a:off x="682877" y="6483964"/>
              <a:ext cx="372240" cy="233640"/>
            </p14:xfrm>
          </p:contentPart>
        </mc:Choice>
        <mc:Fallback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796D6B66-AC0C-4C67-BE52-9762E6EAE89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5254" y="6466324"/>
                <a:ext cx="407846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07A95690-4CE6-45E1-8416-5460FADDEAE5}"/>
                  </a:ext>
                </a:extLst>
              </p14:cNvPr>
              <p14:cNvContentPartPr/>
              <p14:nvPr/>
            </p14:nvContentPartPr>
            <p14:xfrm>
              <a:off x="1395317" y="5313604"/>
              <a:ext cx="10690920" cy="1569600"/>
            </p14:xfrm>
          </p:contentPart>
        </mc:Choice>
        <mc:Fallback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07A95690-4CE6-45E1-8416-5460FADDEA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377677" y="5295608"/>
                <a:ext cx="10726560" cy="160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D49583A5-94F5-4773-B7EF-CB036229B366}"/>
                  </a:ext>
                </a:extLst>
              </p14:cNvPr>
              <p14:cNvContentPartPr/>
              <p14:nvPr/>
            </p14:nvContentPartPr>
            <p14:xfrm>
              <a:off x="1597637" y="4053604"/>
              <a:ext cx="462960" cy="43740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D49583A5-94F5-4773-B7EF-CB036229B36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79637" y="4035949"/>
                <a:ext cx="498600" cy="4730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01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249733" y="2423171"/>
              <a:ext cx="9169920" cy="35366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732" y="2405173"/>
                <a:ext cx="9205561" cy="357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AFD651FC-E490-4E51-A3C0-E0D28AF9BC88}"/>
                  </a:ext>
                </a:extLst>
              </p14:cNvPr>
              <p14:cNvContentPartPr/>
              <p14:nvPr/>
            </p14:nvContentPartPr>
            <p14:xfrm>
              <a:off x="3214037" y="201244"/>
              <a:ext cx="253080" cy="45144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AFD651FC-E490-4E51-A3C0-E0D28AF9BC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6397" y="183244"/>
                <a:ext cx="28872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E7D7F9AA-A1E6-4265-A63B-F737F42AA1AF}"/>
                  </a:ext>
                </a:extLst>
              </p14:cNvPr>
              <p14:cNvContentPartPr/>
              <p14:nvPr/>
            </p14:nvContentPartPr>
            <p14:xfrm>
              <a:off x="10604477" y="176764"/>
              <a:ext cx="4680" cy="3744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E7D7F9AA-A1E6-4265-A63B-F737F42AA1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86837" y="158764"/>
                <a:ext cx="403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0F50FEFE-E5DA-4DD5-8C27-17E3D1AFC6AC}"/>
                  </a:ext>
                </a:extLst>
              </p14:cNvPr>
              <p14:cNvContentPartPr/>
              <p14:nvPr/>
            </p14:nvContentPartPr>
            <p14:xfrm>
              <a:off x="11243117" y="291604"/>
              <a:ext cx="494640" cy="1101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0F50FEFE-E5DA-4DD5-8C27-17E3D1AFC6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25477" y="273604"/>
                <a:ext cx="530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72B1CCC4-531E-46AC-AFA2-6DC8444A2777}"/>
                  </a:ext>
                </a:extLst>
              </p14:cNvPr>
              <p14:cNvContentPartPr/>
              <p14:nvPr/>
            </p14:nvContentPartPr>
            <p14:xfrm>
              <a:off x="9945317" y="276124"/>
              <a:ext cx="945000" cy="17136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72B1CCC4-531E-46AC-AFA2-6DC8444A27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27324" y="258162"/>
                <a:ext cx="980626" cy="206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B868C612-08F5-4554-9324-E8BCA9C47B6A}"/>
                  </a:ext>
                </a:extLst>
              </p14:cNvPr>
              <p14:cNvContentPartPr/>
              <p14:nvPr/>
            </p14:nvContentPartPr>
            <p14:xfrm>
              <a:off x="9721757" y="879844"/>
              <a:ext cx="95400" cy="19944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B868C612-08F5-4554-9324-E8BCA9C47B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04117" y="861844"/>
                <a:ext cx="131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39FD0E5C-BEB2-4054-A2FD-C7F620783135}"/>
                  </a:ext>
                </a:extLst>
              </p14:cNvPr>
              <p14:cNvContentPartPr/>
              <p14:nvPr/>
            </p14:nvContentPartPr>
            <p14:xfrm>
              <a:off x="10220357" y="550084"/>
              <a:ext cx="1577520" cy="38520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39FD0E5C-BEB2-4054-A2FD-C7F6207831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02713" y="532101"/>
                <a:ext cx="1613168" cy="420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BF4F866E-0D6B-4B55-85E6-E1B33069FD4B}"/>
                  </a:ext>
                </a:extLst>
              </p14:cNvPr>
              <p14:cNvContentPartPr/>
              <p14:nvPr/>
            </p14:nvContentPartPr>
            <p14:xfrm>
              <a:off x="2951237" y="2969644"/>
              <a:ext cx="121320" cy="24660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BF4F866E-0D6B-4B55-85E6-E1B33069FD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3597" y="2934004"/>
                <a:ext cx="1569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7EDF6D7-9DE8-4ACF-BBAC-929224DD394D}"/>
                  </a:ext>
                </a:extLst>
              </p14:cNvPr>
              <p14:cNvContentPartPr/>
              <p14:nvPr/>
            </p14:nvContentPartPr>
            <p14:xfrm>
              <a:off x="3435797" y="3015004"/>
              <a:ext cx="150840" cy="23400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7EDF6D7-9DE8-4ACF-BBAC-929224DD3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8157" y="2979004"/>
                <a:ext cx="186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96F55BBE-3CEA-4EEC-8268-AAF81E9A4A82}"/>
                  </a:ext>
                </a:extLst>
              </p14:cNvPr>
              <p14:cNvContentPartPr/>
              <p14:nvPr/>
            </p14:nvContentPartPr>
            <p14:xfrm>
              <a:off x="4310957" y="2279164"/>
              <a:ext cx="3167280" cy="52416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96F55BBE-3CEA-4EEC-8268-AAF81E9A4A8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93317" y="2243164"/>
                <a:ext cx="320292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3B3C6563-DC47-4A95-8E0A-6FF4F571B19E}"/>
                  </a:ext>
                </a:extLst>
              </p14:cNvPr>
              <p14:cNvContentPartPr/>
              <p14:nvPr/>
            </p14:nvContentPartPr>
            <p14:xfrm>
              <a:off x="4763477" y="2000524"/>
              <a:ext cx="269280" cy="23940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3B3C6563-DC47-4A95-8E0A-6FF4F571B1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5477" y="1964884"/>
                <a:ext cx="3049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18251FB7-2BF9-4FE7-9727-3FC62923C757}"/>
                  </a:ext>
                </a:extLst>
              </p14:cNvPr>
              <p14:cNvContentPartPr/>
              <p14:nvPr/>
            </p14:nvContentPartPr>
            <p14:xfrm>
              <a:off x="4850957" y="1990804"/>
              <a:ext cx="129240" cy="28260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18251FB7-2BF9-4FE7-9727-3FC62923C7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32957" y="1955164"/>
                <a:ext cx="1648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11273621-0573-4FEC-A088-27F8FC32FFB1}"/>
                  </a:ext>
                </a:extLst>
              </p14:cNvPr>
              <p14:cNvContentPartPr/>
              <p14:nvPr/>
            </p14:nvContentPartPr>
            <p14:xfrm>
              <a:off x="4753757" y="2095564"/>
              <a:ext cx="344880" cy="12636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11273621-0573-4FEC-A088-27F8FC32FF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35757" y="2059924"/>
                <a:ext cx="380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EA12245B-DAC1-485B-9D46-B4FA0F5EB98B}"/>
                  </a:ext>
                </a:extLst>
              </p14:cNvPr>
              <p14:cNvContentPartPr/>
              <p14:nvPr/>
            </p14:nvContentPartPr>
            <p14:xfrm>
              <a:off x="5205917" y="1951564"/>
              <a:ext cx="280080" cy="20268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EA12245B-DAC1-485B-9D46-B4FA0F5EB9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88277" y="1915564"/>
                <a:ext cx="3157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AC01E57D-5883-4D3F-BF72-8BADE4D47F34}"/>
                  </a:ext>
                </a:extLst>
              </p14:cNvPr>
              <p14:cNvContentPartPr/>
              <p14:nvPr/>
            </p14:nvContentPartPr>
            <p14:xfrm>
              <a:off x="5176397" y="1921684"/>
              <a:ext cx="290160" cy="24840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AC01E57D-5883-4D3F-BF72-8BADE4D47F3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58397" y="1886044"/>
                <a:ext cx="3258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D7C713CF-4C61-4E67-BD3D-28E16F5A86B4}"/>
                  </a:ext>
                </a:extLst>
              </p14:cNvPr>
              <p14:cNvContentPartPr/>
              <p14:nvPr/>
            </p14:nvContentPartPr>
            <p14:xfrm>
              <a:off x="5766437" y="2074324"/>
              <a:ext cx="29160" cy="252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D7C713CF-4C61-4E67-BD3D-28E16F5A86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48437" y="2038684"/>
                <a:ext cx="64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A65FFBAA-D1A7-4146-95AB-CDD22E489356}"/>
                  </a:ext>
                </a:extLst>
              </p14:cNvPr>
              <p14:cNvContentPartPr/>
              <p14:nvPr/>
            </p14:nvContentPartPr>
            <p14:xfrm>
              <a:off x="5967677" y="2045164"/>
              <a:ext cx="202680" cy="1008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A65FFBAA-D1A7-4146-95AB-CDD22E4893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50037" y="2009164"/>
                <a:ext cx="238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9792C8B5-1919-4C81-A8BA-083DA57B1F90}"/>
                  </a:ext>
                </a:extLst>
              </p14:cNvPr>
              <p14:cNvContentPartPr/>
              <p14:nvPr/>
            </p14:nvContentPartPr>
            <p14:xfrm>
              <a:off x="6351437" y="2049484"/>
              <a:ext cx="360" cy="36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9792C8B5-1919-4C81-A8BA-083DA57B1F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3437" y="201384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51A62073-B339-434D-9572-F588448EC30C}"/>
                  </a:ext>
                </a:extLst>
              </p14:cNvPr>
              <p14:cNvContentPartPr/>
              <p14:nvPr/>
            </p14:nvContentPartPr>
            <p14:xfrm>
              <a:off x="6562757" y="2035084"/>
              <a:ext cx="31320" cy="432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51A62073-B339-434D-9572-F588448EC3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44757" y="1999444"/>
                <a:ext cx="669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7EA5AD3B-7F0A-4856-9013-939554CB8C9F}"/>
                  </a:ext>
                </a:extLst>
              </p14:cNvPr>
              <p14:cNvContentPartPr/>
              <p14:nvPr/>
            </p14:nvContentPartPr>
            <p14:xfrm>
              <a:off x="6744917" y="1863004"/>
              <a:ext cx="296280" cy="27972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7EA5AD3B-7F0A-4856-9013-939554CB8C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26917" y="1827364"/>
                <a:ext cx="3319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ABBFD1D2-410A-45EE-9A58-FA8871C5D42D}"/>
                  </a:ext>
                </a:extLst>
              </p14:cNvPr>
              <p14:cNvContentPartPr/>
              <p14:nvPr/>
            </p14:nvContentPartPr>
            <p14:xfrm>
              <a:off x="6805037" y="1877404"/>
              <a:ext cx="146520" cy="20088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ABBFD1D2-410A-45EE-9A58-FA8871C5D4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87037" y="1841764"/>
                <a:ext cx="182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A0824047-5C83-4804-8351-C8508995D936}"/>
                  </a:ext>
                </a:extLst>
              </p14:cNvPr>
              <p14:cNvContentPartPr/>
              <p14:nvPr/>
            </p14:nvContentPartPr>
            <p14:xfrm>
              <a:off x="6734837" y="1945444"/>
              <a:ext cx="360360" cy="9000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A0824047-5C83-4804-8351-C8508995D9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716837" y="1909804"/>
                <a:ext cx="396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94C5A228-BAF1-4D33-8963-1ADF79CA43C5}"/>
                  </a:ext>
                </a:extLst>
              </p14:cNvPr>
              <p14:cNvContentPartPr/>
              <p14:nvPr/>
            </p14:nvContentPartPr>
            <p14:xfrm>
              <a:off x="1415477" y="3991324"/>
              <a:ext cx="2930040" cy="93744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94C5A228-BAF1-4D33-8963-1ADF79CA43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97477" y="3955684"/>
                <a:ext cx="296568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950A45A6-8B05-4853-AADE-984A8F74A990}"/>
                  </a:ext>
                </a:extLst>
              </p14:cNvPr>
              <p14:cNvContentPartPr/>
              <p14:nvPr/>
            </p14:nvContentPartPr>
            <p14:xfrm>
              <a:off x="4173437" y="4399564"/>
              <a:ext cx="900720" cy="50904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950A45A6-8B05-4853-AADE-984A8F74A9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55797" y="4363924"/>
                <a:ext cx="9363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17749CDF-BB36-422C-A83A-C9254A9F850C}"/>
                  </a:ext>
                </a:extLst>
              </p14:cNvPr>
              <p14:cNvContentPartPr/>
              <p14:nvPr/>
            </p14:nvContentPartPr>
            <p14:xfrm>
              <a:off x="4940237" y="4724284"/>
              <a:ext cx="127080" cy="8064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17749CDF-BB36-422C-A83A-C9254A9F85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22597" y="4688284"/>
                <a:ext cx="162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A04CB979-A4DF-48D9-B02D-C309D5BA3958}"/>
                  </a:ext>
                </a:extLst>
              </p14:cNvPr>
              <p14:cNvContentPartPr/>
              <p14:nvPr/>
            </p14:nvContentPartPr>
            <p14:xfrm>
              <a:off x="5063357" y="4659484"/>
              <a:ext cx="106560" cy="15876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A04CB979-A4DF-48D9-B02D-C309D5BA39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45717" y="4623844"/>
                <a:ext cx="1422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CEF1E098-6ADD-412F-9FAF-B8BDCD286ADB}"/>
                  </a:ext>
                </a:extLst>
              </p14:cNvPr>
              <p14:cNvContentPartPr/>
              <p14:nvPr/>
            </p14:nvContentPartPr>
            <p14:xfrm>
              <a:off x="4158677" y="4728964"/>
              <a:ext cx="183600" cy="12096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CEF1E098-6ADD-412F-9FAF-B8BDCD286AD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41037" y="4693324"/>
                <a:ext cx="2192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2D49A62E-F73E-426D-8842-28ED41E5FEF3}"/>
                  </a:ext>
                </a:extLst>
              </p14:cNvPr>
              <p14:cNvContentPartPr/>
              <p14:nvPr/>
            </p14:nvContentPartPr>
            <p14:xfrm>
              <a:off x="4327877" y="4714564"/>
              <a:ext cx="27720" cy="15624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2D49A62E-F73E-426D-8842-28ED41E5FE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09877" y="4678564"/>
                <a:ext cx="63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0DD8D161-E663-4662-8838-810FE91A23B8}"/>
                  </a:ext>
                </a:extLst>
              </p14:cNvPr>
              <p14:cNvContentPartPr/>
              <p14:nvPr/>
            </p14:nvContentPartPr>
            <p14:xfrm>
              <a:off x="4901357" y="4463644"/>
              <a:ext cx="846000" cy="35136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0DD8D161-E663-4662-8838-810FE91A23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83357" y="4427644"/>
                <a:ext cx="881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98E8FAED-94D5-46B3-9E52-B9D14BF4D326}"/>
                  </a:ext>
                </a:extLst>
              </p14:cNvPr>
              <p14:cNvContentPartPr/>
              <p14:nvPr/>
            </p14:nvContentPartPr>
            <p14:xfrm>
              <a:off x="5623517" y="4660204"/>
              <a:ext cx="179640" cy="11016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98E8FAED-94D5-46B3-9E52-B9D14BF4D32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05877" y="4624564"/>
                <a:ext cx="215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8B080C4D-B0CD-421A-9B11-C15931F84D35}"/>
                  </a:ext>
                </a:extLst>
              </p14:cNvPr>
              <p14:cNvContentPartPr/>
              <p14:nvPr/>
            </p14:nvContentPartPr>
            <p14:xfrm>
              <a:off x="5779397" y="4655524"/>
              <a:ext cx="51120" cy="14400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8B080C4D-B0CD-421A-9B11-C15931F84D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61757" y="4619524"/>
                <a:ext cx="867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539D3A19-C3C6-4959-B9AA-DAA0E2833C7C}"/>
                  </a:ext>
                </a:extLst>
              </p14:cNvPr>
              <p14:cNvContentPartPr/>
              <p14:nvPr/>
            </p14:nvContentPartPr>
            <p14:xfrm>
              <a:off x="6145157" y="4630684"/>
              <a:ext cx="14040" cy="612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539D3A19-C3C6-4959-B9AA-DAA0E2833C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27157" y="4595044"/>
                <a:ext cx="49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61CA43A-73E7-45C2-AF58-A32880BE1401}"/>
                  </a:ext>
                </a:extLst>
              </p14:cNvPr>
              <p14:cNvContentPartPr/>
              <p14:nvPr/>
            </p14:nvContentPartPr>
            <p14:xfrm>
              <a:off x="6331637" y="4618804"/>
              <a:ext cx="171360" cy="1728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61CA43A-73E7-45C2-AF58-A32880BE14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313637" y="4583164"/>
                <a:ext cx="207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84B9DFC3-629A-4A9C-A18A-E716E2BC3AFE}"/>
                  </a:ext>
                </a:extLst>
              </p14:cNvPr>
              <p14:cNvContentPartPr/>
              <p14:nvPr/>
            </p14:nvContentPartPr>
            <p14:xfrm>
              <a:off x="6695237" y="4606204"/>
              <a:ext cx="36360" cy="118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84B9DFC3-629A-4A9C-A18A-E716E2BC3A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77597" y="4570564"/>
                <a:ext cx="720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995F0C2B-98AE-4B5E-9279-68A1A363BC24}"/>
                  </a:ext>
                </a:extLst>
              </p14:cNvPr>
              <p14:cNvContentPartPr/>
              <p14:nvPr/>
            </p14:nvContentPartPr>
            <p14:xfrm>
              <a:off x="6670757" y="4425124"/>
              <a:ext cx="445320" cy="40356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995F0C2B-98AE-4B5E-9279-68A1A363BC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53117" y="4389484"/>
                <a:ext cx="4809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1DBF4E72-59BC-4584-AB42-D1C06B4976C2}"/>
                  </a:ext>
                </a:extLst>
              </p14:cNvPr>
              <p14:cNvContentPartPr/>
              <p14:nvPr/>
            </p14:nvContentPartPr>
            <p14:xfrm>
              <a:off x="6990437" y="4606204"/>
              <a:ext cx="112680" cy="11556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1DBF4E72-59BC-4584-AB42-D1C06B4976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72797" y="4570564"/>
                <a:ext cx="1483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0B4E46C3-127F-4176-B5E4-23E0C6FA3A22}"/>
                  </a:ext>
                </a:extLst>
              </p14:cNvPr>
              <p14:cNvContentPartPr/>
              <p14:nvPr/>
            </p14:nvContentPartPr>
            <p14:xfrm>
              <a:off x="7066037" y="4586764"/>
              <a:ext cx="77040" cy="12240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0B4E46C3-127F-4176-B5E4-23E0C6FA3A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48397" y="4550764"/>
                <a:ext cx="112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9989D922-6B1F-4B01-84D0-8A00A8E6EE58}"/>
                  </a:ext>
                </a:extLst>
              </p14:cNvPr>
              <p14:cNvContentPartPr/>
              <p14:nvPr/>
            </p14:nvContentPartPr>
            <p14:xfrm>
              <a:off x="1077077" y="4016164"/>
              <a:ext cx="412560" cy="8964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9989D922-6B1F-4B01-84D0-8A00A8E6EE5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59077" y="3980524"/>
                <a:ext cx="448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B147DEE1-1D39-42C9-9BAF-ADB808D43BF6}"/>
                  </a:ext>
                </a:extLst>
              </p14:cNvPr>
              <p14:cNvContentPartPr/>
              <p14:nvPr/>
            </p14:nvContentPartPr>
            <p14:xfrm>
              <a:off x="771437" y="2939764"/>
              <a:ext cx="56880" cy="26280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B147DEE1-1D39-42C9-9BAF-ADB808D43B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3797" y="2903764"/>
                <a:ext cx="925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8C6AE0F9-2BD3-44AD-96F1-33691F7E32D4}"/>
                  </a:ext>
                </a:extLst>
              </p14:cNvPr>
              <p14:cNvContentPartPr/>
              <p14:nvPr/>
            </p14:nvContentPartPr>
            <p14:xfrm>
              <a:off x="874757" y="2833204"/>
              <a:ext cx="429480" cy="32868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8C6AE0F9-2BD3-44AD-96F1-33691F7E32D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7117" y="2797204"/>
                <a:ext cx="4651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CF2A6B38-44AF-46CC-9426-B7DE4C9D352E}"/>
                  </a:ext>
                </a:extLst>
              </p14:cNvPr>
              <p14:cNvContentPartPr/>
              <p14:nvPr/>
            </p14:nvContentPartPr>
            <p14:xfrm>
              <a:off x="1009397" y="2908084"/>
              <a:ext cx="186480" cy="5688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CF2A6B38-44AF-46CC-9426-B7DE4C9D352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1397" y="2872084"/>
                <a:ext cx="222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EE47BC3B-BC7B-433A-B89D-1A70F23E619E}"/>
                  </a:ext>
                </a:extLst>
              </p14:cNvPr>
              <p14:cNvContentPartPr/>
              <p14:nvPr/>
            </p14:nvContentPartPr>
            <p14:xfrm>
              <a:off x="1318997" y="2824204"/>
              <a:ext cx="931320" cy="32724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EE47BC3B-BC7B-433A-B89D-1A70F23E61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00997" y="2788564"/>
                <a:ext cx="96696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634A673C-4F9D-4837-A512-A94D8CBFFCFF}"/>
                  </a:ext>
                </a:extLst>
              </p14:cNvPr>
              <p14:cNvContentPartPr/>
              <p14:nvPr/>
            </p14:nvContentPartPr>
            <p14:xfrm>
              <a:off x="771437" y="3420004"/>
              <a:ext cx="726120" cy="33624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634A673C-4F9D-4837-A512-A94D8CBFFCF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3797" y="3384004"/>
                <a:ext cx="7617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C9D6190F-1F17-4D0F-BA23-1565789953B9}"/>
                  </a:ext>
                </a:extLst>
              </p14:cNvPr>
              <p14:cNvContentPartPr/>
              <p14:nvPr/>
            </p14:nvContentPartPr>
            <p14:xfrm>
              <a:off x="1382717" y="3288604"/>
              <a:ext cx="33120" cy="3312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C9D6190F-1F17-4D0F-BA23-1565789953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65077" y="3252604"/>
                <a:ext cx="687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F9389F69-8CC1-4950-BB6B-69CB25206C9D}"/>
                  </a:ext>
                </a:extLst>
              </p14:cNvPr>
              <p14:cNvContentPartPr/>
              <p14:nvPr/>
            </p14:nvContentPartPr>
            <p14:xfrm>
              <a:off x="1584317" y="3076924"/>
              <a:ext cx="532800" cy="37584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F9389F69-8CC1-4950-BB6B-69CB25206C9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66677" y="3040924"/>
                <a:ext cx="5684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164F9C35-9C22-432F-8832-28C9B001961D}"/>
                  </a:ext>
                </a:extLst>
              </p14:cNvPr>
              <p14:cNvContentPartPr/>
              <p14:nvPr/>
            </p14:nvContentPartPr>
            <p14:xfrm>
              <a:off x="2046197" y="3077284"/>
              <a:ext cx="308880" cy="2390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164F9C35-9C22-432F-8832-28C9B00196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028557" y="3041284"/>
                <a:ext cx="3445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583C69FB-4524-4AF2-8150-4BD17004AA04}"/>
                  </a:ext>
                </a:extLst>
              </p14:cNvPr>
              <p14:cNvContentPartPr/>
              <p14:nvPr/>
            </p14:nvContentPartPr>
            <p14:xfrm>
              <a:off x="702317" y="3957844"/>
              <a:ext cx="412920" cy="36612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583C69FB-4524-4AF2-8150-4BD17004AA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84677" y="3921844"/>
                <a:ext cx="4485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04EC05B9-373C-49E1-BB68-515BCB833C6E}"/>
                  </a:ext>
                </a:extLst>
              </p14:cNvPr>
              <p14:cNvContentPartPr/>
              <p14:nvPr/>
            </p14:nvContentPartPr>
            <p14:xfrm>
              <a:off x="1502957" y="3453124"/>
              <a:ext cx="766440" cy="42984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04EC05B9-373C-49E1-BB68-515BCB833C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85317" y="3417484"/>
                <a:ext cx="8020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8EC425C6-7C77-45D6-8281-F8AB74AE45EF}"/>
                  </a:ext>
                </a:extLst>
              </p14:cNvPr>
              <p14:cNvContentPartPr/>
              <p14:nvPr/>
            </p14:nvContentPartPr>
            <p14:xfrm>
              <a:off x="1938557" y="3437284"/>
              <a:ext cx="234720" cy="10260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8EC425C6-7C77-45D6-8281-F8AB74AE45E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20557" y="3401644"/>
                <a:ext cx="2703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68863C77-27D6-488E-880A-D14432938B4D}"/>
                  </a:ext>
                </a:extLst>
              </p14:cNvPr>
              <p14:cNvContentPartPr/>
              <p14:nvPr/>
            </p14:nvContentPartPr>
            <p14:xfrm>
              <a:off x="2014877" y="3888364"/>
              <a:ext cx="203760" cy="19332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68863C77-27D6-488E-880A-D14432938B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96877" y="3852364"/>
                <a:ext cx="2394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A17F177E-944F-4BBF-BC65-A501563C39BD}"/>
                  </a:ext>
                </a:extLst>
              </p14:cNvPr>
              <p14:cNvContentPartPr/>
              <p14:nvPr/>
            </p14:nvContentPartPr>
            <p14:xfrm>
              <a:off x="4601477" y="6066364"/>
              <a:ext cx="3384720" cy="34452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A17F177E-944F-4BBF-BC65-A501563C39B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83477" y="6030364"/>
                <a:ext cx="34203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8D93616-42B4-4771-9DD4-55BB23B9C3E4}"/>
                  </a:ext>
                </a:extLst>
              </p14:cNvPr>
              <p14:cNvContentPartPr/>
              <p14:nvPr/>
            </p14:nvContentPartPr>
            <p14:xfrm>
              <a:off x="1637597" y="6371284"/>
              <a:ext cx="6480" cy="20808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8D93616-42B4-4771-9DD4-55BB23B9C3E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19957" y="6335284"/>
                <a:ext cx="42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D1B68F7C-354E-403A-8D95-D1CA766289E5}"/>
                  </a:ext>
                </a:extLst>
              </p14:cNvPr>
              <p14:cNvContentPartPr/>
              <p14:nvPr/>
            </p14:nvContentPartPr>
            <p14:xfrm>
              <a:off x="1599437" y="6203884"/>
              <a:ext cx="18000" cy="5256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D1B68F7C-354E-403A-8D95-D1CA766289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1797" y="6168244"/>
                <a:ext cx="5364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2E36E320-F6FF-44C2-A09F-A949698FA8E2}"/>
                  </a:ext>
                </a:extLst>
              </p14:cNvPr>
              <p14:cNvContentPartPr/>
              <p14:nvPr/>
            </p14:nvContentPartPr>
            <p14:xfrm>
              <a:off x="1769717" y="6394684"/>
              <a:ext cx="92520" cy="15516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2E36E320-F6FF-44C2-A09F-A949698FA8E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51717" y="6358684"/>
                <a:ext cx="128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9237C61D-DF7B-4750-B2E0-3F471A7A3AA4}"/>
                  </a:ext>
                </a:extLst>
              </p14:cNvPr>
              <p14:cNvContentPartPr/>
              <p14:nvPr/>
            </p14:nvContentPartPr>
            <p14:xfrm>
              <a:off x="1923437" y="6340684"/>
              <a:ext cx="314280" cy="19728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9237C61D-DF7B-4750-B2E0-3F471A7A3AA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05797" y="6305044"/>
                <a:ext cx="349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63DB6E73-5ED1-47B2-89EC-2089C7FB16C4}"/>
                  </a:ext>
                </a:extLst>
              </p14:cNvPr>
              <p14:cNvContentPartPr/>
              <p14:nvPr/>
            </p14:nvContentPartPr>
            <p14:xfrm>
              <a:off x="2112437" y="6223684"/>
              <a:ext cx="53640" cy="6012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63DB6E73-5ED1-47B2-89EC-2089C7FB16C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94797" y="6187684"/>
                <a:ext cx="89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93AC3813-5C26-4DBF-A6DC-29C09072BD56}"/>
                  </a:ext>
                </a:extLst>
              </p14:cNvPr>
              <p14:cNvContentPartPr/>
              <p14:nvPr/>
            </p14:nvContentPartPr>
            <p14:xfrm>
              <a:off x="2319797" y="6325564"/>
              <a:ext cx="394560" cy="15984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93AC3813-5C26-4DBF-A6DC-29C09072BD5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02157" y="6289564"/>
                <a:ext cx="430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DF18739A-D03B-4661-92BF-2BC9B467F7E3}"/>
                  </a:ext>
                </a:extLst>
              </p14:cNvPr>
              <p14:cNvContentPartPr/>
              <p14:nvPr/>
            </p14:nvContentPartPr>
            <p14:xfrm>
              <a:off x="3126557" y="6336724"/>
              <a:ext cx="15840" cy="29988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DF18739A-D03B-4661-92BF-2BC9B467F7E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08557" y="6300724"/>
                <a:ext cx="5148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6B76B2CB-4F98-4351-BE39-8F945585659B}"/>
                  </a:ext>
                </a:extLst>
              </p14:cNvPr>
              <p14:cNvContentPartPr/>
              <p14:nvPr/>
            </p14:nvContentPartPr>
            <p14:xfrm>
              <a:off x="3091997" y="6329884"/>
              <a:ext cx="667440" cy="18252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6B76B2CB-4F98-4351-BE39-8F945585659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3997" y="6294244"/>
                <a:ext cx="703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0CDE88CA-DEED-4B11-AB9E-5D8FA5141DA2}"/>
                  </a:ext>
                </a:extLst>
              </p14:cNvPr>
              <p14:cNvContentPartPr/>
              <p14:nvPr/>
            </p14:nvContentPartPr>
            <p14:xfrm>
              <a:off x="3769877" y="6132964"/>
              <a:ext cx="581400" cy="39384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0CDE88CA-DEED-4B11-AB9E-5D8FA5141DA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51877" y="6096964"/>
                <a:ext cx="6170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26318FB-ADC1-407B-AE10-D77E11F9AEB4}"/>
                  </a:ext>
                </a:extLst>
              </p14:cNvPr>
              <p14:cNvContentPartPr/>
              <p14:nvPr/>
            </p14:nvContentPartPr>
            <p14:xfrm>
              <a:off x="4364237" y="6387844"/>
              <a:ext cx="80640" cy="10800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26318FB-ADC1-407B-AE10-D77E11F9AE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346237" y="6351844"/>
                <a:ext cx="1162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1F9B7A83-5FD9-4D4A-A3CB-FD6D82F0C49E}"/>
                  </a:ext>
                </a:extLst>
              </p14:cNvPr>
              <p14:cNvContentPartPr/>
              <p14:nvPr/>
            </p14:nvContentPartPr>
            <p14:xfrm>
              <a:off x="4379717" y="6228364"/>
              <a:ext cx="15120" cy="8208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1F9B7A83-5FD9-4D4A-A3CB-FD6D82F0C49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62077" y="6192724"/>
                <a:ext cx="50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EC2B953B-1EA9-4CCF-A261-2B041280C724}"/>
                  </a:ext>
                </a:extLst>
              </p14:cNvPr>
              <p14:cNvContentPartPr/>
              <p14:nvPr/>
            </p14:nvContentPartPr>
            <p14:xfrm>
              <a:off x="4453877" y="6424924"/>
              <a:ext cx="41760" cy="5472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EC2B953B-1EA9-4CCF-A261-2B041280C72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435877" y="6389284"/>
                <a:ext cx="774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36989DC1-08C4-41E7-B7FD-5034FD64A469}"/>
                  </a:ext>
                </a:extLst>
              </p14:cNvPr>
              <p14:cNvContentPartPr/>
              <p14:nvPr/>
            </p14:nvContentPartPr>
            <p14:xfrm>
              <a:off x="5122397" y="6415564"/>
              <a:ext cx="330480" cy="15264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36989DC1-08C4-41E7-B7FD-5034FD64A46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04397" y="6379564"/>
                <a:ext cx="366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A2BE35FD-6DF9-4718-A91A-E4E16E30B733}"/>
                  </a:ext>
                </a:extLst>
              </p14:cNvPr>
              <p14:cNvContentPartPr/>
              <p14:nvPr/>
            </p14:nvContentPartPr>
            <p14:xfrm>
              <a:off x="5269997" y="6384964"/>
              <a:ext cx="250200" cy="14724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A2BE35FD-6DF9-4718-A91A-E4E16E30B73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51997" y="6348964"/>
                <a:ext cx="2858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2EA0FD8B-A93B-4E25-93EF-7B4349D40EE5}"/>
                  </a:ext>
                </a:extLst>
              </p14:cNvPr>
              <p14:cNvContentPartPr/>
              <p14:nvPr/>
            </p14:nvContentPartPr>
            <p14:xfrm>
              <a:off x="7339637" y="5456164"/>
              <a:ext cx="2284200" cy="11772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2EA0FD8B-A93B-4E25-93EF-7B4349D40EE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21637" y="5420164"/>
                <a:ext cx="2319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D0C094E2-32F5-4D39-A16A-0E3F76220F62}"/>
                  </a:ext>
                </a:extLst>
              </p14:cNvPr>
              <p14:cNvContentPartPr/>
              <p14:nvPr/>
            </p14:nvContentPartPr>
            <p14:xfrm>
              <a:off x="8996357" y="5356084"/>
              <a:ext cx="298800" cy="30384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D0C094E2-32F5-4D39-A16A-0E3F76220F6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978717" y="5320444"/>
                <a:ext cx="334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4CECAD55-8A94-4EC1-B315-52128DCE9CBC}"/>
                  </a:ext>
                </a:extLst>
              </p14:cNvPr>
              <p14:cNvContentPartPr/>
              <p14:nvPr/>
            </p14:nvContentPartPr>
            <p14:xfrm>
              <a:off x="9710957" y="4758844"/>
              <a:ext cx="26280" cy="31356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4CECAD55-8A94-4EC1-B315-52128DCE9C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93317" y="4722844"/>
                <a:ext cx="619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71A87E73-302C-4AED-83C0-90F2FCD70CC8}"/>
                  </a:ext>
                </a:extLst>
              </p14:cNvPr>
              <p14:cNvContentPartPr/>
              <p14:nvPr/>
            </p14:nvContentPartPr>
            <p14:xfrm>
              <a:off x="9836957" y="4872964"/>
              <a:ext cx="199440" cy="20196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71A87E73-302C-4AED-83C0-90F2FCD70CC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19317" y="4836964"/>
                <a:ext cx="2350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8ED9744D-47B5-40D9-B4A6-98251170270C}"/>
                  </a:ext>
                </a:extLst>
              </p14:cNvPr>
              <p14:cNvContentPartPr/>
              <p14:nvPr/>
            </p14:nvContentPartPr>
            <p14:xfrm>
              <a:off x="10107677" y="4842004"/>
              <a:ext cx="269640" cy="20268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8ED9744D-47B5-40D9-B4A6-98251170270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89677" y="4806004"/>
                <a:ext cx="3052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54F3B5D5-4279-4D37-8AA1-A7636F641C0D}"/>
                  </a:ext>
                </a:extLst>
              </p14:cNvPr>
              <p14:cNvContentPartPr/>
              <p14:nvPr/>
            </p14:nvContentPartPr>
            <p14:xfrm>
              <a:off x="10318637" y="4713124"/>
              <a:ext cx="38520" cy="6876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54F3B5D5-4279-4D37-8AA1-A7636F641C0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300997" y="4677484"/>
                <a:ext cx="74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E2506850-5526-41F3-BC97-1E6670D55D12}"/>
                  </a:ext>
                </a:extLst>
              </p14:cNvPr>
              <p14:cNvContentPartPr/>
              <p14:nvPr/>
            </p14:nvContentPartPr>
            <p14:xfrm>
              <a:off x="10475957" y="4815724"/>
              <a:ext cx="494280" cy="22788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E2506850-5526-41F3-BC97-1E6670D55D1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457957" y="4779724"/>
                <a:ext cx="5299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74DB077A-701F-431F-B4EC-3AA037F11082}"/>
                  </a:ext>
                </a:extLst>
              </p14:cNvPr>
              <p14:cNvContentPartPr/>
              <p14:nvPr/>
            </p14:nvContentPartPr>
            <p14:xfrm>
              <a:off x="10100837" y="5367964"/>
              <a:ext cx="649440" cy="26100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74DB077A-701F-431F-B4EC-3AA037F1108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083197" y="5332324"/>
                <a:ext cx="6850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D7EE6DF6-95FA-4F19-9528-3E2E961DC5CB}"/>
                  </a:ext>
                </a:extLst>
              </p14:cNvPr>
              <p14:cNvContentPartPr/>
              <p14:nvPr/>
            </p14:nvContentPartPr>
            <p14:xfrm>
              <a:off x="10726517" y="5245204"/>
              <a:ext cx="30960" cy="5508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D7EE6DF6-95FA-4F19-9528-3E2E961DC5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08877" y="5209204"/>
                <a:ext cx="666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715CF58B-B791-491A-B1BD-970AF41CE443}"/>
                  </a:ext>
                </a:extLst>
              </p14:cNvPr>
              <p14:cNvContentPartPr/>
              <p14:nvPr/>
            </p14:nvContentPartPr>
            <p14:xfrm>
              <a:off x="10811117" y="5103364"/>
              <a:ext cx="558360" cy="42912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715CF58B-B791-491A-B1BD-970AF41CE44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793477" y="5067724"/>
                <a:ext cx="5940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BAA0707D-252E-4BFA-9933-481291E9396A}"/>
                  </a:ext>
                </a:extLst>
              </p14:cNvPr>
              <p14:cNvContentPartPr/>
              <p14:nvPr/>
            </p14:nvContentPartPr>
            <p14:xfrm>
              <a:off x="11294237" y="5244124"/>
              <a:ext cx="76680" cy="6480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BAA0707D-252E-4BFA-9933-481291E9396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276597" y="5208124"/>
                <a:ext cx="112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2A1794A8-D2F3-44BC-B2CE-57D15884217B}"/>
                  </a:ext>
                </a:extLst>
              </p14:cNvPr>
              <p14:cNvContentPartPr/>
              <p14:nvPr/>
            </p14:nvContentPartPr>
            <p14:xfrm>
              <a:off x="11405117" y="5525284"/>
              <a:ext cx="121680" cy="2052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2A1794A8-D2F3-44BC-B2CE-57D15884217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87477" y="5489644"/>
                <a:ext cx="157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897FE3BA-7741-4019-8D1A-6371289F4CF7}"/>
                  </a:ext>
                </a:extLst>
              </p14:cNvPr>
              <p14:cNvContentPartPr/>
              <p14:nvPr/>
            </p14:nvContentPartPr>
            <p14:xfrm>
              <a:off x="751637" y="3711604"/>
              <a:ext cx="10167840" cy="256788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897FE3BA-7741-4019-8D1A-6371289F4CF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33997" y="3675964"/>
                <a:ext cx="10203480" cy="26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289CB306-44E7-4A3C-A95E-5B415E354367}"/>
                  </a:ext>
                </a:extLst>
              </p14:cNvPr>
              <p14:cNvContentPartPr/>
              <p14:nvPr/>
            </p14:nvContentPartPr>
            <p14:xfrm>
              <a:off x="5795237" y="4188244"/>
              <a:ext cx="311760" cy="31572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289CB306-44E7-4A3C-A95E-5B415E35436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77597" y="4152604"/>
                <a:ext cx="34740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F9BED090-FD59-4515-BA5F-363FFCEDFEEE}"/>
                  </a:ext>
                </a:extLst>
              </p14:cNvPr>
              <p14:cNvContentPartPr/>
              <p14:nvPr/>
            </p14:nvContentPartPr>
            <p14:xfrm>
              <a:off x="1361477" y="4439884"/>
              <a:ext cx="4242960" cy="199800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F9BED090-FD59-4515-BA5F-363FFCEDFEE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43837" y="4403884"/>
                <a:ext cx="4278600" cy="20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22C52557-7D2A-4C44-9925-7DC15A031152}"/>
                  </a:ext>
                </a:extLst>
              </p14:cNvPr>
              <p14:cNvContentPartPr/>
              <p14:nvPr/>
            </p14:nvContentPartPr>
            <p14:xfrm>
              <a:off x="5799557" y="5928484"/>
              <a:ext cx="73800" cy="6840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22C52557-7D2A-4C44-9925-7DC15A03115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81917" y="5892844"/>
                <a:ext cx="109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E55C0D69-8773-47AB-907B-0AC30F5BBB51}"/>
                  </a:ext>
                </a:extLst>
              </p14:cNvPr>
              <p14:cNvContentPartPr/>
              <p14:nvPr/>
            </p14:nvContentPartPr>
            <p14:xfrm>
              <a:off x="6070637" y="5880604"/>
              <a:ext cx="142200" cy="7416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E55C0D69-8773-47AB-907B-0AC30F5BBB5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52997" y="5844604"/>
                <a:ext cx="177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E5579A92-999E-449D-AA6D-CF1DDE202459}"/>
                  </a:ext>
                </a:extLst>
              </p14:cNvPr>
              <p14:cNvContentPartPr/>
              <p14:nvPr/>
            </p14:nvContentPartPr>
            <p14:xfrm>
              <a:off x="6389237" y="5875204"/>
              <a:ext cx="120240" cy="61560"/>
            </p14:xfrm>
          </p:contentPart>
        </mc:Choice>
        <mc:Fallback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E5579A92-999E-449D-AA6D-CF1DDE20245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371597" y="5839564"/>
                <a:ext cx="1558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DFE4C199-6B80-49A4-A16E-0DD0F5F231C1}"/>
                  </a:ext>
                </a:extLst>
              </p14:cNvPr>
              <p14:cNvContentPartPr/>
              <p14:nvPr/>
            </p14:nvContentPartPr>
            <p14:xfrm>
              <a:off x="6659597" y="5855764"/>
              <a:ext cx="171000" cy="7992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DFE4C199-6B80-49A4-A16E-0DD0F5F231C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41957" y="5820124"/>
                <a:ext cx="206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433A2B92-7C4E-420D-8D55-7550EF79827A}"/>
                  </a:ext>
                </a:extLst>
              </p14:cNvPr>
              <p14:cNvContentPartPr/>
              <p14:nvPr/>
            </p14:nvContentPartPr>
            <p14:xfrm>
              <a:off x="7108517" y="5555164"/>
              <a:ext cx="142200" cy="96516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433A2B92-7C4E-420D-8D55-7550EF79827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90877" y="5519164"/>
                <a:ext cx="177840" cy="10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562E8926-FFA8-4176-BBE9-8A92374F60D3}"/>
                  </a:ext>
                </a:extLst>
              </p14:cNvPr>
              <p14:cNvContentPartPr/>
              <p14:nvPr/>
            </p14:nvContentPartPr>
            <p14:xfrm>
              <a:off x="5459357" y="6351484"/>
              <a:ext cx="1873080" cy="313920"/>
            </p14:xfrm>
          </p:contentPart>
        </mc:Choice>
        <mc:Fallback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562E8926-FFA8-4176-BBE9-8A92374F60D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441717" y="6315484"/>
                <a:ext cx="190872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2E304316-206E-41D8-BCF8-91DF9BE47B3F}"/>
                  </a:ext>
                </a:extLst>
              </p14:cNvPr>
              <p14:cNvContentPartPr/>
              <p14:nvPr/>
            </p14:nvContentPartPr>
            <p14:xfrm>
              <a:off x="7963877" y="1597324"/>
              <a:ext cx="351000" cy="19080"/>
            </p14:xfrm>
          </p:contentPart>
        </mc:Choice>
        <mc:Fallback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2E304316-206E-41D8-BCF8-91DF9BE47B3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945877" y="1561324"/>
                <a:ext cx="386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2D2E10A2-D455-4890-A762-07313CD5E8E1}"/>
                  </a:ext>
                </a:extLst>
              </p14:cNvPr>
              <p14:cNvContentPartPr/>
              <p14:nvPr/>
            </p14:nvContentPartPr>
            <p14:xfrm>
              <a:off x="7815197" y="1405444"/>
              <a:ext cx="176400" cy="394920"/>
            </p14:xfrm>
          </p:contentPart>
        </mc:Choice>
        <mc:Fallback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2D2E10A2-D455-4890-A762-07313CD5E8E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797557" y="1369804"/>
                <a:ext cx="21204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9653C74D-0706-486E-B44B-7EC7A47A5D6A}"/>
                  </a:ext>
                </a:extLst>
              </p14:cNvPr>
              <p14:cNvContentPartPr/>
              <p14:nvPr/>
            </p14:nvContentPartPr>
            <p14:xfrm>
              <a:off x="8470397" y="1410844"/>
              <a:ext cx="156960" cy="362520"/>
            </p14:xfrm>
          </p:contentPart>
        </mc:Choice>
        <mc:Fallback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9653C74D-0706-486E-B44B-7EC7A47A5D6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452397" y="1374844"/>
                <a:ext cx="1926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DE51F424-59FC-4662-8B51-7914A4A67318}"/>
                  </a:ext>
                </a:extLst>
              </p14:cNvPr>
              <p14:cNvContentPartPr/>
              <p14:nvPr/>
            </p14:nvContentPartPr>
            <p14:xfrm>
              <a:off x="7998437" y="2197084"/>
              <a:ext cx="406800" cy="27720"/>
            </p14:xfrm>
          </p:contentPart>
        </mc:Choice>
        <mc:Fallback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DE51F424-59FC-4662-8B51-7914A4A6731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80437" y="2161444"/>
                <a:ext cx="4424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2F75934A-3397-4DF1-B45D-EC6233CB1125}"/>
                  </a:ext>
                </a:extLst>
              </p14:cNvPr>
              <p14:cNvContentPartPr/>
              <p14:nvPr/>
            </p14:nvContentPartPr>
            <p14:xfrm>
              <a:off x="8455277" y="2044804"/>
              <a:ext cx="186480" cy="423720"/>
            </p14:xfrm>
          </p:contentPart>
        </mc:Choice>
        <mc:Fallback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2F75934A-3397-4DF1-B45D-EC6233CB112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437637" y="2008804"/>
                <a:ext cx="2221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B3E03854-9FB5-4026-85B2-40AFF214D326}"/>
                  </a:ext>
                </a:extLst>
              </p14:cNvPr>
              <p14:cNvContentPartPr/>
              <p14:nvPr/>
            </p14:nvContentPartPr>
            <p14:xfrm>
              <a:off x="7843997" y="2063524"/>
              <a:ext cx="210240" cy="45900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B3E03854-9FB5-4026-85B2-40AFF214D32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26357" y="2027884"/>
                <a:ext cx="24588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8597F84C-E533-4AE8-8044-443F4359D570}"/>
                  </a:ext>
                </a:extLst>
              </p14:cNvPr>
              <p14:cNvContentPartPr/>
              <p14:nvPr/>
            </p14:nvContentPartPr>
            <p14:xfrm>
              <a:off x="8833637" y="2109604"/>
              <a:ext cx="889560" cy="305640"/>
            </p14:xfrm>
          </p:contentPart>
        </mc:Choice>
        <mc:Fallback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8597F84C-E533-4AE8-8044-443F4359D57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15637" y="2091964"/>
                <a:ext cx="9252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8EC368E5-3BA3-4BC2-AB41-E7416CB93F05}"/>
                  </a:ext>
                </a:extLst>
              </p14:cNvPr>
              <p14:cNvContentPartPr/>
              <p14:nvPr/>
            </p14:nvContentPartPr>
            <p14:xfrm>
              <a:off x="11603837" y="2140204"/>
              <a:ext cx="399240" cy="289440"/>
            </p14:xfrm>
          </p:contentPart>
        </mc:Choice>
        <mc:Fallback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8EC368E5-3BA3-4BC2-AB41-E7416CB93F0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586197" y="2122204"/>
                <a:ext cx="4348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A4A711B7-A1FE-4F4B-89C1-AF420FC03A34}"/>
                  </a:ext>
                </a:extLst>
              </p14:cNvPr>
              <p14:cNvContentPartPr/>
              <p14:nvPr/>
            </p14:nvContentPartPr>
            <p14:xfrm>
              <a:off x="10402157" y="2107804"/>
              <a:ext cx="1026360" cy="310320"/>
            </p14:xfrm>
          </p:contentPart>
        </mc:Choice>
        <mc:Fallback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A4A711B7-A1FE-4F4B-89C1-AF420FC03A3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84517" y="2090164"/>
                <a:ext cx="10620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7870A100-3614-4B45-94AD-B77791E6143E}"/>
                  </a:ext>
                </a:extLst>
              </p14:cNvPr>
              <p14:cNvContentPartPr/>
              <p14:nvPr/>
            </p14:nvContentPartPr>
            <p14:xfrm>
              <a:off x="9969437" y="2157844"/>
              <a:ext cx="238320" cy="24192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7870A100-3614-4B45-94AD-B77791E6143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951770" y="2139844"/>
                <a:ext cx="274014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B7FE5F31-1055-4373-A8DE-9D03F5892D55}"/>
                  </a:ext>
                </a:extLst>
              </p14:cNvPr>
              <p14:cNvContentPartPr/>
              <p14:nvPr/>
            </p14:nvContentPartPr>
            <p14:xfrm>
              <a:off x="10230077" y="1406524"/>
              <a:ext cx="1892520" cy="433440"/>
            </p14:xfrm>
          </p:contentPart>
        </mc:Choice>
        <mc:Fallback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B7FE5F31-1055-4373-A8DE-9D03F5892D5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212434" y="1388884"/>
                <a:ext cx="1928167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6DE40E73-0E2A-4172-94CD-28D6DEEFC232}"/>
                  </a:ext>
                </a:extLst>
              </p14:cNvPr>
              <p14:cNvContentPartPr/>
              <p14:nvPr/>
            </p14:nvContentPartPr>
            <p14:xfrm>
              <a:off x="9817157" y="1543324"/>
              <a:ext cx="228960" cy="245160"/>
            </p14:xfrm>
          </p:contentPart>
        </mc:Choice>
        <mc:Fallback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6DE40E73-0E2A-4172-94CD-28D6DEEFC23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799517" y="1525684"/>
                <a:ext cx="264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E1B94568-DE20-4B6F-A641-F075CC631656}"/>
                  </a:ext>
                </a:extLst>
              </p14:cNvPr>
              <p14:cNvContentPartPr/>
              <p14:nvPr/>
            </p14:nvContentPartPr>
            <p14:xfrm>
              <a:off x="3761597" y="160204"/>
              <a:ext cx="5813280" cy="1619280"/>
            </p14:xfrm>
          </p:contentPart>
        </mc:Choice>
        <mc:Fallback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E1B94568-DE20-4B6F-A641-F075CC63165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743957" y="142564"/>
                <a:ext cx="5848920" cy="16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2EB3A29A-4BF9-4DC2-9154-1AEB68CF95B5}"/>
                  </a:ext>
                </a:extLst>
              </p14:cNvPr>
              <p14:cNvContentPartPr/>
              <p14:nvPr/>
            </p14:nvContentPartPr>
            <p14:xfrm>
              <a:off x="123437" y="127444"/>
              <a:ext cx="10987560" cy="5553720"/>
            </p14:xfrm>
          </p:contentPart>
        </mc:Choice>
        <mc:Fallback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2EB3A29A-4BF9-4DC2-9154-1AEB68CF9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797" y="109803"/>
                <a:ext cx="11023200" cy="5589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E4A0A4F6-1F93-4633-AF24-E3B39BBE4EDF}"/>
                  </a:ext>
                </a:extLst>
              </p14:cNvPr>
              <p14:cNvContentPartPr/>
              <p14:nvPr/>
            </p14:nvContentPartPr>
            <p14:xfrm>
              <a:off x="11289197" y="299884"/>
              <a:ext cx="858600" cy="1028160"/>
            </p14:xfrm>
          </p:contentPart>
        </mc:Choice>
        <mc:Fallback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E4A0A4F6-1F93-4633-AF24-E3B39BBE4E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1197" y="281884"/>
                <a:ext cx="89424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E1178B0E-22E0-48F7-8D61-F8EB7440A968}"/>
                  </a:ext>
                </a:extLst>
              </p14:cNvPr>
              <p14:cNvContentPartPr/>
              <p14:nvPr/>
            </p14:nvContentPartPr>
            <p14:xfrm>
              <a:off x="8568677" y="1587604"/>
              <a:ext cx="5040" cy="95760"/>
            </p14:xfrm>
          </p:contentPart>
        </mc:Choice>
        <mc:Fallback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E1178B0E-22E0-48F7-8D61-F8EB7440A9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1037" y="1569964"/>
                <a:ext cx="406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4EBFF933-EB3E-4194-911C-12DC26940700}"/>
                  </a:ext>
                </a:extLst>
              </p14:cNvPr>
              <p14:cNvContentPartPr/>
              <p14:nvPr/>
            </p14:nvContentPartPr>
            <p14:xfrm>
              <a:off x="8519357" y="1393204"/>
              <a:ext cx="447480" cy="304920"/>
            </p14:xfrm>
          </p:contentPart>
        </mc:Choice>
        <mc:Fallback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4EBFF933-EB3E-4194-911C-12DC269407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1357" y="1375204"/>
                <a:ext cx="48312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502F6FE5-E90A-4688-A96F-473915E02E50}"/>
                  </a:ext>
                </a:extLst>
              </p14:cNvPr>
              <p14:cNvContentPartPr/>
              <p14:nvPr/>
            </p14:nvContentPartPr>
            <p14:xfrm>
              <a:off x="8809517" y="1499044"/>
              <a:ext cx="188640" cy="23400"/>
            </p14:xfrm>
          </p:contentPart>
        </mc:Choice>
        <mc:Fallback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502F6FE5-E90A-4688-A96F-473915E02E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1517" y="1481404"/>
                <a:ext cx="224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141A7D32-C2E6-4192-A073-2D5F40ABE50A}"/>
                  </a:ext>
                </a:extLst>
              </p14:cNvPr>
              <p14:cNvContentPartPr/>
              <p14:nvPr/>
            </p14:nvContentPartPr>
            <p14:xfrm>
              <a:off x="9025877" y="1594444"/>
              <a:ext cx="662400" cy="200520"/>
            </p14:xfrm>
          </p:contentPart>
        </mc:Choice>
        <mc:Fallback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141A7D32-C2E6-4192-A073-2D5F40ABE5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7877" y="1576804"/>
                <a:ext cx="6980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6AF2E45A-86DC-4ADE-A198-17440B1B9C9D}"/>
                  </a:ext>
                </a:extLst>
              </p14:cNvPr>
              <p14:cNvContentPartPr/>
              <p14:nvPr/>
            </p14:nvContentPartPr>
            <p14:xfrm>
              <a:off x="9754517" y="1652404"/>
              <a:ext cx="180000" cy="141120"/>
            </p14:xfrm>
          </p:contentPart>
        </mc:Choice>
        <mc:Fallback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6AF2E45A-86DC-4ADE-A198-17440B1B9C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36517" y="1634404"/>
                <a:ext cx="21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2B9F05C9-56BB-4BE5-B4DE-8828C41DE852}"/>
                  </a:ext>
                </a:extLst>
              </p14:cNvPr>
              <p14:cNvContentPartPr/>
              <p14:nvPr/>
            </p14:nvContentPartPr>
            <p14:xfrm>
              <a:off x="10392437" y="1588324"/>
              <a:ext cx="173880" cy="236520"/>
            </p14:xfrm>
          </p:contentPart>
        </mc:Choice>
        <mc:Fallback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2B9F05C9-56BB-4BE5-B4DE-8828C41DE8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74437" y="1570324"/>
                <a:ext cx="209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0E6FAAF6-AE54-4F58-8DA8-CFBE41C49942}"/>
                  </a:ext>
                </a:extLst>
              </p14:cNvPr>
              <p14:cNvContentPartPr/>
              <p14:nvPr/>
            </p14:nvContentPartPr>
            <p14:xfrm>
              <a:off x="10643717" y="1608484"/>
              <a:ext cx="178920" cy="253800"/>
            </p14:xfrm>
          </p:contentPart>
        </mc:Choice>
        <mc:Fallback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0E6FAAF6-AE54-4F58-8DA8-CFBE41C499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26077" y="1590484"/>
                <a:ext cx="2145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C0B71779-22D7-4DEF-98C9-D81F34613134}"/>
                  </a:ext>
                </a:extLst>
              </p14:cNvPr>
              <p14:cNvContentPartPr/>
              <p14:nvPr/>
            </p14:nvContentPartPr>
            <p14:xfrm>
              <a:off x="10905077" y="1662844"/>
              <a:ext cx="158400" cy="231840"/>
            </p14:xfrm>
          </p:contentPart>
        </mc:Choice>
        <mc:Fallback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C0B71779-22D7-4DEF-98C9-D81F346131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87077" y="1645204"/>
                <a:ext cx="1940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533572C1-DEA1-4EA5-BD85-A93603457421}"/>
                  </a:ext>
                </a:extLst>
              </p14:cNvPr>
              <p14:cNvContentPartPr/>
              <p14:nvPr/>
            </p14:nvContentPartPr>
            <p14:xfrm>
              <a:off x="11101997" y="1715404"/>
              <a:ext cx="175680" cy="218160"/>
            </p14:xfrm>
          </p:contentPart>
        </mc:Choice>
        <mc:Fallback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533572C1-DEA1-4EA5-BD85-A936034574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83997" y="1697764"/>
                <a:ext cx="2113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B2CEF213-A2B4-4B12-8F09-2FB139324180}"/>
                  </a:ext>
                </a:extLst>
              </p14:cNvPr>
              <p14:cNvContentPartPr/>
              <p14:nvPr/>
            </p14:nvContentPartPr>
            <p14:xfrm>
              <a:off x="11070677" y="1823764"/>
              <a:ext cx="160920" cy="14040"/>
            </p14:xfrm>
          </p:contentPart>
        </mc:Choice>
        <mc:Fallback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B2CEF213-A2B4-4B12-8F09-2FB1393241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53037" y="1805764"/>
                <a:ext cx="196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2" name="Cerneală 301">
                <a:extLst>
                  <a:ext uri="{FF2B5EF4-FFF2-40B4-BE49-F238E27FC236}">
                    <a16:creationId xmlns:a16="http://schemas.microsoft.com/office/drawing/2014/main" id="{2A5AB161-3488-4C74-9CEA-D8ECD4C9F526}"/>
                  </a:ext>
                </a:extLst>
              </p14:cNvPr>
              <p14:cNvContentPartPr/>
              <p14:nvPr/>
            </p14:nvContentPartPr>
            <p14:xfrm>
              <a:off x="11154557" y="1730164"/>
              <a:ext cx="168480" cy="5400"/>
            </p14:xfrm>
          </p:contentPart>
        </mc:Choice>
        <mc:Fallback>
          <p:pic>
            <p:nvPicPr>
              <p:cNvPr id="302" name="Cerneală 301">
                <a:extLst>
                  <a:ext uri="{FF2B5EF4-FFF2-40B4-BE49-F238E27FC236}">
                    <a16:creationId xmlns:a16="http://schemas.microsoft.com/office/drawing/2014/main" id="{2A5AB161-3488-4C74-9CEA-D8ECD4C9F5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36557" y="1712524"/>
                <a:ext cx="20412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56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341172" y="1325903"/>
              <a:ext cx="9169920" cy="3536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171" y="1307905"/>
                <a:ext cx="9205561" cy="357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89586719-4012-4691-ACA7-92FFC3F123E9}"/>
                  </a:ext>
                </a:extLst>
              </p14:cNvPr>
              <p14:cNvContentPartPr/>
              <p14:nvPr/>
            </p14:nvContentPartPr>
            <p14:xfrm>
              <a:off x="3970037" y="315004"/>
              <a:ext cx="194760" cy="2577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89586719-4012-4691-ACA7-92FFC3F123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397" y="297004"/>
                <a:ext cx="2304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0A5EEDCE-9197-4B05-A124-965CB0EF3C67}"/>
                  </a:ext>
                </a:extLst>
              </p14:cNvPr>
              <p14:cNvContentPartPr/>
              <p14:nvPr/>
            </p14:nvContentPartPr>
            <p14:xfrm>
              <a:off x="4257317" y="477004"/>
              <a:ext cx="38880" cy="1645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0A5EEDCE-9197-4B05-A124-965CB0EF3C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9317" y="459004"/>
                <a:ext cx="745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B20BA513-C548-4A6B-8375-280299023FCC}"/>
                  </a:ext>
                </a:extLst>
              </p14:cNvPr>
              <p14:cNvContentPartPr/>
              <p14:nvPr/>
            </p14:nvContentPartPr>
            <p14:xfrm>
              <a:off x="4920797" y="451804"/>
              <a:ext cx="194040" cy="1044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B20BA513-C548-4A6B-8375-280299023F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3157" y="434164"/>
                <a:ext cx="229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0EC8422-36F3-40A0-8871-8CB5361DA0FB}"/>
                  </a:ext>
                </a:extLst>
              </p14:cNvPr>
              <p14:cNvContentPartPr/>
              <p14:nvPr/>
            </p14:nvContentPartPr>
            <p14:xfrm>
              <a:off x="4965077" y="550444"/>
              <a:ext cx="218520" cy="1260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0EC8422-36F3-40A0-8871-8CB5361DA0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47437" y="532804"/>
                <a:ext cx="254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727F397A-6808-45C2-A073-CC5F0F4F509E}"/>
                  </a:ext>
                </a:extLst>
              </p14:cNvPr>
              <p14:cNvContentPartPr/>
              <p14:nvPr/>
            </p14:nvContentPartPr>
            <p14:xfrm>
              <a:off x="5907917" y="546484"/>
              <a:ext cx="6120" cy="432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727F397A-6808-45C2-A073-CC5F0F4F50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90277" y="528844"/>
                <a:ext cx="417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38DC71B-1396-4422-A101-6C6D106F00B0}"/>
                  </a:ext>
                </a:extLst>
              </p14:cNvPr>
              <p14:cNvContentPartPr/>
              <p14:nvPr/>
            </p14:nvContentPartPr>
            <p14:xfrm>
              <a:off x="5348117" y="367924"/>
              <a:ext cx="409320" cy="22428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38DC71B-1396-4422-A101-6C6D106F00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0477" y="350284"/>
                <a:ext cx="4449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517E9B0-F783-451E-A1DA-065C836701A5}"/>
                  </a:ext>
                </a:extLst>
              </p14:cNvPr>
              <p14:cNvContentPartPr/>
              <p14:nvPr/>
            </p14:nvContentPartPr>
            <p14:xfrm>
              <a:off x="4421837" y="304924"/>
              <a:ext cx="309600" cy="2890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517E9B0-F783-451E-A1DA-065C836701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3837" y="286924"/>
                <a:ext cx="3452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8F588F61-8BCF-4BD9-B428-558201891380}"/>
                  </a:ext>
                </a:extLst>
              </p14:cNvPr>
              <p14:cNvContentPartPr/>
              <p14:nvPr/>
            </p14:nvContentPartPr>
            <p14:xfrm>
              <a:off x="3169037" y="365404"/>
              <a:ext cx="352080" cy="42444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8F588F61-8BCF-4BD9-B428-5582018913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1037" y="347764"/>
                <a:ext cx="3877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A042B34-212A-4868-A44D-0E6CBBF1600C}"/>
                  </a:ext>
                </a:extLst>
              </p14:cNvPr>
              <p14:cNvContentPartPr/>
              <p14:nvPr/>
            </p14:nvContentPartPr>
            <p14:xfrm>
              <a:off x="6928877" y="267124"/>
              <a:ext cx="512280" cy="4770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A042B34-212A-4868-A44D-0E6CBBF160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11237" y="249484"/>
                <a:ext cx="5479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0AA427EA-9DF3-4894-B69F-D94B099D286E}"/>
                  </a:ext>
                </a:extLst>
              </p14:cNvPr>
              <p14:cNvContentPartPr/>
              <p14:nvPr/>
            </p14:nvContentPartPr>
            <p14:xfrm>
              <a:off x="7782077" y="240844"/>
              <a:ext cx="316440" cy="28404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0AA427EA-9DF3-4894-B69F-D94B099D28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64077" y="223204"/>
                <a:ext cx="352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6B2CAF90-D898-4307-882B-6322DDE00873}"/>
                  </a:ext>
                </a:extLst>
              </p14:cNvPr>
              <p14:cNvContentPartPr/>
              <p14:nvPr/>
            </p14:nvContentPartPr>
            <p14:xfrm>
              <a:off x="8337557" y="199804"/>
              <a:ext cx="1115640" cy="61272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6B2CAF90-D898-4307-882B-6322DDE008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19917" y="182164"/>
                <a:ext cx="115128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348C4ED5-394D-4927-AD98-4FD0A6E4FE8C}"/>
                  </a:ext>
                </a:extLst>
              </p14:cNvPr>
              <p14:cNvContentPartPr/>
              <p14:nvPr/>
            </p14:nvContentPartPr>
            <p14:xfrm>
              <a:off x="6361157" y="319324"/>
              <a:ext cx="378360" cy="33480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348C4ED5-394D-4927-AD98-4FD0A6E4FE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43517" y="301324"/>
                <a:ext cx="4140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A722F656-D3FD-450F-B171-A62F4C1DAABD}"/>
                  </a:ext>
                </a:extLst>
              </p14:cNvPr>
              <p14:cNvContentPartPr/>
              <p14:nvPr/>
            </p14:nvContentPartPr>
            <p14:xfrm>
              <a:off x="9721037" y="272884"/>
              <a:ext cx="2096280" cy="80496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A722F656-D3FD-450F-B171-A62F4C1DAA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03037" y="254884"/>
                <a:ext cx="2131920" cy="8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5D02FBF-E8D5-43DD-AC7E-718B36BE9877}"/>
                  </a:ext>
                </a:extLst>
              </p14:cNvPr>
              <p14:cNvContentPartPr/>
              <p14:nvPr/>
            </p14:nvContentPartPr>
            <p14:xfrm>
              <a:off x="8273117" y="2835004"/>
              <a:ext cx="168120" cy="2181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5D02FBF-E8D5-43DD-AC7E-718B36BE987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55477" y="2817004"/>
                <a:ext cx="203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7B60203-0A46-461F-9348-B5786B9F5C40}"/>
                  </a:ext>
                </a:extLst>
              </p14:cNvPr>
              <p14:cNvContentPartPr/>
              <p14:nvPr/>
            </p14:nvContentPartPr>
            <p14:xfrm>
              <a:off x="4368917" y="1302844"/>
              <a:ext cx="3279960" cy="3639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7B60203-0A46-461F-9348-B5786B9F5C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50917" y="1267204"/>
                <a:ext cx="33156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1A053CDB-9C98-4E85-9200-4A6D5A8D60F4}"/>
                  </a:ext>
                </a:extLst>
              </p14:cNvPr>
              <p14:cNvContentPartPr/>
              <p14:nvPr/>
            </p14:nvContentPartPr>
            <p14:xfrm>
              <a:off x="4994597" y="973084"/>
              <a:ext cx="208440" cy="19872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1A053CDB-9C98-4E85-9200-4A6D5A8D60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76597" y="937084"/>
                <a:ext cx="244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E811679C-E9B9-42D0-A307-BDAC08F0FA4C}"/>
                  </a:ext>
                </a:extLst>
              </p14:cNvPr>
              <p14:cNvContentPartPr/>
              <p14:nvPr/>
            </p14:nvContentPartPr>
            <p14:xfrm>
              <a:off x="5036717" y="987844"/>
              <a:ext cx="149760" cy="22860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E811679C-E9B9-42D0-A307-BDAC08F0FA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19077" y="952204"/>
                <a:ext cx="185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A916BDC9-A102-4A10-A334-B6C895E4AA43}"/>
                  </a:ext>
                </a:extLst>
              </p14:cNvPr>
              <p14:cNvContentPartPr/>
              <p14:nvPr/>
            </p14:nvContentPartPr>
            <p14:xfrm>
              <a:off x="4925837" y="1074964"/>
              <a:ext cx="427320" cy="3096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A916BDC9-A102-4A10-A334-B6C895E4AA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7837" y="1039324"/>
                <a:ext cx="4629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3219E9CB-69A0-416F-B107-3F601A9685A9}"/>
                  </a:ext>
                </a:extLst>
              </p14:cNvPr>
              <p14:cNvContentPartPr/>
              <p14:nvPr/>
            </p14:nvContentPartPr>
            <p14:xfrm>
              <a:off x="6083597" y="807484"/>
              <a:ext cx="386640" cy="31464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3219E9CB-69A0-416F-B107-3F601A9685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65957" y="771484"/>
                <a:ext cx="4222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F32987A6-C32B-4A83-82EB-BB6506D3AF91}"/>
                  </a:ext>
                </a:extLst>
              </p14:cNvPr>
              <p14:cNvContentPartPr/>
              <p14:nvPr/>
            </p14:nvContentPartPr>
            <p14:xfrm>
              <a:off x="6562757" y="973084"/>
              <a:ext cx="240480" cy="12996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F32987A6-C32B-4A83-82EB-BB6506D3AF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44757" y="937084"/>
                <a:ext cx="276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144B0789-3A2C-463A-BCB3-C9F9D94B5152}"/>
                  </a:ext>
                </a:extLst>
              </p14:cNvPr>
              <p14:cNvContentPartPr/>
              <p14:nvPr/>
            </p14:nvContentPartPr>
            <p14:xfrm>
              <a:off x="6857237" y="717484"/>
              <a:ext cx="34920" cy="24228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144B0789-3A2C-463A-BCB3-C9F9D94B51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9597" y="681484"/>
                <a:ext cx="70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2D35FA86-6431-4AE0-8F1A-8B1724043845}"/>
                  </a:ext>
                </a:extLst>
              </p14:cNvPr>
              <p14:cNvContentPartPr/>
              <p14:nvPr/>
            </p14:nvContentPartPr>
            <p14:xfrm>
              <a:off x="7015997" y="791284"/>
              <a:ext cx="102960" cy="33300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2D35FA86-6431-4AE0-8F1A-8B17240438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97997" y="755284"/>
                <a:ext cx="1386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0FDF3027-F0A9-4524-B886-195E157FAC51}"/>
                  </a:ext>
                </a:extLst>
              </p14:cNvPr>
              <p14:cNvContentPartPr/>
              <p14:nvPr/>
            </p14:nvContentPartPr>
            <p14:xfrm>
              <a:off x="6965957" y="935284"/>
              <a:ext cx="163080" cy="3312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0FDF3027-F0A9-4524-B886-195E157FAC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7957" y="899644"/>
                <a:ext cx="19872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83D63388-8D31-4017-BA9A-080120E3BF55}"/>
                  </a:ext>
                </a:extLst>
              </p14:cNvPr>
              <p14:cNvContentPartPr/>
              <p14:nvPr/>
            </p14:nvContentPartPr>
            <p14:xfrm>
              <a:off x="7480397" y="972004"/>
              <a:ext cx="922320" cy="20520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83D63388-8D31-4017-BA9A-080120E3BF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62757" y="936364"/>
                <a:ext cx="9579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A201DDB8-B489-4551-A45D-11B25101966B}"/>
                  </a:ext>
                </a:extLst>
              </p14:cNvPr>
              <p14:cNvContentPartPr/>
              <p14:nvPr/>
            </p14:nvContentPartPr>
            <p14:xfrm>
              <a:off x="1567757" y="2708284"/>
              <a:ext cx="223920" cy="2761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A201DDB8-B489-4551-A45D-11B2510196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50117" y="2672644"/>
                <a:ext cx="2595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9693ABB9-72EB-4991-9B97-CC9FB4C76A51}"/>
                  </a:ext>
                </a:extLst>
              </p14:cNvPr>
              <p14:cNvContentPartPr/>
              <p14:nvPr/>
            </p14:nvContentPartPr>
            <p14:xfrm>
              <a:off x="1666757" y="2742844"/>
              <a:ext cx="83520" cy="27720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9693ABB9-72EB-4991-9B97-CC9FB4C76A5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48757" y="2707204"/>
                <a:ext cx="1191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93E327C7-96D0-4F5B-BF1A-143E7B0A2FB1}"/>
                  </a:ext>
                </a:extLst>
              </p14:cNvPr>
              <p14:cNvContentPartPr/>
              <p14:nvPr/>
            </p14:nvContentPartPr>
            <p14:xfrm>
              <a:off x="1501157" y="2815204"/>
              <a:ext cx="374400" cy="7560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93E327C7-96D0-4F5B-BF1A-143E7B0A2F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483517" y="2779564"/>
                <a:ext cx="4100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A2463F87-C5F3-4FE8-835D-F48D3966FE18}"/>
                  </a:ext>
                </a:extLst>
              </p14:cNvPr>
              <p14:cNvContentPartPr/>
              <p14:nvPr/>
            </p14:nvContentPartPr>
            <p14:xfrm>
              <a:off x="2973917" y="1711444"/>
              <a:ext cx="69840" cy="25488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A2463F87-C5F3-4FE8-835D-F48D3966FE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56277" y="1675804"/>
                <a:ext cx="105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90BD7F9D-9BEF-4BCB-833D-B65F102830E3}"/>
                  </a:ext>
                </a:extLst>
              </p14:cNvPr>
              <p14:cNvContentPartPr/>
              <p14:nvPr/>
            </p14:nvContentPartPr>
            <p14:xfrm>
              <a:off x="2978957" y="1958044"/>
              <a:ext cx="187560" cy="3024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90BD7F9D-9BEF-4BCB-833D-B65F102830E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60957" y="1922044"/>
                <a:ext cx="2232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76A80F26-A3BA-4260-BE8F-67537D877CD3}"/>
                  </a:ext>
                </a:extLst>
              </p14:cNvPr>
              <p14:cNvContentPartPr/>
              <p14:nvPr/>
            </p14:nvContentPartPr>
            <p14:xfrm>
              <a:off x="3501677" y="1768684"/>
              <a:ext cx="140760" cy="16344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76A80F26-A3BA-4260-BE8F-67537D877C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83677" y="1733044"/>
                <a:ext cx="176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E94A2E8B-FE6C-40E6-95AA-7B3C22167789}"/>
                  </a:ext>
                </a:extLst>
              </p14:cNvPr>
              <p14:cNvContentPartPr/>
              <p14:nvPr/>
            </p14:nvContentPartPr>
            <p14:xfrm>
              <a:off x="9512597" y="1739884"/>
              <a:ext cx="17280" cy="30276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E94A2E8B-FE6C-40E6-95AA-7B3C221677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94957" y="1704244"/>
                <a:ext cx="529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2E060219-0B1D-41D3-86B9-A9322819D47E}"/>
                  </a:ext>
                </a:extLst>
              </p14:cNvPr>
              <p14:cNvContentPartPr/>
              <p14:nvPr/>
            </p14:nvContentPartPr>
            <p14:xfrm>
              <a:off x="9610877" y="1618924"/>
              <a:ext cx="316440" cy="42516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2E060219-0B1D-41D3-86B9-A9322819D47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92877" y="1582924"/>
                <a:ext cx="35208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9F0D01F1-DC8E-4C94-A35D-72501AE28CBF}"/>
                  </a:ext>
                </a:extLst>
              </p14:cNvPr>
              <p14:cNvContentPartPr/>
              <p14:nvPr/>
            </p14:nvContentPartPr>
            <p14:xfrm>
              <a:off x="9784757" y="1793884"/>
              <a:ext cx="188640" cy="2268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9F0D01F1-DC8E-4C94-A35D-72501AE28CB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66757" y="1758244"/>
                <a:ext cx="224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0CB93FCB-2784-4DB4-BFCB-06D60E338F09}"/>
                  </a:ext>
                </a:extLst>
              </p14:cNvPr>
              <p14:cNvContentPartPr/>
              <p14:nvPr/>
            </p14:nvContentPartPr>
            <p14:xfrm>
              <a:off x="10009037" y="1843564"/>
              <a:ext cx="936000" cy="19260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0CB93FCB-2784-4DB4-BFCB-06D60E338F0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91397" y="1807564"/>
                <a:ext cx="971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B9C4A913-B902-4404-9396-F4DC6DB5E601}"/>
                  </a:ext>
                </a:extLst>
              </p14:cNvPr>
              <p14:cNvContentPartPr/>
              <p14:nvPr/>
            </p14:nvContentPartPr>
            <p14:xfrm>
              <a:off x="9532037" y="2280964"/>
              <a:ext cx="616680" cy="16380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B9C4A913-B902-4404-9396-F4DC6DB5E60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14037" y="2245324"/>
                <a:ext cx="652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E6CC3249-B572-4911-A6DD-E7532AD72174}"/>
                  </a:ext>
                </a:extLst>
              </p14:cNvPr>
              <p14:cNvContentPartPr/>
              <p14:nvPr/>
            </p14:nvContentPartPr>
            <p14:xfrm>
              <a:off x="10171757" y="2211844"/>
              <a:ext cx="9720" cy="3348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E6CC3249-B572-4911-A6DD-E7532AD7217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54117" y="2176204"/>
                <a:ext cx="453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30FC2CAB-62E9-4D33-BF71-B5204CC80D7B}"/>
                  </a:ext>
                </a:extLst>
              </p14:cNvPr>
              <p14:cNvContentPartPr/>
              <p14:nvPr/>
            </p14:nvContentPartPr>
            <p14:xfrm>
              <a:off x="10254557" y="2103484"/>
              <a:ext cx="562320" cy="31248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30FC2CAB-62E9-4D33-BF71-B5204CC80D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36917" y="2067484"/>
                <a:ext cx="5979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092746D3-8A01-4923-8E16-E3622E783925}"/>
                  </a:ext>
                </a:extLst>
              </p14:cNvPr>
              <p14:cNvContentPartPr/>
              <p14:nvPr/>
            </p14:nvContentPartPr>
            <p14:xfrm>
              <a:off x="10716077" y="2148124"/>
              <a:ext cx="84960" cy="12600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092746D3-8A01-4923-8E16-E3622E7839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98437" y="2112124"/>
                <a:ext cx="1206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6F03A404-2326-4DC7-938A-08E4D983FBB8}"/>
                  </a:ext>
                </a:extLst>
              </p14:cNvPr>
              <p14:cNvContentPartPr/>
              <p14:nvPr/>
            </p14:nvContentPartPr>
            <p14:xfrm>
              <a:off x="10825157" y="2354764"/>
              <a:ext cx="96480" cy="1764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6F03A404-2326-4DC7-938A-08E4D983FBB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07157" y="2318764"/>
                <a:ext cx="1321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0AADC522-06B0-4BB5-B663-D5919159DD58}"/>
                  </a:ext>
                </a:extLst>
              </p14:cNvPr>
              <p14:cNvContentPartPr/>
              <p14:nvPr/>
            </p14:nvContentPartPr>
            <p14:xfrm>
              <a:off x="11214317" y="1963444"/>
              <a:ext cx="378000" cy="39240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0AADC522-06B0-4BB5-B663-D5919159DD5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196317" y="1927804"/>
                <a:ext cx="41364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BE994723-6773-4046-815C-10F98E0BEA87}"/>
                  </a:ext>
                </a:extLst>
              </p14:cNvPr>
              <p14:cNvContentPartPr/>
              <p14:nvPr/>
            </p14:nvContentPartPr>
            <p14:xfrm>
              <a:off x="10272557" y="2455924"/>
              <a:ext cx="834480" cy="36612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BE994723-6773-4046-815C-10F98E0BEA8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54557" y="2419924"/>
                <a:ext cx="8701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81626D08-15C5-4F92-B58C-DAFE819BF919}"/>
                  </a:ext>
                </a:extLst>
              </p14:cNvPr>
              <p14:cNvContentPartPr/>
              <p14:nvPr/>
            </p14:nvContentPartPr>
            <p14:xfrm>
              <a:off x="10795277" y="2541244"/>
              <a:ext cx="316080" cy="864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81626D08-15C5-4F92-B58C-DAFE819BF91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777637" y="2505244"/>
                <a:ext cx="3517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D9ADF7D5-94E8-4778-9F54-9EFC6F2A1D78}"/>
                  </a:ext>
                </a:extLst>
              </p14:cNvPr>
              <p14:cNvContentPartPr/>
              <p14:nvPr/>
            </p14:nvContentPartPr>
            <p14:xfrm>
              <a:off x="9885557" y="2571124"/>
              <a:ext cx="89640" cy="26064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D9ADF7D5-94E8-4778-9F54-9EFC6F2A1D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67557" y="2535124"/>
                <a:ext cx="125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DEFA4D77-007E-4909-BBF2-1730D85B44A9}"/>
                  </a:ext>
                </a:extLst>
              </p14:cNvPr>
              <p14:cNvContentPartPr/>
              <p14:nvPr/>
            </p14:nvContentPartPr>
            <p14:xfrm>
              <a:off x="9831917" y="2718364"/>
              <a:ext cx="46080" cy="15516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DEFA4D77-007E-4909-BBF2-1730D85B44A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13917" y="2682724"/>
                <a:ext cx="81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AE27BB13-27FA-4D02-9BC6-593B4C68C084}"/>
                  </a:ext>
                </a:extLst>
              </p14:cNvPr>
              <p14:cNvContentPartPr/>
              <p14:nvPr/>
            </p14:nvContentPartPr>
            <p14:xfrm>
              <a:off x="9831197" y="2757604"/>
              <a:ext cx="97200" cy="13464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AE27BB13-27FA-4D02-9BC6-593B4C68C08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13197" y="2721604"/>
                <a:ext cx="132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27523B6B-9E62-482D-87D2-8980B4135956}"/>
                  </a:ext>
                </a:extLst>
              </p14:cNvPr>
              <p14:cNvContentPartPr/>
              <p14:nvPr/>
            </p14:nvContentPartPr>
            <p14:xfrm>
              <a:off x="8177717" y="3224524"/>
              <a:ext cx="2180520" cy="6804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27523B6B-9E62-482D-87D2-8980B41359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60077" y="3188884"/>
                <a:ext cx="2216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0ED1BBD3-0434-4093-8E10-51F0847B96CB}"/>
                  </a:ext>
                </a:extLst>
              </p14:cNvPr>
              <p14:cNvContentPartPr/>
              <p14:nvPr/>
            </p14:nvContentPartPr>
            <p14:xfrm>
              <a:off x="9571637" y="3117964"/>
              <a:ext cx="1454400" cy="26280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0ED1BBD3-0434-4093-8E10-51F0847B96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53997" y="3082324"/>
                <a:ext cx="1490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DB3AB21F-E622-4C6F-BE12-989507F8545B}"/>
                  </a:ext>
                </a:extLst>
              </p14:cNvPr>
              <p14:cNvContentPartPr/>
              <p14:nvPr/>
            </p14:nvContentPartPr>
            <p14:xfrm>
              <a:off x="9856397" y="3144604"/>
              <a:ext cx="29880" cy="684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DB3AB21F-E622-4C6F-BE12-989507F8545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38757" y="3108604"/>
                <a:ext cx="655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F880890C-CA50-441C-A8EE-82E724252F75}"/>
                  </a:ext>
                </a:extLst>
              </p14:cNvPr>
              <p14:cNvContentPartPr/>
              <p14:nvPr/>
            </p14:nvContentPartPr>
            <p14:xfrm>
              <a:off x="6943997" y="3293284"/>
              <a:ext cx="1344600" cy="110016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F880890C-CA50-441C-A8EE-82E724252F7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26357" y="3257644"/>
                <a:ext cx="138024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AEF1E0BC-BB95-4646-98DF-D02BB7A9CFE1}"/>
                  </a:ext>
                </a:extLst>
              </p14:cNvPr>
              <p14:cNvContentPartPr/>
              <p14:nvPr/>
            </p14:nvContentPartPr>
            <p14:xfrm>
              <a:off x="6337037" y="3440524"/>
              <a:ext cx="628920" cy="86076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AEF1E0BC-BB95-4646-98DF-D02BB7A9CF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19397" y="3404524"/>
                <a:ext cx="664560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0D5A9DF1-64BE-4DED-B7B8-5B4A749FD75E}"/>
                  </a:ext>
                </a:extLst>
              </p14:cNvPr>
              <p14:cNvContentPartPr/>
              <p14:nvPr/>
            </p14:nvContentPartPr>
            <p14:xfrm>
              <a:off x="6189077" y="3863884"/>
              <a:ext cx="93960" cy="13752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0D5A9DF1-64BE-4DED-B7B8-5B4A749FD7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71437" y="3827884"/>
                <a:ext cx="129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DAC24263-1D9A-43A3-84CF-6822DBD30C9F}"/>
                  </a:ext>
                </a:extLst>
              </p14:cNvPr>
              <p14:cNvContentPartPr/>
              <p14:nvPr/>
            </p14:nvContentPartPr>
            <p14:xfrm>
              <a:off x="6285917" y="3835444"/>
              <a:ext cx="54000" cy="20268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DAC24263-1D9A-43A3-84CF-6822DBD30C9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67917" y="3799804"/>
                <a:ext cx="896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AEEFB018-D26E-44AF-BF38-623F58FFE6D9}"/>
                  </a:ext>
                </a:extLst>
              </p14:cNvPr>
              <p14:cNvContentPartPr/>
              <p14:nvPr/>
            </p14:nvContentPartPr>
            <p14:xfrm>
              <a:off x="6331277" y="3824284"/>
              <a:ext cx="94320" cy="20916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AEEFB018-D26E-44AF-BF38-623F58FFE6D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13277" y="3788644"/>
                <a:ext cx="129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43D29D3F-A6B1-45D3-9EE5-9D7C9D786DA0}"/>
                  </a:ext>
                </a:extLst>
              </p14:cNvPr>
              <p14:cNvContentPartPr/>
              <p14:nvPr/>
            </p14:nvContentPartPr>
            <p14:xfrm>
              <a:off x="6248117" y="3942724"/>
              <a:ext cx="191160" cy="12384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43D29D3F-A6B1-45D3-9EE5-9D7C9D786DA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30117" y="3906724"/>
                <a:ext cx="226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98130444-EB5E-48F8-A33A-334813ECCBDF}"/>
                  </a:ext>
                </a:extLst>
              </p14:cNvPr>
              <p14:cNvContentPartPr/>
              <p14:nvPr/>
            </p14:nvContentPartPr>
            <p14:xfrm>
              <a:off x="6901877" y="3769924"/>
              <a:ext cx="216720" cy="18576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98130444-EB5E-48F8-A33A-334813ECCBD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84237" y="3733924"/>
                <a:ext cx="252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586E1EA3-AB79-4D3E-A515-0E0720E0C52F}"/>
                  </a:ext>
                </a:extLst>
              </p14:cNvPr>
              <p14:cNvContentPartPr/>
              <p14:nvPr/>
            </p14:nvContentPartPr>
            <p14:xfrm>
              <a:off x="5908997" y="3603244"/>
              <a:ext cx="13320" cy="14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586E1EA3-AB79-4D3E-A515-0E0720E0C5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91357" y="3567604"/>
                <a:ext cx="489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9EBDF3C-84D1-4EEC-9BB0-BC054E41874D}"/>
                  </a:ext>
                </a:extLst>
              </p14:cNvPr>
              <p14:cNvContentPartPr/>
              <p14:nvPr/>
            </p14:nvContentPartPr>
            <p14:xfrm>
              <a:off x="5707397" y="3637444"/>
              <a:ext cx="360" cy="36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9EBDF3C-84D1-4EEC-9BB0-BC054E41874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89397" y="360180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8E31713D-AEA3-4E17-8A54-050A31CD0BE8}"/>
                  </a:ext>
                </a:extLst>
              </p14:cNvPr>
              <p14:cNvContentPartPr/>
              <p14:nvPr/>
            </p14:nvContentPartPr>
            <p14:xfrm>
              <a:off x="5329037" y="3633124"/>
              <a:ext cx="177120" cy="100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8E31713D-AEA3-4E17-8A54-050A31CD0B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311037" y="3597124"/>
                <a:ext cx="2127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8991D14B-9514-4C10-A1C6-E24C5B3B7141}"/>
                  </a:ext>
                </a:extLst>
              </p14:cNvPr>
              <p14:cNvContentPartPr/>
              <p14:nvPr/>
            </p14:nvContentPartPr>
            <p14:xfrm>
              <a:off x="4159397" y="3455644"/>
              <a:ext cx="1125360" cy="131868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8991D14B-9514-4C10-A1C6-E24C5B3B714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41757" y="3420004"/>
                <a:ext cx="116100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62EC5A82-7993-47D9-AC44-E8E2FDEF357D}"/>
                  </a:ext>
                </a:extLst>
              </p14:cNvPr>
              <p14:cNvContentPartPr/>
              <p14:nvPr/>
            </p14:nvContentPartPr>
            <p14:xfrm>
              <a:off x="4085237" y="4389844"/>
              <a:ext cx="181800" cy="15804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62EC5A82-7993-47D9-AC44-E8E2FDEF357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067237" y="4353844"/>
                <a:ext cx="217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B759B0D8-056A-497F-B4F7-6B7A4A48E99B}"/>
                  </a:ext>
                </a:extLst>
              </p14:cNvPr>
              <p14:cNvContentPartPr/>
              <p14:nvPr/>
            </p14:nvContentPartPr>
            <p14:xfrm>
              <a:off x="4205117" y="4290844"/>
              <a:ext cx="146880" cy="23796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B759B0D8-056A-497F-B4F7-6B7A4A48E99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87477" y="4255204"/>
                <a:ext cx="1825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1308E113-004A-4865-B636-92FDB882D33E}"/>
                  </a:ext>
                </a:extLst>
              </p14:cNvPr>
              <p14:cNvContentPartPr/>
              <p14:nvPr/>
            </p14:nvContentPartPr>
            <p14:xfrm>
              <a:off x="4734317" y="4906084"/>
              <a:ext cx="2973240" cy="19332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1308E113-004A-4865-B636-92FDB882D33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16317" y="4870444"/>
                <a:ext cx="30088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6FD5FEB2-7C32-4643-AB22-47B3A5BFE5FF}"/>
                  </a:ext>
                </a:extLst>
              </p14:cNvPr>
              <p14:cNvContentPartPr/>
              <p14:nvPr/>
            </p14:nvContentPartPr>
            <p14:xfrm>
              <a:off x="8014997" y="5014444"/>
              <a:ext cx="17280" cy="26280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6FD5FEB2-7C32-4643-AB22-47B3A5BFE5F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997357" y="4978444"/>
                <a:ext cx="52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CEAA85E2-20B7-48B7-9AE1-5E0B3B1AACDE}"/>
                  </a:ext>
                </a:extLst>
              </p14:cNvPr>
              <p14:cNvContentPartPr/>
              <p14:nvPr/>
            </p14:nvContentPartPr>
            <p14:xfrm>
              <a:off x="8116157" y="5095804"/>
              <a:ext cx="142200" cy="17640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CEAA85E2-20B7-48B7-9AE1-5E0B3B1AACD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98157" y="5059804"/>
                <a:ext cx="177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217892F6-837F-4468-8816-147E343A340C}"/>
                  </a:ext>
                </a:extLst>
              </p14:cNvPr>
              <p14:cNvContentPartPr/>
              <p14:nvPr/>
            </p14:nvContentPartPr>
            <p14:xfrm>
              <a:off x="8377157" y="5102644"/>
              <a:ext cx="266040" cy="16704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217892F6-837F-4468-8816-147E343A340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59157" y="5067004"/>
                <a:ext cx="3016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B501A709-BA22-4CF1-A46C-CAFFCA9BC347}"/>
                  </a:ext>
                </a:extLst>
              </p14:cNvPr>
              <p14:cNvContentPartPr/>
              <p14:nvPr/>
            </p14:nvContentPartPr>
            <p14:xfrm>
              <a:off x="8641757" y="4950364"/>
              <a:ext cx="16200" cy="7308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B501A709-BA22-4CF1-A46C-CAFFCA9BC34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24117" y="4914724"/>
                <a:ext cx="51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44D75828-0C2C-4542-ABC6-5742AC7B9EFB}"/>
                  </a:ext>
                </a:extLst>
              </p14:cNvPr>
              <p14:cNvContentPartPr/>
              <p14:nvPr/>
            </p14:nvContentPartPr>
            <p14:xfrm>
              <a:off x="8755157" y="5101924"/>
              <a:ext cx="477000" cy="16992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44D75828-0C2C-4542-ABC6-5742AC7B9EF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737517" y="5065924"/>
                <a:ext cx="5126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87F286BE-72D4-4F8C-8B67-1E0D309F5202}"/>
                  </a:ext>
                </a:extLst>
              </p14:cNvPr>
              <p14:cNvContentPartPr/>
              <p14:nvPr/>
            </p14:nvContentPartPr>
            <p14:xfrm>
              <a:off x="9535997" y="5107684"/>
              <a:ext cx="90000" cy="36216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87F286BE-72D4-4F8C-8B67-1E0D309F520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518357" y="5071684"/>
                <a:ext cx="1256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4542280A-6BD5-4DEA-8E0F-D8176CE4BC55}"/>
                  </a:ext>
                </a:extLst>
              </p14:cNvPr>
              <p14:cNvContentPartPr/>
              <p14:nvPr/>
            </p14:nvContentPartPr>
            <p14:xfrm>
              <a:off x="9522317" y="5076724"/>
              <a:ext cx="771480" cy="23796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4542280A-6BD5-4DEA-8E0F-D8176CE4BC5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04317" y="5041084"/>
                <a:ext cx="807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0ECC63C0-A337-4CDF-9E4C-696A0F23F25F}"/>
                  </a:ext>
                </a:extLst>
              </p14:cNvPr>
              <p14:cNvContentPartPr/>
              <p14:nvPr/>
            </p14:nvContentPartPr>
            <p14:xfrm>
              <a:off x="10300277" y="4757764"/>
              <a:ext cx="964080" cy="46872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0ECC63C0-A337-4CDF-9E4C-696A0F23F25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82637" y="4722124"/>
                <a:ext cx="99972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5194F769-5665-44F4-87B3-C00A7F358705}"/>
                  </a:ext>
                </a:extLst>
              </p14:cNvPr>
              <p14:cNvContentPartPr/>
              <p14:nvPr/>
            </p14:nvContentPartPr>
            <p14:xfrm>
              <a:off x="11199557" y="4871524"/>
              <a:ext cx="112320" cy="7020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5194F769-5665-44F4-87B3-C00A7F3587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181557" y="4835524"/>
                <a:ext cx="1479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0625A18A-20CF-4183-8108-B0B667461731}"/>
                  </a:ext>
                </a:extLst>
              </p14:cNvPr>
              <p14:cNvContentPartPr/>
              <p14:nvPr/>
            </p14:nvContentPartPr>
            <p14:xfrm>
              <a:off x="11301797" y="5146924"/>
              <a:ext cx="115920" cy="3204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0625A18A-20CF-4183-8108-B0B66746173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284157" y="5111284"/>
                <a:ext cx="1515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1B5CDA4-20F1-4AE3-8861-93292DA3F2C4}"/>
                  </a:ext>
                </a:extLst>
              </p14:cNvPr>
              <p14:cNvContentPartPr/>
              <p14:nvPr/>
            </p14:nvContentPartPr>
            <p14:xfrm>
              <a:off x="2752517" y="4827604"/>
              <a:ext cx="2098800" cy="87840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1B5CDA4-20F1-4AE3-8861-93292DA3F2C4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34517" y="4791604"/>
                <a:ext cx="213444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2C57DF8C-C39F-405F-BEF7-F3CD179FDADC}"/>
                  </a:ext>
                </a:extLst>
              </p14:cNvPr>
              <p14:cNvContentPartPr/>
              <p14:nvPr/>
            </p14:nvContentPartPr>
            <p14:xfrm>
              <a:off x="3216917" y="5412244"/>
              <a:ext cx="226800" cy="21780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2C57DF8C-C39F-405F-BEF7-F3CD179FDAD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199277" y="5376604"/>
                <a:ext cx="262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A765FCD6-8BE2-4FBE-A2FB-82A1AF7798FC}"/>
                  </a:ext>
                </a:extLst>
              </p14:cNvPr>
              <p14:cNvContentPartPr/>
              <p14:nvPr/>
            </p14:nvContentPartPr>
            <p14:xfrm>
              <a:off x="2094077" y="5467684"/>
              <a:ext cx="753480" cy="3924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A765FCD6-8BE2-4FBE-A2FB-82A1AF7798F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076077" y="5431684"/>
                <a:ext cx="789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E433FABD-9464-4EEE-ACAD-72D85848B4C1}"/>
                  </a:ext>
                </a:extLst>
              </p14:cNvPr>
              <p14:cNvContentPartPr/>
              <p14:nvPr/>
            </p14:nvContentPartPr>
            <p14:xfrm>
              <a:off x="2066357" y="5715364"/>
              <a:ext cx="31680" cy="27252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E433FABD-9464-4EEE-ACAD-72D85848B4C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48717" y="5679724"/>
                <a:ext cx="673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BFE15E4C-1125-4FF1-A4CF-E21756EAD425}"/>
                  </a:ext>
                </a:extLst>
              </p14:cNvPr>
              <p14:cNvContentPartPr/>
              <p14:nvPr/>
            </p14:nvContentPartPr>
            <p14:xfrm>
              <a:off x="2138357" y="5832004"/>
              <a:ext cx="171720" cy="17532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BFE15E4C-1125-4FF1-A4CF-E21756EAD42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20357" y="5796004"/>
                <a:ext cx="2073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350CD1D7-DD3A-4F57-AF91-DC046C62A835}"/>
                  </a:ext>
                </a:extLst>
              </p14:cNvPr>
              <p14:cNvContentPartPr/>
              <p14:nvPr/>
            </p14:nvContentPartPr>
            <p14:xfrm>
              <a:off x="2405837" y="5810764"/>
              <a:ext cx="298800" cy="18792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350CD1D7-DD3A-4F57-AF91-DC046C62A83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88197" y="5774764"/>
                <a:ext cx="334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BD863117-001B-4EC5-B317-0B03BCB6A5B4}"/>
                  </a:ext>
                </a:extLst>
              </p14:cNvPr>
              <p14:cNvContentPartPr/>
              <p14:nvPr/>
            </p14:nvContentPartPr>
            <p14:xfrm>
              <a:off x="2674037" y="5708524"/>
              <a:ext cx="20160" cy="2520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BD863117-001B-4EC5-B317-0B03BCB6A5B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656397" y="5672884"/>
                <a:ext cx="5580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FA8C4609-8C72-41B5-8E9E-C63844D01EE7}"/>
                  </a:ext>
                </a:extLst>
              </p14:cNvPr>
              <p14:cNvContentPartPr/>
              <p14:nvPr/>
            </p14:nvContentPartPr>
            <p14:xfrm>
              <a:off x="2826317" y="5821204"/>
              <a:ext cx="396360" cy="20304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FA8C4609-8C72-41B5-8E9E-C63844D01EE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08677" y="5785204"/>
                <a:ext cx="432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9E93E76C-7474-428A-89AB-F0265A75D945}"/>
                  </a:ext>
                </a:extLst>
              </p14:cNvPr>
              <p14:cNvContentPartPr/>
              <p14:nvPr/>
            </p14:nvContentPartPr>
            <p14:xfrm>
              <a:off x="3567197" y="5863324"/>
              <a:ext cx="653400" cy="20916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9E93E76C-7474-428A-89AB-F0265A75D94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49557" y="5827684"/>
                <a:ext cx="689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653133CD-CA01-427D-B455-09F903F70D53}"/>
                  </a:ext>
                </a:extLst>
              </p14:cNvPr>
              <p14:cNvContentPartPr/>
              <p14:nvPr/>
            </p14:nvContentPartPr>
            <p14:xfrm>
              <a:off x="4140317" y="5798884"/>
              <a:ext cx="77760" cy="4932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653133CD-CA01-427D-B455-09F903F70D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122677" y="5762884"/>
                <a:ext cx="1134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F221C5E-6366-49BB-83E3-20B5277ECFC1}"/>
                  </a:ext>
                </a:extLst>
              </p14:cNvPr>
              <p14:cNvContentPartPr/>
              <p14:nvPr/>
            </p14:nvContentPartPr>
            <p14:xfrm>
              <a:off x="4309517" y="5755684"/>
              <a:ext cx="531720" cy="35928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F221C5E-6366-49BB-83E3-20B5277ECFC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291877" y="5720044"/>
                <a:ext cx="5673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39824E00-E9E9-4CD9-9CE4-59276DD3B72B}"/>
                  </a:ext>
                </a:extLst>
              </p14:cNvPr>
              <p14:cNvContentPartPr/>
              <p14:nvPr/>
            </p14:nvContentPartPr>
            <p14:xfrm>
              <a:off x="4795877" y="5874844"/>
              <a:ext cx="362520" cy="27000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39824E00-E9E9-4CD9-9CE4-59276DD3B72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777877" y="5838844"/>
                <a:ext cx="398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541EAB55-EA3C-461F-8928-3A9CC5422F99}"/>
                  </a:ext>
                </a:extLst>
              </p14:cNvPr>
              <p14:cNvContentPartPr/>
              <p14:nvPr/>
            </p14:nvContentPartPr>
            <p14:xfrm>
              <a:off x="1500797" y="6159604"/>
              <a:ext cx="126360" cy="51660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541EAB55-EA3C-461F-8928-3A9CC5422F9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83157" y="6123964"/>
                <a:ext cx="16200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92C713F0-5E53-40A1-8622-E6F984BED650}"/>
                  </a:ext>
                </a:extLst>
              </p14:cNvPr>
              <p14:cNvContentPartPr/>
              <p14:nvPr/>
            </p14:nvContentPartPr>
            <p14:xfrm>
              <a:off x="1831997" y="6400444"/>
              <a:ext cx="6840" cy="30312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92C713F0-5E53-40A1-8622-E6F984BED65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13997" y="6364804"/>
                <a:ext cx="424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CE4E2902-14E1-477E-98F1-16566812ACDA}"/>
                  </a:ext>
                </a:extLst>
              </p14:cNvPr>
              <p14:cNvContentPartPr/>
              <p14:nvPr/>
            </p14:nvContentPartPr>
            <p14:xfrm>
              <a:off x="1792037" y="6212164"/>
              <a:ext cx="294480" cy="32472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CE4E2902-14E1-477E-98F1-16566812ACD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774397" y="6176524"/>
                <a:ext cx="3301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2A15EE67-86FF-4168-9C26-AF65598A8892}"/>
                  </a:ext>
                </a:extLst>
              </p14:cNvPr>
              <p14:cNvContentPartPr/>
              <p14:nvPr/>
            </p14:nvContentPartPr>
            <p14:xfrm>
              <a:off x="1838477" y="6304684"/>
              <a:ext cx="172440" cy="1332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2A15EE67-86FF-4168-9C26-AF65598A889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20477" y="6268684"/>
                <a:ext cx="2080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3B47AC0E-7B68-44AC-A4BD-5DCB6C93E7F5}"/>
                  </a:ext>
                </a:extLst>
              </p14:cNvPr>
              <p14:cNvContentPartPr/>
              <p14:nvPr/>
            </p14:nvContentPartPr>
            <p14:xfrm>
              <a:off x="2098757" y="6386044"/>
              <a:ext cx="240840" cy="17388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3B47AC0E-7B68-44AC-A4BD-5DCB6C93E7F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81117" y="6350044"/>
                <a:ext cx="276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1A1290D3-76AC-4060-BF09-8A5DA3128849}"/>
                  </a:ext>
                </a:extLst>
              </p14:cNvPr>
              <p14:cNvContentPartPr/>
              <p14:nvPr/>
            </p14:nvContentPartPr>
            <p14:xfrm>
              <a:off x="2451557" y="6543364"/>
              <a:ext cx="1440" cy="36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1A1290D3-76AC-4060-BF09-8A5DA312884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33557" y="6507364"/>
                <a:ext cx="37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5721F24F-664F-4E6E-81E2-B2095C1F5E88}"/>
                  </a:ext>
                </a:extLst>
              </p14:cNvPr>
              <p14:cNvContentPartPr/>
              <p14:nvPr/>
            </p14:nvContentPartPr>
            <p14:xfrm>
              <a:off x="2885357" y="6188764"/>
              <a:ext cx="775080" cy="49248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5721F24F-664F-4E6E-81E2-B2095C1F5E8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867717" y="6153124"/>
                <a:ext cx="81072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E086039D-B1EE-4493-B557-6F4283173266}"/>
                  </a:ext>
                </a:extLst>
              </p14:cNvPr>
              <p14:cNvContentPartPr/>
              <p14:nvPr/>
            </p14:nvContentPartPr>
            <p14:xfrm>
              <a:off x="3658997" y="6416284"/>
              <a:ext cx="171720" cy="12852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E086039D-B1EE-4493-B557-6F428317326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640997" y="6380284"/>
                <a:ext cx="2073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8450D67B-5008-41DB-819A-C21B1296DC58}"/>
                  </a:ext>
                </a:extLst>
              </p14:cNvPr>
              <p14:cNvContentPartPr/>
              <p14:nvPr/>
            </p14:nvContentPartPr>
            <p14:xfrm>
              <a:off x="3925757" y="6346444"/>
              <a:ext cx="191880" cy="21744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8450D67B-5008-41DB-819A-C21B1296DC5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907757" y="6310444"/>
                <a:ext cx="227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97841191-C45A-4400-B7CF-2F1F1C62E1C5}"/>
                  </a:ext>
                </a:extLst>
              </p14:cNvPr>
              <p14:cNvContentPartPr/>
              <p14:nvPr/>
            </p14:nvContentPartPr>
            <p14:xfrm>
              <a:off x="4157597" y="6414844"/>
              <a:ext cx="639720" cy="15372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97841191-C45A-4400-B7CF-2F1F1C62E1C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139957" y="6379204"/>
                <a:ext cx="6753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0B8965A1-2A92-40AF-A9F3-5661DC8341FA}"/>
                  </a:ext>
                </a:extLst>
              </p14:cNvPr>
              <p14:cNvContentPartPr/>
              <p14:nvPr/>
            </p14:nvContentPartPr>
            <p14:xfrm>
              <a:off x="5068037" y="6220804"/>
              <a:ext cx="421560" cy="33372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0B8965A1-2A92-40AF-A9F3-5661DC8341F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050397" y="6184804"/>
                <a:ext cx="4572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ADFB54FD-F10C-4064-B002-64F8E8A13EEE}"/>
                  </a:ext>
                </a:extLst>
              </p14:cNvPr>
              <p14:cNvContentPartPr/>
              <p14:nvPr/>
            </p14:nvContentPartPr>
            <p14:xfrm>
              <a:off x="5903597" y="6113884"/>
              <a:ext cx="271080" cy="42948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ADFB54FD-F10C-4064-B002-64F8E8A13EEE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885597" y="6078244"/>
                <a:ext cx="3067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DC3D31CA-A5B1-4EB6-B196-F2FAC67DB6A0}"/>
                  </a:ext>
                </a:extLst>
              </p14:cNvPr>
              <p14:cNvContentPartPr/>
              <p14:nvPr/>
            </p14:nvContentPartPr>
            <p14:xfrm>
              <a:off x="5982797" y="6262924"/>
              <a:ext cx="354600" cy="6732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DC3D31CA-A5B1-4EB6-B196-F2FAC67DB6A0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964797" y="6227284"/>
                <a:ext cx="3902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71C919B3-CDFB-4781-8419-175C78A8351A}"/>
                  </a:ext>
                </a:extLst>
              </p14:cNvPr>
              <p14:cNvContentPartPr/>
              <p14:nvPr/>
            </p14:nvContentPartPr>
            <p14:xfrm>
              <a:off x="6229037" y="6371284"/>
              <a:ext cx="160920" cy="13428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71C919B3-CDFB-4781-8419-175C78A8351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211037" y="6335284"/>
                <a:ext cx="1965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E70B0AC1-8C25-4627-8A5B-438CBE6FCF16}"/>
                  </a:ext>
                </a:extLst>
              </p14:cNvPr>
              <p14:cNvContentPartPr/>
              <p14:nvPr/>
            </p14:nvContentPartPr>
            <p14:xfrm>
              <a:off x="6277637" y="6141964"/>
              <a:ext cx="87480" cy="8712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E70B0AC1-8C25-4627-8A5B-438CBE6FCF1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259997" y="6105964"/>
                <a:ext cx="1231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1BF54BB5-855F-4DF4-863C-AAF143040AE0}"/>
                  </a:ext>
                </a:extLst>
              </p14:cNvPr>
              <p14:cNvContentPartPr/>
              <p14:nvPr/>
            </p14:nvContentPartPr>
            <p14:xfrm>
              <a:off x="6351437" y="6348964"/>
              <a:ext cx="1191960" cy="33336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1BF54BB5-855F-4DF4-863C-AAF143040AE0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333437" y="6312964"/>
                <a:ext cx="1227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D6155601-E131-46CE-8A47-9934F4FD4665}"/>
                  </a:ext>
                </a:extLst>
              </p14:cNvPr>
              <p14:cNvContentPartPr/>
              <p14:nvPr/>
            </p14:nvContentPartPr>
            <p14:xfrm>
              <a:off x="7629797" y="6203884"/>
              <a:ext cx="166320" cy="44136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D6155601-E131-46CE-8A47-9934F4FD466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611797" y="6168244"/>
                <a:ext cx="20196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7F3F2B51-E0B5-4944-86A0-D39408FCDC9C}"/>
                  </a:ext>
                </a:extLst>
              </p14:cNvPr>
              <p14:cNvContentPartPr/>
              <p14:nvPr/>
            </p14:nvContentPartPr>
            <p14:xfrm>
              <a:off x="2198117" y="4599724"/>
              <a:ext cx="202320" cy="52632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7F3F2B51-E0B5-4944-86A0-D39408FCDC9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180477" y="4564084"/>
                <a:ext cx="23796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11801759-8797-4D46-9413-113EF6CCB231}"/>
                  </a:ext>
                </a:extLst>
              </p14:cNvPr>
              <p14:cNvContentPartPr/>
              <p14:nvPr/>
            </p14:nvContentPartPr>
            <p14:xfrm>
              <a:off x="2402597" y="4905724"/>
              <a:ext cx="167760" cy="29988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11801759-8797-4D46-9413-113EF6CCB231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384957" y="4870084"/>
                <a:ext cx="2034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728FD9A0-795F-4022-80DB-59DAD4CAC0FC}"/>
                  </a:ext>
                </a:extLst>
              </p14:cNvPr>
              <p14:cNvContentPartPr/>
              <p14:nvPr/>
            </p14:nvContentPartPr>
            <p14:xfrm>
              <a:off x="2428157" y="4966564"/>
              <a:ext cx="235440" cy="10692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728FD9A0-795F-4022-80DB-59DAD4CAC0F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410157" y="4930564"/>
                <a:ext cx="2710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B988EE5B-2BCD-47FA-8610-E98951413320}"/>
                  </a:ext>
                </a:extLst>
              </p14:cNvPr>
              <p14:cNvContentPartPr/>
              <p14:nvPr/>
            </p14:nvContentPartPr>
            <p14:xfrm>
              <a:off x="2738117" y="4565884"/>
              <a:ext cx="273240" cy="54180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B988EE5B-2BCD-47FA-8610-E9895141332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720117" y="4530244"/>
                <a:ext cx="3088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A62227B0-A691-488D-B1F3-DABBBA929F84}"/>
                  </a:ext>
                </a:extLst>
              </p14:cNvPr>
              <p14:cNvContentPartPr/>
              <p14:nvPr/>
            </p14:nvContentPartPr>
            <p14:xfrm>
              <a:off x="1870157" y="4645444"/>
              <a:ext cx="212400" cy="51192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A62227B0-A691-488D-B1F3-DABBBA929F8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852157" y="4609444"/>
                <a:ext cx="248040" cy="5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99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Mod de lucru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C31A669-2905-41DE-BD88-069BBBE0BF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4" y="868708"/>
            <a:ext cx="11338436" cy="566921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6C98AAEA-8A8F-4A6B-AB0E-1D86D0994443}"/>
                  </a:ext>
                </a:extLst>
              </p14:cNvPr>
              <p14:cNvContentPartPr/>
              <p14:nvPr/>
            </p14:nvContentPartPr>
            <p14:xfrm>
              <a:off x="4650077" y="2732404"/>
              <a:ext cx="618480" cy="45180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6C98AAEA-8A8F-4A6B-AB0E-1D86D09944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2077" y="2714404"/>
                <a:ext cx="6541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A2300F3-BF7C-4A41-B8FD-AAAA2DE4A780}"/>
                  </a:ext>
                </a:extLst>
              </p14:cNvPr>
              <p14:cNvContentPartPr/>
              <p14:nvPr/>
            </p14:nvContentPartPr>
            <p14:xfrm>
              <a:off x="146117" y="3296884"/>
              <a:ext cx="1711800" cy="12409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A2300F3-BF7C-4A41-B8FD-AAAA2DE4A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17" y="3279244"/>
                <a:ext cx="174744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436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88</Words>
  <Application>Microsoft Office PowerPoint</Application>
  <PresentationFormat>Ecran lat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276</cp:revision>
  <dcterms:created xsi:type="dcterms:W3CDTF">2020-09-24T15:20:51Z</dcterms:created>
  <dcterms:modified xsi:type="dcterms:W3CDTF">2021-11-22T11:48:31Z</dcterms:modified>
</cp:coreProperties>
</file>